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Default Extension="wdp" ContentType="image/vnd.ms-photo"/>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792" r:id="rId1"/>
  </p:sldMasterIdLst>
  <p:notesMasterIdLst>
    <p:notesMasterId r:id="rId137"/>
  </p:notesMasterIdLst>
  <p:sldIdLst>
    <p:sldId id="256" r:id="rId2"/>
    <p:sldId id="327" r:id="rId3"/>
    <p:sldId id="276" r:id="rId4"/>
    <p:sldId id="286" r:id="rId5"/>
    <p:sldId id="288" r:id="rId6"/>
    <p:sldId id="289" r:id="rId7"/>
    <p:sldId id="290" r:id="rId8"/>
    <p:sldId id="328" r:id="rId9"/>
    <p:sldId id="302" r:id="rId10"/>
    <p:sldId id="332" r:id="rId11"/>
    <p:sldId id="301" r:id="rId12"/>
    <p:sldId id="279" r:id="rId13"/>
    <p:sldId id="300" r:id="rId14"/>
    <p:sldId id="305" r:id="rId15"/>
    <p:sldId id="282" r:id="rId16"/>
    <p:sldId id="283" r:id="rId17"/>
    <p:sldId id="329" r:id="rId18"/>
    <p:sldId id="308" r:id="rId19"/>
    <p:sldId id="330" r:id="rId20"/>
    <p:sldId id="325" r:id="rId21"/>
    <p:sldId id="352" r:id="rId22"/>
    <p:sldId id="335" r:id="rId23"/>
    <p:sldId id="336" r:id="rId24"/>
    <p:sldId id="337" r:id="rId25"/>
    <p:sldId id="338" r:id="rId26"/>
    <p:sldId id="339" r:id="rId27"/>
    <p:sldId id="340" r:id="rId28"/>
    <p:sldId id="342" r:id="rId29"/>
    <p:sldId id="341" r:id="rId30"/>
    <p:sldId id="343" r:id="rId31"/>
    <p:sldId id="345" r:id="rId32"/>
    <p:sldId id="346" r:id="rId33"/>
    <p:sldId id="347" r:id="rId34"/>
    <p:sldId id="349" r:id="rId35"/>
    <p:sldId id="350" r:id="rId36"/>
    <p:sldId id="351" r:id="rId37"/>
    <p:sldId id="354" r:id="rId38"/>
    <p:sldId id="356" r:id="rId39"/>
    <p:sldId id="355" r:id="rId40"/>
    <p:sldId id="357" r:id="rId41"/>
    <p:sldId id="358" r:id="rId42"/>
    <p:sldId id="359" r:id="rId43"/>
    <p:sldId id="360" r:id="rId44"/>
    <p:sldId id="361" r:id="rId45"/>
    <p:sldId id="362" r:id="rId46"/>
    <p:sldId id="363" r:id="rId47"/>
    <p:sldId id="364" r:id="rId48"/>
    <p:sldId id="365" r:id="rId49"/>
    <p:sldId id="366" r:id="rId50"/>
    <p:sldId id="367" r:id="rId51"/>
    <p:sldId id="368" r:id="rId52"/>
    <p:sldId id="369" r:id="rId53"/>
    <p:sldId id="371" r:id="rId54"/>
    <p:sldId id="383" r:id="rId55"/>
    <p:sldId id="386" r:id="rId56"/>
    <p:sldId id="384" r:id="rId57"/>
    <p:sldId id="385" r:id="rId58"/>
    <p:sldId id="387" r:id="rId59"/>
    <p:sldId id="388" r:id="rId60"/>
    <p:sldId id="391" r:id="rId61"/>
    <p:sldId id="392" r:id="rId62"/>
    <p:sldId id="393" r:id="rId63"/>
    <p:sldId id="394" r:id="rId64"/>
    <p:sldId id="395" r:id="rId65"/>
    <p:sldId id="396" r:id="rId66"/>
    <p:sldId id="397" r:id="rId67"/>
    <p:sldId id="372" r:id="rId68"/>
    <p:sldId id="399" r:id="rId69"/>
    <p:sldId id="400" r:id="rId70"/>
    <p:sldId id="401" r:id="rId71"/>
    <p:sldId id="390" r:id="rId72"/>
    <p:sldId id="402" r:id="rId73"/>
    <p:sldId id="403" r:id="rId74"/>
    <p:sldId id="404" r:id="rId75"/>
    <p:sldId id="373" r:id="rId76"/>
    <p:sldId id="405" r:id="rId77"/>
    <p:sldId id="406" r:id="rId78"/>
    <p:sldId id="407" r:id="rId79"/>
    <p:sldId id="408" r:id="rId80"/>
    <p:sldId id="409" r:id="rId81"/>
    <p:sldId id="410" r:id="rId82"/>
    <p:sldId id="411" r:id="rId83"/>
    <p:sldId id="420" r:id="rId84"/>
    <p:sldId id="421" r:id="rId85"/>
    <p:sldId id="422" r:id="rId86"/>
    <p:sldId id="423" r:id="rId87"/>
    <p:sldId id="412" r:id="rId88"/>
    <p:sldId id="413" r:id="rId89"/>
    <p:sldId id="414" r:id="rId90"/>
    <p:sldId id="415" r:id="rId91"/>
    <p:sldId id="416" r:id="rId92"/>
    <p:sldId id="417" r:id="rId93"/>
    <p:sldId id="418" r:id="rId94"/>
    <p:sldId id="419" r:id="rId95"/>
    <p:sldId id="398" r:id="rId96"/>
    <p:sldId id="374" r:id="rId97"/>
    <p:sldId id="375" r:id="rId98"/>
    <p:sldId id="424" r:id="rId99"/>
    <p:sldId id="428" r:id="rId100"/>
    <p:sldId id="433" r:id="rId101"/>
    <p:sldId id="429" r:id="rId102"/>
    <p:sldId id="430" r:id="rId103"/>
    <p:sldId id="431" r:id="rId104"/>
    <p:sldId id="432" r:id="rId105"/>
    <p:sldId id="450" r:id="rId106"/>
    <p:sldId id="451" r:id="rId107"/>
    <p:sldId id="453" r:id="rId108"/>
    <p:sldId id="452" r:id="rId109"/>
    <p:sldId id="377" r:id="rId110"/>
    <p:sldId id="378" r:id="rId111"/>
    <p:sldId id="379" r:id="rId112"/>
    <p:sldId id="380" r:id="rId113"/>
    <p:sldId id="381" r:id="rId114"/>
    <p:sldId id="458" r:id="rId115"/>
    <p:sldId id="447" r:id="rId116"/>
    <p:sldId id="382" r:id="rId117"/>
    <p:sldId id="425" r:id="rId118"/>
    <p:sldId id="426" r:id="rId119"/>
    <p:sldId id="434" r:id="rId120"/>
    <p:sldId id="435" r:id="rId121"/>
    <p:sldId id="427" r:id="rId122"/>
    <p:sldId id="436" r:id="rId123"/>
    <p:sldId id="437" r:id="rId124"/>
    <p:sldId id="438" r:id="rId125"/>
    <p:sldId id="439" r:id="rId126"/>
    <p:sldId id="440" r:id="rId127"/>
    <p:sldId id="441" r:id="rId128"/>
    <p:sldId id="442" r:id="rId129"/>
    <p:sldId id="443" r:id="rId130"/>
    <p:sldId id="448" r:id="rId131"/>
    <p:sldId id="449" r:id="rId132"/>
    <p:sldId id="456" r:id="rId133"/>
    <p:sldId id="457" r:id="rId134"/>
    <p:sldId id="454" r:id="rId135"/>
    <p:sldId id="455" r:id="rId136"/>
  </p:sldIdLst>
  <p:sldSz cx="9144000" cy="6858000" type="screen4x3"/>
  <p:notesSz cx="6797675" cy="9926638"/>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957EB0"/>
    <a:srgbClr val="A6C36B"/>
    <a:srgbClr val="D28280"/>
    <a:srgbClr val="A794BE"/>
    <a:srgbClr val="BC474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Estilo Médio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191" autoAdjust="0"/>
    <p:restoredTop sz="92650" autoAdjust="0"/>
  </p:normalViewPr>
  <p:slideViewPr>
    <p:cSldViewPr>
      <p:cViewPr varScale="1">
        <p:scale>
          <a:sx n="84" d="100"/>
          <a:sy n="84" d="100"/>
        </p:scale>
        <p:origin x="1486" y="41"/>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presProps" Target="pres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13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4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s>
</file>

<file path=ppt/diagrams/colors1.xml><?xml version="1.0" encoding="utf-8"?>
<dgm:colorsDef xmlns:dgm="http://schemas.openxmlformats.org/drawingml/2006/diagram" xmlns:a="http://schemas.openxmlformats.org/drawingml/2006/main" uniqueId="urn:microsoft.com/office/officeart/2005/8/colors/accent3_4">
  <dgm:title val=""/>
  <dgm:desc val=""/>
  <dgm:catLst>
    <dgm:cat type="accent3" pri="11400"/>
  </dgm:catLst>
  <dgm:styleLbl name="node0">
    <dgm:fillClrLst meth="cycle">
      <a:schemeClr val="accent3">
        <a:shade val="60000"/>
      </a:schemeClr>
    </dgm:fillClrLst>
    <dgm:linClrLst meth="repeat">
      <a:schemeClr val="lt1"/>
    </dgm:linClrLst>
    <dgm:effectClrLst/>
    <dgm:txLinClrLst/>
    <dgm:txFillClrLst/>
    <dgm:txEffectClrLst/>
  </dgm:styleLbl>
  <dgm:styleLbl name="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alignNode1">
    <dgm:fillClrLst meth="cycle">
      <a:schemeClr val="accent3">
        <a:shade val="50000"/>
      </a:schemeClr>
      <a:schemeClr val="accent3">
        <a:tint val="55000"/>
      </a:schemeClr>
    </dgm:fillClrLst>
    <dgm:linClrLst meth="cycle">
      <a:schemeClr val="accent3">
        <a:shade val="50000"/>
      </a:schemeClr>
      <a:schemeClr val="accent3">
        <a:tint val="55000"/>
      </a:schemeClr>
    </dgm:linClrLst>
    <dgm:effectClrLst/>
    <dgm:txLinClrLst/>
    <dgm:txFillClrLst/>
    <dgm:txEffectClrLst/>
  </dgm:styleLbl>
  <dgm:styleLbl name="ln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vennNode1">
    <dgm:fillClrLst meth="cycle">
      <a:schemeClr val="accent3">
        <a:shade val="80000"/>
        <a:alpha val="50000"/>
      </a:schemeClr>
      <a:schemeClr val="accent3">
        <a:tint val="50000"/>
        <a:alpha val="50000"/>
      </a:schemeClr>
    </dgm:fillClrLst>
    <dgm:linClrLst meth="repeat">
      <a:schemeClr val="lt1"/>
    </dgm:linClrLst>
    <dgm:effectClrLst/>
    <dgm:txLinClrLst/>
    <dgm:txFillClrLst/>
    <dgm:txEffectClrLst/>
  </dgm:styleLbl>
  <dgm:styleLbl name="node2">
    <dgm:fillClrLst>
      <a:schemeClr val="accent3">
        <a:shade val="80000"/>
      </a:schemeClr>
    </dgm:fillClrLst>
    <dgm:linClrLst meth="repeat">
      <a:schemeClr val="lt1"/>
    </dgm:linClrLst>
    <dgm:effectClrLst/>
    <dgm:txLinClrLst/>
    <dgm:txFillClrLst/>
    <dgm:txEffectClrLst/>
  </dgm:styleLbl>
  <dgm:styleLbl name="node3">
    <dgm:fillClrLst>
      <a:schemeClr val="accent3">
        <a:tint val="99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f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b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sibTrans1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0000"/>
      </a:schemeClr>
    </dgm:fillClrLst>
    <dgm:linClrLst meth="repeat">
      <a:schemeClr val="lt1"/>
    </dgm:linClrLst>
    <dgm:effectClrLst/>
    <dgm:txLinClrLst/>
    <dgm:txFillClrLst/>
    <dgm:txEffectClrLst/>
  </dgm:styleLbl>
  <dgm:styleLbl name="asst3">
    <dgm:fillClrLst>
      <a:schemeClr val="accent3">
        <a:tint val="70000"/>
      </a:schemeClr>
    </dgm:fillClrLst>
    <dgm:linClrLst meth="repeat">
      <a:schemeClr val="lt1"/>
    </dgm:linClrLst>
    <dgm:effectClrLst/>
    <dgm:txLinClrLst/>
    <dgm:txFillClrLst/>
    <dgm:txEffectClrLst/>
  </dgm:styleLbl>
  <dgm:styleLbl name="asst4">
    <dgm:fillClrLst>
      <a:schemeClr val="accent3">
        <a:tint val="5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align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bgAccFollowNode1">
    <dgm:fillClrLst meth="repeat">
      <a:schemeClr val="accent3">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55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4">
  <dgm:title val=""/>
  <dgm:desc val=""/>
  <dgm:catLst>
    <dgm:cat type="accent3" pri="11400"/>
  </dgm:catLst>
  <dgm:styleLbl name="node0">
    <dgm:fillClrLst meth="cycle">
      <a:schemeClr val="accent3">
        <a:shade val="60000"/>
      </a:schemeClr>
    </dgm:fillClrLst>
    <dgm:linClrLst meth="repeat">
      <a:schemeClr val="lt1"/>
    </dgm:linClrLst>
    <dgm:effectClrLst/>
    <dgm:txLinClrLst/>
    <dgm:txFillClrLst/>
    <dgm:txEffectClrLst/>
  </dgm:styleLbl>
  <dgm:styleLbl name="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alignNode1">
    <dgm:fillClrLst meth="cycle">
      <a:schemeClr val="accent3">
        <a:shade val="50000"/>
      </a:schemeClr>
      <a:schemeClr val="accent3">
        <a:tint val="55000"/>
      </a:schemeClr>
    </dgm:fillClrLst>
    <dgm:linClrLst meth="cycle">
      <a:schemeClr val="accent3">
        <a:shade val="50000"/>
      </a:schemeClr>
      <a:schemeClr val="accent3">
        <a:tint val="55000"/>
      </a:schemeClr>
    </dgm:linClrLst>
    <dgm:effectClrLst/>
    <dgm:txLinClrLst/>
    <dgm:txFillClrLst/>
    <dgm:txEffectClrLst/>
  </dgm:styleLbl>
  <dgm:styleLbl name="ln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vennNode1">
    <dgm:fillClrLst meth="cycle">
      <a:schemeClr val="accent3">
        <a:shade val="80000"/>
        <a:alpha val="50000"/>
      </a:schemeClr>
      <a:schemeClr val="accent3">
        <a:tint val="50000"/>
        <a:alpha val="50000"/>
      </a:schemeClr>
    </dgm:fillClrLst>
    <dgm:linClrLst meth="repeat">
      <a:schemeClr val="lt1"/>
    </dgm:linClrLst>
    <dgm:effectClrLst/>
    <dgm:txLinClrLst/>
    <dgm:txFillClrLst/>
    <dgm:txEffectClrLst/>
  </dgm:styleLbl>
  <dgm:styleLbl name="node2">
    <dgm:fillClrLst>
      <a:schemeClr val="accent3">
        <a:shade val="80000"/>
      </a:schemeClr>
    </dgm:fillClrLst>
    <dgm:linClrLst meth="repeat">
      <a:schemeClr val="lt1"/>
    </dgm:linClrLst>
    <dgm:effectClrLst/>
    <dgm:txLinClrLst/>
    <dgm:txFillClrLst/>
    <dgm:txEffectClrLst/>
  </dgm:styleLbl>
  <dgm:styleLbl name="node3">
    <dgm:fillClrLst>
      <a:schemeClr val="accent3">
        <a:tint val="99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f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b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sibTrans1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0000"/>
      </a:schemeClr>
    </dgm:fillClrLst>
    <dgm:linClrLst meth="repeat">
      <a:schemeClr val="lt1"/>
    </dgm:linClrLst>
    <dgm:effectClrLst/>
    <dgm:txLinClrLst/>
    <dgm:txFillClrLst/>
    <dgm:txEffectClrLst/>
  </dgm:styleLbl>
  <dgm:styleLbl name="asst3">
    <dgm:fillClrLst>
      <a:schemeClr val="accent3">
        <a:tint val="70000"/>
      </a:schemeClr>
    </dgm:fillClrLst>
    <dgm:linClrLst meth="repeat">
      <a:schemeClr val="lt1"/>
    </dgm:linClrLst>
    <dgm:effectClrLst/>
    <dgm:txLinClrLst/>
    <dgm:txFillClrLst/>
    <dgm:txEffectClrLst/>
  </dgm:styleLbl>
  <dgm:styleLbl name="asst4">
    <dgm:fillClrLst>
      <a:schemeClr val="accent3">
        <a:tint val="5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align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bgAccFollowNode1">
    <dgm:fillClrLst meth="repeat">
      <a:schemeClr val="accent3">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55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3_4">
  <dgm:title val=""/>
  <dgm:desc val=""/>
  <dgm:catLst>
    <dgm:cat type="accent3" pri="11400"/>
  </dgm:catLst>
  <dgm:styleLbl name="node0">
    <dgm:fillClrLst meth="cycle">
      <a:schemeClr val="accent3">
        <a:shade val="60000"/>
      </a:schemeClr>
    </dgm:fillClrLst>
    <dgm:linClrLst meth="repeat">
      <a:schemeClr val="lt1"/>
    </dgm:linClrLst>
    <dgm:effectClrLst/>
    <dgm:txLinClrLst/>
    <dgm:txFillClrLst/>
    <dgm:txEffectClrLst/>
  </dgm:styleLbl>
  <dgm:styleLbl name="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alignNode1">
    <dgm:fillClrLst meth="cycle">
      <a:schemeClr val="accent3">
        <a:shade val="50000"/>
      </a:schemeClr>
      <a:schemeClr val="accent3">
        <a:tint val="55000"/>
      </a:schemeClr>
    </dgm:fillClrLst>
    <dgm:linClrLst meth="cycle">
      <a:schemeClr val="accent3">
        <a:shade val="50000"/>
      </a:schemeClr>
      <a:schemeClr val="accent3">
        <a:tint val="55000"/>
      </a:schemeClr>
    </dgm:linClrLst>
    <dgm:effectClrLst/>
    <dgm:txLinClrLst/>
    <dgm:txFillClrLst/>
    <dgm:txEffectClrLst/>
  </dgm:styleLbl>
  <dgm:styleLbl name="ln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vennNode1">
    <dgm:fillClrLst meth="cycle">
      <a:schemeClr val="accent3">
        <a:shade val="80000"/>
        <a:alpha val="50000"/>
      </a:schemeClr>
      <a:schemeClr val="accent3">
        <a:tint val="50000"/>
        <a:alpha val="50000"/>
      </a:schemeClr>
    </dgm:fillClrLst>
    <dgm:linClrLst meth="repeat">
      <a:schemeClr val="lt1"/>
    </dgm:linClrLst>
    <dgm:effectClrLst/>
    <dgm:txLinClrLst/>
    <dgm:txFillClrLst/>
    <dgm:txEffectClrLst/>
  </dgm:styleLbl>
  <dgm:styleLbl name="node2">
    <dgm:fillClrLst>
      <a:schemeClr val="accent3">
        <a:shade val="80000"/>
      </a:schemeClr>
    </dgm:fillClrLst>
    <dgm:linClrLst meth="repeat">
      <a:schemeClr val="lt1"/>
    </dgm:linClrLst>
    <dgm:effectClrLst/>
    <dgm:txLinClrLst/>
    <dgm:txFillClrLst/>
    <dgm:txEffectClrLst/>
  </dgm:styleLbl>
  <dgm:styleLbl name="node3">
    <dgm:fillClrLst>
      <a:schemeClr val="accent3">
        <a:tint val="99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f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b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sibTrans1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0000"/>
      </a:schemeClr>
    </dgm:fillClrLst>
    <dgm:linClrLst meth="repeat">
      <a:schemeClr val="lt1"/>
    </dgm:linClrLst>
    <dgm:effectClrLst/>
    <dgm:txLinClrLst/>
    <dgm:txFillClrLst/>
    <dgm:txEffectClrLst/>
  </dgm:styleLbl>
  <dgm:styleLbl name="asst3">
    <dgm:fillClrLst>
      <a:schemeClr val="accent3">
        <a:tint val="70000"/>
      </a:schemeClr>
    </dgm:fillClrLst>
    <dgm:linClrLst meth="repeat">
      <a:schemeClr val="lt1"/>
    </dgm:linClrLst>
    <dgm:effectClrLst/>
    <dgm:txLinClrLst/>
    <dgm:txFillClrLst/>
    <dgm:txEffectClrLst/>
  </dgm:styleLbl>
  <dgm:styleLbl name="asst4">
    <dgm:fillClrLst>
      <a:schemeClr val="accent3">
        <a:tint val="5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align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bgAccFollowNode1">
    <dgm:fillClrLst meth="repeat">
      <a:schemeClr val="accent3">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55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3_4">
  <dgm:title val=""/>
  <dgm:desc val=""/>
  <dgm:catLst>
    <dgm:cat type="accent3" pri="11400"/>
  </dgm:catLst>
  <dgm:styleLbl name="node0">
    <dgm:fillClrLst meth="cycle">
      <a:schemeClr val="accent3">
        <a:shade val="60000"/>
      </a:schemeClr>
    </dgm:fillClrLst>
    <dgm:linClrLst meth="repeat">
      <a:schemeClr val="lt1"/>
    </dgm:linClrLst>
    <dgm:effectClrLst/>
    <dgm:txLinClrLst/>
    <dgm:txFillClrLst/>
    <dgm:txEffectClrLst/>
  </dgm:styleLbl>
  <dgm:styleLbl name="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alignNode1">
    <dgm:fillClrLst meth="cycle">
      <a:schemeClr val="accent3">
        <a:shade val="50000"/>
      </a:schemeClr>
      <a:schemeClr val="accent3">
        <a:tint val="55000"/>
      </a:schemeClr>
    </dgm:fillClrLst>
    <dgm:linClrLst meth="cycle">
      <a:schemeClr val="accent3">
        <a:shade val="50000"/>
      </a:schemeClr>
      <a:schemeClr val="accent3">
        <a:tint val="55000"/>
      </a:schemeClr>
    </dgm:linClrLst>
    <dgm:effectClrLst/>
    <dgm:txLinClrLst/>
    <dgm:txFillClrLst/>
    <dgm:txEffectClrLst/>
  </dgm:styleLbl>
  <dgm:styleLbl name="ln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vennNode1">
    <dgm:fillClrLst meth="cycle">
      <a:schemeClr val="accent3">
        <a:shade val="80000"/>
        <a:alpha val="50000"/>
      </a:schemeClr>
      <a:schemeClr val="accent3">
        <a:tint val="50000"/>
        <a:alpha val="50000"/>
      </a:schemeClr>
    </dgm:fillClrLst>
    <dgm:linClrLst meth="repeat">
      <a:schemeClr val="lt1"/>
    </dgm:linClrLst>
    <dgm:effectClrLst/>
    <dgm:txLinClrLst/>
    <dgm:txFillClrLst/>
    <dgm:txEffectClrLst/>
  </dgm:styleLbl>
  <dgm:styleLbl name="node2">
    <dgm:fillClrLst>
      <a:schemeClr val="accent3">
        <a:shade val="80000"/>
      </a:schemeClr>
    </dgm:fillClrLst>
    <dgm:linClrLst meth="repeat">
      <a:schemeClr val="lt1"/>
    </dgm:linClrLst>
    <dgm:effectClrLst/>
    <dgm:txLinClrLst/>
    <dgm:txFillClrLst/>
    <dgm:txEffectClrLst/>
  </dgm:styleLbl>
  <dgm:styleLbl name="node3">
    <dgm:fillClrLst>
      <a:schemeClr val="accent3">
        <a:tint val="99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f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b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sibTrans1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0000"/>
      </a:schemeClr>
    </dgm:fillClrLst>
    <dgm:linClrLst meth="repeat">
      <a:schemeClr val="lt1"/>
    </dgm:linClrLst>
    <dgm:effectClrLst/>
    <dgm:txLinClrLst/>
    <dgm:txFillClrLst/>
    <dgm:txEffectClrLst/>
  </dgm:styleLbl>
  <dgm:styleLbl name="asst3">
    <dgm:fillClrLst>
      <a:schemeClr val="accent3">
        <a:tint val="70000"/>
      </a:schemeClr>
    </dgm:fillClrLst>
    <dgm:linClrLst meth="repeat">
      <a:schemeClr val="lt1"/>
    </dgm:linClrLst>
    <dgm:effectClrLst/>
    <dgm:txLinClrLst/>
    <dgm:txFillClrLst/>
    <dgm:txEffectClrLst/>
  </dgm:styleLbl>
  <dgm:styleLbl name="asst4">
    <dgm:fillClrLst>
      <a:schemeClr val="accent3">
        <a:tint val="5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align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bgAccFollowNode1">
    <dgm:fillClrLst meth="repeat">
      <a:schemeClr val="accent3">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55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A4DFFD2-42F2-47A0-9362-27E27704BE29}" type="doc">
      <dgm:prSet loTypeId="urn:microsoft.com/office/officeart/2009/3/layout/IncreasingArrowsProcess" loCatId="process" qsTypeId="urn:microsoft.com/office/officeart/2005/8/quickstyle/3d1" qsCatId="3D" csTypeId="urn:microsoft.com/office/officeart/2005/8/colors/accent3_4" csCatId="accent3" phldr="1"/>
      <dgm:spPr/>
      <dgm:t>
        <a:bodyPr/>
        <a:lstStyle/>
        <a:p>
          <a:endParaRPr lang="pt-BR"/>
        </a:p>
      </dgm:t>
    </dgm:pt>
    <dgm:pt modelId="{F851C670-0FC2-4B2E-8FDF-D70A55CE9345}">
      <dgm:prSet phldrT="[Text]" custT="1"/>
      <dgm:spPr>
        <a:solidFill>
          <a:schemeClr val="accent5">
            <a:lumMod val="75000"/>
          </a:schemeClr>
        </a:solidFill>
      </dgm:spPr>
      <dgm:t>
        <a:bodyPr/>
        <a:lstStyle/>
        <a:p>
          <a:r>
            <a:rPr lang="en-US" sz="2000" b="1" noProof="0" dirty="0" smtClean="0">
              <a:latin typeface="Verdana" pitchFamily="34" charset="0"/>
              <a:ea typeface="Verdana" pitchFamily="34" charset="0"/>
              <a:cs typeface="Verdana" pitchFamily="34" charset="0"/>
            </a:rPr>
            <a:t>The Company</a:t>
          </a:r>
          <a:endParaRPr lang="en-US" sz="1400" b="1" noProof="0" dirty="0">
            <a:latin typeface="Verdana" pitchFamily="34" charset="0"/>
            <a:ea typeface="Verdana" pitchFamily="34" charset="0"/>
            <a:cs typeface="Verdana" pitchFamily="34" charset="0"/>
          </a:endParaRPr>
        </a:p>
      </dgm:t>
    </dgm:pt>
    <dgm:pt modelId="{90C46C06-BC67-434D-BC95-A2D842CC7BF5}" type="parTrans" cxnId="{379E504A-8BD7-402B-A108-BD8EF50374C3}">
      <dgm:prSet/>
      <dgm:spPr/>
      <dgm:t>
        <a:bodyPr/>
        <a:lstStyle/>
        <a:p>
          <a:endParaRPr lang="pt-BR" sz="1400" b="1">
            <a:latin typeface="Verdana" pitchFamily="34" charset="0"/>
            <a:ea typeface="Verdana" pitchFamily="34" charset="0"/>
            <a:cs typeface="Verdana" pitchFamily="34" charset="0"/>
          </a:endParaRPr>
        </a:p>
      </dgm:t>
    </dgm:pt>
    <dgm:pt modelId="{ABE2932E-8589-4388-A8CC-16F2F21CB801}" type="sibTrans" cxnId="{379E504A-8BD7-402B-A108-BD8EF50374C3}">
      <dgm:prSet/>
      <dgm:spPr/>
      <dgm:t>
        <a:bodyPr/>
        <a:lstStyle/>
        <a:p>
          <a:endParaRPr lang="pt-BR" sz="1400" b="1">
            <a:latin typeface="Verdana" pitchFamily="34" charset="0"/>
            <a:ea typeface="Verdana" pitchFamily="34" charset="0"/>
            <a:cs typeface="Verdana" pitchFamily="34" charset="0"/>
          </a:endParaRPr>
        </a:p>
      </dgm:t>
    </dgm:pt>
    <dgm:pt modelId="{0C06A73A-642C-4505-BBF2-DB0301FC62AB}">
      <dgm:prSet phldrT="[Text]" custT="1"/>
      <dgm:spPr>
        <a:solidFill>
          <a:schemeClr val="accent2">
            <a:lumMod val="20000"/>
            <a:lumOff val="80000"/>
          </a:schemeClr>
        </a:solidFill>
        <a:ln>
          <a:solidFill>
            <a:schemeClr val="bg1"/>
          </a:solidFill>
        </a:ln>
      </dgm:spPr>
      <dgm:t>
        <a:bodyPr/>
        <a:lstStyle/>
        <a:p>
          <a:r>
            <a:rPr lang="en-US" sz="1400" b="1" dirty="0" smtClean="0">
              <a:latin typeface="Verdana" pitchFamily="34" charset="0"/>
              <a:ea typeface="Verdana" pitchFamily="34" charset="0"/>
              <a:cs typeface="Verdana" pitchFamily="34" charset="0"/>
            </a:rPr>
            <a:t>The company's structure, missions, values and objectives</a:t>
          </a:r>
          <a:endParaRPr lang="pt-BR" sz="1400" b="1" dirty="0">
            <a:latin typeface="Verdana" pitchFamily="34" charset="0"/>
            <a:ea typeface="Verdana" pitchFamily="34" charset="0"/>
            <a:cs typeface="Verdana" pitchFamily="34" charset="0"/>
          </a:endParaRPr>
        </a:p>
      </dgm:t>
    </dgm:pt>
    <dgm:pt modelId="{148710D9-CBDF-4253-B1F4-BBC061A6F327}" type="parTrans" cxnId="{78B104CA-FA64-4984-B0F7-F1833F2B693E}">
      <dgm:prSet/>
      <dgm:spPr/>
      <dgm:t>
        <a:bodyPr/>
        <a:lstStyle/>
        <a:p>
          <a:endParaRPr lang="pt-BR" sz="1400" b="1">
            <a:latin typeface="Verdana" pitchFamily="34" charset="0"/>
            <a:ea typeface="Verdana" pitchFamily="34" charset="0"/>
            <a:cs typeface="Verdana" pitchFamily="34" charset="0"/>
          </a:endParaRPr>
        </a:p>
      </dgm:t>
    </dgm:pt>
    <dgm:pt modelId="{9BC930D7-ABE7-45D9-BB44-0D5620F16C3B}" type="sibTrans" cxnId="{78B104CA-FA64-4984-B0F7-F1833F2B693E}">
      <dgm:prSet/>
      <dgm:spPr/>
      <dgm:t>
        <a:bodyPr/>
        <a:lstStyle/>
        <a:p>
          <a:endParaRPr lang="pt-BR" sz="1400" b="1">
            <a:latin typeface="Verdana" pitchFamily="34" charset="0"/>
            <a:ea typeface="Verdana" pitchFamily="34" charset="0"/>
            <a:cs typeface="Verdana" pitchFamily="34" charset="0"/>
          </a:endParaRPr>
        </a:p>
      </dgm:t>
    </dgm:pt>
    <dgm:pt modelId="{08EBC183-481C-452A-8750-4BE598D4C0D3}">
      <dgm:prSet phldrT="[Text]" custT="1"/>
      <dgm:spPr>
        <a:solidFill>
          <a:schemeClr val="accent5">
            <a:lumMod val="75000"/>
          </a:schemeClr>
        </a:solidFill>
      </dgm:spPr>
      <dgm:t>
        <a:bodyPr/>
        <a:lstStyle/>
        <a:p>
          <a:r>
            <a:rPr lang="en-US" sz="2000" b="1" noProof="0" dirty="0" smtClean="0">
              <a:latin typeface="Verdana" pitchFamily="34" charset="0"/>
              <a:ea typeface="Verdana" pitchFamily="34" charset="0"/>
              <a:cs typeface="Verdana" pitchFamily="34" charset="0"/>
            </a:rPr>
            <a:t>The Market</a:t>
          </a:r>
          <a:endParaRPr lang="en-US" sz="2000" b="1" noProof="0" dirty="0">
            <a:latin typeface="Verdana" pitchFamily="34" charset="0"/>
            <a:ea typeface="Verdana" pitchFamily="34" charset="0"/>
            <a:cs typeface="Verdana" pitchFamily="34" charset="0"/>
          </a:endParaRPr>
        </a:p>
      </dgm:t>
    </dgm:pt>
    <dgm:pt modelId="{1E140892-EFB6-47BC-A5C1-55E338C18411}" type="parTrans" cxnId="{6C620C4D-1C83-47E2-A540-FEE280AFFD10}">
      <dgm:prSet/>
      <dgm:spPr/>
      <dgm:t>
        <a:bodyPr/>
        <a:lstStyle/>
        <a:p>
          <a:endParaRPr lang="pt-BR" sz="1400" b="1">
            <a:latin typeface="Verdana" pitchFamily="34" charset="0"/>
            <a:ea typeface="Verdana" pitchFamily="34" charset="0"/>
            <a:cs typeface="Verdana" pitchFamily="34" charset="0"/>
          </a:endParaRPr>
        </a:p>
      </dgm:t>
    </dgm:pt>
    <dgm:pt modelId="{254F7D2B-1BEF-4792-BEBB-B3BDBB19AFD5}" type="sibTrans" cxnId="{6C620C4D-1C83-47E2-A540-FEE280AFFD10}">
      <dgm:prSet/>
      <dgm:spPr/>
      <dgm:t>
        <a:bodyPr/>
        <a:lstStyle/>
        <a:p>
          <a:endParaRPr lang="pt-BR" sz="1400" b="1">
            <a:latin typeface="Verdana" pitchFamily="34" charset="0"/>
            <a:ea typeface="Verdana" pitchFamily="34" charset="0"/>
            <a:cs typeface="Verdana" pitchFamily="34" charset="0"/>
          </a:endParaRPr>
        </a:p>
      </dgm:t>
    </dgm:pt>
    <dgm:pt modelId="{5C60C853-2FA0-4854-96A7-765423EEC8E3}">
      <dgm:prSet phldrT="[Text]" custT="1"/>
      <dgm:spPr>
        <a:solidFill>
          <a:schemeClr val="accent2">
            <a:lumMod val="20000"/>
            <a:lumOff val="80000"/>
          </a:schemeClr>
        </a:solidFill>
        <a:ln>
          <a:solidFill>
            <a:schemeClr val="bg1"/>
          </a:solidFill>
        </a:ln>
      </dgm:spPr>
      <dgm:t>
        <a:bodyPr/>
        <a:lstStyle/>
        <a:p>
          <a:pPr algn="l"/>
          <a:r>
            <a:rPr lang="en-US" sz="1400" b="1" dirty="0" smtClean="0">
              <a:latin typeface="Verdana" pitchFamily="34" charset="0"/>
              <a:ea typeface="Verdana" pitchFamily="34" charset="0"/>
              <a:cs typeface="Verdana" pitchFamily="34" charset="0"/>
            </a:rPr>
            <a:t>The competition, the partners and other players that integrate the automation world</a:t>
          </a:r>
          <a:endParaRPr lang="pt-BR" sz="1400" b="1" dirty="0">
            <a:latin typeface="Verdana" pitchFamily="34" charset="0"/>
            <a:ea typeface="Verdana" pitchFamily="34" charset="0"/>
            <a:cs typeface="Verdana" pitchFamily="34" charset="0"/>
          </a:endParaRPr>
        </a:p>
      </dgm:t>
    </dgm:pt>
    <dgm:pt modelId="{40E779DE-FC7C-422C-8D0D-750ECCA3A306}" type="parTrans" cxnId="{9AB689F8-9E95-4D34-9511-099CF8A64FDE}">
      <dgm:prSet/>
      <dgm:spPr/>
      <dgm:t>
        <a:bodyPr/>
        <a:lstStyle/>
        <a:p>
          <a:endParaRPr lang="pt-BR" sz="1400" b="1">
            <a:latin typeface="Verdana" pitchFamily="34" charset="0"/>
            <a:ea typeface="Verdana" pitchFamily="34" charset="0"/>
            <a:cs typeface="Verdana" pitchFamily="34" charset="0"/>
          </a:endParaRPr>
        </a:p>
      </dgm:t>
    </dgm:pt>
    <dgm:pt modelId="{B9AD2741-6EFB-47DB-BC93-FE9734E457B9}" type="sibTrans" cxnId="{9AB689F8-9E95-4D34-9511-099CF8A64FDE}">
      <dgm:prSet/>
      <dgm:spPr/>
      <dgm:t>
        <a:bodyPr/>
        <a:lstStyle/>
        <a:p>
          <a:endParaRPr lang="pt-BR" sz="1400" b="1">
            <a:latin typeface="Verdana" pitchFamily="34" charset="0"/>
            <a:ea typeface="Verdana" pitchFamily="34" charset="0"/>
            <a:cs typeface="Verdana" pitchFamily="34" charset="0"/>
          </a:endParaRPr>
        </a:p>
      </dgm:t>
    </dgm:pt>
    <dgm:pt modelId="{0FCF45D8-9BC3-4432-9C99-C7299AF836ED}">
      <dgm:prSet phldrT="[Text]" custT="1"/>
      <dgm:spPr>
        <a:solidFill>
          <a:schemeClr val="accent5">
            <a:lumMod val="75000"/>
          </a:schemeClr>
        </a:solidFill>
      </dgm:spPr>
      <dgm:t>
        <a:bodyPr/>
        <a:lstStyle/>
        <a:p>
          <a:r>
            <a:rPr lang="en-US" sz="2000" b="1" noProof="0" dirty="0" smtClean="0">
              <a:latin typeface="Verdana" pitchFamily="34" charset="0"/>
              <a:ea typeface="Verdana" pitchFamily="34" charset="0"/>
              <a:cs typeface="Verdana" pitchFamily="34" charset="0"/>
            </a:rPr>
            <a:t>The Client</a:t>
          </a:r>
          <a:endParaRPr lang="en-US" sz="2000" b="1" noProof="0" dirty="0">
            <a:latin typeface="Verdana" pitchFamily="34" charset="0"/>
            <a:ea typeface="Verdana" pitchFamily="34" charset="0"/>
            <a:cs typeface="Verdana" pitchFamily="34" charset="0"/>
          </a:endParaRPr>
        </a:p>
      </dgm:t>
    </dgm:pt>
    <dgm:pt modelId="{BF4ED672-6946-4C75-9A62-3FCEBD20E2FD}" type="parTrans" cxnId="{D1CE3BF9-9A9F-4EAA-AA41-624AE7522078}">
      <dgm:prSet/>
      <dgm:spPr/>
      <dgm:t>
        <a:bodyPr/>
        <a:lstStyle/>
        <a:p>
          <a:endParaRPr lang="pt-BR" sz="1400" b="1">
            <a:latin typeface="Verdana" pitchFamily="34" charset="0"/>
            <a:ea typeface="Verdana" pitchFamily="34" charset="0"/>
            <a:cs typeface="Verdana" pitchFamily="34" charset="0"/>
          </a:endParaRPr>
        </a:p>
      </dgm:t>
    </dgm:pt>
    <dgm:pt modelId="{22D05DCF-C8E2-4763-9628-4C9B5472A85A}" type="sibTrans" cxnId="{D1CE3BF9-9A9F-4EAA-AA41-624AE7522078}">
      <dgm:prSet/>
      <dgm:spPr/>
      <dgm:t>
        <a:bodyPr/>
        <a:lstStyle/>
        <a:p>
          <a:endParaRPr lang="pt-BR" sz="1400" b="1">
            <a:latin typeface="Verdana" pitchFamily="34" charset="0"/>
            <a:ea typeface="Verdana" pitchFamily="34" charset="0"/>
            <a:cs typeface="Verdana" pitchFamily="34" charset="0"/>
          </a:endParaRPr>
        </a:p>
      </dgm:t>
    </dgm:pt>
    <dgm:pt modelId="{C76117F2-807A-48B7-8880-68D1577D47C2}">
      <dgm:prSet phldrT="[Text]" custT="1"/>
      <dgm:spPr>
        <a:solidFill>
          <a:schemeClr val="accent2">
            <a:lumMod val="20000"/>
            <a:lumOff val="80000"/>
          </a:schemeClr>
        </a:solidFill>
        <a:ln>
          <a:solidFill>
            <a:schemeClr val="bg1"/>
          </a:solidFill>
        </a:ln>
      </dgm:spPr>
      <dgm:t>
        <a:bodyPr/>
        <a:lstStyle/>
        <a:p>
          <a:r>
            <a:rPr lang="en-US" sz="1400" b="1" noProof="0" dirty="0" smtClean="0">
              <a:latin typeface="Verdana" pitchFamily="34" charset="0"/>
              <a:ea typeface="Verdana" pitchFamily="34" charset="0"/>
              <a:cs typeface="Verdana" pitchFamily="34" charset="0"/>
            </a:rPr>
            <a:t>The company's target market, and the focus structured for this market</a:t>
          </a:r>
        </a:p>
        <a:p>
          <a:endParaRPr lang="en-US" sz="1400" b="1" noProof="0" dirty="0" smtClean="0">
            <a:latin typeface="Verdana" pitchFamily="34" charset="0"/>
            <a:ea typeface="Verdana" pitchFamily="34" charset="0"/>
            <a:cs typeface="Verdana" pitchFamily="34" charset="0"/>
          </a:endParaRPr>
        </a:p>
        <a:p>
          <a:endParaRPr lang="en-US" sz="1400" b="1" noProof="0" dirty="0" smtClean="0">
            <a:latin typeface="Verdana" pitchFamily="34" charset="0"/>
            <a:ea typeface="Verdana" pitchFamily="34" charset="0"/>
            <a:cs typeface="Verdana" pitchFamily="34" charset="0"/>
          </a:endParaRPr>
        </a:p>
        <a:p>
          <a:endParaRPr lang="en-US" sz="1400" b="1" noProof="0" dirty="0" smtClean="0">
            <a:latin typeface="Verdana" pitchFamily="34" charset="0"/>
            <a:ea typeface="Verdana" pitchFamily="34" charset="0"/>
            <a:cs typeface="Verdana" pitchFamily="34" charset="0"/>
          </a:endParaRPr>
        </a:p>
      </dgm:t>
    </dgm:pt>
    <dgm:pt modelId="{E99F60C4-0DBF-422F-8401-8B3D7A438429}" type="parTrans" cxnId="{EB4B6738-94D6-4DE1-AB49-ADCA8D77BBFF}">
      <dgm:prSet/>
      <dgm:spPr/>
      <dgm:t>
        <a:bodyPr/>
        <a:lstStyle/>
        <a:p>
          <a:endParaRPr lang="pt-BR" sz="1400" b="1">
            <a:latin typeface="Verdana" pitchFamily="34" charset="0"/>
            <a:ea typeface="Verdana" pitchFamily="34" charset="0"/>
            <a:cs typeface="Verdana" pitchFamily="34" charset="0"/>
          </a:endParaRPr>
        </a:p>
      </dgm:t>
    </dgm:pt>
    <dgm:pt modelId="{A09482D5-631B-486C-B530-0806C4874C42}" type="sibTrans" cxnId="{EB4B6738-94D6-4DE1-AB49-ADCA8D77BBFF}">
      <dgm:prSet/>
      <dgm:spPr/>
      <dgm:t>
        <a:bodyPr/>
        <a:lstStyle/>
        <a:p>
          <a:endParaRPr lang="pt-BR" sz="1400" b="1">
            <a:latin typeface="Verdana" pitchFamily="34" charset="0"/>
            <a:ea typeface="Verdana" pitchFamily="34" charset="0"/>
            <a:cs typeface="Verdana" pitchFamily="34" charset="0"/>
          </a:endParaRPr>
        </a:p>
      </dgm:t>
    </dgm:pt>
    <dgm:pt modelId="{2773320D-7B58-42AA-8995-529A7A577E87}">
      <dgm:prSet phldrT="[Text]" custT="1"/>
      <dgm:spPr>
        <a:solidFill>
          <a:schemeClr val="accent5">
            <a:lumMod val="75000"/>
          </a:schemeClr>
        </a:solidFill>
      </dgm:spPr>
      <dgm:t>
        <a:bodyPr/>
        <a:lstStyle/>
        <a:p>
          <a:r>
            <a:rPr lang="en-US" sz="2000" b="1" noProof="0" dirty="0" smtClean="0">
              <a:latin typeface="Verdana" pitchFamily="34" charset="0"/>
              <a:ea typeface="Verdana" pitchFamily="34" charset="0"/>
              <a:cs typeface="Verdana" pitchFamily="34" charset="0"/>
            </a:rPr>
            <a:t>The Know-how</a:t>
          </a:r>
        </a:p>
      </dgm:t>
    </dgm:pt>
    <dgm:pt modelId="{5AD4E62E-7D6A-4A40-A932-66693521DF2B}" type="parTrans" cxnId="{AA48ABD8-25EC-47E7-90F5-A4F483818AA3}">
      <dgm:prSet/>
      <dgm:spPr/>
      <dgm:t>
        <a:bodyPr/>
        <a:lstStyle/>
        <a:p>
          <a:endParaRPr lang="pt-BR" sz="1400">
            <a:latin typeface="Verdana" pitchFamily="34" charset="0"/>
            <a:ea typeface="Verdana" pitchFamily="34" charset="0"/>
            <a:cs typeface="Verdana" pitchFamily="34" charset="0"/>
          </a:endParaRPr>
        </a:p>
      </dgm:t>
    </dgm:pt>
    <dgm:pt modelId="{0C8FA25D-60B4-47EC-936E-39145FB65F41}" type="sibTrans" cxnId="{AA48ABD8-25EC-47E7-90F5-A4F483818AA3}">
      <dgm:prSet/>
      <dgm:spPr/>
      <dgm:t>
        <a:bodyPr/>
        <a:lstStyle/>
        <a:p>
          <a:endParaRPr lang="pt-BR" sz="1400">
            <a:latin typeface="Verdana" pitchFamily="34" charset="0"/>
            <a:ea typeface="Verdana" pitchFamily="34" charset="0"/>
            <a:cs typeface="Verdana" pitchFamily="34" charset="0"/>
          </a:endParaRPr>
        </a:p>
      </dgm:t>
    </dgm:pt>
    <dgm:pt modelId="{43FB1DC7-1E5F-4642-AC80-EB81125711E8}">
      <dgm:prSet phldrT="[Text]" custT="1"/>
      <dgm:spPr>
        <a:solidFill>
          <a:schemeClr val="accent2">
            <a:lumMod val="20000"/>
            <a:lumOff val="80000"/>
          </a:schemeClr>
        </a:solidFill>
        <a:ln>
          <a:solidFill>
            <a:schemeClr val="bg1"/>
          </a:solidFill>
        </a:ln>
      </dgm:spPr>
      <dgm:t>
        <a:bodyPr/>
        <a:lstStyle/>
        <a:p>
          <a:r>
            <a:rPr lang="en-US" sz="1400" b="1" noProof="0" dirty="0" smtClean="0">
              <a:latin typeface="Verdana" pitchFamily="34" charset="0"/>
              <a:ea typeface="Verdana" pitchFamily="34" charset="0"/>
              <a:cs typeface="Verdana" pitchFamily="34" charset="0"/>
            </a:rPr>
            <a:t>Communicate</a:t>
          </a:r>
        </a:p>
        <a:p>
          <a:r>
            <a:rPr lang="en-US" sz="1400" b="1" noProof="0" dirty="0" smtClean="0">
              <a:latin typeface="Verdana" pitchFamily="34" charset="0"/>
              <a:ea typeface="Verdana" pitchFamily="34" charset="0"/>
              <a:cs typeface="Verdana" pitchFamily="34" charset="0"/>
            </a:rPr>
            <a:t>Engage</a:t>
          </a:r>
        </a:p>
        <a:p>
          <a:r>
            <a:rPr lang="en-US" sz="1400" b="1" noProof="0" dirty="0" smtClean="0">
              <a:latin typeface="Verdana" pitchFamily="34" charset="0"/>
              <a:ea typeface="Verdana" pitchFamily="34" charset="0"/>
              <a:cs typeface="Verdana" pitchFamily="34" charset="0"/>
            </a:rPr>
            <a:t>Challenges</a:t>
          </a:r>
        </a:p>
        <a:p>
          <a:r>
            <a:rPr lang="en-US" sz="1400" b="1" noProof="0" dirty="0" smtClean="0">
              <a:latin typeface="Verdana" pitchFamily="34" charset="0"/>
              <a:ea typeface="Verdana" pitchFamily="34" charset="0"/>
              <a:cs typeface="Verdana" pitchFamily="34" charset="0"/>
            </a:rPr>
            <a:t>Implement</a:t>
          </a:r>
        </a:p>
        <a:p>
          <a:r>
            <a:rPr lang="en-US" sz="1400" b="1" noProof="0" dirty="0" smtClean="0">
              <a:latin typeface="Verdana" pitchFamily="34" charset="0"/>
              <a:ea typeface="Verdana" pitchFamily="34" charset="0"/>
              <a:cs typeface="Verdana" pitchFamily="34" charset="0"/>
            </a:rPr>
            <a:t>Evolve</a:t>
          </a:r>
        </a:p>
        <a:p>
          <a:endParaRPr lang="pt-BR" sz="1400" b="1" dirty="0" smtClean="0">
            <a:latin typeface="Verdana" pitchFamily="34" charset="0"/>
            <a:ea typeface="Verdana" pitchFamily="34" charset="0"/>
            <a:cs typeface="Verdana" pitchFamily="34" charset="0"/>
          </a:endParaRPr>
        </a:p>
        <a:p>
          <a:endParaRPr lang="pt-BR" sz="1400" b="1" dirty="0" smtClean="0">
            <a:latin typeface="Verdana" pitchFamily="34" charset="0"/>
            <a:ea typeface="Verdana" pitchFamily="34" charset="0"/>
            <a:cs typeface="Verdana" pitchFamily="34" charset="0"/>
          </a:endParaRPr>
        </a:p>
        <a:p>
          <a:endParaRPr lang="pt-BR" sz="1400" b="1" dirty="0" smtClean="0">
            <a:latin typeface="Verdana" pitchFamily="34" charset="0"/>
            <a:ea typeface="Verdana" pitchFamily="34" charset="0"/>
            <a:cs typeface="Verdana" pitchFamily="34" charset="0"/>
          </a:endParaRPr>
        </a:p>
        <a:p>
          <a:endParaRPr lang="pt-BR" sz="1400" b="1" dirty="0" smtClean="0">
            <a:latin typeface="Verdana" pitchFamily="34" charset="0"/>
            <a:ea typeface="Verdana" pitchFamily="34" charset="0"/>
            <a:cs typeface="Verdana" pitchFamily="34" charset="0"/>
          </a:endParaRPr>
        </a:p>
      </dgm:t>
    </dgm:pt>
    <dgm:pt modelId="{891C3DD3-2751-4A29-BD2D-AC8954191ED5}" type="parTrans" cxnId="{11A830BC-702C-444D-A1CC-AF8A180A482E}">
      <dgm:prSet/>
      <dgm:spPr/>
      <dgm:t>
        <a:bodyPr/>
        <a:lstStyle/>
        <a:p>
          <a:endParaRPr lang="pt-BR" sz="1400">
            <a:latin typeface="Verdana" pitchFamily="34" charset="0"/>
            <a:ea typeface="Verdana" pitchFamily="34" charset="0"/>
            <a:cs typeface="Verdana" pitchFamily="34" charset="0"/>
          </a:endParaRPr>
        </a:p>
      </dgm:t>
    </dgm:pt>
    <dgm:pt modelId="{69FCF2F1-886D-4209-BBE6-E0B3156634E1}" type="sibTrans" cxnId="{11A830BC-702C-444D-A1CC-AF8A180A482E}">
      <dgm:prSet/>
      <dgm:spPr/>
      <dgm:t>
        <a:bodyPr/>
        <a:lstStyle/>
        <a:p>
          <a:endParaRPr lang="pt-BR" sz="1400">
            <a:latin typeface="Verdana" pitchFamily="34" charset="0"/>
            <a:ea typeface="Verdana" pitchFamily="34" charset="0"/>
            <a:cs typeface="Verdana" pitchFamily="34" charset="0"/>
          </a:endParaRPr>
        </a:p>
      </dgm:t>
    </dgm:pt>
    <dgm:pt modelId="{F1815E90-6DFF-406B-87C9-5B69E74EFA87}" type="pres">
      <dgm:prSet presAssocID="{7A4DFFD2-42F2-47A0-9362-27E27704BE29}" presName="Name0" presStyleCnt="0">
        <dgm:presLayoutVars>
          <dgm:chMax val="5"/>
          <dgm:chPref val="5"/>
          <dgm:dir/>
          <dgm:animLvl val="lvl"/>
        </dgm:presLayoutVars>
      </dgm:prSet>
      <dgm:spPr/>
      <dgm:t>
        <a:bodyPr/>
        <a:lstStyle/>
        <a:p>
          <a:endParaRPr lang="en-GB"/>
        </a:p>
      </dgm:t>
    </dgm:pt>
    <dgm:pt modelId="{EE6B7693-C40A-4671-A84B-A4C4573B25BB}" type="pres">
      <dgm:prSet presAssocID="{F851C670-0FC2-4B2E-8FDF-D70A55CE9345}" presName="parentText1" presStyleLbl="node1" presStyleIdx="0" presStyleCnt="4" custLinFactNeighborX="-54" custLinFactNeighborY="1429">
        <dgm:presLayoutVars>
          <dgm:chMax/>
          <dgm:chPref val="3"/>
          <dgm:bulletEnabled val="1"/>
        </dgm:presLayoutVars>
      </dgm:prSet>
      <dgm:spPr/>
      <dgm:t>
        <a:bodyPr/>
        <a:lstStyle/>
        <a:p>
          <a:endParaRPr lang="en-GB"/>
        </a:p>
      </dgm:t>
    </dgm:pt>
    <dgm:pt modelId="{AA543D3F-673A-40C1-960C-368E9F9A8E44}" type="pres">
      <dgm:prSet presAssocID="{F851C670-0FC2-4B2E-8FDF-D70A55CE9345}" presName="childText1" presStyleLbl="solidAlignAcc1" presStyleIdx="0" presStyleCnt="4" custScaleY="112901" custLinFactNeighborX="-233" custLinFactNeighborY="-192">
        <dgm:presLayoutVars>
          <dgm:chMax val="0"/>
          <dgm:chPref val="0"/>
          <dgm:bulletEnabled val="1"/>
        </dgm:presLayoutVars>
      </dgm:prSet>
      <dgm:spPr/>
      <dgm:t>
        <a:bodyPr/>
        <a:lstStyle/>
        <a:p>
          <a:endParaRPr lang="en-GB"/>
        </a:p>
      </dgm:t>
    </dgm:pt>
    <dgm:pt modelId="{7C9FAA39-27E9-441B-9CA8-549D47CEDBB8}" type="pres">
      <dgm:prSet presAssocID="{08EBC183-481C-452A-8750-4BE598D4C0D3}" presName="parentText2" presStyleLbl="node1" presStyleIdx="1" presStyleCnt="4">
        <dgm:presLayoutVars>
          <dgm:chMax/>
          <dgm:chPref val="3"/>
          <dgm:bulletEnabled val="1"/>
        </dgm:presLayoutVars>
      </dgm:prSet>
      <dgm:spPr/>
      <dgm:t>
        <a:bodyPr/>
        <a:lstStyle/>
        <a:p>
          <a:endParaRPr lang="pt-BR"/>
        </a:p>
      </dgm:t>
    </dgm:pt>
    <dgm:pt modelId="{FBF46ED2-4678-469B-AFF2-664B34647503}" type="pres">
      <dgm:prSet presAssocID="{08EBC183-481C-452A-8750-4BE598D4C0D3}" presName="childText2" presStyleLbl="solidAlignAcc1" presStyleIdx="1" presStyleCnt="4" custScaleX="106982" custScaleY="112901" custLinFactNeighborX="3613">
        <dgm:presLayoutVars>
          <dgm:chMax val="0"/>
          <dgm:chPref val="0"/>
          <dgm:bulletEnabled val="1"/>
        </dgm:presLayoutVars>
      </dgm:prSet>
      <dgm:spPr/>
      <dgm:t>
        <a:bodyPr/>
        <a:lstStyle/>
        <a:p>
          <a:endParaRPr lang="pt-BR"/>
        </a:p>
      </dgm:t>
    </dgm:pt>
    <dgm:pt modelId="{9E8E3950-29A0-4D1E-A3A1-807CB0808BCE}" type="pres">
      <dgm:prSet presAssocID="{0FCF45D8-9BC3-4432-9C99-C7299AF836ED}" presName="parentText3" presStyleLbl="node1" presStyleIdx="2" presStyleCnt="4" custLinFactNeighborX="888">
        <dgm:presLayoutVars>
          <dgm:chMax/>
          <dgm:chPref val="3"/>
          <dgm:bulletEnabled val="1"/>
        </dgm:presLayoutVars>
      </dgm:prSet>
      <dgm:spPr/>
      <dgm:t>
        <a:bodyPr/>
        <a:lstStyle/>
        <a:p>
          <a:endParaRPr lang="pt-BR"/>
        </a:p>
      </dgm:t>
    </dgm:pt>
    <dgm:pt modelId="{40C1E48B-1440-47F1-ABFE-7B48073D9B9F}" type="pres">
      <dgm:prSet presAssocID="{0FCF45D8-9BC3-4432-9C99-C7299AF836ED}" presName="childText3" presStyleLbl="solidAlignAcc1" presStyleIdx="2" presStyleCnt="4" custScaleX="113964" custScaleY="112901" custLinFactNeighborX="8170">
        <dgm:presLayoutVars>
          <dgm:chMax val="0"/>
          <dgm:chPref val="0"/>
          <dgm:bulletEnabled val="1"/>
        </dgm:presLayoutVars>
      </dgm:prSet>
      <dgm:spPr/>
      <dgm:t>
        <a:bodyPr/>
        <a:lstStyle/>
        <a:p>
          <a:endParaRPr lang="pt-BR"/>
        </a:p>
      </dgm:t>
    </dgm:pt>
    <dgm:pt modelId="{747F781B-F2C6-4F73-8609-A7C4862B8186}" type="pres">
      <dgm:prSet presAssocID="{2773320D-7B58-42AA-8995-529A7A577E87}" presName="parentText4" presStyleLbl="node1" presStyleIdx="3" presStyleCnt="4">
        <dgm:presLayoutVars>
          <dgm:chMax/>
          <dgm:chPref val="3"/>
          <dgm:bulletEnabled val="1"/>
        </dgm:presLayoutVars>
      </dgm:prSet>
      <dgm:spPr/>
      <dgm:t>
        <a:bodyPr/>
        <a:lstStyle/>
        <a:p>
          <a:endParaRPr lang="pt-BR"/>
        </a:p>
      </dgm:t>
    </dgm:pt>
    <dgm:pt modelId="{0C475A37-C407-4298-8515-33B8A44A0A5A}" type="pres">
      <dgm:prSet presAssocID="{2773320D-7B58-42AA-8995-529A7A577E87}" presName="childText4" presStyleLbl="solidAlignAcc1" presStyleIdx="3" presStyleCnt="4" custScaleX="85534" custScaleY="112901" custLinFactNeighborX="-7798">
        <dgm:presLayoutVars>
          <dgm:chMax val="0"/>
          <dgm:chPref val="0"/>
          <dgm:bulletEnabled val="1"/>
        </dgm:presLayoutVars>
      </dgm:prSet>
      <dgm:spPr/>
      <dgm:t>
        <a:bodyPr/>
        <a:lstStyle/>
        <a:p>
          <a:endParaRPr lang="pt-BR"/>
        </a:p>
      </dgm:t>
    </dgm:pt>
  </dgm:ptLst>
  <dgm:cxnLst>
    <dgm:cxn modelId="{6E7D987F-CB47-40B0-A129-5CA63B6BEA7B}" type="presOf" srcId="{C76117F2-807A-48B7-8880-68D1577D47C2}" destId="{40C1E48B-1440-47F1-ABFE-7B48073D9B9F}" srcOrd="0" destOrd="0" presId="urn:microsoft.com/office/officeart/2009/3/layout/IncreasingArrowsProcess"/>
    <dgm:cxn modelId="{C1E649AB-25EC-40CB-AC5C-4342D315BB3E}" type="presOf" srcId="{7A4DFFD2-42F2-47A0-9362-27E27704BE29}" destId="{F1815E90-6DFF-406B-87C9-5B69E74EFA87}" srcOrd="0" destOrd="0" presId="urn:microsoft.com/office/officeart/2009/3/layout/IncreasingArrowsProcess"/>
    <dgm:cxn modelId="{73796B09-9819-47C3-AF94-09A0ED55CF26}" type="presOf" srcId="{2773320D-7B58-42AA-8995-529A7A577E87}" destId="{747F781B-F2C6-4F73-8609-A7C4862B8186}" srcOrd="0" destOrd="0" presId="urn:microsoft.com/office/officeart/2009/3/layout/IncreasingArrowsProcess"/>
    <dgm:cxn modelId="{AA48ABD8-25EC-47E7-90F5-A4F483818AA3}" srcId="{7A4DFFD2-42F2-47A0-9362-27E27704BE29}" destId="{2773320D-7B58-42AA-8995-529A7A577E87}" srcOrd="3" destOrd="0" parTransId="{5AD4E62E-7D6A-4A40-A932-66693521DF2B}" sibTransId="{0C8FA25D-60B4-47EC-936E-39145FB65F41}"/>
    <dgm:cxn modelId="{4D3FA6BB-B576-42D8-95BC-A0798E204EA1}" type="presOf" srcId="{0FCF45D8-9BC3-4432-9C99-C7299AF836ED}" destId="{9E8E3950-29A0-4D1E-A3A1-807CB0808BCE}" srcOrd="0" destOrd="0" presId="urn:microsoft.com/office/officeart/2009/3/layout/IncreasingArrowsProcess"/>
    <dgm:cxn modelId="{6C620C4D-1C83-47E2-A540-FEE280AFFD10}" srcId="{7A4DFFD2-42F2-47A0-9362-27E27704BE29}" destId="{08EBC183-481C-452A-8750-4BE598D4C0D3}" srcOrd="1" destOrd="0" parTransId="{1E140892-EFB6-47BC-A5C1-55E338C18411}" sibTransId="{254F7D2B-1BEF-4792-BEBB-B3BDBB19AFD5}"/>
    <dgm:cxn modelId="{D1CE3BF9-9A9F-4EAA-AA41-624AE7522078}" srcId="{7A4DFFD2-42F2-47A0-9362-27E27704BE29}" destId="{0FCF45D8-9BC3-4432-9C99-C7299AF836ED}" srcOrd="2" destOrd="0" parTransId="{BF4ED672-6946-4C75-9A62-3FCEBD20E2FD}" sibTransId="{22D05DCF-C8E2-4763-9628-4C9B5472A85A}"/>
    <dgm:cxn modelId="{D55032FC-897C-4C5E-8C1F-984072696995}" type="presOf" srcId="{43FB1DC7-1E5F-4642-AC80-EB81125711E8}" destId="{0C475A37-C407-4298-8515-33B8A44A0A5A}" srcOrd="0" destOrd="0" presId="urn:microsoft.com/office/officeart/2009/3/layout/IncreasingArrowsProcess"/>
    <dgm:cxn modelId="{EA14771D-0D33-4D86-8E87-EB1383CBCA95}" type="presOf" srcId="{08EBC183-481C-452A-8750-4BE598D4C0D3}" destId="{7C9FAA39-27E9-441B-9CA8-549D47CEDBB8}" srcOrd="0" destOrd="0" presId="urn:microsoft.com/office/officeart/2009/3/layout/IncreasingArrowsProcess"/>
    <dgm:cxn modelId="{379E504A-8BD7-402B-A108-BD8EF50374C3}" srcId="{7A4DFFD2-42F2-47A0-9362-27E27704BE29}" destId="{F851C670-0FC2-4B2E-8FDF-D70A55CE9345}" srcOrd="0" destOrd="0" parTransId="{90C46C06-BC67-434D-BC95-A2D842CC7BF5}" sibTransId="{ABE2932E-8589-4388-A8CC-16F2F21CB801}"/>
    <dgm:cxn modelId="{11A830BC-702C-444D-A1CC-AF8A180A482E}" srcId="{2773320D-7B58-42AA-8995-529A7A577E87}" destId="{43FB1DC7-1E5F-4642-AC80-EB81125711E8}" srcOrd="0" destOrd="0" parTransId="{891C3DD3-2751-4A29-BD2D-AC8954191ED5}" sibTransId="{69FCF2F1-886D-4209-BBE6-E0B3156634E1}"/>
    <dgm:cxn modelId="{78B104CA-FA64-4984-B0F7-F1833F2B693E}" srcId="{F851C670-0FC2-4B2E-8FDF-D70A55CE9345}" destId="{0C06A73A-642C-4505-BBF2-DB0301FC62AB}" srcOrd="0" destOrd="0" parTransId="{148710D9-CBDF-4253-B1F4-BBC061A6F327}" sibTransId="{9BC930D7-ABE7-45D9-BB44-0D5620F16C3B}"/>
    <dgm:cxn modelId="{9AB689F8-9E95-4D34-9511-099CF8A64FDE}" srcId="{08EBC183-481C-452A-8750-4BE598D4C0D3}" destId="{5C60C853-2FA0-4854-96A7-765423EEC8E3}" srcOrd="0" destOrd="0" parTransId="{40E779DE-FC7C-422C-8D0D-750ECCA3A306}" sibTransId="{B9AD2741-6EFB-47DB-BC93-FE9734E457B9}"/>
    <dgm:cxn modelId="{D565F768-2774-44CF-ABFE-12FE98D3EDD4}" type="presOf" srcId="{0C06A73A-642C-4505-BBF2-DB0301FC62AB}" destId="{AA543D3F-673A-40C1-960C-368E9F9A8E44}" srcOrd="0" destOrd="0" presId="urn:microsoft.com/office/officeart/2009/3/layout/IncreasingArrowsProcess"/>
    <dgm:cxn modelId="{7411D776-3BB9-4717-B027-8D51755D0413}" type="presOf" srcId="{5C60C853-2FA0-4854-96A7-765423EEC8E3}" destId="{FBF46ED2-4678-469B-AFF2-664B34647503}" srcOrd="0" destOrd="0" presId="urn:microsoft.com/office/officeart/2009/3/layout/IncreasingArrowsProcess"/>
    <dgm:cxn modelId="{EB4B6738-94D6-4DE1-AB49-ADCA8D77BBFF}" srcId="{0FCF45D8-9BC3-4432-9C99-C7299AF836ED}" destId="{C76117F2-807A-48B7-8880-68D1577D47C2}" srcOrd="0" destOrd="0" parTransId="{E99F60C4-0DBF-422F-8401-8B3D7A438429}" sibTransId="{A09482D5-631B-486C-B530-0806C4874C42}"/>
    <dgm:cxn modelId="{FB557B65-DEC7-4D45-B395-83396E6A5588}" type="presOf" srcId="{F851C670-0FC2-4B2E-8FDF-D70A55CE9345}" destId="{EE6B7693-C40A-4671-A84B-A4C4573B25BB}" srcOrd="0" destOrd="0" presId="urn:microsoft.com/office/officeart/2009/3/layout/IncreasingArrowsProcess"/>
    <dgm:cxn modelId="{8BA5E6FC-8710-4D92-A607-12E242A175C8}" type="presParOf" srcId="{F1815E90-6DFF-406B-87C9-5B69E74EFA87}" destId="{EE6B7693-C40A-4671-A84B-A4C4573B25BB}" srcOrd="0" destOrd="0" presId="urn:microsoft.com/office/officeart/2009/3/layout/IncreasingArrowsProcess"/>
    <dgm:cxn modelId="{38CC8C66-0D4E-4B52-8DD3-69299D507ACF}" type="presParOf" srcId="{F1815E90-6DFF-406B-87C9-5B69E74EFA87}" destId="{AA543D3F-673A-40C1-960C-368E9F9A8E44}" srcOrd="1" destOrd="0" presId="urn:microsoft.com/office/officeart/2009/3/layout/IncreasingArrowsProcess"/>
    <dgm:cxn modelId="{54289ECC-9F9E-4A73-AB73-FD653D0D082C}" type="presParOf" srcId="{F1815E90-6DFF-406B-87C9-5B69E74EFA87}" destId="{7C9FAA39-27E9-441B-9CA8-549D47CEDBB8}" srcOrd="2" destOrd="0" presId="urn:microsoft.com/office/officeart/2009/3/layout/IncreasingArrowsProcess"/>
    <dgm:cxn modelId="{0C696B57-7D2C-46C3-A4A6-B60F1F3861EB}" type="presParOf" srcId="{F1815E90-6DFF-406B-87C9-5B69E74EFA87}" destId="{FBF46ED2-4678-469B-AFF2-664B34647503}" srcOrd="3" destOrd="0" presId="urn:microsoft.com/office/officeart/2009/3/layout/IncreasingArrowsProcess"/>
    <dgm:cxn modelId="{35CF2DF0-E4E4-414F-AE19-4C9E71435936}" type="presParOf" srcId="{F1815E90-6DFF-406B-87C9-5B69E74EFA87}" destId="{9E8E3950-29A0-4D1E-A3A1-807CB0808BCE}" srcOrd="4" destOrd="0" presId="urn:microsoft.com/office/officeart/2009/3/layout/IncreasingArrowsProcess"/>
    <dgm:cxn modelId="{3E3D85DC-CE2E-483B-B3A3-7844D196DD0D}" type="presParOf" srcId="{F1815E90-6DFF-406B-87C9-5B69E74EFA87}" destId="{40C1E48B-1440-47F1-ABFE-7B48073D9B9F}" srcOrd="5" destOrd="0" presId="urn:microsoft.com/office/officeart/2009/3/layout/IncreasingArrowsProcess"/>
    <dgm:cxn modelId="{0F76F835-D78D-494D-B71C-03403D15DABA}" type="presParOf" srcId="{F1815E90-6DFF-406B-87C9-5B69E74EFA87}" destId="{747F781B-F2C6-4F73-8609-A7C4862B8186}" srcOrd="6" destOrd="0" presId="urn:microsoft.com/office/officeart/2009/3/layout/IncreasingArrowsProcess"/>
    <dgm:cxn modelId="{9FCE2185-03F7-4FF0-8F60-0C805E797BDA}" type="presParOf" srcId="{F1815E90-6DFF-406B-87C9-5B69E74EFA87}" destId="{0C475A37-C407-4298-8515-33B8A44A0A5A}" srcOrd="7" destOrd="0" presId="urn:microsoft.com/office/officeart/2009/3/layout/IncreasingArrowsProcess"/>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7A4DFFD2-42F2-47A0-9362-27E27704BE29}" type="doc">
      <dgm:prSet loTypeId="urn:microsoft.com/office/officeart/2009/3/layout/IncreasingArrowsProcess" loCatId="process" qsTypeId="urn:microsoft.com/office/officeart/2005/8/quickstyle/3d1" qsCatId="3D" csTypeId="urn:microsoft.com/office/officeart/2005/8/colors/accent3_4" csCatId="accent3" phldr="1"/>
      <dgm:spPr/>
      <dgm:t>
        <a:bodyPr/>
        <a:lstStyle/>
        <a:p>
          <a:endParaRPr lang="pt-BR"/>
        </a:p>
      </dgm:t>
    </dgm:pt>
    <dgm:pt modelId="{F851C670-0FC2-4B2E-8FDF-D70A55CE9345}">
      <dgm:prSet phldrT="[Text]" custT="1"/>
      <dgm:spPr>
        <a:solidFill>
          <a:schemeClr val="accent5">
            <a:lumMod val="75000"/>
          </a:schemeClr>
        </a:solidFill>
      </dgm:spPr>
      <dgm:t>
        <a:bodyPr/>
        <a:lstStyle/>
        <a:p>
          <a:r>
            <a:rPr lang="pt-BR" sz="2000" b="1" dirty="0" err="1" smtClean="0">
              <a:latin typeface="Verdana" pitchFamily="34" charset="0"/>
              <a:ea typeface="Verdana" pitchFamily="34" charset="0"/>
              <a:cs typeface="Verdana" pitchFamily="34" charset="0"/>
            </a:rPr>
            <a:t>The</a:t>
          </a:r>
          <a:r>
            <a:rPr lang="pt-BR" sz="2000" b="1" dirty="0" smtClean="0">
              <a:latin typeface="Verdana" pitchFamily="34" charset="0"/>
              <a:ea typeface="Verdana" pitchFamily="34" charset="0"/>
              <a:cs typeface="Verdana" pitchFamily="34" charset="0"/>
            </a:rPr>
            <a:t> </a:t>
          </a:r>
          <a:r>
            <a:rPr lang="pt-BR" sz="2000" b="1" dirty="0" err="1" smtClean="0">
              <a:latin typeface="Verdana" pitchFamily="34" charset="0"/>
              <a:ea typeface="Verdana" pitchFamily="34" charset="0"/>
              <a:cs typeface="Verdana" pitchFamily="34" charset="0"/>
            </a:rPr>
            <a:t>Company</a:t>
          </a:r>
          <a:endParaRPr lang="pt-BR" sz="1400" b="1" dirty="0">
            <a:latin typeface="Verdana" pitchFamily="34" charset="0"/>
            <a:ea typeface="Verdana" pitchFamily="34" charset="0"/>
            <a:cs typeface="Verdana" pitchFamily="34" charset="0"/>
          </a:endParaRPr>
        </a:p>
      </dgm:t>
    </dgm:pt>
    <dgm:pt modelId="{90C46C06-BC67-434D-BC95-A2D842CC7BF5}" type="parTrans" cxnId="{379E504A-8BD7-402B-A108-BD8EF50374C3}">
      <dgm:prSet/>
      <dgm:spPr/>
      <dgm:t>
        <a:bodyPr/>
        <a:lstStyle/>
        <a:p>
          <a:endParaRPr lang="pt-BR" sz="1400" b="1">
            <a:latin typeface="Verdana" pitchFamily="34" charset="0"/>
            <a:ea typeface="Verdana" pitchFamily="34" charset="0"/>
            <a:cs typeface="Verdana" pitchFamily="34" charset="0"/>
          </a:endParaRPr>
        </a:p>
      </dgm:t>
    </dgm:pt>
    <dgm:pt modelId="{ABE2932E-8589-4388-A8CC-16F2F21CB801}" type="sibTrans" cxnId="{379E504A-8BD7-402B-A108-BD8EF50374C3}">
      <dgm:prSet/>
      <dgm:spPr/>
      <dgm:t>
        <a:bodyPr/>
        <a:lstStyle/>
        <a:p>
          <a:endParaRPr lang="pt-BR" sz="1400" b="1">
            <a:latin typeface="Verdana" pitchFamily="34" charset="0"/>
            <a:ea typeface="Verdana" pitchFamily="34" charset="0"/>
            <a:cs typeface="Verdana" pitchFamily="34" charset="0"/>
          </a:endParaRPr>
        </a:p>
      </dgm:t>
    </dgm:pt>
    <dgm:pt modelId="{0C06A73A-642C-4505-BBF2-DB0301FC62AB}">
      <dgm:prSet phldrT="[Text]" custT="1"/>
      <dgm:spPr>
        <a:solidFill>
          <a:schemeClr val="accent2">
            <a:lumMod val="20000"/>
            <a:lumOff val="80000"/>
          </a:schemeClr>
        </a:solidFill>
        <a:ln>
          <a:solidFill>
            <a:schemeClr val="bg1"/>
          </a:solidFill>
        </a:ln>
      </dgm:spPr>
      <dgm:t>
        <a:bodyPr/>
        <a:lstStyle/>
        <a:p>
          <a:r>
            <a:rPr lang="en-US" sz="1400" b="1" dirty="0" smtClean="0">
              <a:latin typeface="Verdana" pitchFamily="34" charset="0"/>
              <a:ea typeface="Verdana" pitchFamily="34" charset="0"/>
              <a:cs typeface="Verdana" pitchFamily="34" charset="0"/>
            </a:rPr>
            <a:t>The company's structure, missions, values and objectives</a:t>
          </a:r>
          <a:endParaRPr lang="pt-BR" sz="1400" b="1" dirty="0">
            <a:latin typeface="Verdana" pitchFamily="34" charset="0"/>
            <a:ea typeface="Verdana" pitchFamily="34" charset="0"/>
            <a:cs typeface="Verdana" pitchFamily="34" charset="0"/>
          </a:endParaRPr>
        </a:p>
      </dgm:t>
    </dgm:pt>
    <dgm:pt modelId="{148710D9-CBDF-4253-B1F4-BBC061A6F327}" type="parTrans" cxnId="{78B104CA-FA64-4984-B0F7-F1833F2B693E}">
      <dgm:prSet/>
      <dgm:spPr/>
      <dgm:t>
        <a:bodyPr/>
        <a:lstStyle/>
        <a:p>
          <a:endParaRPr lang="pt-BR" sz="1400" b="1">
            <a:latin typeface="Verdana" pitchFamily="34" charset="0"/>
            <a:ea typeface="Verdana" pitchFamily="34" charset="0"/>
            <a:cs typeface="Verdana" pitchFamily="34" charset="0"/>
          </a:endParaRPr>
        </a:p>
      </dgm:t>
    </dgm:pt>
    <dgm:pt modelId="{9BC930D7-ABE7-45D9-BB44-0D5620F16C3B}" type="sibTrans" cxnId="{78B104CA-FA64-4984-B0F7-F1833F2B693E}">
      <dgm:prSet/>
      <dgm:spPr/>
      <dgm:t>
        <a:bodyPr/>
        <a:lstStyle/>
        <a:p>
          <a:endParaRPr lang="pt-BR" sz="1400" b="1">
            <a:latin typeface="Verdana" pitchFamily="34" charset="0"/>
            <a:ea typeface="Verdana" pitchFamily="34" charset="0"/>
            <a:cs typeface="Verdana" pitchFamily="34" charset="0"/>
          </a:endParaRPr>
        </a:p>
      </dgm:t>
    </dgm:pt>
    <dgm:pt modelId="{08EBC183-481C-452A-8750-4BE598D4C0D3}">
      <dgm:prSet phldrT="[Text]" custT="1"/>
      <dgm:spPr>
        <a:solidFill>
          <a:schemeClr val="accent5">
            <a:lumMod val="75000"/>
          </a:schemeClr>
        </a:solidFill>
      </dgm:spPr>
      <dgm:t>
        <a:bodyPr/>
        <a:lstStyle/>
        <a:p>
          <a:r>
            <a:rPr lang="pt-BR" sz="2000" b="1" dirty="0" err="1" smtClean="0">
              <a:latin typeface="Verdana" pitchFamily="34" charset="0"/>
              <a:ea typeface="Verdana" pitchFamily="34" charset="0"/>
              <a:cs typeface="Verdana" pitchFamily="34" charset="0"/>
            </a:rPr>
            <a:t>The</a:t>
          </a:r>
          <a:r>
            <a:rPr lang="pt-BR" sz="2000" b="1" dirty="0" smtClean="0">
              <a:latin typeface="Verdana" pitchFamily="34" charset="0"/>
              <a:ea typeface="Verdana" pitchFamily="34" charset="0"/>
              <a:cs typeface="Verdana" pitchFamily="34" charset="0"/>
            </a:rPr>
            <a:t> </a:t>
          </a:r>
          <a:r>
            <a:rPr lang="pt-BR" sz="2000" b="1" dirty="0" err="1" smtClean="0">
              <a:latin typeface="Verdana" pitchFamily="34" charset="0"/>
              <a:ea typeface="Verdana" pitchFamily="34" charset="0"/>
              <a:cs typeface="Verdana" pitchFamily="34" charset="0"/>
            </a:rPr>
            <a:t>Market</a:t>
          </a:r>
          <a:endParaRPr lang="pt-BR" sz="2000" b="1" dirty="0">
            <a:latin typeface="Verdana" pitchFamily="34" charset="0"/>
            <a:ea typeface="Verdana" pitchFamily="34" charset="0"/>
            <a:cs typeface="Verdana" pitchFamily="34" charset="0"/>
          </a:endParaRPr>
        </a:p>
      </dgm:t>
    </dgm:pt>
    <dgm:pt modelId="{1E140892-EFB6-47BC-A5C1-55E338C18411}" type="parTrans" cxnId="{6C620C4D-1C83-47E2-A540-FEE280AFFD10}">
      <dgm:prSet/>
      <dgm:spPr/>
      <dgm:t>
        <a:bodyPr/>
        <a:lstStyle/>
        <a:p>
          <a:endParaRPr lang="pt-BR" sz="1400" b="1">
            <a:latin typeface="Verdana" pitchFamily="34" charset="0"/>
            <a:ea typeface="Verdana" pitchFamily="34" charset="0"/>
            <a:cs typeface="Verdana" pitchFamily="34" charset="0"/>
          </a:endParaRPr>
        </a:p>
      </dgm:t>
    </dgm:pt>
    <dgm:pt modelId="{254F7D2B-1BEF-4792-BEBB-B3BDBB19AFD5}" type="sibTrans" cxnId="{6C620C4D-1C83-47E2-A540-FEE280AFFD10}">
      <dgm:prSet/>
      <dgm:spPr/>
      <dgm:t>
        <a:bodyPr/>
        <a:lstStyle/>
        <a:p>
          <a:endParaRPr lang="pt-BR" sz="1400" b="1">
            <a:latin typeface="Verdana" pitchFamily="34" charset="0"/>
            <a:ea typeface="Verdana" pitchFamily="34" charset="0"/>
            <a:cs typeface="Verdana" pitchFamily="34" charset="0"/>
          </a:endParaRPr>
        </a:p>
      </dgm:t>
    </dgm:pt>
    <dgm:pt modelId="{5C60C853-2FA0-4854-96A7-765423EEC8E3}">
      <dgm:prSet phldrT="[Text]" custT="1"/>
      <dgm:spPr>
        <a:solidFill>
          <a:schemeClr val="accent2">
            <a:lumMod val="20000"/>
            <a:lumOff val="80000"/>
          </a:schemeClr>
        </a:solidFill>
        <a:ln>
          <a:solidFill>
            <a:schemeClr val="bg1"/>
          </a:solidFill>
        </a:ln>
      </dgm:spPr>
      <dgm:t>
        <a:bodyPr/>
        <a:lstStyle/>
        <a:p>
          <a:pPr algn="l"/>
          <a:r>
            <a:rPr lang="en-US" sz="1400" b="1" dirty="0" smtClean="0">
              <a:latin typeface="Verdana" pitchFamily="34" charset="0"/>
              <a:ea typeface="Verdana" pitchFamily="34" charset="0"/>
              <a:cs typeface="Verdana" pitchFamily="34" charset="0"/>
            </a:rPr>
            <a:t>The competition, the partners and other players that </a:t>
          </a:r>
          <a:r>
            <a:rPr lang="en-US" sz="1400" b="1" dirty="0" smtClean="0">
              <a:latin typeface="Verdana" pitchFamily="34" charset="0"/>
              <a:ea typeface="Verdana" pitchFamily="34" charset="0"/>
              <a:cs typeface="Verdana" pitchFamily="34" charset="0"/>
            </a:rPr>
            <a:t>make up </a:t>
          </a:r>
          <a:r>
            <a:rPr lang="en-US" sz="1400" b="1" dirty="0" smtClean="0">
              <a:latin typeface="Verdana" pitchFamily="34" charset="0"/>
              <a:ea typeface="Verdana" pitchFamily="34" charset="0"/>
              <a:cs typeface="Verdana" pitchFamily="34" charset="0"/>
            </a:rPr>
            <a:t>the automation world</a:t>
          </a:r>
          <a:endParaRPr lang="pt-BR" sz="1400" b="1" dirty="0">
            <a:latin typeface="Verdana" pitchFamily="34" charset="0"/>
            <a:ea typeface="Verdana" pitchFamily="34" charset="0"/>
            <a:cs typeface="Verdana" pitchFamily="34" charset="0"/>
          </a:endParaRPr>
        </a:p>
      </dgm:t>
    </dgm:pt>
    <dgm:pt modelId="{40E779DE-FC7C-422C-8D0D-750ECCA3A306}" type="parTrans" cxnId="{9AB689F8-9E95-4D34-9511-099CF8A64FDE}">
      <dgm:prSet/>
      <dgm:spPr/>
      <dgm:t>
        <a:bodyPr/>
        <a:lstStyle/>
        <a:p>
          <a:endParaRPr lang="pt-BR" sz="1400" b="1">
            <a:latin typeface="Verdana" pitchFamily="34" charset="0"/>
            <a:ea typeface="Verdana" pitchFamily="34" charset="0"/>
            <a:cs typeface="Verdana" pitchFamily="34" charset="0"/>
          </a:endParaRPr>
        </a:p>
      </dgm:t>
    </dgm:pt>
    <dgm:pt modelId="{B9AD2741-6EFB-47DB-BC93-FE9734E457B9}" type="sibTrans" cxnId="{9AB689F8-9E95-4D34-9511-099CF8A64FDE}">
      <dgm:prSet/>
      <dgm:spPr/>
      <dgm:t>
        <a:bodyPr/>
        <a:lstStyle/>
        <a:p>
          <a:endParaRPr lang="pt-BR" sz="1400" b="1">
            <a:latin typeface="Verdana" pitchFamily="34" charset="0"/>
            <a:ea typeface="Verdana" pitchFamily="34" charset="0"/>
            <a:cs typeface="Verdana" pitchFamily="34" charset="0"/>
          </a:endParaRPr>
        </a:p>
      </dgm:t>
    </dgm:pt>
    <dgm:pt modelId="{0FCF45D8-9BC3-4432-9C99-C7299AF836ED}">
      <dgm:prSet phldrT="[Text]" custT="1"/>
      <dgm:spPr>
        <a:solidFill>
          <a:schemeClr val="accent5">
            <a:lumMod val="75000"/>
          </a:schemeClr>
        </a:solidFill>
      </dgm:spPr>
      <dgm:t>
        <a:bodyPr/>
        <a:lstStyle/>
        <a:p>
          <a:r>
            <a:rPr lang="pt-BR" sz="2000" b="1" dirty="0" err="1" smtClean="0">
              <a:latin typeface="Verdana" pitchFamily="34" charset="0"/>
              <a:ea typeface="Verdana" pitchFamily="34" charset="0"/>
              <a:cs typeface="Verdana" pitchFamily="34" charset="0"/>
            </a:rPr>
            <a:t>The</a:t>
          </a:r>
          <a:r>
            <a:rPr lang="pt-BR" sz="2000" b="1" dirty="0" smtClean="0">
              <a:latin typeface="Verdana" pitchFamily="34" charset="0"/>
              <a:ea typeface="Verdana" pitchFamily="34" charset="0"/>
              <a:cs typeface="Verdana" pitchFamily="34" charset="0"/>
            </a:rPr>
            <a:t> </a:t>
          </a:r>
          <a:r>
            <a:rPr lang="pt-BR" sz="2000" b="1" dirty="0" err="1" smtClean="0">
              <a:latin typeface="Verdana" pitchFamily="34" charset="0"/>
              <a:ea typeface="Verdana" pitchFamily="34" charset="0"/>
              <a:cs typeface="Verdana" pitchFamily="34" charset="0"/>
            </a:rPr>
            <a:t>Client</a:t>
          </a:r>
          <a:endParaRPr lang="pt-BR" sz="2000" b="1" dirty="0">
            <a:latin typeface="Verdana" pitchFamily="34" charset="0"/>
            <a:ea typeface="Verdana" pitchFamily="34" charset="0"/>
            <a:cs typeface="Verdana" pitchFamily="34" charset="0"/>
          </a:endParaRPr>
        </a:p>
      </dgm:t>
    </dgm:pt>
    <dgm:pt modelId="{BF4ED672-6946-4C75-9A62-3FCEBD20E2FD}" type="parTrans" cxnId="{D1CE3BF9-9A9F-4EAA-AA41-624AE7522078}">
      <dgm:prSet/>
      <dgm:spPr/>
      <dgm:t>
        <a:bodyPr/>
        <a:lstStyle/>
        <a:p>
          <a:endParaRPr lang="pt-BR" sz="1400" b="1">
            <a:latin typeface="Verdana" pitchFamily="34" charset="0"/>
            <a:ea typeface="Verdana" pitchFamily="34" charset="0"/>
            <a:cs typeface="Verdana" pitchFamily="34" charset="0"/>
          </a:endParaRPr>
        </a:p>
      </dgm:t>
    </dgm:pt>
    <dgm:pt modelId="{22D05DCF-C8E2-4763-9628-4C9B5472A85A}" type="sibTrans" cxnId="{D1CE3BF9-9A9F-4EAA-AA41-624AE7522078}">
      <dgm:prSet/>
      <dgm:spPr/>
      <dgm:t>
        <a:bodyPr/>
        <a:lstStyle/>
        <a:p>
          <a:endParaRPr lang="pt-BR" sz="1400" b="1">
            <a:latin typeface="Verdana" pitchFamily="34" charset="0"/>
            <a:ea typeface="Verdana" pitchFamily="34" charset="0"/>
            <a:cs typeface="Verdana" pitchFamily="34" charset="0"/>
          </a:endParaRPr>
        </a:p>
      </dgm:t>
    </dgm:pt>
    <dgm:pt modelId="{C76117F2-807A-48B7-8880-68D1577D47C2}">
      <dgm:prSet phldrT="[Text]" custT="1"/>
      <dgm:spPr>
        <a:solidFill>
          <a:schemeClr val="accent2">
            <a:lumMod val="20000"/>
            <a:lumOff val="80000"/>
          </a:schemeClr>
        </a:solidFill>
        <a:ln>
          <a:solidFill>
            <a:schemeClr val="bg1"/>
          </a:solidFill>
        </a:ln>
      </dgm:spPr>
      <dgm:t>
        <a:bodyPr/>
        <a:lstStyle/>
        <a:p>
          <a:r>
            <a:rPr lang="en-US" sz="1400" b="1" noProof="0" dirty="0" smtClean="0">
              <a:latin typeface="Verdana" pitchFamily="34" charset="0"/>
              <a:ea typeface="Verdana" pitchFamily="34" charset="0"/>
              <a:cs typeface="Verdana" pitchFamily="34" charset="0"/>
            </a:rPr>
            <a:t>The company's target market, and </a:t>
          </a:r>
          <a:r>
            <a:rPr lang="en-US" sz="1400" b="1" noProof="0" dirty="0" smtClean="0">
              <a:latin typeface="Verdana" pitchFamily="34" charset="0"/>
              <a:ea typeface="Verdana" pitchFamily="34" charset="0"/>
              <a:cs typeface="Verdana" pitchFamily="34" charset="0"/>
            </a:rPr>
            <a:t>focus </a:t>
          </a:r>
          <a:r>
            <a:rPr lang="en-US" sz="1400" b="1" noProof="0" dirty="0" smtClean="0">
              <a:latin typeface="Verdana" pitchFamily="34" charset="0"/>
              <a:ea typeface="Verdana" pitchFamily="34" charset="0"/>
              <a:cs typeface="Verdana" pitchFamily="34" charset="0"/>
            </a:rPr>
            <a:t>structured for this market</a:t>
          </a:r>
        </a:p>
        <a:p>
          <a:endParaRPr lang="pt-BR" sz="1400" b="1" dirty="0" smtClean="0">
            <a:latin typeface="Verdana" pitchFamily="34" charset="0"/>
            <a:ea typeface="Verdana" pitchFamily="34" charset="0"/>
            <a:cs typeface="Verdana" pitchFamily="34" charset="0"/>
          </a:endParaRPr>
        </a:p>
        <a:p>
          <a:endParaRPr lang="pt-BR" sz="1400" b="1" dirty="0" smtClean="0">
            <a:latin typeface="Verdana" pitchFamily="34" charset="0"/>
            <a:ea typeface="Verdana" pitchFamily="34" charset="0"/>
            <a:cs typeface="Verdana" pitchFamily="34" charset="0"/>
          </a:endParaRPr>
        </a:p>
        <a:p>
          <a:endParaRPr lang="pt-BR" sz="1400" b="1" dirty="0" smtClean="0">
            <a:latin typeface="Verdana" pitchFamily="34" charset="0"/>
            <a:ea typeface="Verdana" pitchFamily="34" charset="0"/>
            <a:cs typeface="Verdana" pitchFamily="34" charset="0"/>
          </a:endParaRPr>
        </a:p>
      </dgm:t>
    </dgm:pt>
    <dgm:pt modelId="{E99F60C4-0DBF-422F-8401-8B3D7A438429}" type="parTrans" cxnId="{EB4B6738-94D6-4DE1-AB49-ADCA8D77BBFF}">
      <dgm:prSet/>
      <dgm:spPr/>
      <dgm:t>
        <a:bodyPr/>
        <a:lstStyle/>
        <a:p>
          <a:endParaRPr lang="pt-BR" sz="1400" b="1">
            <a:latin typeface="Verdana" pitchFamily="34" charset="0"/>
            <a:ea typeface="Verdana" pitchFamily="34" charset="0"/>
            <a:cs typeface="Verdana" pitchFamily="34" charset="0"/>
          </a:endParaRPr>
        </a:p>
      </dgm:t>
    </dgm:pt>
    <dgm:pt modelId="{A09482D5-631B-486C-B530-0806C4874C42}" type="sibTrans" cxnId="{EB4B6738-94D6-4DE1-AB49-ADCA8D77BBFF}">
      <dgm:prSet/>
      <dgm:spPr/>
      <dgm:t>
        <a:bodyPr/>
        <a:lstStyle/>
        <a:p>
          <a:endParaRPr lang="pt-BR" sz="1400" b="1">
            <a:latin typeface="Verdana" pitchFamily="34" charset="0"/>
            <a:ea typeface="Verdana" pitchFamily="34" charset="0"/>
            <a:cs typeface="Verdana" pitchFamily="34" charset="0"/>
          </a:endParaRPr>
        </a:p>
      </dgm:t>
    </dgm:pt>
    <dgm:pt modelId="{2773320D-7B58-42AA-8995-529A7A577E87}">
      <dgm:prSet phldrT="[Text]" custT="1"/>
      <dgm:spPr>
        <a:solidFill>
          <a:schemeClr val="accent5">
            <a:lumMod val="75000"/>
          </a:schemeClr>
        </a:solidFill>
      </dgm:spPr>
      <dgm:t>
        <a:bodyPr/>
        <a:lstStyle/>
        <a:p>
          <a:r>
            <a:rPr lang="pt-BR" sz="2000" b="1" dirty="0" err="1" smtClean="0">
              <a:latin typeface="Verdana" pitchFamily="34" charset="0"/>
              <a:ea typeface="Verdana" pitchFamily="34" charset="0"/>
              <a:cs typeface="Verdana" pitchFamily="34" charset="0"/>
            </a:rPr>
            <a:t>The</a:t>
          </a:r>
          <a:r>
            <a:rPr lang="pt-BR" sz="2000" b="1" dirty="0" smtClean="0">
              <a:latin typeface="Verdana" pitchFamily="34" charset="0"/>
              <a:ea typeface="Verdana" pitchFamily="34" charset="0"/>
              <a:cs typeface="Verdana" pitchFamily="34" charset="0"/>
            </a:rPr>
            <a:t> Know-how</a:t>
          </a:r>
        </a:p>
      </dgm:t>
    </dgm:pt>
    <dgm:pt modelId="{5AD4E62E-7D6A-4A40-A932-66693521DF2B}" type="parTrans" cxnId="{AA48ABD8-25EC-47E7-90F5-A4F483818AA3}">
      <dgm:prSet/>
      <dgm:spPr/>
      <dgm:t>
        <a:bodyPr/>
        <a:lstStyle/>
        <a:p>
          <a:endParaRPr lang="pt-BR" sz="1400">
            <a:latin typeface="Verdana" pitchFamily="34" charset="0"/>
            <a:ea typeface="Verdana" pitchFamily="34" charset="0"/>
            <a:cs typeface="Verdana" pitchFamily="34" charset="0"/>
          </a:endParaRPr>
        </a:p>
      </dgm:t>
    </dgm:pt>
    <dgm:pt modelId="{0C8FA25D-60B4-47EC-936E-39145FB65F41}" type="sibTrans" cxnId="{AA48ABD8-25EC-47E7-90F5-A4F483818AA3}">
      <dgm:prSet/>
      <dgm:spPr/>
      <dgm:t>
        <a:bodyPr/>
        <a:lstStyle/>
        <a:p>
          <a:endParaRPr lang="pt-BR" sz="1400">
            <a:latin typeface="Verdana" pitchFamily="34" charset="0"/>
            <a:ea typeface="Verdana" pitchFamily="34" charset="0"/>
            <a:cs typeface="Verdana" pitchFamily="34" charset="0"/>
          </a:endParaRPr>
        </a:p>
      </dgm:t>
    </dgm:pt>
    <dgm:pt modelId="{43FB1DC7-1E5F-4642-AC80-EB81125711E8}">
      <dgm:prSet phldrT="[Text]" custT="1"/>
      <dgm:spPr>
        <a:solidFill>
          <a:schemeClr val="accent2">
            <a:lumMod val="20000"/>
            <a:lumOff val="80000"/>
          </a:schemeClr>
        </a:solidFill>
        <a:ln>
          <a:solidFill>
            <a:schemeClr val="bg1"/>
          </a:solidFill>
        </a:ln>
      </dgm:spPr>
      <dgm:t>
        <a:bodyPr/>
        <a:lstStyle/>
        <a:p>
          <a:r>
            <a:rPr lang="en-US" sz="1400" b="1" noProof="0" dirty="0" smtClean="0">
              <a:latin typeface="Verdana" pitchFamily="34" charset="0"/>
              <a:ea typeface="Verdana" pitchFamily="34" charset="0"/>
              <a:cs typeface="Verdana" pitchFamily="34" charset="0"/>
            </a:rPr>
            <a:t>Communicate</a:t>
          </a:r>
        </a:p>
        <a:p>
          <a:r>
            <a:rPr lang="en-US" sz="1400" b="1" noProof="0" dirty="0" smtClean="0">
              <a:latin typeface="Verdana" pitchFamily="34" charset="0"/>
              <a:ea typeface="Verdana" pitchFamily="34" charset="0"/>
              <a:cs typeface="Verdana" pitchFamily="34" charset="0"/>
            </a:rPr>
            <a:t>Engage</a:t>
          </a:r>
        </a:p>
        <a:p>
          <a:r>
            <a:rPr lang="en-US" sz="1400" b="1" noProof="0" dirty="0" smtClean="0">
              <a:latin typeface="Verdana" pitchFamily="34" charset="0"/>
              <a:ea typeface="Verdana" pitchFamily="34" charset="0"/>
              <a:cs typeface="Verdana" pitchFamily="34" charset="0"/>
            </a:rPr>
            <a:t>Challenge</a:t>
          </a:r>
          <a:endParaRPr lang="en-US" sz="1400" b="1" noProof="0" dirty="0" smtClean="0">
            <a:latin typeface="Verdana" pitchFamily="34" charset="0"/>
            <a:ea typeface="Verdana" pitchFamily="34" charset="0"/>
            <a:cs typeface="Verdana" pitchFamily="34" charset="0"/>
          </a:endParaRPr>
        </a:p>
        <a:p>
          <a:r>
            <a:rPr lang="en-US" sz="1400" b="1" noProof="0" dirty="0" smtClean="0">
              <a:latin typeface="Verdana" pitchFamily="34" charset="0"/>
              <a:ea typeface="Verdana" pitchFamily="34" charset="0"/>
              <a:cs typeface="Verdana" pitchFamily="34" charset="0"/>
            </a:rPr>
            <a:t>Implement</a:t>
          </a:r>
        </a:p>
        <a:p>
          <a:r>
            <a:rPr lang="en-US" sz="1400" b="1" noProof="0" dirty="0" smtClean="0">
              <a:latin typeface="Verdana" pitchFamily="34" charset="0"/>
              <a:ea typeface="Verdana" pitchFamily="34" charset="0"/>
              <a:cs typeface="Verdana" pitchFamily="34" charset="0"/>
            </a:rPr>
            <a:t>Evolve</a:t>
          </a:r>
        </a:p>
        <a:p>
          <a:endParaRPr lang="pt-BR" sz="1400" b="1" dirty="0" smtClean="0">
            <a:latin typeface="Verdana" pitchFamily="34" charset="0"/>
            <a:ea typeface="Verdana" pitchFamily="34" charset="0"/>
            <a:cs typeface="Verdana" pitchFamily="34" charset="0"/>
          </a:endParaRPr>
        </a:p>
        <a:p>
          <a:endParaRPr lang="pt-BR" sz="1400" b="1" dirty="0" smtClean="0">
            <a:latin typeface="Verdana" pitchFamily="34" charset="0"/>
            <a:ea typeface="Verdana" pitchFamily="34" charset="0"/>
            <a:cs typeface="Verdana" pitchFamily="34" charset="0"/>
          </a:endParaRPr>
        </a:p>
        <a:p>
          <a:endParaRPr lang="pt-BR" sz="1400" b="1" dirty="0" smtClean="0">
            <a:latin typeface="Verdana" pitchFamily="34" charset="0"/>
            <a:ea typeface="Verdana" pitchFamily="34" charset="0"/>
            <a:cs typeface="Verdana" pitchFamily="34" charset="0"/>
          </a:endParaRPr>
        </a:p>
        <a:p>
          <a:endParaRPr lang="pt-BR" sz="1400" b="1" dirty="0" smtClean="0">
            <a:latin typeface="Verdana" pitchFamily="34" charset="0"/>
            <a:ea typeface="Verdana" pitchFamily="34" charset="0"/>
            <a:cs typeface="Verdana" pitchFamily="34" charset="0"/>
          </a:endParaRPr>
        </a:p>
      </dgm:t>
    </dgm:pt>
    <dgm:pt modelId="{891C3DD3-2751-4A29-BD2D-AC8954191ED5}" type="parTrans" cxnId="{11A830BC-702C-444D-A1CC-AF8A180A482E}">
      <dgm:prSet/>
      <dgm:spPr/>
      <dgm:t>
        <a:bodyPr/>
        <a:lstStyle/>
        <a:p>
          <a:endParaRPr lang="pt-BR" sz="1400">
            <a:latin typeface="Verdana" pitchFamily="34" charset="0"/>
            <a:ea typeface="Verdana" pitchFamily="34" charset="0"/>
            <a:cs typeface="Verdana" pitchFamily="34" charset="0"/>
          </a:endParaRPr>
        </a:p>
      </dgm:t>
    </dgm:pt>
    <dgm:pt modelId="{69FCF2F1-886D-4209-BBE6-E0B3156634E1}" type="sibTrans" cxnId="{11A830BC-702C-444D-A1CC-AF8A180A482E}">
      <dgm:prSet/>
      <dgm:spPr/>
      <dgm:t>
        <a:bodyPr/>
        <a:lstStyle/>
        <a:p>
          <a:endParaRPr lang="pt-BR" sz="1400">
            <a:latin typeface="Verdana" pitchFamily="34" charset="0"/>
            <a:ea typeface="Verdana" pitchFamily="34" charset="0"/>
            <a:cs typeface="Verdana" pitchFamily="34" charset="0"/>
          </a:endParaRPr>
        </a:p>
      </dgm:t>
    </dgm:pt>
    <dgm:pt modelId="{F1815E90-6DFF-406B-87C9-5B69E74EFA87}" type="pres">
      <dgm:prSet presAssocID="{7A4DFFD2-42F2-47A0-9362-27E27704BE29}" presName="Name0" presStyleCnt="0">
        <dgm:presLayoutVars>
          <dgm:chMax val="5"/>
          <dgm:chPref val="5"/>
          <dgm:dir/>
          <dgm:animLvl val="lvl"/>
        </dgm:presLayoutVars>
      </dgm:prSet>
      <dgm:spPr/>
      <dgm:t>
        <a:bodyPr/>
        <a:lstStyle/>
        <a:p>
          <a:endParaRPr lang="en-GB"/>
        </a:p>
      </dgm:t>
    </dgm:pt>
    <dgm:pt modelId="{EE6B7693-C40A-4671-A84B-A4C4573B25BB}" type="pres">
      <dgm:prSet presAssocID="{F851C670-0FC2-4B2E-8FDF-D70A55CE9345}" presName="parentText1" presStyleLbl="node1" presStyleIdx="0" presStyleCnt="4">
        <dgm:presLayoutVars>
          <dgm:chMax/>
          <dgm:chPref val="3"/>
          <dgm:bulletEnabled val="1"/>
        </dgm:presLayoutVars>
      </dgm:prSet>
      <dgm:spPr/>
      <dgm:t>
        <a:bodyPr/>
        <a:lstStyle/>
        <a:p>
          <a:endParaRPr lang="en-GB"/>
        </a:p>
      </dgm:t>
    </dgm:pt>
    <dgm:pt modelId="{AA543D3F-673A-40C1-960C-368E9F9A8E44}" type="pres">
      <dgm:prSet presAssocID="{F851C670-0FC2-4B2E-8FDF-D70A55CE9345}" presName="childText1" presStyleLbl="solidAlignAcc1" presStyleIdx="0" presStyleCnt="4" custScaleY="112901" custLinFactNeighborX="-233" custLinFactNeighborY="-192">
        <dgm:presLayoutVars>
          <dgm:chMax val="0"/>
          <dgm:chPref val="0"/>
          <dgm:bulletEnabled val="1"/>
        </dgm:presLayoutVars>
      </dgm:prSet>
      <dgm:spPr/>
      <dgm:t>
        <a:bodyPr/>
        <a:lstStyle/>
        <a:p>
          <a:endParaRPr lang="en-GB"/>
        </a:p>
      </dgm:t>
    </dgm:pt>
    <dgm:pt modelId="{7C9FAA39-27E9-441B-9CA8-549D47CEDBB8}" type="pres">
      <dgm:prSet presAssocID="{08EBC183-481C-452A-8750-4BE598D4C0D3}" presName="parentText2" presStyleLbl="node1" presStyleIdx="1" presStyleCnt="4">
        <dgm:presLayoutVars>
          <dgm:chMax/>
          <dgm:chPref val="3"/>
          <dgm:bulletEnabled val="1"/>
        </dgm:presLayoutVars>
      </dgm:prSet>
      <dgm:spPr/>
      <dgm:t>
        <a:bodyPr/>
        <a:lstStyle/>
        <a:p>
          <a:endParaRPr lang="pt-BR"/>
        </a:p>
      </dgm:t>
    </dgm:pt>
    <dgm:pt modelId="{FBF46ED2-4678-469B-AFF2-664B34647503}" type="pres">
      <dgm:prSet presAssocID="{08EBC183-481C-452A-8750-4BE598D4C0D3}" presName="childText2" presStyleLbl="solidAlignAcc1" presStyleIdx="1" presStyleCnt="4" custScaleX="106982" custScaleY="112901" custLinFactNeighborX="3613">
        <dgm:presLayoutVars>
          <dgm:chMax val="0"/>
          <dgm:chPref val="0"/>
          <dgm:bulletEnabled val="1"/>
        </dgm:presLayoutVars>
      </dgm:prSet>
      <dgm:spPr/>
      <dgm:t>
        <a:bodyPr/>
        <a:lstStyle/>
        <a:p>
          <a:endParaRPr lang="pt-BR"/>
        </a:p>
      </dgm:t>
    </dgm:pt>
    <dgm:pt modelId="{9E8E3950-29A0-4D1E-A3A1-807CB0808BCE}" type="pres">
      <dgm:prSet presAssocID="{0FCF45D8-9BC3-4432-9C99-C7299AF836ED}" presName="parentText3" presStyleLbl="node1" presStyleIdx="2" presStyleCnt="4" custLinFactNeighborX="888">
        <dgm:presLayoutVars>
          <dgm:chMax/>
          <dgm:chPref val="3"/>
          <dgm:bulletEnabled val="1"/>
        </dgm:presLayoutVars>
      </dgm:prSet>
      <dgm:spPr/>
      <dgm:t>
        <a:bodyPr/>
        <a:lstStyle/>
        <a:p>
          <a:endParaRPr lang="pt-BR"/>
        </a:p>
      </dgm:t>
    </dgm:pt>
    <dgm:pt modelId="{40C1E48B-1440-47F1-ABFE-7B48073D9B9F}" type="pres">
      <dgm:prSet presAssocID="{0FCF45D8-9BC3-4432-9C99-C7299AF836ED}" presName="childText3" presStyleLbl="solidAlignAcc1" presStyleIdx="2" presStyleCnt="4" custScaleX="113964" custScaleY="112901" custLinFactNeighborX="8170">
        <dgm:presLayoutVars>
          <dgm:chMax val="0"/>
          <dgm:chPref val="0"/>
          <dgm:bulletEnabled val="1"/>
        </dgm:presLayoutVars>
      </dgm:prSet>
      <dgm:spPr/>
      <dgm:t>
        <a:bodyPr/>
        <a:lstStyle/>
        <a:p>
          <a:endParaRPr lang="pt-BR"/>
        </a:p>
      </dgm:t>
    </dgm:pt>
    <dgm:pt modelId="{747F781B-F2C6-4F73-8609-A7C4862B8186}" type="pres">
      <dgm:prSet presAssocID="{2773320D-7B58-42AA-8995-529A7A577E87}" presName="parentText4" presStyleLbl="node1" presStyleIdx="3" presStyleCnt="4">
        <dgm:presLayoutVars>
          <dgm:chMax/>
          <dgm:chPref val="3"/>
          <dgm:bulletEnabled val="1"/>
        </dgm:presLayoutVars>
      </dgm:prSet>
      <dgm:spPr/>
      <dgm:t>
        <a:bodyPr/>
        <a:lstStyle/>
        <a:p>
          <a:endParaRPr lang="pt-BR"/>
        </a:p>
      </dgm:t>
    </dgm:pt>
    <dgm:pt modelId="{0C475A37-C407-4298-8515-33B8A44A0A5A}" type="pres">
      <dgm:prSet presAssocID="{2773320D-7B58-42AA-8995-529A7A577E87}" presName="childText4" presStyleLbl="solidAlignAcc1" presStyleIdx="3" presStyleCnt="4" custScaleX="85534" custScaleY="112901" custLinFactNeighborX="-7798">
        <dgm:presLayoutVars>
          <dgm:chMax val="0"/>
          <dgm:chPref val="0"/>
          <dgm:bulletEnabled val="1"/>
        </dgm:presLayoutVars>
      </dgm:prSet>
      <dgm:spPr/>
      <dgm:t>
        <a:bodyPr/>
        <a:lstStyle/>
        <a:p>
          <a:endParaRPr lang="pt-BR"/>
        </a:p>
      </dgm:t>
    </dgm:pt>
  </dgm:ptLst>
  <dgm:cxnLst>
    <dgm:cxn modelId="{4EF5C552-5440-40A8-8AEC-D4A63106E258}" type="presOf" srcId="{F851C670-0FC2-4B2E-8FDF-D70A55CE9345}" destId="{EE6B7693-C40A-4671-A84B-A4C4573B25BB}" srcOrd="0" destOrd="0" presId="urn:microsoft.com/office/officeart/2009/3/layout/IncreasingArrowsProcess"/>
    <dgm:cxn modelId="{AA48ABD8-25EC-47E7-90F5-A4F483818AA3}" srcId="{7A4DFFD2-42F2-47A0-9362-27E27704BE29}" destId="{2773320D-7B58-42AA-8995-529A7A577E87}" srcOrd="3" destOrd="0" parTransId="{5AD4E62E-7D6A-4A40-A932-66693521DF2B}" sibTransId="{0C8FA25D-60B4-47EC-936E-39145FB65F41}"/>
    <dgm:cxn modelId="{CBCDD6A5-7DF9-4096-85C2-B2A88AD2D288}" type="presOf" srcId="{0C06A73A-642C-4505-BBF2-DB0301FC62AB}" destId="{AA543D3F-673A-40C1-960C-368E9F9A8E44}" srcOrd="0" destOrd="0" presId="urn:microsoft.com/office/officeart/2009/3/layout/IncreasingArrowsProcess"/>
    <dgm:cxn modelId="{04E44AE1-DC8F-439A-9DC9-9602601A3369}" type="presOf" srcId="{C76117F2-807A-48B7-8880-68D1577D47C2}" destId="{40C1E48B-1440-47F1-ABFE-7B48073D9B9F}" srcOrd="0" destOrd="0" presId="urn:microsoft.com/office/officeart/2009/3/layout/IncreasingArrowsProcess"/>
    <dgm:cxn modelId="{6C620C4D-1C83-47E2-A540-FEE280AFFD10}" srcId="{7A4DFFD2-42F2-47A0-9362-27E27704BE29}" destId="{08EBC183-481C-452A-8750-4BE598D4C0D3}" srcOrd="1" destOrd="0" parTransId="{1E140892-EFB6-47BC-A5C1-55E338C18411}" sibTransId="{254F7D2B-1BEF-4792-BEBB-B3BDBB19AFD5}"/>
    <dgm:cxn modelId="{D1CE3BF9-9A9F-4EAA-AA41-624AE7522078}" srcId="{7A4DFFD2-42F2-47A0-9362-27E27704BE29}" destId="{0FCF45D8-9BC3-4432-9C99-C7299AF836ED}" srcOrd="2" destOrd="0" parTransId="{BF4ED672-6946-4C75-9A62-3FCEBD20E2FD}" sibTransId="{22D05DCF-C8E2-4763-9628-4C9B5472A85A}"/>
    <dgm:cxn modelId="{42606D4C-6CCB-43DA-AAFF-0E96A9952BD0}" type="presOf" srcId="{0FCF45D8-9BC3-4432-9C99-C7299AF836ED}" destId="{9E8E3950-29A0-4D1E-A3A1-807CB0808BCE}" srcOrd="0" destOrd="0" presId="urn:microsoft.com/office/officeart/2009/3/layout/IncreasingArrowsProcess"/>
    <dgm:cxn modelId="{379E504A-8BD7-402B-A108-BD8EF50374C3}" srcId="{7A4DFFD2-42F2-47A0-9362-27E27704BE29}" destId="{F851C670-0FC2-4B2E-8FDF-D70A55CE9345}" srcOrd="0" destOrd="0" parTransId="{90C46C06-BC67-434D-BC95-A2D842CC7BF5}" sibTransId="{ABE2932E-8589-4388-A8CC-16F2F21CB801}"/>
    <dgm:cxn modelId="{03F5EE3B-330E-42CD-80CC-159D1192657D}" type="presOf" srcId="{7A4DFFD2-42F2-47A0-9362-27E27704BE29}" destId="{F1815E90-6DFF-406B-87C9-5B69E74EFA87}" srcOrd="0" destOrd="0" presId="urn:microsoft.com/office/officeart/2009/3/layout/IncreasingArrowsProcess"/>
    <dgm:cxn modelId="{A1125A58-CD6C-4308-8160-375F5A55695C}" type="presOf" srcId="{08EBC183-481C-452A-8750-4BE598D4C0D3}" destId="{7C9FAA39-27E9-441B-9CA8-549D47CEDBB8}" srcOrd="0" destOrd="0" presId="urn:microsoft.com/office/officeart/2009/3/layout/IncreasingArrowsProcess"/>
    <dgm:cxn modelId="{11A830BC-702C-444D-A1CC-AF8A180A482E}" srcId="{2773320D-7B58-42AA-8995-529A7A577E87}" destId="{43FB1DC7-1E5F-4642-AC80-EB81125711E8}" srcOrd="0" destOrd="0" parTransId="{891C3DD3-2751-4A29-BD2D-AC8954191ED5}" sibTransId="{69FCF2F1-886D-4209-BBE6-E0B3156634E1}"/>
    <dgm:cxn modelId="{491D171A-ED49-4BC6-AF1A-A70DF435AD73}" type="presOf" srcId="{5C60C853-2FA0-4854-96A7-765423EEC8E3}" destId="{FBF46ED2-4678-469B-AFF2-664B34647503}" srcOrd="0" destOrd="0" presId="urn:microsoft.com/office/officeart/2009/3/layout/IncreasingArrowsProcess"/>
    <dgm:cxn modelId="{78B104CA-FA64-4984-B0F7-F1833F2B693E}" srcId="{F851C670-0FC2-4B2E-8FDF-D70A55CE9345}" destId="{0C06A73A-642C-4505-BBF2-DB0301FC62AB}" srcOrd="0" destOrd="0" parTransId="{148710D9-CBDF-4253-B1F4-BBC061A6F327}" sibTransId="{9BC930D7-ABE7-45D9-BB44-0D5620F16C3B}"/>
    <dgm:cxn modelId="{9AB689F8-9E95-4D34-9511-099CF8A64FDE}" srcId="{08EBC183-481C-452A-8750-4BE598D4C0D3}" destId="{5C60C853-2FA0-4854-96A7-765423EEC8E3}" srcOrd="0" destOrd="0" parTransId="{40E779DE-FC7C-422C-8D0D-750ECCA3A306}" sibTransId="{B9AD2741-6EFB-47DB-BC93-FE9734E457B9}"/>
    <dgm:cxn modelId="{EB4B6738-94D6-4DE1-AB49-ADCA8D77BBFF}" srcId="{0FCF45D8-9BC3-4432-9C99-C7299AF836ED}" destId="{C76117F2-807A-48B7-8880-68D1577D47C2}" srcOrd="0" destOrd="0" parTransId="{E99F60C4-0DBF-422F-8401-8B3D7A438429}" sibTransId="{A09482D5-631B-486C-B530-0806C4874C42}"/>
    <dgm:cxn modelId="{6319124D-8E0A-4335-9BF3-2E83B07C7777}" type="presOf" srcId="{43FB1DC7-1E5F-4642-AC80-EB81125711E8}" destId="{0C475A37-C407-4298-8515-33B8A44A0A5A}" srcOrd="0" destOrd="0" presId="urn:microsoft.com/office/officeart/2009/3/layout/IncreasingArrowsProcess"/>
    <dgm:cxn modelId="{78D29BD6-05A8-48D9-9DF7-BEB7BC1657A8}" type="presOf" srcId="{2773320D-7B58-42AA-8995-529A7A577E87}" destId="{747F781B-F2C6-4F73-8609-A7C4862B8186}" srcOrd="0" destOrd="0" presId="urn:microsoft.com/office/officeart/2009/3/layout/IncreasingArrowsProcess"/>
    <dgm:cxn modelId="{6CE13498-8449-48BC-B9FA-91CD16FE7231}" type="presParOf" srcId="{F1815E90-6DFF-406B-87C9-5B69E74EFA87}" destId="{EE6B7693-C40A-4671-A84B-A4C4573B25BB}" srcOrd="0" destOrd="0" presId="urn:microsoft.com/office/officeart/2009/3/layout/IncreasingArrowsProcess"/>
    <dgm:cxn modelId="{6055BB53-8E24-426A-886F-94BF82951705}" type="presParOf" srcId="{F1815E90-6DFF-406B-87C9-5B69E74EFA87}" destId="{AA543D3F-673A-40C1-960C-368E9F9A8E44}" srcOrd="1" destOrd="0" presId="urn:microsoft.com/office/officeart/2009/3/layout/IncreasingArrowsProcess"/>
    <dgm:cxn modelId="{D181F2F6-A4BF-447C-99C1-F7237945E30B}" type="presParOf" srcId="{F1815E90-6DFF-406B-87C9-5B69E74EFA87}" destId="{7C9FAA39-27E9-441B-9CA8-549D47CEDBB8}" srcOrd="2" destOrd="0" presId="urn:microsoft.com/office/officeart/2009/3/layout/IncreasingArrowsProcess"/>
    <dgm:cxn modelId="{826F1EB5-6E4A-402A-ADE4-A05167EBDAE5}" type="presParOf" srcId="{F1815E90-6DFF-406B-87C9-5B69E74EFA87}" destId="{FBF46ED2-4678-469B-AFF2-664B34647503}" srcOrd="3" destOrd="0" presId="urn:microsoft.com/office/officeart/2009/3/layout/IncreasingArrowsProcess"/>
    <dgm:cxn modelId="{EDA84979-87D5-4EA7-BB4C-661385F14E7D}" type="presParOf" srcId="{F1815E90-6DFF-406B-87C9-5B69E74EFA87}" destId="{9E8E3950-29A0-4D1E-A3A1-807CB0808BCE}" srcOrd="4" destOrd="0" presId="urn:microsoft.com/office/officeart/2009/3/layout/IncreasingArrowsProcess"/>
    <dgm:cxn modelId="{F0714CA4-0E67-436F-ADA9-66CAAF275D86}" type="presParOf" srcId="{F1815E90-6DFF-406B-87C9-5B69E74EFA87}" destId="{40C1E48B-1440-47F1-ABFE-7B48073D9B9F}" srcOrd="5" destOrd="0" presId="urn:microsoft.com/office/officeart/2009/3/layout/IncreasingArrowsProcess"/>
    <dgm:cxn modelId="{D3F33B68-C868-4599-B636-5EBBA6928DB7}" type="presParOf" srcId="{F1815E90-6DFF-406B-87C9-5B69E74EFA87}" destId="{747F781B-F2C6-4F73-8609-A7C4862B8186}" srcOrd="6" destOrd="0" presId="urn:microsoft.com/office/officeart/2009/3/layout/IncreasingArrowsProcess"/>
    <dgm:cxn modelId="{A7AA20F8-4A3A-4D69-ACCA-7111A81D7715}" type="presParOf" srcId="{F1815E90-6DFF-406B-87C9-5B69E74EFA87}" destId="{0C475A37-C407-4298-8515-33B8A44A0A5A}" srcOrd="7" destOrd="0" presId="urn:microsoft.com/office/officeart/2009/3/layout/IncreasingArrowsProcess"/>
  </dgm:cxnLst>
  <dgm:bg/>
  <dgm:whole/>
  <dgm:extLst>
    <a:ext uri="http://schemas.microsoft.com/office/drawing/2008/diagram">
      <dsp:dataModelExt xmlns:dsp="http://schemas.microsoft.com/office/drawing/2008/diagram" relId="rId8" minVer="http://schemas.openxmlformats.org/drawingml/2006/diagram"/>
    </a:ext>
    <a:ext uri="{C62137D5-CB1D-491B-B009-E17868A290BF}">
      <dgm14:recolorImg xmlns:dgm14="http://schemas.microsoft.com/office/drawing/2010/diagram" val="1"/>
    </a:ext>
  </dgm:extLst>
</dgm:dataModel>
</file>

<file path=ppt/diagrams/data3.xml><?xml version="1.0" encoding="utf-8"?>
<dgm:dataModel xmlns:dgm="http://schemas.openxmlformats.org/drawingml/2006/diagram" xmlns:a="http://schemas.openxmlformats.org/drawingml/2006/main">
  <dgm:ptLst>
    <dgm:pt modelId="{7A4DFFD2-42F2-47A0-9362-27E27704BE29}" type="doc">
      <dgm:prSet loTypeId="urn:microsoft.com/office/officeart/2009/3/layout/IncreasingArrowsProcess" loCatId="process" qsTypeId="urn:microsoft.com/office/officeart/2005/8/quickstyle/3d1" qsCatId="3D" csTypeId="urn:microsoft.com/office/officeart/2005/8/colors/accent3_4" csCatId="accent3" phldr="1"/>
      <dgm:spPr/>
      <dgm:t>
        <a:bodyPr/>
        <a:lstStyle/>
        <a:p>
          <a:endParaRPr lang="pt-BR"/>
        </a:p>
      </dgm:t>
    </dgm:pt>
    <dgm:pt modelId="{F851C670-0FC2-4B2E-8FDF-D70A55CE9345}">
      <dgm:prSet phldrT="[Text]" custT="1"/>
      <dgm:spPr>
        <a:solidFill>
          <a:schemeClr val="accent5">
            <a:lumMod val="75000"/>
          </a:schemeClr>
        </a:solidFill>
      </dgm:spPr>
      <dgm:t>
        <a:bodyPr/>
        <a:lstStyle/>
        <a:p>
          <a:r>
            <a:rPr lang="pt-BR" sz="2000" b="1" dirty="0" err="1" smtClean="0">
              <a:latin typeface="Verdana" pitchFamily="34" charset="0"/>
              <a:ea typeface="Verdana" pitchFamily="34" charset="0"/>
              <a:cs typeface="Verdana" pitchFamily="34" charset="0"/>
            </a:rPr>
            <a:t>The</a:t>
          </a:r>
          <a:r>
            <a:rPr lang="pt-BR" sz="2000" b="1" dirty="0" smtClean="0">
              <a:latin typeface="Verdana" pitchFamily="34" charset="0"/>
              <a:ea typeface="Verdana" pitchFamily="34" charset="0"/>
              <a:cs typeface="Verdana" pitchFamily="34" charset="0"/>
            </a:rPr>
            <a:t> </a:t>
          </a:r>
          <a:r>
            <a:rPr lang="pt-BR" sz="2000" b="1" dirty="0" err="1" smtClean="0">
              <a:latin typeface="Verdana" pitchFamily="34" charset="0"/>
              <a:ea typeface="Verdana" pitchFamily="34" charset="0"/>
              <a:cs typeface="Verdana" pitchFamily="34" charset="0"/>
            </a:rPr>
            <a:t>Company</a:t>
          </a:r>
          <a:endParaRPr lang="pt-BR" sz="1400" b="1" dirty="0">
            <a:latin typeface="Verdana" pitchFamily="34" charset="0"/>
            <a:ea typeface="Verdana" pitchFamily="34" charset="0"/>
            <a:cs typeface="Verdana" pitchFamily="34" charset="0"/>
          </a:endParaRPr>
        </a:p>
      </dgm:t>
    </dgm:pt>
    <dgm:pt modelId="{90C46C06-BC67-434D-BC95-A2D842CC7BF5}" type="parTrans" cxnId="{379E504A-8BD7-402B-A108-BD8EF50374C3}">
      <dgm:prSet/>
      <dgm:spPr/>
      <dgm:t>
        <a:bodyPr/>
        <a:lstStyle/>
        <a:p>
          <a:endParaRPr lang="pt-BR" sz="1400" b="1">
            <a:latin typeface="Verdana" pitchFamily="34" charset="0"/>
            <a:ea typeface="Verdana" pitchFamily="34" charset="0"/>
            <a:cs typeface="Verdana" pitchFamily="34" charset="0"/>
          </a:endParaRPr>
        </a:p>
      </dgm:t>
    </dgm:pt>
    <dgm:pt modelId="{ABE2932E-8589-4388-A8CC-16F2F21CB801}" type="sibTrans" cxnId="{379E504A-8BD7-402B-A108-BD8EF50374C3}">
      <dgm:prSet/>
      <dgm:spPr/>
      <dgm:t>
        <a:bodyPr/>
        <a:lstStyle/>
        <a:p>
          <a:endParaRPr lang="pt-BR" sz="1400" b="1">
            <a:latin typeface="Verdana" pitchFamily="34" charset="0"/>
            <a:ea typeface="Verdana" pitchFamily="34" charset="0"/>
            <a:cs typeface="Verdana" pitchFamily="34" charset="0"/>
          </a:endParaRPr>
        </a:p>
      </dgm:t>
    </dgm:pt>
    <dgm:pt modelId="{0C06A73A-642C-4505-BBF2-DB0301FC62AB}">
      <dgm:prSet phldrT="[Text]" custT="1"/>
      <dgm:spPr>
        <a:solidFill>
          <a:schemeClr val="accent2">
            <a:lumMod val="20000"/>
            <a:lumOff val="80000"/>
          </a:schemeClr>
        </a:solidFill>
        <a:ln>
          <a:solidFill>
            <a:schemeClr val="bg1"/>
          </a:solidFill>
        </a:ln>
      </dgm:spPr>
      <dgm:t>
        <a:bodyPr/>
        <a:lstStyle/>
        <a:p>
          <a:r>
            <a:rPr lang="en-US" sz="1400" b="1" dirty="0" smtClean="0">
              <a:latin typeface="Verdana" pitchFamily="34" charset="0"/>
              <a:ea typeface="Verdana" pitchFamily="34" charset="0"/>
              <a:cs typeface="Verdana" pitchFamily="34" charset="0"/>
            </a:rPr>
            <a:t>The company's structure, missions, values and objectives</a:t>
          </a:r>
          <a:endParaRPr lang="pt-BR" sz="1400" b="1" dirty="0">
            <a:latin typeface="Verdana" pitchFamily="34" charset="0"/>
            <a:ea typeface="Verdana" pitchFamily="34" charset="0"/>
            <a:cs typeface="Verdana" pitchFamily="34" charset="0"/>
          </a:endParaRPr>
        </a:p>
      </dgm:t>
    </dgm:pt>
    <dgm:pt modelId="{148710D9-CBDF-4253-B1F4-BBC061A6F327}" type="parTrans" cxnId="{78B104CA-FA64-4984-B0F7-F1833F2B693E}">
      <dgm:prSet/>
      <dgm:spPr/>
      <dgm:t>
        <a:bodyPr/>
        <a:lstStyle/>
        <a:p>
          <a:endParaRPr lang="pt-BR" sz="1400" b="1">
            <a:latin typeface="Verdana" pitchFamily="34" charset="0"/>
            <a:ea typeface="Verdana" pitchFamily="34" charset="0"/>
            <a:cs typeface="Verdana" pitchFamily="34" charset="0"/>
          </a:endParaRPr>
        </a:p>
      </dgm:t>
    </dgm:pt>
    <dgm:pt modelId="{9BC930D7-ABE7-45D9-BB44-0D5620F16C3B}" type="sibTrans" cxnId="{78B104CA-FA64-4984-B0F7-F1833F2B693E}">
      <dgm:prSet/>
      <dgm:spPr/>
      <dgm:t>
        <a:bodyPr/>
        <a:lstStyle/>
        <a:p>
          <a:endParaRPr lang="pt-BR" sz="1400" b="1">
            <a:latin typeface="Verdana" pitchFamily="34" charset="0"/>
            <a:ea typeface="Verdana" pitchFamily="34" charset="0"/>
            <a:cs typeface="Verdana" pitchFamily="34" charset="0"/>
          </a:endParaRPr>
        </a:p>
      </dgm:t>
    </dgm:pt>
    <dgm:pt modelId="{08EBC183-481C-452A-8750-4BE598D4C0D3}">
      <dgm:prSet phldrT="[Text]" custT="1"/>
      <dgm:spPr>
        <a:solidFill>
          <a:schemeClr val="accent5">
            <a:lumMod val="75000"/>
          </a:schemeClr>
        </a:solidFill>
      </dgm:spPr>
      <dgm:t>
        <a:bodyPr/>
        <a:lstStyle/>
        <a:p>
          <a:r>
            <a:rPr lang="pt-BR" sz="2000" b="1" dirty="0" err="1" smtClean="0">
              <a:latin typeface="Verdana" pitchFamily="34" charset="0"/>
              <a:ea typeface="Verdana" pitchFamily="34" charset="0"/>
              <a:cs typeface="Verdana" pitchFamily="34" charset="0"/>
            </a:rPr>
            <a:t>The</a:t>
          </a:r>
          <a:r>
            <a:rPr lang="pt-BR" sz="2000" b="1" dirty="0" smtClean="0">
              <a:latin typeface="Verdana" pitchFamily="34" charset="0"/>
              <a:ea typeface="Verdana" pitchFamily="34" charset="0"/>
              <a:cs typeface="Verdana" pitchFamily="34" charset="0"/>
            </a:rPr>
            <a:t> </a:t>
          </a:r>
          <a:r>
            <a:rPr lang="pt-BR" sz="2000" b="1" dirty="0" err="1" smtClean="0">
              <a:latin typeface="Verdana" pitchFamily="34" charset="0"/>
              <a:ea typeface="Verdana" pitchFamily="34" charset="0"/>
              <a:cs typeface="Verdana" pitchFamily="34" charset="0"/>
            </a:rPr>
            <a:t>Market</a:t>
          </a:r>
          <a:endParaRPr lang="pt-BR" sz="2000" b="1" dirty="0">
            <a:latin typeface="Verdana" pitchFamily="34" charset="0"/>
            <a:ea typeface="Verdana" pitchFamily="34" charset="0"/>
            <a:cs typeface="Verdana" pitchFamily="34" charset="0"/>
          </a:endParaRPr>
        </a:p>
      </dgm:t>
    </dgm:pt>
    <dgm:pt modelId="{1E140892-EFB6-47BC-A5C1-55E338C18411}" type="parTrans" cxnId="{6C620C4D-1C83-47E2-A540-FEE280AFFD10}">
      <dgm:prSet/>
      <dgm:spPr/>
      <dgm:t>
        <a:bodyPr/>
        <a:lstStyle/>
        <a:p>
          <a:endParaRPr lang="pt-BR" sz="1400" b="1">
            <a:latin typeface="Verdana" pitchFamily="34" charset="0"/>
            <a:ea typeface="Verdana" pitchFamily="34" charset="0"/>
            <a:cs typeface="Verdana" pitchFamily="34" charset="0"/>
          </a:endParaRPr>
        </a:p>
      </dgm:t>
    </dgm:pt>
    <dgm:pt modelId="{254F7D2B-1BEF-4792-BEBB-B3BDBB19AFD5}" type="sibTrans" cxnId="{6C620C4D-1C83-47E2-A540-FEE280AFFD10}">
      <dgm:prSet/>
      <dgm:spPr/>
      <dgm:t>
        <a:bodyPr/>
        <a:lstStyle/>
        <a:p>
          <a:endParaRPr lang="pt-BR" sz="1400" b="1">
            <a:latin typeface="Verdana" pitchFamily="34" charset="0"/>
            <a:ea typeface="Verdana" pitchFamily="34" charset="0"/>
            <a:cs typeface="Verdana" pitchFamily="34" charset="0"/>
          </a:endParaRPr>
        </a:p>
      </dgm:t>
    </dgm:pt>
    <dgm:pt modelId="{5C60C853-2FA0-4854-96A7-765423EEC8E3}">
      <dgm:prSet phldrT="[Text]" custT="1"/>
      <dgm:spPr>
        <a:solidFill>
          <a:schemeClr val="accent2">
            <a:lumMod val="20000"/>
            <a:lumOff val="80000"/>
          </a:schemeClr>
        </a:solidFill>
        <a:ln>
          <a:solidFill>
            <a:schemeClr val="bg1"/>
          </a:solidFill>
        </a:ln>
      </dgm:spPr>
      <dgm:t>
        <a:bodyPr/>
        <a:lstStyle/>
        <a:p>
          <a:pPr algn="l"/>
          <a:r>
            <a:rPr lang="en-US" sz="1400" b="1" dirty="0" smtClean="0">
              <a:latin typeface="Verdana" pitchFamily="34" charset="0"/>
              <a:ea typeface="Verdana" pitchFamily="34" charset="0"/>
              <a:cs typeface="Verdana" pitchFamily="34" charset="0"/>
            </a:rPr>
            <a:t>The competition, the partners and other players that integrate the automation world</a:t>
          </a:r>
          <a:endParaRPr lang="pt-BR" sz="1400" b="1" dirty="0">
            <a:latin typeface="Verdana" pitchFamily="34" charset="0"/>
            <a:ea typeface="Verdana" pitchFamily="34" charset="0"/>
            <a:cs typeface="Verdana" pitchFamily="34" charset="0"/>
          </a:endParaRPr>
        </a:p>
      </dgm:t>
    </dgm:pt>
    <dgm:pt modelId="{40E779DE-FC7C-422C-8D0D-750ECCA3A306}" type="parTrans" cxnId="{9AB689F8-9E95-4D34-9511-099CF8A64FDE}">
      <dgm:prSet/>
      <dgm:spPr/>
      <dgm:t>
        <a:bodyPr/>
        <a:lstStyle/>
        <a:p>
          <a:endParaRPr lang="pt-BR" sz="1400" b="1">
            <a:latin typeface="Verdana" pitchFamily="34" charset="0"/>
            <a:ea typeface="Verdana" pitchFamily="34" charset="0"/>
            <a:cs typeface="Verdana" pitchFamily="34" charset="0"/>
          </a:endParaRPr>
        </a:p>
      </dgm:t>
    </dgm:pt>
    <dgm:pt modelId="{B9AD2741-6EFB-47DB-BC93-FE9734E457B9}" type="sibTrans" cxnId="{9AB689F8-9E95-4D34-9511-099CF8A64FDE}">
      <dgm:prSet/>
      <dgm:spPr/>
      <dgm:t>
        <a:bodyPr/>
        <a:lstStyle/>
        <a:p>
          <a:endParaRPr lang="pt-BR" sz="1400" b="1">
            <a:latin typeface="Verdana" pitchFamily="34" charset="0"/>
            <a:ea typeface="Verdana" pitchFamily="34" charset="0"/>
            <a:cs typeface="Verdana" pitchFamily="34" charset="0"/>
          </a:endParaRPr>
        </a:p>
      </dgm:t>
    </dgm:pt>
    <dgm:pt modelId="{0FCF45D8-9BC3-4432-9C99-C7299AF836ED}">
      <dgm:prSet phldrT="[Text]" custT="1"/>
      <dgm:spPr>
        <a:solidFill>
          <a:schemeClr val="accent5">
            <a:lumMod val="75000"/>
          </a:schemeClr>
        </a:solidFill>
      </dgm:spPr>
      <dgm:t>
        <a:bodyPr/>
        <a:lstStyle/>
        <a:p>
          <a:r>
            <a:rPr lang="pt-BR" sz="2000" b="1" dirty="0" err="1" smtClean="0">
              <a:latin typeface="Verdana" pitchFamily="34" charset="0"/>
              <a:ea typeface="Verdana" pitchFamily="34" charset="0"/>
              <a:cs typeface="Verdana" pitchFamily="34" charset="0"/>
            </a:rPr>
            <a:t>The</a:t>
          </a:r>
          <a:r>
            <a:rPr lang="pt-BR" sz="2000" b="1" dirty="0" smtClean="0">
              <a:latin typeface="Verdana" pitchFamily="34" charset="0"/>
              <a:ea typeface="Verdana" pitchFamily="34" charset="0"/>
              <a:cs typeface="Verdana" pitchFamily="34" charset="0"/>
            </a:rPr>
            <a:t> </a:t>
          </a:r>
          <a:r>
            <a:rPr lang="pt-BR" sz="2000" b="1" dirty="0" err="1" smtClean="0">
              <a:latin typeface="Verdana" pitchFamily="34" charset="0"/>
              <a:ea typeface="Verdana" pitchFamily="34" charset="0"/>
              <a:cs typeface="Verdana" pitchFamily="34" charset="0"/>
            </a:rPr>
            <a:t>Client</a:t>
          </a:r>
          <a:endParaRPr lang="pt-BR" sz="2000" b="1" dirty="0">
            <a:latin typeface="Verdana" pitchFamily="34" charset="0"/>
            <a:ea typeface="Verdana" pitchFamily="34" charset="0"/>
            <a:cs typeface="Verdana" pitchFamily="34" charset="0"/>
          </a:endParaRPr>
        </a:p>
      </dgm:t>
    </dgm:pt>
    <dgm:pt modelId="{BF4ED672-6946-4C75-9A62-3FCEBD20E2FD}" type="parTrans" cxnId="{D1CE3BF9-9A9F-4EAA-AA41-624AE7522078}">
      <dgm:prSet/>
      <dgm:spPr/>
      <dgm:t>
        <a:bodyPr/>
        <a:lstStyle/>
        <a:p>
          <a:endParaRPr lang="pt-BR" sz="1400" b="1">
            <a:latin typeface="Verdana" pitchFamily="34" charset="0"/>
            <a:ea typeface="Verdana" pitchFamily="34" charset="0"/>
            <a:cs typeface="Verdana" pitchFamily="34" charset="0"/>
          </a:endParaRPr>
        </a:p>
      </dgm:t>
    </dgm:pt>
    <dgm:pt modelId="{22D05DCF-C8E2-4763-9628-4C9B5472A85A}" type="sibTrans" cxnId="{D1CE3BF9-9A9F-4EAA-AA41-624AE7522078}">
      <dgm:prSet/>
      <dgm:spPr/>
      <dgm:t>
        <a:bodyPr/>
        <a:lstStyle/>
        <a:p>
          <a:endParaRPr lang="pt-BR" sz="1400" b="1">
            <a:latin typeface="Verdana" pitchFamily="34" charset="0"/>
            <a:ea typeface="Verdana" pitchFamily="34" charset="0"/>
            <a:cs typeface="Verdana" pitchFamily="34" charset="0"/>
          </a:endParaRPr>
        </a:p>
      </dgm:t>
    </dgm:pt>
    <dgm:pt modelId="{C76117F2-807A-48B7-8880-68D1577D47C2}">
      <dgm:prSet phldrT="[Text]" custT="1"/>
      <dgm:spPr>
        <a:solidFill>
          <a:schemeClr val="accent2">
            <a:lumMod val="20000"/>
            <a:lumOff val="80000"/>
          </a:schemeClr>
        </a:solidFill>
        <a:ln>
          <a:solidFill>
            <a:schemeClr val="bg1"/>
          </a:solidFill>
        </a:ln>
      </dgm:spPr>
      <dgm:t>
        <a:bodyPr/>
        <a:lstStyle/>
        <a:p>
          <a:r>
            <a:rPr lang="en-US" sz="1400" b="1" dirty="0" smtClean="0">
              <a:latin typeface="Verdana" pitchFamily="34" charset="0"/>
              <a:ea typeface="Verdana" pitchFamily="34" charset="0"/>
              <a:cs typeface="Verdana" pitchFamily="34" charset="0"/>
            </a:rPr>
            <a:t>The company's target market, and the focus structured for </a:t>
          </a:r>
          <a:r>
            <a:rPr lang="pt-BR" sz="1400" b="1" dirty="0" err="1" smtClean="0">
              <a:latin typeface="Verdana" pitchFamily="34" charset="0"/>
              <a:ea typeface="Verdana" pitchFamily="34" charset="0"/>
              <a:cs typeface="Verdana" pitchFamily="34" charset="0"/>
            </a:rPr>
            <a:t>this</a:t>
          </a:r>
          <a:r>
            <a:rPr lang="pt-BR" sz="1400" b="1" dirty="0" smtClean="0">
              <a:latin typeface="Verdana" pitchFamily="34" charset="0"/>
              <a:ea typeface="Verdana" pitchFamily="34" charset="0"/>
              <a:cs typeface="Verdana" pitchFamily="34" charset="0"/>
            </a:rPr>
            <a:t> </a:t>
          </a:r>
          <a:r>
            <a:rPr lang="pt-BR" sz="1400" b="1" dirty="0" err="1" smtClean="0">
              <a:latin typeface="Verdana" pitchFamily="34" charset="0"/>
              <a:ea typeface="Verdana" pitchFamily="34" charset="0"/>
              <a:cs typeface="Verdana" pitchFamily="34" charset="0"/>
            </a:rPr>
            <a:t>market</a:t>
          </a:r>
          <a:endParaRPr lang="pt-BR" sz="1400" b="1" dirty="0" smtClean="0">
            <a:latin typeface="Verdana" pitchFamily="34" charset="0"/>
            <a:ea typeface="Verdana" pitchFamily="34" charset="0"/>
            <a:cs typeface="Verdana" pitchFamily="34" charset="0"/>
          </a:endParaRPr>
        </a:p>
        <a:p>
          <a:endParaRPr lang="pt-BR" sz="1400" b="1" dirty="0" smtClean="0">
            <a:latin typeface="Verdana" pitchFamily="34" charset="0"/>
            <a:ea typeface="Verdana" pitchFamily="34" charset="0"/>
            <a:cs typeface="Verdana" pitchFamily="34" charset="0"/>
          </a:endParaRPr>
        </a:p>
        <a:p>
          <a:endParaRPr lang="pt-BR" sz="1400" b="1" dirty="0" smtClean="0">
            <a:latin typeface="Verdana" pitchFamily="34" charset="0"/>
            <a:ea typeface="Verdana" pitchFamily="34" charset="0"/>
            <a:cs typeface="Verdana" pitchFamily="34" charset="0"/>
          </a:endParaRPr>
        </a:p>
        <a:p>
          <a:endParaRPr lang="pt-BR" sz="1400" b="1" dirty="0" smtClean="0">
            <a:latin typeface="Verdana" pitchFamily="34" charset="0"/>
            <a:ea typeface="Verdana" pitchFamily="34" charset="0"/>
            <a:cs typeface="Verdana" pitchFamily="34" charset="0"/>
          </a:endParaRPr>
        </a:p>
      </dgm:t>
    </dgm:pt>
    <dgm:pt modelId="{E99F60C4-0DBF-422F-8401-8B3D7A438429}" type="parTrans" cxnId="{EB4B6738-94D6-4DE1-AB49-ADCA8D77BBFF}">
      <dgm:prSet/>
      <dgm:spPr/>
      <dgm:t>
        <a:bodyPr/>
        <a:lstStyle/>
        <a:p>
          <a:endParaRPr lang="pt-BR" sz="1400" b="1">
            <a:latin typeface="Verdana" pitchFamily="34" charset="0"/>
            <a:ea typeface="Verdana" pitchFamily="34" charset="0"/>
            <a:cs typeface="Verdana" pitchFamily="34" charset="0"/>
          </a:endParaRPr>
        </a:p>
      </dgm:t>
    </dgm:pt>
    <dgm:pt modelId="{A09482D5-631B-486C-B530-0806C4874C42}" type="sibTrans" cxnId="{EB4B6738-94D6-4DE1-AB49-ADCA8D77BBFF}">
      <dgm:prSet/>
      <dgm:spPr/>
      <dgm:t>
        <a:bodyPr/>
        <a:lstStyle/>
        <a:p>
          <a:endParaRPr lang="pt-BR" sz="1400" b="1">
            <a:latin typeface="Verdana" pitchFamily="34" charset="0"/>
            <a:ea typeface="Verdana" pitchFamily="34" charset="0"/>
            <a:cs typeface="Verdana" pitchFamily="34" charset="0"/>
          </a:endParaRPr>
        </a:p>
      </dgm:t>
    </dgm:pt>
    <dgm:pt modelId="{2773320D-7B58-42AA-8995-529A7A577E87}">
      <dgm:prSet phldrT="[Text]" custT="1"/>
      <dgm:spPr>
        <a:solidFill>
          <a:schemeClr val="accent5">
            <a:lumMod val="75000"/>
          </a:schemeClr>
        </a:solidFill>
      </dgm:spPr>
      <dgm:t>
        <a:bodyPr/>
        <a:lstStyle/>
        <a:p>
          <a:r>
            <a:rPr lang="pt-BR" sz="2000" b="1" dirty="0" err="1" smtClean="0">
              <a:latin typeface="Verdana" pitchFamily="34" charset="0"/>
              <a:ea typeface="Verdana" pitchFamily="34" charset="0"/>
              <a:cs typeface="Verdana" pitchFamily="34" charset="0"/>
            </a:rPr>
            <a:t>The</a:t>
          </a:r>
          <a:r>
            <a:rPr lang="pt-BR" sz="2000" b="1" dirty="0" smtClean="0">
              <a:latin typeface="Verdana" pitchFamily="34" charset="0"/>
              <a:ea typeface="Verdana" pitchFamily="34" charset="0"/>
              <a:cs typeface="Verdana" pitchFamily="34" charset="0"/>
            </a:rPr>
            <a:t> Know-how</a:t>
          </a:r>
        </a:p>
      </dgm:t>
    </dgm:pt>
    <dgm:pt modelId="{5AD4E62E-7D6A-4A40-A932-66693521DF2B}" type="parTrans" cxnId="{AA48ABD8-25EC-47E7-90F5-A4F483818AA3}">
      <dgm:prSet/>
      <dgm:spPr/>
      <dgm:t>
        <a:bodyPr/>
        <a:lstStyle/>
        <a:p>
          <a:endParaRPr lang="pt-BR" sz="1400">
            <a:latin typeface="Verdana" pitchFamily="34" charset="0"/>
            <a:ea typeface="Verdana" pitchFamily="34" charset="0"/>
            <a:cs typeface="Verdana" pitchFamily="34" charset="0"/>
          </a:endParaRPr>
        </a:p>
      </dgm:t>
    </dgm:pt>
    <dgm:pt modelId="{0C8FA25D-60B4-47EC-936E-39145FB65F41}" type="sibTrans" cxnId="{AA48ABD8-25EC-47E7-90F5-A4F483818AA3}">
      <dgm:prSet/>
      <dgm:spPr/>
      <dgm:t>
        <a:bodyPr/>
        <a:lstStyle/>
        <a:p>
          <a:endParaRPr lang="pt-BR" sz="1400">
            <a:latin typeface="Verdana" pitchFamily="34" charset="0"/>
            <a:ea typeface="Verdana" pitchFamily="34" charset="0"/>
            <a:cs typeface="Verdana" pitchFamily="34" charset="0"/>
          </a:endParaRPr>
        </a:p>
      </dgm:t>
    </dgm:pt>
    <dgm:pt modelId="{43FB1DC7-1E5F-4642-AC80-EB81125711E8}">
      <dgm:prSet phldrT="[Text]" custT="1"/>
      <dgm:spPr>
        <a:solidFill>
          <a:schemeClr val="accent2">
            <a:lumMod val="20000"/>
            <a:lumOff val="80000"/>
          </a:schemeClr>
        </a:solidFill>
        <a:ln>
          <a:solidFill>
            <a:schemeClr val="bg1"/>
          </a:solidFill>
        </a:ln>
      </dgm:spPr>
      <dgm:t>
        <a:bodyPr/>
        <a:lstStyle/>
        <a:p>
          <a:r>
            <a:rPr lang="en-US" sz="1400" b="1" noProof="0" dirty="0" smtClean="0">
              <a:latin typeface="Verdana" pitchFamily="34" charset="0"/>
              <a:ea typeface="Verdana" pitchFamily="34" charset="0"/>
              <a:cs typeface="Verdana" pitchFamily="34" charset="0"/>
            </a:rPr>
            <a:t>Communicate</a:t>
          </a:r>
        </a:p>
        <a:p>
          <a:r>
            <a:rPr lang="en-US" sz="1400" b="1" noProof="0" dirty="0" smtClean="0">
              <a:latin typeface="Verdana" pitchFamily="34" charset="0"/>
              <a:ea typeface="Verdana" pitchFamily="34" charset="0"/>
              <a:cs typeface="Verdana" pitchFamily="34" charset="0"/>
            </a:rPr>
            <a:t>Engage</a:t>
          </a:r>
        </a:p>
        <a:p>
          <a:r>
            <a:rPr lang="en-US" sz="1400" b="1" noProof="0" dirty="0" smtClean="0">
              <a:latin typeface="Verdana" pitchFamily="34" charset="0"/>
              <a:ea typeface="Verdana" pitchFamily="34" charset="0"/>
              <a:cs typeface="Verdana" pitchFamily="34" charset="0"/>
            </a:rPr>
            <a:t>Challenges</a:t>
          </a:r>
        </a:p>
        <a:p>
          <a:r>
            <a:rPr lang="en-US" sz="1400" b="1" noProof="0" dirty="0" smtClean="0">
              <a:latin typeface="Verdana" pitchFamily="34" charset="0"/>
              <a:ea typeface="Verdana" pitchFamily="34" charset="0"/>
              <a:cs typeface="Verdana" pitchFamily="34" charset="0"/>
            </a:rPr>
            <a:t>Implement</a:t>
          </a:r>
        </a:p>
        <a:p>
          <a:r>
            <a:rPr lang="en-US" sz="1400" b="1" noProof="0" dirty="0" smtClean="0">
              <a:latin typeface="Verdana" pitchFamily="34" charset="0"/>
              <a:ea typeface="Verdana" pitchFamily="34" charset="0"/>
              <a:cs typeface="Verdana" pitchFamily="34" charset="0"/>
            </a:rPr>
            <a:t>Evolve</a:t>
          </a:r>
        </a:p>
        <a:p>
          <a:endParaRPr lang="pt-BR" sz="1400" b="1" dirty="0" smtClean="0">
            <a:latin typeface="Verdana" pitchFamily="34" charset="0"/>
            <a:ea typeface="Verdana" pitchFamily="34" charset="0"/>
            <a:cs typeface="Verdana" pitchFamily="34" charset="0"/>
          </a:endParaRPr>
        </a:p>
        <a:p>
          <a:endParaRPr lang="pt-BR" sz="1400" b="1" dirty="0" smtClean="0">
            <a:latin typeface="Verdana" pitchFamily="34" charset="0"/>
            <a:ea typeface="Verdana" pitchFamily="34" charset="0"/>
            <a:cs typeface="Verdana" pitchFamily="34" charset="0"/>
          </a:endParaRPr>
        </a:p>
        <a:p>
          <a:endParaRPr lang="pt-BR" sz="1400" b="1" dirty="0" smtClean="0">
            <a:latin typeface="Verdana" pitchFamily="34" charset="0"/>
            <a:ea typeface="Verdana" pitchFamily="34" charset="0"/>
            <a:cs typeface="Verdana" pitchFamily="34" charset="0"/>
          </a:endParaRPr>
        </a:p>
        <a:p>
          <a:endParaRPr lang="pt-BR" sz="1400" b="1" dirty="0" smtClean="0">
            <a:latin typeface="Verdana" pitchFamily="34" charset="0"/>
            <a:ea typeface="Verdana" pitchFamily="34" charset="0"/>
            <a:cs typeface="Verdana" pitchFamily="34" charset="0"/>
          </a:endParaRPr>
        </a:p>
      </dgm:t>
    </dgm:pt>
    <dgm:pt modelId="{891C3DD3-2751-4A29-BD2D-AC8954191ED5}" type="parTrans" cxnId="{11A830BC-702C-444D-A1CC-AF8A180A482E}">
      <dgm:prSet/>
      <dgm:spPr/>
      <dgm:t>
        <a:bodyPr/>
        <a:lstStyle/>
        <a:p>
          <a:endParaRPr lang="pt-BR" sz="1400">
            <a:latin typeface="Verdana" pitchFamily="34" charset="0"/>
            <a:ea typeface="Verdana" pitchFamily="34" charset="0"/>
            <a:cs typeface="Verdana" pitchFamily="34" charset="0"/>
          </a:endParaRPr>
        </a:p>
      </dgm:t>
    </dgm:pt>
    <dgm:pt modelId="{69FCF2F1-886D-4209-BBE6-E0B3156634E1}" type="sibTrans" cxnId="{11A830BC-702C-444D-A1CC-AF8A180A482E}">
      <dgm:prSet/>
      <dgm:spPr/>
      <dgm:t>
        <a:bodyPr/>
        <a:lstStyle/>
        <a:p>
          <a:endParaRPr lang="pt-BR" sz="1400">
            <a:latin typeface="Verdana" pitchFamily="34" charset="0"/>
            <a:ea typeface="Verdana" pitchFamily="34" charset="0"/>
            <a:cs typeface="Verdana" pitchFamily="34" charset="0"/>
          </a:endParaRPr>
        </a:p>
      </dgm:t>
    </dgm:pt>
    <dgm:pt modelId="{F1815E90-6DFF-406B-87C9-5B69E74EFA87}" type="pres">
      <dgm:prSet presAssocID="{7A4DFFD2-42F2-47A0-9362-27E27704BE29}" presName="Name0" presStyleCnt="0">
        <dgm:presLayoutVars>
          <dgm:chMax val="5"/>
          <dgm:chPref val="5"/>
          <dgm:dir/>
          <dgm:animLvl val="lvl"/>
        </dgm:presLayoutVars>
      </dgm:prSet>
      <dgm:spPr/>
      <dgm:t>
        <a:bodyPr/>
        <a:lstStyle/>
        <a:p>
          <a:endParaRPr lang="en-GB"/>
        </a:p>
      </dgm:t>
    </dgm:pt>
    <dgm:pt modelId="{EE6B7693-C40A-4671-A84B-A4C4573B25BB}" type="pres">
      <dgm:prSet presAssocID="{F851C670-0FC2-4B2E-8FDF-D70A55CE9345}" presName="parentText1" presStyleLbl="node1" presStyleIdx="0" presStyleCnt="4">
        <dgm:presLayoutVars>
          <dgm:chMax/>
          <dgm:chPref val="3"/>
          <dgm:bulletEnabled val="1"/>
        </dgm:presLayoutVars>
      </dgm:prSet>
      <dgm:spPr/>
      <dgm:t>
        <a:bodyPr/>
        <a:lstStyle/>
        <a:p>
          <a:endParaRPr lang="en-GB"/>
        </a:p>
      </dgm:t>
    </dgm:pt>
    <dgm:pt modelId="{AA543D3F-673A-40C1-960C-368E9F9A8E44}" type="pres">
      <dgm:prSet presAssocID="{F851C670-0FC2-4B2E-8FDF-D70A55CE9345}" presName="childText1" presStyleLbl="solidAlignAcc1" presStyleIdx="0" presStyleCnt="4" custScaleY="112901" custLinFactNeighborX="-233" custLinFactNeighborY="-192">
        <dgm:presLayoutVars>
          <dgm:chMax val="0"/>
          <dgm:chPref val="0"/>
          <dgm:bulletEnabled val="1"/>
        </dgm:presLayoutVars>
      </dgm:prSet>
      <dgm:spPr/>
      <dgm:t>
        <a:bodyPr/>
        <a:lstStyle/>
        <a:p>
          <a:endParaRPr lang="en-GB"/>
        </a:p>
      </dgm:t>
    </dgm:pt>
    <dgm:pt modelId="{7C9FAA39-27E9-441B-9CA8-549D47CEDBB8}" type="pres">
      <dgm:prSet presAssocID="{08EBC183-481C-452A-8750-4BE598D4C0D3}" presName="parentText2" presStyleLbl="node1" presStyleIdx="1" presStyleCnt="4">
        <dgm:presLayoutVars>
          <dgm:chMax/>
          <dgm:chPref val="3"/>
          <dgm:bulletEnabled val="1"/>
        </dgm:presLayoutVars>
      </dgm:prSet>
      <dgm:spPr/>
      <dgm:t>
        <a:bodyPr/>
        <a:lstStyle/>
        <a:p>
          <a:endParaRPr lang="pt-BR"/>
        </a:p>
      </dgm:t>
    </dgm:pt>
    <dgm:pt modelId="{FBF46ED2-4678-469B-AFF2-664B34647503}" type="pres">
      <dgm:prSet presAssocID="{08EBC183-481C-452A-8750-4BE598D4C0D3}" presName="childText2" presStyleLbl="solidAlignAcc1" presStyleIdx="1" presStyleCnt="4" custScaleX="106982" custScaleY="112901" custLinFactNeighborX="3613">
        <dgm:presLayoutVars>
          <dgm:chMax val="0"/>
          <dgm:chPref val="0"/>
          <dgm:bulletEnabled val="1"/>
        </dgm:presLayoutVars>
      </dgm:prSet>
      <dgm:spPr/>
      <dgm:t>
        <a:bodyPr/>
        <a:lstStyle/>
        <a:p>
          <a:endParaRPr lang="pt-BR"/>
        </a:p>
      </dgm:t>
    </dgm:pt>
    <dgm:pt modelId="{9E8E3950-29A0-4D1E-A3A1-807CB0808BCE}" type="pres">
      <dgm:prSet presAssocID="{0FCF45D8-9BC3-4432-9C99-C7299AF836ED}" presName="parentText3" presStyleLbl="node1" presStyleIdx="2" presStyleCnt="4" custLinFactNeighborX="888">
        <dgm:presLayoutVars>
          <dgm:chMax/>
          <dgm:chPref val="3"/>
          <dgm:bulletEnabled val="1"/>
        </dgm:presLayoutVars>
      </dgm:prSet>
      <dgm:spPr/>
      <dgm:t>
        <a:bodyPr/>
        <a:lstStyle/>
        <a:p>
          <a:endParaRPr lang="pt-BR"/>
        </a:p>
      </dgm:t>
    </dgm:pt>
    <dgm:pt modelId="{40C1E48B-1440-47F1-ABFE-7B48073D9B9F}" type="pres">
      <dgm:prSet presAssocID="{0FCF45D8-9BC3-4432-9C99-C7299AF836ED}" presName="childText3" presStyleLbl="solidAlignAcc1" presStyleIdx="2" presStyleCnt="4" custScaleX="113964" custScaleY="112901" custLinFactNeighborX="8170">
        <dgm:presLayoutVars>
          <dgm:chMax val="0"/>
          <dgm:chPref val="0"/>
          <dgm:bulletEnabled val="1"/>
        </dgm:presLayoutVars>
      </dgm:prSet>
      <dgm:spPr/>
      <dgm:t>
        <a:bodyPr/>
        <a:lstStyle/>
        <a:p>
          <a:endParaRPr lang="pt-BR"/>
        </a:p>
      </dgm:t>
    </dgm:pt>
    <dgm:pt modelId="{747F781B-F2C6-4F73-8609-A7C4862B8186}" type="pres">
      <dgm:prSet presAssocID="{2773320D-7B58-42AA-8995-529A7A577E87}" presName="parentText4" presStyleLbl="node1" presStyleIdx="3" presStyleCnt="4">
        <dgm:presLayoutVars>
          <dgm:chMax/>
          <dgm:chPref val="3"/>
          <dgm:bulletEnabled val="1"/>
        </dgm:presLayoutVars>
      </dgm:prSet>
      <dgm:spPr/>
      <dgm:t>
        <a:bodyPr/>
        <a:lstStyle/>
        <a:p>
          <a:endParaRPr lang="pt-BR"/>
        </a:p>
      </dgm:t>
    </dgm:pt>
    <dgm:pt modelId="{0C475A37-C407-4298-8515-33B8A44A0A5A}" type="pres">
      <dgm:prSet presAssocID="{2773320D-7B58-42AA-8995-529A7A577E87}" presName="childText4" presStyleLbl="solidAlignAcc1" presStyleIdx="3" presStyleCnt="4" custScaleX="85534" custScaleY="112901" custLinFactNeighborX="-7798">
        <dgm:presLayoutVars>
          <dgm:chMax val="0"/>
          <dgm:chPref val="0"/>
          <dgm:bulletEnabled val="1"/>
        </dgm:presLayoutVars>
      </dgm:prSet>
      <dgm:spPr/>
      <dgm:t>
        <a:bodyPr/>
        <a:lstStyle/>
        <a:p>
          <a:endParaRPr lang="pt-BR"/>
        </a:p>
      </dgm:t>
    </dgm:pt>
  </dgm:ptLst>
  <dgm:cxnLst>
    <dgm:cxn modelId="{D3187305-F90E-4190-A4B7-5AF841B91E7B}" type="presOf" srcId="{2773320D-7B58-42AA-8995-529A7A577E87}" destId="{747F781B-F2C6-4F73-8609-A7C4862B8186}" srcOrd="0" destOrd="0" presId="urn:microsoft.com/office/officeart/2009/3/layout/IncreasingArrowsProcess"/>
    <dgm:cxn modelId="{78B104CA-FA64-4984-B0F7-F1833F2B693E}" srcId="{F851C670-0FC2-4B2E-8FDF-D70A55CE9345}" destId="{0C06A73A-642C-4505-BBF2-DB0301FC62AB}" srcOrd="0" destOrd="0" parTransId="{148710D9-CBDF-4253-B1F4-BBC061A6F327}" sibTransId="{9BC930D7-ABE7-45D9-BB44-0D5620F16C3B}"/>
    <dgm:cxn modelId="{8E7311EC-39AA-493C-B4C9-9977D878748B}" type="presOf" srcId="{0FCF45D8-9BC3-4432-9C99-C7299AF836ED}" destId="{9E8E3950-29A0-4D1E-A3A1-807CB0808BCE}" srcOrd="0" destOrd="0" presId="urn:microsoft.com/office/officeart/2009/3/layout/IncreasingArrowsProcess"/>
    <dgm:cxn modelId="{2999FBA2-F291-4B64-AAA9-ADA88389BC6E}" type="presOf" srcId="{5C60C853-2FA0-4854-96A7-765423EEC8E3}" destId="{FBF46ED2-4678-469B-AFF2-664B34647503}" srcOrd="0" destOrd="0" presId="urn:microsoft.com/office/officeart/2009/3/layout/IncreasingArrowsProcess"/>
    <dgm:cxn modelId="{11A830BC-702C-444D-A1CC-AF8A180A482E}" srcId="{2773320D-7B58-42AA-8995-529A7A577E87}" destId="{43FB1DC7-1E5F-4642-AC80-EB81125711E8}" srcOrd="0" destOrd="0" parTransId="{891C3DD3-2751-4A29-BD2D-AC8954191ED5}" sibTransId="{69FCF2F1-886D-4209-BBE6-E0B3156634E1}"/>
    <dgm:cxn modelId="{9AB689F8-9E95-4D34-9511-099CF8A64FDE}" srcId="{08EBC183-481C-452A-8750-4BE598D4C0D3}" destId="{5C60C853-2FA0-4854-96A7-765423EEC8E3}" srcOrd="0" destOrd="0" parTransId="{40E779DE-FC7C-422C-8D0D-750ECCA3A306}" sibTransId="{B9AD2741-6EFB-47DB-BC93-FE9734E457B9}"/>
    <dgm:cxn modelId="{C0C924DE-AF36-408E-A03E-6FFBD5D7EFDF}" type="presOf" srcId="{43FB1DC7-1E5F-4642-AC80-EB81125711E8}" destId="{0C475A37-C407-4298-8515-33B8A44A0A5A}" srcOrd="0" destOrd="0" presId="urn:microsoft.com/office/officeart/2009/3/layout/IncreasingArrowsProcess"/>
    <dgm:cxn modelId="{AB774758-66D6-4EA7-94B2-537F621590E6}" type="presOf" srcId="{F851C670-0FC2-4B2E-8FDF-D70A55CE9345}" destId="{EE6B7693-C40A-4671-A84B-A4C4573B25BB}" srcOrd="0" destOrd="0" presId="urn:microsoft.com/office/officeart/2009/3/layout/IncreasingArrowsProcess"/>
    <dgm:cxn modelId="{6C620C4D-1C83-47E2-A540-FEE280AFFD10}" srcId="{7A4DFFD2-42F2-47A0-9362-27E27704BE29}" destId="{08EBC183-481C-452A-8750-4BE598D4C0D3}" srcOrd="1" destOrd="0" parTransId="{1E140892-EFB6-47BC-A5C1-55E338C18411}" sibTransId="{254F7D2B-1BEF-4792-BEBB-B3BDBB19AFD5}"/>
    <dgm:cxn modelId="{944EA0E7-B3D1-4591-8E54-8E73DFD734E9}" type="presOf" srcId="{C76117F2-807A-48B7-8880-68D1577D47C2}" destId="{40C1E48B-1440-47F1-ABFE-7B48073D9B9F}" srcOrd="0" destOrd="0" presId="urn:microsoft.com/office/officeart/2009/3/layout/IncreasingArrowsProcess"/>
    <dgm:cxn modelId="{4416A519-DD72-4E74-AFB0-0732E9B31E7E}" type="presOf" srcId="{08EBC183-481C-452A-8750-4BE598D4C0D3}" destId="{7C9FAA39-27E9-441B-9CA8-549D47CEDBB8}" srcOrd="0" destOrd="0" presId="urn:microsoft.com/office/officeart/2009/3/layout/IncreasingArrowsProcess"/>
    <dgm:cxn modelId="{D1CE3BF9-9A9F-4EAA-AA41-624AE7522078}" srcId="{7A4DFFD2-42F2-47A0-9362-27E27704BE29}" destId="{0FCF45D8-9BC3-4432-9C99-C7299AF836ED}" srcOrd="2" destOrd="0" parTransId="{BF4ED672-6946-4C75-9A62-3FCEBD20E2FD}" sibTransId="{22D05DCF-C8E2-4763-9628-4C9B5472A85A}"/>
    <dgm:cxn modelId="{379E504A-8BD7-402B-A108-BD8EF50374C3}" srcId="{7A4DFFD2-42F2-47A0-9362-27E27704BE29}" destId="{F851C670-0FC2-4B2E-8FDF-D70A55CE9345}" srcOrd="0" destOrd="0" parTransId="{90C46C06-BC67-434D-BC95-A2D842CC7BF5}" sibTransId="{ABE2932E-8589-4388-A8CC-16F2F21CB801}"/>
    <dgm:cxn modelId="{AA48ABD8-25EC-47E7-90F5-A4F483818AA3}" srcId="{7A4DFFD2-42F2-47A0-9362-27E27704BE29}" destId="{2773320D-7B58-42AA-8995-529A7A577E87}" srcOrd="3" destOrd="0" parTransId="{5AD4E62E-7D6A-4A40-A932-66693521DF2B}" sibTransId="{0C8FA25D-60B4-47EC-936E-39145FB65F41}"/>
    <dgm:cxn modelId="{16B8BB68-3386-4221-83B8-02E355D21105}" type="presOf" srcId="{7A4DFFD2-42F2-47A0-9362-27E27704BE29}" destId="{F1815E90-6DFF-406B-87C9-5B69E74EFA87}" srcOrd="0" destOrd="0" presId="urn:microsoft.com/office/officeart/2009/3/layout/IncreasingArrowsProcess"/>
    <dgm:cxn modelId="{EB4B6738-94D6-4DE1-AB49-ADCA8D77BBFF}" srcId="{0FCF45D8-9BC3-4432-9C99-C7299AF836ED}" destId="{C76117F2-807A-48B7-8880-68D1577D47C2}" srcOrd="0" destOrd="0" parTransId="{E99F60C4-0DBF-422F-8401-8B3D7A438429}" sibTransId="{A09482D5-631B-486C-B530-0806C4874C42}"/>
    <dgm:cxn modelId="{E2B860BB-6A58-413A-A33D-B21387ED8898}" type="presOf" srcId="{0C06A73A-642C-4505-BBF2-DB0301FC62AB}" destId="{AA543D3F-673A-40C1-960C-368E9F9A8E44}" srcOrd="0" destOrd="0" presId="urn:microsoft.com/office/officeart/2009/3/layout/IncreasingArrowsProcess"/>
    <dgm:cxn modelId="{90779CD3-903D-474A-870C-F9338A870312}" type="presParOf" srcId="{F1815E90-6DFF-406B-87C9-5B69E74EFA87}" destId="{EE6B7693-C40A-4671-A84B-A4C4573B25BB}" srcOrd="0" destOrd="0" presId="urn:microsoft.com/office/officeart/2009/3/layout/IncreasingArrowsProcess"/>
    <dgm:cxn modelId="{FB644897-8ADC-44D9-9FDE-9ABF05BC01D2}" type="presParOf" srcId="{F1815E90-6DFF-406B-87C9-5B69E74EFA87}" destId="{AA543D3F-673A-40C1-960C-368E9F9A8E44}" srcOrd="1" destOrd="0" presId="urn:microsoft.com/office/officeart/2009/3/layout/IncreasingArrowsProcess"/>
    <dgm:cxn modelId="{4795439A-B8A9-483F-AB4B-542BD85AB464}" type="presParOf" srcId="{F1815E90-6DFF-406B-87C9-5B69E74EFA87}" destId="{7C9FAA39-27E9-441B-9CA8-549D47CEDBB8}" srcOrd="2" destOrd="0" presId="urn:microsoft.com/office/officeart/2009/3/layout/IncreasingArrowsProcess"/>
    <dgm:cxn modelId="{9843E57D-EE93-4118-AC98-633621BA4022}" type="presParOf" srcId="{F1815E90-6DFF-406B-87C9-5B69E74EFA87}" destId="{FBF46ED2-4678-469B-AFF2-664B34647503}" srcOrd="3" destOrd="0" presId="urn:microsoft.com/office/officeart/2009/3/layout/IncreasingArrowsProcess"/>
    <dgm:cxn modelId="{5440009E-C8CD-46E2-8761-75C28D5BD6DB}" type="presParOf" srcId="{F1815E90-6DFF-406B-87C9-5B69E74EFA87}" destId="{9E8E3950-29A0-4D1E-A3A1-807CB0808BCE}" srcOrd="4" destOrd="0" presId="urn:microsoft.com/office/officeart/2009/3/layout/IncreasingArrowsProcess"/>
    <dgm:cxn modelId="{6690E908-8813-4160-98F0-578053A92630}" type="presParOf" srcId="{F1815E90-6DFF-406B-87C9-5B69E74EFA87}" destId="{40C1E48B-1440-47F1-ABFE-7B48073D9B9F}" srcOrd="5" destOrd="0" presId="urn:microsoft.com/office/officeart/2009/3/layout/IncreasingArrowsProcess"/>
    <dgm:cxn modelId="{F9954D65-E86B-4F34-97F4-4C7160E0675D}" type="presParOf" srcId="{F1815E90-6DFF-406B-87C9-5B69E74EFA87}" destId="{747F781B-F2C6-4F73-8609-A7C4862B8186}" srcOrd="6" destOrd="0" presId="urn:microsoft.com/office/officeart/2009/3/layout/IncreasingArrowsProcess"/>
    <dgm:cxn modelId="{E64A9999-1832-4AF3-BA4C-8D583D69C6BB}" type="presParOf" srcId="{F1815E90-6DFF-406B-87C9-5B69E74EFA87}" destId="{0C475A37-C407-4298-8515-33B8A44A0A5A}" srcOrd="7" destOrd="0" presId="urn:microsoft.com/office/officeart/2009/3/layout/IncreasingArrowsProcess"/>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4.xml><?xml version="1.0" encoding="utf-8"?>
<dgm:dataModel xmlns:dgm="http://schemas.openxmlformats.org/drawingml/2006/diagram" xmlns:a="http://schemas.openxmlformats.org/drawingml/2006/main">
  <dgm:ptLst>
    <dgm:pt modelId="{7A4DFFD2-42F2-47A0-9362-27E27704BE29}" type="doc">
      <dgm:prSet loTypeId="urn:microsoft.com/office/officeart/2009/3/layout/IncreasingArrowsProcess" loCatId="process" qsTypeId="urn:microsoft.com/office/officeart/2005/8/quickstyle/3d1" qsCatId="3D" csTypeId="urn:microsoft.com/office/officeart/2005/8/colors/accent3_4" csCatId="accent3" phldr="1"/>
      <dgm:spPr/>
      <dgm:t>
        <a:bodyPr/>
        <a:lstStyle/>
        <a:p>
          <a:endParaRPr lang="pt-BR"/>
        </a:p>
      </dgm:t>
    </dgm:pt>
    <dgm:pt modelId="{F851C670-0FC2-4B2E-8FDF-D70A55CE9345}">
      <dgm:prSet phldrT="[Text]" custT="1"/>
      <dgm:spPr>
        <a:solidFill>
          <a:schemeClr val="accent5">
            <a:lumMod val="75000"/>
          </a:schemeClr>
        </a:solidFill>
      </dgm:spPr>
      <dgm:t>
        <a:bodyPr/>
        <a:lstStyle/>
        <a:p>
          <a:r>
            <a:rPr lang="pt-BR" sz="2000" b="1" dirty="0" err="1" smtClean="0">
              <a:latin typeface="Verdana" pitchFamily="34" charset="0"/>
              <a:ea typeface="Verdana" pitchFamily="34" charset="0"/>
              <a:cs typeface="Verdana" pitchFamily="34" charset="0"/>
            </a:rPr>
            <a:t>The</a:t>
          </a:r>
          <a:r>
            <a:rPr lang="pt-BR" sz="2000" b="1" dirty="0" smtClean="0">
              <a:latin typeface="Verdana" pitchFamily="34" charset="0"/>
              <a:ea typeface="Verdana" pitchFamily="34" charset="0"/>
              <a:cs typeface="Verdana" pitchFamily="34" charset="0"/>
            </a:rPr>
            <a:t> </a:t>
          </a:r>
          <a:r>
            <a:rPr lang="pt-BR" sz="2000" b="1" dirty="0" err="1" smtClean="0">
              <a:latin typeface="Verdana" pitchFamily="34" charset="0"/>
              <a:ea typeface="Verdana" pitchFamily="34" charset="0"/>
              <a:cs typeface="Verdana" pitchFamily="34" charset="0"/>
            </a:rPr>
            <a:t>Company</a:t>
          </a:r>
          <a:endParaRPr lang="pt-BR" sz="1400" b="1" dirty="0">
            <a:latin typeface="Verdana" pitchFamily="34" charset="0"/>
            <a:ea typeface="Verdana" pitchFamily="34" charset="0"/>
            <a:cs typeface="Verdana" pitchFamily="34" charset="0"/>
          </a:endParaRPr>
        </a:p>
      </dgm:t>
    </dgm:pt>
    <dgm:pt modelId="{90C46C06-BC67-434D-BC95-A2D842CC7BF5}" type="parTrans" cxnId="{379E504A-8BD7-402B-A108-BD8EF50374C3}">
      <dgm:prSet/>
      <dgm:spPr/>
      <dgm:t>
        <a:bodyPr/>
        <a:lstStyle/>
        <a:p>
          <a:endParaRPr lang="pt-BR" sz="1400" b="1">
            <a:latin typeface="Verdana" pitchFamily="34" charset="0"/>
            <a:ea typeface="Verdana" pitchFamily="34" charset="0"/>
            <a:cs typeface="Verdana" pitchFamily="34" charset="0"/>
          </a:endParaRPr>
        </a:p>
      </dgm:t>
    </dgm:pt>
    <dgm:pt modelId="{ABE2932E-8589-4388-A8CC-16F2F21CB801}" type="sibTrans" cxnId="{379E504A-8BD7-402B-A108-BD8EF50374C3}">
      <dgm:prSet/>
      <dgm:spPr/>
      <dgm:t>
        <a:bodyPr/>
        <a:lstStyle/>
        <a:p>
          <a:endParaRPr lang="pt-BR" sz="1400" b="1">
            <a:latin typeface="Verdana" pitchFamily="34" charset="0"/>
            <a:ea typeface="Verdana" pitchFamily="34" charset="0"/>
            <a:cs typeface="Verdana" pitchFamily="34" charset="0"/>
          </a:endParaRPr>
        </a:p>
      </dgm:t>
    </dgm:pt>
    <dgm:pt modelId="{0C06A73A-642C-4505-BBF2-DB0301FC62AB}">
      <dgm:prSet phldrT="[Text]" custT="1"/>
      <dgm:spPr>
        <a:solidFill>
          <a:schemeClr val="accent2">
            <a:lumMod val="20000"/>
            <a:lumOff val="80000"/>
          </a:schemeClr>
        </a:solidFill>
        <a:ln>
          <a:solidFill>
            <a:schemeClr val="bg1"/>
          </a:solidFill>
        </a:ln>
      </dgm:spPr>
      <dgm:t>
        <a:bodyPr/>
        <a:lstStyle/>
        <a:p>
          <a:r>
            <a:rPr lang="en-US" sz="1400" b="1" dirty="0" smtClean="0">
              <a:latin typeface="Verdana" pitchFamily="34" charset="0"/>
              <a:ea typeface="Verdana" pitchFamily="34" charset="0"/>
              <a:cs typeface="Verdana" pitchFamily="34" charset="0"/>
            </a:rPr>
            <a:t>The company's structure, missions, values and objectives</a:t>
          </a:r>
          <a:endParaRPr lang="pt-BR" sz="1400" b="1" dirty="0">
            <a:latin typeface="Verdana" pitchFamily="34" charset="0"/>
            <a:ea typeface="Verdana" pitchFamily="34" charset="0"/>
            <a:cs typeface="Verdana" pitchFamily="34" charset="0"/>
          </a:endParaRPr>
        </a:p>
      </dgm:t>
    </dgm:pt>
    <dgm:pt modelId="{148710D9-CBDF-4253-B1F4-BBC061A6F327}" type="parTrans" cxnId="{78B104CA-FA64-4984-B0F7-F1833F2B693E}">
      <dgm:prSet/>
      <dgm:spPr/>
      <dgm:t>
        <a:bodyPr/>
        <a:lstStyle/>
        <a:p>
          <a:endParaRPr lang="pt-BR" sz="1400" b="1">
            <a:latin typeface="Verdana" pitchFamily="34" charset="0"/>
            <a:ea typeface="Verdana" pitchFamily="34" charset="0"/>
            <a:cs typeface="Verdana" pitchFamily="34" charset="0"/>
          </a:endParaRPr>
        </a:p>
      </dgm:t>
    </dgm:pt>
    <dgm:pt modelId="{9BC930D7-ABE7-45D9-BB44-0D5620F16C3B}" type="sibTrans" cxnId="{78B104CA-FA64-4984-B0F7-F1833F2B693E}">
      <dgm:prSet/>
      <dgm:spPr/>
      <dgm:t>
        <a:bodyPr/>
        <a:lstStyle/>
        <a:p>
          <a:endParaRPr lang="pt-BR" sz="1400" b="1">
            <a:latin typeface="Verdana" pitchFamily="34" charset="0"/>
            <a:ea typeface="Verdana" pitchFamily="34" charset="0"/>
            <a:cs typeface="Verdana" pitchFamily="34" charset="0"/>
          </a:endParaRPr>
        </a:p>
      </dgm:t>
    </dgm:pt>
    <dgm:pt modelId="{08EBC183-481C-452A-8750-4BE598D4C0D3}">
      <dgm:prSet phldrT="[Text]" custT="1"/>
      <dgm:spPr>
        <a:solidFill>
          <a:schemeClr val="accent5">
            <a:lumMod val="75000"/>
          </a:schemeClr>
        </a:solidFill>
      </dgm:spPr>
      <dgm:t>
        <a:bodyPr/>
        <a:lstStyle/>
        <a:p>
          <a:r>
            <a:rPr lang="pt-BR" sz="2000" b="1" dirty="0" err="1" smtClean="0">
              <a:latin typeface="Verdana" pitchFamily="34" charset="0"/>
              <a:ea typeface="Verdana" pitchFamily="34" charset="0"/>
              <a:cs typeface="Verdana" pitchFamily="34" charset="0"/>
            </a:rPr>
            <a:t>The</a:t>
          </a:r>
          <a:r>
            <a:rPr lang="pt-BR" sz="2000" b="1" dirty="0" smtClean="0">
              <a:latin typeface="Verdana" pitchFamily="34" charset="0"/>
              <a:ea typeface="Verdana" pitchFamily="34" charset="0"/>
              <a:cs typeface="Verdana" pitchFamily="34" charset="0"/>
            </a:rPr>
            <a:t> </a:t>
          </a:r>
          <a:r>
            <a:rPr lang="pt-BR" sz="2000" b="1" dirty="0" err="1" smtClean="0">
              <a:latin typeface="Verdana" pitchFamily="34" charset="0"/>
              <a:ea typeface="Verdana" pitchFamily="34" charset="0"/>
              <a:cs typeface="Verdana" pitchFamily="34" charset="0"/>
            </a:rPr>
            <a:t>Market</a:t>
          </a:r>
          <a:endParaRPr lang="pt-BR" sz="2000" b="1" dirty="0">
            <a:latin typeface="Verdana" pitchFamily="34" charset="0"/>
            <a:ea typeface="Verdana" pitchFamily="34" charset="0"/>
            <a:cs typeface="Verdana" pitchFamily="34" charset="0"/>
          </a:endParaRPr>
        </a:p>
      </dgm:t>
    </dgm:pt>
    <dgm:pt modelId="{1E140892-EFB6-47BC-A5C1-55E338C18411}" type="parTrans" cxnId="{6C620C4D-1C83-47E2-A540-FEE280AFFD10}">
      <dgm:prSet/>
      <dgm:spPr/>
      <dgm:t>
        <a:bodyPr/>
        <a:lstStyle/>
        <a:p>
          <a:endParaRPr lang="pt-BR" sz="1400" b="1">
            <a:latin typeface="Verdana" pitchFamily="34" charset="0"/>
            <a:ea typeface="Verdana" pitchFamily="34" charset="0"/>
            <a:cs typeface="Verdana" pitchFamily="34" charset="0"/>
          </a:endParaRPr>
        </a:p>
      </dgm:t>
    </dgm:pt>
    <dgm:pt modelId="{254F7D2B-1BEF-4792-BEBB-B3BDBB19AFD5}" type="sibTrans" cxnId="{6C620C4D-1C83-47E2-A540-FEE280AFFD10}">
      <dgm:prSet/>
      <dgm:spPr/>
      <dgm:t>
        <a:bodyPr/>
        <a:lstStyle/>
        <a:p>
          <a:endParaRPr lang="pt-BR" sz="1400" b="1">
            <a:latin typeface="Verdana" pitchFamily="34" charset="0"/>
            <a:ea typeface="Verdana" pitchFamily="34" charset="0"/>
            <a:cs typeface="Verdana" pitchFamily="34" charset="0"/>
          </a:endParaRPr>
        </a:p>
      </dgm:t>
    </dgm:pt>
    <dgm:pt modelId="{5C60C853-2FA0-4854-96A7-765423EEC8E3}">
      <dgm:prSet phldrT="[Text]" custT="1"/>
      <dgm:spPr>
        <a:solidFill>
          <a:schemeClr val="accent2">
            <a:lumMod val="20000"/>
            <a:lumOff val="80000"/>
          </a:schemeClr>
        </a:solidFill>
        <a:ln>
          <a:solidFill>
            <a:schemeClr val="bg1"/>
          </a:solidFill>
        </a:ln>
      </dgm:spPr>
      <dgm:t>
        <a:bodyPr/>
        <a:lstStyle/>
        <a:p>
          <a:pPr algn="l"/>
          <a:r>
            <a:rPr lang="en-US" sz="1400" b="1" dirty="0" smtClean="0">
              <a:latin typeface="Verdana" pitchFamily="34" charset="0"/>
              <a:ea typeface="Verdana" pitchFamily="34" charset="0"/>
              <a:cs typeface="Verdana" pitchFamily="34" charset="0"/>
            </a:rPr>
            <a:t>The competition, the partners and other players that integrate the automation world</a:t>
          </a:r>
          <a:endParaRPr lang="pt-BR" sz="1400" b="1" dirty="0">
            <a:latin typeface="Verdana" pitchFamily="34" charset="0"/>
            <a:ea typeface="Verdana" pitchFamily="34" charset="0"/>
            <a:cs typeface="Verdana" pitchFamily="34" charset="0"/>
          </a:endParaRPr>
        </a:p>
      </dgm:t>
    </dgm:pt>
    <dgm:pt modelId="{40E779DE-FC7C-422C-8D0D-750ECCA3A306}" type="parTrans" cxnId="{9AB689F8-9E95-4D34-9511-099CF8A64FDE}">
      <dgm:prSet/>
      <dgm:spPr/>
      <dgm:t>
        <a:bodyPr/>
        <a:lstStyle/>
        <a:p>
          <a:endParaRPr lang="pt-BR" sz="1400" b="1">
            <a:latin typeface="Verdana" pitchFamily="34" charset="0"/>
            <a:ea typeface="Verdana" pitchFamily="34" charset="0"/>
            <a:cs typeface="Verdana" pitchFamily="34" charset="0"/>
          </a:endParaRPr>
        </a:p>
      </dgm:t>
    </dgm:pt>
    <dgm:pt modelId="{B9AD2741-6EFB-47DB-BC93-FE9734E457B9}" type="sibTrans" cxnId="{9AB689F8-9E95-4D34-9511-099CF8A64FDE}">
      <dgm:prSet/>
      <dgm:spPr/>
      <dgm:t>
        <a:bodyPr/>
        <a:lstStyle/>
        <a:p>
          <a:endParaRPr lang="pt-BR" sz="1400" b="1">
            <a:latin typeface="Verdana" pitchFamily="34" charset="0"/>
            <a:ea typeface="Verdana" pitchFamily="34" charset="0"/>
            <a:cs typeface="Verdana" pitchFamily="34" charset="0"/>
          </a:endParaRPr>
        </a:p>
      </dgm:t>
    </dgm:pt>
    <dgm:pt modelId="{0FCF45D8-9BC3-4432-9C99-C7299AF836ED}">
      <dgm:prSet phldrT="[Text]" custT="1"/>
      <dgm:spPr>
        <a:solidFill>
          <a:schemeClr val="accent5">
            <a:lumMod val="75000"/>
          </a:schemeClr>
        </a:solidFill>
      </dgm:spPr>
      <dgm:t>
        <a:bodyPr/>
        <a:lstStyle/>
        <a:p>
          <a:r>
            <a:rPr lang="pt-BR" sz="2000" b="1" dirty="0" err="1" smtClean="0">
              <a:latin typeface="Verdana" pitchFamily="34" charset="0"/>
              <a:ea typeface="Verdana" pitchFamily="34" charset="0"/>
              <a:cs typeface="Verdana" pitchFamily="34" charset="0"/>
            </a:rPr>
            <a:t>The</a:t>
          </a:r>
          <a:r>
            <a:rPr lang="pt-BR" sz="2000" b="1" dirty="0" smtClean="0">
              <a:latin typeface="Verdana" pitchFamily="34" charset="0"/>
              <a:ea typeface="Verdana" pitchFamily="34" charset="0"/>
              <a:cs typeface="Verdana" pitchFamily="34" charset="0"/>
            </a:rPr>
            <a:t> </a:t>
          </a:r>
          <a:r>
            <a:rPr lang="pt-BR" sz="2000" b="1" dirty="0" err="1" smtClean="0">
              <a:latin typeface="Verdana" pitchFamily="34" charset="0"/>
              <a:ea typeface="Verdana" pitchFamily="34" charset="0"/>
              <a:cs typeface="Verdana" pitchFamily="34" charset="0"/>
            </a:rPr>
            <a:t>Client</a:t>
          </a:r>
          <a:endParaRPr lang="pt-BR" sz="2000" b="1" dirty="0">
            <a:latin typeface="Verdana" pitchFamily="34" charset="0"/>
            <a:ea typeface="Verdana" pitchFamily="34" charset="0"/>
            <a:cs typeface="Verdana" pitchFamily="34" charset="0"/>
          </a:endParaRPr>
        </a:p>
      </dgm:t>
    </dgm:pt>
    <dgm:pt modelId="{BF4ED672-6946-4C75-9A62-3FCEBD20E2FD}" type="parTrans" cxnId="{D1CE3BF9-9A9F-4EAA-AA41-624AE7522078}">
      <dgm:prSet/>
      <dgm:spPr/>
      <dgm:t>
        <a:bodyPr/>
        <a:lstStyle/>
        <a:p>
          <a:endParaRPr lang="pt-BR" sz="1400" b="1">
            <a:latin typeface="Verdana" pitchFamily="34" charset="0"/>
            <a:ea typeface="Verdana" pitchFamily="34" charset="0"/>
            <a:cs typeface="Verdana" pitchFamily="34" charset="0"/>
          </a:endParaRPr>
        </a:p>
      </dgm:t>
    </dgm:pt>
    <dgm:pt modelId="{22D05DCF-C8E2-4763-9628-4C9B5472A85A}" type="sibTrans" cxnId="{D1CE3BF9-9A9F-4EAA-AA41-624AE7522078}">
      <dgm:prSet/>
      <dgm:spPr/>
      <dgm:t>
        <a:bodyPr/>
        <a:lstStyle/>
        <a:p>
          <a:endParaRPr lang="pt-BR" sz="1400" b="1">
            <a:latin typeface="Verdana" pitchFamily="34" charset="0"/>
            <a:ea typeface="Verdana" pitchFamily="34" charset="0"/>
            <a:cs typeface="Verdana" pitchFamily="34" charset="0"/>
          </a:endParaRPr>
        </a:p>
      </dgm:t>
    </dgm:pt>
    <dgm:pt modelId="{C76117F2-807A-48B7-8880-68D1577D47C2}">
      <dgm:prSet phldrT="[Text]" custT="1"/>
      <dgm:spPr>
        <a:solidFill>
          <a:schemeClr val="accent2">
            <a:lumMod val="20000"/>
            <a:lumOff val="80000"/>
          </a:schemeClr>
        </a:solidFill>
        <a:ln>
          <a:solidFill>
            <a:schemeClr val="bg1"/>
          </a:solidFill>
        </a:ln>
      </dgm:spPr>
      <dgm:t>
        <a:bodyPr/>
        <a:lstStyle/>
        <a:p>
          <a:r>
            <a:rPr lang="en-US" sz="1400" b="1" dirty="0" smtClean="0">
              <a:latin typeface="Verdana" pitchFamily="34" charset="0"/>
              <a:ea typeface="Verdana" pitchFamily="34" charset="0"/>
              <a:cs typeface="Verdana" pitchFamily="34" charset="0"/>
            </a:rPr>
            <a:t>The company's target market, and the focus structured for </a:t>
          </a:r>
          <a:r>
            <a:rPr lang="pt-BR" sz="1400" b="1" dirty="0" err="1" smtClean="0">
              <a:latin typeface="Verdana" pitchFamily="34" charset="0"/>
              <a:ea typeface="Verdana" pitchFamily="34" charset="0"/>
              <a:cs typeface="Verdana" pitchFamily="34" charset="0"/>
            </a:rPr>
            <a:t>this</a:t>
          </a:r>
          <a:r>
            <a:rPr lang="pt-BR" sz="1400" b="1" dirty="0" smtClean="0">
              <a:latin typeface="Verdana" pitchFamily="34" charset="0"/>
              <a:ea typeface="Verdana" pitchFamily="34" charset="0"/>
              <a:cs typeface="Verdana" pitchFamily="34" charset="0"/>
            </a:rPr>
            <a:t> </a:t>
          </a:r>
          <a:r>
            <a:rPr lang="pt-BR" sz="1400" b="1" dirty="0" err="1" smtClean="0">
              <a:latin typeface="Verdana" pitchFamily="34" charset="0"/>
              <a:ea typeface="Verdana" pitchFamily="34" charset="0"/>
              <a:cs typeface="Verdana" pitchFamily="34" charset="0"/>
            </a:rPr>
            <a:t>market</a:t>
          </a:r>
          <a:endParaRPr lang="pt-BR" sz="1400" b="1" dirty="0" smtClean="0">
            <a:latin typeface="Verdana" pitchFamily="34" charset="0"/>
            <a:ea typeface="Verdana" pitchFamily="34" charset="0"/>
            <a:cs typeface="Verdana" pitchFamily="34" charset="0"/>
          </a:endParaRPr>
        </a:p>
        <a:p>
          <a:endParaRPr lang="pt-BR" sz="1400" b="1" dirty="0" smtClean="0">
            <a:latin typeface="Verdana" pitchFamily="34" charset="0"/>
            <a:ea typeface="Verdana" pitchFamily="34" charset="0"/>
            <a:cs typeface="Verdana" pitchFamily="34" charset="0"/>
          </a:endParaRPr>
        </a:p>
        <a:p>
          <a:endParaRPr lang="pt-BR" sz="1400" b="1" dirty="0" smtClean="0">
            <a:latin typeface="Verdana" pitchFamily="34" charset="0"/>
            <a:ea typeface="Verdana" pitchFamily="34" charset="0"/>
            <a:cs typeface="Verdana" pitchFamily="34" charset="0"/>
          </a:endParaRPr>
        </a:p>
        <a:p>
          <a:endParaRPr lang="pt-BR" sz="1400" b="1" dirty="0" smtClean="0">
            <a:latin typeface="Verdana" pitchFamily="34" charset="0"/>
            <a:ea typeface="Verdana" pitchFamily="34" charset="0"/>
            <a:cs typeface="Verdana" pitchFamily="34" charset="0"/>
          </a:endParaRPr>
        </a:p>
      </dgm:t>
    </dgm:pt>
    <dgm:pt modelId="{E99F60C4-0DBF-422F-8401-8B3D7A438429}" type="parTrans" cxnId="{EB4B6738-94D6-4DE1-AB49-ADCA8D77BBFF}">
      <dgm:prSet/>
      <dgm:spPr/>
      <dgm:t>
        <a:bodyPr/>
        <a:lstStyle/>
        <a:p>
          <a:endParaRPr lang="pt-BR" sz="1400" b="1">
            <a:latin typeface="Verdana" pitchFamily="34" charset="0"/>
            <a:ea typeface="Verdana" pitchFamily="34" charset="0"/>
            <a:cs typeface="Verdana" pitchFamily="34" charset="0"/>
          </a:endParaRPr>
        </a:p>
      </dgm:t>
    </dgm:pt>
    <dgm:pt modelId="{A09482D5-631B-486C-B530-0806C4874C42}" type="sibTrans" cxnId="{EB4B6738-94D6-4DE1-AB49-ADCA8D77BBFF}">
      <dgm:prSet/>
      <dgm:spPr/>
      <dgm:t>
        <a:bodyPr/>
        <a:lstStyle/>
        <a:p>
          <a:endParaRPr lang="pt-BR" sz="1400" b="1">
            <a:latin typeface="Verdana" pitchFamily="34" charset="0"/>
            <a:ea typeface="Verdana" pitchFamily="34" charset="0"/>
            <a:cs typeface="Verdana" pitchFamily="34" charset="0"/>
          </a:endParaRPr>
        </a:p>
      </dgm:t>
    </dgm:pt>
    <dgm:pt modelId="{2773320D-7B58-42AA-8995-529A7A577E87}">
      <dgm:prSet phldrT="[Text]" custT="1"/>
      <dgm:spPr>
        <a:solidFill>
          <a:schemeClr val="accent5">
            <a:lumMod val="75000"/>
          </a:schemeClr>
        </a:solidFill>
      </dgm:spPr>
      <dgm:t>
        <a:bodyPr/>
        <a:lstStyle/>
        <a:p>
          <a:r>
            <a:rPr lang="pt-BR" sz="2000" b="1" dirty="0" err="1" smtClean="0">
              <a:latin typeface="Verdana" pitchFamily="34" charset="0"/>
              <a:ea typeface="Verdana" pitchFamily="34" charset="0"/>
              <a:cs typeface="Verdana" pitchFamily="34" charset="0"/>
            </a:rPr>
            <a:t>The</a:t>
          </a:r>
          <a:r>
            <a:rPr lang="pt-BR" sz="2000" b="1" dirty="0" smtClean="0">
              <a:latin typeface="Verdana" pitchFamily="34" charset="0"/>
              <a:ea typeface="Verdana" pitchFamily="34" charset="0"/>
              <a:cs typeface="Verdana" pitchFamily="34" charset="0"/>
            </a:rPr>
            <a:t> Know-how</a:t>
          </a:r>
        </a:p>
      </dgm:t>
    </dgm:pt>
    <dgm:pt modelId="{5AD4E62E-7D6A-4A40-A932-66693521DF2B}" type="parTrans" cxnId="{AA48ABD8-25EC-47E7-90F5-A4F483818AA3}">
      <dgm:prSet/>
      <dgm:spPr/>
      <dgm:t>
        <a:bodyPr/>
        <a:lstStyle/>
        <a:p>
          <a:endParaRPr lang="pt-BR" sz="1400">
            <a:latin typeface="Verdana" pitchFamily="34" charset="0"/>
            <a:ea typeface="Verdana" pitchFamily="34" charset="0"/>
            <a:cs typeface="Verdana" pitchFamily="34" charset="0"/>
          </a:endParaRPr>
        </a:p>
      </dgm:t>
    </dgm:pt>
    <dgm:pt modelId="{0C8FA25D-60B4-47EC-936E-39145FB65F41}" type="sibTrans" cxnId="{AA48ABD8-25EC-47E7-90F5-A4F483818AA3}">
      <dgm:prSet/>
      <dgm:spPr/>
      <dgm:t>
        <a:bodyPr/>
        <a:lstStyle/>
        <a:p>
          <a:endParaRPr lang="pt-BR" sz="1400">
            <a:latin typeface="Verdana" pitchFamily="34" charset="0"/>
            <a:ea typeface="Verdana" pitchFamily="34" charset="0"/>
            <a:cs typeface="Verdana" pitchFamily="34" charset="0"/>
          </a:endParaRPr>
        </a:p>
      </dgm:t>
    </dgm:pt>
    <dgm:pt modelId="{43FB1DC7-1E5F-4642-AC80-EB81125711E8}">
      <dgm:prSet phldrT="[Text]" custT="1"/>
      <dgm:spPr>
        <a:solidFill>
          <a:schemeClr val="accent2">
            <a:lumMod val="20000"/>
            <a:lumOff val="80000"/>
          </a:schemeClr>
        </a:solidFill>
        <a:ln>
          <a:solidFill>
            <a:schemeClr val="bg1"/>
          </a:solidFill>
        </a:ln>
      </dgm:spPr>
      <dgm:t>
        <a:bodyPr/>
        <a:lstStyle/>
        <a:p>
          <a:r>
            <a:rPr lang="en-US" sz="1400" b="1" noProof="0" dirty="0" smtClean="0">
              <a:latin typeface="Verdana" pitchFamily="34" charset="0"/>
              <a:ea typeface="Verdana" pitchFamily="34" charset="0"/>
              <a:cs typeface="Verdana" pitchFamily="34" charset="0"/>
            </a:rPr>
            <a:t>Communicate</a:t>
          </a:r>
        </a:p>
        <a:p>
          <a:r>
            <a:rPr lang="en-US" sz="1400" b="1" noProof="0" dirty="0" smtClean="0">
              <a:latin typeface="Verdana" pitchFamily="34" charset="0"/>
              <a:ea typeface="Verdana" pitchFamily="34" charset="0"/>
              <a:cs typeface="Verdana" pitchFamily="34" charset="0"/>
            </a:rPr>
            <a:t>Engage</a:t>
          </a:r>
        </a:p>
        <a:p>
          <a:r>
            <a:rPr lang="en-US" sz="1400" b="1" noProof="0" dirty="0" smtClean="0">
              <a:latin typeface="Verdana" pitchFamily="34" charset="0"/>
              <a:ea typeface="Verdana" pitchFamily="34" charset="0"/>
              <a:cs typeface="Verdana" pitchFamily="34" charset="0"/>
            </a:rPr>
            <a:t>Challenges</a:t>
          </a:r>
        </a:p>
        <a:p>
          <a:r>
            <a:rPr lang="en-US" sz="1400" b="1" noProof="0" dirty="0" smtClean="0">
              <a:latin typeface="Verdana" pitchFamily="34" charset="0"/>
              <a:ea typeface="Verdana" pitchFamily="34" charset="0"/>
              <a:cs typeface="Verdana" pitchFamily="34" charset="0"/>
            </a:rPr>
            <a:t>Implement</a:t>
          </a:r>
        </a:p>
        <a:p>
          <a:r>
            <a:rPr lang="en-US" sz="1400" b="1" noProof="0" dirty="0" smtClean="0">
              <a:latin typeface="Verdana" pitchFamily="34" charset="0"/>
              <a:ea typeface="Verdana" pitchFamily="34" charset="0"/>
              <a:cs typeface="Verdana" pitchFamily="34" charset="0"/>
            </a:rPr>
            <a:t>Evolve</a:t>
          </a:r>
        </a:p>
        <a:p>
          <a:endParaRPr lang="pt-BR" sz="1400" b="1" dirty="0" smtClean="0">
            <a:latin typeface="Verdana" pitchFamily="34" charset="0"/>
            <a:ea typeface="Verdana" pitchFamily="34" charset="0"/>
            <a:cs typeface="Verdana" pitchFamily="34" charset="0"/>
          </a:endParaRPr>
        </a:p>
        <a:p>
          <a:endParaRPr lang="pt-BR" sz="1400" b="1" dirty="0" smtClean="0">
            <a:latin typeface="Verdana" pitchFamily="34" charset="0"/>
            <a:ea typeface="Verdana" pitchFamily="34" charset="0"/>
            <a:cs typeface="Verdana" pitchFamily="34" charset="0"/>
          </a:endParaRPr>
        </a:p>
        <a:p>
          <a:endParaRPr lang="pt-BR" sz="1400" b="1" dirty="0" smtClean="0">
            <a:latin typeface="Verdana" pitchFamily="34" charset="0"/>
            <a:ea typeface="Verdana" pitchFamily="34" charset="0"/>
            <a:cs typeface="Verdana" pitchFamily="34" charset="0"/>
          </a:endParaRPr>
        </a:p>
        <a:p>
          <a:endParaRPr lang="pt-BR" sz="1400" b="1" dirty="0" smtClean="0">
            <a:latin typeface="Verdana" pitchFamily="34" charset="0"/>
            <a:ea typeface="Verdana" pitchFamily="34" charset="0"/>
            <a:cs typeface="Verdana" pitchFamily="34" charset="0"/>
          </a:endParaRPr>
        </a:p>
      </dgm:t>
    </dgm:pt>
    <dgm:pt modelId="{891C3DD3-2751-4A29-BD2D-AC8954191ED5}" type="parTrans" cxnId="{11A830BC-702C-444D-A1CC-AF8A180A482E}">
      <dgm:prSet/>
      <dgm:spPr/>
      <dgm:t>
        <a:bodyPr/>
        <a:lstStyle/>
        <a:p>
          <a:endParaRPr lang="pt-BR" sz="1400">
            <a:latin typeface="Verdana" pitchFamily="34" charset="0"/>
            <a:ea typeface="Verdana" pitchFamily="34" charset="0"/>
            <a:cs typeface="Verdana" pitchFamily="34" charset="0"/>
          </a:endParaRPr>
        </a:p>
      </dgm:t>
    </dgm:pt>
    <dgm:pt modelId="{69FCF2F1-886D-4209-BBE6-E0B3156634E1}" type="sibTrans" cxnId="{11A830BC-702C-444D-A1CC-AF8A180A482E}">
      <dgm:prSet/>
      <dgm:spPr/>
      <dgm:t>
        <a:bodyPr/>
        <a:lstStyle/>
        <a:p>
          <a:endParaRPr lang="pt-BR" sz="1400">
            <a:latin typeface="Verdana" pitchFamily="34" charset="0"/>
            <a:ea typeface="Verdana" pitchFamily="34" charset="0"/>
            <a:cs typeface="Verdana" pitchFamily="34" charset="0"/>
          </a:endParaRPr>
        </a:p>
      </dgm:t>
    </dgm:pt>
    <dgm:pt modelId="{F1815E90-6DFF-406B-87C9-5B69E74EFA87}" type="pres">
      <dgm:prSet presAssocID="{7A4DFFD2-42F2-47A0-9362-27E27704BE29}" presName="Name0" presStyleCnt="0">
        <dgm:presLayoutVars>
          <dgm:chMax val="5"/>
          <dgm:chPref val="5"/>
          <dgm:dir/>
          <dgm:animLvl val="lvl"/>
        </dgm:presLayoutVars>
      </dgm:prSet>
      <dgm:spPr/>
      <dgm:t>
        <a:bodyPr/>
        <a:lstStyle/>
        <a:p>
          <a:endParaRPr lang="en-GB"/>
        </a:p>
      </dgm:t>
    </dgm:pt>
    <dgm:pt modelId="{EE6B7693-C40A-4671-A84B-A4C4573B25BB}" type="pres">
      <dgm:prSet presAssocID="{F851C670-0FC2-4B2E-8FDF-D70A55CE9345}" presName="parentText1" presStyleLbl="node1" presStyleIdx="0" presStyleCnt="4">
        <dgm:presLayoutVars>
          <dgm:chMax/>
          <dgm:chPref val="3"/>
          <dgm:bulletEnabled val="1"/>
        </dgm:presLayoutVars>
      </dgm:prSet>
      <dgm:spPr/>
      <dgm:t>
        <a:bodyPr/>
        <a:lstStyle/>
        <a:p>
          <a:endParaRPr lang="en-GB"/>
        </a:p>
      </dgm:t>
    </dgm:pt>
    <dgm:pt modelId="{AA543D3F-673A-40C1-960C-368E9F9A8E44}" type="pres">
      <dgm:prSet presAssocID="{F851C670-0FC2-4B2E-8FDF-D70A55CE9345}" presName="childText1" presStyleLbl="solidAlignAcc1" presStyleIdx="0" presStyleCnt="4" custScaleY="112901" custLinFactNeighborX="-233" custLinFactNeighborY="-192">
        <dgm:presLayoutVars>
          <dgm:chMax val="0"/>
          <dgm:chPref val="0"/>
          <dgm:bulletEnabled val="1"/>
        </dgm:presLayoutVars>
      </dgm:prSet>
      <dgm:spPr/>
      <dgm:t>
        <a:bodyPr/>
        <a:lstStyle/>
        <a:p>
          <a:endParaRPr lang="en-GB"/>
        </a:p>
      </dgm:t>
    </dgm:pt>
    <dgm:pt modelId="{7C9FAA39-27E9-441B-9CA8-549D47CEDBB8}" type="pres">
      <dgm:prSet presAssocID="{08EBC183-481C-452A-8750-4BE598D4C0D3}" presName="parentText2" presStyleLbl="node1" presStyleIdx="1" presStyleCnt="4">
        <dgm:presLayoutVars>
          <dgm:chMax/>
          <dgm:chPref val="3"/>
          <dgm:bulletEnabled val="1"/>
        </dgm:presLayoutVars>
      </dgm:prSet>
      <dgm:spPr/>
      <dgm:t>
        <a:bodyPr/>
        <a:lstStyle/>
        <a:p>
          <a:endParaRPr lang="pt-BR"/>
        </a:p>
      </dgm:t>
    </dgm:pt>
    <dgm:pt modelId="{FBF46ED2-4678-469B-AFF2-664B34647503}" type="pres">
      <dgm:prSet presAssocID="{08EBC183-481C-452A-8750-4BE598D4C0D3}" presName="childText2" presStyleLbl="solidAlignAcc1" presStyleIdx="1" presStyleCnt="4" custScaleX="106982" custScaleY="112901" custLinFactNeighborX="3613">
        <dgm:presLayoutVars>
          <dgm:chMax val="0"/>
          <dgm:chPref val="0"/>
          <dgm:bulletEnabled val="1"/>
        </dgm:presLayoutVars>
      </dgm:prSet>
      <dgm:spPr/>
      <dgm:t>
        <a:bodyPr/>
        <a:lstStyle/>
        <a:p>
          <a:endParaRPr lang="pt-BR"/>
        </a:p>
      </dgm:t>
    </dgm:pt>
    <dgm:pt modelId="{9E8E3950-29A0-4D1E-A3A1-807CB0808BCE}" type="pres">
      <dgm:prSet presAssocID="{0FCF45D8-9BC3-4432-9C99-C7299AF836ED}" presName="parentText3" presStyleLbl="node1" presStyleIdx="2" presStyleCnt="4" custLinFactNeighborX="888">
        <dgm:presLayoutVars>
          <dgm:chMax/>
          <dgm:chPref val="3"/>
          <dgm:bulletEnabled val="1"/>
        </dgm:presLayoutVars>
      </dgm:prSet>
      <dgm:spPr/>
      <dgm:t>
        <a:bodyPr/>
        <a:lstStyle/>
        <a:p>
          <a:endParaRPr lang="pt-BR"/>
        </a:p>
      </dgm:t>
    </dgm:pt>
    <dgm:pt modelId="{40C1E48B-1440-47F1-ABFE-7B48073D9B9F}" type="pres">
      <dgm:prSet presAssocID="{0FCF45D8-9BC3-4432-9C99-C7299AF836ED}" presName="childText3" presStyleLbl="solidAlignAcc1" presStyleIdx="2" presStyleCnt="4" custScaleX="113964" custScaleY="112901" custLinFactNeighborX="8170">
        <dgm:presLayoutVars>
          <dgm:chMax val="0"/>
          <dgm:chPref val="0"/>
          <dgm:bulletEnabled val="1"/>
        </dgm:presLayoutVars>
      </dgm:prSet>
      <dgm:spPr/>
      <dgm:t>
        <a:bodyPr/>
        <a:lstStyle/>
        <a:p>
          <a:endParaRPr lang="pt-BR"/>
        </a:p>
      </dgm:t>
    </dgm:pt>
    <dgm:pt modelId="{747F781B-F2C6-4F73-8609-A7C4862B8186}" type="pres">
      <dgm:prSet presAssocID="{2773320D-7B58-42AA-8995-529A7A577E87}" presName="parentText4" presStyleLbl="node1" presStyleIdx="3" presStyleCnt="4">
        <dgm:presLayoutVars>
          <dgm:chMax/>
          <dgm:chPref val="3"/>
          <dgm:bulletEnabled val="1"/>
        </dgm:presLayoutVars>
      </dgm:prSet>
      <dgm:spPr/>
      <dgm:t>
        <a:bodyPr/>
        <a:lstStyle/>
        <a:p>
          <a:endParaRPr lang="pt-BR"/>
        </a:p>
      </dgm:t>
    </dgm:pt>
    <dgm:pt modelId="{0C475A37-C407-4298-8515-33B8A44A0A5A}" type="pres">
      <dgm:prSet presAssocID="{2773320D-7B58-42AA-8995-529A7A577E87}" presName="childText4" presStyleLbl="solidAlignAcc1" presStyleIdx="3" presStyleCnt="4" custScaleX="85534" custScaleY="112901" custLinFactNeighborX="-7798">
        <dgm:presLayoutVars>
          <dgm:chMax val="0"/>
          <dgm:chPref val="0"/>
          <dgm:bulletEnabled val="1"/>
        </dgm:presLayoutVars>
      </dgm:prSet>
      <dgm:spPr/>
      <dgm:t>
        <a:bodyPr/>
        <a:lstStyle/>
        <a:p>
          <a:endParaRPr lang="pt-BR"/>
        </a:p>
      </dgm:t>
    </dgm:pt>
  </dgm:ptLst>
  <dgm:cxnLst>
    <dgm:cxn modelId="{4363751F-DFB3-441F-A450-042FDF8CE0B3}" type="presOf" srcId="{0C06A73A-642C-4505-BBF2-DB0301FC62AB}" destId="{AA543D3F-673A-40C1-960C-368E9F9A8E44}" srcOrd="0" destOrd="0" presId="urn:microsoft.com/office/officeart/2009/3/layout/IncreasingArrowsProcess"/>
    <dgm:cxn modelId="{B9DBA5CE-8B63-4170-878F-8F20A404520C}" type="presOf" srcId="{5C60C853-2FA0-4854-96A7-765423EEC8E3}" destId="{FBF46ED2-4678-469B-AFF2-664B34647503}" srcOrd="0" destOrd="0" presId="urn:microsoft.com/office/officeart/2009/3/layout/IncreasingArrowsProcess"/>
    <dgm:cxn modelId="{8093F03C-9112-4FD2-80C5-47729F3BFB99}" type="presOf" srcId="{7A4DFFD2-42F2-47A0-9362-27E27704BE29}" destId="{F1815E90-6DFF-406B-87C9-5B69E74EFA87}" srcOrd="0" destOrd="0" presId="urn:microsoft.com/office/officeart/2009/3/layout/IncreasingArrowsProcess"/>
    <dgm:cxn modelId="{56834129-D4FD-4DA5-8CE7-449C9F16B659}" type="presOf" srcId="{43FB1DC7-1E5F-4642-AC80-EB81125711E8}" destId="{0C475A37-C407-4298-8515-33B8A44A0A5A}" srcOrd="0" destOrd="0" presId="urn:microsoft.com/office/officeart/2009/3/layout/IncreasingArrowsProcess"/>
    <dgm:cxn modelId="{AA48ABD8-25EC-47E7-90F5-A4F483818AA3}" srcId="{7A4DFFD2-42F2-47A0-9362-27E27704BE29}" destId="{2773320D-7B58-42AA-8995-529A7A577E87}" srcOrd="3" destOrd="0" parTransId="{5AD4E62E-7D6A-4A40-A932-66693521DF2B}" sibTransId="{0C8FA25D-60B4-47EC-936E-39145FB65F41}"/>
    <dgm:cxn modelId="{6C620C4D-1C83-47E2-A540-FEE280AFFD10}" srcId="{7A4DFFD2-42F2-47A0-9362-27E27704BE29}" destId="{08EBC183-481C-452A-8750-4BE598D4C0D3}" srcOrd="1" destOrd="0" parTransId="{1E140892-EFB6-47BC-A5C1-55E338C18411}" sibTransId="{254F7D2B-1BEF-4792-BEBB-B3BDBB19AFD5}"/>
    <dgm:cxn modelId="{52C181C5-6879-43CE-B753-095F307D5529}" type="presOf" srcId="{2773320D-7B58-42AA-8995-529A7A577E87}" destId="{747F781B-F2C6-4F73-8609-A7C4862B8186}" srcOrd="0" destOrd="0" presId="urn:microsoft.com/office/officeart/2009/3/layout/IncreasingArrowsProcess"/>
    <dgm:cxn modelId="{D1CE3BF9-9A9F-4EAA-AA41-624AE7522078}" srcId="{7A4DFFD2-42F2-47A0-9362-27E27704BE29}" destId="{0FCF45D8-9BC3-4432-9C99-C7299AF836ED}" srcOrd="2" destOrd="0" parTransId="{BF4ED672-6946-4C75-9A62-3FCEBD20E2FD}" sibTransId="{22D05DCF-C8E2-4763-9628-4C9B5472A85A}"/>
    <dgm:cxn modelId="{379E504A-8BD7-402B-A108-BD8EF50374C3}" srcId="{7A4DFFD2-42F2-47A0-9362-27E27704BE29}" destId="{F851C670-0FC2-4B2E-8FDF-D70A55CE9345}" srcOrd="0" destOrd="0" parTransId="{90C46C06-BC67-434D-BC95-A2D842CC7BF5}" sibTransId="{ABE2932E-8589-4388-A8CC-16F2F21CB801}"/>
    <dgm:cxn modelId="{2566FECB-F7DF-4E8D-9B93-CE7CEE05CC73}" type="presOf" srcId="{C76117F2-807A-48B7-8880-68D1577D47C2}" destId="{40C1E48B-1440-47F1-ABFE-7B48073D9B9F}" srcOrd="0" destOrd="0" presId="urn:microsoft.com/office/officeart/2009/3/layout/IncreasingArrowsProcess"/>
    <dgm:cxn modelId="{3C400CE7-B75A-4753-A2B4-F9F6349EFEB4}" type="presOf" srcId="{0FCF45D8-9BC3-4432-9C99-C7299AF836ED}" destId="{9E8E3950-29A0-4D1E-A3A1-807CB0808BCE}" srcOrd="0" destOrd="0" presId="urn:microsoft.com/office/officeart/2009/3/layout/IncreasingArrowsProcess"/>
    <dgm:cxn modelId="{11A830BC-702C-444D-A1CC-AF8A180A482E}" srcId="{2773320D-7B58-42AA-8995-529A7A577E87}" destId="{43FB1DC7-1E5F-4642-AC80-EB81125711E8}" srcOrd="0" destOrd="0" parTransId="{891C3DD3-2751-4A29-BD2D-AC8954191ED5}" sibTransId="{69FCF2F1-886D-4209-BBE6-E0B3156634E1}"/>
    <dgm:cxn modelId="{78B104CA-FA64-4984-B0F7-F1833F2B693E}" srcId="{F851C670-0FC2-4B2E-8FDF-D70A55CE9345}" destId="{0C06A73A-642C-4505-BBF2-DB0301FC62AB}" srcOrd="0" destOrd="0" parTransId="{148710D9-CBDF-4253-B1F4-BBC061A6F327}" sibTransId="{9BC930D7-ABE7-45D9-BB44-0D5620F16C3B}"/>
    <dgm:cxn modelId="{9AB689F8-9E95-4D34-9511-099CF8A64FDE}" srcId="{08EBC183-481C-452A-8750-4BE598D4C0D3}" destId="{5C60C853-2FA0-4854-96A7-765423EEC8E3}" srcOrd="0" destOrd="0" parTransId="{40E779DE-FC7C-422C-8D0D-750ECCA3A306}" sibTransId="{B9AD2741-6EFB-47DB-BC93-FE9734E457B9}"/>
    <dgm:cxn modelId="{EB4B6738-94D6-4DE1-AB49-ADCA8D77BBFF}" srcId="{0FCF45D8-9BC3-4432-9C99-C7299AF836ED}" destId="{C76117F2-807A-48B7-8880-68D1577D47C2}" srcOrd="0" destOrd="0" parTransId="{E99F60C4-0DBF-422F-8401-8B3D7A438429}" sibTransId="{A09482D5-631B-486C-B530-0806C4874C42}"/>
    <dgm:cxn modelId="{FD8FECF0-795F-4FDB-AF7C-D7EB5A54BDC1}" type="presOf" srcId="{08EBC183-481C-452A-8750-4BE598D4C0D3}" destId="{7C9FAA39-27E9-441B-9CA8-549D47CEDBB8}" srcOrd="0" destOrd="0" presId="urn:microsoft.com/office/officeart/2009/3/layout/IncreasingArrowsProcess"/>
    <dgm:cxn modelId="{2D820DA1-86BF-4ADE-9E19-D82562ECDD5C}" type="presOf" srcId="{F851C670-0FC2-4B2E-8FDF-D70A55CE9345}" destId="{EE6B7693-C40A-4671-A84B-A4C4573B25BB}" srcOrd="0" destOrd="0" presId="urn:microsoft.com/office/officeart/2009/3/layout/IncreasingArrowsProcess"/>
    <dgm:cxn modelId="{6F7E451C-C073-410E-96D3-F485CF51A9AB}" type="presParOf" srcId="{F1815E90-6DFF-406B-87C9-5B69E74EFA87}" destId="{EE6B7693-C40A-4671-A84B-A4C4573B25BB}" srcOrd="0" destOrd="0" presId="urn:microsoft.com/office/officeart/2009/3/layout/IncreasingArrowsProcess"/>
    <dgm:cxn modelId="{3AC8868C-1B8A-4CDC-A780-EA8449DE5540}" type="presParOf" srcId="{F1815E90-6DFF-406B-87C9-5B69E74EFA87}" destId="{AA543D3F-673A-40C1-960C-368E9F9A8E44}" srcOrd="1" destOrd="0" presId="urn:microsoft.com/office/officeart/2009/3/layout/IncreasingArrowsProcess"/>
    <dgm:cxn modelId="{F055F71F-0D59-4ABE-9DD5-2AA4E81886BB}" type="presParOf" srcId="{F1815E90-6DFF-406B-87C9-5B69E74EFA87}" destId="{7C9FAA39-27E9-441B-9CA8-549D47CEDBB8}" srcOrd="2" destOrd="0" presId="urn:microsoft.com/office/officeart/2009/3/layout/IncreasingArrowsProcess"/>
    <dgm:cxn modelId="{B3469F88-2C1E-46FD-84F0-B675BADEA334}" type="presParOf" srcId="{F1815E90-6DFF-406B-87C9-5B69E74EFA87}" destId="{FBF46ED2-4678-469B-AFF2-664B34647503}" srcOrd="3" destOrd="0" presId="urn:microsoft.com/office/officeart/2009/3/layout/IncreasingArrowsProcess"/>
    <dgm:cxn modelId="{97AA2550-4648-4763-92EC-2B35F6A16A2B}" type="presParOf" srcId="{F1815E90-6DFF-406B-87C9-5B69E74EFA87}" destId="{9E8E3950-29A0-4D1E-A3A1-807CB0808BCE}" srcOrd="4" destOrd="0" presId="urn:microsoft.com/office/officeart/2009/3/layout/IncreasingArrowsProcess"/>
    <dgm:cxn modelId="{75697E0E-B85C-4E3B-ACCE-A3F37F7D5485}" type="presParOf" srcId="{F1815E90-6DFF-406B-87C9-5B69E74EFA87}" destId="{40C1E48B-1440-47F1-ABFE-7B48073D9B9F}" srcOrd="5" destOrd="0" presId="urn:microsoft.com/office/officeart/2009/3/layout/IncreasingArrowsProcess"/>
    <dgm:cxn modelId="{99418748-AD66-4D1D-A957-35DDB471889B}" type="presParOf" srcId="{F1815E90-6DFF-406B-87C9-5B69E74EFA87}" destId="{747F781B-F2C6-4F73-8609-A7C4862B8186}" srcOrd="6" destOrd="0" presId="urn:microsoft.com/office/officeart/2009/3/layout/IncreasingArrowsProcess"/>
    <dgm:cxn modelId="{1F68B4C7-A544-4833-A86D-0910FF5CC41F}" type="presParOf" srcId="{F1815E90-6DFF-406B-87C9-5B69E74EFA87}" destId="{0C475A37-C407-4298-8515-33B8A44A0A5A}" srcOrd="7" destOrd="0" presId="urn:microsoft.com/office/officeart/2009/3/layout/IncreasingArrowsProcess"/>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5.xml><?xml version="1.0" encoding="utf-8"?>
<dgm:dataModel xmlns:dgm="http://schemas.openxmlformats.org/drawingml/2006/diagram" xmlns:a="http://schemas.openxmlformats.org/drawingml/2006/main">
  <dgm:ptLst>
    <dgm:pt modelId="{15605BAD-34D8-4274-BAE5-29C1E99970BC}" type="doc">
      <dgm:prSet loTypeId="urn:microsoft.com/office/officeart/2005/8/layout/arrow2" loCatId="process" qsTypeId="urn:microsoft.com/office/officeart/2005/8/quickstyle/simple1" qsCatId="simple" csTypeId="urn:microsoft.com/office/officeart/2005/8/colors/accent0_1" csCatId="mainScheme" phldr="1"/>
      <dgm:spPr/>
      <dgm:t>
        <a:bodyPr/>
        <a:lstStyle/>
        <a:p>
          <a:endParaRPr lang="pt-BR"/>
        </a:p>
      </dgm:t>
    </dgm:pt>
    <dgm:pt modelId="{C8878AA8-D28C-4E4C-BE74-9E1FE442E3B2}">
      <dgm:prSet custT="1"/>
      <dgm:spPr/>
      <dgm:t>
        <a:bodyPr/>
        <a:lstStyle/>
        <a:p>
          <a:pPr rtl="0"/>
          <a:r>
            <a:rPr lang="en-US" sz="1400" b="1" noProof="0" dirty="0" smtClean="0"/>
            <a:t>PORTS</a:t>
          </a:r>
          <a:endParaRPr lang="en-US" sz="1400" b="1" noProof="0" dirty="0"/>
        </a:p>
      </dgm:t>
    </dgm:pt>
    <dgm:pt modelId="{B87C3B3C-8286-4BD0-91A0-183C42032489}" type="parTrans" cxnId="{BF0B922A-907A-413A-A5A4-151D48BC65BE}">
      <dgm:prSet/>
      <dgm:spPr/>
      <dgm:t>
        <a:bodyPr/>
        <a:lstStyle/>
        <a:p>
          <a:endParaRPr lang="pt-BR" sz="4000" b="1"/>
        </a:p>
      </dgm:t>
    </dgm:pt>
    <dgm:pt modelId="{49F1A93A-8CF3-4AFD-8079-A01D1A223F08}" type="sibTrans" cxnId="{BF0B922A-907A-413A-A5A4-151D48BC65BE}">
      <dgm:prSet/>
      <dgm:spPr/>
      <dgm:t>
        <a:bodyPr/>
        <a:lstStyle/>
        <a:p>
          <a:endParaRPr lang="pt-BR" sz="4000" b="1"/>
        </a:p>
      </dgm:t>
    </dgm:pt>
    <dgm:pt modelId="{82564B9B-2A11-48A6-A29D-A440CC1F8C7C}">
      <dgm:prSet custT="1"/>
      <dgm:spPr/>
      <dgm:t>
        <a:bodyPr/>
        <a:lstStyle/>
        <a:p>
          <a:pPr rtl="0"/>
          <a:r>
            <a:rPr lang="en-US" sz="1400" b="1" noProof="0" smtClean="0"/>
            <a:t>FUELS</a:t>
          </a:r>
          <a:endParaRPr lang="en-US" sz="1400" b="1" noProof="0"/>
        </a:p>
      </dgm:t>
    </dgm:pt>
    <dgm:pt modelId="{D2CFFA26-7D2E-416E-A50B-37E909BC276D}" type="parTrans" cxnId="{6AE56E7D-A48F-4EEE-B423-9C861CBF8EE4}">
      <dgm:prSet/>
      <dgm:spPr/>
      <dgm:t>
        <a:bodyPr/>
        <a:lstStyle/>
        <a:p>
          <a:endParaRPr lang="pt-BR" sz="4000" b="1"/>
        </a:p>
      </dgm:t>
    </dgm:pt>
    <dgm:pt modelId="{D1553495-CAC0-4CD8-97F9-D1E7D13ABF63}" type="sibTrans" cxnId="{6AE56E7D-A48F-4EEE-B423-9C861CBF8EE4}">
      <dgm:prSet/>
      <dgm:spPr/>
      <dgm:t>
        <a:bodyPr/>
        <a:lstStyle/>
        <a:p>
          <a:endParaRPr lang="pt-BR" sz="4000" b="1"/>
        </a:p>
      </dgm:t>
    </dgm:pt>
    <dgm:pt modelId="{226FD756-34AF-4809-B3C0-63EBB1D86FB4}">
      <dgm:prSet custT="1"/>
      <dgm:spPr/>
      <dgm:t>
        <a:bodyPr/>
        <a:lstStyle/>
        <a:p>
          <a:pPr rtl="0"/>
          <a:r>
            <a:rPr lang="en-US" sz="1400" b="1" noProof="0" smtClean="0"/>
            <a:t>TANKS</a:t>
          </a:r>
          <a:endParaRPr lang="en-US" sz="1400" b="1" noProof="0"/>
        </a:p>
      </dgm:t>
    </dgm:pt>
    <dgm:pt modelId="{19F8E2A7-9E48-432A-87BC-DDD214EFAF56}" type="parTrans" cxnId="{3C97CA4A-1216-41F1-AFA9-46E7F809B372}">
      <dgm:prSet/>
      <dgm:spPr/>
      <dgm:t>
        <a:bodyPr/>
        <a:lstStyle/>
        <a:p>
          <a:endParaRPr lang="pt-BR" sz="4000" b="1"/>
        </a:p>
      </dgm:t>
    </dgm:pt>
    <dgm:pt modelId="{C64722F4-C756-4930-A740-1AFF27F6A86D}" type="sibTrans" cxnId="{3C97CA4A-1216-41F1-AFA9-46E7F809B372}">
      <dgm:prSet/>
      <dgm:spPr/>
      <dgm:t>
        <a:bodyPr/>
        <a:lstStyle/>
        <a:p>
          <a:endParaRPr lang="pt-BR" sz="4000" b="1"/>
        </a:p>
      </dgm:t>
    </dgm:pt>
    <dgm:pt modelId="{DE118A61-CC5F-4AFD-BD2F-828382C37502}">
      <dgm:prSet custT="1"/>
      <dgm:spPr/>
      <dgm:t>
        <a:bodyPr/>
        <a:lstStyle/>
        <a:p>
          <a:pPr rtl="0"/>
          <a:r>
            <a:rPr lang="en-US" sz="1400" b="1" noProof="0" dirty="0" smtClean="0"/>
            <a:t>FUELLING POSITIONS</a:t>
          </a:r>
          <a:endParaRPr lang="en-US" sz="1400" b="1" noProof="0" dirty="0"/>
        </a:p>
      </dgm:t>
    </dgm:pt>
    <dgm:pt modelId="{E19CD357-9CFB-427C-85EC-C69C7227CDDE}" type="parTrans" cxnId="{EE16CB2B-2E5B-4FAC-AD13-04B347AC8055}">
      <dgm:prSet/>
      <dgm:spPr/>
      <dgm:t>
        <a:bodyPr/>
        <a:lstStyle/>
        <a:p>
          <a:endParaRPr lang="pt-BR" sz="4000" b="1"/>
        </a:p>
      </dgm:t>
    </dgm:pt>
    <dgm:pt modelId="{AD58DEBF-32F1-4652-B9D5-9ED6CDF88077}" type="sibTrans" cxnId="{EE16CB2B-2E5B-4FAC-AD13-04B347AC8055}">
      <dgm:prSet/>
      <dgm:spPr/>
      <dgm:t>
        <a:bodyPr/>
        <a:lstStyle/>
        <a:p>
          <a:endParaRPr lang="pt-BR" sz="4000" b="1"/>
        </a:p>
      </dgm:t>
    </dgm:pt>
    <dgm:pt modelId="{326495F2-3C04-441C-A71C-2442A5976B4D}">
      <dgm:prSet custT="1"/>
      <dgm:spPr/>
      <dgm:t>
        <a:bodyPr/>
        <a:lstStyle/>
        <a:p>
          <a:endParaRPr lang="pt-BR"/>
        </a:p>
      </dgm:t>
    </dgm:pt>
    <dgm:pt modelId="{E1ACC141-ED52-4397-9396-CAD720828225}" type="parTrans" cxnId="{6FB11A07-456A-4C33-AA59-20F39C4EAD04}">
      <dgm:prSet/>
      <dgm:spPr/>
      <dgm:t>
        <a:bodyPr/>
        <a:lstStyle/>
        <a:p>
          <a:endParaRPr lang="pt-BR" sz="4000" b="1"/>
        </a:p>
      </dgm:t>
    </dgm:pt>
    <dgm:pt modelId="{CE53CD5D-E5FD-4627-8BC7-70F6AF0C3661}" type="sibTrans" cxnId="{6FB11A07-456A-4C33-AA59-20F39C4EAD04}">
      <dgm:prSet/>
      <dgm:spPr/>
      <dgm:t>
        <a:bodyPr/>
        <a:lstStyle/>
        <a:p>
          <a:endParaRPr lang="pt-BR" sz="4000" b="1"/>
        </a:p>
      </dgm:t>
    </dgm:pt>
    <dgm:pt modelId="{91A12BF1-A0A1-4C3C-AA6F-7790B6C1F5CE}">
      <dgm:prSet custT="1"/>
      <dgm:spPr/>
      <dgm:t>
        <a:bodyPr/>
        <a:lstStyle/>
        <a:p>
          <a:pPr rtl="0"/>
          <a:r>
            <a:rPr lang="en-US" sz="1400" b="1" noProof="0" smtClean="0"/>
            <a:t>NOZZLES</a:t>
          </a:r>
          <a:endParaRPr lang="en-US" sz="1400" b="1" noProof="0"/>
        </a:p>
      </dgm:t>
    </dgm:pt>
    <dgm:pt modelId="{2F2CFEEB-29DA-40E9-A2CA-1537F1BFCA98}" type="sibTrans" cxnId="{BFEDC3DD-EADF-4BBD-91F7-1964303D18C2}">
      <dgm:prSet/>
      <dgm:spPr/>
      <dgm:t>
        <a:bodyPr/>
        <a:lstStyle/>
        <a:p>
          <a:endParaRPr lang="pt-BR" sz="4000" b="1"/>
        </a:p>
      </dgm:t>
    </dgm:pt>
    <dgm:pt modelId="{A173F723-4B38-4A9F-A11F-1A2D47D65C06}" type="parTrans" cxnId="{BFEDC3DD-EADF-4BBD-91F7-1964303D18C2}">
      <dgm:prSet/>
      <dgm:spPr/>
      <dgm:t>
        <a:bodyPr/>
        <a:lstStyle/>
        <a:p>
          <a:endParaRPr lang="pt-BR" sz="4000" b="1"/>
        </a:p>
      </dgm:t>
    </dgm:pt>
    <dgm:pt modelId="{733CBDFA-BB0F-4FF4-9152-CA7D4BDC9161}" type="pres">
      <dgm:prSet presAssocID="{15605BAD-34D8-4274-BAE5-29C1E99970BC}" presName="arrowDiagram" presStyleCnt="0">
        <dgm:presLayoutVars>
          <dgm:chMax val="5"/>
          <dgm:dir/>
          <dgm:resizeHandles val="exact"/>
        </dgm:presLayoutVars>
      </dgm:prSet>
      <dgm:spPr/>
      <dgm:t>
        <a:bodyPr/>
        <a:lstStyle/>
        <a:p>
          <a:endParaRPr lang="pt-BR"/>
        </a:p>
      </dgm:t>
    </dgm:pt>
    <dgm:pt modelId="{B7C24845-65DF-471C-AD52-DD90763771D2}" type="pres">
      <dgm:prSet presAssocID="{15605BAD-34D8-4274-BAE5-29C1E99970BC}" presName="arrow" presStyleLbl="bgShp" presStyleIdx="0" presStyleCnt="1" custLinFactNeighborY="-1370"/>
      <dgm:spPr/>
    </dgm:pt>
    <dgm:pt modelId="{28A9599C-6C16-4839-BBB2-093FBCC43C5B}" type="pres">
      <dgm:prSet presAssocID="{15605BAD-34D8-4274-BAE5-29C1E99970BC}" presName="arrowDiagram5" presStyleCnt="0"/>
      <dgm:spPr/>
    </dgm:pt>
    <dgm:pt modelId="{2D8AA721-A953-409D-89A0-A70A89F442C6}" type="pres">
      <dgm:prSet presAssocID="{C8878AA8-D28C-4E4C-BE74-9E1FE442E3B2}" presName="bullet5a" presStyleLbl="node1" presStyleIdx="0" presStyleCnt="5"/>
      <dgm:spPr/>
    </dgm:pt>
    <dgm:pt modelId="{456FEF84-C75B-40FB-B497-A8B3471FDF77}" type="pres">
      <dgm:prSet presAssocID="{C8878AA8-D28C-4E4C-BE74-9E1FE442E3B2}" presName="textBox5a" presStyleLbl="revTx" presStyleIdx="0" presStyleCnt="5" custLinFactNeighborX="5901">
        <dgm:presLayoutVars>
          <dgm:bulletEnabled val="1"/>
        </dgm:presLayoutVars>
      </dgm:prSet>
      <dgm:spPr/>
      <dgm:t>
        <a:bodyPr/>
        <a:lstStyle/>
        <a:p>
          <a:endParaRPr lang="pt-BR"/>
        </a:p>
      </dgm:t>
    </dgm:pt>
    <dgm:pt modelId="{7D5D39A7-E1D9-40E6-B757-15CCFFE4BED6}" type="pres">
      <dgm:prSet presAssocID="{82564B9B-2A11-48A6-A29D-A440CC1F8C7C}" presName="bullet5b" presStyleLbl="node1" presStyleIdx="1" presStyleCnt="5"/>
      <dgm:spPr/>
    </dgm:pt>
    <dgm:pt modelId="{75F99A61-DA4B-4E74-BA65-50149D51830C}" type="pres">
      <dgm:prSet presAssocID="{82564B9B-2A11-48A6-A29D-A440CC1F8C7C}" presName="textBox5b" presStyleLbl="revTx" presStyleIdx="1" presStyleCnt="5" custScaleX="115618" custLinFactNeighborX="10315">
        <dgm:presLayoutVars>
          <dgm:bulletEnabled val="1"/>
        </dgm:presLayoutVars>
      </dgm:prSet>
      <dgm:spPr/>
      <dgm:t>
        <a:bodyPr/>
        <a:lstStyle/>
        <a:p>
          <a:endParaRPr lang="pt-BR"/>
        </a:p>
      </dgm:t>
    </dgm:pt>
    <dgm:pt modelId="{D10462CF-BDF1-4963-BA46-6B34C94DDC09}" type="pres">
      <dgm:prSet presAssocID="{226FD756-34AF-4809-B3C0-63EBB1D86FB4}" presName="bullet5c" presStyleLbl="node1" presStyleIdx="2" presStyleCnt="5"/>
      <dgm:spPr/>
    </dgm:pt>
    <dgm:pt modelId="{8F92D589-A039-4CBC-80CC-AC5F7150A3C2}" type="pres">
      <dgm:prSet presAssocID="{226FD756-34AF-4809-B3C0-63EBB1D86FB4}" presName="textBox5c" presStyleLbl="revTx" presStyleIdx="2" presStyleCnt="5" custLinFactNeighborX="4311">
        <dgm:presLayoutVars>
          <dgm:bulletEnabled val="1"/>
        </dgm:presLayoutVars>
      </dgm:prSet>
      <dgm:spPr/>
      <dgm:t>
        <a:bodyPr/>
        <a:lstStyle/>
        <a:p>
          <a:endParaRPr lang="pt-BR"/>
        </a:p>
      </dgm:t>
    </dgm:pt>
    <dgm:pt modelId="{9C7B72A2-DD36-4051-A264-CCFD60E2440E}" type="pres">
      <dgm:prSet presAssocID="{DE118A61-CC5F-4AFD-BD2F-828382C37502}" presName="bullet5d" presStyleLbl="node1" presStyleIdx="3" presStyleCnt="5"/>
      <dgm:spPr/>
    </dgm:pt>
    <dgm:pt modelId="{177C64E7-AA7C-4D8B-8F7F-67F5CEEAA060}" type="pres">
      <dgm:prSet presAssocID="{DE118A61-CC5F-4AFD-BD2F-828382C37502}" presName="textBox5d" presStyleLbl="revTx" presStyleIdx="3" presStyleCnt="5" custScaleX="113799" custLinFactNeighborX="8562" custLinFactNeighborY="2045">
        <dgm:presLayoutVars>
          <dgm:bulletEnabled val="1"/>
        </dgm:presLayoutVars>
      </dgm:prSet>
      <dgm:spPr/>
      <dgm:t>
        <a:bodyPr/>
        <a:lstStyle/>
        <a:p>
          <a:endParaRPr lang="pt-BR"/>
        </a:p>
      </dgm:t>
    </dgm:pt>
    <dgm:pt modelId="{C6EA3C75-5C9C-44CB-9E6E-7E9EA6A96FBE}" type="pres">
      <dgm:prSet presAssocID="{91A12BF1-A0A1-4C3C-AA6F-7790B6C1F5CE}" presName="bullet5e" presStyleLbl="node1" presStyleIdx="4" presStyleCnt="5"/>
      <dgm:spPr/>
    </dgm:pt>
    <dgm:pt modelId="{43EFFEAA-6408-40DF-A76B-E2CC797913AB}" type="pres">
      <dgm:prSet presAssocID="{91A12BF1-A0A1-4C3C-AA6F-7790B6C1F5CE}" presName="textBox5e" presStyleLbl="revTx" presStyleIdx="4" presStyleCnt="5" custLinFactNeighborX="1078">
        <dgm:presLayoutVars>
          <dgm:bulletEnabled val="1"/>
        </dgm:presLayoutVars>
      </dgm:prSet>
      <dgm:spPr/>
      <dgm:t>
        <a:bodyPr/>
        <a:lstStyle/>
        <a:p>
          <a:endParaRPr lang="pt-BR"/>
        </a:p>
      </dgm:t>
    </dgm:pt>
  </dgm:ptLst>
  <dgm:cxnLst>
    <dgm:cxn modelId="{42F662D5-530A-494C-92A4-3631BF5BF48E}" type="presOf" srcId="{226FD756-34AF-4809-B3C0-63EBB1D86FB4}" destId="{8F92D589-A039-4CBC-80CC-AC5F7150A3C2}" srcOrd="0" destOrd="0" presId="urn:microsoft.com/office/officeart/2005/8/layout/arrow2"/>
    <dgm:cxn modelId="{BBEBB061-F168-4CF2-97F0-1EA38D19A41C}" type="presOf" srcId="{15605BAD-34D8-4274-BAE5-29C1E99970BC}" destId="{733CBDFA-BB0F-4FF4-9152-CA7D4BDC9161}" srcOrd="0" destOrd="0" presId="urn:microsoft.com/office/officeart/2005/8/layout/arrow2"/>
    <dgm:cxn modelId="{3C97CA4A-1216-41F1-AFA9-46E7F809B372}" srcId="{15605BAD-34D8-4274-BAE5-29C1E99970BC}" destId="{226FD756-34AF-4809-B3C0-63EBB1D86FB4}" srcOrd="2" destOrd="0" parTransId="{19F8E2A7-9E48-432A-87BC-DDD214EFAF56}" sibTransId="{C64722F4-C756-4930-A740-1AFF27F6A86D}"/>
    <dgm:cxn modelId="{EE16CB2B-2E5B-4FAC-AD13-04B347AC8055}" srcId="{15605BAD-34D8-4274-BAE5-29C1E99970BC}" destId="{DE118A61-CC5F-4AFD-BD2F-828382C37502}" srcOrd="3" destOrd="0" parTransId="{E19CD357-9CFB-427C-85EC-C69C7227CDDE}" sibTransId="{AD58DEBF-32F1-4652-B9D5-9ED6CDF88077}"/>
    <dgm:cxn modelId="{6AE56E7D-A48F-4EEE-B423-9C861CBF8EE4}" srcId="{15605BAD-34D8-4274-BAE5-29C1E99970BC}" destId="{82564B9B-2A11-48A6-A29D-A440CC1F8C7C}" srcOrd="1" destOrd="0" parTransId="{D2CFFA26-7D2E-416E-A50B-37E909BC276D}" sibTransId="{D1553495-CAC0-4CD8-97F9-D1E7D13ABF63}"/>
    <dgm:cxn modelId="{FCEC40E9-6F47-43DF-894E-6122EA81E472}" type="presOf" srcId="{DE118A61-CC5F-4AFD-BD2F-828382C37502}" destId="{177C64E7-AA7C-4D8B-8F7F-67F5CEEAA060}" srcOrd="0" destOrd="0" presId="urn:microsoft.com/office/officeart/2005/8/layout/arrow2"/>
    <dgm:cxn modelId="{BFEDC3DD-EADF-4BBD-91F7-1964303D18C2}" srcId="{15605BAD-34D8-4274-BAE5-29C1E99970BC}" destId="{91A12BF1-A0A1-4C3C-AA6F-7790B6C1F5CE}" srcOrd="4" destOrd="0" parTransId="{A173F723-4B38-4A9F-A11F-1A2D47D65C06}" sibTransId="{2F2CFEEB-29DA-40E9-A2CA-1537F1BFCA98}"/>
    <dgm:cxn modelId="{3B051708-B9D6-4698-89D1-CEC153A26723}" type="presOf" srcId="{91A12BF1-A0A1-4C3C-AA6F-7790B6C1F5CE}" destId="{43EFFEAA-6408-40DF-A76B-E2CC797913AB}" srcOrd="0" destOrd="0" presId="urn:microsoft.com/office/officeart/2005/8/layout/arrow2"/>
    <dgm:cxn modelId="{BF0B922A-907A-413A-A5A4-151D48BC65BE}" srcId="{15605BAD-34D8-4274-BAE5-29C1E99970BC}" destId="{C8878AA8-D28C-4E4C-BE74-9E1FE442E3B2}" srcOrd="0" destOrd="0" parTransId="{B87C3B3C-8286-4BD0-91A0-183C42032489}" sibTransId="{49F1A93A-8CF3-4AFD-8079-A01D1A223F08}"/>
    <dgm:cxn modelId="{83236FD6-4D82-4EDE-9561-CC5C6DF40043}" type="presOf" srcId="{C8878AA8-D28C-4E4C-BE74-9E1FE442E3B2}" destId="{456FEF84-C75B-40FB-B497-A8B3471FDF77}" srcOrd="0" destOrd="0" presId="urn:microsoft.com/office/officeart/2005/8/layout/arrow2"/>
    <dgm:cxn modelId="{E9902E23-4CAC-4040-998D-F2245D8A2B26}" type="presOf" srcId="{82564B9B-2A11-48A6-A29D-A440CC1F8C7C}" destId="{75F99A61-DA4B-4E74-BA65-50149D51830C}" srcOrd="0" destOrd="0" presId="urn:microsoft.com/office/officeart/2005/8/layout/arrow2"/>
    <dgm:cxn modelId="{6FB11A07-456A-4C33-AA59-20F39C4EAD04}" srcId="{15605BAD-34D8-4274-BAE5-29C1E99970BC}" destId="{326495F2-3C04-441C-A71C-2442A5976B4D}" srcOrd="5" destOrd="0" parTransId="{E1ACC141-ED52-4397-9396-CAD720828225}" sibTransId="{CE53CD5D-E5FD-4627-8BC7-70F6AF0C3661}"/>
    <dgm:cxn modelId="{E761853E-6A45-4B05-953F-C67A9D6474FA}" type="presParOf" srcId="{733CBDFA-BB0F-4FF4-9152-CA7D4BDC9161}" destId="{B7C24845-65DF-471C-AD52-DD90763771D2}" srcOrd="0" destOrd="0" presId="urn:microsoft.com/office/officeart/2005/8/layout/arrow2"/>
    <dgm:cxn modelId="{0D3B3231-FEED-4114-B36D-4CE0053E4BE7}" type="presParOf" srcId="{733CBDFA-BB0F-4FF4-9152-CA7D4BDC9161}" destId="{28A9599C-6C16-4839-BBB2-093FBCC43C5B}" srcOrd="1" destOrd="0" presId="urn:microsoft.com/office/officeart/2005/8/layout/arrow2"/>
    <dgm:cxn modelId="{89A9B523-2980-4C87-ADD9-54045A7AD392}" type="presParOf" srcId="{28A9599C-6C16-4839-BBB2-093FBCC43C5B}" destId="{2D8AA721-A953-409D-89A0-A70A89F442C6}" srcOrd="0" destOrd="0" presId="urn:microsoft.com/office/officeart/2005/8/layout/arrow2"/>
    <dgm:cxn modelId="{119DFB4F-3E21-4444-8FCE-2132945953AB}" type="presParOf" srcId="{28A9599C-6C16-4839-BBB2-093FBCC43C5B}" destId="{456FEF84-C75B-40FB-B497-A8B3471FDF77}" srcOrd="1" destOrd="0" presId="urn:microsoft.com/office/officeart/2005/8/layout/arrow2"/>
    <dgm:cxn modelId="{C5062E0B-9C26-4DBC-B95D-01436ABC1211}" type="presParOf" srcId="{28A9599C-6C16-4839-BBB2-093FBCC43C5B}" destId="{7D5D39A7-E1D9-40E6-B757-15CCFFE4BED6}" srcOrd="2" destOrd="0" presId="urn:microsoft.com/office/officeart/2005/8/layout/arrow2"/>
    <dgm:cxn modelId="{D73A5F87-4164-4F6C-B1E5-DB24854E0D6F}" type="presParOf" srcId="{28A9599C-6C16-4839-BBB2-093FBCC43C5B}" destId="{75F99A61-DA4B-4E74-BA65-50149D51830C}" srcOrd="3" destOrd="0" presId="urn:microsoft.com/office/officeart/2005/8/layout/arrow2"/>
    <dgm:cxn modelId="{FAC9C095-BDA9-4932-A402-889E2F661924}" type="presParOf" srcId="{28A9599C-6C16-4839-BBB2-093FBCC43C5B}" destId="{D10462CF-BDF1-4963-BA46-6B34C94DDC09}" srcOrd="4" destOrd="0" presId="urn:microsoft.com/office/officeart/2005/8/layout/arrow2"/>
    <dgm:cxn modelId="{694CF8EC-6889-4C35-BEBA-73A082CD5F5A}" type="presParOf" srcId="{28A9599C-6C16-4839-BBB2-093FBCC43C5B}" destId="{8F92D589-A039-4CBC-80CC-AC5F7150A3C2}" srcOrd="5" destOrd="0" presId="urn:microsoft.com/office/officeart/2005/8/layout/arrow2"/>
    <dgm:cxn modelId="{F8F91655-890B-444E-BD7E-CBF409C7AA4E}" type="presParOf" srcId="{28A9599C-6C16-4839-BBB2-093FBCC43C5B}" destId="{9C7B72A2-DD36-4051-A264-CCFD60E2440E}" srcOrd="6" destOrd="0" presId="urn:microsoft.com/office/officeart/2005/8/layout/arrow2"/>
    <dgm:cxn modelId="{77F299EA-5077-4366-A642-04E806F70648}" type="presParOf" srcId="{28A9599C-6C16-4839-BBB2-093FBCC43C5B}" destId="{177C64E7-AA7C-4D8B-8F7F-67F5CEEAA060}" srcOrd="7" destOrd="0" presId="urn:microsoft.com/office/officeart/2005/8/layout/arrow2"/>
    <dgm:cxn modelId="{FDCBB2F0-0115-421C-8D3C-93EBC4EBE302}" type="presParOf" srcId="{28A9599C-6C16-4839-BBB2-093FBCC43C5B}" destId="{C6EA3C75-5C9C-44CB-9E6E-7E9EA6A96FBE}" srcOrd="8" destOrd="0" presId="urn:microsoft.com/office/officeart/2005/8/layout/arrow2"/>
    <dgm:cxn modelId="{2A1DC06E-CBA0-4EFD-98D3-A79070313400}" type="presParOf" srcId="{28A9599C-6C16-4839-BBB2-093FBCC43C5B}" destId="{43EFFEAA-6408-40DF-A76B-E2CC797913AB}" srcOrd="9" destOrd="0" presId="urn:microsoft.com/office/officeart/2005/8/layout/arrow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B5F70633-6B2A-4063-954A-975BC620B053}" type="doc">
      <dgm:prSet loTypeId="urn:microsoft.com/office/officeart/2005/8/layout/hierarchy3" loCatId="hierarchy" qsTypeId="urn:microsoft.com/office/officeart/2005/8/quickstyle/simple1" qsCatId="simple" csTypeId="urn:microsoft.com/office/officeart/2005/8/colors/accent0_1" csCatId="mainScheme" phldr="1"/>
      <dgm:spPr/>
      <dgm:t>
        <a:bodyPr/>
        <a:lstStyle/>
        <a:p>
          <a:endParaRPr lang="pt-BR"/>
        </a:p>
      </dgm:t>
    </dgm:pt>
    <dgm:pt modelId="{E6CFBB0C-CF39-40BF-BF91-76751BB07B9C}">
      <dgm:prSet/>
      <dgm:spPr/>
      <dgm:t>
        <a:bodyPr/>
        <a:lstStyle/>
        <a:p>
          <a:pPr rtl="0"/>
          <a:r>
            <a:rPr lang="pt-BR" dirty="0" smtClean="0"/>
            <a:t>EZServer.ini</a:t>
          </a:r>
          <a:endParaRPr lang="pt-BR" dirty="0"/>
        </a:p>
      </dgm:t>
    </dgm:pt>
    <dgm:pt modelId="{1E395952-B646-413B-933F-AA0D61D7ED7E}" type="parTrans" cxnId="{03A3280D-BF75-41C5-8924-C0DDCAABEB8D}">
      <dgm:prSet/>
      <dgm:spPr/>
      <dgm:t>
        <a:bodyPr/>
        <a:lstStyle/>
        <a:p>
          <a:endParaRPr lang="pt-BR"/>
        </a:p>
      </dgm:t>
    </dgm:pt>
    <dgm:pt modelId="{E8587C94-F3E0-4185-8DC5-02A19914E38A}" type="sibTrans" cxnId="{03A3280D-BF75-41C5-8924-C0DDCAABEB8D}">
      <dgm:prSet/>
      <dgm:spPr/>
      <dgm:t>
        <a:bodyPr/>
        <a:lstStyle/>
        <a:p>
          <a:endParaRPr lang="pt-BR"/>
        </a:p>
      </dgm:t>
    </dgm:pt>
    <dgm:pt modelId="{A444A7EC-265E-4970-B336-8D0B4206238B}">
      <dgm:prSet/>
      <dgm:spPr/>
      <dgm:t>
        <a:bodyPr/>
        <a:lstStyle/>
        <a:p>
          <a:pPr rtl="0"/>
          <a:r>
            <a:rPr lang="en-US" noProof="0" dirty="0" smtClean="0"/>
            <a:t>Intelligence of automation</a:t>
          </a:r>
          <a:endParaRPr lang="en-US" noProof="0" dirty="0"/>
        </a:p>
      </dgm:t>
    </dgm:pt>
    <dgm:pt modelId="{8E179E45-3433-462B-ABC1-2BD95CF802F1}" type="parTrans" cxnId="{244AD34F-2A0C-4DD7-8F8B-80E6585244E8}">
      <dgm:prSet/>
      <dgm:spPr/>
      <dgm:t>
        <a:bodyPr/>
        <a:lstStyle/>
        <a:p>
          <a:endParaRPr lang="pt-BR"/>
        </a:p>
      </dgm:t>
    </dgm:pt>
    <dgm:pt modelId="{23874922-D80C-4F15-87E4-3B272152D750}" type="sibTrans" cxnId="{244AD34F-2A0C-4DD7-8F8B-80E6585244E8}">
      <dgm:prSet/>
      <dgm:spPr/>
      <dgm:t>
        <a:bodyPr/>
        <a:lstStyle/>
        <a:p>
          <a:endParaRPr lang="pt-BR"/>
        </a:p>
      </dgm:t>
    </dgm:pt>
    <dgm:pt modelId="{3BEC0569-083E-4FE5-8DE2-7FA1A303E3D3}">
      <dgm:prSet/>
      <dgm:spPr/>
      <dgm:t>
        <a:bodyPr/>
        <a:lstStyle/>
        <a:p>
          <a:pPr rtl="0"/>
          <a:r>
            <a:rPr lang="pt-BR" smtClean="0"/>
            <a:t>EZDriver.ini</a:t>
          </a:r>
          <a:endParaRPr lang="pt-BR"/>
        </a:p>
      </dgm:t>
    </dgm:pt>
    <dgm:pt modelId="{07CB85A7-2380-4446-9DFD-C1D3B73F2B4C}" type="parTrans" cxnId="{45CE075E-599D-4174-AE59-0A887FBD4FE5}">
      <dgm:prSet/>
      <dgm:spPr/>
      <dgm:t>
        <a:bodyPr/>
        <a:lstStyle/>
        <a:p>
          <a:endParaRPr lang="pt-BR"/>
        </a:p>
      </dgm:t>
    </dgm:pt>
    <dgm:pt modelId="{53707430-D5F5-4370-8738-20C614F005CE}" type="sibTrans" cxnId="{45CE075E-599D-4174-AE59-0A887FBD4FE5}">
      <dgm:prSet/>
      <dgm:spPr/>
      <dgm:t>
        <a:bodyPr/>
        <a:lstStyle/>
        <a:p>
          <a:endParaRPr lang="pt-BR"/>
        </a:p>
      </dgm:t>
    </dgm:pt>
    <dgm:pt modelId="{7E235EDF-3A41-4FC6-8E60-EA1D612DD08C}">
      <dgm:prSet/>
      <dgm:spPr/>
      <dgm:t>
        <a:bodyPr/>
        <a:lstStyle/>
        <a:p>
          <a:pPr rtl="0"/>
          <a:r>
            <a:rPr lang="en-US" noProof="0" dirty="0" smtClean="0"/>
            <a:t>Characteristics of pumps</a:t>
          </a:r>
          <a:endParaRPr lang="en-US" noProof="0" dirty="0"/>
        </a:p>
      </dgm:t>
    </dgm:pt>
    <dgm:pt modelId="{8413D3F6-9E12-4F46-B30A-F2EC4281B6D1}" type="parTrans" cxnId="{9D8CF099-2A3E-4767-ADDD-2572D94209CE}">
      <dgm:prSet/>
      <dgm:spPr/>
      <dgm:t>
        <a:bodyPr/>
        <a:lstStyle/>
        <a:p>
          <a:endParaRPr lang="pt-BR"/>
        </a:p>
      </dgm:t>
    </dgm:pt>
    <dgm:pt modelId="{47FCB8B0-2739-41FB-BB98-F38056B54994}" type="sibTrans" cxnId="{9D8CF099-2A3E-4767-ADDD-2572D94209CE}">
      <dgm:prSet/>
      <dgm:spPr/>
      <dgm:t>
        <a:bodyPr/>
        <a:lstStyle/>
        <a:p>
          <a:endParaRPr lang="pt-BR"/>
        </a:p>
      </dgm:t>
    </dgm:pt>
    <dgm:pt modelId="{9EB83EE4-9CCC-4720-B4EB-E5D5CBBFE998}">
      <dgm:prSet/>
      <dgm:spPr/>
      <dgm:t>
        <a:bodyPr/>
        <a:lstStyle/>
        <a:p>
          <a:pPr rtl="0"/>
          <a:r>
            <a:rPr lang="pt-BR" smtClean="0"/>
            <a:t>EZClient.ini</a:t>
          </a:r>
          <a:endParaRPr lang="pt-BR"/>
        </a:p>
      </dgm:t>
    </dgm:pt>
    <dgm:pt modelId="{4E20E7A6-0415-4411-BF57-D20B0A346489}" type="parTrans" cxnId="{16F1DB9A-ACE3-40A1-A9C8-953ED6376E8C}">
      <dgm:prSet/>
      <dgm:spPr/>
      <dgm:t>
        <a:bodyPr/>
        <a:lstStyle/>
        <a:p>
          <a:endParaRPr lang="pt-BR"/>
        </a:p>
      </dgm:t>
    </dgm:pt>
    <dgm:pt modelId="{151B86C1-1052-4CCC-B3A2-A15A51BE3323}" type="sibTrans" cxnId="{16F1DB9A-ACE3-40A1-A9C8-953ED6376E8C}">
      <dgm:prSet/>
      <dgm:spPr/>
      <dgm:t>
        <a:bodyPr/>
        <a:lstStyle/>
        <a:p>
          <a:endParaRPr lang="pt-BR"/>
        </a:p>
      </dgm:t>
    </dgm:pt>
    <dgm:pt modelId="{6720EF8A-7023-450F-A8D3-695958BE963E}">
      <dgm:prSet/>
      <dgm:spPr/>
      <dgm:t>
        <a:bodyPr/>
        <a:lstStyle/>
        <a:p>
          <a:pPr rtl="0"/>
          <a:r>
            <a:rPr lang="en-US" noProof="0" dirty="0" smtClean="0"/>
            <a:t>Communication ports</a:t>
          </a:r>
          <a:endParaRPr lang="en-US" noProof="0" dirty="0"/>
        </a:p>
      </dgm:t>
    </dgm:pt>
    <dgm:pt modelId="{3FD33CAC-BCA9-4709-97D6-A783863738D7}" type="parTrans" cxnId="{CBA4A72E-A148-4D98-83C0-8A8994BCDFEA}">
      <dgm:prSet/>
      <dgm:spPr/>
      <dgm:t>
        <a:bodyPr/>
        <a:lstStyle/>
        <a:p>
          <a:endParaRPr lang="pt-BR"/>
        </a:p>
      </dgm:t>
    </dgm:pt>
    <dgm:pt modelId="{C2B8E5A5-B0EC-47FA-9035-DF2B97E0CAA2}" type="sibTrans" cxnId="{CBA4A72E-A148-4D98-83C0-8A8994BCDFEA}">
      <dgm:prSet/>
      <dgm:spPr/>
      <dgm:t>
        <a:bodyPr/>
        <a:lstStyle/>
        <a:p>
          <a:endParaRPr lang="pt-BR"/>
        </a:p>
      </dgm:t>
    </dgm:pt>
    <dgm:pt modelId="{FC1D799A-3056-4AC9-B6FA-876E8D0878FB}" type="pres">
      <dgm:prSet presAssocID="{B5F70633-6B2A-4063-954A-975BC620B053}" presName="diagram" presStyleCnt="0">
        <dgm:presLayoutVars>
          <dgm:chPref val="1"/>
          <dgm:dir/>
          <dgm:animOne val="branch"/>
          <dgm:animLvl val="lvl"/>
          <dgm:resizeHandles/>
        </dgm:presLayoutVars>
      </dgm:prSet>
      <dgm:spPr/>
      <dgm:t>
        <a:bodyPr/>
        <a:lstStyle/>
        <a:p>
          <a:endParaRPr lang="pt-BR"/>
        </a:p>
      </dgm:t>
    </dgm:pt>
    <dgm:pt modelId="{DB994EA6-214F-4E0B-AFA5-7CE73122909A}" type="pres">
      <dgm:prSet presAssocID="{E6CFBB0C-CF39-40BF-BF91-76751BB07B9C}" presName="root" presStyleCnt="0"/>
      <dgm:spPr/>
    </dgm:pt>
    <dgm:pt modelId="{BBD6145B-D94C-46C9-BE66-621D104358B5}" type="pres">
      <dgm:prSet presAssocID="{E6CFBB0C-CF39-40BF-BF91-76751BB07B9C}" presName="rootComposite" presStyleCnt="0"/>
      <dgm:spPr/>
    </dgm:pt>
    <dgm:pt modelId="{02E33D51-8274-4E7E-B553-CEF0E929808F}" type="pres">
      <dgm:prSet presAssocID="{E6CFBB0C-CF39-40BF-BF91-76751BB07B9C}" presName="rootText" presStyleLbl="node1" presStyleIdx="0" presStyleCnt="3"/>
      <dgm:spPr/>
      <dgm:t>
        <a:bodyPr/>
        <a:lstStyle/>
        <a:p>
          <a:endParaRPr lang="pt-BR"/>
        </a:p>
      </dgm:t>
    </dgm:pt>
    <dgm:pt modelId="{D474C66B-C581-4ECE-8459-63B0A8E2FE7B}" type="pres">
      <dgm:prSet presAssocID="{E6CFBB0C-CF39-40BF-BF91-76751BB07B9C}" presName="rootConnector" presStyleLbl="node1" presStyleIdx="0" presStyleCnt="3"/>
      <dgm:spPr/>
      <dgm:t>
        <a:bodyPr/>
        <a:lstStyle/>
        <a:p>
          <a:endParaRPr lang="pt-BR"/>
        </a:p>
      </dgm:t>
    </dgm:pt>
    <dgm:pt modelId="{9B5404FE-9233-43AE-A60D-D7790C1D9DBC}" type="pres">
      <dgm:prSet presAssocID="{E6CFBB0C-CF39-40BF-BF91-76751BB07B9C}" presName="childShape" presStyleCnt="0"/>
      <dgm:spPr/>
    </dgm:pt>
    <dgm:pt modelId="{3B584050-F218-4673-86B5-E19CBF56386A}" type="pres">
      <dgm:prSet presAssocID="{8E179E45-3433-462B-ABC1-2BD95CF802F1}" presName="Name13" presStyleLbl="parChTrans1D2" presStyleIdx="0" presStyleCnt="3"/>
      <dgm:spPr/>
      <dgm:t>
        <a:bodyPr/>
        <a:lstStyle/>
        <a:p>
          <a:endParaRPr lang="pt-BR"/>
        </a:p>
      </dgm:t>
    </dgm:pt>
    <dgm:pt modelId="{6DB0B8D9-3E55-4189-8347-D5EC95163026}" type="pres">
      <dgm:prSet presAssocID="{A444A7EC-265E-4970-B336-8D0B4206238B}" presName="childText" presStyleLbl="bgAcc1" presStyleIdx="0" presStyleCnt="3">
        <dgm:presLayoutVars>
          <dgm:bulletEnabled val="1"/>
        </dgm:presLayoutVars>
      </dgm:prSet>
      <dgm:spPr/>
      <dgm:t>
        <a:bodyPr/>
        <a:lstStyle/>
        <a:p>
          <a:endParaRPr lang="pt-BR"/>
        </a:p>
      </dgm:t>
    </dgm:pt>
    <dgm:pt modelId="{025059A7-A80F-432A-B8CB-A8C2F8D2BD0C}" type="pres">
      <dgm:prSet presAssocID="{3BEC0569-083E-4FE5-8DE2-7FA1A303E3D3}" presName="root" presStyleCnt="0"/>
      <dgm:spPr/>
    </dgm:pt>
    <dgm:pt modelId="{04AE32A1-0D92-4325-9E3C-23F4C45B10F5}" type="pres">
      <dgm:prSet presAssocID="{3BEC0569-083E-4FE5-8DE2-7FA1A303E3D3}" presName="rootComposite" presStyleCnt="0"/>
      <dgm:spPr/>
    </dgm:pt>
    <dgm:pt modelId="{4E33417A-4206-4BB8-A225-9842007432A8}" type="pres">
      <dgm:prSet presAssocID="{3BEC0569-083E-4FE5-8DE2-7FA1A303E3D3}" presName="rootText" presStyleLbl="node1" presStyleIdx="1" presStyleCnt="3"/>
      <dgm:spPr/>
      <dgm:t>
        <a:bodyPr/>
        <a:lstStyle/>
        <a:p>
          <a:endParaRPr lang="pt-BR"/>
        </a:p>
      </dgm:t>
    </dgm:pt>
    <dgm:pt modelId="{843781B3-2BF1-4874-8838-08E260851E6C}" type="pres">
      <dgm:prSet presAssocID="{3BEC0569-083E-4FE5-8DE2-7FA1A303E3D3}" presName="rootConnector" presStyleLbl="node1" presStyleIdx="1" presStyleCnt="3"/>
      <dgm:spPr/>
      <dgm:t>
        <a:bodyPr/>
        <a:lstStyle/>
        <a:p>
          <a:endParaRPr lang="pt-BR"/>
        </a:p>
      </dgm:t>
    </dgm:pt>
    <dgm:pt modelId="{29C64C62-79A7-4AAB-AB63-C7DC4CFDA5E3}" type="pres">
      <dgm:prSet presAssocID="{3BEC0569-083E-4FE5-8DE2-7FA1A303E3D3}" presName="childShape" presStyleCnt="0"/>
      <dgm:spPr/>
    </dgm:pt>
    <dgm:pt modelId="{D3F8F82E-C6F2-449F-9012-F589E5FF658B}" type="pres">
      <dgm:prSet presAssocID="{8413D3F6-9E12-4F46-B30A-F2EC4281B6D1}" presName="Name13" presStyleLbl="parChTrans1D2" presStyleIdx="1" presStyleCnt="3"/>
      <dgm:spPr/>
      <dgm:t>
        <a:bodyPr/>
        <a:lstStyle/>
        <a:p>
          <a:endParaRPr lang="pt-BR"/>
        </a:p>
      </dgm:t>
    </dgm:pt>
    <dgm:pt modelId="{153FB554-8C98-4A07-B917-C850B19E53BB}" type="pres">
      <dgm:prSet presAssocID="{7E235EDF-3A41-4FC6-8E60-EA1D612DD08C}" presName="childText" presStyleLbl="bgAcc1" presStyleIdx="1" presStyleCnt="3">
        <dgm:presLayoutVars>
          <dgm:bulletEnabled val="1"/>
        </dgm:presLayoutVars>
      </dgm:prSet>
      <dgm:spPr/>
      <dgm:t>
        <a:bodyPr/>
        <a:lstStyle/>
        <a:p>
          <a:endParaRPr lang="pt-BR"/>
        </a:p>
      </dgm:t>
    </dgm:pt>
    <dgm:pt modelId="{427C7009-BF54-42C2-8E5D-46DD5A867BF1}" type="pres">
      <dgm:prSet presAssocID="{9EB83EE4-9CCC-4720-B4EB-E5D5CBBFE998}" presName="root" presStyleCnt="0"/>
      <dgm:spPr/>
    </dgm:pt>
    <dgm:pt modelId="{FD018B0B-862C-413C-883E-42CFF0FE4D3D}" type="pres">
      <dgm:prSet presAssocID="{9EB83EE4-9CCC-4720-B4EB-E5D5CBBFE998}" presName="rootComposite" presStyleCnt="0"/>
      <dgm:spPr/>
    </dgm:pt>
    <dgm:pt modelId="{48BE888A-27C7-4E31-8ECB-154F54318FBC}" type="pres">
      <dgm:prSet presAssocID="{9EB83EE4-9CCC-4720-B4EB-E5D5CBBFE998}" presName="rootText" presStyleLbl="node1" presStyleIdx="2" presStyleCnt="3" custLinFactNeighborX="3509"/>
      <dgm:spPr/>
      <dgm:t>
        <a:bodyPr/>
        <a:lstStyle/>
        <a:p>
          <a:endParaRPr lang="pt-BR"/>
        </a:p>
      </dgm:t>
    </dgm:pt>
    <dgm:pt modelId="{3BDBDBFE-A645-4E5C-9239-A1DE19D0A50B}" type="pres">
      <dgm:prSet presAssocID="{9EB83EE4-9CCC-4720-B4EB-E5D5CBBFE998}" presName="rootConnector" presStyleLbl="node1" presStyleIdx="2" presStyleCnt="3"/>
      <dgm:spPr/>
      <dgm:t>
        <a:bodyPr/>
        <a:lstStyle/>
        <a:p>
          <a:endParaRPr lang="pt-BR"/>
        </a:p>
      </dgm:t>
    </dgm:pt>
    <dgm:pt modelId="{5303E23D-B15E-4362-8119-FC28C9215261}" type="pres">
      <dgm:prSet presAssocID="{9EB83EE4-9CCC-4720-B4EB-E5D5CBBFE998}" presName="childShape" presStyleCnt="0"/>
      <dgm:spPr/>
    </dgm:pt>
    <dgm:pt modelId="{D49B7791-E1B0-4FE4-808B-95114ED01B7C}" type="pres">
      <dgm:prSet presAssocID="{3FD33CAC-BCA9-4709-97D6-A783863738D7}" presName="Name13" presStyleLbl="parChTrans1D2" presStyleIdx="2" presStyleCnt="3"/>
      <dgm:spPr/>
      <dgm:t>
        <a:bodyPr/>
        <a:lstStyle/>
        <a:p>
          <a:endParaRPr lang="pt-BR"/>
        </a:p>
      </dgm:t>
    </dgm:pt>
    <dgm:pt modelId="{546313BE-05B2-4227-8E45-BC89ADA16BB7}" type="pres">
      <dgm:prSet presAssocID="{6720EF8A-7023-450F-A8D3-695958BE963E}" presName="childText" presStyleLbl="bgAcc1" presStyleIdx="2" presStyleCnt="3">
        <dgm:presLayoutVars>
          <dgm:bulletEnabled val="1"/>
        </dgm:presLayoutVars>
      </dgm:prSet>
      <dgm:spPr/>
      <dgm:t>
        <a:bodyPr/>
        <a:lstStyle/>
        <a:p>
          <a:endParaRPr lang="pt-BR"/>
        </a:p>
      </dgm:t>
    </dgm:pt>
  </dgm:ptLst>
  <dgm:cxnLst>
    <dgm:cxn modelId="{03A3280D-BF75-41C5-8924-C0DDCAABEB8D}" srcId="{B5F70633-6B2A-4063-954A-975BC620B053}" destId="{E6CFBB0C-CF39-40BF-BF91-76751BB07B9C}" srcOrd="0" destOrd="0" parTransId="{1E395952-B646-413B-933F-AA0D61D7ED7E}" sibTransId="{E8587C94-F3E0-4185-8DC5-02A19914E38A}"/>
    <dgm:cxn modelId="{6D52D61F-541F-4758-9EAE-2308D759E106}" type="presOf" srcId="{8E179E45-3433-462B-ABC1-2BD95CF802F1}" destId="{3B584050-F218-4673-86B5-E19CBF56386A}" srcOrd="0" destOrd="0" presId="urn:microsoft.com/office/officeart/2005/8/layout/hierarchy3"/>
    <dgm:cxn modelId="{CA96126F-3CC2-4A47-9730-C3BC1EFFFDFC}" type="presOf" srcId="{6720EF8A-7023-450F-A8D3-695958BE963E}" destId="{546313BE-05B2-4227-8E45-BC89ADA16BB7}" srcOrd="0" destOrd="0" presId="urn:microsoft.com/office/officeart/2005/8/layout/hierarchy3"/>
    <dgm:cxn modelId="{567D38B2-E0F5-4BC7-B783-725AE6FE7825}" type="presOf" srcId="{7E235EDF-3A41-4FC6-8E60-EA1D612DD08C}" destId="{153FB554-8C98-4A07-B917-C850B19E53BB}" srcOrd="0" destOrd="0" presId="urn:microsoft.com/office/officeart/2005/8/layout/hierarchy3"/>
    <dgm:cxn modelId="{45CE075E-599D-4174-AE59-0A887FBD4FE5}" srcId="{B5F70633-6B2A-4063-954A-975BC620B053}" destId="{3BEC0569-083E-4FE5-8DE2-7FA1A303E3D3}" srcOrd="1" destOrd="0" parTransId="{07CB85A7-2380-4446-9DFD-C1D3B73F2B4C}" sibTransId="{53707430-D5F5-4370-8738-20C614F005CE}"/>
    <dgm:cxn modelId="{1A45546C-E9B7-47DB-8FE5-949CAC6BF2F3}" type="presOf" srcId="{E6CFBB0C-CF39-40BF-BF91-76751BB07B9C}" destId="{D474C66B-C581-4ECE-8459-63B0A8E2FE7B}" srcOrd="1" destOrd="0" presId="urn:microsoft.com/office/officeart/2005/8/layout/hierarchy3"/>
    <dgm:cxn modelId="{9D8CF099-2A3E-4767-ADDD-2572D94209CE}" srcId="{3BEC0569-083E-4FE5-8DE2-7FA1A303E3D3}" destId="{7E235EDF-3A41-4FC6-8E60-EA1D612DD08C}" srcOrd="0" destOrd="0" parTransId="{8413D3F6-9E12-4F46-B30A-F2EC4281B6D1}" sibTransId="{47FCB8B0-2739-41FB-BB98-F38056B54994}"/>
    <dgm:cxn modelId="{244AD34F-2A0C-4DD7-8F8B-80E6585244E8}" srcId="{E6CFBB0C-CF39-40BF-BF91-76751BB07B9C}" destId="{A444A7EC-265E-4970-B336-8D0B4206238B}" srcOrd="0" destOrd="0" parTransId="{8E179E45-3433-462B-ABC1-2BD95CF802F1}" sibTransId="{23874922-D80C-4F15-87E4-3B272152D750}"/>
    <dgm:cxn modelId="{903065E2-C7C3-4318-B48C-57D9D9D8B26E}" type="presOf" srcId="{8413D3F6-9E12-4F46-B30A-F2EC4281B6D1}" destId="{D3F8F82E-C6F2-449F-9012-F589E5FF658B}" srcOrd="0" destOrd="0" presId="urn:microsoft.com/office/officeart/2005/8/layout/hierarchy3"/>
    <dgm:cxn modelId="{600333B4-5562-4D9C-A5F2-9E596364C445}" type="presOf" srcId="{9EB83EE4-9CCC-4720-B4EB-E5D5CBBFE998}" destId="{3BDBDBFE-A645-4E5C-9239-A1DE19D0A50B}" srcOrd="1" destOrd="0" presId="urn:microsoft.com/office/officeart/2005/8/layout/hierarchy3"/>
    <dgm:cxn modelId="{BA9C7C32-94F5-414A-B942-3B85283E4C41}" type="presOf" srcId="{B5F70633-6B2A-4063-954A-975BC620B053}" destId="{FC1D799A-3056-4AC9-B6FA-876E8D0878FB}" srcOrd="0" destOrd="0" presId="urn:microsoft.com/office/officeart/2005/8/layout/hierarchy3"/>
    <dgm:cxn modelId="{64ED177E-923A-453C-8284-FC26AB0F2958}" type="presOf" srcId="{E6CFBB0C-CF39-40BF-BF91-76751BB07B9C}" destId="{02E33D51-8274-4E7E-B553-CEF0E929808F}" srcOrd="0" destOrd="0" presId="urn:microsoft.com/office/officeart/2005/8/layout/hierarchy3"/>
    <dgm:cxn modelId="{289AA5C0-66A0-4251-85D8-B9F8D61749B2}" type="presOf" srcId="{3FD33CAC-BCA9-4709-97D6-A783863738D7}" destId="{D49B7791-E1B0-4FE4-808B-95114ED01B7C}" srcOrd="0" destOrd="0" presId="urn:microsoft.com/office/officeart/2005/8/layout/hierarchy3"/>
    <dgm:cxn modelId="{16F1DB9A-ACE3-40A1-A9C8-953ED6376E8C}" srcId="{B5F70633-6B2A-4063-954A-975BC620B053}" destId="{9EB83EE4-9CCC-4720-B4EB-E5D5CBBFE998}" srcOrd="2" destOrd="0" parTransId="{4E20E7A6-0415-4411-BF57-D20B0A346489}" sibTransId="{151B86C1-1052-4CCC-B3A2-A15A51BE3323}"/>
    <dgm:cxn modelId="{50747F21-669D-4FC2-AE5A-F79F3E9A51C2}" type="presOf" srcId="{9EB83EE4-9CCC-4720-B4EB-E5D5CBBFE998}" destId="{48BE888A-27C7-4E31-8ECB-154F54318FBC}" srcOrd="0" destOrd="0" presId="urn:microsoft.com/office/officeart/2005/8/layout/hierarchy3"/>
    <dgm:cxn modelId="{CBA4A72E-A148-4D98-83C0-8A8994BCDFEA}" srcId="{9EB83EE4-9CCC-4720-B4EB-E5D5CBBFE998}" destId="{6720EF8A-7023-450F-A8D3-695958BE963E}" srcOrd="0" destOrd="0" parTransId="{3FD33CAC-BCA9-4709-97D6-A783863738D7}" sibTransId="{C2B8E5A5-B0EC-47FA-9035-DF2B97E0CAA2}"/>
    <dgm:cxn modelId="{E6470000-8BBB-4577-A0A2-5DCC674844D4}" type="presOf" srcId="{A444A7EC-265E-4970-B336-8D0B4206238B}" destId="{6DB0B8D9-3E55-4189-8347-D5EC95163026}" srcOrd="0" destOrd="0" presId="urn:microsoft.com/office/officeart/2005/8/layout/hierarchy3"/>
    <dgm:cxn modelId="{48078019-D87E-418A-9704-BE41F8E79419}" type="presOf" srcId="{3BEC0569-083E-4FE5-8DE2-7FA1A303E3D3}" destId="{4E33417A-4206-4BB8-A225-9842007432A8}" srcOrd="0" destOrd="0" presId="urn:microsoft.com/office/officeart/2005/8/layout/hierarchy3"/>
    <dgm:cxn modelId="{F67F4E98-D0ED-49EC-80C8-7A028CBF0D5A}" type="presOf" srcId="{3BEC0569-083E-4FE5-8DE2-7FA1A303E3D3}" destId="{843781B3-2BF1-4874-8838-08E260851E6C}" srcOrd="1" destOrd="0" presId="urn:microsoft.com/office/officeart/2005/8/layout/hierarchy3"/>
    <dgm:cxn modelId="{F7A76DF5-BBD3-4A9F-A2DF-864A24DDD111}" type="presParOf" srcId="{FC1D799A-3056-4AC9-B6FA-876E8D0878FB}" destId="{DB994EA6-214F-4E0B-AFA5-7CE73122909A}" srcOrd="0" destOrd="0" presId="urn:microsoft.com/office/officeart/2005/8/layout/hierarchy3"/>
    <dgm:cxn modelId="{E24741F9-E57E-43E4-9EA3-C928A299340E}" type="presParOf" srcId="{DB994EA6-214F-4E0B-AFA5-7CE73122909A}" destId="{BBD6145B-D94C-46C9-BE66-621D104358B5}" srcOrd="0" destOrd="0" presId="urn:microsoft.com/office/officeart/2005/8/layout/hierarchy3"/>
    <dgm:cxn modelId="{9682641E-3ADC-4F5F-BDD5-BE84EA8E8066}" type="presParOf" srcId="{BBD6145B-D94C-46C9-BE66-621D104358B5}" destId="{02E33D51-8274-4E7E-B553-CEF0E929808F}" srcOrd="0" destOrd="0" presId="urn:microsoft.com/office/officeart/2005/8/layout/hierarchy3"/>
    <dgm:cxn modelId="{A75DF0BF-7937-4C9C-B29F-5AA2FDCBE9D1}" type="presParOf" srcId="{BBD6145B-D94C-46C9-BE66-621D104358B5}" destId="{D474C66B-C581-4ECE-8459-63B0A8E2FE7B}" srcOrd="1" destOrd="0" presId="urn:microsoft.com/office/officeart/2005/8/layout/hierarchy3"/>
    <dgm:cxn modelId="{23644BA9-25CA-4306-A421-3F003EA39EB4}" type="presParOf" srcId="{DB994EA6-214F-4E0B-AFA5-7CE73122909A}" destId="{9B5404FE-9233-43AE-A60D-D7790C1D9DBC}" srcOrd="1" destOrd="0" presId="urn:microsoft.com/office/officeart/2005/8/layout/hierarchy3"/>
    <dgm:cxn modelId="{ED841ED1-B356-4AEF-8124-F169CC8FE260}" type="presParOf" srcId="{9B5404FE-9233-43AE-A60D-D7790C1D9DBC}" destId="{3B584050-F218-4673-86B5-E19CBF56386A}" srcOrd="0" destOrd="0" presId="urn:microsoft.com/office/officeart/2005/8/layout/hierarchy3"/>
    <dgm:cxn modelId="{834A4B67-D80C-4314-AD8C-92675FE80F00}" type="presParOf" srcId="{9B5404FE-9233-43AE-A60D-D7790C1D9DBC}" destId="{6DB0B8D9-3E55-4189-8347-D5EC95163026}" srcOrd="1" destOrd="0" presId="urn:microsoft.com/office/officeart/2005/8/layout/hierarchy3"/>
    <dgm:cxn modelId="{70C821D3-E5C3-4E39-9AD2-04B1C1FF05EB}" type="presParOf" srcId="{FC1D799A-3056-4AC9-B6FA-876E8D0878FB}" destId="{025059A7-A80F-432A-B8CB-A8C2F8D2BD0C}" srcOrd="1" destOrd="0" presId="urn:microsoft.com/office/officeart/2005/8/layout/hierarchy3"/>
    <dgm:cxn modelId="{130EBAD1-5A6F-46EF-9C87-7D2C4F9C3AE6}" type="presParOf" srcId="{025059A7-A80F-432A-B8CB-A8C2F8D2BD0C}" destId="{04AE32A1-0D92-4325-9E3C-23F4C45B10F5}" srcOrd="0" destOrd="0" presId="urn:microsoft.com/office/officeart/2005/8/layout/hierarchy3"/>
    <dgm:cxn modelId="{82394364-6929-4055-90FB-E0B3785833C3}" type="presParOf" srcId="{04AE32A1-0D92-4325-9E3C-23F4C45B10F5}" destId="{4E33417A-4206-4BB8-A225-9842007432A8}" srcOrd="0" destOrd="0" presId="urn:microsoft.com/office/officeart/2005/8/layout/hierarchy3"/>
    <dgm:cxn modelId="{94E47403-1A3C-448F-81EE-FE74E38625A4}" type="presParOf" srcId="{04AE32A1-0D92-4325-9E3C-23F4C45B10F5}" destId="{843781B3-2BF1-4874-8838-08E260851E6C}" srcOrd="1" destOrd="0" presId="urn:microsoft.com/office/officeart/2005/8/layout/hierarchy3"/>
    <dgm:cxn modelId="{8401CA78-9959-4D3A-8C31-276AB0C5774A}" type="presParOf" srcId="{025059A7-A80F-432A-B8CB-A8C2F8D2BD0C}" destId="{29C64C62-79A7-4AAB-AB63-C7DC4CFDA5E3}" srcOrd="1" destOrd="0" presId="urn:microsoft.com/office/officeart/2005/8/layout/hierarchy3"/>
    <dgm:cxn modelId="{38A88A86-237A-4FFC-B30A-3830F9FBF271}" type="presParOf" srcId="{29C64C62-79A7-4AAB-AB63-C7DC4CFDA5E3}" destId="{D3F8F82E-C6F2-449F-9012-F589E5FF658B}" srcOrd="0" destOrd="0" presId="urn:microsoft.com/office/officeart/2005/8/layout/hierarchy3"/>
    <dgm:cxn modelId="{C5274B8A-DA30-488C-A983-394F479F7E45}" type="presParOf" srcId="{29C64C62-79A7-4AAB-AB63-C7DC4CFDA5E3}" destId="{153FB554-8C98-4A07-B917-C850B19E53BB}" srcOrd="1" destOrd="0" presId="urn:microsoft.com/office/officeart/2005/8/layout/hierarchy3"/>
    <dgm:cxn modelId="{75AF58AE-0D30-493F-B086-C59AC552D2D1}" type="presParOf" srcId="{FC1D799A-3056-4AC9-B6FA-876E8D0878FB}" destId="{427C7009-BF54-42C2-8E5D-46DD5A867BF1}" srcOrd="2" destOrd="0" presId="urn:microsoft.com/office/officeart/2005/8/layout/hierarchy3"/>
    <dgm:cxn modelId="{75801501-4C43-45D7-BE76-E863A19E62EB}" type="presParOf" srcId="{427C7009-BF54-42C2-8E5D-46DD5A867BF1}" destId="{FD018B0B-862C-413C-883E-42CFF0FE4D3D}" srcOrd="0" destOrd="0" presId="urn:microsoft.com/office/officeart/2005/8/layout/hierarchy3"/>
    <dgm:cxn modelId="{B80DC508-E8CA-44C5-8F60-A876DAB16041}" type="presParOf" srcId="{FD018B0B-862C-413C-883E-42CFF0FE4D3D}" destId="{48BE888A-27C7-4E31-8ECB-154F54318FBC}" srcOrd="0" destOrd="0" presId="urn:microsoft.com/office/officeart/2005/8/layout/hierarchy3"/>
    <dgm:cxn modelId="{E62ACE92-7A08-49E1-9828-FA09BD51148B}" type="presParOf" srcId="{FD018B0B-862C-413C-883E-42CFF0FE4D3D}" destId="{3BDBDBFE-A645-4E5C-9239-A1DE19D0A50B}" srcOrd="1" destOrd="0" presId="urn:microsoft.com/office/officeart/2005/8/layout/hierarchy3"/>
    <dgm:cxn modelId="{7194BE62-9397-4526-A506-469A88FE9871}" type="presParOf" srcId="{427C7009-BF54-42C2-8E5D-46DD5A867BF1}" destId="{5303E23D-B15E-4362-8119-FC28C9215261}" srcOrd="1" destOrd="0" presId="urn:microsoft.com/office/officeart/2005/8/layout/hierarchy3"/>
    <dgm:cxn modelId="{776024B6-A9F0-48D9-83C3-7388B745D59E}" type="presParOf" srcId="{5303E23D-B15E-4362-8119-FC28C9215261}" destId="{D49B7791-E1B0-4FE4-808B-95114ED01B7C}" srcOrd="0" destOrd="0" presId="urn:microsoft.com/office/officeart/2005/8/layout/hierarchy3"/>
    <dgm:cxn modelId="{F36F9EB1-3ED9-4F9A-937A-9560C85A6042}" type="presParOf" srcId="{5303E23D-B15E-4362-8119-FC28C9215261}" destId="{546313BE-05B2-4227-8E45-BC89ADA16BB7}" srcOrd="1"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5D695A9E-6992-4828-9F51-94110C04F530}" type="doc">
      <dgm:prSet loTypeId="urn:microsoft.com/office/officeart/2005/8/layout/hierarchy3" loCatId="hierarchy" qsTypeId="urn:microsoft.com/office/officeart/2005/8/quickstyle/simple1" qsCatId="simple" csTypeId="urn:microsoft.com/office/officeart/2005/8/colors/accent0_1" csCatId="mainScheme" phldr="1"/>
      <dgm:spPr/>
      <dgm:t>
        <a:bodyPr/>
        <a:lstStyle/>
        <a:p>
          <a:endParaRPr lang="pt-BR"/>
        </a:p>
      </dgm:t>
    </dgm:pt>
    <dgm:pt modelId="{FC95C38C-1957-419D-B27C-52FDA463E491}">
      <dgm:prSet/>
      <dgm:spPr/>
      <dgm:t>
        <a:bodyPr/>
        <a:lstStyle/>
        <a:p>
          <a:pPr rtl="0"/>
          <a:r>
            <a:rPr lang="en-US" noProof="0" smtClean="0"/>
            <a:t>EZServer.L00</a:t>
          </a:r>
          <a:endParaRPr lang="en-US" noProof="0"/>
        </a:p>
      </dgm:t>
    </dgm:pt>
    <dgm:pt modelId="{4A3F9B6B-3CDB-4A57-959F-A5D88D25A2C1}" type="parTrans" cxnId="{93CAE122-4B0B-45BA-8500-201D52E6AB16}">
      <dgm:prSet/>
      <dgm:spPr/>
      <dgm:t>
        <a:bodyPr/>
        <a:lstStyle/>
        <a:p>
          <a:endParaRPr lang="pt-BR"/>
        </a:p>
      </dgm:t>
    </dgm:pt>
    <dgm:pt modelId="{A8A4075B-5206-4852-8491-33EFAD7DA997}" type="sibTrans" cxnId="{93CAE122-4B0B-45BA-8500-201D52E6AB16}">
      <dgm:prSet/>
      <dgm:spPr/>
      <dgm:t>
        <a:bodyPr/>
        <a:lstStyle/>
        <a:p>
          <a:endParaRPr lang="pt-BR"/>
        </a:p>
      </dgm:t>
    </dgm:pt>
    <dgm:pt modelId="{E80A684E-5F98-406F-8680-A0EFDADC00E4}">
      <dgm:prSet/>
      <dgm:spPr/>
      <dgm:t>
        <a:bodyPr/>
        <a:lstStyle/>
        <a:p>
          <a:pPr rtl="0"/>
          <a:r>
            <a:rPr lang="en-US" noProof="0" smtClean="0"/>
            <a:t>Connected to the EZServer</a:t>
          </a:r>
          <a:endParaRPr lang="en-US" noProof="0"/>
        </a:p>
      </dgm:t>
    </dgm:pt>
    <dgm:pt modelId="{8C33FCBE-3A6D-4B18-AB28-3EBD2C2E2BF2}" type="parTrans" cxnId="{12F5D7B7-6065-4914-95F4-3A2611CE2A11}">
      <dgm:prSet/>
      <dgm:spPr/>
      <dgm:t>
        <a:bodyPr/>
        <a:lstStyle/>
        <a:p>
          <a:endParaRPr lang="en-US" noProof="0"/>
        </a:p>
      </dgm:t>
    </dgm:pt>
    <dgm:pt modelId="{EA01B8A6-4D5D-49FF-A0E2-02273B4A8452}" type="sibTrans" cxnId="{12F5D7B7-6065-4914-95F4-3A2611CE2A11}">
      <dgm:prSet/>
      <dgm:spPr/>
      <dgm:t>
        <a:bodyPr/>
        <a:lstStyle/>
        <a:p>
          <a:endParaRPr lang="pt-BR"/>
        </a:p>
      </dgm:t>
    </dgm:pt>
    <dgm:pt modelId="{C29DA5C8-8D59-4191-BE61-F0E940E62E2D}">
      <dgm:prSet/>
      <dgm:spPr/>
      <dgm:t>
        <a:bodyPr/>
        <a:lstStyle/>
        <a:p>
          <a:pPr rtl="0"/>
          <a:r>
            <a:rPr lang="en-US" noProof="0" dirty="0" smtClean="0"/>
            <a:t>Status of pumps</a:t>
          </a:r>
          <a:endParaRPr lang="en-US" noProof="0" dirty="0"/>
        </a:p>
      </dgm:t>
    </dgm:pt>
    <dgm:pt modelId="{1B3EC29A-939C-434F-83C5-753BDA4AA9B5}" type="parTrans" cxnId="{40B5EA75-3C22-4723-8E47-A79925525E9C}">
      <dgm:prSet/>
      <dgm:spPr/>
      <dgm:t>
        <a:bodyPr/>
        <a:lstStyle/>
        <a:p>
          <a:endParaRPr lang="en-US" noProof="0"/>
        </a:p>
      </dgm:t>
    </dgm:pt>
    <dgm:pt modelId="{9317803D-D068-410E-A253-B9AEE3D99DE4}" type="sibTrans" cxnId="{40B5EA75-3C22-4723-8E47-A79925525E9C}">
      <dgm:prSet/>
      <dgm:spPr/>
      <dgm:t>
        <a:bodyPr/>
        <a:lstStyle/>
        <a:p>
          <a:endParaRPr lang="pt-BR"/>
        </a:p>
      </dgm:t>
    </dgm:pt>
    <dgm:pt modelId="{948876D5-B925-4970-815B-80C064462134}">
      <dgm:prSet/>
      <dgm:spPr/>
      <dgm:t>
        <a:bodyPr/>
        <a:lstStyle/>
        <a:p>
          <a:pPr rtl="0"/>
          <a:r>
            <a:rPr lang="en-US" noProof="0" smtClean="0"/>
            <a:t>Status of the EZRemote</a:t>
          </a:r>
          <a:endParaRPr lang="en-US" noProof="0"/>
        </a:p>
      </dgm:t>
    </dgm:pt>
    <dgm:pt modelId="{7054B82E-7737-4F5F-8CA2-5469BE7AFA30}" type="parTrans" cxnId="{F67BA14C-72C6-4243-AD4E-0292A2CBF720}">
      <dgm:prSet/>
      <dgm:spPr/>
      <dgm:t>
        <a:bodyPr/>
        <a:lstStyle/>
        <a:p>
          <a:endParaRPr lang="en-US" noProof="0"/>
        </a:p>
      </dgm:t>
    </dgm:pt>
    <dgm:pt modelId="{4EDFE65C-0C81-4007-AB09-3553A439BFB4}" type="sibTrans" cxnId="{F67BA14C-72C6-4243-AD4E-0292A2CBF720}">
      <dgm:prSet/>
      <dgm:spPr/>
      <dgm:t>
        <a:bodyPr/>
        <a:lstStyle/>
        <a:p>
          <a:endParaRPr lang="pt-BR"/>
        </a:p>
      </dgm:t>
    </dgm:pt>
    <dgm:pt modelId="{929A4A70-A86A-421E-A5CD-B52C7A0F7252}">
      <dgm:prSet/>
      <dgm:spPr/>
      <dgm:t>
        <a:bodyPr/>
        <a:lstStyle/>
        <a:p>
          <a:pPr rtl="0"/>
          <a:r>
            <a:rPr lang="en-US" noProof="0" smtClean="0"/>
            <a:t>Fuelling</a:t>
          </a:r>
          <a:endParaRPr lang="en-US" noProof="0"/>
        </a:p>
      </dgm:t>
    </dgm:pt>
    <dgm:pt modelId="{381FCBB6-A17E-4B43-A6BA-BE2780F20A86}" type="parTrans" cxnId="{A53B04CF-9D78-402C-996C-5C75BB9A495F}">
      <dgm:prSet/>
      <dgm:spPr/>
      <dgm:t>
        <a:bodyPr/>
        <a:lstStyle/>
        <a:p>
          <a:endParaRPr lang="en-US" noProof="0"/>
        </a:p>
      </dgm:t>
    </dgm:pt>
    <dgm:pt modelId="{EB1A0AE9-BD1C-49EC-AA98-C9065DC3423C}" type="sibTrans" cxnId="{A53B04CF-9D78-402C-996C-5C75BB9A495F}">
      <dgm:prSet/>
      <dgm:spPr/>
      <dgm:t>
        <a:bodyPr/>
        <a:lstStyle/>
        <a:p>
          <a:endParaRPr lang="pt-BR"/>
        </a:p>
      </dgm:t>
    </dgm:pt>
    <dgm:pt modelId="{9FA12F0B-5D9F-4253-9923-DC9FACE8514B}">
      <dgm:prSet/>
      <dgm:spPr/>
      <dgm:t>
        <a:bodyPr/>
        <a:lstStyle/>
        <a:p>
          <a:pPr rtl="0"/>
          <a:r>
            <a:rPr lang="en-US" noProof="0" smtClean="0"/>
            <a:t>Internal logic</a:t>
          </a:r>
          <a:endParaRPr lang="en-US" noProof="0"/>
        </a:p>
      </dgm:t>
    </dgm:pt>
    <dgm:pt modelId="{E00DCF22-C7E9-412F-BA0F-42A4D4E92367}" type="parTrans" cxnId="{346B27A5-82DF-4C6A-8020-4289CB216A95}">
      <dgm:prSet/>
      <dgm:spPr/>
      <dgm:t>
        <a:bodyPr/>
        <a:lstStyle/>
        <a:p>
          <a:endParaRPr lang="en-US" noProof="0"/>
        </a:p>
      </dgm:t>
    </dgm:pt>
    <dgm:pt modelId="{F2381C13-30C3-4F26-85BB-9115BE62EF3D}" type="sibTrans" cxnId="{346B27A5-82DF-4C6A-8020-4289CB216A95}">
      <dgm:prSet/>
      <dgm:spPr/>
      <dgm:t>
        <a:bodyPr/>
        <a:lstStyle/>
        <a:p>
          <a:endParaRPr lang="pt-BR"/>
        </a:p>
      </dgm:t>
    </dgm:pt>
    <dgm:pt modelId="{9C239873-734A-47A9-A99A-FD143A30A4F7}">
      <dgm:prSet/>
      <dgm:spPr/>
      <dgm:t>
        <a:bodyPr/>
        <a:lstStyle/>
        <a:p>
          <a:pPr rtl="0"/>
          <a:r>
            <a:rPr lang="en-US" noProof="0" smtClean="0"/>
            <a:t>Memory</a:t>
          </a:r>
          <a:endParaRPr lang="en-US" noProof="0"/>
        </a:p>
      </dgm:t>
    </dgm:pt>
    <dgm:pt modelId="{88A75387-F3AA-46B7-9E72-8FC5CCFCE9A6}" type="parTrans" cxnId="{815BE5C2-7B23-4119-AE80-2C1BEAAF381D}">
      <dgm:prSet/>
      <dgm:spPr/>
      <dgm:t>
        <a:bodyPr/>
        <a:lstStyle/>
        <a:p>
          <a:endParaRPr lang="en-US" noProof="0"/>
        </a:p>
      </dgm:t>
    </dgm:pt>
    <dgm:pt modelId="{82DD895A-7088-4231-A712-4825F648ED19}" type="sibTrans" cxnId="{815BE5C2-7B23-4119-AE80-2C1BEAAF381D}">
      <dgm:prSet/>
      <dgm:spPr/>
      <dgm:t>
        <a:bodyPr/>
        <a:lstStyle/>
        <a:p>
          <a:endParaRPr lang="pt-BR"/>
        </a:p>
      </dgm:t>
    </dgm:pt>
    <dgm:pt modelId="{DAA479D5-644D-467F-8468-84F47A424A7A}">
      <dgm:prSet/>
      <dgm:spPr/>
      <dgm:t>
        <a:bodyPr/>
        <a:lstStyle/>
        <a:p>
          <a:pPr rtl="0"/>
          <a:r>
            <a:rPr lang="en-US" noProof="0" smtClean="0"/>
            <a:t>Internal changes</a:t>
          </a:r>
          <a:endParaRPr lang="en-US" noProof="0"/>
        </a:p>
      </dgm:t>
    </dgm:pt>
    <dgm:pt modelId="{6CAFE1F8-6D3F-4534-822B-59A84E1050EC}" type="parTrans" cxnId="{C433A1BA-EAD7-49A9-AFFF-3C06AF6B23D2}">
      <dgm:prSet/>
      <dgm:spPr/>
      <dgm:t>
        <a:bodyPr/>
        <a:lstStyle/>
        <a:p>
          <a:endParaRPr lang="en-US" noProof="0"/>
        </a:p>
      </dgm:t>
    </dgm:pt>
    <dgm:pt modelId="{069C0839-C425-41D6-A32A-BB829E9026AF}" type="sibTrans" cxnId="{C433A1BA-EAD7-49A9-AFFF-3C06AF6B23D2}">
      <dgm:prSet/>
      <dgm:spPr/>
      <dgm:t>
        <a:bodyPr/>
        <a:lstStyle/>
        <a:p>
          <a:endParaRPr lang="pt-BR"/>
        </a:p>
      </dgm:t>
    </dgm:pt>
    <dgm:pt modelId="{3ECDC38C-E1FF-4E70-96EC-4843C5D9DF44}">
      <dgm:prSet/>
      <dgm:spPr/>
      <dgm:t>
        <a:bodyPr/>
        <a:lstStyle/>
        <a:p>
          <a:pPr rtl="0"/>
          <a:r>
            <a:rPr lang="en-US" noProof="0" smtClean="0"/>
            <a:t>DRV01.L00</a:t>
          </a:r>
          <a:endParaRPr lang="en-US" noProof="0"/>
        </a:p>
      </dgm:t>
    </dgm:pt>
    <dgm:pt modelId="{58B4A9BF-6AD2-4658-815F-4FA6E42FBB35}" type="parTrans" cxnId="{A02D87DA-8E28-43DC-AB0F-63437F425D1A}">
      <dgm:prSet/>
      <dgm:spPr/>
      <dgm:t>
        <a:bodyPr/>
        <a:lstStyle/>
        <a:p>
          <a:endParaRPr lang="pt-BR"/>
        </a:p>
      </dgm:t>
    </dgm:pt>
    <dgm:pt modelId="{23FC606A-18F2-499A-A64A-DA2BC5648AA0}" type="sibTrans" cxnId="{A02D87DA-8E28-43DC-AB0F-63437F425D1A}">
      <dgm:prSet/>
      <dgm:spPr/>
      <dgm:t>
        <a:bodyPr/>
        <a:lstStyle/>
        <a:p>
          <a:endParaRPr lang="pt-BR"/>
        </a:p>
      </dgm:t>
    </dgm:pt>
    <dgm:pt modelId="{E12AEAFE-148B-4D76-A0CF-D5C45A8DA04E}">
      <dgm:prSet/>
      <dgm:spPr/>
      <dgm:t>
        <a:bodyPr/>
        <a:lstStyle/>
        <a:p>
          <a:pPr rtl="0"/>
          <a:r>
            <a:rPr lang="en-US" noProof="0" smtClean="0"/>
            <a:t>Connected to the EZDriver - pumps</a:t>
          </a:r>
          <a:endParaRPr lang="en-US" noProof="0"/>
        </a:p>
      </dgm:t>
    </dgm:pt>
    <dgm:pt modelId="{56790A1F-B23A-49E9-943C-CDEFCF1EE167}" type="parTrans" cxnId="{B5F2B73F-8723-402B-97FD-6D2CC7AB3830}">
      <dgm:prSet/>
      <dgm:spPr/>
      <dgm:t>
        <a:bodyPr/>
        <a:lstStyle/>
        <a:p>
          <a:endParaRPr lang="en-US" noProof="0"/>
        </a:p>
      </dgm:t>
    </dgm:pt>
    <dgm:pt modelId="{6980C5BC-22BE-443E-B11D-61C28B44DCF6}" type="sibTrans" cxnId="{B5F2B73F-8723-402B-97FD-6D2CC7AB3830}">
      <dgm:prSet/>
      <dgm:spPr/>
      <dgm:t>
        <a:bodyPr/>
        <a:lstStyle/>
        <a:p>
          <a:endParaRPr lang="pt-BR"/>
        </a:p>
      </dgm:t>
    </dgm:pt>
    <dgm:pt modelId="{959ABDF1-EB17-46E7-BCB6-357A7CD5D4C5}">
      <dgm:prSet/>
      <dgm:spPr/>
      <dgm:t>
        <a:bodyPr/>
        <a:lstStyle/>
        <a:p>
          <a:pPr rtl="0"/>
          <a:r>
            <a:rPr lang="en-US" noProof="0" smtClean="0"/>
            <a:t>Machine language of pumps</a:t>
          </a:r>
          <a:endParaRPr lang="en-US" noProof="0"/>
        </a:p>
      </dgm:t>
    </dgm:pt>
    <dgm:pt modelId="{B2E16D5C-193E-403A-ADA6-A79930F5F1ED}" type="parTrans" cxnId="{BBAE3833-50EF-43B8-A354-AAB28E8FA571}">
      <dgm:prSet/>
      <dgm:spPr/>
      <dgm:t>
        <a:bodyPr/>
        <a:lstStyle/>
        <a:p>
          <a:endParaRPr lang="en-US" noProof="0"/>
        </a:p>
      </dgm:t>
    </dgm:pt>
    <dgm:pt modelId="{B7FE9EE6-7B2D-4348-AFF9-F06AB9DE88A8}" type="sibTrans" cxnId="{BBAE3833-50EF-43B8-A354-AAB28E8FA571}">
      <dgm:prSet/>
      <dgm:spPr/>
      <dgm:t>
        <a:bodyPr/>
        <a:lstStyle/>
        <a:p>
          <a:endParaRPr lang="pt-BR"/>
        </a:p>
      </dgm:t>
    </dgm:pt>
    <dgm:pt modelId="{1286AA86-FA19-4A11-A0F4-6D1650407AED}">
      <dgm:prSet/>
      <dgm:spPr/>
      <dgm:t>
        <a:bodyPr/>
        <a:lstStyle/>
        <a:p>
          <a:pPr rtl="0"/>
          <a:r>
            <a:rPr lang="en-US" noProof="0" smtClean="0"/>
            <a:t>Machine language of the EZRemotes</a:t>
          </a:r>
          <a:endParaRPr lang="en-US" noProof="0"/>
        </a:p>
      </dgm:t>
    </dgm:pt>
    <dgm:pt modelId="{EEDDA580-B872-4541-95D5-55564E7DE142}" type="parTrans" cxnId="{013D1EC3-8B91-443C-A213-3FA8E827DDDE}">
      <dgm:prSet/>
      <dgm:spPr/>
      <dgm:t>
        <a:bodyPr/>
        <a:lstStyle/>
        <a:p>
          <a:endParaRPr lang="en-US" noProof="0"/>
        </a:p>
      </dgm:t>
    </dgm:pt>
    <dgm:pt modelId="{E0EC629E-56BE-4501-8516-C65896AC2C7D}" type="sibTrans" cxnId="{013D1EC3-8B91-443C-A213-3FA8E827DDDE}">
      <dgm:prSet/>
      <dgm:spPr/>
      <dgm:t>
        <a:bodyPr/>
        <a:lstStyle/>
        <a:p>
          <a:endParaRPr lang="pt-BR"/>
        </a:p>
      </dgm:t>
    </dgm:pt>
    <dgm:pt modelId="{767A1D42-7A8A-4C5B-86D1-AECADE0FD8BB}">
      <dgm:prSet/>
      <dgm:spPr/>
      <dgm:t>
        <a:bodyPr/>
        <a:lstStyle/>
        <a:p>
          <a:pPr rtl="0"/>
          <a:r>
            <a:rPr lang="en-US" noProof="0" smtClean="0"/>
            <a:t>DRV06.L00</a:t>
          </a:r>
          <a:endParaRPr lang="en-US" noProof="0"/>
        </a:p>
      </dgm:t>
    </dgm:pt>
    <dgm:pt modelId="{79EA6576-78D3-4DFD-8EDA-9EE473A439E3}" type="parTrans" cxnId="{B0E06470-5DE6-46C7-B0D2-A976C385BEB0}">
      <dgm:prSet/>
      <dgm:spPr/>
      <dgm:t>
        <a:bodyPr/>
        <a:lstStyle/>
        <a:p>
          <a:endParaRPr lang="pt-BR"/>
        </a:p>
      </dgm:t>
    </dgm:pt>
    <dgm:pt modelId="{014CB757-B428-45A2-B20C-5DDCC9300D4F}" type="sibTrans" cxnId="{B0E06470-5DE6-46C7-B0D2-A976C385BEB0}">
      <dgm:prSet/>
      <dgm:spPr/>
      <dgm:t>
        <a:bodyPr/>
        <a:lstStyle/>
        <a:p>
          <a:endParaRPr lang="pt-BR"/>
        </a:p>
      </dgm:t>
    </dgm:pt>
    <dgm:pt modelId="{8C419810-B004-49C1-98F0-893372792681}">
      <dgm:prSet/>
      <dgm:spPr/>
      <dgm:t>
        <a:bodyPr/>
        <a:lstStyle/>
        <a:p>
          <a:pPr rtl="0"/>
          <a:r>
            <a:rPr lang="en-US" noProof="0" smtClean="0"/>
            <a:t>Connected to the EZDriver – Tanks</a:t>
          </a:r>
          <a:endParaRPr lang="en-US" noProof="0"/>
        </a:p>
      </dgm:t>
    </dgm:pt>
    <dgm:pt modelId="{68FF3D35-0755-4F61-8E92-954268030F72}" type="parTrans" cxnId="{32D60465-73DB-445D-9513-85E2269D3C3F}">
      <dgm:prSet/>
      <dgm:spPr/>
      <dgm:t>
        <a:bodyPr/>
        <a:lstStyle/>
        <a:p>
          <a:endParaRPr lang="en-US" noProof="0"/>
        </a:p>
      </dgm:t>
    </dgm:pt>
    <dgm:pt modelId="{F4C5E5D5-E24D-4C7B-973E-D0F2891A9605}" type="sibTrans" cxnId="{32D60465-73DB-445D-9513-85E2269D3C3F}">
      <dgm:prSet/>
      <dgm:spPr/>
      <dgm:t>
        <a:bodyPr/>
        <a:lstStyle/>
        <a:p>
          <a:endParaRPr lang="pt-BR"/>
        </a:p>
      </dgm:t>
    </dgm:pt>
    <dgm:pt modelId="{71F4B9F9-12EB-4CF3-8FA8-E2BF56FD0FD6}">
      <dgm:prSet/>
      <dgm:spPr/>
      <dgm:t>
        <a:bodyPr/>
        <a:lstStyle/>
        <a:p>
          <a:pPr rtl="0"/>
          <a:r>
            <a:rPr lang="en-US" noProof="0" smtClean="0"/>
            <a:t>Protocol of the meters</a:t>
          </a:r>
          <a:endParaRPr lang="en-US" noProof="0"/>
        </a:p>
      </dgm:t>
    </dgm:pt>
    <dgm:pt modelId="{5468C850-D3C5-4B8E-9F68-3BA652AB6137}" type="parTrans" cxnId="{27F7E43F-FF89-4291-8A64-13A4D1040758}">
      <dgm:prSet/>
      <dgm:spPr/>
      <dgm:t>
        <a:bodyPr/>
        <a:lstStyle/>
        <a:p>
          <a:endParaRPr lang="en-US" noProof="0"/>
        </a:p>
      </dgm:t>
    </dgm:pt>
    <dgm:pt modelId="{CD8D21D8-DA69-4337-8BF9-E5894B42809A}" type="sibTrans" cxnId="{27F7E43F-FF89-4291-8A64-13A4D1040758}">
      <dgm:prSet/>
      <dgm:spPr/>
      <dgm:t>
        <a:bodyPr/>
        <a:lstStyle/>
        <a:p>
          <a:endParaRPr lang="pt-BR"/>
        </a:p>
      </dgm:t>
    </dgm:pt>
    <dgm:pt modelId="{EBBF9715-2535-430D-B8E3-A2CB382CB407}">
      <dgm:prSet/>
      <dgm:spPr/>
      <dgm:t>
        <a:bodyPr/>
        <a:lstStyle/>
        <a:p>
          <a:pPr rtl="0"/>
          <a:r>
            <a:rPr lang="en-US" noProof="0" smtClean="0"/>
            <a:t>EZClient.L00</a:t>
          </a:r>
          <a:endParaRPr lang="en-US" noProof="0"/>
        </a:p>
      </dgm:t>
    </dgm:pt>
    <dgm:pt modelId="{C9D5328C-0C49-499C-A710-18B4133B5571}" type="parTrans" cxnId="{71C21227-B759-4425-8053-8B7A8B1C5C61}">
      <dgm:prSet/>
      <dgm:spPr/>
      <dgm:t>
        <a:bodyPr/>
        <a:lstStyle/>
        <a:p>
          <a:endParaRPr lang="pt-BR"/>
        </a:p>
      </dgm:t>
    </dgm:pt>
    <dgm:pt modelId="{192D6C19-3226-4D50-9E07-AB0BBFAA8439}" type="sibTrans" cxnId="{71C21227-B759-4425-8053-8B7A8B1C5C61}">
      <dgm:prSet/>
      <dgm:spPr/>
      <dgm:t>
        <a:bodyPr/>
        <a:lstStyle/>
        <a:p>
          <a:endParaRPr lang="pt-BR"/>
        </a:p>
      </dgm:t>
    </dgm:pt>
    <dgm:pt modelId="{B2DBC8A8-D6CA-4EA8-8DA4-ECDB7E060871}">
      <dgm:prSet/>
      <dgm:spPr/>
      <dgm:t>
        <a:bodyPr/>
        <a:lstStyle/>
        <a:p>
          <a:pPr rtl="0"/>
          <a:r>
            <a:rPr lang="en-US" noProof="0" smtClean="0"/>
            <a:t>Connected to the EZClient</a:t>
          </a:r>
          <a:endParaRPr lang="en-US" noProof="0"/>
        </a:p>
      </dgm:t>
    </dgm:pt>
    <dgm:pt modelId="{5DEB6F06-4E99-491B-B7A3-7B87F6D35D21}" type="parTrans" cxnId="{E0462209-0529-4D6F-8205-7EA5901CA3F0}">
      <dgm:prSet/>
      <dgm:spPr/>
      <dgm:t>
        <a:bodyPr/>
        <a:lstStyle/>
        <a:p>
          <a:endParaRPr lang="en-US" noProof="0"/>
        </a:p>
      </dgm:t>
    </dgm:pt>
    <dgm:pt modelId="{0A4C324F-A7CE-468E-A9B5-07DA3070699E}" type="sibTrans" cxnId="{E0462209-0529-4D6F-8205-7EA5901CA3F0}">
      <dgm:prSet/>
      <dgm:spPr/>
      <dgm:t>
        <a:bodyPr/>
        <a:lstStyle/>
        <a:p>
          <a:endParaRPr lang="pt-BR"/>
        </a:p>
      </dgm:t>
    </dgm:pt>
    <dgm:pt modelId="{EAB50F96-F899-4F2B-9823-CA59D6243163}">
      <dgm:prSet/>
      <dgm:spPr/>
      <dgm:t>
        <a:bodyPr/>
        <a:lstStyle/>
        <a:p>
          <a:pPr rtl="0"/>
          <a:r>
            <a:rPr lang="en-US" noProof="0" smtClean="0"/>
            <a:t>Status de Communication status of client applications</a:t>
          </a:r>
          <a:endParaRPr lang="en-US" noProof="0"/>
        </a:p>
      </dgm:t>
    </dgm:pt>
    <dgm:pt modelId="{C0359EFF-A3EE-4743-B1D1-136A6B6D9C5B}" type="parTrans" cxnId="{68A19D18-267F-4AED-B539-859FB8F29109}">
      <dgm:prSet/>
      <dgm:spPr/>
      <dgm:t>
        <a:bodyPr/>
        <a:lstStyle/>
        <a:p>
          <a:endParaRPr lang="en-US" noProof="0"/>
        </a:p>
      </dgm:t>
    </dgm:pt>
    <dgm:pt modelId="{C04A7966-6EE2-40FC-8440-C98AF510495B}" type="sibTrans" cxnId="{68A19D18-267F-4AED-B539-859FB8F29109}">
      <dgm:prSet/>
      <dgm:spPr/>
      <dgm:t>
        <a:bodyPr/>
        <a:lstStyle/>
        <a:p>
          <a:endParaRPr lang="pt-BR"/>
        </a:p>
      </dgm:t>
    </dgm:pt>
    <dgm:pt modelId="{1B209A97-2878-4B46-A065-F2B5274D502F}">
      <dgm:prSet/>
      <dgm:spPr/>
      <dgm:t>
        <a:bodyPr/>
        <a:lstStyle/>
        <a:p>
          <a:pPr rtl="0"/>
          <a:r>
            <a:rPr lang="en-US" noProof="0" smtClean="0"/>
            <a:t>EZMonitor and EZConfig</a:t>
          </a:r>
          <a:endParaRPr lang="en-US" noProof="0"/>
        </a:p>
      </dgm:t>
    </dgm:pt>
    <dgm:pt modelId="{583BF51F-139B-4F40-8B5B-2DA0619D85EA}" type="parTrans" cxnId="{10009053-7F59-41F1-A727-7053FBA73788}">
      <dgm:prSet/>
      <dgm:spPr/>
      <dgm:t>
        <a:bodyPr/>
        <a:lstStyle/>
        <a:p>
          <a:endParaRPr lang="en-US" noProof="0"/>
        </a:p>
      </dgm:t>
    </dgm:pt>
    <dgm:pt modelId="{033FABF6-7140-436F-B0D7-B8898C7E6063}" type="sibTrans" cxnId="{10009053-7F59-41F1-A727-7053FBA73788}">
      <dgm:prSet/>
      <dgm:spPr/>
      <dgm:t>
        <a:bodyPr/>
        <a:lstStyle/>
        <a:p>
          <a:endParaRPr lang="pt-BR"/>
        </a:p>
      </dgm:t>
    </dgm:pt>
    <dgm:pt modelId="{3E8574E0-9DCD-41FA-9713-077E56208299}">
      <dgm:prSet/>
      <dgm:spPr/>
      <dgm:t>
        <a:bodyPr/>
        <a:lstStyle/>
        <a:p>
          <a:pPr rtl="0"/>
          <a:r>
            <a:rPr lang="en-US" noProof="0" smtClean="0"/>
            <a:t>Management System</a:t>
          </a:r>
          <a:endParaRPr lang="en-US" noProof="0"/>
        </a:p>
      </dgm:t>
    </dgm:pt>
    <dgm:pt modelId="{23BAA6C5-2AEA-4708-B7BD-D93D773615AA}" type="parTrans" cxnId="{2BB59943-E404-4D3C-BF20-5E15E51F36B0}">
      <dgm:prSet/>
      <dgm:spPr/>
      <dgm:t>
        <a:bodyPr/>
        <a:lstStyle/>
        <a:p>
          <a:endParaRPr lang="en-US" noProof="0"/>
        </a:p>
      </dgm:t>
    </dgm:pt>
    <dgm:pt modelId="{94DBEC3D-C951-42C4-A6B5-E298C872D6C4}" type="sibTrans" cxnId="{2BB59943-E404-4D3C-BF20-5E15E51F36B0}">
      <dgm:prSet/>
      <dgm:spPr/>
      <dgm:t>
        <a:bodyPr/>
        <a:lstStyle/>
        <a:p>
          <a:endParaRPr lang="pt-BR"/>
        </a:p>
      </dgm:t>
    </dgm:pt>
    <dgm:pt modelId="{C5F66C50-FCEB-42BA-9783-D621001EA9B4}">
      <dgm:prSet/>
      <dgm:spPr/>
      <dgm:t>
        <a:bodyPr/>
        <a:lstStyle/>
        <a:p>
          <a:pPr rtl="0"/>
          <a:r>
            <a:rPr lang="en-US" noProof="0" dirty="0" smtClean="0"/>
            <a:t>Emulation</a:t>
          </a:r>
          <a:endParaRPr lang="en-US" noProof="0" dirty="0"/>
        </a:p>
      </dgm:t>
    </dgm:pt>
    <dgm:pt modelId="{64B20E98-3159-4FCF-B4FE-81C80E4469E4}" type="parTrans" cxnId="{544545D1-2A83-4AC5-B378-99ADEEC7A085}">
      <dgm:prSet/>
      <dgm:spPr/>
      <dgm:t>
        <a:bodyPr/>
        <a:lstStyle/>
        <a:p>
          <a:endParaRPr lang="en-US" noProof="0"/>
        </a:p>
      </dgm:t>
    </dgm:pt>
    <dgm:pt modelId="{155C7EDC-0413-4B35-BB90-6ADA5001D21A}" type="sibTrans" cxnId="{544545D1-2A83-4AC5-B378-99ADEEC7A085}">
      <dgm:prSet/>
      <dgm:spPr/>
      <dgm:t>
        <a:bodyPr/>
        <a:lstStyle/>
        <a:p>
          <a:endParaRPr lang="pt-BR"/>
        </a:p>
      </dgm:t>
    </dgm:pt>
    <dgm:pt modelId="{5FCD5537-1F23-4FED-99CC-8C687B374DDB}" type="pres">
      <dgm:prSet presAssocID="{5D695A9E-6992-4828-9F51-94110C04F530}" presName="diagram" presStyleCnt="0">
        <dgm:presLayoutVars>
          <dgm:chPref val="1"/>
          <dgm:dir/>
          <dgm:animOne val="branch"/>
          <dgm:animLvl val="lvl"/>
          <dgm:resizeHandles/>
        </dgm:presLayoutVars>
      </dgm:prSet>
      <dgm:spPr/>
      <dgm:t>
        <a:bodyPr/>
        <a:lstStyle/>
        <a:p>
          <a:endParaRPr lang="pt-BR"/>
        </a:p>
      </dgm:t>
    </dgm:pt>
    <dgm:pt modelId="{8A90963D-9D7C-4EA6-AD25-B7671C98AF26}" type="pres">
      <dgm:prSet presAssocID="{FC95C38C-1957-419D-B27C-52FDA463E491}" presName="root" presStyleCnt="0"/>
      <dgm:spPr/>
    </dgm:pt>
    <dgm:pt modelId="{1215FFE5-47D9-431E-B683-3849D85AD03A}" type="pres">
      <dgm:prSet presAssocID="{FC95C38C-1957-419D-B27C-52FDA463E491}" presName="rootComposite" presStyleCnt="0"/>
      <dgm:spPr/>
    </dgm:pt>
    <dgm:pt modelId="{93E00157-43E9-4D78-8877-037BF728D391}" type="pres">
      <dgm:prSet presAssocID="{FC95C38C-1957-419D-B27C-52FDA463E491}" presName="rootText" presStyleLbl="node1" presStyleIdx="0" presStyleCnt="4"/>
      <dgm:spPr/>
      <dgm:t>
        <a:bodyPr/>
        <a:lstStyle/>
        <a:p>
          <a:endParaRPr lang="pt-BR"/>
        </a:p>
      </dgm:t>
    </dgm:pt>
    <dgm:pt modelId="{03496D90-070E-406D-B0C0-9769D1647DD9}" type="pres">
      <dgm:prSet presAssocID="{FC95C38C-1957-419D-B27C-52FDA463E491}" presName="rootConnector" presStyleLbl="node1" presStyleIdx="0" presStyleCnt="4"/>
      <dgm:spPr/>
      <dgm:t>
        <a:bodyPr/>
        <a:lstStyle/>
        <a:p>
          <a:endParaRPr lang="pt-BR"/>
        </a:p>
      </dgm:t>
    </dgm:pt>
    <dgm:pt modelId="{FA8C1A26-FABA-4376-A002-1443EE73765F}" type="pres">
      <dgm:prSet presAssocID="{FC95C38C-1957-419D-B27C-52FDA463E491}" presName="childShape" presStyleCnt="0"/>
      <dgm:spPr/>
    </dgm:pt>
    <dgm:pt modelId="{29BB5362-71CB-4F0C-BAC1-51432BC3E2B9}" type="pres">
      <dgm:prSet presAssocID="{8C33FCBE-3A6D-4B18-AB28-3EBD2C2E2BF2}" presName="Name13" presStyleLbl="parChTrans1D2" presStyleIdx="0" presStyleCnt="17"/>
      <dgm:spPr/>
      <dgm:t>
        <a:bodyPr/>
        <a:lstStyle/>
        <a:p>
          <a:endParaRPr lang="pt-BR"/>
        </a:p>
      </dgm:t>
    </dgm:pt>
    <dgm:pt modelId="{B167ACCB-8800-4B94-BBA2-9B11EA7648A6}" type="pres">
      <dgm:prSet presAssocID="{E80A684E-5F98-406F-8680-A0EFDADC00E4}" presName="childText" presStyleLbl="bgAcc1" presStyleIdx="0" presStyleCnt="17">
        <dgm:presLayoutVars>
          <dgm:bulletEnabled val="1"/>
        </dgm:presLayoutVars>
      </dgm:prSet>
      <dgm:spPr/>
      <dgm:t>
        <a:bodyPr/>
        <a:lstStyle/>
        <a:p>
          <a:endParaRPr lang="pt-BR"/>
        </a:p>
      </dgm:t>
    </dgm:pt>
    <dgm:pt modelId="{937994C6-0045-44F6-B71A-45583880D23A}" type="pres">
      <dgm:prSet presAssocID="{1B3EC29A-939C-434F-83C5-753BDA4AA9B5}" presName="Name13" presStyleLbl="parChTrans1D2" presStyleIdx="1" presStyleCnt="17"/>
      <dgm:spPr/>
      <dgm:t>
        <a:bodyPr/>
        <a:lstStyle/>
        <a:p>
          <a:endParaRPr lang="pt-BR"/>
        </a:p>
      </dgm:t>
    </dgm:pt>
    <dgm:pt modelId="{4579EAFB-7943-4AE5-9C48-8930ACF88231}" type="pres">
      <dgm:prSet presAssocID="{C29DA5C8-8D59-4191-BE61-F0E940E62E2D}" presName="childText" presStyleLbl="bgAcc1" presStyleIdx="1" presStyleCnt="17">
        <dgm:presLayoutVars>
          <dgm:bulletEnabled val="1"/>
        </dgm:presLayoutVars>
      </dgm:prSet>
      <dgm:spPr/>
      <dgm:t>
        <a:bodyPr/>
        <a:lstStyle/>
        <a:p>
          <a:endParaRPr lang="pt-BR"/>
        </a:p>
      </dgm:t>
    </dgm:pt>
    <dgm:pt modelId="{78C4C010-F19C-4C80-A639-3FDC830414F4}" type="pres">
      <dgm:prSet presAssocID="{7054B82E-7737-4F5F-8CA2-5469BE7AFA30}" presName="Name13" presStyleLbl="parChTrans1D2" presStyleIdx="2" presStyleCnt="17"/>
      <dgm:spPr/>
      <dgm:t>
        <a:bodyPr/>
        <a:lstStyle/>
        <a:p>
          <a:endParaRPr lang="pt-BR"/>
        </a:p>
      </dgm:t>
    </dgm:pt>
    <dgm:pt modelId="{11D693E9-1BD2-437D-B856-20159CBDF577}" type="pres">
      <dgm:prSet presAssocID="{948876D5-B925-4970-815B-80C064462134}" presName="childText" presStyleLbl="bgAcc1" presStyleIdx="2" presStyleCnt="17">
        <dgm:presLayoutVars>
          <dgm:bulletEnabled val="1"/>
        </dgm:presLayoutVars>
      </dgm:prSet>
      <dgm:spPr/>
      <dgm:t>
        <a:bodyPr/>
        <a:lstStyle/>
        <a:p>
          <a:endParaRPr lang="pt-BR"/>
        </a:p>
      </dgm:t>
    </dgm:pt>
    <dgm:pt modelId="{D15FD221-C17D-44C9-B4A7-DE4E6F115179}" type="pres">
      <dgm:prSet presAssocID="{381FCBB6-A17E-4B43-A6BA-BE2780F20A86}" presName="Name13" presStyleLbl="parChTrans1D2" presStyleIdx="3" presStyleCnt="17"/>
      <dgm:spPr/>
      <dgm:t>
        <a:bodyPr/>
        <a:lstStyle/>
        <a:p>
          <a:endParaRPr lang="pt-BR"/>
        </a:p>
      </dgm:t>
    </dgm:pt>
    <dgm:pt modelId="{B5934F39-80A3-4D69-86F8-F87C20DB4500}" type="pres">
      <dgm:prSet presAssocID="{929A4A70-A86A-421E-A5CD-B52C7A0F7252}" presName="childText" presStyleLbl="bgAcc1" presStyleIdx="3" presStyleCnt="17">
        <dgm:presLayoutVars>
          <dgm:bulletEnabled val="1"/>
        </dgm:presLayoutVars>
      </dgm:prSet>
      <dgm:spPr/>
      <dgm:t>
        <a:bodyPr/>
        <a:lstStyle/>
        <a:p>
          <a:endParaRPr lang="pt-BR"/>
        </a:p>
      </dgm:t>
    </dgm:pt>
    <dgm:pt modelId="{1E213E54-C37E-4DB4-A67C-BF6758F26583}" type="pres">
      <dgm:prSet presAssocID="{E00DCF22-C7E9-412F-BA0F-42A4D4E92367}" presName="Name13" presStyleLbl="parChTrans1D2" presStyleIdx="4" presStyleCnt="17"/>
      <dgm:spPr/>
      <dgm:t>
        <a:bodyPr/>
        <a:lstStyle/>
        <a:p>
          <a:endParaRPr lang="pt-BR"/>
        </a:p>
      </dgm:t>
    </dgm:pt>
    <dgm:pt modelId="{7FD0DFBE-072F-4F1C-ADB8-06ECBF714278}" type="pres">
      <dgm:prSet presAssocID="{9FA12F0B-5D9F-4253-9923-DC9FACE8514B}" presName="childText" presStyleLbl="bgAcc1" presStyleIdx="4" presStyleCnt="17">
        <dgm:presLayoutVars>
          <dgm:bulletEnabled val="1"/>
        </dgm:presLayoutVars>
      </dgm:prSet>
      <dgm:spPr/>
      <dgm:t>
        <a:bodyPr/>
        <a:lstStyle/>
        <a:p>
          <a:endParaRPr lang="pt-BR"/>
        </a:p>
      </dgm:t>
    </dgm:pt>
    <dgm:pt modelId="{1E4E87FA-11B6-41CA-959C-E01AB0921777}" type="pres">
      <dgm:prSet presAssocID="{88A75387-F3AA-46B7-9E72-8FC5CCFCE9A6}" presName="Name13" presStyleLbl="parChTrans1D2" presStyleIdx="5" presStyleCnt="17"/>
      <dgm:spPr/>
      <dgm:t>
        <a:bodyPr/>
        <a:lstStyle/>
        <a:p>
          <a:endParaRPr lang="pt-BR"/>
        </a:p>
      </dgm:t>
    </dgm:pt>
    <dgm:pt modelId="{418C61C6-7C89-4E30-B4A9-8D2A7E3AAB70}" type="pres">
      <dgm:prSet presAssocID="{9C239873-734A-47A9-A99A-FD143A30A4F7}" presName="childText" presStyleLbl="bgAcc1" presStyleIdx="5" presStyleCnt="17">
        <dgm:presLayoutVars>
          <dgm:bulletEnabled val="1"/>
        </dgm:presLayoutVars>
      </dgm:prSet>
      <dgm:spPr/>
      <dgm:t>
        <a:bodyPr/>
        <a:lstStyle/>
        <a:p>
          <a:endParaRPr lang="pt-BR"/>
        </a:p>
      </dgm:t>
    </dgm:pt>
    <dgm:pt modelId="{6A912DF7-A2AD-4041-B8B3-B368B6ACDB09}" type="pres">
      <dgm:prSet presAssocID="{6CAFE1F8-6D3F-4534-822B-59A84E1050EC}" presName="Name13" presStyleLbl="parChTrans1D2" presStyleIdx="6" presStyleCnt="17"/>
      <dgm:spPr/>
      <dgm:t>
        <a:bodyPr/>
        <a:lstStyle/>
        <a:p>
          <a:endParaRPr lang="pt-BR"/>
        </a:p>
      </dgm:t>
    </dgm:pt>
    <dgm:pt modelId="{D0166C75-5F90-41EA-A6B5-8F89EEA32EE6}" type="pres">
      <dgm:prSet presAssocID="{DAA479D5-644D-467F-8468-84F47A424A7A}" presName="childText" presStyleLbl="bgAcc1" presStyleIdx="6" presStyleCnt="17">
        <dgm:presLayoutVars>
          <dgm:bulletEnabled val="1"/>
        </dgm:presLayoutVars>
      </dgm:prSet>
      <dgm:spPr/>
      <dgm:t>
        <a:bodyPr/>
        <a:lstStyle/>
        <a:p>
          <a:endParaRPr lang="pt-BR"/>
        </a:p>
      </dgm:t>
    </dgm:pt>
    <dgm:pt modelId="{C079F4D6-A5F3-4C8C-BE6A-7A3CEC6EBB87}" type="pres">
      <dgm:prSet presAssocID="{3ECDC38C-E1FF-4E70-96EC-4843C5D9DF44}" presName="root" presStyleCnt="0"/>
      <dgm:spPr/>
    </dgm:pt>
    <dgm:pt modelId="{5730E121-8837-429F-9B78-2CEBC08D2B21}" type="pres">
      <dgm:prSet presAssocID="{3ECDC38C-E1FF-4E70-96EC-4843C5D9DF44}" presName="rootComposite" presStyleCnt="0"/>
      <dgm:spPr/>
    </dgm:pt>
    <dgm:pt modelId="{E55E5656-E07B-4735-BC81-6EEA638A45AB}" type="pres">
      <dgm:prSet presAssocID="{3ECDC38C-E1FF-4E70-96EC-4843C5D9DF44}" presName="rootText" presStyleLbl="node1" presStyleIdx="1" presStyleCnt="4"/>
      <dgm:spPr/>
      <dgm:t>
        <a:bodyPr/>
        <a:lstStyle/>
        <a:p>
          <a:endParaRPr lang="pt-BR"/>
        </a:p>
      </dgm:t>
    </dgm:pt>
    <dgm:pt modelId="{EAA53694-8C6B-490B-BB1F-0C4740C0D3B2}" type="pres">
      <dgm:prSet presAssocID="{3ECDC38C-E1FF-4E70-96EC-4843C5D9DF44}" presName="rootConnector" presStyleLbl="node1" presStyleIdx="1" presStyleCnt="4"/>
      <dgm:spPr/>
      <dgm:t>
        <a:bodyPr/>
        <a:lstStyle/>
        <a:p>
          <a:endParaRPr lang="pt-BR"/>
        </a:p>
      </dgm:t>
    </dgm:pt>
    <dgm:pt modelId="{25547F43-28FE-40A7-A909-E607FA3B3072}" type="pres">
      <dgm:prSet presAssocID="{3ECDC38C-E1FF-4E70-96EC-4843C5D9DF44}" presName="childShape" presStyleCnt="0"/>
      <dgm:spPr/>
    </dgm:pt>
    <dgm:pt modelId="{F7DDF3C8-8F62-491B-85C4-DCF13099227C}" type="pres">
      <dgm:prSet presAssocID="{56790A1F-B23A-49E9-943C-CDEFCF1EE167}" presName="Name13" presStyleLbl="parChTrans1D2" presStyleIdx="7" presStyleCnt="17"/>
      <dgm:spPr/>
      <dgm:t>
        <a:bodyPr/>
        <a:lstStyle/>
        <a:p>
          <a:endParaRPr lang="pt-BR"/>
        </a:p>
      </dgm:t>
    </dgm:pt>
    <dgm:pt modelId="{A67E08BA-A895-480E-9657-F5EDE5E93E4A}" type="pres">
      <dgm:prSet presAssocID="{E12AEAFE-148B-4D76-A0CF-D5C45A8DA04E}" presName="childText" presStyleLbl="bgAcc1" presStyleIdx="7" presStyleCnt="17">
        <dgm:presLayoutVars>
          <dgm:bulletEnabled val="1"/>
        </dgm:presLayoutVars>
      </dgm:prSet>
      <dgm:spPr/>
      <dgm:t>
        <a:bodyPr/>
        <a:lstStyle/>
        <a:p>
          <a:endParaRPr lang="pt-BR"/>
        </a:p>
      </dgm:t>
    </dgm:pt>
    <dgm:pt modelId="{D8AE379D-7F40-4B98-8D22-01A5512536F1}" type="pres">
      <dgm:prSet presAssocID="{B2E16D5C-193E-403A-ADA6-A79930F5F1ED}" presName="Name13" presStyleLbl="parChTrans1D2" presStyleIdx="8" presStyleCnt="17"/>
      <dgm:spPr/>
      <dgm:t>
        <a:bodyPr/>
        <a:lstStyle/>
        <a:p>
          <a:endParaRPr lang="pt-BR"/>
        </a:p>
      </dgm:t>
    </dgm:pt>
    <dgm:pt modelId="{A094ED66-4471-42EE-9A5E-517C4B1D882A}" type="pres">
      <dgm:prSet presAssocID="{959ABDF1-EB17-46E7-BCB6-357A7CD5D4C5}" presName="childText" presStyleLbl="bgAcc1" presStyleIdx="8" presStyleCnt="17">
        <dgm:presLayoutVars>
          <dgm:bulletEnabled val="1"/>
        </dgm:presLayoutVars>
      </dgm:prSet>
      <dgm:spPr/>
      <dgm:t>
        <a:bodyPr/>
        <a:lstStyle/>
        <a:p>
          <a:endParaRPr lang="pt-BR"/>
        </a:p>
      </dgm:t>
    </dgm:pt>
    <dgm:pt modelId="{821FB892-34F5-4302-948D-F613777512B4}" type="pres">
      <dgm:prSet presAssocID="{EEDDA580-B872-4541-95D5-55564E7DE142}" presName="Name13" presStyleLbl="parChTrans1D2" presStyleIdx="9" presStyleCnt="17"/>
      <dgm:spPr/>
      <dgm:t>
        <a:bodyPr/>
        <a:lstStyle/>
        <a:p>
          <a:endParaRPr lang="pt-BR"/>
        </a:p>
      </dgm:t>
    </dgm:pt>
    <dgm:pt modelId="{07430677-F32C-4970-99A0-6E666956D9C1}" type="pres">
      <dgm:prSet presAssocID="{1286AA86-FA19-4A11-A0F4-6D1650407AED}" presName="childText" presStyleLbl="bgAcc1" presStyleIdx="9" presStyleCnt="17">
        <dgm:presLayoutVars>
          <dgm:bulletEnabled val="1"/>
        </dgm:presLayoutVars>
      </dgm:prSet>
      <dgm:spPr/>
      <dgm:t>
        <a:bodyPr/>
        <a:lstStyle/>
        <a:p>
          <a:endParaRPr lang="pt-BR"/>
        </a:p>
      </dgm:t>
    </dgm:pt>
    <dgm:pt modelId="{4821BEBB-BD99-4B60-A2C5-1B73ED4E52E2}" type="pres">
      <dgm:prSet presAssocID="{767A1D42-7A8A-4C5B-86D1-AECADE0FD8BB}" presName="root" presStyleCnt="0"/>
      <dgm:spPr/>
    </dgm:pt>
    <dgm:pt modelId="{1566EC35-BCAD-4712-8C1E-1C5890A69988}" type="pres">
      <dgm:prSet presAssocID="{767A1D42-7A8A-4C5B-86D1-AECADE0FD8BB}" presName="rootComposite" presStyleCnt="0"/>
      <dgm:spPr/>
    </dgm:pt>
    <dgm:pt modelId="{870C62ED-B9A6-405F-AA3D-6321EA051A97}" type="pres">
      <dgm:prSet presAssocID="{767A1D42-7A8A-4C5B-86D1-AECADE0FD8BB}" presName="rootText" presStyleLbl="node1" presStyleIdx="2" presStyleCnt="4"/>
      <dgm:spPr/>
      <dgm:t>
        <a:bodyPr/>
        <a:lstStyle/>
        <a:p>
          <a:endParaRPr lang="pt-BR"/>
        </a:p>
      </dgm:t>
    </dgm:pt>
    <dgm:pt modelId="{9DF215B4-B470-4EC0-B405-01BBAEC7B9FE}" type="pres">
      <dgm:prSet presAssocID="{767A1D42-7A8A-4C5B-86D1-AECADE0FD8BB}" presName="rootConnector" presStyleLbl="node1" presStyleIdx="2" presStyleCnt="4"/>
      <dgm:spPr/>
      <dgm:t>
        <a:bodyPr/>
        <a:lstStyle/>
        <a:p>
          <a:endParaRPr lang="pt-BR"/>
        </a:p>
      </dgm:t>
    </dgm:pt>
    <dgm:pt modelId="{191FBC3A-2A63-42AF-8DD8-1221A00D28CB}" type="pres">
      <dgm:prSet presAssocID="{767A1D42-7A8A-4C5B-86D1-AECADE0FD8BB}" presName="childShape" presStyleCnt="0"/>
      <dgm:spPr/>
    </dgm:pt>
    <dgm:pt modelId="{48026F70-9951-4E44-A8C8-4A613D854678}" type="pres">
      <dgm:prSet presAssocID="{68FF3D35-0755-4F61-8E92-954268030F72}" presName="Name13" presStyleLbl="parChTrans1D2" presStyleIdx="10" presStyleCnt="17"/>
      <dgm:spPr/>
      <dgm:t>
        <a:bodyPr/>
        <a:lstStyle/>
        <a:p>
          <a:endParaRPr lang="pt-BR"/>
        </a:p>
      </dgm:t>
    </dgm:pt>
    <dgm:pt modelId="{39B722C3-414F-4EE4-B02A-9D09919F5655}" type="pres">
      <dgm:prSet presAssocID="{8C419810-B004-49C1-98F0-893372792681}" presName="childText" presStyleLbl="bgAcc1" presStyleIdx="10" presStyleCnt="17">
        <dgm:presLayoutVars>
          <dgm:bulletEnabled val="1"/>
        </dgm:presLayoutVars>
      </dgm:prSet>
      <dgm:spPr/>
      <dgm:t>
        <a:bodyPr/>
        <a:lstStyle/>
        <a:p>
          <a:endParaRPr lang="pt-BR"/>
        </a:p>
      </dgm:t>
    </dgm:pt>
    <dgm:pt modelId="{53B109CD-6B09-4EDD-A30B-4D0279817989}" type="pres">
      <dgm:prSet presAssocID="{5468C850-D3C5-4B8E-9F68-3BA652AB6137}" presName="Name13" presStyleLbl="parChTrans1D2" presStyleIdx="11" presStyleCnt="17"/>
      <dgm:spPr/>
      <dgm:t>
        <a:bodyPr/>
        <a:lstStyle/>
        <a:p>
          <a:endParaRPr lang="pt-BR"/>
        </a:p>
      </dgm:t>
    </dgm:pt>
    <dgm:pt modelId="{CC4DBDB8-455A-445E-B93F-FC360323071E}" type="pres">
      <dgm:prSet presAssocID="{71F4B9F9-12EB-4CF3-8FA8-E2BF56FD0FD6}" presName="childText" presStyleLbl="bgAcc1" presStyleIdx="11" presStyleCnt="17">
        <dgm:presLayoutVars>
          <dgm:bulletEnabled val="1"/>
        </dgm:presLayoutVars>
      </dgm:prSet>
      <dgm:spPr/>
      <dgm:t>
        <a:bodyPr/>
        <a:lstStyle/>
        <a:p>
          <a:endParaRPr lang="pt-BR"/>
        </a:p>
      </dgm:t>
    </dgm:pt>
    <dgm:pt modelId="{60E7E15F-4EE2-456C-BCF8-8938F8649DE7}" type="pres">
      <dgm:prSet presAssocID="{EBBF9715-2535-430D-B8E3-A2CB382CB407}" presName="root" presStyleCnt="0"/>
      <dgm:spPr/>
    </dgm:pt>
    <dgm:pt modelId="{C818AC5B-D546-405E-95AA-3BA3A05DBC1C}" type="pres">
      <dgm:prSet presAssocID="{EBBF9715-2535-430D-B8E3-A2CB382CB407}" presName="rootComposite" presStyleCnt="0"/>
      <dgm:spPr/>
    </dgm:pt>
    <dgm:pt modelId="{4756EE88-CCB1-4FE7-86D7-95B851EF4CF4}" type="pres">
      <dgm:prSet presAssocID="{EBBF9715-2535-430D-B8E3-A2CB382CB407}" presName="rootText" presStyleLbl="node1" presStyleIdx="3" presStyleCnt="4"/>
      <dgm:spPr/>
      <dgm:t>
        <a:bodyPr/>
        <a:lstStyle/>
        <a:p>
          <a:endParaRPr lang="pt-BR"/>
        </a:p>
      </dgm:t>
    </dgm:pt>
    <dgm:pt modelId="{FBACB79A-629C-48C0-B2A7-AB79542C616E}" type="pres">
      <dgm:prSet presAssocID="{EBBF9715-2535-430D-B8E3-A2CB382CB407}" presName="rootConnector" presStyleLbl="node1" presStyleIdx="3" presStyleCnt="4"/>
      <dgm:spPr/>
      <dgm:t>
        <a:bodyPr/>
        <a:lstStyle/>
        <a:p>
          <a:endParaRPr lang="pt-BR"/>
        </a:p>
      </dgm:t>
    </dgm:pt>
    <dgm:pt modelId="{6BBD238E-1754-4CE4-A5CE-386ED13AC4DB}" type="pres">
      <dgm:prSet presAssocID="{EBBF9715-2535-430D-B8E3-A2CB382CB407}" presName="childShape" presStyleCnt="0"/>
      <dgm:spPr/>
    </dgm:pt>
    <dgm:pt modelId="{356ACC0C-ABDC-4E78-893A-986618F31B0D}" type="pres">
      <dgm:prSet presAssocID="{5DEB6F06-4E99-491B-B7A3-7B87F6D35D21}" presName="Name13" presStyleLbl="parChTrans1D2" presStyleIdx="12" presStyleCnt="17"/>
      <dgm:spPr/>
      <dgm:t>
        <a:bodyPr/>
        <a:lstStyle/>
        <a:p>
          <a:endParaRPr lang="pt-BR"/>
        </a:p>
      </dgm:t>
    </dgm:pt>
    <dgm:pt modelId="{5CD7CD94-DCEE-4C12-9E22-0CB75ACF7922}" type="pres">
      <dgm:prSet presAssocID="{B2DBC8A8-D6CA-4EA8-8DA4-ECDB7E060871}" presName="childText" presStyleLbl="bgAcc1" presStyleIdx="12" presStyleCnt="17">
        <dgm:presLayoutVars>
          <dgm:bulletEnabled val="1"/>
        </dgm:presLayoutVars>
      </dgm:prSet>
      <dgm:spPr/>
      <dgm:t>
        <a:bodyPr/>
        <a:lstStyle/>
        <a:p>
          <a:endParaRPr lang="pt-BR"/>
        </a:p>
      </dgm:t>
    </dgm:pt>
    <dgm:pt modelId="{D8EC1CAF-EFF1-4938-9484-83FCA02F43AD}" type="pres">
      <dgm:prSet presAssocID="{C0359EFF-A3EE-4743-B1D1-136A6B6D9C5B}" presName="Name13" presStyleLbl="parChTrans1D2" presStyleIdx="13" presStyleCnt="17"/>
      <dgm:spPr/>
      <dgm:t>
        <a:bodyPr/>
        <a:lstStyle/>
        <a:p>
          <a:endParaRPr lang="pt-BR"/>
        </a:p>
      </dgm:t>
    </dgm:pt>
    <dgm:pt modelId="{890D1D65-8715-4245-A11C-4B0D0370F5B4}" type="pres">
      <dgm:prSet presAssocID="{EAB50F96-F899-4F2B-9823-CA59D6243163}" presName="childText" presStyleLbl="bgAcc1" presStyleIdx="13" presStyleCnt="17">
        <dgm:presLayoutVars>
          <dgm:bulletEnabled val="1"/>
        </dgm:presLayoutVars>
      </dgm:prSet>
      <dgm:spPr/>
      <dgm:t>
        <a:bodyPr/>
        <a:lstStyle/>
        <a:p>
          <a:endParaRPr lang="pt-BR"/>
        </a:p>
      </dgm:t>
    </dgm:pt>
    <dgm:pt modelId="{B10BCC5B-516F-4D14-BE63-B47893D51F0F}" type="pres">
      <dgm:prSet presAssocID="{583BF51F-139B-4F40-8B5B-2DA0619D85EA}" presName="Name13" presStyleLbl="parChTrans1D2" presStyleIdx="14" presStyleCnt="17"/>
      <dgm:spPr/>
      <dgm:t>
        <a:bodyPr/>
        <a:lstStyle/>
        <a:p>
          <a:endParaRPr lang="pt-BR"/>
        </a:p>
      </dgm:t>
    </dgm:pt>
    <dgm:pt modelId="{E70A5E82-F2F1-4754-A023-F7B5ADC5358B}" type="pres">
      <dgm:prSet presAssocID="{1B209A97-2878-4B46-A065-F2B5274D502F}" presName="childText" presStyleLbl="bgAcc1" presStyleIdx="14" presStyleCnt="17">
        <dgm:presLayoutVars>
          <dgm:bulletEnabled val="1"/>
        </dgm:presLayoutVars>
      </dgm:prSet>
      <dgm:spPr/>
      <dgm:t>
        <a:bodyPr/>
        <a:lstStyle/>
        <a:p>
          <a:endParaRPr lang="pt-BR"/>
        </a:p>
      </dgm:t>
    </dgm:pt>
    <dgm:pt modelId="{3A4B92F1-0490-4020-9E78-53F5B9DDFE51}" type="pres">
      <dgm:prSet presAssocID="{23BAA6C5-2AEA-4708-B7BD-D93D773615AA}" presName="Name13" presStyleLbl="parChTrans1D2" presStyleIdx="15" presStyleCnt="17"/>
      <dgm:spPr/>
      <dgm:t>
        <a:bodyPr/>
        <a:lstStyle/>
        <a:p>
          <a:endParaRPr lang="pt-BR"/>
        </a:p>
      </dgm:t>
    </dgm:pt>
    <dgm:pt modelId="{2779B1CF-DBD0-4F61-A562-D33EF12C5CE5}" type="pres">
      <dgm:prSet presAssocID="{3E8574E0-9DCD-41FA-9713-077E56208299}" presName="childText" presStyleLbl="bgAcc1" presStyleIdx="15" presStyleCnt="17">
        <dgm:presLayoutVars>
          <dgm:bulletEnabled val="1"/>
        </dgm:presLayoutVars>
      </dgm:prSet>
      <dgm:spPr/>
      <dgm:t>
        <a:bodyPr/>
        <a:lstStyle/>
        <a:p>
          <a:endParaRPr lang="pt-BR"/>
        </a:p>
      </dgm:t>
    </dgm:pt>
    <dgm:pt modelId="{F624DC53-95CE-4D25-B6F7-EDA024EEB42E}" type="pres">
      <dgm:prSet presAssocID="{64B20E98-3159-4FCF-B4FE-81C80E4469E4}" presName="Name13" presStyleLbl="parChTrans1D2" presStyleIdx="16" presStyleCnt="17"/>
      <dgm:spPr/>
      <dgm:t>
        <a:bodyPr/>
        <a:lstStyle/>
        <a:p>
          <a:endParaRPr lang="pt-BR"/>
        </a:p>
      </dgm:t>
    </dgm:pt>
    <dgm:pt modelId="{DEF2D6B9-4A5D-4F15-BA1A-8FBC2AD9B590}" type="pres">
      <dgm:prSet presAssocID="{C5F66C50-FCEB-42BA-9783-D621001EA9B4}" presName="childText" presStyleLbl="bgAcc1" presStyleIdx="16" presStyleCnt="17">
        <dgm:presLayoutVars>
          <dgm:bulletEnabled val="1"/>
        </dgm:presLayoutVars>
      </dgm:prSet>
      <dgm:spPr/>
      <dgm:t>
        <a:bodyPr/>
        <a:lstStyle/>
        <a:p>
          <a:endParaRPr lang="pt-BR"/>
        </a:p>
      </dgm:t>
    </dgm:pt>
  </dgm:ptLst>
  <dgm:cxnLst>
    <dgm:cxn modelId="{44B86024-5F76-4C73-8C94-A20102691983}" type="presOf" srcId="{9FA12F0B-5D9F-4253-9923-DC9FACE8514B}" destId="{7FD0DFBE-072F-4F1C-ADB8-06ECBF714278}" srcOrd="0" destOrd="0" presId="urn:microsoft.com/office/officeart/2005/8/layout/hierarchy3"/>
    <dgm:cxn modelId="{B0E06470-5DE6-46C7-B0D2-A976C385BEB0}" srcId="{5D695A9E-6992-4828-9F51-94110C04F530}" destId="{767A1D42-7A8A-4C5B-86D1-AECADE0FD8BB}" srcOrd="2" destOrd="0" parTransId="{79EA6576-78D3-4DFD-8EDA-9EE473A439E3}" sibTransId="{014CB757-B428-45A2-B20C-5DDCC9300D4F}"/>
    <dgm:cxn modelId="{2BB59943-E404-4D3C-BF20-5E15E51F36B0}" srcId="{EBBF9715-2535-430D-B8E3-A2CB382CB407}" destId="{3E8574E0-9DCD-41FA-9713-077E56208299}" srcOrd="3" destOrd="0" parTransId="{23BAA6C5-2AEA-4708-B7BD-D93D773615AA}" sibTransId="{94DBEC3D-C951-42C4-A6B5-E298C872D6C4}"/>
    <dgm:cxn modelId="{1541797D-B341-4001-90B0-65BD6AC80DCA}" type="presOf" srcId="{C0359EFF-A3EE-4743-B1D1-136A6B6D9C5B}" destId="{D8EC1CAF-EFF1-4938-9484-83FCA02F43AD}" srcOrd="0" destOrd="0" presId="urn:microsoft.com/office/officeart/2005/8/layout/hierarchy3"/>
    <dgm:cxn modelId="{1D81C2A8-1FE5-4FBB-9EAB-2BD969844A15}" type="presOf" srcId="{E80A684E-5F98-406F-8680-A0EFDADC00E4}" destId="{B167ACCB-8800-4B94-BBA2-9B11EA7648A6}" srcOrd="0" destOrd="0" presId="urn:microsoft.com/office/officeart/2005/8/layout/hierarchy3"/>
    <dgm:cxn modelId="{756699F8-1F0D-4D5B-9391-026F050336A3}" type="presOf" srcId="{68FF3D35-0755-4F61-8E92-954268030F72}" destId="{48026F70-9951-4E44-A8C8-4A613D854678}" srcOrd="0" destOrd="0" presId="urn:microsoft.com/office/officeart/2005/8/layout/hierarchy3"/>
    <dgm:cxn modelId="{68A19D18-267F-4AED-B539-859FB8F29109}" srcId="{EBBF9715-2535-430D-B8E3-A2CB382CB407}" destId="{EAB50F96-F899-4F2B-9823-CA59D6243163}" srcOrd="1" destOrd="0" parTransId="{C0359EFF-A3EE-4743-B1D1-136A6B6D9C5B}" sibTransId="{C04A7966-6EE2-40FC-8440-C98AF510495B}"/>
    <dgm:cxn modelId="{544545D1-2A83-4AC5-B378-99ADEEC7A085}" srcId="{EBBF9715-2535-430D-B8E3-A2CB382CB407}" destId="{C5F66C50-FCEB-42BA-9783-D621001EA9B4}" srcOrd="4" destOrd="0" parTransId="{64B20E98-3159-4FCF-B4FE-81C80E4469E4}" sibTransId="{155C7EDC-0413-4B35-BB90-6ADA5001D21A}"/>
    <dgm:cxn modelId="{18A734CD-51BE-43F7-A332-E3CD1AC0DEEE}" type="presOf" srcId="{EEDDA580-B872-4541-95D5-55564E7DE142}" destId="{821FB892-34F5-4302-948D-F613777512B4}" srcOrd="0" destOrd="0" presId="urn:microsoft.com/office/officeart/2005/8/layout/hierarchy3"/>
    <dgm:cxn modelId="{04661D9E-DCC4-47C5-9CDA-07E648C7C098}" type="presOf" srcId="{948876D5-B925-4970-815B-80C064462134}" destId="{11D693E9-1BD2-437D-B856-20159CBDF577}" srcOrd="0" destOrd="0" presId="urn:microsoft.com/office/officeart/2005/8/layout/hierarchy3"/>
    <dgm:cxn modelId="{DEB384BA-7614-4B30-A9FE-9B221EBA1621}" type="presOf" srcId="{929A4A70-A86A-421E-A5CD-B52C7A0F7252}" destId="{B5934F39-80A3-4D69-86F8-F87C20DB4500}" srcOrd="0" destOrd="0" presId="urn:microsoft.com/office/officeart/2005/8/layout/hierarchy3"/>
    <dgm:cxn modelId="{815BE5C2-7B23-4119-AE80-2C1BEAAF381D}" srcId="{FC95C38C-1957-419D-B27C-52FDA463E491}" destId="{9C239873-734A-47A9-A99A-FD143A30A4F7}" srcOrd="5" destOrd="0" parTransId="{88A75387-F3AA-46B7-9E72-8FC5CCFCE9A6}" sibTransId="{82DD895A-7088-4231-A712-4825F648ED19}"/>
    <dgm:cxn modelId="{D0E0F5E8-7A1D-44FE-A771-4DA88EF008BC}" type="presOf" srcId="{381FCBB6-A17E-4B43-A6BA-BE2780F20A86}" destId="{D15FD221-C17D-44C9-B4A7-DE4E6F115179}" srcOrd="0" destOrd="0" presId="urn:microsoft.com/office/officeart/2005/8/layout/hierarchy3"/>
    <dgm:cxn modelId="{A70B41EA-A46D-4A08-A1AA-2F3DFD5C9727}" type="presOf" srcId="{FC95C38C-1957-419D-B27C-52FDA463E491}" destId="{93E00157-43E9-4D78-8877-037BF728D391}" srcOrd="0" destOrd="0" presId="urn:microsoft.com/office/officeart/2005/8/layout/hierarchy3"/>
    <dgm:cxn modelId="{E0462209-0529-4D6F-8205-7EA5901CA3F0}" srcId="{EBBF9715-2535-430D-B8E3-A2CB382CB407}" destId="{B2DBC8A8-D6CA-4EA8-8DA4-ECDB7E060871}" srcOrd="0" destOrd="0" parTransId="{5DEB6F06-4E99-491B-B7A3-7B87F6D35D21}" sibTransId="{0A4C324F-A7CE-468E-A9B5-07DA3070699E}"/>
    <dgm:cxn modelId="{F67BA14C-72C6-4243-AD4E-0292A2CBF720}" srcId="{FC95C38C-1957-419D-B27C-52FDA463E491}" destId="{948876D5-B925-4970-815B-80C064462134}" srcOrd="2" destOrd="0" parTransId="{7054B82E-7737-4F5F-8CA2-5469BE7AFA30}" sibTransId="{4EDFE65C-0C81-4007-AB09-3553A439BFB4}"/>
    <dgm:cxn modelId="{BA0ED9DF-6F4E-42B7-8200-FFC966D7BE6E}" type="presOf" srcId="{C29DA5C8-8D59-4191-BE61-F0E940E62E2D}" destId="{4579EAFB-7943-4AE5-9C48-8930ACF88231}" srcOrd="0" destOrd="0" presId="urn:microsoft.com/office/officeart/2005/8/layout/hierarchy3"/>
    <dgm:cxn modelId="{4422EC14-34B7-403A-A4D7-6556949E529A}" type="presOf" srcId="{583BF51F-139B-4F40-8B5B-2DA0619D85EA}" destId="{B10BCC5B-516F-4D14-BE63-B47893D51F0F}" srcOrd="0" destOrd="0" presId="urn:microsoft.com/office/officeart/2005/8/layout/hierarchy3"/>
    <dgm:cxn modelId="{290A727F-4DD1-4732-A25A-ACCDA4EDA1EF}" type="presOf" srcId="{7054B82E-7737-4F5F-8CA2-5469BE7AFA30}" destId="{78C4C010-F19C-4C80-A639-3FDC830414F4}" srcOrd="0" destOrd="0" presId="urn:microsoft.com/office/officeart/2005/8/layout/hierarchy3"/>
    <dgm:cxn modelId="{C42AD88F-6740-434F-A190-5842809688C9}" type="presOf" srcId="{EBBF9715-2535-430D-B8E3-A2CB382CB407}" destId="{4756EE88-CCB1-4FE7-86D7-95B851EF4CF4}" srcOrd="0" destOrd="0" presId="urn:microsoft.com/office/officeart/2005/8/layout/hierarchy3"/>
    <dgm:cxn modelId="{8B9343DD-D3E9-4785-8FC0-630DABD788F3}" type="presOf" srcId="{959ABDF1-EB17-46E7-BCB6-357A7CD5D4C5}" destId="{A094ED66-4471-42EE-9A5E-517C4B1D882A}" srcOrd="0" destOrd="0" presId="urn:microsoft.com/office/officeart/2005/8/layout/hierarchy3"/>
    <dgm:cxn modelId="{AFB2F813-81F4-426D-98CE-236E1ACA8237}" type="presOf" srcId="{71F4B9F9-12EB-4CF3-8FA8-E2BF56FD0FD6}" destId="{CC4DBDB8-455A-445E-B93F-FC360323071E}" srcOrd="0" destOrd="0" presId="urn:microsoft.com/office/officeart/2005/8/layout/hierarchy3"/>
    <dgm:cxn modelId="{1D9F7BCE-BB9A-4F77-B14B-454DD2217E2A}" type="presOf" srcId="{23BAA6C5-2AEA-4708-B7BD-D93D773615AA}" destId="{3A4B92F1-0490-4020-9E78-53F5B9DDFE51}" srcOrd="0" destOrd="0" presId="urn:microsoft.com/office/officeart/2005/8/layout/hierarchy3"/>
    <dgm:cxn modelId="{A6742A71-7A96-4CDC-8CAF-7F66819FA6F7}" type="presOf" srcId="{EBBF9715-2535-430D-B8E3-A2CB382CB407}" destId="{FBACB79A-629C-48C0-B2A7-AB79542C616E}" srcOrd="1" destOrd="0" presId="urn:microsoft.com/office/officeart/2005/8/layout/hierarchy3"/>
    <dgm:cxn modelId="{013D1EC3-8B91-443C-A213-3FA8E827DDDE}" srcId="{3ECDC38C-E1FF-4E70-96EC-4843C5D9DF44}" destId="{1286AA86-FA19-4A11-A0F4-6D1650407AED}" srcOrd="2" destOrd="0" parTransId="{EEDDA580-B872-4541-95D5-55564E7DE142}" sibTransId="{E0EC629E-56BE-4501-8516-C65896AC2C7D}"/>
    <dgm:cxn modelId="{0CEE158B-CC15-4935-82BA-E928CB7E8070}" type="presOf" srcId="{DAA479D5-644D-467F-8468-84F47A424A7A}" destId="{D0166C75-5F90-41EA-A6B5-8F89EEA32EE6}" srcOrd="0" destOrd="0" presId="urn:microsoft.com/office/officeart/2005/8/layout/hierarchy3"/>
    <dgm:cxn modelId="{4FA95F1F-E841-4890-85DF-FC8740E01D64}" type="presOf" srcId="{B2DBC8A8-D6CA-4EA8-8DA4-ECDB7E060871}" destId="{5CD7CD94-DCEE-4C12-9E22-0CB75ACF7922}" srcOrd="0" destOrd="0" presId="urn:microsoft.com/office/officeart/2005/8/layout/hierarchy3"/>
    <dgm:cxn modelId="{24C83159-E3D2-45BB-9648-BC701C996BBF}" type="presOf" srcId="{5D695A9E-6992-4828-9F51-94110C04F530}" destId="{5FCD5537-1F23-4FED-99CC-8C687B374DDB}" srcOrd="0" destOrd="0" presId="urn:microsoft.com/office/officeart/2005/8/layout/hierarchy3"/>
    <dgm:cxn modelId="{A53B04CF-9D78-402C-996C-5C75BB9A495F}" srcId="{FC95C38C-1957-419D-B27C-52FDA463E491}" destId="{929A4A70-A86A-421E-A5CD-B52C7A0F7252}" srcOrd="3" destOrd="0" parTransId="{381FCBB6-A17E-4B43-A6BA-BE2780F20A86}" sibTransId="{EB1A0AE9-BD1C-49EC-AA98-C9065DC3423C}"/>
    <dgm:cxn modelId="{A02D87DA-8E28-43DC-AB0F-63437F425D1A}" srcId="{5D695A9E-6992-4828-9F51-94110C04F530}" destId="{3ECDC38C-E1FF-4E70-96EC-4843C5D9DF44}" srcOrd="1" destOrd="0" parTransId="{58B4A9BF-6AD2-4658-815F-4FA6E42FBB35}" sibTransId="{23FC606A-18F2-499A-A64A-DA2BC5648AA0}"/>
    <dgm:cxn modelId="{C433A1BA-EAD7-49A9-AFFF-3C06AF6B23D2}" srcId="{FC95C38C-1957-419D-B27C-52FDA463E491}" destId="{DAA479D5-644D-467F-8468-84F47A424A7A}" srcOrd="6" destOrd="0" parTransId="{6CAFE1F8-6D3F-4534-822B-59A84E1050EC}" sibTransId="{069C0839-C425-41D6-A32A-BB829E9026AF}"/>
    <dgm:cxn modelId="{27F7E43F-FF89-4291-8A64-13A4D1040758}" srcId="{767A1D42-7A8A-4C5B-86D1-AECADE0FD8BB}" destId="{71F4B9F9-12EB-4CF3-8FA8-E2BF56FD0FD6}" srcOrd="1" destOrd="0" parTransId="{5468C850-D3C5-4B8E-9F68-3BA652AB6137}" sibTransId="{CD8D21D8-DA69-4337-8BF9-E5894B42809A}"/>
    <dgm:cxn modelId="{5473E6B4-6C22-4E61-9C6C-AAB85C74BCC3}" type="presOf" srcId="{5468C850-D3C5-4B8E-9F68-3BA652AB6137}" destId="{53B109CD-6B09-4EDD-A30B-4D0279817989}" srcOrd="0" destOrd="0" presId="urn:microsoft.com/office/officeart/2005/8/layout/hierarchy3"/>
    <dgm:cxn modelId="{7B6DC2A1-9A44-49D5-B2C8-187562F1D308}" type="presOf" srcId="{B2E16D5C-193E-403A-ADA6-A79930F5F1ED}" destId="{D8AE379D-7F40-4B98-8D22-01A5512536F1}" srcOrd="0" destOrd="0" presId="urn:microsoft.com/office/officeart/2005/8/layout/hierarchy3"/>
    <dgm:cxn modelId="{B8C191B8-8D03-4BE2-A1EC-A0CC278B6D91}" type="presOf" srcId="{E00DCF22-C7E9-412F-BA0F-42A4D4E92367}" destId="{1E213E54-C37E-4DB4-A67C-BF6758F26583}" srcOrd="0" destOrd="0" presId="urn:microsoft.com/office/officeart/2005/8/layout/hierarchy3"/>
    <dgm:cxn modelId="{71C21227-B759-4425-8053-8B7A8B1C5C61}" srcId="{5D695A9E-6992-4828-9F51-94110C04F530}" destId="{EBBF9715-2535-430D-B8E3-A2CB382CB407}" srcOrd="3" destOrd="0" parTransId="{C9D5328C-0C49-499C-A710-18B4133B5571}" sibTransId="{192D6C19-3226-4D50-9E07-AB0BBFAA8439}"/>
    <dgm:cxn modelId="{DD8F2E2E-F680-491E-8F48-0723FECEE7E3}" type="presOf" srcId="{8C419810-B004-49C1-98F0-893372792681}" destId="{39B722C3-414F-4EE4-B02A-9D09919F5655}" srcOrd="0" destOrd="0" presId="urn:microsoft.com/office/officeart/2005/8/layout/hierarchy3"/>
    <dgm:cxn modelId="{5F68B64A-EC85-46B3-8EB9-57D4D061DE99}" type="presOf" srcId="{9C239873-734A-47A9-A99A-FD143A30A4F7}" destId="{418C61C6-7C89-4E30-B4A9-8D2A7E3AAB70}" srcOrd="0" destOrd="0" presId="urn:microsoft.com/office/officeart/2005/8/layout/hierarchy3"/>
    <dgm:cxn modelId="{B5F2B73F-8723-402B-97FD-6D2CC7AB3830}" srcId="{3ECDC38C-E1FF-4E70-96EC-4843C5D9DF44}" destId="{E12AEAFE-148B-4D76-A0CF-D5C45A8DA04E}" srcOrd="0" destOrd="0" parTransId="{56790A1F-B23A-49E9-943C-CDEFCF1EE167}" sibTransId="{6980C5BC-22BE-443E-B11D-61C28B44DCF6}"/>
    <dgm:cxn modelId="{80CA64D3-8C3D-4406-8859-460554C48B3E}" type="presOf" srcId="{64B20E98-3159-4FCF-B4FE-81C80E4469E4}" destId="{F624DC53-95CE-4D25-B6F7-EDA024EEB42E}" srcOrd="0" destOrd="0" presId="urn:microsoft.com/office/officeart/2005/8/layout/hierarchy3"/>
    <dgm:cxn modelId="{157B4904-7700-4115-B723-93E1461D7DE2}" type="presOf" srcId="{767A1D42-7A8A-4C5B-86D1-AECADE0FD8BB}" destId="{870C62ED-B9A6-405F-AA3D-6321EA051A97}" srcOrd="0" destOrd="0" presId="urn:microsoft.com/office/officeart/2005/8/layout/hierarchy3"/>
    <dgm:cxn modelId="{F75FC9A6-B2E0-45EE-88BC-5CA4ACD5D1CA}" type="presOf" srcId="{1B3EC29A-939C-434F-83C5-753BDA4AA9B5}" destId="{937994C6-0045-44F6-B71A-45583880D23A}" srcOrd="0" destOrd="0" presId="urn:microsoft.com/office/officeart/2005/8/layout/hierarchy3"/>
    <dgm:cxn modelId="{BBAE3833-50EF-43B8-A354-AAB28E8FA571}" srcId="{3ECDC38C-E1FF-4E70-96EC-4843C5D9DF44}" destId="{959ABDF1-EB17-46E7-BCB6-357A7CD5D4C5}" srcOrd="1" destOrd="0" parTransId="{B2E16D5C-193E-403A-ADA6-A79930F5F1ED}" sibTransId="{B7FE9EE6-7B2D-4348-AFF9-F06AB9DE88A8}"/>
    <dgm:cxn modelId="{6E813187-3B0A-4764-AB3C-0A3DC5775C11}" type="presOf" srcId="{FC95C38C-1957-419D-B27C-52FDA463E491}" destId="{03496D90-070E-406D-B0C0-9769D1647DD9}" srcOrd="1" destOrd="0" presId="urn:microsoft.com/office/officeart/2005/8/layout/hierarchy3"/>
    <dgm:cxn modelId="{0B3C050D-E49E-4B54-9892-D84C246D660C}" type="presOf" srcId="{8C33FCBE-3A6D-4B18-AB28-3EBD2C2E2BF2}" destId="{29BB5362-71CB-4F0C-BAC1-51432BC3E2B9}" srcOrd="0" destOrd="0" presId="urn:microsoft.com/office/officeart/2005/8/layout/hierarchy3"/>
    <dgm:cxn modelId="{020E3E58-2F76-4EA8-A50E-436B440123F2}" type="presOf" srcId="{3E8574E0-9DCD-41FA-9713-077E56208299}" destId="{2779B1CF-DBD0-4F61-A562-D33EF12C5CE5}" srcOrd="0" destOrd="0" presId="urn:microsoft.com/office/officeart/2005/8/layout/hierarchy3"/>
    <dgm:cxn modelId="{5DD69C05-C834-412A-9DD9-23688AAD5DB2}" type="presOf" srcId="{E12AEAFE-148B-4D76-A0CF-D5C45A8DA04E}" destId="{A67E08BA-A895-480E-9657-F5EDE5E93E4A}" srcOrd="0" destOrd="0" presId="urn:microsoft.com/office/officeart/2005/8/layout/hierarchy3"/>
    <dgm:cxn modelId="{93CAE122-4B0B-45BA-8500-201D52E6AB16}" srcId="{5D695A9E-6992-4828-9F51-94110C04F530}" destId="{FC95C38C-1957-419D-B27C-52FDA463E491}" srcOrd="0" destOrd="0" parTransId="{4A3F9B6B-3CDB-4A57-959F-A5D88D25A2C1}" sibTransId="{A8A4075B-5206-4852-8491-33EFAD7DA997}"/>
    <dgm:cxn modelId="{DDDADA93-6FD4-49D7-BC37-745EE6149800}" type="presOf" srcId="{88A75387-F3AA-46B7-9E72-8FC5CCFCE9A6}" destId="{1E4E87FA-11B6-41CA-959C-E01AB0921777}" srcOrd="0" destOrd="0" presId="urn:microsoft.com/office/officeart/2005/8/layout/hierarchy3"/>
    <dgm:cxn modelId="{42565739-4F91-428A-9AF8-32A514547896}" type="presOf" srcId="{EAB50F96-F899-4F2B-9823-CA59D6243163}" destId="{890D1D65-8715-4245-A11C-4B0D0370F5B4}" srcOrd="0" destOrd="0" presId="urn:microsoft.com/office/officeart/2005/8/layout/hierarchy3"/>
    <dgm:cxn modelId="{32D60465-73DB-445D-9513-85E2269D3C3F}" srcId="{767A1D42-7A8A-4C5B-86D1-AECADE0FD8BB}" destId="{8C419810-B004-49C1-98F0-893372792681}" srcOrd="0" destOrd="0" parTransId="{68FF3D35-0755-4F61-8E92-954268030F72}" sibTransId="{F4C5E5D5-E24D-4C7B-973E-D0F2891A9605}"/>
    <dgm:cxn modelId="{630C9794-8587-4C68-BC9E-3E63304111EF}" type="presOf" srcId="{C5F66C50-FCEB-42BA-9783-D621001EA9B4}" destId="{DEF2D6B9-4A5D-4F15-BA1A-8FBC2AD9B590}" srcOrd="0" destOrd="0" presId="urn:microsoft.com/office/officeart/2005/8/layout/hierarchy3"/>
    <dgm:cxn modelId="{A485A8B0-8F78-4054-A6BB-7CABC84CB4B1}" type="presOf" srcId="{1B209A97-2878-4B46-A065-F2B5274D502F}" destId="{E70A5E82-F2F1-4754-A023-F7B5ADC5358B}" srcOrd="0" destOrd="0" presId="urn:microsoft.com/office/officeart/2005/8/layout/hierarchy3"/>
    <dgm:cxn modelId="{100D9E54-FE9A-4A2E-9B7C-FB177B43C96D}" type="presOf" srcId="{56790A1F-B23A-49E9-943C-CDEFCF1EE167}" destId="{F7DDF3C8-8F62-491B-85C4-DCF13099227C}" srcOrd="0" destOrd="0" presId="urn:microsoft.com/office/officeart/2005/8/layout/hierarchy3"/>
    <dgm:cxn modelId="{A5ECFD34-3CD2-4052-BE72-5CE0AD3BC390}" type="presOf" srcId="{3ECDC38C-E1FF-4E70-96EC-4843C5D9DF44}" destId="{E55E5656-E07B-4735-BC81-6EEA638A45AB}" srcOrd="0" destOrd="0" presId="urn:microsoft.com/office/officeart/2005/8/layout/hierarchy3"/>
    <dgm:cxn modelId="{ED9B6047-86FC-4937-AFAD-3850E47E40BC}" type="presOf" srcId="{6CAFE1F8-6D3F-4534-822B-59A84E1050EC}" destId="{6A912DF7-A2AD-4041-B8B3-B368B6ACDB09}" srcOrd="0" destOrd="0" presId="urn:microsoft.com/office/officeart/2005/8/layout/hierarchy3"/>
    <dgm:cxn modelId="{40B5EA75-3C22-4723-8E47-A79925525E9C}" srcId="{FC95C38C-1957-419D-B27C-52FDA463E491}" destId="{C29DA5C8-8D59-4191-BE61-F0E940E62E2D}" srcOrd="1" destOrd="0" parTransId="{1B3EC29A-939C-434F-83C5-753BDA4AA9B5}" sibTransId="{9317803D-D068-410E-A253-B9AEE3D99DE4}"/>
    <dgm:cxn modelId="{5C289C92-92AB-4B35-B940-48B656D4C1E5}" type="presOf" srcId="{1286AA86-FA19-4A11-A0F4-6D1650407AED}" destId="{07430677-F32C-4970-99A0-6E666956D9C1}" srcOrd="0" destOrd="0" presId="urn:microsoft.com/office/officeart/2005/8/layout/hierarchy3"/>
    <dgm:cxn modelId="{10009053-7F59-41F1-A727-7053FBA73788}" srcId="{EBBF9715-2535-430D-B8E3-A2CB382CB407}" destId="{1B209A97-2878-4B46-A065-F2B5274D502F}" srcOrd="2" destOrd="0" parTransId="{583BF51F-139B-4F40-8B5B-2DA0619D85EA}" sibTransId="{033FABF6-7140-436F-B0D7-B8898C7E6063}"/>
    <dgm:cxn modelId="{70DE955F-2548-484F-ACD9-2A8DE316E8CD}" type="presOf" srcId="{5DEB6F06-4E99-491B-B7A3-7B87F6D35D21}" destId="{356ACC0C-ABDC-4E78-893A-986618F31B0D}" srcOrd="0" destOrd="0" presId="urn:microsoft.com/office/officeart/2005/8/layout/hierarchy3"/>
    <dgm:cxn modelId="{346B27A5-82DF-4C6A-8020-4289CB216A95}" srcId="{FC95C38C-1957-419D-B27C-52FDA463E491}" destId="{9FA12F0B-5D9F-4253-9923-DC9FACE8514B}" srcOrd="4" destOrd="0" parTransId="{E00DCF22-C7E9-412F-BA0F-42A4D4E92367}" sibTransId="{F2381C13-30C3-4F26-85BB-9115BE62EF3D}"/>
    <dgm:cxn modelId="{C219FBC2-B207-4D0A-8F3B-769C2672217F}" type="presOf" srcId="{767A1D42-7A8A-4C5B-86D1-AECADE0FD8BB}" destId="{9DF215B4-B470-4EC0-B405-01BBAEC7B9FE}" srcOrd="1" destOrd="0" presId="urn:microsoft.com/office/officeart/2005/8/layout/hierarchy3"/>
    <dgm:cxn modelId="{1C81BB2D-032B-45ED-B80E-BCAC92320898}" type="presOf" srcId="{3ECDC38C-E1FF-4E70-96EC-4843C5D9DF44}" destId="{EAA53694-8C6B-490B-BB1F-0C4740C0D3B2}" srcOrd="1" destOrd="0" presId="urn:microsoft.com/office/officeart/2005/8/layout/hierarchy3"/>
    <dgm:cxn modelId="{12F5D7B7-6065-4914-95F4-3A2611CE2A11}" srcId="{FC95C38C-1957-419D-B27C-52FDA463E491}" destId="{E80A684E-5F98-406F-8680-A0EFDADC00E4}" srcOrd="0" destOrd="0" parTransId="{8C33FCBE-3A6D-4B18-AB28-3EBD2C2E2BF2}" sibTransId="{EA01B8A6-4D5D-49FF-A0E2-02273B4A8452}"/>
    <dgm:cxn modelId="{CDF42CED-E9D1-4868-813B-6B7DACD36966}" type="presParOf" srcId="{5FCD5537-1F23-4FED-99CC-8C687B374DDB}" destId="{8A90963D-9D7C-4EA6-AD25-B7671C98AF26}" srcOrd="0" destOrd="0" presId="urn:microsoft.com/office/officeart/2005/8/layout/hierarchy3"/>
    <dgm:cxn modelId="{5C9FA95A-250B-4C88-8AB6-098D902948DE}" type="presParOf" srcId="{8A90963D-9D7C-4EA6-AD25-B7671C98AF26}" destId="{1215FFE5-47D9-431E-B683-3849D85AD03A}" srcOrd="0" destOrd="0" presId="urn:microsoft.com/office/officeart/2005/8/layout/hierarchy3"/>
    <dgm:cxn modelId="{952BF531-42A9-40B7-B36F-352FC2006A1A}" type="presParOf" srcId="{1215FFE5-47D9-431E-B683-3849D85AD03A}" destId="{93E00157-43E9-4D78-8877-037BF728D391}" srcOrd="0" destOrd="0" presId="urn:microsoft.com/office/officeart/2005/8/layout/hierarchy3"/>
    <dgm:cxn modelId="{7BFE9DCF-A218-4988-981C-A1B364CACAEA}" type="presParOf" srcId="{1215FFE5-47D9-431E-B683-3849D85AD03A}" destId="{03496D90-070E-406D-B0C0-9769D1647DD9}" srcOrd="1" destOrd="0" presId="urn:microsoft.com/office/officeart/2005/8/layout/hierarchy3"/>
    <dgm:cxn modelId="{51FB67A7-4313-4C61-B8AA-65E36A9621B0}" type="presParOf" srcId="{8A90963D-9D7C-4EA6-AD25-B7671C98AF26}" destId="{FA8C1A26-FABA-4376-A002-1443EE73765F}" srcOrd="1" destOrd="0" presId="urn:microsoft.com/office/officeart/2005/8/layout/hierarchy3"/>
    <dgm:cxn modelId="{9C5CD307-7D73-4E6C-A34E-C9250A5D6AC6}" type="presParOf" srcId="{FA8C1A26-FABA-4376-A002-1443EE73765F}" destId="{29BB5362-71CB-4F0C-BAC1-51432BC3E2B9}" srcOrd="0" destOrd="0" presId="urn:microsoft.com/office/officeart/2005/8/layout/hierarchy3"/>
    <dgm:cxn modelId="{96F3A5AE-EA3D-46F4-B443-AEE0B1D754A1}" type="presParOf" srcId="{FA8C1A26-FABA-4376-A002-1443EE73765F}" destId="{B167ACCB-8800-4B94-BBA2-9B11EA7648A6}" srcOrd="1" destOrd="0" presId="urn:microsoft.com/office/officeart/2005/8/layout/hierarchy3"/>
    <dgm:cxn modelId="{611C16C2-6316-4ADB-9C01-D9C26806041C}" type="presParOf" srcId="{FA8C1A26-FABA-4376-A002-1443EE73765F}" destId="{937994C6-0045-44F6-B71A-45583880D23A}" srcOrd="2" destOrd="0" presId="urn:microsoft.com/office/officeart/2005/8/layout/hierarchy3"/>
    <dgm:cxn modelId="{54AB3690-52E0-4DEA-B1D6-0E30EFE51489}" type="presParOf" srcId="{FA8C1A26-FABA-4376-A002-1443EE73765F}" destId="{4579EAFB-7943-4AE5-9C48-8930ACF88231}" srcOrd="3" destOrd="0" presId="urn:microsoft.com/office/officeart/2005/8/layout/hierarchy3"/>
    <dgm:cxn modelId="{2794D3F4-DDFF-4AA2-BE4B-C30A18577BE0}" type="presParOf" srcId="{FA8C1A26-FABA-4376-A002-1443EE73765F}" destId="{78C4C010-F19C-4C80-A639-3FDC830414F4}" srcOrd="4" destOrd="0" presId="urn:microsoft.com/office/officeart/2005/8/layout/hierarchy3"/>
    <dgm:cxn modelId="{E6F4AE38-0A55-4BAD-B9DA-DA9C6B45D82D}" type="presParOf" srcId="{FA8C1A26-FABA-4376-A002-1443EE73765F}" destId="{11D693E9-1BD2-437D-B856-20159CBDF577}" srcOrd="5" destOrd="0" presId="urn:microsoft.com/office/officeart/2005/8/layout/hierarchy3"/>
    <dgm:cxn modelId="{2A4D5523-E827-4498-B80C-A4F846F1012E}" type="presParOf" srcId="{FA8C1A26-FABA-4376-A002-1443EE73765F}" destId="{D15FD221-C17D-44C9-B4A7-DE4E6F115179}" srcOrd="6" destOrd="0" presId="urn:microsoft.com/office/officeart/2005/8/layout/hierarchy3"/>
    <dgm:cxn modelId="{10648888-4350-4876-A393-EFF1A42B7258}" type="presParOf" srcId="{FA8C1A26-FABA-4376-A002-1443EE73765F}" destId="{B5934F39-80A3-4D69-86F8-F87C20DB4500}" srcOrd="7" destOrd="0" presId="urn:microsoft.com/office/officeart/2005/8/layout/hierarchy3"/>
    <dgm:cxn modelId="{4F19E2DE-146F-489E-83CD-5142F008A4E1}" type="presParOf" srcId="{FA8C1A26-FABA-4376-A002-1443EE73765F}" destId="{1E213E54-C37E-4DB4-A67C-BF6758F26583}" srcOrd="8" destOrd="0" presId="urn:microsoft.com/office/officeart/2005/8/layout/hierarchy3"/>
    <dgm:cxn modelId="{E32D51A6-C73C-4615-8E3E-A4DB409DE058}" type="presParOf" srcId="{FA8C1A26-FABA-4376-A002-1443EE73765F}" destId="{7FD0DFBE-072F-4F1C-ADB8-06ECBF714278}" srcOrd="9" destOrd="0" presId="urn:microsoft.com/office/officeart/2005/8/layout/hierarchy3"/>
    <dgm:cxn modelId="{B00594CB-94F6-4BE8-9C74-923697279FB4}" type="presParOf" srcId="{FA8C1A26-FABA-4376-A002-1443EE73765F}" destId="{1E4E87FA-11B6-41CA-959C-E01AB0921777}" srcOrd="10" destOrd="0" presId="urn:microsoft.com/office/officeart/2005/8/layout/hierarchy3"/>
    <dgm:cxn modelId="{16237E35-D228-46AB-83BF-4E87B8AD6A89}" type="presParOf" srcId="{FA8C1A26-FABA-4376-A002-1443EE73765F}" destId="{418C61C6-7C89-4E30-B4A9-8D2A7E3AAB70}" srcOrd="11" destOrd="0" presId="urn:microsoft.com/office/officeart/2005/8/layout/hierarchy3"/>
    <dgm:cxn modelId="{01206A6A-E8E1-4A32-8AFE-BC33776BD41C}" type="presParOf" srcId="{FA8C1A26-FABA-4376-A002-1443EE73765F}" destId="{6A912DF7-A2AD-4041-B8B3-B368B6ACDB09}" srcOrd="12" destOrd="0" presId="urn:microsoft.com/office/officeart/2005/8/layout/hierarchy3"/>
    <dgm:cxn modelId="{71A70B77-E930-42BE-853D-99CEF871B225}" type="presParOf" srcId="{FA8C1A26-FABA-4376-A002-1443EE73765F}" destId="{D0166C75-5F90-41EA-A6B5-8F89EEA32EE6}" srcOrd="13" destOrd="0" presId="urn:microsoft.com/office/officeart/2005/8/layout/hierarchy3"/>
    <dgm:cxn modelId="{D4B15F52-AB8A-4478-B26D-9274E6A39CD7}" type="presParOf" srcId="{5FCD5537-1F23-4FED-99CC-8C687B374DDB}" destId="{C079F4D6-A5F3-4C8C-BE6A-7A3CEC6EBB87}" srcOrd="1" destOrd="0" presId="urn:microsoft.com/office/officeart/2005/8/layout/hierarchy3"/>
    <dgm:cxn modelId="{7191CF18-EE55-459D-8AFD-EBD0D9EE2D58}" type="presParOf" srcId="{C079F4D6-A5F3-4C8C-BE6A-7A3CEC6EBB87}" destId="{5730E121-8837-429F-9B78-2CEBC08D2B21}" srcOrd="0" destOrd="0" presId="urn:microsoft.com/office/officeart/2005/8/layout/hierarchy3"/>
    <dgm:cxn modelId="{222F4D9A-2853-4EB2-9B22-E4B031B0887A}" type="presParOf" srcId="{5730E121-8837-429F-9B78-2CEBC08D2B21}" destId="{E55E5656-E07B-4735-BC81-6EEA638A45AB}" srcOrd="0" destOrd="0" presId="urn:microsoft.com/office/officeart/2005/8/layout/hierarchy3"/>
    <dgm:cxn modelId="{080B735F-2C7D-45EF-A911-3238F248AB5B}" type="presParOf" srcId="{5730E121-8837-429F-9B78-2CEBC08D2B21}" destId="{EAA53694-8C6B-490B-BB1F-0C4740C0D3B2}" srcOrd="1" destOrd="0" presId="urn:microsoft.com/office/officeart/2005/8/layout/hierarchy3"/>
    <dgm:cxn modelId="{0590D507-12C7-4E9E-BFF6-139D4BBFCBD7}" type="presParOf" srcId="{C079F4D6-A5F3-4C8C-BE6A-7A3CEC6EBB87}" destId="{25547F43-28FE-40A7-A909-E607FA3B3072}" srcOrd="1" destOrd="0" presId="urn:microsoft.com/office/officeart/2005/8/layout/hierarchy3"/>
    <dgm:cxn modelId="{6E5B27C1-63D2-4D3D-9F6E-C13E58348F62}" type="presParOf" srcId="{25547F43-28FE-40A7-A909-E607FA3B3072}" destId="{F7DDF3C8-8F62-491B-85C4-DCF13099227C}" srcOrd="0" destOrd="0" presId="urn:microsoft.com/office/officeart/2005/8/layout/hierarchy3"/>
    <dgm:cxn modelId="{68C41DA3-527D-4FC1-8BE9-DEE213F53324}" type="presParOf" srcId="{25547F43-28FE-40A7-A909-E607FA3B3072}" destId="{A67E08BA-A895-480E-9657-F5EDE5E93E4A}" srcOrd="1" destOrd="0" presId="urn:microsoft.com/office/officeart/2005/8/layout/hierarchy3"/>
    <dgm:cxn modelId="{B0BF6C09-3BC9-48B5-BE56-80B90C893E33}" type="presParOf" srcId="{25547F43-28FE-40A7-A909-E607FA3B3072}" destId="{D8AE379D-7F40-4B98-8D22-01A5512536F1}" srcOrd="2" destOrd="0" presId="urn:microsoft.com/office/officeart/2005/8/layout/hierarchy3"/>
    <dgm:cxn modelId="{5BC66502-60E4-48DD-AA82-B04F3024C33F}" type="presParOf" srcId="{25547F43-28FE-40A7-A909-E607FA3B3072}" destId="{A094ED66-4471-42EE-9A5E-517C4B1D882A}" srcOrd="3" destOrd="0" presId="urn:microsoft.com/office/officeart/2005/8/layout/hierarchy3"/>
    <dgm:cxn modelId="{7D754422-AE95-4A7C-9101-A2D1F4F3BFAE}" type="presParOf" srcId="{25547F43-28FE-40A7-A909-E607FA3B3072}" destId="{821FB892-34F5-4302-948D-F613777512B4}" srcOrd="4" destOrd="0" presId="urn:microsoft.com/office/officeart/2005/8/layout/hierarchy3"/>
    <dgm:cxn modelId="{36CB72AA-5504-48C2-AAEC-A89FA5E1264F}" type="presParOf" srcId="{25547F43-28FE-40A7-A909-E607FA3B3072}" destId="{07430677-F32C-4970-99A0-6E666956D9C1}" srcOrd="5" destOrd="0" presId="urn:microsoft.com/office/officeart/2005/8/layout/hierarchy3"/>
    <dgm:cxn modelId="{58F02BCF-54C8-4D19-81D6-1D1D896C2DC0}" type="presParOf" srcId="{5FCD5537-1F23-4FED-99CC-8C687B374DDB}" destId="{4821BEBB-BD99-4B60-A2C5-1B73ED4E52E2}" srcOrd="2" destOrd="0" presId="urn:microsoft.com/office/officeart/2005/8/layout/hierarchy3"/>
    <dgm:cxn modelId="{13B2D8C9-17B4-4BED-9EF5-3DFC45F7285B}" type="presParOf" srcId="{4821BEBB-BD99-4B60-A2C5-1B73ED4E52E2}" destId="{1566EC35-BCAD-4712-8C1E-1C5890A69988}" srcOrd="0" destOrd="0" presId="urn:microsoft.com/office/officeart/2005/8/layout/hierarchy3"/>
    <dgm:cxn modelId="{8E804278-1EC4-4BE0-AC6A-A2A6707D8C6A}" type="presParOf" srcId="{1566EC35-BCAD-4712-8C1E-1C5890A69988}" destId="{870C62ED-B9A6-405F-AA3D-6321EA051A97}" srcOrd="0" destOrd="0" presId="urn:microsoft.com/office/officeart/2005/8/layout/hierarchy3"/>
    <dgm:cxn modelId="{1D98F667-B7CF-4E46-89FA-83FF6CB2896A}" type="presParOf" srcId="{1566EC35-BCAD-4712-8C1E-1C5890A69988}" destId="{9DF215B4-B470-4EC0-B405-01BBAEC7B9FE}" srcOrd="1" destOrd="0" presId="urn:microsoft.com/office/officeart/2005/8/layout/hierarchy3"/>
    <dgm:cxn modelId="{AD7C7851-9FF2-4AD1-9EB2-12469300B4A4}" type="presParOf" srcId="{4821BEBB-BD99-4B60-A2C5-1B73ED4E52E2}" destId="{191FBC3A-2A63-42AF-8DD8-1221A00D28CB}" srcOrd="1" destOrd="0" presId="urn:microsoft.com/office/officeart/2005/8/layout/hierarchy3"/>
    <dgm:cxn modelId="{37E68B57-3C6F-43A7-8DB1-5153880DAEE6}" type="presParOf" srcId="{191FBC3A-2A63-42AF-8DD8-1221A00D28CB}" destId="{48026F70-9951-4E44-A8C8-4A613D854678}" srcOrd="0" destOrd="0" presId="urn:microsoft.com/office/officeart/2005/8/layout/hierarchy3"/>
    <dgm:cxn modelId="{3842B1B6-98F4-4261-8C00-9DF3AFCE3D54}" type="presParOf" srcId="{191FBC3A-2A63-42AF-8DD8-1221A00D28CB}" destId="{39B722C3-414F-4EE4-B02A-9D09919F5655}" srcOrd="1" destOrd="0" presId="urn:microsoft.com/office/officeart/2005/8/layout/hierarchy3"/>
    <dgm:cxn modelId="{AED0B54A-7C68-4C42-B57E-BBDBA4466EA8}" type="presParOf" srcId="{191FBC3A-2A63-42AF-8DD8-1221A00D28CB}" destId="{53B109CD-6B09-4EDD-A30B-4D0279817989}" srcOrd="2" destOrd="0" presId="urn:microsoft.com/office/officeart/2005/8/layout/hierarchy3"/>
    <dgm:cxn modelId="{75752B52-953B-44D6-A65D-FC9B0F4673F5}" type="presParOf" srcId="{191FBC3A-2A63-42AF-8DD8-1221A00D28CB}" destId="{CC4DBDB8-455A-445E-B93F-FC360323071E}" srcOrd="3" destOrd="0" presId="urn:microsoft.com/office/officeart/2005/8/layout/hierarchy3"/>
    <dgm:cxn modelId="{C5EC27EE-4B2F-4B0D-8CC9-C5D96158CF2E}" type="presParOf" srcId="{5FCD5537-1F23-4FED-99CC-8C687B374DDB}" destId="{60E7E15F-4EE2-456C-BCF8-8938F8649DE7}" srcOrd="3" destOrd="0" presId="urn:microsoft.com/office/officeart/2005/8/layout/hierarchy3"/>
    <dgm:cxn modelId="{DF26E89D-08FB-4308-BD8A-111C190CAD3A}" type="presParOf" srcId="{60E7E15F-4EE2-456C-BCF8-8938F8649DE7}" destId="{C818AC5B-D546-405E-95AA-3BA3A05DBC1C}" srcOrd="0" destOrd="0" presId="urn:microsoft.com/office/officeart/2005/8/layout/hierarchy3"/>
    <dgm:cxn modelId="{BA0A493F-6C72-4DE2-902C-19768AFC4A29}" type="presParOf" srcId="{C818AC5B-D546-405E-95AA-3BA3A05DBC1C}" destId="{4756EE88-CCB1-4FE7-86D7-95B851EF4CF4}" srcOrd="0" destOrd="0" presId="urn:microsoft.com/office/officeart/2005/8/layout/hierarchy3"/>
    <dgm:cxn modelId="{6A2B93BF-9C6A-48E8-B022-5ECDE36CA9CA}" type="presParOf" srcId="{C818AC5B-D546-405E-95AA-3BA3A05DBC1C}" destId="{FBACB79A-629C-48C0-B2A7-AB79542C616E}" srcOrd="1" destOrd="0" presId="urn:microsoft.com/office/officeart/2005/8/layout/hierarchy3"/>
    <dgm:cxn modelId="{F2382E5F-3F5A-4798-8F6C-5DCB0B826152}" type="presParOf" srcId="{60E7E15F-4EE2-456C-BCF8-8938F8649DE7}" destId="{6BBD238E-1754-4CE4-A5CE-386ED13AC4DB}" srcOrd="1" destOrd="0" presId="urn:microsoft.com/office/officeart/2005/8/layout/hierarchy3"/>
    <dgm:cxn modelId="{B59EC6C5-B0FB-4BD5-A902-346CAA7E18F0}" type="presParOf" srcId="{6BBD238E-1754-4CE4-A5CE-386ED13AC4DB}" destId="{356ACC0C-ABDC-4E78-893A-986618F31B0D}" srcOrd="0" destOrd="0" presId="urn:microsoft.com/office/officeart/2005/8/layout/hierarchy3"/>
    <dgm:cxn modelId="{17AE017D-34C7-4EFA-B266-9BBB708B48A6}" type="presParOf" srcId="{6BBD238E-1754-4CE4-A5CE-386ED13AC4DB}" destId="{5CD7CD94-DCEE-4C12-9E22-0CB75ACF7922}" srcOrd="1" destOrd="0" presId="urn:microsoft.com/office/officeart/2005/8/layout/hierarchy3"/>
    <dgm:cxn modelId="{382D5530-73C1-445B-A8B2-BDC95A7AC431}" type="presParOf" srcId="{6BBD238E-1754-4CE4-A5CE-386ED13AC4DB}" destId="{D8EC1CAF-EFF1-4938-9484-83FCA02F43AD}" srcOrd="2" destOrd="0" presId="urn:microsoft.com/office/officeart/2005/8/layout/hierarchy3"/>
    <dgm:cxn modelId="{68DF7B17-DAE7-42E1-B995-F862FEA9FF4F}" type="presParOf" srcId="{6BBD238E-1754-4CE4-A5CE-386ED13AC4DB}" destId="{890D1D65-8715-4245-A11C-4B0D0370F5B4}" srcOrd="3" destOrd="0" presId="urn:microsoft.com/office/officeart/2005/8/layout/hierarchy3"/>
    <dgm:cxn modelId="{F0116604-131C-469E-A796-2DD6711E54C9}" type="presParOf" srcId="{6BBD238E-1754-4CE4-A5CE-386ED13AC4DB}" destId="{B10BCC5B-516F-4D14-BE63-B47893D51F0F}" srcOrd="4" destOrd="0" presId="urn:microsoft.com/office/officeart/2005/8/layout/hierarchy3"/>
    <dgm:cxn modelId="{5F23229C-69CE-4D68-A9B6-07286F9F21ED}" type="presParOf" srcId="{6BBD238E-1754-4CE4-A5CE-386ED13AC4DB}" destId="{E70A5E82-F2F1-4754-A023-F7B5ADC5358B}" srcOrd="5" destOrd="0" presId="urn:microsoft.com/office/officeart/2005/8/layout/hierarchy3"/>
    <dgm:cxn modelId="{D7A9796F-9FA6-408D-80DD-5C01A3AE6969}" type="presParOf" srcId="{6BBD238E-1754-4CE4-A5CE-386ED13AC4DB}" destId="{3A4B92F1-0490-4020-9E78-53F5B9DDFE51}" srcOrd="6" destOrd="0" presId="urn:microsoft.com/office/officeart/2005/8/layout/hierarchy3"/>
    <dgm:cxn modelId="{8E6360AA-7F38-4154-80F7-BD84B8584D05}" type="presParOf" srcId="{6BBD238E-1754-4CE4-A5CE-386ED13AC4DB}" destId="{2779B1CF-DBD0-4F61-A562-D33EF12C5CE5}" srcOrd="7" destOrd="0" presId="urn:microsoft.com/office/officeart/2005/8/layout/hierarchy3"/>
    <dgm:cxn modelId="{0C77AD78-99E7-4891-94FE-4A9B3502D9A6}" type="presParOf" srcId="{6BBD238E-1754-4CE4-A5CE-386ED13AC4DB}" destId="{F624DC53-95CE-4D25-B6F7-EDA024EEB42E}" srcOrd="8" destOrd="0" presId="urn:microsoft.com/office/officeart/2005/8/layout/hierarchy3"/>
    <dgm:cxn modelId="{80930636-87F5-410B-AB33-5064A52DF52E}" type="presParOf" srcId="{6BBD238E-1754-4CE4-A5CE-386ED13AC4DB}" destId="{DEF2D6B9-4A5D-4F15-BA1A-8FBC2AD9B590}" srcOrd="9"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6B7693-C40A-4671-A84B-A4C4573B25BB}">
      <dsp:nvSpPr>
        <dsp:cNvPr id="0" name=""/>
        <dsp:cNvSpPr/>
      </dsp:nvSpPr>
      <dsp:spPr>
        <a:xfrm>
          <a:off x="71987" y="432048"/>
          <a:ext cx="8559749" cy="1246170"/>
        </a:xfrm>
        <a:prstGeom prst="rightArrow">
          <a:avLst>
            <a:gd name="adj1" fmla="val 50000"/>
            <a:gd name="adj2" fmla="val 50000"/>
          </a:avLst>
        </a:prstGeom>
        <a:solidFill>
          <a:schemeClr val="accent5">
            <a:lumMod val="75000"/>
          </a:schemeClr>
        </a:solidFill>
        <a:ln>
          <a:noFill/>
        </a:ln>
        <a:effectLst>
          <a:outerShdw blurRad="39999" dist="23000" algn="bl" rotWithShape="0">
            <a:srgbClr val="000000">
              <a:alpha val="4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76200" tIns="76200" rIns="254000" bIns="197830" numCol="1" spcCol="1270" anchor="ctr" anchorCtr="0">
          <a:noAutofit/>
        </a:bodyPr>
        <a:lstStyle/>
        <a:p>
          <a:pPr lvl="0" algn="l" defTabSz="889000">
            <a:lnSpc>
              <a:spcPct val="90000"/>
            </a:lnSpc>
            <a:spcBef>
              <a:spcPct val="0"/>
            </a:spcBef>
            <a:spcAft>
              <a:spcPct val="35000"/>
            </a:spcAft>
          </a:pPr>
          <a:r>
            <a:rPr lang="en-US" sz="2000" b="1" kern="1200" noProof="0" dirty="0" smtClean="0">
              <a:latin typeface="Verdana" pitchFamily="34" charset="0"/>
              <a:ea typeface="Verdana" pitchFamily="34" charset="0"/>
              <a:cs typeface="Verdana" pitchFamily="34" charset="0"/>
            </a:rPr>
            <a:t>The Company</a:t>
          </a:r>
          <a:endParaRPr lang="en-US" sz="1400" b="1" kern="1200" noProof="0" dirty="0">
            <a:latin typeface="Verdana" pitchFamily="34" charset="0"/>
            <a:ea typeface="Verdana" pitchFamily="34" charset="0"/>
            <a:cs typeface="Verdana" pitchFamily="34" charset="0"/>
          </a:endParaRPr>
        </a:p>
      </dsp:txBody>
      <dsp:txXfrm>
        <a:off x="71987" y="743591"/>
        <a:ext cx="8248207" cy="623085"/>
      </dsp:txXfrm>
    </dsp:sp>
    <dsp:sp modelId="{AA543D3F-673A-40C1-960C-368E9F9A8E44}">
      <dsp:nvSpPr>
        <dsp:cNvPr id="0" name=""/>
        <dsp:cNvSpPr/>
      </dsp:nvSpPr>
      <dsp:spPr>
        <a:xfrm>
          <a:off x="72012" y="1224138"/>
          <a:ext cx="1973022" cy="2602413"/>
        </a:xfrm>
        <a:prstGeom prst="rect">
          <a:avLst/>
        </a:prstGeom>
        <a:solidFill>
          <a:schemeClr val="accent2">
            <a:lumMod val="20000"/>
            <a:lumOff val="80000"/>
          </a:schemeClr>
        </a:solidFill>
        <a:ln w="12700" cap="flat" cmpd="sng" algn="ctr">
          <a:solidFill>
            <a:schemeClr val="bg1"/>
          </a:solidFill>
          <a:prstDash val="solid"/>
        </a:ln>
        <a:effectLst>
          <a:outerShdw blurRad="39999" dist="23000" algn="bl" rotWithShape="0">
            <a:srgbClr val="000000">
              <a:alpha val="40000"/>
            </a:srgbClr>
          </a:outerShdw>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53340" tIns="53340" rIns="53340" bIns="53340" numCol="1" spcCol="1270" anchor="t" anchorCtr="0">
          <a:noAutofit/>
        </a:bodyPr>
        <a:lstStyle/>
        <a:p>
          <a:pPr lvl="0" algn="l" defTabSz="622300">
            <a:lnSpc>
              <a:spcPct val="90000"/>
            </a:lnSpc>
            <a:spcBef>
              <a:spcPct val="0"/>
            </a:spcBef>
            <a:spcAft>
              <a:spcPct val="35000"/>
            </a:spcAft>
          </a:pPr>
          <a:r>
            <a:rPr lang="en-US" sz="1400" b="1" kern="1200" dirty="0" smtClean="0">
              <a:latin typeface="Verdana" pitchFamily="34" charset="0"/>
              <a:ea typeface="Verdana" pitchFamily="34" charset="0"/>
              <a:cs typeface="Verdana" pitchFamily="34" charset="0"/>
            </a:rPr>
            <a:t>The company's structure, missions, values and objectives</a:t>
          </a:r>
          <a:endParaRPr lang="pt-BR" sz="1400" b="1" kern="1200" dirty="0">
            <a:latin typeface="Verdana" pitchFamily="34" charset="0"/>
            <a:ea typeface="Verdana" pitchFamily="34" charset="0"/>
            <a:cs typeface="Verdana" pitchFamily="34" charset="0"/>
          </a:endParaRPr>
        </a:p>
      </dsp:txBody>
      <dsp:txXfrm>
        <a:off x="72012" y="1224138"/>
        <a:ext cx="1973022" cy="2602413"/>
      </dsp:txXfrm>
    </dsp:sp>
    <dsp:sp modelId="{7C9FAA39-27E9-441B-9CA8-549D47CEDBB8}">
      <dsp:nvSpPr>
        <dsp:cNvPr id="0" name=""/>
        <dsp:cNvSpPr/>
      </dsp:nvSpPr>
      <dsp:spPr>
        <a:xfrm>
          <a:off x="2049632" y="829483"/>
          <a:ext cx="6586727" cy="1246170"/>
        </a:xfrm>
        <a:prstGeom prst="rightArrow">
          <a:avLst>
            <a:gd name="adj1" fmla="val 50000"/>
            <a:gd name="adj2" fmla="val 50000"/>
          </a:avLst>
        </a:prstGeom>
        <a:solidFill>
          <a:schemeClr val="accent5">
            <a:lumMod val="75000"/>
          </a:schemeClr>
        </a:solidFill>
        <a:ln>
          <a:noFill/>
        </a:ln>
        <a:effectLst>
          <a:outerShdw blurRad="39999" dist="23000" algn="bl" rotWithShape="0">
            <a:srgbClr val="000000">
              <a:alpha val="4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76200" tIns="76200" rIns="254000" bIns="197830" numCol="1" spcCol="1270" anchor="ctr" anchorCtr="0">
          <a:noAutofit/>
        </a:bodyPr>
        <a:lstStyle/>
        <a:p>
          <a:pPr lvl="0" algn="l" defTabSz="889000">
            <a:lnSpc>
              <a:spcPct val="90000"/>
            </a:lnSpc>
            <a:spcBef>
              <a:spcPct val="0"/>
            </a:spcBef>
            <a:spcAft>
              <a:spcPct val="35000"/>
            </a:spcAft>
          </a:pPr>
          <a:r>
            <a:rPr lang="en-US" sz="2000" b="1" kern="1200" noProof="0" dirty="0" smtClean="0">
              <a:latin typeface="Verdana" pitchFamily="34" charset="0"/>
              <a:ea typeface="Verdana" pitchFamily="34" charset="0"/>
              <a:cs typeface="Verdana" pitchFamily="34" charset="0"/>
            </a:rPr>
            <a:t>The Market</a:t>
          </a:r>
          <a:endParaRPr lang="en-US" sz="2000" b="1" kern="1200" noProof="0" dirty="0">
            <a:latin typeface="Verdana" pitchFamily="34" charset="0"/>
            <a:ea typeface="Verdana" pitchFamily="34" charset="0"/>
            <a:cs typeface="Verdana" pitchFamily="34" charset="0"/>
          </a:endParaRPr>
        </a:p>
      </dsp:txBody>
      <dsp:txXfrm>
        <a:off x="2049632" y="1141026"/>
        <a:ext cx="6275185" cy="623085"/>
      </dsp:txXfrm>
    </dsp:sp>
    <dsp:sp modelId="{FBF46ED2-4678-469B-AFF2-664B34647503}">
      <dsp:nvSpPr>
        <dsp:cNvPr id="0" name=""/>
        <dsp:cNvSpPr/>
      </dsp:nvSpPr>
      <dsp:spPr>
        <a:xfrm>
          <a:off x="2052039" y="1647596"/>
          <a:ext cx="2110778" cy="2536081"/>
        </a:xfrm>
        <a:prstGeom prst="rect">
          <a:avLst/>
        </a:prstGeom>
        <a:solidFill>
          <a:schemeClr val="accent2">
            <a:lumMod val="20000"/>
            <a:lumOff val="80000"/>
          </a:schemeClr>
        </a:solidFill>
        <a:ln w="12700" cap="flat" cmpd="sng" algn="ctr">
          <a:solidFill>
            <a:schemeClr val="bg1"/>
          </a:solidFill>
          <a:prstDash val="solid"/>
        </a:ln>
        <a:effectLst>
          <a:outerShdw blurRad="39999" dist="23000" algn="bl" rotWithShape="0">
            <a:srgbClr val="000000">
              <a:alpha val="40000"/>
            </a:srgbClr>
          </a:outerShdw>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53340" tIns="53340" rIns="53340" bIns="53340" numCol="1" spcCol="1270" anchor="t" anchorCtr="0">
          <a:noAutofit/>
        </a:bodyPr>
        <a:lstStyle/>
        <a:p>
          <a:pPr lvl="0" algn="l" defTabSz="622300">
            <a:lnSpc>
              <a:spcPct val="90000"/>
            </a:lnSpc>
            <a:spcBef>
              <a:spcPct val="0"/>
            </a:spcBef>
            <a:spcAft>
              <a:spcPct val="35000"/>
            </a:spcAft>
          </a:pPr>
          <a:r>
            <a:rPr lang="en-US" sz="1400" b="1" kern="1200" dirty="0" smtClean="0">
              <a:latin typeface="Verdana" pitchFamily="34" charset="0"/>
              <a:ea typeface="Verdana" pitchFamily="34" charset="0"/>
              <a:cs typeface="Verdana" pitchFamily="34" charset="0"/>
            </a:rPr>
            <a:t>The competition, the partners and other players that integrate the automation world</a:t>
          </a:r>
          <a:endParaRPr lang="pt-BR" sz="1400" b="1" kern="1200" dirty="0">
            <a:latin typeface="Verdana" pitchFamily="34" charset="0"/>
            <a:ea typeface="Verdana" pitchFamily="34" charset="0"/>
            <a:cs typeface="Verdana" pitchFamily="34" charset="0"/>
          </a:endParaRPr>
        </a:p>
      </dsp:txBody>
      <dsp:txXfrm>
        <a:off x="2052039" y="1647596"/>
        <a:ext cx="2110778" cy="2536081"/>
      </dsp:txXfrm>
    </dsp:sp>
    <dsp:sp modelId="{9E8E3950-29A0-4D1E-A3A1-807CB0808BCE}">
      <dsp:nvSpPr>
        <dsp:cNvPr id="0" name=""/>
        <dsp:cNvSpPr/>
      </dsp:nvSpPr>
      <dsp:spPr>
        <a:xfrm>
          <a:off x="4063623" y="1244726"/>
          <a:ext cx="4613704" cy="1246170"/>
        </a:xfrm>
        <a:prstGeom prst="rightArrow">
          <a:avLst>
            <a:gd name="adj1" fmla="val 50000"/>
            <a:gd name="adj2" fmla="val 50000"/>
          </a:avLst>
        </a:prstGeom>
        <a:solidFill>
          <a:schemeClr val="accent5">
            <a:lumMod val="75000"/>
          </a:schemeClr>
        </a:solidFill>
        <a:ln>
          <a:noFill/>
        </a:ln>
        <a:effectLst>
          <a:outerShdw blurRad="39999" dist="23000" algn="bl" rotWithShape="0">
            <a:srgbClr val="000000">
              <a:alpha val="4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76200" tIns="76200" rIns="254000" bIns="197830" numCol="1" spcCol="1270" anchor="ctr" anchorCtr="0">
          <a:noAutofit/>
        </a:bodyPr>
        <a:lstStyle/>
        <a:p>
          <a:pPr lvl="0" algn="l" defTabSz="889000">
            <a:lnSpc>
              <a:spcPct val="90000"/>
            </a:lnSpc>
            <a:spcBef>
              <a:spcPct val="0"/>
            </a:spcBef>
            <a:spcAft>
              <a:spcPct val="35000"/>
            </a:spcAft>
          </a:pPr>
          <a:r>
            <a:rPr lang="en-US" sz="2000" b="1" kern="1200" noProof="0" dirty="0" smtClean="0">
              <a:latin typeface="Verdana" pitchFamily="34" charset="0"/>
              <a:ea typeface="Verdana" pitchFamily="34" charset="0"/>
              <a:cs typeface="Verdana" pitchFamily="34" charset="0"/>
            </a:rPr>
            <a:t>The Client</a:t>
          </a:r>
          <a:endParaRPr lang="en-US" sz="2000" b="1" kern="1200" noProof="0" dirty="0">
            <a:latin typeface="Verdana" pitchFamily="34" charset="0"/>
            <a:ea typeface="Verdana" pitchFamily="34" charset="0"/>
            <a:cs typeface="Verdana" pitchFamily="34" charset="0"/>
          </a:endParaRPr>
        </a:p>
      </dsp:txBody>
      <dsp:txXfrm>
        <a:off x="4063623" y="1556269"/>
        <a:ext cx="4302162" cy="623085"/>
      </dsp:txXfrm>
    </dsp:sp>
    <dsp:sp modelId="{40C1E48B-1440-47F1-ABFE-7B48073D9B9F}">
      <dsp:nvSpPr>
        <dsp:cNvPr id="0" name=""/>
        <dsp:cNvSpPr/>
      </dsp:nvSpPr>
      <dsp:spPr>
        <a:xfrm>
          <a:off x="4046093" y="2061871"/>
          <a:ext cx="2248535" cy="2553038"/>
        </a:xfrm>
        <a:prstGeom prst="rect">
          <a:avLst/>
        </a:prstGeom>
        <a:solidFill>
          <a:schemeClr val="accent2">
            <a:lumMod val="20000"/>
            <a:lumOff val="80000"/>
          </a:schemeClr>
        </a:solidFill>
        <a:ln w="12700" cap="flat" cmpd="sng" algn="ctr">
          <a:solidFill>
            <a:schemeClr val="bg1"/>
          </a:solidFill>
          <a:prstDash val="solid"/>
        </a:ln>
        <a:effectLst>
          <a:outerShdw blurRad="39999" dist="23000" algn="bl" rotWithShape="0">
            <a:srgbClr val="000000">
              <a:alpha val="40000"/>
            </a:srgbClr>
          </a:outerShdw>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53340" tIns="53340" rIns="53340" bIns="53340" numCol="1" spcCol="1270" anchor="t" anchorCtr="0">
          <a:noAutofit/>
        </a:bodyPr>
        <a:lstStyle/>
        <a:p>
          <a:pPr lvl="0" algn="l" defTabSz="622300">
            <a:lnSpc>
              <a:spcPct val="90000"/>
            </a:lnSpc>
            <a:spcBef>
              <a:spcPct val="0"/>
            </a:spcBef>
            <a:spcAft>
              <a:spcPct val="35000"/>
            </a:spcAft>
          </a:pPr>
          <a:r>
            <a:rPr lang="en-US" sz="1400" b="1" kern="1200" noProof="0" dirty="0" smtClean="0">
              <a:latin typeface="Verdana" pitchFamily="34" charset="0"/>
              <a:ea typeface="Verdana" pitchFamily="34" charset="0"/>
              <a:cs typeface="Verdana" pitchFamily="34" charset="0"/>
            </a:rPr>
            <a:t>The company's target market, and the focus structured for this market</a:t>
          </a:r>
        </a:p>
        <a:p>
          <a:pPr lvl="0" algn="l" defTabSz="622300">
            <a:lnSpc>
              <a:spcPct val="90000"/>
            </a:lnSpc>
            <a:spcBef>
              <a:spcPct val="0"/>
            </a:spcBef>
            <a:spcAft>
              <a:spcPct val="35000"/>
            </a:spcAft>
          </a:pPr>
          <a:endParaRPr lang="en-US" sz="1400" b="1" kern="1200" noProof="0" dirty="0" smtClean="0">
            <a:latin typeface="Verdana" pitchFamily="34" charset="0"/>
            <a:ea typeface="Verdana" pitchFamily="34" charset="0"/>
            <a:cs typeface="Verdana" pitchFamily="34" charset="0"/>
          </a:endParaRPr>
        </a:p>
        <a:p>
          <a:pPr lvl="0" algn="l" defTabSz="622300">
            <a:lnSpc>
              <a:spcPct val="90000"/>
            </a:lnSpc>
            <a:spcBef>
              <a:spcPct val="0"/>
            </a:spcBef>
            <a:spcAft>
              <a:spcPct val="35000"/>
            </a:spcAft>
          </a:pPr>
          <a:endParaRPr lang="en-US" sz="1400" b="1" kern="1200" noProof="0" dirty="0" smtClean="0">
            <a:latin typeface="Verdana" pitchFamily="34" charset="0"/>
            <a:ea typeface="Verdana" pitchFamily="34" charset="0"/>
            <a:cs typeface="Verdana" pitchFamily="34" charset="0"/>
          </a:endParaRPr>
        </a:p>
        <a:p>
          <a:pPr lvl="0" algn="l" defTabSz="622300">
            <a:lnSpc>
              <a:spcPct val="90000"/>
            </a:lnSpc>
            <a:spcBef>
              <a:spcPct val="0"/>
            </a:spcBef>
            <a:spcAft>
              <a:spcPct val="35000"/>
            </a:spcAft>
          </a:pPr>
          <a:endParaRPr lang="en-US" sz="1400" b="1" kern="1200" noProof="0" dirty="0" smtClean="0">
            <a:latin typeface="Verdana" pitchFamily="34" charset="0"/>
            <a:ea typeface="Verdana" pitchFamily="34" charset="0"/>
            <a:cs typeface="Verdana" pitchFamily="34" charset="0"/>
          </a:endParaRPr>
        </a:p>
      </dsp:txBody>
      <dsp:txXfrm>
        <a:off x="4046093" y="2061871"/>
        <a:ext cx="2248535" cy="2553038"/>
      </dsp:txXfrm>
    </dsp:sp>
    <dsp:sp modelId="{747F781B-F2C6-4F73-8609-A7C4862B8186}">
      <dsp:nvSpPr>
        <dsp:cNvPr id="0" name=""/>
        <dsp:cNvSpPr/>
      </dsp:nvSpPr>
      <dsp:spPr>
        <a:xfrm>
          <a:off x="5995676" y="1659969"/>
          <a:ext cx="2640682" cy="1246170"/>
        </a:xfrm>
        <a:prstGeom prst="rightArrow">
          <a:avLst>
            <a:gd name="adj1" fmla="val 50000"/>
            <a:gd name="adj2" fmla="val 50000"/>
          </a:avLst>
        </a:prstGeom>
        <a:solidFill>
          <a:schemeClr val="accent5">
            <a:lumMod val="75000"/>
          </a:schemeClr>
        </a:solidFill>
        <a:ln>
          <a:noFill/>
        </a:ln>
        <a:effectLst>
          <a:outerShdw blurRad="39999" dist="23000" algn="bl" rotWithShape="0">
            <a:srgbClr val="000000">
              <a:alpha val="4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76200" tIns="76200" rIns="254000" bIns="197830" numCol="1" spcCol="1270" anchor="ctr" anchorCtr="0">
          <a:noAutofit/>
        </a:bodyPr>
        <a:lstStyle/>
        <a:p>
          <a:pPr lvl="0" algn="l" defTabSz="889000">
            <a:lnSpc>
              <a:spcPct val="90000"/>
            </a:lnSpc>
            <a:spcBef>
              <a:spcPct val="0"/>
            </a:spcBef>
            <a:spcAft>
              <a:spcPct val="35000"/>
            </a:spcAft>
          </a:pPr>
          <a:r>
            <a:rPr lang="en-US" sz="2000" b="1" kern="1200" noProof="0" dirty="0" smtClean="0">
              <a:latin typeface="Verdana" pitchFamily="34" charset="0"/>
              <a:ea typeface="Verdana" pitchFamily="34" charset="0"/>
              <a:cs typeface="Verdana" pitchFamily="34" charset="0"/>
            </a:rPr>
            <a:t>The Know-how</a:t>
          </a:r>
        </a:p>
      </dsp:txBody>
      <dsp:txXfrm>
        <a:off x="5995676" y="1971512"/>
        <a:ext cx="2329140" cy="623085"/>
      </dsp:txXfrm>
    </dsp:sp>
    <dsp:sp modelId="{0C475A37-C407-4298-8515-33B8A44A0A5A}">
      <dsp:nvSpPr>
        <dsp:cNvPr id="0" name=""/>
        <dsp:cNvSpPr/>
      </dsp:nvSpPr>
      <dsp:spPr>
        <a:xfrm>
          <a:off x="5984427" y="2475404"/>
          <a:ext cx="1702979" cy="2582963"/>
        </a:xfrm>
        <a:prstGeom prst="rect">
          <a:avLst/>
        </a:prstGeom>
        <a:solidFill>
          <a:schemeClr val="accent2">
            <a:lumMod val="20000"/>
            <a:lumOff val="80000"/>
          </a:schemeClr>
        </a:solidFill>
        <a:ln w="12700" cap="flat" cmpd="sng" algn="ctr">
          <a:solidFill>
            <a:schemeClr val="bg1"/>
          </a:solidFill>
          <a:prstDash val="solid"/>
        </a:ln>
        <a:effectLst>
          <a:outerShdw blurRad="39999" dist="23000" algn="bl" rotWithShape="0">
            <a:srgbClr val="000000">
              <a:alpha val="40000"/>
            </a:srgbClr>
          </a:outerShdw>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53340" tIns="53340" rIns="53340" bIns="53340" numCol="1" spcCol="1270" anchor="t" anchorCtr="0">
          <a:noAutofit/>
        </a:bodyPr>
        <a:lstStyle/>
        <a:p>
          <a:pPr lvl="0" algn="l" defTabSz="622300">
            <a:lnSpc>
              <a:spcPct val="90000"/>
            </a:lnSpc>
            <a:spcBef>
              <a:spcPct val="0"/>
            </a:spcBef>
            <a:spcAft>
              <a:spcPct val="35000"/>
            </a:spcAft>
          </a:pPr>
          <a:r>
            <a:rPr lang="en-US" sz="1400" b="1" kern="1200" noProof="0" dirty="0" smtClean="0">
              <a:latin typeface="Verdana" pitchFamily="34" charset="0"/>
              <a:ea typeface="Verdana" pitchFamily="34" charset="0"/>
              <a:cs typeface="Verdana" pitchFamily="34" charset="0"/>
            </a:rPr>
            <a:t>Communicate</a:t>
          </a:r>
        </a:p>
        <a:p>
          <a:pPr lvl="0" algn="l" defTabSz="622300">
            <a:lnSpc>
              <a:spcPct val="90000"/>
            </a:lnSpc>
            <a:spcBef>
              <a:spcPct val="0"/>
            </a:spcBef>
            <a:spcAft>
              <a:spcPct val="35000"/>
            </a:spcAft>
          </a:pPr>
          <a:r>
            <a:rPr lang="en-US" sz="1400" b="1" kern="1200" noProof="0" dirty="0" smtClean="0">
              <a:latin typeface="Verdana" pitchFamily="34" charset="0"/>
              <a:ea typeface="Verdana" pitchFamily="34" charset="0"/>
              <a:cs typeface="Verdana" pitchFamily="34" charset="0"/>
            </a:rPr>
            <a:t>Engage</a:t>
          </a:r>
        </a:p>
        <a:p>
          <a:pPr lvl="0" algn="l" defTabSz="622300">
            <a:lnSpc>
              <a:spcPct val="90000"/>
            </a:lnSpc>
            <a:spcBef>
              <a:spcPct val="0"/>
            </a:spcBef>
            <a:spcAft>
              <a:spcPct val="35000"/>
            </a:spcAft>
          </a:pPr>
          <a:r>
            <a:rPr lang="en-US" sz="1400" b="1" kern="1200" noProof="0" dirty="0" smtClean="0">
              <a:latin typeface="Verdana" pitchFamily="34" charset="0"/>
              <a:ea typeface="Verdana" pitchFamily="34" charset="0"/>
              <a:cs typeface="Verdana" pitchFamily="34" charset="0"/>
            </a:rPr>
            <a:t>Challenges</a:t>
          </a:r>
        </a:p>
        <a:p>
          <a:pPr lvl="0" algn="l" defTabSz="622300">
            <a:lnSpc>
              <a:spcPct val="90000"/>
            </a:lnSpc>
            <a:spcBef>
              <a:spcPct val="0"/>
            </a:spcBef>
            <a:spcAft>
              <a:spcPct val="35000"/>
            </a:spcAft>
          </a:pPr>
          <a:r>
            <a:rPr lang="en-US" sz="1400" b="1" kern="1200" noProof="0" dirty="0" smtClean="0">
              <a:latin typeface="Verdana" pitchFamily="34" charset="0"/>
              <a:ea typeface="Verdana" pitchFamily="34" charset="0"/>
              <a:cs typeface="Verdana" pitchFamily="34" charset="0"/>
            </a:rPr>
            <a:t>Implement</a:t>
          </a:r>
        </a:p>
        <a:p>
          <a:pPr lvl="0" algn="l" defTabSz="622300">
            <a:lnSpc>
              <a:spcPct val="90000"/>
            </a:lnSpc>
            <a:spcBef>
              <a:spcPct val="0"/>
            </a:spcBef>
            <a:spcAft>
              <a:spcPct val="35000"/>
            </a:spcAft>
          </a:pPr>
          <a:r>
            <a:rPr lang="en-US" sz="1400" b="1" kern="1200" noProof="0" dirty="0" smtClean="0">
              <a:latin typeface="Verdana" pitchFamily="34" charset="0"/>
              <a:ea typeface="Verdana" pitchFamily="34" charset="0"/>
              <a:cs typeface="Verdana" pitchFamily="34" charset="0"/>
            </a:rPr>
            <a:t>Evolve</a:t>
          </a:r>
        </a:p>
        <a:p>
          <a:pPr lvl="0" algn="l" defTabSz="622300">
            <a:lnSpc>
              <a:spcPct val="90000"/>
            </a:lnSpc>
            <a:spcBef>
              <a:spcPct val="0"/>
            </a:spcBef>
            <a:spcAft>
              <a:spcPct val="35000"/>
            </a:spcAft>
          </a:pPr>
          <a:endParaRPr lang="pt-BR" sz="1400" b="1" kern="1200" dirty="0" smtClean="0">
            <a:latin typeface="Verdana" pitchFamily="34" charset="0"/>
            <a:ea typeface="Verdana" pitchFamily="34" charset="0"/>
            <a:cs typeface="Verdana" pitchFamily="34" charset="0"/>
          </a:endParaRPr>
        </a:p>
        <a:p>
          <a:pPr lvl="0" algn="l" defTabSz="622300">
            <a:lnSpc>
              <a:spcPct val="90000"/>
            </a:lnSpc>
            <a:spcBef>
              <a:spcPct val="0"/>
            </a:spcBef>
            <a:spcAft>
              <a:spcPct val="35000"/>
            </a:spcAft>
          </a:pPr>
          <a:endParaRPr lang="pt-BR" sz="1400" b="1" kern="1200" dirty="0" smtClean="0">
            <a:latin typeface="Verdana" pitchFamily="34" charset="0"/>
            <a:ea typeface="Verdana" pitchFamily="34" charset="0"/>
            <a:cs typeface="Verdana" pitchFamily="34" charset="0"/>
          </a:endParaRPr>
        </a:p>
        <a:p>
          <a:pPr lvl="0" algn="l" defTabSz="622300">
            <a:lnSpc>
              <a:spcPct val="90000"/>
            </a:lnSpc>
            <a:spcBef>
              <a:spcPct val="0"/>
            </a:spcBef>
            <a:spcAft>
              <a:spcPct val="35000"/>
            </a:spcAft>
          </a:pPr>
          <a:endParaRPr lang="pt-BR" sz="1400" b="1" kern="1200" dirty="0" smtClean="0">
            <a:latin typeface="Verdana" pitchFamily="34" charset="0"/>
            <a:ea typeface="Verdana" pitchFamily="34" charset="0"/>
            <a:cs typeface="Verdana" pitchFamily="34" charset="0"/>
          </a:endParaRPr>
        </a:p>
        <a:p>
          <a:pPr lvl="0" algn="l" defTabSz="622300">
            <a:lnSpc>
              <a:spcPct val="90000"/>
            </a:lnSpc>
            <a:spcBef>
              <a:spcPct val="0"/>
            </a:spcBef>
            <a:spcAft>
              <a:spcPct val="35000"/>
            </a:spcAft>
          </a:pPr>
          <a:endParaRPr lang="pt-BR" sz="1400" b="1" kern="1200" dirty="0" smtClean="0">
            <a:latin typeface="Verdana" pitchFamily="34" charset="0"/>
            <a:ea typeface="Verdana" pitchFamily="34" charset="0"/>
            <a:cs typeface="Verdana" pitchFamily="34" charset="0"/>
          </a:endParaRPr>
        </a:p>
      </dsp:txBody>
      <dsp:txXfrm>
        <a:off x="5984427" y="2475404"/>
        <a:ext cx="1702979" cy="258296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6B7693-C40A-4671-A84B-A4C4573B25BB}">
      <dsp:nvSpPr>
        <dsp:cNvPr id="0" name=""/>
        <dsp:cNvSpPr/>
      </dsp:nvSpPr>
      <dsp:spPr>
        <a:xfrm>
          <a:off x="76609" y="414240"/>
          <a:ext cx="8559749" cy="1246170"/>
        </a:xfrm>
        <a:prstGeom prst="rightArrow">
          <a:avLst>
            <a:gd name="adj1" fmla="val 50000"/>
            <a:gd name="adj2" fmla="val 50000"/>
          </a:avLst>
        </a:prstGeom>
        <a:solidFill>
          <a:schemeClr val="accent5">
            <a:lumMod val="75000"/>
          </a:schemeClr>
        </a:solidFill>
        <a:ln>
          <a:noFill/>
        </a:ln>
        <a:effectLst>
          <a:outerShdw blurRad="39999" dist="23000" algn="bl" rotWithShape="0">
            <a:srgbClr val="000000">
              <a:alpha val="4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76200" tIns="76200" rIns="254000" bIns="197830" numCol="1" spcCol="1270" anchor="ctr" anchorCtr="0">
          <a:noAutofit/>
        </a:bodyPr>
        <a:lstStyle/>
        <a:p>
          <a:pPr lvl="0" algn="l" defTabSz="889000">
            <a:lnSpc>
              <a:spcPct val="90000"/>
            </a:lnSpc>
            <a:spcBef>
              <a:spcPct val="0"/>
            </a:spcBef>
            <a:spcAft>
              <a:spcPct val="35000"/>
            </a:spcAft>
          </a:pPr>
          <a:r>
            <a:rPr lang="pt-BR" sz="2000" b="1" kern="1200" dirty="0" err="1" smtClean="0">
              <a:latin typeface="Verdana" pitchFamily="34" charset="0"/>
              <a:ea typeface="Verdana" pitchFamily="34" charset="0"/>
              <a:cs typeface="Verdana" pitchFamily="34" charset="0"/>
            </a:rPr>
            <a:t>The</a:t>
          </a:r>
          <a:r>
            <a:rPr lang="pt-BR" sz="2000" b="1" kern="1200" dirty="0" smtClean="0">
              <a:latin typeface="Verdana" pitchFamily="34" charset="0"/>
              <a:ea typeface="Verdana" pitchFamily="34" charset="0"/>
              <a:cs typeface="Verdana" pitchFamily="34" charset="0"/>
            </a:rPr>
            <a:t> </a:t>
          </a:r>
          <a:r>
            <a:rPr lang="pt-BR" sz="2000" b="1" kern="1200" dirty="0" err="1" smtClean="0">
              <a:latin typeface="Verdana" pitchFamily="34" charset="0"/>
              <a:ea typeface="Verdana" pitchFamily="34" charset="0"/>
              <a:cs typeface="Verdana" pitchFamily="34" charset="0"/>
            </a:rPr>
            <a:t>Company</a:t>
          </a:r>
          <a:endParaRPr lang="pt-BR" sz="1400" b="1" kern="1200" dirty="0">
            <a:latin typeface="Verdana" pitchFamily="34" charset="0"/>
            <a:ea typeface="Verdana" pitchFamily="34" charset="0"/>
            <a:cs typeface="Verdana" pitchFamily="34" charset="0"/>
          </a:endParaRPr>
        </a:p>
      </dsp:txBody>
      <dsp:txXfrm>
        <a:off x="76609" y="725783"/>
        <a:ext cx="8248207" cy="623085"/>
      </dsp:txXfrm>
    </dsp:sp>
    <dsp:sp modelId="{AA543D3F-673A-40C1-960C-368E9F9A8E44}">
      <dsp:nvSpPr>
        <dsp:cNvPr id="0" name=""/>
        <dsp:cNvSpPr/>
      </dsp:nvSpPr>
      <dsp:spPr>
        <a:xfrm>
          <a:off x="72012" y="1224138"/>
          <a:ext cx="1973022" cy="2602413"/>
        </a:xfrm>
        <a:prstGeom prst="rect">
          <a:avLst/>
        </a:prstGeom>
        <a:solidFill>
          <a:schemeClr val="accent2">
            <a:lumMod val="20000"/>
            <a:lumOff val="80000"/>
          </a:schemeClr>
        </a:solidFill>
        <a:ln w="12700" cap="flat" cmpd="sng" algn="ctr">
          <a:solidFill>
            <a:schemeClr val="bg1"/>
          </a:solidFill>
          <a:prstDash val="solid"/>
        </a:ln>
        <a:effectLst>
          <a:outerShdw blurRad="39999" dist="23000" algn="bl" rotWithShape="0">
            <a:srgbClr val="000000">
              <a:alpha val="40000"/>
            </a:srgbClr>
          </a:outerShdw>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53340" tIns="53340" rIns="53340" bIns="53340" numCol="1" spcCol="1270" anchor="t" anchorCtr="0">
          <a:noAutofit/>
        </a:bodyPr>
        <a:lstStyle/>
        <a:p>
          <a:pPr lvl="0" algn="l" defTabSz="622300">
            <a:lnSpc>
              <a:spcPct val="90000"/>
            </a:lnSpc>
            <a:spcBef>
              <a:spcPct val="0"/>
            </a:spcBef>
            <a:spcAft>
              <a:spcPct val="35000"/>
            </a:spcAft>
          </a:pPr>
          <a:r>
            <a:rPr lang="en-US" sz="1400" b="1" kern="1200" dirty="0" smtClean="0">
              <a:latin typeface="Verdana" pitchFamily="34" charset="0"/>
              <a:ea typeface="Verdana" pitchFamily="34" charset="0"/>
              <a:cs typeface="Verdana" pitchFamily="34" charset="0"/>
            </a:rPr>
            <a:t>The company's structure, missions, values and objectives</a:t>
          </a:r>
          <a:endParaRPr lang="pt-BR" sz="1400" b="1" kern="1200" dirty="0">
            <a:latin typeface="Verdana" pitchFamily="34" charset="0"/>
            <a:ea typeface="Verdana" pitchFamily="34" charset="0"/>
            <a:cs typeface="Verdana" pitchFamily="34" charset="0"/>
          </a:endParaRPr>
        </a:p>
      </dsp:txBody>
      <dsp:txXfrm>
        <a:off x="72012" y="1224138"/>
        <a:ext cx="1973022" cy="2602413"/>
      </dsp:txXfrm>
    </dsp:sp>
    <dsp:sp modelId="{7C9FAA39-27E9-441B-9CA8-549D47CEDBB8}">
      <dsp:nvSpPr>
        <dsp:cNvPr id="0" name=""/>
        <dsp:cNvSpPr/>
      </dsp:nvSpPr>
      <dsp:spPr>
        <a:xfrm>
          <a:off x="2049632" y="829483"/>
          <a:ext cx="6586727" cy="1246170"/>
        </a:xfrm>
        <a:prstGeom prst="rightArrow">
          <a:avLst>
            <a:gd name="adj1" fmla="val 50000"/>
            <a:gd name="adj2" fmla="val 50000"/>
          </a:avLst>
        </a:prstGeom>
        <a:solidFill>
          <a:schemeClr val="accent5">
            <a:lumMod val="75000"/>
          </a:schemeClr>
        </a:solidFill>
        <a:ln>
          <a:noFill/>
        </a:ln>
        <a:effectLst>
          <a:outerShdw blurRad="39999" dist="23000" algn="bl" rotWithShape="0">
            <a:srgbClr val="000000">
              <a:alpha val="4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76200" tIns="76200" rIns="254000" bIns="197830" numCol="1" spcCol="1270" anchor="ctr" anchorCtr="0">
          <a:noAutofit/>
        </a:bodyPr>
        <a:lstStyle/>
        <a:p>
          <a:pPr lvl="0" algn="l" defTabSz="889000">
            <a:lnSpc>
              <a:spcPct val="90000"/>
            </a:lnSpc>
            <a:spcBef>
              <a:spcPct val="0"/>
            </a:spcBef>
            <a:spcAft>
              <a:spcPct val="35000"/>
            </a:spcAft>
          </a:pPr>
          <a:r>
            <a:rPr lang="pt-BR" sz="2000" b="1" kern="1200" dirty="0" err="1" smtClean="0">
              <a:latin typeface="Verdana" pitchFamily="34" charset="0"/>
              <a:ea typeface="Verdana" pitchFamily="34" charset="0"/>
              <a:cs typeface="Verdana" pitchFamily="34" charset="0"/>
            </a:rPr>
            <a:t>The</a:t>
          </a:r>
          <a:r>
            <a:rPr lang="pt-BR" sz="2000" b="1" kern="1200" dirty="0" smtClean="0">
              <a:latin typeface="Verdana" pitchFamily="34" charset="0"/>
              <a:ea typeface="Verdana" pitchFamily="34" charset="0"/>
              <a:cs typeface="Verdana" pitchFamily="34" charset="0"/>
            </a:rPr>
            <a:t> </a:t>
          </a:r>
          <a:r>
            <a:rPr lang="pt-BR" sz="2000" b="1" kern="1200" dirty="0" err="1" smtClean="0">
              <a:latin typeface="Verdana" pitchFamily="34" charset="0"/>
              <a:ea typeface="Verdana" pitchFamily="34" charset="0"/>
              <a:cs typeface="Verdana" pitchFamily="34" charset="0"/>
            </a:rPr>
            <a:t>Market</a:t>
          </a:r>
          <a:endParaRPr lang="pt-BR" sz="2000" b="1" kern="1200" dirty="0">
            <a:latin typeface="Verdana" pitchFamily="34" charset="0"/>
            <a:ea typeface="Verdana" pitchFamily="34" charset="0"/>
            <a:cs typeface="Verdana" pitchFamily="34" charset="0"/>
          </a:endParaRPr>
        </a:p>
      </dsp:txBody>
      <dsp:txXfrm>
        <a:off x="2049632" y="1141026"/>
        <a:ext cx="6275185" cy="623085"/>
      </dsp:txXfrm>
    </dsp:sp>
    <dsp:sp modelId="{FBF46ED2-4678-469B-AFF2-664B34647503}">
      <dsp:nvSpPr>
        <dsp:cNvPr id="0" name=""/>
        <dsp:cNvSpPr/>
      </dsp:nvSpPr>
      <dsp:spPr>
        <a:xfrm>
          <a:off x="2052039" y="1647596"/>
          <a:ext cx="2110778" cy="2536081"/>
        </a:xfrm>
        <a:prstGeom prst="rect">
          <a:avLst/>
        </a:prstGeom>
        <a:solidFill>
          <a:schemeClr val="accent2">
            <a:lumMod val="20000"/>
            <a:lumOff val="80000"/>
          </a:schemeClr>
        </a:solidFill>
        <a:ln w="12700" cap="flat" cmpd="sng" algn="ctr">
          <a:solidFill>
            <a:schemeClr val="bg1"/>
          </a:solidFill>
          <a:prstDash val="solid"/>
        </a:ln>
        <a:effectLst>
          <a:outerShdw blurRad="39999" dist="23000" algn="bl" rotWithShape="0">
            <a:srgbClr val="000000">
              <a:alpha val="40000"/>
            </a:srgbClr>
          </a:outerShdw>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53340" tIns="53340" rIns="53340" bIns="53340" numCol="1" spcCol="1270" anchor="t" anchorCtr="0">
          <a:noAutofit/>
        </a:bodyPr>
        <a:lstStyle/>
        <a:p>
          <a:pPr lvl="0" algn="l" defTabSz="622300">
            <a:lnSpc>
              <a:spcPct val="90000"/>
            </a:lnSpc>
            <a:spcBef>
              <a:spcPct val="0"/>
            </a:spcBef>
            <a:spcAft>
              <a:spcPct val="35000"/>
            </a:spcAft>
          </a:pPr>
          <a:r>
            <a:rPr lang="en-US" sz="1400" b="1" kern="1200" dirty="0" smtClean="0">
              <a:latin typeface="Verdana" pitchFamily="34" charset="0"/>
              <a:ea typeface="Verdana" pitchFamily="34" charset="0"/>
              <a:cs typeface="Verdana" pitchFamily="34" charset="0"/>
            </a:rPr>
            <a:t>The competition, the partners and other players that </a:t>
          </a:r>
          <a:r>
            <a:rPr lang="en-US" sz="1400" b="1" kern="1200" dirty="0" smtClean="0">
              <a:latin typeface="Verdana" pitchFamily="34" charset="0"/>
              <a:ea typeface="Verdana" pitchFamily="34" charset="0"/>
              <a:cs typeface="Verdana" pitchFamily="34" charset="0"/>
            </a:rPr>
            <a:t>make up </a:t>
          </a:r>
          <a:r>
            <a:rPr lang="en-US" sz="1400" b="1" kern="1200" dirty="0" smtClean="0">
              <a:latin typeface="Verdana" pitchFamily="34" charset="0"/>
              <a:ea typeface="Verdana" pitchFamily="34" charset="0"/>
              <a:cs typeface="Verdana" pitchFamily="34" charset="0"/>
            </a:rPr>
            <a:t>the automation world</a:t>
          </a:r>
          <a:endParaRPr lang="pt-BR" sz="1400" b="1" kern="1200" dirty="0">
            <a:latin typeface="Verdana" pitchFamily="34" charset="0"/>
            <a:ea typeface="Verdana" pitchFamily="34" charset="0"/>
            <a:cs typeface="Verdana" pitchFamily="34" charset="0"/>
          </a:endParaRPr>
        </a:p>
      </dsp:txBody>
      <dsp:txXfrm>
        <a:off x="2052039" y="1647596"/>
        <a:ext cx="2110778" cy="2536081"/>
      </dsp:txXfrm>
    </dsp:sp>
    <dsp:sp modelId="{9E8E3950-29A0-4D1E-A3A1-807CB0808BCE}">
      <dsp:nvSpPr>
        <dsp:cNvPr id="0" name=""/>
        <dsp:cNvSpPr/>
      </dsp:nvSpPr>
      <dsp:spPr>
        <a:xfrm>
          <a:off x="4063623" y="1244726"/>
          <a:ext cx="4613704" cy="1246170"/>
        </a:xfrm>
        <a:prstGeom prst="rightArrow">
          <a:avLst>
            <a:gd name="adj1" fmla="val 50000"/>
            <a:gd name="adj2" fmla="val 50000"/>
          </a:avLst>
        </a:prstGeom>
        <a:solidFill>
          <a:schemeClr val="accent5">
            <a:lumMod val="75000"/>
          </a:schemeClr>
        </a:solidFill>
        <a:ln>
          <a:noFill/>
        </a:ln>
        <a:effectLst>
          <a:outerShdw blurRad="39999" dist="23000" algn="bl" rotWithShape="0">
            <a:srgbClr val="000000">
              <a:alpha val="4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76200" tIns="76200" rIns="254000" bIns="197830" numCol="1" spcCol="1270" anchor="ctr" anchorCtr="0">
          <a:noAutofit/>
        </a:bodyPr>
        <a:lstStyle/>
        <a:p>
          <a:pPr lvl="0" algn="l" defTabSz="889000">
            <a:lnSpc>
              <a:spcPct val="90000"/>
            </a:lnSpc>
            <a:spcBef>
              <a:spcPct val="0"/>
            </a:spcBef>
            <a:spcAft>
              <a:spcPct val="35000"/>
            </a:spcAft>
          </a:pPr>
          <a:r>
            <a:rPr lang="pt-BR" sz="2000" b="1" kern="1200" dirty="0" err="1" smtClean="0">
              <a:latin typeface="Verdana" pitchFamily="34" charset="0"/>
              <a:ea typeface="Verdana" pitchFamily="34" charset="0"/>
              <a:cs typeface="Verdana" pitchFamily="34" charset="0"/>
            </a:rPr>
            <a:t>The</a:t>
          </a:r>
          <a:r>
            <a:rPr lang="pt-BR" sz="2000" b="1" kern="1200" dirty="0" smtClean="0">
              <a:latin typeface="Verdana" pitchFamily="34" charset="0"/>
              <a:ea typeface="Verdana" pitchFamily="34" charset="0"/>
              <a:cs typeface="Verdana" pitchFamily="34" charset="0"/>
            </a:rPr>
            <a:t> </a:t>
          </a:r>
          <a:r>
            <a:rPr lang="pt-BR" sz="2000" b="1" kern="1200" dirty="0" err="1" smtClean="0">
              <a:latin typeface="Verdana" pitchFamily="34" charset="0"/>
              <a:ea typeface="Verdana" pitchFamily="34" charset="0"/>
              <a:cs typeface="Verdana" pitchFamily="34" charset="0"/>
            </a:rPr>
            <a:t>Client</a:t>
          </a:r>
          <a:endParaRPr lang="pt-BR" sz="2000" b="1" kern="1200" dirty="0">
            <a:latin typeface="Verdana" pitchFamily="34" charset="0"/>
            <a:ea typeface="Verdana" pitchFamily="34" charset="0"/>
            <a:cs typeface="Verdana" pitchFamily="34" charset="0"/>
          </a:endParaRPr>
        </a:p>
      </dsp:txBody>
      <dsp:txXfrm>
        <a:off x="4063623" y="1556269"/>
        <a:ext cx="4302162" cy="623085"/>
      </dsp:txXfrm>
    </dsp:sp>
    <dsp:sp modelId="{40C1E48B-1440-47F1-ABFE-7B48073D9B9F}">
      <dsp:nvSpPr>
        <dsp:cNvPr id="0" name=""/>
        <dsp:cNvSpPr/>
      </dsp:nvSpPr>
      <dsp:spPr>
        <a:xfrm>
          <a:off x="4046093" y="2061871"/>
          <a:ext cx="2248535" cy="2553038"/>
        </a:xfrm>
        <a:prstGeom prst="rect">
          <a:avLst/>
        </a:prstGeom>
        <a:solidFill>
          <a:schemeClr val="accent2">
            <a:lumMod val="20000"/>
            <a:lumOff val="80000"/>
          </a:schemeClr>
        </a:solidFill>
        <a:ln w="12700" cap="flat" cmpd="sng" algn="ctr">
          <a:solidFill>
            <a:schemeClr val="bg1"/>
          </a:solidFill>
          <a:prstDash val="solid"/>
        </a:ln>
        <a:effectLst>
          <a:outerShdw blurRad="39999" dist="23000" algn="bl" rotWithShape="0">
            <a:srgbClr val="000000">
              <a:alpha val="40000"/>
            </a:srgbClr>
          </a:outerShdw>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53340" tIns="53340" rIns="53340" bIns="53340" numCol="1" spcCol="1270" anchor="t" anchorCtr="0">
          <a:noAutofit/>
        </a:bodyPr>
        <a:lstStyle/>
        <a:p>
          <a:pPr lvl="0" algn="l" defTabSz="622300">
            <a:lnSpc>
              <a:spcPct val="90000"/>
            </a:lnSpc>
            <a:spcBef>
              <a:spcPct val="0"/>
            </a:spcBef>
            <a:spcAft>
              <a:spcPct val="35000"/>
            </a:spcAft>
          </a:pPr>
          <a:r>
            <a:rPr lang="en-US" sz="1400" b="1" kern="1200" noProof="0" dirty="0" smtClean="0">
              <a:latin typeface="Verdana" pitchFamily="34" charset="0"/>
              <a:ea typeface="Verdana" pitchFamily="34" charset="0"/>
              <a:cs typeface="Verdana" pitchFamily="34" charset="0"/>
            </a:rPr>
            <a:t>The company's target market, and </a:t>
          </a:r>
          <a:r>
            <a:rPr lang="en-US" sz="1400" b="1" kern="1200" noProof="0" dirty="0" smtClean="0">
              <a:latin typeface="Verdana" pitchFamily="34" charset="0"/>
              <a:ea typeface="Verdana" pitchFamily="34" charset="0"/>
              <a:cs typeface="Verdana" pitchFamily="34" charset="0"/>
            </a:rPr>
            <a:t>focus </a:t>
          </a:r>
          <a:r>
            <a:rPr lang="en-US" sz="1400" b="1" kern="1200" noProof="0" dirty="0" smtClean="0">
              <a:latin typeface="Verdana" pitchFamily="34" charset="0"/>
              <a:ea typeface="Verdana" pitchFamily="34" charset="0"/>
              <a:cs typeface="Verdana" pitchFamily="34" charset="0"/>
            </a:rPr>
            <a:t>structured for this market</a:t>
          </a:r>
        </a:p>
        <a:p>
          <a:pPr lvl="0" algn="l" defTabSz="622300">
            <a:lnSpc>
              <a:spcPct val="90000"/>
            </a:lnSpc>
            <a:spcBef>
              <a:spcPct val="0"/>
            </a:spcBef>
            <a:spcAft>
              <a:spcPct val="35000"/>
            </a:spcAft>
          </a:pPr>
          <a:endParaRPr lang="pt-BR" sz="1400" b="1" kern="1200" dirty="0" smtClean="0">
            <a:latin typeface="Verdana" pitchFamily="34" charset="0"/>
            <a:ea typeface="Verdana" pitchFamily="34" charset="0"/>
            <a:cs typeface="Verdana" pitchFamily="34" charset="0"/>
          </a:endParaRPr>
        </a:p>
        <a:p>
          <a:pPr lvl="0" algn="l" defTabSz="622300">
            <a:lnSpc>
              <a:spcPct val="90000"/>
            </a:lnSpc>
            <a:spcBef>
              <a:spcPct val="0"/>
            </a:spcBef>
            <a:spcAft>
              <a:spcPct val="35000"/>
            </a:spcAft>
          </a:pPr>
          <a:endParaRPr lang="pt-BR" sz="1400" b="1" kern="1200" dirty="0" smtClean="0">
            <a:latin typeface="Verdana" pitchFamily="34" charset="0"/>
            <a:ea typeface="Verdana" pitchFamily="34" charset="0"/>
            <a:cs typeface="Verdana" pitchFamily="34" charset="0"/>
          </a:endParaRPr>
        </a:p>
        <a:p>
          <a:pPr lvl="0" algn="l" defTabSz="622300">
            <a:lnSpc>
              <a:spcPct val="90000"/>
            </a:lnSpc>
            <a:spcBef>
              <a:spcPct val="0"/>
            </a:spcBef>
            <a:spcAft>
              <a:spcPct val="35000"/>
            </a:spcAft>
          </a:pPr>
          <a:endParaRPr lang="pt-BR" sz="1400" b="1" kern="1200" dirty="0" smtClean="0">
            <a:latin typeface="Verdana" pitchFamily="34" charset="0"/>
            <a:ea typeface="Verdana" pitchFamily="34" charset="0"/>
            <a:cs typeface="Verdana" pitchFamily="34" charset="0"/>
          </a:endParaRPr>
        </a:p>
      </dsp:txBody>
      <dsp:txXfrm>
        <a:off x="4046093" y="2061871"/>
        <a:ext cx="2248535" cy="2553038"/>
      </dsp:txXfrm>
    </dsp:sp>
    <dsp:sp modelId="{747F781B-F2C6-4F73-8609-A7C4862B8186}">
      <dsp:nvSpPr>
        <dsp:cNvPr id="0" name=""/>
        <dsp:cNvSpPr/>
      </dsp:nvSpPr>
      <dsp:spPr>
        <a:xfrm>
          <a:off x="5995676" y="1659969"/>
          <a:ext cx="2640682" cy="1246170"/>
        </a:xfrm>
        <a:prstGeom prst="rightArrow">
          <a:avLst>
            <a:gd name="adj1" fmla="val 50000"/>
            <a:gd name="adj2" fmla="val 50000"/>
          </a:avLst>
        </a:prstGeom>
        <a:solidFill>
          <a:schemeClr val="accent5">
            <a:lumMod val="75000"/>
          </a:schemeClr>
        </a:solidFill>
        <a:ln>
          <a:noFill/>
        </a:ln>
        <a:effectLst>
          <a:outerShdw blurRad="39999" dist="23000" algn="bl" rotWithShape="0">
            <a:srgbClr val="000000">
              <a:alpha val="4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76200" tIns="76200" rIns="254000" bIns="197830" numCol="1" spcCol="1270" anchor="ctr" anchorCtr="0">
          <a:noAutofit/>
        </a:bodyPr>
        <a:lstStyle/>
        <a:p>
          <a:pPr lvl="0" algn="l" defTabSz="889000">
            <a:lnSpc>
              <a:spcPct val="90000"/>
            </a:lnSpc>
            <a:spcBef>
              <a:spcPct val="0"/>
            </a:spcBef>
            <a:spcAft>
              <a:spcPct val="35000"/>
            </a:spcAft>
          </a:pPr>
          <a:r>
            <a:rPr lang="pt-BR" sz="2000" b="1" kern="1200" dirty="0" err="1" smtClean="0">
              <a:latin typeface="Verdana" pitchFamily="34" charset="0"/>
              <a:ea typeface="Verdana" pitchFamily="34" charset="0"/>
              <a:cs typeface="Verdana" pitchFamily="34" charset="0"/>
            </a:rPr>
            <a:t>The</a:t>
          </a:r>
          <a:r>
            <a:rPr lang="pt-BR" sz="2000" b="1" kern="1200" dirty="0" smtClean="0">
              <a:latin typeface="Verdana" pitchFamily="34" charset="0"/>
              <a:ea typeface="Verdana" pitchFamily="34" charset="0"/>
              <a:cs typeface="Verdana" pitchFamily="34" charset="0"/>
            </a:rPr>
            <a:t> Know-how</a:t>
          </a:r>
        </a:p>
      </dsp:txBody>
      <dsp:txXfrm>
        <a:off x="5995676" y="1971512"/>
        <a:ext cx="2329140" cy="623085"/>
      </dsp:txXfrm>
    </dsp:sp>
    <dsp:sp modelId="{0C475A37-C407-4298-8515-33B8A44A0A5A}">
      <dsp:nvSpPr>
        <dsp:cNvPr id="0" name=""/>
        <dsp:cNvSpPr/>
      </dsp:nvSpPr>
      <dsp:spPr>
        <a:xfrm>
          <a:off x="5984427" y="2475404"/>
          <a:ext cx="1702979" cy="2582963"/>
        </a:xfrm>
        <a:prstGeom prst="rect">
          <a:avLst/>
        </a:prstGeom>
        <a:solidFill>
          <a:schemeClr val="accent2">
            <a:lumMod val="20000"/>
            <a:lumOff val="80000"/>
          </a:schemeClr>
        </a:solidFill>
        <a:ln w="12700" cap="flat" cmpd="sng" algn="ctr">
          <a:solidFill>
            <a:schemeClr val="bg1"/>
          </a:solidFill>
          <a:prstDash val="solid"/>
        </a:ln>
        <a:effectLst>
          <a:outerShdw blurRad="39999" dist="23000" algn="bl" rotWithShape="0">
            <a:srgbClr val="000000">
              <a:alpha val="40000"/>
            </a:srgbClr>
          </a:outerShdw>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53340" tIns="53340" rIns="53340" bIns="53340" numCol="1" spcCol="1270" anchor="t" anchorCtr="0">
          <a:noAutofit/>
        </a:bodyPr>
        <a:lstStyle/>
        <a:p>
          <a:pPr lvl="0" algn="l" defTabSz="622300">
            <a:lnSpc>
              <a:spcPct val="90000"/>
            </a:lnSpc>
            <a:spcBef>
              <a:spcPct val="0"/>
            </a:spcBef>
            <a:spcAft>
              <a:spcPct val="35000"/>
            </a:spcAft>
          </a:pPr>
          <a:r>
            <a:rPr lang="en-US" sz="1400" b="1" kern="1200" noProof="0" dirty="0" smtClean="0">
              <a:latin typeface="Verdana" pitchFamily="34" charset="0"/>
              <a:ea typeface="Verdana" pitchFamily="34" charset="0"/>
              <a:cs typeface="Verdana" pitchFamily="34" charset="0"/>
            </a:rPr>
            <a:t>Communicate</a:t>
          </a:r>
        </a:p>
        <a:p>
          <a:pPr lvl="0" algn="l" defTabSz="622300">
            <a:lnSpc>
              <a:spcPct val="90000"/>
            </a:lnSpc>
            <a:spcBef>
              <a:spcPct val="0"/>
            </a:spcBef>
            <a:spcAft>
              <a:spcPct val="35000"/>
            </a:spcAft>
          </a:pPr>
          <a:r>
            <a:rPr lang="en-US" sz="1400" b="1" kern="1200" noProof="0" dirty="0" smtClean="0">
              <a:latin typeface="Verdana" pitchFamily="34" charset="0"/>
              <a:ea typeface="Verdana" pitchFamily="34" charset="0"/>
              <a:cs typeface="Verdana" pitchFamily="34" charset="0"/>
            </a:rPr>
            <a:t>Engage</a:t>
          </a:r>
        </a:p>
        <a:p>
          <a:pPr lvl="0" algn="l" defTabSz="622300">
            <a:lnSpc>
              <a:spcPct val="90000"/>
            </a:lnSpc>
            <a:spcBef>
              <a:spcPct val="0"/>
            </a:spcBef>
            <a:spcAft>
              <a:spcPct val="35000"/>
            </a:spcAft>
          </a:pPr>
          <a:r>
            <a:rPr lang="en-US" sz="1400" b="1" kern="1200" noProof="0" dirty="0" smtClean="0">
              <a:latin typeface="Verdana" pitchFamily="34" charset="0"/>
              <a:ea typeface="Verdana" pitchFamily="34" charset="0"/>
              <a:cs typeface="Verdana" pitchFamily="34" charset="0"/>
            </a:rPr>
            <a:t>Challenge</a:t>
          </a:r>
          <a:endParaRPr lang="en-US" sz="1400" b="1" kern="1200" noProof="0" dirty="0" smtClean="0">
            <a:latin typeface="Verdana" pitchFamily="34" charset="0"/>
            <a:ea typeface="Verdana" pitchFamily="34" charset="0"/>
            <a:cs typeface="Verdana" pitchFamily="34" charset="0"/>
          </a:endParaRPr>
        </a:p>
        <a:p>
          <a:pPr lvl="0" algn="l" defTabSz="622300">
            <a:lnSpc>
              <a:spcPct val="90000"/>
            </a:lnSpc>
            <a:spcBef>
              <a:spcPct val="0"/>
            </a:spcBef>
            <a:spcAft>
              <a:spcPct val="35000"/>
            </a:spcAft>
          </a:pPr>
          <a:r>
            <a:rPr lang="en-US" sz="1400" b="1" kern="1200" noProof="0" dirty="0" smtClean="0">
              <a:latin typeface="Verdana" pitchFamily="34" charset="0"/>
              <a:ea typeface="Verdana" pitchFamily="34" charset="0"/>
              <a:cs typeface="Verdana" pitchFamily="34" charset="0"/>
            </a:rPr>
            <a:t>Implement</a:t>
          </a:r>
        </a:p>
        <a:p>
          <a:pPr lvl="0" algn="l" defTabSz="622300">
            <a:lnSpc>
              <a:spcPct val="90000"/>
            </a:lnSpc>
            <a:spcBef>
              <a:spcPct val="0"/>
            </a:spcBef>
            <a:spcAft>
              <a:spcPct val="35000"/>
            </a:spcAft>
          </a:pPr>
          <a:r>
            <a:rPr lang="en-US" sz="1400" b="1" kern="1200" noProof="0" dirty="0" smtClean="0">
              <a:latin typeface="Verdana" pitchFamily="34" charset="0"/>
              <a:ea typeface="Verdana" pitchFamily="34" charset="0"/>
              <a:cs typeface="Verdana" pitchFamily="34" charset="0"/>
            </a:rPr>
            <a:t>Evolve</a:t>
          </a:r>
        </a:p>
        <a:p>
          <a:pPr lvl="0" algn="l" defTabSz="622300">
            <a:lnSpc>
              <a:spcPct val="90000"/>
            </a:lnSpc>
            <a:spcBef>
              <a:spcPct val="0"/>
            </a:spcBef>
            <a:spcAft>
              <a:spcPct val="35000"/>
            </a:spcAft>
          </a:pPr>
          <a:endParaRPr lang="pt-BR" sz="1400" b="1" kern="1200" dirty="0" smtClean="0">
            <a:latin typeface="Verdana" pitchFamily="34" charset="0"/>
            <a:ea typeface="Verdana" pitchFamily="34" charset="0"/>
            <a:cs typeface="Verdana" pitchFamily="34" charset="0"/>
          </a:endParaRPr>
        </a:p>
        <a:p>
          <a:pPr lvl="0" algn="l" defTabSz="622300">
            <a:lnSpc>
              <a:spcPct val="90000"/>
            </a:lnSpc>
            <a:spcBef>
              <a:spcPct val="0"/>
            </a:spcBef>
            <a:spcAft>
              <a:spcPct val="35000"/>
            </a:spcAft>
          </a:pPr>
          <a:endParaRPr lang="pt-BR" sz="1400" b="1" kern="1200" dirty="0" smtClean="0">
            <a:latin typeface="Verdana" pitchFamily="34" charset="0"/>
            <a:ea typeface="Verdana" pitchFamily="34" charset="0"/>
            <a:cs typeface="Verdana" pitchFamily="34" charset="0"/>
          </a:endParaRPr>
        </a:p>
        <a:p>
          <a:pPr lvl="0" algn="l" defTabSz="622300">
            <a:lnSpc>
              <a:spcPct val="90000"/>
            </a:lnSpc>
            <a:spcBef>
              <a:spcPct val="0"/>
            </a:spcBef>
            <a:spcAft>
              <a:spcPct val="35000"/>
            </a:spcAft>
          </a:pPr>
          <a:endParaRPr lang="pt-BR" sz="1400" b="1" kern="1200" dirty="0" smtClean="0">
            <a:latin typeface="Verdana" pitchFamily="34" charset="0"/>
            <a:ea typeface="Verdana" pitchFamily="34" charset="0"/>
            <a:cs typeface="Verdana" pitchFamily="34" charset="0"/>
          </a:endParaRPr>
        </a:p>
        <a:p>
          <a:pPr lvl="0" algn="l" defTabSz="622300">
            <a:lnSpc>
              <a:spcPct val="90000"/>
            </a:lnSpc>
            <a:spcBef>
              <a:spcPct val="0"/>
            </a:spcBef>
            <a:spcAft>
              <a:spcPct val="35000"/>
            </a:spcAft>
          </a:pPr>
          <a:endParaRPr lang="pt-BR" sz="1400" b="1" kern="1200" dirty="0" smtClean="0">
            <a:latin typeface="Verdana" pitchFamily="34" charset="0"/>
            <a:ea typeface="Verdana" pitchFamily="34" charset="0"/>
            <a:cs typeface="Verdana" pitchFamily="34" charset="0"/>
          </a:endParaRPr>
        </a:p>
      </dsp:txBody>
      <dsp:txXfrm>
        <a:off x="5984427" y="2475404"/>
        <a:ext cx="1702979" cy="258296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6B7693-C40A-4671-A84B-A4C4573B25BB}">
      <dsp:nvSpPr>
        <dsp:cNvPr id="0" name=""/>
        <dsp:cNvSpPr/>
      </dsp:nvSpPr>
      <dsp:spPr>
        <a:xfrm>
          <a:off x="76609" y="414240"/>
          <a:ext cx="8559749" cy="1246170"/>
        </a:xfrm>
        <a:prstGeom prst="rightArrow">
          <a:avLst>
            <a:gd name="adj1" fmla="val 50000"/>
            <a:gd name="adj2" fmla="val 50000"/>
          </a:avLst>
        </a:prstGeom>
        <a:solidFill>
          <a:schemeClr val="accent5">
            <a:lumMod val="75000"/>
          </a:schemeClr>
        </a:solidFill>
        <a:ln>
          <a:noFill/>
        </a:ln>
        <a:effectLst>
          <a:outerShdw blurRad="39999" dist="23000" algn="bl" rotWithShape="0">
            <a:srgbClr val="000000">
              <a:alpha val="4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76200" tIns="76200" rIns="254000" bIns="197830" numCol="1" spcCol="1270" anchor="ctr" anchorCtr="0">
          <a:noAutofit/>
        </a:bodyPr>
        <a:lstStyle/>
        <a:p>
          <a:pPr lvl="0" algn="l" defTabSz="889000">
            <a:lnSpc>
              <a:spcPct val="90000"/>
            </a:lnSpc>
            <a:spcBef>
              <a:spcPct val="0"/>
            </a:spcBef>
            <a:spcAft>
              <a:spcPct val="35000"/>
            </a:spcAft>
          </a:pPr>
          <a:r>
            <a:rPr lang="pt-BR" sz="2000" b="1" kern="1200" dirty="0" err="1" smtClean="0">
              <a:latin typeface="Verdana" pitchFamily="34" charset="0"/>
              <a:ea typeface="Verdana" pitchFamily="34" charset="0"/>
              <a:cs typeface="Verdana" pitchFamily="34" charset="0"/>
            </a:rPr>
            <a:t>The</a:t>
          </a:r>
          <a:r>
            <a:rPr lang="pt-BR" sz="2000" b="1" kern="1200" dirty="0" smtClean="0">
              <a:latin typeface="Verdana" pitchFamily="34" charset="0"/>
              <a:ea typeface="Verdana" pitchFamily="34" charset="0"/>
              <a:cs typeface="Verdana" pitchFamily="34" charset="0"/>
            </a:rPr>
            <a:t> </a:t>
          </a:r>
          <a:r>
            <a:rPr lang="pt-BR" sz="2000" b="1" kern="1200" dirty="0" err="1" smtClean="0">
              <a:latin typeface="Verdana" pitchFamily="34" charset="0"/>
              <a:ea typeface="Verdana" pitchFamily="34" charset="0"/>
              <a:cs typeface="Verdana" pitchFamily="34" charset="0"/>
            </a:rPr>
            <a:t>Company</a:t>
          </a:r>
          <a:endParaRPr lang="pt-BR" sz="1400" b="1" kern="1200" dirty="0">
            <a:latin typeface="Verdana" pitchFamily="34" charset="0"/>
            <a:ea typeface="Verdana" pitchFamily="34" charset="0"/>
            <a:cs typeface="Verdana" pitchFamily="34" charset="0"/>
          </a:endParaRPr>
        </a:p>
      </dsp:txBody>
      <dsp:txXfrm>
        <a:off x="76609" y="725783"/>
        <a:ext cx="8248207" cy="623085"/>
      </dsp:txXfrm>
    </dsp:sp>
    <dsp:sp modelId="{AA543D3F-673A-40C1-960C-368E9F9A8E44}">
      <dsp:nvSpPr>
        <dsp:cNvPr id="0" name=""/>
        <dsp:cNvSpPr/>
      </dsp:nvSpPr>
      <dsp:spPr>
        <a:xfrm>
          <a:off x="72012" y="1224138"/>
          <a:ext cx="1973022" cy="2602413"/>
        </a:xfrm>
        <a:prstGeom prst="rect">
          <a:avLst/>
        </a:prstGeom>
        <a:solidFill>
          <a:schemeClr val="accent2">
            <a:lumMod val="20000"/>
            <a:lumOff val="80000"/>
          </a:schemeClr>
        </a:solidFill>
        <a:ln w="12700" cap="flat" cmpd="sng" algn="ctr">
          <a:solidFill>
            <a:schemeClr val="bg1"/>
          </a:solidFill>
          <a:prstDash val="solid"/>
        </a:ln>
        <a:effectLst>
          <a:outerShdw blurRad="39999" dist="23000" algn="bl" rotWithShape="0">
            <a:srgbClr val="000000">
              <a:alpha val="40000"/>
            </a:srgbClr>
          </a:outerShdw>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53340" tIns="53340" rIns="53340" bIns="53340" numCol="1" spcCol="1270" anchor="t" anchorCtr="0">
          <a:noAutofit/>
        </a:bodyPr>
        <a:lstStyle/>
        <a:p>
          <a:pPr lvl="0" algn="l" defTabSz="622300">
            <a:lnSpc>
              <a:spcPct val="90000"/>
            </a:lnSpc>
            <a:spcBef>
              <a:spcPct val="0"/>
            </a:spcBef>
            <a:spcAft>
              <a:spcPct val="35000"/>
            </a:spcAft>
          </a:pPr>
          <a:r>
            <a:rPr lang="en-US" sz="1400" b="1" kern="1200" dirty="0" smtClean="0">
              <a:latin typeface="Verdana" pitchFamily="34" charset="0"/>
              <a:ea typeface="Verdana" pitchFamily="34" charset="0"/>
              <a:cs typeface="Verdana" pitchFamily="34" charset="0"/>
            </a:rPr>
            <a:t>The company's structure, missions, values and objectives</a:t>
          </a:r>
          <a:endParaRPr lang="pt-BR" sz="1400" b="1" kern="1200" dirty="0">
            <a:latin typeface="Verdana" pitchFamily="34" charset="0"/>
            <a:ea typeface="Verdana" pitchFamily="34" charset="0"/>
            <a:cs typeface="Verdana" pitchFamily="34" charset="0"/>
          </a:endParaRPr>
        </a:p>
      </dsp:txBody>
      <dsp:txXfrm>
        <a:off x="72012" y="1224138"/>
        <a:ext cx="1973022" cy="2602413"/>
      </dsp:txXfrm>
    </dsp:sp>
    <dsp:sp modelId="{7C9FAA39-27E9-441B-9CA8-549D47CEDBB8}">
      <dsp:nvSpPr>
        <dsp:cNvPr id="0" name=""/>
        <dsp:cNvSpPr/>
      </dsp:nvSpPr>
      <dsp:spPr>
        <a:xfrm>
          <a:off x="2049632" y="829483"/>
          <a:ext cx="6586727" cy="1246170"/>
        </a:xfrm>
        <a:prstGeom prst="rightArrow">
          <a:avLst>
            <a:gd name="adj1" fmla="val 50000"/>
            <a:gd name="adj2" fmla="val 50000"/>
          </a:avLst>
        </a:prstGeom>
        <a:solidFill>
          <a:schemeClr val="accent5">
            <a:lumMod val="75000"/>
          </a:schemeClr>
        </a:solidFill>
        <a:ln>
          <a:noFill/>
        </a:ln>
        <a:effectLst>
          <a:outerShdw blurRad="39999" dist="23000" algn="bl" rotWithShape="0">
            <a:srgbClr val="000000">
              <a:alpha val="4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76200" tIns="76200" rIns="254000" bIns="197830" numCol="1" spcCol="1270" anchor="ctr" anchorCtr="0">
          <a:noAutofit/>
        </a:bodyPr>
        <a:lstStyle/>
        <a:p>
          <a:pPr lvl="0" algn="l" defTabSz="889000">
            <a:lnSpc>
              <a:spcPct val="90000"/>
            </a:lnSpc>
            <a:spcBef>
              <a:spcPct val="0"/>
            </a:spcBef>
            <a:spcAft>
              <a:spcPct val="35000"/>
            </a:spcAft>
          </a:pPr>
          <a:r>
            <a:rPr lang="pt-BR" sz="2000" b="1" kern="1200" dirty="0" err="1" smtClean="0">
              <a:latin typeface="Verdana" pitchFamily="34" charset="0"/>
              <a:ea typeface="Verdana" pitchFamily="34" charset="0"/>
              <a:cs typeface="Verdana" pitchFamily="34" charset="0"/>
            </a:rPr>
            <a:t>The</a:t>
          </a:r>
          <a:r>
            <a:rPr lang="pt-BR" sz="2000" b="1" kern="1200" dirty="0" smtClean="0">
              <a:latin typeface="Verdana" pitchFamily="34" charset="0"/>
              <a:ea typeface="Verdana" pitchFamily="34" charset="0"/>
              <a:cs typeface="Verdana" pitchFamily="34" charset="0"/>
            </a:rPr>
            <a:t> </a:t>
          </a:r>
          <a:r>
            <a:rPr lang="pt-BR" sz="2000" b="1" kern="1200" dirty="0" err="1" smtClean="0">
              <a:latin typeface="Verdana" pitchFamily="34" charset="0"/>
              <a:ea typeface="Verdana" pitchFamily="34" charset="0"/>
              <a:cs typeface="Verdana" pitchFamily="34" charset="0"/>
            </a:rPr>
            <a:t>Market</a:t>
          </a:r>
          <a:endParaRPr lang="pt-BR" sz="2000" b="1" kern="1200" dirty="0">
            <a:latin typeface="Verdana" pitchFamily="34" charset="0"/>
            <a:ea typeface="Verdana" pitchFamily="34" charset="0"/>
            <a:cs typeface="Verdana" pitchFamily="34" charset="0"/>
          </a:endParaRPr>
        </a:p>
      </dsp:txBody>
      <dsp:txXfrm>
        <a:off x="2049632" y="1141026"/>
        <a:ext cx="6275185" cy="623085"/>
      </dsp:txXfrm>
    </dsp:sp>
    <dsp:sp modelId="{FBF46ED2-4678-469B-AFF2-664B34647503}">
      <dsp:nvSpPr>
        <dsp:cNvPr id="0" name=""/>
        <dsp:cNvSpPr/>
      </dsp:nvSpPr>
      <dsp:spPr>
        <a:xfrm>
          <a:off x="2052039" y="1647596"/>
          <a:ext cx="2110778" cy="2536081"/>
        </a:xfrm>
        <a:prstGeom prst="rect">
          <a:avLst/>
        </a:prstGeom>
        <a:solidFill>
          <a:schemeClr val="accent2">
            <a:lumMod val="20000"/>
            <a:lumOff val="80000"/>
          </a:schemeClr>
        </a:solidFill>
        <a:ln w="12700" cap="flat" cmpd="sng" algn="ctr">
          <a:solidFill>
            <a:schemeClr val="bg1"/>
          </a:solidFill>
          <a:prstDash val="solid"/>
        </a:ln>
        <a:effectLst>
          <a:outerShdw blurRad="39999" dist="23000" algn="bl" rotWithShape="0">
            <a:srgbClr val="000000">
              <a:alpha val="40000"/>
            </a:srgbClr>
          </a:outerShdw>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53340" tIns="53340" rIns="53340" bIns="53340" numCol="1" spcCol="1270" anchor="t" anchorCtr="0">
          <a:noAutofit/>
        </a:bodyPr>
        <a:lstStyle/>
        <a:p>
          <a:pPr lvl="0" algn="l" defTabSz="622300">
            <a:lnSpc>
              <a:spcPct val="90000"/>
            </a:lnSpc>
            <a:spcBef>
              <a:spcPct val="0"/>
            </a:spcBef>
            <a:spcAft>
              <a:spcPct val="35000"/>
            </a:spcAft>
          </a:pPr>
          <a:r>
            <a:rPr lang="en-US" sz="1400" b="1" kern="1200" dirty="0" smtClean="0">
              <a:latin typeface="Verdana" pitchFamily="34" charset="0"/>
              <a:ea typeface="Verdana" pitchFamily="34" charset="0"/>
              <a:cs typeface="Verdana" pitchFamily="34" charset="0"/>
            </a:rPr>
            <a:t>The competition, the partners and other players that integrate the automation world</a:t>
          </a:r>
          <a:endParaRPr lang="pt-BR" sz="1400" b="1" kern="1200" dirty="0">
            <a:latin typeface="Verdana" pitchFamily="34" charset="0"/>
            <a:ea typeface="Verdana" pitchFamily="34" charset="0"/>
            <a:cs typeface="Verdana" pitchFamily="34" charset="0"/>
          </a:endParaRPr>
        </a:p>
      </dsp:txBody>
      <dsp:txXfrm>
        <a:off x="2052039" y="1647596"/>
        <a:ext cx="2110778" cy="2536081"/>
      </dsp:txXfrm>
    </dsp:sp>
    <dsp:sp modelId="{9E8E3950-29A0-4D1E-A3A1-807CB0808BCE}">
      <dsp:nvSpPr>
        <dsp:cNvPr id="0" name=""/>
        <dsp:cNvSpPr/>
      </dsp:nvSpPr>
      <dsp:spPr>
        <a:xfrm>
          <a:off x="4063623" y="1244726"/>
          <a:ext cx="4613704" cy="1246170"/>
        </a:xfrm>
        <a:prstGeom prst="rightArrow">
          <a:avLst>
            <a:gd name="adj1" fmla="val 50000"/>
            <a:gd name="adj2" fmla="val 50000"/>
          </a:avLst>
        </a:prstGeom>
        <a:solidFill>
          <a:schemeClr val="accent5">
            <a:lumMod val="75000"/>
          </a:schemeClr>
        </a:solidFill>
        <a:ln>
          <a:noFill/>
        </a:ln>
        <a:effectLst>
          <a:outerShdw blurRad="39999" dist="23000" algn="bl" rotWithShape="0">
            <a:srgbClr val="000000">
              <a:alpha val="4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76200" tIns="76200" rIns="254000" bIns="197830" numCol="1" spcCol="1270" anchor="ctr" anchorCtr="0">
          <a:noAutofit/>
        </a:bodyPr>
        <a:lstStyle/>
        <a:p>
          <a:pPr lvl="0" algn="l" defTabSz="889000">
            <a:lnSpc>
              <a:spcPct val="90000"/>
            </a:lnSpc>
            <a:spcBef>
              <a:spcPct val="0"/>
            </a:spcBef>
            <a:spcAft>
              <a:spcPct val="35000"/>
            </a:spcAft>
          </a:pPr>
          <a:r>
            <a:rPr lang="pt-BR" sz="2000" b="1" kern="1200" dirty="0" err="1" smtClean="0">
              <a:latin typeface="Verdana" pitchFamily="34" charset="0"/>
              <a:ea typeface="Verdana" pitchFamily="34" charset="0"/>
              <a:cs typeface="Verdana" pitchFamily="34" charset="0"/>
            </a:rPr>
            <a:t>The</a:t>
          </a:r>
          <a:r>
            <a:rPr lang="pt-BR" sz="2000" b="1" kern="1200" dirty="0" smtClean="0">
              <a:latin typeface="Verdana" pitchFamily="34" charset="0"/>
              <a:ea typeface="Verdana" pitchFamily="34" charset="0"/>
              <a:cs typeface="Verdana" pitchFamily="34" charset="0"/>
            </a:rPr>
            <a:t> </a:t>
          </a:r>
          <a:r>
            <a:rPr lang="pt-BR" sz="2000" b="1" kern="1200" dirty="0" err="1" smtClean="0">
              <a:latin typeface="Verdana" pitchFamily="34" charset="0"/>
              <a:ea typeface="Verdana" pitchFamily="34" charset="0"/>
              <a:cs typeface="Verdana" pitchFamily="34" charset="0"/>
            </a:rPr>
            <a:t>Client</a:t>
          </a:r>
          <a:endParaRPr lang="pt-BR" sz="2000" b="1" kern="1200" dirty="0">
            <a:latin typeface="Verdana" pitchFamily="34" charset="0"/>
            <a:ea typeface="Verdana" pitchFamily="34" charset="0"/>
            <a:cs typeface="Verdana" pitchFamily="34" charset="0"/>
          </a:endParaRPr>
        </a:p>
      </dsp:txBody>
      <dsp:txXfrm>
        <a:off x="4063623" y="1556269"/>
        <a:ext cx="4302162" cy="623085"/>
      </dsp:txXfrm>
    </dsp:sp>
    <dsp:sp modelId="{40C1E48B-1440-47F1-ABFE-7B48073D9B9F}">
      <dsp:nvSpPr>
        <dsp:cNvPr id="0" name=""/>
        <dsp:cNvSpPr/>
      </dsp:nvSpPr>
      <dsp:spPr>
        <a:xfrm>
          <a:off x="4046093" y="2061871"/>
          <a:ext cx="2248535" cy="2553038"/>
        </a:xfrm>
        <a:prstGeom prst="rect">
          <a:avLst/>
        </a:prstGeom>
        <a:solidFill>
          <a:schemeClr val="accent2">
            <a:lumMod val="20000"/>
            <a:lumOff val="80000"/>
          </a:schemeClr>
        </a:solidFill>
        <a:ln w="12700" cap="flat" cmpd="sng" algn="ctr">
          <a:solidFill>
            <a:schemeClr val="bg1"/>
          </a:solidFill>
          <a:prstDash val="solid"/>
        </a:ln>
        <a:effectLst>
          <a:outerShdw blurRad="39999" dist="23000" algn="bl" rotWithShape="0">
            <a:srgbClr val="000000">
              <a:alpha val="40000"/>
            </a:srgbClr>
          </a:outerShdw>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53340" tIns="53340" rIns="53340" bIns="53340" numCol="1" spcCol="1270" anchor="t" anchorCtr="0">
          <a:noAutofit/>
        </a:bodyPr>
        <a:lstStyle/>
        <a:p>
          <a:pPr lvl="0" algn="l" defTabSz="622300">
            <a:lnSpc>
              <a:spcPct val="90000"/>
            </a:lnSpc>
            <a:spcBef>
              <a:spcPct val="0"/>
            </a:spcBef>
            <a:spcAft>
              <a:spcPct val="35000"/>
            </a:spcAft>
          </a:pPr>
          <a:r>
            <a:rPr lang="en-US" sz="1400" b="1" kern="1200" dirty="0" smtClean="0">
              <a:latin typeface="Verdana" pitchFamily="34" charset="0"/>
              <a:ea typeface="Verdana" pitchFamily="34" charset="0"/>
              <a:cs typeface="Verdana" pitchFamily="34" charset="0"/>
            </a:rPr>
            <a:t>The company's target market, and the focus structured for </a:t>
          </a:r>
          <a:r>
            <a:rPr lang="pt-BR" sz="1400" b="1" kern="1200" dirty="0" err="1" smtClean="0">
              <a:latin typeface="Verdana" pitchFamily="34" charset="0"/>
              <a:ea typeface="Verdana" pitchFamily="34" charset="0"/>
              <a:cs typeface="Verdana" pitchFamily="34" charset="0"/>
            </a:rPr>
            <a:t>this</a:t>
          </a:r>
          <a:r>
            <a:rPr lang="pt-BR" sz="1400" b="1" kern="1200" dirty="0" smtClean="0">
              <a:latin typeface="Verdana" pitchFamily="34" charset="0"/>
              <a:ea typeface="Verdana" pitchFamily="34" charset="0"/>
              <a:cs typeface="Verdana" pitchFamily="34" charset="0"/>
            </a:rPr>
            <a:t> </a:t>
          </a:r>
          <a:r>
            <a:rPr lang="pt-BR" sz="1400" b="1" kern="1200" dirty="0" err="1" smtClean="0">
              <a:latin typeface="Verdana" pitchFamily="34" charset="0"/>
              <a:ea typeface="Verdana" pitchFamily="34" charset="0"/>
              <a:cs typeface="Verdana" pitchFamily="34" charset="0"/>
            </a:rPr>
            <a:t>market</a:t>
          </a:r>
          <a:endParaRPr lang="pt-BR" sz="1400" b="1" kern="1200" dirty="0" smtClean="0">
            <a:latin typeface="Verdana" pitchFamily="34" charset="0"/>
            <a:ea typeface="Verdana" pitchFamily="34" charset="0"/>
            <a:cs typeface="Verdana" pitchFamily="34" charset="0"/>
          </a:endParaRPr>
        </a:p>
        <a:p>
          <a:pPr lvl="0" algn="l" defTabSz="622300">
            <a:lnSpc>
              <a:spcPct val="90000"/>
            </a:lnSpc>
            <a:spcBef>
              <a:spcPct val="0"/>
            </a:spcBef>
            <a:spcAft>
              <a:spcPct val="35000"/>
            </a:spcAft>
          </a:pPr>
          <a:endParaRPr lang="pt-BR" sz="1400" b="1" kern="1200" dirty="0" smtClean="0">
            <a:latin typeface="Verdana" pitchFamily="34" charset="0"/>
            <a:ea typeface="Verdana" pitchFamily="34" charset="0"/>
            <a:cs typeface="Verdana" pitchFamily="34" charset="0"/>
          </a:endParaRPr>
        </a:p>
        <a:p>
          <a:pPr lvl="0" algn="l" defTabSz="622300">
            <a:lnSpc>
              <a:spcPct val="90000"/>
            </a:lnSpc>
            <a:spcBef>
              <a:spcPct val="0"/>
            </a:spcBef>
            <a:spcAft>
              <a:spcPct val="35000"/>
            </a:spcAft>
          </a:pPr>
          <a:endParaRPr lang="pt-BR" sz="1400" b="1" kern="1200" dirty="0" smtClean="0">
            <a:latin typeface="Verdana" pitchFamily="34" charset="0"/>
            <a:ea typeface="Verdana" pitchFamily="34" charset="0"/>
            <a:cs typeface="Verdana" pitchFamily="34" charset="0"/>
          </a:endParaRPr>
        </a:p>
        <a:p>
          <a:pPr lvl="0" algn="l" defTabSz="622300">
            <a:lnSpc>
              <a:spcPct val="90000"/>
            </a:lnSpc>
            <a:spcBef>
              <a:spcPct val="0"/>
            </a:spcBef>
            <a:spcAft>
              <a:spcPct val="35000"/>
            </a:spcAft>
          </a:pPr>
          <a:endParaRPr lang="pt-BR" sz="1400" b="1" kern="1200" dirty="0" smtClean="0">
            <a:latin typeface="Verdana" pitchFamily="34" charset="0"/>
            <a:ea typeface="Verdana" pitchFamily="34" charset="0"/>
            <a:cs typeface="Verdana" pitchFamily="34" charset="0"/>
          </a:endParaRPr>
        </a:p>
      </dsp:txBody>
      <dsp:txXfrm>
        <a:off x="4046093" y="2061871"/>
        <a:ext cx="2248535" cy="2553038"/>
      </dsp:txXfrm>
    </dsp:sp>
    <dsp:sp modelId="{747F781B-F2C6-4F73-8609-A7C4862B8186}">
      <dsp:nvSpPr>
        <dsp:cNvPr id="0" name=""/>
        <dsp:cNvSpPr/>
      </dsp:nvSpPr>
      <dsp:spPr>
        <a:xfrm>
          <a:off x="5995676" y="1659969"/>
          <a:ext cx="2640682" cy="1246170"/>
        </a:xfrm>
        <a:prstGeom prst="rightArrow">
          <a:avLst>
            <a:gd name="adj1" fmla="val 50000"/>
            <a:gd name="adj2" fmla="val 50000"/>
          </a:avLst>
        </a:prstGeom>
        <a:solidFill>
          <a:schemeClr val="accent5">
            <a:lumMod val="75000"/>
          </a:schemeClr>
        </a:solidFill>
        <a:ln>
          <a:noFill/>
        </a:ln>
        <a:effectLst>
          <a:outerShdw blurRad="39999" dist="23000" algn="bl" rotWithShape="0">
            <a:srgbClr val="000000">
              <a:alpha val="4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76200" tIns="76200" rIns="254000" bIns="197830" numCol="1" spcCol="1270" anchor="ctr" anchorCtr="0">
          <a:noAutofit/>
        </a:bodyPr>
        <a:lstStyle/>
        <a:p>
          <a:pPr lvl="0" algn="l" defTabSz="889000">
            <a:lnSpc>
              <a:spcPct val="90000"/>
            </a:lnSpc>
            <a:spcBef>
              <a:spcPct val="0"/>
            </a:spcBef>
            <a:spcAft>
              <a:spcPct val="35000"/>
            </a:spcAft>
          </a:pPr>
          <a:r>
            <a:rPr lang="pt-BR" sz="2000" b="1" kern="1200" dirty="0" err="1" smtClean="0">
              <a:latin typeface="Verdana" pitchFamily="34" charset="0"/>
              <a:ea typeface="Verdana" pitchFamily="34" charset="0"/>
              <a:cs typeface="Verdana" pitchFamily="34" charset="0"/>
            </a:rPr>
            <a:t>The</a:t>
          </a:r>
          <a:r>
            <a:rPr lang="pt-BR" sz="2000" b="1" kern="1200" dirty="0" smtClean="0">
              <a:latin typeface="Verdana" pitchFamily="34" charset="0"/>
              <a:ea typeface="Verdana" pitchFamily="34" charset="0"/>
              <a:cs typeface="Verdana" pitchFamily="34" charset="0"/>
            </a:rPr>
            <a:t> Know-how</a:t>
          </a:r>
        </a:p>
      </dsp:txBody>
      <dsp:txXfrm>
        <a:off x="5995676" y="1971512"/>
        <a:ext cx="2329140" cy="623085"/>
      </dsp:txXfrm>
    </dsp:sp>
    <dsp:sp modelId="{0C475A37-C407-4298-8515-33B8A44A0A5A}">
      <dsp:nvSpPr>
        <dsp:cNvPr id="0" name=""/>
        <dsp:cNvSpPr/>
      </dsp:nvSpPr>
      <dsp:spPr>
        <a:xfrm>
          <a:off x="5984427" y="2475404"/>
          <a:ext cx="1702979" cy="2582963"/>
        </a:xfrm>
        <a:prstGeom prst="rect">
          <a:avLst/>
        </a:prstGeom>
        <a:solidFill>
          <a:schemeClr val="accent2">
            <a:lumMod val="20000"/>
            <a:lumOff val="80000"/>
          </a:schemeClr>
        </a:solidFill>
        <a:ln w="12700" cap="flat" cmpd="sng" algn="ctr">
          <a:solidFill>
            <a:schemeClr val="bg1"/>
          </a:solidFill>
          <a:prstDash val="solid"/>
        </a:ln>
        <a:effectLst>
          <a:outerShdw blurRad="39999" dist="23000" algn="bl" rotWithShape="0">
            <a:srgbClr val="000000">
              <a:alpha val="40000"/>
            </a:srgbClr>
          </a:outerShdw>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53340" tIns="53340" rIns="53340" bIns="53340" numCol="1" spcCol="1270" anchor="t" anchorCtr="0">
          <a:noAutofit/>
        </a:bodyPr>
        <a:lstStyle/>
        <a:p>
          <a:pPr lvl="0" algn="l" defTabSz="622300">
            <a:lnSpc>
              <a:spcPct val="90000"/>
            </a:lnSpc>
            <a:spcBef>
              <a:spcPct val="0"/>
            </a:spcBef>
            <a:spcAft>
              <a:spcPct val="35000"/>
            </a:spcAft>
          </a:pPr>
          <a:r>
            <a:rPr lang="en-US" sz="1400" b="1" kern="1200" noProof="0" dirty="0" smtClean="0">
              <a:latin typeface="Verdana" pitchFamily="34" charset="0"/>
              <a:ea typeface="Verdana" pitchFamily="34" charset="0"/>
              <a:cs typeface="Verdana" pitchFamily="34" charset="0"/>
            </a:rPr>
            <a:t>Communicate</a:t>
          </a:r>
        </a:p>
        <a:p>
          <a:pPr lvl="0" algn="l" defTabSz="622300">
            <a:lnSpc>
              <a:spcPct val="90000"/>
            </a:lnSpc>
            <a:spcBef>
              <a:spcPct val="0"/>
            </a:spcBef>
            <a:spcAft>
              <a:spcPct val="35000"/>
            </a:spcAft>
          </a:pPr>
          <a:r>
            <a:rPr lang="en-US" sz="1400" b="1" kern="1200" noProof="0" dirty="0" smtClean="0">
              <a:latin typeface="Verdana" pitchFamily="34" charset="0"/>
              <a:ea typeface="Verdana" pitchFamily="34" charset="0"/>
              <a:cs typeface="Verdana" pitchFamily="34" charset="0"/>
            </a:rPr>
            <a:t>Engage</a:t>
          </a:r>
        </a:p>
        <a:p>
          <a:pPr lvl="0" algn="l" defTabSz="622300">
            <a:lnSpc>
              <a:spcPct val="90000"/>
            </a:lnSpc>
            <a:spcBef>
              <a:spcPct val="0"/>
            </a:spcBef>
            <a:spcAft>
              <a:spcPct val="35000"/>
            </a:spcAft>
          </a:pPr>
          <a:r>
            <a:rPr lang="en-US" sz="1400" b="1" kern="1200" noProof="0" dirty="0" smtClean="0">
              <a:latin typeface="Verdana" pitchFamily="34" charset="0"/>
              <a:ea typeface="Verdana" pitchFamily="34" charset="0"/>
              <a:cs typeface="Verdana" pitchFamily="34" charset="0"/>
            </a:rPr>
            <a:t>Challenges</a:t>
          </a:r>
        </a:p>
        <a:p>
          <a:pPr lvl="0" algn="l" defTabSz="622300">
            <a:lnSpc>
              <a:spcPct val="90000"/>
            </a:lnSpc>
            <a:spcBef>
              <a:spcPct val="0"/>
            </a:spcBef>
            <a:spcAft>
              <a:spcPct val="35000"/>
            </a:spcAft>
          </a:pPr>
          <a:r>
            <a:rPr lang="en-US" sz="1400" b="1" kern="1200" noProof="0" dirty="0" smtClean="0">
              <a:latin typeface="Verdana" pitchFamily="34" charset="0"/>
              <a:ea typeface="Verdana" pitchFamily="34" charset="0"/>
              <a:cs typeface="Verdana" pitchFamily="34" charset="0"/>
            </a:rPr>
            <a:t>Implement</a:t>
          </a:r>
        </a:p>
        <a:p>
          <a:pPr lvl="0" algn="l" defTabSz="622300">
            <a:lnSpc>
              <a:spcPct val="90000"/>
            </a:lnSpc>
            <a:spcBef>
              <a:spcPct val="0"/>
            </a:spcBef>
            <a:spcAft>
              <a:spcPct val="35000"/>
            </a:spcAft>
          </a:pPr>
          <a:r>
            <a:rPr lang="en-US" sz="1400" b="1" kern="1200" noProof="0" dirty="0" smtClean="0">
              <a:latin typeface="Verdana" pitchFamily="34" charset="0"/>
              <a:ea typeface="Verdana" pitchFamily="34" charset="0"/>
              <a:cs typeface="Verdana" pitchFamily="34" charset="0"/>
            </a:rPr>
            <a:t>Evolve</a:t>
          </a:r>
        </a:p>
        <a:p>
          <a:pPr lvl="0" algn="l" defTabSz="622300">
            <a:lnSpc>
              <a:spcPct val="90000"/>
            </a:lnSpc>
            <a:spcBef>
              <a:spcPct val="0"/>
            </a:spcBef>
            <a:spcAft>
              <a:spcPct val="35000"/>
            </a:spcAft>
          </a:pPr>
          <a:endParaRPr lang="pt-BR" sz="1400" b="1" kern="1200" dirty="0" smtClean="0">
            <a:latin typeface="Verdana" pitchFamily="34" charset="0"/>
            <a:ea typeface="Verdana" pitchFamily="34" charset="0"/>
            <a:cs typeface="Verdana" pitchFamily="34" charset="0"/>
          </a:endParaRPr>
        </a:p>
        <a:p>
          <a:pPr lvl="0" algn="l" defTabSz="622300">
            <a:lnSpc>
              <a:spcPct val="90000"/>
            </a:lnSpc>
            <a:spcBef>
              <a:spcPct val="0"/>
            </a:spcBef>
            <a:spcAft>
              <a:spcPct val="35000"/>
            </a:spcAft>
          </a:pPr>
          <a:endParaRPr lang="pt-BR" sz="1400" b="1" kern="1200" dirty="0" smtClean="0">
            <a:latin typeface="Verdana" pitchFamily="34" charset="0"/>
            <a:ea typeface="Verdana" pitchFamily="34" charset="0"/>
            <a:cs typeface="Verdana" pitchFamily="34" charset="0"/>
          </a:endParaRPr>
        </a:p>
        <a:p>
          <a:pPr lvl="0" algn="l" defTabSz="622300">
            <a:lnSpc>
              <a:spcPct val="90000"/>
            </a:lnSpc>
            <a:spcBef>
              <a:spcPct val="0"/>
            </a:spcBef>
            <a:spcAft>
              <a:spcPct val="35000"/>
            </a:spcAft>
          </a:pPr>
          <a:endParaRPr lang="pt-BR" sz="1400" b="1" kern="1200" dirty="0" smtClean="0">
            <a:latin typeface="Verdana" pitchFamily="34" charset="0"/>
            <a:ea typeface="Verdana" pitchFamily="34" charset="0"/>
            <a:cs typeface="Verdana" pitchFamily="34" charset="0"/>
          </a:endParaRPr>
        </a:p>
        <a:p>
          <a:pPr lvl="0" algn="l" defTabSz="622300">
            <a:lnSpc>
              <a:spcPct val="90000"/>
            </a:lnSpc>
            <a:spcBef>
              <a:spcPct val="0"/>
            </a:spcBef>
            <a:spcAft>
              <a:spcPct val="35000"/>
            </a:spcAft>
          </a:pPr>
          <a:endParaRPr lang="pt-BR" sz="1400" b="1" kern="1200" dirty="0" smtClean="0">
            <a:latin typeface="Verdana" pitchFamily="34" charset="0"/>
            <a:ea typeface="Verdana" pitchFamily="34" charset="0"/>
            <a:cs typeface="Verdana" pitchFamily="34" charset="0"/>
          </a:endParaRPr>
        </a:p>
      </dsp:txBody>
      <dsp:txXfrm>
        <a:off x="5984427" y="2475404"/>
        <a:ext cx="1702979" cy="258296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6B7693-C40A-4671-A84B-A4C4573B25BB}">
      <dsp:nvSpPr>
        <dsp:cNvPr id="0" name=""/>
        <dsp:cNvSpPr/>
      </dsp:nvSpPr>
      <dsp:spPr>
        <a:xfrm>
          <a:off x="76609" y="414240"/>
          <a:ext cx="8559749" cy="1246170"/>
        </a:xfrm>
        <a:prstGeom prst="rightArrow">
          <a:avLst>
            <a:gd name="adj1" fmla="val 50000"/>
            <a:gd name="adj2" fmla="val 50000"/>
          </a:avLst>
        </a:prstGeom>
        <a:solidFill>
          <a:schemeClr val="accent5">
            <a:lumMod val="75000"/>
          </a:schemeClr>
        </a:solidFill>
        <a:ln>
          <a:noFill/>
        </a:ln>
        <a:effectLst>
          <a:outerShdw blurRad="39999" dist="23000" algn="bl" rotWithShape="0">
            <a:srgbClr val="000000">
              <a:alpha val="4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76200" tIns="76200" rIns="254000" bIns="197830" numCol="1" spcCol="1270" anchor="ctr" anchorCtr="0">
          <a:noAutofit/>
        </a:bodyPr>
        <a:lstStyle/>
        <a:p>
          <a:pPr lvl="0" algn="l" defTabSz="889000">
            <a:lnSpc>
              <a:spcPct val="90000"/>
            </a:lnSpc>
            <a:spcBef>
              <a:spcPct val="0"/>
            </a:spcBef>
            <a:spcAft>
              <a:spcPct val="35000"/>
            </a:spcAft>
          </a:pPr>
          <a:r>
            <a:rPr lang="pt-BR" sz="2000" b="1" kern="1200" dirty="0" err="1" smtClean="0">
              <a:latin typeface="Verdana" pitchFamily="34" charset="0"/>
              <a:ea typeface="Verdana" pitchFamily="34" charset="0"/>
              <a:cs typeface="Verdana" pitchFamily="34" charset="0"/>
            </a:rPr>
            <a:t>The</a:t>
          </a:r>
          <a:r>
            <a:rPr lang="pt-BR" sz="2000" b="1" kern="1200" dirty="0" smtClean="0">
              <a:latin typeface="Verdana" pitchFamily="34" charset="0"/>
              <a:ea typeface="Verdana" pitchFamily="34" charset="0"/>
              <a:cs typeface="Verdana" pitchFamily="34" charset="0"/>
            </a:rPr>
            <a:t> </a:t>
          </a:r>
          <a:r>
            <a:rPr lang="pt-BR" sz="2000" b="1" kern="1200" dirty="0" err="1" smtClean="0">
              <a:latin typeface="Verdana" pitchFamily="34" charset="0"/>
              <a:ea typeface="Verdana" pitchFamily="34" charset="0"/>
              <a:cs typeface="Verdana" pitchFamily="34" charset="0"/>
            </a:rPr>
            <a:t>Company</a:t>
          </a:r>
          <a:endParaRPr lang="pt-BR" sz="1400" b="1" kern="1200" dirty="0">
            <a:latin typeface="Verdana" pitchFamily="34" charset="0"/>
            <a:ea typeface="Verdana" pitchFamily="34" charset="0"/>
            <a:cs typeface="Verdana" pitchFamily="34" charset="0"/>
          </a:endParaRPr>
        </a:p>
      </dsp:txBody>
      <dsp:txXfrm>
        <a:off x="76609" y="725783"/>
        <a:ext cx="8248207" cy="623085"/>
      </dsp:txXfrm>
    </dsp:sp>
    <dsp:sp modelId="{AA543D3F-673A-40C1-960C-368E9F9A8E44}">
      <dsp:nvSpPr>
        <dsp:cNvPr id="0" name=""/>
        <dsp:cNvSpPr/>
      </dsp:nvSpPr>
      <dsp:spPr>
        <a:xfrm>
          <a:off x="72012" y="1224138"/>
          <a:ext cx="1973022" cy="2602413"/>
        </a:xfrm>
        <a:prstGeom prst="rect">
          <a:avLst/>
        </a:prstGeom>
        <a:solidFill>
          <a:schemeClr val="accent2">
            <a:lumMod val="20000"/>
            <a:lumOff val="80000"/>
          </a:schemeClr>
        </a:solidFill>
        <a:ln w="12700" cap="flat" cmpd="sng" algn="ctr">
          <a:solidFill>
            <a:schemeClr val="bg1"/>
          </a:solidFill>
          <a:prstDash val="solid"/>
        </a:ln>
        <a:effectLst>
          <a:outerShdw blurRad="39999" dist="23000" algn="bl" rotWithShape="0">
            <a:srgbClr val="000000">
              <a:alpha val="40000"/>
            </a:srgbClr>
          </a:outerShdw>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53340" tIns="53340" rIns="53340" bIns="53340" numCol="1" spcCol="1270" anchor="t" anchorCtr="0">
          <a:noAutofit/>
        </a:bodyPr>
        <a:lstStyle/>
        <a:p>
          <a:pPr lvl="0" algn="l" defTabSz="622300">
            <a:lnSpc>
              <a:spcPct val="90000"/>
            </a:lnSpc>
            <a:spcBef>
              <a:spcPct val="0"/>
            </a:spcBef>
            <a:spcAft>
              <a:spcPct val="35000"/>
            </a:spcAft>
          </a:pPr>
          <a:r>
            <a:rPr lang="en-US" sz="1400" b="1" kern="1200" dirty="0" smtClean="0">
              <a:latin typeface="Verdana" pitchFamily="34" charset="0"/>
              <a:ea typeface="Verdana" pitchFamily="34" charset="0"/>
              <a:cs typeface="Verdana" pitchFamily="34" charset="0"/>
            </a:rPr>
            <a:t>The company's structure, missions, values and objectives</a:t>
          </a:r>
          <a:endParaRPr lang="pt-BR" sz="1400" b="1" kern="1200" dirty="0">
            <a:latin typeface="Verdana" pitchFamily="34" charset="0"/>
            <a:ea typeface="Verdana" pitchFamily="34" charset="0"/>
            <a:cs typeface="Verdana" pitchFamily="34" charset="0"/>
          </a:endParaRPr>
        </a:p>
      </dsp:txBody>
      <dsp:txXfrm>
        <a:off x="72012" y="1224138"/>
        <a:ext cx="1973022" cy="2602413"/>
      </dsp:txXfrm>
    </dsp:sp>
    <dsp:sp modelId="{7C9FAA39-27E9-441B-9CA8-549D47CEDBB8}">
      <dsp:nvSpPr>
        <dsp:cNvPr id="0" name=""/>
        <dsp:cNvSpPr/>
      </dsp:nvSpPr>
      <dsp:spPr>
        <a:xfrm>
          <a:off x="2049632" y="829483"/>
          <a:ext cx="6586727" cy="1246170"/>
        </a:xfrm>
        <a:prstGeom prst="rightArrow">
          <a:avLst>
            <a:gd name="adj1" fmla="val 50000"/>
            <a:gd name="adj2" fmla="val 50000"/>
          </a:avLst>
        </a:prstGeom>
        <a:solidFill>
          <a:schemeClr val="accent5">
            <a:lumMod val="75000"/>
          </a:schemeClr>
        </a:solidFill>
        <a:ln>
          <a:noFill/>
        </a:ln>
        <a:effectLst>
          <a:outerShdw blurRad="39999" dist="23000" algn="bl" rotWithShape="0">
            <a:srgbClr val="000000">
              <a:alpha val="4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76200" tIns="76200" rIns="254000" bIns="197830" numCol="1" spcCol="1270" anchor="ctr" anchorCtr="0">
          <a:noAutofit/>
        </a:bodyPr>
        <a:lstStyle/>
        <a:p>
          <a:pPr lvl="0" algn="l" defTabSz="889000">
            <a:lnSpc>
              <a:spcPct val="90000"/>
            </a:lnSpc>
            <a:spcBef>
              <a:spcPct val="0"/>
            </a:spcBef>
            <a:spcAft>
              <a:spcPct val="35000"/>
            </a:spcAft>
          </a:pPr>
          <a:r>
            <a:rPr lang="pt-BR" sz="2000" b="1" kern="1200" dirty="0" err="1" smtClean="0">
              <a:latin typeface="Verdana" pitchFamily="34" charset="0"/>
              <a:ea typeface="Verdana" pitchFamily="34" charset="0"/>
              <a:cs typeface="Verdana" pitchFamily="34" charset="0"/>
            </a:rPr>
            <a:t>The</a:t>
          </a:r>
          <a:r>
            <a:rPr lang="pt-BR" sz="2000" b="1" kern="1200" dirty="0" smtClean="0">
              <a:latin typeface="Verdana" pitchFamily="34" charset="0"/>
              <a:ea typeface="Verdana" pitchFamily="34" charset="0"/>
              <a:cs typeface="Verdana" pitchFamily="34" charset="0"/>
            </a:rPr>
            <a:t> </a:t>
          </a:r>
          <a:r>
            <a:rPr lang="pt-BR" sz="2000" b="1" kern="1200" dirty="0" err="1" smtClean="0">
              <a:latin typeface="Verdana" pitchFamily="34" charset="0"/>
              <a:ea typeface="Verdana" pitchFamily="34" charset="0"/>
              <a:cs typeface="Verdana" pitchFamily="34" charset="0"/>
            </a:rPr>
            <a:t>Market</a:t>
          </a:r>
          <a:endParaRPr lang="pt-BR" sz="2000" b="1" kern="1200" dirty="0">
            <a:latin typeface="Verdana" pitchFamily="34" charset="0"/>
            <a:ea typeface="Verdana" pitchFamily="34" charset="0"/>
            <a:cs typeface="Verdana" pitchFamily="34" charset="0"/>
          </a:endParaRPr>
        </a:p>
      </dsp:txBody>
      <dsp:txXfrm>
        <a:off x="2049632" y="1141026"/>
        <a:ext cx="6275185" cy="623085"/>
      </dsp:txXfrm>
    </dsp:sp>
    <dsp:sp modelId="{FBF46ED2-4678-469B-AFF2-664B34647503}">
      <dsp:nvSpPr>
        <dsp:cNvPr id="0" name=""/>
        <dsp:cNvSpPr/>
      </dsp:nvSpPr>
      <dsp:spPr>
        <a:xfrm>
          <a:off x="2052039" y="1647596"/>
          <a:ext cx="2110778" cy="2536081"/>
        </a:xfrm>
        <a:prstGeom prst="rect">
          <a:avLst/>
        </a:prstGeom>
        <a:solidFill>
          <a:schemeClr val="accent2">
            <a:lumMod val="20000"/>
            <a:lumOff val="80000"/>
          </a:schemeClr>
        </a:solidFill>
        <a:ln w="12700" cap="flat" cmpd="sng" algn="ctr">
          <a:solidFill>
            <a:schemeClr val="bg1"/>
          </a:solidFill>
          <a:prstDash val="solid"/>
        </a:ln>
        <a:effectLst>
          <a:outerShdw blurRad="39999" dist="23000" algn="bl" rotWithShape="0">
            <a:srgbClr val="000000">
              <a:alpha val="40000"/>
            </a:srgbClr>
          </a:outerShdw>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53340" tIns="53340" rIns="53340" bIns="53340" numCol="1" spcCol="1270" anchor="t" anchorCtr="0">
          <a:noAutofit/>
        </a:bodyPr>
        <a:lstStyle/>
        <a:p>
          <a:pPr lvl="0" algn="l" defTabSz="622300">
            <a:lnSpc>
              <a:spcPct val="90000"/>
            </a:lnSpc>
            <a:spcBef>
              <a:spcPct val="0"/>
            </a:spcBef>
            <a:spcAft>
              <a:spcPct val="35000"/>
            </a:spcAft>
          </a:pPr>
          <a:r>
            <a:rPr lang="en-US" sz="1400" b="1" kern="1200" dirty="0" smtClean="0">
              <a:latin typeface="Verdana" pitchFamily="34" charset="0"/>
              <a:ea typeface="Verdana" pitchFamily="34" charset="0"/>
              <a:cs typeface="Verdana" pitchFamily="34" charset="0"/>
            </a:rPr>
            <a:t>The competition, the partners and other players that integrate the automation world</a:t>
          </a:r>
          <a:endParaRPr lang="pt-BR" sz="1400" b="1" kern="1200" dirty="0">
            <a:latin typeface="Verdana" pitchFamily="34" charset="0"/>
            <a:ea typeface="Verdana" pitchFamily="34" charset="0"/>
            <a:cs typeface="Verdana" pitchFamily="34" charset="0"/>
          </a:endParaRPr>
        </a:p>
      </dsp:txBody>
      <dsp:txXfrm>
        <a:off x="2052039" y="1647596"/>
        <a:ext cx="2110778" cy="2536081"/>
      </dsp:txXfrm>
    </dsp:sp>
    <dsp:sp modelId="{9E8E3950-29A0-4D1E-A3A1-807CB0808BCE}">
      <dsp:nvSpPr>
        <dsp:cNvPr id="0" name=""/>
        <dsp:cNvSpPr/>
      </dsp:nvSpPr>
      <dsp:spPr>
        <a:xfrm>
          <a:off x="4063623" y="1244726"/>
          <a:ext cx="4613704" cy="1246170"/>
        </a:xfrm>
        <a:prstGeom prst="rightArrow">
          <a:avLst>
            <a:gd name="adj1" fmla="val 50000"/>
            <a:gd name="adj2" fmla="val 50000"/>
          </a:avLst>
        </a:prstGeom>
        <a:solidFill>
          <a:schemeClr val="accent5">
            <a:lumMod val="75000"/>
          </a:schemeClr>
        </a:solidFill>
        <a:ln>
          <a:noFill/>
        </a:ln>
        <a:effectLst>
          <a:outerShdw blurRad="39999" dist="23000" algn="bl" rotWithShape="0">
            <a:srgbClr val="000000">
              <a:alpha val="4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76200" tIns="76200" rIns="254000" bIns="197830" numCol="1" spcCol="1270" anchor="ctr" anchorCtr="0">
          <a:noAutofit/>
        </a:bodyPr>
        <a:lstStyle/>
        <a:p>
          <a:pPr lvl="0" algn="l" defTabSz="889000">
            <a:lnSpc>
              <a:spcPct val="90000"/>
            </a:lnSpc>
            <a:spcBef>
              <a:spcPct val="0"/>
            </a:spcBef>
            <a:spcAft>
              <a:spcPct val="35000"/>
            </a:spcAft>
          </a:pPr>
          <a:r>
            <a:rPr lang="pt-BR" sz="2000" b="1" kern="1200" dirty="0" err="1" smtClean="0">
              <a:latin typeface="Verdana" pitchFamily="34" charset="0"/>
              <a:ea typeface="Verdana" pitchFamily="34" charset="0"/>
              <a:cs typeface="Verdana" pitchFamily="34" charset="0"/>
            </a:rPr>
            <a:t>The</a:t>
          </a:r>
          <a:r>
            <a:rPr lang="pt-BR" sz="2000" b="1" kern="1200" dirty="0" smtClean="0">
              <a:latin typeface="Verdana" pitchFamily="34" charset="0"/>
              <a:ea typeface="Verdana" pitchFamily="34" charset="0"/>
              <a:cs typeface="Verdana" pitchFamily="34" charset="0"/>
            </a:rPr>
            <a:t> </a:t>
          </a:r>
          <a:r>
            <a:rPr lang="pt-BR" sz="2000" b="1" kern="1200" dirty="0" err="1" smtClean="0">
              <a:latin typeface="Verdana" pitchFamily="34" charset="0"/>
              <a:ea typeface="Verdana" pitchFamily="34" charset="0"/>
              <a:cs typeface="Verdana" pitchFamily="34" charset="0"/>
            </a:rPr>
            <a:t>Client</a:t>
          </a:r>
          <a:endParaRPr lang="pt-BR" sz="2000" b="1" kern="1200" dirty="0">
            <a:latin typeface="Verdana" pitchFamily="34" charset="0"/>
            <a:ea typeface="Verdana" pitchFamily="34" charset="0"/>
            <a:cs typeface="Verdana" pitchFamily="34" charset="0"/>
          </a:endParaRPr>
        </a:p>
      </dsp:txBody>
      <dsp:txXfrm>
        <a:off x="4063623" y="1556269"/>
        <a:ext cx="4302162" cy="623085"/>
      </dsp:txXfrm>
    </dsp:sp>
    <dsp:sp modelId="{40C1E48B-1440-47F1-ABFE-7B48073D9B9F}">
      <dsp:nvSpPr>
        <dsp:cNvPr id="0" name=""/>
        <dsp:cNvSpPr/>
      </dsp:nvSpPr>
      <dsp:spPr>
        <a:xfrm>
          <a:off x="4046093" y="2061871"/>
          <a:ext cx="2248535" cy="2553038"/>
        </a:xfrm>
        <a:prstGeom prst="rect">
          <a:avLst/>
        </a:prstGeom>
        <a:solidFill>
          <a:schemeClr val="accent2">
            <a:lumMod val="20000"/>
            <a:lumOff val="80000"/>
          </a:schemeClr>
        </a:solidFill>
        <a:ln w="12700" cap="flat" cmpd="sng" algn="ctr">
          <a:solidFill>
            <a:schemeClr val="bg1"/>
          </a:solidFill>
          <a:prstDash val="solid"/>
        </a:ln>
        <a:effectLst>
          <a:outerShdw blurRad="39999" dist="23000" algn="bl" rotWithShape="0">
            <a:srgbClr val="000000">
              <a:alpha val="40000"/>
            </a:srgbClr>
          </a:outerShdw>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53340" tIns="53340" rIns="53340" bIns="53340" numCol="1" spcCol="1270" anchor="t" anchorCtr="0">
          <a:noAutofit/>
        </a:bodyPr>
        <a:lstStyle/>
        <a:p>
          <a:pPr lvl="0" algn="l" defTabSz="622300">
            <a:lnSpc>
              <a:spcPct val="90000"/>
            </a:lnSpc>
            <a:spcBef>
              <a:spcPct val="0"/>
            </a:spcBef>
            <a:spcAft>
              <a:spcPct val="35000"/>
            </a:spcAft>
          </a:pPr>
          <a:r>
            <a:rPr lang="en-US" sz="1400" b="1" kern="1200" dirty="0" smtClean="0">
              <a:latin typeface="Verdana" pitchFamily="34" charset="0"/>
              <a:ea typeface="Verdana" pitchFamily="34" charset="0"/>
              <a:cs typeface="Verdana" pitchFamily="34" charset="0"/>
            </a:rPr>
            <a:t>The company's target market, and the focus structured for </a:t>
          </a:r>
          <a:r>
            <a:rPr lang="pt-BR" sz="1400" b="1" kern="1200" dirty="0" err="1" smtClean="0">
              <a:latin typeface="Verdana" pitchFamily="34" charset="0"/>
              <a:ea typeface="Verdana" pitchFamily="34" charset="0"/>
              <a:cs typeface="Verdana" pitchFamily="34" charset="0"/>
            </a:rPr>
            <a:t>this</a:t>
          </a:r>
          <a:r>
            <a:rPr lang="pt-BR" sz="1400" b="1" kern="1200" dirty="0" smtClean="0">
              <a:latin typeface="Verdana" pitchFamily="34" charset="0"/>
              <a:ea typeface="Verdana" pitchFamily="34" charset="0"/>
              <a:cs typeface="Verdana" pitchFamily="34" charset="0"/>
            </a:rPr>
            <a:t> </a:t>
          </a:r>
          <a:r>
            <a:rPr lang="pt-BR" sz="1400" b="1" kern="1200" dirty="0" err="1" smtClean="0">
              <a:latin typeface="Verdana" pitchFamily="34" charset="0"/>
              <a:ea typeface="Verdana" pitchFamily="34" charset="0"/>
              <a:cs typeface="Verdana" pitchFamily="34" charset="0"/>
            </a:rPr>
            <a:t>market</a:t>
          </a:r>
          <a:endParaRPr lang="pt-BR" sz="1400" b="1" kern="1200" dirty="0" smtClean="0">
            <a:latin typeface="Verdana" pitchFamily="34" charset="0"/>
            <a:ea typeface="Verdana" pitchFamily="34" charset="0"/>
            <a:cs typeface="Verdana" pitchFamily="34" charset="0"/>
          </a:endParaRPr>
        </a:p>
        <a:p>
          <a:pPr lvl="0" algn="l" defTabSz="622300">
            <a:lnSpc>
              <a:spcPct val="90000"/>
            </a:lnSpc>
            <a:spcBef>
              <a:spcPct val="0"/>
            </a:spcBef>
            <a:spcAft>
              <a:spcPct val="35000"/>
            </a:spcAft>
          </a:pPr>
          <a:endParaRPr lang="pt-BR" sz="1400" b="1" kern="1200" dirty="0" smtClean="0">
            <a:latin typeface="Verdana" pitchFamily="34" charset="0"/>
            <a:ea typeface="Verdana" pitchFamily="34" charset="0"/>
            <a:cs typeface="Verdana" pitchFamily="34" charset="0"/>
          </a:endParaRPr>
        </a:p>
        <a:p>
          <a:pPr lvl="0" algn="l" defTabSz="622300">
            <a:lnSpc>
              <a:spcPct val="90000"/>
            </a:lnSpc>
            <a:spcBef>
              <a:spcPct val="0"/>
            </a:spcBef>
            <a:spcAft>
              <a:spcPct val="35000"/>
            </a:spcAft>
          </a:pPr>
          <a:endParaRPr lang="pt-BR" sz="1400" b="1" kern="1200" dirty="0" smtClean="0">
            <a:latin typeface="Verdana" pitchFamily="34" charset="0"/>
            <a:ea typeface="Verdana" pitchFamily="34" charset="0"/>
            <a:cs typeface="Verdana" pitchFamily="34" charset="0"/>
          </a:endParaRPr>
        </a:p>
        <a:p>
          <a:pPr lvl="0" algn="l" defTabSz="622300">
            <a:lnSpc>
              <a:spcPct val="90000"/>
            </a:lnSpc>
            <a:spcBef>
              <a:spcPct val="0"/>
            </a:spcBef>
            <a:spcAft>
              <a:spcPct val="35000"/>
            </a:spcAft>
          </a:pPr>
          <a:endParaRPr lang="pt-BR" sz="1400" b="1" kern="1200" dirty="0" smtClean="0">
            <a:latin typeface="Verdana" pitchFamily="34" charset="0"/>
            <a:ea typeface="Verdana" pitchFamily="34" charset="0"/>
            <a:cs typeface="Verdana" pitchFamily="34" charset="0"/>
          </a:endParaRPr>
        </a:p>
      </dsp:txBody>
      <dsp:txXfrm>
        <a:off x="4046093" y="2061871"/>
        <a:ext cx="2248535" cy="2553038"/>
      </dsp:txXfrm>
    </dsp:sp>
    <dsp:sp modelId="{747F781B-F2C6-4F73-8609-A7C4862B8186}">
      <dsp:nvSpPr>
        <dsp:cNvPr id="0" name=""/>
        <dsp:cNvSpPr/>
      </dsp:nvSpPr>
      <dsp:spPr>
        <a:xfrm>
          <a:off x="5995676" y="1659969"/>
          <a:ext cx="2640682" cy="1246170"/>
        </a:xfrm>
        <a:prstGeom prst="rightArrow">
          <a:avLst>
            <a:gd name="adj1" fmla="val 50000"/>
            <a:gd name="adj2" fmla="val 50000"/>
          </a:avLst>
        </a:prstGeom>
        <a:solidFill>
          <a:schemeClr val="accent5">
            <a:lumMod val="75000"/>
          </a:schemeClr>
        </a:solidFill>
        <a:ln>
          <a:noFill/>
        </a:ln>
        <a:effectLst>
          <a:outerShdw blurRad="39999" dist="23000" algn="bl" rotWithShape="0">
            <a:srgbClr val="000000">
              <a:alpha val="4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76200" tIns="76200" rIns="254000" bIns="197830" numCol="1" spcCol="1270" anchor="ctr" anchorCtr="0">
          <a:noAutofit/>
        </a:bodyPr>
        <a:lstStyle/>
        <a:p>
          <a:pPr lvl="0" algn="l" defTabSz="889000">
            <a:lnSpc>
              <a:spcPct val="90000"/>
            </a:lnSpc>
            <a:spcBef>
              <a:spcPct val="0"/>
            </a:spcBef>
            <a:spcAft>
              <a:spcPct val="35000"/>
            </a:spcAft>
          </a:pPr>
          <a:r>
            <a:rPr lang="pt-BR" sz="2000" b="1" kern="1200" dirty="0" err="1" smtClean="0">
              <a:latin typeface="Verdana" pitchFamily="34" charset="0"/>
              <a:ea typeface="Verdana" pitchFamily="34" charset="0"/>
              <a:cs typeface="Verdana" pitchFamily="34" charset="0"/>
            </a:rPr>
            <a:t>The</a:t>
          </a:r>
          <a:r>
            <a:rPr lang="pt-BR" sz="2000" b="1" kern="1200" dirty="0" smtClean="0">
              <a:latin typeface="Verdana" pitchFamily="34" charset="0"/>
              <a:ea typeface="Verdana" pitchFamily="34" charset="0"/>
              <a:cs typeface="Verdana" pitchFamily="34" charset="0"/>
            </a:rPr>
            <a:t> Know-how</a:t>
          </a:r>
        </a:p>
      </dsp:txBody>
      <dsp:txXfrm>
        <a:off x="5995676" y="1971512"/>
        <a:ext cx="2329140" cy="623085"/>
      </dsp:txXfrm>
    </dsp:sp>
    <dsp:sp modelId="{0C475A37-C407-4298-8515-33B8A44A0A5A}">
      <dsp:nvSpPr>
        <dsp:cNvPr id="0" name=""/>
        <dsp:cNvSpPr/>
      </dsp:nvSpPr>
      <dsp:spPr>
        <a:xfrm>
          <a:off x="5984427" y="2475404"/>
          <a:ext cx="1702979" cy="2582963"/>
        </a:xfrm>
        <a:prstGeom prst="rect">
          <a:avLst/>
        </a:prstGeom>
        <a:solidFill>
          <a:schemeClr val="accent2">
            <a:lumMod val="20000"/>
            <a:lumOff val="80000"/>
          </a:schemeClr>
        </a:solidFill>
        <a:ln w="12700" cap="flat" cmpd="sng" algn="ctr">
          <a:solidFill>
            <a:schemeClr val="bg1"/>
          </a:solidFill>
          <a:prstDash val="solid"/>
        </a:ln>
        <a:effectLst>
          <a:outerShdw blurRad="39999" dist="23000" algn="bl" rotWithShape="0">
            <a:srgbClr val="000000">
              <a:alpha val="40000"/>
            </a:srgbClr>
          </a:outerShdw>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53340" tIns="53340" rIns="53340" bIns="53340" numCol="1" spcCol="1270" anchor="t" anchorCtr="0">
          <a:noAutofit/>
        </a:bodyPr>
        <a:lstStyle/>
        <a:p>
          <a:pPr lvl="0" algn="l" defTabSz="622300">
            <a:lnSpc>
              <a:spcPct val="90000"/>
            </a:lnSpc>
            <a:spcBef>
              <a:spcPct val="0"/>
            </a:spcBef>
            <a:spcAft>
              <a:spcPct val="35000"/>
            </a:spcAft>
          </a:pPr>
          <a:r>
            <a:rPr lang="en-US" sz="1400" b="1" kern="1200" noProof="0" dirty="0" smtClean="0">
              <a:latin typeface="Verdana" pitchFamily="34" charset="0"/>
              <a:ea typeface="Verdana" pitchFamily="34" charset="0"/>
              <a:cs typeface="Verdana" pitchFamily="34" charset="0"/>
            </a:rPr>
            <a:t>Communicate</a:t>
          </a:r>
        </a:p>
        <a:p>
          <a:pPr lvl="0" algn="l" defTabSz="622300">
            <a:lnSpc>
              <a:spcPct val="90000"/>
            </a:lnSpc>
            <a:spcBef>
              <a:spcPct val="0"/>
            </a:spcBef>
            <a:spcAft>
              <a:spcPct val="35000"/>
            </a:spcAft>
          </a:pPr>
          <a:r>
            <a:rPr lang="en-US" sz="1400" b="1" kern="1200" noProof="0" dirty="0" smtClean="0">
              <a:latin typeface="Verdana" pitchFamily="34" charset="0"/>
              <a:ea typeface="Verdana" pitchFamily="34" charset="0"/>
              <a:cs typeface="Verdana" pitchFamily="34" charset="0"/>
            </a:rPr>
            <a:t>Engage</a:t>
          </a:r>
        </a:p>
        <a:p>
          <a:pPr lvl="0" algn="l" defTabSz="622300">
            <a:lnSpc>
              <a:spcPct val="90000"/>
            </a:lnSpc>
            <a:spcBef>
              <a:spcPct val="0"/>
            </a:spcBef>
            <a:spcAft>
              <a:spcPct val="35000"/>
            </a:spcAft>
          </a:pPr>
          <a:r>
            <a:rPr lang="en-US" sz="1400" b="1" kern="1200" noProof="0" dirty="0" smtClean="0">
              <a:latin typeface="Verdana" pitchFamily="34" charset="0"/>
              <a:ea typeface="Verdana" pitchFamily="34" charset="0"/>
              <a:cs typeface="Verdana" pitchFamily="34" charset="0"/>
            </a:rPr>
            <a:t>Challenges</a:t>
          </a:r>
        </a:p>
        <a:p>
          <a:pPr lvl="0" algn="l" defTabSz="622300">
            <a:lnSpc>
              <a:spcPct val="90000"/>
            </a:lnSpc>
            <a:spcBef>
              <a:spcPct val="0"/>
            </a:spcBef>
            <a:spcAft>
              <a:spcPct val="35000"/>
            </a:spcAft>
          </a:pPr>
          <a:r>
            <a:rPr lang="en-US" sz="1400" b="1" kern="1200" noProof="0" dirty="0" smtClean="0">
              <a:latin typeface="Verdana" pitchFamily="34" charset="0"/>
              <a:ea typeface="Verdana" pitchFamily="34" charset="0"/>
              <a:cs typeface="Verdana" pitchFamily="34" charset="0"/>
            </a:rPr>
            <a:t>Implement</a:t>
          </a:r>
        </a:p>
        <a:p>
          <a:pPr lvl="0" algn="l" defTabSz="622300">
            <a:lnSpc>
              <a:spcPct val="90000"/>
            </a:lnSpc>
            <a:spcBef>
              <a:spcPct val="0"/>
            </a:spcBef>
            <a:spcAft>
              <a:spcPct val="35000"/>
            </a:spcAft>
          </a:pPr>
          <a:r>
            <a:rPr lang="en-US" sz="1400" b="1" kern="1200" noProof="0" dirty="0" smtClean="0">
              <a:latin typeface="Verdana" pitchFamily="34" charset="0"/>
              <a:ea typeface="Verdana" pitchFamily="34" charset="0"/>
              <a:cs typeface="Verdana" pitchFamily="34" charset="0"/>
            </a:rPr>
            <a:t>Evolve</a:t>
          </a:r>
        </a:p>
        <a:p>
          <a:pPr lvl="0" algn="l" defTabSz="622300">
            <a:lnSpc>
              <a:spcPct val="90000"/>
            </a:lnSpc>
            <a:spcBef>
              <a:spcPct val="0"/>
            </a:spcBef>
            <a:spcAft>
              <a:spcPct val="35000"/>
            </a:spcAft>
          </a:pPr>
          <a:endParaRPr lang="pt-BR" sz="1400" b="1" kern="1200" dirty="0" smtClean="0">
            <a:latin typeface="Verdana" pitchFamily="34" charset="0"/>
            <a:ea typeface="Verdana" pitchFamily="34" charset="0"/>
            <a:cs typeface="Verdana" pitchFamily="34" charset="0"/>
          </a:endParaRPr>
        </a:p>
        <a:p>
          <a:pPr lvl="0" algn="l" defTabSz="622300">
            <a:lnSpc>
              <a:spcPct val="90000"/>
            </a:lnSpc>
            <a:spcBef>
              <a:spcPct val="0"/>
            </a:spcBef>
            <a:spcAft>
              <a:spcPct val="35000"/>
            </a:spcAft>
          </a:pPr>
          <a:endParaRPr lang="pt-BR" sz="1400" b="1" kern="1200" dirty="0" smtClean="0">
            <a:latin typeface="Verdana" pitchFamily="34" charset="0"/>
            <a:ea typeface="Verdana" pitchFamily="34" charset="0"/>
            <a:cs typeface="Verdana" pitchFamily="34" charset="0"/>
          </a:endParaRPr>
        </a:p>
        <a:p>
          <a:pPr lvl="0" algn="l" defTabSz="622300">
            <a:lnSpc>
              <a:spcPct val="90000"/>
            </a:lnSpc>
            <a:spcBef>
              <a:spcPct val="0"/>
            </a:spcBef>
            <a:spcAft>
              <a:spcPct val="35000"/>
            </a:spcAft>
          </a:pPr>
          <a:endParaRPr lang="pt-BR" sz="1400" b="1" kern="1200" dirty="0" smtClean="0">
            <a:latin typeface="Verdana" pitchFamily="34" charset="0"/>
            <a:ea typeface="Verdana" pitchFamily="34" charset="0"/>
            <a:cs typeface="Verdana" pitchFamily="34" charset="0"/>
          </a:endParaRPr>
        </a:p>
        <a:p>
          <a:pPr lvl="0" algn="l" defTabSz="622300">
            <a:lnSpc>
              <a:spcPct val="90000"/>
            </a:lnSpc>
            <a:spcBef>
              <a:spcPct val="0"/>
            </a:spcBef>
            <a:spcAft>
              <a:spcPct val="35000"/>
            </a:spcAft>
          </a:pPr>
          <a:endParaRPr lang="pt-BR" sz="1400" b="1" kern="1200" dirty="0" smtClean="0">
            <a:latin typeface="Verdana" pitchFamily="34" charset="0"/>
            <a:ea typeface="Verdana" pitchFamily="34" charset="0"/>
            <a:cs typeface="Verdana" pitchFamily="34" charset="0"/>
          </a:endParaRPr>
        </a:p>
      </dsp:txBody>
      <dsp:txXfrm>
        <a:off x="5984427" y="2475404"/>
        <a:ext cx="1702979" cy="258296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C24845-65DF-471C-AD52-DD90763771D2}">
      <dsp:nvSpPr>
        <dsp:cNvPr id="0" name=""/>
        <dsp:cNvSpPr/>
      </dsp:nvSpPr>
      <dsp:spPr>
        <a:xfrm>
          <a:off x="234148" y="0"/>
          <a:ext cx="8410534" cy="5256583"/>
        </a:xfrm>
        <a:prstGeom prst="swooshArrow">
          <a:avLst>
            <a:gd name="adj1" fmla="val 25000"/>
            <a:gd name="adj2" fmla="val 25000"/>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D8AA721-A953-409D-89A0-A70A89F442C6}">
      <dsp:nvSpPr>
        <dsp:cNvPr id="0" name=""/>
        <dsp:cNvSpPr/>
      </dsp:nvSpPr>
      <dsp:spPr>
        <a:xfrm>
          <a:off x="1062585" y="3908795"/>
          <a:ext cx="193442" cy="193442"/>
        </a:xfrm>
        <a:prstGeom prst="ellipse">
          <a:avLst/>
        </a:prstGeom>
        <a:solidFill>
          <a:schemeClr val="lt1">
            <a:hueOff val="0"/>
            <a:satOff val="0"/>
            <a:lumOff val="0"/>
            <a:alphaOff val="0"/>
          </a:schemeClr>
        </a:solidFill>
        <a:ln w="2857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56FEF84-C75B-40FB-B497-A8B3471FDF77}">
      <dsp:nvSpPr>
        <dsp:cNvPr id="0" name=""/>
        <dsp:cNvSpPr/>
      </dsp:nvSpPr>
      <dsp:spPr>
        <a:xfrm>
          <a:off x="1224323" y="4005517"/>
          <a:ext cx="1101780" cy="12510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501" tIns="0" rIns="0" bIns="0" numCol="1" spcCol="1270" anchor="t" anchorCtr="0">
          <a:noAutofit/>
        </a:bodyPr>
        <a:lstStyle/>
        <a:p>
          <a:pPr lvl="0" algn="l" defTabSz="622300" rtl="0">
            <a:lnSpc>
              <a:spcPct val="90000"/>
            </a:lnSpc>
            <a:spcBef>
              <a:spcPct val="0"/>
            </a:spcBef>
            <a:spcAft>
              <a:spcPct val="35000"/>
            </a:spcAft>
          </a:pPr>
          <a:r>
            <a:rPr lang="en-US" sz="1400" b="1" kern="1200" noProof="0" dirty="0" smtClean="0"/>
            <a:t>PORTS</a:t>
          </a:r>
          <a:endParaRPr lang="en-US" sz="1400" b="1" kern="1200" noProof="0" dirty="0"/>
        </a:p>
      </dsp:txBody>
      <dsp:txXfrm>
        <a:off x="1224323" y="4005517"/>
        <a:ext cx="1101780" cy="1251066"/>
      </dsp:txXfrm>
    </dsp:sp>
    <dsp:sp modelId="{7D5D39A7-E1D9-40E6-B757-15CCFFE4BED6}">
      <dsp:nvSpPr>
        <dsp:cNvPr id="0" name=""/>
        <dsp:cNvSpPr/>
      </dsp:nvSpPr>
      <dsp:spPr>
        <a:xfrm>
          <a:off x="2109697" y="2902685"/>
          <a:ext cx="302779" cy="302779"/>
        </a:xfrm>
        <a:prstGeom prst="ellipse">
          <a:avLst/>
        </a:prstGeom>
        <a:solidFill>
          <a:schemeClr val="lt1">
            <a:hueOff val="0"/>
            <a:satOff val="0"/>
            <a:lumOff val="0"/>
            <a:alphaOff val="0"/>
          </a:schemeClr>
        </a:solidFill>
        <a:ln w="2857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5F99A61-DA4B-4E74-BA65-50149D51830C}">
      <dsp:nvSpPr>
        <dsp:cNvPr id="0" name=""/>
        <dsp:cNvSpPr/>
      </dsp:nvSpPr>
      <dsp:spPr>
        <a:xfrm>
          <a:off x="2296074" y="3054075"/>
          <a:ext cx="1614199" cy="22025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0436" tIns="0" rIns="0" bIns="0" numCol="1" spcCol="1270" anchor="t" anchorCtr="0">
          <a:noAutofit/>
        </a:bodyPr>
        <a:lstStyle/>
        <a:p>
          <a:pPr lvl="0" algn="l" defTabSz="622300" rtl="0">
            <a:lnSpc>
              <a:spcPct val="90000"/>
            </a:lnSpc>
            <a:spcBef>
              <a:spcPct val="0"/>
            </a:spcBef>
            <a:spcAft>
              <a:spcPct val="35000"/>
            </a:spcAft>
          </a:pPr>
          <a:r>
            <a:rPr lang="en-US" sz="1400" b="1" kern="1200" noProof="0" smtClean="0"/>
            <a:t>FUELS</a:t>
          </a:r>
          <a:endParaRPr lang="en-US" sz="1400" b="1" kern="1200" noProof="0"/>
        </a:p>
      </dsp:txBody>
      <dsp:txXfrm>
        <a:off x="2296074" y="3054075"/>
        <a:ext cx="1614199" cy="2202508"/>
      </dsp:txXfrm>
    </dsp:sp>
    <dsp:sp modelId="{D10462CF-BDF1-4963-BA46-6B34C94DDC09}">
      <dsp:nvSpPr>
        <dsp:cNvPr id="0" name=""/>
        <dsp:cNvSpPr/>
      </dsp:nvSpPr>
      <dsp:spPr>
        <a:xfrm>
          <a:off x="3455382" y="2100530"/>
          <a:ext cx="403705" cy="403705"/>
        </a:xfrm>
        <a:prstGeom prst="ellipse">
          <a:avLst/>
        </a:prstGeom>
        <a:solidFill>
          <a:schemeClr val="lt1">
            <a:hueOff val="0"/>
            <a:satOff val="0"/>
            <a:lumOff val="0"/>
            <a:alphaOff val="0"/>
          </a:schemeClr>
        </a:solidFill>
        <a:ln w="2857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F92D589-A039-4CBC-80CC-AC5F7150A3C2}">
      <dsp:nvSpPr>
        <dsp:cNvPr id="0" name=""/>
        <dsp:cNvSpPr/>
      </dsp:nvSpPr>
      <dsp:spPr>
        <a:xfrm>
          <a:off x="3727213" y="2302383"/>
          <a:ext cx="1623233" cy="29542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3915" tIns="0" rIns="0" bIns="0" numCol="1" spcCol="1270" anchor="t" anchorCtr="0">
          <a:noAutofit/>
        </a:bodyPr>
        <a:lstStyle/>
        <a:p>
          <a:pPr lvl="0" algn="l" defTabSz="622300" rtl="0">
            <a:lnSpc>
              <a:spcPct val="90000"/>
            </a:lnSpc>
            <a:spcBef>
              <a:spcPct val="0"/>
            </a:spcBef>
            <a:spcAft>
              <a:spcPct val="35000"/>
            </a:spcAft>
          </a:pPr>
          <a:r>
            <a:rPr lang="en-US" sz="1400" b="1" kern="1200" noProof="0" smtClean="0"/>
            <a:t>TANKS</a:t>
          </a:r>
          <a:endParaRPr lang="en-US" sz="1400" b="1" kern="1200" noProof="0"/>
        </a:p>
      </dsp:txBody>
      <dsp:txXfrm>
        <a:off x="3727213" y="2302383"/>
        <a:ext cx="1623233" cy="2954200"/>
      </dsp:txXfrm>
    </dsp:sp>
    <dsp:sp modelId="{9C7B72A2-DD36-4051-A264-CCFD60E2440E}">
      <dsp:nvSpPr>
        <dsp:cNvPr id="0" name=""/>
        <dsp:cNvSpPr/>
      </dsp:nvSpPr>
      <dsp:spPr>
        <a:xfrm>
          <a:off x="5019742" y="1473946"/>
          <a:ext cx="521453" cy="521453"/>
        </a:xfrm>
        <a:prstGeom prst="ellipse">
          <a:avLst/>
        </a:prstGeom>
        <a:solidFill>
          <a:schemeClr val="lt1">
            <a:hueOff val="0"/>
            <a:satOff val="0"/>
            <a:lumOff val="0"/>
            <a:alphaOff val="0"/>
          </a:schemeClr>
        </a:solidFill>
        <a:ln w="2857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77C64E7-AA7C-4D8B-8F7F-67F5CEEAA060}">
      <dsp:nvSpPr>
        <dsp:cNvPr id="0" name=""/>
        <dsp:cNvSpPr/>
      </dsp:nvSpPr>
      <dsp:spPr>
        <a:xfrm>
          <a:off x="5308433" y="1734672"/>
          <a:ext cx="1914220" cy="35219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6307" tIns="0" rIns="0" bIns="0" numCol="1" spcCol="1270" anchor="t" anchorCtr="0">
          <a:noAutofit/>
        </a:bodyPr>
        <a:lstStyle/>
        <a:p>
          <a:pPr lvl="0" algn="l" defTabSz="622300" rtl="0">
            <a:lnSpc>
              <a:spcPct val="90000"/>
            </a:lnSpc>
            <a:spcBef>
              <a:spcPct val="0"/>
            </a:spcBef>
            <a:spcAft>
              <a:spcPct val="35000"/>
            </a:spcAft>
          </a:pPr>
          <a:r>
            <a:rPr lang="en-US" sz="1400" b="1" kern="1200" noProof="0" dirty="0" smtClean="0"/>
            <a:t>FUELLING POSITIONS</a:t>
          </a:r>
          <a:endParaRPr lang="en-US" sz="1400" b="1" kern="1200" noProof="0" dirty="0"/>
        </a:p>
      </dsp:txBody>
      <dsp:txXfrm>
        <a:off x="5308433" y="1734672"/>
        <a:ext cx="1914220" cy="3521911"/>
      </dsp:txXfrm>
    </dsp:sp>
    <dsp:sp modelId="{C6EA3C75-5C9C-44CB-9E6E-7E9EA6A96FBE}">
      <dsp:nvSpPr>
        <dsp:cNvPr id="0" name=""/>
        <dsp:cNvSpPr/>
      </dsp:nvSpPr>
      <dsp:spPr>
        <a:xfrm>
          <a:off x="6630359" y="1055522"/>
          <a:ext cx="664432" cy="664432"/>
        </a:xfrm>
        <a:prstGeom prst="ellipse">
          <a:avLst/>
        </a:prstGeom>
        <a:solidFill>
          <a:schemeClr val="lt1">
            <a:hueOff val="0"/>
            <a:satOff val="0"/>
            <a:lumOff val="0"/>
            <a:alphaOff val="0"/>
          </a:schemeClr>
        </a:solidFill>
        <a:ln w="2857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3EFFEAA-6408-40DF-A76B-E2CC797913AB}">
      <dsp:nvSpPr>
        <dsp:cNvPr id="0" name=""/>
        <dsp:cNvSpPr/>
      </dsp:nvSpPr>
      <dsp:spPr>
        <a:xfrm>
          <a:off x="6980708" y="1387738"/>
          <a:ext cx="1682106" cy="38688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2069" tIns="0" rIns="0" bIns="0" numCol="1" spcCol="1270" anchor="t" anchorCtr="0">
          <a:noAutofit/>
        </a:bodyPr>
        <a:lstStyle/>
        <a:p>
          <a:pPr lvl="0" algn="l" defTabSz="622300" rtl="0">
            <a:lnSpc>
              <a:spcPct val="90000"/>
            </a:lnSpc>
            <a:spcBef>
              <a:spcPct val="0"/>
            </a:spcBef>
            <a:spcAft>
              <a:spcPct val="35000"/>
            </a:spcAft>
          </a:pPr>
          <a:r>
            <a:rPr lang="en-US" sz="1400" b="1" kern="1200" noProof="0" smtClean="0"/>
            <a:t>NOZZLES</a:t>
          </a:r>
          <a:endParaRPr lang="en-US" sz="1400" b="1" kern="1200" noProof="0"/>
        </a:p>
      </dsp:txBody>
      <dsp:txXfrm>
        <a:off x="6980708" y="1387738"/>
        <a:ext cx="1682106" cy="386884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9/3/layout/IncreasingArrowsProcess">
  <dgm:title val=""/>
  <dgm:desc val=""/>
  <dgm:catLst>
    <dgm:cat type="process" pri="5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40" srcId="0" destId="10" srcOrd="0" destOrd="0"/>
        <dgm:cxn modelId="12" srcId="10" destId="11" srcOrd="0" destOrd="0"/>
        <dgm:cxn modelId="5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clrData>
  <dgm:layoutNode name="Name0">
    <dgm:varLst>
      <dgm:chMax val="5"/>
      <dgm:chPref val="5"/>
      <dgm:dir/>
      <dgm:animLvl val="lvl"/>
    </dgm:varLst>
    <dgm:shape xmlns:r="http://schemas.openxmlformats.org/officeDocument/2006/relationships" r:blip="">
      <dgm:adjLst/>
    </dgm:shape>
    <dgm:choose name="Name1">
      <dgm:if name="Name2" axis="ch" ptType="node" func="cnt" op="equ" val="1">
        <dgm:choose name="Name3">
          <dgm:if name="Name4" axis="ch ch" ptType="node node" func="cnt" op="equ" val="0">
            <dgm:alg type="composite">
              <dgm:param type="ar" val="6.8662"/>
            </dgm:alg>
            <dgm:choose name="Name5">
              <dgm:if name="Name6" func="var" arg="dir" op="equ" val="norm">
                <dgm:constrLst>
                  <dgm:constr type="primFontSz" for="des" forName="parentText1" val="65"/>
                  <dgm:constr type="l" for="ch" forName="parentText1" refType="w" fact="0"/>
                  <dgm:constr type="t" for="ch" forName="parentText1" refType="h" fact="0"/>
                  <dgm:constr type="w" for="ch" forName="parentText1" refType="w"/>
                  <dgm:constr type="h" for="ch" forName="parentText1" refType="h"/>
                </dgm:constrLst>
              </dgm:if>
              <dgm:else name="Name7">
                <dgm:constrLst>
                  <dgm:constr type="primFontSz" for="des" forName="parentText1" val="65"/>
                  <dgm:constr type="l" for="ch" forName="parentText1" refType="w" fact="0"/>
                  <dgm:constr type="t" for="ch" forName="parentText1" refType="h" fact="0"/>
                  <dgm:constr type="w" for="ch" forName="parentText1" refType="w"/>
                  <dgm:constr type="h" for="ch" forName="parentText1" refType="h"/>
                </dgm:constrLst>
              </dgm:else>
            </dgm:choose>
          </dgm:if>
          <dgm:else name="Name8">
            <dgm:alg type="composite">
              <dgm:param type="ar" val="1.9864"/>
            </dgm:alg>
            <dgm:choose name="Name9">
              <dgm:if name="Name10" func="var" arg="dir" op="equ" val="norm">
                <dgm:constrLst>
                  <dgm:constr type="primFontSz" for="des" forName="childText1" val="65"/>
                  <dgm:constr type="primFontSz" for="des" forName="parentText1" val="65"/>
                  <dgm:constr type="primFontSz" for="des" forName="childText1" refType="primFontSz" refFor="des" refForName="parentText1" op="lte"/>
                  <dgm:constr type="l" for="ch" forName="parentText1" refType="w" fact="0"/>
                  <dgm:constr type="t" for="ch" forName="parentText1" refType="h" fact="0"/>
                  <dgm:constr type="w" for="ch" forName="parentText1" refType="w"/>
                  <dgm:constr type="h" for="ch" forName="parentText1" refType="h" fact="0.2893"/>
                  <dgm:constr type="l" for="ch" forName="childText1" refType="w" fact="0"/>
                  <dgm:constr type="t" for="ch" forName="childText1" refType="h" fact="0.224"/>
                  <dgm:constr type="w" for="ch" forName="childText1" refType="w" fact="0.9241"/>
                  <dgm:constr type="h" for="ch" forName="childText1" refType="h" fact="0.776"/>
                </dgm:constrLst>
              </dgm:if>
              <dgm:else name="Name11">
                <dgm:constrLst>
                  <dgm:constr type="primFontSz" for="des" forName="childText1" val="65"/>
                  <dgm:constr type="primFontSz" for="des" forName="parentText1" val="65"/>
                  <dgm:constr type="primFontSz" for="des" forName="childText1" refType="primFontSz" refFor="des" refForName="parentText1" op="lte"/>
                  <dgm:constr type="l" for="ch" forName="parentText1" refType="w" fact="0"/>
                  <dgm:constr type="t" for="ch" forName="parentText1" refType="h" fact="0"/>
                  <dgm:constr type="w" for="ch" forName="parentText1" refType="w"/>
                  <dgm:constr type="h" for="ch" forName="parentText1" refType="h" fact="0.2893"/>
                  <dgm:constr type="l" for="ch" forName="childText1" refType="w" fact="0.076"/>
                  <dgm:constr type="t" for="ch" forName="childText1" refType="h" fact="0.224"/>
                  <dgm:constr type="w" for="ch" forName="childText1" refType="w" fact="0.9241"/>
                  <dgm:constr type="h" for="ch" forName="childText1" refType="h" fact="0.776"/>
                </dgm:constrLst>
              </dgm:else>
            </dgm:choose>
          </dgm:else>
        </dgm:choose>
      </dgm:if>
      <dgm:if name="Name12" axis="ch" ptType="node" func="cnt" op="equ" val="2">
        <dgm:choose name="Name13">
          <dgm:if name="Name14" axis="ch ch" ptType="node node" func="cnt" op="equ" val="0">
            <dgm:alg type="composite">
              <dgm:param type="ar" val="5.1498"/>
            </dgm:alg>
            <dgm:choose name="Name15">
              <dgm:if name="Name16" func="var" arg="dir" op="equ" val="norm">
                <dgm:constrLst>
                  <dgm:constr type="primFontSz" for="des" forName="parentText1" val="65"/>
                  <dgm:constr type="primFontSz" for="des" forName="parentText2" refType="primFontSz" refFor="des" refForName="parentText1" op="equ"/>
                  <dgm:constr type="l" for="ch" forName="parentText1" refType="w" fact="0"/>
                  <dgm:constr type="t" for="ch" forName="parentText1" refType="h" fact="0"/>
                  <dgm:constr type="w" for="ch" forName="parentText1" refType="w"/>
                  <dgm:constr type="h" for="ch" forName="parentText1" refType="h" fact="0.7501"/>
                  <dgm:constr type="l" for="ch" forName="parentText2" refType="w" fact="0.462"/>
                  <dgm:constr type="t" for="ch" forName="parentText2" refType="h" fact="0.2499"/>
                  <dgm:constr type="w" for="ch" forName="parentText2" refType="w" fact="0.538"/>
                  <dgm:constr type="h" for="ch" forName="parentText2" refType="h" fact="0.7501"/>
                </dgm:constrLst>
              </dgm:if>
              <dgm:else name="Name17">
                <dgm:constrLst>
                  <dgm:constr type="primFontSz" for="des" forName="parentText1" val="65"/>
                  <dgm:constr type="primFontSz" for="des" forName="parentText2" refType="primFontSz" refFor="des" refForName="parentText1" op="equ"/>
                  <dgm:constr type="l" for="ch" forName="parentText1" refType="w" fact="0"/>
                  <dgm:constr type="t" for="ch" forName="parentText1" refType="h" fact="0"/>
                  <dgm:constr type="w" for="ch" forName="parentText1" refType="w"/>
                  <dgm:constr type="h" for="ch" forName="parentText1" refType="h" fact="0.7501"/>
                  <dgm:constr type="l" for="ch" forName="parentText2" refType="w" fact="0"/>
                  <dgm:constr type="t" for="ch" forName="parentText2" refType="h" fact="0.2499"/>
                  <dgm:constr type="w" for="ch" forName="parentText2" refType="w" fact="0.538"/>
                  <dgm:constr type="h" for="ch" forName="parentText2" refType="h" fact="0.7501"/>
                </dgm:constrLst>
              </dgm:else>
            </dgm:choose>
          </dgm:if>
          <dgm:else name="Name18">
            <dgm:alg type="composite">
              <dgm:param type="ar" val="2.0563"/>
            </dgm:alg>
            <dgm:choose name="Name19">
              <dgm:if name="Name2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parentText2" refType="primFontSz" refFor="des" refForName="parentText1" op="equ"/>
                  <dgm:constr type="primFontSz" for="des" forName="childText2" refType="primFontSz" refFor="des" refForName="childText1" op="equ"/>
                  <dgm:constr type="l" for="ch" forName="parentText1" refType="w" fact="0"/>
                  <dgm:constr type="t" for="ch" forName="parentText1" refType="h" fact="0"/>
                  <dgm:constr type="w" for="ch" forName="parentText1" refType="w"/>
                  <dgm:constr type="h" for="ch" forName="parentText1" refType="h" fact="0.2995"/>
                  <dgm:constr type="l" for="ch" forName="parentText2" refType="w" fact="0.462"/>
                  <dgm:constr type="t" for="ch" forName="parentText2" refType="h" fact="0.0998"/>
                  <dgm:constr type="w" for="ch" forName="parentText2" refType="w" fact="0.538"/>
                  <dgm:constr type="h" for="ch" forName="parentText2" refType="h" fact="0.2995"/>
                  <dgm:constr type="l" for="ch" forName="childText1" refType="w" fact="0"/>
                  <dgm:constr type="t" for="ch" forName="childText1" refType="h" fact="0.2317"/>
                  <dgm:constr type="w" for="ch" forName="childText1" refType="w" fact="0.462"/>
                  <dgm:constr type="h" for="ch" forName="childText1" refType="h" fact="0.6685"/>
                  <dgm:constr type="l" for="ch" forName="childText2" refType="w" fact="0.462"/>
                  <dgm:constr type="t" for="ch" forName="childText2" refType="h" fact="0.3315"/>
                  <dgm:constr type="w" for="ch" forName="childText2" refType="w" fact="0.462"/>
                  <dgm:constr type="h" for="ch" forName="childText2" refType="h" fact="0.6685"/>
                </dgm:constrLst>
              </dgm:if>
              <dgm:else name="Name2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parentText2" refType="primFontSz" refFor="des" refForName="parentText1" op="equ"/>
                  <dgm:constr type="primFontSz" for="des" forName="childText2" refType="primFontSz" refFor="des" refForName="childText1" op="equ"/>
                  <dgm:constr type="l" for="ch" forName="parentText1" refType="w" fact="0"/>
                  <dgm:constr type="t" for="ch" forName="parentText1" refType="h" fact="0"/>
                  <dgm:constr type="w" for="ch" forName="parentText1" refType="w"/>
                  <dgm:constr type="h" for="ch" forName="parentText1" refType="h" fact="0.2995"/>
                  <dgm:constr type="l" for="ch" forName="parentText2" refType="w" fact="0"/>
                  <dgm:constr type="t" for="ch" forName="parentText2" refType="h" fact="0.0998"/>
                  <dgm:constr type="w" for="ch" forName="parentText2" refType="w" fact="0.538"/>
                  <dgm:constr type="h" for="ch" forName="parentText2" refType="h" fact="0.2995"/>
                  <dgm:constr type="l" for="ch" forName="childText1" refType="w" fact="0.538"/>
                  <dgm:constr type="t" for="ch" forName="childText1" refType="h" fact="0.2317"/>
                  <dgm:constr type="w" for="ch" forName="childText1" refType="w" fact="0.462"/>
                  <dgm:constr type="h" for="ch" forName="childText1" refType="h" fact="0.6685"/>
                  <dgm:constr type="l" for="ch" forName="childText2" refType="w" fact="0.076"/>
                  <dgm:constr type="t" for="ch" forName="childText2" refType="h" fact="0.3315"/>
                  <dgm:constr type="w" for="ch" forName="childText2" refType="w" fact="0.462"/>
                  <dgm:constr type="h" for="ch" forName="childText2" refType="h" fact="0.6685"/>
                </dgm:constrLst>
              </dgm:else>
            </dgm:choose>
          </dgm:else>
        </dgm:choose>
      </dgm:if>
      <dgm:if name="Name22" axis="ch" ptType="node" func="cnt" op="equ" val="3">
        <dgm:choose name="Name23">
          <dgm:if name="Name24" axis="ch ch" ptType="node node" func="cnt" op="equ" val="0">
            <dgm:alg type="composite">
              <dgm:param type="ar" val="4.1198"/>
            </dgm:alg>
            <dgm:choose name="Name25">
              <dgm:if name="Name26" func="var" arg="dir" op="equ" val="norm">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l" for="ch" forName="parentText1" refType="w" fact="0"/>
                  <dgm:constr type="t" for="ch" forName="parentText1" refType="h" fact="0"/>
                  <dgm:constr type="w" for="ch" forName="parentText1" refType="w"/>
                  <dgm:constr type="h" for="ch" forName="parentText1" refType="h" fact="0.6"/>
                  <dgm:constr type="l" for="ch" forName="parentText2" refType="w" fact="0.308"/>
                  <dgm:constr type="t" for="ch" forName="parentText2" refType="h" fact="0.2"/>
                  <dgm:constr type="w" for="ch" forName="parentText2" refType="w" fact="0.692"/>
                  <dgm:constr type="h" for="ch" forName="parentText2" refType="h" fact="0.6"/>
                  <dgm:constr type="l" for="ch" forName="parentText3" refType="w" fact="0.616"/>
                  <dgm:constr type="t" for="ch" forName="parentText3" refType="h" fact="0.4"/>
                  <dgm:constr type="w" for="ch" forName="parentText3" refType="w" fact="0.384"/>
                  <dgm:constr type="h" for="ch" forName="parentText3" refType="h" fact="0.6"/>
                </dgm:constrLst>
              </dgm:if>
              <dgm:else name="Name27">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l" for="ch" forName="parentText1" refType="w" fact="0"/>
                  <dgm:constr type="t" for="ch" forName="parentText1" refType="h" fact="0"/>
                  <dgm:constr type="w" for="ch" forName="parentText1" refType="w"/>
                  <dgm:constr type="h" for="ch" forName="parentText1" refType="h" fact="0.6"/>
                  <dgm:constr type="l" for="ch" forName="parentText2" refType="w" fact="0"/>
                  <dgm:constr type="t" for="ch" forName="parentText2" refType="h" fact="0.2"/>
                  <dgm:constr type="w" for="ch" forName="parentText2" refType="w" fact="0.692"/>
                  <dgm:constr type="h" for="ch" forName="parentText2" refType="h" fact="0.6"/>
                  <dgm:constr type="l" for="ch" forName="parentText3" refType="w" fact="0"/>
                  <dgm:constr type="t" for="ch" forName="parentText3" refType="h" fact="0.4"/>
                  <dgm:constr type="w" for="ch" forName="parentText3" refType="w" fact="0.384"/>
                  <dgm:constr type="h" for="ch" forName="parentText3" refType="h" fact="0.6"/>
                </dgm:constrLst>
              </dgm:else>
            </dgm:choose>
          </dgm:if>
          <dgm:else name="Name28">
            <dgm:alg type="composite">
              <dgm:param type="ar" val="2.0702"/>
            </dgm:alg>
            <dgm:choose name="Name29">
              <dgm:if name="Name3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parentText2" refType="primFontSz" refFor="des" refForName="parentText1" op="equ"/>
                  <dgm:constr type="primFontSz" for="des" forName="parentText3"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l" for="ch" forName="childText1" refType="w" fact="0"/>
                  <dgm:constr type="t" for="ch" forName="childText1" refType="h" fact="0.2325"/>
                  <dgm:constr type="w" for="ch" forName="childText1" refType="w" fact="0.308"/>
                  <dgm:constr type="h" for="ch" forName="childText1" refType="h" fact="0.5808"/>
                  <dgm:constr type="l" for="ch" forName="childText2" refType="w" fact="0.308"/>
                  <dgm:constr type="t" for="ch" forName="childText2" refType="h" fact="0.333"/>
                  <dgm:constr type="w" for="ch" forName="childText2" refType="w" fact="0.308"/>
                  <dgm:constr type="h" for="ch" forName="childText2" refType="h" fact="0.5808"/>
                  <dgm:constr type="l" for="ch" forName="childText3" refType="w" fact="0.616"/>
                  <dgm:constr type="t" for="ch" forName="childText3" refType="h" fact="0.4335"/>
                  <dgm:constr type="w" for="ch" forName="childText3" refType="w" fact="0.308"/>
                  <dgm:constr type="h" for="ch" forName="childText3" refType="h" fact="0.5723"/>
                  <dgm:constr type="l" for="ch" forName="parentText1" refType="w" fact="0"/>
                  <dgm:constr type="t" for="ch" forName="parentText1" refType="h" fact="0"/>
                  <dgm:constr type="w" for="ch" forName="parentText1" refType="w"/>
                  <dgm:constr type="h" for="ch" forName="parentText1" refType="h" fact="0.3015"/>
                  <dgm:constr type="l" for="ch" forName="parentText2" refType="w" fact="0.308"/>
                  <dgm:constr type="t" for="ch" forName="parentText2" refType="h" fact="0.1005"/>
                  <dgm:constr type="w" for="ch" forName="parentText2" refType="w" fact="0.692"/>
                  <dgm:constr type="h" for="ch" forName="parentText2" refType="h" fact="0.3015"/>
                  <dgm:constr type="l" for="ch" forName="parentText3" refType="w" fact="0.616"/>
                  <dgm:constr type="t" for="ch" forName="parentText3" refType="h" fact="0.201"/>
                  <dgm:constr type="w" for="ch" forName="parentText3" refType="w" fact="0.384"/>
                  <dgm:constr type="h" for="ch" forName="parentText3" refType="h" fact="0.3015"/>
                </dgm:constrLst>
              </dgm:if>
              <dgm:else name="Name3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parentText2" refType="primFontSz" refFor="des" refForName="parentText1" op="equ"/>
                  <dgm:constr type="primFontSz" for="des" forName="parentText3"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l" for="ch" forName="childText1" refType="w" fact="0.692"/>
                  <dgm:constr type="t" for="ch" forName="childText1" refType="h" fact="0.2325"/>
                  <dgm:constr type="w" for="ch" forName="childText1" refType="w" fact="0.308"/>
                  <dgm:constr type="h" for="ch" forName="childText1" refType="h" fact="0.5808"/>
                  <dgm:constr type="l" for="ch" forName="childText2" refType="w" fact="0.384"/>
                  <dgm:constr type="t" for="ch" forName="childText2" refType="h" fact="0.333"/>
                  <dgm:constr type="w" for="ch" forName="childText2" refType="w" fact="0.308"/>
                  <dgm:constr type="h" for="ch" forName="childText2" refType="h" fact="0.5808"/>
                  <dgm:constr type="l" for="ch" forName="childText3" refType="w" fact="0.076"/>
                  <dgm:constr type="t" for="ch" forName="childText3" refType="h" fact="0.4335"/>
                  <dgm:constr type="w" for="ch" forName="childText3" refType="w" fact="0.308"/>
                  <dgm:constr type="h" for="ch" forName="childText3" refType="h" fact="0.5723"/>
                  <dgm:constr type="l" for="ch" forName="parentText1" refType="w" fact="0"/>
                  <dgm:constr type="t" for="ch" forName="parentText1" refType="h" fact="0"/>
                  <dgm:constr type="w" for="ch" forName="parentText1" refType="w"/>
                  <dgm:constr type="h" for="ch" forName="parentText1" refType="h" fact="0.3015"/>
                  <dgm:constr type="l" for="ch" forName="parentText2" refType="w" fact="0"/>
                  <dgm:constr type="t" for="ch" forName="parentText2" refType="h" fact="0.1005"/>
                  <dgm:constr type="w" for="ch" forName="parentText2" refType="w" fact="0.692"/>
                  <dgm:constr type="h" for="ch" forName="parentText2" refType="h" fact="0.3015"/>
                  <dgm:constr type="l" for="ch" forName="parentText3" refType="w" fact="0"/>
                  <dgm:constr type="t" for="ch" forName="parentText3" refType="h" fact="0.201"/>
                  <dgm:constr type="w" for="ch" forName="parentText3" refType="w" fact="0.384"/>
                  <dgm:constr type="h" for="ch" forName="parentText3" refType="h" fact="0.3015"/>
                </dgm:constrLst>
              </dgm:else>
            </dgm:choose>
          </dgm:else>
        </dgm:choose>
      </dgm:if>
      <dgm:if name="Name32" axis="ch" ptType="node" func="cnt" op="equ" val="4">
        <dgm:choose name="Name33">
          <dgm:if name="Name34" axis="ch ch" ptType="node node" func="cnt" op="equ" val="0">
            <dgm:alg type="composite">
              <dgm:param type="ar" val="3.435"/>
            </dgm:alg>
            <dgm:choose name="Name35">
              <dgm:if name="Name36" func="var" arg="dir" op="equ" val="norm">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l" for="ch" forName="parentText1" refType="w" fact="0"/>
                  <dgm:constr type="t" for="ch" forName="parentText1" refType="h" fact="0"/>
                  <dgm:constr type="w" for="ch" forName="parentText1" refType="w"/>
                  <dgm:constr type="h" for="ch" forName="parentText1" refType="h" fact="0.5001"/>
                  <dgm:constr type="l" for="ch" forName="parentText2" refType="w" fact="0.2305"/>
                  <dgm:constr type="t" for="ch" forName="parentText2" refType="h" fact="0.1666"/>
                  <dgm:constr type="w" for="ch" forName="parentText2" refType="w" fact="0.7695"/>
                  <dgm:constr type="h" for="ch" forName="parentText2" refType="h" fact="0.5001"/>
                  <dgm:constr type="l" for="ch" forName="parentText3" refType="w" fact="0.461"/>
                  <dgm:constr type="t" for="ch" forName="parentText3" refType="h" fact="0.3333"/>
                  <dgm:constr type="w" for="ch" forName="parentText3" refType="w" fact="0.539"/>
                  <dgm:constr type="h" for="ch" forName="parentText3" refType="h" fact="0.5001"/>
                  <dgm:constr type="l" for="ch" forName="parentText4" refType="w" fact="0.6915"/>
                  <dgm:constr type="t" for="ch" forName="parentText4" refType="h" fact="0.4999"/>
                  <dgm:constr type="w" for="ch" forName="parentText4" refType="w" fact="0.3085"/>
                  <dgm:constr type="h" for="ch" forName="parentText4" refType="h" fact="0.5001"/>
                </dgm:constrLst>
              </dgm:if>
              <dgm:else name="Name37">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l" for="ch" forName="parentText1" refType="w" fact="0"/>
                  <dgm:constr type="t" for="ch" forName="parentText1" refType="h" fact="0"/>
                  <dgm:constr type="w" for="ch" forName="parentText1" refType="w"/>
                  <dgm:constr type="h" for="ch" forName="parentText1" refType="h" fact="0.5001"/>
                  <dgm:constr type="l" for="ch" forName="parentText2" refType="w" fact="0"/>
                  <dgm:constr type="t" for="ch" forName="parentText2" refType="h" fact="0.1666"/>
                  <dgm:constr type="w" for="ch" forName="parentText2" refType="w" fact="0.7695"/>
                  <dgm:constr type="h" for="ch" forName="parentText2" refType="h" fact="0.5001"/>
                  <dgm:constr type="l" for="ch" forName="parentText3" refType="w" fact="0"/>
                  <dgm:constr type="t" for="ch" forName="parentText3" refType="h" fact="0.3333"/>
                  <dgm:constr type="w" for="ch" forName="parentText3" refType="w" fact="0.539"/>
                  <dgm:constr type="h" for="ch" forName="parentText3" refType="h" fact="0.5001"/>
                  <dgm:constr type="l" for="ch" forName="parentText4" refType="w" fact="0"/>
                  <dgm:constr type="t" for="ch" forName="parentText4" refType="h" fact="0.4999"/>
                  <dgm:constr type="w" for="ch" forName="parentText4" refType="w" fact="0.3085"/>
                  <dgm:constr type="h" for="ch" forName="parentText4" refType="h" fact="0.5001"/>
                </dgm:constrLst>
              </dgm:else>
            </dgm:choose>
          </dgm:if>
          <dgm:else name="Name38">
            <dgm:alg type="composite">
              <dgm:param type="ar" val="1.9377"/>
            </dgm:alg>
            <dgm:choose name="Name39">
              <dgm:if name="Name4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l" for="ch" forName="childText1" refType="w" fact="0"/>
                  <dgm:constr type="t" for="ch" forName="childText1" refType="h" fact="0.218"/>
                  <dgm:constr type="w" for="ch" forName="childText1" refType="w" fact="0.2305"/>
                  <dgm:constr type="h" for="ch" forName="childText1" refType="h" fact="0.5218"/>
                  <dgm:constr type="l" for="ch" forName="childText2" refType="w" fact="0.2305"/>
                  <dgm:constr type="t" for="ch" forName="childText2" refType="h" fact="0.312"/>
                  <dgm:constr type="w" for="ch" forName="childText2" refType="w" fact="0.2305"/>
                  <dgm:constr type="h" for="ch" forName="childText2" refType="h" fact="0.5085"/>
                  <dgm:constr type="l" for="ch" forName="childText3" refType="w" fact="0.461"/>
                  <dgm:constr type="t" for="ch" forName="childText3" refType="h" fact="0.406"/>
                  <dgm:constr type="w" for="ch" forName="childText3" refType="w" fact="0.2305"/>
                  <dgm:constr type="h" for="ch" forName="childText3" refType="h" fact="0.5119"/>
                  <dgm:constr type="l" for="ch" forName="childText4" refType="w" fact="0.6915"/>
                  <dgm:constr type="t" for="ch" forName="childText4" refType="h" fact="0.5"/>
                  <dgm:constr type="w" for="ch" forName="childText4" refType="w" fact="0.2326"/>
                  <dgm:constr type="h" for="ch" forName="childText4" refType="h" fact="0.5179"/>
                  <dgm:constr type="l" for="ch" forName="parentText1" refType="w" fact="0"/>
                  <dgm:constr type="t" for="ch" forName="parentText1" refType="h" fact="0"/>
                  <dgm:constr type="w" for="ch" forName="parentText1" refType="w"/>
                  <dgm:constr type="h" for="ch" forName="parentText1" refType="h" fact="0.2821"/>
                  <dgm:constr type="l" for="ch" forName="parentText2" refType="w" fact="0.2305"/>
                  <dgm:constr type="t" for="ch" forName="parentText2" refType="h" fact="0.094"/>
                  <dgm:constr type="w" for="ch" forName="parentText2" refType="w" fact="0.7695"/>
                  <dgm:constr type="h" for="ch" forName="parentText2" refType="h" fact="0.2821"/>
                  <dgm:constr type="l" for="ch" forName="parentText3" refType="w" fact="0.461"/>
                  <dgm:constr type="t" for="ch" forName="parentText3" refType="h" fact="0.188"/>
                  <dgm:constr type="w" for="ch" forName="parentText3" refType="w" fact="0.539"/>
                  <dgm:constr type="h" for="ch" forName="parentText3" refType="h" fact="0.2821"/>
                  <dgm:constr type="l" for="ch" forName="parentText4" refType="w" fact="0.6915"/>
                  <dgm:constr type="t" for="ch" forName="parentText4" refType="h" fact="0.282"/>
                  <dgm:constr type="w" for="ch" forName="parentText4" refType="w" fact="0.3085"/>
                  <dgm:constr type="h" for="ch" forName="parentText4" refType="h" fact="0.2821"/>
                </dgm:constrLst>
              </dgm:if>
              <dgm:else name="Name4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l" for="ch" forName="childText1" refType="w" fact="0.7695"/>
                  <dgm:constr type="t" for="ch" forName="childText1" refType="h" fact="0.218"/>
                  <dgm:constr type="w" for="ch" forName="childText1" refType="w" fact="0.2305"/>
                  <dgm:constr type="h" for="ch" forName="childText1" refType="h" fact="0.5218"/>
                  <dgm:constr type="l" for="ch" forName="childText2" refType="w" fact="0.539"/>
                  <dgm:constr type="t" for="ch" forName="childText2" refType="h" fact="0.312"/>
                  <dgm:constr type="w" for="ch" forName="childText2" refType="w" fact="0.2305"/>
                  <dgm:constr type="h" for="ch" forName="childText2" refType="h" fact="0.5085"/>
                  <dgm:constr type="l" for="ch" forName="childText3" refType="w" fact="0.3085"/>
                  <dgm:constr type="t" for="ch" forName="childText3" refType="h" fact="0.406"/>
                  <dgm:constr type="w" for="ch" forName="childText3" refType="w" fact="0.2305"/>
                  <dgm:constr type="h" for="ch" forName="childText3" refType="h" fact="0.5119"/>
                  <dgm:constr type="l" for="ch" forName="childText4" refType="w" fact="0.076"/>
                  <dgm:constr type="t" for="ch" forName="childText4" refType="h" fact="0.5"/>
                  <dgm:constr type="w" for="ch" forName="childText4" refType="w" fact="0.2346"/>
                  <dgm:constr type="h" for="ch" forName="childText4" refType="h" fact="0.5179"/>
                  <dgm:constr type="l" for="ch" forName="parentText1" refType="w" fact="0"/>
                  <dgm:constr type="t" for="ch" forName="parentText1" refType="h" fact="0"/>
                  <dgm:constr type="w" for="ch" forName="parentText1" refType="w"/>
                  <dgm:constr type="h" for="ch" forName="parentText1" refType="h" fact="0.2821"/>
                  <dgm:constr type="l" for="ch" forName="parentText2" refType="w" fact="0"/>
                  <dgm:constr type="t" for="ch" forName="parentText2" refType="h" fact="0.094"/>
                  <dgm:constr type="w" for="ch" forName="parentText2" refType="w" fact="0.7695"/>
                  <dgm:constr type="h" for="ch" forName="parentText2" refType="h" fact="0.2821"/>
                  <dgm:constr type="l" for="ch" forName="parentText3" refType="w" fact="0"/>
                  <dgm:constr type="t" for="ch" forName="parentText3" refType="h" fact="0.188"/>
                  <dgm:constr type="w" for="ch" forName="parentText3" refType="w" fact="0.539"/>
                  <dgm:constr type="h" for="ch" forName="parentText3" refType="h" fact="0.2821"/>
                  <dgm:constr type="l" for="ch" forName="parentText4" refType="w" fact="0"/>
                  <dgm:constr type="t" for="ch" forName="parentText4" refType="h" fact="0.282"/>
                  <dgm:constr type="w" for="ch" forName="parentText4" refType="w" fact="0.3085"/>
                  <dgm:constr type="h" for="ch" forName="parentText4" refType="h" fact="0.2821"/>
                </dgm:constrLst>
              </dgm:else>
            </dgm:choose>
          </dgm:else>
        </dgm:choose>
      </dgm:if>
      <dgm:else name="Name42">
        <dgm:choose name="Name43">
          <dgm:if name="Name44" axis="ch ch" ptType="node node" func="cnt" op="equ" val="0">
            <dgm:alg type="composite">
              <dgm:param type="ar" val="2.9463"/>
            </dgm:alg>
            <dgm:choose name="Name45">
              <dgm:if name="Name46" func="var" arg="dir" op="equ" val="norm">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l" for="ch" forName="parentText1" refType="w" fact="0"/>
                  <dgm:constr type="t" for="ch" forName="parentText1" refType="h" fact="0"/>
                  <dgm:constr type="w" for="ch" forName="parentText1" refType="w"/>
                  <dgm:constr type="h" for="ch" forName="parentText1" refType="h" fact="0.4285"/>
                  <dgm:constr type="l" for="ch" forName="parentText2" refType="w" fact="0.1848"/>
                  <dgm:constr type="t" for="ch" forName="parentText2" refType="h" fact="0.1429"/>
                  <dgm:constr type="w" for="ch" forName="parentText2" refType="w" fact="0.8152"/>
                  <dgm:constr type="h" for="ch" forName="parentText2" refType="h" fact="0.4285"/>
                  <dgm:constr type="l" for="ch" forName="parentText3" refType="w" fact="0.3696"/>
                  <dgm:constr type="t" for="ch" forName="parentText3" refType="h" fact="0.2858"/>
                  <dgm:constr type="w" for="ch" forName="parentText3" refType="w" fact="0.6304"/>
                  <dgm:constr type="h" for="ch" forName="parentText3" refType="h" fact="0.4285"/>
                  <dgm:constr type="l" for="ch" forName="parentText4" refType="w" fact="0.5545"/>
                  <dgm:constr type="t" for="ch" forName="parentText4" refType="h" fact="0.4286"/>
                  <dgm:constr type="w" for="ch" forName="parentText4" refType="w" fact="0.4455"/>
                  <dgm:constr type="h" for="ch" forName="parentText4" refType="h" fact="0.4285"/>
                  <dgm:constr type="l" for="ch" forName="parentText5" refType="w" fact="0.7393"/>
                  <dgm:constr type="t" for="ch" forName="parentText5" refType="h" fact="0.5715"/>
                  <dgm:constr type="w" for="ch" forName="parentText5" refType="w" fact="0.2607"/>
                  <dgm:constr type="h" for="ch" forName="parentText5" refType="h" fact="0.4285"/>
                </dgm:constrLst>
              </dgm:if>
              <dgm:else name="Name47">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l" for="ch" forName="parentText1" refType="w" fact="0"/>
                  <dgm:constr type="t" for="ch" forName="parentText1" refType="h" fact="0"/>
                  <dgm:constr type="w" for="ch" forName="parentText1" refType="w"/>
                  <dgm:constr type="h" for="ch" forName="parentText1" refType="h" fact="0.4285"/>
                  <dgm:constr type="l" for="ch" forName="parentText2" refType="w" fact="0"/>
                  <dgm:constr type="t" for="ch" forName="parentText2" refType="h" fact="0.1429"/>
                  <dgm:constr type="w" for="ch" forName="parentText2" refType="w" fact="0.8152"/>
                  <dgm:constr type="h" for="ch" forName="parentText2" refType="h" fact="0.4285"/>
                  <dgm:constr type="l" for="ch" forName="parentText3" refType="w" fact="0"/>
                  <dgm:constr type="t" for="ch" forName="parentText3" refType="h" fact="0.2858"/>
                  <dgm:constr type="w" for="ch" forName="parentText3" refType="w" fact="0.6304"/>
                  <dgm:constr type="h" for="ch" forName="parentText3" refType="h" fact="0.4285"/>
                  <dgm:constr type="l" for="ch" forName="parentText4" refType="w" fact="0"/>
                  <dgm:constr type="t" for="ch" forName="parentText4" refType="h" fact="0.4286"/>
                  <dgm:constr type="w" for="ch" forName="parentText4" refType="w" fact="0.4455"/>
                  <dgm:constr type="h" for="ch" forName="parentText4" refType="h" fact="0.4285"/>
                  <dgm:constr type="l" for="ch" forName="parentText5" refType="w" fact="0"/>
                  <dgm:constr type="t" for="ch" forName="parentText5" refType="h" fact="0.5715"/>
                  <dgm:constr type="w" for="ch" forName="parentText5" refType="w" fact="0.2607"/>
                  <dgm:constr type="h" for="ch" forName="parentText5" refType="h" fact="0.4285"/>
                </dgm:constrLst>
              </dgm:else>
            </dgm:choose>
          </dgm:if>
          <dgm:else name="Name48">
            <dgm:alg type="composite">
              <dgm:param type="ar" val="1.7837"/>
            </dgm:alg>
            <dgm:choose name="Name49">
              <dgm:if name="Name5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5"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5"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5"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childText5" refType="primFontSz" refFor="des" refForName="parentText4" op="lte"/>
                  <dgm:constr type="primFontSz" for="des" forName="childText1" refType="primFontSz" refFor="des" refForName="parentText5" op="lte"/>
                  <dgm:constr type="primFontSz" for="des" forName="childText2" refType="primFontSz" refFor="des" refForName="parentText5" op="lte"/>
                  <dgm:constr type="primFontSz" for="des" forName="childText3" refType="primFontSz" refFor="des" refForName="parentText5" op="lte"/>
                  <dgm:constr type="primFontSz" for="des" forName="childText4" refType="primFontSz" refFor="des" refForName="parentText5" op="lte"/>
                  <dgm:constr type="primFontSz" for="des" forName="childText5" refType="primFontSz" refFor="des" refForName="parentText5"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primFontSz" for="des" forName="childText5" refType="primFontSz" refFor="des" refForName="childText1" op="equ"/>
                  <dgm:constr type="l" for="ch" forName="childText1" refType="w" fact="0"/>
                  <dgm:constr type="t" for="ch" forName="childText1" refType="h" fact="0.1997"/>
                  <dgm:constr type="w" for="ch" forName="childText1" refType="w" fact="0.18482"/>
                  <dgm:constr type="h" for="ch" forName="childText1" refType="h" fact="0.4763"/>
                  <dgm:constr type="l" for="ch" forName="childText2" refType="w" fact="0.1848"/>
                  <dgm:constr type="t" for="ch" forName="childText2" refType="h" fact="0.2862"/>
                  <dgm:constr type="w" for="ch" forName="childText2" refType="w" fact="0.18482"/>
                  <dgm:constr type="h" for="ch" forName="childText2" refType="h" fact="0.4763"/>
                  <dgm:constr type="l" for="ch" forName="childText3" refType="w" fact="0.3696"/>
                  <dgm:constr type="t" for="ch" forName="childText3" refType="h" fact="0.3727"/>
                  <dgm:constr type="w" for="ch" forName="childText3" refType="w" fact="0.18482"/>
                  <dgm:constr type="h" for="ch" forName="childText3" refType="h" fact="0.4763"/>
                  <dgm:constr type="l" for="ch" forName="childText4" refType="w" fact="0.5545"/>
                  <dgm:constr type="t" for="ch" forName="childText4" refType="h" fact="0.4592"/>
                  <dgm:constr type="w" for="ch" forName="childText4" refType="w" fact="0.18482"/>
                  <dgm:constr type="h" for="ch" forName="childText4" refType="h" fact="0.4763"/>
                  <dgm:constr type="l" for="ch" forName="childText5" refType="w" fact="0.7393"/>
                  <dgm:constr type="t" for="ch" forName="childText5" refType="h" fact="0.5457"/>
                  <dgm:constr type="w" for="ch" forName="childText5" refType="w" fact="0.18482"/>
                  <dgm:constr type="h" for="ch" forName="childText5" refType="h" fact="0.4763"/>
                  <dgm:constr type="l" for="ch" forName="parentText1" refType="w" fact="0"/>
                  <dgm:constr type="t" for="ch" forName="parentText1" refType="h" fact="0"/>
                  <dgm:constr type="w" for="ch" forName="parentText1" refType="w"/>
                  <dgm:constr type="h" for="ch" forName="parentText1" refType="h" fact="0.2594"/>
                  <dgm:constr type="l" for="ch" forName="parentText2" refType="w" fact="0.1848"/>
                  <dgm:constr type="t" for="ch" forName="parentText2" refType="h" fact="0.0865"/>
                  <dgm:constr type="w" for="ch" forName="parentText2" refType="w" fact="0.8152"/>
                  <dgm:constr type="h" for="ch" forName="parentText2" refType="h" fact="0.2594"/>
                  <dgm:constr type="l" for="ch" forName="parentText3" refType="w" fact="0.3696"/>
                  <dgm:constr type="t" for="ch" forName="parentText3" refType="h" fact="0.173"/>
                  <dgm:constr type="w" for="ch" forName="parentText3" refType="w" fact="0.6304"/>
                  <dgm:constr type="h" for="ch" forName="parentText3" refType="h" fact="0.2594"/>
                  <dgm:constr type="l" for="ch" forName="parentText4" refType="w" fact="0.5545"/>
                  <dgm:constr type="t" for="ch" forName="parentText4" refType="h" fact="0.2595"/>
                  <dgm:constr type="w" for="ch" forName="parentText4" refType="w" fact="0.4455"/>
                  <dgm:constr type="h" for="ch" forName="parentText4" refType="h" fact="0.2594"/>
                  <dgm:constr type="l" for="ch" forName="parentText5" refType="w" fact="0.7393"/>
                  <dgm:constr type="t" for="ch" forName="parentText5" refType="h" fact="0.346"/>
                  <dgm:constr type="w" for="ch" forName="parentText5" refType="w" fact="0.2607"/>
                  <dgm:constr type="h" for="ch" forName="parentText5" refType="h" fact="0.2594"/>
                </dgm:constrLst>
              </dgm:if>
              <dgm:else name="Name5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5"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5"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5"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childText5" refType="primFontSz" refFor="des" refForName="parentText4" op="lte"/>
                  <dgm:constr type="primFontSz" for="des" forName="childText1" refType="primFontSz" refFor="des" refForName="parentText5" op="lte"/>
                  <dgm:constr type="primFontSz" for="des" forName="childText2" refType="primFontSz" refFor="des" refForName="parentText5" op="lte"/>
                  <dgm:constr type="primFontSz" for="des" forName="childText3" refType="primFontSz" refFor="des" refForName="parentText5" op="lte"/>
                  <dgm:constr type="primFontSz" for="des" forName="childText4" refType="primFontSz" refFor="des" refForName="parentText5" op="lte"/>
                  <dgm:constr type="primFontSz" for="des" forName="childText5" refType="primFontSz" refFor="des" refForName="parentText5"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primFontSz" for="des" forName="childText5" refType="primFontSz" refFor="des" refForName="childText1" op="equ"/>
                  <dgm:constr type="l" for="ch" forName="childText1" refType="w" fact="0.81518"/>
                  <dgm:constr type="t" for="ch" forName="childText1" refType="h" fact="0.1997"/>
                  <dgm:constr type="w" for="ch" forName="childText1" refType="w" fact="0.18482"/>
                  <dgm:constr type="h" for="ch" forName="childText1" refType="h" fact="0.4763"/>
                  <dgm:constr type="l" for="ch" forName="childText2" refType="w" fact="0.63036"/>
                  <dgm:constr type="t" for="ch" forName="childText2" refType="h" fact="0.2862"/>
                  <dgm:constr type="w" for="ch" forName="childText2" refType="w" fact="0.18482"/>
                  <dgm:constr type="h" for="ch" forName="childText2" refType="h" fact="0.4763"/>
                  <dgm:constr type="l" for="ch" forName="childText3" refType="w" fact="0.44554"/>
                  <dgm:constr type="t" for="ch" forName="childText3" refType="h" fact="0.3727"/>
                  <dgm:constr type="w" for="ch" forName="childText3" refType="w" fact="0.18482"/>
                  <dgm:constr type="h" for="ch" forName="childText3" refType="h" fact="0.4763"/>
                  <dgm:constr type="l" for="ch" forName="childText4" refType="w" fact="0.26072"/>
                  <dgm:constr type="t" for="ch" forName="childText4" refType="h" fact="0.4592"/>
                  <dgm:constr type="w" for="ch" forName="childText4" refType="w" fact="0.18482"/>
                  <dgm:constr type="h" for="ch" forName="childText4" refType="h" fact="0.4763"/>
                  <dgm:constr type="l" for="ch" forName="childText5" refType="w" fact="0.0759"/>
                  <dgm:constr type="t" for="ch" forName="childText5" refType="h" fact="0.5457"/>
                  <dgm:constr type="w" for="ch" forName="childText5" refType="w" fact="0.18482"/>
                  <dgm:constr type="h" for="ch" forName="childText5" refType="h" fact="0.4763"/>
                  <dgm:constr type="l" for="ch" forName="parentText1" refType="w" fact="0"/>
                  <dgm:constr type="t" for="ch" forName="parentText1" refType="h" fact="0"/>
                  <dgm:constr type="w" for="ch" forName="parentText1" refType="w"/>
                  <dgm:constr type="h" for="ch" forName="parentText1" refType="h" fact="0.2594"/>
                  <dgm:constr type="l" for="ch" forName="parentText2" refType="w" fact="0"/>
                  <dgm:constr type="t" for="ch" forName="parentText2" refType="h" fact="0.0865"/>
                  <dgm:constr type="w" for="ch" forName="parentText2" refType="w" fact="0.8152"/>
                  <dgm:constr type="h" for="ch" forName="parentText2" refType="h" fact="0.2594"/>
                  <dgm:constr type="l" for="ch" forName="parentText3" refType="w" fact="0"/>
                  <dgm:constr type="t" for="ch" forName="parentText3" refType="h" fact="0.173"/>
                  <dgm:constr type="w" for="ch" forName="parentText3" refType="w" fact="0.6304"/>
                  <dgm:constr type="h" for="ch" forName="parentText3" refType="h" fact="0.2594"/>
                  <dgm:constr type="l" for="ch" forName="parentText4" refType="w" fact="0"/>
                  <dgm:constr type="t" for="ch" forName="parentText4" refType="h" fact="0.2595"/>
                  <dgm:constr type="w" for="ch" forName="parentText4" refType="w" fact="0.4455"/>
                  <dgm:constr type="h" for="ch" forName="parentText4" refType="h" fact="0.2594"/>
                  <dgm:constr type="l" for="ch" forName="parentText5" refType="w" fact="0"/>
                  <dgm:constr type="t" for="ch" forName="parentText5" refType="h" fact="0.346"/>
                  <dgm:constr type="w" for="ch" forName="parentText5" refType="w" fact="0.2607"/>
                  <dgm:constr type="h" for="ch" forName="parentText5" refType="h" fact="0.2594"/>
                </dgm:constrLst>
              </dgm:else>
            </dgm:choose>
          </dgm:else>
        </dgm:choose>
      </dgm:else>
    </dgm:choose>
    <dgm:forEach name="Name52" axis="ch" ptType="node" cnt="1">
      <dgm:layoutNode name="parentText1" styleLbl="node1">
        <dgm:varLst>
          <dgm:chMax/>
          <dgm:chPref val="3"/>
          <dgm:bulletEnabled val="1"/>
        </dgm:varLst>
        <dgm:choose name="Name53">
          <dgm:if name="Name54"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55">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56">
        <dgm:if name="Name57" axis="ch" ptType="node" func="cnt" op="gte" val="1">
          <dgm:layoutNode name="childText1"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8"/>
      </dgm:choose>
    </dgm:forEach>
    <dgm:forEach name="Name59" axis="ch" ptType="node" st="2" cnt="1">
      <dgm:layoutNode name="parentText2" styleLbl="node1">
        <dgm:varLst>
          <dgm:chMax/>
          <dgm:chPref val="3"/>
          <dgm:bulletEnabled val="1"/>
        </dgm:varLst>
        <dgm:choose name="Name60">
          <dgm:if name="Name61"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62">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63">
        <dgm:if name="Name64" axis="ch" ptType="node" func="cnt" op="gte" val="1">
          <dgm:layoutNode name="childText2"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5"/>
      </dgm:choose>
    </dgm:forEach>
    <dgm:forEach name="Name66" axis="ch" ptType="node" st="3" cnt="1">
      <dgm:layoutNode name="parentText3" styleLbl="node1">
        <dgm:varLst>
          <dgm:chMax/>
          <dgm:chPref val="3"/>
          <dgm:bulletEnabled val="1"/>
        </dgm:varLst>
        <dgm:choose name="Name67">
          <dgm:if name="Name68"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69">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70">
        <dgm:if name="Name71" axis="ch" ptType="node" func="cnt" op="gte" val="1">
          <dgm:layoutNode name="childText3"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forEach>
    <dgm:forEach name="Name73" axis="ch" ptType="node" st="4" cnt="1">
      <dgm:layoutNode name="parentText4" styleLbl="node1">
        <dgm:varLst>
          <dgm:chMax/>
          <dgm:chPref val="3"/>
          <dgm:bulletEnabled val="1"/>
        </dgm:varLst>
        <dgm:choose name="Name74">
          <dgm:if name="Name75"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76">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77">
        <dgm:if name="Name78" axis="ch" ptType="node" func="cnt" op="gte" val="1">
          <dgm:layoutNode name="childText4"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9"/>
      </dgm:choose>
    </dgm:forEach>
    <dgm:forEach name="Name80" axis="ch" ptType="node" st="5" cnt="1">
      <dgm:layoutNode name="parentText5" styleLbl="node1">
        <dgm:varLst>
          <dgm:chMax/>
          <dgm:chPref val="3"/>
          <dgm:bulletEnabled val="1"/>
        </dgm:varLst>
        <dgm:choose name="Name81">
          <dgm:if name="Name82"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83">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84">
        <dgm:if name="Name85" axis="ch" ptType="node" func="cnt" op="gte" val="1">
          <dgm:layoutNode name="childText5"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6"/>
      </dgm:choose>
    </dgm:forEach>
  </dgm:layoutNode>
</dgm:layoutDef>
</file>

<file path=ppt/diagrams/layout2.xml><?xml version="1.0" encoding="utf-8"?>
<dgm:layoutDef xmlns:dgm="http://schemas.openxmlformats.org/drawingml/2006/diagram" xmlns:a="http://schemas.openxmlformats.org/drawingml/2006/main" uniqueId="urn:microsoft.com/office/officeart/2009/3/layout/IncreasingArrowsProcess">
  <dgm:title val=""/>
  <dgm:desc val=""/>
  <dgm:catLst>
    <dgm:cat type="process" pri="5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40" srcId="0" destId="10" srcOrd="0" destOrd="0"/>
        <dgm:cxn modelId="12" srcId="10" destId="11" srcOrd="0" destOrd="0"/>
        <dgm:cxn modelId="5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clrData>
  <dgm:layoutNode name="Name0">
    <dgm:varLst>
      <dgm:chMax val="5"/>
      <dgm:chPref val="5"/>
      <dgm:dir/>
      <dgm:animLvl val="lvl"/>
    </dgm:varLst>
    <dgm:shape xmlns:r="http://schemas.openxmlformats.org/officeDocument/2006/relationships" r:blip="">
      <dgm:adjLst/>
    </dgm:shape>
    <dgm:choose name="Name1">
      <dgm:if name="Name2" axis="ch" ptType="node" func="cnt" op="equ" val="1">
        <dgm:choose name="Name3">
          <dgm:if name="Name4" axis="ch ch" ptType="node node" func="cnt" op="equ" val="0">
            <dgm:alg type="composite">
              <dgm:param type="ar" val="6.8662"/>
            </dgm:alg>
            <dgm:choose name="Name5">
              <dgm:if name="Name6" func="var" arg="dir" op="equ" val="norm">
                <dgm:constrLst>
                  <dgm:constr type="primFontSz" for="des" forName="parentText1" val="65"/>
                  <dgm:constr type="l" for="ch" forName="parentText1" refType="w" fact="0"/>
                  <dgm:constr type="t" for="ch" forName="parentText1" refType="h" fact="0"/>
                  <dgm:constr type="w" for="ch" forName="parentText1" refType="w"/>
                  <dgm:constr type="h" for="ch" forName="parentText1" refType="h"/>
                </dgm:constrLst>
              </dgm:if>
              <dgm:else name="Name7">
                <dgm:constrLst>
                  <dgm:constr type="primFontSz" for="des" forName="parentText1" val="65"/>
                  <dgm:constr type="l" for="ch" forName="parentText1" refType="w" fact="0"/>
                  <dgm:constr type="t" for="ch" forName="parentText1" refType="h" fact="0"/>
                  <dgm:constr type="w" for="ch" forName="parentText1" refType="w"/>
                  <dgm:constr type="h" for="ch" forName="parentText1" refType="h"/>
                </dgm:constrLst>
              </dgm:else>
            </dgm:choose>
          </dgm:if>
          <dgm:else name="Name8">
            <dgm:alg type="composite">
              <dgm:param type="ar" val="1.9864"/>
            </dgm:alg>
            <dgm:choose name="Name9">
              <dgm:if name="Name10" func="var" arg="dir" op="equ" val="norm">
                <dgm:constrLst>
                  <dgm:constr type="primFontSz" for="des" forName="childText1" val="65"/>
                  <dgm:constr type="primFontSz" for="des" forName="parentText1" val="65"/>
                  <dgm:constr type="primFontSz" for="des" forName="childText1" refType="primFontSz" refFor="des" refForName="parentText1" op="lte"/>
                  <dgm:constr type="l" for="ch" forName="parentText1" refType="w" fact="0"/>
                  <dgm:constr type="t" for="ch" forName="parentText1" refType="h" fact="0"/>
                  <dgm:constr type="w" for="ch" forName="parentText1" refType="w"/>
                  <dgm:constr type="h" for="ch" forName="parentText1" refType="h" fact="0.2893"/>
                  <dgm:constr type="l" for="ch" forName="childText1" refType="w" fact="0"/>
                  <dgm:constr type="t" for="ch" forName="childText1" refType="h" fact="0.224"/>
                  <dgm:constr type="w" for="ch" forName="childText1" refType="w" fact="0.9241"/>
                  <dgm:constr type="h" for="ch" forName="childText1" refType="h" fact="0.776"/>
                </dgm:constrLst>
              </dgm:if>
              <dgm:else name="Name11">
                <dgm:constrLst>
                  <dgm:constr type="primFontSz" for="des" forName="childText1" val="65"/>
                  <dgm:constr type="primFontSz" for="des" forName="parentText1" val="65"/>
                  <dgm:constr type="primFontSz" for="des" forName="childText1" refType="primFontSz" refFor="des" refForName="parentText1" op="lte"/>
                  <dgm:constr type="l" for="ch" forName="parentText1" refType="w" fact="0"/>
                  <dgm:constr type="t" for="ch" forName="parentText1" refType="h" fact="0"/>
                  <dgm:constr type="w" for="ch" forName="parentText1" refType="w"/>
                  <dgm:constr type="h" for="ch" forName="parentText1" refType="h" fact="0.2893"/>
                  <dgm:constr type="l" for="ch" forName="childText1" refType="w" fact="0.076"/>
                  <dgm:constr type="t" for="ch" forName="childText1" refType="h" fact="0.224"/>
                  <dgm:constr type="w" for="ch" forName="childText1" refType="w" fact="0.9241"/>
                  <dgm:constr type="h" for="ch" forName="childText1" refType="h" fact="0.776"/>
                </dgm:constrLst>
              </dgm:else>
            </dgm:choose>
          </dgm:else>
        </dgm:choose>
      </dgm:if>
      <dgm:if name="Name12" axis="ch" ptType="node" func="cnt" op="equ" val="2">
        <dgm:choose name="Name13">
          <dgm:if name="Name14" axis="ch ch" ptType="node node" func="cnt" op="equ" val="0">
            <dgm:alg type="composite">
              <dgm:param type="ar" val="5.1498"/>
            </dgm:alg>
            <dgm:choose name="Name15">
              <dgm:if name="Name16" func="var" arg="dir" op="equ" val="norm">
                <dgm:constrLst>
                  <dgm:constr type="primFontSz" for="des" forName="parentText1" val="65"/>
                  <dgm:constr type="primFontSz" for="des" forName="parentText2" refType="primFontSz" refFor="des" refForName="parentText1" op="equ"/>
                  <dgm:constr type="l" for="ch" forName="parentText1" refType="w" fact="0"/>
                  <dgm:constr type="t" for="ch" forName="parentText1" refType="h" fact="0"/>
                  <dgm:constr type="w" for="ch" forName="parentText1" refType="w"/>
                  <dgm:constr type="h" for="ch" forName="parentText1" refType="h" fact="0.7501"/>
                  <dgm:constr type="l" for="ch" forName="parentText2" refType="w" fact="0.462"/>
                  <dgm:constr type="t" for="ch" forName="parentText2" refType="h" fact="0.2499"/>
                  <dgm:constr type="w" for="ch" forName="parentText2" refType="w" fact="0.538"/>
                  <dgm:constr type="h" for="ch" forName="parentText2" refType="h" fact="0.7501"/>
                </dgm:constrLst>
              </dgm:if>
              <dgm:else name="Name17">
                <dgm:constrLst>
                  <dgm:constr type="primFontSz" for="des" forName="parentText1" val="65"/>
                  <dgm:constr type="primFontSz" for="des" forName="parentText2" refType="primFontSz" refFor="des" refForName="parentText1" op="equ"/>
                  <dgm:constr type="l" for="ch" forName="parentText1" refType="w" fact="0"/>
                  <dgm:constr type="t" for="ch" forName="parentText1" refType="h" fact="0"/>
                  <dgm:constr type="w" for="ch" forName="parentText1" refType="w"/>
                  <dgm:constr type="h" for="ch" forName="parentText1" refType="h" fact="0.7501"/>
                  <dgm:constr type="l" for="ch" forName="parentText2" refType="w" fact="0"/>
                  <dgm:constr type="t" for="ch" forName="parentText2" refType="h" fact="0.2499"/>
                  <dgm:constr type="w" for="ch" forName="parentText2" refType="w" fact="0.538"/>
                  <dgm:constr type="h" for="ch" forName="parentText2" refType="h" fact="0.7501"/>
                </dgm:constrLst>
              </dgm:else>
            </dgm:choose>
          </dgm:if>
          <dgm:else name="Name18">
            <dgm:alg type="composite">
              <dgm:param type="ar" val="2.0563"/>
            </dgm:alg>
            <dgm:choose name="Name19">
              <dgm:if name="Name2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parentText2" refType="primFontSz" refFor="des" refForName="parentText1" op="equ"/>
                  <dgm:constr type="primFontSz" for="des" forName="childText2" refType="primFontSz" refFor="des" refForName="childText1" op="equ"/>
                  <dgm:constr type="l" for="ch" forName="parentText1" refType="w" fact="0"/>
                  <dgm:constr type="t" for="ch" forName="parentText1" refType="h" fact="0"/>
                  <dgm:constr type="w" for="ch" forName="parentText1" refType="w"/>
                  <dgm:constr type="h" for="ch" forName="parentText1" refType="h" fact="0.2995"/>
                  <dgm:constr type="l" for="ch" forName="parentText2" refType="w" fact="0.462"/>
                  <dgm:constr type="t" for="ch" forName="parentText2" refType="h" fact="0.0998"/>
                  <dgm:constr type="w" for="ch" forName="parentText2" refType="w" fact="0.538"/>
                  <dgm:constr type="h" for="ch" forName="parentText2" refType="h" fact="0.2995"/>
                  <dgm:constr type="l" for="ch" forName="childText1" refType="w" fact="0"/>
                  <dgm:constr type="t" for="ch" forName="childText1" refType="h" fact="0.2317"/>
                  <dgm:constr type="w" for="ch" forName="childText1" refType="w" fact="0.462"/>
                  <dgm:constr type="h" for="ch" forName="childText1" refType="h" fact="0.6685"/>
                  <dgm:constr type="l" for="ch" forName="childText2" refType="w" fact="0.462"/>
                  <dgm:constr type="t" for="ch" forName="childText2" refType="h" fact="0.3315"/>
                  <dgm:constr type="w" for="ch" forName="childText2" refType="w" fact="0.462"/>
                  <dgm:constr type="h" for="ch" forName="childText2" refType="h" fact="0.6685"/>
                </dgm:constrLst>
              </dgm:if>
              <dgm:else name="Name2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parentText2" refType="primFontSz" refFor="des" refForName="parentText1" op="equ"/>
                  <dgm:constr type="primFontSz" for="des" forName="childText2" refType="primFontSz" refFor="des" refForName="childText1" op="equ"/>
                  <dgm:constr type="l" for="ch" forName="parentText1" refType="w" fact="0"/>
                  <dgm:constr type="t" for="ch" forName="parentText1" refType="h" fact="0"/>
                  <dgm:constr type="w" for="ch" forName="parentText1" refType="w"/>
                  <dgm:constr type="h" for="ch" forName="parentText1" refType="h" fact="0.2995"/>
                  <dgm:constr type="l" for="ch" forName="parentText2" refType="w" fact="0"/>
                  <dgm:constr type="t" for="ch" forName="parentText2" refType="h" fact="0.0998"/>
                  <dgm:constr type="w" for="ch" forName="parentText2" refType="w" fact="0.538"/>
                  <dgm:constr type="h" for="ch" forName="parentText2" refType="h" fact="0.2995"/>
                  <dgm:constr type="l" for="ch" forName="childText1" refType="w" fact="0.538"/>
                  <dgm:constr type="t" for="ch" forName="childText1" refType="h" fact="0.2317"/>
                  <dgm:constr type="w" for="ch" forName="childText1" refType="w" fact="0.462"/>
                  <dgm:constr type="h" for="ch" forName="childText1" refType="h" fact="0.6685"/>
                  <dgm:constr type="l" for="ch" forName="childText2" refType="w" fact="0.076"/>
                  <dgm:constr type="t" for="ch" forName="childText2" refType="h" fact="0.3315"/>
                  <dgm:constr type="w" for="ch" forName="childText2" refType="w" fact="0.462"/>
                  <dgm:constr type="h" for="ch" forName="childText2" refType="h" fact="0.6685"/>
                </dgm:constrLst>
              </dgm:else>
            </dgm:choose>
          </dgm:else>
        </dgm:choose>
      </dgm:if>
      <dgm:if name="Name22" axis="ch" ptType="node" func="cnt" op="equ" val="3">
        <dgm:choose name="Name23">
          <dgm:if name="Name24" axis="ch ch" ptType="node node" func="cnt" op="equ" val="0">
            <dgm:alg type="composite">
              <dgm:param type="ar" val="4.1198"/>
            </dgm:alg>
            <dgm:choose name="Name25">
              <dgm:if name="Name26" func="var" arg="dir" op="equ" val="norm">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l" for="ch" forName="parentText1" refType="w" fact="0"/>
                  <dgm:constr type="t" for="ch" forName="parentText1" refType="h" fact="0"/>
                  <dgm:constr type="w" for="ch" forName="parentText1" refType="w"/>
                  <dgm:constr type="h" for="ch" forName="parentText1" refType="h" fact="0.6"/>
                  <dgm:constr type="l" for="ch" forName="parentText2" refType="w" fact="0.308"/>
                  <dgm:constr type="t" for="ch" forName="parentText2" refType="h" fact="0.2"/>
                  <dgm:constr type="w" for="ch" forName="parentText2" refType="w" fact="0.692"/>
                  <dgm:constr type="h" for="ch" forName="parentText2" refType="h" fact="0.6"/>
                  <dgm:constr type="l" for="ch" forName="parentText3" refType="w" fact="0.616"/>
                  <dgm:constr type="t" for="ch" forName="parentText3" refType="h" fact="0.4"/>
                  <dgm:constr type="w" for="ch" forName="parentText3" refType="w" fact="0.384"/>
                  <dgm:constr type="h" for="ch" forName="parentText3" refType="h" fact="0.6"/>
                </dgm:constrLst>
              </dgm:if>
              <dgm:else name="Name27">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l" for="ch" forName="parentText1" refType="w" fact="0"/>
                  <dgm:constr type="t" for="ch" forName="parentText1" refType="h" fact="0"/>
                  <dgm:constr type="w" for="ch" forName="parentText1" refType="w"/>
                  <dgm:constr type="h" for="ch" forName="parentText1" refType="h" fact="0.6"/>
                  <dgm:constr type="l" for="ch" forName="parentText2" refType="w" fact="0"/>
                  <dgm:constr type="t" for="ch" forName="parentText2" refType="h" fact="0.2"/>
                  <dgm:constr type="w" for="ch" forName="parentText2" refType="w" fact="0.692"/>
                  <dgm:constr type="h" for="ch" forName="parentText2" refType="h" fact="0.6"/>
                  <dgm:constr type="l" for="ch" forName="parentText3" refType="w" fact="0"/>
                  <dgm:constr type="t" for="ch" forName="parentText3" refType="h" fact="0.4"/>
                  <dgm:constr type="w" for="ch" forName="parentText3" refType="w" fact="0.384"/>
                  <dgm:constr type="h" for="ch" forName="parentText3" refType="h" fact="0.6"/>
                </dgm:constrLst>
              </dgm:else>
            </dgm:choose>
          </dgm:if>
          <dgm:else name="Name28">
            <dgm:alg type="composite">
              <dgm:param type="ar" val="2.0702"/>
            </dgm:alg>
            <dgm:choose name="Name29">
              <dgm:if name="Name3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parentText2" refType="primFontSz" refFor="des" refForName="parentText1" op="equ"/>
                  <dgm:constr type="primFontSz" for="des" forName="parentText3"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l" for="ch" forName="childText1" refType="w" fact="0"/>
                  <dgm:constr type="t" for="ch" forName="childText1" refType="h" fact="0.2325"/>
                  <dgm:constr type="w" for="ch" forName="childText1" refType="w" fact="0.308"/>
                  <dgm:constr type="h" for="ch" forName="childText1" refType="h" fact="0.5808"/>
                  <dgm:constr type="l" for="ch" forName="childText2" refType="w" fact="0.308"/>
                  <dgm:constr type="t" for="ch" forName="childText2" refType="h" fact="0.333"/>
                  <dgm:constr type="w" for="ch" forName="childText2" refType="w" fact="0.308"/>
                  <dgm:constr type="h" for="ch" forName="childText2" refType="h" fact="0.5808"/>
                  <dgm:constr type="l" for="ch" forName="childText3" refType="w" fact="0.616"/>
                  <dgm:constr type="t" for="ch" forName="childText3" refType="h" fact="0.4335"/>
                  <dgm:constr type="w" for="ch" forName="childText3" refType="w" fact="0.308"/>
                  <dgm:constr type="h" for="ch" forName="childText3" refType="h" fact="0.5723"/>
                  <dgm:constr type="l" for="ch" forName="parentText1" refType="w" fact="0"/>
                  <dgm:constr type="t" for="ch" forName="parentText1" refType="h" fact="0"/>
                  <dgm:constr type="w" for="ch" forName="parentText1" refType="w"/>
                  <dgm:constr type="h" for="ch" forName="parentText1" refType="h" fact="0.3015"/>
                  <dgm:constr type="l" for="ch" forName="parentText2" refType="w" fact="0.308"/>
                  <dgm:constr type="t" for="ch" forName="parentText2" refType="h" fact="0.1005"/>
                  <dgm:constr type="w" for="ch" forName="parentText2" refType="w" fact="0.692"/>
                  <dgm:constr type="h" for="ch" forName="parentText2" refType="h" fact="0.3015"/>
                  <dgm:constr type="l" for="ch" forName="parentText3" refType="w" fact="0.616"/>
                  <dgm:constr type="t" for="ch" forName="parentText3" refType="h" fact="0.201"/>
                  <dgm:constr type="w" for="ch" forName="parentText3" refType="w" fact="0.384"/>
                  <dgm:constr type="h" for="ch" forName="parentText3" refType="h" fact="0.3015"/>
                </dgm:constrLst>
              </dgm:if>
              <dgm:else name="Name3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parentText2" refType="primFontSz" refFor="des" refForName="parentText1" op="equ"/>
                  <dgm:constr type="primFontSz" for="des" forName="parentText3"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l" for="ch" forName="childText1" refType="w" fact="0.692"/>
                  <dgm:constr type="t" for="ch" forName="childText1" refType="h" fact="0.2325"/>
                  <dgm:constr type="w" for="ch" forName="childText1" refType="w" fact="0.308"/>
                  <dgm:constr type="h" for="ch" forName="childText1" refType="h" fact="0.5808"/>
                  <dgm:constr type="l" for="ch" forName="childText2" refType="w" fact="0.384"/>
                  <dgm:constr type="t" for="ch" forName="childText2" refType="h" fact="0.333"/>
                  <dgm:constr type="w" for="ch" forName="childText2" refType="w" fact="0.308"/>
                  <dgm:constr type="h" for="ch" forName="childText2" refType="h" fact="0.5808"/>
                  <dgm:constr type="l" for="ch" forName="childText3" refType="w" fact="0.076"/>
                  <dgm:constr type="t" for="ch" forName="childText3" refType="h" fact="0.4335"/>
                  <dgm:constr type="w" for="ch" forName="childText3" refType="w" fact="0.308"/>
                  <dgm:constr type="h" for="ch" forName="childText3" refType="h" fact="0.5723"/>
                  <dgm:constr type="l" for="ch" forName="parentText1" refType="w" fact="0"/>
                  <dgm:constr type="t" for="ch" forName="parentText1" refType="h" fact="0"/>
                  <dgm:constr type="w" for="ch" forName="parentText1" refType="w"/>
                  <dgm:constr type="h" for="ch" forName="parentText1" refType="h" fact="0.3015"/>
                  <dgm:constr type="l" for="ch" forName="parentText2" refType="w" fact="0"/>
                  <dgm:constr type="t" for="ch" forName="parentText2" refType="h" fact="0.1005"/>
                  <dgm:constr type="w" for="ch" forName="parentText2" refType="w" fact="0.692"/>
                  <dgm:constr type="h" for="ch" forName="parentText2" refType="h" fact="0.3015"/>
                  <dgm:constr type="l" for="ch" forName="parentText3" refType="w" fact="0"/>
                  <dgm:constr type="t" for="ch" forName="parentText3" refType="h" fact="0.201"/>
                  <dgm:constr type="w" for="ch" forName="parentText3" refType="w" fact="0.384"/>
                  <dgm:constr type="h" for="ch" forName="parentText3" refType="h" fact="0.3015"/>
                </dgm:constrLst>
              </dgm:else>
            </dgm:choose>
          </dgm:else>
        </dgm:choose>
      </dgm:if>
      <dgm:if name="Name32" axis="ch" ptType="node" func="cnt" op="equ" val="4">
        <dgm:choose name="Name33">
          <dgm:if name="Name34" axis="ch ch" ptType="node node" func="cnt" op="equ" val="0">
            <dgm:alg type="composite">
              <dgm:param type="ar" val="3.435"/>
            </dgm:alg>
            <dgm:choose name="Name35">
              <dgm:if name="Name36" func="var" arg="dir" op="equ" val="norm">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l" for="ch" forName="parentText1" refType="w" fact="0"/>
                  <dgm:constr type="t" for="ch" forName="parentText1" refType="h" fact="0"/>
                  <dgm:constr type="w" for="ch" forName="parentText1" refType="w"/>
                  <dgm:constr type="h" for="ch" forName="parentText1" refType="h" fact="0.5001"/>
                  <dgm:constr type="l" for="ch" forName="parentText2" refType="w" fact="0.2305"/>
                  <dgm:constr type="t" for="ch" forName="parentText2" refType="h" fact="0.1666"/>
                  <dgm:constr type="w" for="ch" forName="parentText2" refType="w" fact="0.7695"/>
                  <dgm:constr type="h" for="ch" forName="parentText2" refType="h" fact="0.5001"/>
                  <dgm:constr type="l" for="ch" forName="parentText3" refType="w" fact="0.461"/>
                  <dgm:constr type="t" for="ch" forName="parentText3" refType="h" fact="0.3333"/>
                  <dgm:constr type="w" for="ch" forName="parentText3" refType="w" fact="0.539"/>
                  <dgm:constr type="h" for="ch" forName="parentText3" refType="h" fact="0.5001"/>
                  <dgm:constr type="l" for="ch" forName="parentText4" refType="w" fact="0.6915"/>
                  <dgm:constr type="t" for="ch" forName="parentText4" refType="h" fact="0.4999"/>
                  <dgm:constr type="w" for="ch" forName="parentText4" refType="w" fact="0.3085"/>
                  <dgm:constr type="h" for="ch" forName="parentText4" refType="h" fact="0.5001"/>
                </dgm:constrLst>
              </dgm:if>
              <dgm:else name="Name37">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l" for="ch" forName="parentText1" refType="w" fact="0"/>
                  <dgm:constr type="t" for="ch" forName="parentText1" refType="h" fact="0"/>
                  <dgm:constr type="w" for="ch" forName="parentText1" refType="w"/>
                  <dgm:constr type="h" for="ch" forName="parentText1" refType="h" fact="0.5001"/>
                  <dgm:constr type="l" for="ch" forName="parentText2" refType="w" fact="0"/>
                  <dgm:constr type="t" for="ch" forName="parentText2" refType="h" fact="0.1666"/>
                  <dgm:constr type="w" for="ch" forName="parentText2" refType="w" fact="0.7695"/>
                  <dgm:constr type="h" for="ch" forName="parentText2" refType="h" fact="0.5001"/>
                  <dgm:constr type="l" for="ch" forName="parentText3" refType="w" fact="0"/>
                  <dgm:constr type="t" for="ch" forName="parentText3" refType="h" fact="0.3333"/>
                  <dgm:constr type="w" for="ch" forName="parentText3" refType="w" fact="0.539"/>
                  <dgm:constr type="h" for="ch" forName="parentText3" refType="h" fact="0.5001"/>
                  <dgm:constr type="l" for="ch" forName="parentText4" refType="w" fact="0"/>
                  <dgm:constr type="t" for="ch" forName="parentText4" refType="h" fact="0.4999"/>
                  <dgm:constr type="w" for="ch" forName="parentText4" refType="w" fact="0.3085"/>
                  <dgm:constr type="h" for="ch" forName="parentText4" refType="h" fact="0.5001"/>
                </dgm:constrLst>
              </dgm:else>
            </dgm:choose>
          </dgm:if>
          <dgm:else name="Name38">
            <dgm:alg type="composite">
              <dgm:param type="ar" val="1.9377"/>
            </dgm:alg>
            <dgm:choose name="Name39">
              <dgm:if name="Name4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l" for="ch" forName="childText1" refType="w" fact="0"/>
                  <dgm:constr type="t" for="ch" forName="childText1" refType="h" fact="0.218"/>
                  <dgm:constr type="w" for="ch" forName="childText1" refType="w" fact="0.2305"/>
                  <dgm:constr type="h" for="ch" forName="childText1" refType="h" fact="0.5218"/>
                  <dgm:constr type="l" for="ch" forName="childText2" refType="w" fact="0.2305"/>
                  <dgm:constr type="t" for="ch" forName="childText2" refType="h" fact="0.312"/>
                  <dgm:constr type="w" for="ch" forName="childText2" refType="w" fact="0.2305"/>
                  <dgm:constr type="h" for="ch" forName="childText2" refType="h" fact="0.5085"/>
                  <dgm:constr type="l" for="ch" forName="childText3" refType="w" fact="0.461"/>
                  <dgm:constr type="t" for="ch" forName="childText3" refType="h" fact="0.406"/>
                  <dgm:constr type="w" for="ch" forName="childText3" refType="w" fact="0.2305"/>
                  <dgm:constr type="h" for="ch" forName="childText3" refType="h" fact="0.5119"/>
                  <dgm:constr type="l" for="ch" forName="childText4" refType="w" fact="0.6915"/>
                  <dgm:constr type="t" for="ch" forName="childText4" refType="h" fact="0.5"/>
                  <dgm:constr type="w" for="ch" forName="childText4" refType="w" fact="0.2326"/>
                  <dgm:constr type="h" for="ch" forName="childText4" refType="h" fact="0.5179"/>
                  <dgm:constr type="l" for="ch" forName="parentText1" refType="w" fact="0"/>
                  <dgm:constr type="t" for="ch" forName="parentText1" refType="h" fact="0"/>
                  <dgm:constr type="w" for="ch" forName="parentText1" refType="w"/>
                  <dgm:constr type="h" for="ch" forName="parentText1" refType="h" fact="0.2821"/>
                  <dgm:constr type="l" for="ch" forName="parentText2" refType="w" fact="0.2305"/>
                  <dgm:constr type="t" for="ch" forName="parentText2" refType="h" fact="0.094"/>
                  <dgm:constr type="w" for="ch" forName="parentText2" refType="w" fact="0.7695"/>
                  <dgm:constr type="h" for="ch" forName="parentText2" refType="h" fact="0.2821"/>
                  <dgm:constr type="l" for="ch" forName="parentText3" refType="w" fact="0.461"/>
                  <dgm:constr type="t" for="ch" forName="parentText3" refType="h" fact="0.188"/>
                  <dgm:constr type="w" for="ch" forName="parentText3" refType="w" fact="0.539"/>
                  <dgm:constr type="h" for="ch" forName="parentText3" refType="h" fact="0.2821"/>
                  <dgm:constr type="l" for="ch" forName="parentText4" refType="w" fact="0.6915"/>
                  <dgm:constr type="t" for="ch" forName="parentText4" refType="h" fact="0.282"/>
                  <dgm:constr type="w" for="ch" forName="parentText4" refType="w" fact="0.3085"/>
                  <dgm:constr type="h" for="ch" forName="parentText4" refType="h" fact="0.2821"/>
                </dgm:constrLst>
              </dgm:if>
              <dgm:else name="Name4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l" for="ch" forName="childText1" refType="w" fact="0.7695"/>
                  <dgm:constr type="t" for="ch" forName="childText1" refType="h" fact="0.218"/>
                  <dgm:constr type="w" for="ch" forName="childText1" refType="w" fact="0.2305"/>
                  <dgm:constr type="h" for="ch" forName="childText1" refType="h" fact="0.5218"/>
                  <dgm:constr type="l" for="ch" forName="childText2" refType="w" fact="0.539"/>
                  <dgm:constr type="t" for="ch" forName="childText2" refType="h" fact="0.312"/>
                  <dgm:constr type="w" for="ch" forName="childText2" refType="w" fact="0.2305"/>
                  <dgm:constr type="h" for="ch" forName="childText2" refType="h" fact="0.5085"/>
                  <dgm:constr type="l" for="ch" forName="childText3" refType="w" fact="0.3085"/>
                  <dgm:constr type="t" for="ch" forName="childText3" refType="h" fact="0.406"/>
                  <dgm:constr type="w" for="ch" forName="childText3" refType="w" fact="0.2305"/>
                  <dgm:constr type="h" for="ch" forName="childText3" refType="h" fact="0.5119"/>
                  <dgm:constr type="l" for="ch" forName="childText4" refType="w" fact="0.076"/>
                  <dgm:constr type="t" for="ch" forName="childText4" refType="h" fact="0.5"/>
                  <dgm:constr type="w" for="ch" forName="childText4" refType="w" fact="0.2346"/>
                  <dgm:constr type="h" for="ch" forName="childText4" refType="h" fact="0.5179"/>
                  <dgm:constr type="l" for="ch" forName="parentText1" refType="w" fact="0"/>
                  <dgm:constr type="t" for="ch" forName="parentText1" refType="h" fact="0"/>
                  <dgm:constr type="w" for="ch" forName="parentText1" refType="w"/>
                  <dgm:constr type="h" for="ch" forName="parentText1" refType="h" fact="0.2821"/>
                  <dgm:constr type="l" for="ch" forName="parentText2" refType="w" fact="0"/>
                  <dgm:constr type="t" for="ch" forName="parentText2" refType="h" fact="0.094"/>
                  <dgm:constr type="w" for="ch" forName="parentText2" refType="w" fact="0.7695"/>
                  <dgm:constr type="h" for="ch" forName="parentText2" refType="h" fact="0.2821"/>
                  <dgm:constr type="l" for="ch" forName="parentText3" refType="w" fact="0"/>
                  <dgm:constr type="t" for="ch" forName="parentText3" refType="h" fact="0.188"/>
                  <dgm:constr type="w" for="ch" forName="parentText3" refType="w" fact="0.539"/>
                  <dgm:constr type="h" for="ch" forName="parentText3" refType="h" fact="0.2821"/>
                  <dgm:constr type="l" for="ch" forName="parentText4" refType="w" fact="0"/>
                  <dgm:constr type="t" for="ch" forName="parentText4" refType="h" fact="0.282"/>
                  <dgm:constr type="w" for="ch" forName="parentText4" refType="w" fact="0.3085"/>
                  <dgm:constr type="h" for="ch" forName="parentText4" refType="h" fact="0.2821"/>
                </dgm:constrLst>
              </dgm:else>
            </dgm:choose>
          </dgm:else>
        </dgm:choose>
      </dgm:if>
      <dgm:else name="Name42">
        <dgm:choose name="Name43">
          <dgm:if name="Name44" axis="ch ch" ptType="node node" func="cnt" op="equ" val="0">
            <dgm:alg type="composite">
              <dgm:param type="ar" val="2.9463"/>
            </dgm:alg>
            <dgm:choose name="Name45">
              <dgm:if name="Name46" func="var" arg="dir" op="equ" val="norm">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l" for="ch" forName="parentText1" refType="w" fact="0"/>
                  <dgm:constr type="t" for="ch" forName="parentText1" refType="h" fact="0"/>
                  <dgm:constr type="w" for="ch" forName="parentText1" refType="w"/>
                  <dgm:constr type="h" for="ch" forName="parentText1" refType="h" fact="0.4285"/>
                  <dgm:constr type="l" for="ch" forName="parentText2" refType="w" fact="0.1848"/>
                  <dgm:constr type="t" for="ch" forName="parentText2" refType="h" fact="0.1429"/>
                  <dgm:constr type="w" for="ch" forName="parentText2" refType="w" fact="0.8152"/>
                  <dgm:constr type="h" for="ch" forName="parentText2" refType="h" fact="0.4285"/>
                  <dgm:constr type="l" for="ch" forName="parentText3" refType="w" fact="0.3696"/>
                  <dgm:constr type="t" for="ch" forName="parentText3" refType="h" fact="0.2858"/>
                  <dgm:constr type="w" for="ch" forName="parentText3" refType="w" fact="0.6304"/>
                  <dgm:constr type="h" for="ch" forName="parentText3" refType="h" fact="0.4285"/>
                  <dgm:constr type="l" for="ch" forName="parentText4" refType="w" fact="0.5545"/>
                  <dgm:constr type="t" for="ch" forName="parentText4" refType="h" fact="0.4286"/>
                  <dgm:constr type="w" for="ch" forName="parentText4" refType="w" fact="0.4455"/>
                  <dgm:constr type="h" for="ch" forName="parentText4" refType="h" fact="0.4285"/>
                  <dgm:constr type="l" for="ch" forName="parentText5" refType="w" fact="0.7393"/>
                  <dgm:constr type="t" for="ch" forName="parentText5" refType="h" fact="0.5715"/>
                  <dgm:constr type="w" for="ch" forName="parentText5" refType="w" fact="0.2607"/>
                  <dgm:constr type="h" for="ch" forName="parentText5" refType="h" fact="0.4285"/>
                </dgm:constrLst>
              </dgm:if>
              <dgm:else name="Name47">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l" for="ch" forName="parentText1" refType="w" fact="0"/>
                  <dgm:constr type="t" for="ch" forName="parentText1" refType="h" fact="0"/>
                  <dgm:constr type="w" for="ch" forName="parentText1" refType="w"/>
                  <dgm:constr type="h" for="ch" forName="parentText1" refType="h" fact="0.4285"/>
                  <dgm:constr type="l" for="ch" forName="parentText2" refType="w" fact="0"/>
                  <dgm:constr type="t" for="ch" forName="parentText2" refType="h" fact="0.1429"/>
                  <dgm:constr type="w" for="ch" forName="parentText2" refType="w" fact="0.8152"/>
                  <dgm:constr type="h" for="ch" forName="parentText2" refType="h" fact="0.4285"/>
                  <dgm:constr type="l" for="ch" forName="parentText3" refType="w" fact="0"/>
                  <dgm:constr type="t" for="ch" forName="parentText3" refType="h" fact="0.2858"/>
                  <dgm:constr type="w" for="ch" forName="parentText3" refType="w" fact="0.6304"/>
                  <dgm:constr type="h" for="ch" forName="parentText3" refType="h" fact="0.4285"/>
                  <dgm:constr type="l" for="ch" forName="parentText4" refType="w" fact="0"/>
                  <dgm:constr type="t" for="ch" forName="parentText4" refType="h" fact="0.4286"/>
                  <dgm:constr type="w" for="ch" forName="parentText4" refType="w" fact="0.4455"/>
                  <dgm:constr type="h" for="ch" forName="parentText4" refType="h" fact="0.4285"/>
                  <dgm:constr type="l" for="ch" forName="parentText5" refType="w" fact="0"/>
                  <dgm:constr type="t" for="ch" forName="parentText5" refType="h" fact="0.5715"/>
                  <dgm:constr type="w" for="ch" forName="parentText5" refType="w" fact="0.2607"/>
                  <dgm:constr type="h" for="ch" forName="parentText5" refType="h" fact="0.4285"/>
                </dgm:constrLst>
              </dgm:else>
            </dgm:choose>
          </dgm:if>
          <dgm:else name="Name48">
            <dgm:alg type="composite">
              <dgm:param type="ar" val="1.7837"/>
            </dgm:alg>
            <dgm:choose name="Name49">
              <dgm:if name="Name5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5"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5"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5"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childText5" refType="primFontSz" refFor="des" refForName="parentText4" op="lte"/>
                  <dgm:constr type="primFontSz" for="des" forName="childText1" refType="primFontSz" refFor="des" refForName="parentText5" op="lte"/>
                  <dgm:constr type="primFontSz" for="des" forName="childText2" refType="primFontSz" refFor="des" refForName="parentText5" op="lte"/>
                  <dgm:constr type="primFontSz" for="des" forName="childText3" refType="primFontSz" refFor="des" refForName="parentText5" op="lte"/>
                  <dgm:constr type="primFontSz" for="des" forName="childText4" refType="primFontSz" refFor="des" refForName="parentText5" op="lte"/>
                  <dgm:constr type="primFontSz" for="des" forName="childText5" refType="primFontSz" refFor="des" refForName="parentText5"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primFontSz" for="des" forName="childText5" refType="primFontSz" refFor="des" refForName="childText1" op="equ"/>
                  <dgm:constr type="l" for="ch" forName="childText1" refType="w" fact="0"/>
                  <dgm:constr type="t" for="ch" forName="childText1" refType="h" fact="0.1997"/>
                  <dgm:constr type="w" for="ch" forName="childText1" refType="w" fact="0.18482"/>
                  <dgm:constr type="h" for="ch" forName="childText1" refType="h" fact="0.4763"/>
                  <dgm:constr type="l" for="ch" forName="childText2" refType="w" fact="0.1848"/>
                  <dgm:constr type="t" for="ch" forName="childText2" refType="h" fact="0.2862"/>
                  <dgm:constr type="w" for="ch" forName="childText2" refType="w" fact="0.18482"/>
                  <dgm:constr type="h" for="ch" forName="childText2" refType="h" fact="0.4763"/>
                  <dgm:constr type="l" for="ch" forName="childText3" refType="w" fact="0.3696"/>
                  <dgm:constr type="t" for="ch" forName="childText3" refType="h" fact="0.3727"/>
                  <dgm:constr type="w" for="ch" forName="childText3" refType="w" fact="0.18482"/>
                  <dgm:constr type="h" for="ch" forName="childText3" refType="h" fact="0.4763"/>
                  <dgm:constr type="l" for="ch" forName="childText4" refType="w" fact="0.5545"/>
                  <dgm:constr type="t" for="ch" forName="childText4" refType="h" fact="0.4592"/>
                  <dgm:constr type="w" for="ch" forName="childText4" refType="w" fact="0.18482"/>
                  <dgm:constr type="h" for="ch" forName="childText4" refType="h" fact="0.4763"/>
                  <dgm:constr type="l" for="ch" forName="childText5" refType="w" fact="0.7393"/>
                  <dgm:constr type="t" for="ch" forName="childText5" refType="h" fact="0.5457"/>
                  <dgm:constr type="w" for="ch" forName="childText5" refType="w" fact="0.18482"/>
                  <dgm:constr type="h" for="ch" forName="childText5" refType="h" fact="0.4763"/>
                  <dgm:constr type="l" for="ch" forName="parentText1" refType="w" fact="0"/>
                  <dgm:constr type="t" for="ch" forName="parentText1" refType="h" fact="0"/>
                  <dgm:constr type="w" for="ch" forName="parentText1" refType="w"/>
                  <dgm:constr type="h" for="ch" forName="parentText1" refType="h" fact="0.2594"/>
                  <dgm:constr type="l" for="ch" forName="parentText2" refType="w" fact="0.1848"/>
                  <dgm:constr type="t" for="ch" forName="parentText2" refType="h" fact="0.0865"/>
                  <dgm:constr type="w" for="ch" forName="parentText2" refType="w" fact="0.8152"/>
                  <dgm:constr type="h" for="ch" forName="parentText2" refType="h" fact="0.2594"/>
                  <dgm:constr type="l" for="ch" forName="parentText3" refType="w" fact="0.3696"/>
                  <dgm:constr type="t" for="ch" forName="parentText3" refType="h" fact="0.173"/>
                  <dgm:constr type="w" for="ch" forName="parentText3" refType="w" fact="0.6304"/>
                  <dgm:constr type="h" for="ch" forName="parentText3" refType="h" fact="0.2594"/>
                  <dgm:constr type="l" for="ch" forName="parentText4" refType="w" fact="0.5545"/>
                  <dgm:constr type="t" for="ch" forName="parentText4" refType="h" fact="0.2595"/>
                  <dgm:constr type="w" for="ch" forName="parentText4" refType="w" fact="0.4455"/>
                  <dgm:constr type="h" for="ch" forName="parentText4" refType="h" fact="0.2594"/>
                  <dgm:constr type="l" for="ch" forName="parentText5" refType="w" fact="0.7393"/>
                  <dgm:constr type="t" for="ch" forName="parentText5" refType="h" fact="0.346"/>
                  <dgm:constr type="w" for="ch" forName="parentText5" refType="w" fact="0.2607"/>
                  <dgm:constr type="h" for="ch" forName="parentText5" refType="h" fact="0.2594"/>
                </dgm:constrLst>
              </dgm:if>
              <dgm:else name="Name5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5"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5"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5"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childText5" refType="primFontSz" refFor="des" refForName="parentText4" op="lte"/>
                  <dgm:constr type="primFontSz" for="des" forName="childText1" refType="primFontSz" refFor="des" refForName="parentText5" op="lte"/>
                  <dgm:constr type="primFontSz" for="des" forName="childText2" refType="primFontSz" refFor="des" refForName="parentText5" op="lte"/>
                  <dgm:constr type="primFontSz" for="des" forName="childText3" refType="primFontSz" refFor="des" refForName="parentText5" op="lte"/>
                  <dgm:constr type="primFontSz" for="des" forName="childText4" refType="primFontSz" refFor="des" refForName="parentText5" op="lte"/>
                  <dgm:constr type="primFontSz" for="des" forName="childText5" refType="primFontSz" refFor="des" refForName="parentText5"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primFontSz" for="des" forName="childText5" refType="primFontSz" refFor="des" refForName="childText1" op="equ"/>
                  <dgm:constr type="l" for="ch" forName="childText1" refType="w" fact="0.81518"/>
                  <dgm:constr type="t" for="ch" forName="childText1" refType="h" fact="0.1997"/>
                  <dgm:constr type="w" for="ch" forName="childText1" refType="w" fact="0.18482"/>
                  <dgm:constr type="h" for="ch" forName="childText1" refType="h" fact="0.4763"/>
                  <dgm:constr type="l" for="ch" forName="childText2" refType="w" fact="0.63036"/>
                  <dgm:constr type="t" for="ch" forName="childText2" refType="h" fact="0.2862"/>
                  <dgm:constr type="w" for="ch" forName="childText2" refType="w" fact="0.18482"/>
                  <dgm:constr type="h" for="ch" forName="childText2" refType="h" fact="0.4763"/>
                  <dgm:constr type="l" for="ch" forName="childText3" refType="w" fact="0.44554"/>
                  <dgm:constr type="t" for="ch" forName="childText3" refType="h" fact="0.3727"/>
                  <dgm:constr type="w" for="ch" forName="childText3" refType="w" fact="0.18482"/>
                  <dgm:constr type="h" for="ch" forName="childText3" refType="h" fact="0.4763"/>
                  <dgm:constr type="l" for="ch" forName="childText4" refType="w" fact="0.26072"/>
                  <dgm:constr type="t" for="ch" forName="childText4" refType="h" fact="0.4592"/>
                  <dgm:constr type="w" for="ch" forName="childText4" refType="w" fact="0.18482"/>
                  <dgm:constr type="h" for="ch" forName="childText4" refType="h" fact="0.4763"/>
                  <dgm:constr type="l" for="ch" forName="childText5" refType="w" fact="0.0759"/>
                  <dgm:constr type="t" for="ch" forName="childText5" refType="h" fact="0.5457"/>
                  <dgm:constr type="w" for="ch" forName="childText5" refType="w" fact="0.18482"/>
                  <dgm:constr type="h" for="ch" forName="childText5" refType="h" fact="0.4763"/>
                  <dgm:constr type="l" for="ch" forName="parentText1" refType="w" fact="0"/>
                  <dgm:constr type="t" for="ch" forName="parentText1" refType="h" fact="0"/>
                  <dgm:constr type="w" for="ch" forName="parentText1" refType="w"/>
                  <dgm:constr type="h" for="ch" forName="parentText1" refType="h" fact="0.2594"/>
                  <dgm:constr type="l" for="ch" forName="parentText2" refType="w" fact="0"/>
                  <dgm:constr type="t" for="ch" forName="parentText2" refType="h" fact="0.0865"/>
                  <dgm:constr type="w" for="ch" forName="parentText2" refType="w" fact="0.8152"/>
                  <dgm:constr type="h" for="ch" forName="parentText2" refType="h" fact="0.2594"/>
                  <dgm:constr type="l" for="ch" forName="parentText3" refType="w" fact="0"/>
                  <dgm:constr type="t" for="ch" forName="parentText3" refType="h" fact="0.173"/>
                  <dgm:constr type="w" for="ch" forName="parentText3" refType="w" fact="0.6304"/>
                  <dgm:constr type="h" for="ch" forName="parentText3" refType="h" fact="0.2594"/>
                  <dgm:constr type="l" for="ch" forName="parentText4" refType="w" fact="0"/>
                  <dgm:constr type="t" for="ch" forName="parentText4" refType="h" fact="0.2595"/>
                  <dgm:constr type="w" for="ch" forName="parentText4" refType="w" fact="0.4455"/>
                  <dgm:constr type="h" for="ch" forName="parentText4" refType="h" fact="0.2594"/>
                  <dgm:constr type="l" for="ch" forName="parentText5" refType="w" fact="0"/>
                  <dgm:constr type="t" for="ch" forName="parentText5" refType="h" fact="0.346"/>
                  <dgm:constr type="w" for="ch" forName="parentText5" refType="w" fact="0.2607"/>
                  <dgm:constr type="h" for="ch" forName="parentText5" refType="h" fact="0.2594"/>
                </dgm:constrLst>
              </dgm:else>
            </dgm:choose>
          </dgm:else>
        </dgm:choose>
      </dgm:else>
    </dgm:choose>
    <dgm:forEach name="Name52" axis="ch" ptType="node" cnt="1">
      <dgm:layoutNode name="parentText1" styleLbl="node1">
        <dgm:varLst>
          <dgm:chMax/>
          <dgm:chPref val="3"/>
          <dgm:bulletEnabled val="1"/>
        </dgm:varLst>
        <dgm:choose name="Name53">
          <dgm:if name="Name54"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55">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56">
        <dgm:if name="Name57" axis="ch" ptType="node" func="cnt" op="gte" val="1">
          <dgm:layoutNode name="childText1"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8"/>
      </dgm:choose>
    </dgm:forEach>
    <dgm:forEach name="Name59" axis="ch" ptType="node" st="2" cnt="1">
      <dgm:layoutNode name="parentText2" styleLbl="node1">
        <dgm:varLst>
          <dgm:chMax/>
          <dgm:chPref val="3"/>
          <dgm:bulletEnabled val="1"/>
        </dgm:varLst>
        <dgm:choose name="Name60">
          <dgm:if name="Name61"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62">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63">
        <dgm:if name="Name64" axis="ch" ptType="node" func="cnt" op="gte" val="1">
          <dgm:layoutNode name="childText2"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5"/>
      </dgm:choose>
    </dgm:forEach>
    <dgm:forEach name="Name66" axis="ch" ptType="node" st="3" cnt="1">
      <dgm:layoutNode name="parentText3" styleLbl="node1">
        <dgm:varLst>
          <dgm:chMax/>
          <dgm:chPref val="3"/>
          <dgm:bulletEnabled val="1"/>
        </dgm:varLst>
        <dgm:choose name="Name67">
          <dgm:if name="Name68"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69">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70">
        <dgm:if name="Name71" axis="ch" ptType="node" func="cnt" op="gte" val="1">
          <dgm:layoutNode name="childText3"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forEach>
    <dgm:forEach name="Name73" axis="ch" ptType="node" st="4" cnt="1">
      <dgm:layoutNode name="parentText4" styleLbl="node1">
        <dgm:varLst>
          <dgm:chMax/>
          <dgm:chPref val="3"/>
          <dgm:bulletEnabled val="1"/>
        </dgm:varLst>
        <dgm:choose name="Name74">
          <dgm:if name="Name75"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76">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77">
        <dgm:if name="Name78" axis="ch" ptType="node" func="cnt" op="gte" val="1">
          <dgm:layoutNode name="childText4"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9"/>
      </dgm:choose>
    </dgm:forEach>
    <dgm:forEach name="Name80" axis="ch" ptType="node" st="5" cnt="1">
      <dgm:layoutNode name="parentText5" styleLbl="node1">
        <dgm:varLst>
          <dgm:chMax/>
          <dgm:chPref val="3"/>
          <dgm:bulletEnabled val="1"/>
        </dgm:varLst>
        <dgm:choose name="Name81">
          <dgm:if name="Name82"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83">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84">
        <dgm:if name="Name85" axis="ch" ptType="node" func="cnt" op="gte" val="1">
          <dgm:layoutNode name="childText5"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6"/>
      </dgm:choose>
    </dgm:forEach>
  </dgm:layoutNode>
</dgm:layoutDef>
</file>

<file path=ppt/diagrams/layout3.xml><?xml version="1.0" encoding="utf-8"?>
<dgm:layoutDef xmlns:dgm="http://schemas.openxmlformats.org/drawingml/2006/diagram" xmlns:a="http://schemas.openxmlformats.org/drawingml/2006/main" uniqueId="urn:microsoft.com/office/officeart/2009/3/layout/IncreasingArrowsProcess">
  <dgm:title val=""/>
  <dgm:desc val=""/>
  <dgm:catLst>
    <dgm:cat type="process" pri="5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40" srcId="0" destId="10" srcOrd="0" destOrd="0"/>
        <dgm:cxn modelId="12" srcId="10" destId="11" srcOrd="0" destOrd="0"/>
        <dgm:cxn modelId="5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clrData>
  <dgm:layoutNode name="Name0">
    <dgm:varLst>
      <dgm:chMax val="5"/>
      <dgm:chPref val="5"/>
      <dgm:dir/>
      <dgm:animLvl val="lvl"/>
    </dgm:varLst>
    <dgm:shape xmlns:r="http://schemas.openxmlformats.org/officeDocument/2006/relationships" r:blip="">
      <dgm:adjLst/>
    </dgm:shape>
    <dgm:choose name="Name1">
      <dgm:if name="Name2" axis="ch" ptType="node" func="cnt" op="equ" val="1">
        <dgm:choose name="Name3">
          <dgm:if name="Name4" axis="ch ch" ptType="node node" func="cnt" op="equ" val="0">
            <dgm:alg type="composite">
              <dgm:param type="ar" val="6.8662"/>
            </dgm:alg>
            <dgm:choose name="Name5">
              <dgm:if name="Name6" func="var" arg="dir" op="equ" val="norm">
                <dgm:constrLst>
                  <dgm:constr type="primFontSz" for="des" forName="parentText1" val="65"/>
                  <dgm:constr type="l" for="ch" forName="parentText1" refType="w" fact="0"/>
                  <dgm:constr type="t" for="ch" forName="parentText1" refType="h" fact="0"/>
                  <dgm:constr type="w" for="ch" forName="parentText1" refType="w"/>
                  <dgm:constr type="h" for="ch" forName="parentText1" refType="h"/>
                </dgm:constrLst>
              </dgm:if>
              <dgm:else name="Name7">
                <dgm:constrLst>
                  <dgm:constr type="primFontSz" for="des" forName="parentText1" val="65"/>
                  <dgm:constr type="l" for="ch" forName="parentText1" refType="w" fact="0"/>
                  <dgm:constr type="t" for="ch" forName="parentText1" refType="h" fact="0"/>
                  <dgm:constr type="w" for="ch" forName="parentText1" refType="w"/>
                  <dgm:constr type="h" for="ch" forName="parentText1" refType="h"/>
                </dgm:constrLst>
              </dgm:else>
            </dgm:choose>
          </dgm:if>
          <dgm:else name="Name8">
            <dgm:alg type="composite">
              <dgm:param type="ar" val="1.9864"/>
            </dgm:alg>
            <dgm:choose name="Name9">
              <dgm:if name="Name10" func="var" arg="dir" op="equ" val="norm">
                <dgm:constrLst>
                  <dgm:constr type="primFontSz" for="des" forName="childText1" val="65"/>
                  <dgm:constr type="primFontSz" for="des" forName="parentText1" val="65"/>
                  <dgm:constr type="primFontSz" for="des" forName="childText1" refType="primFontSz" refFor="des" refForName="parentText1" op="lte"/>
                  <dgm:constr type="l" for="ch" forName="parentText1" refType="w" fact="0"/>
                  <dgm:constr type="t" for="ch" forName="parentText1" refType="h" fact="0"/>
                  <dgm:constr type="w" for="ch" forName="parentText1" refType="w"/>
                  <dgm:constr type="h" for="ch" forName="parentText1" refType="h" fact="0.2893"/>
                  <dgm:constr type="l" for="ch" forName="childText1" refType="w" fact="0"/>
                  <dgm:constr type="t" for="ch" forName="childText1" refType="h" fact="0.224"/>
                  <dgm:constr type="w" for="ch" forName="childText1" refType="w" fact="0.9241"/>
                  <dgm:constr type="h" for="ch" forName="childText1" refType="h" fact="0.776"/>
                </dgm:constrLst>
              </dgm:if>
              <dgm:else name="Name11">
                <dgm:constrLst>
                  <dgm:constr type="primFontSz" for="des" forName="childText1" val="65"/>
                  <dgm:constr type="primFontSz" for="des" forName="parentText1" val="65"/>
                  <dgm:constr type="primFontSz" for="des" forName="childText1" refType="primFontSz" refFor="des" refForName="parentText1" op="lte"/>
                  <dgm:constr type="l" for="ch" forName="parentText1" refType="w" fact="0"/>
                  <dgm:constr type="t" for="ch" forName="parentText1" refType="h" fact="0"/>
                  <dgm:constr type="w" for="ch" forName="parentText1" refType="w"/>
                  <dgm:constr type="h" for="ch" forName="parentText1" refType="h" fact="0.2893"/>
                  <dgm:constr type="l" for="ch" forName="childText1" refType="w" fact="0.076"/>
                  <dgm:constr type="t" for="ch" forName="childText1" refType="h" fact="0.224"/>
                  <dgm:constr type="w" for="ch" forName="childText1" refType="w" fact="0.9241"/>
                  <dgm:constr type="h" for="ch" forName="childText1" refType="h" fact="0.776"/>
                </dgm:constrLst>
              </dgm:else>
            </dgm:choose>
          </dgm:else>
        </dgm:choose>
      </dgm:if>
      <dgm:if name="Name12" axis="ch" ptType="node" func="cnt" op="equ" val="2">
        <dgm:choose name="Name13">
          <dgm:if name="Name14" axis="ch ch" ptType="node node" func="cnt" op="equ" val="0">
            <dgm:alg type="composite">
              <dgm:param type="ar" val="5.1498"/>
            </dgm:alg>
            <dgm:choose name="Name15">
              <dgm:if name="Name16" func="var" arg="dir" op="equ" val="norm">
                <dgm:constrLst>
                  <dgm:constr type="primFontSz" for="des" forName="parentText1" val="65"/>
                  <dgm:constr type="primFontSz" for="des" forName="parentText2" refType="primFontSz" refFor="des" refForName="parentText1" op="equ"/>
                  <dgm:constr type="l" for="ch" forName="parentText1" refType="w" fact="0"/>
                  <dgm:constr type="t" for="ch" forName="parentText1" refType="h" fact="0"/>
                  <dgm:constr type="w" for="ch" forName="parentText1" refType="w"/>
                  <dgm:constr type="h" for="ch" forName="parentText1" refType="h" fact="0.7501"/>
                  <dgm:constr type="l" for="ch" forName="parentText2" refType="w" fact="0.462"/>
                  <dgm:constr type="t" for="ch" forName="parentText2" refType="h" fact="0.2499"/>
                  <dgm:constr type="w" for="ch" forName="parentText2" refType="w" fact="0.538"/>
                  <dgm:constr type="h" for="ch" forName="parentText2" refType="h" fact="0.7501"/>
                </dgm:constrLst>
              </dgm:if>
              <dgm:else name="Name17">
                <dgm:constrLst>
                  <dgm:constr type="primFontSz" for="des" forName="parentText1" val="65"/>
                  <dgm:constr type="primFontSz" for="des" forName="parentText2" refType="primFontSz" refFor="des" refForName="parentText1" op="equ"/>
                  <dgm:constr type="l" for="ch" forName="parentText1" refType="w" fact="0"/>
                  <dgm:constr type="t" for="ch" forName="parentText1" refType="h" fact="0"/>
                  <dgm:constr type="w" for="ch" forName="parentText1" refType="w"/>
                  <dgm:constr type="h" for="ch" forName="parentText1" refType="h" fact="0.7501"/>
                  <dgm:constr type="l" for="ch" forName="parentText2" refType="w" fact="0"/>
                  <dgm:constr type="t" for="ch" forName="parentText2" refType="h" fact="0.2499"/>
                  <dgm:constr type="w" for="ch" forName="parentText2" refType="w" fact="0.538"/>
                  <dgm:constr type="h" for="ch" forName="parentText2" refType="h" fact="0.7501"/>
                </dgm:constrLst>
              </dgm:else>
            </dgm:choose>
          </dgm:if>
          <dgm:else name="Name18">
            <dgm:alg type="composite">
              <dgm:param type="ar" val="2.0563"/>
            </dgm:alg>
            <dgm:choose name="Name19">
              <dgm:if name="Name2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parentText2" refType="primFontSz" refFor="des" refForName="parentText1" op="equ"/>
                  <dgm:constr type="primFontSz" for="des" forName="childText2" refType="primFontSz" refFor="des" refForName="childText1" op="equ"/>
                  <dgm:constr type="l" for="ch" forName="parentText1" refType="w" fact="0"/>
                  <dgm:constr type="t" for="ch" forName="parentText1" refType="h" fact="0"/>
                  <dgm:constr type="w" for="ch" forName="parentText1" refType="w"/>
                  <dgm:constr type="h" for="ch" forName="parentText1" refType="h" fact="0.2995"/>
                  <dgm:constr type="l" for="ch" forName="parentText2" refType="w" fact="0.462"/>
                  <dgm:constr type="t" for="ch" forName="parentText2" refType="h" fact="0.0998"/>
                  <dgm:constr type="w" for="ch" forName="parentText2" refType="w" fact="0.538"/>
                  <dgm:constr type="h" for="ch" forName="parentText2" refType="h" fact="0.2995"/>
                  <dgm:constr type="l" for="ch" forName="childText1" refType="w" fact="0"/>
                  <dgm:constr type="t" for="ch" forName="childText1" refType="h" fact="0.2317"/>
                  <dgm:constr type="w" for="ch" forName="childText1" refType="w" fact="0.462"/>
                  <dgm:constr type="h" for="ch" forName="childText1" refType="h" fact="0.6685"/>
                  <dgm:constr type="l" for="ch" forName="childText2" refType="w" fact="0.462"/>
                  <dgm:constr type="t" for="ch" forName="childText2" refType="h" fact="0.3315"/>
                  <dgm:constr type="w" for="ch" forName="childText2" refType="w" fact="0.462"/>
                  <dgm:constr type="h" for="ch" forName="childText2" refType="h" fact="0.6685"/>
                </dgm:constrLst>
              </dgm:if>
              <dgm:else name="Name2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parentText2" refType="primFontSz" refFor="des" refForName="parentText1" op="equ"/>
                  <dgm:constr type="primFontSz" for="des" forName="childText2" refType="primFontSz" refFor="des" refForName="childText1" op="equ"/>
                  <dgm:constr type="l" for="ch" forName="parentText1" refType="w" fact="0"/>
                  <dgm:constr type="t" for="ch" forName="parentText1" refType="h" fact="0"/>
                  <dgm:constr type="w" for="ch" forName="parentText1" refType="w"/>
                  <dgm:constr type="h" for="ch" forName="parentText1" refType="h" fact="0.2995"/>
                  <dgm:constr type="l" for="ch" forName="parentText2" refType="w" fact="0"/>
                  <dgm:constr type="t" for="ch" forName="parentText2" refType="h" fact="0.0998"/>
                  <dgm:constr type="w" for="ch" forName="parentText2" refType="w" fact="0.538"/>
                  <dgm:constr type="h" for="ch" forName="parentText2" refType="h" fact="0.2995"/>
                  <dgm:constr type="l" for="ch" forName="childText1" refType="w" fact="0.538"/>
                  <dgm:constr type="t" for="ch" forName="childText1" refType="h" fact="0.2317"/>
                  <dgm:constr type="w" for="ch" forName="childText1" refType="w" fact="0.462"/>
                  <dgm:constr type="h" for="ch" forName="childText1" refType="h" fact="0.6685"/>
                  <dgm:constr type="l" for="ch" forName="childText2" refType="w" fact="0.076"/>
                  <dgm:constr type="t" for="ch" forName="childText2" refType="h" fact="0.3315"/>
                  <dgm:constr type="w" for="ch" forName="childText2" refType="w" fact="0.462"/>
                  <dgm:constr type="h" for="ch" forName="childText2" refType="h" fact="0.6685"/>
                </dgm:constrLst>
              </dgm:else>
            </dgm:choose>
          </dgm:else>
        </dgm:choose>
      </dgm:if>
      <dgm:if name="Name22" axis="ch" ptType="node" func="cnt" op="equ" val="3">
        <dgm:choose name="Name23">
          <dgm:if name="Name24" axis="ch ch" ptType="node node" func="cnt" op="equ" val="0">
            <dgm:alg type="composite">
              <dgm:param type="ar" val="4.1198"/>
            </dgm:alg>
            <dgm:choose name="Name25">
              <dgm:if name="Name26" func="var" arg="dir" op="equ" val="norm">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l" for="ch" forName="parentText1" refType="w" fact="0"/>
                  <dgm:constr type="t" for="ch" forName="parentText1" refType="h" fact="0"/>
                  <dgm:constr type="w" for="ch" forName="parentText1" refType="w"/>
                  <dgm:constr type="h" for="ch" forName="parentText1" refType="h" fact="0.6"/>
                  <dgm:constr type="l" for="ch" forName="parentText2" refType="w" fact="0.308"/>
                  <dgm:constr type="t" for="ch" forName="parentText2" refType="h" fact="0.2"/>
                  <dgm:constr type="w" for="ch" forName="parentText2" refType="w" fact="0.692"/>
                  <dgm:constr type="h" for="ch" forName="parentText2" refType="h" fact="0.6"/>
                  <dgm:constr type="l" for="ch" forName="parentText3" refType="w" fact="0.616"/>
                  <dgm:constr type="t" for="ch" forName="parentText3" refType="h" fact="0.4"/>
                  <dgm:constr type="w" for="ch" forName="parentText3" refType="w" fact="0.384"/>
                  <dgm:constr type="h" for="ch" forName="parentText3" refType="h" fact="0.6"/>
                </dgm:constrLst>
              </dgm:if>
              <dgm:else name="Name27">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l" for="ch" forName="parentText1" refType="w" fact="0"/>
                  <dgm:constr type="t" for="ch" forName="parentText1" refType="h" fact="0"/>
                  <dgm:constr type="w" for="ch" forName="parentText1" refType="w"/>
                  <dgm:constr type="h" for="ch" forName="parentText1" refType="h" fact="0.6"/>
                  <dgm:constr type="l" for="ch" forName="parentText2" refType="w" fact="0"/>
                  <dgm:constr type="t" for="ch" forName="parentText2" refType="h" fact="0.2"/>
                  <dgm:constr type="w" for="ch" forName="parentText2" refType="w" fact="0.692"/>
                  <dgm:constr type="h" for="ch" forName="parentText2" refType="h" fact="0.6"/>
                  <dgm:constr type="l" for="ch" forName="parentText3" refType="w" fact="0"/>
                  <dgm:constr type="t" for="ch" forName="parentText3" refType="h" fact="0.4"/>
                  <dgm:constr type="w" for="ch" forName="parentText3" refType="w" fact="0.384"/>
                  <dgm:constr type="h" for="ch" forName="parentText3" refType="h" fact="0.6"/>
                </dgm:constrLst>
              </dgm:else>
            </dgm:choose>
          </dgm:if>
          <dgm:else name="Name28">
            <dgm:alg type="composite">
              <dgm:param type="ar" val="2.0702"/>
            </dgm:alg>
            <dgm:choose name="Name29">
              <dgm:if name="Name3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parentText2" refType="primFontSz" refFor="des" refForName="parentText1" op="equ"/>
                  <dgm:constr type="primFontSz" for="des" forName="parentText3"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l" for="ch" forName="childText1" refType="w" fact="0"/>
                  <dgm:constr type="t" for="ch" forName="childText1" refType="h" fact="0.2325"/>
                  <dgm:constr type="w" for="ch" forName="childText1" refType="w" fact="0.308"/>
                  <dgm:constr type="h" for="ch" forName="childText1" refType="h" fact="0.5808"/>
                  <dgm:constr type="l" for="ch" forName="childText2" refType="w" fact="0.308"/>
                  <dgm:constr type="t" for="ch" forName="childText2" refType="h" fact="0.333"/>
                  <dgm:constr type="w" for="ch" forName="childText2" refType="w" fact="0.308"/>
                  <dgm:constr type="h" for="ch" forName="childText2" refType="h" fact="0.5808"/>
                  <dgm:constr type="l" for="ch" forName="childText3" refType="w" fact="0.616"/>
                  <dgm:constr type="t" for="ch" forName="childText3" refType="h" fact="0.4335"/>
                  <dgm:constr type="w" for="ch" forName="childText3" refType="w" fact="0.308"/>
                  <dgm:constr type="h" for="ch" forName="childText3" refType="h" fact="0.5723"/>
                  <dgm:constr type="l" for="ch" forName="parentText1" refType="w" fact="0"/>
                  <dgm:constr type="t" for="ch" forName="parentText1" refType="h" fact="0"/>
                  <dgm:constr type="w" for="ch" forName="parentText1" refType="w"/>
                  <dgm:constr type="h" for="ch" forName="parentText1" refType="h" fact="0.3015"/>
                  <dgm:constr type="l" for="ch" forName="parentText2" refType="w" fact="0.308"/>
                  <dgm:constr type="t" for="ch" forName="parentText2" refType="h" fact="0.1005"/>
                  <dgm:constr type="w" for="ch" forName="parentText2" refType="w" fact="0.692"/>
                  <dgm:constr type="h" for="ch" forName="parentText2" refType="h" fact="0.3015"/>
                  <dgm:constr type="l" for="ch" forName="parentText3" refType="w" fact="0.616"/>
                  <dgm:constr type="t" for="ch" forName="parentText3" refType="h" fact="0.201"/>
                  <dgm:constr type="w" for="ch" forName="parentText3" refType="w" fact="0.384"/>
                  <dgm:constr type="h" for="ch" forName="parentText3" refType="h" fact="0.3015"/>
                </dgm:constrLst>
              </dgm:if>
              <dgm:else name="Name3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parentText2" refType="primFontSz" refFor="des" refForName="parentText1" op="equ"/>
                  <dgm:constr type="primFontSz" for="des" forName="parentText3"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l" for="ch" forName="childText1" refType="w" fact="0.692"/>
                  <dgm:constr type="t" for="ch" forName="childText1" refType="h" fact="0.2325"/>
                  <dgm:constr type="w" for="ch" forName="childText1" refType="w" fact="0.308"/>
                  <dgm:constr type="h" for="ch" forName="childText1" refType="h" fact="0.5808"/>
                  <dgm:constr type="l" for="ch" forName="childText2" refType="w" fact="0.384"/>
                  <dgm:constr type="t" for="ch" forName="childText2" refType="h" fact="0.333"/>
                  <dgm:constr type="w" for="ch" forName="childText2" refType="w" fact="0.308"/>
                  <dgm:constr type="h" for="ch" forName="childText2" refType="h" fact="0.5808"/>
                  <dgm:constr type="l" for="ch" forName="childText3" refType="w" fact="0.076"/>
                  <dgm:constr type="t" for="ch" forName="childText3" refType="h" fact="0.4335"/>
                  <dgm:constr type="w" for="ch" forName="childText3" refType="w" fact="0.308"/>
                  <dgm:constr type="h" for="ch" forName="childText3" refType="h" fact="0.5723"/>
                  <dgm:constr type="l" for="ch" forName="parentText1" refType="w" fact="0"/>
                  <dgm:constr type="t" for="ch" forName="parentText1" refType="h" fact="0"/>
                  <dgm:constr type="w" for="ch" forName="parentText1" refType="w"/>
                  <dgm:constr type="h" for="ch" forName="parentText1" refType="h" fact="0.3015"/>
                  <dgm:constr type="l" for="ch" forName="parentText2" refType="w" fact="0"/>
                  <dgm:constr type="t" for="ch" forName="parentText2" refType="h" fact="0.1005"/>
                  <dgm:constr type="w" for="ch" forName="parentText2" refType="w" fact="0.692"/>
                  <dgm:constr type="h" for="ch" forName="parentText2" refType="h" fact="0.3015"/>
                  <dgm:constr type="l" for="ch" forName="parentText3" refType="w" fact="0"/>
                  <dgm:constr type="t" for="ch" forName="parentText3" refType="h" fact="0.201"/>
                  <dgm:constr type="w" for="ch" forName="parentText3" refType="w" fact="0.384"/>
                  <dgm:constr type="h" for="ch" forName="parentText3" refType="h" fact="0.3015"/>
                </dgm:constrLst>
              </dgm:else>
            </dgm:choose>
          </dgm:else>
        </dgm:choose>
      </dgm:if>
      <dgm:if name="Name32" axis="ch" ptType="node" func="cnt" op="equ" val="4">
        <dgm:choose name="Name33">
          <dgm:if name="Name34" axis="ch ch" ptType="node node" func="cnt" op="equ" val="0">
            <dgm:alg type="composite">
              <dgm:param type="ar" val="3.435"/>
            </dgm:alg>
            <dgm:choose name="Name35">
              <dgm:if name="Name36" func="var" arg="dir" op="equ" val="norm">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l" for="ch" forName="parentText1" refType="w" fact="0"/>
                  <dgm:constr type="t" for="ch" forName="parentText1" refType="h" fact="0"/>
                  <dgm:constr type="w" for="ch" forName="parentText1" refType="w"/>
                  <dgm:constr type="h" for="ch" forName="parentText1" refType="h" fact="0.5001"/>
                  <dgm:constr type="l" for="ch" forName="parentText2" refType="w" fact="0.2305"/>
                  <dgm:constr type="t" for="ch" forName="parentText2" refType="h" fact="0.1666"/>
                  <dgm:constr type="w" for="ch" forName="parentText2" refType="w" fact="0.7695"/>
                  <dgm:constr type="h" for="ch" forName="parentText2" refType="h" fact="0.5001"/>
                  <dgm:constr type="l" for="ch" forName="parentText3" refType="w" fact="0.461"/>
                  <dgm:constr type="t" for="ch" forName="parentText3" refType="h" fact="0.3333"/>
                  <dgm:constr type="w" for="ch" forName="parentText3" refType="w" fact="0.539"/>
                  <dgm:constr type="h" for="ch" forName="parentText3" refType="h" fact="0.5001"/>
                  <dgm:constr type="l" for="ch" forName="parentText4" refType="w" fact="0.6915"/>
                  <dgm:constr type="t" for="ch" forName="parentText4" refType="h" fact="0.4999"/>
                  <dgm:constr type="w" for="ch" forName="parentText4" refType="w" fact="0.3085"/>
                  <dgm:constr type="h" for="ch" forName="parentText4" refType="h" fact="0.5001"/>
                </dgm:constrLst>
              </dgm:if>
              <dgm:else name="Name37">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l" for="ch" forName="parentText1" refType="w" fact="0"/>
                  <dgm:constr type="t" for="ch" forName="parentText1" refType="h" fact="0"/>
                  <dgm:constr type="w" for="ch" forName="parentText1" refType="w"/>
                  <dgm:constr type="h" for="ch" forName="parentText1" refType="h" fact="0.5001"/>
                  <dgm:constr type="l" for="ch" forName="parentText2" refType="w" fact="0"/>
                  <dgm:constr type="t" for="ch" forName="parentText2" refType="h" fact="0.1666"/>
                  <dgm:constr type="w" for="ch" forName="parentText2" refType="w" fact="0.7695"/>
                  <dgm:constr type="h" for="ch" forName="parentText2" refType="h" fact="0.5001"/>
                  <dgm:constr type="l" for="ch" forName="parentText3" refType="w" fact="0"/>
                  <dgm:constr type="t" for="ch" forName="parentText3" refType="h" fact="0.3333"/>
                  <dgm:constr type="w" for="ch" forName="parentText3" refType="w" fact="0.539"/>
                  <dgm:constr type="h" for="ch" forName="parentText3" refType="h" fact="0.5001"/>
                  <dgm:constr type="l" for="ch" forName="parentText4" refType="w" fact="0"/>
                  <dgm:constr type="t" for="ch" forName="parentText4" refType="h" fact="0.4999"/>
                  <dgm:constr type="w" for="ch" forName="parentText4" refType="w" fact="0.3085"/>
                  <dgm:constr type="h" for="ch" forName="parentText4" refType="h" fact="0.5001"/>
                </dgm:constrLst>
              </dgm:else>
            </dgm:choose>
          </dgm:if>
          <dgm:else name="Name38">
            <dgm:alg type="composite">
              <dgm:param type="ar" val="1.9377"/>
            </dgm:alg>
            <dgm:choose name="Name39">
              <dgm:if name="Name4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l" for="ch" forName="childText1" refType="w" fact="0"/>
                  <dgm:constr type="t" for="ch" forName="childText1" refType="h" fact="0.218"/>
                  <dgm:constr type="w" for="ch" forName="childText1" refType="w" fact="0.2305"/>
                  <dgm:constr type="h" for="ch" forName="childText1" refType="h" fact="0.5218"/>
                  <dgm:constr type="l" for="ch" forName="childText2" refType="w" fact="0.2305"/>
                  <dgm:constr type="t" for="ch" forName="childText2" refType="h" fact="0.312"/>
                  <dgm:constr type="w" for="ch" forName="childText2" refType="w" fact="0.2305"/>
                  <dgm:constr type="h" for="ch" forName="childText2" refType="h" fact="0.5085"/>
                  <dgm:constr type="l" for="ch" forName="childText3" refType="w" fact="0.461"/>
                  <dgm:constr type="t" for="ch" forName="childText3" refType="h" fact="0.406"/>
                  <dgm:constr type="w" for="ch" forName="childText3" refType="w" fact="0.2305"/>
                  <dgm:constr type="h" for="ch" forName="childText3" refType="h" fact="0.5119"/>
                  <dgm:constr type="l" for="ch" forName="childText4" refType="w" fact="0.6915"/>
                  <dgm:constr type="t" for="ch" forName="childText4" refType="h" fact="0.5"/>
                  <dgm:constr type="w" for="ch" forName="childText4" refType="w" fact="0.2326"/>
                  <dgm:constr type="h" for="ch" forName="childText4" refType="h" fact="0.5179"/>
                  <dgm:constr type="l" for="ch" forName="parentText1" refType="w" fact="0"/>
                  <dgm:constr type="t" for="ch" forName="parentText1" refType="h" fact="0"/>
                  <dgm:constr type="w" for="ch" forName="parentText1" refType="w"/>
                  <dgm:constr type="h" for="ch" forName="parentText1" refType="h" fact="0.2821"/>
                  <dgm:constr type="l" for="ch" forName="parentText2" refType="w" fact="0.2305"/>
                  <dgm:constr type="t" for="ch" forName="parentText2" refType="h" fact="0.094"/>
                  <dgm:constr type="w" for="ch" forName="parentText2" refType="w" fact="0.7695"/>
                  <dgm:constr type="h" for="ch" forName="parentText2" refType="h" fact="0.2821"/>
                  <dgm:constr type="l" for="ch" forName="parentText3" refType="w" fact="0.461"/>
                  <dgm:constr type="t" for="ch" forName="parentText3" refType="h" fact="0.188"/>
                  <dgm:constr type="w" for="ch" forName="parentText3" refType="w" fact="0.539"/>
                  <dgm:constr type="h" for="ch" forName="parentText3" refType="h" fact="0.2821"/>
                  <dgm:constr type="l" for="ch" forName="parentText4" refType="w" fact="0.6915"/>
                  <dgm:constr type="t" for="ch" forName="parentText4" refType="h" fact="0.282"/>
                  <dgm:constr type="w" for="ch" forName="parentText4" refType="w" fact="0.3085"/>
                  <dgm:constr type="h" for="ch" forName="parentText4" refType="h" fact="0.2821"/>
                </dgm:constrLst>
              </dgm:if>
              <dgm:else name="Name4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l" for="ch" forName="childText1" refType="w" fact="0.7695"/>
                  <dgm:constr type="t" for="ch" forName="childText1" refType="h" fact="0.218"/>
                  <dgm:constr type="w" for="ch" forName="childText1" refType="w" fact="0.2305"/>
                  <dgm:constr type="h" for="ch" forName="childText1" refType="h" fact="0.5218"/>
                  <dgm:constr type="l" for="ch" forName="childText2" refType="w" fact="0.539"/>
                  <dgm:constr type="t" for="ch" forName="childText2" refType="h" fact="0.312"/>
                  <dgm:constr type="w" for="ch" forName="childText2" refType="w" fact="0.2305"/>
                  <dgm:constr type="h" for="ch" forName="childText2" refType="h" fact="0.5085"/>
                  <dgm:constr type="l" for="ch" forName="childText3" refType="w" fact="0.3085"/>
                  <dgm:constr type="t" for="ch" forName="childText3" refType="h" fact="0.406"/>
                  <dgm:constr type="w" for="ch" forName="childText3" refType="w" fact="0.2305"/>
                  <dgm:constr type="h" for="ch" forName="childText3" refType="h" fact="0.5119"/>
                  <dgm:constr type="l" for="ch" forName="childText4" refType="w" fact="0.076"/>
                  <dgm:constr type="t" for="ch" forName="childText4" refType="h" fact="0.5"/>
                  <dgm:constr type="w" for="ch" forName="childText4" refType="w" fact="0.2346"/>
                  <dgm:constr type="h" for="ch" forName="childText4" refType="h" fact="0.5179"/>
                  <dgm:constr type="l" for="ch" forName="parentText1" refType="w" fact="0"/>
                  <dgm:constr type="t" for="ch" forName="parentText1" refType="h" fact="0"/>
                  <dgm:constr type="w" for="ch" forName="parentText1" refType="w"/>
                  <dgm:constr type="h" for="ch" forName="parentText1" refType="h" fact="0.2821"/>
                  <dgm:constr type="l" for="ch" forName="parentText2" refType="w" fact="0"/>
                  <dgm:constr type="t" for="ch" forName="parentText2" refType="h" fact="0.094"/>
                  <dgm:constr type="w" for="ch" forName="parentText2" refType="w" fact="0.7695"/>
                  <dgm:constr type="h" for="ch" forName="parentText2" refType="h" fact="0.2821"/>
                  <dgm:constr type="l" for="ch" forName="parentText3" refType="w" fact="0"/>
                  <dgm:constr type="t" for="ch" forName="parentText3" refType="h" fact="0.188"/>
                  <dgm:constr type="w" for="ch" forName="parentText3" refType="w" fact="0.539"/>
                  <dgm:constr type="h" for="ch" forName="parentText3" refType="h" fact="0.2821"/>
                  <dgm:constr type="l" for="ch" forName="parentText4" refType="w" fact="0"/>
                  <dgm:constr type="t" for="ch" forName="parentText4" refType="h" fact="0.282"/>
                  <dgm:constr type="w" for="ch" forName="parentText4" refType="w" fact="0.3085"/>
                  <dgm:constr type="h" for="ch" forName="parentText4" refType="h" fact="0.2821"/>
                </dgm:constrLst>
              </dgm:else>
            </dgm:choose>
          </dgm:else>
        </dgm:choose>
      </dgm:if>
      <dgm:else name="Name42">
        <dgm:choose name="Name43">
          <dgm:if name="Name44" axis="ch ch" ptType="node node" func="cnt" op="equ" val="0">
            <dgm:alg type="composite">
              <dgm:param type="ar" val="2.9463"/>
            </dgm:alg>
            <dgm:choose name="Name45">
              <dgm:if name="Name46" func="var" arg="dir" op="equ" val="norm">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l" for="ch" forName="parentText1" refType="w" fact="0"/>
                  <dgm:constr type="t" for="ch" forName="parentText1" refType="h" fact="0"/>
                  <dgm:constr type="w" for="ch" forName="parentText1" refType="w"/>
                  <dgm:constr type="h" for="ch" forName="parentText1" refType="h" fact="0.4285"/>
                  <dgm:constr type="l" for="ch" forName="parentText2" refType="w" fact="0.1848"/>
                  <dgm:constr type="t" for="ch" forName="parentText2" refType="h" fact="0.1429"/>
                  <dgm:constr type="w" for="ch" forName="parentText2" refType="w" fact="0.8152"/>
                  <dgm:constr type="h" for="ch" forName="parentText2" refType="h" fact="0.4285"/>
                  <dgm:constr type="l" for="ch" forName="parentText3" refType="w" fact="0.3696"/>
                  <dgm:constr type="t" for="ch" forName="parentText3" refType="h" fact="0.2858"/>
                  <dgm:constr type="w" for="ch" forName="parentText3" refType="w" fact="0.6304"/>
                  <dgm:constr type="h" for="ch" forName="parentText3" refType="h" fact="0.4285"/>
                  <dgm:constr type="l" for="ch" forName="parentText4" refType="w" fact="0.5545"/>
                  <dgm:constr type="t" for="ch" forName="parentText4" refType="h" fact="0.4286"/>
                  <dgm:constr type="w" for="ch" forName="parentText4" refType="w" fact="0.4455"/>
                  <dgm:constr type="h" for="ch" forName="parentText4" refType="h" fact="0.4285"/>
                  <dgm:constr type="l" for="ch" forName="parentText5" refType="w" fact="0.7393"/>
                  <dgm:constr type="t" for="ch" forName="parentText5" refType="h" fact="0.5715"/>
                  <dgm:constr type="w" for="ch" forName="parentText5" refType="w" fact="0.2607"/>
                  <dgm:constr type="h" for="ch" forName="parentText5" refType="h" fact="0.4285"/>
                </dgm:constrLst>
              </dgm:if>
              <dgm:else name="Name47">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l" for="ch" forName="parentText1" refType="w" fact="0"/>
                  <dgm:constr type="t" for="ch" forName="parentText1" refType="h" fact="0"/>
                  <dgm:constr type="w" for="ch" forName="parentText1" refType="w"/>
                  <dgm:constr type="h" for="ch" forName="parentText1" refType="h" fact="0.4285"/>
                  <dgm:constr type="l" for="ch" forName="parentText2" refType="w" fact="0"/>
                  <dgm:constr type="t" for="ch" forName="parentText2" refType="h" fact="0.1429"/>
                  <dgm:constr type="w" for="ch" forName="parentText2" refType="w" fact="0.8152"/>
                  <dgm:constr type="h" for="ch" forName="parentText2" refType="h" fact="0.4285"/>
                  <dgm:constr type="l" for="ch" forName="parentText3" refType="w" fact="0"/>
                  <dgm:constr type="t" for="ch" forName="parentText3" refType="h" fact="0.2858"/>
                  <dgm:constr type="w" for="ch" forName="parentText3" refType="w" fact="0.6304"/>
                  <dgm:constr type="h" for="ch" forName="parentText3" refType="h" fact="0.4285"/>
                  <dgm:constr type="l" for="ch" forName="parentText4" refType="w" fact="0"/>
                  <dgm:constr type="t" for="ch" forName="parentText4" refType="h" fact="0.4286"/>
                  <dgm:constr type="w" for="ch" forName="parentText4" refType="w" fact="0.4455"/>
                  <dgm:constr type="h" for="ch" forName="parentText4" refType="h" fact="0.4285"/>
                  <dgm:constr type="l" for="ch" forName="parentText5" refType="w" fact="0"/>
                  <dgm:constr type="t" for="ch" forName="parentText5" refType="h" fact="0.5715"/>
                  <dgm:constr type="w" for="ch" forName="parentText5" refType="w" fact="0.2607"/>
                  <dgm:constr type="h" for="ch" forName="parentText5" refType="h" fact="0.4285"/>
                </dgm:constrLst>
              </dgm:else>
            </dgm:choose>
          </dgm:if>
          <dgm:else name="Name48">
            <dgm:alg type="composite">
              <dgm:param type="ar" val="1.7837"/>
            </dgm:alg>
            <dgm:choose name="Name49">
              <dgm:if name="Name5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5"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5"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5"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childText5" refType="primFontSz" refFor="des" refForName="parentText4" op="lte"/>
                  <dgm:constr type="primFontSz" for="des" forName="childText1" refType="primFontSz" refFor="des" refForName="parentText5" op="lte"/>
                  <dgm:constr type="primFontSz" for="des" forName="childText2" refType="primFontSz" refFor="des" refForName="parentText5" op="lte"/>
                  <dgm:constr type="primFontSz" for="des" forName="childText3" refType="primFontSz" refFor="des" refForName="parentText5" op="lte"/>
                  <dgm:constr type="primFontSz" for="des" forName="childText4" refType="primFontSz" refFor="des" refForName="parentText5" op="lte"/>
                  <dgm:constr type="primFontSz" for="des" forName="childText5" refType="primFontSz" refFor="des" refForName="parentText5"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primFontSz" for="des" forName="childText5" refType="primFontSz" refFor="des" refForName="childText1" op="equ"/>
                  <dgm:constr type="l" for="ch" forName="childText1" refType="w" fact="0"/>
                  <dgm:constr type="t" for="ch" forName="childText1" refType="h" fact="0.1997"/>
                  <dgm:constr type="w" for="ch" forName="childText1" refType="w" fact="0.18482"/>
                  <dgm:constr type="h" for="ch" forName="childText1" refType="h" fact="0.4763"/>
                  <dgm:constr type="l" for="ch" forName="childText2" refType="w" fact="0.1848"/>
                  <dgm:constr type="t" for="ch" forName="childText2" refType="h" fact="0.2862"/>
                  <dgm:constr type="w" for="ch" forName="childText2" refType="w" fact="0.18482"/>
                  <dgm:constr type="h" for="ch" forName="childText2" refType="h" fact="0.4763"/>
                  <dgm:constr type="l" for="ch" forName="childText3" refType="w" fact="0.3696"/>
                  <dgm:constr type="t" for="ch" forName="childText3" refType="h" fact="0.3727"/>
                  <dgm:constr type="w" for="ch" forName="childText3" refType="w" fact="0.18482"/>
                  <dgm:constr type="h" for="ch" forName="childText3" refType="h" fact="0.4763"/>
                  <dgm:constr type="l" for="ch" forName="childText4" refType="w" fact="0.5545"/>
                  <dgm:constr type="t" for="ch" forName="childText4" refType="h" fact="0.4592"/>
                  <dgm:constr type="w" for="ch" forName="childText4" refType="w" fact="0.18482"/>
                  <dgm:constr type="h" for="ch" forName="childText4" refType="h" fact="0.4763"/>
                  <dgm:constr type="l" for="ch" forName="childText5" refType="w" fact="0.7393"/>
                  <dgm:constr type="t" for="ch" forName="childText5" refType="h" fact="0.5457"/>
                  <dgm:constr type="w" for="ch" forName="childText5" refType="w" fact="0.18482"/>
                  <dgm:constr type="h" for="ch" forName="childText5" refType="h" fact="0.4763"/>
                  <dgm:constr type="l" for="ch" forName="parentText1" refType="w" fact="0"/>
                  <dgm:constr type="t" for="ch" forName="parentText1" refType="h" fact="0"/>
                  <dgm:constr type="w" for="ch" forName="parentText1" refType="w"/>
                  <dgm:constr type="h" for="ch" forName="parentText1" refType="h" fact="0.2594"/>
                  <dgm:constr type="l" for="ch" forName="parentText2" refType="w" fact="0.1848"/>
                  <dgm:constr type="t" for="ch" forName="parentText2" refType="h" fact="0.0865"/>
                  <dgm:constr type="w" for="ch" forName="parentText2" refType="w" fact="0.8152"/>
                  <dgm:constr type="h" for="ch" forName="parentText2" refType="h" fact="0.2594"/>
                  <dgm:constr type="l" for="ch" forName="parentText3" refType="w" fact="0.3696"/>
                  <dgm:constr type="t" for="ch" forName="parentText3" refType="h" fact="0.173"/>
                  <dgm:constr type="w" for="ch" forName="parentText3" refType="w" fact="0.6304"/>
                  <dgm:constr type="h" for="ch" forName="parentText3" refType="h" fact="0.2594"/>
                  <dgm:constr type="l" for="ch" forName="parentText4" refType="w" fact="0.5545"/>
                  <dgm:constr type="t" for="ch" forName="parentText4" refType="h" fact="0.2595"/>
                  <dgm:constr type="w" for="ch" forName="parentText4" refType="w" fact="0.4455"/>
                  <dgm:constr type="h" for="ch" forName="parentText4" refType="h" fact="0.2594"/>
                  <dgm:constr type="l" for="ch" forName="parentText5" refType="w" fact="0.7393"/>
                  <dgm:constr type="t" for="ch" forName="parentText5" refType="h" fact="0.346"/>
                  <dgm:constr type="w" for="ch" forName="parentText5" refType="w" fact="0.2607"/>
                  <dgm:constr type="h" for="ch" forName="parentText5" refType="h" fact="0.2594"/>
                </dgm:constrLst>
              </dgm:if>
              <dgm:else name="Name5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5"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5"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5"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childText5" refType="primFontSz" refFor="des" refForName="parentText4" op="lte"/>
                  <dgm:constr type="primFontSz" for="des" forName="childText1" refType="primFontSz" refFor="des" refForName="parentText5" op="lte"/>
                  <dgm:constr type="primFontSz" for="des" forName="childText2" refType="primFontSz" refFor="des" refForName="parentText5" op="lte"/>
                  <dgm:constr type="primFontSz" for="des" forName="childText3" refType="primFontSz" refFor="des" refForName="parentText5" op="lte"/>
                  <dgm:constr type="primFontSz" for="des" forName="childText4" refType="primFontSz" refFor="des" refForName="parentText5" op="lte"/>
                  <dgm:constr type="primFontSz" for="des" forName="childText5" refType="primFontSz" refFor="des" refForName="parentText5"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primFontSz" for="des" forName="childText5" refType="primFontSz" refFor="des" refForName="childText1" op="equ"/>
                  <dgm:constr type="l" for="ch" forName="childText1" refType="w" fact="0.81518"/>
                  <dgm:constr type="t" for="ch" forName="childText1" refType="h" fact="0.1997"/>
                  <dgm:constr type="w" for="ch" forName="childText1" refType="w" fact="0.18482"/>
                  <dgm:constr type="h" for="ch" forName="childText1" refType="h" fact="0.4763"/>
                  <dgm:constr type="l" for="ch" forName="childText2" refType="w" fact="0.63036"/>
                  <dgm:constr type="t" for="ch" forName="childText2" refType="h" fact="0.2862"/>
                  <dgm:constr type="w" for="ch" forName="childText2" refType="w" fact="0.18482"/>
                  <dgm:constr type="h" for="ch" forName="childText2" refType="h" fact="0.4763"/>
                  <dgm:constr type="l" for="ch" forName="childText3" refType="w" fact="0.44554"/>
                  <dgm:constr type="t" for="ch" forName="childText3" refType="h" fact="0.3727"/>
                  <dgm:constr type="w" for="ch" forName="childText3" refType="w" fact="0.18482"/>
                  <dgm:constr type="h" for="ch" forName="childText3" refType="h" fact="0.4763"/>
                  <dgm:constr type="l" for="ch" forName="childText4" refType="w" fact="0.26072"/>
                  <dgm:constr type="t" for="ch" forName="childText4" refType="h" fact="0.4592"/>
                  <dgm:constr type="w" for="ch" forName="childText4" refType="w" fact="0.18482"/>
                  <dgm:constr type="h" for="ch" forName="childText4" refType="h" fact="0.4763"/>
                  <dgm:constr type="l" for="ch" forName="childText5" refType="w" fact="0.0759"/>
                  <dgm:constr type="t" for="ch" forName="childText5" refType="h" fact="0.5457"/>
                  <dgm:constr type="w" for="ch" forName="childText5" refType="w" fact="0.18482"/>
                  <dgm:constr type="h" for="ch" forName="childText5" refType="h" fact="0.4763"/>
                  <dgm:constr type="l" for="ch" forName="parentText1" refType="w" fact="0"/>
                  <dgm:constr type="t" for="ch" forName="parentText1" refType="h" fact="0"/>
                  <dgm:constr type="w" for="ch" forName="parentText1" refType="w"/>
                  <dgm:constr type="h" for="ch" forName="parentText1" refType="h" fact="0.2594"/>
                  <dgm:constr type="l" for="ch" forName="parentText2" refType="w" fact="0"/>
                  <dgm:constr type="t" for="ch" forName="parentText2" refType="h" fact="0.0865"/>
                  <dgm:constr type="w" for="ch" forName="parentText2" refType="w" fact="0.8152"/>
                  <dgm:constr type="h" for="ch" forName="parentText2" refType="h" fact="0.2594"/>
                  <dgm:constr type="l" for="ch" forName="parentText3" refType="w" fact="0"/>
                  <dgm:constr type="t" for="ch" forName="parentText3" refType="h" fact="0.173"/>
                  <dgm:constr type="w" for="ch" forName="parentText3" refType="w" fact="0.6304"/>
                  <dgm:constr type="h" for="ch" forName="parentText3" refType="h" fact="0.2594"/>
                  <dgm:constr type="l" for="ch" forName="parentText4" refType="w" fact="0"/>
                  <dgm:constr type="t" for="ch" forName="parentText4" refType="h" fact="0.2595"/>
                  <dgm:constr type="w" for="ch" forName="parentText4" refType="w" fact="0.4455"/>
                  <dgm:constr type="h" for="ch" forName="parentText4" refType="h" fact="0.2594"/>
                  <dgm:constr type="l" for="ch" forName="parentText5" refType="w" fact="0"/>
                  <dgm:constr type="t" for="ch" forName="parentText5" refType="h" fact="0.346"/>
                  <dgm:constr type="w" for="ch" forName="parentText5" refType="w" fact="0.2607"/>
                  <dgm:constr type="h" for="ch" forName="parentText5" refType="h" fact="0.2594"/>
                </dgm:constrLst>
              </dgm:else>
            </dgm:choose>
          </dgm:else>
        </dgm:choose>
      </dgm:else>
    </dgm:choose>
    <dgm:forEach name="Name52" axis="ch" ptType="node" cnt="1">
      <dgm:layoutNode name="parentText1" styleLbl="node1">
        <dgm:varLst>
          <dgm:chMax/>
          <dgm:chPref val="3"/>
          <dgm:bulletEnabled val="1"/>
        </dgm:varLst>
        <dgm:choose name="Name53">
          <dgm:if name="Name54"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55">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56">
        <dgm:if name="Name57" axis="ch" ptType="node" func="cnt" op="gte" val="1">
          <dgm:layoutNode name="childText1"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8"/>
      </dgm:choose>
    </dgm:forEach>
    <dgm:forEach name="Name59" axis="ch" ptType="node" st="2" cnt="1">
      <dgm:layoutNode name="parentText2" styleLbl="node1">
        <dgm:varLst>
          <dgm:chMax/>
          <dgm:chPref val="3"/>
          <dgm:bulletEnabled val="1"/>
        </dgm:varLst>
        <dgm:choose name="Name60">
          <dgm:if name="Name61"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62">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63">
        <dgm:if name="Name64" axis="ch" ptType="node" func="cnt" op="gte" val="1">
          <dgm:layoutNode name="childText2"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5"/>
      </dgm:choose>
    </dgm:forEach>
    <dgm:forEach name="Name66" axis="ch" ptType="node" st="3" cnt="1">
      <dgm:layoutNode name="parentText3" styleLbl="node1">
        <dgm:varLst>
          <dgm:chMax/>
          <dgm:chPref val="3"/>
          <dgm:bulletEnabled val="1"/>
        </dgm:varLst>
        <dgm:choose name="Name67">
          <dgm:if name="Name68"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69">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70">
        <dgm:if name="Name71" axis="ch" ptType="node" func="cnt" op="gte" val="1">
          <dgm:layoutNode name="childText3"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forEach>
    <dgm:forEach name="Name73" axis="ch" ptType="node" st="4" cnt="1">
      <dgm:layoutNode name="parentText4" styleLbl="node1">
        <dgm:varLst>
          <dgm:chMax/>
          <dgm:chPref val="3"/>
          <dgm:bulletEnabled val="1"/>
        </dgm:varLst>
        <dgm:choose name="Name74">
          <dgm:if name="Name75"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76">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77">
        <dgm:if name="Name78" axis="ch" ptType="node" func="cnt" op="gte" val="1">
          <dgm:layoutNode name="childText4"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9"/>
      </dgm:choose>
    </dgm:forEach>
    <dgm:forEach name="Name80" axis="ch" ptType="node" st="5" cnt="1">
      <dgm:layoutNode name="parentText5" styleLbl="node1">
        <dgm:varLst>
          <dgm:chMax/>
          <dgm:chPref val="3"/>
          <dgm:bulletEnabled val="1"/>
        </dgm:varLst>
        <dgm:choose name="Name81">
          <dgm:if name="Name82"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83">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84">
        <dgm:if name="Name85" axis="ch" ptType="node" func="cnt" op="gte" val="1">
          <dgm:layoutNode name="childText5"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6"/>
      </dgm:choose>
    </dgm:forEach>
  </dgm:layoutNode>
</dgm:layoutDef>
</file>

<file path=ppt/diagrams/layout4.xml><?xml version="1.0" encoding="utf-8"?>
<dgm:layoutDef xmlns:dgm="http://schemas.openxmlformats.org/drawingml/2006/diagram" xmlns:a="http://schemas.openxmlformats.org/drawingml/2006/main" uniqueId="urn:microsoft.com/office/officeart/2009/3/layout/IncreasingArrowsProcess">
  <dgm:title val=""/>
  <dgm:desc val=""/>
  <dgm:catLst>
    <dgm:cat type="process" pri="5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40" srcId="0" destId="10" srcOrd="0" destOrd="0"/>
        <dgm:cxn modelId="12" srcId="10" destId="11" srcOrd="0" destOrd="0"/>
        <dgm:cxn modelId="5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clrData>
  <dgm:layoutNode name="Name0">
    <dgm:varLst>
      <dgm:chMax val="5"/>
      <dgm:chPref val="5"/>
      <dgm:dir/>
      <dgm:animLvl val="lvl"/>
    </dgm:varLst>
    <dgm:shape xmlns:r="http://schemas.openxmlformats.org/officeDocument/2006/relationships" r:blip="">
      <dgm:adjLst/>
    </dgm:shape>
    <dgm:choose name="Name1">
      <dgm:if name="Name2" axis="ch" ptType="node" func="cnt" op="equ" val="1">
        <dgm:choose name="Name3">
          <dgm:if name="Name4" axis="ch ch" ptType="node node" func="cnt" op="equ" val="0">
            <dgm:alg type="composite">
              <dgm:param type="ar" val="6.8662"/>
            </dgm:alg>
            <dgm:choose name="Name5">
              <dgm:if name="Name6" func="var" arg="dir" op="equ" val="norm">
                <dgm:constrLst>
                  <dgm:constr type="primFontSz" for="des" forName="parentText1" val="65"/>
                  <dgm:constr type="l" for="ch" forName="parentText1" refType="w" fact="0"/>
                  <dgm:constr type="t" for="ch" forName="parentText1" refType="h" fact="0"/>
                  <dgm:constr type="w" for="ch" forName="parentText1" refType="w"/>
                  <dgm:constr type="h" for="ch" forName="parentText1" refType="h"/>
                </dgm:constrLst>
              </dgm:if>
              <dgm:else name="Name7">
                <dgm:constrLst>
                  <dgm:constr type="primFontSz" for="des" forName="parentText1" val="65"/>
                  <dgm:constr type="l" for="ch" forName="parentText1" refType="w" fact="0"/>
                  <dgm:constr type="t" for="ch" forName="parentText1" refType="h" fact="0"/>
                  <dgm:constr type="w" for="ch" forName="parentText1" refType="w"/>
                  <dgm:constr type="h" for="ch" forName="parentText1" refType="h"/>
                </dgm:constrLst>
              </dgm:else>
            </dgm:choose>
          </dgm:if>
          <dgm:else name="Name8">
            <dgm:alg type="composite">
              <dgm:param type="ar" val="1.9864"/>
            </dgm:alg>
            <dgm:choose name="Name9">
              <dgm:if name="Name10" func="var" arg="dir" op="equ" val="norm">
                <dgm:constrLst>
                  <dgm:constr type="primFontSz" for="des" forName="childText1" val="65"/>
                  <dgm:constr type="primFontSz" for="des" forName="parentText1" val="65"/>
                  <dgm:constr type="primFontSz" for="des" forName="childText1" refType="primFontSz" refFor="des" refForName="parentText1" op="lte"/>
                  <dgm:constr type="l" for="ch" forName="parentText1" refType="w" fact="0"/>
                  <dgm:constr type="t" for="ch" forName="parentText1" refType="h" fact="0"/>
                  <dgm:constr type="w" for="ch" forName="parentText1" refType="w"/>
                  <dgm:constr type="h" for="ch" forName="parentText1" refType="h" fact="0.2893"/>
                  <dgm:constr type="l" for="ch" forName="childText1" refType="w" fact="0"/>
                  <dgm:constr type="t" for="ch" forName="childText1" refType="h" fact="0.224"/>
                  <dgm:constr type="w" for="ch" forName="childText1" refType="w" fact="0.9241"/>
                  <dgm:constr type="h" for="ch" forName="childText1" refType="h" fact="0.776"/>
                </dgm:constrLst>
              </dgm:if>
              <dgm:else name="Name11">
                <dgm:constrLst>
                  <dgm:constr type="primFontSz" for="des" forName="childText1" val="65"/>
                  <dgm:constr type="primFontSz" for="des" forName="parentText1" val="65"/>
                  <dgm:constr type="primFontSz" for="des" forName="childText1" refType="primFontSz" refFor="des" refForName="parentText1" op="lte"/>
                  <dgm:constr type="l" for="ch" forName="parentText1" refType="w" fact="0"/>
                  <dgm:constr type="t" for="ch" forName="parentText1" refType="h" fact="0"/>
                  <dgm:constr type="w" for="ch" forName="parentText1" refType="w"/>
                  <dgm:constr type="h" for="ch" forName="parentText1" refType="h" fact="0.2893"/>
                  <dgm:constr type="l" for="ch" forName="childText1" refType="w" fact="0.076"/>
                  <dgm:constr type="t" for="ch" forName="childText1" refType="h" fact="0.224"/>
                  <dgm:constr type="w" for="ch" forName="childText1" refType="w" fact="0.9241"/>
                  <dgm:constr type="h" for="ch" forName="childText1" refType="h" fact="0.776"/>
                </dgm:constrLst>
              </dgm:else>
            </dgm:choose>
          </dgm:else>
        </dgm:choose>
      </dgm:if>
      <dgm:if name="Name12" axis="ch" ptType="node" func="cnt" op="equ" val="2">
        <dgm:choose name="Name13">
          <dgm:if name="Name14" axis="ch ch" ptType="node node" func="cnt" op="equ" val="0">
            <dgm:alg type="composite">
              <dgm:param type="ar" val="5.1498"/>
            </dgm:alg>
            <dgm:choose name="Name15">
              <dgm:if name="Name16" func="var" arg="dir" op="equ" val="norm">
                <dgm:constrLst>
                  <dgm:constr type="primFontSz" for="des" forName="parentText1" val="65"/>
                  <dgm:constr type="primFontSz" for="des" forName="parentText2" refType="primFontSz" refFor="des" refForName="parentText1" op="equ"/>
                  <dgm:constr type="l" for="ch" forName="parentText1" refType="w" fact="0"/>
                  <dgm:constr type="t" for="ch" forName="parentText1" refType="h" fact="0"/>
                  <dgm:constr type="w" for="ch" forName="parentText1" refType="w"/>
                  <dgm:constr type="h" for="ch" forName="parentText1" refType="h" fact="0.7501"/>
                  <dgm:constr type="l" for="ch" forName="parentText2" refType="w" fact="0.462"/>
                  <dgm:constr type="t" for="ch" forName="parentText2" refType="h" fact="0.2499"/>
                  <dgm:constr type="w" for="ch" forName="parentText2" refType="w" fact="0.538"/>
                  <dgm:constr type="h" for="ch" forName="parentText2" refType="h" fact="0.7501"/>
                </dgm:constrLst>
              </dgm:if>
              <dgm:else name="Name17">
                <dgm:constrLst>
                  <dgm:constr type="primFontSz" for="des" forName="parentText1" val="65"/>
                  <dgm:constr type="primFontSz" for="des" forName="parentText2" refType="primFontSz" refFor="des" refForName="parentText1" op="equ"/>
                  <dgm:constr type="l" for="ch" forName="parentText1" refType="w" fact="0"/>
                  <dgm:constr type="t" for="ch" forName="parentText1" refType="h" fact="0"/>
                  <dgm:constr type="w" for="ch" forName="parentText1" refType="w"/>
                  <dgm:constr type="h" for="ch" forName="parentText1" refType="h" fact="0.7501"/>
                  <dgm:constr type="l" for="ch" forName="parentText2" refType="w" fact="0"/>
                  <dgm:constr type="t" for="ch" forName="parentText2" refType="h" fact="0.2499"/>
                  <dgm:constr type="w" for="ch" forName="parentText2" refType="w" fact="0.538"/>
                  <dgm:constr type="h" for="ch" forName="parentText2" refType="h" fact="0.7501"/>
                </dgm:constrLst>
              </dgm:else>
            </dgm:choose>
          </dgm:if>
          <dgm:else name="Name18">
            <dgm:alg type="composite">
              <dgm:param type="ar" val="2.0563"/>
            </dgm:alg>
            <dgm:choose name="Name19">
              <dgm:if name="Name2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parentText2" refType="primFontSz" refFor="des" refForName="parentText1" op="equ"/>
                  <dgm:constr type="primFontSz" for="des" forName="childText2" refType="primFontSz" refFor="des" refForName="childText1" op="equ"/>
                  <dgm:constr type="l" for="ch" forName="parentText1" refType="w" fact="0"/>
                  <dgm:constr type="t" for="ch" forName="parentText1" refType="h" fact="0"/>
                  <dgm:constr type="w" for="ch" forName="parentText1" refType="w"/>
                  <dgm:constr type="h" for="ch" forName="parentText1" refType="h" fact="0.2995"/>
                  <dgm:constr type="l" for="ch" forName="parentText2" refType="w" fact="0.462"/>
                  <dgm:constr type="t" for="ch" forName="parentText2" refType="h" fact="0.0998"/>
                  <dgm:constr type="w" for="ch" forName="parentText2" refType="w" fact="0.538"/>
                  <dgm:constr type="h" for="ch" forName="parentText2" refType="h" fact="0.2995"/>
                  <dgm:constr type="l" for="ch" forName="childText1" refType="w" fact="0"/>
                  <dgm:constr type="t" for="ch" forName="childText1" refType="h" fact="0.2317"/>
                  <dgm:constr type="w" for="ch" forName="childText1" refType="w" fact="0.462"/>
                  <dgm:constr type="h" for="ch" forName="childText1" refType="h" fact="0.6685"/>
                  <dgm:constr type="l" for="ch" forName="childText2" refType="w" fact="0.462"/>
                  <dgm:constr type="t" for="ch" forName="childText2" refType="h" fact="0.3315"/>
                  <dgm:constr type="w" for="ch" forName="childText2" refType="w" fact="0.462"/>
                  <dgm:constr type="h" for="ch" forName="childText2" refType="h" fact="0.6685"/>
                </dgm:constrLst>
              </dgm:if>
              <dgm:else name="Name2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parentText2" refType="primFontSz" refFor="des" refForName="parentText1" op="equ"/>
                  <dgm:constr type="primFontSz" for="des" forName="childText2" refType="primFontSz" refFor="des" refForName="childText1" op="equ"/>
                  <dgm:constr type="l" for="ch" forName="parentText1" refType="w" fact="0"/>
                  <dgm:constr type="t" for="ch" forName="parentText1" refType="h" fact="0"/>
                  <dgm:constr type="w" for="ch" forName="parentText1" refType="w"/>
                  <dgm:constr type="h" for="ch" forName="parentText1" refType="h" fact="0.2995"/>
                  <dgm:constr type="l" for="ch" forName="parentText2" refType="w" fact="0"/>
                  <dgm:constr type="t" for="ch" forName="parentText2" refType="h" fact="0.0998"/>
                  <dgm:constr type="w" for="ch" forName="parentText2" refType="w" fact="0.538"/>
                  <dgm:constr type="h" for="ch" forName="parentText2" refType="h" fact="0.2995"/>
                  <dgm:constr type="l" for="ch" forName="childText1" refType="w" fact="0.538"/>
                  <dgm:constr type="t" for="ch" forName="childText1" refType="h" fact="0.2317"/>
                  <dgm:constr type="w" for="ch" forName="childText1" refType="w" fact="0.462"/>
                  <dgm:constr type="h" for="ch" forName="childText1" refType="h" fact="0.6685"/>
                  <dgm:constr type="l" for="ch" forName="childText2" refType="w" fact="0.076"/>
                  <dgm:constr type="t" for="ch" forName="childText2" refType="h" fact="0.3315"/>
                  <dgm:constr type="w" for="ch" forName="childText2" refType="w" fact="0.462"/>
                  <dgm:constr type="h" for="ch" forName="childText2" refType="h" fact="0.6685"/>
                </dgm:constrLst>
              </dgm:else>
            </dgm:choose>
          </dgm:else>
        </dgm:choose>
      </dgm:if>
      <dgm:if name="Name22" axis="ch" ptType="node" func="cnt" op="equ" val="3">
        <dgm:choose name="Name23">
          <dgm:if name="Name24" axis="ch ch" ptType="node node" func="cnt" op="equ" val="0">
            <dgm:alg type="composite">
              <dgm:param type="ar" val="4.1198"/>
            </dgm:alg>
            <dgm:choose name="Name25">
              <dgm:if name="Name26" func="var" arg="dir" op="equ" val="norm">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l" for="ch" forName="parentText1" refType="w" fact="0"/>
                  <dgm:constr type="t" for="ch" forName="parentText1" refType="h" fact="0"/>
                  <dgm:constr type="w" for="ch" forName="parentText1" refType="w"/>
                  <dgm:constr type="h" for="ch" forName="parentText1" refType="h" fact="0.6"/>
                  <dgm:constr type="l" for="ch" forName="parentText2" refType="w" fact="0.308"/>
                  <dgm:constr type="t" for="ch" forName="parentText2" refType="h" fact="0.2"/>
                  <dgm:constr type="w" for="ch" forName="parentText2" refType="w" fact="0.692"/>
                  <dgm:constr type="h" for="ch" forName="parentText2" refType="h" fact="0.6"/>
                  <dgm:constr type="l" for="ch" forName="parentText3" refType="w" fact="0.616"/>
                  <dgm:constr type="t" for="ch" forName="parentText3" refType="h" fact="0.4"/>
                  <dgm:constr type="w" for="ch" forName="parentText3" refType="w" fact="0.384"/>
                  <dgm:constr type="h" for="ch" forName="parentText3" refType="h" fact="0.6"/>
                </dgm:constrLst>
              </dgm:if>
              <dgm:else name="Name27">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l" for="ch" forName="parentText1" refType="w" fact="0"/>
                  <dgm:constr type="t" for="ch" forName="parentText1" refType="h" fact="0"/>
                  <dgm:constr type="w" for="ch" forName="parentText1" refType="w"/>
                  <dgm:constr type="h" for="ch" forName="parentText1" refType="h" fact="0.6"/>
                  <dgm:constr type="l" for="ch" forName="parentText2" refType="w" fact="0"/>
                  <dgm:constr type="t" for="ch" forName="parentText2" refType="h" fact="0.2"/>
                  <dgm:constr type="w" for="ch" forName="parentText2" refType="w" fact="0.692"/>
                  <dgm:constr type="h" for="ch" forName="parentText2" refType="h" fact="0.6"/>
                  <dgm:constr type="l" for="ch" forName="parentText3" refType="w" fact="0"/>
                  <dgm:constr type="t" for="ch" forName="parentText3" refType="h" fact="0.4"/>
                  <dgm:constr type="w" for="ch" forName="parentText3" refType="w" fact="0.384"/>
                  <dgm:constr type="h" for="ch" forName="parentText3" refType="h" fact="0.6"/>
                </dgm:constrLst>
              </dgm:else>
            </dgm:choose>
          </dgm:if>
          <dgm:else name="Name28">
            <dgm:alg type="composite">
              <dgm:param type="ar" val="2.0702"/>
            </dgm:alg>
            <dgm:choose name="Name29">
              <dgm:if name="Name3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parentText2" refType="primFontSz" refFor="des" refForName="parentText1" op="equ"/>
                  <dgm:constr type="primFontSz" for="des" forName="parentText3"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l" for="ch" forName="childText1" refType="w" fact="0"/>
                  <dgm:constr type="t" for="ch" forName="childText1" refType="h" fact="0.2325"/>
                  <dgm:constr type="w" for="ch" forName="childText1" refType="w" fact="0.308"/>
                  <dgm:constr type="h" for="ch" forName="childText1" refType="h" fact="0.5808"/>
                  <dgm:constr type="l" for="ch" forName="childText2" refType="w" fact="0.308"/>
                  <dgm:constr type="t" for="ch" forName="childText2" refType="h" fact="0.333"/>
                  <dgm:constr type="w" for="ch" forName="childText2" refType="w" fact="0.308"/>
                  <dgm:constr type="h" for="ch" forName="childText2" refType="h" fact="0.5808"/>
                  <dgm:constr type="l" for="ch" forName="childText3" refType="w" fact="0.616"/>
                  <dgm:constr type="t" for="ch" forName="childText3" refType="h" fact="0.4335"/>
                  <dgm:constr type="w" for="ch" forName="childText3" refType="w" fact="0.308"/>
                  <dgm:constr type="h" for="ch" forName="childText3" refType="h" fact="0.5723"/>
                  <dgm:constr type="l" for="ch" forName="parentText1" refType="w" fact="0"/>
                  <dgm:constr type="t" for="ch" forName="parentText1" refType="h" fact="0"/>
                  <dgm:constr type="w" for="ch" forName="parentText1" refType="w"/>
                  <dgm:constr type="h" for="ch" forName="parentText1" refType="h" fact="0.3015"/>
                  <dgm:constr type="l" for="ch" forName="parentText2" refType="w" fact="0.308"/>
                  <dgm:constr type="t" for="ch" forName="parentText2" refType="h" fact="0.1005"/>
                  <dgm:constr type="w" for="ch" forName="parentText2" refType="w" fact="0.692"/>
                  <dgm:constr type="h" for="ch" forName="parentText2" refType="h" fact="0.3015"/>
                  <dgm:constr type="l" for="ch" forName="parentText3" refType="w" fact="0.616"/>
                  <dgm:constr type="t" for="ch" forName="parentText3" refType="h" fact="0.201"/>
                  <dgm:constr type="w" for="ch" forName="parentText3" refType="w" fact="0.384"/>
                  <dgm:constr type="h" for="ch" forName="parentText3" refType="h" fact="0.3015"/>
                </dgm:constrLst>
              </dgm:if>
              <dgm:else name="Name3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parentText2" refType="primFontSz" refFor="des" refForName="parentText1" op="equ"/>
                  <dgm:constr type="primFontSz" for="des" forName="parentText3"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l" for="ch" forName="childText1" refType="w" fact="0.692"/>
                  <dgm:constr type="t" for="ch" forName="childText1" refType="h" fact="0.2325"/>
                  <dgm:constr type="w" for="ch" forName="childText1" refType="w" fact="0.308"/>
                  <dgm:constr type="h" for="ch" forName="childText1" refType="h" fact="0.5808"/>
                  <dgm:constr type="l" for="ch" forName="childText2" refType="w" fact="0.384"/>
                  <dgm:constr type="t" for="ch" forName="childText2" refType="h" fact="0.333"/>
                  <dgm:constr type="w" for="ch" forName="childText2" refType="w" fact="0.308"/>
                  <dgm:constr type="h" for="ch" forName="childText2" refType="h" fact="0.5808"/>
                  <dgm:constr type="l" for="ch" forName="childText3" refType="w" fact="0.076"/>
                  <dgm:constr type="t" for="ch" forName="childText3" refType="h" fact="0.4335"/>
                  <dgm:constr type="w" for="ch" forName="childText3" refType="w" fact="0.308"/>
                  <dgm:constr type="h" for="ch" forName="childText3" refType="h" fact="0.5723"/>
                  <dgm:constr type="l" for="ch" forName="parentText1" refType="w" fact="0"/>
                  <dgm:constr type="t" for="ch" forName="parentText1" refType="h" fact="0"/>
                  <dgm:constr type="w" for="ch" forName="parentText1" refType="w"/>
                  <dgm:constr type="h" for="ch" forName="parentText1" refType="h" fact="0.3015"/>
                  <dgm:constr type="l" for="ch" forName="parentText2" refType="w" fact="0"/>
                  <dgm:constr type="t" for="ch" forName="parentText2" refType="h" fact="0.1005"/>
                  <dgm:constr type="w" for="ch" forName="parentText2" refType="w" fact="0.692"/>
                  <dgm:constr type="h" for="ch" forName="parentText2" refType="h" fact="0.3015"/>
                  <dgm:constr type="l" for="ch" forName="parentText3" refType="w" fact="0"/>
                  <dgm:constr type="t" for="ch" forName="parentText3" refType="h" fact="0.201"/>
                  <dgm:constr type="w" for="ch" forName="parentText3" refType="w" fact="0.384"/>
                  <dgm:constr type="h" for="ch" forName="parentText3" refType="h" fact="0.3015"/>
                </dgm:constrLst>
              </dgm:else>
            </dgm:choose>
          </dgm:else>
        </dgm:choose>
      </dgm:if>
      <dgm:if name="Name32" axis="ch" ptType="node" func="cnt" op="equ" val="4">
        <dgm:choose name="Name33">
          <dgm:if name="Name34" axis="ch ch" ptType="node node" func="cnt" op="equ" val="0">
            <dgm:alg type="composite">
              <dgm:param type="ar" val="3.435"/>
            </dgm:alg>
            <dgm:choose name="Name35">
              <dgm:if name="Name36" func="var" arg="dir" op="equ" val="norm">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l" for="ch" forName="parentText1" refType="w" fact="0"/>
                  <dgm:constr type="t" for="ch" forName="parentText1" refType="h" fact="0"/>
                  <dgm:constr type="w" for="ch" forName="parentText1" refType="w"/>
                  <dgm:constr type="h" for="ch" forName="parentText1" refType="h" fact="0.5001"/>
                  <dgm:constr type="l" for="ch" forName="parentText2" refType="w" fact="0.2305"/>
                  <dgm:constr type="t" for="ch" forName="parentText2" refType="h" fact="0.1666"/>
                  <dgm:constr type="w" for="ch" forName="parentText2" refType="w" fact="0.7695"/>
                  <dgm:constr type="h" for="ch" forName="parentText2" refType="h" fact="0.5001"/>
                  <dgm:constr type="l" for="ch" forName="parentText3" refType="w" fact="0.461"/>
                  <dgm:constr type="t" for="ch" forName="parentText3" refType="h" fact="0.3333"/>
                  <dgm:constr type="w" for="ch" forName="parentText3" refType="w" fact="0.539"/>
                  <dgm:constr type="h" for="ch" forName="parentText3" refType="h" fact="0.5001"/>
                  <dgm:constr type="l" for="ch" forName="parentText4" refType="w" fact="0.6915"/>
                  <dgm:constr type="t" for="ch" forName="parentText4" refType="h" fact="0.4999"/>
                  <dgm:constr type="w" for="ch" forName="parentText4" refType="w" fact="0.3085"/>
                  <dgm:constr type="h" for="ch" forName="parentText4" refType="h" fact="0.5001"/>
                </dgm:constrLst>
              </dgm:if>
              <dgm:else name="Name37">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l" for="ch" forName="parentText1" refType="w" fact="0"/>
                  <dgm:constr type="t" for="ch" forName="parentText1" refType="h" fact="0"/>
                  <dgm:constr type="w" for="ch" forName="parentText1" refType="w"/>
                  <dgm:constr type="h" for="ch" forName="parentText1" refType="h" fact="0.5001"/>
                  <dgm:constr type="l" for="ch" forName="parentText2" refType="w" fact="0"/>
                  <dgm:constr type="t" for="ch" forName="parentText2" refType="h" fact="0.1666"/>
                  <dgm:constr type="w" for="ch" forName="parentText2" refType="w" fact="0.7695"/>
                  <dgm:constr type="h" for="ch" forName="parentText2" refType="h" fact="0.5001"/>
                  <dgm:constr type="l" for="ch" forName="parentText3" refType="w" fact="0"/>
                  <dgm:constr type="t" for="ch" forName="parentText3" refType="h" fact="0.3333"/>
                  <dgm:constr type="w" for="ch" forName="parentText3" refType="w" fact="0.539"/>
                  <dgm:constr type="h" for="ch" forName="parentText3" refType="h" fact="0.5001"/>
                  <dgm:constr type="l" for="ch" forName="parentText4" refType="w" fact="0"/>
                  <dgm:constr type="t" for="ch" forName="parentText4" refType="h" fact="0.4999"/>
                  <dgm:constr type="w" for="ch" forName="parentText4" refType="w" fact="0.3085"/>
                  <dgm:constr type="h" for="ch" forName="parentText4" refType="h" fact="0.5001"/>
                </dgm:constrLst>
              </dgm:else>
            </dgm:choose>
          </dgm:if>
          <dgm:else name="Name38">
            <dgm:alg type="composite">
              <dgm:param type="ar" val="1.9377"/>
            </dgm:alg>
            <dgm:choose name="Name39">
              <dgm:if name="Name4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l" for="ch" forName="childText1" refType="w" fact="0"/>
                  <dgm:constr type="t" for="ch" forName="childText1" refType="h" fact="0.218"/>
                  <dgm:constr type="w" for="ch" forName="childText1" refType="w" fact="0.2305"/>
                  <dgm:constr type="h" for="ch" forName="childText1" refType="h" fact="0.5218"/>
                  <dgm:constr type="l" for="ch" forName="childText2" refType="w" fact="0.2305"/>
                  <dgm:constr type="t" for="ch" forName="childText2" refType="h" fact="0.312"/>
                  <dgm:constr type="w" for="ch" forName="childText2" refType="w" fact="0.2305"/>
                  <dgm:constr type="h" for="ch" forName="childText2" refType="h" fact="0.5085"/>
                  <dgm:constr type="l" for="ch" forName="childText3" refType="w" fact="0.461"/>
                  <dgm:constr type="t" for="ch" forName="childText3" refType="h" fact="0.406"/>
                  <dgm:constr type="w" for="ch" forName="childText3" refType="w" fact="0.2305"/>
                  <dgm:constr type="h" for="ch" forName="childText3" refType="h" fact="0.5119"/>
                  <dgm:constr type="l" for="ch" forName="childText4" refType="w" fact="0.6915"/>
                  <dgm:constr type="t" for="ch" forName="childText4" refType="h" fact="0.5"/>
                  <dgm:constr type="w" for="ch" forName="childText4" refType="w" fact="0.2326"/>
                  <dgm:constr type="h" for="ch" forName="childText4" refType="h" fact="0.5179"/>
                  <dgm:constr type="l" for="ch" forName="parentText1" refType="w" fact="0"/>
                  <dgm:constr type="t" for="ch" forName="parentText1" refType="h" fact="0"/>
                  <dgm:constr type="w" for="ch" forName="parentText1" refType="w"/>
                  <dgm:constr type="h" for="ch" forName="parentText1" refType="h" fact="0.2821"/>
                  <dgm:constr type="l" for="ch" forName="parentText2" refType="w" fact="0.2305"/>
                  <dgm:constr type="t" for="ch" forName="parentText2" refType="h" fact="0.094"/>
                  <dgm:constr type="w" for="ch" forName="parentText2" refType="w" fact="0.7695"/>
                  <dgm:constr type="h" for="ch" forName="parentText2" refType="h" fact="0.2821"/>
                  <dgm:constr type="l" for="ch" forName="parentText3" refType="w" fact="0.461"/>
                  <dgm:constr type="t" for="ch" forName="parentText3" refType="h" fact="0.188"/>
                  <dgm:constr type="w" for="ch" forName="parentText3" refType="w" fact="0.539"/>
                  <dgm:constr type="h" for="ch" forName="parentText3" refType="h" fact="0.2821"/>
                  <dgm:constr type="l" for="ch" forName="parentText4" refType="w" fact="0.6915"/>
                  <dgm:constr type="t" for="ch" forName="parentText4" refType="h" fact="0.282"/>
                  <dgm:constr type="w" for="ch" forName="parentText4" refType="w" fact="0.3085"/>
                  <dgm:constr type="h" for="ch" forName="parentText4" refType="h" fact="0.2821"/>
                </dgm:constrLst>
              </dgm:if>
              <dgm:else name="Name4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l" for="ch" forName="childText1" refType="w" fact="0.7695"/>
                  <dgm:constr type="t" for="ch" forName="childText1" refType="h" fact="0.218"/>
                  <dgm:constr type="w" for="ch" forName="childText1" refType="w" fact="0.2305"/>
                  <dgm:constr type="h" for="ch" forName="childText1" refType="h" fact="0.5218"/>
                  <dgm:constr type="l" for="ch" forName="childText2" refType="w" fact="0.539"/>
                  <dgm:constr type="t" for="ch" forName="childText2" refType="h" fact="0.312"/>
                  <dgm:constr type="w" for="ch" forName="childText2" refType="w" fact="0.2305"/>
                  <dgm:constr type="h" for="ch" forName="childText2" refType="h" fact="0.5085"/>
                  <dgm:constr type="l" for="ch" forName="childText3" refType="w" fact="0.3085"/>
                  <dgm:constr type="t" for="ch" forName="childText3" refType="h" fact="0.406"/>
                  <dgm:constr type="w" for="ch" forName="childText3" refType="w" fact="0.2305"/>
                  <dgm:constr type="h" for="ch" forName="childText3" refType="h" fact="0.5119"/>
                  <dgm:constr type="l" for="ch" forName="childText4" refType="w" fact="0.076"/>
                  <dgm:constr type="t" for="ch" forName="childText4" refType="h" fact="0.5"/>
                  <dgm:constr type="w" for="ch" forName="childText4" refType="w" fact="0.2346"/>
                  <dgm:constr type="h" for="ch" forName="childText4" refType="h" fact="0.5179"/>
                  <dgm:constr type="l" for="ch" forName="parentText1" refType="w" fact="0"/>
                  <dgm:constr type="t" for="ch" forName="parentText1" refType="h" fact="0"/>
                  <dgm:constr type="w" for="ch" forName="parentText1" refType="w"/>
                  <dgm:constr type="h" for="ch" forName="parentText1" refType="h" fact="0.2821"/>
                  <dgm:constr type="l" for="ch" forName="parentText2" refType="w" fact="0"/>
                  <dgm:constr type="t" for="ch" forName="parentText2" refType="h" fact="0.094"/>
                  <dgm:constr type="w" for="ch" forName="parentText2" refType="w" fact="0.7695"/>
                  <dgm:constr type="h" for="ch" forName="parentText2" refType="h" fact="0.2821"/>
                  <dgm:constr type="l" for="ch" forName="parentText3" refType="w" fact="0"/>
                  <dgm:constr type="t" for="ch" forName="parentText3" refType="h" fact="0.188"/>
                  <dgm:constr type="w" for="ch" forName="parentText3" refType="w" fact="0.539"/>
                  <dgm:constr type="h" for="ch" forName="parentText3" refType="h" fact="0.2821"/>
                  <dgm:constr type="l" for="ch" forName="parentText4" refType="w" fact="0"/>
                  <dgm:constr type="t" for="ch" forName="parentText4" refType="h" fact="0.282"/>
                  <dgm:constr type="w" for="ch" forName="parentText4" refType="w" fact="0.3085"/>
                  <dgm:constr type="h" for="ch" forName="parentText4" refType="h" fact="0.2821"/>
                </dgm:constrLst>
              </dgm:else>
            </dgm:choose>
          </dgm:else>
        </dgm:choose>
      </dgm:if>
      <dgm:else name="Name42">
        <dgm:choose name="Name43">
          <dgm:if name="Name44" axis="ch ch" ptType="node node" func="cnt" op="equ" val="0">
            <dgm:alg type="composite">
              <dgm:param type="ar" val="2.9463"/>
            </dgm:alg>
            <dgm:choose name="Name45">
              <dgm:if name="Name46" func="var" arg="dir" op="equ" val="norm">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l" for="ch" forName="parentText1" refType="w" fact="0"/>
                  <dgm:constr type="t" for="ch" forName="parentText1" refType="h" fact="0"/>
                  <dgm:constr type="w" for="ch" forName="parentText1" refType="w"/>
                  <dgm:constr type="h" for="ch" forName="parentText1" refType="h" fact="0.4285"/>
                  <dgm:constr type="l" for="ch" forName="parentText2" refType="w" fact="0.1848"/>
                  <dgm:constr type="t" for="ch" forName="parentText2" refType="h" fact="0.1429"/>
                  <dgm:constr type="w" for="ch" forName="parentText2" refType="w" fact="0.8152"/>
                  <dgm:constr type="h" for="ch" forName="parentText2" refType="h" fact="0.4285"/>
                  <dgm:constr type="l" for="ch" forName="parentText3" refType="w" fact="0.3696"/>
                  <dgm:constr type="t" for="ch" forName="parentText3" refType="h" fact="0.2858"/>
                  <dgm:constr type="w" for="ch" forName="parentText3" refType="w" fact="0.6304"/>
                  <dgm:constr type="h" for="ch" forName="parentText3" refType="h" fact="0.4285"/>
                  <dgm:constr type="l" for="ch" forName="parentText4" refType="w" fact="0.5545"/>
                  <dgm:constr type="t" for="ch" forName="parentText4" refType="h" fact="0.4286"/>
                  <dgm:constr type="w" for="ch" forName="parentText4" refType="w" fact="0.4455"/>
                  <dgm:constr type="h" for="ch" forName="parentText4" refType="h" fact="0.4285"/>
                  <dgm:constr type="l" for="ch" forName="parentText5" refType="w" fact="0.7393"/>
                  <dgm:constr type="t" for="ch" forName="parentText5" refType="h" fact="0.5715"/>
                  <dgm:constr type="w" for="ch" forName="parentText5" refType="w" fact="0.2607"/>
                  <dgm:constr type="h" for="ch" forName="parentText5" refType="h" fact="0.4285"/>
                </dgm:constrLst>
              </dgm:if>
              <dgm:else name="Name47">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l" for="ch" forName="parentText1" refType="w" fact="0"/>
                  <dgm:constr type="t" for="ch" forName="parentText1" refType="h" fact="0"/>
                  <dgm:constr type="w" for="ch" forName="parentText1" refType="w"/>
                  <dgm:constr type="h" for="ch" forName="parentText1" refType="h" fact="0.4285"/>
                  <dgm:constr type="l" for="ch" forName="parentText2" refType="w" fact="0"/>
                  <dgm:constr type="t" for="ch" forName="parentText2" refType="h" fact="0.1429"/>
                  <dgm:constr type="w" for="ch" forName="parentText2" refType="w" fact="0.8152"/>
                  <dgm:constr type="h" for="ch" forName="parentText2" refType="h" fact="0.4285"/>
                  <dgm:constr type="l" for="ch" forName="parentText3" refType="w" fact="0"/>
                  <dgm:constr type="t" for="ch" forName="parentText3" refType="h" fact="0.2858"/>
                  <dgm:constr type="w" for="ch" forName="parentText3" refType="w" fact="0.6304"/>
                  <dgm:constr type="h" for="ch" forName="parentText3" refType="h" fact="0.4285"/>
                  <dgm:constr type="l" for="ch" forName="parentText4" refType="w" fact="0"/>
                  <dgm:constr type="t" for="ch" forName="parentText4" refType="h" fact="0.4286"/>
                  <dgm:constr type="w" for="ch" forName="parentText4" refType="w" fact="0.4455"/>
                  <dgm:constr type="h" for="ch" forName="parentText4" refType="h" fact="0.4285"/>
                  <dgm:constr type="l" for="ch" forName="parentText5" refType="w" fact="0"/>
                  <dgm:constr type="t" for="ch" forName="parentText5" refType="h" fact="0.5715"/>
                  <dgm:constr type="w" for="ch" forName="parentText5" refType="w" fact="0.2607"/>
                  <dgm:constr type="h" for="ch" forName="parentText5" refType="h" fact="0.4285"/>
                </dgm:constrLst>
              </dgm:else>
            </dgm:choose>
          </dgm:if>
          <dgm:else name="Name48">
            <dgm:alg type="composite">
              <dgm:param type="ar" val="1.7837"/>
            </dgm:alg>
            <dgm:choose name="Name49">
              <dgm:if name="Name5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5"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5"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5"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childText5" refType="primFontSz" refFor="des" refForName="parentText4" op="lte"/>
                  <dgm:constr type="primFontSz" for="des" forName="childText1" refType="primFontSz" refFor="des" refForName="parentText5" op="lte"/>
                  <dgm:constr type="primFontSz" for="des" forName="childText2" refType="primFontSz" refFor="des" refForName="parentText5" op="lte"/>
                  <dgm:constr type="primFontSz" for="des" forName="childText3" refType="primFontSz" refFor="des" refForName="parentText5" op="lte"/>
                  <dgm:constr type="primFontSz" for="des" forName="childText4" refType="primFontSz" refFor="des" refForName="parentText5" op="lte"/>
                  <dgm:constr type="primFontSz" for="des" forName="childText5" refType="primFontSz" refFor="des" refForName="parentText5"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primFontSz" for="des" forName="childText5" refType="primFontSz" refFor="des" refForName="childText1" op="equ"/>
                  <dgm:constr type="l" for="ch" forName="childText1" refType="w" fact="0"/>
                  <dgm:constr type="t" for="ch" forName="childText1" refType="h" fact="0.1997"/>
                  <dgm:constr type="w" for="ch" forName="childText1" refType="w" fact="0.18482"/>
                  <dgm:constr type="h" for="ch" forName="childText1" refType="h" fact="0.4763"/>
                  <dgm:constr type="l" for="ch" forName="childText2" refType="w" fact="0.1848"/>
                  <dgm:constr type="t" for="ch" forName="childText2" refType="h" fact="0.2862"/>
                  <dgm:constr type="w" for="ch" forName="childText2" refType="w" fact="0.18482"/>
                  <dgm:constr type="h" for="ch" forName="childText2" refType="h" fact="0.4763"/>
                  <dgm:constr type="l" for="ch" forName="childText3" refType="w" fact="0.3696"/>
                  <dgm:constr type="t" for="ch" forName="childText3" refType="h" fact="0.3727"/>
                  <dgm:constr type="w" for="ch" forName="childText3" refType="w" fact="0.18482"/>
                  <dgm:constr type="h" for="ch" forName="childText3" refType="h" fact="0.4763"/>
                  <dgm:constr type="l" for="ch" forName="childText4" refType="w" fact="0.5545"/>
                  <dgm:constr type="t" for="ch" forName="childText4" refType="h" fact="0.4592"/>
                  <dgm:constr type="w" for="ch" forName="childText4" refType="w" fact="0.18482"/>
                  <dgm:constr type="h" for="ch" forName="childText4" refType="h" fact="0.4763"/>
                  <dgm:constr type="l" for="ch" forName="childText5" refType="w" fact="0.7393"/>
                  <dgm:constr type="t" for="ch" forName="childText5" refType="h" fact="0.5457"/>
                  <dgm:constr type="w" for="ch" forName="childText5" refType="w" fact="0.18482"/>
                  <dgm:constr type="h" for="ch" forName="childText5" refType="h" fact="0.4763"/>
                  <dgm:constr type="l" for="ch" forName="parentText1" refType="w" fact="0"/>
                  <dgm:constr type="t" for="ch" forName="parentText1" refType="h" fact="0"/>
                  <dgm:constr type="w" for="ch" forName="parentText1" refType="w"/>
                  <dgm:constr type="h" for="ch" forName="parentText1" refType="h" fact="0.2594"/>
                  <dgm:constr type="l" for="ch" forName="parentText2" refType="w" fact="0.1848"/>
                  <dgm:constr type="t" for="ch" forName="parentText2" refType="h" fact="0.0865"/>
                  <dgm:constr type="w" for="ch" forName="parentText2" refType="w" fact="0.8152"/>
                  <dgm:constr type="h" for="ch" forName="parentText2" refType="h" fact="0.2594"/>
                  <dgm:constr type="l" for="ch" forName="parentText3" refType="w" fact="0.3696"/>
                  <dgm:constr type="t" for="ch" forName="parentText3" refType="h" fact="0.173"/>
                  <dgm:constr type="w" for="ch" forName="parentText3" refType="w" fact="0.6304"/>
                  <dgm:constr type="h" for="ch" forName="parentText3" refType="h" fact="0.2594"/>
                  <dgm:constr type="l" for="ch" forName="parentText4" refType="w" fact="0.5545"/>
                  <dgm:constr type="t" for="ch" forName="parentText4" refType="h" fact="0.2595"/>
                  <dgm:constr type="w" for="ch" forName="parentText4" refType="w" fact="0.4455"/>
                  <dgm:constr type="h" for="ch" forName="parentText4" refType="h" fact="0.2594"/>
                  <dgm:constr type="l" for="ch" forName="parentText5" refType="w" fact="0.7393"/>
                  <dgm:constr type="t" for="ch" forName="parentText5" refType="h" fact="0.346"/>
                  <dgm:constr type="w" for="ch" forName="parentText5" refType="w" fact="0.2607"/>
                  <dgm:constr type="h" for="ch" forName="parentText5" refType="h" fact="0.2594"/>
                </dgm:constrLst>
              </dgm:if>
              <dgm:else name="Name5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5"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5"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5"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childText5" refType="primFontSz" refFor="des" refForName="parentText4" op="lte"/>
                  <dgm:constr type="primFontSz" for="des" forName="childText1" refType="primFontSz" refFor="des" refForName="parentText5" op="lte"/>
                  <dgm:constr type="primFontSz" for="des" forName="childText2" refType="primFontSz" refFor="des" refForName="parentText5" op="lte"/>
                  <dgm:constr type="primFontSz" for="des" forName="childText3" refType="primFontSz" refFor="des" refForName="parentText5" op="lte"/>
                  <dgm:constr type="primFontSz" for="des" forName="childText4" refType="primFontSz" refFor="des" refForName="parentText5" op="lte"/>
                  <dgm:constr type="primFontSz" for="des" forName="childText5" refType="primFontSz" refFor="des" refForName="parentText5"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primFontSz" for="des" forName="childText5" refType="primFontSz" refFor="des" refForName="childText1" op="equ"/>
                  <dgm:constr type="l" for="ch" forName="childText1" refType="w" fact="0.81518"/>
                  <dgm:constr type="t" for="ch" forName="childText1" refType="h" fact="0.1997"/>
                  <dgm:constr type="w" for="ch" forName="childText1" refType="w" fact="0.18482"/>
                  <dgm:constr type="h" for="ch" forName="childText1" refType="h" fact="0.4763"/>
                  <dgm:constr type="l" for="ch" forName="childText2" refType="w" fact="0.63036"/>
                  <dgm:constr type="t" for="ch" forName="childText2" refType="h" fact="0.2862"/>
                  <dgm:constr type="w" for="ch" forName="childText2" refType="w" fact="0.18482"/>
                  <dgm:constr type="h" for="ch" forName="childText2" refType="h" fact="0.4763"/>
                  <dgm:constr type="l" for="ch" forName="childText3" refType="w" fact="0.44554"/>
                  <dgm:constr type="t" for="ch" forName="childText3" refType="h" fact="0.3727"/>
                  <dgm:constr type="w" for="ch" forName="childText3" refType="w" fact="0.18482"/>
                  <dgm:constr type="h" for="ch" forName="childText3" refType="h" fact="0.4763"/>
                  <dgm:constr type="l" for="ch" forName="childText4" refType="w" fact="0.26072"/>
                  <dgm:constr type="t" for="ch" forName="childText4" refType="h" fact="0.4592"/>
                  <dgm:constr type="w" for="ch" forName="childText4" refType="w" fact="0.18482"/>
                  <dgm:constr type="h" for="ch" forName="childText4" refType="h" fact="0.4763"/>
                  <dgm:constr type="l" for="ch" forName="childText5" refType="w" fact="0.0759"/>
                  <dgm:constr type="t" for="ch" forName="childText5" refType="h" fact="0.5457"/>
                  <dgm:constr type="w" for="ch" forName="childText5" refType="w" fact="0.18482"/>
                  <dgm:constr type="h" for="ch" forName="childText5" refType="h" fact="0.4763"/>
                  <dgm:constr type="l" for="ch" forName="parentText1" refType="w" fact="0"/>
                  <dgm:constr type="t" for="ch" forName="parentText1" refType="h" fact="0"/>
                  <dgm:constr type="w" for="ch" forName="parentText1" refType="w"/>
                  <dgm:constr type="h" for="ch" forName="parentText1" refType="h" fact="0.2594"/>
                  <dgm:constr type="l" for="ch" forName="parentText2" refType="w" fact="0"/>
                  <dgm:constr type="t" for="ch" forName="parentText2" refType="h" fact="0.0865"/>
                  <dgm:constr type="w" for="ch" forName="parentText2" refType="w" fact="0.8152"/>
                  <dgm:constr type="h" for="ch" forName="parentText2" refType="h" fact="0.2594"/>
                  <dgm:constr type="l" for="ch" forName="parentText3" refType="w" fact="0"/>
                  <dgm:constr type="t" for="ch" forName="parentText3" refType="h" fact="0.173"/>
                  <dgm:constr type="w" for="ch" forName="parentText3" refType="w" fact="0.6304"/>
                  <dgm:constr type="h" for="ch" forName="parentText3" refType="h" fact="0.2594"/>
                  <dgm:constr type="l" for="ch" forName="parentText4" refType="w" fact="0"/>
                  <dgm:constr type="t" for="ch" forName="parentText4" refType="h" fact="0.2595"/>
                  <dgm:constr type="w" for="ch" forName="parentText4" refType="w" fact="0.4455"/>
                  <dgm:constr type="h" for="ch" forName="parentText4" refType="h" fact="0.2594"/>
                  <dgm:constr type="l" for="ch" forName="parentText5" refType="w" fact="0"/>
                  <dgm:constr type="t" for="ch" forName="parentText5" refType="h" fact="0.346"/>
                  <dgm:constr type="w" for="ch" forName="parentText5" refType="w" fact="0.2607"/>
                  <dgm:constr type="h" for="ch" forName="parentText5" refType="h" fact="0.2594"/>
                </dgm:constrLst>
              </dgm:else>
            </dgm:choose>
          </dgm:else>
        </dgm:choose>
      </dgm:else>
    </dgm:choose>
    <dgm:forEach name="Name52" axis="ch" ptType="node" cnt="1">
      <dgm:layoutNode name="parentText1" styleLbl="node1">
        <dgm:varLst>
          <dgm:chMax/>
          <dgm:chPref val="3"/>
          <dgm:bulletEnabled val="1"/>
        </dgm:varLst>
        <dgm:choose name="Name53">
          <dgm:if name="Name54"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55">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56">
        <dgm:if name="Name57" axis="ch" ptType="node" func="cnt" op="gte" val="1">
          <dgm:layoutNode name="childText1"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8"/>
      </dgm:choose>
    </dgm:forEach>
    <dgm:forEach name="Name59" axis="ch" ptType="node" st="2" cnt="1">
      <dgm:layoutNode name="parentText2" styleLbl="node1">
        <dgm:varLst>
          <dgm:chMax/>
          <dgm:chPref val="3"/>
          <dgm:bulletEnabled val="1"/>
        </dgm:varLst>
        <dgm:choose name="Name60">
          <dgm:if name="Name61"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62">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63">
        <dgm:if name="Name64" axis="ch" ptType="node" func="cnt" op="gte" val="1">
          <dgm:layoutNode name="childText2"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5"/>
      </dgm:choose>
    </dgm:forEach>
    <dgm:forEach name="Name66" axis="ch" ptType="node" st="3" cnt="1">
      <dgm:layoutNode name="parentText3" styleLbl="node1">
        <dgm:varLst>
          <dgm:chMax/>
          <dgm:chPref val="3"/>
          <dgm:bulletEnabled val="1"/>
        </dgm:varLst>
        <dgm:choose name="Name67">
          <dgm:if name="Name68"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69">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70">
        <dgm:if name="Name71" axis="ch" ptType="node" func="cnt" op="gte" val="1">
          <dgm:layoutNode name="childText3"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forEach>
    <dgm:forEach name="Name73" axis="ch" ptType="node" st="4" cnt="1">
      <dgm:layoutNode name="parentText4" styleLbl="node1">
        <dgm:varLst>
          <dgm:chMax/>
          <dgm:chPref val="3"/>
          <dgm:bulletEnabled val="1"/>
        </dgm:varLst>
        <dgm:choose name="Name74">
          <dgm:if name="Name75"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76">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77">
        <dgm:if name="Name78" axis="ch" ptType="node" func="cnt" op="gte" val="1">
          <dgm:layoutNode name="childText4"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9"/>
      </dgm:choose>
    </dgm:forEach>
    <dgm:forEach name="Name80" axis="ch" ptType="node" st="5" cnt="1">
      <dgm:layoutNode name="parentText5" styleLbl="node1">
        <dgm:varLst>
          <dgm:chMax/>
          <dgm:chPref val="3"/>
          <dgm:bulletEnabled val="1"/>
        </dgm:varLst>
        <dgm:choose name="Name81">
          <dgm:if name="Name82"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83">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84">
        <dgm:if name="Name85" axis="ch" ptType="node" func="cnt" op="gte" val="1">
          <dgm:layoutNode name="childText5"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6"/>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arrow2">
  <dgm:title val=""/>
  <dgm:desc val=""/>
  <dgm:catLst>
    <dgm:cat type="process" pri="2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arrowDiagram">
    <dgm:varLst>
      <dgm:chMax val="5"/>
      <dgm:dir/>
      <dgm:resizeHandles val="exact"/>
    </dgm:varLst>
    <dgm:alg type="composite">
      <dgm:param type="ar" val="1.6"/>
    </dgm:alg>
    <dgm:shape xmlns:r="http://schemas.openxmlformats.org/officeDocument/2006/relationships" r:blip="">
      <dgm:adjLst/>
    </dgm:shape>
    <dgm:presOf/>
    <dgm:constrLst>
      <dgm:constr type="l" for="ch" forName="arrow"/>
      <dgm:constr type="t" for="ch" forName="arrow"/>
      <dgm:constr type="w" for="ch" forName="arrow" refType="w"/>
      <dgm:constr type="h" for="ch" forName="arrow" refType="h"/>
      <dgm:constr type="ctrX" for="ch" forName="arrowDiagram1" refType="w" fact="0.5"/>
      <dgm:constr type="ctrY" for="ch" forName="arrowDiagram1" refType="h" fact="0.5"/>
      <dgm:constr type="w" for="ch" forName="arrowDiagram1" refType="w"/>
      <dgm:constr type="h" for="ch" forName="arrowDiagram1" refType="h"/>
      <dgm:constr type="ctrX" for="ch" forName="arrowDiagram2" refType="w" fact="0.5"/>
      <dgm:constr type="ctrY" for="ch" forName="arrowDiagram2" refType="h" fact="0.5"/>
      <dgm:constr type="w" for="ch" forName="arrowDiagram2" refType="w"/>
      <dgm:constr type="h" for="ch" forName="arrowDiagram2" refType="h"/>
      <dgm:constr type="ctrX" for="ch" forName="arrowDiagram3" refType="w" fact="0.5"/>
      <dgm:constr type="ctrY" for="ch" forName="arrowDiagram3" refType="h" fact="0.5"/>
      <dgm:constr type="w" for="ch" forName="arrowDiagram3" refType="w"/>
      <dgm:constr type="h" for="ch" forName="arrowDiagram3" refType="h"/>
      <dgm:constr type="ctrX" for="ch" forName="arrowDiagram4" refType="w" fact="0.5"/>
      <dgm:constr type="ctrY" for="ch" forName="arrowDiagram4" refType="h" fact="0.5"/>
      <dgm:constr type="w" for="ch" forName="arrowDiagram4" refType="w"/>
      <dgm:constr type="h" for="ch" forName="arrowDiagram4" refType="h"/>
      <dgm:constr type="ctrX" for="ch" forName="arrowDiagram5" refType="w" fact="0.5"/>
      <dgm:constr type="ctrY" for="ch" forName="arrowDiagram5" refType="h" fact="0.5"/>
      <dgm:constr type="w" for="ch" forName="arrowDiagram5" refType="w"/>
      <dgm:constr type="h" for="ch" forName="arrowDiagram5" refType="h"/>
    </dgm:constrLst>
    <dgm:ruleLst/>
    <dgm:choose name="Name0">
      <dgm:if name="Name1" axis="ch" ptType="node" func="cnt" op="gte" val="1">
        <dgm:layoutNode name="arrow" styleLbl="bgShp">
          <dgm:alg type="sp"/>
          <dgm:shape xmlns:r="http://schemas.openxmlformats.org/officeDocument/2006/relationships" type="swooshArrow" r:blip="">
            <dgm:adjLst>
              <dgm:adj idx="2" val="0.25"/>
            </dgm:adjLst>
          </dgm:shape>
          <dgm:presOf/>
          <dgm:constrLst/>
          <dgm:ruleLst/>
        </dgm:layoutNode>
        <dgm:choose name="Name2">
          <dgm:if name="Name3" axis="ch" ptType="node" func="cnt" op="lt" val="1"/>
          <dgm:if name="Name4" axis="ch" ptType="node" func="cnt" op="equ" val="1">
            <dgm:layoutNode name="arrowDiagram1">
              <dgm:varLst>
                <dgm:bulletEnabled val="1"/>
              </dgm:varLst>
              <dgm:alg type="composite">
                <dgm:param type="vertAlign" val="none"/>
                <dgm:param type="horzAlign" val="none"/>
              </dgm:alg>
              <dgm:shape xmlns:r="http://schemas.openxmlformats.org/officeDocument/2006/relationships" r:blip="">
                <dgm:adjLst/>
              </dgm:shape>
              <dgm:presOf/>
              <dgm:constrLst>
                <dgm:constr type="ctrX" for="ch" forName="bullet1" refType="w" fact="0.8"/>
                <dgm:constr type="ctrY" for="ch" forName="bullet1" refType="h" fact="0.262"/>
                <dgm:constr type="w" for="ch" forName="bullet1" refType="w" fact="0.074"/>
                <dgm:constr type="h" for="ch" forName="bullet1" refType="w" refFor="ch" refForName="bullet1"/>
                <dgm:constr type="r" for="ch" forName="textBox1" refType="ctrX" refFor="ch" refForName="bullet1"/>
                <dgm:constr type="t" for="ch" forName="textBox1" refType="ctrY" refFor="ch" refForName="bullet1"/>
                <dgm:constr type="w" for="ch" forName="textBox1" refType="w" fact="0.4"/>
                <dgm:constr type="h" for="ch" forName="textBox1" refType="h" fact="0.738"/>
                <dgm:constr type="userA" refType="h" refFor="ch" refForName="bullet1" fact="0.53"/>
                <dgm:constr type="rMarg" for="ch" forName="textBox1" refType="userA" fact="2.834"/>
                <dgm:constr type="primFontSz" for="ch" ptType="node" op="equ" val="65"/>
              </dgm:constrLst>
              <dgm:ruleLst/>
              <dgm:forEach name="Name5" axis="ch" ptType="node" cnt="1">
                <dgm:layoutNode name="bullet1" styleLbl="node1">
                  <dgm:alg type="sp"/>
                  <dgm:shape xmlns:r="http://schemas.openxmlformats.org/officeDocument/2006/relationships" type="ellipse" r:blip="">
                    <dgm:adjLst/>
                  </dgm:shape>
                  <dgm:presOf/>
                  <dgm:constrLst/>
                  <dgm:ruleLst/>
                </dgm:layoutNode>
                <dgm:layoutNode name="textBox1" styleLbl="revTx">
                  <dgm:varLst>
                    <dgm:bulletEnabled val="1"/>
                  </dgm:varLst>
                  <dgm:alg type="tx">
                    <dgm:param type="txAnchorVert" val="t"/>
                    <dgm:param type="parTxLTRAlign" val="r"/>
                    <dgm:param type="parTxRTLAlign" val="r"/>
                  </dgm:alg>
                  <dgm:shape xmlns:r="http://schemas.openxmlformats.org/officeDocument/2006/relationships" type="round2DiagRect" r:blip="">
                    <dgm:adjLst/>
                  </dgm:shape>
                  <dgm:presOf axis="desOrSelf" ptType="node"/>
                  <dgm:constrLst>
                    <dgm:constr type="lMarg"/>
                    <dgm:constr type="tMarg"/>
                    <dgm:constr type="bMarg"/>
                  </dgm:constrLst>
                  <dgm:ruleLst>
                    <dgm:rule type="primFontSz" val="5" fact="NaN" max="NaN"/>
                  </dgm:ruleLst>
                </dgm:layoutNode>
              </dgm:forEach>
            </dgm:layoutNode>
          </dgm:if>
          <dgm:if name="Name6" axis="ch" ptType="node" func="cnt" op="equ" val="2">
            <dgm:layoutNode name="arrowDiagram2">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ctrX" for="ch" forName="bullet2a" refType="w" fact="0.25"/>
                    <dgm:constr type="ctrY" for="ch" forName="bullet2a" refType="h" fact="0.573"/>
                    <dgm:constr type="w" for="ch" forName="bullet2a" refType="w" fact="0.035"/>
                    <dgm:constr type="h" for="ch" forName="bullet2a" refType="w" refFor="ch" refForName="bullet2a"/>
                    <dgm:constr type="l" for="ch" forName="textBox2a" refType="ctrX" refFor="ch" refForName="bullet2a"/>
                    <dgm:constr type="t" for="ch" forName="textBox2a" refType="ctrY" refFor="ch" refForName="bullet2a"/>
                    <dgm:constr type="w" for="ch" forName="textBox2a" refType="w" fact="0.325"/>
                    <dgm:constr type="h" for="ch" forName="textBox2a" refType="h" fact="0.427"/>
                    <dgm:constr type="userA" refType="h" refFor="ch" refForName="bullet2a" fact="0.53"/>
                    <dgm:constr type="l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l" for="ch" forName="textBox2b" refType="ctrX" refFor="ch" refForName="bullet2b"/>
                    <dgm:constr type="t" for="ch" forName="textBox2b" refType="ctrY" refFor="ch" refForName="bullet2b"/>
                    <dgm:constr type="w" for="ch" forName="textBox2b" refType="w" fact="0.325"/>
                    <dgm:constr type="h" for="ch" forName="textBox2b" refType="h" fact="0.662"/>
                    <dgm:constr type="userB" refType="h" refFor="ch" refForName="bullet2b" fact="0.53"/>
                    <dgm:constr type="lMarg" for="ch" forName="textBox2b" refType="userB" fact="2.834"/>
                    <dgm:constr type="primFontSz" for="ch" ptType="node" op="equ" val="65"/>
                  </dgm:constrLst>
                </dgm:if>
                <dgm:else name="Name9">
                  <dgm:constrLst>
                    <dgm:constr type="ctrX" for="ch" forName="bullet2a" refType="w" fact="0.25"/>
                    <dgm:constr type="ctrY" for="ch" forName="bullet2a" refType="h" fact="0.573"/>
                    <dgm:constr type="w" for="ch" forName="bullet2a" refType="w" fact="0.035"/>
                    <dgm:constr type="h" for="ch" forName="bullet2a" refType="w" refFor="ch" refForName="bullet2a"/>
                    <dgm:constr type="r" for="ch" forName="textBox2a" refType="ctrX" refFor="ch" refForName="bullet2a"/>
                    <dgm:constr type="b" for="ch" forName="textBox2a" refType="ctrY" refFor="ch" refForName="bullet2a"/>
                    <dgm:constr type="w" for="ch" forName="textBox2a" refType="w" fact="0.25"/>
                    <dgm:constr type="h" for="ch" forName="textBox2a" refType="h" fact="0.573"/>
                    <dgm:constr type="userA" refType="h" refFor="ch" refForName="bullet2a" fact="0.53"/>
                    <dgm:constr type="r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r" for="ch" forName="textBox2b" refType="ctrX" refFor="ch" refForName="bullet2b"/>
                    <dgm:constr type="b" for="ch" forName="textBox2b" refType="ctrY" refFor="ch" refForName="bullet2b"/>
                    <dgm:constr type="w" for="ch" forName="textBox2b" refType="w" fact="0.28"/>
                    <dgm:constr type="h" for="ch" forName="textBox2b" refType="h" fact="0.338"/>
                    <dgm:constr type="userB" refType="h" refFor="ch" refForName="bullet2b" fact="0.53"/>
                    <dgm:constr type="rMarg" for="ch" forName="textBox2b" refType="userB" fact="2.834"/>
                    <dgm:constr type="primFontSz" for="ch" ptType="node" op="equ" val="65"/>
                  </dgm:constrLst>
                </dgm:else>
              </dgm:choose>
              <dgm:ruleLst/>
              <dgm:forEach name="Name10" axis="ch" ptType="node" cnt="1">
                <dgm:layoutNode name="bullet2a" styleLbl="node1">
                  <dgm:alg type="sp"/>
                  <dgm:shape xmlns:r="http://schemas.openxmlformats.org/officeDocument/2006/relationships" type="ellipse" r:blip="">
                    <dgm:adjLst/>
                  </dgm:shape>
                  <dgm:presOf/>
                  <dgm:constrLst/>
                  <dgm:ruleLst/>
                </dgm:layoutNode>
                <dgm:layoutNode name="textBox2a" styleLbl="revTx">
                  <dgm:varLst>
                    <dgm:bulletEnabled val="1"/>
                  </dgm:varLst>
                  <dgm:choose name="Name11">
                    <dgm:if name="Name12" func="var" arg="dir" op="equ" val="norm">
                      <dgm:choose name="Name13">
                        <dgm:if name="Name14" axis="root des" ptType="all node" func="maxDepth" op="gt" val="1">
                          <dgm:alg type="tx">
                            <dgm:param type="txAnchorVert" val="t"/>
                            <dgm:param type="parTxLTRAlign" val="l"/>
                            <dgm:param type="parTxRTLAlign" val="r"/>
                          </dgm:alg>
                        </dgm:if>
                        <dgm:else name="Name15">
                          <dgm:alg type="tx">
                            <dgm:param type="txAnchorVert" val="t"/>
                            <dgm:param type="parTxLTRAlign" val="l"/>
                            <dgm:param type="parTxRTLAlign" val="l"/>
                          </dgm:alg>
                        </dgm:else>
                      </dgm:choose>
                    </dgm:if>
                    <dgm:else name="Name16">
                      <dgm:choose name="Name17">
                        <dgm:if name="Name18" axis="root des" ptType="all node" func="maxDepth" op="gt" val="1">
                          <dgm:alg type="tx">
                            <dgm:param type="txAnchorVert" val="b"/>
                            <dgm:param type="txAnchorVertCh" val="b"/>
                            <dgm:param type="parTxLTRAlign" val="l"/>
                            <dgm:param type="parTxRTLAlign" val="r"/>
                          </dgm:alg>
                        </dgm:if>
                        <dgm:else name="Name1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
                    <dgm:if name="Name21" func="var" arg="dir" op="equ" val="norm">
                      <dgm:constrLst>
                        <dgm:constr type="rMarg"/>
                        <dgm:constr type="tMarg"/>
                        <dgm:constr type="bMarg"/>
                      </dgm:constrLst>
                    </dgm:if>
                    <dgm:else name="Name22">
                      <dgm:constrLst>
                        <dgm:constr type="lMarg"/>
                        <dgm:constr type="tMarg"/>
                        <dgm:constr type="bMarg"/>
                      </dgm:constrLst>
                    </dgm:else>
                  </dgm:choose>
                  <dgm:ruleLst>
                    <dgm:rule type="primFontSz" val="5" fact="NaN" max="NaN"/>
                  </dgm:ruleLst>
                </dgm:layoutNode>
              </dgm:forEach>
              <dgm:forEach name="Name23" axis="ch" ptType="node" st="2" cnt="1">
                <dgm:layoutNode name="bullet2b" styleLbl="node1">
                  <dgm:alg type="sp"/>
                  <dgm:shape xmlns:r="http://schemas.openxmlformats.org/officeDocument/2006/relationships" type="ellipse" r:blip="">
                    <dgm:adjLst/>
                  </dgm:shape>
                  <dgm:presOf/>
                  <dgm:constrLst/>
                  <dgm:ruleLst/>
                </dgm:layoutNode>
                <dgm:layoutNode name="textBox2b" styleLbl="revTx">
                  <dgm:varLst>
                    <dgm:bulletEnabled val="1"/>
                  </dgm:varLst>
                  <dgm:choose name="Name24">
                    <dgm:if name="Name25" func="var" arg="dir" op="equ" val="norm">
                      <dgm:choose name="Name26">
                        <dgm:if name="Name27" axis="root des" ptType="all node" func="maxDepth" op="gt" val="1">
                          <dgm:alg type="tx">
                            <dgm:param type="txAnchorVert" val="t"/>
                            <dgm:param type="parTxLTRAlign" val="l"/>
                            <dgm:param type="parTxRTLAlign" val="r"/>
                          </dgm:alg>
                        </dgm:if>
                        <dgm:else name="Name28">
                          <dgm:alg type="tx">
                            <dgm:param type="txAnchorVert" val="t"/>
                            <dgm:param type="parTxLTRAlign" val="l"/>
                            <dgm:param type="parTxRTLAlign" val="l"/>
                          </dgm:alg>
                        </dgm:else>
                      </dgm:choose>
                    </dgm:if>
                    <dgm:else name="Name29">
                      <dgm:choose name="Name30">
                        <dgm:if name="Name31" axis="root des" ptType="all node" func="maxDepth" op="gt" val="1">
                          <dgm:alg type="tx">
                            <dgm:param type="txAnchorVert" val="b"/>
                            <dgm:param type="txAnchorVertCh" val="b"/>
                            <dgm:param type="parTxLTRAlign" val="l"/>
                            <dgm:param type="parTxRTLAlign" val="r"/>
                          </dgm:alg>
                        </dgm:if>
                        <dgm:else name="Name3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33">
                    <dgm:if name="Name34" func="var" arg="dir" op="equ" val="norm">
                      <dgm:constrLst>
                        <dgm:constr type="rMarg"/>
                        <dgm:constr type="tMarg"/>
                        <dgm:constr type="bMarg"/>
                      </dgm:constrLst>
                    </dgm:if>
                    <dgm:else name="Name35">
                      <dgm:constrLst>
                        <dgm:constr type="lMarg"/>
                        <dgm:constr type="tMarg"/>
                        <dgm:constr type="bMarg"/>
                      </dgm:constrLst>
                    </dgm:else>
                  </dgm:choose>
                  <dgm:ruleLst>
                    <dgm:rule type="primFontSz" val="5" fact="NaN" max="NaN"/>
                  </dgm:ruleLst>
                </dgm:layoutNode>
              </dgm:forEach>
            </dgm:layoutNode>
          </dgm:if>
          <dgm:if name="Name36" axis="ch" ptType="node" func="cnt" op="equ" val="3">
            <dgm:layoutNode name="arrowDiagram3">
              <dgm:alg type="composite">
                <dgm:param type="vertAlign" val="none"/>
                <dgm:param type="horzAlign" val="none"/>
              </dgm:alg>
              <dgm:shape xmlns:r="http://schemas.openxmlformats.org/officeDocument/2006/relationships" r:blip="">
                <dgm:adjLst/>
              </dgm:shape>
              <dgm:presOf/>
              <dgm:choose name="Name37">
                <dgm:if name="Name38" func="var" arg="dir" op="equ" val="norm">
                  <dgm:constrLst>
                    <dgm:constr type="ctrX" for="ch" forName="bullet3a" refType="w" fact="0.14"/>
                    <dgm:constr type="ctrY" for="ch" forName="bullet3a" refType="h" fact="0.711"/>
                    <dgm:constr type="w" for="ch" forName="bullet3a" refType="w" fact="0.026"/>
                    <dgm:constr type="h" for="ch" forName="bullet3a" refType="w" refFor="ch" refForName="bullet3a"/>
                    <dgm:constr type="l" for="ch" forName="textBox3a" refType="ctrX" refFor="ch" refForName="bullet3a"/>
                    <dgm:constr type="t" for="ch" forName="textBox3a" refType="ctrY" refFor="ch" refForName="bullet3a"/>
                    <dgm:constr type="w" for="ch" forName="textBox3a" refType="w" fact="0.233"/>
                    <dgm:constr type="h" for="ch" forName="textBox3a" refType="h" fact="0.289"/>
                    <dgm:constr type="userA" refType="h" refFor="ch" refForName="bullet3a" fact="0.53"/>
                    <dgm:constr type="l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l" for="ch" forName="textBox3b" refType="ctrX" refFor="ch" refForName="bullet3b"/>
                    <dgm:constr type="t" for="ch" forName="textBox3b" refType="ctrY" refFor="ch" refForName="bullet3b"/>
                    <dgm:constr type="w" for="ch" forName="textBox3b" refType="w" fact="0.24"/>
                    <dgm:constr type="h" for="ch" forName="textBox3b" refType="h" fact="0.544"/>
                    <dgm:constr type="userB" refType="h" refFor="ch" refForName="bullet3b" fact="0.53"/>
                    <dgm:constr type="l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l" for="ch" forName="textBox3c" refType="ctrX" refFor="ch" refForName="bullet3c"/>
                    <dgm:constr type="t" for="ch" forName="textBox3c" refType="ctrY" refFor="ch" refForName="bullet3c"/>
                    <dgm:constr type="w" for="ch" forName="textBox3c" refType="w" fact="0.24"/>
                    <dgm:constr type="h" for="ch" forName="textBox3c" refType="h" fact="0.695"/>
                    <dgm:constr type="userC" refType="h" refFor="ch" refForName="bullet3c" fact="0.53"/>
                    <dgm:constr type="lMarg" for="ch" forName="textBox3c" refType="userC" fact="2.834"/>
                    <dgm:constr type="primFontSz" for="ch" ptType="node" op="equ" val="65"/>
                  </dgm:constrLst>
                </dgm:if>
                <dgm:else name="Name39">
                  <dgm:constrLst>
                    <dgm:constr type="ctrX" for="ch" forName="bullet3a" refType="w" fact="0.14"/>
                    <dgm:constr type="ctrY" for="ch" forName="bullet3a" refType="h" fact="0.711"/>
                    <dgm:constr type="w" for="ch" forName="bullet3a" refType="w" fact="0.026"/>
                    <dgm:constr type="h" for="ch" forName="bullet3a" refType="w" refFor="ch" refForName="bullet3a"/>
                    <dgm:constr type="r" for="ch" forName="textBox3a" refType="ctrX" refFor="ch" refForName="bullet3a"/>
                    <dgm:constr type="b" for="ch" forName="textBox3a" refType="ctrY" refFor="ch" refForName="bullet3a"/>
                    <dgm:constr type="w" for="ch" forName="textBox3a" refType="w" fact="0.14"/>
                    <dgm:constr type="h" for="ch" forName="textBox3a" refType="h" fact="0.711"/>
                    <dgm:constr type="userA" refType="h" refFor="ch" refForName="bullet3a" fact="0.53"/>
                    <dgm:constr type="r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r" for="ch" forName="textBox3b" refType="ctrX" refFor="ch" refForName="bullet3b"/>
                    <dgm:constr type="b" for="ch" forName="textBox3b" refType="ctrY" refFor="ch" refForName="bullet3b"/>
                    <dgm:constr type="w" for="ch" forName="textBox3b" refType="w" fact="0.24"/>
                    <dgm:constr type="h" for="ch" forName="textBox3b" refType="h" fact="0.456"/>
                    <dgm:constr type="userB" refType="h" refFor="ch" refForName="bullet3b" fact="0.53"/>
                    <dgm:constr type="r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r" for="ch" forName="textBox3c" refType="ctrX" refFor="ch" refForName="bullet3c"/>
                    <dgm:constr type="b" for="ch" forName="textBox3c" refType="ctrY" refFor="ch" refForName="bullet3c"/>
                    <dgm:constr type="w" for="ch" forName="textBox3c" refType="w" fact="0.24"/>
                    <dgm:constr type="h" for="ch" forName="textBox3c" refType="h" fact="0.305"/>
                    <dgm:constr type="userC" refType="h" refFor="ch" refForName="bullet3c" fact="0.53"/>
                    <dgm:constr type="rMarg" for="ch" forName="textBox3c" refType="userC" fact="2.834"/>
                    <dgm:constr type="primFontSz" for="ch" ptType="node" op="equ" val="65"/>
                  </dgm:constrLst>
                </dgm:else>
              </dgm:choose>
              <dgm:ruleLst/>
              <dgm:forEach name="Name40" axis="ch" ptType="node" cnt="1">
                <dgm:layoutNode name="bullet3a" styleLbl="node1">
                  <dgm:alg type="sp"/>
                  <dgm:shape xmlns:r="http://schemas.openxmlformats.org/officeDocument/2006/relationships" type="ellipse" r:blip="">
                    <dgm:adjLst/>
                  </dgm:shape>
                  <dgm:presOf/>
                  <dgm:constrLst/>
                  <dgm:ruleLst/>
                </dgm:layoutNode>
                <dgm:layoutNode name="textBox3a" styleLbl="revTx">
                  <dgm:varLst>
                    <dgm:bulletEnabled val="1"/>
                  </dgm:varLst>
                  <dgm:choose name="Name41">
                    <dgm:if name="Name42" func="var" arg="dir" op="equ" val="norm">
                      <dgm:choose name="Name43">
                        <dgm:if name="Name44" axis="root des" ptType="all node" func="maxDepth" op="gt" val="1">
                          <dgm:alg type="tx">
                            <dgm:param type="txAnchorVert" val="t"/>
                            <dgm:param type="parTxLTRAlign" val="l"/>
                            <dgm:param type="parTxRTLAlign" val="r"/>
                          </dgm:alg>
                        </dgm:if>
                        <dgm:else name="Name45">
                          <dgm:alg type="tx">
                            <dgm:param type="txAnchorVert" val="t"/>
                            <dgm:param type="parTxLTRAlign" val="l"/>
                            <dgm:param type="parTxRTLAlign" val="l"/>
                          </dgm:alg>
                        </dgm:else>
                      </dgm:choose>
                    </dgm:if>
                    <dgm:else name="Name46">
                      <dgm:choose name="Name47">
                        <dgm:if name="Name48" axis="root des" ptType="all node" func="maxDepth" op="gt" val="1">
                          <dgm:alg type="tx">
                            <dgm:param type="txAnchorVert" val="b"/>
                            <dgm:param type="txAnchorVertCh" val="b"/>
                            <dgm:param type="parTxLTRAlign" val="l"/>
                            <dgm:param type="parTxRTLAlign" val="r"/>
                          </dgm:alg>
                        </dgm:if>
                        <dgm:else name="Name4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50">
                    <dgm:if name="Name51" func="var" arg="dir" op="equ" val="norm">
                      <dgm:constrLst>
                        <dgm:constr type="rMarg"/>
                        <dgm:constr type="tMarg"/>
                        <dgm:constr type="bMarg"/>
                      </dgm:constrLst>
                    </dgm:if>
                    <dgm:else name="Name52">
                      <dgm:constrLst>
                        <dgm:constr type="lMarg"/>
                        <dgm:constr type="tMarg"/>
                        <dgm:constr type="bMarg"/>
                      </dgm:constrLst>
                    </dgm:else>
                  </dgm:choose>
                  <dgm:ruleLst>
                    <dgm:rule type="primFontSz" val="5" fact="NaN" max="NaN"/>
                  </dgm:ruleLst>
                </dgm:layoutNode>
              </dgm:forEach>
              <dgm:forEach name="Name53" axis="ch" ptType="node" st="2" cnt="1">
                <dgm:layoutNode name="bullet3b" styleLbl="node1">
                  <dgm:alg type="sp"/>
                  <dgm:shape xmlns:r="http://schemas.openxmlformats.org/officeDocument/2006/relationships" type="ellipse" r:blip="">
                    <dgm:adjLst/>
                  </dgm:shape>
                  <dgm:presOf/>
                  <dgm:constrLst/>
                  <dgm:ruleLst/>
                </dgm:layoutNode>
                <dgm:layoutNode name="textBox3b" styleLbl="revTx">
                  <dgm:varLst>
                    <dgm:bulletEnabled val="1"/>
                  </dgm:varLst>
                  <dgm:choose name="Name54">
                    <dgm:if name="Name55" func="var" arg="dir" op="equ" val="norm">
                      <dgm:choose name="Name56">
                        <dgm:if name="Name57" axis="root des" ptType="all node" func="maxDepth" op="gt" val="1">
                          <dgm:alg type="tx">
                            <dgm:param type="txAnchorVert" val="t"/>
                            <dgm:param type="parTxLTRAlign" val="l"/>
                            <dgm:param type="parTxRTLAlign" val="r"/>
                          </dgm:alg>
                        </dgm:if>
                        <dgm:else name="Name58">
                          <dgm:alg type="tx">
                            <dgm:param type="txAnchorVert" val="t"/>
                            <dgm:param type="parTxLTRAlign" val="l"/>
                            <dgm:param type="parTxRTLAlign" val="l"/>
                          </dgm:alg>
                        </dgm:else>
                      </dgm:choose>
                    </dgm:if>
                    <dgm:else name="Name59">
                      <dgm:choose name="Name60">
                        <dgm:if name="Name61" axis="root des" ptType="all node" func="maxDepth" op="gt" val="1">
                          <dgm:alg type="tx">
                            <dgm:param type="txAnchorVert" val="b"/>
                            <dgm:param type="txAnchorVertCh" val="b"/>
                            <dgm:param type="parTxLTRAlign" val="l"/>
                            <dgm:param type="parTxRTLAlign" val="r"/>
                          </dgm:alg>
                        </dgm:if>
                        <dgm:else name="Name6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63">
                    <dgm:if name="Name64" func="var" arg="dir" op="equ" val="norm">
                      <dgm:constrLst>
                        <dgm:constr type="rMarg"/>
                        <dgm:constr type="tMarg"/>
                        <dgm:constr type="bMarg"/>
                      </dgm:constrLst>
                    </dgm:if>
                    <dgm:else name="Name65">
                      <dgm:constrLst>
                        <dgm:constr type="lMarg"/>
                        <dgm:constr type="tMarg"/>
                        <dgm:constr type="bMarg"/>
                      </dgm:constrLst>
                    </dgm:else>
                  </dgm:choose>
                  <dgm:ruleLst>
                    <dgm:rule type="primFontSz" val="5" fact="NaN" max="NaN"/>
                  </dgm:ruleLst>
                </dgm:layoutNode>
              </dgm:forEach>
              <dgm:forEach name="Name66" axis="ch" ptType="node" st="3" cnt="1">
                <dgm:layoutNode name="bullet3c" styleLbl="node1">
                  <dgm:alg type="sp"/>
                  <dgm:shape xmlns:r="http://schemas.openxmlformats.org/officeDocument/2006/relationships" type="ellipse" r:blip="">
                    <dgm:adjLst/>
                  </dgm:shape>
                  <dgm:presOf/>
                  <dgm:constrLst/>
                  <dgm:ruleLst/>
                </dgm:layoutNode>
                <dgm:layoutNode name="textBox3c" styleLbl="revTx">
                  <dgm:varLst>
                    <dgm:bulletEnabled val="1"/>
                  </dgm:varLst>
                  <dgm:choose name="Name67">
                    <dgm:if name="Name68" func="var" arg="dir" op="equ" val="norm">
                      <dgm:choose name="Name69">
                        <dgm:if name="Name70" axis="root des" ptType="all node" func="maxDepth" op="gt" val="1">
                          <dgm:alg type="tx">
                            <dgm:param type="txAnchorVert" val="t"/>
                            <dgm:param type="parTxLTRAlign" val="l"/>
                            <dgm:param type="parTxRTLAlign" val="r"/>
                          </dgm:alg>
                        </dgm:if>
                        <dgm:else name="Name71">
                          <dgm:alg type="tx">
                            <dgm:param type="txAnchorVert" val="t"/>
                            <dgm:param type="parTxLTRAlign" val="l"/>
                            <dgm:param type="parTxRTLAlign" val="l"/>
                          </dgm:alg>
                        </dgm:else>
                      </dgm:choose>
                    </dgm:if>
                    <dgm:else name="Name72">
                      <dgm:choose name="Name73">
                        <dgm:if name="Name74" axis="root des" ptType="all node" func="maxDepth" op="gt" val="1">
                          <dgm:alg type="tx">
                            <dgm:param type="txAnchorVert" val="b"/>
                            <dgm:param type="txAnchorVertCh" val="b"/>
                            <dgm:param type="parTxLTRAlign" val="l"/>
                            <dgm:param type="parTxRTLAlign" val="r"/>
                          </dgm:alg>
                        </dgm:if>
                        <dgm:else name="Name7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76">
                    <dgm:if name="Name77" func="var" arg="dir" op="equ" val="norm">
                      <dgm:constrLst>
                        <dgm:constr type="rMarg"/>
                        <dgm:constr type="tMarg"/>
                        <dgm:constr type="bMarg"/>
                      </dgm:constrLst>
                    </dgm:if>
                    <dgm:else name="Name78">
                      <dgm:constrLst>
                        <dgm:constr type="lMarg"/>
                        <dgm:constr type="tMarg"/>
                        <dgm:constr type="bMarg"/>
                      </dgm:constrLst>
                    </dgm:else>
                  </dgm:choose>
                  <dgm:ruleLst>
                    <dgm:rule type="primFontSz" val="5" fact="NaN" max="NaN"/>
                  </dgm:ruleLst>
                </dgm:layoutNode>
              </dgm:forEach>
            </dgm:layoutNode>
          </dgm:if>
          <dgm:if name="Name79" axis="ch" ptType="node" func="cnt" op="equ" val="4">
            <dgm:layoutNode name="arrowDiagram4">
              <dgm:alg type="composite">
                <dgm:param type="vertAlign" val="none"/>
                <dgm:param type="horzAlign" val="none"/>
              </dgm:alg>
              <dgm:shape xmlns:r="http://schemas.openxmlformats.org/officeDocument/2006/relationships" r:blip="">
                <dgm:adjLst/>
              </dgm:shape>
              <dgm:presOf/>
              <dgm:choose name="Name80">
                <dgm:if name="Name81" func="var" arg="dir" op="equ" val="norm">
                  <dgm:constrLst>
                    <dgm:constr type="ctrX" for="ch" forName="bullet4a" refType="w" fact="0.11"/>
                    <dgm:constr type="ctrY" for="ch" forName="bullet4a" refType="h" fact="0.762"/>
                    <dgm:constr type="w" for="ch" forName="bullet4a" refType="w" fact="0.023"/>
                    <dgm:constr type="h" for="ch" forName="bullet4a" refType="w" refFor="ch" refForName="bullet4a"/>
                    <dgm:constr type="l" for="ch" forName="textBox4a" refType="ctrX" refFor="ch" refForName="bullet4a"/>
                    <dgm:constr type="t" for="ch" forName="textBox4a" refType="ctrY" refFor="ch" refForName="bullet4a"/>
                    <dgm:constr type="w" for="ch" forName="textBox4a" refType="w" fact="0.171"/>
                    <dgm:constr type="h" for="ch" forName="textBox4a" refType="h" fact="0.238"/>
                    <dgm:constr type="userA" refType="h" refFor="ch" refForName="bullet4a" fact="0.53"/>
                    <dgm:constr type="l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l" for="ch" forName="textBox4b" refType="ctrX" refFor="ch" refForName="bullet4b"/>
                    <dgm:constr type="t" for="ch" forName="textBox4b" refType="ctrY" refFor="ch" refForName="bullet4b"/>
                    <dgm:constr type="w" for="ch" forName="textBox4b" refType="w" fact="0.21"/>
                    <dgm:constr type="h" for="ch" forName="textBox4b" refType="h" fact="0.457"/>
                    <dgm:constr type="userB" refType="h" refFor="ch" refForName="bullet4b" fact="0.53"/>
                    <dgm:constr type="l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l" for="ch" forName="textBox4c" refType="ctrX" refFor="ch" refForName="bullet4c"/>
                    <dgm:constr type="t" for="ch" forName="textBox4c" refType="ctrY" refFor="ch" refForName="bullet4c"/>
                    <dgm:constr type="w" for="ch" forName="textBox4c" refType="w" fact="0.21"/>
                    <dgm:constr type="h" for="ch" forName="textBox4c" refType="h" fact="0.618"/>
                    <dgm:constr type="userC" refType="h" refFor="ch" refForName="bullet4c" fact="0.53"/>
                    <dgm:constr type="l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l" for="ch" forName="textBox4d" refType="ctrX" refFor="ch" refForName="bullet4d"/>
                    <dgm:constr type="t" for="ch" forName="textBox4d" refType="ctrY" refFor="ch" refForName="bullet4d"/>
                    <dgm:constr type="w" for="ch" forName="textBox4d" refType="w" fact="0.21"/>
                    <dgm:constr type="h" for="ch" forName="textBox4d" refType="h" fact="0.717"/>
                    <dgm:constr type="userD" refType="h" refFor="ch" refForName="bullet4d" fact="0.53"/>
                    <dgm:constr type="lMarg" for="ch" forName="textBox4d" refType="userD" fact="2.834"/>
                    <dgm:constr type="primFontSz" for="ch" ptType="node" op="equ" val="65"/>
                  </dgm:constrLst>
                </dgm:if>
                <dgm:else name="Name82">
                  <dgm:constrLst>
                    <dgm:constr type="ctrX" for="ch" forName="bullet4a" refType="w" fact="0.11"/>
                    <dgm:constr type="ctrY" for="ch" forName="bullet4a" refType="h" fact="0.762"/>
                    <dgm:constr type="w" for="ch" forName="bullet4a" refType="w" fact="0.023"/>
                    <dgm:constr type="h" for="ch" forName="bullet4a" refType="w" refFor="ch" refForName="bullet4a"/>
                    <dgm:constr type="r" for="ch" forName="textBox4a" refType="ctrX" refFor="ch" refForName="bullet4a"/>
                    <dgm:constr type="b" for="ch" forName="textBox4a" refType="ctrY" refFor="ch" refForName="bullet4a"/>
                    <dgm:constr type="w" for="ch" forName="textBox4a" refType="w" fact="0.11"/>
                    <dgm:constr type="h" for="ch" forName="textBox4a" refType="h" fact="0.762"/>
                    <dgm:constr type="userA" refType="h" refFor="ch" refForName="bullet4a" fact="0.53"/>
                    <dgm:constr type="r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r" for="ch" forName="textBox4b" refType="ctrX" refFor="ch" refForName="bullet4b"/>
                    <dgm:constr type="b" for="ch" forName="textBox4b" refType="ctrY" refFor="ch" refForName="bullet4b"/>
                    <dgm:constr type="w" for="ch" forName="textBox4b" refType="w" fact="0.171"/>
                    <dgm:constr type="h" for="ch" forName="textBox4b" refType="h" fact="0.543"/>
                    <dgm:constr type="userB" refType="h" refFor="ch" refForName="bullet4b" fact="0.53"/>
                    <dgm:constr type="r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r" for="ch" forName="textBox4c" refType="ctrX" refFor="ch" refForName="bullet4c"/>
                    <dgm:constr type="b" for="ch" forName="textBox4c" refType="ctrY" refFor="ch" refForName="bullet4c"/>
                    <dgm:constr type="w" for="ch" forName="textBox4c" refType="w" fact="0.21"/>
                    <dgm:constr type="h" for="ch" forName="textBox4c" refType="h" fact="0.382"/>
                    <dgm:constr type="userC" refType="h" refFor="ch" refForName="bullet4c" fact="0.53"/>
                    <dgm:constr type="r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r" for="ch" forName="textBox4d" refType="ctrX" refFor="ch" refForName="bullet4d"/>
                    <dgm:constr type="b" for="ch" forName="textBox4d" refType="ctrY" refFor="ch" refForName="bullet4d"/>
                    <dgm:constr type="w" for="ch" forName="textBox4d" refType="w" fact="0.21"/>
                    <dgm:constr type="h" for="ch" forName="textBox4d" refType="h" fact="0.283"/>
                    <dgm:constr type="userD" refType="h" refFor="ch" refForName="bullet4d" fact="0.53"/>
                    <dgm:constr type="rMarg" for="ch" forName="textBox4d" refType="userD" fact="2.834"/>
                    <dgm:constr type="primFontSz" for="ch" ptType="node" op="equ" val="65"/>
                  </dgm:constrLst>
                </dgm:else>
              </dgm:choose>
              <dgm:ruleLst/>
              <dgm:forEach name="Name83" axis="ch" ptType="node" cnt="1">
                <dgm:layoutNode name="bullet4a" styleLbl="node1">
                  <dgm:alg type="sp"/>
                  <dgm:shape xmlns:r="http://schemas.openxmlformats.org/officeDocument/2006/relationships" type="ellipse" r:blip="">
                    <dgm:adjLst/>
                  </dgm:shape>
                  <dgm:presOf/>
                  <dgm:constrLst/>
                  <dgm:ruleLst/>
                </dgm:layoutNode>
                <dgm:layoutNode name="textBox4a" styleLbl="revTx">
                  <dgm:varLst>
                    <dgm:bulletEnabled val="1"/>
                  </dgm:varLst>
                  <dgm:choose name="Name84">
                    <dgm:if name="Name85" func="var" arg="dir" op="equ" val="norm">
                      <dgm:choose name="Name86">
                        <dgm:if name="Name87" axis="root des" ptType="all node" func="maxDepth" op="gt" val="1">
                          <dgm:alg type="tx">
                            <dgm:param type="txAnchorVert" val="t"/>
                            <dgm:param type="parTxLTRAlign" val="l"/>
                            <dgm:param type="parTxRTLAlign" val="r"/>
                          </dgm:alg>
                        </dgm:if>
                        <dgm:else name="Name88">
                          <dgm:alg type="tx">
                            <dgm:param type="txAnchorVert" val="t"/>
                            <dgm:param type="parTxLTRAlign" val="l"/>
                            <dgm:param type="parTxRTLAlign" val="l"/>
                          </dgm:alg>
                        </dgm:else>
                      </dgm:choose>
                    </dgm:if>
                    <dgm:else name="Name89">
                      <dgm:choose name="Name90">
                        <dgm:if name="Name91" axis="root des" ptType="all node" func="maxDepth" op="gt" val="1">
                          <dgm:alg type="tx">
                            <dgm:param type="txAnchorVert" val="b"/>
                            <dgm:param type="txAnchorVertCh" val="b"/>
                            <dgm:param type="parTxLTRAlign" val="l"/>
                            <dgm:param type="parTxRTLAlign" val="r"/>
                          </dgm:alg>
                        </dgm:if>
                        <dgm:else name="Name9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rMarg"/>
                        <dgm:constr type="tMarg"/>
                        <dgm:constr type="bMarg"/>
                      </dgm:constrLst>
                    </dgm:if>
                    <dgm:else name="Name95">
                      <dgm:constrLst>
                        <dgm:constr type="lMarg"/>
                        <dgm:constr type="tMarg"/>
                        <dgm:constr type="bMarg"/>
                      </dgm:constrLst>
                    </dgm:else>
                  </dgm:choose>
                  <dgm:ruleLst>
                    <dgm:rule type="primFontSz" val="5" fact="NaN" max="NaN"/>
                  </dgm:ruleLst>
                </dgm:layoutNode>
              </dgm:forEach>
              <dgm:forEach name="Name96" axis="ch" ptType="node" st="2" cnt="1">
                <dgm:layoutNode name="bullet4b" styleLbl="node1">
                  <dgm:alg type="sp"/>
                  <dgm:shape xmlns:r="http://schemas.openxmlformats.org/officeDocument/2006/relationships" type="ellipse" r:blip="">
                    <dgm:adjLst/>
                  </dgm:shape>
                  <dgm:presOf/>
                  <dgm:constrLst/>
                  <dgm:ruleLst/>
                </dgm:layoutNode>
                <dgm:layoutNode name="textBox4b" styleLbl="revTx">
                  <dgm:varLst>
                    <dgm:bulletEnabled val="1"/>
                  </dgm:varLst>
                  <dgm:choose name="Name97">
                    <dgm:if name="Name98" func="var" arg="dir" op="equ" val="norm">
                      <dgm:choose name="Name99">
                        <dgm:if name="Name100" axis="root des" ptType="all node" func="maxDepth" op="gt" val="1">
                          <dgm:alg type="tx">
                            <dgm:param type="txAnchorVert" val="t"/>
                            <dgm:param type="parTxLTRAlign" val="l"/>
                            <dgm:param type="parTxRTLAlign" val="r"/>
                          </dgm:alg>
                        </dgm:if>
                        <dgm:else name="Name101">
                          <dgm:alg type="tx">
                            <dgm:param type="txAnchorVert" val="t"/>
                            <dgm:param type="parTxLTRAlign" val="l"/>
                            <dgm:param type="parTxRTLAlign" val="l"/>
                          </dgm:alg>
                        </dgm:else>
                      </dgm:choose>
                    </dgm:if>
                    <dgm:else name="Name102">
                      <dgm:choose name="Name103">
                        <dgm:if name="Name104" axis="root des" ptType="all node" func="maxDepth" op="gt" val="1">
                          <dgm:alg type="tx">
                            <dgm:param type="txAnchorVert" val="b"/>
                            <dgm:param type="txAnchorVertCh" val="b"/>
                            <dgm:param type="parTxLTRAlign" val="l"/>
                            <dgm:param type="parTxRTLAlign" val="r"/>
                          </dgm:alg>
                        </dgm:if>
                        <dgm:else name="Name10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06">
                    <dgm:if name="Name107" func="var" arg="dir" op="equ" val="norm">
                      <dgm:constrLst>
                        <dgm:constr type="rMarg"/>
                        <dgm:constr type="tMarg"/>
                        <dgm:constr type="bMarg"/>
                      </dgm:constrLst>
                    </dgm:if>
                    <dgm:else name="Name108">
                      <dgm:constrLst>
                        <dgm:constr type="lMarg"/>
                        <dgm:constr type="tMarg"/>
                        <dgm:constr type="bMarg"/>
                      </dgm:constrLst>
                    </dgm:else>
                  </dgm:choose>
                  <dgm:ruleLst>
                    <dgm:rule type="primFontSz" val="5" fact="NaN" max="NaN"/>
                  </dgm:ruleLst>
                </dgm:layoutNode>
              </dgm:forEach>
              <dgm:forEach name="Name109" axis="ch" ptType="node" st="3" cnt="1">
                <dgm:layoutNode name="bullet4c" styleLbl="node1">
                  <dgm:alg type="sp"/>
                  <dgm:shape xmlns:r="http://schemas.openxmlformats.org/officeDocument/2006/relationships" type="ellipse" r:blip="">
                    <dgm:adjLst/>
                  </dgm:shape>
                  <dgm:presOf/>
                  <dgm:constrLst/>
                  <dgm:ruleLst/>
                </dgm:layoutNode>
                <dgm:layoutNode name="textBox4c" styleLbl="revTx">
                  <dgm:varLst>
                    <dgm:bulletEnabled val="1"/>
                  </dgm:varLst>
                  <dgm:choose name="Name110">
                    <dgm:if name="Name111" func="var" arg="dir" op="equ" val="norm">
                      <dgm:choose name="Name112">
                        <dgm:if name="Name113" axis="root des" ptType="all node" func="maxDepth" op="gt" val="1">
                          <dgm:alg type="tx">
                            <dgm:param type="txAnchorVert" val="t"/>
                            <dgm:param type="parTxLTRAlign" val="l"/>
                            <dgm:param type="parTxRTLAlign" val="r"/>
                          </dgm:alg>
                        </dgm:if>
                        <dgm:else name="Name114">
                          <dgm:alg type="tx">
                            <dgm:param type="txAnchorVert" val="t"/>
                            <dgm:param type="parTxLTRAlign" val="l"/>
                            <dgm:param type="parTxRTLAlign" val="l"/>
                          </dgm:alg>
                        </dgm:else>
                      </dgm:choose>
                    </dgm:if>
                    <dgm:else name="Name115">
                      <dgm:choose name="Name116">
                        <dgm:if name="Name117" axis="root des" ptType="all node" func="maxDepth" op="gt" val="1">
                          <dgm:alg type="tx">
                            <dgm:param type="txAnchorVert" val="b"/>
                            <dgm:param type="txAnchorVertCh" val="b"/>
                            <dgm:param type="parTxLTRAlign" val="l"/>
                            <dgm:param type="parTxRTLAlign" val="r"/>
                          </dgm:alg>
                        </dgm:if>
                        <dgm:else name="Name11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19">
                    <dgm:if name="Name120" func="var" arg="dir" op="equ" val="norm">
                      <dgm:constrLst>
                        <dgm:constr type="rMarg"/>
                        <dgm:constr type="tMarg"/>
                        <dgm:constr type="bMarg"/>
                      </dgm:constrLst>
                    </dgm:if>
                    <dgm:else name="Name121">
                      <dgm:constrLst>
                        <dgm:constr type="lMarg"/>
                        <dgm:constr type="tMarg"/>
                        <dgm:constr type="bMarg"/>
                      </dgm:constrLst>
                    </dgm:else>
                  </dgm:choose>
                  <dgm:ruleLst>
                    <dgm:rule type="primFontSz" val="5" fact="NaN" max="NaN"/>
                  </dgm:ruleLst>
                </dgm:layoutNode>
              </dgm:forEach>
              <dgm:forEach name="Name122" axis="ch" ptType="node" st="4" cnt="1">
                <dgm:layoutNode name="bullet4d" styleLbl="node1">
                  <dgm:alg type="sp"/>
                  <dgm:shape xmlns:r="http://schemas.openxmlformats.org/officeDocument/2006/relationships" type="ellipse" r:blip="">
                    <dgm:adjLst/>
                  </dgm:shape>
                  <dgm:presOf/>
                  <dgm:constrLst/>
                  <dgm:ruleLst/>
                </dgm:layoutNode>
                <dgm:layoutNode name="textBox4d" styleLbl="revTx">
                  <dgm:varLst>
                    <dgm:bulletEnabled val="1"/>
                  </dgm:varLst>
                  <dgm:choose name="Name123">
                    <dgm:if name="Name124" func="var" arg="dir" op="equ" val="norm">
                      <dgm:choose name="Name125">
                        <dgm:if name="Name126" axis="root des" ptType="all node" func="maxDepth" op="gt" val="1">
                          <dgm:alg type="tx">
                            <dgm:param type="txAnchorVert" val="t"/>
                            <dgm:param type="parTxLTRAlign" val="l"/>
                            <dgm:param type="parTxRTLAlign" val="r"/>
                          </dgm:alg>
                        </dgm:if>
                        <dgm:else name="Name127">
                          <dgm:alg type="tx">
                            <dgm:param type="txAnchorVert" val="t"/>
                            <dgm:param type="parTxLTRAlign" val="l"/>
                            <dgm:param type="parTxRTLAlign" val="l"/>
                          </dgm:alg>
                        </dgm:else>
                      </dgm:choose>
                    </dgm:if>
                    <dgm:else name="Name128">
                      <dgm:choose name="Name129">
                        <dgm:if name="Name130" axis="root des" ptType="all node" func="maxDepth" op="gt" val="1">
                          <dgm:alg type="tx">
                            <dgm:param type="txAnchorVert" val="b"/>
                            <dgm:param type="txAnchorVertCh" val="b"/>
                            <dgm:param type="parTxLTRAlign" val="l"/>
                            <dgm:param type="parTxRTLAlign" val="r"/>
                          </dgm:alg>
                        </dgm:if>
                        <dgm:else name="Name13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32">
                    <dgm:if name="Name133" func="var" arg="dir" op="equ" val="norm">
                      <dgm:constrLst>
                        <dgm:constr type="rMarg"/>
                        <dgm:constr type="tMarg"/>
                        <dgm:constr type="bMarg"/>
                      </dgm:constrLst>
                    </dgm:if>
                    <dgm:else name="Name134">
                      <dgm:constrLst>
                        <dgm:constr type="lMarg"/>
                        <dgm:constr type="tMarg"/>
                        <dgm:constr type="bMarg"/>
                      </dgm:constrLst>
                    </dgm:else>
                  </dgm:choose>
                  <dgm:ruleLst>
                    <dgm:rule type="primFontSz" val="5" fact="NaN" max="NaN"/>
                  </dgm:ruleLst>
                </dgm:layoutNode>
              </dgm:forEach>
            </dgm:layoutNode>
          </dgm:if>
          <dgm:else name="Name135">
            <dgm:layoutNode name="arrowDiagram5">
              <dgm:alg type="composite">
                <dgm:param type="vertAlign" val="none"/>
                <dgm:param type="horzAlign" val="none"/>
              </dgm:alg>
              <dgm:shape xmlns:r="http://schemas.openxmlformats.org/officeDocument/2006/relationships" r:blip="">
                <dgm:adjLst/>
              </dgm:shape>
              <dgm:presOf/>
              <dgm:choose name="Name136">
                <dgm:if name="Name137" func="var" arg="dir" op="equ" val="norm">
                  <dgm:constrLst>
                    <dgm:constr type="ctrX" for="ch" forName="bullet5a" refType="w" fact="0.11"/>
                    <dgm:constr type="ctrY" for="ch" forName="bullet5a" refType="h" fact="0.762"/>
                    <dgm:constr type="w" for="ch" forName="bullet5a" refType="w" fact="0.023"/>
                    <dgm:constr type="h" for="ch" forName="bullet5a" refType="w" refFor="ch" refForName="bullet5a"/>
                    <dgm:constr type="l" for="ch" forName="textBox5a" refType="ctrX" refFor="ch" refForName="bullet5a"/>
                    <dgm:constr type="t" for="ch" forName="textBox5a" refType="ctrY" refFor="ch" refForName="bullet5a"/>
                    <dgm:constr type="w" for="ch" forName="textBox5a" refType="w" fact="0.131"/>
                    <dgm:constr type="h" for="ch" forName="textBox5a" refType="h" fact="0.238"/>
                    <dgm:constr type="userA" refType="h" refFor="ch" refForName="bullet5a" fact="0.53"/>
                    <dgm:constr type="l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l" for="ch" forName="textBox5b" refType="ctrX" refFor="ch" refForName="bullet5b"/>
                    <dgm:constr type="t" for="ch" forName="textBox5b" refType="ctrY" refFor="ch" refForName="bullet5b"/>
                    <dgm:constr type="w" for="ch" forName="textBox5b" refType="w" fact="0.166"/>
                    <dgm:constr type="h" for="ch" forName="textBox5b" refType="h" fact="0.419"/>
                    <dgm:constr type="userB" refType="h" refFor="ch" refForName="bullet5b" fact="0.53"/>
                    <dgm:constr type="l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l" for="ch" forName="textBox5c" refType="ctrX" refFor="ch" refForName="bullet5c"/>
                    <dgm:constr type="t" for="ch" forName="textBox5c" refType="ctrY" refFor="ch" refForName="bullet5c"/>
                    <dgm:constr type="w" for="ch" forName="textBox5c" refType="w" fact="0.193"/>
                    <dgm:constr type="h" for="ch" forName="textBox5c" refType="h" fact="0.562"/>
                    <dgm:constr type="userC" refType="h" refFor="ch" refForName="bullet5c" fact="0.53"/>
                    <dgm:constr type="l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l" for="ch" forName="textBox5d" refType="ctrX" refFor="ch" refForName="bullet5d"/>
                    <dgm:constr type="t" for="ch" forName="textBox5d" refType="ctrY" refFor="ch" refForName="bullet5d"/>
                    <dgm:constr type="w" for="ch" forName="textBox5d" refType="w" fact="0.2"/>
                    <dgm:constr type="h" for="ch" forName="textBox5d" refType="h" fact="0.67"/>
                    <dgm:constr type="userD" refType="h" refFor="ch" refForName="bullet5d" fact="0.53"/>
                    <dgm:constr type="l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l" for="ch" forName="textBox5e" refType="ctrX" refFor="ch" refForName="bullet5e"/>
                    <dgm:constr type="t" for="ch" forName="textBox5e" refType="ctrY" refFor="ch" refForName="bullet5e"/>
                    <dgm:constr type="w" for="ch" forName="textBox5e" refType="w" fact="0.2"/>
                    <dgm:constr type="h" for="ch" forName="textBox5e" refType="h" fact="0.736"/>
                    <dgm:constr type="userE" refType="h" refFor="ch" refForName="bullet5e" fact="0.53"/>
                    <dgm:constr type="lMarg" for="ch" forName="textBox5e" refType="userE" fact="2.834"/>
                    <dgm:constr type="primFontSz" for="ch" ptType="node" op="equ" val="65"/>
                  </dgm:constrLst>
                </dgm:if>
                <dgm:else name="Name138">
                  <dgm:constrLst>
                    <dgm:constr type="ctrX" for="ch" forName="bullet5a" refType="w" fact="0.11"/>
                    <dgm:constr type="ctrY" for="ch" forName="bullet5a" refType="h" fact="0.762"/>
                    <dgm:constr type="w" for="ch" forName="bullet5a" refType="w" fact="0.023"/>
                    <dgm:constr type="h" for="ch" forName="bullet5a" refType="w" refFor="ch" refForName="bullet5a"/>
                    <dgm:constr type="r" for="ch" forName="textBox5a" refType="ctrX" refFor="ch" refForName="bullet5a"/>
                    <dgm:constr type="b" for="ch" forName="textBox5a" refType="ctrY" refFor="ch" refForName="bullet5a"/>
                    <dgm:constr type="w" for="ch" forName="textBox5a" refType="w" fact="0.11"/>
                    <dgm:constr type="h" for="ch" forName="textBox5a" refType="h" fact="0.762"/>
                    <dgm:constr type="userA" refType="h" refFor="ch" refForName="bullet5a" fact="0.53"/>
                    <dgm:constr type="r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r" for="ch" forName="textBox5b" refType="ctrX" refFor="ch" refForName="bullet5b"/>
                    <dgm:constr type="b" for="ch" forName="textBox5b" refType="ctrY" refFor="ch" refForName="bullet5b"/>
                    <dgm:constr type="w" for="ch" forName="textBox5b" refType="w" fact="0.131"/>
                    <dgm:constr type="h" for="ch" forName="textBox5b" refType="h" fact="0.581"/>
                    <dgm:constr type="userB" refType="h" refFor="ch" refForName="bullet5b" fact="0.53"/>
                    <dgm:constr type="r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r" for="ch" forName="textBox5c" refType="ctrX" refFor="ch" refForName="bullet5c"/>
                    <dgm:constr type="b" for="ch" forName="textBox5c" refType="ctrY" refFor="ch" refForName="bullet5c"/>
                    <dgm:constr type="w" for="ch" forName="textBox5c" refType="w" fact="0.166"/>
                    <dgm:constr type="h" for="ch" forName="textBox5c" refType="h" fact="0.438"/>
                    <dgm:constr type="userC" refType="h" refFor="ch" refForName="bullet5c" fact="0.53"/>
                    <dgm:constr type="r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r" for="ch" forName="textBox5d" refType="ctrX" refFor="ch" refForName="bullet5d"/>
                    <dgm:constr type="b" for="ch" forName="textBox5d" refType="ctrY" refFor="ch" refForName="bullet5d"/>
                    <dgm:constr type="w" for="ch" forName="textBox5d" refType="w" fact="0.193"/>
                    <dgm:constr type="h" for="ch" forName="textBox5d" refType="h" fact="0.33"/>
                    <dgm:constr type="userD" refType="h" refFor="ch" refForName="bullet5d" fact="0.53"/>
                    <dgm:constr type="r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r" for="ch" forName="textBox5e" refType="ctrX" refFor="ch" refForName="bullet5e"/>
                    <dgm:constr type="b" for="ch" forName="textBox5e" refType="ctrY" refFor="ch" refForName="bullet5e"/>
                    <dgm:constr type="w" for="ch" forName="textBox5e" refType="w" fact="0.2"/>
                    <dgm:constr type="h" for="ch" forName="textBox5e" refType="h" fact="0.264"/>
                    <dgm:constr type="userE" refType="h" refFor="ch" refForName="bullet5e" fact="0.53"/>
                    <dgm:constr type="rMarg" for="ch" forName="textBox5e" refType="userE" fact="2.834"/>
                    <dgm:constr type="primFontSz" for="ch" ptType="node" op="equ" val="65"/>
                  </dgm:constrLst>
                </dgm:else>
              </dgm:choose>
              <dgm:ruleLst/>
              <dgm:forEach name="Name139" axis="ch" ptType="node" cnt="1">
                <dgm:layoutNode name="bullet5a" styleLbl="node1">
                  <dgm:alg type="sp"/>
                  <dgm:shape xmlns:r="http://schemas.openxmlformats.org/officeDocument/2006/relationships" type="ellipse" r:blip="">
                    <dgm:adjLst/>
                  </dgm:shape>
                  <dgm:presOf/>
                  <dgm:constrLst/>
                  <dgm:ruleLst/>
                </dgm:layoutNode>
                <dgm:layoutNode name="textBox5a" styleLbl="revTx">
                  <dgm:varLst>
                    <dgm:bulletEnabled val="1"/>
                  </dgm:varLst>
                  <dgm:choose name="Name140">
                    <dgm:if name="Name141" func="var" arg="dir" op="equ" val="norm">
                      <dgm:choose name="Name142">
                        <dgm:if name="Name143" axis="root des" ptType="all node" func="maxDepth" op="gt" val="1">
                          <dgm:alg type="tx">
                            <dgm:param type="txAnchorVert" val="t"/>
                            <dgm:param type="parTxLTRAlign" val="l"/>
                            <dgm:param type="parTxRTLAlign" val="r"/>
                          </dgm:alg>
                        </dgm:if>
                        <dgm:else name="Name144">
                          <dgm:alg type="tx">
                            <dgm:param type="txAnchorVert" val="t"/>
                            <dgm:param type="parTxLTRAlign" val="l"/>
                            <dgm:param type="parTxRTLAlign" val="l"/>
                          </dgm:alg>
                        </dgm:else>
                      </dgm:choose>
                    </dgm:if>
                    <dgm:else name="Name145">
                      <dgm:choose name="Name146">
                        <dgm:if name="Name147" axis="root des" ptType="all node" func="maxDepth" op="gt" val="1">
                          <dgm:alg type="tx">
                            <dgm:param type="txAnchorVert" val="b"/>
                            <dgm:param type="txAnchorVertCh" val="b"/>
                            <dgm:param type="parTxLTRAlign" val="l"/>
                            <dgm:param type="parTxRTLAlign" val="r"/>
                          </dgm:alg>
                        </dgm:if>
                        <dgm:else name="Name14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49">
                    <dgm:if name="Name150" func="var" arg="dir" op="equ" val="norm">
                      <dgm:constrLst>
                        <dgm:constr type="rMarg"/>
                        <dgm:constr type="tMarg"/>
                        <dgm:constr type="bMarg"/>
                      </dgm:constrLst>
                    </dgm:if>
                    <dgm:else name="Name151">
                      <dgm:constrLst>
                        <dgm:constr type="lMarg"/>
                        <dgm:constr type="tMarg"/>
                        <dgm:constr type="bMarg"/>
                      </dgm:constrLst>
                    </dgm:else>
                  </dgm:choose>
                  <dgm:ruleLst>
                    <dgm:rule type="primFontSz" val="5" fact="NaN" max="NaN"/>
                  </dgm:ruleLst>
                </dgm:layoutNode>
              </dgm:forEach>
              <dgm:forEach name="Name152" axis="ch" ptType="node" st="2" cnt="1">
                <dgm:layoutNode name="bullet5b" styleLbl="node1">
                  <dgm:alg type="sp"/>
                  <dgm:shape xmlns:r="http://schemas.openxmlformats.org/officeDocument/2006/relationships" type="ellipse" r:blip="">
                    <dgm:adjLst/>
                  </dgm:shape>
                  <dgm:presOf/>
                  <dgm:constrLst/>
                  <dgm:ruleLst/>
                </dgm:layoutNode>
                <dgm:layoutNode name="textBox5b" styleLbl="revTx">
                  <dgm:varLst>
                    <dgm:bulletEnabled val="1"/>
                  </dgm:varLst>
                  <dgm:choose name="Name153">
                    <dgm:if name="Name154" func="var" arg="dir" op="equ" val="norm">
                      <dgm:choose name="Name155">
                        <dgm:if name="Name156" axis="root des" ptType="all node" func="maxDepth" op="gt" val="1">
                          <dgm:alg type="tx">
                            <dgm:param type="txAnchorVert" val="t"/>
                            <dgm:param type="parTxLTRAlign" val="l"/>
                            <dgm:param type="parTxRTLAlign" val="r"/>
                          </dgm:alg>
                        </dgm:if>
                        <dgm:else name="Name157">
                          <dgm:alg type="tx">
                            <dgm:param type="txAnchorVert" val="t"/>
                            <dgm:param type="parTxLTRAlign" val="l"/>
                            <dgm:param type="parTxRTLAlign" val="l"/>
                          </dgm:alg>
                        </dgm:else>
                      </dgm:choose>
                    </dgm:if>
                    <dgm:else name="Name158">
                      <dgm:choose name="Name159">
                        <dgm:if name="Name160" axis="root des" ptType="all node" func="maxDepth" op="gt" val="1">
                          <dgm:alg type="tx">
                            <dgm:param type="txAnchorVert" val="b"/>
                            <dgm:param type="txAnchorVertCh" val="b"/>
                            <dgm:param type="parTxLTRAlign" val="l"/>
                            <dgm:param type="parTxRTLAlign" val="r"/>
                          </dgm:alg>
                        </dgm:if>
                        <dgm:else name="Name16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62">
                    <dgm:if name="Name163" func="var" arg="dir" op="equ" val="norm">
                      <dgm:constrLst>
                        <dgm:constr type="rMarg"/>
                        <dgm:constr type="tMarg"/>
                        <dgm:constr type="bMarg"/>
                      </dgm:constrLst>
                    </dgm:if>
                    <dgm:else name="Name164">
                      <dgm:constrLst>
                        <dgm:constr type="lMarg"/>
                        <dgm:constr type="tMarg"/>
                        <dgm:constr type="bMarg"/>
                      </dgm:constrLst>
                    </dgm:else>
                  </dgm:choose>
                  <dgm:ruleLst>
                    <dgm:rule type="primFontSz" val="5" fact="NaN" max="NaN"/>
                  </dgm:ruleLst>
                </dgm:layoutNode>
              </dgm:forEach>
              <dgm:forEach name="Name165" axis="ch" ptType="node" st="3" cnt="1">
                <dgm:layoutNode name="bullet5c" styleLbl="node1">
                  <dgm:alg type="sp"/>
                  <dgm:shape xmlns:r="http://schemas.openxmlformats.org/officeDocument/2006/relationships" type="ellipse" r:blip="">
                    <dgm:adjLst/>
                  </dgm:shape>
                  <dgm:presOf/>
                  <dgm:constrLst/>
                  <dgm:ruleLst/>
                </dgm:layoutNode>
                <dgm:layoutNode name="textBox5c" styleLbl="revTx">
                  <dgm:varLst>
                    <dgm:bulletEnabled val="1"/>
                  </dgm:varLst>
                  <dgm:choose name="Name166">
                    <dgm:if name="Name167" func="var" arg="dir" op="equ" val="norm">
                      <dgm:choose name="Name168">
                        <dgm:if name="Name169" axis="root des" ptType="all node" func="maxDepth" op="gt" val="1">
                          <dgm:alg type="tx">
                            <dgm:param type="txAnchorVert" val="t"/>
                            <dgm:param type="parTxLTRAlign" val="l"/>
                            <dgm:param type="parTxRTLAlign" val="r"/>
                          </dgm:alg>
                        </dgm:if>
                        <dgm:else name="Name170">
                          <dgm:alg type="tx">
                            <dgm:param type="txAnchorVert" val="t"/>
                            <dgm:param type="parTxLTRAlign" val="l"/>
                            <dgm:param type="parTxRTLAlign" val="l"/>
                          </dgm:alg>
                        </dgm:else>
                      </dgm:choose>
                    </dgm:if>
                    <dgm:else name="Name171">
                      <dgm:choose name="Name172">
                        <dgm:if name="Name173" axis="root des" ptType="all node" func="maxDepth" op="gt" val="1">
                          <dgm:alg type="tx">
                            <dgm:param type="txAnchorVert" val="b"/>
                            <dgm:param type="txAnchorVertCh" val="b"/>
                            <dgm:param type="parTxLTRAlign" val="l"/>
                            <dgm:param type="parTxRTLAlign" val="r"/>
                          </dgm:alg>
                        </dgm:if>
                        <dgm:else name="Name174">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75">
                    <dgm:if name="Name176" func="var" arg="dir" op="equ" val="norm">
                      <dgm:constrLst>
                        <dgm:constr type="rMarg"/>
                        <dgm:constr type="tMarg"/>
                        <dgm:constr type="bMarg"/>
                      </dgm:constrLst>
                    </dgm:if>
                    <dgm:else name="Name177">
                      <dgm:constrLst>
                        <dgm:constr type="lMarg"/>
                        <dgm:constr type="tMarg"/>
                        <dgm:constr type="bMarg"/>
                      </dgm:constrLst>
                    </dgm:else>
                  </dgm:choose>
                  <dgm:ruleLst>
                    <dgm:rule type="primFontSz" val="5" fact="NaN" max="NaN"/>
                  </dgm:ruleLst>
                </dgm:layoutNode>
              </dgm:forEach>
              <dgm:forEach name="Name178" axis="ch" ptType="node" st="4" cnt="1">
                <dgm:layoutNode name="bullet5d" styleLbl="node1">
                  <dgm:alg type="sp"/>
                  <dgm:shape xmlns:r="http://schemas.openxmlformats.org/officeDocument/2006/relationships" type="ellipse" r:blip="">
                    <dgm:adjLst/>
                  </dgm:shape>
                  <dgm:presOf/>
                  <dgm:constrLst/>
                  <dgm:ruleLst/>
                </dgm:layoutNode>
                <dgm:layoutNode name="textBox5d" styleLbl="revTx">
                  <dgm:varLst>
                    <dgm:bulletEnabled val="1"/>
                  </dgm:varLst>
                  <dgm:choose name="Name179">
                    <dgm:if name="Name180" func="var" arg="dir" op="equ" val="norm">
                      <dgm:choose name="Name181">
                        <dgm:if name="Name182" axis="root des" ptType="all node" func="maxDepth" op="gt" val="1">
                          <dgm:alg type="tx">
                            <dgm:param type="txAnchorVert" val="t"/>
                            <dgm:param type="parTxLTRAlign" val="l"/>
                            <dgm:param type="parTxRTLAlign" val="r"/>
                          </dgm:alg>
                        </dgm:if>
                        <dgm:else name="Name183">
                          <dgm:alg type="tx">
                            <dgm:param type="txAnchorVert" val="t"/>
                            <dgm:param type="parTxLTRAlign" val="l"/>
                            <dgm:param type="parTxRTLAlign" val="l"/>
                          </dgm:alg>
                        </dgm:else>
                      </dgm:choose>
                    </dgm:if>
                    <dgm:else name="Name184">
                      <dgm:choose name="Name185">
                        <dgm:if name="Name186" axis="root des" ptType="all node" func="maxDepth" op="gt" val="1">
                          <dgm:alg type="tx">
                            <dgm:param type="txAnchorVert" val="b"/>
                            <dgm:param type="txAnchorVertCh" val="b"/>
                            <dgm:param type="parTxLTRAlign" val="l"/>
                            <dgm:param type="parTxRTLAlign" val="r"/>
                          </dgm:alg>
                        </dgm:if>
                        <dgm:else name="Name187">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88">
                    <dgm:if name="Name189" func="var" arg="dir" op="equ" val="norm">
                      <dgm:constrLst>
                        <dgm:constr type="rMarg"/>
                        <dgm:constr type="tMarg"/>
                        <dgm:constr type="bMarg"/>
                      </dgm:constrLst>
                    </dgm:if>
                    <dgm:else name="Name190">
                      <dgm:constrLst>
                        <dgm:constr type="lMarg"/>
                        <dgm:constr type="tMarg"/>
                        <dgm:constr type="bMarg"/>
                      </dgm:constrLst>
                    </dgm:else>
                  </dgm:choose>
                  <dgm:ruleLst>
                    <dgm:rule type="primFontSz" val="5" fact="NaN" max="NaN"/>
                  </dgm:ruleLst>
                </dgm:layoutNode>
              </dgm:forEach>
              <dgm:forEach name="Name191" axis="ch" ptType="node" st="5" cnt="1">
                <dgm:layoutNode name="bullet5e" styleLbl="node1">
                  <dgm:alg type="sp"/>
                  <dgm:shape xmlns:r="http://schemas.openxmlformats.org/officeDocument/2006/relationships" type="ellipse" r:blip="">
                    <dgm:adjLst/>
                  </dgm:shape>
                  <dgm:presOf/>
                  <dgm:constrLst/>
                  <dgm:ruleLst/>
                </dgm:layoutNode>
                <dgm:layoutNode name="textBox5e" styleLbl="revTx">
                  <dgm:varLst>
                    <dgm:bulletEnabled val="1"/>
                  </dgm:varLst>
                  <dgm:choose name="Name192">
                    <dgm:if name="Name193" func="var" arg="dir" op="equ" val="norm">
                      <dgm:choose name="Name194">
                        <dgm:if name="Name195" axis="root des" ptType="all node" func="maxDepth" op="gt" val="1">
                          <dgm:alg type="tx">
                            <dgm:param type="txAnchorVert" val="t"/>
                            <dgm:param type="parTxLTRAlign" val="l"/>
                            <dgm:param type="parTxRTLAlign" val="r"/>
                          </dgm:alg>
                        </dgm:if>
                        <dgm:else name="Name196">
                          <dgm:alg type="tx">
                            <dgm:param type="txAnchorVert" val="t"/>
                            <dgm:param type="parTxLTRAlign" val="l"/>
                            <dgm:param type="parTxRTLAlign" val="l"/>
                          </dgm:alg>
                        </dgm:else>
                      </dgm:choose>
                    </dgm:if>
                    <dgm:else name="Name197">
                      <dgm:choose name="Name198">
                        <dgm:if name="Name199" axis="root des" ptType="all node" func="maxDepth" op="gt" val="1">
                          <dgm:alg type="tx">
                            <dgm:param type="txAnchorVert" val="b"/>
                            <dgm:param type="txAnchorVertCh" val="b"/>
                            <dgm:param type="parTxLTRAlign" val="l"/>
                            <dgm:param type="parTxRTLAlign" val="r"/>
                          </dgm:alg>
                        </dgm:if>
                        <dgm:else name="Name200">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1">
                    <dgm:if name="Name202" func="var" arg="dir" op="equ" val="norm">
                      <dgm:constrLst>
                        <dgm:constr type="rMarg"/>
                        <dgm:constr type="tMarg"/>
                        <dgm:constr type="bMarg"/>
                      </dgm:constrLst>
                    </dgm:if>
                    <dgm:else name="Name203">
                      <dgm:constrLst>
                        <dgm:constr type="lMarg"/>
                        <dgm:constr type="tMarg"/>
                        <dgm:constr type="bMarg"/>
                      </dgm:constrLst>
                    </dgm:else>
                  </dgm:choose>
                  <dgm:ruleLst>
                    <dgm:rule type="primFontSz" val="5" fact="NaN" max="NaN"/>
                  </dgm:ruleLst>
                </dgm:layoutNode>
              </dgm:forEach>
            </dgm:layoutNode>
          </dgm:else>
        </dgm:choose>
      </dgm:if>
      <dgm:else name="Name204"/>
    </dgm:choose>
  </dgm:layoutNode>
</dgm:layoutDef>
</file>

<file path=ppt/diagrams/layout6.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45659" cy="496332"/>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50443" y="0"/>
            <a:ext cx="2945659" cy="496332"/>
          </a:xfrm>
          <a:prstGeom prst="rect">
            <a:avLst/>
          </a:prstGeom>
        </p:spPr>
        <p:txBody>
          <a:bodyPr vert="horz" lIns="91440" tIns="45720" rIns="91440" bIns="45720" rtlCol="0"/>
          <a:lstStyle>
            <a:lvl1pPr algn="r">
              <a:defRPr sz="1200"/>
            </a:lvl1pPr>
          </a:lstStyle>
          <a:p>
            <a:fld id="{3462F4B9-1FE2-4B42-BD80-282F700F26C2}" type="datetimeFigureOut">
              <a:rPr lang="pt-BR" smtClean="0"/>
              <a:pPr/>
              <a:t>21/11/2015</a:t>
            </a:fld>
            <a:endParaRPr lang="pt-BR"/>
          </a:p>
        </p:txBody>
      </p:sp>
      <p:sp>
        <p:nvSpPr>
          <p:cNvPr id="4" name="Espaço Reservado para Imagem de Slide 3"/>
          <p:cNvSpPr>
            <a:spLocks noGrp="1" noRot="1" noChangeAspect="1"/>
          </p:cNvSpPr>
          <p:nvPr>
            <p:ph type="sldImg" idx="2"/>
          </p:nvPr>
        </p:nvSpPr>
        <p:spPr>
          <a:xfrm>
            <a:off x="917575" y="744538"/>
            <a:ext cx="4962525" cy="3722687"/>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79768" y="4715153"/>
            <a:ext cx="5438140" cy="4466987"/>
          </a:xfrm>
          <a:prstGeom prst="rect">
            <a:avLst/>
          </a:prstGeom>
        </p:spPr>
        <p:txBody>
          <a:bodyPr vert="horz" lIns="91440" tIns="45720" rIns="91440" bIns="45720" rtlCol="0"/>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6" name="Espaço Reservado para Rodapé 5"/>
          <p:cNvSpPr>
            <a:spLocks noGrp="1"/>
          </p:cNvSpPr>
          <p:nvPr>
            <p:ph type="ftr" sz="quarter" idx="4"/>
          </p:nvPr>
        </p:nvSpPr>
        <p:spPr>
          <a:xfrm>
            <a:off x="0" y="9428583"/>
            <a:ext cx="2945659" cy="496332"/>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50443" y="9428583"/>
            <a:ext cx="2945659" cy="496332"/>
          </a:xfrm>
          <a:prstGeom prst="rect">
            <a:avLst/>
          </a:prstGeom>
        </p:spPr>
        <p:txBody>
          <a:bodyPr vert="horz" lIns="91440" tIns="45720" rIns="91440" bIns="45720" rtlCol="0" anchor="b"/>
          <a:lstStyle>
            <a:lvl1pPr algn="r">
              <a:defRPr sz="1200"/>
            </a:lvl1pPr>
          </a:lstStyle>
          <a:p>
            <a:fld id="{4CCED3DB-1F84-47F7-8674-A01F52F61255}" type="slidenum">
              <a:rPr lang="pt-BR" smtClean="0"/>
              <a:pPr/>
              <a:t>‹#›</a:t>
            </a:fld>
            <a:endParaRPr lang="pt-BR"/>
          </a:p>
        </p:txBody>
      </p:sp>
    </p:spTree>
    <p:extLst>
      <p:ext uri="{BB962C8B-B14F-4D97-AF65-F5344CB8AC3E}">
        <p14:creationId xmlns:p14="http://schemas.microsoft.com/office/powerpoint/2010/main" val="42644546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endParaRPr lang="pt-BR" dirty="0"/>
          </a:p>
        </p:txBody>
      </p:sp>
      <p:sp>
        <p:nvSpPr>
          <p:cNvPr id="4" name="Espaço Reservado para Número de Slide 3"/>
          <p:cNvSpPr>
            <a:spLocks noGrp="1"/>
          </p:cNvSpPr>
          <p:nvPr>
            <p:ph type="sldNum" sz="quarter" idx="10"/>
          </p:nvPr>
        </p:nvSpPr>
        <p:spPr/>
        <p:txBody>
          <a:bodyPr/>
          <a:lstStyle/>
          <a:p>
            <a:fld id="{4CCED3DB-1F84-47F7-8674-A01F52F61255}" type="slidenum">
              <a:rPr lang="pt-BR" smtClean="0"/>
              <a:pPr/>
              <a:t>8</a:t>
            </a:fld>
            <a:endParaRPr lang="pt-BR"/>
          </a:p>
        </p:txBody>
      </p:sp>
    </p:spTree>
    <p:extLst>
      <p:ext uri="{BB962C8B-B14F-4D97-AF65-F5344CB8AC3E}">
        <p14:creationId xmlns:p14="http://schemas.microsoft.com/office/powerpoint/2010/main" val="2401066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en-GB"/>
          </a:p>
        </p:txBody>
      </p:sp>
      <p:sp>
        <p:nvSpPr>
          <p:cNvPr id="4" name="Espaço Reservado para Número de Slide 3"/>
          <p:cNvSpPr>
            <a:spLocks noGrp="1"/>
          </p:cNvSpPr>
          <p:nvPr>
            <p:ph type="sldNum" sz="quarter" idx="10"/>
          </p:nvPr>
        </p:nvSpPr>
        <p:spPr/>
        <p:txBody>
          <a:bodyPr/>
          <a:lstStyle/>
          <a:p>
            <a:fld id="{4CCED3DB-1F84-47F7-8674-A01F52F61255}" type="slidenum">
              <a:rPr lang="pt-BR" smtClean="0"/>
              <a:pPr/>
              <a:t>53</a:t>
            </a:fld>
            <a:endParaRPr lang="pt-BR" dirty="0"/>
          </a:p>
        </p:txBody>
      </p:sp>
    </p:spTree>
    <p:extLst>
      <p:ext uri="{BB962C8B-B14F-4D97-AF65-F5344CB8AC3E}">
        <p14:creationId xmlns:p14="http://schemas.microsoft.com/office/powerpoint/2010/main" val="17986780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en-GB"/>
          </a:p>
        </p:txBody>
      </p:sp>
      <p:sp>
        <p:nvSpPr>
          <p:cNvPr id="4" name="Espaço Reservado para Número de Slide 3"/>
          <p:cNvSpPr>
            <a:spLocks noGrp="1"/>
          </p:cNvSpPr>
          <p:nvPr>
            <p:ph type="sldNum" sz="quarter" idx="10"/>
          </p:nvPr>
        </p:nvSpPr>
        <p:spPr/>
        <p:txBody>
          <a:bodyPr/>
          <a:lstStyle/>
          <a:p>
            <a:fld id="{4CCED3DB-1F84-47F7-8674-A01F52F61255}" type="slidenum">
              <a:rPr lang="pt-BR" smtClean="0"/>
              <a:pPr/>
              <a:t>54</a:t>
            </a:fld>
            <a:endParaRPr lang="pt-BR" dirty="0"/>
          </a:p>
        </p:txBody>
      </p:sp>
    </p:spTree>
    <p:extLst>
      <p:ext uri="{BB962C8B-B14F-4D97-AF65-F5344CB8AC3E}">
        <p14:creationId xmlns:p14="http://schemas.microsoft.com/office/powerpoint/2010/main" val="17986780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en-GB"/>
          </a:p>
        </p:txBody>
      </p:sp>
      <p:sp>
        <p:nvSpPr>
          <p:cNvPr id="4" name="Espaço Reservado para Número de Slide 3"/>
          <p:cNvSpPr>
            <a:spLocks noGrp="1"/>
          </p:cNvSpPr>
          <p:nvPr>
            <p:ph type="sldNum" sz="quarter" idx="10"/>
          </p:nvPr>
        </p:nvSpPr>
        <p:spPr/>
        <p:txBody>
          <a:bodyPr/>
          <a:lstStyle/>
          <a:p>
            <a:fld id="{4CCED3DB-1F84-47F7-8674-A01F52F61255}" type="slidenum">
              <a:rPr lang="pt-BR" smtClean="0"/>
              <a:pPr/>
              <a:t>55</a:t>
            </a:fld>
            <a:endParaRPr lang="pt-BR" dirty="0"/>
          </a:p>
        </p:txBody>
      </p:sp>
    </p:spTree>
    <p:extLst>
      <p:ext uri="{BB962C8B-B14F-4D97-AF65-F5344CB8AC3E}">
        <p14:creationId xmlns:p14="http://schemas.microsoft.com/office/powerpoint/2010/main" val="17986780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en-GB"/>
          </a:p>
        </p:txBody>
      </p:sp>
      <p:sp>
        <p:nvSpPr>
          <p:cNvPr id="4" name="Espaço Reservado para Número de Slide 3"/>
          <p:cNvSpPr>
            <a:spLocks noGrp="1"/>
          </p:cNvSpPr>
          <p:nvPr>
            <p:ph type="sldNum" sz="quarter" idx="10"/>
          </p:nvPr>
        </p:nvSpPr>
        <p:spPr/>
        <p:txBody>
          <a:bodyPr/>
          <a:lstStyle/>
          <a:p>
            <a:fld id="{4CCED3DB-1F84-47F7-8674-A01F52F61255}" type="slidenum">
              <a:rPr lang="pt-BR" smtClean="0"/>
              <a:pPr/>
              <a:t>56</a:t>
            </a:fld>
            <a:endParaRPr lang="pt-BR" dirty="0"/>
          </a:p>
        </p:txBody>
      </p:sp>
    </p:spTree>
    <p:extLst>
      <p:ext uri="{BB962C8B-B14F-4D97-AF65-F5344CB8AC3E}">
        <p14:creationId xmlns:p14="http://schemas.microsoft.com/office/powerpoint/2010/main" val="17986780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en-GB"/>
          </a:p>
        </p:txBody>
      </p:sp>
      <p:sp>
        <p:nvSpPr>
          <p:cNvPr id="4" name="Espaço Reservado para Número de Slide 3"/>
          <p:cNvSpPr>
            <a:spLocks noGrp="1"/>
          </p:cNvSpPr>
          <p:nvPr>
            <p:ph type="sldNum" sz="quarter" idx="10"/>
          </p:nvPr>
        </p:nvSpPr>
        <p:spPr/>
        <p:txBody>
          <a:bodyPr/>
          <a:lstStyle/>
          <a:p>
            <a:fld id="{4CCED3DB-1F84-47F7-8674-A01F52F61255}" type="slidenum">
              <a:rPr lang="pt-BR" smtClean="0"/>
              <a:pPr/>
              <a:t>57</a:t>
            </a:fld>
            <a:endParaRPr lang="pt-BR" dirty="0"/>
          </a:p>
        </p:txBody>
      </p:sp>
    </p:spTree>
    <p:extLst>
      <p:ext uri="{BB962C8B-B14F-4D97-AF65-F5344CB8AC3E}">
        <p14:creationId xmlns:p14="http://schemas.microsoft.com/office/powerpoint/2010/main" val="17986780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en-GB"/>
          </a:p>
        </p:txBody>
      </p:sp>
      <p:sp>
        <p:nvSpPr>
          <p:cNvPr id="4" name="Espaço Reservado para Número de Slide 3"/>
          <p:cNvSpPr>
            <a:spLocks noGrp="1"/>
          </p:cNvSpPr>
          <p:nvPr>
            <p:ph type="sldNum" sz="quarter" idx="10"/>
          </p:nvPr>
        </p:nvSpPr>
        <p:spPr/>
        <p:txBody>
          <a:bodyPr/>
          <a:lstStyle/>
          <a:p>
            <a:fld id="{4CCED3DB-1F84-47F7-8674-A01F52F61255}" type="slidenum">
              <a:rPr lang="pt-BR" smtClean="0"/>
              <a:pPr/>
              <a:t>58</a:t>
            </a:fld>
            <a:endParaRPr lang="pt-BR" dirty="0"/>
          </a:p>
        </p:txBody>
      </p:sp>
    </p:spTree>
    <p:extLst>
      <p:ext uri="{BB962C8B-B14F-4D97-AF65-F5344CB8AC3E}">
        <p14:creationId xmlns:p14="http://schemas.microsoft.com/office/powerpoint/2010/main" val="17986780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en-GB"/>
          </a:p>
        </p:txBody>
      </p:sp>
      <p:sp>
        <p:nvSpPr>
          <p:cNvPr id="4" name="Espaço Reservado para Número de Slide 3"/>
          <p:cNvSpPr>
            <a:spLocks noGrp="1"/>
          </p:cNvSpPr>
          <p:nvPr>
            <p:ph type="sldNum" sz="quarter" idx="10"/>
          </p:nvPr>
        </p:nvSpPr>
        <p:spPr/>
        <p:txBody>
          <a:bodyPr/>
          <a:lstStyle/>
          <a:p>
            <a:fld id="{4CCED3DB-1F84-47F7-8674-A01F52F61255}" type="slidenum">
              <a:rPr lang="pt-BR" smtClean="0"/>
              <a:pPr/>
              <a:t>59</a:t>
            </a:fld>
            <a:endParaRPr lang="pt-BR" dirty="0"/>
          </a:p>
        </p:txBody>
      </p:sp>
    </p:spTree>
    <p:extLst>
      <p:ext uri="{BB962C8B-B14F-4D97-AF65-F5344CB8AC3E}">
        <p14:creationId xmlns:p14="http://schemas.microsoft.com/office/powerpoint/2010/main" val="17986780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en-GB"/>
          </a:p>
        </p:txBody>
      </p:sp>
      <p:sp>
        <p:nvSpPr>
          <p:cNvPr id="4" name="Espaço Reservado para Número de Slide 3"/>
          <p:cNvSpPr>
            <a:spLocks noGrp="1"/>
          </p:cNvSpPr>
          <p:nvPr>
            <p:ph type="sldNum" sz="quarter" idx="10"/>
          </p:nvPr>
        </p:nvSpPr>
        <p:spPr/>
        <p:txBody>
          <a:bodyPr/>
          <a:lstStyle/>
          <a:p>
            <a:fld id="{4CCED3DB-1F84-47F7-8674-A01F52F61255}" type="slidenum">
              <a:rPr lang="pt-BR" smtClean="0"/>
              <a:pPr/>
              <a:t>60</a:t>
            </a:fld>
            <a:endParaRPr lang="pt-BR" dirty="0"/>
          </a:p>
        </p:txBody>
      </p:sp>
    </p:spTree>
    <p:extLst>
      <p:ext uri="{BB962C8B-B14F-4D97-AF65-F5344CB8AC3E}">
        <p14:creationId xmlns:p14="http://schemas.microsoft.com/office/powerpoint/2010/main" val="17986780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en-GB"/>
          </a:p>
        </p:txBody>
      </p:sp>
      <p:sp>
        <p:nvSpPr>
          <p:cNvPr id="4" name="Espaço Reservado para Número de Slide 3"/>
          <p:cNvSpPr>
            <a:spLocks noGrp="1"/>
          </p:cNvSpPr>
          <p:nvPr>
            <p:ph type="sldNum" sz="quarter" idx="10"/>
          </p:nvPr>
        </p:nvSpPr>
        <p:spPr/>
        <p:txBody>
          <a:bodyPr/>
          <a:lstStyle/>
          <a:p>
            <a:fld id="{4CCED3DB-1F84-47F7-8674-A01F52F61255}" type="slidenum">
              <a:rPr lang="pt-BR" smtClean="0"/>
              <a:pPr/>
              <a:t>61</a:t>
            </a:fld>
            <a:endParaRPr lang="pt-BR" dirty="0"/>
          </a:p>
        </p:txBody>
      </p:sp>
    </p:spTree>
    <p:extLst>
      <p:ext uri="{BB962C8B-B14F-4D97-AF65-F5344CB8AC3E}">
        <p14:creationId xmlns:p14="http://schemas.microsoft.com/office/powerpoint/2010/main" val="17986780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en-GB"/>
          </a:p>
        </p:txBody>
      </p:sp>
      <p:sp>
        <p:nvSpPr>
          <p:cNvPr id="4" name="Espaço Reservado para Número de Slide 3"/>
          <p:cNvSpPr>
            <a:spLocks noGrp="1"/>
          </p:cNvSpPr>
          <p:nvPr>
            <p:ph type="sldNum" sz="quarter" idx="10"/>
          </p:nvPr>
        </p:nvSpPr>
        <p:spPr/>
        <p:txBody>
          <a:bodyPr/>
          <a:lstStyle/>
          <a:p>
            <a:fld id="{4CCED3DB-1F84-47F7-8674-A01F52F61255}" type="slidenum">
              <a:rPr lang="pt-BR" smtClean="0"/>
              <a:pPr/>
              <a:t>62</a:t>
            </a:fld>
            <a:endParaRPr lang="pt-BR" dirty="0"/>
          </a:p>
        </p:txBody>
      </p:sp>
    </p:spTree>
    <p:extLst>
      <p:ext uri="{BB962C8B-B14F-4D97-AF65-F5344CB8AC3E}">
        <p14:creationId xmlns:p14="http://schemas.microsoft.com/office/powerpoint/2010/main" val="17986780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r>
              <a:rPr lang="pt-BR" dirty="0" smtClean="0"/>
              <a:t>Fonte Chaveada – </a:t>
            </a:r>
            <a:r>
              <a:rPr lang="pt-BR" dirty="0" err="1" smtClean="0"/>
              <a:t>Switched</a:t>
            </a:r>
            <a:r>
              <a:rPr lang="pt-BR" dirty="0" smtClean="0"/>
              <a:t> Source</a:t>
            </a:r>
          </a:p>
          <a:p>
            <a:r>
              <a:rPr lang="pt-BR" dirty="0" smtClean="0"/>
              <a:t>Sensores </a:t>
            </a:r>
            <a:r>
              <a:rPr lang="pt-BR" dirty="0" err="1" smtClean="0"/>
              <a:t>Mifare</a:t>
            </a:r>
            <a:r>
              <a:rPr lang="pt-BR" dirty="0" smtClean="0"/>
              <a:t> – </a:t>
            </a:r>
            <a:r>
              <a:rPr lang="pt-BR" dirty="0" err="1" smtClean="0"/>
              <a:t>Mifare</a:t>
            </a:r>
            <a:r>
              <a:rPr lang="pt-BR" dirty="0" smtClean="0"/>
              <a:t> </a:t>
            </a:r>
            <a:r>
              <a:rPr lang="pt-BR" dirty="0" err="1" smtClean="0"/>
              <a:t>Sensors</a:t>
            </a:r>
            <a:endParaRPr lang="pt-BR" dirty="0" smtClean="0"/>
          </a:p>
          <a:p>
            <a:r>
              <a:rPr lang="pt-BR" dirty="0" smtClean="0"/>
              <a:t>Cartões </a:t>
            </a:r>
            <a:r>
              <a:rPr lang="pt-BR" dirty="0" err="1" smtClean="0"/>
              <a:t>Mifare</a:t>
            </a:r>
            <a:r>
              <a:rPr lang="pt-BR" dirty="0" smtClean="0"/>
              <a:t> – </a:t>
            </a:r>
            <a:r>
              <a:rPr lang="pt-BR" dirty="0" err="1" smtClean="0"/>
              <a:t>Mifare</a:t>
            </a:r>
            <a:r>
              <a:rPr lang="pt-BR" dirty="0" smtClean="0"/>
              <a:t> </a:t>
            </a:r>
            <a:r>
              <a:rPr lang="pt-BR" dirty="0" err="1" smtClean="0"/>
              <a:t>Cards</a:t>
            </a:r>
            <a:endParaRPr lang="pt-BR" dirty="0" smtClean="0"/>
          </a:p>
          <a:p>
            <a:r>
              <a:rPr lang="pt-BR" dirty="0" smtClean="0"/>
              <a:t>Cabo de Rede – Network </a:t>
            </a:r>
            <a:r>
              <a:rPr lang="pt-BR" dirty="0" err="1" smtClean="0"/>
              <a:t>Cable</a:t>
            </a:r>
            <a:endParaRPr lang="pt-BR" dirty="0" smtClean="0"/>
          </a:p>
          <a:p>
            <a:r>
              <a:rPr lang="pt-BR" dirty="0" smtClean="0"/>
              <a:t>Cabo </a:t>
            </a:r>
            <a:r>
              <a:rPr lang="pt-BR" dirty="0" err="1" smtClean="0"/>
              <a:t>Sindal</a:t>
            </a:r>
            <a:r>
              <a:rPr lang="pt-BR" dirty="0" smtClean="0"/>
              <a:t> – </a:t>
            </a:r>
            <a:r>
              <a:rPr lang="pt-BR" dirty="0" err="1" smtClean="0"/>
              <a:t>Sindal</a:t>
            </a:r>
            <a:r>
              <a:rPr lang="pt-BR" dirty="0" smtClean="0"/>
              <a:t> </a:t>
            </a:r>
            <a:r>
              <a:rPr lang="pt-BR" dirty="0" err="1" smtClean="0"/>
              <a:t>Cable</a:t>
            </a:r>
            <a:endParaRPr lang="pt-BR" dirty="0" smtClean="0"/>
          </a:p>
          <a:p>
            <a:r>
              <a:rPr lang="pt-BR" dirty="0" smtClean="0"/>
              <a:t>Adaptador – </a:t>
            </a:r>
            <a:r>
              <a:rPr lang="pt-BR" dirty="0" err="1" smtClean="0"/>
              <a:t>Adapter</a:t>
            </a:r>
            <a:endParaRPr lang="pt-BR" dirty="0" smtClean="0"/>
          </a:p>
          <a:p>
            <a:r>
              <a:rPr lang="pt-BR" dirty="0" smtClean="0"/>
              <a:t>Cabo USB – USB </a:t>
            </a:r>
            <a:r>
              <a:rPr lang="pt-BR" dirty="0" err="1" smtClean="0"/>
              <a:t>Cable</a:t>
            </a:r>
            <a:endParaRPr lang="pt-BR" dirty="0"/>
          </a:p>
        </p:txBody>
      </p:sp>
      <p:sp>
        <p:nvSpPr>
          <p:cNvPr id="4" name="Espaço Reservado para Número de Slide 3"/>
          <p:cNvSpPr>
            <a:spLocks noGrp="1"/>
          </p:cNvSpPr>
          <p:nvPr>
            <p:ph type="sldNum" sz="quarter" idx="10"/>
          </p:nvPr>
        </p:nvSpPr>
        <p:spPr/>
        <p:txBody>
          <a:bodyPr/>
          <a:lstStyle/>
          <a:p>
            <a:fld id="{4CCED3DB-1F84-47F7-8674-A01F52F61255}" type="slidenum">
              <a:rPr lang="pt-BR" smtClean="0"/>
              <a:pPr/>
              <a:t>11</a:t>
            </a:fld>
            <a:endParaRPr lang="pt-BR"/>
          </a:p>
        </p:txBody>
      </p:sp>
    </p:spTree>
    <p:extLst>
      <p:ext uri="{BB962C8B-B14F-4D97-AF65-F5344CB8AC3E}">
        <p14:creationId xmlns:p14="http://schemas.microsoft.com/office/powerpoint/2010/main" val="33559090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en-GB"/>
          </a:p>
        </p:txBody>
      </p:sp>
      <p:sp>
        <p:nvSpPr>
          <p:cNvPr id="4" name="Espaço Reservado para Número de Slide 3"/>
          <p:cNvSpPr>
            <a:spLocks noGrp="1"/>
          </p:cNvSpPr>
          <p:nvPr>
            <p:ph type="sldNum" sz="quarter" idx="10"/>
          </p:nvPr>
        </p:nvSpPr>
        <p:spPr/>
        <p:txBody>
          <a:bodyPr/>
          <a:lstStyle/>
          <a:p>
            <a:fld id="{4CCED3DB-1F84-47F7-8674-A01F52F61255}" type="slidenum">
              <a:rPr lang="pt-BR" smtClean="0"/>
              <a:pPr/>
              <a:t>63</a:t>
            </a:fld>
            <a:endParaRPr lang="pt-BR" dirty="0"/>
          </a:p>
        </p:txBody>
      </p:sp>
    </p:spTree>
    <p:extLst>
      <p:ext uri="{BB962C8B-B14F-4D97-AF65-F5344CB8AC3E}">
        <p14:creationId xmlns:p14="http://schemas.microsoft.com/office/powerpoint/2010/main" val="179867801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en-GB"/>
          </a:p>
        </p:txBody>
      </p:sp>
      <p:sp>
        <p:nvSpPr>
          <p:cNvPr id="4" name="Espaço Reservado para Número de Slide 3"/>
          <p:cNvSpPr>
            <a:spLocks noGrp="1"/>
          </p:cNvSpPr>
          <p:nvPr>
            <p:ph type="sldNum" sz="quarter" idx="10"/>
          </p:nvPr>
        </p:nvSpPr>
        <p:spPr/>
        <p:txBody>
          <a:bodyPr/>
          <a:lstStyle/>
          <a:p>
            <a:fld id="{4CCED3DB-1F84-47F7-8674-A01F52F61255}" type="slidenum">
              <a:rPr lang="pt-BR" smtClean="0"/>
              <a:pPr/>
              <a:t>64</a:t>
            </a:fld>
            <a:endParaRPr lang="pt-BR" dirty="0"/>
          </a:p>
        </p:txBody>
      </p:sp>
    </p:spTree>
    <p:extLst>
      <p:ext uri="{BB962C8B-B14F-4D97-AF65-F5344CB8AC3E}">
        <p14:creationId xmlns:p14="http://schemas.microsoft.com/office/powerpoint/2010/main" val="179867801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en-GB"/>
          </a:p>
        </p:txBody>
      </p:sp>
      <p:sp>
        <p:nvSpPr>
          <p:cNvPr id="4" name="Espaço Reservado para Número de Slide 3"/>
          <p:cNvSpPr>
            <a:spLocks noGrp="1"/>
          </p:cNvSpPr>
          <p:nvPr>
            <p:ph type="sldNum" sz="quarter" idx="10"/>
          </p:nvPr>
        </p:nvSpPr>
        <p:spPr/>
        <p:txBody>
          <a:bodyPr/>
          <a:lstStyle/>
          <a:p>
            <a:fld id="{4CCED3DB-1F84-47F7-8674-A01F52F61255}" type="slidenum">
              <a:rPr lang="pt-BR" smtClean="0"/>
              <a:pPr/>
              <a:t>65</a:t>
            </a:fld>
            <a:endParaRPr lang="pt-BR" dirty="0"/>
          </a:p>
        </p:txBody>
      </p:sp>
    </p:spTree>
    <p:extLst>
      <p:ext uri="{BB962C8B-B14F-4D97-AF65-F5344CB8AC3E}">
        <p14:creationId xmlns:p14="http://schemas.microsoft.com/office/powerpoint/2010/main" val="179867801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en-GB"/>
          </a:p>
        </p:txBody>
      </p:sp>
      <p:sp>
        <p:nvSpPr>
          <p:cNvPr id="4" name="Espaço Reservado para Número de Slide 3"/>
          <p:cNvSpPr>
            <a:spLocks noGrp="1"/>
          </p:cNvSpPr>
          <p:nvPr>
            <p:ph type="sldNum" sz="quarter" idx="10"/>
          </p:nvPr>
        </p:nvSpPr>
        <p:spPr/>
        <p:txBody>
          <a:bodyPr/>
          <a:lstStyle/>
          <a:p>
            <a:fld id="{4CCED3DB-1F84-47F7-8674-A01F52F61255}" type="slidenum">
              <a:rPr lang="pt-BR" smtClean="0"/>
              <a:pPr/>
              <a:t>66</a:t>
            </a:fld>
            <a:endParaRPr lang="pt-BR" dirty="0"/>
          </a:p>
        </p:txBody>
      </p:sp>
    </p:spTree>
    <p:extLst>
      <p:ext uri="{BB962C8B-B14F-4D97-AF65-F5344CB8AC3E}">
        <p14:creationId xmlns:p14="http://schemas.microsoft.com/office/powerpoint/2010/main" val="179867801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en-GB"/>
          </a:p>
        </p:txBody>
      </p:sp>
      <p:sp>
        <p:nvSpPr>
          <p:cNvPr id="4" name="Espaço Reservado para Número de Slide 3"/>
          <p:cNvSpPr>
            <a:spLocks noGrp="1"/>
          </p:cNvSpPr>
          <p:nvPr>
            <p:ph type="sldNum" sz="quarter" idx="10"/>
          </p:nvPr>
        </p:nvSpPr>
        <p:spPr/>
        <p:txBody>
          <a:bodyPr/>
          <a:lstStyle/>
          <a:p>
            <a:fld id="{4CCED3DB-1F84-47F7-8674-A01F52F61255}" type="slidenum">
              <a:rPr lang="pt-BR" smtClean="0"/>
              <a:pPr/>
              <a:t>67</a:t>
            </a:fld>
            <a:endParaRPr lang="pt-BR" dirty="0"/>
          </a:p>
        </p:txBody>
      </p:sp>
    </p:spTree>
    <p:extLst>
      <p:ext uri="{BB962C8B-B14F-4D97-AF65-F5344CB8AC3E}">
        <p14:creationId xmlns:p14="http://schemas.microsoft.com/office/powerpoint/2010/main" val="87566622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en-GB"/>
          </a:p>
        </p:txBody>
      </p:sp>
      <p:sp>
        <p:nvSpPr>
          <p:cNvPr id="4" name="Espaço Reservado para Número de Slide 3"/>
          <p:cNvSpPr>
            <a:spLocks noGrp="1"/>
          </p:cNvSpPr>
          <p:nvPr>
            <p:ph type="sldNum" sz="quarter" idx="10"/>
          </p:nvPr>
        </p:nvSpPr>
        <p:spPr/>
        <p:txBody>
          <a:bodyPr/>
          <a:lstStyle/>
          <a:p>
            <a:fld id="{4CCED3DB-1F84-47F7-8674-A01F52F61255}" type="slidenum">
              <a:rPr lang="pt-BR" smtClean="0"/>
              <a:pPr/>
              <a:t>68</a:t>
            </a:fld>
            <a:endParaRPr lang="pt-BR" dirty="0"/>
          </a:p>
        </p:txBody>
      </p:sp>
    </p:spTree>
    <p:extLst>
      <p:ext uri="{BB962C8B-B14F-4D97-AF65-F5344CB8AC3E}">
        <p14:creationId xmlns:p14="http://schemas.microsoft.com/office/powerpoint/2010/main" val="87566622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en-GB"/>
          </a:p>
        </p:txBody>
      </p:sp>
      <p:sp>
        <p:nvSpPr>
          <p:cNvPr id="4" name="Espaço Reservado para Número de Slide 3"/>
          <p:cNvSpPr>
            <a:spLocks noGrp="1"/>
          </p:cNvSpPr>
          <p:nvPr>
            <p:ph type="sldNum" sz="quarter" idx="10"/>
          </p:nvPr>
        </p:nvSpPr>
        <p:spPr/>
        <p:txBody>
          <a:bodyPr/>
          <a:lstStyle/>
          <a:p>
            <a:fld id="{4CCED3DB-1F84-47F7-8674-A01F52F61255}" type="slidenum">
              <a:rPr lang="pt-BR" smtClean="0"/>
              <a:pPr/>
              <a:t>69</a:t>
            </a:fld>
            <a:endParaRPr lang="pt-BR" dirty="0"/>
          </a:p>
        </p:txBody>
      </p:sp>
    </p:spTree>
    <p:extLst>
      <p:ext uri="{BB962C8B-B14F-4D97-AF65-F5344CB8AC3E}">
        <p14:creationId xmlns:p14="http://schemas.microsoft.com/office/powerpoint/2010/main" val="87566622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en-GB"/>
          </a:p>
        </p:txBody>
      </p:sp>
      <p:sp>
        <p:nvSpPr>
          <p:cNvPr id="4" name="Espaço Reservado para Número de Slide 3"/>
          <p:cNvSpPr>
            <a:spLocks noGrp="1"/>
          </p:cNvSpPr>
          <p:nvPr>
            <p:ph type="sldNum" sz="quarter" idx="10"/>
          </p:nvPr>
        </p:nvSpPr>
        <p:spPr/>
        <p:txBody>
          <a:bodyPr/>
          <a:lstStyle/>
          <a:p>
            <a:fld id="{4CCED3DB-1F84-47F7-8674-A01F52F61255}" type="slidenum">
              <a:rPr lang="pt-BR" smtClean="0"/>
              <a:pPr/>
              <a:t>70</a:t>
            </a:fld>
            <a:endParaRPr lang="pt-BR" dirty="0"/>
          </a:p>
        </p:txBody>
      </p:sp>
    </p:spTree>
    <p:extLst>
      <p:ext uri="{BB962C8B-B14F-4D97-AF65-F5344CB8AC3E}">
        <p14:creationId xmlns:p14="http://schemas.microsoft.com/office/powerpoint/2010/main" val="179867801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GB" dirty="0" smtClean="0"/>
              <a:t>Honeycomb</a:t>
            </a:r>
          </a:p>
          <a:p>
            <a:r>
              <a:rPr lang="en-GB" dirty="0" smtClean="0"/>
              <a:t>Communication ports with the pumps. Each column (slot) admits up to 4 pumps of the same protocol. Pumps connected in a same loop stays in series. </a:t>
            </a:r>
            <a:endParaRPr lang="en-GB" dirty="0"/>
          </a:p>
        </p:txBody>
      </p:sp>
      <p:sp>
        <p:nvSpPr>
          <p:cNvPr id="4" name="Espaço Reservado para Número de Slide 3"/>
          <p:cNvSpPr>
            <a:spLocks noGrp="1"/>
          </p:cNvSpPr>
          <p:nvPr>
            <p:ph type="sldNum" sz="quarter" idx="10"/>
          </p:nvPr>
        </p:nvSpPr>
        <p:spPr/>
        <p:txBody>
          <a:bodyPr/>
          <a:lstStyle/>
          <a:p>
            <a:fld id="{4CCED3DB-1F84-47F7-8674-A01F52F61255}" type="slidenum">
              <a:rPr lang="pt-BR" smtClean="0"/>
              <a:pPr/>
              <a:t>75</a:t>
            </a:fld>
            <a:endParaRPr lang="pt-BR" dirty="0"/>
          </a:p>
        </p:txBody>
      </p:sp>
    </p:spTree>
    <p:extLst>
      <p:ext uri="{BB962C8B-B14F-4D97-AF65-F5344CB8AC3E}">
        <p14:creationId xmlns:p14="http://schemas.microsoft.com/office/powerpoint/2010/main" val="316125037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en-GB"/>
          </a:p>
        </p:txBody>
      </p:sp>
      <p:sp>
        <p:nvSpPr>
          <p:cNvPr id="4" name="Espaço Reservado para Número de Slide 3"/>
          <p:cNvSpPr>
            <a:spLocks noGrp="1"/>
          </p:cNvSpPr>
          <p:nvPr>
            <p:ph type="sldNum" sz="quarter" idx="10"/>
          </p:nvPr>
        </p:nvSpPr>
        <p:spPr/>
        <p:txBody>
          <a:bodyPr/>
          <a:lstStyle/>
          <a:p>
            <a:fld id="{4CCED3DB-1F84-47F7-8674-A01F52F61255}" type="slidenum">
              <a:rPr lang="pt-BR" smtClean="0"/>
              <a:pPr/>
              <a:t>83</a:t>
            </a:fld>
            <a:endParaRPr lang="pt-BR" dirty="0"/>
          </a:p>
        </p:txBody>
      </p:sp>
    </p:spTree>
    <p:extLst>
      <p:ext uri="{BB962C8B-B14F-4D97-AF65-F5344CB8AC3E}">
        <p14:creationId xmlns:p14="http://schemas.microsoft.com/office/powerpoint/2010/main" val="17986780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r>
              <a:rPr lang="pt-BR" dirty="0" err="1" smtClean="0"/>
              <a:t>VNG</a:t>
            </a:r>
            <a:r>
              <a:rPr lang="pt-BR" dirty="0" smtClean="0"/>
              <a:t> – </a:t>
            </a:r>
            <a:r>
              <a:rPr lang="pt-BR" dirty="0" err="1" smtClean="0"/>
              <a:t>Vehicular</a:t>
            </a:r>
            <a:r>
              <a:rPr lang="pt-BR" dirty="0" smtClean="0"/>
              <a:t> Natural</a:t>
            </a:r>
            <a:r>
              <a:rPr lang="pt-BR" baseline="0" dirty="0" smtClean="0"/>
              <a:t> </a:t>
            </a:r>
            <a:r>
              <a:rPr lang="pt-BR" baseline="0" dirty="0" err="1" smtClean="0"/>
              <a:t>Gas</a:t>
            </a:r>
            <a:endParaRPr lang="pt-BR" dirty="0"/>
          </a:p>
        </p:txBody>
      </p:sp>
      <p:sp>
        <p:nvSpPr>
          <p:cNvPr id="4" name="Espaço Reservado para Número de Slide 3"/>
          <p:cNvSpPr>
            <a:spLocks noGrp="1"/>
          </p:cNvSpPr>
          <p:nvPr>
            <p:ph type="sldNum" sz="quarter" idx="10"/>
          </p:nvPr>
        </p:nvSpPr>
        <p:spPr/>
        <p:txBody>
          <a:bodyPr/>
          <a:lstStyle/>
          <a:p>
            <a:fld id="{4CCED3DB-1F84-47F7-8674-A01F52F61255}" type="slidenum">
              <a:rPr lang="pt-BR" smtClean="0"/>
              <a:pPr/>
              <a:t>12</a:t>
            </a:fld>
            <a:endParaRPr lang="pt-BR"/>
          </a:p>
        </p:txBody>
      </p:sp>
    </p:spTree>
    <p:extLst>
      <p:ext uri="{BB962C8B-B14F-4D97-AF65-F5344CB8AC3E}">
        <p14:creationId xmlns:p14="http://schemas.microsoft.com/office/powerpoint/2010/main" val="54870526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en-GB"/>
          </a:p>
        </p:txBody>
      </p:sp>
      <p:sp>
        <p:nvSpPr>
          <p:cNvPr id="4" name="Espaço Reservado para Número de Slide 3"/>
          <p:cNvSpPr>
            <a:spLocks noGrp="1"/>
          </p:cNvSpPr>
          <p:nvPr>
            <p:ph type="sldNum" sz="quarter" idx="10"/>
          </p:nvPr>
        </p:nvSpPr>
        <p:spPr/>
        <p:txBody>
          <a:bodyPr/>
          <a:lstStyle/>
          <a:p>
            <a:fld id="{4CCED3DB-1F84-47F7-8674-A01F52F61255}" type="slidenum">
              <a:rPr lang="pt-BR" smtClean="0"/>
              <a:pPr/>
              <a:t>84</a:t>
            </a:fld>
            <a:endParaRPr lang="pt-BR" dirty="0"/>
          </a:p>
        </p:txBody>
      </p:sp>
    </p:spTree>
    <p:extLst>
      <p:ext uri="{BB962C8B-B14F-4D97-AF65-F5344CB8AC3E}">
        <p14:creationId xmlns:p14="http://schemas.microsoft.com/office/powerpoint/2010/main" val="179867801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en-GB"/>
          </a:p>
        </p:txBody>
      </p:sp>
      <p:sp>
        <p:nvSpPr>
          <p:cNvPr id="4" name="Espaço Reservado para Número de Slide 3"/>
          <p:cNvSpPr>
            <a:spLocks noGrp="1"/>
          </p:cNvSpPr>
          <p:nvPr>
            <p:ph type="sldNum" sz="quarter" idx="10"/>
          </p:nvPr>
        </p:nvSpPr>
        <p:spPr/>
        <p:txBody>
          <a:bodyPr/>
          <a:lstStyle/>
          <a:p>
            <a:fld id="{4CCED3DB-1F84-47F7-8674-A01F52F61255}" type="slidenum">
              <a:rPr lang="pt-BR" smtClean="0"/>
              <a:pPr/>
              <a:t>95</a:t>
            </a:fld>
            <a:endParaRPr lang="pt-BR" dirty="0"/>
          </a:p>
        </p:txBody>
      </p:sp>
    </p:spTree>
    <p:extLst>
      <p:ext uri="{BB962C8B-B14F-4D97-AF65-F5344CB8AC3E}">
        <p14:creationId xmlns:p14="http://schemas.microsoft.com/office/powerpoint/2010/main" val="316125037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en-GB"/>
          </a:p>
        </p:txBody>
      </p:sp>
      <p:sp>
        <p:nvSpPr>
          <p:cNvPr id="4" name="Espaço Reservado para Número de Slide 3"/>
          <p:cNvSpPr>
            <a:spLocks noGrp="1"/>
          </p:cNvSpPr>
          <p:nvPr>
            <p:ph type="sldNum" sz="quarter" idx="10"/>
          </p:nvPr>
        </p:nvSpPr>
        <p:spPr/>
        <p:txBody>
          <a:bodyPr/>
          <a:lstStyle/>
          <a:p>
            <a:fld id="{4CCED3DB-1F84-47F7-8674-A01F52F61255}" type="slidenum">
              <a:rPr lang="pt-BR" smtClean="0"/>
              <a:pPr/>
              <a:t>96</a:t>
            </a:fld>
            <a:endParaRPr lang="pt-BR" dirty="0"/>
          </a:p>
        </p:txBody>
      </p:sp>
    </p:spTree>
    <p:extLst>
      <p:ext uri="{BB962C8B-B14F-4D97-AF65-F5344CB8AC3E}">
        <p14:creationId xmlns:p14="http://schemas.microsoft.com/office/powerpoint/2010/main" val="414734542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en-GB"/>
          </a:p>
        </p:txBody>
      </p:sp>
      <p:sp>
        <p:nvSpPr>
          <p:cNvPr id="4" name="Espaço Reservado para Número de Slide 3"/>
          <p:cNvSpPr>
            <a:spLocks noGrp="1"/>
          </p:cNvSpPr>
          <p:nvPr>
            <p:ph type="sldNum" sz="quarter" idx="10"/>
          </p:nvPr>
        </p:nvSpPr>
        <p:spPr/>
        <p:txBody>
          <a:bodyPr/>
          <a:lstStyle/>
          <a:p>
            <a:fld id="{4CCED3DB-1F84-47F7-8674-A01F52F61255}" type="slidenum">
              <a:rPr lang="pt-BR" smtClean="0"/>
              <a:pPr/>
              <a:t>97</a:t>
            </a:fld>
            <a:endParaRPr lang="pt-BR" dirty="0"/>
          </a:p>
        </p:txBody>
      </p:sp>
    </p:spTree>
    <p:extLst>
      <p:ext uri="{BB962C8B-B14F-4D97-AF65-F5344CB8AC3E}">
        <p14:creationId xmlns:p14="http://schemas.microsoft.com/office/powerpoint/2010/main" val="299135061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r>
              <a:rPr lang="en-US" noProof="0" dirty="0" smtClean="0"/>
              <a:t>Not classified</a:t>
            </a:r>
          </a:p>
          <a:p>
            <a:r>
              <a:rPr lang="en-US" noProof="0" dirty="0" smtClean="0"/>
              <a:t>Computerized unit with solid vertical and horizontal barrier</a:t>
            </a:r>
          </a:p>
          <a:p>
            <a:r>
              <a:rPr lang="en-US" noProof="0" dirty="0" smtClean="0"/>
              <a:t>Sealing</a:t>
            </a:r>
            <a:r>
              <a:rPr lang="en-US" baseline="0" noProof="0" dirty="0" smtClean="0"/>
              <a:t> bushing</a:t>
            </a:r>
          </a:p>
          <a:p>
            <a:r>
              <a:rPr lang="en-US" baseline="0" noProof="0" dirty="0" smtClean="0"/>
              <a:t>Seals</a:t>
            </a:r>
          </a:p>
          <a:p>
            <a:r>
              <a:rPr lang="en-US" baseline="0" noProof="0" dirty="0" smtClean="0"/>
              <a:t>0.5m</a:t>
            </a:r>
          </a:p>
          <a:p>
            <a:r>
              <a:rPr lang="en-US" baseline="0" noProof="0" dirty="0" smtClean="0"/>
              <a:t>6.0m</a:t>
            </a:r>
          </a:p>
          <a:p>
            <a:r>
              <a:rPr lang="en-US" baseline="0" noProof="0" dirty="0" smtClean="0"/>
              <a:t>Sealing bushing</a:t>
            </a:r>
          </a:p>
          <a:p>
            <a:r>
              <a:rPr lang="en-US" baseline="0" noProof="0" dirty="0" smtClean="0"/>
              <a:t>Box (explosion-proof enclosure)</a:t>
            </a:r>
          </a:p>
          <a:p>
            <a:r>
              <a:rPr lang="en-US" baseline="0" noProof="0" dirty="0" smtClean="0"/>
              <a:t>Explosion-proof junction box</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noProof="0" dirty="0" smtClean="0"/>
              <a:t>Sealing unit</a:t>
            </a:r>
          </a:p>
          <a:p>
            <a:endParaRPr lang="pt-BR" dirty="0"/>
          </a:p>
        </p:txBody>
      </p:sp>
      <p:sp>
        <p:nvSpPr>
          <p:cNvPr id="4" name="Espaço Reservado para Número de Slide 3"/>
          <p:cNvSpPr>
            <a:spLocks noGrp="1"/>
          </p:cNvSpPr>
          <p:nvPr>
            <p:ph type="sldNum" sz="quarter" idx="10"/>
          </p:nvPr>
        </p:nvSpPr>
        <p:spPr/>
        <p:txBody>
          <a:bodyPr/>
          <a:lstStyle/>
          <a:p>
            <a:fld id="{4CCED3DB-1F84-47F7-8674-A01F52F61255}" type="slidenum">
              <a:rPr lang="pt-BR" smtClean="0"/>
              <a:pPr/>
              <a:t>98</a:t>
            </a:fld>
            <a:endParaRPr lang="pt-BR"/>
          </a:p>
        </p:txBody>
      </p:sp>
    </p:spTree>
    <p:extLst>
      <p:ext uri="{BB962C8B-B14F-4D97-AF65-F5344CB8AC3E}">
        <p14:creationId xmlns:p14="http://schemas.microsoft.com/office/powerpoint/2010/main" val="255254720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r>
              <a:rPr lang="pt-BR" dirty="0" err="1" smtClean="0"/>
              <a:t>Current</a:t>
            </a:r>
            <a:r>
              <a:rPr lang="pt-BR" dirty="0" smtClean="0"/>
              <a:t> Loop </a:t>
            </a:r>
            <a:r>
              <a:rPr lang="pt-BR" dirty="0" err="1" smtClean="0"/>
              <a:t>Board</a:t>
            </a:r>
            <a:endParaRPr lang="pt-BR" dirty="0" smtClean="0"/>
          </a:p>
          <a:p>
            <a:r>
              <a:rPr lang="pt-BR" dirty="0" smtClean="0"/>
              <a:t>RS485</a:t>
            </a:r>
            <a:r>
              <a:rPr lang="pt-BR" baseline="0" dirty="0" smtClean="0"/>
              <a:t> </a:t>
            </a:r>
            <a:r>
              <a:rPr lang="pt-BR" baseline="0" dirty="0" err="1" smtClean="0"/>
              <a:t>Board</a:t>
            </a:r>
            <a:endParaRPr lang="pt-BR" baseline="0" dirty="0" smtClean="0"/>
          </a:p>
          <a:p>
            <a:r>
              <a:rPr lang="pt-BR" baseline="0" dirty="0" err="1" smtClean="0"/>
              <a:t>Tokheim</a:t>
            </a:r>
            <a:r>
              <a:rPr lang="pt-BR" baseline="0" dirty="0" smtClean="0"/>
              <a:t> </a:t>
            </a:r>
            <a:r>
              <a:rPr lang="pt-BR" baseline="0" dirty="0" err="1" smtClean="0"/>
              <a:t>Board</a:t>
            </a:r>
            <a:endParaRPr lang="pt-BR" dirty="0"/>
          </a:p>
        </p:txBody>
      </p:sp>
      <p:sp>
        <p:nvSpPr>
          <p:cNvPr id="4" name="Espaço Reservado para Número de Slide 3"/>
          <p:cNvSpPr>
            <a:spLocks noGrp="1"/>
          </p:cNvSpPr>
          <p:nvPr>
            <p:ph type="sldNum" sz="quarter" idx="10"/>
          </p:nvPr>
        </p:nvSpPr>
        <p:spPr/>
        <p:txBody>
          <a:bodyPr/>
          <a:lstStyle/>
          <a:p>
            <a:fld id="{4CCED3DB-1F84-47F7-8674-A01F52F61255}" type="slidenum">
              <a:rPr lang="pt-BR" smtClean="0"/>
              <a:pPr/>
              <a:t>100</a:t>
            </a:fld>
            <a:endParaRPr lang="pt-BR"/>
          </a:p>
        </p:txBody>
      </p:sp>
    </p:spTree>
    <p:extLst>
      <p:ext uri="{BB962C8B-B14F-4D97-AF65-F5344CB8AC3E}">
        <p14:creationId xmlns:p14="http://schemas.microsoft.com/office/powerpoint/2010/main" val="93764572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en-GB"/>
          </a:p>
        </p:txBody>
      </p:sp>
      <p:sp>
        <p:nvSpPr>
          <p:cNvPr id="4" name="Espaço Reservado para Número de Slide 3"/>
          <p:cNvSpPr>
            <a:spLocks noGrp="1"/>
          </p:cNvSpPr>
          <p:nvPr>
            <p:ph type="sldNum" sz="quarter" idx="10"/>
          </p:nvPr>
        </p:nvSpPr>
        <p:spPr/>
        <p:txBody>
          <a:bodyPr/>
          <a:lstStyle/>
          <a:p>
            <a:fld id="{4CCED3DB-1F84-47F7-8674-A01F52F61255}" type="slidenum">
              <a:rPr lang="pt-BR" smtClean="0"/>
              <a:pPr/>
              <a:t>109</a:t>
            </a:fld>
            <a:endParaRPr lang="pt-BR" dirty="0"/>
          </a:p>
        </p:txBody>
      </p:sp>
    </p:spTree>
    <p:extLst>
      <p:ext uri="{BB962C8B-B14F-4D97-AF65-F5344CB8AC3E}">
        <p14:creationId xmlns:p14="http://schemas.microsoft.com/office/powerpoint/2010/main" val="198190036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en-GB"/>
          </a:p>
        </p:txBody>
      </p:sp>
      <p:sp>
        <p:nvSpPr>
          <p:cNvPr id="4" name="Espaço Reservado para Número de Slide 3"/>
          <p:cNvSpPr>
            <a:spLocks noGrp="1"/>
          </p:cNvSpPr>
          <p:nvPr>
            <p:ph type="sldNum" sz="quarter" idx="10"/>
          </p:nvPr>
        </p:nvSpPr>
        <p:spPr/>
        <p:txBody>
          <a:bodyPr/>
          <a:lstStyle/>
          <a:p>
            <a:fld id="{4CCED3DB-1F84-47F7-8674-A01F52F61255}" type="slidenum">
              <a:rPr lang="pt-BR" smtClean="0"/>
              <a:pPr/>
              <a:t>110</a:t>
            </a:fld>
            <a:endParaRPr lang="pt-BR" dirty="0"/>
          </a:p>
        </p:txBody>
      </p:sp>
    </p:spTree>
    <p:extLst>
      <p:ext uri="{BB962C8B-B14F-4D97-AF65-F5344CB8AC3E}">
        <p14:creationId xmlns:p14="http://schemas.microsoft.com/office/powerpoint/2010/main" val="198190036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en-GB"/>
          </a:p>
        </p:txBody>
      </p:sp>
      <p:sp>
        <p:nvSpPr>
          <p:cNvPr id="4" name="Espaço Reservado para Número de Slide 3"/>
          <p:cNvSpPr>
            <a:spLocks noGrp="1"/>
          </p:cNvSpPr>
          <p:nvPr>
            <p:ph type="sldNum" sz="quarter" idx="10"/>
          </p:nvPr>
        </p:nvSpPr>
        <p:spPr/>
        <p:txBody>
          <a:bodyPr/>
          <a:lstStyle/>
          <a:p>
            <a:fld id="{4CCED3DB-1F84-47F7-8674-A01F52F61255}" type="slidenum">
              <a:rPr lang="pt-BR" smtClean="0"/>
              <a:pPr/>
              <a:t>111</a:t>
            </a:fld>
            <a:endParaRPr lang="pt-BR" dirty="0"/>
          </a:p>
        </p:txBody>
      </p:sp>
    </p:spTree>
    <p:extLst>
      <p:ext uri="{BB962C8B-B14F-4D97-AF65-F5344CB8AC3E}">
        <p14:creationId xmlns:p14="http://schemas.microsoft.com/office/powerpoint/2010/main" val="198190036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en-GB"/>
          </a:p>
        </p:txBody>
      </p:sp>
      <p:sp>
        <p:nvSpPr>
          <p:cNvPr id="4" name="Espaço Reservado para Número de Slide 3"/>
          <p:cNvSpPr>
            <a:spLocks noGrp="1"/>
          </p:cNvSpPr>
          <p:nvPr>
            <p:ph type="sldNum" sz="quarter" idx="10"/>
          </p:nvPr>
        </p:nvSpPr>
        <p:spPr/>
        <p:txBody>
          <a:bodyPr/>
          <a:lstStyle/>
          <a:p>
            <a:fld id="{4CCED3DB-1F84-47F7-8674-A01F52F61255}" type="slidenum">
              <a:rPr lang="pt-BR" smtClean="0"/>
              <a:pPr/>
              <a:t>112</a:t>
            </a:fld>
            <a:endParaRPr lang="pt-BR" dirty="0"/>
          </a:p>
        </p:txBody>
      </p:sp>
    </p:spTree>
    <p:extLst>
      <p:ext uri="{BB962C8B-B14F-4D97-AF65-F5344CB8AC3E}">
        <p14:creationId xmlns:p14="http://schemas.microsoft.com/office/powerpoint/2010/main" val="19819003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en-GB"/>
          </a:p>
        </p:txBody>
      </p:sp>
      <p:sp>
        <p:nvSpPr>
          <p:cNvPr id="4" name="Espaço Reservado para Número de Slide 3"/>
          <p:cNvSpPr>
            <a:spLocks noGrp="1"/>
          </p:cNvSpPr>
          <p:nvPr>
            <p:ph type="sldNum" sz="quarter" idx="10"/>
          </p:nvPr>
        </p:nvSpPr>
        <p:spPr/>
        <p:txBody>
          <a:bodyPr/>
          <a:lstStyle/>
          <a:p>
            <a:fld id="{4CCED3DB-1F84-47F7-8674-A01F52F61255}" type="slidenum">
              <a:rPr lang="pt-BR" smtClean="0"/>
              <a:pPr/>
              <a:t>38</a:t>
            </a:fld>
            <a:endParaRPr lang="pt-BR" dirty="0"/>
          </a:p>
        </p:txBody>
      </p:sp>
    </p:spTree>
    <p:extLst>
      <p:ext uri="{BB962C8B-B14F-4D97-AF65-F5344CB8AC3E}">
        <p14:creationId xmlns:p14="http://schemas.microsoft.com/office/powerpoint/2010/main" val="414734542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en-GB"/>
          </a:p>
        </p:txBody>
      </p:sp>
      <p:sp>
        <p:nvSpPr>
          <p:cNvPr id="4" name="Espaço Reservado para Número de Slide 3"/>
          <p:cNvSpPr>
            <a:spLocks noGrp="1"/>
          </p:cNvSpPr>
          <p:nvPr>
            <p:ph type="sldNum" sz="quarter" idx="10"/>
          </p:nvPr>
        </p:nvSpPr>
        <p:spPr/>
        <p:txBody>
          <a:bodyPr/>
          <a:lstStyle/>
          <a:p>
            <a:fld id="{4CCED3DB-1F84-47F7-8674-A01F52F61255}" type="slidenum">
              <a:rPr lang="pt-BR" smtClean="0"/>
              <a:pPr/>
              <a:t>113</a:t>
            </a:fld>
            <a:endParaRPr lang="pt-BR" dirty="0"/>
          </a:p>
        </p:txBody>
      </p:sp>
    </p:spTree>
    <p:extLst>
      <p:ext uri="{BB962C8B-B14F-4D97-AF65-F5344CB8AC3E}">
        <p14:creationId xmlns:p14="http://schemas.microsoft.com/office/powerpoint/2010/main" val="198190036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GB" dirty="0" smtClean="0"/>
              <a:t>Pump CPU</a:t>
            </a:r>
          </a:p>
          <a:p>
            <a:r>
              <a:rPr lang="en-GB" dirty="0" smtClean="0"/>
              <a:t>Metering Point 1</a:t>
            </a:r>
          </a:p>
          <a:p>
            <a:r>
              <a:rPr lang="en-GB" dirty="0" smtClean="0"/>
              <a:t>Metering Point 2</a:t>
            </a:r>
            <a:endParaRPr lang="en-GB" dirty="0"/>
          </a:p>
        </p:txBody>
      </p:sp>
      <p:sp>
        <p:nvSpPr>
          <p:cNvPr id="4" name="Espaço Reservado para Número de Slide 3"/>
          <p:cNvSpPr>
            <a:spLocks noGrp="1"/>
          </p:cNvSpPr>
          <p:nvPr>
            <p:ph type="sldNum" sz="quarter" idx="10"/>
          </p:nvPr>
        </p:nvSpPr>
        <p:spPr/>
        <p:txBody>
          <a:bodyPr/>
          <a:lstStyle/>
          <a:p>
            <a:fld id="{4CCED3DB-1F84-47F7-8674-A01F52F61255}" type="slidenum">
              <a:rPr lang="pt-BR" smtClean="0"/>
              <a:pPr/>
              <a:t>114</a:t>
            </a:fld>
            <a:endParaRPr lang="pt-BR" dirty="0"/>
          </a:p>
        </p:txBody>
      </p:sp>
    </p:spTree>
    <p:extLst>
      <p:ext uri="{BB962C8B-B14F-4D97-AF65-F5344CB8AC3E}">
        <p14:creationId xmlns:p14="http://schemas.microsoft.com/office/powerpoint/2010/main" val="407504574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en-GB"/>
          </a:p>
        </p:txBody>
      </p:sp>
      <p:sp>
        <p:nvSpPr>
          <p:cNvPr id="4" name="Espaço Reservado para Número de Slide 3"/>
          <p:cNvSpPr>
            <a:spLocks noGrp="1"/>
          </p:cNvSpPr>
          <p:nvPr>
            <p:ph type="sldNum" sz="quarter" idx="10"/>
          </p:nvPr>
        </p:nvSpPr>
        <p:spPr/>
        <p:txBody>
          <a:bodyPr/>
          <a:lstStyle/>
          <a:p>
            <a:fld id="{4CCED3DB-1F84-47F7-8674-A01F52F61255}" type="slidenum">
              <a:rPr lang="pt-BR" smtClean="0"/>
              <a:pPr/>
              <a:t>116</a:t>
            </a:fld>
            <a:endParaRPr lang="pt-BR" dirty="0"/>
          </a:p>
        </p:txBody>
      </p:sp>
    </p:spTree>
    <p:extLst>
      <p:ext uri="{BB962C8B-B14F-4D97-AF65-F5344CB8AC3E}">
        <p14:creationId xmlns:p14="http://schemas.microsoft.com/office/powerpoint/2010/main" val="198190036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r>
              <a:rPr lang="en-US" b="1" noProof="0" dirty="0" smtClean="0"/>
              <a:t>NEW COMMERCIAL UNIT IN SÃO PAULO</a:t>
            </a:r>
          </a:p>
          <a:p>
            <a:r>
              <a:rPr lang="en-US" b="1" noProof="0" dirty="0" smtClean="0"/>
              <a:t>Offering high performance in all of Brazil for 10 years </a:t>
            </a:r>
            <a:endParaRPr lang="en-US" b="1" noProof="0" dirty="0"/>
          </a:p>
        </p:txBody>
      </p:sp>
      <p:sp>
        <p:nvSpPr>
          <p:cNvPr id="4" name="Espaço Reservado para Número de Slide 3"/>
          <p:cNvSpPr>
            <a:spLocks noGrp="1"/>
          </p:cNvSpPr>
          <p:nvPr>
            <p:ph type="sldNum" sz="quarter" idx="10"/>
          </p:nvPr>
        </p:nvSpPr>
        <p:spPr/>
        <p:txBody>
          <a:bodyPr/>
          <a:lstStyle/>
          <a:p>
            <a:fld id="{4CCED3DB-1F84-47F7-8674-A01F52F61255}" type="slidenum">
              <a:rPr lang="pt-BR" smtClean="0"/>
              <a:pPr/>
              <a:t>132</a:t>
            </a:fld>
            <a:endParaRPr lang="pt-BR"/>
          </a:p>
        </p:txBody>
      </p:sp>
    </p:spTree>
    <p:extLst>
      <p:ext uri="{BB962C8B-B14F-4D97-AF65-F5344CB8AC3E}">
        <p14:creationId xmlns:p14="http://schemas.microsoft.com/office/powerpoint/2010/main" val="348950963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r>
              <a:rPr lang="en-US" b="1" noProof="0" dirty="0" smtClean="0"/>
              <a:t>WIRELESS LEADERSHIP FOR AUTOMATION OF GAS STATIONS</a:t>
            </a:r>
          </a:p>
          <a:p>
            <a:r>
              <a:rPr lang="en-US" b="1" noProof="0" dirty="0" smtClean="0"/>
              <a:t>Offering high performance in Brazil for 10 years</a:t>
            </a:r>
          </a:p>
          <a:p>
            <a:r>
              <a:rPr lang="en-US" noProof="0" dirty="0" smtClean="0"/>
              <a:t>Qualify yourself</a:t>
            </a:r>
            <a:r>
              <a:rPr lang="en-US" baseline="0" noProof="0" dirty="0" smtClean="0"/>
              <a:t> to be an installer technician of our wireless solution. For training available, check the dates in our e-mail </a:t>
            </a:r>
            <a:r>
              <a:rPr lang="en-US" b="1" baseline="0" noProof="0" dirty="0" smtClean="0"/>
              <a:t>contato@eztech.ind.br</a:t>
            </a:r>
            <a:r>
              <a:rPr lang="en-US" baseline="0" noProof="0" dirty="0" smtClean="0"/>
              <a:t> or in the São Paulo telephones.   </a:t>
            </a:r>
            <a:endParaRPr lang="en-US" noProof="0" dirty="0" smtClean="0"/>
          </a:p>
          <a:p>
            <a:r>
              <a:rPr lang="en-US" b="1" noProof="0" dirty="0" smtClean="0"/>
              <a:t>EZID</a:t>
            </a:r>
            <a:r>
              <a:rPr lang="en-US" noProof="0" dirty="0" smtClean="0"/>
              <a:t> </a:t>
            </a:r>
            <a:r>
              <a:rPr lang="en-US" b="1" noProof="0" dirty="0" smtClean="0"/>
              <a:t>Wireless</a:t>
            </a:r>
          </a:p>
          <a:p>
            <a:r>
              <a:rPr lang="en-US" noProof="0" dirty="0" smtClean="0"/>
              <a:t>Wireless technology ensuring reliability</a:t>
            </a:r>
            <a:r>
              <a:rPr lang="en-US" baseline="0" noProof="0" dirty="0" smtClean="0"/>
              <a:t> and performance</a:t>
            </a:r>
            <a:endParaRPr lang="en-US" noProof="0" dirty="0"/>
          </a:p>
        </p:txBody>
      </p:sp>
      <p:sp>
        <p:nvSpPr>
          <p:cNvPr id="4" name="Espaço Reservado para Número de Slide 3"/>
          <p:cNvSpPr>
            <a:spLocks noGrp="1"/>
          </p:cNvSpPr>
          <p:nvPr>
            <p:ph type="sldNum" sz="quarter" idx="10"/>
          </p:nvPr>
        </p:nvSpPr>
        <p:spPr/>
        <p:txBody>
          <a:bodyPr/>
          <a:lstStyle/>
          <a:p>
            <a:fld id="{4CCED3DB-1F84-47F7-8674-A01F52F61255}" type="slidenum">
              <a:rPr lang="pt-BR" smtClean="0"/>
              <a:pPr/>
              <a:t>133</a:t>
            </a:fld>
            <a:endParaRPr lang="pt-BR"/>
          </a:p>
        </p:txBody>
      </p:sp>
    </p:spTree>
    <p:extLst>
      <p:ext uri="{BB962C8B-B14F-4D97-AF65-F5344CB8AC3E}">
        <p14:creationId xmlns:p14="http://schemas.microsoft.com/office/powerpoint/2010/main" val="24480585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en-GB"/>
          </a:p>
        </p:txBody>
      </p:sp>
      <p:sp>
        <p:nvSpPr>
          <p:cNvPr id="4" name="Espaço Reservado para Número de Slide 3"/>
          <p:cNvSpPr>
            <a:spLocks noGrp="1"/>
          </p:cNvSpPr>
          <p:nvPr>
            <p:ph type="sldNum" sz="quarter" idx="10"/>
          </p:nvPr>
        </p:nvSpPr>
        <p:spPr/>
        <p:txBody>
          <a:bodyPr/>
          <a:lstStyle/>
          <a:p>
            <a:fld id="{4CCED3DB-1F84-47F7-8674-A01F52F61255}" type="slidenum">
              <a:rPr lang="pt-BR" smtClean="0"/>
              <a:pPr/>
              <a:t>39</a:t>
            </a:fld>
            <a:endParaRPr lang="pt-BR" dirty="0"/>
          </a:p>
        </p:txBody>
      </p:sp>
    </p:spTree>
    <p:extLst>
      <p:ext uri="{BB962C8B-B14F-4D97-AF65-F5344CB8AC3E}">
        <p14:creationId xmlns:p14="http://schemas.microsoft.com/office/powerpoint/2010/main" val="41473454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en-GB"/>
          </a:p>
        </p:txBody>
      </p:sp>
      <p:sp>
        <p:nvSpPr>
          <p:cNvPr id="4" name="Espaço Reservado para Número de Slide 3"/>
          <p:cNvSpPr>
            <a:spLocks noGrp="1"/>
          </p:cNvSpPr>
          <p:nvPr>
            <p:ph type="sldNum" sz="quarter" idx="10"/>
          </p:nvPr>
        </p:nvSpPr>
        <p:spPr/>
        <p:txBody>
          <a:bodyPr/>
          <a:lstStyle/>
          <a:p>
            <a:fld id="{4CCED3DB-1F84-47F7-8674-A01F52F61255}" type="slidenum">
              <a:rPr lang="pt-BR" smtClean="0"/>
              <a:pPr/>
              <a:t>41</a:t>
            </a:fld>
            <a:endParaRPr lang="pt-BR" dirty="0"/>
          </a:p>
        </p:txBody>
      </p:sp>
    </p:spTree>
    <p:extLst>
      <p:ext uri="{BB962C8B-B14F-4D97-AF65-F5344CB8AC3E}">
        <p14:creationId xmlns:p14="http://schemas.microsoft.com/office/powerpoint/2010/main" val="41473454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en-GB"/>
          </a:p>
        </p:txBody>
      </p:sp>
      <p:sp>
        <p:nvSpPr>
          <p:cNvPr id="4" name="Espaço Reservado para Número de Slide 3"/>
          <p:cNvSpPr>
            <a:spLocks noGrp="1"/>
          </p:cNvSpPr>
          <p:nvPr>
            <p:ph type="sldNum" sz="quarter" idx="10"/>
          </p:nvPr>
        </p:nvSpPr>
        <p:spPr/>
        <p:txBody>
          <a:bodyPr/>
          <a:lstStyle/>
          <a:p>
            <a:fld id="{4CCED3DB-1F84-47F7-8674-A01F52F61255}" type="slidenum">
              <a:rPr lang="pt-BR" smtClean="0"/>
              <a:pPr/>
              <a:t>42</a:t>
            </a:fld>
            <a:endParaRPr lang="pt-BR" dirty="0"/>
          </a:p>
        </p:txBody>
      </p:sp>
    </p:spTree>
    <p:extLst>
      <p:ext uri="{BB962C8B-B14F-4D97-AF65-F5344CB8AC3E}">
        <p14:creationId xmlns:p14="http://schemas.microsoft.com/office/powerpoint/2010/main" val="39977115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en-GB"/>
          </a:p>
        </p:txBody>
      </p:sp>
      <p:sp>
        <p:nvSpPr>
          <p:cNvPr id="4" name="Espaço Reservado para Número de Slide 3"/>
          <p:cNvSpPr>
            <a:spLocks noGrp="1"/>
          </p:cNvSpPr>
          <p:nvPr>
            <p:ph type="sldNum" sz="quarter" idx="10"/>
          </p:nvPr>
        </p:nvSpPr>
        <p:spPr/>
        <p:txBody>
          <a:bodyPr/>
          <a:lstStyle/>
          <a:p>
            <a:fld id="{4CCED3DB-1F84-47F7-8674-A01F52F61255}" type="slidenum">
              <a:rPr lang="pt-BR" smtClean="0"/>
              <a:pPr/>
              <a:t>43</a:t>
            </a:fld>
            <a:endParaRPr lang="pt-BR" dirty="0"/>
          </a:p>
        </p:txBody>
      </p:sp>
    </p:spTree>
    <p:extLst>
      <p:ext uri="{BB962C8B-B14F-4D97-AF65-F5344CB8AC3E}">
        <p14:creationId xmlns:p14="http://schemas.microsoft.com/office/powerpoint/2010/main" val="29913506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en-GB"/>
          </a:p>
        </p:txBody>
      </p:sp>
      <p:sp>
        <p:nvSpPr>
          <p:cNvPr id="4" name="Espaço Reservado para Número de Slide 3"/>
          <p:cNvSpPr>
            <a:spLocks noGrp="1"/>
          </p:cNvSpPr>
          <p:nvPr>
            <p:ph type="sldNum" sz="quarter" idx="10"/>
          </p:nvPr>
        </p:nvSpPr>
        <p:spPr/>
        <p:txBody>
          <a:bodyPr/>
          <a:lstStyle/>
          <a:p>
            <a:fld id="{4CCED3DB-1F84-47F7-8674-A01F52F61255}" type="slidenum">
              <a:rPr lang="pt-BR" smtClean="0"/>
              <a:pPr/>
              <a:t>52</a:t>
            </a:fld>
            <a:endParaRPr lang="pt-BR" dirty="0"/>
          </a:p>
        </p:txBody>
      </p:sp>
    </p:spTree>
    <p:extLst>
      <p:ext uri="{BB962C8B-B14F-4D97-AF65-F5344CB8AC3E}">
        <p14:creationId xmlns:p14="http://schemas.microsoft.com/office/powerpoint/2010/main" val="36175656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Slide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457200" y="228600"/>
            <a:ext cx="7772400" cy="4571999"/>
          </a:xfrm>
        </p:spPr>
        <p:txBody>
          <a:bodyPr anchor="ctr">
            <a:noAutofit/>
          </a:bodyPr>
          <a:lstStyle>
            <a:lvl1pPr>
              <a:lnSpc>
                <a:spcPct val="100000"/>
              </a:lnSpc>
              <a:defRPr sz="8800" spc="-80" baseline="0">
                <a:solidFill>
                  <a:schemeClr val="tx1"/>
                </a:solidFill>
              </a:defRPr>
            </a:lvl1pPr>
          </a:lstStyle>
          <a:p>
            <a:r>
              <a:rPr lang="pt-BR" smtClean="0"/>
              <a:t>Clique para editar o título mestre</a:t>
            </a:r>
            <a:endParaRPr lang="en-US" dirty="0"/>
          </a:p>
        </p:txBody>
      </p:sp>
      <p:sp>
        <p:nvSpPr>
          <p:cNvPr id="3" name="Subtitle 2"/>
          <p:cNvSpPr>
            <a:spLocks noGrp="1"/>
          </p:cNvSpPr>
          <p:nvPr>
            <p:ph type="subTitle" idx="1"/>
          </p:nvPr>
        </p:nvSpPr>
        <p:spPr>
          <a:xfrm>
            <a:off x="457200" y="4800600"/>
            <a:ext cx="6858000" cy="914400"/>
          </a:xfrm>
        </p:spPr>
        <p:txBody>
          <a:bodyPr/>
          <a:lstStyle>
            <a:lvl1pPr marL="0" indent="0" algn="l">
              <a:buNone/>
              <a:defRPr b="0" cap="all" spc="120" baseline="0">
                <a:solidFill>
                  <a:schemeClr val="tx2"/>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t-BR" smtClean="0"/>
              <a:t>Clique para editar o estilo do subtítulo mestre</a:t>
            </a:r>
            <a:endParaRPr lang="en-US" dirty="0"/>
          </a:p>
        </p:txBody>
      </p:sp>
      <p:sp>
        <p:nvSpPr>
          <p:cNvPr id="4" name="Date Placeholder 3"/>
          <p:cNvSpPr>
            <a:spLocks noGrp="1"/>
          </p:cNvSpPr>
          <p:nvPr>
            <p:ph type="dt" sz="half" idx="10"/>
          </p:nvPr>
        </p:nvSpPr>
        <p:spPr/>
        <p:txBody>
          <a:bodyPr/>
          <a:lstStyle/>
          <a:p>
            <a:fld id="{18EA15ED-71CA-415C-9F4F-8A3852726DF8}" type="datetime1">
              <a:rPr lang="pt-BR" smtClean="0"/>
              <a:pPr/>
              <a:t>21/11/2015</a:t>
            </a:fld>
            <a:endParaRPr lang="pt-BR"/>
          </a:p>
        </p:txBody>
      </p:sp>
      <p:sp>
        <p:nvSpPr>
          <p:cNvPr id="5" name="Footer Placeholder 4"/>
          <p:cNvSpPr>
            <a:spLocks noGrp="1"/>
          </p:cNvSpPr>
          <p:nvPr>
            <p:ph type="ftr" sz="quarter" idx="11"/>
          </p:nvPr>
        </p:nvSpPr>
        <p:spPr/>
        <p:txBody>
          <a:bodyPr/>
          <a:lstStyle/>
          <a:p>
            <a:endParaRPr lang="pt-BR"/>
          </a:p>
        </p:txBody>
      </p:sp>
      <p:sp>
        <p:nvSpPr>
          <p:cNvPr id="9" name="Rectangle 8"/>
          <p:cNvSpPr/>
          <p:nvPr/>
        </p:nvSpPr>
        <p:spPr>
          <a:xfrm>
            <a:off x="9001124" y="4846320"/>
            <a:ext cx="142876" cy="20116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9001124" y="0"/>
            <a:ext cx="142876" cy="48463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C3D7ECC1-64DB-4830-A5F0-B13E67A92AC5}" type="slidenum">
              <a:rPr lang="pt-BR" smtClean="0"/>
              <a:pPr/>
              <a:t>‹#›</a:t>
            </a:fld>
            <a:endParaRPr lang="pt-B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smtClean="0"/>
              <a:t>Clique para editar o título mestre</a:t>
            </a:r>
            <a:endParaRPr lang="en-US"/>
          </a:p>
        </p:txBody>
      </p:sp>
      <p:sp>
        <p:nvSpPr>
          <p:cNvPr id="3" name="Vertical Text Placeholder 2"/>
          <p:cNvSpPr>
            <a:spLocks noGrp="1"/>
          </p:cNvSpPr>
          <p:nvPr>
            <p:ph type="body" orient="vert" idx="1"/>
          </p:nvPr>
        </p:nvSpPr>
        <p:spPr/>
        <p:txBody>
          <a:bodyPr vert="eaVert"/>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a:p>
        </p:txBody>
      </p:sp>
      <p:sp>
        <p:nvSpPr>
          <p:cNvPr id="4" name="Date Placeholder 3"/>
          <p:cNvSpPr>
            <a:spLocks noGrp="1"/>
          </p:cNvSpPr>
          <p:nvPr>
            <p:ph type="dt" sz="half" idx="10"/>
          </p:nvPr>
        </p:nvSpPr>
        <p:spPr/>
        <p:txBody>
          <a:bodyPr/>
          <a:lstStyle/>
          <a:p>
            <a:fld id="{4762C3B6-5D0E-41BE-ADE2-AB9EDBE1E356}" type="datetime1">
              <a:rPr lang="pt-BR" smtClean="0"/>
              <a:pPr/>
              <a:t>21/11/2015</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C3D7ECC1-64DB-4830-A5F0-B13E67A92AC5}" type="slidenum">
              <a:rPr lang="pt-BR" smtClean="0"/>
              <a:pPr/>
              <a:t>‹#›</a:t>
            </a:fld>
            <a:endParaRPr lang="pt-B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e texto verticais">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pt-BR" smtClean="0"/>
              <a:t>Clique para editar o título mestre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a:p>
        </p:txBody>
      </p:sp>
      <p:sp>
        <p:nvSpPr>
          <p:cNvPr id="4" name="Date Placeholder 3"/>
          <p:cNvSpPr>
            <a:spLocks noGrp="1"/>
          </p:cNvSpPr>
          <p:nvPr>
            <p:ph type="dt" sz="half" idx="10"/>
          </p:nvPr>
        </p:nvSpPr>
        <p:spPr/>
        <p:txBody>
          <a:bodyPr/>
          <a:lstStyle/>
          <a:p>
            <a:fld id="{8DAE5D08-6540-4B45-87F7-D97441AB7BEA}" type="datetime1">
              <a:rPr lang="pt-BR" smtClean="0"/>
              <a:pPr/>
              <a:t>21/11/2015</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C3D7ECC1-64DB-4830-A5F0-B13E67A92AC5}" type="slidenum">
              <a:rPr lang="pt-BR" smtClean="0"/>
              <a:pPr/>
              <a:t>‹#›</a:t>
            </a:fld>
            <a:endParaRPr lang="pt-B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smtClean="0"/>
              <a:t>Clique para editar o título mestre</a:t>
            </a:r>
            <a:endParaRPr lang="en-US"/>
          </a:p>
        </p:txBody>
      </p:sp>
      <p:sp>
        <p:nvSpPr>
          <p:cNvPr id="3" name="Content Placeholder 2"/>
          <p:cNvSpPr>
            <a:spLocks noGrp="1"/>
          </p:cNvSpPr>
          <p:nvPr>
            <p:ph idx="1"/>
          </p:nvPr>
        </p:nvSpPr>
        <p:spPr/>
        <p:txBody>
          <a:body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4" name="Date Placeholder 3"/>
          <p:cNvSpPr>
            <a:spLocks noGrp="1"/>
          </p:cNvSpPr>
          <p:nvPr>
            <p:ph type="dt" sz="half" idx="10"/>
          </p:nvPr>
        </p:nvSpPr>
        <p:spPr/>
        <p:txBody>
          <a:bodyPr/>
          <a:lstStyle/>
          <a:p>
            <a:fld id="{F73AC846-2A6F-4ECA-874D-396F5F5AEB46}" type="datetime1">
              <a:rPr lang="pt-BR" smtClean="0"/>
              <a:pPr/>
              <a:t>21/11/2015</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C3D7ECC1-64DB-4830-A5F0-B13E67A92AC5}" type="slidenum">
              <a:rPr lang="pt-BR" smtClean="0"/>
              <a:pPr/>
              <a:t>‹#›</a:t>
            </a:fld>
            <a:endParaRPr lang="pt-B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itle 1"/>
          <p:cNvSpPr>
            <a:spLocks noGrp="1"/>
          </p:cNvSpPr>
          <p:nvPr>
            <p:ph type="title"/>
          </p:nvPr>
        </p:nvSpPr>
        <p:spPr>
          <a:xfrm>
            <a:off x="457200" y="1447800"/>
            <a:ext cx="7772400" cy="4321175"/>
          </a:xfrm>
        </p:spPr>
        <p:txBody>
          <a:bodyPr anchor="ctr">
            <a:noAutofit/>
          </a:bodyPr>
          <a:lstStyle>
            <a:lvl1pPr algn="l">
              <a:lnSpc>
                <a:spcPct val="100000"/>
              </a:lnSpc>
              <a:defRPr sz="8800" b="0" cap="all" spc="-80" baseline="0">
                <a:solidFill>
                  <a:schemeClr val="tx1"/>
                </a:solidFill>
              </a:defRPr>
            </a:lvl1pPr>
          </a:lstStyle>
          <a:p>
            <a:r>
              <a:rPr lang="pt-BR" smtClean="0"/>
              <a:t>Clique para editar o título mestre</a:t>
            </a:r>
            <a:endParaRPr lang="en-US" dirty="0"/>
          </a:p>
        </p:txBody>
      </p:sp>
      <p:sp>
        <p:nvSpPr>
          <p:cNvPr id="3" name="Text Placeholder 2"/>
          <p:cNvSpPr>
            <a:spLocks noGrp="1"/>
          </p:cNvSpPr>
          <p:nvPr>
            <p:ph type="body" idx="1"/>
          </p:nvPr>
        </p:nvSpPr>
        <p:spPr>
          <a:xfrm>
            <a:off x="457200" y="228601"/>
            <a:ext cx="7772400" cy="1066800"/>
          </a:xfrm>
        </p:spPr>
        <p:txBody>
          <a:bodyPr anchor="b"/>
          <a:lstStyle>
            <a:lvl1pPr marL="0" indent="0">
              <a:buNone/>
              <a:defRPr sz="2000" b="0" cap="all" spc="12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BR" smtClean="0"/>
              <a:t>Clique para editar o texto mestre</a:t>
            </a:r>
          </a:p>
        </p:txBody>
      </p:sp>
      <p:sp>
        <p:nvSpPr>
          <p:cNvPr id="7" name="Date Placeholder 6"/>
          <p:cNvSpPr>
            <a:spLocks noGrp="1"/>
          </p:cNvSpPr>
          <p:nvPr>
            <p:ph type="dt" sz="half" idx="10"/>
          </p:nvPr>
        </p:nvSpPr>
        <p:spPr/>
        <p:txBody>
          <a:bodyPr/>
          <a:lstStyle/>
          <a:p>
            <a:fld id="{4752D654-D6C1-452F-B36D-618B30FEA0E6}" type="datetime1">
              <a:rPr lang="pt-BR" smtClean="0"/>
              <a:pPr/>
              <a:t>21/11/2015</a:t>
            </a:fld>
            <a:endParaRPr lang="pt-BR"/>
          </a:p>
        </p:txBody>
      </p:sp>
      <p:sp>
        <p:nvSpPr>
          <p:cNvPr id="8" name="Slide Number Placeholder 7"/>
          <p:cNvSpPr>
            <a:spLocks noGrp="1"/>
          </p:cNvSpPr>
          <p:nvPr>
            <p:ph type="sldNum" sz="quarter" idx="11"/>
          </p:nvPr>
        </p:nvSpPr>
        <p:spPr/>
        <p:txBody>
          <a:bodyPr/>
          <a:lstStyle/>
          <a:p>
            <a:fld id="{C3D7ECC1-64DB-4830-A5F0-B13E67A92AC5}" type="slidenum">
              <a:rPr lang="pt-BR" smtClean="0"/>
              <a:pPr/>
              <a:t>‹#›</a:t>
            </a:fld>
            <a:endParaRPr lang="pt-BR"/>
          </a:p>
        </p:txBody>
      </p:sp>
      <p:sp>
        <p:nvSpPr>
          <p:cNvPr id="9" name="Footer Placeholder 8"/>
          <p:cNvSpPr>
            <a:spLocks noGrp="1"/>
          </p:cNvSpPr>
          <p:nvPr>
            <p:ph type="ftr" sz="quarter" idx="12"/>
          </p:nvPr>
        </p:nvSpPr>
        <p:spPr/>
        <p:txBody>
          <a:bodyPr/>
          <a:lstStyle/>
          <a:p>
            <a:endParaRPr lang="pt-B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smtClean="0"/>
              <a:t>Clique para editar o título mestre</a:t>
            </a:r>
            <a:endParaRPr lang="en-US"/>
          </a:p>
        </p:txBody>
      </p:sp>
      <p:sp>
        <p:nvSpPr>
          <p:cNvPr id="3" name="Content Placeholder 2"/>
          <p:cNvSpPr>
            <a:spLocks noGrp="1"/>
          </p:cNvSpPr>
          <p:nvPr>
            <p:ph sz="half" idx="1"/>
          </p:nvPr>
        </p:nvSpPr>
        <p:spPr>
          <a:xfrm>
            <a:off x="1630680" y="1574800"/>
            <a:ext cx="329184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4" name="Content Placeholder 3"/>
          <p:cNvSpPr>
            <a:spLocks noGrp="1"/>
          </p:cNvSpPr>
          <p:nvPr>
            <p:ph sz="half" idx="2"/>
          </p:nvPr>
        </p:nvSpPr>
        <p:spPr>
          <a:xfrm>
            <a:off x="5090160" y="1574800"/>
            <a:ext cx="329184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5" name="Date Placeholder 4"/>
          <p:cNvSpPr>
            <a:spLocks noGrp="1"/>
          </p:cNvSpPr>
          <p:nvPr>
            <p:ph type="dt" sz="half" idx="10"/>
          </p:nvPr>
        </p:nvSpPr>
        <p:spPr/>
        <p:txBody>
          <a:bodyPr/>
          <a:lstStyle/>
          <a:p>
            <a:fld id="{A5FA4679-6126-44DE-8C70-4E221C949D47}" type="datetime1">
              <a:rPr lang="pt-BR" smtClean="0"/>
              <a:pPr/>
              <a:t>21/11/2015</a:t>
            </a:fld>
            <a:endParaRPr lang="pt-BR"/>
          </a:p>
        </p:txBody>
      </p:sp>
      <p:sp>
        <p:nvSpPr>
          <p:cNvPr id="6" name="Footer Placeholder 5"/>
          <p:cNvSpPr>
            <a:spLocks noGrp="1"/>
          </p:cNvSpPr>
          <p:nvPr>
            <p:ph type="ftr" sz="quarter" idx="11"/>
          </p:nvPr>
        </p:nvSpPr>
        <p:spPr/>
        <p:txBody>
          <a:bodyPr/>
          <a:lstStyle/>
          <a:p>
            <a:endParaRPr lang="pt-BR"/>
          </a:p>
        </p:txBody>
      </p:sp>
      <p:sp>
        <p:nvSpPr>
          <p:cNvPr id="7" name="Slide Number Placeholder 6"/>
          <p:cNvSpPr>
            <a:spLocks noGrp="1"/>
          </p:cNvSpPr>
          <p:nvPr>
            <p:ph type="sldNum" sz="quarter" idx="12"/>
          </p:nvPr>
        </p:nvSpPr>
        <p:spPr/>
        <p:txBody>
          <a:bodyPr/>
          <a:lstStyle/>
          <a:p>
            <a:fld id="{C3D7ECC1-64DB-4830-A5F0-B13E67A92AC5}" type="slidenum">
              <a:rPr lang="pt-BR" smtClean="0"/>
              <a:pPr/>
              <a:t>‹#›</a:t>
            </a:fld>
            <a:endParaRPr lang="pt-B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pt-BR" smtClean="0"/>
              <a:t>Clique para editar o título mestre</a:t>
            </a:r>
            <a:endParaRPr lang="en-US"/>
          </a:p>
        </p:txBody>
      </p:sp>
      <p:sp>
        <p:nvSpPr>
          <p:cNvPr id="3" name="Text Placeholder 2"/>
          <p:cNvSpPr>
            <a:spLocks noGrp="1"/>
          </p:cNvSpPr>
          <p:nvPr>
            <p:ph type="body" idx="1"/>
          </p:nvPr>
        </p:nvSpPr>
        <p:spPr>
          <a:xfrm>
            <a:off x="1627632" y="1572768"/>
            <a:ext cx="3291840" cy="639762"/>
          </a:xfrm>
        </p:spPr>
        <p:txBody>
          <a:bodyPr anchor="b">
            <a:noAutofit/>
          </a:bodyPr>
          <a:lstStyle>
            <a:lvl1pPr marL="0" indent="0">
              <a:buNone/>
              <a:defRPr sz="1800" b="0" cap="all" spc="100" baseline="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smtClean="0"/>
              <a:t>Clique para editar o texto mestre</a:t>
            </a:r>
          </a:p>
        </p:txBody>
      </p:sp>
      <p:sp>
        <p:nvSpPr>
          <p:cNvPr id="4" name="Content Placeholder 3"/>
          <p:cNvSpPr>
            <a:spLocks noGrp="1"/>
          </p:cNvSpPr>
          <p:nvPr>
            <p:ph sz="half" idx="2"/>
          </p:nvPr>
        </p:nvSpPr>
        <p:spPr>
          <a:xfrm>
            <a:off x="1627632" y="2259366"/>
            <a:ext cx="3291840" cy="38404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5" name="Text Placeholder 4"/>
          <p:cNvSpPr>
            <a:spLocks noGrp="1"/>
          </p:cNvSpPr>
          <p:nvPr>
            <p:ph type="body" sz="quarter" idx="3"/>
          </p:nvPr>
        </p:nvSpPr>
        <p:spPr>
          <a:xfrm>
            <a:off x="5093208" y="1572768"/>
            <a:ext cx="3291840" cy="639762"/>
          </a:xfrm>
        </p:spPr>
        <p:txBody>
          <a:bodyPr anchor="b">
            <a:noAutofit/>
          </a:bodyPr>
          <a:lstStyle>
            <a:lvl1pPr marL="0" indent="0">
              <a:buNone/>
              <a:defRPr lang="en-US" sz="1800" b="0" kern="1200" cap="all" spc="100" baseline="0" dirty="0" smtClean="0">
                <a:solidFill>
                  <a:schemeClr val="tx1"/>
                </a:solidFill>
                <a:latin typeface="+mj-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spcBef>
                <a:spcPct val="20000"/>
              </a:spcBef>
              <a:buFont typeface="Arial" pitchFamily="34" charset="0"/>
              <a:buNone/>
            </a:pPr>
            <a:r>
              <a:rPr lang="pt-BR" smtClean="0"/>
              <a:t>Clique para editar o texto mestre</a:t>
            </a:r>
          </a:p>
        </p:txBody>
      </p:sp>
      <p:sp>
        <p:nvSpPr>
          <p:cNvPr id="6" name="Content Placeholder 5"/>
          <p:cNvSpPr>
            <a:spLocks noGrp="1"/>
          </p:cNvSpPr>
          <p:nvPr>
            <p:ph sz="quarter" idx="4"/>
          </p:nvPr>
        </p:nvSpPr>
        <p:spPr>
          <a:xfrm>
            <a:off x="5093208" y="2259366"/>
            <a:ext cx="3291840" cy="38404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7" name="Date Placeholder 6"/>
          <p:cNvSpPr>
            <a:spLocks noGrp="1"/>
          </p:cNvSpPr>
          <p:nvPr>
            <p:ph type="dt" sz="half" idx="10"/>
          </p:nvPr>
        </p:nvSpPr>
        <p:spPr/>
        <p:txBody>
          <a:bodyPr/>
          <a:lstStyle/>
          <a:p>
            <a:fld id="{D9254728-6A26-4EFA-812D-C75DC0B335E3}" type="datetime1">
              <a:rPr lang="pt-BR" smtClean="0"/>
              <a:pPr/>
              <a:t>21/11/2015</a:t>
            </a:fld>
            <a:endParaRPr lang="pt-BR"/>
          </a:p>
        </p:txBody>
      </p:sp>
      <p:sp>
        <p:nvSpPr>
          <p:cNvPr id="8" name="Footer Placeholder 7"/>
          <p:cNvSpPr>
            <a:spLocks noGrp="1"/>
          </p:cNvSpPr>
          <p:nvPr>
            <p:ph type="ftr" sz="quarter" idx="11"/>
          </p:nvPr>
        </p:nvSpPr>
        <p:spPr/>
        <p:txBody>
          <a:bodyPr/>
          <a:lstStyle/>
          <a:p>
            <a:endParaRPr lang="pt-BR"/>
          </a:p>
        </p:txBody>
      </p:sp>
      <p:sp>
        <p:nvSpPr>
          <p:cNvPr id="9" name="Slide Number Placeholder 8"/>
          <p:cNvSpPr>
            <a:spLocks noGrp="1"/>
          </p:cNvSpPr>
          <p:nvPr>
            <p:ph type="sldNum" sz="quarter" idx="12"/>
          </p:nvPr>
        </p:nvSpPr>
        <p:spPr/>
        <p:txBody>
          <a:bodyPr/>
          <a:lstStyle/>
          <a:p>
            <a:fld id="{C3D7ECC1-64DB-4830-A5F0-B13E67A92AC5}" type="slidenum">
              <a:rPr lang="pt-BR" smtClean="0"/>
              <a:pPr/>
              <a:t>‹#›</a:t>
            </a:fld>
            <a:endParaRPr lang="pt-B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smtClean="0"/>
              <a:t>Clique para editar o título mestre</a:t>
            </a:r>
            <a:endParaRPr lang="en-US"/>
          </a:p>
        </p:txBody>
      </p:sp>
      <p:sp>
        <p:nvSpPr>
          <p:cNvPr id="3" name="Date Placeholder 2"/>
          <p:cNvSpPr>
            <a:spLocks noGrp="1"/>
          </p:cNvSpPr>
          <p:nvPr>
            <p:ph type="dt" sz="half" idx="10"/>
          </p:nvPr>
        </p:nvSpPr>
        <p:spPr/>
        <p:txBody>
          <a:bodyPr/>
          <a:lstStyle/>
          <a:p>
            <a:fld id="{54A1E33A-0410-4312-A293-EF1D8F488EBC}" type="datetime1">
              <a:rPr lang="pt-BR" smtClean="0"/>
              <a:pPr/>
              <a:t>21/11/2015</a:t>
            </a:fld>
            <a:endParaRPr lang="pt-BR"/>
          </a:p>
        </p:txBody>
      </p:sp>
      <p:sp>
        <p:nvSpPr>
          <p:cNvPr id="4" name="Footer Placeholder 3"/>
          <p:cNvSpPr>
            <a:spLocks noGrp="1"/>
          </p:cNvSpPr>
          <p:nvPr>
            <p:ph type="ftr" sz="quarter" idx="11"/>
          </p:nvPr>
        </p:nvSpPr>
        <p:spPr/>
        <p:txBody>
          <a:bodyPr/>
          <a:lstStyle/>
          <a:p>
            <a:endParaRPr lang="pt-BR"/>
          </a:p>
        </p:txBody>
      </p:sp>
      <p:sp>
        <p:nvSpPr>
          <p:cNvPr id="5" name="Slide Number Placeholder 4"/>
          <p:cNvSpPr>
            <a:spLocks noGrp="1"/>
          </p:cNvSpPr>
          <p:nvPr>
            <p:ph type="sldNum" sz="quarter" idx="12"/>
          </p:nvPr>
        </p:nvSpPr>
        <p:spPr/>
        <p:txBody>
          <a:bodyPr/>
          <a:lstStyle/>
          <a:p>
            <a:fld id="{C3D7ECC1-64DB-4830-A5F0-B13E67A92AC5}" type="slidenum">
              <a:rPr lang="pt-BR" smtClean="0"/>
              <a:pPr/>
              <a:t>‹#›</a:t>
            </a:fld>
            <a:endParaRPr lang="pt-B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F599669-B711-4CBA-AB0C-791919F58950}" type="datetime1">
              <a:rPr lang="pt-BR" smtClean="0"/>
              <a:pPr/>
              <a:t>21/11/2015</a:t>
            </a:fld>
            <a:endParaRPr lang="pt-BR"/>
          </a:p>
        </p:txBody>
      </p:sp>
      <p:sp>
        <p:nvSpPr>
          <p:cNvPr id="3" name="Footer Placeholder 2"/>
          <p:cNvSpPr>
            <a:spLocks noGrp="1"/>
          </p:cNvSpPr>
          <p:nvPr>
            <p:ph type="ftr" sz="quarter" idx="11"/>
          </p:nvPr>
        </p:nvSpPr>
        <p:spPr/>
        <p:txBody>
          <a:bodyPr/>
          <a:lstStyle/>
          <a:p>
            <a:endParaRPr lang="pt-BR"/>
          </a:p>
        </p:txBody>
      </p:sp>
      <p:sp>
        <p:nvSpPr>
          <p:cNvPr id="4" name="Slide Number Placeholder 3"/>
          <p:cNvSpPr>
            <a:spLocks noGrp="1"/>
          </p:cNvSpPr>
          <p:nvPr>
            <p:ph type="sldNum" sz="quarter" idx="12"/>
          </p:nvPr>
        </p:nvSpPr>
        <p:spPr/>
        <p:txBody>
          <a:bodyPr/>
          <a:lstStyle/>
          <a:p>
            <a:fld id="{C3D7ECC1-64DB-4830-A5F0-B13E67A92AC5}" type="slidenum">
              <a:rPr lang="pt-BR" smtClean="0"/>
              <a:pPr/>
              <a:t>‹#›</a:t>
            </a:fld>
            <a:endParaRPr lang="pt-B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3" name="Content Placeholder 2"/>
          <p:cNvSpPr>
            <a:spLocks noGrp="1"/>
          </p:cNvSpPr>
          <p:nvPr>
            <p:ph idx="1"/>
          </p:nvPr>
        </p:nvSpPr>
        <p:spPr>
          <a:xfrm>
            <a:off x="3575050" y="1600200"/>
            <a:ext cx="5111750" cy="448056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4" name="Text Placeholder 3"/>
          <p:cNvSpPr>
            <a:spLocks noGrp="1"/>
          </p:cNvSpPr>
          <p:nvPr>
            <p:ph type="body" sz="half" idx="2"/>
          </p:nvPr>
        </p:nvSpPr>
        <p:spPr>
          <a:xfrm>
            <a:off x="457200" y="1600200"/>
            <a:ext cx="3008313" cy="448056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smtClean="0"/>
              <a:t>Clique para editar o texto mestre</a:t>
            </a:r>
          </a:p>
        </p:txBody>
      </p:sp>
      <p:sp>
        <p:nvSpPr>
          <p:cNvPr id="5" name="Date Placeholder 4"/>
          <p:cNvSpPr>
            <a:spLocks noGrp="1"/>
          </p:cNvSpPr>
          <p:nvPr>
            <p:ph type="dt" sz="half" idx="10"/>
          </p:nvPr>
        </p:nvSpPr>
        <p:spPr/>
        <p:txBody>
          <a:bodyPr/>
          <a:lstStyle/>
          <a:p>
            <a:fld id="{FACBDC8F-31AE-436E-A87F-3654F56988AF}" type="datetime1">
              <a:rPr lang="pt-BR" smtClean="0"/>
              <a:pPr/>
              <a:t>21/11/2015</a:t>
            </a:fld>
            <a:endParaRPr lang="pt-BR"/>
          </a:p>
        </p:txBody>
      </p:sp>
      <p:sp>
        <p:nvSpPr>
          <p:cNvPr id="6" name="Footer Placeholder 5"/>
          <p:cNvSpPr>
            <a:spLocks noGrp="1"/>
          </p:cNvSpPr>
          <p:nvPr>
            <p:ph type="ftr" sz="quarter" idx="11"/>
          </p:nvPr>
        </p:nvSpPr>
        <p:spPr/>
        <p:txBody>
          <a:bodyPr/>
          <a:lstStyle/>
          <a:p>
            <a:endParaRPr lang="pt-BR"/>
          </a:p>
        </p:txBody>
      </p:sp>
      <p:sp>
        <p:nvSpPr>
          <p:cNvPr id="7" name="Slide Number Placeholder 6"/>
          <p:cNvSpPr>
            <a:spLocks noGrp="1"/>
          </p:cNvSpPr>
          <p:nvPr>
            <p:ph type="sldNum" sz="quarter" idx="12"/>
          </p:nvPr>
        </p:nvSpPr>
        <p:spPr/>
        <p:txBody>
          <a:bodyPr/>
          <a:lstStyle/>
          <a:p>
            <a:fld id="{C3D7ECC1-64DB-4830-A5F0-B13E67A92AC5}" type="slidenum">
              <a:rPr lang="pt-BR" smtClean="0"/>
              <a:pPr/>
              <a:t>‹#›</a:t>
            </a:fld>
            <a:endParaRPr lang="pt-BR"/>
          </a:p>
        </p:txBody>
      </p:sp>
      <p:sp>
        <p:nvSpPr>
          <p:cNvPr id="8" name="Title 7"/>
          <p:cNvSpPr>
            <a:spLocks noGrp="1"/>
          </p:cNvSpPr>
          <p:nvPr>
            <p:ph type="title"/>
          </p:nvPr>
        </p:nvSpPr>
        <p:spPr/>
        <p:txBody>
          <a:bodyPr/>
          <a:lstStyle/>
          <a:p>
            <a:r>
              <a:rPr lang="pt-BR" smtClean="0"/>
              <a:t>Clique para editar o título mestre</a:t>
            </a:r>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m com Legenda">
    <p:spTree>
      <p:nvGrpSpPr>
        <p:cNvPr id="1" name=""/>
        <p:cNvGrpSpPr/>
        <p:nvPr/>
      </p:nvGrpSpPr>
      <p:grpSpPr>
        <a:xfrm>
          <a:off x="0" y="0"/>
          <a:ext cx="0" cy="0"/>
          <a:chOff x="0" y="0"/>
          <a:chExt cx="0" cy="0"/>
        </a:xfrm>
      </p:grpSpPr>
      <p:sp>
        <p:nvSpPr>
          <p:cNvPr id="9" name="Rectangle 8"/>
          <p:cNvSpPr/>
          <p:nvPr/>
        </p:nvSpPr>
        <p:spPr>
          <a:xfrm>
            <a:off x="9001124" y="4846320"/>
            <a:ext cx="142876" cy="20116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idx="1"/>
          </p:nvPr>
        </p:nvSpPr>
        <p:spPr>
          <a:xfrm>
            <a:off x="-1" y="0"/>
            <a:ext cx="9000877" cy="4846320"/>
          </a:xfrm>
          <a:solidFill>
            <a:schemeClr val="bg1">
              <a:lumMod val="75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pt-BR" smtClean="0"/>
              <a:t>Clique no ícone para adicionar uma imagem</a:t>
            </a:r>
            <a:endParaRPr lang="en-US"/>
          </a:p>
        </p:txBody>
      </p:sp>
      <p:sp>
        <p:nvSpPr>
          <p:cNvPr id="4" name="Text Placeholder 3"/>
          <p:cNvSpPr>
            <a:spLocks noGrp="1"/>
          </p:cNvSpPr>
          <p:nvPr>
            <p:ph type="body" sz="half" idx="2"/>
          </p:nvPr>
        </p:nvSpPr>
        <p:spPr>
          <a:xfrm>
            <a:off x="457200" y="5715000"/>
            <a:ext cx="8153400" cy="457200"/>
          </a:xfrm>
        </p:spPr>
        <p:txBody>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smtClean="0"/>
              <a:t>Clique para editar o texto mestre</a:t>
            </a:r>
          </a:p>
        </p:txBody>
      </p:sp>
      <p:sp>
        <p:nvSpPr>
          <p:cNvPr id="5" name="Date Placeholder 4"/>
          <p:cNvSpPr>
            <a:spLocks noGrp="1"/>
          </p:cNvSpPr>
          <p:nvPr>
            <p:ph type="dt" sz="half" idx="10"/>
          </p:nvPr>
        </p:nvSpPr>
        <p:spPr/>
        <p:txBody>
          <a:bodyPr/>
          <a:lstStyle/>
          <a:p>
            <a:fld id="{7AC86B2D-D9C9-43F1-8826-EFFD189B09C4}" type="datetime1">
              <a:rPr lang="pt-BR" smtClean="0"/>
              <a:pPr/>
              <a:t>21/11/2015</a:t>
            </a:fld>
            <a:endParaRPr lang="pt-BR"/>
          </a:p>
        </p:txBody>
      </p:sp>
      <p:sp>
        <p:nvSpPr>
          <p:cNvPr id="6" name="Footer Placeholder 5"/>
          <p:cNvSpPr>
            <a:spLocks noGrp="1"/>
          </p:cNvSpPr>
          <p:nvPr>
            <p:ph type="ftr" sz="quarter" idx="11"/>
          </p:nvPr>
        </p:nvSpPr>
        <p:spPr/>
        <p:txBody>
          <a:bodyPr/>
          <a:lstStyle/>
          <a:p>
            <a:endParaRPr lang="pt-BR"/>
          </a:p>
        </p:txBody>
      </p:sp>
      <p:sp>
        <p:nvSpPr>
          <p:cNvPr id="7" name="Slide Number Placeholder 6"/>
          <p:cNvSpPr>
            <a:spLocks noGrp="1"/>
          </p:cNvSpPr>
          <p:nvPr>
            <p:ph type="sldNum" sz="quarter" idx="12"/>
          </p:nvPr>
        </p:nvSpPr>
        <p:spPr/>
        <p:txBody>
          <a:bodyPr/>
          <a:lstStyle>
            <a:lvl1pPr>
              <a:defRPr>
                <a:solidFill>
                  <a:schemeClr val="tx1"/>
                </a:solidFill>
              </a:defRPr>
            </a:lvl1pPr>
          </a:lstStyle>
          <a:p>
            <a:fld id="{C3D7ECC1-64DB-4830-A5F0-B13E67A92AC5}" type="slidenum">
              <a:rPr lang="pt-BR" smtClean="0"/>
              <a:pPr/>
              <a:t>‹#›</a:t>
            </a:fld>
            <a:endParaRPr lang="pt-BR"/>
          </a:p>
        </p:txBody>
      </p:sp>
      <p:sp>
        <p:nvSpPr>
          <p:cNvPr id="8" name="Title 7"/>
          <p:cNvSpPr>
            <a:spLocks noGrp="1"/>
          </p:cNvSpPr>
          <p:nvPr>
            <p:ph type="title"/>
          </p:nvPr>
        </p:nvSpPr>
        <p:spPr>
          <a:xfrm>
            <a:off x="457200" y="4953000"/>
            <a:ext cx="8153400" cy="762000"/>
          </a:xfrm>
        </p:spPr>
        <p:txBody>
          <a:bodyPr anchor="t">
            <a:normAutofit/>
          </a:bodyPr>
          <a:lstStyle>
            <a:lvl1pPr>
              <a:defRPr sz="3200"/>
            </a:lvl1pPr>
          </a:lstStyle>
          <a:p>
            <a:r>
              <a:rPr lang="pt-BR" smtClean="0"/>
              <a:t>Clique para editar o título mestre</a:t>
            </a:r>
            <a:endParaRPr lang="en-US" dirty="0"/>
          </a:p>
        </p:txBody>
      </p:sp>
      <p:sp>
        <p:nvSpPr>
          <p:cNvPr id="10" name="Rectangle 9"/>
          <p:cNvSpPr/>
          <p:nvPr/>
        </p:nvSpPr>
        <p:spPr>
          <a:xfrm>
            <a:off x="9001124" y="0"/>
            <a:ext cx="142876" cy="48463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152718"/>
            <a:ext cx="5791200" cy="1371600"/>
          </a:xfrm>
          <a:prstGeom prst="rect">
            <a:avLst/>
          </a:prstGeom>
        </p:spPr>
        <p:txBody>
          <a:bodyPr vert="horz" lIns="91440" tIns="45720" rIns="91440" bIns="45720" rtlCol="0" anchor="b">
            <a:normAutofit/>
          </a:bodyPr>
          <a:lstStyle/>
          <a:p>
            <a:r>
              <a:rPr lang="pt-BR" smtClean="0"/>
              <a:t>Clique para editar o título mestre</a:t>
            </a:r>
            <a:endParaRPr lang="en-US" dirty="0"/>
          </a:p>
        </p:txBody>
      </p:sp>
      <p:sp>
        <p:nvSpPr>
          <p:cNvPr id="3" name="Text Placeholder 2"/>
          <p:cNvSpPr>
            <a:spLocks noGrp="1"/>
          </p:cNvSpPr>
          <p:nvPr>
            <p:ph type="body" idx="1"/>
          </p:nvPr>
        </p:nvSpPr>
        <p:spPr>
          <a:xfrm>
            <a:off x="457200" y="1752600"/>
            <a:ext cx="7620000" cy="4373563"/>
          </a:xfrm>
          <a:prstGeom prst="rect">
            <a:avLst/>
          </a:prstGeom>
        </p:spPr>
        <p:txBody>
          <a:bodyPr vert="horz" lIns="91440" tIns="45720" rIns="91440" bIns="45720" rtlCol="0">
            <a:normAutofit/>
          </a:body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4" name="Date Placeholder 3"/>
          <p:cNvSpPr>
            <a:spLocks noGrp="1"/>
          </p:cNvSpPr>
          <p:nvPr>
            <p:ph type="dt" sz="half" idx="2"/>
          </p:nvPr>
        </p:nvSpPr>
        <p:spPr>
          <a:xfrm>
            <a:off x="457200" y="6172201"/>
            <a:ext cx="3429000" cy="304800"/>
          </a:xfrm>
          <a:prstGeom prst="rect">
            <a:avLst/>
          </a:prstGeom>
        </p:spPr>
        <p:txBody>
          <a:bodyPr vert="horz" lIns="91440" tIns="45720" rIns="91440" bIns="0" rtlCol="0" anchor="b"/>
          <a:lstStyle>
            <a:lvl1pPr algn="l">
              <a:defRPr sz="1000">
                <a:solidFill>
                  <a:schemeClr val="tx1"/>
                </a:solidFill>
              </a:defRPr>
            </a:lvl1pPr>
          </a:lstStyle>
          <a:p>
            <a:fld id="{FEF5F129-82F1-463D-8217-2ADA9708270F}" type="datetime1">
              <a:rPr lang="pt-BR" smtClean="0"/>
              <a:pPr/>
              <a:t>21/11/2015</a:t>
            </a:fld>
            <a:endParaRPr lang="pt-BR"/>
          </a:p>
        </p:txBody>
      </p:sp>
      <p:sp>
        <p:nvSpPr>
          <p:cNvPr id="5" name="Footer Placeholder 4"/>
          <p:cNvSpPr>
            <a:spLocks noGrp="1"/>
          </p:cNvSpPr>
          <p:nvPr>
            <p:ph type="ftr" sz="quarter" idx="3"/>
          </p:nvPr>
        </p:nvSpPr>
        <p:spPr>
          <a:xfrm>
            <a:off x="457200" y="6492875"/>
            <a:ext cx="3429000" cy="283845"/>
          </a:xfrm>
          <a:prstGeom prst="rect">
            <a:avLst/>
          </a:prstGeom>
        </p:spPr>
        <p:txBody>
          <a:bodyPr vert="horz" lIns="91440" tIns="45720" rIns="91440" bIns="45720" rtlCol="0" anchor="t"/>
          <a:lstStyle>
            <a:lvl1pPr algn="l">
              <a:defRPr sz="1000">
                <a:solidFill>
                  <a:schemeClr val="tx1"/>
                </a:solidFill>
              </a:defRPr>
            </a:lvl1pPr>
          </a:lstStyle>
          <a:p>
            <a:endParaRPr lang="pt-BR"/>
          </a:p>
        </p:txBody>
      </p:sp>
      <p:sp>
        <p:nvSpPr>
          <p:cNvPr id="6" name="Slide Number Placeholder 5"/>
          <p:cNvSpPr>
            <a:spLocks noGrp="1"/>
          </p:cNvSpPr>
          <p:nvPr>
            <p:ph type="sldNum" sz="quarter" idx="4"/>
          </p:nvPr>
        </p:nvSpPr>
        <p:spPr>
          <a:xfrm rot="16200000">
            <a:off x="8227377" y="5885497"/>
            <a:ext cx="1315721" cy="365125"/>
          </a:xfrm>
          <a:prstGeom prst="rect">
            <a:avLst/>
          </a:prstGeom>
        </p:spPr>
        <p:txBody>
          <a:bodyPr vert="horz" lIns="91440" tIns="45720" rIns="91440" bIns="45720" rtlCol="0" anchor="ctr"/>
          <a:lstStyle>
            <a:lvl1pPr algn="l">
              <a:defRPr sz="2400" b="1">
                <a:solidFill>
                  <a:schemeClr val="tx2"/>
                </a:solidFill>
              </a:defRPr>
            </a:lvl1pPr>
          </a:lstStyle>
          <a:p>
            <a:fld id="{C3D7ECC1-64DB-4830-A5F0-B13E67A92AC5}" type="slidenum">
              <a:rPr lang="pt-BR" smtClean="0"/>
              <a:pPr/>
              <a:t>‹#›</a:t>
            </a:fld>
            <a:endParaRPr lang="pt-BR"/>
          </a:p>
        </p:txBody>
      </p:sp>
      <p:sp>
        <p:nvSpPr>
          <p:cNvPr id="7" name="Rectangle 6"/>
          <p:cNvSpPr/>
          <p:nvPr/>
        </p:nvSpPr>
        <p:spPr>
          <a:xfrm>
            <a:off x="9001124" y="0"/>
            <a:ext cx="142876" cy="1371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9001124" y="1371600"/>
            <a:ext cx="142876" cy="5486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 bg1="lt1" tx1="dk1" bg2="lt2" tx2="dk2" accent1="accent1" accent2="accent2" accent3="accent3" accent4="accent4" accent5="accent5" accent6="accent6" hlink="hlink" folHlink="folHlink"/>
  <p:sldLayoutIdLst>
    <p:sldLayoutId id="2147483793" r:id="rId1"/>
    <p:sldLayoutId id="2147483794" r:id="rId2"/>
    <p:sldLayoutId id="2147483795" r:id="rId3"/>
    <p:sldLayoutId id="2147483796" r:id="rId4"/>
    <p:sldLayoutId id="2147483797" r:id="rId5"/>
    <p:sldLayoutId id="2147483798" r:id="rId6"/>
    <p:sldLayoutId id="2147483799" r:id="rId7"/>
    <p:sldLayoutId id="2147483800" r:id="rId8"/>
    <p:sldLayoutId id="2147483801" r:id="rId9"/>
    <p:sldLayoutId id="2147483802" r:id="rId10"/>
    <p:sldLayoutId id="2147483803" r:id="rId11"/>
  </p:sldLayoutIdLst>
  <p:hf hdr="0" ftr="0" dt="0"/>
  <p:txStyles>
    <p:titleStyle>
      <a:lvl1pPr algn="l" defTabSz="914400" rtl="0" eaLnBrk="1" latinLnBrk="0" hangingPunct="1">
        <a:spcBef>
          <a:spcPct val="0"/>
        </a:spcBef>
        <a:buNone/>
        <a:defRPr sz="3600" kern="1200" cap="all" spc="-60" baseline="0">
          <a:solidFill>
            <a:schemeClr val="tx2"/>
          </a:solidFill>
          <a:latin typeface="+mj-lt"/>
          <a:ea typeface="+mj-ea"/>
          <a:cs typeface="+mj-cs"/>
        </a:defRPr>
      </a:lvl1pPr>
    </p:titleStyle>
    <p:body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Arial" pitchFamily="34" charset="0"/>
        <a:buChar char="•"/>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14.png"/></Relationships>
</file>

<file path=ppt/slides/_rels/slide10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5.xml"/><Relationship Id="rId1" Type="http://schemas.openxmlformats.org/officeDocument/2006/relationships/slideLayout" Target="../slideLayouts/slideLayout1.xml"/><Relationship Id="rId4" Type="http://schemas.openxmlformats.org/officeDocument/2006/relationships/image" Target="../media/image54.png"/></Relationships>
</file>

<file path=ppt/slides/_rels/slide10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6.xml"/><Relationship Id="rId1" Type="http://schemas.openxmlformats.org/officeDocument/2006/relationships/slideLayout" Target="../slideLayouts/slideLayout1.xml"/><Relationship Id="rId5" Type="http://schemas.openxmlformats.org/officeDocument/2006/relationships/image" Target="../media/image63.jpeg"/><Relationship Id="rId4" Type="http://schemas.openxmlformats.org/officeDocument/2006/relationships/image" Target="../media/image62.wmf"/></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110.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65.png"/><Relationship Id="rId2" Type="http://schemas.openxmlformats.org/officeDocument/2006/relationships/notesSlide" Target="../notesSlides/notesSlide37.xml"/><Relationship Id="rId1" Type="http://schemas.openxmlformats.org/officeDocument/2006/relationships/slideLayout" Target="../slideLayouts/slideLayout1.xml"/><Relationship Id="rId6" Type="http://schemas.openxmlformats.org/officeDocument/2006/relationships/image" Target="../media/image64.png"/><Relationship Id="rId5" Type="http://schemas.openxmlformats.org/officeDocument/2006/relationships/image" Target="../media/image63.jpeg"/><Relationship Id="rId4" Type="http://schemas.openxmlformats.org/officeDocument/2006/relationships/image" Target="../media/image62.wmf"/></Relationships>
</file>

<file path=ppt/slides/_rels/slide111.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66.png"/><Relationship Id="rId2" Type="http://schemas.openxmlformats.org/officeDocument/2006/relationships/notesSlide" Target="../notesSlides/notesSlide38.xml"/><Relationship Id="rId1" Type="http://schemas.openxmlformats.org/officeDocument/2006/relationships/slideLayout" Target="../slideLayouts/slideLayout1.xml"/><Relationship Id="rId6" Type="http://schemas.openxmlformats.org/officeDocument/2006/relationships/image" Target="../media/image64.png"/><Relationship Id="rId5" Type="http://schemas.openxmlformats.org/officeDocument/2006/relationships/image" Target="../media/image63.jpeg"/><Relationship Id="rId4" Type="http://schemas.openxmlformats.org/officeDocument/2006/relationships/image" Target="../media/image62.wmf"/></Relationships>
</file>

<file path=ppt/slides/_rels/slide11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67.png"/><Relationship Id="rId2" Type="http://schemas.openxmlformats.org/officeDocument/2006/relationships/notesSlide" Target="../notesSlides/notesSlide39.xml"/><Relationship Id="rId1" Type="http://schemas.openxmlformats.org/officeDocument/2006/relationships/slideLayout" Target="../slideLayouts/slideLayout1.xml"/><Relationship Id="rId6" Type="http://schemas.openxmlformats.org/officeDocument/2006/relationships/image" Target="../media/image64.png"/><Relationship Id="rId5" Type="http://schemas.openxmlformats.org/officeDocument/2006/relationships/image" Target="../media/image63.jpeg"/><Relationship Id="rId4" Type="http://schemas.openxmlformats.org/officeDocument/2006/relationships/image" Target="../media/image62.wmf"/></Relationships>
</file>

<file path=ppt/slides/_rels/slide1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0.xml"/><Relationship Id="rId1" Type="http://schemas.openxmlformats.org/officeDocument/2006/relationships/slideLayout" Target="../slideLayouts/slideLayout1.xml"/><Relationship Id="rId6" Type="http://schemas.openxmlformats.org/officeDocument/2006/relationships/image" Target="../media/image66.png"/><Relationship Id="rId5" Type="http://schemas.openxmlformats.org/officeDocument/2006/relationships/image" Target="../media/image69.png"/><Relationship Id="rId4" Type="http://schemas.openxmlformats.org/officeDocument/2006/relationships/image" Target="../media/image68.png"/></Relationships>
</file>

<file path=ppt/slides/_rels/slide1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1.xml"/><Relationship Id="rId1" Type="http://schemas.openxmlformats.org/officeDocument/2006/relationships/slideLayout" Target="../slideLayouts/slideLayout1.xml"/><Relationship Id="rId4" Type="http://schemas.openxmlformats.org/officeDocument/2006/relationships/image" Target="../media/image70.png"/></Relationships>
</file>

<file path=ppt/slides/_rels/slide1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1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9.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1.xml.rels><?xml version="1.0" encoding="UTF-8" standalone="yes"?>
<Relationships xmlns="http://schemas.openxmlformats.org/package/2006/relationships"><Relationship Id="rId3" Type="http://schemas.openxmlformats.org/officeDocument/2006/relationships/hyperlink" Target="http://www.eztech.ind.br/"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mailto:suporte@eztech.ind.br" TargetMode="External"/></Relationships>
</file>

<file path=ppt/slides/_rels/slide1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3.xml"/><Relationship Id="rId1" Type="http://schemas.openxmlformats.org/officeDocument/2006/relationships/slideLayout" Target="../slideLayouts/slideLayout1.xml"/><Relationship Id="rId4" Type="http://schemas.openxmlformats.org/officeDocument/2006/relationships/image" Target="../media/image71.png"/></Relationships>
</file>

<file path=ppt/slides/_rels/slide1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4.xml"/><Relationship Id="rId1" Type="http://schemas.openxmlformats.org/officeDocument/2006/relationships/slideLayout" Target="../slideLayouts/slideLayout1.xml"/><Relationship Id="rId4" Type="http://schemas.openxmlformats.org/officeDocument/2006/relationships/image" Target="../media/image72.png"/></Relationships>
</file>

<file path=ppt/slides/_rels/slide1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5.xml.rels><?xml version="1.0" encoding="UTF-8" standalone="yes"?>
<Relationships xmlns="http://schemas.openxmlformats.org/package/2006/relationships"><Relationship Id="rId3" Type="http://schemas.openxmlformats.org/officeDocument/2006/relationships/image" Target="../media/image73.gif"/><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1.wmf"/><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2.wmf"/></Relationships>
</file>

<file path=ppt/slides/_rels/slide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1.wmf"/><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23.wmf"/><Relationship Id="rId4" Type="http://schemas.openxmlformats.org/officeDocument/2006/relationships/image" Target="../media/image22.wmf"/></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14.png"/></Relationships>
</file>

<file path=ppt/slides/_rels/slide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4.gif"/><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4.gif"/><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5.wmf"/><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hyperlink" Target="http://www.eztech.ind.br/"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27.png"/><Relationship Id="rId4" Type="http://schemas.openxmlformats.org/officeDocument/2006/relationships/image" Target="../media/image26.png"/></Relationships>
</file>

<file path=ppt/slides/_rels/slide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30.jpeg"/><Relationship Id="rId4" Type="http://schemas.openxmlformats.org/officeDocument/2006/relationships/image" Target="../media/image29.jpeg"/></Relationships>
</file>

<file path=ppt/slides/_rels/slide5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32.png"/><Relationship Id="rId4" Type="http://schemas.openxmlformats.org/officeDocument/2006/relationships/image" Target="../media/image31.png"/></Relationships>
</file>

<file path=ppt/slides/_rels/slide5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34.png"/><Relationship Id="rId4" Type="http://schemas.openxmlformats.org/officeDocument/2006/relationships/image" Target="../media/image33.png"/></Relationships>
</file>

<file path=ppt/slides/_rels/slide5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36.png"/><Relationship Id="rId4" Type="http://schemas.openxmlformats.org/officeDocument/2006/relationships/image" Target="../media/image35.png"/></Relationships>
</file>

<file path=ppt/slides/_rels/slide5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37.png"/></Relationships>
</file>

<file path=ppt/slides/_rels/slide5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39.png"/><Relationship Id="rId4" Type="http://schemas.openxmlformats.org/officeDocument/2006/relationships/image" Target="../media/image38.png"/></Relationships>
</file>

<file path=ppt/slides/_rels/slide6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34.png"/><Relationship Id="rId4" Type="http://schemas.openxmlformats.org/officeDocument/2006/relationships/image" Target="../media/image33.png"/></Relationships>
</file>

<file path=ppt/slides/_rels/slide6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image" Target="../media/image36.png"/><Relationship Id="rId4" Type="http://schemas.openxmlformats.org/officeDocument/2006/relationships/image" Target="../media/image35.png"/></Relationships>
</file>

<file path=ppt/slides/_rels/slide6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37.png"/></Relationships>
</file>

<file path=ppt/slides/_rels/slide6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3.xml"/><Relationship Id="rId1" Type="http://schemas.openxmlformats.org/officeDocument/2006/relationships/slideLayout" Target="../slideLayouts/slideLayout1.xml"/><Relationship Id="rId5" Type="http://schemas.openxmlformats.org/officeDocument/2006/relationships/image" Target="../media/image41.png"/><Relationship Id="rId4" Type="http://schemas.openxmlformats.org/officeDocument/2006/relationships/image" Target="../media/image40.png"/></Relationships>
</file>

<file path=ppt/slides/_rels/slide6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42.png"/></Relationships>
</file>

<file path=ppt/slides/_rels/slide6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5.xml"/><Relationship Id="rId1" Type="http://schemas.openxmlformats.org/officeDocument/2006/relationships/slideLayout" Target="../slideLayouts/slideLayout1.xml"/><Relationship Id="rId5" Type="http://schemas.openxmlformats.org/officeDocument/2006/relationships/image" Target="../media/image44.png"/><Relationship Id="rId4" Type="http://schemas.openxmlformats.org/officeDocument/2006/relationships/image" Target="../media/image43.png"/></Relationships>
</file>

<file path=ppt/slides/_rels/slide6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6.xml"/><Relationship Id="rId1" Type="http://schemas.openxmlformats.org/officeDocument/2006/relationships/slideLayout" Target="../slideLayouts/slideLayout1.xml"/><Relationship Id="rId5" Type="http://schemas.openxmlformats.org/officeDocument/2006/relationships/image" Target="../media/image36.png"/><Relationship Id="rId4" Type="http://schemas.openxmlformats.org/officeDocument/2006/relationships/image" Target="../media/image45.png"/></Relationships>
</file>

<file path=ppt/slides/_rels/slide7.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7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3" Type="http://schemas.openxmlformats.org/officeDocument/2006/relationships/image" Target="../media/image25.wmf"/><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46.png"/></Relationships>
</file>

<file path=ppt/slides/_rels/slide7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 Id="rId9" Type="http://schemas.microsoft.com/office/2007/relationships/hdphoto" Target="../media/hdphoto1.wdp"/></Relationships>
</file>

<file path=ppt/slides/_rels/slide79.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3.png"/><Relationship Id="rId7" Type="http://schemas.openxmlformats.org/officeDocument/2006/relationships/diagramColors" Target="../diagrams/colors2.xm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80.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0.jpeg"/></Relationships>
</file>

<file path=ppt/slides/_rels/slide8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1.jpeg"/></Relationships>
</file>

<file path=ppt/slides/_rels/slide8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52.png"/></Relationships>
</file>

<file path=ppt/slides/_rels/slide9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3.xm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9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4.xml"/><Relationship Id="rId1" Type="http://schemas.openxmlformats.org/officeDocument/2006/relationships/slideLayout" Target="../slideLayouts/slideLayout1.xml"/><Relationship Id="rId4" Type="http://schemas.openxmlformats.org/officeDocument/2006/relationships/image" Target="../media/image53.png"/></Relationships>
</file>

<file path=ppt/slides/_rels/slide9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3"/>
          <p:cNvSpPr>
            <a:spLocks noGrp="1"/>
          </p:cNvSpPr>
          <p:nvPr>
            <p:ph type="sldNum" sz="quarter" idx="12"/>
          </p:nvPr>
        </p:nvSpPr>
        <p:spPr/>
        <p:txBody>
          <a:bodyPr/>
          <a:lstStyle/>
          <a:p>
            <a:fld id="{C3D7ECC1-64DB-4830-A5F0-B13E67A92AC5}" type="slidenum">
              <a:rPr lang="en-US" b="1" smtClean="0"/>
              <a:pPr/>
              <a:t>1</a:t>
            </a:fld>
            <a:endParaRPr lang="en-US" b="1"/>
          </a:p>
        </p:txBody>
      </p:sp>
      <p:pic>
        <p:nvPicPr>
          <p:cNvPr id="5" name="Picture 1" descr="EzTechLogo.gif"/>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3884" y="764704"/>
            <a:ext cx="5624299" cy="2448272"/>
          </a:xfrm>
          <a:prstGeom prst="rect">
            <a:avLst/>
          </a:prstGeom>
          <a:noFill/>
          <a:ln>
            <a:noFill/>
          </a:ln>
          <a:extLst/>
        </p:spPr>
      </p:pic>
      <p:sp>
        <p:nvSpPr>
          <p:cNvPr id="6" name="CaixaDeTexto 5"/>
          <p:cNvSpPr txBox="1"/>
          <p:nvPr/>
        </p:nvSpPr>
        <p:spPr>
          <a:xfrm>
            <a:off x="1994123" y="4856966"/>
            <a:ext cx="6544677" cy="1077218"/>
          </a:xfrm>
          <a:prstGeom prst="rect">
            <a:avLst/>
          </a:prstGeom>
          <a:noFill/>
        </p:spPr>
        <p:txBody>
          <a:bodyPr wrap="none" rtlCol="0">
            <a:spAutoFit/>
          </a:bodyPr>
          <a:lstStyle/>
          <a:p>
            <a:pPr algn="r"/>
            <a:r>
              <a:rPr lang="en-US" sz="2400" b="1" dirty="0" smtClean="0"/>
              <a:t>Welcome!</a:t>
            </a:r>
          </a:p>
          <a:p>
            <a:pPr algn="r"/>
            <a:r>
              <a:rPr lang="en-US" sz="2400" b="1" dirty="0" smtClean="0"/>
              <a:t>To the training of our Technology Partners</a:t>
            </a:r>
          </a:p>
          <a:p>
            <a:pPr algn="r"/>
            <a:endParaRPr lang="en-US" sz="1600" b="1" dirty="0"/>
          </a:p>
        </p:txBody>
      </p:sp>
      <p:sp>
        <p:nvSpPr>
          <p:cNvPr id="7" name="CaixaDeTexto 6"/>
          <p:cNvSpPr txBox="1"/>
          <p:nvPr/>
        </p:nvSpPr>
        <p:spPr>
          <a:xfrm>
            <a:off x="1780200" y="3193868"/>
            <a:ext cx="2930226" cy="584775"/>
          </a:xfrm>
          <a:prstGeom prst="rect">
            <a:avLst/>
          </a:prstGeom>
          <a:noFill/>
        </p:spPr>
        <p:txBody>
          <a:bodyPr wrap="none" rtlCol="0">
            <a:spAutoFit/>
          </a:bodyPr>
          <a:lstStyle/>
          <a:p>
            <a:pPr algn="r"/>
            <a:r>
              <a:rPr lang="en-US" sz="1600" b="1" dirty="0" smtClean="0"/>
              <a:t>Technology and Automation</a:t>
            </a:r>
          </a:p>
          <a:p>
            <a:pPr algn="r"/>
            <a:endParaRPr lang="en-US" sz="1600" b="1" dirty="0"/>
          </a:p>
        </p:txBody>
      </p:sp>
    </p:spTree>
    <p:extLst>
      <p:ext uri="{BB962C8B-B14F-4D97-AF65-F5344CB8AC3E}">
        <p14:creationId xmlns:p14="http://schemas.microsoft.com/office/powerpoint/2010/main" val="221029055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3"/>
          <p:cNvSpPr>
            <a:spLocks noGrp="1"/>
          </p:cNvSpPr>
          <p:nvPr>
            <p:ph type="sldNum" sz="quarter" idx="12"/>
          </p:nvPr>
        </p:nvSpPr>
        <p:spPr/>
        <p:txBody>
          <a:bodyPr/>
          <a:lstStyle/>
          <a:p>
            <a:fld id="{C3D7ECC1-64DB-4830-A5F0-B13E67A92AC5}" type="slidenum">
              <a:rPr lang="pt-BR" b="1" smtClean="0"/>
              <a:pPr/>
              <a:t>10</a:t>
            </a:fld>
            <a:endParaRPr lang="pt-BR" b="1" dirty="0"/>
          </a:p>
        </p:txBody>
      </p:sp>
      <p:sp>
        <p:nvSpPr>
          <p:cNvPr id="3" name="CaixaDeTexto 2"/>
          <p:cNvSpPr txBox="1"/>
          <p:nvPr/>
        </p:nvSpPr>
        <p:spPr>
          <a:xfrm>
            <a:off x="539552" y="1484784"/>
            <a:ext cx="8352928" cy="400110"/>
          </a:xfrm>
          <a:prstGeom prst="rect">
            <a:avLst/>
          </a:prstGeom>
          <a:noFill/>
        </p:spPr>
        <p:txBody>
          <a:bodyPr wrap="square" rtlCol="0">
            <a:spAutoFit/>
          </a:bodyPr>
          <a:lstStyle/>
          <a:p>
            <a:r>
              <a:rPr lang="pt-BR" sz="2000" dirty="0"/>
              <a:t> </a:t>
            </a:r>
            <a:endParaRPr lang="pt-BR" dirty="0"/>
          </a:p>
        </p:txBody>
      </p:sp>
      <p:sp>
        <p:nvSpPr>
          <p:cNvPr id="8" name="Retângulo 7"/>
          <p:cNvSpPr/>
          <p:nvPr/>
        </p:nvSpPr>
        <p:spPr>
          <a:xfrm>
            <a:off x="13648" y="13647"/>
            <a:ext cx="9000000" cy="721439"/>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400" b="1" dirty="0" smtClean="0">
                <a:solidFill>
                  <a:schemeClr val="tx1"/>
                </a:solidFill>
              </a:rPr>
              <a:t>CONTROLLERS</a:t>
            </a:r>
            <a:endParaRPr lang="en-US" sz="2400" b="1" dirty="0" smtClean="0">
              <a:solidFill>
                <a:schemeClr val="tx1"/>
              </a:solidFill>
            </a:endParaRPr>
          </a:p>
        </p:txBody>
      </p:sp>
      <p:pic>
        <p:nvPicPr>
          <p:cNvPr id="7" name="Picture 1" descr="EzTechLogo.gif"/>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5537" y="119857"/>
            <a:ext cx="1178689" cy="509017"/>
          </a:xfrm>
          <a:prstGeom prst="rect">
            <a:avLst/>
          </a:prstGeom>
          <a:noFill/>
          <a:ln>
            <a:noFill/>
          </a:ln>
          <a:extLst/>
        </p:spPr>
      </p:pic>
      <p:sp>
        <p:nvSpPr>
          <p:cNvPr id="6" name="Espaço Reservado para Número de Slide 3"/>
          <p:cNvSpPr txBox="1">
            <a:spLocks/>
          </p:cNvSpPr>
          <p:nvPr/>
        </p:nvSpPr>
        <p:spPr>
          <a:xfrm rot="16200000">
            <a:off x="8227377" y="5885497"/>
            <a:ext cx="1315721" cy="365125"/>
          </a:xfrm>
          <a:prstGeom prst="rect">
            <a:avLst/>
          </a:prstGeom>
        </p:spPr>
        <p:txBody>
          <a:bodyPr vert="horz" lIns="91440" tIns="45720" rIns="91440" bIns="45720" rtlCol="0" anchor="ctr"/>
          <a:lstStyle>
            <a:defPPr>
              <a:defRPr lang="pt-BR"/>
            </a:defPPr>
            <a:lvl1pPr marL="0" algn="l" defTabSz="914400" rtl="0" eaLnBrk="1" latinLnBrk="0" hangingPunct="1">
              <a:defRPr sz="2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3D7ECC1-64DB-4830-A5F0-B13E67A92AC5}" type="slidenum">
              <a:rPr lang="pt-BR" smtClean="0"/>
              <a:pPr/>
              <a:t>10</a:t>
            </a:fld>
            <a:endParaRPr lang="pt-BR" dirty="0"/>
          </a:p>
        </p:txBody>
      </p:sp>
      <p:sp>
        <p:nvSpPr>
          <p:cNvPr id="9" name="CaixaDeTexto 8"/>
          <p:cNvSpPr txBox="1"/>
          <p:nvPr/>
        </p:nvSpPr>
        <p:spPr>
          <a:xfrm>
            <a:off x="165467" y="980728"/>
            <a:ext cx="8352928" cy="584775"/>
          </a:xfrm>
          <a:prstGeom prst="rect">
            <a:avLst/>
          </a:prstGeom>
          <a:noFill/>
        </p:spPr>
        <p:txBody>
          <a:bodyPr wrap="square" rtlCol="0">
            <a:spAutoFit/>
          </a:bodyPr>
          <a:lstStyle/>
          <a:p>
            <a:r>
              <a:rPr lang="pt-BR" sz="3200" dirty="0">
                <a:solidFill>
                  <a:schemeClr val="accent6">
                    <a:lumMod val="50000"/>
                  </a:schemeClr>
                </a:solidFill>
              </a:rPr>
              <a:t> </a:t>
            </a:r>
            <a:r>
              <a:rPr lang="en-US" sz="3200" b="1" dirty="0" smtClean="0">
                <a:solidFill>
                  <a:schemeClr val="accent6">
                    <a:lumMod val="50000"/>
                  </a:schemeClr>
                </a:solidFill>
              </a:rPr>
              <a:t>Forecourt controller</a:t>
            </a:r>
            <a:endParaRPr lang="en-US" sz="2800" dirty="0">
              <a:solidFill>
                <a:schemeClr val="accent6">
                  <a:lumMod val="50000"/>
                </a:schemeClr>
              </a:solidFill>
            </a:endParaRPr>
          </a:p>
        </p:txBody>
      </p:sp>
      <p:sp>
        <p:nvSpPr>
          <p:cNvPr id="62" name="Retângulo 1"/>
          <p:cNvSpPr/>
          <p:nvPr/>
        </p:nvSpPr>
        <p:spPr>
          <a:xfrm>
            <a:off x="2071910" y="2439531"/>
            <a:ext cx="4487046" cy="3257161"/>
          </a:xfrm>
          <a:custGeom>
            <a:avLst/>
            <a:gdLst>
              <a:gd name="connsiteX0" fmla="*/ 0 w 4487046"/>
              <a:gd name="connsiteY0" fmla="*/ 0 h 3925901"/>
              <a:gd name="connsiteX1" fmla="*/ 4487046 w 4487046"/>
              <a:gd name="connsiteY1" fmla="*/ 0 h 3925901"/>
              <a:gd name="connsiteX2" fmla="*/ 4487046 w 4487046"/>
              <a:gd name="connsiteY2" fmla="*/ 3925901 h 3925901"/>
              <a:gd name="connsiteX3" fmla="*/ 0 w 4487046"/>
              <a:gd name="connsiteY3" fmla="*/ 3925901 h 3925901"/>
              <a:gd name="connsiteX4" fmla="*/ 0 w 4487046"/>
              <a:gd name="connsiteY4" fmla="*/ 0 h 3925901"/>
              <a:gd name="connsiteX0" fmla="*/ 0 w 4487046"/>
              <a:gd name="connsiteY0" fmla="*/ 0 h 3925901"/>
              <a:gd name="connsiteX1" fmla="*/ 3640884 w 4487046"/>
              <a:gd name="connsiteY1" fmla="*/ 682388 h 3925901"/>
              <a:gd name="connsiteX2" fmla="*/ 4487046 w 4487046"/>
              <a:gd name="connsiteY2" fmla="*/ 3925901 h 3925901"/>
              <a:gd name="connsiteX3" fmla="*/ 0 w 4487046"/>
              <a:gd name="connsiteY3" fmla="*/ 3925901 h 3925901"/>
              <a:gd name="connsiteX4" fmla="*/ 0 w 4487046"/>
              <a:gd name="connsiteY4" fmla="*/ 0 h 3925901"/>
              <a:gd name="connsiteX0" fmla="*/ 600502 w 4487046"/>
              <a:gd name="connsiteY0" fmla="*/ 0 h 3257161"/>
              <a:gd name="connsiteX1" fmla="*/ 3640884 w 4487046"/>
              <a:gd name="connsiteY1" fmla="*/ 13648 h 3257161"/>
              <a:gd name="connsiteX2" fmla="*/ 4487046 w 4487046"/>
              <a:gd name="connsiteY2" fmla="*/ 3257161 h 3257161"/>
              <a:gd name="connsiteX3" fmla="*/ 0 w 4487046"/>
              <a:gd name="connsiteY3" fmla="*/ 3257161 h 3257161"/>
              <a:gd name="connsiteX4" fmla="*/ 600502 w 4487046"/>
              <a:gd name="connsiteY4" fmla="*/ 0 h 3257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87046" h="3257161">
                <a:moveTo>
                  <a:pt x="600502" y="0"/>
                </a:moveTo>
                <a:lnTo>
                  <a:pt x="3640884" y="13648"/>
                </a:lnTo>
                <a:lnTo>
                  <a:pt x="4487046" y="3257161"/>
                </a:lnTo>
                <a:lnTo>
                  <a:pt x="0" y="3257161"/>
                </a:lnTo>
                <a:lnTo>
                  <a:pt x="600502" y="0"/>
                </a:lnTo>
                <a:close/>
              </a:path>
            </a:pathLst>
          </a:custGeom>
          <a:gradFill flip="none" rotWithShape="1">
            <a:gsLst>
              <a:gs pos="57103">
                <a:schemeClr val="bg1">
                  <a:alpha val="14000"/>
                </a:schemeClr>
              </a:gs>
              <a:gs pos="0">
                <a:schemeClr val="bg1">
                  <a:lumMod val="65000"/>
                </a:schemeClr>
              </a:gs>
              <a:gs pos="21000">
                <a:schemeClr val="bg1">
                  <a:lumMod val="85000"/>
                </a:schemeClr>
              </a:gs>
              <a:gs pos="100000">
                <a:srgbClr val="FFFFFF">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nvGrpSpPr>
          <p:cNvPr id="63" name="Grupo 62"/>
          <p:cNvGrpSpPr/>
          <p:nvPr/>
        </p:nvGrpSpPr>
        <p:grpSpPr>
          <a:xfrm>
            <a:off x="1543645" y="1772738"/>
            <a:ext cx="5596571" cy="4540005"/>
            <a:chOff x="971600" y="1173224"/>
            <a:chExt cx="6712695" cy="5299352"/>
          </a:xfrm>
        </p:grpSpPr>
        <p:cxnSp>
          <p:nvCxnSpPr>
            <p:cNvPr id="64" name="Conector angulado 63"/>
            <p:cNvCxnSpPr/>
            <p:nvPr/>
          </p:nvCxnSpPr>
          <p:spPr>
            <a:xfrm rot="16200000" flipH="1">
              <a:off x="3390016" y="5106816"/>
              <a:ext cx="1766815" cy="1"/>
            </a:xfrm>
            <a:prstGeom prst="bentConnector3">
              <a:avLst>
                <a:gd name="adj1" fmla="val 50000"/>
              </a:avLst>
            </a:prstGeom>
            <a:ln w="57150"/>
          </p:spPr>
          <p:style>
            <a:lnRef idx="1">
              <a:schemeClr val="accent1"/>
            </a:lnRef>
            <a:fillRef idx="0">
              <a:schemeClr val="accent1"/>
            </a:fillRef>
            <a:effectRef idx="0">
              <a:schemeClr val="accent1"/>
            </a:effectRef>
            <a:fontRef idx="minor">
              <a:schemeClr val="tx1"/>
            </a:fontRef>
          </p:style>
        </p:cxnSp>
        <p:cxnSp>
          <p:nvCxnSpPr>
            <p:cNvPr id="65" name="Conector angulado 64"/>
            <p:cNvCxnSpPr>
              <a:stCxn id="80" idx="2"/>
              <a:endCxn id="70" idx="7"/>
            </p:cNvCxnSpPr>
            <p:nvPr/>
          </p:nvCxnSpPr>
          <p:spPr>
            <a:xfrm rot="5400000">
              <a:off x="5327997" y="2293726"/>
              <a:ext cx="1316561" cy="2099893"/>
            </a:xfrm>
            <a:prstGeom prst="bentConnector3">
              <a:avLst>
                <a:gd name="adj1" fmla="val 37560"/>
              </a:avLst>
            </a:prstGeom>
            <a:ln w="57150"/>
          </p:spPr>
          <p:style>
            <a:lnRef idx="1">
              <a:schemeClr val="accent1"/>
            </a:lnRef>
            <a:fillRef idx="0">
              <a:schemeClr val="accent1"/>
            </a:fillRef>
            <a:effectRef idx="0">
              <a:schemeClr val="accent1"/>
            </a:effectRef>
            <a:fontRef idx="minor">
              <a:schemeClr val="tx1"/>
            </a:fontRef>
          </p:style>
        </p:cxnSp>
        <p:cxnSp>
          <p:nvCxnSpPr>
            <p:cNvPr id="66" name="Conector angulado 65"/>
            <p:cNvCxnSpPr>
              <a:stCxn id="82" idx="2"/>
            </p:cNvCxnSpPr>
            <p:nvPr/>
          </p:nvCxnSpPr>
          <p:spPr>
            <a:xfrm rot="5400000">
              <a:off x="4346824" y="2913831"/>
              <a:ext cx="1221571" cy="771218"/>
            </a:xfrm>
            <a:prstGeom prst="bentConnector3">
              <a:avLst>
                <a:gd name="adj1" fmla="val 22068"/>
              </a:avLst>
            </a:prstGeom>
            <a:ln w="57150"/>
          </p:spPr>
          <p:style>
            <a:lnRef idx="1">
              <a:schemeClr val="accent1"/>
            </a:lnRef>
            <a:fillRef idx="0">
              <a:schemeClr val="accent1"/>
            </a:fillRef>
            <a:effectRef idx="0">
              <a:schemeClr val="accent1"/>
            </a:effectRef>
            <a:fontRef idx="minor">
              <a:schemeClr val="tx1"/>
            </a:fontRef>
          </p:style>
        </p:cxnSp>
        <p:cxnSp>
          <p:nvCxnSpPr>
            <p:cNvPr id="67" name="Conector angulado 66"/>
            <p:cNvCxnSpPr>
              <a:stCxn id="84" idx="2"/>
              <a:endCxn id="70" idx="0"/>
            </p:cNvCxnSpPr>
            <p:nvPr/>
          </p:nvCxnSpPr>
          <p:spPr>
            <a:xfrm rot="16200000" flipH="1">
              <a:off x="3663130" y="3298948"/>
              <a:ext cx="1221569" cy="981"/>
            </a:xfrm>
            <a:prstGeom prst="bentConnector3">
              <a:avLst/>
            </a:prstGeom>
            <a:ln w="57150"/>
          </p:spPr>
          <p:style>
            <a:lnRef idx="1">
              <a:schemeClr val="accent1"/>
            </a:lnRef>
            <a:fillRef idx="0">
              <a:schemeClr val="accent1"/>
            </a:fillRef>
            <a:effectRef idx="0">
              <a:schemeClr val="accent1"/>
            </a:effectRef>
            <a:fontRef idx="minor">
              <a:schemeClr val="tx1"/>
            </a:fontRef>
          </p:style>
        </p:cxnSp>
        <p:cxnSp>
          <p:nvCxnSpPr>
            <p:cNvPr id="68" name="Conector angulado 67"/>
            <p:cNvCxnSpPr>
              <a:stCxn id="86" idx="2"/>
            </p:cNvCxnSpPr>
            <p:nvPr/>
          </p:nvCxnSpPr>
          <p:spPr>
            <a:xfrm rot="16200000" flipH="1">
              <a:off x="2987271" y="2901559"/>
              <a:ext cx="1221571" cy="795761"/>
            </a:xfrm>
            <a:prstGeom prst="bentConnector3">
              <a:avLst>
                <a:gd name="adj1" fmla="val 22069"/>
              </a:avLst>
            </a:prstGeom>
            <a:ln w="57150"/>
          </p:spPr>
          <p:style>
            <a:lnRef idx="1">
              <a:schemeClr val="accent1"/>
            </a:lnRef>
            <a:fillRef idx="0">
              <a:schemeClr val="accent1"/>
            </a:fillRef>
            <a:effectRef idx="0">
              <a:schemeClr val="accent1"/>
            </a:effectRef>
            <a:fontRef idx="minor">
              <a:schemeClr val="tx1"/>
            </a:fontRef>
          </p:style>
        </p:cxnSp>
        <p:cxnSp>
          <p:nvCxnSpPr>
            <p:cNvPr id="69" name="Conector angulado 68"/>
            <p:cNvCxnSpPr>
              <a:stCxn id="88" idx="2"/>
              <a:endCxn id="70" idx="1"/>
            </p:cNvCxnSpPr>
            <p:nvPr/>
          </p:nvCxnSpPr>
          <p:spPr>
            <a:xfrm rot="16200000" flipH="1">
              <a:off x="1957796" y="2347268"/>
              <a:ext cx="1316561" cy="1992808"/>
            </a:xfrm>
            <a:prstGeom prst="bentConnector3">
              <a:avLst>
                <a:gd name="adj1" fmla="val 38597"/>
              </a:avLst>
            </a:prstGeom>
            <a:ln w="57150"/>
          </p:spPr>
          <p:style>
            <a:lnRef idx="1">
              <a:schemeClr val="accent1"/>
            </a:lnRef>
            <a:fillRef idx="0">
              <a:schemeClr val="accent1"/>
            </a:fillRef>
            <a:effectRef idx="0">
              <a:schemeClr val="accent1"/>
            </a:effectRef>
            <a:fontRef idx="minor">
              <a:schemeClr val="tx1"/>
            </a:fontRef>
          </p:style>
        </p:cxnSp>
        <p:sp>
          <p:nvSpPr>
            <p:cNvPr id="70" name="Rosca 69"/>
            <p:cNvSpPr/>
            <p:nvPr/>
          </p:nvSpPr>
          <p:spPr>
            <a:xfrm>
              <a:off x="3338301" y="3910224"/>
              <a:ext cx="1872208" cy="626368"/>
            </a:xfrm>
            <a:prstGeom prst="donut">
              <a:avLst>
                <a:gd name="adj" fmla="val 2167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perspectiveRelaxedModerately"/>
                <a:lightRig rig="threePt" dir="t"/>
              </a:scene3d>
              <a:sp3d extrusionH="57150">
                <a:bevelT w="38100" h="38100"/>
              </a:sp3d>
            </a:bodyPr>
            <a:lstStyle/>
            <a:p>
              <a:pPr algn="ctr"/>
              <a:endParaRPr lang="pt-BR">
                <a:solidFill>
                  <a:schemeClr val="tx1"/>
                </a:solidFill>
                <a:effectLst>
                  <a:innerShdw blurRad="63500" dist="50800" dir="5400000">
                    <a:prstClr val="black">
                      <a:alpha val="50000"/>
                    </a:prstClr>
                  </a:innerShdw>
                </a:effectLst>
              </a:endParaRPr>
            </a:p>
          </p:txBody>
        </p:sp>
        <p:pic>
          <p:nvPicPr>
            <p:cNvPr id="71" name="Imagem 7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21740" y="3178288"/>
              <a:ext cx="2103367" cy="1441153"/>
            </a:xfrm>
            <a:prstGeom prst="rect">
              <a:avLst/>
            </a:prstGeom>
            <a:effectLst>
              <a:outerShdw blurRad="50800" dist="38100" dir="5400000" algn="t" rotWithShape="0">
                <a:prstClr val="black">
                  <a:alpha val="40000"/>
                </a:prstClr>
              </a:outerShdw>
            </a:effectLst>
          </p:spPr>
        </p:pic>
        <p:grpSp>
          <p:nvGrpSpPr>
            <p:cNvPr id="72" name="Grupo 71"/>
            <p:cNvGrpSpPr/>
            <p:nvPr/>
          </p:nvGrpSpPr>
          <p:grpSpPr>
            <a:xfrm>
              <a:off x="971600" y="1173224"/>
              <a:ext cx="1296144" cy="1580408"/>
              <a:chOff x="1619672" y="887782"/>
              <a:chExt cx="1296144" cy="1580408"/>
            </a:xfrm>
            <a:effectLst>
              <a:outerShdw blurRad="50800" dist="38100" dir="5400000" algn="t" rotWithShape="0">
                <a:prstClr val="black">
                  <a:alpha val="40000"/>
                </a:prstClr>
              </a:outerShdw>
            </a:effectLst>
          </p:grpSpPr>
          <p:sp>
            <p:nvSpPr>
              <p:cNvPr id="87" name="Rosca 86"/>
              <p:cNvSpPr/>
              <p:nvPr/>
            </p:nvSpPr>
            <p:spPr>
              <a:xfrm>
                <a:off x="1799692" y="2169917"/>
                <a:ext cx="936104" cy="298273"/>
              </a:xfrm>
              <a:prstGeom prst="donut">
                <a:avLst>
                  <a:gd name="adj" fmla="val 3383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perspectiveRelaxedModerately"/>
                  <a:lightRig rig="threePt" dir="t"/>
                </a:scene3d>
                <a:sp3d extrusionH="57150">
                  <a:bevelT w="38100" h="38100"/>
                </a:sp3d>
              </a:bodyPr>
              <a:lstStyle/>
              <a:p>
                <a:pPr algn="ctr"/>
                <a:endParaRPr lang="pt-BR">
                  <a:solidFill>
                    <a:schemeClr val="tx1"/>
                  </a:solidFill>
                  <a:effectLst>
                    <a:innerShdw blurRad="63500" dist="50800" dir="5400000">
                      <a:prstClr val="black">
                        <a:alpha val="50000"/>
                      </a:prstClr>
                    </a:innerShdw>
                  </a:effectLst>
                </a:endParaRPr>
              </a:p>
            </p:txBody>
          </p:sp>
          <p:pic>
            <p:nvPicPr>
              <p:cNvPr id="88" name="Imagem 8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619672" y="887782"/>
                <a:ext cx="1296144" cy="1512168"/>
              </a:xfrm>
              <a:prstGeom prst="rect">
                <a:avLst/>
              </a:prstGeom>
              <a:effectLst>
                <a:outerShdw blurRad="50800" dist="38100" dir="5400000" algn="t" rotWithShape="0">
                  <a:prstClr val="black">
                    <a:alpha val="40000"/>
                  </a:prstClr>
                </a:outerShdw>
              </a:effectLst>
            </p:spPr>
          </p:pic>
        </p:grpSp>
        <p:sp>
          <p:nvSpPr>
            <p:cNvPr id="73" name="Rosca 72"/>
            <p:cNvSpPr/>
            <p:nvPr/>
          </p:nvSpPr>
          <p:spPr>
            <a:xfrm>
              <a:off x="3072554" y="5990224"/>
              <a:ext cx="2437959" cy="482352"/>
            </a:xfrm>
            <a:prstGeom prst="donut">
              <a:avLst>
                <a:gd name="adj" fmla="val 4126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perspectiveRelaxedModerately"/>
                <a:lightRig rig="threePt" dir="t"/>
              </a:scene3d>
              <a:sp3d extrusionH="57150">
                <a:bevelT w="38100" h="38100"/>
              </a:sp3d>
            </a:bodyPr>
            <a:lstStyle/>
            <a:p>
              <a:pPr algn="ctr"/>
              <a:endParaRPr lang="pt-BR">
                <a:solidFill>
                  <a:schemeClr val="tx1"/>
                </a:solidFill>
                <a:effectLst>
                  <a:innerShdw blurRad="63500" dist="50800" dir="5400000">
                    <a:prstClr val="black">
                      <a:alpha val="50000"/>
                    </a:prstClr>
                  </a:innerShdw>
                </a:effectLst>
              </a:endParaRPr>
            </a:p>
          </p:txBody>
        </p:sp>
        <p:pic>
          <p:nvPicPr>
            <p:cNvPr id="74" name="Imagem 7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072554" y="4941168"/>
              <a:ext cx="2437959" cy="1453633"/>
            </a:xfrm>
            <a:prstGeom prst="rect">
              <a:avLst/>
            </a:prstGeom>
            <a:effectLst>
              <a:outerShdw blurRad="50800" dist="38100" dir="5400000" algn="t" rotWithShape="0">
                <a:prstClr val="black">
                  <a:alpha val="40000"/>
                </a:prstClr>
              </a:outerShdw>
            </a:effectLst>
          </p:spPr>
        </p:pic>
        <p:grpSp>
          <p:nvGrpSpPr>
            <p:cNvPr id="75" name="Grupo 74"/>
            <p:cNvGrpSpPr/>
            <p:nvPr/>
          </p:nvGrpSpPr>
          <p:grpSpPr>
            <a:xfrm>
              <a:off x="2552104" y="1176487"/>
              <a:ext cx="1296144" cy="1580408"/>
              <a:chOff x="1619672" y="887782"/>
              <a:chExt cx="1296144" cy="1580408"/>
            </a:xfrm>
            <a:effectLst>
              <a:outerShdw blurRad="50800" dist="38100" dir="5400000" algn="t" rotWithShape="0">
                <a:prstClr val="black">
                  <a:alpha val="40000"/>
                </a:prstClr>
              </a:outerShdw>
            </a:effectLst>
          </p:grpSpPr>
          <p:sp>
            <p:nvSpPr>
              <p:cNvPr id="85" name="Rosca 84"/>
              <p:cNvSpPr/>
              <p:nvPr/>
            </p:nvSpPr>
            <p:spPr>
              <a:xfrm>
                <a:off x="1799692" y="2169917"/>
                <a:ext cx="936104" cy="298273"/>
              </a:xfrm>
              <a:prstGeom prst="donut">
                <a:avLst>
                  <a:gd name="adj" fmla="val 3383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perspectiveRelaxedModerately"/>
                  <a:lightRig rig="threePt" dir="t"/>
                </a:scene3d>
                <a:sp3d extrusionH="57150">
                  <a:bevelT w="38100" h="38100"/>
                </a:sp3d>
              </a:bodyPr>
              <a:lstStyle/>
              <a:p>
                <a:pPr algn="ctr"/>
                <a:endParaRPr lang="pt-BR">
                  <a:solidFill>
                    <a:schemeClr val="tx1"/>
                  </a:solidFill>
                  <a:effectLst>
                    <a:innerShdw blurRad="63500" dist="50800" dir="5400000">
                      <a:prstClr val="black">
                        <a:alpha val="50000"/>
                      </a:prstClr>
                    </a:innerShdw>
                  </a:effectLst>
                </a:endParaRPr>
              </a:p>
            </p:txBody>
          </p:sp>
          <p:pic>
            <p:nvPicPr>
              <p:cNvPr id="86" name="Imagem 8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619672" y="887782"/>
                <a:ext cx="1296144" cy="1512168"/>
              </a:xfrm>
              <a:prstGeom prst="rect">
                <a:avLst/>
              </a:prstGeom>
              <a:effectLst>
                <a:outerShdw blurRad="50800" dist="38100" dir="5400000" algn="t" rotWithShape="0">
                  <a:prstClr val="black">
                    <a:alpha val="40000"/>
                  </a:prstClr>
                </a:outerShdw>
              </a:effectLst>
            </p:spPr>
          </p:pic>
        </p:grpSp>
        <p:grpSp>
          <p:nvGrpSpPr>
            <p:cNvPr id="76" name="Grupo 75"/>
            <p:cNvGrpSpPr/>
            <p:nvPr/>
          </p:nvGrpSpPr>
          <p:grpSpPr>
            <a:xfrm>
              <a:off x="3625352" y="1176487"/>
              <a:ext cx="1296144" cy="1580408"/>
              <a:chOff x="1619672" y="887782"/>
              <a:chExt cx="1296144" cy="1580408"/>
            </a:xfrm>
            <a:effectLst>
              <a:outerShdw blurRad="50800" dist="38100" dir="5400000" algn="t" rotWithShape="0">
                <a:prstClr val="black">
                  <a:alpha val="40000"/>
                </a:prstClr>
              </a:outerShdw>
            </a:effectLst>
          </p:grpSpPr>
          <p:sp>
            <p:nvSpPr>
              <p:cNvPr id="83" name="Rosca 82"/>
              <p:cNvSpPr/>
              <p:nvPr/>
            </p:nvSpPr>
            <p:spPr>
              <a:xfrm>
                <a:off x="1799692" y="2169917"/>
                <a:ext cx="936104" cy="298273"/>
              </a:xfrm>
              <a:prstGeom prst="donut">
                <a:avLst>
                  <a:gd name="adj" fmla="val 3383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perspectiveRelaxedModerately"/>
                  <a:lightRig rig="threePt" dir="t"/>
                </a:scene3d>
                <a:sp3d extrusionH="57150">
                  <a:bevelT w="38100" h="38100"/>
                </a:sp3d>
              </a:bodyPr>
              <a:lstStyle/>
              <a:p>
                <a:pPr algn="ctr"/>
                <a:endParaRPr lang="pt-BR">
                  <a:solidFill>
                    <a:schemeClr val="tx1"/>
                  </a:solidFill>
                  <a:effectLst>
                    <a:innerShdw blurRad="63500" dist="50800" dir="5400000">
                      <a:prstClr val="black">
                        <a:alpha val="50000"/>
                      </a:prstClr>
                    </a:innerShdw>
                  </a:effectLst>
                </a:endParaRPr>
              </a:p>
            </p:txBody>
          </p:sp>
          <p:pic>
            <p:nvPicPr>
              <p:cNvPr id="84" name="Imagem 8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619672" y="887782"/>
                <a:ext cx="1296144" cy="1512168"/>
              </a:xfrm>
              <a:prstGeom prst="rect">
                <a:avLst/>
              </a:prstGeom>
              <a:effectLst>
                <a:outerShdw blurRad="50800" dist="38100" dir="5400000" algn="t" rotWithShape="0">
                  <a:prstClr val="black">
                    <a:alpha val="40000"/>
                  </a:prstClr>
                </a:outerShdw>
              </a:effectLst>
            </p:spPr>
          </p:pic>
        </p:grpSp>
        <p:grpSp>
          <p:nvGrpSpPr>
            <p:cNvPr id="77" name="Grupo 76"/>
            <p:cNvGrpSpPr/>
            <p:nvPr/>
          </p:nvGrpSpPr>
          <p:grpSpPr>
            <a:xfrm>
              <a:off x="4695146" y="1176487"/>
              <a:ext cx="1296144" cy="1580408"/>
              <a:chOff x="1619672" y="887782"/>
              <a:chExt cx="1296144" cy="1580408"/>
            </a:xfrm>
            <a:effectLst>
              <a:outerShdw blurRad="50800" dist="38100" dir="5400000" algn="t" rotWithShape="0">
                <a:prstClr val="black">
                  <a:alpha val="40000"/>
                </a:prstClr>
              </a:outerShdw>
            </a:effectLst>
          </p:grpSpPr>
          <p:sp>
            <p:nvSpPr>
              <p:cNvPr id="81" name="Rosca 80"/>
              <p:cNvSpPr/>
              <p:nvPr/>
            </p:nvSpPr>
            <p:spPr>
              <a:xfrm>
                <a:off x="1799692" y="2169917"/>
                <a:ext cx="936104" cy="298273"/>
              </a:xfrm>
              <a:prstGeom prst="donut">
                <a:avLst>
                  <a:gd name="adj" fmla="val 3383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perspectiveRelaxedModerately"/>
                  <a:lightRig rig="threePt" dir="t"/>
                </a:scene3d>
                <a:sp3d extrusionH="57150">
                  <a:bevelT w="38100" h="38100"/>
                </a:sp3d>
              </a:bodyPr>
              <a:lstStyle/>
              <a:p>
                <a:pPr algn="ctr"/>
                <a:endParaRPr lang="pt-BR">
                  <a:solidFill>
                    <a:schemeClr val="tx1"/>
                  </a:solidFill>
                  <a:effectLst>
                    <a:innerShdw blurRad="63500" dist="50800" dir="5400000">
                      <a:prstClr val="black">
                        <a:alpha val="50000"/>
                      </a:prstClr>
                    </a:innerShdw>
                  </a:effectLst>
                </a:endParaRPr>
              </a:p>
            </p:txBody>
          </p:sp>
          <p:pic>
            <p:nvPicPr>
              <p:cNvPr id="82" name="Imagem 8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619672" y="887782"/>
                <a:ext cx="1296144" cy="1512168"/>
              </a:xfrm>
              <a:prstGeom prst="rect">
                <a:avLst/>
              </a:prstGeom>
              <a:effectLst>
                <a:outerShdw blurRad="50800" dist="38100" dir="5400000" algn="t" rotWithShape="0">
                  <a:prstClr val="black">
                    <a:alpha val="40000"/>
                  </a:prstClr>
                </a:outerShdw>
              </a:effectLst>
            </p:spPr>
          </p:pic>
        </p:grpSp>
        <p:grpSp>
          <p:nvGrpSpPr>
            <p:cNvPr id="78" name="Grupo 77"/>
            <p:cNvGrpSpPr/>
            <p:nvPr/>
          </p:nvGrpSpPr>
          <p:grpSpPr>
            <a:xfrm>
              <a:off x="6388151" y="1173224"/>
              <a:ext cx="1296144" cy="1580408"/>
              <a:chOff x="1619672" y="887782"/>
              <a:chExt cx="1296144" cy="1580408"/>
            </a:xfrm>
            <a:effectLst>
              <a:outerShdw blurRad="50800" dist="38100" dir="5400000" algn="t" rotWithShape="0">
                <a:prstClr val="black">
                  <a:alpha val="40000"/>
                </a:prstClr>
              </a:outerShdw>
            </a:effectLst>
          </p:grpSpPr>
          <p:sp>
            <p:nvSpPr>
              <p:cNvPr id="79" name="Rosca 78"/>
              <p:cNvSpPr/>
              <p:nvPr/>
            </p:nvSpPr>
            <p:spPr>
              <a:xfrm>
                <a:off x="1799692" y="2169917"/>
                <a:ext cx="936104" cy="298273"/>
              </a:xfrm>
              <a:prstGeom prst="donut">
                <a:avLst>
                  <a:gd name="adj" fmla="val 3383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perspectiveRelaxedModerately"/>
                  <a:lightRig rig="threePt" dir="t"/>
                </a:scene3d>
                <a:sp3d extrusionH="57150">
                  <a:bevelT w="38100" h="38100"/>
                </a:sp3d>
              </a:bodyPr>
              <a:lstStyle/>
              <a:p>
                <a:pPr algn="ctr"/>
                <a:endParaRPr lang="pt-BR">
                  <a:solidFill>
                    <a:schemeClr val="tx1"/>
                  </a:solidFill>
                  <a:effectLst>
                    <a:innerShdw blurRad="63500" dist="50800" dir="5400000">
                      <a:prstClr val="black">
                        <a:alpha val="50000"/>
                      </a:prstClr>
                    </a:innerShdw>
                  </a:effectLst>
                </a:endParaRPr>
              </a:p>
            </p:txBody>
          </p:sp>
          <p:pic>
            <p:nvPicPr>
              <p:cNvPr id="80" name="Imagem 7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619672" y="887782"/>
                <a:ext cx="1296144" cy="1512168"/>
              </a:xfrm>
              <a:prstGeom prst="rect">
                <a:avLst/>
              </a:prstGeom>
              <a:effectLst>
                <a:outerShdw blurRad="50800" dist="38100" dir="5400000" algn="t" rotWithShape="0">
                  <a:prstClr val="black">
                    <a:alpha val="40000"/>
                  </a:prstClr>
                </a:outerShdw>
              </a:effectLst>
            </p:spPr>
          </p:pic>
        </p:grpSp>
      </p:grpSp>
      <p:grpSp>
        <p:nvGrpSpPr>
          <p:cNvPr id="35" name="Grupo 34"/>
          <p:cNvGrpSpPr/>
          <p:nvPr/>
        </p:nvGrpSpPr>
        <p:grpSpPr>
          <a:xfrm>
            <a:off x="1646882" y="1875231"/>
            <a:ext cx="5373390" cy="4437512"/>
            <a:chOff x="1646882" y="1875231"/>
            <a:chExt cx="5373390" cy="4437512"/>
          </a:xfrm>
        </p:grpSpPr>
        <p:sp>
          <p:nvSpPr>
            <p:cNvPr id="36" name="Retângulo 1"/>
            <p:cNvSpPr/>
            <p:nvPr/>
          </p:nvSpPr>
          <p:spPr>
            <a:xfrm>
              <a:off x="2071910" y="2439531"/>
              <a:ext cx="4487046" cy="3257161"/>
            </a:xfrm>
            <a:custGeom>
              <a:avLst/>
              <a:gdLst>
                <a:gd name="connsiteX0" fmla="*/ 0 w 4487046"/>
                <a:gd name="connsiteY0" fmla="*/ 0 h 3925901"/>
                <a:gd name="connsiteX1" fmla="*/ 4487046 w 4487046"/>
                <a:gd name="connsiteY1" fmla="*/ 0 h 3925901"/>
                <a:gd name="connsiteX2" fmla="*/ 4487046 w 4487046"/>
                <a:gd name="connsiteY2" fmla="*/ 3925901 h 3925901"/>
                <a:gd name="connsiteX3" fmla="*/ 0 w 4487046"/>
                <a:gd name="connsiteY3" fmla="*/ 3925901 h 3925901"/>
                <a:gd name="connsiteX4" fmla="*/ 0 w 4487046"/>
                <a:gd name="connsiteY4" fmla="*/ 0 h 3925901"/>
                <a:gd name="connsiteX0" fmla="*/ 0 w 4487046"/>
                <a:gd name="connsiteY0" fmla="*/ 0 h 3925901"/>
                <a:gd name="connsiteX1" fmla="*/ 3640884 w 4487046"/>
                <a:gd name="connsiteY1" fmla="*/ 682388 h 3925901"/>
                <a:gd name="connsiteX2" fmla="*/ 4487046 w 4487046"/>
                <a:gd name="connsiteY2" fmla="*/ 3925901 h 3925901"/>
                <a:gd name="connsiteX3" fmla="*/ 0 w 4487046"/>
                <a:gd name="connsiteY3" fmla="*/ 3925901 h 3925901"/>
                <a:gd name="connsiteX4" fmla="*/ 0 w 4487046"/>
                <a:gd name="connsiteY4" fmla="*/ 0 h 3925901"/>
                <a:gd name="connsiteX0" fmla="*/ 600502 w 4487046"/>
                <a:gd name="connsiteY0" fmla="*/ 0 h 3257161"/>
                <a:gd name="connsiteX1" fmla="*/ 3640884 w 4487046"/>
                <a:gd name="connsiteY1" fmla="*/ 13648 h 3257161"/>
                <a:gd name="connsiteX2" fmla="*/ 4487046 w 4487046"/>
                <a:gd name="connsiteY2" fmla="*/ 3257161 h 3257161"/>
                <a:gd name="connsiteX3" fmla="*/ 0 w 4487046"/>
                <a:gd name="connsiteY3" fmla="*/ 3257161 h 3257161"/>
                <a:gd name="connsiteX4" fmla="*/ 600502 w 4487046"/>
                <a:gd name="connsiteY4" fmla="*/ 0 h 3257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87046" h="3257161">
                  <a:moveTo>
                    <a:pt x="600502" y="0"/>
                  </a:moveTo>
                  <a:lnTo>
                    <a:pt x="3640884" y="13648"/>
                  </a:lnTo>
                  <a:lnTo>
                    <a:pt x="4487046" y="3257161"/>
                  </a:lnTo>
                  <a:lnTo>
                    <a:pt x="0" y="3257161"/>
                  </a:lnTo>
                  <a:lnTo>
                    <a:pt x="600502" y="0"/>
                  </a:lnTo>
                  <a:close/>
                </a:path>
              </a:pathLst>
            </a:custGeom>
            <a:gradFill flip="none" rotWithShape="1">
              <a:gsLst>
                <a:gs pos="57103">
                  <a:schemeClr val="bg1">
                    <a:alpha val="14000"/>
                  </a:schemeClr>
                </a:gs>
                <a:gs pos="0">
                  <a:schemeClr val="bg1">
                    <a:lumMod val="65000"/>
                  </a:schemeClr>
                </a:gs>
                <a:gs pos="21000">
                  <a:schemeClr val="bg1">
                    <a:lumMod val="85000"/>
                  </a:schemeClr>
                </a:gs>
                <a:gs pos="100000">
                  <a:srgbClr val="FFFFFF">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37" name="Conector angulado 36"/>
            <p:cNvCxnSpPr/>
            <p:nvPr/>
          </p:nvCxnSpPr>
          <p:spPr>
            <a:xfrm rot="16200000" flipH="1">
              <a:off x="3539649" y="5142683"/>
              <a:ext cx="1513647" cy="1"/>
            </a:xfrm>
            <a:prstGeom prst="bentConnector3">
              <a:avLst>
                <a:gd name="adj1" fmla="val 50000"/>
              </a:avLst>
            </a:prstGeom>
            <a:ln w="57150"/>
          </p:spPr>
          <p:style>
            <a:lnRef idx="1">
              <a:schemeClr val="accent1"/>
            </a:lnRef>
            <a:fillRef idx="0">
              <a:schemeClr val="accent1"/>
            </a:fillRef>
            <a:effectRef idx="0">
              <a:schemeClr val="accent1"/>
            </a:effectRef>
            <a:fontRef idx="minor">
              <a:schemeClr val="tx1"/>
            </a:fontRef>
          </p:style>
        </p:cxnSp>
        <p:cxnSp>
          <p:nvCxnSpPr>
            <p:cNvPr id="38" name="Conector angulado 37"/>
            <p:cNvCxnSpPr>
              <a:endCxn id="43" idx="7"/>
            </p:cNvCxnSpPr>
            <p:nvPr/>
          </p:nvCxnSpPr>
          <p:spPr>
            <a:xfrm rot="5400000">
              <a:off x="5160574" y="2756811"/>
              <a:ext cx="1127910" cy="1750742"/>
            </a:xfrm>
            <a:prstGeom prst="bentConnector3">
              <a:avLst>
                <a:gd name="adj1" fmla="val 37560"/>
              </a:avLst>
            </a:prstGeom>
            <a:ln w="57150"/>
          </p:spPr>
          <p:style>
            <a:lnRef idx="1">
              <a:schemeClr val="accent1"/>
            </a:lnRef>
            <a:fillRef idx="0">
              <a:schemeClr val="accent1"/>
            </a:fillRef>
            <a:effectRef idx="0">
              <a:schemeClr val="accent1"/>
            </a:effectRef>
            <a:fontRef idx="minor">
              <a:schemeClr val="tx1"/>
            </a:fontRef>
          </p:style>
        </p:cxnSp>
        <p:cxnSp>
          <p:nvCxnSpPr>
            <p:cNvPr id="39" name="Conector angulado 38"/>
            <p:cNvCxnSpPr/>
            <p:nvPr/>
          </p:nvCxnSpPr>
          <p:spPr>
            <a:xfrm rot="5400000">
              <a:off x="4343633" y="3272794"/>
              <a:ext cx="1046531" cy="642987"/>
            </a:xfrm>
            <a:prstGeom prst="bentConnector3">
              <a:avLst>
                <a:gd name="adj1" fmla="val 22068"/>
              </a:avLst>
            </a:prstGeom>
            <a:ln w="57150"/>
          </p:spPr>
          <p:style>
            <a:lnRef idx="1">
              <a:schemeClr val="accent1"/>
            </a:lnRef>
            <a:fillRef idx="0">
              <a:schemeClr val="accent1"/>
            </a:fillRef>
            <a:effectRef idx="0">
              <a:schemeClr val="accent1"/>
            </a:effectRef>
            <a:fontRef idx="minor">
              <a:schemeClr val="tx1"/>
            </a:fontRef>
          </p:style>
        </p:cxnSp>
        <p:cxnSp>
          <p:nvCxnSpPr>
            <p:cNvPr id="40" name="Conector angulado 39"/>
            <p:cNvCxnSpPr>
              <a:endCxn id="43" idx="0"/>
            </p:cNvCxnSpPr>
            <p:nvPr/>
          </p:nvCxnSpPr>
          <p:spPr>
            <a:xfrm rot="16200000" flipH="1">
              <a:off x="3773617" y="3593877"/>
              <a:ext cx="1046530" cy="818"/>
            </a:xfrm>
            <a:prstGeom prst="bentConnector3">
              <a:avLst/>
            </a:prstGeom>
            <a:ln w="57150"/>
          </p:spPr>
          <p:style>
            <a:lnRef idx="1">
              <a:schemeClr val="accent1"/>
            </a:lnRef>
            <a:fillRef idx="0">
              <a:schemeClr val="accent1"/>
            </a:fillRef>
            <a:effectRef idx="0">
              <a:schemeClr val="accent1"/>
            </a:effectRef>
            <a:fontRef idx="minor">
              <a:schemeClr val="tx1"/>
            </a:fontRef>
          </p:style>
        </p:cxnSp>
        <p:cxnSp>
          <p:nvCxnSpPr>
            <p:cNvPr id="41" name="Conector angulado 40"/>
            <p:cNvCxnSpPr/>
            <p:nvPr/>
          </p:nvCxnSpPr>
          <p:spPr>
            <a:xfrm rot="16200000" flipH="1">
              <a:off x="3210133" y="3262562"/>
              <a:ext cx="1046531" cy="663449"/>
            </a:xfrm>
            <a:prstGeom prst="bentConnector3">
              <a:avLst>
                <a:gd name="adj1" fmla="val 22069"/>
              </a:avLst>
            </a:prstGeom>
            <a:ln w="57150"/>
          </p:spPr>
          <p:style>
            <a:lnRef idx="1">
              <a:schemeClr val="accent1"/>
            </a:lnRef>
            <a:fillRef idx="0">
              <a:schemeClr val="accent1"/>
            </a:fillRef>
            <a:effectRef idx="0">
              <a:schemeClr val="accent1"/>
            </a:effectRef>
            <a:fontRef idx="minor">
              <a:schemeClr val="tx1"/>
            </a:fontRef>
          </p:style>
        </p:cxnSp>
        <p:cxnSp>
          <p:nvCxnSpPr>
            <p:cNvPr id="42" name="Conector angulado 41"/>
            <p:cNvCxnSpPr>
              <a:endCxn id="43" idx="1"/>
            </p:cNvCxnSpPr>
            <p:nvPr/>
          </p:nvCxnSpPr>
          <p:spPr>
            <a:xfrm rot="16200000" flipH="1">
              <a:off x="2350738" y="2801450"/>
              <a:ext cx="1127910" cy="1661463"/>
            </a:xfrm>
            <a:prstGeom prst="bentConnector3">
              <a:avLst>
                <a:gd name="adj1" fmla="val 38597"/>
              </a:avLst>
            </a:prstGeom>
            <a:ln w="57150"/>
          </p:spPr>
          <p:style>
            <a:lnRef idx="1">
              <a:schemeClr val="accent1"/>
            </a:lnRef>
            <a:fillRef idx="0">
              <a:schemeClr val="accent1"/>
            </a:fillRef>
            <a:effectRef idx="0">
              <a:schemeClr val="accent1"/>
            </a:effectRef>
            <a:fontRef idx="minor">
              <a:schemeClr val="tx1"/>
            </a:fontRef>
          </p:style>
        </p:cxnSp>
        <p:sp>
          <p:nvSpPr>
            <p:cNvPr id="43" name="Rosca 42"/>
            <p:cNvSpPr/>
            <p:nvPr/>
          </p:nvSpPr>
          <p:spPr>
            <a:xfrm>
              <a:off x="3516833" y="4117552"/>
              <a:ext cx="1560915" cy="536615"/>
            </a:xfrm>
            <a:prstGeom prst="donut">
              <a:avLst>
                <a:gd name="adj" fmla="val 2167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perspectiveRelaxedModerately"/>
                <a:lightRig rig="threePt" dir="t"/>
              </a:scene3d>
              <a:sp3d extrusionH="57150">
                <a:bevelT w="38100" h="38100"/>
              </a:sp3d>
            </a:bodyPr>
            <a:lstStyle/>
            <a:p>
              <a:pPr algn="ctr"/>
              <a:endParaRPr lang="pt-BR">
                <a:solidFill>
                  <a:schemeClr val="tx1"/>
                </a:solidFill>
                <a:effectLst>
                  <a:innerShdw blurRad="63500" dist="50800" dir="5400000">
                    <a:prstClr val="black">
                      <a:alpha val="50000"/>
                    </a:prstClr>
                  </a:innerShdw>
                </a:effectLst>
              </a:endParaRPr>
            </a:p>
          </p:txBody>
        </p:sp>
        <p:pic>
          <p:nvPicPr>
            <p:cNvPr id="44" name="Imagem 4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19653" y="3490495"/>
              <a:ext cx="1753639" cy="1234649"/>
            </a:xfrm>
            <a:prstGeom prst="rect">
              <a:avLst/>
            </a:prstGeom>
            <a:effectLst>
              <a:outerShdw blurRad="50800" dist="38100" dir="5400000" algn="t" rotWithShape="0">
                <a:prstClr val="black">
                  <a:alpha val="40000"/>
                </a:prstClr>
              </a:outerShdw>
            </a:effectLst>
          </p:spPr>
        </p:pic>
        <p:sp>
          <p:nvSpPr>
            <p:cNvPr id="45" name="Rosca 44"/>
            <p:cNvSpPr/>
            <p:nvPr/>
          </p:nvSpPr>
          <p:spPr>
            <a:xfrm>
              <a:off x="1693733" y="2871155"/>
              <a:ext cx="780457" cy="255533"/>
            </a:xfrm>
            <a:prstGeom prst="donut">
              <a:avLst>
                <a:gd name="adj" fmla="val 3383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perspectiveRelaxedModerately"/>
                <a:lightRig rig="threePt" dir="t"/>
              </a:scene3d>
              <a:sp3d extrusionH="57150">
                <a:bevelT w="38100" h="38100"/>
              </a:sp3d>
            </a:bodyPr>
            <a:lstStyle/>
            <a:p>
              <a:pPr algn="ctr"/>
              <a:endParaRPr lang="pt-BR">
                <a:solidFill>
                  <a:schemeClr val="tx1"/>
                </a:solidFill>
                <a:effectLst>
                  <a:innerShdw blurRad="63500" dist="50800" dir="5400000">
                    <a:prstClr val="black">
                      <a:alpha val="50000"/>
                    </a:prstClr>
                  </a:innerShdw>
                </a:effectLst>
              </a:endParaRPr>
            </a:p>
          </p:txBody>
        </p:sp>
        <p:sp>
          <p:nvSpPr>
            <p:cNvPr id="46" name="Rosca 45"/>
            <p:cNvSpPr/>
            <p:nvPr/>
          </p:nvSpPr>
          <p:spPr>
            <a:xfrm>
              <a:off x="3295272" y="5899507"/>
              <a:ext cx="2032598" cy="413236"/>
            </a:xfrm>
            <a:prstGeom prst="donut">
              <a:avLst>
                <a:gd name="adj" fmla="val 4126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perspectiveRelaxedModerately"/>
                <a:lightRig rig="threePt" dir="t"/>
              </a:scene3d>
              <a:sp3d extrusionH="57150">
                <a:bevelT w="38100" h="38100"/>
              </a:sp3d>
            </a:bodyPr>
            <a:lstStyle/>
            <a:p>
              <a:pPr algn="ctr"/>
              <a:endParaRPr lang="pt-BR">
                <a:solidFill>
                  <a:schemeClr val="tx1"/>
                </a:solidFill>
                <a:effectLst>
                  <a:innerShdw blurRad="63500" dist="50800" dir="5400000">
                    <a:prstClr val="black">
                      <a:alpha val="50000"/>
                    </a:prstClr>
                  </a:innerShdw>
                </a:effectLst>
              </a:endParaRPr>
            </a:p>
          </p:txBody>
        </p:sp>
        <p:pic>
          <p:nvPicPr>
            <p:cNvPr id="47" name="Imagem 4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295272" y="5000771"/>
              <a:ext cx="2032598" cy="1245341"/>
            </a:xfrm>
            <a:prstGeom prst="rect">
              <a:avLst/>
            </a:prstGeom>
            <a:effectLst>
              <a:outerShdw blurRad="50800" dist="38100" dir="5400000" algn="t" rotWithShape="0">
                <a:prstClr val="black">
                  <a:alpha val="40000"/>
                </a:prstClr>
              </a:outerShdw>
            </a:effectLst>
          </p:spPr>
        </p:pic>
        <p:sp>
          <p:nvSpPr>
            <p:cNvPr id="48" name="Rosca 47"/>
            <p:cNvSpPr/>
            <p:nvPr/>
          </p:nvSpPr>
          <p:spPr>
            <a:xfrm>
              <a:off x="3011446" y="2873948"/>
              <a:ext cx="780457" cy="255533"/>
            </a:xfrm>
            <a:prstGeom prst="donut">
              <a:avLst>
                <a:gd name="adj" fmla="val 3383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perspectiveRelaxedModerately"/>
                <a:lightRig rig="threePt" dir="t"/>
              </a:scene3d>
              <a:sp3d extrusionH="57150">
                <a:bevelT w="38100" h="38100"/>
              </a:sp3d>
            </a:bodyPr>
            <a:lstStyle/>
            <a:p>
              <a:pPr algn="ctr"/>
              <a:endParaRPr lang="pt-BR">
                <a:solidFill>
                  <a:schemeClr val="tx1"/>
                </a:solidFill>
                <a:effectLst>
                  <a:innerShdw blurRad="63500" dist="50800" dir="5400000">
                    <a:prstClr val="black">
                      <a:alpha val="50000"/>
                    </a:prstClr>
                  </a:innerShdw>
                </a:effectLst>
              </a:endParaRPr>
            </a:p>
          </p:txBody>
        </p:sp>
        <p:sp>
          <p:nvSpPr>
            <p:cNvPr id="49" name="Rosca 48"/>
            <p:cNvSpPr/>
            <p:nvPr/>
          </p:nvSpPr>
          <p:spPr>
            <a:xfrm>
              <a:off x="3906244" y="2873948"/>
              <a:ext cx="780457" cy="255533"/>
            </a:xfrm>
            <a:prstGeom prst="donut">
              <a:avLst>
                <a:gd name="adj" fmla="val 3383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perspectiveRelaxedModerately"/>
                <a:lightRig rig="threePt" dir="t"/>
              </a:scene3d>
              <a:sp3d extrusionH="57150">
                <a:bevelT w="38100" h="38100"/>
              </a:sp3d>
            </a:bodyPr>
            <a:lstStyle/>
            <a:p>
              <a:pPr algn="ctr"/>
              <a:endParaRPr lang="pt-BR">
                <a:solidFill>
                  <a:schemeClr val="tx1"/>
                </a:solidFill>
                <a:effectLst>
                  <a:innerShdw blurRad="63500" dist="50800" dir="5400000">
                    <a:prstClr val="black">
                      <a:alpha val="50000"/>
                    </a:prstClr>
                  </a:innerShdw>
                </a:effectLst>
              </a:endParaRPr>
            </a:p>
          </p:txBody>
        </p:sp>
        <p:sp>
          <p:nvSpPr>
            <p:cNvPr id="50" name="Rosca 49"/>
            <p:cNvSpPr/>
            <p:nvPr/>
          </p:nvSpPr>
          <p:spPr>
            <a:xfrm>
              <a:off x="4798163" y="2873948"/>
              <a:ext cx="780457" cy="255533"/>
            </a:xfrm>
            <a:prstGeom prst="donut">
              <a:avLst>
                <a:gd name="adj" fmla="val 3383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perspectiveRelaxedModerately"/>
                <a:lightRig rig="threePt" dir="t"/>
              </a:scene3d>
              <a:sp3d extrusionH="57150">
                <a:bevelT w="38100" h="38100"/>
              </a:sp3d>
            </a:bodyPr>
            <a:lstStyle/>
            <a:p>
              <a:pPr algn="ctr"/>
              <a:endParaRPr lang="pt-BR">
                <a:solidFill>
                  <a:schemeClr val="tx1"/>
                </a:solidFill>
                <a:effectLst>
                  <a:innerShdw blurRad="63500" dist="50800" dir="5400000">
                    <a:prstClr val="black">
                      <a:alpha val="50000"/>
                    </a:prstClr>
                  </a:innerShdw>
                </a:effectLst>
              </a:endParaRPr>
            </a:p>
          </p:txBody>
        </p:sp>
        <p:sp>
          <p:nvSpPr>
            <p:cNvPr id="51" name="Rosca 50"/>
            <p:cNvSpPr/>
            <p:nvPr/>
          </p:nvSpPr>
          <p:spPr>
            <a:xfrm>
              <a:off x="6209671" y="2871153"/>
              <a:ext cx="780457" cy="255533"/>
            </a:xfrm>
            <a:prstGeom prst="donut">
              <a:avLst>
                <a:gd name="adj" fmla="val 3383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perspectiveRelaxedModerately"/>
                <a:lightRig rig="threePt" dir="t"/>
              </a:scene3d>
              <a:sp3d extrusionH="57150">
                <a:bevelT w="38100" h="38100"/>
              </a:sp3d>
            </a:bodyPr>
            <a:lstStyle/>
            <a:p>
              <a:pPr algn="ctr"/>
              <a:endParaRPr lang="pt-BR">
                <a:solidFill>
                  <a:schemeClr val="tx1"/>
                </a:solidFill>
                <a:effectLst>
                  <a:innerShdw blurRad="63500" dist="50800" dir="5400000">
                    <a:prstClr val="black">
                      <a:alpha val="50000"/>
                    </a:prstClr>
                  </a:innerShdw>
                </a:effectLst>
              </a:endParaRPr>
            </a:p>
          </p:txBody>
        </p:sp>
        <p:grpSp>
          <p:nvGrpSpPr>
            <p:cNvPr id="52" name="Group 5"/>
            <p:cNvGrpSpPr>
              <a:grpSpLocks noChangeAspect="1"/>
            </p:cNvGrpSpPr>
            <p:nvPr/>
          </p:nvGrpSpPr>
          <p:grpSpPr bwMode="auto">
            <a:xfrm>
              <a:off x="1646882" y="1889745"/>
              <a:ext cx="864000" cy="1179215"/>
              <a:chOff x="2462" y="1706"/>
              <a:chExt cx="836" cy="1141"/>
            </a:xfrm>
          </p:grpSpPr>
          <p:sp>
            <p:nvSpPr>
              <p:cNvPr id="568" name="AutoShape 4"/>
              <p:cNvSpPr>
                <a:spLocks noChangeAspect="1" noChangeArrowheads="1" noTextEdit="1"/>
              </p:cNvSpPr>
              <p:nvPr/>
            </p:nvSpPr>
            <p:spPr bwMode="auto">
              <a:xfrm>
                <a:off x="2462" y="1706"/>
                <a:ext cx="836" cy="11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569" name="Freeform 7"/>
              <p:cNvSpPr>
                <a:spLocks/>
              </p:cNvSpPr>
              <p:nvPr/>
            </p:nvSpPr>
            <p:spPr bwMode="auto">
              <a:xfrm>
                <a:off x="2894" y="1817"/>
                <a:ext cx="347" cy="937"/>
              </a:xfrm>
              <a:custGeom>
                <a:avLst/>
                <a:gdLst>
                  <a:gd name="T0" fmla="*/ 0 w 695"/>
                  <a:gd name="T1" fmla="*/ 316 h 1875"/>
                  <a:gd name="T2" fmla="*/ 0 w 695"/>
                  <a:gd name="T3" fmla="*/ 1857 h 1875"/>
                  <a:gd name="T4" fmla="*/ 569 w 695"/>
                  <a:gd name="T5" fmla="*/ 1875 h 1875"/>
                  <a:gd name="T6" fmla="*/ 568 w 695"/>
                  <a:gd name="T7" fmla="*/ 1355 h 1875"/>
                  <a:gd name="T8" fmla="*/ 602 w 695"/>
                  <a:gd name="T9" fmla="*/ 1349 h 1875"/>
                  <a:gd name="T10" fmla="*/ 603 w 695"/>
                  <a:gd name="T11" fmla="*/ 943 h 1875"/>
                  <a:gd name="T12" fmla="*/ 546 w 695"/>
                  <a:gd name="T13" fmla="*/ 849 h 1875"/>
                  <a:gd name="T14" fmla="*/ 553 w 695"/>
                  <a:gd name="T15" fmla="*/ 361 h 1875"/>
                  <a:gd name="T16" fmla="*/ 524 w 695"/>
                  <a:gd name="T17" fmla="*/ 346 h 1875"/>
                  <a:gd name="T18" fmla="*/ 537 w 695"/>
                  <a:gd name="T19" fmla="*/ 182 h 1875"/>
                  <a:gd name="T20" fmla="*/ 695 w 695"/>
                  <a:gd name="T21" fmla="*/ 169 h 1875"/>
                  <a:gd name="T22" fmla="*/ 695 w 695"/>
                  <a:gd name="T23" fmla="*/ 0 h 1875"/>
                  <a:gd name="T24" fmla="*/ 0 w 695"/>
                  <a:gd name="T25" fmla="*/ 1 h 1875"/>
                  <a:gd name="T26" fmla="*/ 0 w 695"/>
                  <a:gd name="T27" fmla="*/ 169 h 1875"/>
                  <a:gd name="T28" fmla="*/ 166 w 695"/>
                  <a:gd name="T29" fmla="*/ 182 h 1875"/>
                  <a:gd name="T30" fmla="*/ 159 w 695"/>
                  <a:gd name="T31" fmla="*/ 316 h 1875"/>
                  <a:gd name="T32" fmla="*/ 0 w 695"/>
                  <a:gd name="T33" fmla="*/ 316 h 18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95" h="1875">
                    <a:moveTo>
                      <a:pt x="0" y="316"/>
                    </a:moveTo>
                    <a:lnTo>
                      <a:pt x="0" y="1857"/>
                    </a:lnTo>
                    <a:lnTo>
                      <a:pt x="569" y="1875"/>
                    </a:lnTo>
                    <a:lnTo>
                      <a:pt x="568" y="1355"/>
                    </a:lnTo>
                    <a:lnTo>
                      <a:pt x="602" y="1349"/>
                    </a:lnTo>
                    <a:lnTo>
                      <a:pt x="603" y="943"/>
                    </a:lnTo>
                    <a:lnTo>
                      <a:pt x="546" y="849"/>
                    </a:lnTo>
                    <a:lnTo>
                      <a:pt x="553" y="361"/>
                    </a:lnTo>
                    <a:lnTo>
                      <a:pt x="524" y="346"/>
                    </a:lnTo>
                    <a:lnTo>
                      <a:pt x="537" y="182"/>
                    </a:lnTo>
                    <a:lnTo>
                      <a:pt x="695" y="169"/>
                    </a:lnTo>
                    <a:lnTo>
                      <a:pt x="695" y="0"/>
                    </a:lnTo>
                    <a:lnTo>
                      <a:pt x="0" y="1"/>
                    </a:lnTo>
                    <a:lnTo>
                      <a:pt x="0" y="169"/>
                    </a:lnTo>
                    <a:lnTo>
                      <a:pt x="166" y="182"/>
                    </a:lnTo>
                    <a:lnTo>
                      <a:pt x="159" y="316"/>
                    </a:lnTo>
                    <a:lnTo>
                      <a:pt x="0" y="316"/>
                    </a:lnTo>
                    <a:close/>
                  </a:path>
                </a:pathLst>
              </a:custGeom>
              <a:solidFill>
                <a:srgbClr val="8989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570" name="Freeform 8"/>
              <p:cNvSpPr>
                <a:spLocks/>
              </p:cNvSpPr>
              <p:nvPr/>
            </p:nvSpPr>
            <p:spPr bwMode="auto">
              <a:xfrm>
                <a:off x="2558" y="1818"/>
                <a:ext cx="336" cy="928"/>
              </a:xfrm>
              <a:custGeom>
                <a:avLst/>
                <a:gdLst>
                  <a:gd name="T0" fmla="*/ 671 w 671"/>
                  <a:gd name="T1" fmla="*/ 168 h 1856"/>
                  <a:gd name="T2" fmla="*/ 671 w 671"/>
                  <a:gd name="T3" fmla="*/ 0 h 1856"/>
                  <a:gd name="T4" fmla="*/ 0 w 671"/>
                  <a:gd name="T5" fmla="*/ 2 h 1856"/>
                  <a:gd name="T6" fmla="*/ 6 w 671"/>
                  <a:gd name="T7" fmla="*/ 144 h 1856"/>
                  <a:gd name="T8" fmla="*/ 37 w 671"/>
                  <a:gd name="T9" fmla="*/ 140 h 1856"/>
                  <a:gd name="T10" fmla="*/ 51 w 671"/>
                  <a:gd name="T11" fmla="*/ 1838 h 1856"/>
                  <a:gd name="T12" fmla="*/ 671 w 671"/>
                  <a:gd name="T13" fmla="*/ 1856 h 1856"/>
                  <a:gd name="T14" fmla="*/ 671 w 671"/>
                  <a:gd name="T15" fmla="*/ 315 h 1856"/>
                  <a:gd name="T16" fmla="*/ 505 w 671"/>
                  <a:gd name="T17" fmla="*/ 315 h 1856"/>
                  <a:gd name="T18" fmla="*/ 517 w 671"/>
                  <a:gd name="T19" fmla="*/ 225 h 1856"/>
                  <a:gd name="T20" fmla="*/ 517 w 671"/>
                  <a:gd name="T21" fmla="*/ 155 h 1856"/>
                  <a:gd name="T22" fmla="*/ 671 w 671"/>
                  <a:gd name="T23" fmla="*/ 168 h 18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71" h="1856">
                    <a:moveTo>
                      <a:pt x="671" y="168"/>
                    </a:moveTo>
                    <a:lnTo>
                      <a:pt x="671" y="0"/>
                    </a:lnTo>
                    <a:lnTo>
                      <a:pt x="0" y="2"/>
                    </a:lnTo>
                    <a:lnTo>
                      <a:pt x="6" y="144"/>
                    </a:lnTo>
                    <a:lnTo>
                      <a:pt x="37" y="140"/>
                    </a:lnTo>
                    <a:lnTo>
                      <a:pt x="51" y="1838"/>
                    </a:lnTo>
                    <a:lnTo>
                      <a:pt x="671" y="1856"/>
                    </a:lnTo>
                    <a:lnTo>
                      <a:pt x="671" y="315"/>
                    </a:lnTo>
                    <a:lnTo>
                      <a:pt x="505" y="315"/>
                    </a:lnTo>
                    <a:lnTo>
                      <a:pt x="517" y="225"/>
                    </a:lnTo>
                    <a:lnTo>
                      <a:pt x="517" y="155"/>
                    </a:lnTo>
                    <a:lnTo>
                      <a:pt x="671" y="168"/>
                    </a:lnTo>
                    <a:close/>
                  </a:path>
                </a:pathLst>
              </a:custGeom>
              <a:solidFill>
                <a:srgbClr val="8989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571" name="Freeform 9"/>
              <p:cNvSpPr>
                <a:spLocks/>
              </p:cNvSpPr>
              <p:nvPr/>
            </p:nvSpPr>
            <p:spPr bwMode="auto">
              <a:xfrm>
                <a:off x="2893" y="1817"/>
                <a:ext cx="345" cy="937"/>
              </a:xfrm>
              <a:custGeom>
                <a:avLst/>
                <a:gdLst>
                  <a:gd name="T0" fmla="*/ 0 w 690"/>
                  <a:gd name="T1" fmla="*/ 1856 h 1873"/>
                  <a:gd name="T2" fmla="*/ 70 w 690"/>
                  <a:gd name="T3" fmla="*/ 1858 h 1873"/>
                  <a:gd name="T4" fmla="*/ 141 w 690"/>
                  <a:gd name="T5" fmla="*/ 1861 h 1873"/>
                  <a:gd name="T6" fmla="*/ 211 w 690"/>
                  <a:gd name="T7" fmla="*/ 1863 h 1873"/>
                  <a:gd name="T8" fmla="*/ 282 w 690"/>
                  <a:gd name="T9" fmla="*/ 1864 h 1873"/>
                  <a:gd name="T10" fmla="*/ 353 w 690"/>
                  <a:gd name="T11" fmla="*/ 1866 h 1873"/>
                  <a:gd name="T12" fmla="*/ 423 w 690"/>
                  <a:gd name="T13" fmla="*/ 1869 h 1873"/>
                  <a:gd name="T14" fmla="*/ 494 w 690"/>
                  <a:gd name="T15" fmla="*/ 1871 h 1873"/>
                  <a:gd name="T16" fmla="*/ 565 w 690"/>
                  <a:gd name="T17" fmla="*/ 1873 h 1873"/>
                  <a:gd name="T18" fmla="*/ 565 w 690"/>
                  <a:gd name="T19" fmla="*/ 1611 h 1873"/>
                  <a:gd name="T20" fmla="*/ 563 w 690"/>
                  <a:gd name="T21" fmla="*/ 1349 h 1873"/>
                  <a:gd name="T22" fmla="*/ 581 w 690"/>
                  <a:gd name="T23" fmla="*/ 1346 h 1873"/>
                  <a:gd name="T24" fmla="*/ 597 w 690"/>
                  <a:gd name="T25" fmla="*/ 1343 h 1873"/>
                  <a:gd name="T26" fmla="*/ 598 w 690"/>
                  <a:gd name="T27" fmla="*/ 1144 h 1873"/>
                  <a:gd name="T28" fmla="*/ 598 w 690"/>
                  <a:gd name="T29" fmla="*/ 946 h 1873"/>
                  <a:gd name="T30" fmla="*/ 584 w 690"/>
                  <a:gd name="T31" fmla="*/ 923 h 1873"/>
                  <a:gd name="T32" fmla="*/ 570 w 690"/>
                  <a:gd name="T33" fmla="*/ 899 h 1873"/>
                  <a:gd name="T34" fmla="*/ 556 w 690"/>
                  <a:gd name="T35" fmla="*/ 875 h 1873"/>
                  <a:gd name="T36" fmla="*/ 543 w 690"/>
                  <a:gd name="T37" fmla="*/ 852 h 1873"/>
                  <a:gd name="T38" fmla="*/ 546 w 690"/>
                  <a:gd name="T39" fmla="*/ 607 h 1873"/>
                  <a:gd name="T40" fmla="*/ 548 w 690"/>
                  <a:gd name="T41" fmla="*/ 363 h 1873"/>
                  <a:gd name="T42" fmla="*/ 535 w 690"/>
                  <a:gd name="T43" fmla="*/ 355 h 1873"/>
                  <a:gd name="T44" fmla="*/ 520 w 690"/>
                  <a:gd name="T45" fmla="*/ 348 h 1873"/>
                  <a:gd name="T46" fmla="*/ 525 w 690"/>
                  <a:gd name="T47" fmla="*/ 263 h 1873"/>
                  <a:gd name="T48" fmla="*/ 531 w 690"/>
                  <a:gd name="T49" fmla="*/ 179 h 1873"/>
                  <a:gd name="T50" fmla="*/ 570 w 690"/>
                  <a:gd name="T51" fmla="*/ 174 h 1873"/>
                  <a:gd name="T52" fmla="*/ 611 w 690"/>
                  <a:gd name="T53" fmla="*/ 171 h 1873"/>
                  <a:gd name="T54" fmla="*/ 650 w 690"/>
                  <a:gd name="T55" fmla="*/ 167 h 1873"/>
                  <a:gd name="T56" fmla="*/ 689 w 690"/>
                  <a:gd name="T57" fmla="*/ 164 h 1873"/>
                  <a:gd name="T58" fmla="*/ 689 w 690"/>
                  <a:gd name="T59" fmla="*/ 82 h 1873"/>
                  <a:gd name="T60" fmla="*/ 690 w 690"/>
                  <a:gd name="T61" fmla="*/ 0 h 1873"/>
                  <a:gd name="T62" fmla="*/ 604 w 690"/>
                  <a:gd name="T63" fmla="*/ 0 h 1873"/>
                  <a:gd name="T64" fmla="*/ 517 w 690"/>
                  <a:gd name="T65" fmla="*/ 0 h 1873"/>
                  <a:gd name="T66" fmla="*/ 431 w 690"/>
                  <a:gd name="T67" fmla="*/ 0 h 1873"/>
                  <a:gd name="T68" fmla="*/ 344 w 690"/>
                  <a:gd name="T69" fmla="*/ 0 h 1873"/>
                  <a:gd name="T70" fmla="*/ 258 w 690"/>
                  <a:gd name="T71" fmla="*/ 0 h 1873"/>
                  <a:gd name="T72" fmla="*/ 172 w 690"/>
                  <a:gd name="T73" fmla="*/ 0 h 1873"/>
                  <a:gd name="T74" fmla="*/ 86 w 690"/>
                  <a:gd name="T75" fmla="*/ 1 h 1873"/>
                  <a:gd name="T76" fmla="*/ 0 w 690"/>
                  <a:gd name="T77" fmla="*/ 1 h 1873"/>
                  <a:gd name="T78" fmla="*/ 21 w 690"/>
                  <a:gd name="T79" fmla="*/ 166 h 1873"/>
                  <a:gd name="T80" fmla="*/ 63 w 690"/>
                  <a:gd name="T81" fmla="*/ 170 h 1873"/>
                  <a:gd name="T82" fmla="*/ 106 w 690"/>
                  <a:gd name="T83" fmla="*/ 173 h 1873"/>
                  <a:gd name="T84" fmla="*/ 149 w 690"/>
                  <a:gd name="T85" fmla="*/ 177 h 1873"/>
                  <a:gd name="T86" fmla="*/ 169 w 690"/>
                  <a:gd name="T87" fmla="*/ 215 h 1873"/>
                  <a:gd name="T88" fmla="*/ 166 w 690"/>
                  <a:gd name="T89" fmla="*/ 286 h 1873"/>
                  <a:gd name="T90" fmla="*/ 144 w 690"/>
                  <a:gd name="T91" fmla="*/ 322 h 1873"/>
                  <a:gd name="T92" fmla="*/ 102 w 690"/>
                  <a:gd name="T93" fmla="*/ 321 h 1873"/>
                  <a:gd name="T94" fmla="*/ 62 w 690"/>
                  <a:gd name="T95" fmla="*/ 321 h 1873"/>
                  <a:gd name="T96" fmla="*/ 21 w 690"/>
                  <a:gd name="T97" fmla="*/ 321 h 18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690" h="1873">
                    <a:moveTo>
                      <a:pt x="0" y="321"/>
                    </a:moveTo>
                    <a:lnTo>
                      <a:pt x="0" y="1856"/>
                    </a:lnTo>
                    <a:lnTo>
                      <a:pt x="36" y="1857"/>
                    </a:lnTo>
                    <a:lnTo>
                      <a:pt x="70" y="1858"/>
                    </a:lnTo>
                    <a:lnTo>
                      <a:pt x="106" y="1860"/>
                    </a:lnTo>
                    <a:lnTo>
                      <a:pt x="141" y="1861"/>
                    </a:lnTo>
                    <a:lnTo>
                      <a:pt x="176" y="1862"/>
                    </a:lnTo>
                    <a:lnTo>
                      <a:pt x="211" y="1863"/>
                    </a:lnTo>
                    <a:lnTo>
                      <a:pt x="247" y="1864"/>
                    </a:lnTo>
                    <a:lnTo>
                      <a:pt x="282" y="1864"/>
                    </a:lnTo>
                    <a:lnTo>
                      <a:pt x="317" y="1865"/>
                    </a:lnTo>
                    <a:lnTo>
                      <a:pt x="353" y="1866"/>
                    </a:lnTo>
                    <a:lnTo>
                      <a:pt x="388" y="1868"/>
                    </a:lnTo>
                    <a:lnTo>
                      <a:pt x="423" y="1869"/>
                    </a:lnTo>
                    <a:lnTo>
                      <a:pt x="459" y="1870"/>
                    </a:lnTo>
                    <a:lnTo>
                      <a:pt x="494" y="1871"/>
                    </a:lnTo>
                    <a:lnTo>
                      <a:pt x="529" y="1872"/>
                    </a:lnTo>
                    <a:lnTo>
                      <a:pt x="565" y="1873"/>
                    </a:lnTo>
                    <a:lnTo>
                      <a:pt x="565" y="1742"/>
                    </a:lnTo>
                    <a:lnTo>
                      <a:pt x="565" y="1611"/>
                    </a:lnTo>
                    <a:lnTo>
                      <a:pt x="563" y="1481"/>
                    </a:lnTo>
                    <a:lnTo>
                      <a:pt x="563" y="1349"/>
                    </a:lnTo>
                    <a:lnTo>
                      <a:pt x="571" y="1348"/>
                    </a:lnTo>
                    <a:lnTo>
                      <a:pt x="581" y="1346"/>
                    </a:lnTo>
                    <a:lnTo>
                      <a:pt x="589" y="1345"/>
                    </a:lnTo>
                    <a:lnTo>
                      <a:pt x="597" y="1343"/>
                    </a:lnTo>
                    <a:lnTo>
                      <a:pt x="598" y="1243"/>
                    </a:lnTo>
                    <a:lnTo>
                      <a:pt x="598" y="1144"/>
                    </a:lnTo>
                    <a:lnTo>
                      <a:pt x="598" y="1045"/>
                    </a:lnTo>
                    <a:lnTo>
                      <a:pt x="598" y="946"/>
                    </a:lnTo>
                    <a:lnTo>
                      <a:pt x="591" y="935"/>
                    </a:lnTo>
                    <a:lnTo>
                      <a:pt x="584" y="923"/>
                    </a:lnTo>
                    <a:lnTo>
                      <a:pt x="577" y="910"/>
                    </a:lnTo>
                    <a:lnTo>
                      <a:pt x="570" y="899"/>
                    </a:lnTo>
                    <a:lnTo>
                      <a:pt x="563" y="887"/>
                    </a:lnTo>
                    <a:lnTo>
                      <a:pt x="556" y="875"/>
                    </a:lnTo>
                    <a:lnTo>
                      <a:pt x="550" y="863"/>
                    </a:lnTo>
                    <a:lnTo>
                      <a:pt x="543" y="852"/>
                    </a:lnTo>
                    <a:lnTo>
                      <a:pt x="544" y="730"/>
                    </a:lnTo>
                    <a:lnTo>
                      <a:pt x="546" y="607"/>
                    </a:lnTo>
                    <a:lnTo>
                      <a:pt x="547" y="485"/>
                    </a:lnTo>
                    <a:lnTo>
                      <a:pt x="548" y="363"/>
                    </a:lnTo>
                    <a:lnTo>
                      <a:pt x="542" y="360"/>
                    </a:lnTo>
                    <a:lnTo>
                      <a:pt x="535" y="355"/>
                    </a:lnTo>
                    <a:lnTo>
                      <a:pt x="528" y="352"/>
                    </a:lnTo>
                    <a:lnTo>
                      <a:pt x="520" y="348"/>
                    </a:lnTo>
                    <a:lnTo>
                      <a:pt x="523" y="306"/>
                    </a:lnTo>
                    <a:lnTo>
                      <a:pt x="525" y="263"/>
                    </a:lnTo>
                    <a:lnTo>
                      <a:pt x="529" y="220"/>
                    </a:lnTo>
                    <a:lnTo>
                      <a:pt x="531" y="179"/>
                    </a:lnTo>
                    <a:lnTo>
                      <a:pt x="551" y="177"/>
                    </a:lnTo>
                    <a:lnTo>
                      <a:pt x="570" y="174"/>
                    </a:lnTo>
                    <a:lnTo>
                      <a:pt x="590" y="173"/>
                    </a:lnTo>
                    <a:lnTo>
                      <a:pt x="611" y="171"/>
                    </a:lnTo>
                    <a:lnTo>
                      <a:pt x="630" y="170"/>
                    </a:lnTo>
                    <a:lnTo>
                      <a:pt x="650" y="167"/>
                    </a:lnTo>
                    <a:lnTo>
                      <a:pt x="669" y="166"/>
                    </a:lnTo>
                    <a:lnTo>
                      <a:pt x="689" y="164"/>
                    </a:lnTo>
                    <a:lnTo>
                      <a:pt x="689" y="122"/>
                    </a:lnTo>
                    <a:lnTo>
                      <a:pt x="689" y="82"/>
                    </a:lnTo>
                    <a:lnTo>
                      <a:pt x="689" y="42"/>
                    </a:lnTo>
                    <a:lnTo>
                      <a:pt x="690" y="0"/>
                    </a:lnTo>
                    <a:lnTo>
                      <a:pt x="648" y="0"/>
                    </a:lnTo>
                    <a:lnTo>
                      <a:pt x="604" y="0"/>
                    </a:lnTo>
                    <a:lnTo>
                      <a:pt x="561" y="0"/>
                    </a:lnTo>
                    <a:lnTo>
                      <a:pt x="517" y="0"/>
                    </a:lnTo>
                    <a:lnTo>
                      <a:pt x="475" y="0"/>
                    </a:lnTo>
                    <a:lnTo>
                      <a:pt x="431" y="0"/>
                    </a:lnTo>
                    <a:lnTo>
                      <a:pt x="388" y="0"/>
                    </a:lnTo>
                    <a:lnTo>
                      <a:pt x="344" y="0"/>
                    </a:lnTo>
                    <a:lnTo>
                      <a:pt x="302" y="0"/>
                    </a:lnTo>
                    <a:lnTo>
                      <a:pt x="258" y="0"/>
                    </a:lnTo>
                    <a:lnTo>
                      <a:pt x="215" y="0"/>
                    </a:lnTo>
                    <a:lnTo>
                      <a:pt x="172" y="0"/>
                    </a:lnTo>
                    <a:lnTo>
                      <a:pt x="129" y="1"/>
                    </a:lnTo>
                    <a:lnTo>
                      <a:pt x="86" y="1"/>
                    </a:lnTo>
                    <a:lnTo>
                      <a:pt x="43" y="1"/>
                    </a:lnTo>
                    <a:lnTo>
                      <a:pt x="0" y="1"/>
                    </a:lnTo>
                    <a:lnTo>
                      <a:pt x="0" y="165"/>
                    </a:lnTo>
                    <a:lnTo>
                      <a:pt x="21" y="166"/>
                    </a:lnTo>
                    <a:lnTo>
                      <a:pt x="43" y="169"/>
                    </a:lnTo>
                    <a:lnTo>
                      <a:pt x="63" y="170"/>
                    </a:lnTo>
                    <a:lnTo>
                      <a:pt x="85" y="172"/>
                    </a:lnTo>
                    <a:lnTo>
                      <a:pt x="106" y="173"/>
                    </a:lnTo>
                    <a:lnTo>
                      <a:pt x="128" y="175"/>
                    </a:lnTo>
                    <a:lnTo>
                      <a:pt x="149" y="177"/>
                    </a:lnTo>
                    <a:lnTo>
                      <a:pt x="170" y="179"/>
                    </a:lnTo>
                    <a:lnTo>
                      <a:pt x="169" y="215"/>
                    </a:lnTo>
                    <a:lnTo>
                      <a:pt x="168" y="250"/>
                    </a:lnTo>
                    <a:lnTo>
                      <a:pt x="166" y="286"/>
                    </a:lnTo>
                    <a:lnTo>
                      <a:pt x="165" y="322"/>
                    </a:lnTo>
                    <a:lnTo>
                      <a:pt x="144" y="322"/>
                    </a:lnTo>
                    <a:lnTo>
                      <a:pt x="123" y="321"/>
                    </a:lnTo>
                    <a:lnTo>
                      <a:pt x="102" y="321"/>
                    </a:lnTo>
                    <a:lnTo>
                      <a:pt x="83" y="321"/>
                    </a:lnTo>
                    <a:lnTo>
                      <a:pt x="62" y="321"/>
                    </a:lnTo>
                    <a:lnTo>
                      <a:pt x="41" y="321"/>
                    </a:lnTo>
                    <a:lnTo>
                      <a:pt x="21" y="321"/>
                    </a:lnTo>
                    <a:lnTo>
                      <a:pt x="0" y="321"/>
                    </a:lnTo>
                    <a:close/>
                  </a:path>
                </a:pathLst>
              </a:custGeom>
              <a:solidFill>
                <a:srgbClr val="9696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572" name="Freeform 10"/>
              <p:cNvSpPr>
                <a:spLocks/>
              </p:cNvSpPr>
              <p:nvPr/>
            </p:nvSpPr>
            <p:spPr bwMode="auto">
              <a:xfrm>
                <a:off x="2562" y="1818"/>
                <a:ext cx="331" cy="927"/>
              </a:xfrm>
              <a:custGeom>
                <a:avLst/>
                <a:gdLst>
                  <a:gd name="T0" fmla="*/ 661 w 661"/>
                  <a:gd name="T1" fmla="*/ 0 h 1855"/>
                  <a:gd name="T2" fmla="*/ 578 w 661"/>
                  <a:gd name="T3" fmla="*/ 0 h 1855"/>
                  <a:gd name="T4" fmla="*/ 496 w 661"/>
                  <a:gd name="T5" fmla="*/ 0 h 1855"/>
                  <a:gd name="T6" fmla="*/ 413 w 661"/>
                  <a:gd name="T7" fmla="*/ 0 h 1855"/>
                  <a:gd name="T8" fmla="*/ 330 w 661"/>
                  <a:gd name="T9" fmla="*/ 0 h 1855"/>
                  <a:gd name="T10" fmla="*/ 247 w 661"/>
                  <a:gd name="T11" fmla="*/ 0 h 1855"/>
                  <a:gd name="T12" fmla="*/ 164 w 661"/>
                  <a:gd name="T13" fmla="*/ 0 h 1855"/>
                  <a:gd name="T14" fmla="*/ 82 w 661"/>
                  <a:gd name="T15" fmla="*/ 2 h 1855"/>
                  <a:gd name="T16" fmla="*/ 0 w 661"/>
                  <a:gd name="T17" fmla="*/ 2 h 1855"/>
                  <a:gd name="T18" fmla="*/ 2 w 661"/>
                  <a:gd name="T19" fmla="*/ 71 h 1855"/>
                  <a:gd name="T20" fmla="*/ 5 w 661"/>
                  <a:gd name="T21" fmla="*/ 140 h 1855"/>
                  <a:gd name="T22" fmla="*/ 21 w 661"/>
                  <a:gd name="T23" fmla="*/ 136 h 1855"/>
                  <a:gd name="T24" fmla="*/ 36 w 661"/>
                  <a:gd name="T25" fmla="*/ 134 h 1855"/>
                  <a:gd name="T26" fmla="*/ 42 w 661"/>
                  <a:gd name="T27" fmla="*/ 985 h 1855"/>
                  <a:gd name="T28" fmla="*/ 48 w 661"/>
                  <a:gd name="T29" fmla="*/ 1837 h 1855"/>
                  <a:gd name="T30" fmla="*/ 125 w 661"/>
                  <a:gd name="T31" fmla="*/ 1839 h 1855"/>
                  <a:gd name="T32" fmla="*/ 201 w 661"/>
                  <a:gd name="T33" fmla="*/ 1841 h 1855"/>
                  <a:gd name="T34" fmla="*/ 278 w 661"/>
                  <a:gd name="T35" fmla="*/ 1844 h 1855"/>
                  <a:gd name="T36" fmla="*/ 354 w 661"/>
                  <a:gd name="T37" fmla="*/ 1846 h 1855"/>
                  <a:gd name="T38" fmla="*/ 432 w 661"/>
                  <a:gd name="T39" fmla="*/ 1848 h 1855"/>
                  <a:gd name="T40" fmla="*/ 508 w 661"/>
                  <a:gd name="T41" fmla="*/ 1850 h 1855"/>
                  <a:gd name="T42" fmla="*/ 585 w 661"/>
                  <a:gd name="T43" fmla="*/ 1853 h 1855"/>
                  <a:gd name="T44" fmla="*/ 661 w 661"/>
                  <a:gd name="T45" fmla="*/ 1855 h 1855"/>
                  <a:gd name="T46" fmla="*/ 640 w 661"/>
                  <a:gd name="T47" fmla="*/ 320 h 1855"/>
                  <a:gd name="T48" fmla="*/ 598 w 661"/>
                  <a:gd name="T49" fmla="*/ 318 h 1855"/>
                  <a:gd name="T50" fmla="*/ 555 w 661"/>
                  <a:gd name="T51" fmla="*/ 318 h 1855"/>
                  <a:gd name="T52" fmla="*/ 512 w 661"/>
                  <a:gd name="T53" fmla="*/ 318 h 1855"/>
                  <a:gd name="T54" fmla="*/ 495 w 661"/>
                  <a:gd name="T55" fmla="*/ 295 h 1855"/>
                  <a:gd name="T56" fmla="*/ 500 w 661"/>
                  <a:gd name="T57" fmla="*/ 250 h 1855"/>
                  <a:gd name="T58" fmla="*/ 504 w 661"/>
                  <a:gd name="T59" fmla="*/ 209 h 1855"/>
                  <a:gd name="T60" fmla="*/ 504 w 661"/>
                  <a:gd name="T61" fmla="*/ 171 h 1855"/>
                  <a:gd name="T62" fmla="*/ 525 w 661"/>
                  <a:gd name="T63" fmla="*/ 153 h 1855"/>
                  <a:gd name="T64" fmla="*/ 564 w 661"/>
                  <a:gd name="T65" fmla="*/ 156 h 1855"/>
                  <a:gd name="T66" fmla="*/ 603 w 661"/>
                  <a:gd name="T67" fmla="*/ 159 h 1855"/>
                  <a:gd name="T68" fmla="*/ 641 w 661"/>
                  <a:gd name="T69" fmla="*/ 163 h 18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61" h="1855">
                    <a:moveTo>
                      <a:pt x="661" y="164"/>
                    </a:moveTo>
                    <a:lnTo>
                      <a:pt x="661" y="0"/>
                    </a:lnTo>
                    <a:lnTo>
                      <a:pt x="619" y="0"/>
                    </a:lnTo>
                    <a:lnTo>
                      <a:pt x="578" y="0"/>
                    </a:lnTo>
                    <a:lnTo>
                      <a:pt x="536" y="0"/>
                    </a:lnTo>
                    <a:lnTo>
                      <a:pt x="496" y="0"/>
                    </a:lnTo>
                    <a:lnTo>
                      <a:pt x="455" y="0"/>
                    </a:lnTo>
                    <a:lnTo>
                      <a:pt x="413" y="0"/>
                    </a:lnTo>
                    <a:lnTo>
                      <a:pt x="372" y="0"/>
                    </a:lnTo>
                    <a:lnTo>
                      <a:pt x="330" y="0"/>
                    </a:lnTo>
                    <a:lnTo>
                      <a:pt x="289" y="0"/>
                    </a:lnTo>
                    <a:lnTo>
                      <a:pt x="247" y="0"/>
                    </a:lnTo>
                    <a:lnTo>
                      <a:pt x="206" y="0"/>
                    </a:lnTo>
                    <a:lnTo>
                      <a:pt x="164" y="0"/>
                    </a:lnTo>
                    <a:lnTo>
                      <a:pt x="124" y="2"/>
                    </a:lnTo>
                    <a:lnTo>
                      <a:pt x="82" y="2"/>
                    </a:lnTo>
                    <a:lnTo>
                      <a:pt x="41" y="2"/>
                    </a:lnTo>
                    <a:lnTo>
                      <a:pt x="0" y="2"/>
                    </a:lnTo>
                    <a:lnTo>
                      <a:pt x="1" y="36"/>
                    </a:lnTo>
                    <a:lnTo>
                      <a:pt x="2" y="71"/>
                    </a:lnTo>
                    <a:lnTo>
                      <a:pt x="4" y="105"/>
                    </a:lnTo>
                    <a:lnTo>
                      <a:pt x="5" y="140"/>
                    </a:lnTo>
                    <a:lnTo>
                      <a:pt x="13" y="139"/>
                    </a:lnTo>
                    <a:lnTo>
                      <a:pt x="21" y="136"/>
                    </a:lnTo>
                    <a:lnTo>
                      <a:pt x="28" y="135"/>
                    </a:lnTo>
                    <a:lnTo>
                      <a:pt x="36" y="134"/>
                    </a:lnTo>
                    <a:lnTo>
                      <a:pt x="39" y="560"/>
                    </a:lnTo>
                    <a:lnTo>
                      <a:pt x="42" y="985"/>
                    </a:lnTo>
                    <a:lnTo>
                      <a:pt x="44" y="1410"/>
                    </a:lnTo>
                    <a:lnTo>
                      <a:pt x="48" y="1837"/>
                    </a:lnTo>
                    <a:lnTo>
                      <a:pt x="86" y="1838"/>
                    </a:lnTo>
                    <a:lnTo>
                      <a:pt x="125" y="1839"/>
                    </a:lnTo>
                    <a:lnTo>
                      <a:pt x="163" y="1840"/>
                    </a:lnTo>
                    <a:lnTo>
                      <a:pt x="201" y="1841"/>
                    </a:lnTo>
                    <a:lnTo>
                      <a:pt x="240" y="1842"/>
                    </a:lnTo>
                    <a:lnTo>
                      <a:pt x="278" y="1844"/>
                    </a:lnTo>
                    <a:lnTo>
                      <a:pt x="316" y="1845"/>
                    </a:lnTo>
                    <a:lnTo>
                      <a:pt x="354" y="1846"/>
                    </a:lnTo>
                    <a:lnTo>
                      <a:pt x="394" y="1847"/>
                    </a:lnTo>
                    <a:lnTo>
                      <a:pt x="432" y="1848"/>
                    </a:lnTo>
                    <a:lnTo>
                      <a:pt x="470" y="1849"/>
                    </a:lnTo>
                    <a:lnTo>
                      <a:pt x="508" y="1850"/>
                    </a:lnTo>
                    <a:lnTo>
                      <a:pt x="546" y="1852"/>
                    </a:lnTo>
                    <a:lnTo>
                      <a:pt x="585" y="1853"/>
                    </a:lnTo>
                    <a:lnTo>
                      <a:pt x="623" y="1854"/>
                    </a:lnTo>
                    <a:lnTo>
                      <a:pt x="661" y="1855"/>
                    </a:lnTo>
                    <a:lnTo>
                      <a:pt x="661" y="320"/>
                    </a:lnTo>
                    <a:lnTo>
                      <a:pt x="640" y="320"/>
                    </a:lnTo>
                    <a:lnTo>
                      <a:pt x="619" y="318"/>
                    </a:lnTo>
                    <a:lnTo>
                      <a:pt x="598" y="318"/>
                    </a:lnTo>
                    <a:lnTo>
                      <a:pt x="577" y="318"/>
                    </a:lnTo>
                    <a:lnTo>
                      <a:pt x="555" y="318"/>
                    </a:lnTo>
                    <a:lnTo>
                      <a:pt x="534" y="318"/>
                    </a:lnTo>
                    <a:lnTo>
                      <a:pt x="512" y="318"/>
                    </a:lnTo>
                    <a:lnTo>
                      <a:pt x="492" y="318"/>
                    </a:lnTo>
                    <a:lnTo>
                      <a:pt x="495" y="295"/>
                    </a:lnTo>
                    <a:lnTo>
                      <a:pt x="497" y="273"/>
                    </a:lnTo>
                    <a:lnTo>
                      <a:pt x="500" y="250"/>
                    </a:lnTo>
                    <a:lnTo>
                      <a:pt x="503" y="229"/>
                    </a:lnTo>
                    <a:lnTo>
                      <a:pt x="504" y="209"/>
                    </a:lnTo>
                    <a:lnTo>
                      <a:pt x="504" y="189"/>
                    </a:lnTo>
                    <a:lnTo>
                      <a:pt x="504" y="171"/>
                    </a:lnTo>
                    <a:lnTo>
                      <a:pt x="505" y="151"/>
                    </a:lnTo>
                    <a:lnTo>
                      <a:pt x="525" y="153"/>
                    </a:lnTo>
                    <a:lnTo>
                      <a:pt x="545" y="155"/>
                    </a:lnTo>
                    <a:lnTo>
                      <a:pt x="564" y="156"/>
                    </a:lnTo>
                    <a:lnTo>
                      <a:pt x="584" y="157"/>
                    </a:lnTo>
                    <a:lnTo>
                      <a:pt x="603" y="159"/>
                    </a:lnTo>
                    <a:lnTo>
                      <a:pt x="623" y="161"/>
                    </a:lnTo>
                    <a:lnTo>
                      <a:pt x="641" y="163"/>
                    </a:lnTo>
                    <a:lnTo>
                      <a:pt x="661" y="164"/>
                    </a:lnTo>
                    <a:close/>
                  </a:path>
                </a:pathLst>
              </a:custGeom>
              <a:solidFill>
                <a:srgbClr val="9696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573" name="Freeform 11"/>
              <p:cNvSpPr>
                <a:spLocks/>
              </p:cNvSpPr>
              <p:nvPr/>
            </p:nvSpPr>
            <p:spPr bwMode="auto">
              <a:xfrm>
                <a:off x="2893" y="1817"/>
                <a:ext cx="342" cy="936"/>
              </a:xfrm>
              <a:custGeom>
                <a:avLst/>
                <a:gdLst>
                  <a:gd name="T0" fmla="*/ 0 w 683"/>
                  <a:gd name="T1" fmla="*/ 1856 h 1872"/>
                  <a:gd name="T2" fmla="*/ 69 w 683"/>
                  <a:gd name="T3" fmla="*/ 1858 h 1872"/>
                  <a:gd name="T4" fmla="*/ 139 w 683"/>
                  <a:gd name="T5" fmla="*/ 1860 h 1872"/>
                  <a:gd name="T6" fmla="*/ 208 w 683"/>
                  <a:gd name="T7" fmla="*/ 1862 h 1872"/>
                  <a:gd name="T8" fmla="*/ 279 w 683"/>
                  <a:gd name="T9" fmla="*/ 1864 h 1872"/>
                  <a:gd name="T10" fmla="*/ 349 w 683"/>
                  <a:gd name="T11" fmla="*/ 1865 h 1872"/>
                  <a:gd name="T12" fmla="*/ 419 w 683"/>
                  <a:gd name="T13" fmla="*/ 1868 h 1872"/>
                  <a:gd name="T14" fmla="*/ 489 w 683"/>
                  <a:gd name="T15" fmla="*/ 1870 h 1872"/>
                  <a:gd name="T16" fmla="*/ 559 w 683"/>
                  <a:gd name="T17" fmla="*/ 1872 h 1872"/>
                  <a:gd name="T18" fmla="*/ 559 w 683"/>
                  <a:gd name="T19" fmla="*/ 1607 h 1872"/>
                  <a:gd name="T20" fmla="*/ 558 w 683"/>
                  <a:gd name="T21" fmla="*/ 1343 h 1872"/>
                  <a:gd name="T22" fmla="*/ 575 w 683"/>
                  <a:gd name="T23" fmla="*/ 1340 h 1872"/>
                  <a:gd name="T24" fmla="*/ 591 w 683"/>
                  <a:gd name="T25" fmla="*/ 1338 h 1872"/>
                  <a:gd name="T26" fmla="*/ 592 w 683"/>
                  <a:gd name="T27" fmla="*/ 1144 h 1872"/>
                  <a:gd name="T28" fmla="*/ 592 w 683"/>
                  <a:gd name="T29" fmla="*/ 951 h 1872"/>
                  <a:gd name="T30" fmla="*/ 580 w 683"/>
                  <a:gd name="T31" fmla="*/ 926 h 1872"/>
                  <a:gd name="T32" fmla="*/ 566 w 683"/>
                  <a:gd name="T33" fmla="*/ 902 h 1872"/>
                  <a:gd name="T34" fmla="*/ 552 w 683"/>
                  <a:gd name="T35" fmla="*/ 878 h 1872"/>
                  <a:gd name="T36" fmla="*/ 539 w 683"/>
                  <a:gd name="T37" fmla="*/ 855 h 1872"/>
                  <a:gd name="T38" fmla="*/ 542 w 683"/>
                  <a:gd name="T39" fmla="*/ 610 h 1872"/>
                  <a:gd name="T40" fmla="*/ 544 w 683"/>
                  <a:gd name="T41" fmla="*/ 365 h 1872"/>
                  <a:gd name="T42" fmla="*/ 530 w 683"/>
                  <a:gd name="T43" fmla="*/ 357 h 1872"/>
                  <a:gd name="T44" fmla="*/ 516 w 683"/>
                  <a:gd name="T45" fmla="*/ 351 h 1872"/>
                  <a:gd name="T46" fmla="*/ 521 w 683"/>
                  <a:gd name="T47" fmla="*/ 262 h 1872"/>
                  <a:gd name="T48" fmla="*/ 525 w 683"/>
                  <a:gd name="T49" fmla="*/ 174 h 1872"/>
                  <a:gd name="T50" fmla="*/ 565 w 683"/>
                  <a:gd name="T51" fmla="*/ 171 h 1872"/>
                  <a:gd name="T52" fmla="*/ 604 w 683"/>
                  <a:gd name="T53" fmla="*/ 166 h 1872"/>
                  <a:gd name="T54" fmla="*/ 643 w 683"/>
                  <a:gd name="T55" fmla="*/ 163 h 1872"/>
                  <a:gd name="T56" fmla="*/ 682 w 683"/>
                  <a:gd name="T57" fmla="*/ 159 h 1872"/>
                  <a:gd name="T58" fmla="*/ 683 w 683"/>
                  <a:gd name="T59" fmla="*/ 80 h 1872"/>
                  <a:gd name="T60" fmla="*/ 683 w 683"/>
                  <a:gd name="T61" fmla="*/ 0 h 1872"/>
                  <a:gd name="T62" fmla="*/ 598 w 683"/>
                  <a:gd name="T63" fmla="*/ 0 h 1872"/>
                  <a:gd name="T64" fmla="*/ 513 w 683"/>
                  <a:gd name="T65" fmla="*/ 0 h 1872"/>
                  <a:gd name="T66" fmla="*/ 426 w 683"/>
                  <a:gd name="T67" fmla="*/ 0 h 1872"/>
                  <a:gd name="T68" fmla="*/ 341 w 683"/>
                  <a:gd name="T69" fmla="*/ 0 h 1872"/>
                  <a:gd name="T70" fmla="*/ 256 w 683"/>
                  <a:gd name="T71" fmla="*/ 0 h 1872"/>
                  <a:gd name="T72" fmla="*/ 170 w 683"/>
                  <a:gd name="T73" fmla="*/ 0 h 1872"/>
                  <a:gd name="T74" fmla="*/ 85 w 683"/>
                  <a:gd name="T75" fmla="*/ 0 h 1872"/>
                  <a:gd name="T76" fmla="*/ 0 w 683"/>
                  <a:gd name="T77" fmla="*/ 0 h 1872"/>
                  <a:gd name="T78" fmla="*/ 22 w 683"/>
                  <a:gd name="T79" fmla="*/ 163 h 1872"/>
                  <a:gd name="T80" fmla="*/ 64 w 683"/>
                  <a:gd name="T81" fmla="*/ 166 h 1872"/>
                  <a:gd name="T82" fmla="*/ 108 w 683"/>
                  <a:gd name="T83" fmla="*/ 170 h 1872"/>
                  <a:gd name="T84" fmla="*/ 152 w 683"/>
                  <a:gd name="T85" fmla="*/ 173 h 1872"/>
                  <a:gd name="T86" fmla="*/ 173 w 683"/>
                  <a:gd name="T87" fmla="*/ 212 h 1872"/>
                  <a:gd name="T88" fmla="*/ 170 w 683"/>
                  <a:gd name="T89" fmla="*/ 288 h 1872"/>
                  <a:gd name="T90" fmla="*/ 147 w 683"/>
                  <a:gd name="T91" fmla="*/ 326 h 1872"/>
                  <a:gd name="T92" fmla="*/ 105 w 683"/>
                  <a:gd name="T93" fmla="*/ 325 h 1872"/>
                  <a:gd name="T94" fmla="*/ 63 w 683"/>
                  <a:gd name="T95" fmla="*/ 325 h 1872"/>
                  <a:gd name="T96" fmla="*/ 21 w 683"/>
                  <a:gd name="T97" fmla="*/ 324 h 1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683" h="1872">
                    <a:moveTo>
                      <a:pt x="0" y="324"/>
                    </a:moveTo>
                    <a:lnTo>
                      <a:pt x="0" y="1856"/>
                    </a:lnTo>
                    <a:lnTo>
                      <a:pt x="34" y="1857"/>
                    </a:lnTo>
                    <a:lnTo>
                      <a:pt x="69" y="1858"/>
                    </a:lnTo>
                    <a:lnTo>
                      <a:pt x="105" y="1858"/>
                    </a:lnTo>
                    <a:lnTo>
                      <a:pt x="139" y="1860"/>
                    </a:lnTo>
                    <a:lnTo>
                      <a:pt x="174" y="1861"/>
                    </a:lnTo>
                    <a:lnTo>
                      <a:pt x="208" y="1862"/>
                    </a:lnTo>
                    <a:lnTo>
                      <a:pt x="244" y="1863"/>
                    </a:lnTo>
                    <a:lnTo>
                      <a:pt x="279" y="1864"/>
                    </a:lnTo>
                    <a:lnTo>
                      <a:pt x="313" y="1865"/>
                    </a:lnTo>
                    <a:lnTo>
                      <a:pt x="349" y="1865"/>
                    </a:lnTo>
                    <a:lnTo>
                      <a:pt x="384" y="1866"/>
                    </a:lnTo>
                    <a:lnTo>
                      <a:pt x="419" y="1868"/>
                    </a:lnTo>
                    <a:lnTo>
                      <a:pt x="454" y="1869"/>
                    </a:lnTo>
                    <a:lnTo>
                      <a:pt x="489" y="1870"/>
                    </a:lnTo>
                    <a:lnTo>
                      <a:pt x="524" y="1871"/>
                    </a:lnTo>
                    <a:lnTo>
                      <a:pt x="559" y="1872"/>
                    </a:lnTo>
                    <a:lnTo>
                      <a:pt x="559" y="1740"/>
                    </a:lnTo>
                    <a:lnTo>
                      <a:pt x="559" y="1607"/>
                    </a:lnTo>
                    <a:lnTo>
                      <a:pt x="558" y="1476"/>
                    </a:lnTo>
                    <a:lnTo>
                      <a:pt x="558" y="1343"/>
                    </a:lnTo>
                    <a:lnTo>
                      <a:pt x="566" y="1342"/>
                    </a:lnTo>
                    <a:lnTo>
                      <a:pt x="575" y="1340"/>
                    </a:lnTo>
                    <a:lnTo>
                      <a:pt x="583" y="1339"/>
                    </a:lnTo>
                    <a:lnTo>
                      <a:pt x="591" y="1338"/>
                    </a:lnTo>
                    <a:lnTo>
                      <a:pt x="592" y="1241"/>
                    </a:lnTo>
                    <a:lnTo>
                      <a:pt x="592" y="1144"/>
                    </a:lnTo>
                    <a:lnTo>
                      <a:pt x="592" y="1047"/>
                    </a:lnTo>
                    <a:lnTo>
                      <a:pt x="592" y="951"/>
                    </a:lnTo>
                    <a:lnTo>
                      <a:pt x="585" y="939"/>
                    </a:lnTo>
                    <a:lnTo>
                      <a:pt x="580" y="926"/>
                    </a:lnTo>
                    <a:lnTo>
                      <a:pt x="573" y="915"/>
                    </a:lnTo>
                    <a:lnTo>
                      <a:pt x="566" y="902"/>
                    </a:lnTo>
                    <a:lnTo>
                      <a:pt x="559" y="891"/>
                    </a:lnTo>
                    <a:lnTo>
                      <a:pt x="552" y="878"/>
                    </a:lnTo>
                    <a:lnTo>
                      <a:pt x="546" y="867"/>
                    </a:lnTo>
                    <a:lnTo>
                      <a:pt x="539" y="855"/>
                    </a:lnTo>
                    <a:lnTo>
                      <a:pt x="540" y="733"/>
                    </a:lnTo>
                    <a:lnTo>
                      <a:pt x="542" y="610"/>
                    </a:lnTo>
                    <a:lnTo>
                      <a:pt x="543" y="488"/>
                    </a:lnTo>
                    <a:lnTo>
                      <a:pt x="544" y="365"/>
                    </a:lnTo>
                    <a:lnTo>
                      <a:pt x="537" y="362"/>
                    </a:lnTo>
                    <a:lnTo>
                      <a:pt x="530" y="357"/>
                    </a:lnTo>
                    <a:lnTo>
                      <a:pt x="523" y="354"/>
                    </a:lnTo>
                    <a:lnTo>
                      <a:pt x="516" y="351"/>
                    </a:lnTo>
                    <a:lnTo>
                      <a:pt x="518" y="307"/>
                    </a:lnTo>
                    <a:lnTo>
                      <a:pt x="521" y="262"/>
                    </a:lnTo>
                    <a:lnTo>
                      <a:pt x="523" y="218"/>
                    </a:lnTo>
                    <a:lnTo>
                      <a:pt x="525" y="174"/>
                    </a:lnTo>
                    <a:lnTo>
                      <a:pt x="545" y="172"/>
                    </a:lnTo>
                    <a:lnTo>
                      <a:pt x="565" y="171"/>
                    </a:lnTo>
                    <a:lnTo>
                      <a:pt x="584" y="169"/>
                    </a:lnTo>
                    <a:lnTo>
                      <a:pt x="604" y="166"/>
                    </a:lnTo>
                    <a:lnTo>
                      <a:pt x="623" y="165"/>
                    </a:lnTo>
                    <a:lnTo>
                      <a:pt x="643" y="163"/>
                    </a:lnTo>
                    <a:lnTo>
                      <a:pt x="663" y="162"/>
                    </a:lnTo>
                    <a:lnTo>
                      <a:pt x="682" y="159"/>
                    </a:lnTo>
                    <a:lnTo>
                      <a:pt x="683" y="119"/>
                    </a:lnTo>
                    <a:lnTo>
                      <a:pt x="683" y="80"/>
                    </a:lnTo>
                    <a:lnTo>
                      <a:pt x="683" y="39"/>
                    </a:lnTo>
                    <a:lnTo>
                      <a:pt x="683" y="0"/>
                    </a:lnTo>
                    <a:lnTo>
                      <a:pt x="641" y="0"/>
                    </a:lnTo>
                    <a:lnTo>
                      <a:pt x="598" y="0"/>
                    </a:lnTo>
                    <a:lnTo>
                      <a:pt x="555" y="0"/>
                    </a:lnTo>
                    <a:lnTo>
                      <a:pt x="513" y="0"/>
                    </a:lnTo>
                    <a:lnTo>
                      <a:pt x="469" y="0"/>
                    </a:lnTo>
                    <a:lnTo>
                      <a:pt x="426" y="0"/>
                    </a:lnTo>
                    <a:lnTo>
                      <a:pt x="384" y="0"/>
                    </a:lnTo>
                    <a:lnTo>
                      <a:pt x="341" y="0"/>
                    </a:lnTo>
                    <a:lnTo>
                      <a:pt x="298" y="0"/>
                    </a:lnTo>
                    <a:lnTo>
                      <a:pt x="256" y="0"/>
                    </a:lnTo>
                    <a:lnTo>
                      <a:pt x="213" y="0"/>
                    </a:lnTo>
                    <a:lnTo>
                      <a:pt x="170" y="0"/>
                    </a:lnTo>
                    <a:lnTo>
                      <a:pt x="128" y="0"/>
                    </a:lnTo>
                    <a:lnTo>
                      <a:pt x="85" y="0"/>
                    </a:lnTo>
                    <a:lnTo>
                      <a:pt x="43" y="0"/>
                    </a:lnTo>
                    <a:lnTo>
                      <a:pt x="0" y="0"/>
                    </a:lnTo>
                    <a:lnTo>
                      <a:pt x="0" y="162"/>
                    </a:lnTo>
                    <a:lnTo>
                      <a:pt x="22" y="163"/>
                    </a:lnTo>
                    <a:lnTo>
                      <a:pt x="44" y="165"/>
                    </a:lnTo>
                    <a:lnTo>
                      <a:pt x="64" y="166"/>
                    </a:lnTo>
                    <a:lnTo>
                      <a:pt x="86" y="167"/>
                    </a:lnTo>
                    <a:lnTo>
                      <a:pt x="108" y="170"/>
                    </a:lnTo>
                    <a:lnTo>
                      <a:pt x="130" y="171"/>
                    </a:lnTo>
                    <a:lnTo>
                      <a:pt x="152" y="173"/>
                    </a:lnTo>
                    <a:lnTo>
                      <a:pt x="174" y="174"/>
                    </a:lnTo>
                    <a:lnTo>
                      <a:pt x="173" y="212"/>
                    </a:lnTo>
                    <a:lnTo>
                      <a:pt x="172" y="250"/>
                    </a:lnTo>
                    <a:lnTo>
                      <a:pt x="170" y="288"/>
                    </a:lnTo>
                    <a:lnTo>
                      <a:pt x="169" y="326"/>
                    </a:lnTo>
                    <a:lnTo>
                      <a:pt x="147" y="326"/>
                    </a:lnTo>
                    <a:lnTo>
                      <a:pt x="127" y="325"/>
                    </a:lnTo>
                    <a:lnTo>
                      <a:pt x="105" y="325"/>
                    </a:lnTo>
                    <a:lnTo>
                      <a:pt x="84" y="325"/>
                    </a:lnTo>
                    <a:lnTo>
                      <a:pt x="63" y="325"/>
                    </a:lnTo>
                    <a:lnTo>
                      <a:pt x="43" y="325"/>
                    </a:lnTo>
                    <a:lnTo>
                      <a:pt x="21" y="324"/>
                    </a:lnTo>
                    <a:lnTo>
                      <a:pt x="0" y="324"/>
                    </a:lnTo>
                    <a:close/>
                  </a:path>
                </a:pathLst>
              </a:custGeom>
              <a:solidFill>
                <a:srgbClr val="A3A3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574" name="Freeform 12"/>
              <p:cNvSpPr>
                <a:spLocks/>
              </p:cNvSpPr>
              <p:nvPr/>
            </p:nvSpPr>
            <p:spPr bwMode="auto">
              <a:xfrm>
                <a:off x="2566" y="1817"/>
                <a:ext cx="327" cy="928"/>
              </a:xfrm>
              <a:custGeom>
                <a:avLst/>
                <a:gdLst>
                  <a:gd name="T0" fmla="*/ 655 w 655"/>
                  <a:gd name="T1" fmla="*/ 0 h 1856"/>
                  <a:gd name="T2" fmla="*/ 573 w 655"/>
                  <a:gd name="T3" fmla="*/ 0 h 1856"/>
                  <a:gd name="T4" fmla="*/ 491 w 655"/>
                  <a:gd name="T5" fmla="*/ 1 h 1856"/>
                  <a:gd name="T6" fmla="*/ 409 w 655"/>
                  <a:gd name="T7" fmla="*/ 1 h 1856"/>
                  <a:gd name="T8" fmla="*/ 328 w 655"/>
                  <a:gd name="T9" fmla="*/ 1 h 1856"/>
                  <a:gd name="T10" fmla="*/ 246 w 655"/>
                  <a:gd name="T11" fmla="*/ 1 h 1856"/>
                  <a:gd name="T12" fmla="*/ 164 w 655"/>
                  <a:gd name="T13" fmla="*/ 1 h 1856"/>
                  <a:gd name="T14" fmla="*/ 82 w 655"/>
                  <a:gd name="T15" fmla="*/ 1 h 1856"/>
                  <a:gd name="T16" fmla="*/ 0 w 655"/>
                  <a:gd name="T17" fmla="*/ 1 h 1856"/>
                  <a:gd name="T18" fmla="*/ 4 w 655"/>
                  <a:gd name="T19" fmla="*/ 68 h 1856"/>
                  <a:gd name="T20" fmla="*/ 6 w 655"/>
                  <a:gd name="T21" fmla="*/ 135 h 1856"/>
                  <a:gd name="T22" fmla="*/ 21 w 655"/>
                  <a:gd name="T23" fmla="*/ 133 h 1856"/>
                  <a:gd name="T24" fmla="*/ 36 w 655"/>
                  <a:gd name="T25" fmla="*/ 130 h 1856"/>
                  <a:gd name="T26" fmla="*/ 42 w 655"/>
                  <a:gd name="T27" fmla="*/ 984 h 1856"/>
                  <a:gd name="T28" fmla="*/ 48 w 655"/>
                  <a:gd name="T29" fmla="*/ 1838 h 1856"/>
                  <a:gd name="T30" fmla="*/ 124 w 655"/>
                  <a:gd name="T31" fmla="*/ 1840 h 1856"/>
                  <a:gd name="T32" fmla="*/ 200 w 655"/>
                  <a:gd name="T33" fmla="*/ 1842 h 1856"/>
                  <a:gd name="T34" fmla="*/ 276 w 655"/>
                  <a:gd name="T35" fmla="*/ 1845 h 1856"/>
                  <a:gd name="T36" fmla="*/ 352 w 655"/>
                  <a:gd name="T37" fmla="*/ 1847 h 1856"/>
                  <a:gd name="T38" fmla="*/ 428 w 655"/>
                  <a:gd name="T39" fmla="*/ 1849 h 1856"/>
                  <a:gd name="T40" fmla="*/ 504 w 655"/>
                  <a:gd name="T41" fmla="*/ 1851 h 1856"/>
                  <a:gd name="T42" fmla="*/ 579 w 655"/>
                  <a:gd name="T43" fmla="*/ 1854 h 1856"/>
                  <a:gd name="T44" fmla="*/ 655 w 655"/>
                  <a:gd name="T45" fmla="*/ 1856 h 1856"/>
                  <a:gd name="T46" fmla="*/ 633 w 655"/>
                  <a:gd name="T47" fmla="*/ 324 h 1856"/>
                  <a:gd name="T48" fmla="*/ 589 w 655"/>
                  <a:gd name="T49" fmla="*/ 323 h 1856"/>
                  <a:gd name="T50" fmla="*/ 545 w 655"/>
                  <a:gd name="T51" fmla="*/ 323 h 1856"/>
                  <a:gd name="T52" fmla="*/ 502 w 655"/>
                  <a:gd name="T53" fmla="*/ 322 h 1856"/>
                  <a:gd name="T54" fmla="*/ 483 w 655"/>
                  <a:gd name="T55" fmla="*/ 300 h 1856"/>
                  <a:gd name="T56" fmla="*/ 490 w 655"/>
                  <a:gd name="T57" fmla="*/ 255 h 1856"/>
                  <a:gd name="T58" fmla="*/ 494 w 655"/>
                  <a:gd name="T59" fmla="*/ 211 h 1856"/>
                  <a:gd name="T60" fmla="*/ 495 w 655"/>
                  <a:gd name="T61" fmla="*/ 170 h 1856"/>
                  <a:gd name="T62" fmla="*/ 517 w 655"/>
                  <a:gd name="T63" fmla="*/ 150 h 1856"/>
                  <a:gd name="T64" fmla="*/ 556 w 655"/>
                  <a:gd name="T65" fmla="*/ 154 h 1856"/>
                  <a:gd name="T66" fmla="*/ 596 w 655"/>
                  <a:gd name="T67" fmla="*/ 157 h 1856"/>
                  <a:gd name="T68" fmla="*/ 635 w 655"/>
                  <a:gd name="T69" fmla="*/ 160 h 18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55" h="1856">
                    <a:moveTo>
                      <a:pt x="655" y="162"/>
                    </a:moveTo>
                    <a:lnTo>
                      <a:pt x="655" y="0"/>
                    </a:lnTo>
                    <a:lnTo>
                      <a:pt x="615" y="0"/>
                    </a:lnTo>
                    <a:lnTo>
                      <a:pt x="573" y="0"/>
                    </a:lnTo>
                    <a:lnTo>
                      <a:pt x="533" y="0"/>
                    </a:lnTo>
                    <a:lnTo>
                      <a:pt x="491" y="1"/>
                    </a:lnTo>
                    <a:lnTo>
                      <a:pt x="451" y="1"/>
                    </a:lnTo>
                    <a:lnTo>
                      <a:pt x="409" y="1"/>
                    </a:lnTo>
                    <a:lnTo>
                      <a:pt x="369" y="1"/>
                    </a:lnTo>
                    <a:lnTo>
                      <a:pt x="328" y="1"/>
                    </a:lnTo>
                    <a:lnTo>
                      <a:pt x="287" y="1"/>
                    </a:lnTo>
                    <a:lnTo>
                      <a:pt x="246" y="1"/>
                    </a:lnTo>
                    <a:lnTo>
                      <a:pt x="206" y="1"/>
                    </a:lnTo>
                    <a:lnTo>
                      <a:pt x="164" y="1"/>
                    </a:lnTo>
                    <a:lnTo>
                      <a:pt x="124" y="1"/>
                    </a:lnTo>
                    <a:lnTo>
                      <a:pt x="82" y="1"/>
                    </a:lnTo>
                    <a:lnTo>
                      <a:pt x="42" y="1"/>
                    </a:lnTo>
                    <a:lnTo>
                      <a:pt x="0" y="1"/>
                    </a:lnTo>
                    <a:lnTo>
                      <a:pt x="2" y="35"/>
                    </a:lnTo>
                    <a:lnTo>
                      <a:pt x="4" y="68"/>
                    </a:lnTo>
                    <a:lnTo>
                      <a:pt x="5" y="102"/>
                    </a:lnTo>
                    <a:lnTo>
                      <a:pt x="6" y="135"/>
                    </a:lnTo>
                    <a:lnTo>
                      <a:pt x="14" y="134"/>
                    </a:lnTo>
                    <a:lnTo>
                      <a:pt x="21" y="133"/>
                    </a:lnTo>
                    <a:lnTo>
                      <a:pt x="29" y="132"/>
                    </a:lnTo>
                    <a:lnTo>
                      <a:pt x="36" y="130"/>
                    </a:lnTo>
                    <a:lnTo>
                      <a:pt x="38" y="557"/>
                    </a:lnTo>
                    <a:lnTo>
                      <a:pt x="42" y="984"/>
                    </a:lnTo>
                    <a:lnTo>
                      <a:pt x="45" y="1410"/>
                    </a:lnTo>
                    <a:lnTo>
                      <a:pt x="48" y="1838"/>
                    </a:lnTo>
                    <a:lnTo>
                      <a:pt x="86" y="1839"/>
                    </a:lnTo>
                    <a:lnTo>
                      <a:pt x="124" y="1840"/>
                    </a:lnTo>
                    <a:lnTo>
                      <a:pt x="162" y="1841"/>
                    </a:lnTo>
                    <a:lnTo>
                      <a:pt x="200" y="1842"/>
                    </a:lnTo>
                    <a:lnTo>
                      <a:pt x="238" y="1843"/>
                    </a:lnTo>
                    <a:lnTo>
                      <a:pt x="276" y="1845"/>
                    </a:lnTo>
                    <a:lnTo>
                      <a:pt x="314" y="1846"/>
                    </a:lnTo>
                    <a:lnTo>
                      <a:pt x="352" y="1847"/>
                    </a:lnTo>
                    <a:lnTo>
                      <a:pt x="390" y="1848"/>
                    </a:lnTo>
                    <a:lnTo>
                      <a:pt x="428" y="1849"/>
                    </a:lnTo>
                    <a:lnTo>
                      <a:pt x="466" y="1850"/>
                    </a:lnTo>
                    <a:lnTo>
                      <a:pt x="504" y="1851"/>
                    </a:lnTo>
                    <a:lnTo>
                      <a:pt x="541" y="1853"/>
                    </a:lnTo>
                    <a:lnTo>
                      <a:pt x="579" y="1854"/>
                    </a:lnTo>
                    <a:lnTo>
                      <a:pt x="617" y="1855"/>
                    </a:lnTo>
                    <a:lnTo>
                      <a:pt x="655" y="1856"/>
                    </a:lnTo>
                    <a:lnTo>
                      <a:pt x="655" y="324"/>
                    </a:lnTo>
                    <a:lnTo>
                      <a:pt x="633" y="324"/>
                    </a:lnTo>
                    <a:lnTo>
                      <a:pt x="611" y="323"/>
                    </a:lnTo>
                    <a:lnTo>
                      <a:pt x="589" y="323"/>
                    </a:lnTo>
                    <a:lnTo>
                      <a:pt x="567" y="323"/>
                    </a:lnTo>
                    <a:lnTo>
                      <a:pt x="545" y="323"/>
                    </a:lnTo>
                    <a:lnTo>
                      <a:pt x="524" y="323"/>
                    </a:lnTo>
                    <a:lnTo>
                      <a:pt x="502" y="322"/>
                    </a:lnTo>
                    <a:lnTo>
                      <a:pt x="480" y="322"/>
                    </a:lnTo>
                    <a:lnTo>
                      <a:pt x="483" y="300"/>
                    </a:lnTo>
                    <a:lnTo>
                      <a:pt x="487" y="278"/>
                    </a:lnTo>
                    <a:lnTo>
                      <a:pt x="490" y="255"/>
                    </a:lnTo>
                    <a:lnTo>
                      <a:pt x="492" y="232"/>
                    </a:lnTo>
                    <a:lnTo>
                      <a:pt x="494" y="211"/>
                    </a:lnTo>
                    <a:lnTo>
                      <a:pt x="495" y="190"/>
                    </a:lnTo>
                    <a:lnTo>
                      <a:pt x="495" y="170"/>
                    </a:lnTo>
                    <a:lnTo>
                      <a:pt x="496" y="149"/>
                    </a:lnTo>
                    <a:lnTo>
                      <a:pt x="517" y="150"/>
                    </a:lnTo>
                    <a:lnTo>
                      <a:pt x="536" y="151"/>
                    </a:lnTo>
                    <a:lnTo>
                      <a:pt x="556" y="154"/>
                    </a:lnTo>
                    <a:lnTo>
                      <a:pt x="577" y="155"/>
                    </a:lnTo>
                    <a:lnTo>
                      <a:pt x="596" y="157"/>
                    </a:lnTo>
                    <a:lnTo>
                      <a:pt x="616" y="158"/>
                    </a:lnTo>
                    <a:lnTo>
                      <a:pt x="635" y="160"/>
                    </a:lnTo>
                    <a:lnTo>
                      <a:pt x="655" y="162"/>
                    </a:lnTo>
                    <a:close/>
                  </a:path>
                </a:pathLst>
              </a:custGeom>
              <a:solidFill>
                <a:srgbClr val="A3A3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575" name="Freeform 13"/>
              <p:cNvSpPr>
                <a:spLocks/>
              </p:cNvSpPr>
              <p:nvPr/>
            </p:nvSpPr>
            <p:spPr bwMode="auto">
              <a:xfrm>
                <a:off x="2892" y="1817"/>
                <a:ext cx="339" cy="936"/>
              </a:xfrm>
              <a:custGeom>
                <a:avLst/>
                <a:gdLst>
                  <a:gd name="T0" fmla="*/ 0 w 677"/>
                  <a:gd name="T1" fmla="*/ 1855 h 1872"/>
                  <a:gd name="T2" fmla="*/ 69 w 677"/>
                  <a:gd name="T3" fmla="*/ 1857 h 1872"/>
                  <a:gd name="T4" fmla="*/ 138 w 677"/>
                  <a:gd name="T5" fmla="*/ 1860 h 1872"/>
                  <a:gd name="T6" fmla="*/ 207 w 677"/>
                  <a:gd name="T7" fmla="*/ 1862 h 1872"/>
                  <a:gd name="T8" fmla="*/ 276 w 677"/>
                  <a:gd name="T9" fmla="*/ 1863 h 1872"/>
                  <a:gd name="T10" fmla="*/ 345 w 677"/>
                  <a:gd name="T11" fmla="*/ 1865 h 1872"/>
                  <a:gd name="T12" fmla="*/ 415 w 677"/>
                  <a:gd name="T13" fmla="*/ 1868 h 1872"/>
                  <a:gd name="T14" fmla="*/ 485 w 677"/>
                  <a:gd name="T15" fmla="*/ 1870 h 1872"/>
                  <a:gd name="T16" fmla="*/ 554 w 677"/>
                  <a:gd name="T17" fmla="*/ 1872 h 1872"/>
                  <a:gd name="T18" fmla="*/ 554 w 677"/>
                  <a:gd name="T19" fmla="*/ 1605 h 1872"/>
                  <a:gd name="T20" fmla="*/ 553 w 677"/>
                  <a:gd name="T21" fmla="*/ 1338 h 1872"/>
                  <a:gd name="T22" fmla="*/ 570 w 677"/>
                  <a:gd name="T23" fmla="*/ 1334 h 1872"/>
                  <a:gd name="T24" fmla="*/ 586 w 677"/>
                  <a:gd name="T25" fmla="*/ 1332 h 1872"/>
                  <a:gd name="T26" fmla="*/ 587 w 677"/>
                  <a:gd name="T27" fmla="*/ 1143 h 1872"/>
                  <a:gd name="T28" fmla="*/ 587 w 677"/>
                  <a:gd name="T29" fmla="*/ 954 h 1872"/>
                  <a:gd name="T30" fmla="*/ 575 w 677"/>
                  <a:gd name="T31" fmla="*/ 930 h 1872"/>
                  <a:gd name="T32" fmla="*/ 562 w 677"/>
                  <a:gd name="T33" fmla="*/ 906 h 1872"/>
                  <a:gd name="T34" fmla="*/ 548 w 677"/>
                  <a:gd name="T35" fmla="*/ 882 h 1872"/>
                  <a:gd name="T36" fmla="*/ 536 w 677"/>
                  <a:gd name="T37" fmla="*/ 857 h 1872"/>
                  <a:gd name="T38" fmla="*/ 538 w 677"/>
                  <a:gd name="T39" fmla="*/ 612 h 1872"/>
                  <a:gd name="T40" fmla="*/ 540 w 677"/>
                  <a:gd name="T41" fmla="*/ 368 h 1872"/>
                  <a:gd name="T42" fmla="*/ 525 w 677"/>
                  <a:gd name="T43" fmla="*/ 360 h 1872"/>
                  <a:gd name="T44" fmla="*/ 513 w 677"/>
                  <a:gd name="T45" fmla="*/ 353 h 1872"/>
                  <a:gd name="T46" fmla="*/ 516 w 677"/>
                  <a:gd name="T47" fmla="*/ 261 h 1872"/>
                  <a:gd name="T48" fmla="*/ 519 w 677"/>
                  <a:gd name="T49" fmla="*/ 170 h 1872"/>
                  <a:gd name="T50" fmla="*/ 559 w 677"/>
                  <a:gd name="T51" fmla="*/ 166 h 1872"/>
                  <a:gd name="T52" fmla="*/ 599 w 677"/>
                  <a:gd name="T53" fmla="*/ 163 h 1872"/>
                  <a:gd name="T54" fmla="*/ 638 w 677"/>
                  <a:gd name="T55" fmla="*/ 159 h 1872"/>
                  <a:gd name="T56" fmla="*/ 677 w 677"/>
                  <a:gd name="T57" fmla="*/ 156 h 1872"/>
                  <a:gd name="T58" fmla="*/ 677 w 677"/>
                  <a:gd name="T59" fmla="*/ 78 h 1872"/>
                  <a:gd name="T60" fmla="*/ 677 w 677"/>
                  <a:gd name="T61" fmla="*/ 0 h 1872"/>
                  <a:gd name="T62" fmla="*/ 593 w 677"/>
                  <a:gd name="T63" fmla="*/ 0 h 1872"/>
                  <a:gd name="T64" fmla="*/ 508 w 677"/>
                  <a:gd name="T65" fmla="*/ 0 h 1872"/>
                  <a:gd name="T66" fmla="*/ 424 w 677"/>
                  <a:gd name="T67" fmla="*/ 0 h 1872"/>
                  <a:gd name="T68" fmla="*/ 339 w 677"/>
                  <a:gd name="T69" fmla="*/ 0 h 1872"/>
                  <a:gd name="T70" fmla="*/ 254 w 677"/>
                  <a:gd name="T71" fmla="*/ 0 h 1872"/>
                  <a:gd name="T72" fmla="*/ 169 w 677"/>
                  <a:gd name="T73" fmla="*/ 0 h 1872"/>
                  <a:gd name="T74" fmla="*/ 85 w 677"/>
                  <a:gd name="T75" fmla="*/ 0 h 1872"/>
                  <a:gd name="T76" fmla="*/ 0 w 677"/>
                  <a:gd name="T77" fmla="*/ 0 h 1872"/>
                  <a:gd name="T78" fmla="*/ 22 w 677"/>
                  <a:gd name="T79" fmla="*/ 158 h 1872"/>
                  <a:gd name="T80" fmla="*/ 67 w 677"/>
                  <a:gd name="T81" fmla="*/ 162 h 1872"/>
                  <a:gd name="T82" fmla="*/ 112 w 677"/>
                  <a:gd name="T83" fmla="*/ 165 h 1872"/>
                  <a:gd name="T84" fmla="*/ 155 w 677"/>
                  <a:gd name="T85" fmla="*/ 169 h 1872"/>
                  <a:gd name="T86" fmla="*/ 177 w 677"/>
                  <a:gd name="T87" fmla="*/ 211 h 1872"/>
                  <a:gd name="T88" fmla="*/ 176 w 677"/>
                  <a:gd name="T89" fmla="*/ 291 h 1872"/>
                  <a:gd name="T90" fmla="*/ 153 w 677"/>
                  <a:gd name="T91" fmla="*/ 331 h 1872"/>
                  <a:gd name="T92" fmla="*/ 108 w 677"/>
                  <a:gd name="T93" fmla="*/ 330 h 1872"/>
                  <a:gd name="T94" fmla="*/ 64 w 677"/>
                  <a:gd name="T95" fmla="*/ 329 h 1872"/>
                  <a:gd name="T96" fmla="*/ 22 w 677"/>
                  <a:gd name="T97" fmla="*/ 329 h 1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677" h="1872">
                    <a:moveTo>
                      <a:pt x="0" y="329"/>
                    </a:moveTo>
                    <a:lnTo>
                      <a:pt x="0" y="1855"/>
                    </a:lnTo>
                    <a:lnTo>
                      <a:pt x="34" y="1856"/>
                    </a:lnTo>
                    <a:lnTo>
                      <a:pt x="69" y="1857"/>
                    </a:lnTo>
                    <a:lnTo>
                      <a:pt x="103" y="1858"/>
                    </a:lnTo>
                    <a:lnTo>
                      <a:pt x="138" y="1860"/>
                    </a:lnTo>
                    <a:lnTo>
                      <a:pt x="173" y="1861"/>
                    </a:lnTo>
                    <a:lnTo>
                      <a:pt x="207" y="1862"/>
                    </a:lnTo>
                    <a:lnTo>
                      <a:pt x="242" y="1863"/>
                    </a:lnTo>
                    <a:lnTo>
                      <a:pt x="276" y="1863"/>
                    </a:lnTo>
                    <a:lnTo>
                      <a:pt x="311" y="1864"/>
                    </a:lnTo>
                    <a:lnTo>
                      <a:pt x="345" y="1865"/>
                    </a:lnTo>
                    <a:lnTo>
                      <a:pt x="380" y="1866"/>
                    </a:lnTo>
                    <a:lnTo>
                      <a:pt x="415" y="1868"/>
                    </a:lnTo>
                    <a:lnTo>
                      <a:pt x="450" y="1869"/>
                    </a:lnTo>
                    <a:lnTo>
                      <a:pt x="485" y="1870"/>
                    </a:lnTo>
                    <a:lnTo>
                      <a:pt x="519" y="1871"/>
                    </a:lnTo>
                    <a:lnTo>
                      <a:pt x="554" y="1872"/>
                    </a:lnTo>
                    <a:lnTo>
                      <a:pt x="554" y="1739"/>
                    </a:lnTo>
                    <a:lnTo>
                      <a:pt x="554" y="1605"/>
                    </a:lnTo>
                    <a:lnTo>
                      <a:pt x="553" y="1471"/>
                    </a:lnTo>
                    <a:lnTo>
                      <a:pt x="553" y="1338"/>
                    </a:lnTo>
                    <a:lnTo>
                      <a:pt x="561" y="1337"/>
                    </a:lnTo>
                    <a:lnTo>
                      <a:pt x="570" y="1334"/>
                    </a:lnTo>
                    <a:lnTo>
                      <a:pt x="578" y="1333"/>
                    </a:lnTo>
                    <a:lnTo>
                      <a:pt x="586" y="1332"/>
                    </a:lnTo>
                    <a:lnTo>
                      <a:pt x="587" y="1238"/>
                    </a:lnTo>
                    <a:lnTo>
                      <a:pt x="587" y="1143"/>
                    </a:lnTo>
                    <a:lnTo>
                      <a:pt x="587" y="1049"/>
                    </a:lnTo>
                    <a:lnTo>
                      <a:pt x="587" y="954"/>
                    </a:lnTo>
                    <a:lnTo>
                      <a:pt x="581" y="941"/>
                    </a:lnTo>
                    <a:lnTo>
                      <a:pt x="575" y="930"/>
                    </a:lnTo>
                    <a:lnTo>
                      <a:pt x="568" y="917"/>
                    </a:lnTo>
                    <a:lnTo>
                      <a:pt x="562" y="906"/>
                    </a:lnTo>
                    <a:lnTo>
                      <a:pt x="555" y="893"/>
                    </a:lnTo>
                    <a:lnTo>
                      <a:pt x="548" y="882"/>
                    </a:lnTo>
                    <a:lnTo>
                      <a:pt x="543" y="869"/>
                    </a:lnTo>
                    <a:lnTo>
                      <a:pt x="536" y="857"/>
                    </a:lnTo>
                    <a:lnTo>
                      <a:pt x="537" y="735"/>
                    </a:lnTo>
                    <a:lnTo>
                      <a:pt x="538" y="612"/>
                    </a:lnTo>
                    <a:lnTo>
                      <a:pt x="539" y="490"/>
                    </a:lnTo>
                    <a:lnTo>
                      <a:pt x="540" y="368"/>
                    </a:lnTo>
                    <a:lnTo>
                      <a:pt x="532" y="363"/>
                    </a:lnTo>
                    <a:lnTo>
                      <a:pt x="525" y="360"/>
                    </a:lnTo>
                    <a:lnTo>
                      <a:pt x="518" y="356"/>
                    </a:lnTo>
                    <a:lnTo>
                      <a:pt x="513" y="353"/>
                    </a:lnTo>
                    <a:lnTo>
                      <a:pt x="515" y="307"/>
                    </a:lnTo>
                    <a:lnTo>
                      <a:pt x="516" y="261"/>
                    </a:lnTo>
                    <a:lnTo>
                      <a:pt x="518" y="216"/>
                    </a:lnTo>
                    <a:lnTo>
                      <a:pt x="519" y="170"/>
                    </a:lnTo>
                    <a:lnTo>
                      <a:pt x="539" y="167"/>
                    </a:lnTo>
                    <a:lnTo>
                      <a:pt x="559" y="166"/>
                    </a:lnTo>
                    <a:lnTo>
                      <a:pt x="579" y="164"/>
                    </a:lnTo>
                    <a:lnTo>
                      <a:pt x="599" y="163"/>
                    </a:lnTo>
                    <a:lnTo>
                      <a:pt x="619" y="160"/>
                    </a:lnTo>
                    <a:lnTo>
                      <a:pt x="638" y="159"/>
                    </a:lnTo>
                    <a:lnTo>
                      <a:pt x="658" y="157"/>
                    </a:lnTo>
                    <a:lnTo>
                      <a:pt x="677" y="156"/>
                    </a:lnTo>
                    <a:lnTo>
                      <a:pt x="677" y="117"/>
                    </a:lnTo>
                    <a:lnTo>
                      <a:pt x="677" y="78"/>
                    </a:lnTo>
                    <a:lnTo>
                      <a:pt x="677" y="39"/>
                    </a:lnTo>
                    <a:lnTo>
                      <a:pt x="677" y="0"/>
                    </a:lnTo>
                    <a:lnTo>
                      <a:pt x="635" y="0"/>
                    </a:lnTo>
                    <a:lnTo>
                      <a:pt x="593" y="0"/>
                    </a:lnTo>
                    <a:lnTo>
                      <a:pt x="551" y="0"/>
                    </a:lnTo>
                    <a:lnTo>
                      <a:pt x="508" y="0"/>
                    </a:lnTo>
                    <a:lnTo>
                      <a:pt x="465" y="0"/>
                    </a:lnTo>
                    <a:lnTo>
                      <a:pt x="424" y="0"/>
                    </a:lnTo>
                    <a:lnTo>
                      <a:pt x="381" y="0"/>
                    </a:lnTo>
                    <a:lnTo>
                      <a:pt x="339" y="0"/>
                    </a:lnTo>
                    <a:lnTo>
                      <a:pt x="296" y="0"/>
                    </a:lnTo>
                    <a:lnTo>
                      <a:pt x="254" y="0"/>
                    </a:lnTo>
                    <a:lnTo>
                      <a:pt x="212" y="0"/>
                    </a:lnTo>
                    <a:lnTo>
                      <a:pt x="169" y="0"/>
                    </a:lnTo>
                    <a:lnTo>
                      <a:pt x="127" y="0"/>
                    </a:lnTo>
                    <a:lnTo>
                      <a:pt x="85" y="0"/>
                    </a:lnTo>
                    <a:lnTo>
                      <a:pt x="42" y="0"/>
                    </a:lnTo>
                    <a:lnTo>
                      <a:pt x="0" y="0"/>
                    </a:lnTo>
                    <a:lnTo>
                      <a:pt x="0" y="157"/>
                    </a:lnTo>
                    <a:lnTo>
                      <a:pt x="22" y="158"/>
                    </a:lnTo>
                    <a:lnTo>
                      <a:pt x="45" y="160"/>
                    </a:lnTo>
                    <a:lnTo>
                      <a:pt x="67" y="162"/>
                    </a:lnTo>
                    <a:lnTo>
                      <a:pt x="89" y="164"/>
                    </a:lnTo>
                    <a:lnTo>
                      <a:pt x="112" y="165"/>
                    </a:lnTo>
                    <a:lnTo>
                      <a:pt x="133" y="167"/>
                    </a:lnTo>
                    <a:lnTo>
                      <a:pt x="155" y="169"/>
                    </a:lnTo>
                    <a:lnTo>
                      <a:pt x="177" y="171"/>
                    </a:lnTo>
                    <a:lnTo>
                      <a:pt x="177" y="211"/>
                    </a:lnTo>
                    <a:lnTo>
                      <a:pt x="176" y="250"/>
                    </a:lnTo>
                    <a:lnTo>
                      <a:pt x="176" y="291"/>
                    </a:lnTo>
                    <a:lnTo>
                      <a:pt x="175" y="331"/>
                    </a:lnTo>
                    <a:lnTo>
                      <a:pt x="153" y="331"/>
                    </a:lnTo>
                    <a:lnTo>
                      <a:pt x="130" y="330"/>
                    </a:lnTo>
                    <a:lnTo>
                      <a:pt x="108" y="330"/>
                    </a:lnTo>
                    <a:lnTo>
                      <a:pt x="86" y="330"/>
                    </a:lnTo>
                    <a:lnTo>
                      <a:pt x="64" y="329"/>
                    </a:lnTo>
                    <a:lnTo>
                      <a:pt x="44" y="329"/>
                    </a:lnTo>
                    <a:lnTo>
                      <a:pt x="22" y="329"/>
                    </a:lnTo>
                    <a:lnTo>
                      <a:pt x="0" y="329"/>
                    </a:lnTo>
                    <a:close/>
                  </a:path>
                </a:pathLst>
              </a:custGeom>
              <a:solidFill>
                <a:srgbClr val="AFAF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576" name="Freeform 14"/>
              <p:cNvSpPr>
                <a:spLocks/>
              </p:cNvSpPr>
              <p:nvPr/>
            </p:nvSpPr>
            <p:spPr bwMode="auto">
              <a:xfrm>
                <a:off x="2570" y="1817"/>
                <a:ext cx="322" cy="927"/>
              </a:xfrm>
              <a:custGeom>
                <a:avLst/>
                <a:gdLst>
                  <a:gd name="T0" fmla="*/ 646 w 646"/>
                  <a:gd name="T1" fmla="*/ 0 h 1855"/>
                  <a:gd name="T2" fmla="*/ 565 w 646"/>
                  <a:gd name="T3" fmla="*/ 0 h 1855"/>
                  <a:gd name="T4" fmla="*/ 484 w 646"/>
                  <a:gd name="T5" fmla="*/ 0 h 1855"/>
                  <a:gd name="T6" fmla="*/ 404 w 646"/>
                  <a:gd name="T7" fmla="*/ 0 h 1855"/>
                  <a:gd name="T8" fmla="*/ 323 w 646"/>
                  <a:gd name="T9" fmla="*/ 0 h 1855"/>
                  <a:gd name="T10" fmla="*/ 242 w 646"/>
                  <a:gd name="T11" fmla="*/ 0 h 1855"/>
                  <a:gd name="T12" fmla="*/ 162 w 646"/>
                  <a:gd name="T13" fmla="*/ 0 h 1855"/>
                  <a:gd name="T14" fmla="*/ 81 w 646"/>
                  <a:gd name="T15" fmla="*/ 0 h 1855"/>
                  <a:gd name="T16" fmla="*/ 0 w 646"/>
                  <a:gd name="T17" fmla="*/ 0 h 1855"/>
                  <a:gd name="T18" fmla="*/ 3 w 646"/>
                  <a:gd name="T19" fmla="*/ 65 h 1855"/>
                  <a:gd name="T20" fmla="*/ 5 w 646"/>
                  <a:gd name="T21" fmla="*/ 130 h 1855"/>
                  <a:gd name="T22" fmla="*/ 20 w 646"/>
                  <a:gd name="T23" fmla="*/ 128 h 1855"/>
                  <a:gd name="T24" fmla="*/ 35 w 646"/>
                  <a:gd name="T25" fmla="*/ 126 h 1855"/>
                  <a:gd name="T26" fmla="*/ 41 w 646"/>
                  <a:gd name="T27" fmla="*/ 981 h 1855"/>
                  <a:gd name="T28" fmla="*/ 45 w 646"/>
                  <a:gd name="T29" fmla="*/ 1837 h 1855"/>
                  <a:gd name="T30" fmla="*/ 121 w 646"/>
                  <a:gd name="T31" fmla="*/ 1839 h 1855"/>
                  <a:gd name="T32" fmla="*/ 196 w 646"/>
                  <a:gd name="T33" fmla="*/ 1841 h 1855"/>
                  <a:gd name="T34" fmla="*/ 271 w 646"/>
                  <a:gd name="T35" fmla="*/ 1843 h 1855"/>
                  <a:gd name="T36" fmla="*/ 346 w 646"/>
                  <a:gd name="T37" fmla="*/ 1846 h 1855"/>
                  <a:gd name="T38" fmla="*/ 421 w 646"/>
                  <a:gd name="T39" fmla="*/ 1848 h 1855"/>
                  <a:gd name="T40" fmla="*/ 496 w 646"/>
                  <a:gd name="T41" fmla="*/ 1850 h 1855"/>
                  <a:gd name="T42" fmla="*/ 571 w 646"/>
                  <a:gd name="T43" fmla="*/ 1853 h 1855"/>
                  <a:gd name="T44" fmla="*/ 646 w 646"/>
                  <a:gd name="T45" fmla="*/ 1855 h 1855"/>
                  <a:gd name="T46" fmla="*/ 624 w 646"/>
                  <a:gd name="T47" fmla="*/ 329 h 1855"/>
                  <a:gd name="T48" fmla="*/ 579 w 646"/>
                  <a:gd name="T49" fmla="*/ 327 h 1855"/>
                  <a:gd name="T50" fmla="*/ 534 w 646"/>
                  <a:gd name="T51" fmla="*/ 326 h 1855"/>
                  <a:gd name="T52" fmla="*/ 489 w 646"/>
                  <a:gd name="T53" fmla="*/ 325 h 1855"/>
                  <a:gd name="T54" fmla="*/ 471 w 646"/>
                  <a:gd name="T55" fmla="*/ 302 h 1855"/>
                  <a:gd name="T56" fmla="*/ 478 w 646"/>
                  <a:gd name="T57" fmla="*/ 257 h 1855"/>
                  <a:gd name="T58" fmla="*/ 481 w 646"/>
                  <a:gd name="T59" fmla="*/ 212 h 1855"/>
                  <a:gd name="T60" fmla="*/ 484 w 646"/>
                  <a:gd name="T61" fmla="*/ 167 h 1855"/>
                  <a:gd name="T62" fmla="*/ 506 w 646"/>
                  <a:gd name="T63" fmla="*/ 147 h 1855"/>
                  <a:gd name="T64" fmla="*/ 547 w 646"/>
                  <a:gd name="T65" fmla="*/ 150 h 1855"/>
                  <a:gd name="T66" fmla="*/ 586 w 646"/>
                  <a:gd name="T67" fmla="*/ 152 h 1855"/>
                  <a:gd name="T68" fmla="*/ 626 w 646"/>
                  <a:gd name="T69" fmla="*/ 156 h 18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46" h="1855">
                    <a:moveTo>
                      <a:pt x="646" y="157"/>
                    </a:moveTo>
                    <a:lnTo>
                      <a:pt x="646" y="0"/>
                    </a:lnTo>
                    <a:lnTo>
                      <a:pt x="605" y="0"/>
                    </a:lnTo>
                    <a:lnTo>
                      <a:pt x="565" y="0"/>
                    </a:lnTo>
                    <a:lnTo>
                      <a:pt x="525" y="0"/>
                    </a:lnTo>
                    <a:lnTo>
                      <a:pt x="484" y="0"/>
                    </a:lnTo>
                    <a:lnTo>
                      <a:pt x="444" y="0"/>
                    </a:lnTo>
                    <a:lnTo>
                      <a:pt x="404" y="0"/>
                    </a:lnTo>
                    <a:lnTo>
                      <a:pt x="363" y="0"/>
                    </a:lnTo>
                    <a:lnTo>
                      <a:pt x="323" y="0"/>
                    </a:lnTo>
                    <a:lnTo>
                      <a:pt x="283" y="0"/>
                    </a:lnTo>
                    <a:lnTo>
                      <a:pt x="242" y="0"/>
                    </a:lnTo>
                    <a:lnTo>
                      <a:pt x="202" y="0"/>
                    </a:lnTo>
                    <a:lnTo>
                      <a:pt x="162" y="0"/>
                    </a:lnTo>
                    <a:lnTo>
                      <a:pt x="121" y="0"/>
                    </a:lnTo>
                    <a:lnTo>
                      <a:pt x="81" y="0"/>
                    </a:lnTo>
                    <a:lnTo>
                      <a:pt x="41" y="0"/>
                    </a:lnTo>
                    <a:lnTo>
                      <a:pt x="0" y="0"/>
                    </a:lnTo>
                    <a:lnTo>
                      <a:pt x="2" y="33"/>
                    </a:lnTo>
                    <a:lnTo>
                      <a:pt x="3" y="65"/>
                    </a:lnTo>
                    <a:lnTo>
                      <a:pt x="4" y="98"/>
                    </a:lnTo>
                    <a:lnTo>
                      <a:pt x="5" y="130"/>
                    </a:lnTo>
                    <a:lnTo>
                      <a:pt x="13" y="129"/>
                    </a:lnTo>
                    <a:lnTo>
                      <a:pt x="20" y="128"/>
                    </a:lnTo>
                    <a:lnTo>
                      <a:pt x="28" y="127"/>
                    </a:lnTo>
                    <a:lnTo>
                      <a:pt x="35" y="126"/>
                    </a:lnTo>
                    <a:lnTo>
                      <a:pt x="37" y="553"/>
                    </a:lnTo>
                    <a:lnTo>
                      <a:pt x="41" y="981"/>
                    </a:lnTo>
                    <a:lnTo>
                      <a:pt x="43" y="1408"/>
                    </a:lnTo>
                    <a:lnTo>
                      <a:pt x="45" y="1837"/>
                    </a:lnTo>
                    <a:lnTo>
                      <a:pt x="83" y="1838"/>
                    </a:lnTo>
                    <a:lnTo>
                      <a:pt x="121" y="1839"/>
                    </a:lnTo>
                    <a:lnTo>
                      <a:pt x="158" y="1840"/>
                    </a:lnTo>
                    <a:lnTo>
                      <a:pt x="196" y="1841"/>
                    </a:lnTo>
                    <a:lnTo>
                      <a:pt x="234" y="1842"/>
                    </a:lnTo>
                    <a:lnTo>
                      <a:pt x="271" y="1843"/>
                    </a:lnTo>
                    <a:lnTo>
                      <a:pt x="309" y="1845"/>
                    </a:lnTo>
                    <a:lnTo>
                      <a:pt x="346" y="1846"/>
                    </a:lnTo>
                    <a:lnTo>
                      <a:pt x="384" y="1847"/>
                    </a:lnTo>
                    <a:lnTo>
                      <a:pt x="421" y="1848"/>
                    </a:lnTo>
                    <a:lnTo>
                      <a:pt x="459" y="1849"/>
                    </a:lnTo>
                    <a:lnTo>
                      <a:pt x="496" y="1850"/>
                    </a:lnTo>
                    <a:lnTo>
                      <a:pt x="534" y="1851"/>
                    </a:lnTo>
                    <a:lnTo>
                      <a:pt x="571" y="1853"/>
                    </a:lnTo>
                    <a:lnTo>
                      <a:pt x="609" y="1854"/>
                    </a:lnTo>
                    <a:lnTo>
                      <a:pt x="646" y="1855"/>
                    </a:lnTo>
                    <a:lnTo>
                      <a:pt x="646" y="329"/>
                    </a:lnTo>
                    <a:lnTo>
                      <a:pt x="624" y="329"/>
                    </a:lnTo>
                    <a:lnTo>
                      <a:pt x="601" y="327"/>
                    </a:lnTo>
                    <a:lnTo>
                      <a:pt x="579" y="327"/>
                    </a:lnTo>
                    <a:lnTo>
                      <a:pt x="557" y="326"/>
                    </a:lnTo>
                    <a:lnTo>
                      <a:pt x="534" y="326"/>
                    </a:lnTo>
                    <a:lnTo>
                      <a:pt x="512" y="326"/>
                    </a:lnTo>
                    <a:lnTo>
                      <a:pt x="489" y="325"/>
                    </a:lnTo>
                    <a:lnTo>
                      <a:pt x="467" y="325"/>
                    </a:lnTo>
                    <a:lnTo>
                      <a:pt x="471" y="302"/>
                    </a:lnTo>
                    <a:lnTo>
                      <a:pt x="474" y="280"/>
                    </a:lnTo>
                    <a:lnTo>
                      <a:pt x="478" y="257"/>
                    </a:lnTo>
                    <a:lnTo>
                      <a:pt x="480" y="235"/>
                    </a:lnTo>
                    <a:lnTo>
                      <a:pt x="481" y="212"/>
                    </a:lnTo>
                    <a:lnTo>
                      <a:pt x="483" y="190"/>
                    </a:lnTo>
                    <a:lnTo>
                      <a:pt x="484" y="167"/>
                    </a:lnTo>
                    <a:lnTo>
                      <a:pt x="486" y="145"/>
                    </a:lnTo>
                    <a:lnTo>
                      <a:pt x="506" y="147"/>
                    </a:lnTo>
                    <a:lnTo>
                      <a:pt x="526" y="148"/>
                    </a:lnTo>
                    <a:lnTo>
                      <a:pt x="547" y="150"/>
                    </a:lnTo>
                    <a:lnTo>
                      <a:pt x="566" y="151"/>
                    </a:lnTo>
                    <a:lnTo>
                      <a:pt x="586" y="152"/>
                    </a:lnTo>
                    <a:lnTo>
                      <a:pt x="605" y="155"/>
                    </a:lnTo>
                    <a:lnTo>
                      <a:pt x="626" y="156"/>
                    </a:lnTo>
                    <a:lnTo>
                      <a:pt x="646" y="157"/>
                    </a:lnTo>
                    <a:close/>
                  </a:path>
                </a:pathLst>
              </a:custGeom>
              <a:solidFill>
                <a:srgbClr val="AFAF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577" name="Freeform 15"/>
              <p:cNvSpPr>
                <a:spLocks/>
              </p:cNvSpPr>
              <p:nvPr/>
            </p:nvSpPr>
            <p:spPr bwMode="auto">
              <a:xfrm>
                <a:off x="2892" y="1817"/>
                <a:ext cx="336" cy="936"/>
              </a:xfrm>
              <a:custGeom>
                <a:avLst/>
                <a:gdLst>
                  <a:gd name="T0" fmla="*/ 0 w 672"/>
                  <a:gd name="T1" fmla="*/ 1854 h 1871"/>
                  <a:gd name="T2" fmla="*/ 68 w 672"/>
                  <a:gd name="T3" fmla="*/ 1856 h 1871"/>
                  <a:gd name="T4" fmla="*/ 137 w 672"/>
                  <a:gd name="T5" fmla="*/ 1858 h 1871"/>
                  <a:gd name="T6" fmla="*/ 205 w 672"/>
                  <a:gd name="T7" fmla="*/ 1861 h 1871"/>
                  <a:gd name="T8" fmla="*/ 274 w 672"/>
                  <a:gd name="T9" fmla="*/ 1862 h 1871"/>
                  <a:gd name="T10" fmla="*/ 342 w 672"/>
                  <a:gd name="T11" fmla="*/ 1864 h 1871"/>
                  <a:gd name="T12" fmla="*/ 411 w 672"/>
                  <a:gd name="T13" fmla="*/ 1866 h 1871"/>
                  <a:gd name="T14" fmla="*/ 479 w 672"/>
                  <a:gd name="T15" fmla="*/ 1869 h 1871"/>
                  <a:gd name="T16" fmla="*/ 548 w 672"/>
                  <a:gd name="T17" fmla="*/ 1871 h 1871"/>
                  <a:gd name="T18" fmla="*/ 548 w 672"/>
                  <a:gd name="T19" fmla="*/ 1602 h 1871"/>
                  <a:gd name="T20" fmla="*/ 547 w 672"/>
                  <a:gd name="T21" fmla="*/ 1332 h 1871"/>
                  <a:gd name="T22" fmla="*/ 564 w 672"/>
                  <a:gd name="T23" fmla="*/ 1329 h 1871"/>
                  <a:gd name="T24" fmla="*/ 581 w 672"/>
                  <a:gd name="T25" fmla="*/ 1326 h 1871"/>
                  <a:gd name="T26" fmla="*/ 582 w 672"/>
                  <a:gd name="T27" fmla="*/ 1142 h 1871"/>
                  <a:gd name="T28" fmla="*/ 582 w 672"/>
                  <a:gd name="T29" fmla="*/ 958 h 1871"/>
                  <a:gd name="T30" fmla="*/ 569 w 672"/>
                  <a:gd name="T31" fmla="*/ 932 h 1871"/>
                  <a:gd name="T32" fmla="*/ 556 w 672"/>
                  <a:gd name="T33" fmla="*/ 908 h 1871"/>
                  <a:gd name="T34" fmla="*/ 544 w 672"/>
                  <a:gd name="T35" fmla="*/ 884 h 1871"/>
                  <a:gd name="T36" fmla="*/ 531 w 672"/>
                  <a:gd name="T37" fmla="*/ 861 h 1871"/>
                  <a:gd name="T38" fmla="*/ 533 w 672"/>
                  <a:gd name="T39" fmla="*/ 614 h 1871"/>
                  <a:gd name="T40" fmla="*/ 534 w 672"/>
                  <a:gd name="T41" fmla="*/ 369 h 1871"/>
                  <a:gd name="T42" fmla="*/ 521 w 672"/>
                  <a:gd name="T43" fmla="*/ 362 h 1871"/>
                  <a:gd name="T44" fmla="*/ 507 w 672"/>
                  <a:gd name="T45" fmla="*/ 355 h 1871"/>
                  <a:gd name="T46" fmla="*/ 510 w 672"/>
                  <a:gd name="T47" fmla="*/ 260 h 1871"/>
                  <a:gd name="T48" fmla="*/ 515 w 672"/>
                  <a:gd name="T49" fmla="*/ 165 h 1871"/>
                  <a:gd name="T50" fmla="*/ 553 w 672"/>
                  <a:gd name="T51" fmla="*/ 162 h 1871"/>
                  <a:gd name="T52" fmla="*/ 592 w 672"/>
                  <a:gd name="T53" fmla="*/ 158 h 1871"/>
                  <a:gd name="T54" fmla="*/ 631 w 672"/>
                  <a:gd name="T55" fmla="*/ 155 h 1871"/>
                  <a:gd name="T56" fmla="*/ 670 w 672"/>
                  <a:gd name="T57" fmla="*/ 151 h 1871"/>
                  <a:gd name="T58" fmla="*/ 670 w 672"/>
                  <a:gd name="T59" fmla="*/ 75 h 1871"/>
                  <a:gd name="T60" fmla="*/ 672 w 672"/>
                  <a:gd name="T61" fmla="*/ 0 h 1871"/>
                  <a:gd name="T62" fmla="*/ 587 w 672"/>
                  <a:gd name="T63" fmla="*/ 0 h 1871"/>
                  <a:gd name="T64" fmla="*/ 503 w 672"/>
                  <a:gd name="T65" fmla="*/ 0 h 1871"/>
                  <a:gd name="T66" fmla="*/ 419 w 672"/>
                  <a:gd name="T67" fmla="*/ 0 h 1871"/>
                  <a:gd name="T68" fmla="*/ 335 w 672"/>
                  <a:gd name="T69" fmla="*/ 0 h 1871"/>
                  <a:gd name="T70" fmla="*/ 251 w 672"/>
                  <a:gd name="T71" fmla="*/ 0 h 1871"/>
                  <a:gd name="T72" fmla="*/ 168 w 672"/>
                  <a:gd name="T73" fmla="*/ 0 h 1871"/>
                  <a:gd name="T74" fmla="*/ 84 w 672"/>
                  <a:gd name="T75" fmla="*/ 0 h 1871"/>
                  <a:gd name="T76" fmla="*/ 0 w 672"/>
                  <a:gd name="T77" fmla="*/ 0 h 1871"/>
                  <a:gd name="T78" fmla="*/ 23 w 672"/>
                  <a:gd name="T79" fmla="*/ 155 h 1871"/>
                  <a:gd name="T80" fmla="*/ 68 w 672"/>
                  <a:gd name="T81" fmla="*/ 158 h 1871"/>
                  <a:gd name="T82" fmla="*/ 113 w 672"/>
                  <a:gd name="T83" fmla="*/ 162 h 1871"/>
                  <a:gd name="T84" fmla="*/ 158 w 672"/>
                  <a:gd name="T85" fmla="*/ 165 h 1871"/>
                  <a:gd name="T86" fmla="*/ 180 w 672"/>
                  <a:gd name="T87" fmla="*/ 210 h 1871"/>
                  <a:gd name="T88" fmla="*/ 178 w 672"/>
                  <a:gd name="T89" fmla="*/ 294 h 1871"/>
                  <a:gd name="T90" fmla="*/ 155 w 672"/>
                  <a:gd name="T91" fmla="*/ 336 h 1871"/>
                  <a:gd name="T92" fmla="*/ 110 w 672"/>
                  <a:gd name="T93" fmla="*/ 334 h 1871"/>
                  <a:gd name="T94" fmla="*/ 67 w 672"/>
                  <a:gd name="T95" fmla="*/ 333 h 1871"/>
                  <a:gd name="T96" fmla="*/ 22 w 672"/>
                  <a:gd name="T97" fmla="*/ 332 h 18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672" h="1871">
                    <a:moveTo>
                      <a:pt x="0" y="332"/>
                    </a:moveTo>
                    <a:lnTo>
                      <a:pt x="0" y="1854"/>
                    </a:lnTo>
                    <a:lnTo>
                      <a:pt x="34" y="1855"/>
                    </a:lnTo>
                    <a:lnTo>
                      <a:pt x="68" y="1856"/>
                    </a:lnTo>
                    <a:lnTo>
                      <a:pt x="102" y="1857"/>
                    </a:lnTo>
                    <a:lnTo>
                      <a:pt x="137" y="1858"/>
                    </a:lnTo>
                    <a:lnTo>
                      <a:pt x="170" y="1860"/>
                    </a:lnTo>
                    <a:lnTo>
                      <a:pt x="205" y="1861"/>
                    </a:lnTo>
                    <a:lnTo>
                      <a:pt x="239" y="1862"/>
                    </a:lnTo>
                    <a:lnTo>
                      <a:pt x="274" y="1862"/>
                    </a:lnTo>
                    <a:lnTo>
                      <a:pt x="307" y="1863"/>
                    </a:lnTo>
                    <a:lnTo>
                      <a:pt x="342" y="1864"/>
                    </a:lnTo>
                    <a:lnTo>
                      <a:pt x="377" y="1865"/>
                    </a:lnTo>
                    <a:lnTo>
                      <a:pt x="411" y="1866"/>
                    </a:lnTo>
                    <a:lnTo>
                      <a:pt x="446" y="1868"/>
                    </a:lnTo>
                    <a:lnTo>
                      <a:pt x="479" y="1869"/>
                    </a:lnTo>
                    <a:lnTo>
                      <a:pt x="514" y="1870"/>
                    </a:lnTo>
                    <a:lnTo>
                      <a:pt x="548" y="1871"/>
                    </a:lnTo>
                    <a:lnTo>
                      <a:pt x="548" y="1736"/>
                    </a:lnTo>
                    <a:lnTo>
                      <a:pt x="548" y="1602"/>
                    </a:lnTo>
                    <a:lnTo>
                      <a:pt x="547" y="1467"/>
                    </a:lnTo>
                    <a:lnTo>
                      <a:pt x="547" y="1332"/>
                    </a:lnTo>
                    <a:lnTo>
                      <a:pt x="555" y="1331"/>
                    </a:lnTo>
                    <a:lnTo>
                      <a:pt x="564" y="1329"/>
                    </a:lnTo>
                    <a:lnTo>
                      <a:pt x="572" y="1327"/>
                    </a:lnTo>
                    <a:lnTo>
                      <a:pt x="581" y="1326"/>
                    </a:lnTo>
                    <a:lnTo>
                      <a:pt x="582" y="1234"/>
                    </a:lnTo>
                    <a:lnTo>
                      <a:pt x="582" y="1142"/>
                    </a:lnTo>
                    <a:lnTo>
                      <a:pt x="582" y="1050"/>
                    </a:lnTo>
                    <a:lnTo>
                      <a:pt x="582" y="958"/>
                    </a:lnTo>
                    <a:lnTo>
                      <a:pt x="575" y="945"/>
                    </a:lnTo>
                    <a:lnTo>
                      <a:pt x="569" y="932"/>
                    </a:lnTo>
                    <a:lnTo>
                      <a:pt x="562" y="921"/>
                    </a:lnTo>
                    <a:lnTo>
                      <a:pt x="556" y="908"/>
                    </a:lnTo>
                    <a:lnTo>
                      <a:pt x="551" y="897"/>
                    </a:lnTo>
                    <a:lnTo>
                      <a:pt x="544" y="884"/>
                    </a:lnTo>
                    <a:lnTo>
                      <a:pt x="538" y="872"/>
                    </a:lnTo>
                    <a:lnTo>
                      <a:pt x="531" y="861"/>
                    </a:lnTo>
                    <a:lnTo>
                      <a:pt x="532" y="738"/>
                    </a:lnTo>
                    <a:lnTo>
                      <a:pt x="533" y="614"/>
                    </a:lnTo>
                    <a:lnTo>
                      <a:pt x="533" y="492"/>
                    </a:lnTo>
                    <a:lnTo>
                      <a:pt x="534" y="369"/>
                    </a:lnTo>
                    <a:lnTo>
                      <a:pt x="528" y="365"/>
                    </a:lnTo>
                    <a:lnTo>
                      <a:pt x="521" y="362"/>
                    </a:lnTo>
                    <a:lnTo>
                      <a:pt x="514" y="359"/>
                    </a:lnTo>
                    <a:lnTo>
                      <a:pt x="507" y="355"/>
                    </a:lnTo>
                    <a:lnTo>
                      <a:pt x="509" y="308"/>
                    </a:lnTo>
                    <a:lnTo>
                      <a:pt x="510" y="260"/>
                    </a:lnTo>
                    <a:lnTo>
                      <a:pt x="513" y="212"/>
                    </a:lnTo>
                    <a:lnTo>
                      <a:pt x="515" y="165"/>
                    </a:lnTo>
                    <a:lnTo>
                      <a:pt x="534" y="163"/>
                    </a:lnTo>
                    <a:lnTo>
                      <a:pt x="553" y="162"/>
                    </a:lnTo>
                    <a:lnTo>
                      <a:pt x="572" y="159"/>
                    </a:lnTo>
                    <a:lnTo>
                      <a:pt x="592" y="158"/>
                    </a:lnTo>
                    <a:lnTo>
                      <a:pt x="612" y="156"/>
                    </a:lnTo>
                    <a:lnTo>
                      <a:pt x="631" y="155"/>
                    </a:lnTo>
                    <a:lnTo>
                      <a:pt x="651" y="152"/>
                    </a:lnTo>
                    <a:lnTo>
                      <a:pt x="670" y="151"/>
                    </a:lnTo>
                    <a:lnTo>
                      <a:pt x="670" y="113"/>
                    </a:lnTo>
                    <a:lnTo>
                      <a:pt x="670" y="75"/>
                    </a:lnTo>
                    <a:lnTo>
                      <a:pt x="670" y="38"/>
                    </a:lnTo>
                    <a:lnTo>
                      <a:pt x="672" y="0"/>
                    </a:lnTo>
                    <a:lnTo>
                      <a:pt x="629" y="0"/>
                    </a:lnTo>
                    <a:lnTo>
                      <a:pt x="587" y="0"/>
                    </a:lnTo>
                    <a:lnTo>
                      <a:pt x="545" y="0"/>
                    </a:lnTo>
                    <a:lnTo>
                      <a:pt x="503" y="0"/>
                    </a:lnTo>
                    <a:lnTo>
                      <a:pt x="461" y="0"/>
                    </a:lnTo>
                    <a:lnTo>
                      <a:pt x="419" y="0"/>
                    </a:lnTo>
                    <a:lnTo>
                      <a:pt x="378" y="0"/>
                    </a:lnTo>
                    <a:lnTo>
                      <a:pt x="335" y="0"/>
                    </a:lnTo>
                    <a:lnTo>
                      <a:pt x="294" y="0"/>
                    </a:lnTo>
                    <a:lnTo>
                      <a:pt x="251" y="0"/>
                    </a:lnTo>
                    <a:lnTo>
                      <a:pt x="209" y="0"/>
                    </a:lnTo>
                    <a:lnTo>
                      <a:pt x="168" y="0"/>
                    </a:lnTo>
                    <a:lnTo>
                      <a:pt x="125" y="0"/>
                    </a:lnTo>
                    <a:lnTo>
                      <a:pt x="84" y="0"/>
                    </a:lnTo>
                    <a:lnTo>
                      <a:pt x="41" y="0"/>
                    </a:lnTo>
                    <a:lnTo>
                      <a:pt x="0" y="0"/>
                    </a:lnTo>
                    <a:lnTo>
                      <a:pt x="0" y="154"/>
                    </a:lnTo>
                    <a:lnTo>
                      <a:pt x="23" y="155"/>
                    </a:lnTo>
                    <a:lnTo>
                      <a:pt x="45" y="157"/>
                    </a:lnTo>
                    <a:lnTo>
                      <a:pt x="68" y="158"/>
                    </a:lnTo>
                    <a:lnTo>
                      <a:pt x="91" y="160"/>
                    </a:lnTo>
                    <a:lnTo>
                      <a:pt x="113" y="162"/>
                    </a:lnTo>
                    <a:lnTo>
                      <a:pt x="136" y="164"/>
                    </a:lnTo>
                    <a:lnTo>
                      <a:pt x="158" y="165"/>
                    </a:lnTo>
                    <a:lnTo>
                      <a:pt x="181" y="167"/>
                    </a:lnTo>
                    <a:lnTo>
                      <a:pt x="180" y="210"/>
                    </a:lnTo>
                    <a:lnTo>
                      <a:pt x="180" y="251"/>
                    </a:lnTo>
                    <a:lnTo>
                      <a:pt x="178" y="294"/>
                    </a:lnTo>
                    <a:lnTo>
                      <a:pt x="177" y="337"/>
                    </a:lnTo>
                    <a:lnTo>
                      <a:pt x="155" y="336"/>
                    </a:lnTo>
                    <a:lnTo>
                      <a:pt x="133" y="336"/>
                    </a:lnTo>
                    <a:lnTo>
                      <a:pt x="110" y="334"/>
                    </a:lnTo>
                    <a:lnTo>
                      <a:pt x="89" y="334"/>
                    </a:lnTo>
                    <a:lnTo>
                      <a:pt x="67" y="333"/>
                    </a:lnTo>
                    <a:lnTo>
                      <a:pt x="44" y="333"/>
                    </a:lnTo>
                    <a:lnTo>
                      <a:pt x="22" y="332"/>
                    </a:lnTo>
                    <a:lnTo>
                      <a:pt x="0" y="332"/>
                    </a:lnTo>
                    <a:close/>
                  </a:path>
                </a:pathLst>
              </a:custGeom>
              <a:solidFill>
                <a:srgbClr val="BCBC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578" name="Freeform 16"/>
              <p:cNvSpPr>
                <a:spLocks/>
              </p:cNvSpPr>
              <p:nvPr/>
            </p:nvSpPr>
            <p:spPr bwMode="auto">
              <a:xfrm>
                <a:off x="2574" y="1817"/>
                <a:ext cx="318" cy="927"/>
              </a:xfrm>
              <a:custGeom>
                <a:avLst/>
                <a:gdLst>
                  <a:gd name="T0" fmla="*/ 637 w 637"/>
                  <a:gd name="T1" fmla="*/ 0 h 1854"/>
                  <a:gd name="T2" fmla="*/ 557 w 637"/>
                  <a:gd name="T3" fmla="*/ 0 h 1854"/>
                  <a:gd name="T4" fmla="*/ 477 w 637"/>
                  <a:gd name="T5" fmla="*/ 0 h 1854"/>
                  <a:gd name="T6" fmla="*/ 397 w 637"/>
                  <a:gd name="T7" fmla="*/ 0 h 1854"/>
                  <a:gd name="T8" fmla="*/ 318 w 637"/>
                  <a:gd name="T9" fmla="*/ 0 h 1854"/>
                  <a:gd name="T10" fmla="*/ 238 w 637"/>
                  <a:gd name="T11" fmla="*/ 0 h 1854"/>
                  <a:gd name="T12" fmla="*/ 159 w 637"/>
                  <a:gd name="T13" fmla="*/ 0 h 1854"/>
                  <a:gd name="T14" fmla="*/ 79 w 637"/>
                  <a:gd name="T15" fmla="*/ 0 h 1854"/>
                  <a:gd name="T16" fmla="*/ 0 w 637"/>
                  <a:gd name="T17" fmla="*/ 0 h 1854"/>
                  <a:gd name="T18" fmla="*/ 2 w 637"/>
                  <a:gd name="T19" fmla="*/ 63 h 1854"/>
                  <a:gd name="T20" fmla="*/ 3 w 637"/>
                  <a:gd name="T21" fmla="*/ 126 h 1854"/>
                  <a:gd name="T22" fmla="*/ 18 w 637"/>
                  <a:gd name="T23" fmla="*/ 122 h 1854"/>
                  <a:gd name="T24" fmla="*/ 33 w 637"/>
                  <a:gd name="T25" fmla="*/ 120 h 1854"/>
                  <a:gd name="T26" fmla="*/ 38 w 637"/>
                  <a:gd name="T27" fmla="*/ 978 h 1854"/>
                  <a:gd name="T28" fmla="*/ 42 w 637"/>
                  <a:gd name="T29" fmla="*/ 1835 h 1854"/>
                  <a:gd name="T30" fmla="*/ 117 w 637"/>
                  <a:gd name="T31" fmla="*/ 1838 h 1854"/>
                  <a:gd name="T32" fmla="*/ 191 w 637"/>
                  <a:gd name="T33" fmla="*/ 1840 h 1854"/>
                  <a:gd name="T34" fmla="*/ 266 w 637"/>
                  <a:gd name="T35" fmla="*/ 1842 h 1854"/>
                  <a:gd name="T36" fmla="*/ 339 w 637"/>
                  <a:gd name="T37" fmla="*/ 1845 h 1854"/>
                  <a:gd name="T38" fmla="*/ 414 w 637"/>
                  <a:gd name="T39" fmla="*/ 1847 h 1854"/>
                  <a:gd name="T40" fmla="*/ 488 w 637"/>
                  <a:gd name="T41" fmla="*/ 1849 h 1854"/>
                  <a:gd name="T42" fmla="*/ 563 w 637"/>
                  <a:gd name="T43" fmla="*/ 1851 h 1854"/>
                  <a:gd name="T44" fmla="*/ 637 w 637"/>
                  <a:gd name="T45" fmla="*/ 1854 h 1854"/>
                  <a:gd name="T46" fmla="*/ 614 w 637"/>
                  <a:gd name="T47" fmla="*/ 332 h 1854"/>
                  <a:gd name="T48" fmla="*/ 568 w 637"/>
                  <a:gd name="T49" fmla="*/ 331 h 1854"/>
                  <a:gd name="T50" fmla="*/ 522 w 637"/>
                  <a:gd name="T51" fmla="*/ 329 h 1854"/>
                  <a:gd name="T52" fmla="*/ 477 w 637"/>
                  <a:gd name="T53" fmla="*/ 327 h 1854"/>
                  <a:gd name="T54" fmla="*/ 456 w 637"/>
                  <a:gd name="T55" fmla="*/ 306 h 1854"/>
                  <a:gd name="T56" fmla="*/ 463 w 637"/>
                  <a:gd name="T57" fmla="*/ 261 h 1854"/>
                  <a:gd name="T58" fmla="*/ 469 w 637"/>
                  <a:gd name="T59" fmla="*/ 213 h 1854"/>
                  <a:gd name="T60" fmla="*/ 472 w 637"/>
                  <a:gd name="T61" fmla="*/ 166 h 1854"/>
                  <a:gd name="T62" fmla="*/ 494 w 637"/>
                  <a:gd name="T63" fmla="*/ 143 h 1854"/>
                  <a:gd name="T64" fmla="*/ 535 w 637"/>
                  <a:gd name="T65" fmla="*/ 147 h 1854"/>
                  <a:gd name="T66" fmla="*/ 576 w 637"/>
                  <a:gd name="T67" fmla="*/ 149 h 1854"/>
                  <a:gd name="T68" fmla="*/ 616 w 637"/>
                  <a:gd name="T69" fmla="*/ 152 h 1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37" h="1854">
                    <a:moveTo>
                      <a:pt x="637" y="154"/>
                    </a:moveTo>
                    <a:lnTo>
                      <a:pt x="637" y="0"/>
                    </a:lnTo>
                    <a:lnTo>
                      <a:pt x="596" y="0"/>
                    </a:lnTo>
                    <a:lnTo>
                      <a:pt x="557" y="0"/>
                    </a:lnTo>
                    <a:lnTo>
                      <a:pt x="517" y="0"/>
                    </a:lnTo>
                    <a:lnTo>
                      <a:pt x="477" y="0"/>
                    </a:lnTo>
                    <a:lnTo>
                      <a:pt x="437" y="0"/>
                    </a:lnTo>
                    <a:lnTo>
                      <a:pt x="397" y="0"/>
                    </a:lnTo>
                    <a:lnTo>
                      <a:pt x="358" y="0"/>
                    </a:lnTo>
                    <a:lnTo>
                      <a:pt x="318" y="0"/>
                    </a:lnTo>
                    <a:lnTo>
                      <a:pt x="278" y="0"/>
                    </a:lnTo>
                    <a:lnTo>
                      <a:pt x="238" y="0"/>
                    </a:lnTo>
                    <a:lnTo>
                      <a:pt x="199" y="0"/>
                    </a:lnTo>
                    <a:lnTo>
                      <a:pt x="159" y="0"/>
                    </a:lnTo>
                    <a:lnTo>
                      <a:pt x="119" y="0"/>
                    </a:lnTo>
                    <a:lnTo>
                      <a:pt x="79" y="0"/>
                    </a:lnTo>
                    <a:lnTo>
                      <a:pt x="40" y="0"/>
                    </a:lnTo>
                    <a:lnTo>
                      <a:pt x="0" y="0"/>
                    </a:lnTo>
                    <a:lnTo>
                      <a:pt x="1" y="31"/>
                    </a:lnTo>
                    <a:lnTo>
                      <a:pt x="2" y="63"/>
                    </a:lnTo>
                    <a:lnTo>
                      <a:pt x="2" y="94"/>
                    </a:lnTo>
                    <a:lnTo>
                      <a:pt x="3" y="126"/>
                    </a:lnTo>
                    <a:lnTo>
                      <a:pt x="11" y="125"/>
                    </a:lnTo>
                    <a:lnTo>
                      <a:pt x="18" y="122"/>
                    </a:lnTo>
                    <a:lnTo>
                      <a:pt x="25" y="121"/>
                    </a:lnTo>
                    <a:lnTo>
                      <a:pt x="33" y="120"/>
                    </a:lnTo>
                    <a:lnTo>
                      <a:pt x="35" y="550"/>
                    </a:lnTo>
                    <a:lnTo>
                      <a:pt x="38" y="978"/>
                    </a:lnTo>
                    <a:lnTo>
                      <a:pt x="40" y="1407"/>
                    </a:lnTo>
                    <a:lnTo>
                      <a:pt x="42" y="1835"/>
                    </a:lnTo>
                    <a:lnTo>
                      <a:pt x="79" y="1837"/>
                    </a:lnTo>
                    <a:lnTo>
                      <a:pt x="117" y="1838"/>
                    </a:lnTo>
                    <a:lnTo>
                      <a:pt x="154" y="1839"/>
                    </a:lnTo>
                    <a:lnTo>
                      <a:pt x="191" y="1840"/>
                    </a:lnTo>
                    <a:lnTo>
                      <a:pt x="229" y="1841"/>
                    </a:lnTo>
                    <a:lnTo>
                      <a:pt x="266" y="1842"/>
                    </a:lnTo>
                    <a:lnTo>
                      <a:pt x="303" y="1843"/>
                    </a:lnTo>
                    <a:lnTo>
                      <a:pt x="339" y="1845"/>
                    </a:lnTo>
                    <a:lnTo>
                      <a:pt x="378" y="1846"/>
                    </a:lnTo>
                    <a:lnTo>
                      <a:pt x="414" y="1847"/>
                    </a:lnTo>
                    <a:lnTo>
                      <a:pt x="451" y="1848"/>
                    </a:lnTo>
                    <a:lnTo>
                      <a:pt x="488" y="1849"/>
                    </a:lnTo>
                    <a:lnTo>
                      <a:pt x="525" y="1850"/>
                    </a:lnTo>
                    <a:lnTo>
                      <a:pt x="563" y="1851"/>
                    </a:lnTo>
                    <a:lnTo>
                      <a:pt x="600" y="1853"/>
                    </a:lnTo>
                    <a:lnTo>
                      <a:pt x="637" y="1854"/>
                    </a:lnTo>
                    <a:lnTo>
                      <a:pt x="637" y="332"/>
                    </a:lnTo>
                    <a:lnTo>
                      <a:pt x="614" y="332"/>
                    </a:lnTo>
                    <a:lnTo>
                      <a:pt x="591" y="331"/>
                    </a:lnTo>
                    <a:lnTo>
                      <a:pt x="568" y="331"/>
                    </a:lnTo>
                    <a:lnTo>
                      <a:pt x="545" y="330"/>
                    </a:lnTo>
                    <a:lnTo>
                      <a:pt x="522" y="329"/>
                    </a:lnTo>
                    <a:lnTo>
                      <a:pt x="498" y="329"/>
                    </a:lnTo>
                    <a:lnTo>
                      <a:pt x="477" y="327"/>
                    </a:lnTo>
                    <a:lnTo>
                      <a:pt x="454" y="327"/>
                    </a:lnTo>
                    <a:lnTo>
                      <a:pt x="456" y="306"/>
                    </a:lnTo>
                    <a:lnTo>
                      <a:pt x="459" y="284"/>
                    </a:lnTo>
                    <a:lnTo>
                      <a:pt x="463" y="261"/>
                    </a:lnTo>
                    <a:lnTo>
                      <a:pt x="466" y="238"/>
                    </a:lnTo>
                    <a:lnTo>
                      <a:pt x="469" y="213"/>
                    </a:lnTo>
                    <a:lnTo>
                      <a:pt x="470" y="189"/>
                    </a:lnTo>
                    <a:lnTo>
                      <a:pt x="472" y="166"/>
                    </a:lnTo>
                    <a:lnTo>
                      <a:pt x="473" y="142"/>
                    </a:lnTo>
                    <a:lnTo>
                      <a:pt x="494" y="143"/>
                    </a:lnTo>
                    <a:lnTo>
                      <a:pt x="515" y="144"/>
                    </a:lnTo>
                    <a:lnTo>
                      <a:pt x="535" y="147"/>
                    </a:lnTo>
                    <a:lnTo>
                      <a:pt x="555" y="148"/>
                    </a:lnTo>
                    <a:lnTo>
                      <a:pt x="576" y="149"/>
                    </a:lnTo>
                    <a:lnTo>
                      <a:pt x="596" y="151"/>
                    </a:lnTo>
                    <a:lnTo>
                      <a:pt x="616" y="152"/>
                    </a:lnTo>
                    <a:lnTo>
                      <a:pt x="637" y="154"/>
                    </a:lnTo>
                    <a:close/>
                  </a:path>
                </a:pathLst>
              </a:custGeom>
              <a:solidFill>
                <a:srgbClr val="BCBC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579" name="Freeform 17"/>
              <p:cNvSpPr>
                <a:spLocks/>
              </p:cNvSpPr>
              <p:nvPr/>
            </p:nvSpPr>
            <p:spPr bwMode="auto">
              <a:xfrm>
                <a:off x="2892" y="1817"/>
                <a:ext cx="333" cy="935"/>
              </a:xfrm>
              <a:custGeom>
                <a:avLst/>
                <a:gdLst>
                  <a:gd name="T0" fmla="*/ 0 w 666"/>
                  <a:gd name="T1" fmla="*/ 1854 h 1870"/>
                  <a:gd name="T2" fmla="*/ 68 w 666"/>
                  <a:gd name="T3" fmla="*/ 1856 h 1870"/>
                  <a:gd name="T4" fmla="*/ 136 w 666"/>
                  <a:gd name="T5" fmla="*/ 1858 h 1870"/>
                  <a:gd name="T6" fmla="*/ 204 w 666"/>
                  <a:gd name="T7" fmla="*/ 1860 h 1870"/>
                  <a:gd name="T8" fmla="*/ 272 w 666"/>
                  <a:gd name="T9" fmla="*/ 1862 h 1870"/>
                  <a:gd name="T10" fmla="*/ 340 w 666"/>
                  <a:gd name="T11" fmla="*/ 1864 h 1870"/>
                  <a:gd name="T12" fmla="*/ 408 w 666"/>
                  <a:gd name="T13" fmla="*/ 1865 h 1870"/>
                  <a:gd name="T14" fmla="*/ 476 w 666"/>
                  <a:gd name="T15" fmla="*/ 1868 h 1870"/>
                  <a:gd name="T16" fmla="*/ 544 w 666"/>
                  <a:gd name="T17" fmla="*/ 1870 h 1870"/>
                  <a:gd name="T18" fmla="*/ 544 w 666"/>
                  <a:gd name="T19" fmla="*/ 1598 h 1870"/>
                  <a:gd name="T20" fmla="*/ 542 w 666"/>
                  <a:gd name="T21" fmla="*/ 1326 h 1870"/>
                  <a:gd name="T22" fmla="*/ 560 w 666"/>
                  <a:gd name="T23" fmla="*/ 1324 h 1870"/>
                  <a:gd name="T24" fmla="*/ 576 w 666"/>
                  <a:gd name="T25" fmla="*/ 1322 h 1870"/>
                  <a:gd name="T26" fmla="*/ 577 w 666"/>
                  <a:gd name="T27" fmla="*/ 1141 h 1870"/>
                  <a:gd name="T28" fmla="*/ 577 w 666"/>
                  <a:gd name="T29" fmla="*/ 961 h 1870"/>
                  <a:gd name="T30" fmla="*/ 564 w 666"/>
                  <a:gd name="T31" fmla="*/ 936 h 1870"/>
                  <a:gd name="T32" fmla="*/ 553 w 666"/>
                  <a:gd name="T33" fmla="*/ 912 h 1870"/>
                  <a:gd name="T34" fmla="*/ 540 w 666"/>
                  <a:gd name="T35" fmla="*/ 887 h 1870"/>
                  <a:gd name="T36" fmla="*/ 527 w 666"/>
                  <a:gd name="T37" fmla="*/ 863 h 1870"/>
                  <a:gd name="T38" fmla="*/ 530 w 666"/>
                  <a:gd name="T39" fmla="*/ 617 h 1870"/>
                  <a:gd name="T40" fmla="*/ 531 w 666"/>
                  <a:gd name="T41" fmla="*/ 371 h 1870"/>
                  <a:gd name="T42" fmla="*/ 517 w 666"/>
                  <a:gd name="T43" fmla="*/ 364 h 1870"/>
                  <a:gd name="T44" fmla="*/ 503 w 666"/>
                  <a:gd name="T45" fmla="*/ 357 h 1870"/>
                  <a:gd name="T46" fmla="*/ 507 w 666"/>
                  <a:gd name="T47" fmla="*/ 260 h 1870"/>
                  <a:gd name="T48" fmla="*/ 509 w 666"/>
                  <a:gd name="T49" fmla="*/ 162 h 1870"/>
                  <a:gd name="T50" fmla="*/ 548 w 666"/>
                  <a:gd name="T51" fmla="*/ 157 h 1870"/>
                  <a:gd name="T52" fmla="*/ 587 w 666"/>
                  <a:gd name="T53" fmla="*/ 154 h 1870"/>
                  <a:gd name="T54" fmla="*/ 626 w 666"/>
                  <a:gd name="T55" fmla="*/ 150 h 1870"/>
                  <a:gd name="T56" fmla="*/ 665 w 666"/>
                  <a:gd name="T57" fmla="*/ 147 h 1870"/>
                  <a:gd name="T58" fmla="*/ 666 w 666"/>
                  <a:gd name="T59" fmla="*/ 73 h 1870"/>
                  <a:gd name="T60" fmla="*/ 666 w 666"/>
                  <a:gd name="T61" fmla="*/ 0 h 1870"/>
                  <a:gd name="T62" fmla="*/ 583 w 666"/>
                  <a:gd name="T63" fmla="*/ 0 h 1870"/>
                  <a:gd name="T64" fmla="*/ 499 w 666"/>
                  <a:gd name="T65" fmla="*/ 0 h 1870"/>
                  <a:gd name="T66" fmla="*/ 416 w 666"/>
                  <a:gd name="T67" fmla="*/ 0 h 1870"/>
                  <a:gd name="T68" fmla="*/ 333 w 666"/>
                  <a:gd name="T69" fmla="*/ 0 h 1870"/>
                  <a:gd name="T70" fmla="*/ 249 w 666"/>
                  <a:gd name="T71" fmla="*/ 0 h 1870"/>
                  <a:gd name="T72" fmla="*/ 166 w 666"/>
                  <a:gd name="T73" fmla="*/ 0 h 1870"/>
                  <a:gd name="T74" fmla="*/ 83 w 666"/>
                  <a:gd name="T75" fmla="*/ 0 h 1870"/>
                  <a:gd name="T76" fmla="*/ 0 w 666"/>
                  <a:gd name="T77" fmla="*/ 0 h 1870"/>
                  <a:gd name="T78" fmla="*/ 11 w 666"/>
                  <a:gd name="T79" fmla="*/ 151 h 1870"/>
                  <a:gd name="T80" fmla="*/ 34 w 666"/>
                  <a:gd name="T81" fmla="*/ 152 h 1870"/>
                  <a:gd name="T82" fmla="*/ 58 w 666"/>
                  <a:gd name="T83" fmla="*/ 155 h 1870"/>
                  <a:gd name="T84" fmla="*/ 81 w 666"/>
                  <a:gd name="T85" fmla="*/ 156 h 1870"/>
                  <a:gd name="T86" fmla="*/ 104 w 666"/>
                  <a:gd name="T87" fmla="*/ 158 h 1870"/>
                  <a:gd name="T88" fmla="*/ 128 w 666"/>
                  <a:gd name="T89" fmla="*/ 159 h 1870"/>
                  <a:gd name="T90" fmla="*/ 152 w 666"/>
                  <a:gd name="T91" fmla="*/ 162 h 1870"/>
                  <a:gd name="T92" fmla="*/ 175 w 666"/>
                  <a:gd name="T93" fmla="*/ 163 h 1870"/>
                  <a:gd name="T94" fmla="*/ 185 w 666"/>
                  <a:gd name="T95" fmla="*/ 208 h 1870"/>
                  <a:gd name="T96" fmla="*/ 184 w 666"/>
                  <a:gd name="T97" fmla="*/ 298 h 1870"/>
                  <a:gd name="T98" fmla="*/ 160 w 666"/>
                  <a:gd name="T99" fmla="*/ 341 h 1870"/>
                  <a:gd name="T100" fmla="*/ 114 w 666"/>
                  <a:gd name="T101" fmla="*/ 340 h 1870"/>
                  <a:gd name="T102" fmla="*/ 69 w 666"/>
                  <a:gd name="T103" fmla="*/ 338 h 1870"/>
                  <a:gd name="T104" fmla="*/ 23 w 666"/>
                  <a:gd name="T105" fmla="*/ 337 h 18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66" h="1870">
                    <a:moveTo>
                      <a:pt x="0" y="336"/>
                    </a:moveTo>
                    <a:lnTo>
                      <a:pt x="0" y="1854"/>
                    </a:lnTo>
                    <a:lnTo>
                      <a:pt x="33" y="1855"/>
                    </a:lnTo>
                    <a:lnTo>
                      <a:pt x="68" y="1856"/>
                    </a:lnTo>
                    <a:lnTo>
                      <a:pt x="101" y="1857"/>
                    </a:lnTo>
                    <a:lnTo>
                      <a:pt x="136" y="1858"/>
                    </a:lnTo>
                    <a:lnTo>
                      <a:pt x="169" y="1858"/>
                    </a:lnTo>
                    <a:lnTo>
                      <a:pt x="204" y="1860"/>
                    </a:lnTo>
                    <a:lnTo>
                      <a:pt x="237" y="1861"/>
                    </a:lnTo>
                    <a:lnTo>
                      <a:pt x="272" y="1862"/>
                    </a:lnTo>
                    <a:lnTo>
                      <a:pt x="305" y="1863"/>
                    </a:lnTo>
                    <a:lnTo>
                      <a:pt x="340" y="1864"/>
                    </a:lnTo>
                    <a:lnTo>
                      <a:pt x="373" y="1865"/>
                    </a:lnTo>
                    <a:lnTo>
                      <a:pt x="408" y="1865"/>
                    </a:lnTo>
                    <a:lnTo>
                      <a:pt x="441" y="1866"/>
                    </a:lnTo>
                    <a:lnTo>
                      <a:pt x="476" y="1868"/>
                    </a:lnTo>
                    <a:lnTo>
                      <a:pt x="509" y="1869"/>
                    </a:lnTo>
                    <a:lnTo>
                      <a:pt x="544" y="1870"/>
                    </a:lnTo>
                    <a:lnTo>
                      <a:pt x="544" y="1734"/>
                    </a:lnTo>
                    <a:lnTo>
                      <a:pt x="544" y="1598"/>
                    </a:lnTo>
                    <a:lnTo>
                      <a:pt x="542" y="1462"/>
                    </a:lnTo>
                    <a:lnTo>
                      <a:pt x="542" y="1326"/>
                    </a:lnTo>
                    <a:lnTo>
                      <a:pt x="550" y="1325"/>
                    </a:lnTo>
                    <a:lnTo>
                      <a:pt x="560" y="1324"/>
                    </a:lnTo>
                    <a:lnTo>
                      <a:pt x="568" y="1323"/>
                    </a:lnTo>
                    <a:lnTo>
                      <a:pt x="576" y="1322"/>
                    </a:lnTo>
                    <a:lnTo>
                      <a:pt x="577" y="1231"/>
                    </a:lnTo>
                    <a:lnTo>
                      <a:pt x="577" y="1141"/>
                    </a:lnTo>
                    <a:lnTo>
                      <a:pt x="577" y="1051"/>
                    </a:lnTo>
                    <a:lnTo>
                      <a:pt x="577" y="961"/>
                    </a:lnTo>
                    <a:lnTo>
                      <a:pt x="571" y="948"/>
                    </a:lnTo>
                    <a:lnTo>
                      <a:pt x="564" y="936"/>
                    </a:lnTo>
                    <a:lnTo>
                      <a:pt x="558" y="924"/>
                    </a:lnTo>
                    <a:lnTo>
                      <a:pt x="553" y="912"/>
                    </a:lnTo>
                    <a:lnTo>
                      <a:pt x="547" y="900"/>
                    </a:lnTo>
                    <a:lnTo>
                      <a:pt x="540" y="887"/>
                    </a:lnTo>
                    <a:lnTo>
                      <a:pt x="534" y="876"/>
                    </a:lnTo>
                    <a:lnTo>
                      <a:pt x="527" y="863"/>
                    </a:lnTo>
                    <a:lnTo>
                      <a:pt x="529" y="740"/>
                    </a:lnTo>
                    <a:lnTo>
                      <a:pt x="530" y="617"/>
                    </a:lnTo>
                    <a:lnTo>
                      <a:pt x="530" y="495"/>
                    </a:lnTo>
                    <a:lnTo>
                      <a:pt x="531" y="371"/>
                    </a:lnTo>
                    <a:lnTo>
                      <a:pt x="524" y="368"/>
                    </a:lnTo>
                    <a:lnTo>
                      <a:pt x="517" y="364"/>
                    </a:lnTo>
                    <a:lnTo>
                      <a:pt x="510" y="361"/>
                    </a:lnTo>
                    <a:lnTo>
                      <a:pt x="503" y="357"/>
                    </a:lnTo>
                    <a:lnTo>
                      <a:pt x="504" y="308"/>
                    </a:lnTo>
                    <a:lnTo>
                      <a:pt x="507" y="260"/>
                    </a:lnTo>
                    <a:lnTo>
                      <a:pt x="508" y="210"/>
                    </a:lnTo>
                    <a:lnTo>
                      <a:pt x="509" y="162"/>
                    </a:lnTo>
                    <a:lnTo>
                      <a:pt x="529" y="159"/>
                    </a:lnTo>
                    <a:lnTo>
                      <a:pt x="548" y="157"/>
                    </a:lnTo>
                    <a:lnTo>
                      <a:pt x="568" y="156"/>
                    </a:lnTo>
                    <a:lnTo>
                      <a:pt x="587" y="154"/>
                    </a:lnTo>
                    <a:lnTo>
                      <a:pt x="607" y="152"/>
                    </a:lnTo>
                    <a:lnTo>
                      <a:pt x="626" y="150"/>
                    </a:lnTo>
                    <a:lnTo>
                      <a:pt x="645" y="149"/>
                    </a:lnTo>
                    <a:lnTo>
                      <a:pt x="665" y="147"/>
                    </a:lnTo>
                    <a:lnTo>
                      <a:pt x="666" y="110"/>
                    </a:lnTo>
                    <a:lnTo>
                      <a:pt x="666" y="73"/>
                    </a:lnTo>
                    <a:lnTo>
                      <a:pt x="666" y="37"/>
                    </a:lnTo>
                    <a:lnTo>
                      <a:pt x="666" y="0"/>
                    </a:lnTo>
                    <a:lnTo>
                      <a:pt x="624" y="0"/>
                    </a:lnTo>
                    <a:lnTo>
                      <a:pt x="583" y="0"/>
                    </a:lnTo>
                    <a:lnTo>
                      <a:pt x="540" y="0"/>
                    </a:lnTo>
                    <a:lnTo>
                      <a:pt x="499" y="0"/>
                    </a:lnTo>
                    <a:lnTo>
                      <a:pt x="457" y="0"/>
                    </a:lnTo>
                    <a:lnTo>
                      <a:pt x="416" y="0"/>
                    </a:lnTo>
                    <a:lnTo>
                      <a:pt x="374" y="0"/>
                    </a:lnTo>
                    <a:lnTo>
                      <a:pt x="333" y="0"/>
                    </a:lnTo>
                    <a:lnTo>
                      <a:pt x="290" y="0"/>
                    </a:lnTo>
                    <a:lnTo>
                      <a:pt x="249" y="0"/>
                    </a:lnTo>
                    <a:lnTo>
                      <a:pt x="207" y="0"/>
                    </a:lnTo>
                    <a:lnTo>
                      <a:pt x="166" y="0"/>
                    </a:lnTo>
                    <a:lnTo>
                      <a:pt x="124" y="0"/>
                    </a:lnTo>
                    <a:lnTo>
                      <a:pt x="83" y="0"/>
                    </a:lnTo>
                    <a:lnTo>
                      <a:pt x="41" y="0"/>
                    </a:lnTo>
                    <a:lnTo>
                      <a:pt x="0" y="0"/>
                    </a:lnTo>
                    <a:lnTo>
                      <a:pt x="0" y="150"/>
                    </a:lnTo>
                    <a:lnTo>
                      <a:pt x="11" y="151"/>
                    </a:lnTo>
                    <a:lnTo>
                      <a:pt x="23" y="151"/>
                    </a:lnTo>
                    <a:lnTo>
                      <a:pt x="34" y="152"/>
                    </a:lnTo>
                    <a:lnTo>
                      <a:pt x="47" y="154"/>
                    </a:lnTo>
                    <a:lnTo>
                      <a:pt x="58" y="155"/>
                    </a:lnTo>
                    <a:lnTo>
                      <a:pt x="70" y="155"/>
                    </a:lnTo>
                    <a:lnTo>
                      <a:pt x="81" y="156"/>
                    </a:lnTo>
                    <a:lnTo>
                      <a:pt x="93" y="157"/>
                    </a:lnTo>
                    <a:lnTo>
                      <a:pt x="104" y="158"/>
                    </a:lnTo>
                    <a:lnTo>
                      <a:pt x="116" y="158"/>
                    </a:lnTo>
                    <a:lnTo>
                      <a:pt x="128" y="159"/>
                    </a:lnTo>
                    <a:lnTo>
                      <a:pt x="140" y="160"/>
                    </a:lnTo>
                    <a:lnTo>
                      <a:pt x="152" y="162"/>
                    </a:lnTo>
                    <a:lnTo>
                      <a:pt x="163" y="162"/>
                    </a:lnTo>
                    <a:lnTo>
                      <a:pt x="175" y="163"/>
                    </a:lnTo>
                    <a:lnTo>
                      <a:pt x="186" y="164"/>
                    </a:lnTo>
                    <a:lnTo>
                      <a:pt x="185" y="208"/>
                    </a:lnTo>
                    <a:lnTo>
                      <a:pt x="185" y="253"/>
                    </a:lnTo>
                    <a:lnTo>
                      <a:pt x="184" y="298"/>
                    </a:lnTo>
                    <a:lnTo>
                      <a:pt x="183" y="341"/>
                    </a:lnTo>
                    <a:lnTo>
                      <a:pt x="160" y="341"/>
                    </a:lnTo>
                    <a:lnTo>
                      <a:pt x="137" y="340"/>
                    </a:lnTo>
                    <a:lnTo>
                      <a:pt x="114" y="340"/>
                    </a:lnTo>
                    <a:lnTo>
                      <a:pt x="92" y="339"/>
                    </a:lnTo>
                    <a:lnTo>
                      <a:pt x="69" y="338"/>
                    </a:lnTo>
                    <a:lnTo>
                      <a:pt x="46" y="337"/>
                    </a:lnTo>
                    <a:lnTo>
                      <a:pt x="23" y="337"/>
                    </a:lnTo>
                    <a:lnTo>
                      <a:pt x="0" y="336"/>
                    </a:lnTo>
                    <a:close/>
                  </a:path>
                </a:pathLst>
              </a:custGeom>
              <a:solidFill>
                <a:srgbClr val="CCCC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580" name="Freeform 18"/>
              <p:cNvSpPr>
                <a:spLocks/>
              </p:cNvSpPr>
              <p:nvPr/>
            </p:nvSpPr>
            <p:spPr bwMode="auto">
              <a:xfrm>
                <a:off x="2578" y="1817"/>
                <a:ext cx="314" cy="927"/>
              </a:xfrm>
              <a:custGeom>
                <a:avLst/>
                <a:gdLst>
                  <a:gd name="T0" fmla="*/ 628 w 628"/>
                  <a:gd name="T1" fmla="*/ 1 h 1855"/>
                  <a:gd name="T2" fmla="*/ 549 w 628"/>
                  <a:gd name="T3" fmla="*/ 1 h 1855"/>
                  <a:gd name="T4" fmla="*/ 471 w 628"/>
                  <a:gd name="T5" fmla="*/ 0 h 1855"/>
                  <a:gd name="T6" fmla="*/ 393 w 628"/>
                  <a:gd name="T7" fmla="*/ 0 h 1855"/>
                  <a:gd name="T8" fmla="*/ 314 w 628"/>
                  <a:gd name="T9" fmla="*/ 0 h 1855"/>
                  <a:gd name="T10" fmla="*/ 235 w 628"/>
                  <a:gd name="T11" fmla="*/ 0 h 1855"/>
                  <a:gd name="T12" fmla="*/ 156 w 628"/>
                  <a:gd name="T13" fmla="*/ 0 h 1855"/>
                  <a:gd name="T14" fmla="*/ 78 w 628"/>
                  <a:gd name="T15" fmla="*/ 0 h 1855"/>
                  <a:gd name="T16" fmla="*/ 0 w 628"/>
                  <a:gd name="T17" fmla="*/ 0 h 1855"/>
                  <a:gd name="T18" fmla="*/ 1 w 628"/>
                  <a:gd name="T19" fmla="*/ 61 h 1855"/>
                  <a:gd name="T20" fmla="*/ 2 w 628"/>
                  <a:gd name="T21" fmla="*/ 121 h 1855"/>
                  <a:gd name="T22" fmla="*/ 18 w 628"/>
                  <a:gd name="T23" fmla="*/ 119 h 1855"/>
                  <a:gd name="T24" fmla="*/ 33 w 628"/>
                  <a:gd name="T25" fmla="*/ 117 h 1855"/>
                  <a:gd name="T26" fmla="*/ 36 w 628"/>
                  <a:gd name="T27" fmla="*/ 976 h 1855"/>
                  <a:gd name="T28" fmla="*/ 40 w 628"/>
                  <a:gd name="T29" fmla="*/ 1836 h 1855"/>
                  <a:gd name="T30" fmla="*/ 114 w 628"/>
                  <a:gd name="T31" fmla="*/ 1839 h 1855"/>
                  <a:gd name="T32" fmla="*/ 187 w 628"/>
                  <a:gd name="T33" fmla="*/ 1841 h 1855"/>
                  <a:gd name="T34" fmla="*/ 261 w 628"/>
                  <a:gd name="T35" fmla="*/ 1843 h 1855"/>
                  <a:gd name="T36" fmla="*/ 334 w 628"/>
                  <a:gd name="T37" fmla="*/ 1846 h 1855"/>
                  <a:gd name="T38" fmla="*/ 408 w 628"/>
                  <a:gd name="T39" fmla="*/ 1848 h 1855"/>
                  <a:gd name="T40" fmla="*/ 481 w 628"/>
                  <a:gd name="T41" fmla="*/ 1850 h 1855"/>
                  <a:gd name="T42" fmla="*/ 554 w 628"/>
                  <a:gd name="T43" fmla="*/ 1852 h 1855"/>
                  <a:gd name="T44" fmla="*/ 628 w 628"/>
                  <a:gd name="T45" fmla="*/ 1855 h 1855"/>
                  <a:gd name="T46" fmla="*/ 616 w 628"/>
                  <a:gd name="T47" fmla="*/ 337 h 1855"/>
                  <a:gd name="T48" fmla="*/ 593 w 628"/>
                  <a:gd name="T49" fmla="*/ 335 h 1855"/>
                  <a:gd name="T50" fmla="*/ 569 w 628"/>
                  <a:gd name="T51" fmla="*/ 335 h 1855"/>
                  <a:gd name="T52" fmla="*/ 546 w 628"/>
                  <a:gd name="T53" fmla="*/ 334 h 1855"/>
                  <a:gd name="T54" fmla="*/ 522 w 628"/>
                  <a:gd name="T55" fmla="*/ 334 h 1855"/>
                  <a:gd name="T56" fmla="*/ 499 w 628"/>
                  <a:gd name="T57" fmla="*/ 333 h 1855"/>
                  <a:gd name="T58" fmla="*/ 474 w 628"/>
                  <a:gd name="T59" fmla="*/ 333 h 1855"/>
                  <a:gd name="T60" fmla="*/ 451 w 628"/>
                  <a:gd name="T61" fmla="*/ 332 h 1855"/>
                  <a:gd name="T62" fmla="*/ 443 w 628"/>
                  <a:gd name="T63" fmla="*/ 309 h 1855"/>
                  <a:gd name="T64" fmla="*/ 450 w 628"/>
                  <a:gd name="T65" fmla="*/ 264 h 1855"/>
                  <a:gd name="T66" fmla="*/ 456 w 628"/>
                  <a:gd name="T67" fmla="*/ 217 h 1855"/>
                  <a:gd name="T68" fmla="*/ 462 w 628"/>
                  <a:gd name="T69" fmla="*/ 165 h 1855"/>
                  <a:gd name="T70" fmla="*/ 485 w 628"/>
                  <a:gd name="T71" fmla="*/ 140 h 1855"/>
                  <a:gd name="T72" fmla="*/ 525 w 628"/>
                  <a:gd name="T73" fmla="*/ 143 h 1855"/>
                  <a:gd name="T74" fmla="*/ 567 w 628"/>
                  <a:gd name="T75" fmla="*/ 146 h 1855"/>
                  <a:gd name="T76" fmla="*/ 607 w 628"/>
                  <a:gd name="T77" fmla="*/ 150 h 18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28" h="1855">
                    <a:moveTo>
                      <a:pt x="628" y="151"/>
                    </a:moveTo>
                    <a:lnTo>
                      <a:pt x="628" y="1"/>
                    </a:lnTo>
                    <a:lnTo>
                      <a:pt x="588" y="1"/>
                    </a:lnTo>
                    <a:lnTo>
                      <a:pt x="549" y="1"/>
                    </a:lnTo>
                    <a:lnTo>
                      <a:pt x="510" y="1"/>
                    </a:lnTo>
                    <a:lnTo>
                      <a:pt x="471" y="0"/>
                    </a:lnTo>
                    <a:lnTo>
                      <a:pt x="432" y="0"/>
                    </a:lnTo>
                    <a:lnTo>
                      <a:pt x="393" y="0"/>
                    </a:lnTo>
                    <a:lnTo>
                      <a:pt x="353" y="0"/>
                    </a:lnTo>
                    <a:lnTo>
                      <a:pt x="314" y="0"/>
                    </a:lnTo>
                    <a:lnTo>
                      <a:pt x="274" y="0"/>
                    </a:lnTo>
                    <a:lnTo>
                      <a:pt x="235" y="0"/>
                    </a:lnTo>
                    <a:lnTo>
                      <a:pt x="196" y="0"/>
                    </a:lnTo>
                    <a:lnTo>
                      <a:pt x="156" y="0"/>
                    </a:lnTo>
                    <a:lnTo>
                      <a:pt x="117" y="0"/>
                    </a:lnTo>
                    <a:lnTo>
                      <a:pt x="78" y="0"/>
                    </a:lnTo>
                    <a:lnTo>
                      <a:pt x="39" y="0"/>
                    </a:lnTo>
                    <a:lnTo>
                      <a:pt x="0" y="0"/>
                    </a:lnTo>
                    <a:lnTo>
                      <a:pt x="1" y="31"/>
                    </a:lnTo>
                    <a:lnTo>
                      <a:pt x="1" y="61"/>
                    </a:lnTo>
                    <a:lnTo>
                      <a:pt x="2" y="91"/>
                    </a:lnTo>
                    <a:lnTo>
                      <a:pt x="2" y="121"/>
                    </a:lnTo>
                    <a:lnTo>
                      <a:pt x="10" y="120"/>
                    </a:lnTo>
                    <a:lnTo>
                      <a:pt x="18" y="119"/>
                    </a:lnTo>
                    <a:lnTo>
                      <a:pt x="25" y="118"/>
                    </a:lnTo>
                    <a:lnTo>
                      <a:pt x="33" y="117"/>
                    </a:lnTo>
                    <a:lnTo>
                      <a:pt x="35" y="546"/>
                    </a:lnTo>
                    <a:lnTo>
                      <a:pt x="36" y="976"/>
                    </a:lnTo>
                    <a:lnTo>
                      <a:pt x="39" y="1407"/>
                    </a:lnTo>
                    <a:lnTo>
                      <a:pt x="40" y="1836"/>
                    </a:lnTo>
                    <a:lnTo>
                      <a:pt x="77" y="1838"/>
                    </a:lnTo>
                    <a:lnTo>
                      <a:pt x="114" y="1839"/>
                    </a:lnTo>
                    <a:lnTo>
                      <a:pt x="151" y="1840"/>
                    </a:lnTo>
                    <a:lnTo>
                      <a:pt x="187" y="1841"/>
                    </a:lnTo>
                    <a:lnTo>
                      <a:pt x="224" y="1842"/>
                    </a:lnTo>
                    <a:lnTo>
                      <a:pt x="261" y="1843"/>
                    </a:lnTo>
                    <a:lnTo>
                      <a:pt x="298" y="1844"/>
                    </a:lnTo>
                    <a:lnTo>
                      <a:pt x="334" y="1846"/>
                    </a:lnTo>
                    <a:lnTo>
                      <a:pt x="371" y="1847"/>
                    </a:lnTo>
                    <a:lnTo>
                      <a:pt x="408" y="1848"/>
                    </a:lnTo>
                    <a:lnTo>
                      <a:pt x="444" y="1849"/>
                    </a:lnTo>
                    <a:lnTo>
                      <a:pt x="481" y="1850"/>
                    </a:lnTo>
                    <a:lnTo>
                      <a:pt x="517" y="1851"/>
                    </a:lnTo>
                    <a:lnTo>
                      <a:pt x="554" y="1852"/>
                    </a:lnTo>
                    <a:lnTo>
                      <a:pt x="591" y="1854"/>
                    </a:lnTo>
                    <a:lnTo>
                      <a:pt x="628" y="1855"/>
                    </a:lnTo>
                    <a:lnTo>
                      <a:pt x="628" y="337"/>
                    </a:lnTo>
                    <a:lnTo>
                      <a:pt x="616" y="337"/>
                    </a:lnTo>
                    <a:lnTo>
                      <a:pt x="605" y="337"/>
                    </a:lnTo>
                    <a:lnTo>
                      <a:pt x="593" y="335"/>
                    </a:lnTo>
                    <a:lnTo>
                      <a:pt x="580" y="335"/>
                    </a:lnTo>
                    <a:lnTo>
                      <a:pt x="569" y="335"/>
                    </a:lnTo>
                    <a:lnTo>
                      <a:pt x="557" y="335"/>
                    </a:lnTo>
                    <a:lnTo>
                      <a:pt x="546" y="334"/>
                    </a:lnTo>
                    <a:lnTo>
                      <a:pt x="534" y="334"/>
                    </a:lnTo>
                    <a:lnTo>
                      <a:pt x="522" y="334"/>
                    </a:lnTo>
                    <a:lnTo>
                      <a:pt x="510" y="333"/>
                    </a:lnTo>
                    <a:lnTo>
                      <a:pt x="499" y="333"/>
                    </a:lnTo>
                    <a:lnTo>
                      <a:pt x="487" y="333"/>
                    </a:lnTo>
                    <a:lnTo>
                      <a:pt x="474" y="333"/>
                    </a:lnTo>
                    <a:lnTo>
                      <a:pt x="463" y="332"/>
                    </a:lnTo>
                    <a:lnTo>
                      <a:pt x="451" y="332"/>
                    </a:lnTo>
                    <a:lnTo>
                      <a:pt x="440" y="332"/>
                    </a:lnTo>
                    <a:lnTo>
                      <a:pt x="443" y="309"/>
                    </a:lnTo>
                    <a:lnTo>
                      <a:pt x="447" y="287"/>
                    </a:lnTo>
                    <a:lnTo>
                      <a:pt x="450" y="264"/>
                    </a:lnTo>
                    <a:lnTo>
                      <a:pt x="454" y="242"/>
                    </a:lnTo>
                    <a:lnTo>
                      <a:pt x="456" y="217"/>
                    </a:lnTo>
                    <a:lnTo>
                      <a:pt x="459" y="190"/>
                    </a:lnTo>
                    <a:lnTo>
                      <a:pt x="462" y="165"/>
                    </a:lnTo>
                    <a:lnTo>
                      <a:pt x="464" y="138"/>
                    </a:lnTo>
                    <a:lnTo>
                      <a:pt x="485" y="140"/>
                    </a:lnTo>
                    <a:lnTo>
                      <a:pt x="504" y="142"/>
                    </a:lnTo>
                    <a:lnTo>
                      <a:pt x="525" y="143"/>
                    </a:lnTo>
                    <a:lnTo>
                      <a:pt x="546" y="144"/>
                    </a:lnTo>
                    <a:lnTo>
                      <a:pt x="567" y="146"/>
                    </a:lnTo>
                    <a:lnTo>
                      <a:pt x="587" y="148"/>
                    </a:lnTo>
                    <a:lnTo>
                      <a:pt x="607" y="150"/>
                    </a:lnTo>
                    <a:lnTo>
                      <a:pt x="628" y="151"/>
                    </a:lnTo>
                    <a:close/>
                  </a:path>
                </a:pathLst>
              </a:custGeom>
              <a:solidFill>
                <a:srgbClr val="CCCC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581" name="Freeform 19"/>
              <p:cNvSpPr>
                <a:spLocks/>
              </p:cNvSpPr>
              <p:nvPr/>
            </p:nvSpPr>
            <p:spPr bwMode="auto">
              <a:xfrm>
                <a:off x="2891" y="1817"/>
                <a:ext cx="330" cy="935"/>
              </a:xfrm>
              <a:custGeom>
                <a:avLst/>
                <a:gdLst>
                  <a:gd name="T0" fmla="*/ 0 w 661"/>
                  <a:gd name="T1" fmla="*/ 1854 h 1871"/>
                  <a:gd name="T2" fmla="*/ 68 w 661"/>
                  <a:gd name="T3" fmla="*/ 1856 h 1871"/>
                  <a:gd name="T4" fmla="*/ 135 w 661"/>
                  <a:gd name="T5" fmla="*/ 1858 h 1871"/>
                  <a:gd name="T6" fmla="*/ 203 w 661"/>
                  <a:gd name="T7" fmla="*/ 1861 h 1871"/>
                  <a:gd name="T8" fmla="*/ 270 w 661"/>
                  <a:gd name="T9" fmla="*/ 1862 h 1871"/>
                  <a:gd name="T10" fmla="*/ 338 w 661"/>
                  <a:gd name="T11" fmla="*/ 1864 h 1871"/>
                  <a:gd name="T12" fmla="*/ 405 w 661"/>
                  <a:gd name="T13" fmla="*/ 1866 h 1871"/>
                  <a:gd name="T14" fmla="*/ 473 w 661"/>
                  <a:gd name="T15" fmla="*/ 1869 h 1871"/>
                  <a:gd name="T16" fmla="*/ 540 w 661"/>
                  <a:gd name="T17" fmla="*/ 1871 h 1871"/>
                  <a:gd name="T18" fmla="*/ 540 w 661"/>
                  <a:gd name="T19" fmla="*/ 1597 h 1871"/>
                  <a:gd name="T20" fmla="*/ 539 w 661"/>
                  <a:gd name="T21" fmla="*/ 1323 h 1871"/>
                  <a:gd name="T22" fmla="*/ 556 w 661"/>
                  <a:gd name="T23" fmla="*/ 1319 h 1871"/>
                  <a:gd name="T24" fmla="*/ 572 w 661"/>
                  <a:gd name="T25" fmla="*/ 1317 h 1871"/>
                  <a:gd name="T26" fmla="*/ 573 w 661"/>
                  <a:gd name="T27" fmla="*/ 1141 h 1871"/>
                  <a:gd name="T28" fmla="*/ 573 w 661"/>
                  <a:gd name="T29" fmla="*/ 966 h 1871"/>
                  <a:gd name="T30" fmla="*/ 562 w 661"/>
                  <a:gd name="T31" fmla="*/ 940 h 1871"/>
                  <a:gd name="T32" fmla="*/ 549 w 661"/>
                  <a:gd name="T33" fmla="*/ 916 h 1871"/>
                  <a:gd name="T34" fmla="*/ 537 w 661"/>
                  <a:gd name="T35" fmla="*/ 892 h 1871"/>
                  <a:gd name="T36" fmla="*/ 526 w 661"/>
                  <a:gd name="T37" fmla="*/ 868 h 1871"/>
                  <a:gd name="T38" fmla="*/ 527 w 661"/>
                  <a:gd name="T39" fmla="*/ 621 h 1871"/>
                  <a:gd name="T40" fmla="*/ 528 w 661"/>
                  <a:gd name="T41" fmla="*/ 375 h 1871"/>
                  <a:gd name="T42" fmla="*/ 514 w 661"/>
                  <a:gd name="T43" fmla="*/ 368 h 1871"/>
                  <a:gd name="T44" fmla="*/ 501 w 661"/>
                  <a:gd name="T45" fmla="*/ 361 h 1871"/>
                  <a:gd name="T46" fmla="*/ 503 w 661"/>
                  <a:gd name="T47" fmla="*/ 259 h 1871"/>
                  <a:gd name="T48" fmla="*/ 504 w 661"/>
                  <a:gd name="T49" fmla="*/ 158 h 1871"/>
                  <a:gd name="T50" fmla="*/ 543 w 661"/>
                  <a:gd name="T51" fmla="*/ 155 h 1871"/>
                  <a:gd name="T52" fmla="*/ 582 w 661"/>
                  <a:gd name="T53" fmla="*/ 150 h 1871"/>
                  <a:gd name="T54" fmla="*/ 622 w 661"/>
                  <a:gd name="T55" fmla="*/ 146 h 1871"/>
                  <a:gd name="T56" fmla="*/ 661 w 661"/>
                  <a:gd name="T57" fmla="*/ 143 h 1871"/>
                  <a:gd name="T58" fmla="*/ 661 w 661"/>
                  <a:gd name="T59" fmla="*/ 72 h 1871"/>
                  <a:gd name="T60" fmla="*/ 661 w 661"/>
                  <a:gd name="T61" fmla="*/ 1 h 1871"/>
                  <a:gd name="T62" fmla="*/ 578 w 661"/>
                  <a:gd name="T63" fmla="*/ 1 h 1871"/>
                  <a:gd name="T64" fmla="*/ 496 w 661"/>
                  <a:gd name="T65" fmla="*/ 1 h 1871"/>
                  <a:gd name="T66" fmla="*/ 413 w 661"/>
                  <a:gd name="T67" fmla="*/ 1 h 1871"/>
                  <a:gd name="T68" fmla="*/ 331 w 661"/>
                  <a:gd name="T69" fmla="*/ 0 h 1871"/>
                  <a:gd name="T70" fmla="*/ 248 w 661"/>
                  <a:gd name="T71" fmla="*/ 0 h 1871"/>
                  <a:gd name="T72" fmla="*/ 165 w 661"/>
                  <a:gd name="T73" fmla="*/ 0 h 1871"/>
                  <a:gd name="T74" fmla="*/ 83 w 661"/>
                  <a:gd name="T75" fmla="*/ 0 h 1871"/>
                  <a:gd name="T76" fmla="*/ 0 w 661"/>
                  <a:gd name="T77" fmla="*/ 0 h 1871"/>
                  <a:gd name="T78" fmla="*/ 12 w 661"/>
                  <a:gd name="T79" fmla="*/ 149 h 1871"/>
                  <a:gd name="T80" fmla="*/ 36 w 661"/>
                  <a:gd name="T81" fmla="*/ 150 h 1871"/>
                  <a:gd name="T82" fmla="*/ 60 w 661"/>
                  <a:gd name="T83" fmla="*/ 152 h 1871"/>
                  <a:gd name="T84" fmla="*/ 85 w 661"/>
                  <a:gd name="T85" fmla="*/ 153 h 1871"/>
                  <a:gd name="T86" fmla="*/ 108 w 661"/>
                  <a:gd name="T87" fmla="*/ 156 h 1871"/>
                  <a:gd name="T88" fmla="*/ 132 w 661"/>
                  <a:gd name="T89" fmla="*/ 157 h 1871"/>
                  <a:gd name="T90" fmla="*/ 156 w 661"/>
                  <a:gd name="T91" fmla="*/ 159 h 1871"/>
                  <a:gd name="T92" fmla="*/ 180 w 661"/>
                  <a:gd name="T93" fmla="*/ 160 h 1871"/>
                  <a:gd name="T94" fmla="*/ 191 w 661"/>
                  <a:gd name="T95" fmla="*/ 208 h 1871"/>
                  <a:gd name="T96" fmla="*/ 189 w 661"/>
                  <a:gd name="T97" fmla="*/ 301 h 1871"/>
                  <a:gd name="T98" fmla="*/ 178 w 661"/>
                  <a:gd name="T99" fmla="*/ 348 h 1871"/>
                  <a:gd name="T100" fmla="*/ 154 w 661"/>
                  <a:gd name="T101" fmla="*/ 347 h 1871"/>
                  <a:gd name="T102" fmla="*/ 131 w 661"/>
                  <a:gd name="T103" fmla="*/ 346 h 1871"/>
                  <a:gd name="T104" fmla="*/ 106 w 661"/>
                  <a:gd name="T105" fmla="*/ 345 h 1871"/>
                  <a:gd name="T106" fmla="*/ 83 w 661"/>
                  <a:gd name="T107" fmla="*/ 345 h 1871"/>
                  <a:gd name="T108" fmla="*/ 59 w 661"/>
                  <a:gd name="T109" fmla="*/ 343 h 1871"/>
                  <a:gd name="T110" fmla="*/ 36 w 661"/>
                  <a:gd name="T111" fmla="*/ 342 h 1871"/>
                  <a:gd name="T112" fmla="*/ 12 w 661"/>
                  <a:gd name="T113" fmla="*/ 341 h 18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61" h="1871">
                    <a:moveTo>
                      <a:pt x="0" y="341"/>
                    </a:moveTo>
                    <a:lnTo>
                      <a:pt x="0" y="1854"/>
                    </a:lnTo>
                    <a:lnTo>
                      <a:pt x="34" y="1855"/>
                    </a:lnTo>
                    <a:lnTo>
                      <a:pt x="68" y="1856"/>
                    </a:lnTo>
                    <a:lnTo>
                      <a:pt x="102" y="1857"/>
                    </a:lnTo>
                    <a:lnTo>
                      <a:pt x="135" y="1858"/>
                    </a:lnTo>
                    <a:lnTo>
                      <a:pt x="169" y="1859"/>
                    </a:lnTo>
                    <a:lnTo>
                      <a:pt x="203" y="1861"/>
                    </a:lnTo>
                    <a:lnTo>
                      <a:pt x="237" y="1862"/>
                    </a:lnTo>
                    <a:lnTo>
                      <a:pt x="270" y="1862"/>
                    </a:lnTo>
                    <a:lnTo>
                      <a:pt x="304" y="1863"/>
                    </a:lnTo>
                    <a:lnTo>
                      <a:pt x="338" y="1864"/>
                    </a:lnTo>
                    <a:lnTo>
                      <a:pt x="372" y="1865"/>
                    </a:lnTo>
                    <a:lnTo>
                      <a:pt x="405" y="1866"/>
                    </a:lnTo>
                    <a:lnTo>
                      <a:pt x="438" y="1867"/>
                    </a:lnTo>
                    <a:lnTo>
                      <a:pt x="473" y="1869"/>
                    </a:lnTo>
                    <a:lnTo>
                      <a:pt x="506" y="1870"/>
                    </a:lnTo>
                    <a:lnTo>
                      <a:pt x="540" y="1871"/>
                    </a:lnTo>
                    <a:lnTo>
                      <a:pt x="540" y="1734"/>
                    </a:lnTo>
                    <a:lnTo>
                      <a:pt x="540" y="1597"/>
                    </a:lnTo>
                    <a:lnTo>
                      <a:pt x="539" y="1460"/>
                    </a:lnTo>
                    <a:lnTo>
                      <a:pt x="539" y="1323"/>
                    </a:lnTo>
                    <a:lnTo>
                      <a:pt x="547" y="1321"/>
                    </a:lnTo>
                    <a:lnTo>
                      <a:pt x="556" y="1319"/>
                    </a:lnTo>
                    <a:lnTo>
                      <a:pt x="564" y="1318"/>
                    </a:lnTo>
                    <a:lnTo>
                      <a:pt x="572" y="1317"/>
                    </a:lnTo>
                    <a:lnTo>
                      <a:pt x="573" y="1229"/>
                    </a:lnTo>
                    <a:lnTo>
                      <a:pt x="573" y="1141"/>
                    </a:lnTo>
                    <a:lnTo>
                      <a:pt x="573" y="1053"/>
                    </a:lnTo>
                    <a:lnTo>
                      <a:pt x="573" y="966"/>
                    </a:lnTo>
                    <a:lnTo>
                      <a:pt x="567" y="953"/>
                    </a:lnTo>
                    <a:lnTo>
                      <a:pt x="562" y="940"/>
                    </a:lnTo>
                    <a:lnTo>
                      <a:pt x="555" y="929"/>
                    </a:lnTo>
                    <a:lnTo>
                      <a:pt x="549" y="916"/>
                    </a:lnTo>
                    <a:lnTo>
                      <a:pt x="543" y="904"/>
                    </a:lnTo>
                    <a:lnTo>
                      <a:pt x="537" y="892"/>
                    </a:lnTo>
                    <a:lnTo>
                      <a:pt x="532" y="880"/>
                    </a:lnTo>
                    <a:lnTo>
                      <a:pt x="526" y="868"/>
                    </a:lnTo>
                    <a:lnTo>
                      <a:pt x="526" y="744"/>
                    </a:lnTo>
                    <a:lnTo>
                      <a:pt x="527" y="621"/>
                    </a:lnTo>
                    <a:lnTo>
                      <a:pt x="527" y="498"/>
                    </a:lnTo>
                    <a:lnTo>
                      <a:pt x="528" y="375"/>
                    </a:lnTo>
                    <a:lnTo>
                      <a:pt x="521" y="371"/>
                    </a:lnTo>
                    <a:lnTo>
                      <a:pt x="514" y="368"/>
                    </a:lnTo>
                    <a:lnTo>
                      <a:pt x="507" y="364"/>
                    </a:lnTo>
                    <a:lnTo>
                      <a:pt x="501" y="361"/>
                    </a:lnTo>
                    <a:lnTo>
                      <a:pt x="502" y="310"/>
                    </a:lnTo>
                    <a:lnTo>
                      <a:pt x="503" y="259"/>
                    </a:lnTo>
                    <a:lnTo>
                      <a:pt x="503" y="209"/>
                    </a:lnTo>
                    <a:lnTo>
                      <a:pt x="504" y="158"/>
                    </a:lnTo>
                    <a:lnTo>
                      <a:pt x="524" y="156"/>
                    </a:lnTo>
                    <a:lnTo>
                      <a:pt x="543" y="155"/>
                    </a:lnTo>
                    <a:lnTo>
                      <a:pt x="563" y="152"/>
                    </a:lnTo>
                    <a:lnTo>
                      <a:pt x="582" y="150"/>
                    </a:lnTo>
                    <a:lnTo>
                      <a:pt x="602" y="149"/>
                    </a:lnTo>
                    <a:lnTo>
                      <a:pt x="622" y="146"/>
                    </a:lnTo>
                    <a:lnTo>
                      <a:pt x="641" y="145"/>
                    </a:lnTo>
                    <a:lnTo>
                      <a:pt x="661" y="143"/>
                    </a:lnTo>
                    <a:lnTo>
                      <a:pt x="661" y="107"/>
                    </a:lnTo>
                    <a:lnTo>
                      <a:pt x="661" y="72"/>
                    </a:lnTo>
                    <a:lnTo>
                      <a:pt x="661" y="37"/>
                    </a:lnTo>
                    <a:lnTo>
                      <a:pt x="661" y="1"/>
                    </a:lnTo>
                    <a:lnTo>
                      <a:pt x="619" y="1"/>
                    </a:lnTo>
                    <a:lnTo>
                      <a:pt x="578" y="1"/>
                    </a:lnTo>
                    <a:lnTo>
                      <a:pt x="537" y="1"/>
                    </a:lnTo>
                    <a:lnTo>
                      <a:pt x="496" y="1"/>
                    </a:lnTo>
                    <a:lnTo>
                      <a:pt x="454" y="1"/>
                    </a:lnTo>
                    <a:lnTo>
                      <a:pt x="413" y="1"/>
                    </a:lnTo>
                    <a:lnTo>
                      <a:pt x="372" y="1"/>
                    </a:lnTo>
                    <a:lnTo>
                      <a:pt x="331" y="0"/>
                    </a:lnTo>
                    <a:lnTo>
                      <a:pt x="290" y="0"/>
                    </a:lnTo>
                    <a:lnTo>
                      <a:pt x="248" y="0"/>
                    </a:lnTo>
                    <a:lnTo>
                      <a:pt x="207" y="0"/>
                    </a:lnTo>
                    <a:lnTo>
                      <a:pt x="165" y="0"/>
                    </a:lnTo>
                    <a:lnTo>
                      <a:pt x="124" y="0"/>
                    </a:lnTo>
                    <a:lnTo>
                      <a:pt x="83" y="0"/>
                    </a:lnTo>
                    <a:lnTo>
                      <a:pt x="42" y="0"/>
                    </a:lnTo>
                    <a:lnTo>
                      <a:pt x="0" y="0"/>
                    </a:lnTo>
                    <a:lnTo>
                      <a:pt x="0" y="148"/>
                    </a:lnTo>
                    <a:lnTo>
                      <a:pt x="12" y="149"/>
                    </a:lnTo>
                    <a:lnTo>
                      <a:pt x="25" y="149"/>
                    </a:lnTo>
                    <a:lnTo>
                      <a:pt x="36" y="150"/>
                    </a:lnTo>
                    <a:lnTo>
                      <a:pt x="48" y="151"/>
                    </a:lnTo>
                    <a:lnTo>
                      <a:pt x="60" y="152"/>
                    </a:lnTo>
                    <a:lnTo>
                      <a:pt x="72" y="152"/>
                    </a:lnTo>
                    <a:lnTo>
                      <a:pt x="85" y="153"/>
                    </a:lnTo>
                    <a:lnTo>
                      <a:pt x="96" y="155"/>
                    </a:lnTo>
                    <a:lnTo>
                      <a:pt x="108" y="156"/>
                    </a:lnTo>
                    <a:lnTo>
                      <a:pt x="120" y="156"/>
                    </a:lnTo>
                    <a:lnTo>
                      <a:pt x="132" y="157"/>
                    </a:lnTo>
                    <a:lnTo>
                      <a:pt x="145" y="158"/>
                    </a:lnTo>
                    <a:lnTo>
                      <a:pt x="156" y="159"/>
                    </a:lnTo>
                    <a:lnTo>
                      <a:pt x="168" y="159"/>
                    </a:lnTo>
                    <a:lnTo>
                      <a:pt x="180" y="160"/>
                    </a:lnTo>
                    <a:lnTo>
                      <a:pt x="192" y="161"/>
                    </a:lnTo>
                    <a:lnTo>
                      <a:pt x="191" y="208"/>
                    </a:lnTo>
                    <a:lnTo>
                      <a:pt x="191" y="255"/>
                    </a:lnTo>
                    <a:lnTo>
                      <a:pt x="189" y="301"/>
                    </a:lnTo>
                    <a:lnTo>
                      <a:pt x="189" y="348"/>
                    </a:lnTo>
                    <a:lnTo>
                      <a:pt x="178" y="348"/>
                    </a:lnTo>
                    <a:lnTo>
                      <a:pt x="165" y="347"/>
                    </a:lnTo>
                    <a:lnTo>
                      <a:pt x="154" y="347"/>
                    </a:lnTo>
                    <a:lnTo>
                      <a:pt x="142" y="346"/>
                    </a:lnTo>
                    <a:lnTo>
                      <a:pt x="131" y="346"/>
                    </a:lnTo>
                    <a:lnTo>
                      <a:pt x="118" y="346"/>
                    </a:lnTo>
                    <a:lnTo>
                      <a:pt x="106" y="345"/>
                    </a:lnTo>
                    <a:lnTo>
                      <a:pt x="95" y="345"/>
                    </a:lnTo>
                    <a:lnTo>
                      <a:pt x="83" y="345"/>
                    </a:lnTo>
                    <a:lnTo>
                      <a:pt x="72" y="343"/>
                    </a:lnTo>
                    <a:lnTo>
                      <a:pt x="59" y="343"/>
                    </a:lnTo>
                    <a:lnTo>
                      <a:pt x="48" y="342"/>
                    </a:lnTo>
                    <a:lnTo>
                      <a:pt x="36" y="342"/>
                    </a:lnTo>
                    <a:lnTo>
                      <a:pt x="25" y="342"/>
                    </a:lnTo>
                    <a:lnTo>
                      <a:pt x="12" y="341"/>
                    </a:lnTo>
                    <a:lnTo>
                      <a:pt x="0" y="341"/>
                    </a:lnTo>
                    <a:close/>
                  </a:path>
                </a:pathLst>
              </a:custGeom>
              <a:solidFill>
                <a:srgbClr val="D8D8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582" name="Freeform 20"/>
              <p:cNvSpPr>
                <a:spLocks/>
              </p:cNvSpPr>
              <p:nvPr/>
            </p:nvSpPr>
            <p:spPr bwMode="auto">
              <a:xfrm>
                <a:off x="2582" y="1817"/>
                <a:ext cx="309" cy="926"/>
              </a:xfrm>
              <a:custGeom>
                <a:avLst/>
                <a:gdLst>
                  <a:gd name="T0" fmla="*/ 618 w 618"/>
                  <a:gd name="T1" fmla="*/ 0 h 1854"/>
                  <a:gd name="T2" fmla="*/ 541 w 618"/>
                  <a:gd name="T3" fmla="*/ 0 h 1854"/>
                  <a:gd name="T4" fmla="*/ 464 w 618"/>
                  <a:gd name="T5" fmla="*/ 0 h 1854"/>
                  <a:gd name="T6" fmla="*/ 387 w 618"/>
                  <a:gd name="T7" fmla="*/ 0 h 1854"/>
                  <a:gd name="T8" fmla="*/ 310 w 618"/>
                  <a:gd name="T9" fmla="*/ 0 h 1854"/>
                  <a:gd name="T10" fmla="*/ 231 w 618"/>
                  <a:gd name="T11" fmla="*/ 0 h 1854"/>
                  <a:gd name="T12" fmla="*/ 154 w 618"/>
                  <a:gd name="T13" fmla="*/ 0 h 1854"/>
                  <a:gd name="T14" fmla="*/ 77 w 618"/>
                  <a:gd name="T15" fmla="*/ 0 h 1854"/>
                  <a:gd name="T16" fmla="*/ 0 w 618"/>
                  <a:gd name="T17" fmla="*/ 0 h 1854"/>
                  <a:gd name="T18" fmla="*/ 1 w 618"/>
                  <a:gd name="T19" fmla="*/ 58 h 1854"/>
                  <a:gd name="T20" fmla="*/ 1 w 618"/>
                  <a:gd name="T21" fmla="*/ 117 h 1854"/>
                  <a:gd name="T22" fmla="*/ 17 w 618"/>
                  <a:gd name="T23" fmla="*/ 113 h 1854"/>
                  <a:gd name="T24" fmla="*/ 32 w 618"/>
                  <a:gd name="T25" fmla="*/ 111 h 1854"/>
                  <a:gd name="T26" fmla="*/ 35 w 618"/>
                  <a:gd name="T27" fmla="*/ 974 h 1854"/>
                  <a:gd name="T28" fmla="*/ 38 w 618"/>
                  <a:gd name="T29" fmla="*/ 1835 h 1854"/>
                  <a:gd name="T30" fmla="*/ 110 w 618"/>
                  <a:gd name="T31" fmla="*/ 1838 h 1854"/>
                  <a:gd name="T32" fmla="*/ 183 w 618"/>
                  <a:gd name="T33" fmla="*/ 1840 h 1854"/>
                  <a:gd name="T34" fmla="*/ 255 w 618"/>
                  <a:gd name="T35" fmla="*/ 1842 h 1854"/>
                  <a:gd name="T36" fmla="*/ 328 w 618"/>
                  <a:gd name="T37" fmla="*/ 1844 h 1854"/>
                  <a:gd name="T38" fmla="*/ 401 w 618"/>
                  <a:gd name="T39" fmla="*/ 1847 h 1854"/>
                  <a:gd name="T40" fmla="*/ 473 w 618"/>
                  <a:gd name="T41" fmla="*/ 1849 h 1854"/>
                  <a:gd name="T42" fmla="*/ 546 w 618"/>
                  <a:gd name="T43" fmla="*/ 1851 h 1854"/>
                  <a:gd name="T44" fmla="*/ 618 w 618"/>
                  <a:gd name="T45" fmla="*/ 1854 h 1854"/>
                  <a:gd name="T46" fmla="*/ 607 w 618"/>
                  <a:gd name="T47" fmla="*/ 341 h 1854"/>
                  <a:gd name="T48" fmla="*/ 583 w 618"/>
                  <a:gd name="T49" fmla="*/ 340 h 1854"/>
                  <a:gd name="T50" fmla="*/ 559 w 618"/>
                  <a:gd name="T51" fmla="*/ 339 h 1854"/>
                  <a:gd name="T52" fmla="*/ 534 w 618"/>
                  <a:gd name="T53" fmla="*/ 338 h 1854"/>
                  <a:gd name="T54" fmla="*/ 511 w 618"/>
                  <a:gd name="T55" fmla="*/ 338 h 1854"/>
                  <a:gd name="T56" fmla="*/ 487 w 618"/>
                  <a:gd name="T57" fmla="*/ 337 h 1854"/>
                  <a:gd name="T58" fmla="*/ 463 w 618"/>
                  <a:gd name="T59" fmla="*/ 335 h 1854"/>
                  <a:gd name="T60" fmla="*/ 439 w 618"/>
                  <a:gd name="T61" fmla="*/ 334 h 1854"/>
                  <a:gd name="T62" fmla="*/ 431 w 618"/>
                  <a:gd name="T63" fmla="*/ 312 h 1854"/>
                  <a:gd name="T64" fmla="*/ 436 w 618"/>
                  <a:gd name="T65" fmla="*/ 267 h 1854"/>
                  <a:gd name="T66" fmla="*/ 443 w 618"/>
                  <a:gd name="T67" fmla="*/ 217 h 1854"/>
                  <a:gd name="T68" fmla="*/ 450 w 618"/>
                  <a:gd name="T69" fmla="*/ 163 h 1854"/>
                  <a:gd name="T70" fmla="*/ 473 w 618"/>
                  <a:gd name="T71" fmla="*/ 136 h 1854"/>
                  <a:gd name="T72" fmla="*/ 515 w 618"/>
                  <a:gd name="T73" fmla="*/ 140 h 1854"/>
                  <a:gd name="T74" fmla="*/ 556 w 618"/>
                  <a:gd name="T75" fmla="*/ 143 h 1854"/>
                  <a:gd name="T76" fmla="*/ 598 w 618"/>
                  <a:gd name="T77" fmla="*/ 146 h 1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18" h="1854">
                    <a:moveTo>
                      <a:pt x="618" y="148"/>
                    </a:moveTo>
                    <a:lnTo>
                      <a:pt x="618" y="0"/>
                    </a:lnTo>
                    <a:lnTo>
                      <a:pt x="579" y="0"/>
                    </a:lnTo>
                    <a:lnTo>
                      <a:pt x="541" y="0"/>
                    </a:lnTo>
                    <a:lnTo>
                      <a:pt x="502" y="0"/>
                    </a:lnTo>
                    <a:lnTo>
                      <a:pt x="464" y="0"/>
                    </a:lnTo>
                    <a:lnTo>
                      <a:pt x="425" y="0"/>
                    </a:lnTo>
                    <a:lnTo>
                      <a:pt x="387" y="0"/>
                    </a:lnTo>
                    <a:lnTo>
                      <a:pt x="348" y="0"/>
                    </a:lnTo>
                    <a:lnTo>
                      <a:pt x="310" y="0"/>
                    </a:lnTo>
                    <a:lnTo>
                      <a:pt x="270" y="0"/>
                    </a:lnTo>
                    <a:lnTo>
                      <a:pt x="231" y="0"/>
                    </a:lnTo>
                    <a:lnTo>
                      <a:pt x="193" y="0"/>
                    </a:lnTo>
                    <a:lnTo>
                      <a:pt x="154" y="0"/>
                    </a:lnTo>
                    <a:lnTo>
                      <a:pt x="116" y="0"/>
                    </a:lnTo>
                    <a:lnTo>
                      <a:pt x="77" y="0"/>
                    </a:lnTo>
                    <a:lnTo>
                      <a:pt x="39" y="0"/>
                    </a:lnTo>
                    <a:lnTo>
                      <a:pt x="0" y="0"/>
                    </a:lnTo>
                    <a:lnTo>
                      <a:pt x="0" y="29"/>
                    </a:lnTo>
                    <a:lnTo>
                      <a:pt x="1" y="58"/>
                    </a:lnTo>
                    <a:lnTo>
                      <a:pt x="1" y="88"/>
                    </a:lnTo>
                    <a:lnTo>
                      <a:pt x="1" y="117"/>
                    </a:lnTo>
                    <a:lnTo>
                      <a:pt x="9" y="115"/>
                    </a:lnTo>
                    <a:lnTo>
                      <a:pt x="17" y="113"/>
                    </a:lnTo>
                    <a:lnTo>
                      <a:pt x="24" y="112"/>
                    </a:lnTo>
                    <a:lnTo>
                      <a:pt x="32" y="111"/>
                    </a:lnTo>
                    <a:lnTo>
                      <a:pt x="33" y="543"/>
                    </a:lnTo>
                    <a:lnTo>
                      <a:pt x="35" y="974"/>
                    </a:lnTo>
                    <a:lnTo>
                      <a:pt x="37" y="1404"/>
                    </a:lnTo>
                    <a:lnTo>
                      <a:pt x="38" y="1835"/>
                    </a:lnTo>
                    <a:lnTo>
                      <a:pt x="75" y="1836"/>
                    </a:lnTo>
                    <a:lnTo>
                      <a:pt x="110" y="1838"/>
                    </a:lnTo>
                    <a:lnTo>
                      <a:pt x="147" y="1839"/>
                    </a:lnTo>
                    <a:lnTo>
                      <a:pt x="183" y="1840"/>
                    </a:lnTo>
                    <a:lnTo>
                      <a:pt x="220" y="1841"/>
                    </a:lnTo>
                    <a:lnTo>
                      <a:pt x="255" y="1842"/>
                    </a:lnTo>
                    <a:lnTo>
                      <a:pt x="292" y="1843"/>
                    </a:lnTo>
                    <a:lnTo>
                      <a:pt x="328" y="1844"/>
                    </a:lnTo>
                    <a:lnTo>
                      <a:pt x="365" y="1846"/>
                    </a:lnTo>
                    <a:lnTo>
                      <a:pt x="401" y="1847"/>
                    </a:lnTo>
                    <a:lnTo>
                      <a:pt x="438" y="1848"/>
                    </a:lnTo>
                    <a:lnTo>
                      <a:pt x="473" y="1849"/>
                    </a:lnTo>
                    <a:lnTo>
                      <a:pt x="510" y="1850"/>
                    </a:lnTo>
                    <a:lnTo>
                      <a:pt x="546" y="1851"/>
                    </a:lnTo>
                    <a:lnTo>
                      <a:pt x="583" y="1852"/>
                    </a:lnTo>
                    <a:lnTo>
                      <a:pt x="618" y="1854"/>
                    </a:lnTo>
                    <a:lnTo>
                      <a:pt x="618" y="341"/>
                    </a:lnTo>
                    <a:lnTo>
                      <a:pt x="607" y="341"/>
                    </a:lnTo>
                    <a:lnTo>
                      <a:pt x="594" y="340"/>
                    </a:lnTo>
                    <a:lnTo>
                      <a:pt x="583" y="340"/>
                    </a:lnTo>
                    <a:lnTo>
                      <a:pt x="571" y="339"/>
                    </a:lnTo>
                    <a:lnTo>
                      <a:pt x="559" y="339"/>
                    </a:lnTo>
                    <a:lnTo>
                      <a:pt x="547" y="339"/>
                    </a:lnTo>
                    <a:lnTo>
                      <a:pt x="534" y="338"/>
                    </a:lnTo>
                    <a:lnTo>
                      <a:pt x="523" y="338"/>
                    </a:lnTo>
                    <a:lnTo>
                      <a:pt x="511" y="338"/>
                    </a:lnTo>
                    <a:lnTo>
                      <a:pt x="499" y="337"/>
                    </a:lnTo>
                    <a:lnTo>
                      <a:pt x="487" y="337"/>
                    </a:lnTo>
                    <a:lnTo>
                      <a:pt x="474" y="335"/>
                    </a:lnTo>
                    <a:lnTo>
                      <a:pt x="463" y="335"/>
                    </a:lnTo>
                    <a:lnTo>
                      <a:pt x="451" y="335"/>
                    </a:lnTo>
                    <a:lnTo>
                      <a:pt x="439" y="334"/>
                    </a:lnTo>
                    <a:lnTo>
                      <a:pt x="427" y="334"/>
                    </a:lnTo>
                    <a:lnTo>
                      <a:pt x="431" y="312"/>
                    </a:lnTo>
                    <a:lnTo>
                      <a:pt x="434" y="289"/>
                    </a:lnTo>
                    <a:lnTo>
                      <a:pt x="436" y="267"/>
                    </a:lnTo>
                    <a:lnTo>
                      <a:pt x="440" y="244"/>
                    </a:lnTo>
                    <a:lnTo>
                      <a:pt x="443" y="217"/>
                    </a:lnTo>
                    <a:lnTo>
                      <a:pt x="447" y="189"/>
                    </a:lnTo>
                    <a:lnTo>
                      <a:pt x="450" y="163"/>
                    </a:lnTo>
                    <a:lnTo>
                      <a:pt x="453" y="135"/>
                    </a:lnTo>
                    <a:lnTo>
                      <a:pt x="473" y="136"/>
                    </a:lnTo>
                    <a:lnTo>
                      <a:pt x="494" y="138"/>
                    </a:lnTo>
                    <a:lnTo>
                      <a:pt x="515" y="140"/>
                    </a:lnTo>
                    <a:lnTo>
                      <a:pt x="536" y="141"/>
                    </a:lnTo>
                    <a:lnTo>
                      <a:pt x="556" y="143"/>
                    </a:lnTo>
                    <a:lnTo>
                      <a:pt x="577" y="144"/>
                    </a:lnTo>
                    <a:lnTo>
                      <a:pt x="598" y="146"/>
                    </a:lnTo>
                    <a:lnTo>
                      <a:pt x="618" y="148"/>
                    </a:lnTo>
                    <a:close/>
                  </a:path>
                </a:pathLst>
              </a:custGeom>
              <a:solidFill>
                <a:srgbClr val="D8D8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583" name="Freeform 21"/>
              <p:cNvSpPr>
                <a:spLocks/>
              </p:cNvSpPr>
              <p:nvPr/>
            </p:nvSpPr>
            <p:spPr bwMode="auto">
              <a:xfrm>
                <a:off x="2891" y="1817"/>
                <a:ext cx="327" cy="934"/>
              </a:xfrm>
              <a:custGeom>
                <a:avLst/>
                <a:gdLst>
                  <a:gd name="T0" fmla="*/ 0 w 655"/>
                  <a:gd name="T1" fmla="*/ 1852 h 1870"/>
                  <a:gd name="T2" fmla="*/ 67 w 655"/>
                  <a:gd name="T3" fmla="*/ 1855 h 1870"/>
                  <a:gd name="T4" fmla="*/ 134 w 655"/>
                  <a:gd name="T5" fmla="*/ 1857 h 1870"/>
                  <a:gd name="T6" fmla="*/ 200 w 655"/>
                  <a:gd name="T7" fmla="*/ 1859 h 1870"/>
                  <a:gd name="T8" fmla="*/ 267 w 655"/>
                  <a:gd name="T9" fmla="*/ 1861 h 1870"/>
                  <a:gd name="T10" fmla="*/ 333 w 655"/>
                  <a:gd name="T11" fmla="*/ 1863 h 1870"/>
                  <a:gd name="T12" fmla="*/ 400 w 655"/>
                  <a:gd name="T13" fmla="*/ 1865 h 1870"/>
                  <a:gd name="T14" fmla="*/ 467 w 655"/>
                  <a:gd name="T15" fmla="*/ 1867 h 1870"/>
                  <a:gd name="T16" fmla="*/ 534 w 655"/>
                  <a:gd name="T17" fmla="*/ 1870 h 1870"/>
                  <a:gd name="T18" fmla="*/ 534 w 655"/>
                  <a:gd name="T19" fmla="*/ 1593 h 1870"/>
                  <a:gd name="T20" fmla="*/ 533 w 655"/>
                  <a:gd name="T21" fmla="*/ 1317 h 1870"/>
                  <a:gd name="T22" fmla="*/ 550 w 655"/>
                  <a:gd name="T23" fmla="*/ 1313 h 1870"/>
                  <a:gd name="T24" fmla="*/ 566 w 655"/>
                  <a:gd name="T25" fmla="*/ 1311 h 1870"/>
                  <a:gd name="T26" fmla="*/ 567 w 655"/>
                  <a:gd name="T27" fmla="*/ 1139 h 1870"/>
                  <a:gd name="T28" fmla="*/ 567 w 655"/>
                  <a:gd name="T29" fmla="*/ 969 h 1870"/>
                  <a:gd name="T30" fmla="*/ 556 w 655"/>
                  <a:gd name="T31" fmla="*/ 944 h 1870"/>
                  <a:gd name="T32" fmla="*/ 544 w 655"/>
                  <a:gd name="T33" fmla="*/ 918 h 1870"/>
                  <a:gd name="T34" fmla="*/ 533 w 655"/>
                  <a:gd name="T35" fmla="*/ 894 h 1870"/>
                  <a:gd name="T36" fmla="*/ 522 w 655"/>
                  <a:gd name="T37" fmla="*/ 869 h 1870"/>
                  <a:gd name="T38" fmla="*/ 522 w 655"/>
                  <a:gd name="T39" fmla="*/ 622 h 1870"/>
                  <a:gd name="T40" fmla="*/ 522 w 655"/>
                  <a:gd name="T41" fmla="*/ 377 h 1870"/>
                  <a:gd name="T42" fmla="*/ 510 w 655"/>
                  <a:gd name="T43" fmla="*/ 370 h 1870"/>
                  <a:gd name="T44" fmla="*/ 495 w 655"/>
                  <a:gd name="T45" fmla="*/ 363 h 1870"/>
                  <a:gd name="T46" fmla="*/ 497 w 655"/>
                  <a:gd name="T47" fmla="*/ 258 h 1870"/>
                  <a:gd name="T48" fmla="*/ 498 w 655"/>
                  <a:gd name="T49" fmla="*/ 153 h 1870"/>
                  <a:gd name="T50" fmla="*/ 537 w 655"/>
                  <a:gd name="T51" fmla="*/ 150 h 1870"/>
                  <a:gd name="T52" fmla="*/ 577 w 655"/>
                  <a:gd name="T53" fmla="*/ 146 h 1870"/>
                  <a:gd name="T54" fmla="*/ 615 w 655"/>
                  <a:gd name="T55" fmla="*/ 143 h 1870"/>
                  <a:gd name="T56" fmla="*/ 654 w 655"/>
                  <a:gd name="T57" fmla="*/ 138 h 1870"/>
                  <a:gd name="T58" fmla="*/ 655 w 655"/>
                  <a:gd name="T59" fmla="*/ 69 h 1870"/>
                  <a:gd name="T60" fmla="*/ 655 w 655"/>
                  <a:gd name="T61" fmla="*/ 1 h 1870"/>
                  <a:gd name="T62" fmla="*/ 573 w 655"/>
                  <a:gd name="T63" fmla="*/ 1 h 1870"/>
                  <a:gd name="T64" fmla="*/ 491 w 655"/>
                  <a:gd name="T65" fmla="*/ 1 h 1870"/>
                  <a:gd name="T66" fmla="*/ 410 w 655"/>
                  <a:gd name="T67" fmla="*/ 1 h 1870"/>
                  <a:gd name="T68" fmla="*/ 328 w 655"/>
                  <a:gd name="T69" fmla="*/ 0 h 1870"/>
                  <a:gd name="T70" fmla="*/ 246 w 655"/>
                  <a:gd name="T71" fmla="*/ 0 h 1870"/>
                  <a:gd name="T72" fmla="*/ 164 w 655"/>
                  <a:gd name="T73" fmla="*/ 0 h 1870"/>
                  <a:gd name="T74" fmla="*/ 82 w 655"/>
                  <a:gd name="T75" fmla="*/ 0 h 1870"/>
                  <a:gd name="T76" fmla="*/ 0 w 655"/>
                  <a:gd name="T77" fmla="*/ 0 h 1870"/>
                  <a:gd name="T78" fmla="*/ 13 w 655"/>
                  <a:gd name="T79" fmla="*/ 145 h 1870"/>
                  <a:gd name="T80" fmla="*/ 37 w 655"/>
                  <a:gd name="T81" fmla="*/ 146 h 1870"/>
                  <a:gd name="T82" fmla="*/ 62 w 655"/>
                  <a:gd name="T83" fmla="*/ 149 h 1870"/>
                  <a:gd name="T84" fmla="*/ 86 w 655"/>
                  <a:gd name="T85" fmla="*/ 150 h 1870"/>
                  <a:gd name="T86" fmla="*/ 110 w 655"/>
                  <a:gd name="T87" fmla="*/ 152 h 1870"/>
                  <a:gd name="T88" fmla="*/ 134 w 655"/>
                  <a:gd name="T89" fmla="*/ 153 h 1870"/>
                  <a:gd name="T90" fmla="*/ 158 w 655"/>
                  <a:gd name="T91" fmla="*/ 156 h 1870"/>
                  <a:gd name="T92" fmla="*/ 183 w 655"/>
                  <a:gd name="T93" fmla="*/ 157 h 1870"/>
                  <a:gd name="T94" fmla="*/ 194 w 655"/>
                  <a:gd name="T95" fmla="*/ 206 h 1870"/>
                  <a:gd name="T96" fmla="*/ 194 w 655"/>
                  <a:gd name="T97" fmla="*/ 304 h 1870"/>
                  <a:gd name="T98" fmla="*/ 183 w 655"/>
                  <a:gd name="T99" fmla="*/ 353 h 1870"/>
                  <a:gd name="T100" fmla="*/ 158 w 655"/>
                  <a:gd name="T101" fmla="*/ 352 h 1870"/>
                  <a:gd name="T102" fmla="*/ 134 w 655"/>
                  <a:gd name="T103" fmla="*/ 350 h 1870"/>
                  <a:gd name="T104" fmla="*/ 110 w 655"/>
                  <a:gd name="T105" fmla="*/ 349 h 1870"/>
                  <a:gd name="T106" fmla="*/ 86 w 655"/>
                  <a:gd name="T107" fmla="*/ 348 h 1870"/>
                  <a:gd name="T108" fmla="*/ 62 w 655"/>
                  <a:gd name="T109" fmla="*/ 348 h 1870"/>
                  <a:gd name="T110" fmla="*/ 37 w 655"/>
                  <a:gd name="T111" fmla="*/ 347 h 1870"/>
                  <a:gd name="T112" fmla="*/ 13 w 655"/>
                  <a:gd name="T113" fmla="*/ 346 h 18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55" h="1870">
                    <a:moveTo>
                      <a:pt x="0" y="345"/>
                    </a:moveTo>
                    <a:lnTo>
                      <a:pt x="0" y="1852"/>
                    </a:lnTo>
                    <a:lnTo>
                      <a:pt x="34" y="1854"/>
                    </a:lnTo>
                    <a:lnTo>
                      <a:pt x="67" y="1855"/>
                    </a:lnTo>
                    <a:lnTo>
                      <a:pt x="101" y="1856"/>
                    </a:lnTo>
                    <a:lnTo>
                      <a:pt x="134" y="1857"/>
                    </a:lnTo>
                    <a:lnTo>
                      <a:pt x="166" y="1858"/>
                    </a:lnTo>
                    <a:lnTo>
                      <a:pt x="200" y="1859"/>
                    </a:lnTo>
                    <a:lnTo>
                      <a:pt x="233" y="1861"/>
                    </a:lnTo>
                    <a:lnTo>
                      <a:pt x="267" y="1861"/>
                    </a:lnTo>
                    <a:lnTo>
                      <a:pt x="300" y="1862"/>
                    </a:lnTo>
                    <a:lnTo>
                      <a:pt x="333" y="1863"/>
                    </a:lnTo>
                    <a:lnTo>
                      <a:pt x="367" y="1864"/>
                    </a:lnTo>
                    <a:lnTo>
                      <a:pt x="400" y="1865"/>
                    </a:lnTo>
                    <a:lnTo>
                      <a:pt x="434" y="1866"/>
                    </a:lnTo>
                    <a:lnTo>
                      <a:pt x="467" y="1867"/>
                    </a:lnTo>
                    <a:lnTo>
                      <a:pt x="501" y="1869"/>
                    </a:lnTo>
                    <a:lnTo>
                      <a:pt x="534" y="1870"/>
                    </a:lnTo>
                    <a:lnTo>
                      <a:pt x="534" y="1732"/>
                    </a:lnTo>
                    <a:lnTo>
                      <a:pt x="534" y="1593"/>
                    </a:lnTo>
                    <a:lnTo>
                      <a:pt x="533" y="1455"/>
                    </a:lnTo>
                    <a:lnTo>
                      <a:pt x="533" y="1317"/>
                    </a:lnTo>
                    <a:lnTo>
                      <a:pt x="541" y="1316"/>
                    </a:lnTo>
                    <a:lnTo>
                      <a:pt x="550" y="1313"/>
                    </a:lnTo>
                    <a:lnTo>
                      <a:pt x="558" y="1312"/>
                    </a:lnTo>
                    <a:lnTo>
                      <a:pt x="566" y="1311"/>
                    </a:lnTo>
                    <a:lnTo>
                      <a:pt x="567" y="1225"/>
                    </a:lnTo>
                    <a:lnTo>
                      <a:pt x="567" y="1139"/>
                    </a:lnTo>
                    <a:lnTo>
                      <a:pt x="567" y="1054"/>
                    </a:lnTo>
                    <a:lnTo>
                      <a:pt x="567" y="969"/>
                    </a:lnTo>
                    <a:lnTo>
                      <a:pt x="562" y="956"/>
                    </a:lnTo>
                    <a:lnTo>
                      <a:pt x="556" y="944"/>
                    </a:lnTo>
                    <a:lnTo>
                      <a:pt x="550" y="931"/>
                    </a:lnTo>
                    <a:lnTo>
                      <a:pt x="544" y="918"/>
                    </a:lnTo>
                    <a:lnTo>
                      <a:pt x="539" y="907"/>
                    </a:lnTo>
                    <a:lnTo>
                      <a:pt x="533" y="894"/>
                    </a:lnTo>
                    <a:lnTo>
                      <a:pt x="528" y="881"/>
                    </a:lnTo>
                    <a:lnTo>
                      <a:pt x="522" y="869"/>
                    </a:lnTo>
                    <a:lnTo>
                      <a:pt x="522" y="745"/>
                    </a:lnTo>
                    <a:lnTo>
                      <a:pt x="522" y="622"/>
                    </a:lnTo>
                    <a:lnTo>
                      <a:pt x="522" y="500"/>
                    </a:lnTo>
                    <a:lnTo>
                      <a:pt x="522" y="377"/>
                    </a:lnTo>
                    <a:lnTo>
                      <a:pt x="517" y="373"/>
                    </a:lnTo>
                    <a:lnTo>
                      <a:pt x="510" y="370"/>
                    </a:lnTo>
                    <a:lnTo>
                      <a:pt x="503" y="366"/>
                    </a:lnTo>
                    <a:lnTo>
                      <a:pt x="495" y="363"/>
                    </a:lnTo>
                    <a:lnTo>
                      <a:pt x="496" y="310"/>
                    </a:lnTo>
                    <a:lnTo>
                      <a:pt x="497" y="258"/>
                    </a:lnTo>
                    <a:lnTo>
                      <a:pt x="497" y="205"/>
                    </a:lnTo>
                    <a:lnTo>
                      <a:pt x="498" y="153"/>
                    </a:lnTo>
                    <a:lnTo>
                      <a:pt x="518" y="151"/>
                    </a:lnTo>
                    <a:lnTo>
                      <a:pt x="537" y="150"/>
                    </a:lnTo>
                    <a:lnTo>
                      <a:pt x="557" y="148"/>
                    </a:lnTo>
                    <a:lnTo>
                      <a:pt x="577" y="146"/>
                    </a:lnTo>
                    <a:lnTo>
                      <a:pt x="595" y="144"/>
                    </a:lnTo>
                    <a:lnTo>
                      <a:pt x="615" y="143"/>
                    </a:lnTo>
                    <a:lnTo>
                      <a:pt x="634" y="141"/>
                    </a:lnTo>
                    <a:lnTo>
                      <a:pt x="654" y="138"/>
                    </a:lnTo>
                    <a:lnTo>
                      <a:pt x="654" y="104"/>
                    </a:lnTo>
                    <a:lnTo>
                      <a:pt x="655" y="69"/>
                    </a:lnTo>
                    <a:lnTo>
                      <a:pt x="655" y="36"/>
                    </a:lnTo>
                    <a:lnTo>
                      <a:pt x="655" y="1"/>
                    </a:lnTo>
                    <a:lnTo>
                      <a:pt x="613" y="1"/>
                    </a:lnTo>
                    <a:lnTo>
                      <a:pt x="573" y="1"/>
                    </a:lnTo>
                    <a:lnTo>
                      <a:pt x="532" y="1"/>
                    </a:lnTo>
                    <a:lnTo>
                      <a:pt x="491" y="1"/>
                    </a:lnTo>
                    <a:lnTo>
                      <a:pt x="450" y="1"/>
                    </a:lnTo>
                    <a:lnTo>
                      <a:pt x="410" y="1"/>
                    </a:lnTo>
                    <a:lnTo>
                      <a:pt x="368" y="1"/>
                    </a:lnTo>
                    <a:lnTo>
                      <a:pt x="328" y="0"/>
                    </a:lnTo>
                    <a:lnTo>
                      <a:pt x="286" y="0"/>
                    </a:lnTo>
                    <a:lnTo>
                      <a:pt x="246" y="0"/>
                    </a:lnTo>
                    <a:lnTo>
                      <a:pt x="204" y="0"/>
                    </a:lnTo>
                    <a:lnTo>
                      <a:pt x="164" y="0"/>
                    </a:lnTo>
                    <a:lnTo>
                      <a:pt x="123" y="0"/>
                    </a:lnTo>
                    <a:lnTo>
                      <a:pt x="82" y="0"/>
                    </a:lnTo>
                    <a:lnTo>
                      <a:pt x="41" y="0"/>
                    </a:lnTo>
                    <a:lnTo>
                      <a:pt x="0" y="0"/>
                    </a:lnTo>
                    <a:lnTo>
                      <a:pt x="0" y="144"/>
                    </a:lnTo>
                    <a:lnTo>
                      <a:pt x="13" y="145"/>
                    </a:lnTo>
                    <a:lnTo>
                      <a:pt x="25" y="145"/>
                    </a:lnTo>
                    <a:lnTo>
                      <a:pt x="37" y="146"/>
                    </a:lnTo>
                    <a:lnTo>
                      <a:pt x="49" y="148"/>
                    </a:lnTo>
                    <a:lnTo>
                      <a:pt x="62" y="149"/>
                    </a:lnTo>
                    <a:lnTo>
                      <a:pt x="73" y="149"/>
                    </a:lnTo>
                    <a:lnTo>
                      <a:pt x="86" y="150"/>
                    </a:lnTo>
                    <a:lnTo>
                      <a:pt x="97" y="151"/>
                    </a:lnTo>
                    <a:lnTo>
                      <a:pt x="110" y="152"/>
                    </a:lnTo>
                    <a:lnTo>
                      <a:pt x="121" y="152"/>
                    </a:lnTo>
                    <a:lnTo>
                      <a:pt x="134" y="153"/>
                    </a:lnTo>
                    <a:lnTo>
                      <a:pt x="146" y="155"/>
                    </a:lnTo>
                    <a:lnTo>
                      <a:pt x="158" y="156"/>
                    </a:lnTo>
                    <a:lnTo>
                      <a:pt x="171" y="156"/>
                    </a:lnTo>
                    <a:lnTo>
                      <a:pt x="183" y="157"/>
                    </a:lnTo>
                    <a:lnTo>
                      <a:pt x="195" y="158"/>
                    </a:lnTo>
                    <a:lnTo>
                      <a:pt x="194" y="206"/>
                    </a:lnTo>
                    <a:lnTo>
                      <a:pt x="194" y="255"/>
                    </a:lnTo>
                    <a:lnTo>
                      <a:pt x="194" y="304"/>
                    </a:lnTo>
                    <a:lnTo>
                      <a:pt x="194" y="353"/>
                    </a:lnTo>
                    <a:lnTo>
                      <a:pt x="183" y="353"/>
                    </a:lnTo>
                    <a:lnTo>
                      <a:pt x="170" y="352"/>
                    </a:lnTo>
                    <a:lnTo>
                      <a:pt x="158" y="352"/>
                    </a:lnTo>
                    <a:lnTo>
                      <a:pt x="146" y="350"/>
                    </a:lnTo>
                    <a:lnTo>
                      <a:pt x="134" y="350"/>
                    </a:lnTo>
                    <a:lnTo>
                      <a:pt x="121" y="350"/>
                    </a:lnTo>
                    <a:lnTo>
                      <a:pt x="110" y="349"/>
                    </a:lnTo>
                    <a:lnTo>
                      <a:pt x="97" y="349"/>
                    </a:lnTo>
                    <a:lnTo>
                      <a:pt x="86" y="348"/>
                    </a:lnTo>
                    <a:lnTo>
                      <a:pt x="73" y="348"/>
                    </a:lnTo>
                    <a:lnTo>
                      <a:pt x="62" y="348"/>
                    </a:lnTo>
                    <a:lnTo>
                      <a:pt x="49" y="347"/>
                    </a:lnTo>
                    <a:lnTo>
                      <a:pt x="37" y="347"/>
                    </a:lnTo>
                    <a:lnTo>
                      <a:pt x="25" y="346"/>
                    </a:lnTo>
                    <a:lnTo>
                      <a:pt x="13" y="346"/>
                    </a:lnTo>
                    <a:lnTo>
                      <a:pt x="0" y="345"/>
                    </a:lnTo>
                    <a:close/>
                  </a:path>
                </a:pathLst>
              </a:custGeom>
              <a:solidFill>
                <a:srgbClr val="E5E5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584" name="Freeform 22"/>
              <p:cNvSpPr>
                <a:spLocks/>
              </p:cNvSpPr>
              <p:nvPr/>
            </p:nvSpPr>
            <p:spPr bwMode="auto">
              <a:xfrm>
                <a:off x="2585" y="1816"/>
                <a:ext cx="306" cy="927"/>
              </a:xfrm>
              <a:custGeom>
                <a:avLst/>
                <a:gdLst>
                  <a:gd name="T0" fmla="*/ 611 w 611"/>
                  <a:gd name="T1" fmla="*/ 1 h 1853"/>
                  <a:gd name="T2" fmla="*/ 535 w 611"/>
                  <a:gd name="T3" fmla="*/ 1 h 1853"/>
                  <a:gd name="T4" fmla="*/ 458 w 611"/>
                  <a:gd name="T5" fmla="*/ 1 h 1853"/>
                  <a:gd name="T6" fmla="*/ 382 w 611"/>
                  <a:gd name="T7" fmla="*/ 1 h 1853"/>
                  <a:gd name="T8" fmla="*/ 306 w 611"/>
                  <a:gd name="T9" fmla="*/ 0 h 1853"/>
                  <a:gd name="T10" fmla="*/ 229 w 611"/>
                  <a:gd name="T11" fmla="*/ 0 h 1853"/>
                  <a:gd name="T12" fmla="*/ 153 w 611"/>
                  <a:gd name="T13" fmla="*/ 0 h 1853"/>
                  <a:gd name="T14" fmla="*/ 76 w 611"/>
                  <a:gd name="T15" fmla="*/ 0 h 1853"/>
                  <a:gd name="T16" fmla="*/ 0 w 611"/>
                  <a:gd name="T17" fmla="*/ 0 h 1853"/>
                  <a:gd name="T18" fmla="*/ 1 w 611"/>
                  <a:gd name="T19" fmla="*/ 56 h 1853"/>
                  <a:gd name="T20" fmla="*/ 1 w 611"/>
                  <a:gd name="T21" fmla="*/ 113 h 1853"/>
                  <a:gd name="T22" fmla="*/ 17 w 611"/>
                  <a:gd name="T23" fmla="*/ 109 h 1853"/>
                  <a:gd name="T24" fmla="*/ 32 w 611"/>
                  <a:gd name="T25" fmla="*/ 107 h 1853"/>
                  <a:gd name="T26" fmla="*/ 34 w 611"/>
                  <a:gd name="T27" fmla="*/ 971 h 1853"/>
                  <a:gd name="T28" fmla="*/ 36 w 611"/>
                  <a:gd name="T29" fmla="*/ 1835 h 1853"/>
                  <a:gd name="T30" fmla="*/ 108 w 611"/>
                  <a:gd name="T31" fmla="*/ 1837 h 1853"/>
                  <a:gd name="T32" fmla="*/ 181 w 611"/>
                  <a:gd name="T33" fmla="*/ 1840 h 1853"/>
                  <a:gd name="T34" fmla="*/ 252 w 611"/>
                  <a:gd name="T35" fmla="*/ 1842 h 1853"/>
                  <a:gd name="T36" fmla="*/ 325 w 611"/>
                  <a:gd name="T37" fmla="*/ 1844 h 1853"/>
                  <a:gd name="T38" fmla="*/ 396 w 611"/>
                  <a:gd name="T39" fmla="*/ 1847 h 1853"/>
                  <a:gd name="T40" fmla="*/ 467 w 611"/>
                  <a:gd name="T41" fmla="*/ 1849 h 1853"/>
                  <a:gd name="T42" fmla="*/ 540 w 611"/>
                  <a:gd name="T43" fmla="*/ 1851 h 1853"/>
                  <a:gd name="T44" fmla="*/ 611 w 611"/>
                  <a:gd name="T45" fmla="*/ 1853 h 1853"/>
                  <a:gd name="T46" fmla="*/ 599 w 611"/>
                  <a:gd name="T47" fmla="*/ 346 h 1853"/>
                  <a:gd name="T48" fmla="*/ 575 w 611"/>
                  <a:gd name="T49" fmla="*/ 344 h 1853"/>
                  <a:gd name="T50" fmla="*/ 550 w 611"/>
                  <a:gd name="T51" fmla="*/ 343 h 1853"/>
                  <a:gd name="T52" fmla="*/ 525 w 611"/>
                  <a:gd name="T53" fmla="*/ 342 h 1853"/>
                  <a:gd name="T54" fmla="*/ 501 w 611"/>
                  <a:gd name="T55" fmla="*/ 342 h 1853"/>
                  <a:gd name="T56" fmla="*/ 477 w 611"/>
                  <a:gd name="T57" fmla="*/ 341 h 1853"/>
                  <a:gd name="T58" fmla="*/ 452 w 611"/>
                  <a:gd name="T59" fmla="*/ 340 h 1853"/>
                  <a:gd name="T60" fmla="*/ 428 w 611"/>
                  <a:gd name="T61" fmla="*/ 339 h 1853"/>
                  <a:gd name="T62" fmla="*/ 418 w 611"/>
                  <a:gd name="T63" fmla="*/ 316 h 1853"/>
                  <a:gd name="T64" fmla="*/ 425 w 611"/>
                  <a:gd name="T65" fmla="*/ 271 h 1853"/>
                  <a:gd name="T66" fmla="*/ 432 w 611"/>
                  <a:gd name="T67" fmla="*/ 220 h 1853"/>
                  <a:gd name="T68" fmla="*/ 440 w 611"/>
                  <a:gd name="T69" fmla="*/ 161 h 1853"/>
                  <a:gd name="T70" fmla="*/ 464 w 611"/>
                  <a:gd name="T71" fmla="*/ 134 h 1853"/>
                  <a:gd name="T72" fmla="*/ 505 w 611"/>
                  <a:gd name="T73" fmla="*/ 137 h 1853"/>
                  <a:gd name="T74" fmla="*/ 548 w 611"/>
                  <a:gd name="T75" fmla="*/ 141 h 1853"/>
                  <a:gd name="T76" fmla="*/ 591 w 611"/>
                  <a:gd name="T77" fmla="*/ 144 h 18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11" h="1853">
                    <a:moveTo>
                      <a:pt x="611" y="145"/>
                    </a:moveTo>
                    <a:lnTo>
                      <a:pt x="611" y="1"/>
                    </a:lnTo>
                    <a:lnTo>
                      <a:pt x="573" y="1"/>
                    </a:lnTo>
                    <a:lnTo>
                      <a:pt x="535" y="1"/>
                    </a:lnTo>
                    <a:lnTo>
                      <a:pt x="496" y="1"/>
                    </a:lnTo>
                    <a:lnTo>
                      <a:pt x="458" y="1"/>
                    </a:lnTo>
                    <a:lnTo>
                      <a:pt x="420" y="1"/>
                    </a:lnTo>
                    <a:lnTo>
                      <a:pt x="382" y="1"/>
                    </a:lnTo>
                    <a:lnTo>
                      <a:pt x="344" y="1"/>
                    </a:lnTo>
                    <a:lnTo>
                      <a:pt x="306" y="0"/>
                    </a:lnTo>
                    <a:lnTo>
                      <a:pt x="267" y="0"/>
                    </a:lnTo>
                    <a:lnTo>
                      <a:pt x="229" y="0"/>
                    </a:lnTo>
                    <a:lnTo>
                      <a:pt x="191" y="0"/>
                    </a:lnTo>
                    <a:lnTo>
                      <a:pt x="153" y="0"/>
                    </a:lnTo>
                    <a:lnTo>
                      <a:pt x="115" y="0"/>
                    </a:lnTo>
                    <a:lnTo>
                      <a:pt x="76" y="0"/>
                    </a:lnTo>
                    <a:lnTo>
                      <a:pt x="38" y="0"/>
                    </a:lnTo>
                    <a:lnTo>
                      <a:pt x="0" y="0"/>
                    </a:lnTo>
                    <a:lnTo>
                      <a:pt x="0" y="29"/>
                    </a:lnTo>
                    <a:lnTo>
                      <a:pt x="1" y="56"/>
                    </a:lnTo>
                    <a:lnTo>
                      <a:pt x="1" y="84"/>
                    </a:lnTo>
                    <a:lnTo>
                      <a:pt x="1" y="113"/>
                    </a:lnTo>
                    <a:lnTo>
                      <a:pt x="9" y="112"/>
                    </a:lnTo>
                    <a:lnTo>
                      <a:pt x="17" y="109"/>
                    </a:lnTo>
                    <a:lnTo>
                      <a:pt x="24" y="108"/>
                    </a:lnTo>
                    <a:lnTo>
                      <a:pt x="32" y="107"/>
                    </a:lnTo>
                    <a:lnTo>
                      <a:pt x="33" y="539"/>
                    </a:lnTo>
                    <a:lnTo>
                      <a:pt x="34" y="971"/>
                    </a:lnTo>
                    <a:lnTo>
                      <a:pt x="35" y="1403"/>
                    </a:lnTo>
                    <a:lnTo>
                      <a:pt x="36" y="1835"/>
                    </a:lnTo>
                    <a:lnTo>
                      <a:pt x="72" y="1836"/>
                    </a:lnTo>
                    <a:lnTo>
                      <a:pt x="108" y="1837"/>
                    </a:lnTo>
                    <a:lnTo>
                      <a:pt x="144" y="1839"/>
                    </a:lnTo>
                    <a:lnTo>
                      <a:pt x="181" y="1840"/>
                    </a:lnTo>
                    <a:lnTo>
                      <a:pt x="216" y="1841"/>
                    </a:lnTo>
                    <a:lnTo>
                      <a:pt x="252" y="1842"/>
                    </a:lnTo>
                    <a:lnTo>
                      <a:pt x="288" y="1843"/>
                    </a:lnTo>
                    <a:lnTo>
                      <a:pt x="325" y="1844"/>
                    </a:lnTo>
                    <a:lnTo>
                      <a:pt x="360" y="1845"/>
                    </a:lnTo>
                    <a:lnTo>
                      <a:pt x="396" y="1847"/>
                    </a:lnTo>
                    <a:lnTo>
                      <a:pt x="432" y="1848"/>
                    </a:lnTo>
                    <a:lnTo>
                      <a:pt x="467" y="1849"/>
                    </a:lnTo>
                    <a:lnTo>
                      <a:pt x="504" y="1850"/>
                    </a:lnTo>
                    <a:lnTo>
                      <a:pt x="540" y="1851"/>
                    </a:lnTo>
                    <a:lnTo>
                      <a:pt x="576" y="1852"/>
                    </a:lnTo>
                    <a:lnTo>
                      <a:pt x="611" y="1853"/>
                    </a:lnTo>
                    <a:lnTo>
                      <a:pt x="611" y="346"/>
                    </a:lnTo>
                    <a:lnTo>
                      <a:pt x="599" y="346"/>
                    </a:lnTo>
                    <a:lnTo>
                      <a:pt x="587" y="344"/>
                    </a:lnTo>
                    <a:lnTo>
                      <a:pt x="575" y="344"/>
                    </a:lnTo>
                    <a:lnTo>
                      <a:pt x="562" y="343"/>
                    </a:lnTo>
                    <a:lnTo>
                      <a:pt x="550" y="343"/>
                    </a:lnTo>
                    <a:lnTo>
                      <a:pt x="538" y="343"/>
                    </a:lnTo>
                    <a:lnTo>
                      <a:pt x="525" y="342"/>
                    </a:lnTo>
                    <a:lnTo>
                      <a:pt x="514" y="342"/>
                    </a:lnTo>
                    <a:lnTo>
                      <a:pt x="501" y="342"/>
                    </a:lnTo>
                    <a:lnTo>
                      <a:pt x="488" y="341"/>
                    </a:lnTo>
                    <a:lnTo>
                      <a:pt x="477" y="341"/>
                    </a:lnTo>
                    <a:lnTo>
                      <a:pt x="464" y="340"/>
                    </a:lnTo>
                    <a:lnTo>
                      <a:pt x="452" y="340"/>
                    </a:lnTo>
                    <a:lnTo>
                      <a:pt x="440" y="340"/>
                    </a:lnTo>
                    <a:lnTo>
                      <a:pt x="428" y="339"/>
                    </a:lnTo>
                    <a:lnTo>
                      <a:pt x="416" y="339"/>
                    </a:lnTo>
                    <a:lnTo>
                      <a:pt x="418" y="316"/>
                    </a:lnTo>
                    <a:lnTo>
                      <a:pt x="421" y="294"/>
                    </a:lnTo>
                    <a:lnTo>
                      <a:pt x="425" y="271"/>
                    </a:lnTo>
                    <a:lnTo>
                      <a:pt x="428" y="249"/>
                    </a:lnTo>
                    <a:lnTo>
                      <a:pt x="432" y="220"/>
                    </a:lnTo>
                    <a:lnTo>
                      <a:pt x="436" y="190"/>
                    </a:lnTo>
                    <a:lnTo>
                      <a:pt x="440" y="161"/>
                    </a:lnTo>
                    <a:lnTo>
                      <a:pt x="443" y="132"/>
                    </a:lnTo>
                    <a:lnTo>
                      <a:pt x="464" y="134"/>
                    </a:lnTo>
                    <a:lnTo>
                      <a:pt x="485" y="136"/>
                    </a:lnTo>
                    <a:lnTo>
                      <a:pt x="505" y="137"/>
                    </a:lnTo>
                    <a:lnTo>
                      <a:pt x="527" y="138"/>
                    </a:lnTo>
                    <a:lnTo>
                      <a:pt x="548" y="141"/>
                    </a:lnTo>
                    <a:lnTo>
                      <a:pt x="569" y="142"/>
                    </a:lnTo>
                    <a:lnTo>
                      <a:pt x="591" y="144"/>
                    </a:lnTo>
                    <a:lnTo>
                      <a:pt x="611" y="145"/>
                    </a:lnTo>
                    <a:close/>
                  </a:path>
                </a:pathLst>
              </a:custGeom>
              <a:solidFill>
                <a:srgbClr val="E5E5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585" name="Freeform 23"/>
              <p:cNvSpPr>
                <a:spLocks/>
              </p:cNvSpPr>
              <p:nvPr/>
            </p:nvSpPr>
            <p:spPr bwMode="auto">
              <a:xfrm>
                <a:off x="2891" y="1817"/>
                <a:ext cx="324" cy="934"/>
              </a:xfrm>
              <a:custGeom>
                <a:avLst/>
                <a:gdLst>
                  <a:gd name="T0" fmla="*/ 0 w 649"/>
                  <a:gd name="T1" fmla="*/ 1852 h 1870"/>
                  <a:gd name="T2" fmla="*/ 66 w 649"/>
                  <a:gd name="T3" fmla="*/ 1855 h 1870"/>
                  <a:gd name="T4" fmla="*/ 133 w 649"/>
                  <a:gd name="T5" fmla="*/ 1857 h 1870"/>
                  <a:gd name="T6" fmla="*/ 199 w 649"/>
                  <a:gd name="T7" fmla="*/ 1859 h 1870"/>
                  <a:gd name="T8" fmla="*/ 265 w 649"/>
                  <a:gd name="T9" fmla="*/ 1861 h 1870"/>
                  <a:gd name="T10" fmla="*/ 331 w 649"/>
                  <a:gd name="T11" fmla="*/ 1863 h 1870"/>
                  <a:gd name="T12" fmla="*/ 397 w 649"/>
                  <a:gd name="T13" fmla="*/ 1865 h 1870"/>
                  <a:gd name="T14" fmla="*/ 464 w 649"/>
                  <a:gd name="T15" fmla="*/ 1867 h 1870"/>
                  <a:gd name="T16" fmla="*/ 529 w 649"/>
                  <a:gd name="T17" fmla="*/ 1870 h 1870"/>
                  <a:gd name="T18" fmla="*/ 529 w 649"/>
                  <a:gd name="T19" fmla="*/ 1590 h 1870"/>
                  <a:gd name="T20" fmla="*/ 528 w 649"/>
                  <a:gd name="T21" fmla="*/ 1311 h 1870"/>
                  <a:gd name="T22" fmla="*/ 545 w 649"/>
                  <a:gd name="T23" fmla="*/ 1308 h 1870"/>
                  <a:gd name="T24" fmla="*/ 561 w 649"/>
                  <a:gd name="T25" fmla="*/ 1305 h 1870"/>
                  <a:gd name="T26" fmla="*/ 563 w 649"/>
                  <a:gd name="T27" fmla="*/ 1138 h 1870"/>
                  <a:gd name="T28" fmla="*/ 563 w 649"/>
                  <a:gd name="T29" fmla="*/ 972 h 1870"/>
                  <a:gd name="T30" fmla="*/ 551 w 649"/>
                  <a:gd name="T31" fmla="*/ 947 h 1870"/>
                  <a:gd name="T32" fmla="*/ 541 w 649"/>
                  <a:gd name="T33" fmla="*/ 922 h 1870"/>
                  <a:gd name="T34" fmla="*/ 529 w 649"/>
                  <a:gd name="T35" fmla="*/ 898 h 1870"/>
                  <a:gd name="T36" fmla="*/ 519 w 649"/>
                  <a:gd name="T37" fmla="*/ 872 h 1870"/>
                  <a:gd name="T38" fmla="*/ 520 w 649"/>
                  <a:gd name="T39" fmla="*/ 626 h 1870"/>
                  <a:gd name="T40" fmla="*/ 520 w 649"/>
                  <a:gd name="T41" fmla="*/ 379 h 1870"/>
                  <a:gd name="T42" fmla="*/ 506 w 649"/>
                  <a:gd name="T43" fmla="*/ 372 h 1870"/>
                  <a:gd name="T44" fmla="*/ 491 w 649"/>
                  <a:gd name="T45" fmla="*/ 364 h 1870"/>
                  <a:gd name="T46" fmla="*/ 492 w 649"/>
                  <a:gd name="T47" fmla="*/ 256 h 1870"/>
                  <a:gd name="T48" fmla="*/ 492 w 649"/>
                  <a:gd name="T49" fmla="*/ 149 h 1870"/>
                  <a:gd name="T50" fmla="*/ 532 w 649"/>
                  <a:gd name="T51" fmla="*/ 145 h 1870"/>
                  <a:gd name="T52" fmla="*/ 571 w 649"/>
                  <a:gd name="T53" fmla="*/ 142 h 1870"/>
                  <a:gd name="T54" fmla="*/ 610 w 649"/>
                  <a:gd name="T55" fmla="*/ 138 h 1870"/>
                  <a:gd name="T56" fmla="*/ 649 w 649"/>
                  <a:gd name="T57" fmla="*/ 135 h 1870"/>
                  <a:gd name="T58" fmla="*/ 649 w 649"/>
                  <a:gd name="T59" fmla="*/ 68 h 1870"/>
                  <a:gd name="T60" fmla="*/ 649 w 649"/>
                  <a:gd name="T61" fmla="*/ 1 h 1870"/>
                  <a:gd name="T62" fmla="*/ 568 w 649"/>
                  <a:gd name="T63" fmla="*/ 1 h 1870"/>
                  <a:gd name="T64" fmla="*/ 487 w 649"/>
                  <a:gd name="T65" fmla="*/ 0 h 1870"/>
                  <a:gd name="T66" fmla="*/ 406 w 649"/>
                  <a:gd name="T67" fmla="*/ 0 h 1870"/>
                  <a:gd name="T68" fmla="*/ 324 w 649"/>
                  <a:gd name="T69" fmla="*/ 0 h 1870"/>
                  <a:gd name="T70" fmla="*/ 243 w 649"/>
                  <a:gd name="T71" fmla="*/ 0 h 1870"/>
                  <a:gd name="T72" fmla="*/ 162 w 649"/>
                  <a:gd name="T73" fmla="*/ 0 h 1870"/>
                  <a:gd name="T74" fmla="*/ 81 w 649"/>
                  <a:gd name="T75" fmla="*/ 0 h 1870"/>
                  <a:gd name="T76" fmla="*/ 0 w 649"/>
                  <a:gd name="T77" fmla="*/ 0 h 1870"/>
                  <a:gd name="T78" fmla="*/ 13 w 649"/>
                  <a:gd name="T79" fmla="*/ 141 h 1870"/>
                  <a:gd name="T80" fmla="*/ 37 w 649"/>
                  <a:gd name="T81" fmla="*/ 142 h 1870"/>
                  <a:gd name="T82" fmla="*/ 63 w 649"/>
                  <a:gd name="T83" fmla="*/ 144 h 1870"/>
                  <a:gd name="T84" fmla="*/ 87 w 649"/>
                  <a:gd name="T85" fmla="*/ 146 h 1870"/>
                  <a:gd name="T86" fmla="*/ 112 w 649"/>
                  <a:gd name="T87" fmla="*/ 148 h 1870"/>
                  <a:gd name="T88" fmla="*/ 137 w 649"/>
                  <a:gd name="T89" fmla="*/ 150 h 1870"/>
                  <a:gd name="T90" fmla="*/ 162 w 649"/>
                  <a:gd name="T91" fmla="*/ 152 h 1870"/>
                  <a:gd name="T92" fmla="*/ 187 w 649"/>
                  <a:gd name="T93" fmla="*/ 153 h 1870"/>
                  <a:gd name="T94" fmla="*/ 200 w 649"/>
                  <a:gd name="T95" fmla="*/ 205 h 1870"/>
                  <a:gd name="T96" fmla="*/ 200 w 649"/>
                  <a:gd name="T97" fmla="*/ 307 h 1870"/>
                  <a:gd name="T98" fmla="*/ 186 w 649"/>
                  <a:gd name="T99" fmla="*/ 357 h 1870"/>
                  <a:gd name="T100" fmla="*/ 162 w 649"/>
                  <a:gd name="T101" fmla="*/ 356 h 1870"/>
                  <a:gd name="T102" fmla="*/ 136 w 649"/>
                  <a:gd name="T103" fmla="*/ 355 h 1870"/>
                  <a:gd name="T104" fmla="*/ 112 w 649"/>
                  <a:gd name="T105" fmla="*/ 354 h 1870"/>
                  <a:gd name="T106" fmla="*/ 87 w 649"/>
                  <a:gd name="T107" fmla="*/ 353 h 1870"/>
                  <a:gd name="T108" fmla="*/ 63 w 649"/>
                  <a:gd name="T109" fmla="*/ 352 h 1870"/>
                  <a:gd name="T110" fmla="*/ 37 w 649"/>
                  <a:gd name="T111" fmla="*/ 350 h 1870"/>
                  <a:gd name="T112" fmla="*/ 13 w 649"/>
                  <a:gd name="T113" fmla="*/ 349 h 18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49" h="1870">
                    <a:moveTo>
                      <a:pt x="0" y="349"/>
                    </a:moveTo>
                    <a:lnTo>
                      <a:pt x="0" y="1852"/>
                    </a:lnTo>
                    <a:lnTo>
                      <a:pt x="34" y="1854"/>
                    </a:lnTo>
                    <a:lnTo>
                      <a:pt x="66" y="1855"/>
                    </a:lnTo>
                    <a:lnTo>
                      <a:pt x="99" y="1856"/>
                    </a:lnTo>
                    <a:lnTo>
                      <a:pt x="133" y="1857"/>
                    </a:lnTo>
                    <a:lnTo>
                      <a:pt x="165" y="1858"/>
                    </a:lnTo>
                    <a:lnTo>
                      <a:pt x="199" y="1859"/>
                    </a:lnTo>
                    <a:lnTo>
                      <a:pt x="232" y="1861"/>
                    </a:lnTo>
                    <a:lnTo>
                      <a:pt x="265" y="1861"/>
                    </a:lnTo>
                    <a:lnTo>
                      <a:pt x="298" y="1862"/>
                    </a:lnTo>
                    <a:lnTo>
                      <a:pt x="331" y="1863"/>
                    </a:lnTo>
                    <a:lnTo>
                      <a:pt x="364" y="1864"/>
                    </a:lnTo>
                    <a:lnTo>
                      <a:pt x="397" y="1865"/>
                    </a:lnTo>
                    <a:lnTo>
                      <a:pt x="430" y="1866"/>
                    </a:lnTo>
                    <a:lnTo>
                      <a:pt x="464" y="1867"/>
                    </a:lnTo>
                    <a:lnTo>
                      <a:pt x="496" y="1869"/>
                    </a:lnTo>
                    <a:lnTo>
                      <a:pt x="529" y="1870"/>
                    </a:lnTo>
                    <a:lnTo>
                      <a:pt x="529" y="1729"/>
                    </a:lnTo>
                    <a:lnTo>
                      <a:pt x="529" y="1590"/>
                    </a:lnTo>
                    <a:lnTo>
                      <a:pt x="528" y="1450"/>
                    </a:lnTo>
                    <a:lnTo>
                      <a:pt x="528" y="1311"/>
                    </a:lnTo>
                    <a:lnTo>
                      <a:pt x="536" y="1310"/>
                    </a:lnTo>
                    <a:lnTo>
                      <a:pt x="545" y="1308"/>
                    </a:lnTo>
                    <a:lnTo>
                      <a:pt x="553" y="1306"/>
                    </a:lnTo>
                    <a:lnTo>
                      <a:pt x="561" y="1305"/>
                    </a:lnTo>
                    <a:lnTo>
                      <a:pt x="563" y="1221"/>
                    </a:lnTo>
                    <a:lnTo>
                      <a:pt x="563" y="1138"/>
                    </a:lnTo>
                    <a:lnTo>
                      <a:pt x="563" y="1055"/>
                    </a:lnTo>
                    <a:lnTo>
                      <a:pt x="563" y="972"/>
                    </a:lnTo>
                    <a:lnTo>
                      <a:pt x="557" y="960"/>
                    </a:lnTo>
                    <a:lnTo>
                      <a:pt x="551" y="947"/>
                    </a:lnTo>
                    <a:lnTo>
                      <a:pt x="545" y="934"/>
                    </a:lnTo>
                    <a:lnTo>
                      <a:pt x="541" y="922"/>
                    </a:lnTo>
                    <a:lnTo>
                      <a:pt x="535" y="910"/>
                    </a:lnTo>
                    <a:lnTo>
                      <a:pt x="529" y="898"/>
                    </a:lnTo>
                    <a:lnTo>
                      <a:pt x="525" y="885"/>
                    </a:lnTo>
                    <a:lnTo>
                      <a:pt x="519" y="872"/>
                    </a:lnTo>
                    <a:lnTo>
                      <a:pt x="519" y="749"/>
                    </a:lnTo>
                    <a:lnTo>
                      <a:pt x="520" y="626"/>
                    </a:lnTo>
                    <a:lnTo>
                      <a:pt x="520" y="502"/>
                    </a:lnTo>
                    <a:lnTo>
                      <a:pt x="520" y="379"/>
                    </a:lnTo>
                    <a:lnTo>
                      <a:pt x="513" y="376"/>
                    </a:lnTo>
                    <a:lnTo>
                      <a:pt x="506" y="372"/>
                    </a:lnTo>
                    <a:lnTo>
                      <a:pt x="498" y="369"/>
                    </a:lnTo>
                    <a:lnTo>
                      <a:pt x="491" y="364"/>
                    </a:lnTo>
                    <a:lnTo>
                      <a:pt x="491" y="310"/>
                    </a:lnTo>
                    <a:lnTo>
                      <a:pt x="492" y="256"/>
                    </a:lnTo>
                    <a:lnTo>
                      <a:pt x="492" y="203"/>
                    </a:lnTo>
                    <a:lnTo>
                      <a:pt x="492" y="149"/>
                    </a:lnTo>
                    <a:lnTo>
                      <a:pt x="512" y="146"/>
                    </a:lnTo>
                    <a:lnTo>
                      <a:pt x="532" y="145"/>
                    </a:lnTo>
                    <a:lnTo>
                      <a:pt x="551" y="143"/>
                    </a:lnTo>
                    <a:lnTo>
                      <a:pt x="571" y="142"/>
                    </a:lnTo>
                    <a:lnTo>
                      <a:pt x="590" y="140"/>
                    </a:lnTo>
                    <a:lnTo>
                      <a:pt x="610" y="138"/>
                    </a:lnTo>
                    <a:lnTo>
                      <a:pt x="629" y="136"/>
                    </a:lnTo>
                    <a:lnTo>
                      <a:pt x="649" y="135"/>
                    </a:lnTo>
                    <a:lnTo>
                      <a:pt x="649" y="102"/>
                    </a:lnTo>
                    <a:lnTo>
                      <a:pt x="649" y="68"/>
                    </a:lnTo>
                    <a:lnTo>
                      <a:pt x="649" y="35"/>
                    </a:lnTo>
                    <a:lnTo>
                      <a:pt x="649" y="1"/>
                    </a:lnTo>
                    <a:lnTo>
                      <a:pt x="609" y="1"/>
                    </a:lnTo>
                    <a:lnTo>
                      <a:pt x="568" y="1"/>
                    </a:lnTo>
                    <a:lnTo>
                      <a:pt x="527" y="1"/>
                    </a:lnTo>
                    <a:lnTo>
                      <a:pt x="487" y="0"/>
                    </a:lnTo>
                    <a:lnTo>
                      <a:pt x="446" y="0"/>
                    </a:lnTo>
                    <a:lnTo>
                      <a:pt x="406" y="0"/>
                    </a:lnTo>
                    <a:lnTo>
                      <a:pt x="364" y="0"/>
                    </a:lnTo>
                    <a:lnTo>
                      <a:pt x="324" y="0"/>
                    </a:lnTo>
                    <a:lnTo>
                      <a:pt x="284" y="0"/>
                    </a:lnTo>
                    <a:lnTo>
                      <a:pt x="243" y="0"/>
                    </a:lnTo>
                    <a:lnTo>
                      <a:pt x="203" y="0"/>
                    </a:lnTo>
                    <a:lnTo>
                      <a:pt x="162" y="0"/>
                    </a:lnTo>
                    <a:lnTo>
                      <a:pt x="121" y="0"/>
                    </a:lnTo>
                    <a:lnTo>
                      <a:pt x="81" y="0"/>
                    </a:lnTo>
                    <a:lnTo>
                      <a:pt x="41" y="0"/>
                    </a:lnTo>
                    <a:lnTo>
                      <a:pt x="0" y="0"/>
                    </a:lnTo>
                    <a:lnTo>
                      <a:pt x="0" y="140"/>
                    </a:lnTo>
                    <a:lnTo>
                      <a:pt x="13" y="141"/>
                    </a:lnTo>
                    <a:lnTo>
                      <a:pt x="25" y="142"/>
                    </a:lnTo>
                    <a:lnTo>
                      <a:pt x="37" y="142"/>
                    </a:lnTo>
                    <a:lnTo>
                      <a:pt x="50" y="143"/>
                    </a:lnTo>
                    <a:lnTo>
                      <a:pt x="63" y="144"/>
                    </a:lnTo>
                    <a:lnTo>
                      <a:pt x="74" y="145"/>
                    </a:lnTo>
                    <a:lnTo>
                      <a:pt x="87" y="146"/>
                    </a:lnTo>
                    <a:lnTo>
                      <a:pt x="99" y="146"/>
                    </a:lnTo>
                    <a:lnTo>
                      <a:pt x="112" y="148"/>
                    </a:lnTo>
                    <a:lnTo>
                      <a:pt x="125" y="149"/>
                    </a:lnTo>
                    <a:lnTo>
                      <a:pt x="137" y="150"/>
                    </a:lnTo>
                    <a:lnTo>
                      <a:pt x="150" y="151"/>
                    </a:lnTo>
                    <a:lnTo>
                      <a:pt x="162" y="152"/>
                    </a:lnTo>
                    <a:lnTo>
                      <a:pt x="174" y="152"/>
                    </a:lnTo>
                    <a:lnTo>
                      <a:pt x="187" y="153"/>
                    </a:lnTo>
                    <a:lnTo>
                      <a:pt x="200" y="155"/>
                    </a:lnTo>
                    <a:lnTo>
                      <a:pt x="200" y="205"/>
                    </a:lnTo>
                    <a:lnTo>
                      <a:pt x="200" y="256"/>
                    </a:lnTo>
                    <a:lnTo>
                      <a:pt x="200" y="307"/>
                    </a:lnTo>
                    <a:lnTo>
                      <a:pt x="199" y="357"/>
                    </a:lnTo>
                    <a:lnTo>
                      <a:pt x="186" y="357"/>
                    </a:lnTo>
                    <a:lnTo>
                      <a:pt x="174" y="356"/>
                    </a:lnTo>
                    <a:lnTo>
                      <a:pt x="162" y="356"/>
                    </a:lnTo>
                    <a:lnTo>
                      <a:pt x="149" y="355"/>
                    </a:lnTo>
                    <a:lnTo>
                      <a:pt x="136" y="355"/>
                    </a:lnTo>
                    <a:lnTo>
                      <a:pt x="125" y="354"/>
                    </a:lnTo>
                    <a:lnTo>
                      <a:pt x="112" y="354"/>
                    </a:lnTo>
                    <a:lnTo>
                      <a:pt x="99" y="353"/>
                    </a:lnTo>
                    <a:lnTo>
                      <a:pt x="87" y="353"/>
                    </a:lnTo>
                    <a:lnTo>
                      <a:pt x="74" y="353"/>
                    </a:lnTo>
                    <a:lnTo>
                      <a:pt x="63" y="352"/>
                    </a:lnTo>
                    <a:lnTo>
                      <a:pt x="50" y="352"/>
                    </a:lnTo>
                    <a:lnTo>
                      <a:pt x="37" y="350"/>
                    </a:lnTo>
                    <a:lnTo>
                      <a:pt x="25" y="350"/>
                    </a:lnTo>
                    <a:lnTo>
                      <a:pt x="13" y="349"/>
                    </a:lnTo>
                    <a:lnTo>
                      <a:pt x="0" y="349"/>
                    </a:lnTo>
                    <a:close/>
                  </a:path>
                </a:pathLst>
              </a:custGeom>
              <a:solidFill>
                <a:srgbClr val="F2F2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586" name="Freeform 24"/>
              <p:cNvSpPr>
                <a:spLocks/>
              </p:cNvSpPr>
              <p:nvPr/>
            </p:nvSpPr>
            <p:spPr bwMode="auto">
              <a:xfrm>
                <a:off x="2589" y="1815"/>
                <a:ext cx="302" cy="928"/>
              </a:xfrm>
              <a:custGeom>
                <a:avLst/>
                <a:gdLst>
                  <a:gd name="T0" fmla="*/ 602 w 602"/>
                  <a:gd name="T1" fmla="*/ 2 h 1854"/>
                  <a:gd name="T2" fmla="*/ 527 w 602"/>
                  <a:gd name="T3" fmla="*/ 2 h 1854"/>
                  <a:gd name="T4" fmla="*/ 451 w 602"/>
                  <a:gd name="T5" fmla="*/ 1 h 1854"/>
                  <a:gd name="T6" fmla="*/ 376 w 602"/>
                  <a:gd name="T7" fmla="*/ 1 h 1854"/>
                  <a:gd name="T8" fmla="*/ 302 w 602"/>
                  <a:gd name="T9" fmla="*/ 1 h 1854"/>
                  <a:gd name="T10" fmla="*/ 227 w 602"/>
                  <a:gd name="T11" fmla="*/ 1 h 1854"/>
                  <a:gd name="T12" fmla="*/ 151 w 602"/>
                  <a:gd name="T13" fmla="*/ 1 h 1854"/>
                  <a:gd name="T14" fmla="*/ 76 w 602"/>
                  <a:gd name="T15" fmla="*/ 0 h 1854"/>
                  <a:gd name="T16" fmla="*/ 0 w 602"/>
                  <a:gd name="T17" fmla="*/ 0 h 1854"/>
                  <a:gd name="T18" fmla="*/ 0 w 602"/>
                  <a:gd name="T19" fmla="*/ 54 h 1854"/>
                  <a:gd name="T20" fmla="*/ 0 w 602"/>
                  <a:gd name="T21" fmla="*/ 108 h 1854"/>
                  <a:gd name="T22" fmla="*/ 16 w 602"/>
                  <a:gd name="T23" fmla="*/ 106 h 1854"/>
                  <a:gd name="T24" fmla="*/ 31 w 602"/>
                  <a:gd name="T25" fmla="*/ 104 h 1854"/>
                  <a:gd name="T26" fmla="*/ 33 w 602"/>
                  <a:gd name="T27" fmla="*/ 970 h 1854"/>
                  <a:gd name="T28" fmla="*/ 34 w 602"/>
                  <a:gd name="T29" fmla="*/ 1836 h 1854"/>
                  <a:gd name="T30" fmla="*/ 106 w 602"/>
                  <a:gd name="T31" fmla="*/ 1838 h 1854"/>
                  <a:gd name="T32" fmla="*/ 176 w 602"/>
                  <a:gd name="T33" fmla="*/ 1841 h 1854"/>
                  <a:gd name="T34" fmla="*/ 247 w 602"/>
                  <a:gd name="T35" fmla="*/ 1843 h 1854"/>
                  <a:gd name="T36" fmla="*/ 319 w 602"/>
                  <a:gd name="T37" fmla="*/ 1845 h 1854"/>
                  <a:gd name="T38" fmla="*/ 389 w 602"/>
                  <a:gd name="T39" fmla="*/ 1848 h 1854"/>
                  <a:gd name="T40" fmla="*/ 461 w 602"/>
                  <a:gd name="T41" fmla="*/ 1850 h 1854"/>
                  <a:gd name="T42" fmla="*/ 531 w 602"/>
                  <a:gd name="T43" fmla="*/ 1852 h 1854"/>
                  <a:gd name="T44" fmla="*/ 602 w 602"/>
                  <a:gd name="T45" fmla="*/ 1854 h 1854"/>
                  <a:gd name="T46" fmla="*/ 590 w 602"/>
                  <a:gd name="T47" fmla="*/ 350 h 1854"/>
                  <a:gd name="T48" fmla="*/ 564 w 602"/>
                  <a:gd name="T49" fmla="*/ 349 h 1854"/>
                  <a:gd name="T50" fmla="*/ 540 w 602"/>
                  <a:gd name="T51" fmla="*/ 348 h 1854"/>
                  <a:gd name="T52" fmla="*/ 515 w 602"/>
                  <a:gd name="T53" fmla="*/ 347 h 1854"/>
                  <a:gd name="T54" fmla="*/ 489 w 602"/>
                  <a:gd name="T55" fmla="*/ 347 h 1854"/>
                  <a:gd name="T56" fmla="*/ 464 w 602"/>
                  <a:gd name="T57" fmla="*/ 345 h 1854"/>
                  <a:gd name="T58" fmla="*/ 440 w 602"/>
                  <a:gd name="T59" fmla="*/ 344 h 1854"/>
                  <a:gd name="T60" fmla="*/ 414 w 602"/>
                  <a:gd name="T61" fmla="*/ 343 h 1854"/>
                  <a:gd name="T62" fmla="*/ 405 w 602"/>
                  <a:gd name="T63" fmla="*/ 320 h 1854"/>
                  <a:gd name="T64" fmla="*/ 412 w 602"/>
                  <a:gd name="T65" fmla="*/ 275 h 1854"/>
                  <a:gd name="T66" fmla="*/ 419 w 602"/>
                  <a:gd name="T67" fmla="*/ 222 h 1854"/>
                  <a:gd name="T68" fmla="*/ 427 w 602"/>
                  <a:gd name="T69" fmla="*/ 161 h 1854"/>
                  <a:gd name="T70" fmla="*/ 453 w 602"/>
                  <a:gd name="T71" fmla="*/ 131 h 1854"/>
                  <a:gd name="T72" fmla="*/ 495 w 602"/>
                  <a:gd name="T73" fmla="*/ 135 h 1854"/>
                  <a:gd name="T74" fmla="*/ 539 w 602"/>
                  <a:gd name="T75" fmla="*/ 138 h 1854"/>
                  <a:gd name="T76" fmla="*/ 582 w 602"/>
                  <a:gd name="T77" fmla="*/ 140 h 1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02" h="1854">
                    <a:moveTo>
                      <a:pt x="602" y="142"/>
                    </a:moveTo>
                    <a:lnTo>
                      <a:pt x="602" y="2"/>
                    </a:lnTo>
                    <a:lnTo>
                      <a:pt x="564" y="2"/>
                    </a:lnTo>
                    <a:lnTo>
                      <a:pt x="527" y="2"/>
                    </a:lnTo>
                    <a:lnTo>
                      <a:pt x="489" y="2"/>
                    </a:lnTo>
                    <a:lnTo>
                      <a:pt x="451" y="1"/>
                    </a:lnTo>
                    <a:lnTo>
                      <a:pt x="414" y="1"/>
                    </a:lnTo>
                    <a:lnTo>
                      <a:pt x="376" y="1"/>
                    </a:lnTo>
                    <a:lnTo>
                      <a:pt x="340" y="1"/>
                    </a:lnTo>
                    <a:lnTo>
                      <a:pt x="302" y="1"/>
                    </a:lnTo>
                    <a:lnTo>
                      <a:pt x="264" y="1"/>
                    </a:lnTo>
                    <a:lnTo>
                      <a:pt x="227" y="1"/>
                    </a:lnTo>
                    <a:lnTo>
                      <a:pt x="189" y="1"/>
                    </a:lnTo>
                    <a:lnTo>
                      <a:pt x="151" y="1"/>
                    </a:lnTo>
                    <a:lnTo>
                      <a:pt x="113" y="0"/>
                    </a:lnTo>
                    <a:lnTo>
                      <a:pt x="76" y="0"/>
                    </a:lnTo>
                    <a:lnTo>
                      <a:pt x="38" y="0"/>
                    </a:lnTo>
                    <a:lnTo>
                      <a:pt x="0" y="0"/>
                    </a:lnTo>
                    <a:lnTo>
                      <a:pt x="0" y="28"/>
                    </a:lnTo>
                    <a:lnTo>
                      <a:pt x="0" y="54"/>
                    </a:lnTo>
                    <a:lnTo>
                      <a:pt x="0" y="82"/>
                    </a:lnTo>
                    <a:lnTo>
                      <a:pt x="0" y="108"/>
                    </a:lnTo>
                    <a:lnTo>
                      <a:pt x="8" y="107"/>
                    </a:lnTo>
                    <a:lnTo>
                      <a:pt x="16" y="106"/>
                    </a:lnTo>
                    <a:lnTo>
                      <a:pt x="23" y="105"/>
                    </a:lnTo>
                    <a:lnTo>
                      <a:pt x="31" y="104"/>
                    </a:lnTo>
                    <a:lnTo>
                      <a:pt x="32" y="537"/>
                    </a:lnTo>
                    <a:lnTo>
                      <a:pt x="33" y="970"/>
                    </a:lnTo>
                    <a:lnTo>
                      <a:pt x="33" y="1403"/>
                    </a:lnTo>
                    <a:lnTo>
                      <a:pt x="34" y="1836"/>
                    </a:lnTo>
                    <a:lnTo>
                      <a:pt x="70" y="1837"/>
                    </a:lnTo>
                    <a:lnTo>
                      <a:pt x="106" y="1838"/>
                    </a:lnTo>
                    <a:lnTo>
                      <a:pt x="140" y="1840"/>
                    </a:lnTo>
                    <a:lnTo>
                      <a:pt x="176" y="1841"/>
                    </a:lnTo>
                    <a:lnTo>
                      <a:pt x="212" y="1842"/>
                    </a:lnTo>
                    <a:lnTo>
                      <a:pt x="247" y="1843"/>
                    </a:lnTo>
                    <a:lnTo>
                      <a:pt x="283" y="1844"/>
                    </a:lnTo>
                    <a:lnTo>
                      <a:pt x="319" y="1845"/>
                    </a:lnTo>
                    <a:lnTo>
                      <a:pt x="353" y="1846"/>
                    </a:lnTo>
                    <a:lnTo>
                      <a:pt x="389" y="1848"/>
                    </a:lnTo>
                    <a:lnTo>
                      <a:pt x="425" y="1849"/>
                    </a:lnTo>
                    <a:lnTo>
                      <a:pt x="461" y="1850"/>
                    </a:lnTo>
                    <a:lnTo>
                      <a:pt x="496" y="1851"/>
                    </a:lnTo>
                    <a:lnTo>
                      <a:pt x="531" y="1852"/>
                    </a:lnTo>
                    <a:lnTo>
                      <a:pt x="567" y="1853"/>
                    </a:lnTo>
                    <a:lnTo>
                      <a:pt x="602" y="1854"/>
                    </a:lnTo>
                    <a:lnTo>
                      <a:pt x="602" y="351"/>
                    </a:lnTo>
                    <a:lnTo>
                      <a:pt x="590" y="350"/>
                    </a:lnTo>
                    <a:lnTo>
                      <a:pt x="577" y="350"/>
                    </a:lnTo>
                    <a:lnTo>
                      <a:pt x="564" y="349"/>
                    </a:lnTo>
                    <a:lnTo>
                      <a:pt x="553" y="349"/>
                    </a:lnTo>
                    <a:lnTo>
                      <a:pt x="540" y="348"/>
                    </a:lnTo>
                    <a:lnTo>
                      <a:pt x="527" y="348"/>
                    </a:lnTo>
                    <a:lnTo>
                      <a:pt x="515" y="347"/>
                    </a:lnTo>
                    <a:lnTo>
                      <a:pt x="502" y="347"/>
                    </a:lnTo>
                    <a:lnTo>
                      <a:pt x="489" y="347"/>
                    </a:lnTo>
                    <a:lnTo>
                      <a:pt x="477" y="345"/>
                    </a:lnTo>
                    <a:lnTo>
                      <a:pt x="464" y="345"/>
                    </a:lnTo>
                    <a:lnTo>
                      <a:pt x="453" y="344"/>
                    </a:lnTo>
                    <a:lnTo>
                      <a:pt x="440" y="344"/>
                    </a:lnTo>
                    <a:lnTo>
                      <a:pt x="427" y="343"/>
                    </a:lnTo>
                    <a:lnTo>
                      <a:pt x="414" y="343"/>
                    </a:lnTo>
                    <a:lnTo>
                      <a:pt x="402" y="342"/>
                    </a:lnTo>
                    <a:lnTo>
                      <a:pt x="405" y="320"/>
                    </a:lnTo>
                    <a:lnTo>
                      <a:pt x="409" y="297"/>
                    </a:lnTo>
                    <a:lnTo>
                      <a:pt x="412" y="275"/>
                    </a:lnTo>
                    <a:lnTo>
                      <a:pt x="414" y="252"/>
                    </a:lnTo>
                    <a:lnTo>
                      <a:pt x="419" y="222"/>
                    </a:lnTo>
                    <a:lnTo>
                      <a:pt x="424" y="191"/>
                    </a:lnTo>
                    <a:lnTo>
                      <a:pt x="427" y="161"/>
                    </a:lnTo>
                    <a:lnTo>
                      <a:pt x="432" y="130"/>
                    </a:lnTo>
                    <a:lnTo>
                      <a:pt x="453" y="131"/>
                    </a:lnTo>
                    <a:lnTo>
                      <a:pt x="474" y="133"/>
                    </a:lnTo>
                    <a:lnTo>
                      <a:pt x="495" y="135"/>
                    </a:lnTo>
                    <a:lnTo>
                      <a:pt x="517" y="136"/>
                    </a:lnTo>
                    <a:lnTo>
                      <a:pt x="539" y="138"/>
                    </a:lnTo>
                    <a:lnTo>
                      <a:pt x="560" y="139"/>
                    </a:lnTo>
                    <a:lnTo>
                      <a:pt x="582" y="140"/>
                    </a:lnTo>
                    <a:lnTo>
                      <a:pt x="602" y="142"/>
                    </a:lnTo>
                    <a:close/>
                  </a:path>
                </a:pathLst>
              </a:custGeom>
              <a:solidFill>
                <a:srgbClr val="F2F2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587" name="Freeform 25"/>
              <p:cNvSpPr>
                <a:spLocks/>
              </p:cNvSpPr>
              <p:nvPr/>
            </p:nvSpPr>
            <p:spPr bwMode="auto">
              <a:xfrm>
                <a:off x="2890" y="1816"/>
                <a:ext cx="322" cy="935"/>
              </a:xfrm>
              <a:custGeom>
                <a:avLst/>
                <a:gdLst>
                  <a:gd name="T0" fmla="*/ 0 w 644"/>
                  <a:gd name="T1" fmla="*/ 354 h 1870"/>
                  <a:gd name="T2" fmla="*/ 0 w 644"/>
                  <a:gd name="T3" fmla="*/ 1852 h 1870"/>
                  <a:gd name="T4" fmla="*/ 524 w 644"/>
                  <a:gd name="T5" fmla="*/ 1870 h 1870"/>
                  <a:gd name="T6" fmla="*/ 524 w 644"/>
                  <a:gd name="T7" fmla="*/ 1306 h 1870"/>
                  <a:gd name="T8" fmla="*/ 557 w 644"/>
                  <a:gd name="T9" fmla="*/ 1301 h 1870"/>
                  <a:gd name="T10" fmla="*/ 558 w 644"/>
                  <a:gd name="T11" fmla="*/ 977 h 1870"/>
                  <a:gd name="T12" fmla="*/ 516 w 644"/>
                  <a:gd name="T13" fmla="*/ 875 h 1870"/>
                  <a:gd name="T14" fmla="*/ 516 w 644"/>
                  <a:gd name="T15" fmla="*/ 382 h 1870"/>
                  <a:gd name="T16" fmla="*/ 488 w 644"/>
                  <a:gd name="T17" fmla="*/ 367 h 1870"/>
                  <a:gd name="T18" fmla="*/ 488 w 644"/>
                  <a:gd name="T19" fmla="*/ 146 h 1870"/>
                  <a:gd name="T20" fmla="*/ 643 w 644"/>
                  <a:gd name="T21" fmla="*/ 131 h 1870"/>
                  <a:gd name="T22" fmla="*/ 644 w 644"/>
                  <a:gd name="T23" fmla="*/ 2 h 1870"/>
                  <a:gd name="T24" fmla="*/ 0 w 644"/>
                  <a:gd name="T25" fmla="*/ 0 h 1870"/>
                  <a:gd name="T26" fmla="*/ 0 w 644"/>
                  <a:gd name="T27" fmla="*/ 137 h 1870"/>
                  <a:gd name="T28" fmla="*/ 204 w 644"/>
                  <a:gd name="T29" fmla="*/ 151 h 1870"/>
                  <a:gd name="T30" fmla="*/ 204 w 644"/>
                  <a:gd name="T31" fmla="*/ 364 h 1870"/>
                  <a:gd name="T32" fmla="*/ 0 w 644"/>
                  <a:gd name="T33" fmla="*/ 354 h 18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44" h="1870">
                    <a:moveTo>
                      <a:pt x="0" y="354"/>
                    </a:moveTo>
                    <a:lnTo>
                      <a:pt x="0" y="1852"/>
                    </a:lnTo>
                    <a:lnTo>
                      <a:pt x="524" y="1870"/>
                    </a:lnTo>
                    <a:lnTo>
                      <a:pt x="524" y="1306"/>
                    </a:lnTo>
                    <a:lnTo>
                      <a:pt x="557" y="1301"/>
                    </a:lnTo>
                    <a:lnTo>
                      <a:pt x="558" y="977"/>
                    </a:lnTo>
                    <a:lnTo>
                      <a:pt x="516" y="875"/>
                    </a:lnTo>
                    <a:lnTo>
                      <a:pt x="516" y="382"/>
                    </a:lnTo>
                    <a:lnTo>
                      <a:pt x="488" y="367"/>
                    </a:lnTo>
                    <a:lnTo>
                      <a:pt x="488" y="146"/>
                    </a:lnTo>
                    <a:lnTo>
                      <a:pt x="643" y="131"/>
                    </a:lnTo>
                    <a:lnTo>
                      <a:pt x="644" y="2"/>
                    </a:lnTo>
                    <a:lnTo>
                      <a:pt x="0" y="0"/>
                    </a:lnTo>
                    <a:lnTo>
                      <a:pt x="0" y="137"/>
                    </a:lnTo>
                    <a:lnTo>
                      <a:pt x="204" y="151"/>
                    </a:lnTo>
                    <a:lnTo>
                      <a:pt x="204" y="364"/>
                    </a:lnTo>
                    <a:lnTo>
                      <a:pt x="0" y="35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588" name="Freeform 26"/>
              <p:cNvSpPr>
                <a:spLocks/>
              </p:cNvSpPr>
              <p:nvPr/>
            </p:nvSpPr>
            <p:spPr bwMode="auto">
              <a:xfrm>
                <a:off x="2593" y="1815"/>
                <a:ext cx="297" cy="927"/>
              </a:xfrm>
              <a:custGeom>
                <a:avLst/>
                <a:gdLst>
                  <a:gd name="T0" fmla="*/ 594 w 594"/>
                  <a:gd name="T1" fmla="*/ 138 h 1853"/>
                  <a:gd name="T2" fmla="*/ 594 w 594"/>
                  <a:gd name="T3" fmla="*/ 1 h 1853"/>
                  <a:gd name="T4" fmla="*/ 0 w 594"/>
                  <a:gd name="T5" fmla="*/ 0 h 1853"/>
                  <a:gd name="T6" fmla="*/ 0 w 594"/>
                  <a:gd name="T7" fmla="*/ 104 h 1853"/>
                  <a:gd name="T8" fmla="*/ 32 w 594"/>
                  <a:gd name="T9" fmla="*/ 98 h 1853"/>
                  <a:gd name="T10" fmla="*/ 33 w 594"/>
                  <a:gd name="T11" fmla="*/ 1835 h 1853"/>
                  <a:gd name="T12" fmla="*/ 594 w 594"/>
                  <a:gd name="T13" fmla="*/ 1853 h 1853"/>
                  <a:gd name="T14" fmla="*/ 594 w 594"/>
                  <a:gd name="T15" fmla="*/ 355 h 1853"/>
                  <a:gd name="T16" fmla="*/ 390 w 594"/>
                  <a:gd name="T17" fmla="*/ 345 h 1853"/>
                  <a:gd name="T18" fmla="*/ 403 w 594"/>
                  <a:gd name="T19" fmla="*/ 256 h 1853"/>
                  <a:gd name="T20" fmla="*/ 422 w 594"/>
                  <a:gd name="T21" fmla="*/ 127 h 1853"/>
                  <a:gd name="T22" fmla="*/ 594 w 594"/>
                  <a:gd name="T23" fmla="*/ 138 h 18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94" h="1853">
                    <a:moveTo>
                      <a:pt x="594" y="138"/>
                    </a:moveTo>
                    <a:lnTo>
                      <a:pt x="594" y="1"/>
                    </a:lnTo>
                    <a:lnTo>
                      <a:pt x="0" y="0"/>
                    </a:lnTo>
                    <a:lnTo>
                      <a:pt x="0" y="104"/>
                    </a:lnTo>
                    <a:lnTo>
                      <a:pt x="32" y="98"/>
                    </a:lnTo>
                    <a:lnTo>
                      <a:pt x="33" y="1835"/>
                    </a:lnTo>
                    <a:lnTo>
                      <a:pt x="594" y="1853"/>
                    </a:lnTo>
                    <a:lnTo>
                      <a:pt x="594" y="355"/>
                    </a:lnTo>
                    <a:lnTo>
                      <a:pt x="390" y="345"/>
                    </a:lnTo>
                    <a:lnTo>
                      <a:pt x="403" y="256"/>
                    </a:lnTo>
                    <a:lnTo>
                      <a:pt x="422" y="127"/>
                    </a:lnTo>
                    <a:lnTo>
                      <a:pt x="594" y="13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589" name="Freeform 27"/>
              <p:cNvSpPr>
                <a:spLocks/>
              </p:cNvSpPr>
              <p:nvPr/>
            </p:nvSpPr>
            <p:spPr bwMode="auto">
              <a:xfrm>
                <a:off x="2607" y="1765"/>
                <a:ext cx="32" cy="87"/>
              </a:xfrm>
              <a:custGeom>
                <a:avLst/>
                <a:gdLst>
                  <a:gd name="T0" fmla="*/ 30 w 64"/>
                  <a:gd name="T1" fmla="*/ 0 h 172"/>
                  <a:gd name="T2" fmla="*/ 0 w 64"/>
                  <a:gd name="T3" fmla="*/ 17 h 172"/>
                  <a:gd name="T4" fmla="*/ 0 w 64"/>
                  <a:gd name="T5" fmla="*/ 172 h 172"/>
                  <a:gd name="T6" fmla="*/ 64 w 64"/>
                  <a:gd name="T7" fmla="*/ 172 h 172"/>
                  <a:gd name="T8" fmla="*/ 30 w 64"/>
                  <a:gd name="T9" fmla="*/ 0 h 172"/>
                </a:gdLst>
                <a:ahLst/>
                <a:cxnLst>
                  <a:cxn ang="0">
                    <a:pos x="T0" y="T1"/>
                  </a:cxn>
                  <a:cxn ang="0">
                    <a:pos x="T2" y="T3"/>
                  </a:cxn>
                  <a:cxn ang="0">
                    <a:pos x="T4" y="T5"/>
                  </a:cxn>
                  <a:cxn ang="0">
                    <a:pos x="T6" y="T7"/>
                  </a:cxn>
                  <a:cxn ang="0">
                    <a:pos x="T8" y="T9"/>
                  </a:cxn>
                </a:cxnLst>
                <a:rect l="0" t="0" r="r" b="b"/>
                <a:pathLst>
                  <a:path w="64" h="172">
                    <a:moveTo>
                      <a:pt x="30" y="0"/>
                    </a:moveTo>
                    <a:lnTo>
                      <a:pt x="0" y="17"/>
                    </a:lnTo>
                    <a:lnTo>
                      <a:pt x="0" y="172"/>
                    </a:lnTo>
                    <a:lnTo>
                      <a:pt x="64" y="172"/>
                    </a:lnTo>
                    <a:lnTo>
                      <a:pt x="30" y="0"/>
                    </a:lnTo>
                    <a:close/>
                  </a:path>
                </a:pathLst>
              </a:custGeom>
              <a:solidFill>
                <a:srgbClr val="333D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590" name="Freeform 28"/>
              <p:cNvSpPr>
                <a:spLocks/>
              </p:cNvSpPr>
              <p:nvPr/>
            </p:nvSpPr>
            <p:spPr bwMode="auto">
              <a:xfrm>
                <a:off x="2687" y="1996"/>
                <a:ext cx="470" cy="851"/>
              </a:xfrm>
              <a:custGeom>
                <a:avLst/>
                <a:gdLst>
                  <a:gd name="T0" fmla="*/ 896 w 942"/>
                  <a:gd name="T1" fmla="*/ 47 h 1703"/>
                  <a:gd name="T2" fmla="*/ 165 w 942"/>
                  <a:gd name="T3" fmla="*/ 0 h 1703"/>
                  <a:gd name="T4" fmla="*/ 45 w 942"/>
                  <a:gd name="T5" fmla="*/ 47 h 1703"/>
                  <a:gd name="T6" fmla="*/ 0 w 942"/>
                  <a:gd name="T7" fmla="*/ 1675 h 1703"/>
                  <a:gd name="T8" fmla="*/ 83 w 942"/>
                  <a:gd name="T9" fmla="*/ 1700 h 1703"/>
                  <a:gd name="T10" fmla="*/ 859 w 942"/>
                  <a:gd name="T11" fmla="*/ 1703 h 1703"/>
                  <a:gd name="T12" fmla="*/ 859 w 942"/>
                  <a:gd name="T13" fmla="*/ 1657 h 1703"/>
                  <a:gd name="T14" fmla="*/ 905 w 942"/>
                  <a:gd name="T15" fmla="*/ 1657 h 1703"/>
                  <a:gd name="T16" fmla="*/ 905 w 942"/>
                  <a:gd name="T17" fmla="*/ 975 h 1703"/>
                  <a:gd name="T18" fmla="*/ 822 w 942"/>
                  <a:gd name="T19" fmla="*/ 975 h 1703"/>
                  <a:gd name="T20" fmla="*/ 822 w 942"/>
                  <a:gd name="T21" fmla="*/ 912 h 1703"/>
                  <a:gd name="T22" fmla="*/ 942 w 942"/>
                  <a:gd name="T23" fmla="*/ 915 h 1703"/>
                  <a:gd name="T24" fmla="*/ 942 w 942"/>
                  <a:gd name="T25" fmla="*/ 635 h 1703"/>
                  <a:gd name="T26" fmla="*/ 896 w 942"/>
                  <a:gd name="T27" fmla="*/ 556 h 1703"/>
                  <a:gd name="T28" fmla="*/ 896 w 942"/>
                  <a:gd name="T29" fmla="*/ 47 h 1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42" h="1703">
                    <a:moveTo>
                      <a:pt x="896" y="47"/>
                    </a:moveTo>
                    <a:lnTo>
                      <a:pt x="165" y="0"/>
                    </a:lnTo>
                    <a:lnTo>
                      <a:pt x="45" y="47"/>
                    </a:lnTo>
                    <a:lnTo>
                      <a:pt x="0" y="1675"/>
                    </a:lnTo>
                    <a:lnTo>
                      <a:pt x="83" y="1700"/>
                    </a:lnTo>
                    <a:lnTo>
                      <a:pt x="859" y="1703"/>
                    </a:lnTo>
                    <a:lnTo>
                      <a:pt x="859" y="1657"/>
                    </a:lnTo>
                    <a:lnTo>
                      <a:pt x="905" y="1657"/>
                    </a:lnTo>
                    <a:lnTo>
                      <a:pt x="905" y="975"/>
                    </a:lnTo>
                    <a:lnTo>
                      <a:pt x="822" y="975"/>
                    </a:lnTo>
                    <a:lnTo>
                      <a:pt x="822" y="912"/>
                    </a:lnTo>
                    <a:lnTo>
                      <a:pt x="942" y="915"/>
                    </a:lnTo>
                    <a:lnTo>
                      <a:pt x="942" y="635"/>
                    </a:lnTo>
                    <a:lnTo>
                      <a:pt x="896" y="556"/>
                    </a:lnTo>
                    <a:lnTo>
                      <a:pt x="896" y="47"/>
                    </a:lnTo>
                    <a:close/>
                  </a:path>
                </a:pathLst>
              </a:custGeom>
              <a:solidFill>
                <a:srgbClr val="333D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591" name="Freeform 29"/>
              <p:cNvSpPr>
                <a:spLocks/>
              </p:cNvSpPr>
              <p:nvPr/>
            </p:nvSpPr>
            <p:spPr bwMode="auto">
              <a:xfrm>
                <a:off x="2622" y="1708"/>
                <a:ext cx="577" cy="1137"/>
              </a:xfrm>
              <a:custGeom>
                <a:avLst/>
                <a:gdLst>
                  <a:gd name="T0" fmla="*/ 992 w 1155"/>
                  <a:gd name="T1" fmla="*/ 76 h 2274"/>
                  <a:gd name="T2" fmla="*/ 244 w 1155"/>
                  <a:gd name="T3" fmla="*/ 0 h 2274"/>
                  <a:gd name="T4" fmla="*/ 0 w 1155"/>
                  <a:gd name="T5" fmla="*/ 66 h 2274"/>
                  <a:gd name="T6" fmla="*/ 6 w 1155"/>
                  <a:gd name="T7" fmla="*/ 2233 h 2274"/>
                  <a:gd name="T8" fmla="*/ 243 w 1155"/>
                  <a:gd name="T9" fmla="*/ 2274 h 2274"/>
                  <a:gd name="T10" fmla="*/ 229 w 1155"/>
                  <a:gd name="T11" fmla="*/ 314 h 2274"/>
                  <a:gd name="T12" fmla="*/ 772 w 1155"/>
                  <a:gd name="T13" fmla="*/ 346 h 2274"/>
                  <a:gd name="T14" fmla="*/ 772 w 1155"/>
                  <a:gd name="T15" fmla="*/ 1004 h 2274"/>
                  <a:gd name="T16" fmla="*/ 998 w 1155"/>
                  <a:gd name="T17" fmla="*/ 990 h 2274"/>
                  <a:gd name="T18" fmla="*/ 998 w 1155"/>
                  <a:gd name="T19" fmla="*/ 346 h 2274"/>
                  <a:gd name="T20" fmla="*/ 1155 w 1155"/>
                  <a:gd name="T21" fmla="*/ 326 h 2274"/>
                  <a:gd name="T22" fmla="*/ 1149 w 1155"/>
                  <a:gd name="T23" fmla="*/ 152 h 2274"/>
                  <a:gd name="T24" fmla="*/ 993 w 1155"/>
                  <a:gd name="T25" fmla="*/ 147 h 2274"/>
                  <a:gd name="T26" fmla="*/ 992 w 1155"/>
                  <a:gd name="T27" fmla="*/ 76 h 2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55" h="2274">
                    <a:moveTo>
                      <a:pt x="992" y="76"/>
                    </a:moveTo>
                    <a:lnTo>
                      <a:pt x="244" y="0"/>
                    </a:lnTo>
                    <a:lnTo>
                      <a:pt x="0" y="66"/>
                    </a:lnTo>
                    <a:lnTo>
                      <a:pt x="6" y="2233"/>
                    </a:lnTo>
                    <a:lnTo>
                      <a:pt x="243" y="2274"/>
                    </a:lnTo>
                    <a:lnTo>
                      <a:pt x="229" y="314"/>
                    </a:lnTo>
                    <a:lnTo>
                      <a:pt x="772" y="346"/>
                    </a:lnTo>
                    <a:lnTo>
                      <a:pt x="772" y="1004"/>
                    </a:lnTo>
                    <a:lnTo>
                      <a:pt x="998" y="990"/>
                    </a:lnTo>
                    <a:lnTo>
                      <a:pt x="998" y="346"/>
                    </a:lnTo>
                    <a:lnTo>
                      <a:pt x="1155" y="326"/>
                    </a:lnTo>
                    <a:lnTo>
                      <a:pt x="1149" y="152"/>
                    </a:lnTo>
                    <a:lnTo>
                      <a:pt x="993" y="147"/>
                    </a:lnTo>
                    <a:lnTo>
                      <a:pt x="992" y="76"/>
                    </a:lnTo>
                    <a:close/>
                  </a:path>
                </a:pathLst>
              </a:custGeom>
              <a:solidFill>
                <a:srgbClr val="333D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592" name="Freeform 30"/>
              <p:cNvSpPr>
                <a:spLocks/>
              </p:cNvSpPr>
              <p:nvPr/>
            </p:nvSpPr>
            <p:spPr bwMode="auto">
              <a:xfrm>
                <a:off x="2620" y="1706"/>
                <a:ext cx="100" cy="1138"/>
              </a:xfrm>
              <a:custGeom>
                <a:avLst/>
                <a:gdLst>
                  <a:gd name="T0" fmla="*/ 190 w 199"/>
                  <a:gd name="T1" fmla="*/ 0 h 2276"/>
                  <a:gd name="T2" fmla="*/ 199 w 199"/>
                  <a:gd name="T3" fmla="*/ 2276 h 2276"/>
                  <a:gd name="T4" fmla="*/ 0 w 199"/>
                  <a:gd name="T5" fmla="*/ 2235 h 2276"/>
                  <a:gd name="T6" fmla="*/ 0 w 199"/>
                  <a:gd name="T7" fmla="*/ 68 h 2276"/>
                  <a:gd name="T8" fmla="*/ 190 w 199"/>
                  <a:gd name="T9" fmla="*/ 0 h 2276"/>
                </a:gdLst>
                <a:ahLst/>
                <a:cxnLst>
                  <a:cxn ang="0">
                    <a:pos x="T0" y="T1"/>
                  </a:cxn>
                  <a:cxn ang="0">
                    <a:pos x="T2" y="T3"/>
                  </a:cxn>
                  <a:cxn ang="0">
                    <a:pos x="T4" y="T5"/>
                  </a:cxn>
                  <a:cxn ang="0">
                    <a:pos x="T6" y="T7"/>
                  </a:cxn>
                  <a:cxn ang="0">
                    <a:pos x="T8" y="T9"/>
                  </a:cxn>
                </a:cxnLst>
                <a:rect l="0" t="0" r="r" b="b"/>
                <a:pathLst>
                  <a:path w="199" h="2276">
                    <a:moveTo>
                      <a:pt x="190" y="0"/>
                    </a:moveTo>
                    <a:lnTo>
                      <a:pt x="199" y="2276"/>
                    </a:lnTo>
                    <a:lnTo>
                      <a:pt x="0" y="2235"/>
                    </a:lnTo>
                    <a:lnTo>
                      <a:pt x="0" y="68"/>
                    </a:lnTo>
                    <a:lnTo>
                      <a:pt x="190" y="0"/>
                    </a:lnTo>
                    <a:close/>
                  </a:path>
                </a:pathLst>
              </a:custGeom>
              <a:solidFill>
                <a:srgbClr val="5963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593" name="Rectangle 31"/>
              <p:cNvSpPr>
                <a:spLocks noChangeArrowheads="1"/>
              </p:cNvSpPr>
              <p:nvPr/>
            </p:nvSpPr>
            <p:spPr bwMode="auto">
              <a:xfrm>
                <a:off x="2714" y="1718"/>
                <a:ext cx="23" cy="1122"/>
              </a:xfrm>
              <a:prstGeom prst="rect">
                <a:avLst/>
              </a:prstGeom>
              <a:solidFill>
                <a:srgbClr val="7577A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594" name="Freeform 32"/>
              <p:cNvSpPr>
                <a:spLocks/>
              </p:cNvSpPr>
              <p:nvPr/>
            </p:nvSpPr>
            <p:spPr bwMode="auto">
              <a:xfrm>
                <a:off x="2714" y="1717"/>
                <a:ext cx="23" cy="1035"/>
              </a:xfrm>
              <a:custGeom>
                <a:avLst/>
                <a:gdLst>
                  <a:gd name="T0" fmla="*/ 47 w 47"/>
                  <a:gd name="T1" fmla="*/ 0 h 2070"/>
                  <a:gd name="T2" fmla="*/ 41 w 47"/>
                  <a:gd name="T3" fmla="*/ 0 h 2070"/>
                  <a:gd name="T4" fmla="*/ 35 w 47"/>
                  <a:gd name="T5" fmla="*/ 0 h 2070"/>
                  <a:gd name="T6" fmla="*/ 30 w 47"/>
                  <a:gd name="T7" fmla="*/ 0 h 2070"/>
                  <a:gd name="T8" fmla="*/ 24 w 47"/>
                  <a:gd name="T9" fmla="*/ 0 h 2070"/>
                  <a:gd name="T10" fmla="*/ 17 w 47"/>
                  <a:gd name="T11" fmla="*/ 0 h 2070"/>
                  <a:gd name="T12" fmla="*/ 11 w 47"/>
                  <a:gd name="T13" fmla="*/ 0 h 2070"/>
                  <a:gd name="T14" fmla="*/ 5 w 47"/>
                  <a:gd name="T15" fmla="*/ 0 h 2070"/>
                  <a:gd name="T16" fmla="*/ 0 w 47"/>
                  <a:gd name="T17" fmla="*/ 0 h 2070"/>
                  <a:gd name="T18" fmla="*/ 0 w 47"/>
                  <a:gd name="T19" fmla="*/ 517 h 2070"/>
                  <a:gd name="T20" fmla="*/ 0 w 47"/>
                  <a:gd name="T21" fmla="*/ 1034 h 2070"/>
                  <a:gd name="T22" fmla="*/ 0 w 47"/>
                  <a:gd name="T23" fmla="*/ 1553 h 2070"/>
                  <a:gd name="T24" fmla="*/ 0 w 47"/>
                  <a:gd name="T25" fmla="*/ 2070 h 2070"/>
                  <a:gd name="T26" fmla="*/ 5 w 47"/>
                  <a:gd name="T27" fmla="*/ 2070 h 2070"/>
                  <a:gd name="T28" fmla="*/ 11 w 47"/>
                  <a:gd name="T29" fmla="*/ 2070 h 2070"/>
                  <a:gd name="T30" fmla="*/ 17 w 47"/>
                  <a:gd name="T31" fmla="*/ 2070 h 2070"/>
                  <a:gd name="T32" fmla="*/ 24 w 47"/>
                  <a:gd name="T33" fmla="*/ 2070 h 2070"/>
                  <a:gd name="T34" fmla="*/ 30 w 47"/>
                  <a:gd name="T35" fmla="*/ 2070 h 2070"/>
                  <a:gd name="T36" fmla="*/ 35 w 47"/>
                  <a:gd name="T37" fmla="*/ 2070 h 2070"/>
                  <a:gd name="T38" fmla="*/ 41 w 47"/>
                  <a:gd name="T39" fmla="*/ 2070 h 2070"/>
                  <a:gd name="T40" fmla="*/ 47 w 47"/>
                  <a:gd name="T41" fmla="*/ 2070 h 2070"/>
                  <a:gd name="T42" fmla="*/ 47 w 47"/>
                  <a:gd name="T43" fmla="*/ 1553 h 2070"/>
                  <a:gd name="T44" fmla="*/ 47 w 47"/>
                  <a:gd name="T45" fmla="*/ 1034 h 2070"/>
                  <a:gd name="T46" fmla="*/ 47 w 47"/>
                  <a:gd name="T47" fmla="*/ 517 h 2070"/>
                  <a:gd name="T48" fmla="*/ 47 w 47"/>
                  <a:gd name="T49" fmla="*/ 0 h 20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7" h="2070">
                    <a:moveTo>
                      <a:pt x="47" y="0"/>
                    </a:moveTo>
                    <a:lnTo>
                      <a:pt x="41" y="0"/>
                    </a:lnTo>
                    <a:lnTo>
                      <a:pt x="35" y="0"/>
                    </a:lnTo>
                    <a:lnTo>
                      <a:pt x="30" y="0"/>
                    </a:lnTo>
                    <a:lnTo>
                      <a:pt x="24" y="0"/>
                    </a:lnTo>
                    <a:lnTo>
                      <a:pt x="17" y="0"/>
                    </a:lnTo>
                    <a:lnTo>
                      <a:pt x="11" y="0"/>
                    </a:lnTo>
                    <a:lnTo>
                      <a:pt x="5" y="0"/>
                    </a:lnTo>
                    <a:lnTo>
                      <a:pt x="0" y="0"/>
                    </a:lnTo>
                    <a:lnTo>
                      <a:pt x="0" y="517"/>
                    </a:lnTo>
                    <a:lnTo>
                      <a:pt x="0" y="1034"/>
                    </a:lnTo>
                    <a:lnTo>
                      <a:pt x="0" y="1553"/>
                    </a:lnTo>
                    <a:lnTo>
                      <a:pt x="0" y="2070"/>
                    </a:lnTo>
                    <a:lnTo>
                      <a:pt x="5" y="2070"/>
                    </a:lnTo>
                    <a:lnTo>
                      <a:pt x="11" y="2070"/>
                    </a:lnTo>
                    <a:lnTo>
                      <a:pt x="17" y="2070"/>
                    </a:lnTo>
                    <a:lnTo>
                      <a:pt x="24" y="2070"/>
                    </a:lnTo>
                    <a:lnTo>
                      <a:pt x="30" y="2070"/>
                    </a:lnTo>
                    <a:lnTo>
                      <a:pt x="35" y="2070"/>
                    </a:lnTo>
                    <a:lnTo>
                      <a:pt x="41" y="2070"/>
                    </a:lnTo>
                    <a:lnTo>
                      <a:pt x="47" y="2070"/>
                    </a:lnTo>
                    <a:lnTo>
                      <a:pt x="47" y="1553"/>
                    </a:lnTo>
                    <a:lnTo>
                      <a:pt x="47" y="1034"/>
                    </a:lnTo>
                    <a:lnTo>
                      <a:pt x="47" y="517"/>
                    </a:lnTo>
                    <a:lnTo>
                      <a:pt x="47" y="0"/>
                    </a:lnTo>
                    <a:close/>
                  </a:path>
                </a:pathLst>
              </a:custGeom>
              <a:solidFill>
                <a:srgbClr val="7C7F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595" name="Freeform 33"/>
              <p:cNvSpPr>
                <a:spLocks/>
              </p:cNvSpPr>
              <p:nvPr/>
            </p:nvSpPr>
            <p:spPr bwMode="auto">
              <a:xfrm>
                <a:off x="2714" y="1716"/>
                <a:ext cx="23" cy="947"/>
              </a:xfrm>
              <a:custGeom>
                <a:avLst/>
                <a:gdLst>
                  <a:gd name="T0" fmla="*/ 47 w 47"/>
                  <a:gd name="T1" fmla="*/ 0 h 1894"/>
                  <a:gd name="T2" fmla="*/ 41 w 47"/>
                  <a:gd name="T3" fmla="*/ 0 h 1894"/>
                  <a:gd name="T4" fmla="*/ 35 w 47"/>
                  <a:gd name="T5" fmla="*/ 0 h 1894"/>
                  <a:gd name="T6" fmla="*/ 30 w 47"/>
                  <a:gd name="T7" fmla="*/ 0 h 1894"/>
                  <a:gd name="T8" fmla="*/ 24 w 47"/>
                  <a:gd name="T9" fmla="*/ 0 h 1894"/>
                  <a:gd name="T10" fmla="*/ 17 w 47"/>
                  <a:gd name="T11" fmla="*/ 0 h 1894"/>
                  <a:gd name="T12" fmla="*/ 11 w 47"/>
                  <a:gd name="T13" fmla="*/ 0 h 1894"/>
                  <a:gd name="T14" fmla="*/ 5 w 47"/>
                  <a:gd name="T15" fmla="*/ 0 h 1894"/>
                  <a:gd name="T16" fmla="*/ 0 w 47"/>
                  <a:gd name="T17" fmla="*/ 0 h 1894"/>
                  <a:gd name="T18" fmla="*/ 0 w 47"/>
                  <a:gd name="T19" fmla="*/ 473 h 1894"/>
                  <a:gd name="T20" fmla="*/ 0 w 47"/>
                  <a:gd name="T21" fmla="*/ 947 h 1894"/>
                  <a:gd name="T22" fmla="*/ 0 w 47"/>
                  <a:gd name="T23" fmla="*/ 1420 h 1894"/>
                  <a:gd name="T24" fmla="*/ 0 w 47"/>
                  <a:gd name="T25" fmla="*/ 1894 h 1894"/>
                  <a:gd name="T26" fmla="*/ 5 w 47"/>
                  <a:gd name="T27" fmla="*/ 1894 h 1894"/>
                  <a:gd name="T28" fmla="*/ 11 w 47"/>
                  <a:gd name="T29" fmla="*/ 1894 h 1894"/>
                  <a:gd name="T30" fmla="*/ 17 w 47"/>
                  <a:gd name="T31" fmla="*/ 1894 h 1894"/>
                  <a:gd name="T32" fmla="*/ 24 w 47"/>
                  <a:gd name="T33" fmla="*/ 1894 h 1894"/>
                  <a:gd name="T34" fmla="*/ 30 w 47"/>
                  <a:gd name="T35" fmla="*/ 1894 h 1894"/>
                  <a:gd name="T36" fmla="*/ 35 w 47"/>
                  <a:gd name="T37" fmla="*/ 1894 h 1894"/>
                  <a:gd name="T38" fmla="*/ 41 w 47"/>
                  <a:gd name="T39" fmla="*/ 1894 h 1894"/>
                  <a:gd name="T40" fmla="*/ 47 w 47"/>
                  <a:gd name="T41" fmla="*/ 1894 h 1894"/>
                  <a:gd name="T42" fmla="*/ 47 w 47"/>
                  <a:gd name="T43" fmla="*/ 1420 h 1894"/>
                  <a:gd name="T44" fmla="*/ 47 w 47"/>
                  <a:gd name="T45" fmla="*/ 947 h 1894"/>
                  <a:gd name="T46" fmla="*/ 47 w 47"/>
                  <a:gd name="T47" fmla="*/ 473 h 1894"/>
                  <a:gd name="T48" fmla="*/ 47 w 47"/>
                  <a:gd name="T49" fmla="*/ 0 h 18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7" h="1894">
                    <a:moveTo>
                      <a:pt x="47" y="0"/>
                    </a:moveTo>
                    <a:lnTo>
                      <a:pt x="41" y="0"/>
                    </a:lnTo>
                    <a:lnTo>
                      <a:pt x="35" y="0"/>
                    </a:lnTo>
                    <a:lnTo>
                      <a:pt x="30" y="0"/>
                    </a:lnTo>
                    <a:lnTo>
                      <a:pt x="24" y="0"/>
                    </a:lnTo>
                    <a:lnTo>
                      <a:pt x="17" y="0"/>
                    </a:lnTo>
                    <a:lnTo>
                      <a:pt x="11" y="0"/>
                    </a:lnTo>
                    <a:lnTo>
                      <a:pt x="5" y="0"/>
                    </a:lnTo>
                    <a:lnTo>
                      <a:pt x="0" y="0"/>
                    </a:lnTo>
                    <a:lnTo>
                      <a:pt x="0" y="473"/>
                    </a:lnTo>
                    <a:lnTo>
                      <a:pt x="0" y="947"/>
                    </a:lnTo>
                    <a:lnTo>
                      <a:pt x="0" y="1420"/>
                    </a:lnTo>
                    <a:lnTo>
                      <a:pt x="0" y="1894"/>
                    </a:lnTo>
                    <a:lnTo>
                      <a:pt x="5" y="1894"/>
                    </a:lnTo>
                    <a:lnTo>
                      <a:pt x="11" y="1894"/>
                    </a:lnTo>
                    <a:lnTo>
                      <a:pt x="17" y="1894"/>
                    </a:lnTo>
                    <a:lnTo>
                      <a:pt x="24" y="1894"/>
                    </a:lnTo>
                    <a:lnTo>
                      <a:pt x="30" y="1894"/>
                    </a:lnTo>
                    <a:lnTo>
                      <a:pt x="35" y="1894"/>
                    </a:lnTo>
                    <a:lnTo>
                      <a:pt x="41" y="1894"/>
                    </a:lnTo>
                    <a:lnTo>
                      <a:pt x="47" y="1894"/>
                    </a:lnTo>
                    <a:lnTo>
                      <a:pt x="47" y="1420"/>
                    </a:lnTo>
                    <a:lnTo>
                      <a:pt x="47" y="947"/>
                    </a:lnTo>
                    <a:lnTo>
                      <a:pt x="47" y="473"/>
                    </a:lnTo>
                    <a:lnTo>
                      <a:pt x="47" y="0"/>
                    </a:lnTo>
                    <a:close/>
                  </a:path>
                </a:pathLst>
              </a:custGeom>
              <a:solidFill>
                <a:srgbClr val="8484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596" name="Freeform 34"/>
              <p:cNvSpPr>
                <a:spLocks/>
              </p:cNvSpPr>
              <p:nvPr/>
            </p:nvSpPr>
            <p:spPr bwMode="auto">
              <a:xfrm>
                <a:off x="2714" y="1716"/>
                <a:ext cx="23" cy="860"/>
              </a:xfrm>
              <a:custGeom>
                <a:avLst/>
                <a:gdLst>
                  <a:gd name="T0" fmla="*/ 47 w 47"/>
                  <a:gd name="T1" fmla="*/ 0 h 1719"/>
                  <a:gd name="T2" fmla="*/ 41 w 47"/>
                  <a:gd name="T3" fmla="*/ 0 h 1719"/>
                  <a:gd name="T4" fmla="*/ 35 w 47"/>
                  <a:gd name="T5" fmla="*/ 0 h 1719"/>
                  <a:gd name="T6" fmla="*/ 30 w 47"/>
                  <a:gd name="T7" fmla="*/ 0 h 1719"/>
                  <a:gd name="T8" fmla="*/ 24 w 47"/>
                  <a:gd name="T9" fmla="*/ 0 h 1719"/>
                  <a:gd name="T10" fmla="*/ 17 w 47"/>
                  <a:gd name="T11" fmla="*/ 0 h 1719"/>
                  <a:gd name="T12" fmla="*/ 11 w 47"/>
                  <a:gd name="T13" fmla="*/ 0 h 1719"/>
                  <a:gd name="T14" fmla="*/ 5 w 47"/>
                  <a:gd name="T15" fmla="*/ 0 h 1719"/>
                  <a:gd name="T16" fmla="*/ 0 w 47"/>
                  <a:gd name="T17" fmla="*/ 0 h 1719"/>
                  <a:gd name="T18" fmla="*/ 0 w 47"/>
                  <a:gd name="T19" fmla="*/ 429 h 1719"/>
                  <a:gd name="T20" fmla="*/ 0 w 47"/>
                  <a:gd name="T21" fmla="*/ 860 h 1719"/>
                  <a:gd name="T22" fmla="*/ 0 w 47"/>
                  <a:gd name="T23" fmla="*/ 1290 h 1719"/>
                  <a:gd name="T24" fmla="*/ 0 w 47"/>
                  <a:gd name="T25" fmla="*/ 1719 h 1719"/>
                  <a:gd name="T26" fmla="*/ 5 w 47"/>
                  <a:gd name="T27" fmla="*/ 1719 h 1719"/>
                  <a:gd name="T28" fmla="*/ 11 w 47"/>
                  <a:gd name="T29" fmla="*/ 1719 h 1719"/>
                  <a:gd name="T30" fmla="*/ 17 w 47"/>
                  <a:gd name="T31" fmla="*/ 1719 h 1719"/>
                  <a:gd name="T32" fmla="*/ 24 w 47"/>
                  <a:gd name="T33" fmla="*/ 1719 h 1719"/>
                  <a:gd name="T34" fmla="*/ 30 w 47"/>
                  <a:gd name="T35" fmla="*/ 1719 h 1719"/>
                  <a:gd name="T36" fmla="*/ 35 w 47"/>
                  <a:gd name="T37" fmla="*/ 1719 h 1719"/>
                  <a:gd name="T38" fmla="*/ 41 w 47"/>
                  <a:gd name="T39" fmla="*/ 1719 h 1719"/>
                  <a:gd name="T40" fmla="*/ 47 w 47"/>
                  <a:gd name="T41" fmla="*/ 1719 h 1719"/>
                  <a:gd name="T42" fmla="*/ 47 w 47"/>
                  <a:gd name="T43" fmla="*/ 1290 h 1719"/>
                  <a:gd name="T44" fmla="*/ 47 w 47"/>
                  <a:gd name="T45" fmla="*/ 860 h 1719"/>
                  <a:gd name="T46" fmla="*/ 47 w 47"/>
                  <a:gd name="T47" fmla="*/ 429 h 1719"/>
                  <a:gd name="T48" fmla="*/ 47 w 47"/>
                  <a:gd name="T49" fmla="*/ 0 h 1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7" h="1719">
                    <a:moveTo>
                      <a:pt x="47" y="0"/>
                    </a:moveTo>
                    <a:lnTo>
                      <a:pt x="41" y="0"/>
                    </a:lnTo>
                    <a:lnTo>
                      <a:pt x="35" y="0"/>
                    </a:lnTo>
                    <a:lnTo>
                      <a:pt x="30" y="0"/>
                    </a:lnTo>
                    <a:lnTo>
                      <a:pt x="24" y="0"/>
                    </a:lnTo>
                    <a:lnTo>
                      <a:pt x="17" y="0"/>
                    </a:lnTo>
                    <a:lnTo>
                      <a:pt x="11" y="0"/>
                    </a:lnTo>
                    <a:lnTo>
                      <a:pt x="5" y="0"/>
                    </a:lnTo>
                    <a:lnTo>
                      <a:pt x="0" y="0"/>
                    </a:lnTo>
                    <a:lnTo>
                      <a:pt x="0" y="429"/>
                    </a:lnTo>
                    <a:lnTo>
                      <a:pt x="0" y="860"/>
                    </a:lnTo>
                    <a:lnTo>
                      <a:pt x="0" y="1290"/>
                    </a:lnTo>
                    <a:lnTo>
                      <a:pt x="0" y="1719"/>
                    </a:lnTo>
                    <a:lnTo>
                      <a:pt x="5" y="1719"/>
                    </a:lnTo>
                    <a:lnTo>
                      <a:pt x="11" y="1719"/>
                    </a:lnTo>
                    <a:lnTo>
                      <a:pt x="17" y="1719"/>
                    </a:lnTo>
                    <a:lnTo>
                      <a:pt x="24" y="1719"/>
                    </a:lnTo>
                    <a:lnTo>
                      <a:pt x="30" y="1719"/>
                    </a:lnTo>
                    <a:lnTo>
                      <a:pt x="35" y="1719"/>
                    </a:lnTo>
                    <a:lnTo>
                      <a:pt x="41" y="1719"/>
                    </a:lnTo>
                    <a:lnTo>
                      <a:pt x="47" y="1719"/>
                    </a:lnTo>
                    <a:lnTo>
                      <a:pt x="47" y="1290"/>
                    </a:lnTo>
                    <a:lnTo>
                      <a:pt x="47" y="860"/>
                    </a:lnTo>
                    <a:lnTo>
                      <a:pt x="47" y="429"/>
                    </a:lnTo>
                    <a:lnTo>
                      <a:pt x="47" y="0"/>
                    </a:lnTo>
                    <a:close/>
                  </a:path>
                </a:pathLst>
              </a:custGeom>
              <a:solidFill>
                <a:srgbClr val="8C8C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597" name="Freeform 35"/>
              <p:cNvSpPr>
                <a:spLocks/>
              </p:cNvSpPr>
              <p:nvPr/>
            </p:nvSpPr>
            <p:spPr bwMode="auto">
              <a:xfrm>
                <a:off x="2714" y="1715"/>
                <a:ext cx="23" cy="772"/>
              </a:xfrm>
              <a:custGeom>
                <a:avLst/>
                <a:gdLst>
                  <a:gd name="T0" fmla="*/ 47 w 47"/>
                  <a:gd name="T1" fmla="*/ 0 h 1544"/>
                  <a:gd name="T2" fmla="*/ 41 w 47"/>
                  <a:gd name="T3" fmla="*/ 0 h 1544"/>
                  <a:gd name="T4" fmla="*/ 35 w 47"/>
                  <a:gd name="T5" fmla="*/ 0 h 1544"/>
                  <a:gd name="T6" fmla="*/ 30 w 47"/>
                  <a:gd name="T7" fmla="*/ 0 h 1544"/>
                  <a:gd name="T8" fmla="*/ 24 w 47"/>
                  <a:gd name="T9" fmla="*/ 0 h 1544"/>
                  <a:gd name="T10" fmla="*/ 17 w 47"/>
                  <a:gd name="T11" fmla="*/ 0 h 1544"/>
                  <a:gd name="T12" fmla="*/ 11 w 47"/>
                  <a:gd name="T13" fmla="*/ 0 h 1544"/>
                  <a:gd name="T14" fmla="*/ 5 w 47"/>
                  <a:gd name="T15" fmla="*/ 0 h 1544"/>
                  <a:gd name="T16" fmla="*/ 0 w 47"/>
                  <a:gd name="T17" fmla="*/ 0 h 1544"/>
                  <a:gd name="T18" fmla="*/ 0 w 47"/>
                  <a:gd name="T19" fmla="*/ 386 h 1544"/>
                  <a:gd name="T20" fmla="*/ 0 w 47"/>
                  <a:gd name="T21" fmla="*/ 773 h 1544"/>
                  <a:gd name="T22" fmla="*/ 0 w 47"/>
                  <a:gd name="T23" fmla="*/ 1159 h 1544"/>
                  <a:gd name="T24" fmla="*/ 0 w 47"/>
                  <a:gd name="T25" fmla="*/ 1544 h 1544"/>
                  <a:gd name="T26" fmla="*/ 5 w 47"/>
                  <a:gd name="T27" fmla="*/ 1544 h 1544"/>
                  <a:gd name="T28" fmla="*/ 11 w 47"/>
                  <a:gd name="T29" fmla="*/ 1544 h 1544"/>
                  <a:gd name="T30" fmla="*/ 17 w 47"/>
                  <a:gd name="T31" fmla="*/ 1544 h 1544"/>
                  <a:gd name="T32" fmla="*/ 24 w 47"/>
                  <a:gd name="T33" fmla="*/ 1544 h 1544"/>
                  <a:gd name="T34" fmla="*/ 30 w 47"/>
                  <a:gd name="T35" fmla="*/ 1544 h 1544"/>
                  <a:gd name="T36" fmla="*/ 35 w 47"/>
                  <a:gd name="T37" fmla="*/ 1544 h 1544"/>
                  <a:gd name="T38" fmla="*/ 41 w 47"/>
                  <a:gd name="T39" fmla="*/ 1544 h 1544"/>
                  <a:gd name="T40" fmla="*/ 47 w 47"/>
                  <a:gd name="T41" fmla="*/ 1544 h 1544"/>
                  <a:gd name="T42" fmla="*/ 47 w 47"/>
                  <a:gd name="T43" fmla="*/ 1159 h 1544"/>
                  <a:gd name="T44" fmla="*/ 47 w 47"/>
                  <a:gd name="T45" fmla="*/ 773 h 1544"/>
                  <a:gd name="T46" fmla="*/ 47 w 47"/>
                  <a:gd name="T47" fmla="*/ 386 h 1544"/>
                  <a:gd name="T48" fmla="*/ 47 w 47"/>
                  <a:gd name="T49" fmla="*/ 0 h 15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7" h="1544">
                    <a:moveTo>
                      <a:pt x="47" y="0"/>
                    </a:moveTo>
                    <a:lnTo>
                      <a:pt x="41" y="0"/>
                    </a:lnTo>
                    <a:lnTo>
                      <a:pt x="35" y="0"/>
                    </a:lnTo>
                    <a:lnTo>
                      <a:pt x="30" y="0"/>
                    </a:lnTo>
                    <a:lnTo>
                      <a:pt x="24" y="0"/>
                    </a:lnTo>
                    <a:lnTo>
                      <a:pt x="17" y="0"/>
                    </a:lnTo>
                    <a:lnTo>
                      <a:pt x="11" y="0"/>
                    </a:lnTo>
                    <a:lnTo>
                      <a:pt x="5" y="0"/>
                    </a:lnTo>
                    <a:lnTo>
                      <a:pt x="0" y="0"/>
                    </a:lnTo>
                    <a:lnTo>
                      <a:pt x="0" y="386"/>
                    </a:lnTo>
                    <a:lnTo>
                      <a:pt x="0" y="773"/>
                    </a:lnTo>
                    <a:lnTo>
                      <a:pt x="0" y="1159"/>
                    </a:lnTo>
                    <a:lnTo>
                      <a:pt x="0" y="1544"/>
                    </a:lnTo>
                    <a:lnTo>
                      <a:pt x="5" y="1544"/>
                    </a:lnTo>
                    <a:lnTo>
                      <a:pt x="11" y="1544"/>
                    </a:lnTo>
                    <a:lnTo>
                      <a:pt x="17" y="1544"/>
                    </a:lnTo>
                    <a:lnTo>
                      <a:pt x="24" y="1544"/>
                    </a:lnTo>
                    <a:lnTo>
                      <a:pt x="30" y="1544"/>
                    </a:lnTo>
                    <a:lnTo>
                      <a:pt x="35" y="1544"/>
                    </a:lnTo>
                    <a:lnTo>
                      <a:pt x="41" y="1544"/>
                    </a:lnTo>
                    <a:lnTo>
                      <a:pt x="47" y="1544"/>
                    </a:lnTo>
                    <a:lnTo>
                      <a:pt x="47" y="1159"/>
                    </a:lnTo>
                    <a:lnTo>
                      <a:pt x="47" y="773"/>
                    </a:lnTo>
                    <a:lnTo>
                      <a:pt x="47" y="386"/>
                    </a:lnTo>
                    <a:lnTo>
                      <a:pt x="47" y="0"/>
                    </a:lnTo>
                    <a:close/>
                  </a:path>
                </a:pathLst>
              </a:custGeom>
              <a:solidFill>
                <a:srgbClr val="9391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598" name="Freeform 36"/>
              <p:cNvSpPr>
                <a:spLocks/>
              </p:cNvSpPr>
              <p:nvPr/>
            </p:nvSpPr>
            <p:spPr bwMode="auto">
              <a:xfrm>
                <a:off x="2714" y="1715"/>
                <a:ext cx="23" cy="684"/>
              </a:xfrm>
              <a:custGeom>
                <a:avLst/>
                <a:gdLst>
                  <a:gd name="T0" fmla="*/ 47 w 47"/>
                  <a:gd name="T1" fmla="*/ 0 h 1370"/>
                  <a:gd name="T2" fmla="*/ 41 w 47"/>
                  <a:gd name="T3" fmla="*/ 0 h 1370"/>
                  <a:gd name="T4" fmla="*/ 35 w 47"/>
                  <a:gd name="T5" fmla="*/ 0 h 1370"/>
                  <a:gd name="T6" fmla="*/ 30 w 47"/>
                  <a:gd name="T7" fmla="*/ 0 h 1370"/>
                  <a:gd name="T8" fmla="*/ 24 w 47"/>
                  <a:gd name="T9" fmla="*/ 0 h 1370"/>
                  <a:gd name="T10" fmla="*/ 17 w 47"/>
                  <a:gd name="T11" fmla="*/ 0 h 1370"/>
                  <a:gd name="T12" fmla="*/ 11 w 47"/>
                  <a:gd name="T13" fmla="*/ 0 h 1370"/>
                  <a:gd name="T14" fmla="*/ 5 w 47"/>
                  <a:gd name="T15" fmla="*/ 0 h 1370"/>
                  <a:gd name="T16" fmla="*/ 0 w 47"/>
                  <a:gd name="T17" fmla="*/ 0 h 1370"/>
                  <a:gd name="T18" fmla="*/ 0 w 47"/>
                  <a:gd name="T19" fmla="*/ 344 h 1370"/>
                  <a:gd name="T20" fmla="*/ 0 w 47"/>
                  <a:gd name="T21" fmla="*/ 686 h 1370"/>
                  <a:gd name="T22" fmla="*/ 0 w 47"/>
                  <a:gd name="T23" fmla="*/ 1028 h 1370"/>
                  <a:gd name="T24" fmla="*/ 0 w 47"/>
                  <a:gd name="T25" fmla="*/ 1370 h 1370"/>
                  <a:gd name="T26" fmla="*/ 5 w 47"/>
                  <a:gd name="T27" fmla="*/ 1370 h 1370"/>
                  <a:gd name="T28" fmla="*/ 11 w 47"/>
                  <a:gd name="T29" fmla="*/ 1370 h 1370"/>
                  <a:gd name="T30" fmla="*/ 17 w 47"/>
                  <a:gd name="T31" fmla="*/ 1370 h 1370"/>
                  <a:gd name="T32" fmla="*/ 24 w 47"/>
                  <a:gd name="T33" fmla="*/ 1370 h 1370"/>
                  <a:gd name="T34" fmla="*/ 30 w 47"/>
                  <a:gd name="T35" fmla="*/ 1370 h 1370"/>
                  <a:gd name="T36" fmla="*/ 35 w 47"/>
                  <a:gd name="T37" fmla="*/ 1370 h 1370"/>
                  <a:gd name="T38" fmla="*/ 41 w 47"/>
                  <a:gd name="T39" fmla="*/ 1370 h 1370"/>
                  <a:gd name="T40" fmla="*/ 47 w 47"/>
                  <a:gd name="T41" fmla="*/ 1370 h 1370"/>
                  <a:gd name="T42" fmla="*/ 47 w 47"/>
                  <a:gd name="T43" fmla="*/ 1028 h 1370"/>
                  <a:gd name="T44" fmla="*/ 47 w 47"/>
                  <a:gd name="T45" fmla="*/ 686 h 1370"/>
                  <a:gd name="T46" fmla="*/ 47 w 47"/>
                  <a:gd name="T47" fmla="*/ 344 h 1370"/>
                  <a:gd name="T48" fmla="*/ 47 w 47"/>
                  <a:gd name="T49" fmla="*/ 0 h 1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7" h="1370">
                    <a:moveTo>
                      <a:pt x="47" y="0"/>
                    </a:moveTo>
                    <a:lnTo>
                      <a:pt x="41" y="0"/>
                    </a:lnTo>
                    <a:lnTo>
                      <a:pt x="35" y="0"/>
                    </a:lnTo>
                    <a:lnTo>
                      <a:pt x="30" y="0"/>
                    </a:lnTo>
                    <a:lnTo>
                      <a:pt x="24" y="0"/>
                    </a:lnTo>
                    <a:lnTo>
                      <a:pt x="17" y="0"/>
                    </a:lnTo>
                    <a:lnTo>
                      <a:pt x="11" y="0"/>
                    </a:lnTo>
                    <a:lnTo>
                      <a:pt x="5" y="0"/>
                    </a:lnTo>
                    <a:lnTo>
                      <a:pt x="0" y="0"/>
                    </a:lnTo>
                    <a:lnTo>
                      <a:pt x="0" y="344"/>
                    </a:lnTo>
                    <a:lnTo>
                      <a:pt x="0" y="686"/>
                    </a:lnTo>
                    <a:lnTo>
                      <a:pt x="0" y="1028"/>
                    </a:lnTo>
                    <a:lnTo>
                      <a:pt x="0" y="1370"/>
                    </a:lnTo>
                    <a:lnTo>
                      <a:pt x="5" y="1370"/>
                    </a:lnTo>
                    <a:lnTo>
                      <a:pt x="11" y="1370"/>
                    </a:lnTo>
                    <a:lnTo>
                      <a:pt x="17" y="1370"/>
                    </a:lnTo>
                    <a:lnTo>
                      <a:pt x="24" y="1370"/>
                    </a:lnTo>
                    <a:lnTo>
                      <a:pt x="30" y="1370"/>
                    </a:lnTo>
                    <a:lnTo>
                      <a:pt x="35" y="1370"/>
                    </a:lnTo>
                    <a:lnTo>
                      <a:pt x="41" y="1370"/>
                    </a:lnTo>
                    <a:lnTo>
                      <a:pt x="47" y="1370"/>
                    </a:lnTo>
                    <a:lnTo>
                      <a:pt x="47" y="1028"/>
                    </a:lnTo>
                    <a:lnTo>
                      <a:pt x="47" y="686"/>
                    </a:lnTo>
                    <a:lnTo>
                      <a:pt x="47" y="344"/>
                    </a:lnTo>
                    <a:lnTo>
                      <a:pt x="47" y="0"/>
                    </a:lnTo>
                    <a:close/>
                  </a:path>
                </a:pathLst>
              </a:custGeom>
              <a:solidFill>
                <a:srgbClr val="9B99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599" name="Freeform 37"/>
              <p:cNvSpPr>
                <a:spLocks/>
              </p:cNvSpPr>
              <p:nvPr/>
            </p:nvSpPr>
            <p:spPr bwMode="auto">
              <a:xfrm>
                <a:off x="2714" y="1714"/>
                <a:ext cx="23" cy="597"/>
              </a:xfrm>
              <a:custGeom>
                <a:avLst/>
                <a:gdLst>
                  <a:gd name="T0" fmla="*/ 47 w 47"/>
                  <a:gd name="T1" fmla="*/ 0 h 1195"/>
                  <a:gd name="T2" fmla="*/ 41 w 47"/>
                  <a:gd name="T3" fmla="*/ 0 h 1195"/>
                  <a:gd name="T4" fmla="*/ 35 w 47"/>
                  <a:gd name="T5" fmla="*/ 0 h 1195"/>
                  <a:gd name="T6" fmla="*/ 30 w 47"/>
                  <a:gd name="T7" fmla="*/ 0 h 1195"/>
                  <a:gd name="T8" fmla="*/ 24 w 47"/>
                  <a:gd name="T9" fmla="*/ 0 h 1195"/>
                  <a:gd name="T10" fmla="*/ 17 w 47"/>
                  <a:gd name="T11" fmla="*/ 0 h 1195"/>
                  <a:gd name="T12" fmla="*/ 11 w 47"/>
                  <a:gd name="T13" fmla="*/ 0 h 1195"/>
                  <a:gd name="T14" fmla="*/ 5 w 47"/>
                  <a:gd name="T15" fmla="*/ 0 h 1195"/>
                  <a:gd name="T16" fmla="*/ 0 w 47"/>
                  <a:gd name="T17" fmla="*/ 0 h 1195"/>
                  <a:gd name="T18" fmla="*/ 0 w 47"/>
                  <a:gd name="T19" fmla="*/ 298 h 1195"/>
                  <a:gd name="T20" fmla="*/ 0 w 47"/>
                  <a:gd name="T21" fmla="*/ 598 h 1195"/>
                  <a:gd name="T22" fmla="*/ 0 w 47"/>
                  <a:gd name="T23" fmla="*/ 896 h 1195"/>
                  <a:gd name="T24" fmla="*/ 0 w 47"/>
                  <a:gd name="T25" fmla="*/ 1195 h 1195"/>
                  <a:gd name="T26" fmla="*/ 5 w 47"/>
                  <a:gd name="T27" fmla="*/ 1195 h 1195"/>
                  <a:gd name="T28" fmla="*/ 11 w 47"/>
                  <a:gd name="T29" fmla="*/ 1195 h 1195"/>
                  <a:gd name="T30" fmla="*/ 17 w 47"/>
                  <a:gd name="T31" fmla="*/ 1195 h 1195"/>
                  <a:gd name="T32" fmla="*/ 24 w 47"/>
                  <a:gd name="T33" fmla="*/ 1195 h 1195"/>
                  <a:gd name="T34" fmla="*/ 30 w 47"/>
                  <a:gd name="T35" fmla="*/ 1195 h 1195"/>
                  <a:gd name="T36" fmla="*/ 35 w 47"/>
                  <a:gd name="T37" fmla="*/ 1195 h 1195"/>
                  <a:gd name="T38" fmla="*/ 41 w 47"/>
                  <a:gd name="T39" fmla="*/ 1195 h 1195"/>
                  <a:gd name="T40" fmla="*/ 47 w 47"/>
                  <a:gd name="T41" fmla="*/ 1195 h 1195"/>
                  <a:gd name="T42" fmla="*/ 47 w 47"/>
                  <a:gd name="T43" fmla="*/ 896 h 1195"/>
                  <a:gd name="T44" fmla="*/ 47 w 47"/>
                  <a:gd name="T45" fmla="*/ 598 h 1195"/>
                  <a:gd name="T46" fmla="*/ 47 w 47"/>
                  <a:gd name="T47" fmla="*/ 298 h 1195"/>
                  <a:gd name="T48" fmla="*/ 47 w 47"/>
                  <a:gd name="T49" fmla="*/ 0 h 1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7" h="1195">
                    <a:moveTo>
                      <a:pt x="47" y="0"/>
                    </a:moveTo>
                    <a:lnTo>
                      <a:pt x="41" y="0"/>
                    </a:lnTo>
                    <a:lnTo>
                      <a:pt x="35" y="0"/>
                    </a:lnTo>
                    <a:lnTo>
                      <a:pt x="30" y="0"/>
                    </a:lnTo>
                    <a:lnTo>
                      <a:pt x="24" y="0"/>
                    </a:lnTo>
                    <a:lnTo>
                      <a:pt x="17" y="0"/>
                    </a:lnTo>
                    <a:lnTo>
                      <a:pt x="11" y="0"/>
                    </a:lnTo>
                    <a:lnTo>
                      <a:pt x="5" y="0"/>
                    </a:lnTo>
                    <a:lnTo>
                      <a:pt x="0" y="0"/>
                    </a:lnTo>
                    <a:lnTo>
                      <a:pt x="0" y="298"/>
                    </a:lnTo>
                    <a:lnTo>
                      <a:pt x="0" y="598"/>
                    </a:lnTo>
                    <a:lnTo>
                      <a:pt x="0" y="896"/>
                    </a:lnTo>
                    <a:lnTo>
                      <a:pt x="0" y="1195"/>
                    </a:lnTo>
                    <a:lnTo>
                      <a:pt x="5" y="1195"/>
                    </a:lnTo>
                    <a:lnTo>
                      <a:pt x="11" y="1195"/>
                    </a:lnTo>
                    <a:lnTo>
                      <a:pt x="17" y="1195"/>
                    </a:lnTo>
                    <a:lnTo>
                      <a:pt x="24" y="1195"/>
                    </a:lnTo>
                    <a:lnTo>
                      <a:pt x="30" y="1195"/>
                    </a:lnTo>
                    <a:lnTo>
                      <a:pt x="35" y="1195"/>
                    </a:lnTo>
                    <a:lnTo>
                      <a:pt x="41" y="1195"/>
                    </a:lnTo>
                    <a:lnTo>
                      <a:pt x="47" y="1195"/>
                    </a:lnTo>
                    <a:lnTo>
                      <a:pt x="47" y="896"/>
                    </a:lnTo>
                    <a:lnTo>
                      <a:pt x="47" y="598"/>
                    </a:lnTo>
                    <a:lnTo>
                      <a:pt x="47" y="298"/>
                    </a:lnTo>
                    <a:lnTo>
                      <a:pt x="47" y="0"/>
                    </a:lnTo>
                    <a:close/>
                  </a:path>
                </a:pathLst>
              </a:custGeom>
              <a:solidFill>
                <a:srgbClr val="A39B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600" name="Freeform 38"/>
              <p:cNvSpPr>
                <a:spLocks/>
              </p:cNvSpPr>
              <p:nvPr/>
            </p:nvSpPr>
            <p:spPr bwMode="auto">
              <a:xfrm>
                <a:off x="2714" y="1713"/>
                <a:ext cx="23" cy="511"/>
              </a:xfrm>
              <a:custGeom>
                <a:avLst/>
                <a:gdLst>
                  <a:gd name="T0" fmla="*/ 47 w 47"/>
                  <a:gd name="T1" fmla="*/ 0 h 1021"/>
                  <a:gd name="T2" fmla="*/ 41 w 47"/>
                  <a:gd name="T3" fmla="*/ 0 h 1021"/>
                  <a:gd name="T4" fmla="*/ 35 w 47"/>
                  <a:gd name="T5" fmla="*/ 0 h 1021"/>
                  <a:gd name="T6" fmla="*/ 30 w 47"/>
                  <a:gd name="T7" fmla="*/ 0 h 1021"/>
                  <a:gd name="T8" fmla="*/ 24 w 47"/>
                  <a:gd name="T9" fmla="*/ 0 h 1021"/>
                  <a:gd name="T10" fmla="*/ 17 w 47"/>
                  <a:gd name="T11" fmla="*/ 0 h 1021"/>
                  <a:gd name="T12" fmla="*/ 11 w 47"/>
                  <a:gd name="T13" fmla="*/ 0 h 1021"/>
                  <a:gd name="T14" fmla="*/ 5 w 47"/>
                  <a:gd name="T15" fmla="*/ 0 h 1021"/>
                  <a:gd name="T16" fmla="*/ 0 w 47"/>
                  <a:gd name="T17" fmla="*/ 0 h 1021"/>
                  <a:gd name="T18" fmla="*/ 0 w 47"/>
                  <a:gd name="T19" fmla="*/ 255 h 1021"/>
                  <a:gd name="T20" fmla="*/ 0 w 47"/>
                  <a:gd name="T21" fmla="*/ 510 h 1021"/>
                  <a:gd name="T22" fmla="*/ 0 w 47"/>
                  <a:gd name="T23" fmla="*/ 766 h 1021"/>
                  <a:gd name="T24" fmla="*/ 0 w 47"/>
                  <a:gd name="T25" fmla="*/ 1021 h 1021"/>
                  <a:gd name="T26" fmla="*/ 5 w 47"/>
                  <a:gd name="T27" fmla="*/ 1021 h 1021"/>
                  <a:gd name="T28" fmla="*/ 11 w 47"/>
                  <a:gd name="T29" fmla="*/ 1021 h 1021"/>
                  <a:gd name="T30" fmla="*/ 17 w 47"/>
                  <a:gd name="T31" fmla="*/ 1021 h 1021"/>
                  <a:gd name="T32" fmla="*/ 24 w 47"/>
                  <a:gd name="T33" fmla="*/ 1021 h 1021"/>
                  <a:gd name="T34" fmla="*/ 30 w 47"/>
                  <a:gd name="T35" fmla="*/ 1021 h 1021"/>
                  <a:gd name="T36" fmla="*/ 35 w 47"/>
                  <a:gd name="T37" fmla="*/ 1021 h 1021"/>
                  <a:gd name="T38" fmla="*/ 41 w 47"/>
                  <a:gd name="T39" fmla="*/ 1021 h 1021"/>
                  <a:gd name="T40" fmla="*/ 47 w 47"/>
                  <a:gd name="T41" fmla="*/ 1021 h 1021"/>
                  <a:gd name="T42" fmla="*/ 47 w 47"/>
                  <a:gd name="T43" fmla="*/ 766 h 1021"/>
                  <a:gd name="T44" fmla="*/ 47 w 47"/>
                  <a:gd name="T45" fmla="*/ 510 h 1021"/>
                  <a:gd name="T46" fmla="*/ 47 w 47"/>
                  <a:gd name="T47" fmla="*/ 255 h 1021"/>
                  <a:gd name="T48" fmla="*/ 47 w 47"/>
                  <a:gd name="T49" fmla="*/ 0 h 10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7" h="1021">
                    <a:moveTo>
                      <a:pt x="47" y="0"/>
                    </a:moveTo>
                    <a:lnTo>
                      <a:pt x="41" y="0"/>
                    </a:lnTo>
                    <a:lnTo>
                      <a:pt x="35" y="0"/>
                    </a:lnTo>
                    <a:lnTo>
                      <a:pt x="30" y="0"/>
                    </a:lnTo>
                    <a:lnTo>
                      <a:pt x="24" y="0"/>
                    </a:lnTo>
                    <a:lnTo>
                      <a:pt x="17" y="0"/>
                    </a:lnTo>
                    <a:lnTo>
                      <a:pt x="11" y="0"/>
                    </a:lnTo>
                    <a:lnTo>
                      <a:pt x="5" y="0"/>
                    </a:lnTo>
                    <a:lnTo>
                      <a:pt x="0" y="0"/>
                    </a:lnTo>
                    <a:lnTo>
                      <a:pt x="0" y="255"/>
                    </a:lnTo>
                    <a:lnTo>
                      <a:pt x="0" y="510"/>
                    </a:lnTo>
                    <a:lnTo>
                      <a:pt x="0" y="766"/>
                    </a:lnTo>
                    <a:lnTo>
                      <a:pt x="0" y="1021"/>
                    </a:lnTo>
                    <a:lnTo>
                      <a:pt x="5" y="1021"/>
                    </a:lnTo>
                    <a:lnTo>
                      <a:pt x="11" y="1021"/>
                    </a:lnTo>
                    <a:lnTo>
                      <a:pt x="17" y="1021"/>
                    </a:lnTo>
                    <a:lnTo>
                      <a:pt x="24" y="1021"/>
                    </a:lnTo>
                    <a:lnTo>
                      <a:pt x="30" y="1021"/>
                    </a:lnTo>
                    <a:lnTo>
                      <a:pt x="35" y="1021"/>
                    </a:lnTo>
                    <a:lnTo>
                      <a:pt x="41" y="1021"/>
                    </a:lnTo>
                    <a:lnTo>
                      <a:pt x="47" y="1021"/>
                    </a:lnTo>
                    <a:lnTo>
                      <a:pt x="47" y="766"/>
                    </a:lnTo>
                    <a:lnTo>
                      <a:pt x="47" y="510"/>
                    </a:lnTo>
                    <a:lnTo>
                      <a:pt x="47" y="255"/>
                    </a:lnTo>
                    <a:lnTo>
                      <a:pt x="47" y="0"/>
                    </a:lnTo>
                    <a:close/>
                  </a:path>
                </a:pathLst>
              </a:custGeom>
              <a:solidFill>
                <a:srgbClr val="AAA3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601" name="Freeform 39"/>
              <p:cNvSpPr>
                <a:spLocks/>
              </p:cNvSpPr>
              <p:nvPr/>
            </p:nvSpPr>
            <p:spPr bwMode="auto">
              <a:xfrm>
                <a:off x="2714" y="1713"/>
                <a:ext cx="23" cy="423"/>
              </a:xfrm>
              <a:custGeom>
                <a:avLst/>
                <a:gdLst>
                  <a:gd name="T0" fmla="*/ 47 w 47"/>
                  <a:gd name="T1" fmla="*/ 0 h 845"/>
                  <a:gd name="T2" fmla="*/ 41 w 47"/>
                  <a:gd name="T3" fmla="*/ 0 h 845"/>
                  <a:gd name="T4" fmla="*/ 35 w 47"/>
                  <a:gd name="T5" fmla="*/ 0 h 845"/>
                  <a:gd name="T6" fmla="*/ 30 w 47"/>
                  <a:gd name="T7" fmla="*/ 0 h 845"/>
                  <a:gd name="T8" fmla="*/ 24 w 47"/>
                  <a:gd name="T9" fmla="*/ 0 h 845"/>
                  <a:gd name="T10" fmla="*/ 17 w 47"/>
                  <a:gd name="T11" fmla="*/ 0 h 845"/>
                  <a:gd name="T12" fmla="*/ 11 w 47"/>
                  <a:gd name="T13" fmla="*/ 0 h 845"/>
                  <a:gd name="T14" fmla="*/ 5 w 47"/>
                  <a:gd name="T15" fmla="*/ 0 h 845"/>
                  <a:gd name="T16" fmla="*/ 0 w 47"/>
                  <a:gd name="T17" fmla="*/ 0 h 845"/>
                  <a:gd name="T18" fmla="*/ 0 w 47"/>
                  <a:gd name="T19" fmla="*/ 211 h 845"/>
                  <a:gd name="T20" fmla="*/ 0 w 47"/>
                  <a:gd name="T21" fmla="*/ 423 h 845"/>
                  <a:gd name="T22" fmla="*/ 0 w 47"/>
                  <a:gd name="T23" fmla="*/ 633 h 845"/>
                  <a:gd name="T24" fmla="*/ 0 w 47"/>
                  <a:gd name="T25" fmla="*/ 845 h 845"/>
                  <a:gd name="T26" fmla="*/ 5 w 47"/>
                  <a:gd name="T27" fmla="*/ 845 h 845"/>
                  <a:gd name="T28" fmla="*/ 11 w 47"/>
                  <a:gd name="T29" fmla="*/ 845 h 845"/>
                  <a:gd name="T30" fmla="*/ 17 w 47"/>
                  <a:gd name="T31" fmla="*/ 845 h 845"/>
                  <a:gd name="T32" fmla="*/ 24 w 47"/>
                  <a:gd name="T33" fmla="*/ 845 h 845"/>
                  <a:gd name="T34" fmla="*/ 30 w 47"/>
                  <a:gd name="T35" fmla="*/ 845 h 845"/>
                  <a:gd name="T36" fmla="*/ 35 w 47"/>
                  <a:gd name="T37" fmla="*/ 845 h 845"/>
                  <a:gd name="T38" fmla="*/ 41 w 47"/>
                  <a:gd name="T39" fmla="*/ 845 h 845"/>
                  <a:gd name="T40" fmla="*/ 47 w 47"/>
                  <a:gd name="T41" fmla="*/ 845 h 845"/>
                  <a:gd name="T42" fmla="*/ 47 w 47"/>
                  <a:gd name="T43" fmla="*/ 633 h 845"/>
                  <a:gd name="T44" fmla="*/ 47 w 47"/>
                  <a:gd name="T45" fmla="*/ 423 h 845"/>
                  <a:gd name="T46" fmla="*/ 47 w 47"/>
                  <a:gd name="T47" fmla="*/ 211 h 845"/>
                  <a:gd name="T48" fmla="*/ 47 w 47"/>
                  <a:gd name="T49" fmla="*/ 0 h 8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7" h="845">
                    <a:moveTo>
                      <a:pt x="47" y="0"/>
                    </a:moveTo>
                    <a:lnTo>
                      <a:pt x="41" y="0"/>
                    </a:lnTo>
                    <a:lnTo>
                      <a:pt x="35" y="0"/>
                    </a:lnTo>
                    <a:lnTo>
                      <a:pt x="30" y="0"/>
                    </a:lnTo>
                    <a:lnTo>
                      <a:pt x="24" y="0"/>
                    </a:lnTo>
                    <a:lnTo>
                      <a:pt x="17" y="0"/>
                    </a:lnTo>
                    <a:lnTo>
                      <a:pt x="11" y="0"/>
                    </a:lnTo>
                    <a:lnTo>
                      <a:pt x="5" y="0"/>
                    </a:lnTo>
                    <a:lnTo>
                      <a:pt x="0" y="0"/>
                    </a:lnTo>
                    <a:lnTo>
                      <a:pt x="0" y="211"/>
                    </a:lnTo>
                    <a:lnTo>
                      <a:pt x="0" y="423"/>
                    </a:lnTo>
                    <a:lnTo>
                      <a:pt x="0" y="633"/>
                    </a:lnTo>
                    <a:lnTo>
                      <a:pt x="0" y="845"/>
                    </a:lnTo>
                    <a:lnTo>
                      <a:pt x="5" y="845"/>
                    </a:lnTo>
                    <a:lnTo>
                      <a:pt x="11" y="845"/>
                    </a:lnTo>
                    <a:lnTo>
                      <a:pt x="17" y="845"/>
                    </a:lnTo>
                    <a:lnTo>
                      <a:pt x="24" y="845"/>
                    </a:lnTo>
                    <a:lnTo>
                      <a:pt x="30" y="845"/>
                    </a:lnTo>
                    <a:lnTo>
                      <a:pt x="35" y="845"/>
                    </a:lnTo>
                    <a:lnTo>
                      <a:pt x="41" y="845"/>
                    </a:lnTo>
                    <a:lnTo>
                      <a:pt x="47" y="845"/>
                    </a:lnTo>
                    <a:lnTo>
                      <a:pt x="47" y="633"/>
                    </a:lnTo>
                    <a:lnTo>
                      <a:pt x="47" y="423"/>
                    </a:lnTo>
                    <a:lnTo>
                      <a:pt x="47" y="211"/>
                    </a:lnTo>
                    <a:lnTo>
                      <a:pt x="47" y="0"/>
                    </a:lnTo>
                    <a:close/>
                  </a:path>
                </a:pathLst>
              </a:custGeom>
              <a:solidFill>
                <a:srgbClr val="B2A8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602" name="Freeform 40"/>
              <p:cNvSpPr>
                <a:spLocks/>
              </p:cNvSpPr>
              <p:nvPr/>
            </p:nvSpPr>
            <p:spPr bwMode="auto">
              <a:xfrm>
                <a:off x="2714" y="1712"/>
                <a:ext cx="23" cy="336"/>
              </a:xfrm>
              <a:custGeom>
                <a:avLst/>
                <a:gdLst>
                  <a:gd name="T0" fmla="*/ 47 w 47"/>
                  <a:gd name="T1" fmla="*/ 0 h 670"/>
                  <a:gd name="T2" fmla="*/ 41 w 47"/>
                  <a:gd name="T3" fmla="*/ 0 h 670"/>
                  <a:gd name="T4" fmla="*/ 35 w 47"/>
                  <a:gd name="T5" fmla="*/ 0 h 670"/>
                  <a:gd name="T6" fmla="*/ 30 w 47"/>
                  <a:gd name="T7" fmla="*/ 0 h 670"/>
                  <a:gd name="T8" fmla="*/ 24 w 47"/>
                  <a:gd name="T9" fmla="*/ 0 h 670"/>
                  <a:gd name="T10" fmla="*/ 17 w 47"/>
                  <a:gd name="T11" fmla="*/ 0 h 670"/>
                  <a:gd name="T12" fmla="*/ 11 w 47"/>
                  <a:gd name="T13" fmla="*/ 0 h 670"/>
                  <a:gd name="T14" fmla="*/ 5 w 47"/>
                  <a:gd name="T15" fmla="*/ 0 h 670"/>
                  <a:gd name="T16" fmla="*/ 0 w 47"/>
                  <a:gd name="T17" fmla="*/ 0 h 670"/>
                  <a:gd name="T18" fmla="*/ 0 w 47"/>
                  <a:gd name="T19" fmla="*/ 167 h 670"/>
                  <a:gd name="T20" fmla="*/ 0 w 47"/>
                  <a:gd name="T21" fmla="*/ 335 h 670"/>
                  <a:gd name="T22" fmla="*/ 0 w 47"/>
                  <a:gd name="T23" fmla="*/ 502 h 670"/>
                  <a:gd name="T24" fmla="*/ 0 w 47"/>
                  <a:gd name="T25" fmla="*/ 670 h 670"/>
                  <a:gd name="T26" fmla="*/ 5 w 47"/>
                  <a:gd name="T27" fmla="*/ 670 h 670"/>
                  <a:gd name="T28" fmla="*/ 11 w 47"/>
                  <a:gd name="T29" fmla="*/ 670 h 670"/>
                  <a:gd name="T30" fmla="*/ 17 w 47"/>
                  <a:gd name="T31" fmla="*/ 670 h 670"/>
                  <a:gd name="T32" fmla="*/ 24 w 47"/>
                  <a:gd name="T33" fmla="*/ 670 h 670"/>
                  <a:gd name="T34" fmla="*/ 30 w 47"/>
                  <a:gd name="T35" fmla="*/ 670 h 670"/>
                  <a:gd name="T36" fmla="*/ 35 w 47"/>
                  <a:gd name="T37" fmla="*/ 670 h 670"/>
                  <a:gd name="T38" fmla="*/ 41 w 47"/>
                  <a:gd name="T39" fmla="*/ 670 h 670"/>
                  <a:gd name="T40" fmla="*/ 47 w 47"/>
                  <a:gd name="T41" fmla="*/ 670 h 670"/>
                  <a:gd name="T42" fmla="*/ 47 w 47"/>
                  <a:gd name="T43" fmla="*/ 502 h 670"/>
                  <a:gd name="T44" fmla="*/ 47 w 47"/>
                  <a:gd name="T45" fmla="*/ 335 h 670"/>
                  <a:gd name="T46" fmla="*/ 47 w 47"/>
                  <a:gd name="T47" fmla="*/ 167 h 670"/>
                  <a:gd name="T48" fmla="*/ 47 w 47"/>
                  <a:gd name="T49" fmla="*/ 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7" h="670">
                    <a:moveTo>
                      <a:pt x="47" y="0"/>
                    </a:moveTo>
                    <a:lnTo>
                      <a:pt x="41" y="0"/>
                    </a:lnTo>
                    <a:lnTo>
                      <a:pt x="35" y="0"/>
                    </a:lnTo>
                    <a:lnTo>
                      <a:pt x="30" y="0"/>
                    </a:lnTo>
                    <a:lnTo>
                      <a:pt x="24" y="0"/>
                    </a:lnTo>
                    <a:lnTo>
                      <a:pt x="17" y="0"/>
                    </a:lnTo>
                    <a:lnTo>
                      <a:pt x="11" y="0"/>
                    </a:lnTo>
                    <a:lnTo>
                      <a:pt x="5" y="0"/>
                    </a:lnTo>
                    <a:lnTo>
                      <a:pt x="0" y="0"/>
                    </a:lnTo>
                    <a:lnTo>
                      <a:pt x="0" y="167"/>
                    </a:lnTo>
                    <a:lnTo>
                      <a:pt x="0" y="335"/>
                    </a:lnTo>
                    <a:lnTo>
                      <a:pt x="0" y="502"/>
                    </a:lnTo>
                    <a:lnTo>
                      <a:pt x="0" y="670"/>
                    </a:lnTo>
                    <a:lnTo>
                      <a:pt x="5" y="670"/>
                    </a:lnTo>
                    <a:lnTo>
                      <a:pt x="11" y="670"/>
                    </a:lnTo>
                    <a:lnTo>
                      <a:pt x="17" y="670"/>
                    </a:lnTo>
                    <a:lnTo>
                      <a:pt x="24" y="670"/>
                    </a:lnTo>
                    <a:lnTo>
                      <a:pt x="30" y="670"/>
                    </a:lnTo>
                    <a:lnTo>
                      <a:pt x="35" y="670"/>
                    </a:lnTo>
                    <a:lnTo>
                      <a:pt x="41" y="670"/>
                    </a:lnTo>
                    <a:lnTo>
                      <a:pt x="47" y="670"/>
                    </a:lnTo>
                    <a:lnTo>
                      <a:pt x="47" y="502"/>
                    </a:lnTo>
                    <a:lnTo>
                      <a:pt x="47" y="335"/>
                    </a:lnTo>
                    <a:lnTo>
                      <a:pt x="47" y="167"/>
                    </a:lnTo>
                    <a:lnTo>
                      <a:pt x="47" y="0"/>
                    </a:lnTo>
                    <a:close/>
                  </a:path>
                </a:pathLst>
              </a:custGeom>
              <a:solidFill>
                <a:srgbClr val="BAAF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603" name="Freeform 41"/>
              <p:cNvSpPr>
                <a:spLocks/>
              </p:cNvSpPr>
              <p:nvPr/>
            </p:nvSpPr>
            <p:spPr bwMode="auto">
              <a:xfrm>
                <a:off x="2714" y="1712"/>
                <a:ext cx="23" cy="247"/>
              </a:xfrm>
              <a:custGeom>
                <a:avLst/>
                <a:gdLst>
                  <a:gd name="T0" fmla="*/ 47 w 47"/>
                  <a:gd name="T1" fmla="*/ 0 h 495"/>
                  <a:gd name="T2" fmla="*/ 41 w 47"/>
                  <a:gd name="T3" fmla="*/ 0 h 495"/>
                  <a:gd name="T4" fmla="*/ 35 w 47"/>
                  <a:gd name="T5" fmla="*/ 0 h 495"/>
                  <a:gd name="T6" fmla="*/ 30 w 47"/>
                  <a:gd name="T7" fmla="*/ 0 h 495"/>
                  <a:gd name="T8" fmla="*/ 24 w 47"/>
                  <a:gd name="T9" fmla="*/ 0 h 495"/>
                  <a:gd name="T10" fmla="*/ 17 w 47"/>
                  <a:gd name="T11" fmla="*/ 0 h 495"/>
                  <a:gd name="T12" fmla="*/ 11 w 47"/>
                  <a:gd name="T13" fmla="*/ 0 h 495"/>
                  <a:gd name="T14" fmla="*/ 5 w 47"/>
                  <a:gd name="T15" fmla="*/ 0 h 495"/>
                  <a:gd name="T16" fmla="*/ 0 w 47"/>
                  <a:gd name="T17" fmla="*/ 0 h 495"/>
                  <a:gd name="T18" fmla="*/ 0 w 47"/>
                  <a:gd name="T19" fmla="*/ 123 h 495"/>
                  <a:gd name="T20" fmla="*/ 0 w 47"/>
                  <a:gd name="T21" fmla="*/ 247 h 495"/>
                  <a:gd name="T22" fmla="*/ 0 w 47"/>
                  <a:gd name="T23" fmla="*/ 372 h 495"/>
                  <a:gd name="T24" fmla="*/ 0 w 47"/>
                  <a:gd name="T25" fmla="*/ 495 h 495"/>
                  <a:gd name="T26" fmla="*/ 5 w 47"/>
                  <a:gd name="T27" fmla="*/ 495 h 495"/>
                  <a:gd name="T28" fmla="*/ 11 w 47"/>
                  <a:gd name="T29" fmla="*/ 495 h 495"/>
                  <a:gd name="T30" fmla="*/ 17 w 47"/>
                  <a:gd name="T31" fmla="*/ 495 h 495"/>
                  <a:gd name="T32" fmla="*/ 24 w 47"/>
                  <a:gd name="T33" fmla="*/ 495 h 495"/>
                  <a:gd name="T34" fmla="*/ 30 w 47"/>
                  <a:gd name="T35" fmla="*/ 495 h 495"/>
                  <a:gd name="T36" fmla="*/ 35 w 47"/>
                  <a:gd name="T37" fmla="*/ 495 h 495"/>
                  <a:gd name="T38" fmla="*/ 41 w 47"/>
                  <a:gd name="T39" fmla="*/ 495 h 495"/>
                  <a:gd name="T40" fmla="*/ 47 w 47"/>
                  <a:gd name="T41" fmla="*/ 495 h 495"/>
                  <a:gd name="T42" fmla="*/ 47 w 47"/>
                  <a:gd name="T43" fmla="*/ 372 h 495"/>
                  <a:gd name="T44" fmla="*/ 47 w 47"/>
                  <a:gd name="T45" fmla="*/ 247 h 495"/>
                  <a:gd name="T46" fmla="*/ 47 w 47"/>
                  <a:gd name="T47" fmla="*/ 123 h 495"/>
                  <a:gd name="T48" fmla="*/ 47 w 47"/>
                  <a:gd name="T49" fmla="*/ 0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7" h="495">
                    <a:moveTo>
                      <a:pt x="47" y="0"/>
                    </a:moveTo>
                    <a:lnTo>
                      <a:pt x="41" y="0"/>
                    </a:lnTo>
                    <a:lnTo>
                      <a:pt x="35" y="0"/>
                    </a:lnTo>
                    <a:lnTo>
                      <a:pt x="30" y="0"/>
                    </a:lnTo>
                    <a:lnTo>
                      <a:pt x="24" y="0"/>
                    </a:lnTo>
                    <a:lnTo>
                      <a:pt x="17" y="0"/>
                    </a:lnTo>
                    <a:lnTo>
                      <a:pt x="11" y="0"/>
                    </a:lnTo>
                    <a:lnTo>
                      <a:pt x="5" y="0"/>
                    </a:lnTo>
                    <a:lnTo>
                      <a:pt x="0" y="0"/>
                    </a:lnTo>
                    <a:lnTo>
                      <a:pt x="0" y="123"/>
                    </a:lnTo>
                    <a:lnTo>
                      <a:pt x="0" y="247"/>
                    </a:lnTo>
                    <a:lnTo>
                      <a:pt x="0" y="372"/>
                    </a:lnTo>
                    <a:lnTo>
                      <a:pt x="0" y="495"/>
                    </a:lnTo>
                    <a:lnTo>
                      <a:pt x="5" y="495"/>
                    </a:lnTo>
                    <a:lnTo>
                      <a:pt x="11" y="495"/>
                    </a:lnTo>
                    <a:lnTo>
                      <a:pt x="17" y="495"/>
                    </a:lnTo>
                    <a:lnTo>
                      <a:pt x="24" y="495"/>
                    </a:lnTo>
                    <a:lnTo>
                      <a:pt x="30" y="495"/>
                    </a:lnTo>
                    <a:lnTo>
                      <a:pt x="35" y="495"/>
                    </a:lnTo>
                    <a:lnTo>
                      <a:pt x="41" y="495"/>
                    </a:lnTo>
                    <a:lnTo>
                      <a:pt x="47" y="495"/>
                    </a:lnTo>
                    <a:lnTo>
                      <a:pt x="47" y="372"/>
                    </a:lnTo>
                    <a:lnTo>
                      <a:pt x="47" y="247"/>
                    </a:lnTo>
                    <a:lnTo>
                      <a:pt x="47" y="123"/>
                    </a:lnTo>
                    <a:lnTo>
                      <a:pt x="47" y="0"/>
                    </a:lnTo>
                    <a:close/>
                  </a:path>
                </a:pathLst>
              </a:custGeom>
              <a:solidFill>
                <a:srgbClr val="C1B5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604" name="Rectangle 42"/>
              <p:cNvSpPr>
                <a:spLocks noChangeArrowheads="1"/>
              </p:cNvSpPr>
              <p:nvPr/>
            </p:nvSpPr>
            <p:spPr bwMode="auto">
              <a:xfrm>
                <a:off x="2714" y="1711"/>
                <a:ext cx="23" cy="160"/>
              </a:xfrm>
              <a:prstGeom prst="rect">
                <a:avLst/>
              </a:prstGeom>
              <a:solidFill>
                <a:srgbClr val="C9BC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605" name="Freeform 43"/>
              <p:cNvSpPr>
                <a:spLocks/>
              </p:cNvSpPr>
              <p:nvPr/>
            </p:nvSpPr>
            <p:spPr bwMode="auto">
              <a:xfrm>
                <a:off x="3097" y="1881"/>
                <a:ext cx="24" cy="138"/>
              </a:xfrm>
              <a:custGeom>
                <a:avLst/>
                <a:gdLst>
                  <a:gd name="T0" fmla="*/ 23 w 46"/>
                  <a:gd name="T1" fmla="*/ 0 h 277"/>
                  <a:gd name="T2" fmla="*/ 23 w 46"/>
                  <a:gd name="T3" fmla="*/ 0 h 277"/>
                  <a:gd name="T4" fmla="*/ 14 w 46"/>
                  <a:gd name="T5" fmla="*/ 0 h 277"/>
                  <a:gd name="T6" fmla="*/ 7 w 46"/>
                  <a:gd name="T7" fmla="*/ 1 h 277"/>
                  <a:gd name="T8" fmla="*/ 2 w 46"/>
                  <a:gd name="T9" fmla="*/ 1 h 277"/>
                  <a:gd name="T10" fmla="*/ 0 w 46"/>
                  <a:gd name="T11" fmla="*/ 2 h 277"/>
                  <a:gd name="T12" fmla="*/ 0 w 46"/>
                  <a:gd name="T13" fmla="*/ 274 h 277"/>
                  <a:gd name="T14" fmla="*/ 2 w 46"/>
                  <a:gd name="T15" fmla="*/ 275 h 277"/>
                  <a:gd name="T16" fmla="*/ 7 w 46"/>
                  <a:gd name="T17" fmla="*/ 275 h 277"/>
                  <a:gd name="T18" fmla="*/ 14 w 46"/>
                  <a:gd name="T19" fmla="*/ 277 h 277"/>
                  <a:gd name="T20" fmla="*/ 23 w 46"/>
                  <a:gd name="T21" fmla="*/ 277 h 277"/>
                  <a:gd name="T22" fmla="*/ 23 w 46"/>
                  <a:gd name="T23" fmla="*/ 277 h 277"/>
                  <a:gd name="T24" fmla="*/ 32 w 46"/>
                  <a:gd name="T25" fmla="*/ 277 h 277"/>
                  <a:gd name="T26" fmla="*/ 39 w 46"/>
                  <a:gd name="T27" fmla="*/ 275 h 277"/>
                  <a:gd name="T28" fmla="*/ 44 w 46"/>
                  <a:gd name="T29" fmla="*/ 275 h 277"/>
                  <a:gd name="T30" fmla="*/ 46 w 46"/>
                  <a:gd name="T31" fmla="*/ 274 h 277"/>
                  <a:gd name="T32" fmla="*/ 46 w 46"/>
                  <a:gd name="T33" fmla="*/ 2 h 277"/>
                  <a:gd name="T34" fmla="*/ 44 w 46"/>
                  <a:gd name="T35" fmla="*/ 1 h 277"/>
                  <a:gd name="T36" fmla="*/ 39 w 46"/>
                  <a:gd name="T37" fmla="*/ 1 h 277"/>
                  <a:gd name="T38" fmla="*/ 32 w 46"/>
                  <a:gd name="T39" fmla="*/ 0 h 277"/>
                  <a:gd name="T40" fmla="*/ 23 w 46"/>
                  <a:gd name="T41" fmla="*/ 0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6" h="277">
                    <a:moveTo>
                      <a:pt x="23" y="0"/>
                    </a:moveTo>
                    <a:lnTo>
                      <a:pt x="23" y="0"/>
                    </a:lnTo>
                    <a:lnTo>
                      <a:pt x="14" y="0"/>
                    </a:lnTo>
                    <a:lnTo>
                      <a:pt x="7" y="1"/>
                    </a:lnTo>
                    <a:lnTo>
                      <a:pt x="2" y="1"/>
                    </a:lnTo>
                    <a:lnTo>
                      <a:pt x="0" y="2"/>
                    </a:lnTo>
                    <a:lnTo>
                      <a:pt x="0" y="274"/>
                    </a:lnTo>
                    <a:lnTo>
                      <a:pt x="2" y="275"/>
                    </a:lnTo>
                    <a:lnTo>
                      <a:pt x="7" y="275"/>
                    </a:lnTo>
                    <a:lnTo>
                      <a:pt x="14" y="277"/>
                    </a:lnTo>
                    <a:lnTo>
                      <a:pt x="23" y="277"/>
                    </a:lnTo>
                    <a:lnTo>
                      <a:pt x="23" y="277"/>
                    </a:lnTo>
                    <a:lnTo>
                      <a:pt x="32" y="277"/>
                    </a:lnTo>
                    <a:lnTo>
                      <a:pt x="39" y="275"/>
                    </a:lnTo>
                    <a:lnTo>
                      <a:pt x="44" y="275"/>
                    </a:lnTo>
                    <a:lnTo>
                      <a:pt x="46" y="274"/>
                    </a:lnTo>
                    <a:lnTo>
                      <a:pt x="46" y="2"/>
                    </a:lnTo>
                    <a:lnTo>
                      <a:pt x="44" y="1"/>
                    </a:lnTo>
                    <a:lnTo>
                      <a:pt x="39" y="1"/>
                    </a:lnTo>
                    <a:lnTo>
                      <a:pt x="32" y="0"/>
                    </a:lnTo>
                    <a:lnTo>
                      <a:pt x="23" y="0"/>
                    </a:lnTo>
                    <a:close/>
                  </a:path>
                </a:pathLst>
              </a:custGeom>
              <a:solidFill>
                <a:srgbClr val="7577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606" name="Freeform 44"/>
              <p:cNvSpPr>
                <a:spLocks/>
              </p:cNvSpPr>
              <p:nvPr/>
            </p:nvSpPr>
            <p:spPr bwMode="auto">
              <a:xfrm>
                <a:off x="3097" y="1881"/>
                <a:ext cx="24" cy="127"/>
              </a:xfrm>
              <a:custGeom>
                <a:avLst/>
                <a:gdLst>
                  <a:gd name="T0" fmla="*/ 25 w 46"/>
                  <a:gd name="T1" fmla="*/ 0 h 255"/>
                  <a:gd name="T2" fmla="*/ 24 w 46"/>
                  <a:gd name="T3" fmla="*/ 0 h 255"/>
                  <a:gd name="T4" fmla="*/ 24 w 46"/>
                  <a:gd name="T5" fmla="*/ 0 h 255"/>
                  <a:gd name="T6" fmla="*/ 24 w 46"/>
                  <a:gd name="T7" fmla="*/ 0 h 255"/>
                  <a:gd name="T8" fmla="*/ 23 w 46"/>
                  <a:gd name="T9" fmla="*/ 0 h 255"/>
                  <a:gd name="T10" fmla="*/ 15 w 46"/>
                  <a:gd name="T11" fmla="*/ 0 h 255"/>
                  <a:gd name="T12" fmla="*/ 8 w 46"/>
                  <a:gd name="T13" fmla="*/ 1 h 255"/>
                  <a:gd name="T14" fmla="*/ 2 w 46"/>
                  <a:gd name="T15" fmla="*/ 1 h 255"/>
                  <a:gd name="T16" fmla="*/ 0 w 46"/>
                  <a:gd name="T17" fmla="*/ 2 h 255"/>
                  <a:gd name="T18" fmla="*/ 0 w 46"/>
                  <a:gd name="T19" fmla="*/ 65 h 255"/>
                  <a:gd name="T20" fmla="*/ 0 w 46"/>
                  <a:gd name="T21" fmla="*/ 127 h 255"/>
                  <a:gd name="T22" fmla="*/ 0 w 46"/>
                  <a:gd name="T23" fmla="*/ 189 h 255"/>
                  <a:gd name="T24" fmla="*/ 0 w 46"/>
                  <a:gd name="T25" fmla="*/ 250 h 255"/>
                  <a:gd name="T26" fmla="*/ 1 w 46"/>
                  <a:gd name="T27" fmla="*/ 251 h 255"/>
                  <a:gd name="T28" fmla="*/ 6 w 46"/>
                  <a:gd name="T29" fmla="*/ 253 h 255"/>
                  <a:gd name="T30" fmla="*/ 13 w 46"/>
                  <a:gd name="T31" fmla="*/ 255 h 255"/>
                  <a:gd name="T32" fmla="*/ 21 w 46"/>
                  <a:gd name="T33" fmla="*/ 255 h 255"/>
                  <a:gd name="T34" fmla="*/ 22 w 46"/>
                  <a:gd name="T35" fmla="*/ 255 h 255"/>
                  <a:gd name="T36" fmla="*/ 22 w 46"/>
                  <a:gd name="T37" fmla="*/ 255 h 255"/>
                  <a:gd name="T38" fmla="*/ 23 w 46"/>
                  <a:gd name="T39" fmla="*/ 255 h 255"/>
                  <a:gd name="T40" fmla="*/ 23 w 46"/>
                  <a:gd name="T41" fmla="*/ 255 h 255"/>
                  <a:gd name="T42" fmla="*/ 32 w 46"/>
                  <a:gd name="T43" fmla="*/ 255 h 255"/>
                  <a:gd name="T44" fmla="*/ 39 w 46"/>
                  <a:gd name="T45" fmla="*/ 253 h 255"/>
                  <a:gd name="T46" fmla="*/ 44 w 46"/>
                  <a:gd name="T47" fmla="*/ 253 h 255"/>
                  <a:gd name="T48" fmla="*/ 46 w 46"/>
                  <a:gd name="T49" fmla="*/ 252 h 255"/>
                  <a:gd name="T50" fmla="*/ 46 w 46"/>
                  <a:gd name="T51" fmla="*/ 190 h 255"/>
                  <a:gd name="T52" fmla="*/ 46 w 46"/>
                  <a:gd name="T53" fmla="*/ 128 h 255"/>
                  <a:gd name="T54" fmla="*/ 46 w 46"/>
                  <a:gd name="T55" fmla="*/ 67 h 255"/>
                  <a:gd name="T56" fmla="*/ 46 w 46"/>
                  <a:gd name="T57" fmla="*/ 5 h 255"/>
                  <a:gd name="T58" fmla="*/ 45 w 46"/>
                  <a:gd name="T59" fmla="*/ 3 h 255"/>
                  <a:gd name="T60" fmla="*/ 40 w 46"/>
                  <a:gd name="T61" fmla="*/ 2 h 255"/>
                  <a:gd name="T62" fmla="*/ 33 w 46"/>
                  <a:gd name="T63" fmla="*/ 1 h 255"/>
                  <a:gd name="T64" fmla="*/ 25 w 46"/>
                  <a:gd name="T65"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6" h="255">
                    <a:moveTo>
                      <a:pt x="25" y="0"/>
                    </a:moveTo>
                    <a:lnTo>
                      <a:pt x="24" y="0"/>
                    </a:lnTo>
                    <a:lnTo>
                      <a:pt x="24" y="0"/>
                    </a:lnTo>
                    <a:lnTo>
                      <a:pt x="24" y="0"/>
                    </a:lnTo>
                    <a:lnTo>
                      <a:pt x="23" y="0"/>
                    </a:lnTo>
                    <a:lnTo>
                      <a:pt x="15" y="0"/>
                    </a:lnTo>
                    <a:lnTo>
                      <a:pt x="8" y="1"/>
                    </a:lnTo>
                    <a:lnTo>
                      <a:pt x="2" y="1"/>
                    </a:lnTo>
                    <a:lnTo>
                      <a:pt x="0" y="2"/>
                    </a:lnTo>
                    <a:lnTo>
                      <a:pt x="0" y="65"/>
                    </a:lnTo>
                    <a:lnTo>
                      <a:pt x="0" y="127"/>
                    </a:lnTo>
                    <a:lnTo>
                      <a:pt x="0" y="189"/>
                    </a:lnTo>
                    <a:lnTo>
                      <a:pt x="0" y="250"/>
                    </a:lnTo>
                    <a:lnTo>
                      <a:pt x="1" y="251"/>
                    </a:lnTo>
                    <a:lnTo>
                      <a:pt x="6" y="253"/>
                    </a:lnTo>
                    <a:lnTo>
                      <a:pt x="13" y="255"/>
                    </a:lnTo>
                    <a:lnTo>
                      <a:pt x="21" y="255"/>
                    </a:lnTo>
                    <a:lnTo>
                      <a:pt x="22" y="255"/>
                    </a:lnTo>
                    <a:lnTo>
                      <a:pt x="22" y="255"/>
                    </a:lnTo>
                    <a:lnTo>
                      <a:pt x="23" y="255"/>
                    </a:lnTo>
                    <a:lnTo>
                      <a:pt x="23" y="255"/>
                    </a:lnTo>
                    <a:lnTo>
                      <a:pt x="32" y="255"/>
                    </a:lnTo>
                    <a:lnTo>
                      <a:pt x="39" y="253"/>
                    </a:lnTo>
                    <a:lnTo>
                      <a:pt x="44" y="253"/>
                    </a:lnTo>
                    <a:lnTo>
                      <a:pt x="46" y="252"/>
                    </a:lnTo>
                    <a:lnTo>
                      <a:pt x="46" y="190"/>
                    </a:lnTo>
                    <a:lnTo>
                      <a:pt x="46" y="128"/>
                    </a:lnTo>
                    <a:lnTo>
                      <a:pt x="46" y="67"/>
                    </a:lnTo>
                    <a:lnTo>
                      <a:pt x="46" y="5"/>
                    </a:lnTo>
                    <a:lnTo>
                      <a:pt x="45" y="3"/>
                    </a:lnTo>
                    <a:lnTo>
                      <a:pt x="40" y="2"/>
                    </a:lnTo>
                    <a:lnTo>
                      <a:pt x="33" y="1"/>
                    </a:lnTo>
                    <a:lnTo>
                      <a:pt x="25" y="0"/>
                    </a:lnTo>
                    <a:close/>
                  </a:path>
                </a:pathLst>
              </a:custGeom>
              <a:solidFill>
                <a:srgbClr val="7C7F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607" name="Freeform 45"/>
              <p:cNvSpPr>
                <a:spLocks/>
              </p:cNvSpPr>
              <p:nvPr/>
            </p:nvSpPr>
            <p:spPr bwMode="auto">
              <a:xfrm>
                <a:off x="3097" y="1881"/>
                <a:ext cx="24" cy="116"/>
              </a:xfrm>
              <a:custGeom>
                <a:avLst/>
                <a:gdLst>
                  <a:gd name="T0" fmla="*/ 28 w 46"/>
                  <a:gd name="T1" fmla="*/ 0 h 233"/>
                  <a:gd name="T2" fmla="*/ 26 w 46"/>
                  <a:gd name="T3" fmla="*/ 0 h 233"/>
                  <a:gd name="T4" fmla="*/ 25 w 46"/>
                  <a:gd name="T5" fmla="*/ 0 h 233"/>
                  <a:gd name="T6" fmla="*/ 24 w 46"/>
                  <a:gd name="T7" fmla="*/ 0 h 233"/>
                  <a:gd name="T8" fmla="*/ 23 w 46"/>
                  <a:gd name="T9" fmla="*/ 0 h 233"/>
                  <a:gd name="T10" fmla="*/ 15 w 46"/>
                  <a:gd name="T11" fmla="*/ 0 h 233"/>
                  <a:gd name="T12" fmla="*/ 8 w 46"/>
                  <a:gd name="T13" fmla="*/ 1 h 233"/>
                  <a:gd name="T14" fmla="*/ 2 w 46"/>
                  <a:gd name="T15" fmla="*/ 1 h 233"/>
                  <a:gd name="T16" fmla="*/ 0 w 46"/>
                  <a:gd name="T17" fmla="*/ 2 h 233"/>
                  <a:gd name="T18" fmla="*/ 0 w 46"/>
                  <a:gd name="T19" fmla="*/ 59 h 233"/>
                  <a:gd name="T20" fmla="*/ 0 w 46"/>
                  <a:gd name="T21" fmla="*/ 114 h 233"/>
                  <a:gd name="T22" fmla="*/ 0 w 46"/>
                  <a:gd name="T23" fmla="*/ 171 h 233"/>
                  <a:gd name="T24" fmla="*/ 0 w 46"/>
                  <a:gd name="T25" fmla="*/ 227 h 233"/>
                  <a:gd name="T26" fmla="*/ 1 w 46"/>
                  <a:gd name="T27" fmla="*/ 228 h 233"/>
                  <a:gd name="T28" fmla="*/ 6 w 46"/>
                  <a:gd name="T29" fmla="*/ 230 h 233"/>
                  <a:gd name="T30" fmla="*/ 13 w 46"/>
                  <a:gd name="T31" fmla="*/ 232 h 233"/>
                  <a:gd name="T32" fmla="*/ 20 w 46"/>
                  <a:gd name="T33" fmla="*/ 233 h 233"/>
                  <a:gd name="T34" fmla="*/ 21 w 46"/>
                  <a:gd name="T35" fmla="*/ 233 h 233"/>
                  <a:gd name="T36" fmla="*/ 22 w 46"/>
                  <a:gd name="T37" fmla="*/ 233 h 233"/>
                  <a:gd name="T38" fmla="*/ 22 w 46"/>
                  <a:gd name="T39" fmla="*/ 233 h 233"/>
                  <a:gd name="T40" fmla="*/ 23 w 46"/>
                  <a:gd name="T41" fmla="*/ 233 h 233"/>
                  <a:gd name="T42" fmla="*/ 32 w 46"/>
                  <a:gd name="T43" fmla="*/ 233 h 233"/>
                  <a:gd name="T44" fmla="*/ 39 w 46"/>
                  <a:gd name="T45" fmla="*/ 232 h 233"/>
                  <a:gd name="T46" fmla="*/ 44 w 46"/>
                  <a:gd name="T47" fmla="*/ 232 h 233"/>
                  <a:gd name="T48" fmla="*/ 46 w 46"/>
                  <a:gd name="T49" fmla="*/ 230 h 233"/>
                  <a:gd name="T50" fmla="*/ 46 w 46"/>
                  <a:gd name="T51" fmla="*/ 175 h 233"/>
                  <a:gd name="T52" fmla="*/ 46 w 46"/>
                  <a:gd name="T53" fmla="*/ 119 h 233"/>
                  <a:gd name="T54" fmla="*/ 46 w 46"/>
                  <a:gd name="T55" fmla="*/ 62 h 233"/>
                  <a:gd name="T56" fmla="*/ 46 w 46"/>
                  <a:gd name="T57" fmla="*/ 6 h 233"/>
                  <a:gd name="T58" fmla="*/ 45 w 46"/>
                  <a:gd name="T59" fmla="*/ 5 h 233"/>
                  <a:gd name="T60" fmla="*/ 40 w 46"/>
                  <a:gd name="T61" fmla="*/ 2 h 233"/>
                  <a:gd name="T62" fmla="*/ 35 w 46"/>
                  <a:gd name="T63" fmla="*/ 1 h 233"/>
                  <a:gd name="T64" fmla="*/ 28 w 46"/>
                  <a:gd name="T65" fmla="*/ 0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6" h="233">
                    <a:moveTo>
                      <a:pt x="28" y="0"/>
                    </a:moveTo>
                    <a:lnTo>
                      <a:pt x="26" y="0"/>
                    </a:lnTo>
                    <a:lnTo>
                      <a:pt x="25" y="0"/>
                    </a:lnTo>
                    <a:lnTo>
                      <a:pt x="24" y="0"/>
                    </a:lnTo>
                    <a:lnTo>
                      <a:pt x="23" y="0"/>
                    </a:lnTo>
                    <a:lnTo>
                      <a:pt x="15" y="0"/>
                    </a:lnTo>
                    <a:lnTo>
                      <a:pt x="8" y="1"/>
                    </a:lnTo>
                    <a:lnTo>
                      <a:pt x="2" y="1"/>
                    </a:lnTo>
                    <a:lnTo>
                      <a:pt x="0" y="2"/>
                    </a:lnTo>
                    <a:lnTo>
                      <a:pt x="0" y="59"/>
                    </a:lnTo>
                    <a:lnTo>
                      <a:pt x="0" y="114"/>
                    </a:lnTo>
                    <a:lnTo>
                      <a:pt x="0" y="171"/>
                    </a:lnTo>
                    <a:lnTo>
                      <a:pt x="0" y="227"/>
                    </a:lnTo>
                    <a:lnTo>
                      <a:pt x="1" y="228"/>
                    </a:lnTo>
                    <a:lnTo>
                      <a:pt x="6" y="230"/>
                    </a:lnTo>
                    <a:lnTo>
                      <a:pt x="13" y="232"/>
                    </a:lnTo>
                    <a:lnTo>
                      <a:pt x="20" y="233"/>
                    </a:lnTo>
                    <a:lnTo>
                      <a:pt x="21" y="233"/>
                    </a:lnTo>
                    <a:lnTo>
                      <a:pt x="22" y="233"/>
                    </a:lnTo>
                    <a:lnTo>
                      <a:pt x="22" y="233"/>
                    </a:lnTo>
                    <a:lnTo>
                      <a:pt x="23" y="233"/>
                    </a:lnTo>
                    <a:lnTo>
                      <a:pt x="32" y="233"/>
                    </a:lnTo>
                    <a:lnTo>
                      <a:pt x="39" y="232"/>
                    </a:lnTo>
                    <a:lnTo>
                      <a:pt x="44" y="232"/>
                    </a:lnTo>
                    <a:lnTo>
                      <a:pt x="46" y="230"/>
                    </a:lnTo>
                    <a:lnTo>
                      <a:pt x="46" y="175"/>
                    </a:lnTo>
                    <a:lnTo>
                      <a:pt x="46" y="119"/>
                    </a:lnTo>
                    <a:lnTo>
                      <a:pt x="46" y="62"/>
                    </a:lnTo>
                    <a:lnTo>
                      <a:pt x="46" y="6"/>
                    </a:lnTo>
                    <a:lnTo>
                      <a:pt x="45" y="5"/>
                    </a:lnTo>
                    <a:lnTo>
                      <a:pt x="40" y="2"/>
                    </a:lnTo>
                    <a:lnTo>
                      <a:pt x="35" y="1"/>
                    </a:lnTo>
                    <a:lnTo>
                      <a:pt x="28" y="0"/>
                    </a:lnTo>
                    <a:close/>
                  </a:path>
                </a:pathLst>
              </a:custGeom>
              <a:solidFill>
                <a:srgbClr val="8484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608" name="Freeform 46"/>
              <p:cNvSpPr>
                <a:spLocks/>
              </p:cNvSpPr>
              <p:nvPr/>
            </p:nvSpPr>
            <p:spPr bwMode="auto">
              <a:xfrm>
                <a:off x="3097" y="1881"/>
                <a:ext cx="24" cy="105"/>
              </a:xfrm>
              <a:custGeom>
                <a:avLst/>
                <a:gdLst>
                  <a:gd name="T0" fmla="*/ 30 w 46"/>
                  <a:gd name="T1" fmla="*/ 0 h 211"/>
                  <a:gd name="T2" fmla="*/ 29 w 46"/>
                  <a:gd name="T3" fmla="*/ 0 h 211"/>
                  <a:gd name="T4" fmla="*/ 26 w 46"/>
                  <a:gd name="T5" fmla="*/ 0 h 211"/>
                  <a:gd name="T6" fmla="*/ 25 w 46"/>
                  <a:gd name="T7" fmla="*/ 0 h 211"/>
                  <a:gd name="T8" fmla="*/ 23 w 46"/>
                  <a:gd name="T9" fmla="*/ 0 h 211"/>
                  <a:gd name="T10" fmla="*/ 15 w 46"/>
                  <a:gd name="T11" fmla="*/ 0 h 211"/>
                  <a:gd name="T12" fmla="*/ 8 w 46"/>
                  <a:gd name="T13" fmla="*/ 1 h 211"/>
                  <a:gd name="T14" fmla="*/ 3 w 46"/>
                  <a:gd name="T15" fmla="*/ 1 h 211"/>
                  <a:gd name="T16" fmla="*/ 0 w 46"/>
                  <a:gd name="T17" fmla="*/ 2 h 211"/>
                  <a:gd name="T18" fmla="*/ 0 w 46"/>
                  <a:gd name="T19" fmla="*/ 53 h 211"/>
                  <a:gd name="T20" fmla="*/ 0 w 46"/>
                  <a:gd name="T21" fmla="*/ 103 h 211"/>
                  <a:gd name="T22" fmla="*/ 0 w 46"/>
                  <a:gd name="T23" fmla="*/ 153 h 211"/>
                  <a:gd name="T24" fmla="*/ 0 w 46"/>
                  <a:gd name="T25" fmla="*/ 204 h 211"/>
                  <a:gd name="T26" fmla="*/ 1 w 46"/>
                  <a:gd name="T27" fmla="*/ 206 h 211"/>
                  <a:gd name="T28" fmla="*/ 6 w 46"/>
                  <a:gd name="T29" fmla="*/ 207 h 211"/>
                  <a:gd name="T30" fmla="*/ 10 w 46"/>
                  <a:gd name="T31" fmla="*/ 210 h 211"/>
                  <a:gd name="T32" fmla="*/ 17 w 46"/>
                  <a:gd name="T33" fmla="*/ 211 h 211"/>
                  <a:gd name="T34" fmla="*/ 18 w 46"/>
                  <a:gd name="T35" fmla="*/ 211 h 211"/>
                  <a:gd name="T36" fmla="*/ 21 w 46"/>
                  <a:gd name="T37" fmla="*/ 211 h 211"/>
                  <a:gd name="T38" fmla="*/ 22 w 46"/>
                  <a:gd name="T39" fmla="*/ 211 h 211"/>
                  <a:gd name="T40" fmla="*/ 23 w 46"/>
                  <a:gd name="T41" fmla="*/ 211 h 211"/>
                  <a:gd name="T42" fmla="*/ 31 w 46"/>
                  <a:gd name="T43" fmla="*/ 211 h 211"/>
                  <a:gd name="T44" fmla="*/ 38 w 46"/>
                  <a:gd name="T45" fmla="*/ 211 h 211"/>
                  <a:gd name="T46" fmla="*/ 44 w 46"/>
                  <a:gd name="T47" fmla="*/ 211 h 211"/>
                  <a:gd name="T48" fmla="*/ 46 w 46"/>
                  <a:gd name="T49" fmla="*/ 210 h 211"/>
                  <a:gd name="T50" fmla="*/ 46 w 46"/>
                  <a:gd name="T51" fmla="*/ 159 h 211"/>
                  <a:gd name="T52" fmla="*/ 46 w 46"/>
                  <a:gd name="T53" fmla="*/ 108 h 211"/>
                  <a:gd name="T54" fmla="*/ 46 w 46"/>
                  <a:gd name="T55" fmla="*/ 58 h 211"/>
                  <a:gd name="T56" fmla="*/ 46 w 46"/>
                  <a:gd name="T57" fmla="*/ 7 h 211"/>
                  <a:gd name="T58" fmla="*/ 45 w 46"/>
                  <a:gd name="T59" fmla="*/ 5 h 211"/>
                  <a:gd name="T60" fmla="*/ 41 w 46"/>
                  <a:gd name="T61" fmla="*/ 3 h 211"/>
                  <a:gd name="T62" fmla="*/ 37 w 46"/>
                  <a:gd name="T63" fmla="*/ 1 h 211"/>
                  <a:gd name="T64" fmla="*/ 30 w 46"/>
                  <a:gd name="T65"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6" h="211">
                    <a:moveTo>
                      <a:pt x="30" y="0"/>
                    </a:moveTo>
                    <a:lnTo>
                      <a:pt x="29" y="0"/>
                    </a:lnTo>
                    <a:lnTo>
                      <a:pt x="26" y="0"/>
                    </a:lnTo>
                    <a:lnTo>
                      <a:pt x="25" y="0"/>
                    </a:lnTo>
                    <a:lnTo>
                      <a:pt x="23" y="0"/>
                    </a:lnTo>
                    <a:lnTo>
                      <a:pt x="15" y="0"/>
                    </a:lnTo>
                    <a:lnTo>
                      <a:pt x="8" y="1"/>
                    </a:lnTo>
                    <a:lnTo>
                      <a:pt x="3" y="1"/>
                    </a:lnTo>
                    <a:lnTo>
                      <a:pt x="0" y="2"/>
                    </a:lnTo>
                    <a:lnTo>
                      <a:pt x="0" y="53"/>
                    </a:lnTo>
                    <a:lnTo>
                      <a:pt x="0" y="103"/>
                    </a:lnTo>
                    <a:lnTo>
                      <a:pt x="0" y="153"/>
                    </a:lnTo>
                    <a:lnTo>
                      <a:pt x="0" y="204"/>
                    </a:lnTo>
                    <a:lnTo>
                      <a:pt x="1" y="206"/>
                    </a:lnTo>
                    <a:lnTo>
                      <a:pt x="6" y="207"/>
                    </a:lnTo>
                    <a:lnTo>
                      <a:pt x="10" y="210"/>
                    </a:lnTo>
                    <a:lnTo>
                      <a:pt x="17" y="211"/>
                    </a:lnTo>
                    <a:lnTo>
                      <a:pt x="18" y="211"/>
                    </a:lnTo>
                    <a:lnTo>
                      <a:pt x="21" y="211"/>
                    </a:lnTo>
                    <a:lnTo>
                      <a:pt x="22" y="211"/>
                    </a:lnTo>
                    <a:lnTo>
                      <a:pt x="23" y="211"/>
                    </a:lnTo>
                    <a:lnTo>
                      <a:pt x="31" y="211"/>
                    </a:lnTo>
                    <a:lnTo>
                      <a:pt x="38" y="211"/>
                    </a:lnTo>
                    <a:lnTo>
                      <a:pt x="44" y="211"/>
                    </a:lnTo>
                    <a:lnTo>
                      <a:pt x="46" y="210"/>
                    </a:lnTo>
                    <a:lnTo>
                      <a:pt x="46" y="159"/>
                    </a:lnTo>
                    <a:lnTo>
                      <a:pt x="46" y="108"/>
                    </a:lnTo>
                    <a:lnTo>
                      <a:pt x="46" y="58"/>
                    </a:lnTo>
                    <a:lnTo>
                      <a:pt x="46" y="7"/>
                    </a:lnTo>
                    <a:lnTo>
                      <a:pt x="45" y="5"/>
                    </a:lnTo>
                    <a:lnTo>
                      <a:pt x="41" y="3"/>
                    </a:lnTo>
                    <a:lnTo>
                      <a:pt x="37" y="1"/>
                    </a:lnTo>
                    <a:lnTo>
                      <a:pt x="30" y="0"/>
                    </a:lnTo>
                    <a:close/>
                  </a:path>
                </a:pathLst>
              </a:custGeom>
              <a:solidFill>
                <a:srgbClr val="8C8C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609" name="Freeform 47"/>
              <p:cNvSpPr>
                <a:spLocks/>
              </p:cNvSpPr>
              <p:nvPr/>
            </p:nvSpPr>
            <p:spPr bwMode="auto">
              <a:xfrm>
                <a:off x="3097" y="1881"/>
                <a:ext cx="24" cy="94"/>
              </a:xfrm>
              <a:custGeom>
                <a:avLst/>
                <a:gdLst>
                  <a:gd name="T0" fmla="*/ 32 w 46"/>
                  <a:gd name="T1" fmla="*/ 0 h 189"/>
                  <a:gd name="T2" fmla="*/ 30 w 46"/>
                  <a:gd name="T3" fmla="*/ 0 h 189"/>
                  <a:gd name="T4" fmla="*/ 28 w 46"/>
                  <a:gd name="T5" fmla="*/ 0 h 189"/>
                  <a:gd name="T6" fmla="*/ 25 w 46"/>
                  <a:gd name="T7" fmla="*/ 0 h 189"/>
                  <a:gd name="T8" fmla="*/ 23 w 46"/>
                  <a:gd name="T9" fmla="*/ 0 h 189"/>
                  <a:gd name="T10" fmla="*/ 16 w 46"/>
                  <a:gd name="T11" fmla="*/ 0 h 189"/>
                  <a:gd name="T12" fmla="*/ 9 w 46"/>
                  <a:gd name="T13" fmla="*/ 0 h 189"/>
                  <a:gd name="T14" fmla="*/ 3 w 46"/>
                  <a:gd name="T15" fmla="*/ 1 h 189"/>
                  <a:gd name="T16" fmla="*/ 0 w 46"/>
                  <a:gd name="T17" fmla="*/ 1 h 189"/>
                  <a:gd name="T18" fmla="*/ 0 w 46"/>
                  <a:gd name="T19" fmla="*/ 46 h 189"/>
                  <a:gd name="T20" fmla="*/ 0 w 46"/>
                  <a:gd name="T21" fmla="*/ 91 h 189"/>
                  <a:gd name="T22" fmla="*/ 0 w 46"/>
                  <a:gd name="T23" fmla="*/ 136 h 189"/>
                  <a:gd name="T24" fmla="*/ 0 w 46"/>
                  <a:gd name="T25" fmla="*/ 181 h 189"/>
                  <a:gd name="T26" fmla="*/ 1 w 46"/>
                  <a:gd name="T27" fmla="*/ 183 h 189"/>
                  <a:gd name="T28" fmla="*/ 5 w 46"/>
                  <a:gd name="T29" fmla="*/ 186 h 189"/>
                  <a:gd name="T30" fmla="*/ 9 w 46"/>
                  <a:gd name="T31" fmla="*/ 187 h 189"/>
                  <a:gd name="T32" fmla="*/ 15 w 46"/>
                  <a:gd name="T33" fmla="*/ 189 h 189"/>
                  <a:gd name="T34" fmla="*/ 17 w 46"/>
                  <a:gd name="T35" fmla="*/ 189 h 189"/>
                  <a:gd name="T36" fmla="*/ 20 w 46"/>
                  <a:gd name="T37" fmla="*/ 189 h 189"/>
                  <a:gd name="T38" fmla="*/ 21 w 46"/>
                  <a:gd name="T39" fmla="*/ 189 h 189"/>
                  <a:gd name="T40" fmla="*/ 23 w 46"/>
                  <a:gd name="T41" fmla="*/ 189 h 189"/>
                  <a:gd name="T42" fmla="*/ 31 w 46"/>
                  <a:gd name="T43" fmla="*/ 189 h 189"/>
                  <a:gd name="T44" fmla="*/ 38 w 46"/>
                  <a:gd name="T45" fmla="*/ 189 h 189"/>
                  <a:gd name="T46" fmla="*/ 43 w 46"/>
                  <a:gd name="T47" fmla="*/ 189 h 189"/>
                  <a:gd name="T48" fmla="*/ 46 w 46"/>
                  <a:gd name="T49" fmla="*/ 188 h 189"/>
                  <a:gd name="T50" fmla="*/ 46 w 46"/>
                  <a:gd name="T51" fmla="*/ 143 h 189"/>
                  <a:gd name="T52" fmla="*/ 46 w 46"/>
                  <a:gd name="T53" fmla="*/ 98 h 189"/>
                  <a:gd name="T54" fmla="*/ 46 w 46"/>
                  <a:gd name="T55" fmla="*/ 54 h 189"/>
                  <a:gd name="T56" fmla="*/ 46 w 46"/>
                  <a:gd name="T57" fmla="*/ 9 h 189"/>
                  <a:gd name="T58" fmla="*/ 45 w 46"/>
                  <a:gd name="T59" fmla="*/ 7 h 189"/>
                  <a:gd name="T60" fmla="*/ 43 w 46"/>
                  <a:gd name="T61" fmla="*/ 5 h 189"/>
                  <a:gd name="T62" fmla="*/ 38 w 46"/>
                  <a:gd name="T63" fmla="*/ 2 h 189"/>
                  <a:gd name="T64" fmla="*/ 32 w 46"/>
                  <a:gd name="T65" fmla="*/ 0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6" h="189">
                    <a:moveTo>
                      <a:pt x="32" y="0"/>
                    </a:moveTo>
                    <a:lnTo>
                      <a:pt x="30" y="0"/>
                    </a:lnTo>
                    <a:lnTo>
                      <a:pt x="28" y="0"/>
                    </a:lnTo>
                    <a:lnTo>
                      <a:pt x="25" y="0"/>
                    </a:lnTo>
                    <a:lnTo>
                      <a:pt x="23" y="0"/>
                    </a:lnTo>
                    <a:lnTo>
                      <a:pt x="16" y="0"/>
                    </a:lnTo>
                    <a:lnTo>
                      <a:pt x="9" y="0"/>
                    </a:lnTo>
                    <a:lnTo>
                      <a:pt x="3" y="1"/>
                    </a:lnTo>
                    <a:lnTo>
                      <a:pt x="0" y="1"/>
                    </a:lnTo>
                    <a:lnTo>
                      <a:pt x="0" y="46"/>
                    </a:lnTo>
                    <a:lnTo>
                      <a:pt x="0" y="91"/>
                    </a:lnTo>
                    <a:lnTo>
                      <a:pt x="0" y="136"/>
                    </a:lnTo>
                    <a:lnTo>
                      <a:pt x="0" y="181"/>
                    </a:lnTo>
                    <a:lnTo>
                      <a:pt x="1" y="183"/>
                    </a:lnTo>
                    <a:lnTo>
                      <a:pt x="5" y="186"/>
                    </a:lnTo>
                    <a:lnTo>
                      <a:pt x="9" y="187"/>
                    </a:lnTo>
                    <a:lnTo>
                      <a:pt x="15" y="189"/>
                    </a:lnTo>
                    <a:lnTo>
                      <a:pt x="17" y="189"/>
                    </a:lnTo>
                    <a:lnTo>
                      <a:pt x="20" y="189"/>
                    </a:lnTo>
                    <a:lnTo>
                      <a:pt x="21" y="189"/>
                    </a:lnTo>
                    <a:lnTo>
                      <a:pt x="23" y="189"/>
                    </a:lnTo>
                    <a:lnTo>
                      <a:pt x="31" y="189"/>
                    </a:lnTo>
                    <a:lnTo>
                      <a:pt x="38" y="189"/>
                    </a:lnTo>
                    <a:lnTo>
                      <a:pt x="43" y="189"/>
                    </a:lnTo>
                    <a:lnTo>
                      <a:pt x="46" y="188"/>
                    </a:lnTo>
                    <a:lnTo>
                      <a:pt x="46" y="143"/>
                    </a:lnTo>
                    <a:lnTo>
                      <a:pt x="46" y="98"/>
                    </a:lnTo>
                    <a:lnTo>
                      <a:pt x="46" y="54"/>
                    </a:lnTo>
                    <a:lnTo>
                      <a:pt x="46" y="9"/>
                    </a:lnTo>
                    <a:lnTo>
                      <a:pt x="45" y="7"/>
                    </a:lnTo>
                    <a:lnTo>
                      <a:pt x="43" y="5"/>
                    </a:lnTo>
                    <a:lnTo>
                      <a:pt x="38" y="2"/>
                    </a:lnTo>
                    <a:lnTo>
                      <a:pt x="32" y="0"/>
                    </a:lnTo>
                    <a:close/>
                  </a:path>
                </a:pathLst>
              </a:custGeom>
              <a:solidFill>
                <a:srgbClr val="9391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610" name="Freeform 48"/>
              <p:cNvSpPr>
                <a:spLocks/>
              </p:cNvSpPr>
              <p:nvPr/>
            </p:nvSpPr>
            <p:spPr bwMode="auto">
              <a:xfrm>
                <a:off x="3097" y="1881"/>
                <a:ext cx="24" cy="84"/>
              </a:xfrm>
              <a:custGeom>
                <a:avLst/>
                <a:gdLst>
                  <a:gd name="T0" fmla="*/ 33 w 46"/>
                  <a:gd name="T1" fmla="*/ 0 h 169"/>
                  <a:gd name="T2" fmla="*/ 31 w 46"/>
                  <a:gd name="T3" fmla="*/ 0 h 169"/>
                  <a:gd name="T4" fmla="*/ 29 w 46"/>
                  <a:gd name="T5" fmla="*/ 0 h 169"/>
                  <a:gd name="T6" fmla="*/ 25 w 46"/>
                  <a:gd name="T7" fmla="*/ 0 h 169"/>
                  <a:gd name="T8" fmla="*/ 23 w 46"/>
                  <a:gd name="T9" fmla="*/ 0 h 169"/>
                  <a:gd name="T10" fmla="*/ 16 w 46"/>
                  <a:gd name="T11" fmla="*/ 0 h 169"/>
                  <a:gd name="T12" fmla="*/ 9 w 46"/>
                  <a:gd name="T13" fmla="*/ 0 h 169"/>
                  <a:gd name="T14" fmla="*/ 3 w 46"/>
                  <a:gd name="T15" fmla="*/ 1 h 169"/>
                  <a:gd name="T16" fmla="*/ 0 w 46"/>
                  <a:gd name="T17" fmla="*/ 1 h 169"/>
                  <a:gd name="T18" fmla="*/ 0 w 46"/>
                  <a:gd name="T19" fmla="*/ 40 h 169"/>
                  <a:gd name="T20" fmla="*/ 0 w 46"/>
                  <a:gd name="T21" fmla="*/ 80 h 169"/>
                  <a:gd name="T22" fmla="*/ 0 w 46"/>
                  <a:gd name="T23" fmla="*/ 120 h 169"/>
                  <a:gd name="T24" fmla="*/ 0 w 46"/>
                  <a:gd name="T25" fmla="*/ 159 h 169"/>
                  <a:gd name="T26" fmla="*/ 1 w 46"/>
                  <a:gd name="T27" fmla="*/ 161 h 169"/>
                  <a:gd name="T28" fmla="*/ 3 w 46"/>
                  <a:gd name="T29" fmla="*/ 164 h 169"/>
                  <a:gd name="T30" fmla="*/ 8 w 46"/>
                  <a:gd name="T31" fmla="*/ 167 h 169"/>
                  <a:gd name="T32" fmla="*/ 13 w 46"/>
                  <a:gd name="T33" fmla="*/ 169 h 169"/>
                  <a:gd name="T34" fmla="*/ 15 w 46"/>
                  <a:gd name="T35" fmla="*/ 169 h 169"/>
                  <a:gd name="T36" fmla="*/ 18 w 46"/>
                  <a:gd name="T37" fmla="*/ 169 h 169"/>
                  <a:gd name="T38" fmla="*/ 21 w 46"/>
                  <a:gd name="T39" fmla="*/ 169 h 169"/>
                  <a:gd name="T40" fmla="*/ 23 w 46"/>
                  <a:gd name="T41" fmla="*/ 169 h 169"/>
                  <a:gd name="T42" fmla="*/ 31 w 46"/>
                  <a:gd name="T43" fmla="*/ 169 h 169"/>
                  <a:gd name="T44" fmla="*/ 37 w 46"/>
                  <a:gd name="T45" fmla="*/ 168 h 169"/>
                  <a:gd name="T46" fmla="*/ 43 w 46"/>
                  <a:gd name="T47" fmla="*/ 168 h 169"/>
                  <a:gd name="T48" fmla="*/ 46 w 46"/>
                  <a:gd name="T49" fmla="*/ 167 h 169"/>
                  <a:gd name="T50" fmla="*/ 46 w 46"/>
                  <a:gd name="T51" fmla="*/ 128 h 169"/>
                  <a:gd name="T52" fmla="*/ 46 w 46"/>
                  <a:gd name="T53" fmla="*/ 89 h 169"/>
                  <a:gd name="T54" fmla="*/ 46 w 46"/>
                  <a:gd name="T55" fmla="*/ 50 h 169"/>
                  <a:gd name="T56" fmla="*/ 46 w 46"/>
                  <a:gd name="T57" fmla="*/ 10 h 169"/>
                  <a:gd name="T58" fmla="*/ 45 w 46"/>
                  <a:gd name="T59" fmla="*/ 8 h 169"/>
                  <a:gd name="T60" fmla="*/ 43 w 46"/>
                  <a:gd name="T61" fmla="*/ 5 h 169"/>
                  <a:gd name="T62" fmla="*/ 38 w 46"/>
                  <a:gd name="T63" fmla="*/ 2 h 169"/>
                  <a:gd name="T64" fmla="*/ 33 w 46"/>
                  <a:gd name="T65" fmla="*/ 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6" h="169">
                    <a:moveTo>
                      <a:pt x="33" y="0"/>
                    </a:moveTo>
                    <a:lnTo>
                      <a:pt x="31" y="0"/>
                    </a:lnTo>
                    <a:lnTo>
                      <a:pt x="29" y="0"/>
                    </a:lnTo>
                    <a:lnTo>
                      <a:pt x="25" y="0"/>
                    </a:lnTo>
                    <a:lnTo>
                      <a:pt x="23" y="0"/>
                    </a:lnTo>
                    <a:lnTo>
                      <a:pt x="16" y="0"/>
                    </a:lnTo>
                    <a:lnTo>
                      <a:pt x="9" y="0"/>
                    </a:lnTo>
                    <a:lnTo>
                      <a:pt x="3" y="1"/>
                    </a:lnTo>
                    <a:lnTo>
                      <a:pt x="0" y="1"/>
                    </a:lnTo>
                    <a:lnTo>
                      <a:pt x="0" y="40"/>
                    </a:lnTo>
                    <a:lnTo>
                      <a:pt x="0" y="80"/>
                    </a:lnTo>
                    <a:lnTo>
                      <a:pt x="0" y="120"/>
                    </a:lnTo>
                    <a:lnTo>
                      <a:pt x="0" y="159"/>
                    </a:lnTo>
                    <a:lnTo>
                      <a:pt x="1" y="161"/>
                    </a:lnTo>
                    <a:lnTo>
                      <a:pt x="3" y="164"/>
                    </a:lnTo>
                    <a:lnTo>
                      <a:pt x="8" y="167"/>
                    </a:lnTo>
                    <a:lnTo>
                      <a:pt x="13" y="169"/>
                    </a:lnTo>
                    <a:lnTo>
                      <a:pt x="15" y="169"/>
                    </a:lnTo>
                    <a:lnTo>
                      <a:pt x="18" y="169"/>
                    </a:lnTo>
                    <a:lnTo>
                      <a:pt x="21" y="169"/>
                    </a:lnTo>
                    <a:lnTo>
                      <a:pt x="23" y="169"/>
                    </a:lnTo>
                    <a:lnTo>
                      <a:pt x="31" y="169"/>
                    </a:lnTo>
                    <a:lnTo>
                      <a:pt x="37" y="168"/>
                    </a:lnTo>
                    <a:lnTo>
                      <a:pt x="43" y="168"/>
                    </a:lnTo>
                    <a:lnTo>
                      <a:pt x="46" y="167"/>
                    </a:lnTo>
                    <a:lnTo>
                      <a:pt x="46" y="128"/>
                    </a:lnTo>
                    <a:lnTo>
                      <a:pt x="46" y="89"/>
                    </a:lnTo>
                    <a:lnTo>
                      <a:pt x="46" y="50"/>
                    </a:lnTo>
                    <a:lnTo>
                      <a:pt x="46" y="10"/>
                    </a:lnTo>
                    <a:lnTo>
                      <a:pt x="45" y="8"/>
                    </a:lnTo>
                    <a:lnTo>
                      <a:pt x="43" y="5"/>
                    </a:lnTo>
                    <a:lnTo>
                      <a:pt x="38" y="2"/>
                    </a:lnTo>
                    <a:lnTo>
                      <a:pt x="33" y="0"/>
                    </a:lnTo>
                    <a:close/>
                  </a:path>
                </a:pathLst>
              </a:custGeom>
              <a:solidFill>
                <a:srgbClr val="9B99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611" name="Freeform 49"/>
              <p:cNvSpPr>
                <a:spLocks/>
              </p:cNvSpPr>
              <p:nvPr/>
            </p:nvSpPr>
            <p:spPr bwMode="auto">
              <a:xfrm>
                <a:off x="3097" y="1881"/>
                <a:ext cx="24" cy="73"/>
              </a:xfrm>
              <a:custGeom>
                <a:avLst/>
                <a:gdLst>
                  <a:gd name="T0" fmla="*/ 36 w 46"/>
                  <a:gd name="T1" fmla="*/ 0 h 147"/>
                  <a:gd name="T2" fmla="*/ 33 w 46"/>
                  <a:gd name="T3" fmla="*/ 0 h 147"/>
                  <a:gd name="T4" fmla="*/ 30 w 46"/>
                  <a:gd name="T5" fmla="*/ 0 h 147"/>
                  <a:gd name="T6" fmla="*/ 26 w 46"/>
                  <a:gd name="T7" fmla="*/ 0 h 147"/>
                  <a:gd name="T8" fmla="*/ 23 w 46"/>
                  <a:gd name="T9" fmla="*/ 0 h 147"/>
                  <a:gd name="T10" fmla="*/ 16 w 46"/>
                  <a:gd name="T11" fmla="*/ 0 h 147"/>
                  <a:gd name="T12" fmla="*/ 10 w 46"/>
                  <a:gd name="T13" fmla="*/ 0 h 147"/>
                  <a:gd name="T14" fmla="*/ 5 w 46"/>
                  <a:gd name="T15" fmla="*/ 0 h 147"/>
                  <a:gd name="T16" fmla="*/ 0 w 46"/>
                  <a:gd name="T17" fmla="*/ 1 h 147"/>
                  <a:gd name="T18" fmla="*/ 0 w 46"/>
                  <a:gd name="T19" fmla="*/ 35 h 147"/>
                  <a:gd name="T20" fmla="*/ 0 w 46"/>
                  <a:gd name="T21" fmla="*/ 68 h 147"/>
                  <a:gd name="T22" fmla="*/ 0 w 46"/>
                  <a:gd name="T23" fmla="*/ 101 h 147"/>
                  <a:gd name="T24" fmla="*/ 0 w 46"/>
                  <a:gd name="T25" fmla="*/ 135 h 147"/>
                  <a:gd name="T26" fmla="*/ 1 w 46"/>
                  <a:gd name="T27" fmla="*/ 138 h 147"/>
                  <a:gd name="T28" fmla="*/ 3 w 46"/>
                  <a:gd name="T29" fmla="*/ 142 h 147"/>
                  <a:gd name="T30" fmla="*/ 6 w 46"/>
                  <a:gd name="T31" fmla="*/ 145 h 147"/>
                  <a:gd name="T32" fmla="*/ 10 w 46"/>
                  <a:gd name="T33" fmla="*/ 147 h 147"/>
                  <a:gd name="T34" fmla="*/ 14 w 46"/>
                  <a:gd name="T35" fmla="*/ 147 h 147"/>
                  <a:gd name="T36" fmla="*/ 17 w 46"/>
                  <a:gd name="T37" fmla="*/ 147 h 147"/>
                  <a:gd name="T38" fmla="*/ 21 w 46"/>
                  <a:gd name="T39" fmla="*/ 147 h 147"/>
                  <a:gd name="T40" fmla="*/ 23 w 46"/>
                  <a:gd name="T41" fmla="*/ 147 h 147"/>
                  <a:gd name="T42" fmla="*/ 31 w 46"/>
                  <a:gd name="T43" fmla="*/ 147 h 147"/>
                  <a:gd name="T44" fmla="*/ 37 w 46"/>
                  <a:gd name="T45" fmla="*/ 146 h 147"/>
                  <a:gd name="T46" fmla="*/ 43 w 46"/>
                  <a:gd name="T47" fmla="*/ 146 h 147"/>
                  <a:gd name="T48" fmla="*/ 46 w 46"/>
                  <a:gd name="T49" fmla="*/ 146 h 147"/>
                  <a:gd name="T50" fmla="*/ 46 w 46"/>
                  <a:gd name="T51" fmla="*/ 113 h 147"/>
                  <a:gd name="T52" fmla="*/ 46 w 46"/>
                  <a:gd name="T53" fmla="*/ 78 h 147"/>
                  <a:gd name="T54" fmla="*/ 46 w 46"/>
                  <a:gd name="T55" fmla="*/ 45 h 147"/>
                  <a:gd name="T56" fmla="*/ 46 w 46"/>
                  <a:gd name="T57" fmla="*/ 12 h 147"/>
                  <a:gd name="T58" fmla="*/ 45 w 46"/>
                  <a:gd name="T59" fmla="*/ 9 h 147"/>
                  <a:gd name="T60" fmla="*/ 43 w 46"/>
                  <a:gd name="T61" fmla="*/ 6 h 147"/>
                  <a:gd name="T62" fmla="*/ 40 w 46"/>
                  <a:gd name="T63" fmla="*/ 2 h 147"/>
                  <a:gd name="T64" fmla="*/ 36 w 46"/>
                  <a:gd name="T65" fmla="*/ 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6" h="147">
                    <a:moveTo>
                      <a:pt x="36" y="0"/>
                    </a:moveTo>
                    <a:lnTo>
                      <a:pt x="33" y="0"/>
                    </a:lnTo>
                    <a:lnTo>
                      <a:pt x="30" y="0"/>
                    </a:lnTo>
                    <a:lnTo>
                      <a:pt x="26" y="0"/>
                    </a:lnTo>
                    <a:lnTo>
                      <a:pt x="23" y="0"/>
                    </a:lnTo>
                    <a:lnTo>
                      <a:pt x="16" y="0"/>
                    </a:lnTo>
                    <a:lnTo>
                      <a:pt x="10" y="0"/>
                    </a:lnTo>
                    <a:lnTo>
                      <a:pt x="5" y="0"/>
                    </a:lnTo>
                    <a:lnTo>
                      <a:pt x="0" y="1"/>
                    </a:lnTo>
                    <a:lnTo>
                      <a:pt x="0" y="35"/>
                    </a:lnTo>
                    <a:lnTo>
                      <a:pt x="0" y="68"/>
                    </a:lnTo>
                    <a:lnTo>
                      <a:pt x="0" y="101"/>
                    </a:lnTo>
                    <a:lnTo>
                      <a:pt x="0" y="135"/>
                    </a:lnTo>
                    <a:lnTo>
                      <a:pt x="1" y="138"/>
                    </a:lnTo>
                    <a:lnTo>
                      <a:pt x="3" y="142"/>
                    </a:lnTo>
                    <a:lnTo>
                      <a:pt x="6" y="145"/>
                    </a:lnTo>
                    <a:lnTo>
                      <a:pt x="10" y="147"/>
                    </a:lnTo>
                    <a:lnTo>
                      <a:pt x="14" y="147"/>
                    </a:lnTo>
                    <a:lnTo>
                      <a:pt x="17" y="147"/>
                    </a:lnTo>
                    <a:lnTo>
                      <a:pt x="21" y="147"/>
                    </a:lnTo>
                    <a:lnTo>
                      <a:pt x="23" y="147"/>
                    </a:lnTo>
                    <a:lnTo>
                      <a:pt x="31" y="147"/>
                    </a:lnTo>
                    <a:lnTo>
                      <a:pt x="37" y="146"/>
                    </a:lnTo>
                    <a:lnTo>
                      <a:pt x="43" y="146"/>
                    </a:lnTo>
                    <a:lnTo>
                      <a:pt x="46" y="146"/>
                    </a:lnTo>
                    <a:lnTo>
                      <a:pt x="46" y="113"/>
                    </a:lnTo>
                    <a:lnTo>
                      <a:pt x="46" y="78"/>
                    </a:lnTo>
                    <a:lnTo>
                      <a:pt x="46" y="45"/>
                    </a:lnTo>
                    <a:lnTo>
                      <a:pt x="46" y="12"/>
                    </a:lnTo>
                    <a:lnTo>
                      <a:pt x="45" y="9"/>
                    </a:lnTo>
                    <a:lnTo>
                      <a:pt x="43" y="6"/>
                    </a:lnTo>
                    <a:lnTo>
                      <a:pt x="40" y="2"/>
                    </a:lnTo>
                    <a:lnTo>
                      <a:pt x="36" y="0"/>
                    </a:lnTo>
                    <a:close/>
                  </a:path>
                </a:pathLst>
              </a:custGeom>
              <a:solidFill>
                <a:srgbClr val="A39B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612" name="Freeform 50"/>
              <p:cNvSpPr>
                <a:spLocks/>
              </p:cNvSpPr>
              <p:nvPr/>
            </p:nvSpPr>
            <p:spPr bwMode="auto">
              <a:xfrm>
                <a:off x="3097" y="1881"/>
                <a:ext cx="24" cy="62"/>
              </a:xfrm>
              <a:custGeom>
                <a:avLst/>
                <a:gdLst>
                  <a:gd name="T0" fmla="*/ 38 w 46"/>
                  <a:gd name="T1" fmla="*/ 0 h 126"/>
                  <a:gd name="T2" fmla="*/ 35 w 46"/>
                  <a:gd name="T3" fmla="*/ 0 h 126"/>
                  <a:gd name="T4" fmla="*/ 31 w 46"/>
                  <a:gd name="T5" fmla="*/ 0 h 126"/>
                  <a:gd name="T6" fmla="*/ 28 w 46"/>
                  <a:gd name="T7" fmla="*/ 0 h 126"/>
                  <a:gd name="T8" fmla="*/ 23 w 46"/>
                  <a:gd name="T9" fmla="*/ 0 h 126"/>
                  <a:gd name="T10" fmla="*/ 16 w 46"/>
                  <a:gd name="T11" fmla="*/ 0 h 126"/>
                  <a:gd name="T12" fmla="*/ 10 w 46"/>
                  <a:gd name="T13" fmla="*/ 0 h 126"/>
                  <a:gd name="T14" fmla="*/ 5 w 46"/>
                  <a:gd name="T15" fmla="*/ 0 h 126"/>
                  <a:gd name="T16" fmla="*/ 0 w 46"/>
                  <a:gd name="T17" fmla="*/ 1 h 126"/>
                  <a:gd name="T18" fmla="*/ 0 w 46"/>
                  <a:gd name="T19" fmla="*/ 29 h 126"/>
                  <a:gd name="T20" fmla="*/ 0 w 46"/>
                  <a:gd name="T21" fmla="*/ 56 h 126"/>
                  <a:gd name="T22" fmla="*/ 0 w 46"/>
                  <a:gd name="T23" fmla="*/ 84 h 126"/>
                  <a:gd name="T24" fmla="*/ 0 w 46"/>
                  <a:gd name="T25" fmla="*/ 112 h 126"/>
                  <a:gd name="T26" fmla="*/ 1 w 46"/>
                  <a:gd name="T27" fmla="*/ 115 h 126"/>
                  <a:gd name="T28" fmla="*/ 2 w 46"/>
                  <a:gd name="T29" fmla="*/ 119 h 126"/>
                  <a:gd name="T30" fmla="*/ 5 w 46"/>
                  <a:gd name="T31" fmla="*/ 122 h 126"/>
                  <a:gd name="T32" fmla="*/ 8 w 46"/>
                  <a:gd name="T33" fmla="*/ 126 h 126"/>
                  <a:gd name="T34" fmla="*/ 13 w 46"/>
                  <a:gd name="T35" fmla="*/ 126 h 126"/>
                  <a:gd name="T36" fmla="*/ 16 w 46"/>
                  <a:gd name="T37" fmla="*/ 126 h 126"/>
                  <a:gd name="T38" fmla="*/ 20 w 46"/>
                  <a:gd name="T39" fmla="*/ 126 h 126"/>
                  <a:gd name="T40" fmla="*/ 23 w 46"/>
                  <a:gd name="T41" fmla="*/ 126 h 126"/>
                  <a:gd name="T42" fmla="*/ 30 w 46"/>
                  <a:gd name="T43" fmla="*/ 126 h 126"/>
                  <a:gd name="T44" fmla="*/ 37 w 46"/>
                  <a:gd name="T45" fmla="*/ 124 h 126"/>
                  <a:gd name="T46" fmla="*/ 41 w 46"/>
                  <a:gd name="T47" fmla="*/ 124 h 126"/>
                  <a:gd name="T48" fmla="*/ 46 w 46"/>
                  <a:gd name="T49" fmla="*/ 124 h 126"/>
                  <a:gd name="T50" fmla="*/ 46 w 46"/>
                  <a:gd name="T51" fmla="*/ 97 h 126"/>
                  <a:gd name="T52" fmla="*/ 46 w 46"/>
                  <a:gd name="T53" fmla="*/ 69 h 126"/>
                  <a:gd name="T54" fmla="*/ 46 w 46"/>
                  <a:gd name="T55" fmla="*/ 42 h 126"/>
                  <a:gd name="T56" fmla="*/ 46 w 46"/>
                  <a:gd name="T57" fmla="*/ 14 h 126"/>
                  <a:gd name="T58" fmla="*/ 45 w 46"/>
                  <a:gd name="T59" fmla="*/ 10 h 126"/>
                  <a:gd name="T60" fmla="*/ 44 w 46"/>
                  <a:gd name="T61" fmla="*/ 7 h 126"/>
                  <a:gd name="T62" fmla="*/ 41 w 46"/>
                  <a:gd name="T63" fmla="*/ 3 h 126"/>
                  <a:gd name="T64" fmla="*/ 38 w 46"/>
                  <a:gd name="T65"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6" h="126">
                    <a:moveTo>
                      <a:pt x="38" y="0"/>
                    </a:moveTo>
                    <a:lnTo>
                      <a:pt x="35" y="0"/>
                    </a:lnTo>
                    <a:lnTo>
                      <a:pt x="31" y="0"/>
                    </a:lnTo>
                    <a:lnTo>
                      <a:pt x="28" y="0"/>
                    </a:lnTo>
                    <a:lnTo>
                      <a:pt x="23" y="0"/>
                    </a:lnTo>
                    <a:lnTo>
                      <a:pt x="16" y="0"/>
                    </a:lnTo>
                    <a:lnTo>
                      <a:pt x="10" y="0"/>
                    </a:lnTo>
                    <a:lnTo>
                      <a:pt x="5" y="0"/>
                    </a:lnTo>
                    <a:lnTo>
                      <a:pt x="0" y="1"/>
                    </a:lnTo>
                    <a:lnTo>
                      <a:pt x="0" y="29"/>
                    </a:lnTo>
                    <a:lnTo>
                      <a:pt x="0" y="56"/>
                    </a:lnTo>
                    <a:lnTo>
                      <a:pt x="0" y="84"/>
                    </a:lnTo>
                    <a:lnTo>
                      <a:pt x="0" y="112"/>
                    </a:lnTo>
                    <a:lnTo>
                      <a:pt x="1" y="115"/>
                    </a:lnTo>
                    <a:lnTo>
                      <a:pt x="2" y="119"/>
                    </a:lnTo>
                    <a:lnTo>
                      <a:pt x="5" y="122"/>
                    </a:lnTo>
                    <a:lnTo>
                      <a:pt x="8" y="126"/>
                    </a:lnTo>
                    <a:lnTo>
                      <a:pt x="13" y="126"/>
                    </a:lnTo>
                    <a:lnTo>
                      <a:pt x="16" y="126"/>
                    </a:lnTo>
                    <a:lnTo>
                      <a:pt x="20" y="126"/>
                    </a:lnTo>
                    <a:lnTo>
                      <a:pt x="23" y="126"/>
                    </a:lnTo>
                    <a:lnTo>
                      <a:pt x="30" y="126"/>
                    </a:lnTo>
                    <a:lnTo>
                      <a:pt x="37" y="124"/>
                    </a:lnTo>
                    <a:lnTo>
                      <a:pt x="41" y="124"/>
                    </a:lnTo>
                    <a:lnTo>
                      <a:pt x="46" y="124"/>
                    </a:lnTo>
                    <a:lnTo>
                      <a:pt x="46" y="97"/>
                    </a:lnTo>
                    <a:lnTo>
                      <a:pt x="46" y="69"/>
                    </a:lnTo>
                    <a:lnTo>
                      <a:pt x="46" y="42"/>
                    </a:lnTo>
                    <a:lnTo>
                      <a:pt x="46" y="14"/>
                    </a:lnTo>
                    <a:lnTo>
                      <a:pt x="45" y="10"/>
                    </a:lnTo>
                    <a:lnTo>
                      <a:pt x="44" y="7"/>
                    </a:lnTo>
                    <a:lnTo>
                      <a:pt x="41" y="3"/>
                    </a:lnTo>
                    <a:lnTo>
                      <a:pt x="38" y="0"/>
                    </a:lnTo>
                    <a:close/>
                  </a:path>
                </a:pathLst>
              </a:custGeom>
              <a:solidFill>
                <a:srgbClr val="AAA3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613" name="Freeform 51"/>
              <p:cNvSpPr>
                <a:spLocks/>
              </p:cNvSpPr>
              <p:nvPr/>
            </p:nvSpPr>
            <p:spPr bwMode="auto">
              <a:xfrm>
                <a:off x="3097" y="1881"/>
                <a:ext cx="24" cy="51"/>
              </a:xfrm>
              <a:custGeom>
                <a:avLst/>
                <a:gdLst>
                  <a:gd name="T0" fmla="*/ 40 w 46"/>
                  <a:gd name="T1" fmla="*/ 0 h 104"/>
                  <a:gd name="T2" fmla="*/ 36 w 46"/>
                  <a:gd name="T3" fmla="*/ 0 h 104"/>
                  <a:gd name="T4" fmla="*/ 32 w 46"/>
                  <a:gd name="T5" fmla="*/ 0 h 104"/>
                  <a:gd name="T6" fmla="*/ 28 w 46"/>
                  <a:gd name="T7" fmla="*/ 0 h 104"/>
                  <a:gd name="T8" fmla="*/ 23 w 46"/>
                  <a:gd name="T9" fmla="*/ 0 h 104"/>
                  <a:gd name="T10" fmla="*/ 16 w 46"/>
                  <a:gd name="T11" fmla="*/ 0 h 104"/>
                  <a:gd name="T12" fmla="*/ 10 w 46"/>
                  <a:gd name="T13" fmla="*/ 0 h 104"/>
                  <a:gd name="T14" fmla="*/ 5 w 46"/>
                  <a:gd name="T15" fmla="*/ 0 h 104"/>
                  <a:gd name="T16" fmla="*/ 0 w 46"/>
                  <a:gd name="T17" fmla="*/ 1 h 104"/>
                  <a:gd name="T18" fmla="*/ 0 w 46"/>
                  <a:gd name="T19" fmla="*/ 23 h 104"/>
                  <a:gd name="T20" fmla="*/ 0 w 46"/>
                  <a:gd name="T21" fmla="*/ 45 h 104"/>
                  <a:gd name="T22" fmla="*/ 0 w 46"/>
                  <a:gd name="T23" fmla="*/ 67 h 104"/>
                  <a:gd name="T24" fmla="*/ 0 w 46"/>
                  <a:gd name="T25" fmla="*/ 89 h 104"/>
                  <a:gd name="T26" fmla="*/ 1 w 46"/>
                  <a:gd name="T27" fmla="*/ 92 h 104"/>
                  <a:gd name="T28" fmla="*/ 2 w 46"/>
                  <a:gd name="T29" fmla="*/ 96 h 104"/>
                  <a:gd name="T30" fmla="*/ 5 w 46"/>
                  <a:gd name="T31" fmla="*/ 100 h 104"/>
                  <a:gd name="T32" fmla="*/ 7 w 46"/>
                  <a:gd name="T33" fmla="*/ 104 h 104"/>
                  <a:gd name="T34" fmla="*/ 12 w 46"/>
                  <a:gd name="T35" fmla="*/ 104 h 104"/>
                  <a:gd name="T36" fmla="*/ 15 w 46"/>
                  <a:gd name="T37" fmla="*/ 104 h 104"/>
                  <a:gd name="T38" fmla="*/ 18 w 46"/>
                  <a:gd name="T39" fmla="*/ 104 h 104"/>
                  <a:gd name="T40" fmla="*/ 23 w 46"/>
                  <a:gd name="T41" fmla="*/ 104 h 104"/>
                  <a:gd name="T42" fmla="*/ 30 w 46"/>
                  <a:gd name="T43" fmla="*/ 104 h 104"/>
                  <a:gd name="T44" fmla="*/ 36 w 46"/>
                  <a:gd name="T45" fmla="*/ 104 h 104"/>
                  <a:gd name="T46" fmla="*/ 41 w 46"/>
                  <a:gd name="T47" fmla="*/ 104 h 104"/>
                  <a:gd name="T48" fmla="*/ 46 w 46"/>
                  <a:gd name="T49" fmla="*/ 103 h 104"/>
                  <a:gd name="T50" fmla="*/ 46 w 46"/>
                  <a:gd name="T51" fmla="*/ 81 h 104"/>
                  <a:gd name="T52" fmla="*/ 46 w 46"/>
                  <a:gd name="T53" fmla="*/ 59 h 104"/>
                  <a:gd name="T54" fmla="*/ 46 w 46"/>
                  <a:gd name="T55" fmla="*/ 37 h 104"/>
                  <a:gd name="T56" fmla="*/ 46 w 46"/>
                  <a:gd name="T57" fmla="*/ 15 h 104"/>
                  <a:gd name="T58" fmla="*/ 46 w 46"/>
                  <a:gd name="T59" fmla="*/ 12 h 104"/>
                  <a:gd name="T60" fmla="*/ 45 w 46"/>
                  <a:gd name="T61" fmla="*/ 7 h 104"/>
                  <a:gd name="T62" fmla="*/ 43 w 46"/>
                  <a:gd name="T63" fmla="*/ 3 h 104"/>
                  <a:gd name="T64" fmla="*/ 40 w 46"/>
                  <a:gd name="T65"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6" h="104">
                    <a:moveTo>
                      <a:pt x="40" y="0"/>
                    </a:moveTo>
                    <a:lnTo>
                      <a:pt x="36" y="0"/>
                    </a:lnTo>
                    <a:lnTo>
                      <a:pt x="32" y="0"/>
                    </a:lnTo>
                    <a:lnTo>
                      <a:pt x="28" y="0"/>
                    </a:lnTo>
                    <a:lnTo>
                      <a:pt x="23" y="0"/>
                    </a:lnTo>
                    <a:lnTo>
                      <a:pt x="16" y="0"/>
                    </a:lnTo>
                    <a:lnTo>
                      <a:pt x="10" y="0"/>
                    </a:lnTo>
                    <a:lnTo>
                      <a:pt x="5" y="0"/>
                    </a:lnTo>
                    <a:lnTo>
                      <a:pt x="0" y="1"/>
                    </a:lnTo>
                    <a:lnTo>
                      <a:pt x="0" y="23"/>
                    </a:lnTo>
                    <a:lnTo>
                      <a:pt x="0" y="45"/>
                    </a:lnTo>
                    <a:lnTo>
                      <a:pt x="0" y="67"/>
                    </a:lnTo>
                    <a:lnTo>
                      <a:pt x="0" y="89"/>
                    </a:lnTo>
                    <a:lnTo>
                      <a:pt x="1" y="92"/>
                    </a:lnTo>
                    <a:lnTo>
                      <a:pt x="2" y="96"/>
                    </a:lnTo>
                    <a:lnTo>
                      <a:pt x="5" y="100"/>
                    </a:lnTo>
                    <a:lnTo>
                      <a:pt x="7" y="104"/>
                    </a:lnTo>
                    <a:lnTo>
                      <a:pt x="12" y="104"/>
                    </a:lnTo>
                    <a:lnTo>
                      <a:pt x="15" y="104"/>
                    </a:lnTo>
                    <a:lnTo>
                      <a:pt x="18" y="104"/>
                    </a:lnTo>
                    <a:lnTo>
                      <a:pt x="23" y="104"/>
                    </a:lnTo>
                    <a:lnTo>
                      <a:pt x="30" y="104"/>
                    </a:lnTo>
                    <a:lnTo>
                      <a:pt x="36" y="104"/>
                    </a:lnTo>
                    <a:lnTo>
                      <a:pt x="41" y="104"/>
                    </a:lnTo>
                    <a:lnTo>
                      <a:pt x="46" y="103"/>
                    </a:lnTo>
                    <a:lnTo>
                      <a:pt x="46" y="81"/>
                    </a:lnTo>
                    <a:lnTo>
                      <a:pt x="46" y="59"/>
                    </a:lnTo>
                    <a:lnTo>
                      <a:pt x="46" y="37"/>
                    </a:lnTo>
                    <a:lnTo>
                      <a:pt x="46" y="15"/>
                    </a:lnTo>
                    <a:lnTo>
                      <a:pt x="46" y="12"/>
                    </a:lnTo>
                    <a:lnTo>
                      <a:pt x="45" y="7"/>
                    </a:lnTo>
                    <a:lnTo>
                      <a:pt x="43" y="3"/>
                    </a:lnTo>
                    <a:lnTo>
                      <a:pt x="40" y="0"/>
                    </a:lnTo>
                    <a:close/>
                  </a:path>
                </a:pathLst>
              </a:custGeom>
              <a:solidFill>
                <a:srgbClr val="B2A8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614" name="Freeform 52"/>
              <p:cNvSpPr>
                <a:spLocks/>
              </p:cNvSpPr>
              <p:nvPr/>
            </p:nvSpPr>
            <p:spPr bwMode="auto">
              <a:xfrm>
                <a:off x="3097" y="1881"/>
                <a:ext cx="24" cy="40"/>
              </a:xfrm>
              <a:custGeom>
                <a:avLst/>
                <a:gdLst>
                  <a:gd name="T0" fmla="*/ 43 w 46"/>
                  <a:gd name="T1" fmla="*/ 0 h 82"/>
                  <a:gd name="T2" fmla="*/ 38 w 46"/>
                  <a:gd name="T3" fmla="*/ 0 h 82"/>
                  <a:gd name="T4" fmla="*/ 33 w 46"/>
                  <a:gd name="T5" fmla="*/ 0 h 82"/>
                  <a:gd name="T6" fmla="*/ 28 w 46"/>
                  <a:gd name="T7" fmla="*/ 0 h 82"/>
                  <a:gd name="T8" fmla="*/ 23 w 46"/>
                  <a:gd name="T9" fmla="*/ 0 h 82"/>
                  <a:gd name="T10" fmla="*/ 17 w 46"/>
                  <a:gd name="T11" fmla="*/ 0 h 82"/>
                  <a:gd name="T12" fmla="*/ 12 w 46"/>
                  <a:gd name="T13" fmla="*/ 0 h 82"/>
                  <a:gd name="T14" fmla="*/ 6 w 46"/>
                  <a:gd name="T15" fmla="*/ 0 h 82"/>
                  <a:gd name="T16" fmla="*/ 0 w 46"/>
                  <a:gd name="T17" fmla="*/ 0 h 82"/>
                  <a:gd name="T18" fmla="*/ 0 w 46"/>
                  <a:gd name="T19" fmla="*/ 16 h 82"/>
                  <a:gd name="T20" fmla="*/ 0 w 46"/>
                  <a:gd name="T21" fmla="*/ 33 h 82"/>
                  <a:gd name="T22" fmla="*/ 0 w 46"/>
                  <a:gd name="T23" fmla="*/ 50 h 82"/>
                  <a:gd name="T24" fmla="*/ 0 w 46"/>
                  <a:gd name="T25" fmla="*/ 66 h 82"/>
                  <a:gd name="T26" fmla="*/ 0 w 46"/>
                  <a:gd name="T27" fmla="*/ 70 h 82"/>
                  <a:gd name="T28" fmla="*/ 1 w 46"/>
                  <a:gd name="T29" fmla="*/ 74 h 82"/>
                  <a:gd name="T30" fmla="*/ 3 w 46"/>
                  <a:gd name="T31" fmla="*/ 77 h 82"/>
                  <a:gd name="T32" fmla="*/ 5 w 46"/>
                  <a:gd name="T33" fmla="*/ 82 h 82"/>
                  <a:gd name="T34" fmla="*/ 9 w 46"/>
                  <a:gd name="T35" fmla="*/ 82 h 82"/>
                  <a:gd name="T36" fmla="*/ 14 w 46"/>
                  <a:gd name="T37" fmla="*/ 82 h 82"/>
                  <a:gd name="T38" fmla="*/ 18 w 46"/>
                  <a:gd name="T39" fmla="*/ 82 h 82"/>
                  <a:gd name="T40" fmla="*/ 23 w 46"/>
                  <a:gd name="T41" fmla="*/ 82 h 82"/>
                  <a:gd name="T42" fmla="*/ 30 w 46"/>
                  <a:gd name="T43" fmla="*/ 82 h 82"/>
                  <a:gd name="T44" fmla="*/ 36 w 46"/>
                  <a:gd name="T45" fmla="*/ 82 h 82"/>
                  <a:gd name="T46" fmla="*/ 41 w 46"/>
                  <a:gd name="T47" fmla="*/ 82 h 82"/>
                  <a:gd name="T48" fmla="*/ 46 w 46"/>
                  <a:gd name="T49" fmla="*/ 82 h 82"/>
                  <a:gd name="T50" fmla="*/ 46 w 46"/>
                  <a:gd name="T51" fmla="*/ 66 h 82"/>
                  <a:gd name="T52" fmla="*/ 46 w 46"/>
                  <a:gd name="T53" fmla="*/ 50 h 82"/>
                  <a:gd name="T54" fmla="*/ 46 w 46"/>
                  <a:gd name="T55" fmla="*/ 33 h 82"/>
                  <a:gd name="T56" fmla="*/ 46 w 46"/>
                  <a:gd name="T57" fmla="*/ 16 h 82"/>
                  <a:gd name="T58" fmla="*/ 46 w 46"/>
                  <a:gd name="T59" fmla="*/ 13 h 82"/>
                  <a:gd name="T60" fmla="*/ 45 w 46"/>
                  <a:gd name="T61" fmla="*/ 8 h 82"/>
                  <a:gd name="T62" fmla="*/ 44 w 46"/>
                  <a:gd name="T63" fmla="*/ 5 h 82"/>
                  <a:gd name="T64" fmla="*/ 43 w 46"/>
                  <a:gd name="T65" fmla="*/ 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6" h="82">
                    <a:moveTo>
                      <a:pt x="43" y="0"/>
                    </a:moveTo>
                    <a:lnTo>
                      <a:pt x="38" y="0"/>
                    </a:lnTo>
                    <a:lnTo>
                      <a:pt x="33" y="0"/>
                    </a:lnTo>
                    <a:lnTo>
                      <a:pt x="28" y="0"/>
                    </a:lnTo>
                    <a:lnTo>
                      <a:pt x="23" y="0"/>
                    </a:lnTo>
                    <a:lnTo>
                      <a:pt x="17" y="0"/>
                    </a:lnTo>
                    <a:lnTo>
                      <a:pt x="12" y="0"/>
                    </a:lnTo>
                    <a:lnTo>
                      <a:pt x="6" y="0"/>
                    </a:lnTo>
                    <a:lnTo>
                      <a:pt x="0" y="0"/>
                    </a:lnTo>
                    <a:lnTo>
                      <a:pt x="0" y="16"/>
                    </a:lnTo>
                    <a:lnTo>
                      <a:pt x="0" y="33"/>
                    </a:lnTo>
                    <a:lnTo>
                      <a:pt x="0" y="50"/>
                    </a:lnTo>
                    <a:lnTo>
                      <a:pt x="0" y="66"/>
                    </a:lnTo>
                    <a:lnTo>
                      <a:pt x="0" y="70"/>
                    </a:lnTo>
                    <a:lnTo>
                      <a:pt x="1" y="74"/>
                    </a:lnTo>
                    <a:lnTo>
                      <a:pt x="3" y="77"/>
                    </a:lnTo>
                    <a:lnTo>
                      <a:pt x="5" y="82"/>
                    </a:lnTo>
                    <a:lnTo>
                      <a:pt x="9" y="82"/>
                    </a:lnTo>
                    <a:lnTo>
                      <a:pt x="14" y="82"/>
                    </a:lnTo>
                    <a:lnTo>
                      <a:pt x="18" y="82"/>
                    </a:lnTo>
                    <a:lnTo>
                      <a:pt x="23" y="82"/>
                    </a:lnTo>
                    <a:lnTo>
                      <a:pt x="30" y="82"/>
                    </a:lnTo>
                    <a:lnTo>
                      <a:pt x="36" y="82"/>
                    </a:lnTo>
                    <a:lnTo>
                      <a:pt x="41" y="82"/>
                    </a:lnTo>
                    <a:lnTo>
                      <a:pt x="46" y="82"/>
                    </a:lnTo>
                    <a:lnTo>
                      <a:pt x="46" y="66"/>
                    </a:lnTo>
                    <a:lnTo>
                      <a:pt x="46" y="50"/>
                    </a:lnTo>
                    <a:lnTo>
                      <a:pt x="46" y="33"/>
                    </a:lnTo>
                    <a:lnTo>
                      <a:pt x="46" y="16"/>
                    </a:lnTo>
                    <a:lnTo>
                      <a:pt x="46" y="13"/>
                    </a:lnTo>
                    <a:lnTo>
                      <a:pt x="45" y="8"/>
                    </a:lnTo>
                    <a:lnTo>
                      <a:pt x="44" y="5"/>
                    </a:lnTo>
                    <a:lnTo>
                      <a:pt x="43" y="0"/>
                    </a:lnTo>
                    <a:close/>
                  </a:path>
                </a:pathLst>
              </a:custGeom>
              <a:solidFill>
                <a:srgbClr val="BAAF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615" name="Freeform 53"/>
              <p:cNvSpPr>
                <a:spLocks/>
              </p:cNvSpPr>
              <p:nvPr/>
            </p:nvSpPr>
            <p:spPr bwMode="auto">
              <a:xfrm>
                <a:off x="3097" y="1881"/>
                <a:ext cx="24" cy="29"/>
              </a:xfrm>
              <a:custGeom>
                <a:avLst/>
                <a:gdLst>
                  <a:gd name="T0" fmla="*/ 45 w 46"/>
                  <a:gd name="T1" fmla="*/ 0 h 60"/>
                  <a:gd name="T2" fmla="*/ 39 w 46"/>
                  <a:gd name="T3" fmla="*/ 0 h 60"/>
                  <a:gd name="T4" fmla="*/ 33 w 46"/>
                  <a:gd name="T5" fmla="*/ 0 h 60"/>
                  <a:gd name="T6" fmla="*/ 29 w 46"/>
                  <a:gd name="T7" fmla="*/ 0 h 60"/>
                  <a:gd name="T8" fmla="*/ 23 w 46"/>
                  <a:gd name="T9" fmla="*/ 0 h 60"/>
                  <a:gd name="T10" fmla="*/ 17 w 46"/>
                  <a:gd name="T11" fmla="*/ 0 h 60"/>
                  <a:gd name="T12" fmla="*/ 12 w 46"/>
                  <a:gd name="T13" fmla="*/ 0 h 60"/>
                  <a:gd name="T14" fmla="*/ 6 w 46"/>
                  <a:gd name="T15" fmla="*/ 0 h 60"/>
                  <a:gd name="T16" fmla="*/ 0 w 46"/>
                  <a:gd name="T17" fmla="*/ 0 h 60"/>
                  <a:gd name="T18" fmla="*/ 0 w 46"/>
                  <a:gd name="T19" fmla="*/ 12 h 60"/>
                  <a:gd name="T20" fmla="*/ 0 w 46"/>
                  <a:gd name="T21" fmla="*/ 22 h 60"/>
                  <a:gd name="T22" fmla="*/ 0 w 46"/>
                  <a:gd name="T23" fmla="*/ 32 h 60"/>
                  <a:gd name="T24" fmla="*/ 0 w 46"/>
                  <a:gd name="T25" fmla="*/ 43 h 60"/>
                  <a:gd name="T26" fmla="*/ 0 w 46"/>
                  <a:gd name="T27" fmla="*/ 47 h 60"/>
                  <a:gd name="T28" fmla="*/ 1 w 46"/>
                  <a:gd name="T29" fmla="*/ 52 h 60"/>
                  <a:gd name="T30" fmla="*/ 1 w 46"/>
                  <a:gd name="T31" fmla="*/ 56 h 60"/>
                  <a:gd name="T32" fmla="*/ 2 w 46"/>
                  <a:gd name="T33" fmla="*/ 60 h 60"/>
                  <a:gd name="T34" fmla="*/ 8 w 46"/>
                  <a:gd name="T35" fmla="*/ 60 h 60"/>
                  <a:gd name="T36" fmla="*/ 13 w 46"/>
                  <a:gd name="T37" fmla="*/ 60 h 60"/>
                  <a:gd name="T38" fmla="*/ 18 w 46"/>
                  <a:gd name="T39" fmla="*/ 60 h 60"/>
                  <a:gd name="T40" fmla="*/ 23 w 46"/>
                  <a:gd name="T41" fmla="*/ 60 h 60"/>
                  <a:gd name="T42" fmla="*/ 29 w 46"/>
                  <a:gd name="T43" fmla="*/ 60 h 60"/>
                  <a:gd name="T44" fmla="*/ 35 w 46"/>
                  <a:gd name="T45" fmla="*/ 60 h 60"/>
                  <a:gd name="T46" fmla="*/ 40 w 46"/>
                  <a:gd name="T47" fmla="*/ 60 h 60"/>
                  <a:gd name="T48" fmla="*/ 46 w 46"/>
                  <a:gd name="T49" fmla="*/ 60 h 60"/>
                  <a:gd name="T50" fmla="*/ 46 w 46"/>
                  <a:gd name="T51" fmla="*/ 50 h 60"/>
                  <a:gd name="T52" fmla="*/ 46 w 46"/>
                  <a:gd name="T53" fmla="*/ 39 h 60"/>
                  <a:gd name="T54" fmla="*/ 46 w 46"/>
                  <a:gd name="T55" fmla="*/ 29 h 60"/>
                  <a:gd name="T56" fmla="*/ 46 w 46"/>
                  <a:gd name="T57" fmla="*/ 18 h 60"/>
                  <a:gd name="T58" fmla="*/ 46 w 46"/>
                  <a:gd name="T59" fmla="*/ 14 h 60"/>
                  <a:gd name="T60" fmla="*/ 46 w 46"/>
                  <a:gd name="T61" fmla="*/ 9 h 60"/>
                  <a:gd name="T62" fmla="*/ 46 w 46"/>
                  <a:gd name="T63" fmla="*/ 5 h 60"/>
                  <a:gd name="T64" fmla="*/ 45 w 46"/>
                  <a:gd name="T65" fmla="*/ 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6" h="60">
                    <a:moveTo>
                      <a:pt x="45" y="0"/>
                    </a:moveTo>
                    <a:lnTo>
                      <a:pt x="39" y="0"/>
                    </a:lnTo>
                    <a:lnTo>
                      <a:pt x="33" y="0"/>
                    </a:lnTo>
                    <a:lnTo>
                      <a:pt x="29" y="0"/>
                    </a:lnTo>
                    <a:lnTo>
                      <a:pt x="23" y="0"/>
                    </a:lnTo>
                    <a:lnTo>
                      <a:pt x="17" y="0"/>
                    </a:lnTo>
                    <a:lnTo>
                      <a:pt x="12" y="0"/>
                    </a:lnTo>
                    <a:lnTo>
                      <a:pt x="6" y="0"/>
                    </a:lnTo>
                    <a:lnTo>
                      <a:pt x="0" y="0"/>
                    </a:lnTo>
                    <a:lnTo>
                      <a:pt x="0" y="12"/>
                    </a:lnTo>
                    <a:lnTo>
                      <a:pt x="0" y="22"/>
                    </a:lnTo>
                    <a:lnTo>
                      <a:pt x="0" y="32"/>
                    </a:lnTo>
                    <a:lnTo>
                      <a:pt x="0" y="43"/>
                    </a:lnTo>
                    <a:lnTo>
                      <a:pt x="0" y="47"/>
                    </a:lnTo>
                    <a:lnTo>
                      <a:pt x="1" y="52"/>
                    </a:lnTo>
                    <a:lnTo>
                      <a:pt x="1" y="56"/>
                    </a:lnTo>
                    <a:lnTo>
                      <a:pt x="2" y="60"/>
                    </a:lnTo>
                    <a:lnTo>
                      <a:pt x="8" y="60"/>
                    </a:lnTo>
                    <a:lnTo>
                      <a:pt x="13" y="60"/>
                    </a:lnTo>
                    <a:lnTo>
                      <a:pt x="18" y="60"/>
                    </a:lnTo>
                    <a:lnTo>
                      <a:pt x="23" y="60"/>
                    </a:lnTo>
                    <a:lnTo>
                      <a:pt x="29" y="60"/>
                    </a:lnTo>
                    <a:lnTo>
                      <a:pt x="35" y="60"/>
                    </a:lnTo>
                    <a:lnTo>
                      <a:pt x="40" y="60"/>
                    </a:lnTo>
                    <a:lnTo>
                      <a:pt x="46" y="60"/>
                    </a:lnTo>
                    <a:lnTo>
                      <a:pt x="46" y="50"/>
                    </a:lnTo>
                    <a:lnTo>
                      <a:pt x="46" y="39"/>
                    </a:lnTo>
                    <a:lnTo>
                      <a:pt x="46" y="29"/>
                    </a:lnTo>
                    <a:lnTo>
                      <a:pt x="46" y="18"/>
                    </a:lnTo>
                    <a:lnTo>
                      <a:pt x="46" y="14"/>
                    </a:lnTo>
                    <a:lnTo>
                      <a:pt x="46" y="9"/>
                    </a:lnTo>
                    <a:lnTo>
                      <a:pt x="46" y="5"/>
                    </a:lnTo>
                    <a:lnTo>
                      <a:pt x="45" y="0"/>
                    </a:lnTo>
                    <a:close/>
                  </a:path>
                </a:pathLst>
              </a:custGeom>
              <a:solidFill>
                <a:srgbClr val="C1B5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616" name="Rectangle 54"/>
              <p:cNvSpPr>
                <a:spLocks noChangeArrowheads="1"/>
              </p:cNvSpPr>
              <p:nvPr/>
            </p:nvSpPr>
            <p:spPr bwMode="auto">
              <a:xfrm>
                <a:off x="3097" y="1881"/>
                <a:ext cx="24" cy="19"/>
              </a:xfrm>
              <a:prstGeom prst="rect">
                <a:avLst/>
              </a:prstGeom>
              <a:solidFill>
                <a:srgbClr val="C9BC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617" name="Freeform 55"/>
              <p:cNvSpPr>
                <a:spLocks/>
              </p:cNvSpPr>
              <p:nvPr/>
            </p:nvSpPr>
            <p:spPr bwMode="auto">
              <a:xfrm>
                <a:off x="2764" y="1742"/>
                <a:ext cx="435" cy="132"/>
              </a:xfrm>
              <a:custGeom>
                <a:avLst/>
                <a:gdLst>
                  <a:gd name="T0" fmla="*/ 869 w 869"/>
                  <a:gd name="T1" fmla="*/ 85 h 262"/>
                  <a:gd name="T2" fmla="*/ 0 w 869"/>
                  <a:gd name="T3" fmla="*/ 0 h 262"/>
                  <a:gd name="T4" fmla="*/ 0 w 869"/>
                  <a:gd name="T5" fmla="*/ 212 h 262"/>
                  <a:gd name="T6" fmla="*/ 869 w 869"/>
                  <a:gd name="T7" fmla="*/ 262 h 262"/>
                  <a:gd name="T8" fmla="*/ 869 w 869"/>
                  <a:gd name="T9" fmla="*/ 85 h 262"/>
                </a:gdLst>
                <a:ahLst/>
                <a:cxnLst>
                  <a:cxn ang="0">
                    <a:pos x="T0" y="T1"/>
                  </a:cxn>
                  <a:cxn ang="0">
                    <a:pos x="T2" y="T3"/>
                  </a:cxn>
                  <a:cxn ang="0">
                    <a:pos x="T4" y="T5"/>
                  </a:cxn>
                  <a:cxn ang="0">
                    <a:pos x="T6" y="T7"/>
                  </a:cxn>
                  <a:cxn ang="0">
                    <a:pos x="T8" y="T9"/>
                  </a:cxn>
                </a:cxnLst>
                <a:rect l="0" t="0" r="r" b="b"/>
                <a:pathLst>
                  <a:path w="869" h="262">
                    <a:moveTo>
                      <a:pt x="869" y="85"/>
                    </a:moveTo>
                    <a:lnTo>
                      <a:pt x="0" y="0"/>
                    </a:lnTo>
                    <a:lnTo>
                      <a:pt x="0" y="212"/>
                    </a:lnTo>
                    <a:lnTo>
                      <a:pt x="869" y="262"/>
                    </a:lnTo>
                    <a:lnTo>
                      <a:pt x="869" y="85"/>
                    </a:lnTo>
                    <a:close/>
                  </a:path>
                </a:pathLst>
              </a:custGeom>
              <a:solidFill>
                <a:srgbClr val="7577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618" name="Freeform 56"/>
              <p:cNvSpPr>
                <a:spLocks/>
              </p:cNvSpPr>
              <p:nvPr/>
            </p:nvSpPr>
            <p:spPr bwMode="auto">
              <a:xfrm>
                <a:off x="2773" y="2201"/>
                <a:ext cx="384" cy="103"/>
              </a:xfrm>
              <a:custGeom>
                <a:avLst/>
                <a:gdLst>
                  <a:gd name="T0" fmla="*/ 676 w 770"/>
                  <a:gd name="T1" fmla="*/ 36 h 207"/>
                  <a:gd name="T2" fmla="*/ 770 w 770"/>
                  <a:gd name="T3" fmla="*/ 207 h 207"/>
                  <a:gd name="T4" fmla="*/ 36 w 770"/>
                  <a:gd name="T5" fmla="*/ 198 h 207"/>
                  <a:gd name="T6" fmla="*/ 0 w 770"/>
                  <a:gd name="T7" fmla="*/ 0 h 207"/>
                  <a:gd name="T8" fmla="*/ 8 w 770"/>
                  <a:gd name="T9" fmla="*/ 0 h 207"/>
                  <a:gd name="T10" fmla="*/ 30 w 770"/>
                  <a:gd name="T11" fmla="*/ 1 h 207"/>
                  <a:gd name="T12" fmla="*/ 63 w 770"/>
                  <a:gd name="T13" fmla="*/ 2 h 207"/>
                  <a:gd name="T14" fmla="*/ 107 w 770"/>
                  <a:gd name="T15" fmla="*/ 4 h 207"/>
                  <a:gd name="T16" fmla="*/ 159 w 770"/>
                  <a:gd name="T17" fmla="*/ 6 h 207"/>
                  <a:gd name="T18" fmla="*/ 217 w 770"/>
                  <a:gd name="T19" fmla="*/ 9 h 207"/>
                  <a:gd name="T20" fmla="*/ 278 w 770"/>
                  <a:gd name="T21" fmla="*/ 11 h 207"/>
                  <a:gd name="T22" fmla="*/ 342 w 770"/>
                  <a:gd name="T23" fmla="*/ 14 h 207"/>
                  <a:gd name="T24" fmla="*/ 406 w 770"/>
                  <a:gd name="T25" fmla="*/ 18 h 207"/>
                  <a:gd name="T26" fmla="*/ 467 w 770"/>
                  <a:gd name="T27" fmla="*/ 20 h 207"/>
                  <a:gd name="T28" fmla="*/ 523 w 770"/>
                  <a:gd name="T29" fmla="*/ 24 h 207"/>
                  <a:gd name="T30" fmla="*/ 575 w 770"/>
                  <a:gd name="T31" fmla="*/ 27 h 207"/>
                  <a:gd name="T32" fmla="*/ 618 w 770"/>
                  <a:gd name="T33" fmla="*/ 29 h 207"/>
                  <a:gd name="T34" fmla="*/ 650 w 770"/>
                  <a:gd name="T35" fmla="*/ 32 h 207"/>
                  <a:gd name="T36" fmla="*/ 671 w 770"/>
                  <a:gd name="T37" fmla="*/ 34 h 207"/>
                  <a:gd name="T38" fmla="*/ 676 w 770"/>
                  <a:gd name="T39" fmla="*/ 36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70" h="207">
                    <a:moveTo>
                      <a:pt x="676" y="36"/>
                    </a:moveTo>
                    <a:lnTo>
                      <a:pt x="770" y="207"/>
                    </a:lnTo>
                    <a:lnTo>
                      <a:pt x="36" y="198"/>
                    </a:lnTo>
                    <a:lnTo>
                      <a:pt x="0" y="0"/>
                    </a:lnTo>
                    <a:lnTo>
                      <a:pt x="8" y="0"/>
                    </a:lnTo>
                    <a:lnTo>
                      <a:pt x="30" y="1"/>
                    </a:lnTo>
                    <a:lnTo>
                      <a:pt x="63" y="2"/>
                    </a:lnTo>
                    <a:lnTo>
                      <a:pt x="107" y="4"/>
                    </a:lnTo>
                    <a:lnTo>
                      <a:pt x="159" y="6"/>
                    </a:lnTo>
                    <a:lnTo>
                      <a:pt x="217" y="9"/>
                    </a:lnTo>
                    <a:lnTo>
                      <a:pt x="278" y="11"/>
                    </a:lnTo>
                    <a:lnTo>
                      <a:pt x="342" y="14"/>
                    </a:lnTo>
                    <a:lnTo>
                      <a:pt x="406" y="18"/>
                    </a:lnTo>
                    <a:lnTo>
                      <a:pt x="467" y="20"/>
                    </a:lnTo>
                    <a:lnTo>
                      <a:pt x="523" y="24"/>
                    </a:lnTo>
                    <a:lnTo>
                      <a:pt x="575" y="27"/>
                    </a:lnTo>
                    <a:lnTo>
                      <a:pt x="618" y="29"/>
                    </a:lnTo>
                    <a:lnTo>
                      <a:pt x="650" y="32"/>
                    </a:lnTo>
                    <a:lnTo>
                      <a:pt x="671" y="34"/>
                    </a:lnTo>
                    <a:lnTo>
                      <a:pt x="676" y="36"/>
                    </a:lnTo>
                    <a:close/>
                  </a:path>
                </a:pathLst>
              </a:custGeom>
              <a:solidFill>
                <a:srgbClr val="7577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619" name="Freeform 57"/>
              <p:cNvSpPr>
                <a:spLocks/>
              </p:cNvSpPr>
              <p:nvPr/>
            </p:nvSpPr>
            <p:spPr bwMode="auto">
              <a:xfrm>
                <a:off x="2788" y="2291"/>
                <a:ext cx="372" cy="155"/>
              </a:xfrm>
              <a:custGeom>
                <a:avLst/>
                <a:gdLst>
                  <a:gd name="T0" fmla="*/ 740 w 746"/>
                  <a:gd name="T1" fmla="*/ 28 h 311"/>
                  <a:gd name="T2" fmla="*/ 0 w 746"/>
                  <a:gd name="T3" fmla="*/ 0 h 311"/>
                  <a:gd name="T4" fmla="*/ 0 w 746"/>
                  <a:gd name="T5" fmla="*/ 302 h 311"/>
                  <a:gd name="T6" fmla="*/ 744 w 746"/>
                  <a:gd name="T7" fmla="*/ 311 h 311"/>
                  <a:gd name="T8" fmla="*/ 746 w 746"/>
                  <a:gd name="T9" fmla="*/ 265 h 311"/>
                  <a:gd name="T10" fmla="*/ 746 w 746"/>
                  <a:gd name="T11" fmla="*/ 166 h 311"/>
                  <a:gd name="T12" fmla="*/ 744 w 746"/>
                  <a:gd name="T13" fmla="*/ 68 h 311"/>
                  <a:gd name="T14" fmla="*/ 740 w 746"/>
                  <a:gd name="T15" fmla="*/ 28 h 3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46" h="311">
                    <a:moveTo>
                      <a:pt x="740" y="28"/>
                    </a:moveTo>
                    <a:lnTo>
                      <a:pt x="0" y="0"/>
                    </a:lnTo>
                    <a:lnTo>
                      <a:pt x="0" y="302"/>
                    </a:lnTo>
                    <a:lnTo>
                      <a:pt x="744" y="311"/>
                    </a:lnTo>
                    <a:lnTo>
                      <a:pt x="746" y="265"/>
                    </a:lnTo>
                    <a:lnTo>
                      <a:pt x="746" y="166"/>
                    </a:lnTo>
                    <a:lnTo>
                      <a:pt x="744" y="68"/>
                    </a:lnTo>
                    <a:lnTo>
                      <a:pt x="740" y="28"/>
                    </a:lnTo>
                    <a:close/>
                  </a:path>
                </a:pathLst>
              </a:custGeom>
              <a:solidFill>
                <a:srgbClr val="8989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620" name="Freeform 58"/>
              <p:cNvSpPr>
                <a:spLocks/>
              </p:cNvSpPr>
              <p:nvPr/>
            </p:nvSpPr>
            <p:spPr bwMode="auto">
              <a:xfrm>
                <a:off x="2814" y="2291"/>
                <a:ext cx="346" cy="155"/>
              </a:xfrm>
              <a:custGeom>
                <a:avLst/>
                <a:gdLst>
                  <a:gd name="T0" fmla="*/ 687 w 693"/>
                  <a:gd name="T1" fmla="*/ 27 h 310"/>
                  <a:gd name="T2" fmla="*/ 644 w 693"/>
                  <a:gd name="T3" fmla="*/ 26 h 310"/>
                  <a:gd name="T4" fmla="*/ 600 w 693"/>
                  <a:gd name="T5" fmla="*/ 23 h 310"/>
                  <a:gd name="T6" fmla="*/ 558 w 693"/>
                  <a:gd name="T7" fmla="*/ 22 h 310"/>
                  <a:gd name="T8" fmla="*/ 515 w 693"/>
                  <a:gd name="T9" fmla="*/ 20 h 310"/>
                  <a:gd name="T10" fmla="*/ 471 w 693"/>
                  <a:gd name="T11" fmla="*/ 19 h 310"/>
                  <a:gd name="T12" fmla="*/ 429 w 693"/>
                  <a:gd name="T13" fmla="*/ 17 h 310"/>
                  <a:gd name="T14" fmla="*/ 386 w 693"/>
                  <a:gd name="T15" fmla="*/ 15 h 310"/>
                  <a:gd name="T16" fmla="*/ 343 w 693"/>
                  <a:gd name="T17" fmla="*/ 13 h 310"/>
                  <a:gd name="T18" fmla="*/ 300 w 693"/>
                  <a:gd name="T19" fmla="*/ 12 h 310"/>
                  <a:gd name="T20" fmla="*/ 257 w 693"/>
                  <a:gd name="T21" fmla="*/ 11 h 310"/>
                  <a:gd name="T22" fmla="*/ 214 w 693"/>
                  <a:gd name="T23" fmla="*/ 8 h 310"/>
                  <a:gd name="T24" fmla="*/ 172 w 693"/>
                  <a:gd name="T25" fmla="*/ 7 h 310"/>
                  <a:gd name="T26" fmla="*/ 128 w 693"/>
                  <a:gd name="T27" fmla="*/ 5 h 310"/>
                  <a:gd name="T28" fmla="*/ 85 w 693"/>
                  <a:gd name="T29" fmla="*/ 4 h 310"/>
                  <a:gd name="T30" fmla="*/ 43 w 693"/>
                  <a:gd name="T31" fmla="*/ 2 h 310"/>
                  <a:gd name="T32" fmla="*/ 0 w 693"/>
                  <a:gd name="T33" fmla="*/ 0 h 310"/>
                  <a:gd name="T34" fmla="*/ 0 w 693"/>
                  <a:gd name="T35" fmla="*/ 75 h 310"/>
                  <a:gd name="T36" fmla="*/ 0 w 693"/>
                  <a:gd name="T37" fmla="*/ 150 h 310"/>
                  <a:gd name="T38" fmla="*/ 0 w 693"/>
                  <a:gd name="T39" fmla="*/ 226 h 310"/>
                  <a:gd name="T40" fmla="*/ 0 w 693"/>
                  <a:gd name="T41" fmla="*/ 301 h 310"/>
                  <a:gd name="T42" fmla="*/ 44 w 693"/>
                  <a:gd name="T43" fmla="*/ 302 h 310"/>
                  <a:gd name="T44" fmla="*/ 86 w 693"/>
                  <a:gd name="T45" fmla="*/ 302 h 310"/>
                  <a:gd name="T46" fmla="*/ 130 w 693"/>
                  <a:gd name="T47" fmla="*/ 303 h 310"/>
                  <a:gd name="T48" fmla="*/ 173 w 693"/>
                  <a:gd name="T49" fmla="*/ 303 h 310"/>
                  <a:gd name="T50" fmla="*/ 217 w 693"/>
                  <a:gd name="T51" fmla="*/ 304 h 310"/>
                  <a:gd name="T52" fmla="*/ 259 w 693"/>
                  <a:gd name="T53" fmla="*/ 304 h 310"/>
                  <a:gd name="T54" fmla="*/ 303 w 693"/>
                  <a:gd name="T55" fmla="*/ 306 h 310"/>
                  <a:gd name="T56" fmla="*/ 346 w 693"/>
                  <a:gd name="T57" fmla="*/ 306 h 310"/>
                  <a:gd name="T58" fmla="*/ 390 w 693"/>
                  <a:gd name="T59" fmla="*/ 307 h 310"/>
                  <a:gd name="T60" fmla="*/ 432 w 693"/>
                  <a:gd name="T61" fmla="*/ 307 h 310"/>
                  <a:gd name="T62" fmla="*/ 476 w 693"/>
                  <a:gd name="T63" fmla="*/ 308 h 310"/>
                  <a:gd name="T64" fmla="*/ 519 w 693"/>
                  <a:gd name="T65" fmla="*/ 308 h 310"/>
                  <a:gd name="T66" fmla="*/ 562 w 693"/>
                  <a:gd name="T67" fmla="*/ 309 h 310"/>
                  <a:gd name="T68" fmla="*/ 605 w 693"/>
                  <a:gd name="T69" fmla="*/ 309 h 310"/>
                  <a:gd name="T70" fmla="*/ 649 w 693"/>
                  <a:gd name="T71" fmla="*/ 310 h 310"/>
                  <a:gd name="T72" fmla="*/ 691 w 693"/>
                  <a:gd name="T73" fmla="*/ 310 h 310"/>
                  <a:gd name="T74" fmla="*/ 693 w 693"/>
                  <a:gd name="T75" fmla="*/ 264 h 310"/>
                  <a:gd name="T76" fmla="*/ 693 w 693"/>
                  <a:gd name="T77" fmla="*/ 165 h 310"/>
                  <a:gd name="T78" fmla="*/ 691 w 693"/>
                  <a:gd name="T79" fmla="*/ 67 h 310"/>
                  <a:gd name="T80" fmla="*/ 687 w 693"/>
                  <a:gd name="T81" fmla="*/ 27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93" h="310">
                    <a:moveTo>
                      <a:pt x="687" y="27"/>
                    </a:moveTo>
                    <a:lnTo>
                      <a:pt x="644" y="26"/>
                    </a:lnTo>
                    <a:lnTo>
                      <a:pt x="600" y="23"/>
                    </a:lnTo>
                    <a:lnTo>
                      <a:pt x="558" y="22"/>
                    </a:lnTo>
                    <a:lnTo>
                      <a:pt x="515" y="20"/>
                    </a:lnTo>
                    <a:lnTo>
                      <a:pt x="471" y="19"/>
                    </a:lnTo>
                    <a:lnTo>
                      <a:pt x="429" y="17"/>
                    </a:lnTo>
                    <a:lnTo>
                      <a:pt x="386" y="15"/>
                    </a:lnTo>
                    <a:lnTo>
                      <a:pt x="343" y="13"/>
                    </a:lnTo>
                    <a:lnTo>
                      <a:pt x="300" y="12"/>
                    </a:lnTo>
                    <a:lnTo>
                      <a:pt x="257" y="11"/>
                    </a:lnTo>
                    <a:lnTo>
                      <a:pt x="214" y="8"/>
                    </a:lnTo>
                    <a:lnTo>
                      <a:pt x="172" y="7"/>
                    </a:lnTo>
                    <a:lnTo>
                      <a:pt x="128" y="5"/>
                    </a:lnTo>
                    <a:lnTo>
                      <a:pt x="85" y="4"/>
                    </a:lnTo>
                    <a:lnTo>
                      <a:pt x="43" y="2"/>
                    </a:lnTo>
                    <a:lnTo>
                      <a:pt x="0" y="0"/>
                    </a:lnTo>
                    <a:lnTo>
                      <a:pt x="0" y="75"/>
                    </a:lnTo>
                    <a:lnTo>
                      <a:pt x="0" y="150"/>
                    </a:lnTo>
                    <a:lnTo>
                      <a:pt x="0" y="226"/>
                    </a:lnTo>
                    <a:lnTo>
                      <a:pt x="0" y="301"/>
                    </a:lnTo>
                    <a:lnTo>
                      <a:pt x="44" y="302"/>
                    </a:lnTo>
                    <a:lnTo>
                      <a:pt x="86" y="302"/>
                    </a:lnTo>
                    <a:lnTo>
                      <a:pt x="130" y="303"/>
                    </a:lnTo>
                    <a:lnTo>
                      <a:pt x="173" y="303"/>
                    </a:lnTo>
                    <a:lnTo>
                      <a:pt x="217" y="304"/>
                    </a:lnTo>
                    <a:lnTo>
                      <a:pt x="259" y="304"/>
                    </a:lnTo>
                    <a:lnTo>
                      <a:pt x="303" y="306"/>
                    </a:lnTo>
                    <a:lnTo>
                      <a:pt x="346" y="306"/>
                    </a:lnTo>
                    <a:lnTo>
                      <a:pt x="390" y="307"/>
                    </a:lnTo>
                    <a:lnTo>
                      <a:pt x="432" y="307"/>
                    </a:lnTo>
                    <a:lnTo>
                      <a:pt x="476" y="308"/>
                    </a:lnTo>
                    <a:lnTo>
                      <a:pt x="519" y="308"/>
                    </a:lnTo>
                    <a:lnTo>
                      <a:pt x="562" y="309"/>
                    </a:lnTo>
                    <a:lnTo>
                      <a:pt x="605" y="309"/>
                    </a:lnTo>
                    <a:lnTo>
                      <a:pt x="649" y="310"/>
                    </a:lnTo>
                    <a:lnTo>
                      <a:pt x="691" y="310"/>
                    </a:lnTo>
                    <a:lnTo>
                      <a:pt x="693" y="264"/>
                    </a:lnTo>
                    <a:lnTo>
                      <a:pt x="693" y="165"/>
                    </a:lnTo>
                    <a:lnTo>
                      <a:pt x="691" y="67"/>
                    </a:lnTo>
                    <a:lnTo>
                      <a:pt x="687" y="27"/>
                    </a:lnTo>
                    <a:close/>
                  </a:path>
                </a:pathLst>
              </a:custGeom>
              <a:solidFill>
                <a:srgbClr val="918E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621" name="Freeform 59"/>
              <p:cNvSpPr>
                <a:spLocks/>
              </p:cNvSpPr>
              <p:nvPr/>
            </p:nvSpPr>
            <p:spPr bwMode="auto">
              <a:xfrm>
                <a:off x="2841" y="2292"/>
                <a:ext cx="319" cy="154"/>
              </a:xfrm>
              <a:custGeom>
                <a:avLst/>
                <a:gdLst>
                  <a:gd name="T0" fmla="*/ 633 w 639"/>
                  <a:gd name="T1" fmla="*/ 24 h 307"/>
                  <a:gd name="T2" fmla="*/ 594 w 639"/>
                  <a:gd name="T3" fmla="*/ 23 h 307"/>
                  <a:gd name="T4" fmla="*/ 553 w 639"/>
                  <a:gd name="T5" fmla="*/ 20 h 307"/>
                  <a:gd name="T6" fmla="*/ 514 w 639"/>
                  <a:gd name="T7" fmla="*/ 19 h 307"/>
                  <a:gd name="T8" fmla="*/ 475 w 639"/>
                  <a:gd name="T9" fmla="*/ 18 h 307"/>
                  <a:gd name="T10" fmla="*/ 435 w 639"/>
                  <a:gd name="T11" fmla="*/ 16 h 307"/>
                  <a:gd name="T12" fmla="*/ 395 w 639"/>
                  <a:gd name="T13" fmla="*/ 15 h 307"/>
                  <a:gd name="T14" fmla="*/ 356 w 639"/>
                  <a:gd name="T15" fmla="*/ 14 h 307"/>
                  <a:gd name="T16" fmla="*/ 317 w 639"/>
                  <a:gd name="T17" fmla="*/ 11 h 307"/>
                  <a:gd name="T18" fmla="*/ 277 w 639"/>
                  <a:gd name="T19" fmla="*/ 10 h 307"/>
                  <a:gd name="T20" fmla="*/ 238 w 639"/>
                  <a:gd name="T21" fmla="*/ 9 h 307"/>
                  <a:gd name="T22" fmla="*/ 198 w 639"/>
                  <a:gd name="T23" fmla="*/ 8 h 307"/>
                  <a:gd name="T24" fmla="*/ 158 w 639"/>
                  <a:gd name="T25" fmla="*/ 5 h 307"/>
                  <a:gd name="T26" fmla="*/ 119 w 639"/>
                  <a:gd name="T27" fmla="*/ 4 h 307"/>
                  <a:gd name="T28" fmla="*/ 80 w 639"/>
                  <a:gd name="T29" fmla="*/ 3 h 307"/>
                  <a:gd name="T30" fmla="*/ 39 w 639"/>
                  <a:gd name="T31" fmla="*/ 1 h 307"/>
                  <a:gd name="T32" fmla="*/ 0 w 639"/>
                  <a:gd name="T33" fmla="*/ 0 h 307"/>
                  <a:gd name="T34" fmla="*/ 0 w 639"/>
                  <a:gd name="T35" fmla="*/ 75 h 307"/>
                  <a:gd name="T36" fmla="*/ 0 w 639"/>
                  <a:gd name="T37" fmla="*/ 148 h 307"/>
                  <a:gd name="T38" fmla="*/ 0 w 639"/>
                  <a:gd name="T39" fmla="*/ 223 h 307"/>
                  <a:gd name="T40" fmla="*/ 0 w 639"/>
                  <a:gd name="T41" fmla="*/ 298 h 307"/>
                  <a:gd name="T42" fmla="*/ 41 w 639"/>
                  <a:gd name="T43" fmla="*/ 299 h 307"/>
                  <a:gd name="T44" fmla="*/ 80 w 639"/>
                  <a:gd name="T45" fmla="*/ 299 h 307"/>
                  <a:gd name="T46" fmla="*/ 120 w 639"/>
                  <a:gd name="T47" fmla="*/ 300 h 307"/>
                  <a:gd name="T48" fmla="*/ 159 w 639"/>
                  <a:gd name="T49" fmla="*/ 300 h 307"/>
                  <a:gd name="T50" fmla="*/ 200 w 639"/>
                  <a:gd name="T51" fmla="*/ 301 h 307"/>
                  <a:gd name="T52" fmla="*/ 239 w 639"/>
                  <a:gd name="T53" fmla="*/ 301 h 307"/>
                  <a:gd name="T54" fmla="*/ 279 w 639"/>
                  <a:gd name="T55" fmla="*/ 303 h 307"/>
                  <a:gd name="T56" fmla="*/ 319 w 639"/>
                  <a:gd name="T57" fmla="*/ 303 h 307"/>
                  <a:gd name="T58" fmla="*/ 359 w 639"/>
                  <a:gd name="T59" fmla="*/ 304 h 307"/>
                  <a:gd name="T60" fmla="*/ 399 w 639"/>
                  <a:gd name="T61" fmla="*/ 304 h 307"/>
                  <a:gd name="T62" fmla="*/ 438 w 639"/>
                  <a:gd name="T63" fmla="*/ 305 h 307"/>
                  <a:gd name="T64" fmla="*/ 478 w 639"/>
                  <a:gd name="T65" fmla="*/ 305 h 307"/>
                  <a:gd name="T66" fmla="*/ 518 w 639"/>
                  <a:gd name="T67" fmla="*/ 306 h 307"/>
                  <a:gd name="T68" fmla="*/ 558 w 639"/>
                  <a:gd name="T69" fmla="*/ 306 h 307"/>
                  <a:gd name="T70" fmla="*/ 597 w 639"/>
                  <a:gd name="T71" fmla="*/ 307 h 307"/>
                  <a:gd name="T72" fmla="*/ 637 w 639"/>
                  <a:gd name="T73" fmla="*/ 307 h 307"/>
                  <a:gd name="T74" fmla="*/ 639 w 639"/>
                  <a:gd name="T75" fmla="*/ 261 h 307"/>
                  <a:gd name="T76" fmla="*/ 639 w 639"/>
                  <a:gd name="T77" fmla="*/ 162 h 307"/>
                  <a:gd name="T78" fmla="*/ 637 w 639"/>
                  <a:gd name="T79" fmla="*/ 64 h 307"/>
                  <a:gd name="T80" fmla="*/ 633 w 639"/>
                  <a:gd name="T81" fmla="*/ 24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39" h="307">
                    <a:moveTo>
                      <a:pt x="633" y="24"/>
                    </a:moveTo>
                    <a:lnTo>
                      <a:pt x="594" y="23"/>
                    </a:lnTo>
                    <a:lnTo>
                      <a:pt x="553" y="20"/>
                    </a:lnTo>
                    <a:lnTo>
                      <a:pt x="514" y="19"/>
                    </a:lnTo>
                    <a:lnTo>
                      <a:pt x="475" y="18"/>
                    </a:lnTo>
                    <a:lnTo>
                      <a:pt x="435" y="16"/>
                    </a:lnTo>
                    <a:lnTo>
                      <a:pt x="395" y="15"/>
                    </a:lnTo>
                    <a:lnTo>
                      <a:pt x="356" y="14"/>
                    </a:lnTo>
                    <a:lnTo>
                      <a:pt x="317" y="11"/>
                    </a:lnTo>
                    <a:lnTo>
                      <a:pt x="277" y="10"/>
                    </a:lnTo>
                    <a:lnTo>
                      <a:pt x="238" y="9"/>
                    </a:lnTo>
                    <a:lnTo>
                      <a:pt x="198" y="8"/>
                    </a:lnTo>
                    <a:lnTo>
                      <a:pt x="158" y="5"/>
                    </a:lnTo>
                    <a:lnTo>
                      <a:pt x="119" y="4"/>
                    </a:lnTo>
                    <a:lnTo>
                      <a:pt x="80" y="3"/>
                    </a:lnTo>
                    <a:lnTo>
                      <a:pt x="39" y="1"/>
                    </a:lnTo>
                    <a:lnTo>
                      <a:pt x="0" y="0"/>
                    </a:lnTo>
                    <a:lnTo>
                      <a:pt x="0" y="75"/>
                    </a:lnTo>
                    <a:lnTo>
                      <a:pt x="0" y="148"/>
                    </a:lnTo>
                    <a:lnTo>
                      <a:pt x="0" y="223"/>
                    </a:lnTo>
                    <a:lnTo>
                      <a:pt x="0" y="298"/>
                    </a:lnTo>
                    <a:lnTo>
                      <a:pt x="41" y="299"/>
                    </a:lnTo>
                    <a:lnTo>
                      <a:pt x="80" y="299"/>
                    </a:lnTo>
                    <a:lnTo>
                      <a:pt x="120" y="300"/>
                    </a:lnTo>
                    <a:lnTo>
                      <a:pt x="159" y="300"/>
                    </a:lnTo>
                    <a:lnTo>
                      <a:pt x="200" y="301"/>
                    </a:lnTo>
                    <a:lnTo>
                      <a:pt x="239" y="301"/>
                    </a:lnTo>
                    <a:lnTo>
                      <a:pt x="279" y="303"/>
                    </a:lnTo>
                    <a:lnTo>
                      <a:pt x="319" y="303"/>
                    </a:lnTo>
                    <a:lnTo>
                      <a:pt x="359" y="304"/>
                    </a:lnTo>
                    <a:lnTo>
                      <a:pt x="399" y="304"/>
                    </a:lnTo>
                    <a:lnTo>
                      <a:pt x="438" y="305"/>
                    </a:lnTo>
                    <a:lnTo>
                      <a:pt x="478" y="305"/>
                    </a:lnTo>
                    <a:lnTo>
                      <a:pt x="518" y="306"/>
                    </a:lnTo>
                    <a:lnTo>
                      <a:pt x="558" y="306"/>
                    </a:lnTo>
                    <a:lnTo>
                      <a:pt x="597" y="307"/>
                    </a:lnTo>
                    <a:lnTo>
                      <a:pt x="637" y="307"/>
                    </a:lnTo>
                    <a:lnTo>
                      <a:pt x="639" y="261"/>
                    </a:lnTo>
                    <a:lnTo>
                      <a:pt x="639" y="162"/>
                    </a:lnTo>
                    <a:lnTo>
                      <a:pt x="637" y="64"/>
                    </a:lnTo>
                    <a:lnTo>
                      <a:pt x="633" y="24"/>
                    </a:lnTo>
                    <a:close/>
                  </a:path>
                </a:pathLst>
              </a:custGeom>
              <a:solidFill>
                <a:srgbClr val="9391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622" name="Freeform 60"/>
              <p:cNvSpPr>
                <a:spLocks/>
              </p:cNvSpPr>
              <p:nvPr/>
            </p:nvSpPr>
            <p:spPr bwMode="auto">
              <a:xfrm>
                <a:off x="2868" y="2293"/>
                <a:ext cx="292" cy="153"/>
              </a:xfrm>
              <a:custGeom>
                <a:avLst/>
                <a:gdLst>
                  <a:gd name="T0" fmla="*/ 579 w 585"/>
                  <a:gd name="T1" fmla="*/ 23 h 306"/>
                  <a:gd name="T2" fmla="*/ 543 w 585"/>
                  <a:gd name="T3" fmla="*/ 22 h 306"/>
                  <a:gd name="T4" fmla="*/ 506 w 585"/>
                  <a:gd name="T5" fmla="*/ 19 h 306"/>
                  <a:gd name="T6" fmla="*/ 471 w 585"/>
                  <a:gd name="T7" fmla="*/ 18 h 306"/>
                  <a:gd name="T8" fmla="*/ 435 w 585"/>
                  <a:gd name="T9" fmla="*/ 17 h 306"/>
                  <a:gd name="T10" fmla="*/ 398 w 585"/>
                  <a:gd name="T11" fmla="*/ 16 h 306"/>
                  <a:gd name="T12" fmla="*/ 362 w 585"/>
                  <a:gd name="T13" fmla="*/ 14 h 306"/>
                  <a:gd name="T14" fmla="*/ 325 w 585"/>
                  <a:gd name="T15" fmla="*/ 13 h 306"/>
                  <a:gd name="T16" fmla="*/ 290 w 585"/>
                  <a:gd name="T17" fmla="*/ 11 h 306"/>
                  <a:gd name="T18" fmla="*/ 254 w 585"/>
                  <a:gd name="T19" fmla="*/ 10 h 306"/>
                  <a:gd name="T20" fmla="*/ 217 w 585"/>
                  <a:gd name="T21" fmla="*/ 9 h 306"/>
                  <a:gd name="T22" fmla="*/ 181 w 585"/>
                  <a:gd name="T23" fmla="*/ 7 h 306"/>
                  <a:gd name="T24" fmla="*/ 144 w 585"/>
                  <a:gd name="T25" fmla="*/ 6 h 306"/>
                  <a:gd name="T26" fmla="*/ 109 w 585"/>
                  <a:gd name="T27" fmla="*/ 4 h 306"/>
                  <a:gd name="T28" fmla="*/ 73 w 585"/>
                  <a:gd name="T29" fmla="*/ 3 h 306"/>
                  <a:gd name="T30" fmla="*/ 36 w 585"/>
                  <a:gd name="T31" fmla="*/ 1 h 306"/>
                  <a:gd name="T32" fmla="*/ 0 w 585"/>
                  <a:gd name="T33" fmla="*/ 0 h 306"/>
                  <a:gd name="T34" fmla="*/ 0 w 585"/>
                  <a:gd name="T35" fmla="*/ 74 h 306"/>
                  <a:gd name="T36" fmla="*/ 0 w 585"/>
                  <a:gd name="T37" fmla="*/ 148 h 306"/>
                  <a:gd name="T38" fmla="*/ 0 w 585"/>
                  <a:gd name="T39" fmla="*/ 222 h 306"/>
                  <a:gd name="T40" fmla="*/ 0 w 585"/>
                  <a:gd name="T41" fmla="*/ 297 h 306"/>
                  <a:gd name="T42" fmla="*/ 37 w 585"/>
                  <a:gd name="T43" fmla="*/ 298 h 306"/>
                  <a:gd name="T44" fmla="*/ 73 w 585"/>
                  <a:gd name="T45" fmla="*/ 298 h 306"/>
                  <a:gd name="T46" fmla="*/ 110 w 585"/>
                  <a:gd name="T47" fmla="*/ 299 h 306"/>
                  <a:gd name="T48" fmla="*/ 147 w 585"/>
                  <a:gd name="T49" fmla="*/ 299 h 306"/>
                  <a:gd name="T50" fmla="*/ 182 w 585"/>
                  <a:gd name="T51" fmla="*/ 300 h 306"/>
                  <a:gd name="T52" fmla="*/ 219 w 585"/>
                  <a:gd name="T53" fmla="*/ 300 h 306"/>
                  <a:gd name="T54" fmla="*/ 255 w 585"/>
                  <a:gd name="T55" fmla="*/ 302 h 306"/>
                  <a:gd name="T56" fmla="*/ 292 w 585"/>
                  <a:gd name="T57" fmla="*/ 302 h 306"/>
                  <a:gd name="T58" fmla="*/ 329 w 585"/>
                  <a:gd name="T59" fmla="*/ 303 h 306"/>
                  <a:gd name="T60" fmla="*/ 365 w 585"/>
                  <a:gd name="T61" fmla="*/ 303 h 306"/>
                  <a:gd name="T62" fmla="*/ 401 w 585"/>
                  <a:gd name="T63" fmla="*/ 304 h 306"/>
                  <a:gd name="T64" fmla="*/ 437 w 585"/>
                  <a:gd name="T65" fmla="*/ 304 h 306"/>
                  <a:gd name="T66" fmla="*/ 474 w 585"/>
                  <a:gd name="T67" fmla="*/ 305 h 306"/>
                  <a:gd name="T68" fmla="*/ 511 w 585"/>
                  <a:gd name="T69" fmla="*/ 305 h 306"/>
                  <a:gd name="T70" fmla="*/ 547 w 585"/>
                  <a:gd name="T71" fmla="*/ 306 h 306"/>
                  <a:gd name="T72" fmla="*/ 583 w 585"/>
                  <a:gd name="T73" fmla="*/ 306 h 306"/>
                  <a:gd name="T74" fmla="*/ 585 w 585"/>
                  <a:gd name="T75" fmla="*/ 260 h 306"/>
                  <a:gd name="T76" fmla="*/ 585 w 585"/>
                  <a:gd name="T77" fmla="*/ 161 h 306"/>
                  <a:gd name="T78" fmla="*/ 583 w 585"/>
                  <a:gd name="T79" fmla="*/ 63 h 306"/>
                  <a:gd name="T80" fmla="*/ 579 w 585"/>
                  <a:gd name="T81" fmla="*/ 23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85" h="306">
                    <a:moveTo>
                      <a:pt x="579" y="23"/>
                    </a:moveTo>
                    <a:lnTo>
                      <a:pt x="543" y="22"/>
                    </a:lnTo>
                    <a:lnTo>
                      <a:pt x="506" y="19"/>
                    </a:lnTo>
                    <a:lnTo>
                      <a:pt x="471" y="18"/>
                    </a:lnTo>
                    <a:lnTo>
                      <a:pt x="435" y="17"/>
                    </a:lnTo>
                    <a:lnTo>
                      <a:pt x="398" y="16"/>
                    </a:lnTo>
                    <a:lnTo>
                      <a:pt x="362" y="14"/>
                    </a:lnTo>
                    <a:lnTo>
                      <a:pt x="325" y="13"/>
                    </a:lnTo>
                    <a:lnTo>
                      <a:pt x="290" y="11"/>
                    </a:lnTo>
                    <a:lnTo>
                      <a:pt x="254" y="10"/>
                    </a:lnTo>
                    <a:lnTo>
                      <a:pt x="217" y="9"/>
                    </a:lnTo>
                    <a:lnTo>
                      <a:pt x="181" y="7"/>
                    </a:lnTo>
                    <a:lnTo>
                      <a:pt x="144" y="6"/>
                    </a:lnTo>
                    <a:lnTo>
                      <a:pt x="109" y="4"/>
                    </a:lnTo>
                    <a:lnTo>
                      <a:pt x="73" y="3"/>
                    </a:lnTo>
                    <a:lnTo>
                      <a:pt x="36" y="1"/>
                    </a:lnTo>
                    <a:lnTo>
                      <a:pt x="0" y="0"/>
                    </a:lnTo>
                    <a:lnTo>
                      <a:pt x="0" y="74"/>
                    </a:lnTo>
                    <a:lnTo>
                      <a:pt x="0" y="148"/>
                    </a:lnTo>
                    <a:lnTo>
                      <a:pt x="0" y="222"/>
                    </a:lnTo>
                    <a:lnTo>
                      <a:pt x="0" y="297"/>
                    </a:lnTo>
                    <a:lnTo>
                      <a:pt x="37" y="298"/>
                    </a:lnTo>
                    <a:lnTo>
                      <a:pt x="73" y="298"/>
                    </a:lnTo>
                    <a:lnTo>
                      <a:pt x="110" y="299"/>
                    </a:lnTo>
                    <a:lnTo>
                      <a:pt x="147" y="299"/>
                    </a:lnTo>
                    <a:lnTo>
                      <a:pt x="182" y="300"/>
                    </a:lnTo>
                    <a:lnTo>
                      <a:pt x="219" y="300"/>
                    </a:lnTo>
                    <a:lnTo>
                      <a:pt x="255" y="302"/>
                    </a:lnTo>
                    <a:lnTo>
                      <a:pt x="292" y="302"/>
                    </a:lnTo>
                    <a:lnTo>
                      <a:pt x="329" y="303"/>
                    </a:lnTo>
                    <a:lnTo>
                      <a:pt x="365" y="303"/>
                    </a:lnTo>
                    <a:lnTo>
                      <a:pt x="401" y="304"/>
                    </a:lnTo>
                    <a:lnTo>
                      <a:pt x="437" y="304"/>
                    </a:lnTo>
                    <a:lnTo>
                      <a:pt x="474" y="305"/>
                    </a:lnTo>
                    <a:lnTo>
                      <a:pt x="511" y="305"/>
                    </a:lnTo>
                    <a:lnTo>
                      <a:pt x="547" y="306"/>
                    </a:lnTo>
                    <a:lnTo>
                      <a:pt x="583" y="306"/>
                    </a:lnTo>
                    <a:lnTo>
                      <a:pt x="585" y="260"/>
                    </a:lnTo>
                    <a:lnTo>
                      <a:pt x="585" y="161"/>
                    </a:lnTo>
                    <a:lnTo>
                      <a:pt x="583" y="63"/>
                    </a:lnTo>
                    <a:lnTo>
                      <a:pt x="579" y="23"/>
                    </a:lnTo>
                    <a:close/>
                  </a:path>
                </a:pathLst>
              </a:custGeom>
              <a:solidFill>
                <a:srgbClr val="9B99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623" name="Freeform 61"/>
              <p:cNvSpPr>
                <a:spLocks/>
              </p:cNvSpPr>
              <p:nvPr/>
            </p:nvSpPr>
            <p:spPr bwMode="auto">
              <a:xfrm>
                <a:off x="2895" y="2294"/>
                <a:ext cx="265" cy="152"/>
              </a:xfrm>
              <a:custGeom>
                <a:avLst/>
                <a:gdLst>
                  <a:gd name="T0" fmla="*/ 524 w 530"/>
                  <a:gd name="T1" fmla="*/ 21 h 304"/>
                  <a:gd name="T2" fmla="*/ 492 w 530"/>
                  <a:gd name="T3" fmla="*/ 20 h 304"/>
                  <a:gd name="T4" fmla="*/ 458 w 530"/>
                  <a:gd name="T5" fmla="*/ 19 h 304"/>
                  <a:gd name="T6" fmla="*/ 426 w 530"/>
                  <a:gd name="T7" fmla="*/ 17 h 304"/>
                  <a:gd name="T8" fmla="*/ 392 w 530"/>
                  <a:gd name="T9" fmla="*/ 15 h 304"/>
                  <a:gd name="T10" fmla="*/ 360 w 530"/>
                  <a:gd name="T11" fmla="*/ 14 h 304"/>
                  <a:gd name="T12" fmla="*/ 327 w 530"/>
                  <a:gd name="T13" fmla="*/ 13 h 304"/>
                  <a:gd name="T14" fmla="*/ 295 w 530"/>
                  <a:gd name="T15" fmla="*/ 12 h 304"/>
                  <a:gd name="T16" fmla="*/ 261 w 530"/>
                  <a:gd name="T17" fmla="*/ 11 h 304"/>
                  <a:gd name="T18" fmla="*/ 229 w 530"/>
                  <a:gd name="T19" fmla="*/ 9 h 304"/>
                  <a:gd name="T20" fmla="*/ 195 w 530"/>
                  <a:gd name="T21" fmla="*/ 8 h 304"/>
                  <a:gd name="T22" fmla="*/ 163 w 530"/>
                  <a:gd name="T23" fmla="*/ 7 h 304"/>
                  <a:gd name="T24" fmla="*/ 130 w 530"/>
                  <a:gd name="T25" fmla="*/ 5 h 304"/>
                  <a:gd name="T26" fmla="*/ 97 w 530"/>
                  <a:gd name="T27" fmla="*/ 4 h 304"/>
                  <a:gd name="T28" fmla="*/ 65 w 530"/>
                  <a:gd name="T29" fmla="*/ 2 h 304"/>
                  <a:gd name="T30" fmla="*/ 32 w 530"/>
                  <a:gd name="T31" fmla="*/ 1 h 304"/>
                  <a:gd name="T32" fmla="*/ 0 w 530"/>
                  <a:gd name="T33" fmla="*/ 0 h 304"/>
                  <a:gd name="T34" fmla="*/ 0 w 530"/>
                  <a:gd name="T35" fmla="*/ 74 h 304"/>
                  <a:gd name="T36" fmla="*/ 0 w 530"/>
                  <a:gd name="T37" fmla="*/ 148 h 304"/>
                  <a:gd name="T38" fmla="*/ 0 w 530"/>
                  <a:gd name="T39" fmla="*/ 221 h 304"/>
                  <a:gd name="T40" fmla="*/ 0 w 530"/>
                  <a:gd name="T41" fmla="*/ 295 h 304"/>
                  <a:gd name="T42" fmla="*/ 33 w 530"/>
                  <a:gd name="T43" fmla="*/ 296 h 304"/>
                  <a:gd name="T44" fmla="*/ 65 w 530"/>
                  <a:gd name="T45" fmla="*/ 296 h 304"/>
                  <a:gd name="T46" fmla="*/ 99 w 530"/>
                  <a:gd name="T47" fmla="*/ 297 h 304"/>
                  <a:gd name="T48" fmla="*/ 131 w 530"/>
                  <a:gd name="T49" fmla="*/ 297 h 304"/>
                  <a:gd name="T50" fmla="*/ 164 w 530"/>
                  <a:gd name="T51" fmla="*/ 298 h 304"/>
                  <a:gd name="T52" fmla="*/ 198 w 530"/>
                  <a:gd name="T53" fmla="*/ 298 h 304"/>
                  <a:gd name="T54" fmla="*/ 230 w 530"/>
                  <a:gd name="T55" fmla="*/ 300 h 304"/>
                  <a:gd name="T56" fmla="*/ 263 w 530"/>
                  <a:gd name="T57" fmla="*/ 300 h 304"/>
                  <a:gd name="T58" fmla="*/ 297 w 530"/>
                  <a:gd name="T59" fmla="*/ 301 h 304"/>
                  <a:gd name="T60" fmla="*/ 330 w 530"/>
                  <a:gd name="T61" fmla="*/ 301 h 304"/>
                  <a:gd name="T62" fmla="*/ 363 w 530"/>
                  <a:gd name="T63" fmla="*/ 302 h 304"/>
                  <a:gd name="T64" fmla="*/ 396 w 530"/>
                  <a:gd name="T65" fmla="*/ 302 h 304"/>
                  <a:gd name="T66" fmla="*/ 429 w 530"/>
                  <a:gd name="T67" fmla="*/ 303 h 304"/>
                  <a:gd name="T68" fmla="*/ 463 w 530"/>
                  <a:gd name="T69" fmla="*/ 303 h 304"/>
                  <a:gd name="T70" fmla="*/ 495 w 530"/>
                  <a:gd name="T71" fmla="*/ 304 h 304"/>
                  <a:gd name="T72" fmla="*/ 528 w 530"/>
                  <a:gd name="T73" fmla="*/ 304 h 304"/>
                  <a:gd name="T74" fmla="*/ 530 w 530"/>
                  <a:gd name="T75" fmla="*/ 258 h 304"/>
                  <a:gd name="T76" fmla="*/ 530 w 530"/>
                  <a:gd name="T77" fmla="*/ 159 h 304"/>
                  <a:gd name="T78" fmla="*/ 528 w 530"/>
                  <a:gd name="T79" fmla="*/ 61 h 304"/>
                  <a:gd name="T80" fmla="*/ 524 w 530"/>
                  <a:gd name="T81" fmla="*/ 21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30" h="304">
                    <a:moveTo>
                      <a:pt x="524" y="21"/>
                    </a:moveTo>
                    <a:lnTo>
                      <a:pt x="492" y="20"/>
                    </a:lnTo>
                    <a:lnTo>
                      <a:pt x="458" y="19"/>
                    </a:lnTo>
                    <a:lnTo>
                      <a:pt x="426" y="17"/>
                    </a:lnTo>
                    <a:lnTo>
                      <a:pt x="392" y="15"/>
                    </a:lnTo>
                    <a:lnTo>
                      <a:pt x="360" y="14"/>
                    </a:lnTo>
                    <a:lnTo>
                      <a:pt x="327" y="13"/>
                    </a:lnTo>
                    <a:lnTo>
                      <a:pt x="295" y="12"/>
                    </a:lnTo>
                    <a:lnTo>
                      <a:pt x="261" y="11"/>
                    </a:lnTo>
                    <a:lnTo>
                      <a:pt x="229" y="9"/>
                    </a:lnTo>
                    <a:lnTo>
                      <a:pt x="195" y="8"/>
                    </a:lnTo>
                    <a:lnTo>
                      <a:pt x="163" y="7"/>
                    </a:lnTo>
                    <a:lnTo>
                      <a:pt x="130" y="5"/>
                    </a:lnTo>
                    <a:lnTo>
                      <a:pt x="97" y="4"/>
                    </a:lnTo>
                    <a:lnTo>
                      <a:pt x="65" y="2"/>
                    </a:lnTo>
                    <a:lnTo>
                      <a:pt x="32" y="1"/>
                    </a:lnTo>
                    <a:lnTo>
                      <a:pt x="0" y="0"/>
                    </a:lnTo>
                    <a:lnTo>
                      <a:pt x="0" y="74"/>
                    </a:lnTo>
                    <a:lnTo>
                      <a:pt x="0" y="148"/>
                    </a:lnTo>
                    <a:lnTo>
                      <a:pt x="0" y="221"/>
                    </a:lnTo>
                    <a:lnTo>
                      <a:pt x="0" y="295"/>
                    </a:lnTo>
                    <a:lnTo>
                      <a:pt x="33" y="296"/>
                    </a:lnTo>
                    <a:lnTo>
                      <a:pt x="65" y="296"/>
                    </a:lnTo>
                    <a:lnTo>
                      <a:pt x="99" y="297"/>
                    </a:lnTo>
                    <a:lnTo>
                      <a:pt x="131" y="297"/>
                    </a:lnTo>
                    <a:lnTo>
                      <a:pt x="164" y="298"/>
                    </a:lnTo>
                    <a:lnTo>
                      <a:pt x="198" y="298"/>
                    </a:lnTo>
                    <a:lnTo>
                      <a:pt x="230" y="300"/>
                    </a:lnTo>
                    <a:lnTo>
                      <a:pt x="263" y="300"/>
                    </a:lnTo>
                    <a:lnTo>
                      <a:pt x="297" y="301"/>
                    </a:lnTo>
                    <a:lnTo>
                      <a:pt x="330" y="301"/>
                    </a:lnTo>
                    <a:lnTo>
                      <a:pt x="363" y="302"/>
                    </a:lnTo>
                    <a:lnTo>
                      <a:pt x="396" y="302"/>
                    </a:lnTo>
                    <a:lnTo>
                      <a:pt x="429" y="303"/>
                    </a:lnTo>
                    <a:lnTo>
                      <a:pt x="463" y="303"/>
                    </a:lnTo>
                    <a:lnTo>
                      <a:pt x="495" y="304"/>
                    </a:lnTo>
                    <a:lnTo>
                      <a:pt x="528" y="304"/>
                    </a:lnTo>
                    <a:lnTo>
                      <a:pt x="530" y="258"/>
                    </a:lnTo>
                    <a:lnTo>
                      <a:pt x="530" y="159"/>
                    </a:lnTo>
                    <a:lnTo>
                      <a:pt x="528" y="61"/>
                    </a:lnTo>
                    <a:lnTo>
                      <a:pt x="524" y="21"/>
                    </a:lnTo>
                    <a:close/>
                  </a:path>
                </a:pathLst>
              </a:custGeom>
              <a:solidFill>
                <a:srgbClr val="A39E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624" name="Freeform 62"/>
              <p:cNvSpPr>
                <a:spLocks/>
              </p:cNvSpPr>
              <p:nvPr/>
            </p:nvSpPr>
            <p:spPr bwMode="auto">
              <a:xfrm>
                <a:off x="2922" y="2295"/>
                <a:ext cx="238" cy="151"/>
              </a:xfrm>
              <a:custGeom>
                <a:avLst/>
                <a:gdLst>
                  <a:gd name="T0" fmla="*/ 471 w 477"/>
                  <a:gd name="T1" fmla="*/ 20 h 303"/>
                  <a:gd name="T2" fmla="*/ 441 w 477"/>
                  <a:gd name="T3" fmla="*/ 19 h 303"/>
                  <a:gd name="T4" fmla="*/ 412 w 477"/>
                  <a:gd name="T5" fmla="*/ 18 h 303"/>
                  <a:gd name="T6" fmla="*/ 382 w 477"/>
                  <a:gd name="T7" fmla="*/ 16 h 303"/>
                  <a:gd name="T8" fmla="*/ 352 w 477"/>
                  <a:gd name="T9" fmla="*/ 15 h 303"/>
                  <a:gd name="T10" fmla="*/ 323 w 477"/>
                  <a:gd name="T11" fmla="*/ 14 h 303"/>
                  <a:gd name="T12" fmla="*/ 293 w 477"/>
                  <a:gd name="T13" fmla="*/ 13 h 303"/>
                  <a:gd name="T14" fmla="*/ 265 w 477"/>
                  <a:gd name="T15" fmla="*/ 12 h 303"/>
                  <a:gd name="T16" fmla="*/ 235 w 477"/>
                  <a:gd name="T17" fmla="*/ 10 h 303"/>
                  <a:gd name="T18" fmla="*/ 206 w 477"/>
                  <a:gd name="T19" fmla="*/ 8 h 303"/>
                  <a:gd name="T20" fmla="*/ 176 w 477"/>
                  <a:gd name="T21" fmla="*/ 7 h 303"/>
                  <a:gd name="T22" fmla="*/ 147 w 477"/>
                  <a:gd name="T23" fmla="*/ 6 h 303"/>
                  <a:gd name="T24" fmla="*/ 117 w 477"/>
                  <a:gd name="T25" fmla="*/ 5 h 303"/>
                  <a:gd name="T26" fmla="*/ 88 w 477"/>
                  <a:gd name="T27" fmla="*/ 4 h 303"/>
                  <a:gd name="T28" fmla="*/ 58 w 477"/>
                  <a:gd name="T29" fmla="*/ 3 h 303"/>
                  <a:gd name="T30" fmla="*/ 30 w 477"/>
                  <a:gd name="T31" fmla="*/ 1 h 303"/>
                  <a:gd name="T32" fmla="*/ 0 w 477"/>
                  <a:gd name="T33" fmla="*/ 0 h 303"/>
                  <a:gd name="T34" fmla="*/ 0 w 477"/>
                  <a:gd name="T35" fmla="*/ 74 h 303"/>
                  <a:gd name="T36" fmla="*/ 0 w 477"/>
                  <a:gd name="T37" fmla="*/ 147 h 303"/>
                  <a:gd name="T38" fmla="*/ 0 w 477"/>
                  <a:gd name="T39" fmla="*/ 220 h 303"/>
                  <a:gd name="T40" fmla="*/ 0 w 477"/>
                  <a:gd name="T41" fmla="*/ 294 h 303"/>
                  <a:gd name="T42" fmla="*/ 30 w 477"/>
                  <a:gd name="T43" fmla="*/ 295 h 303"/>
                  <a:gd name="T44" fmla="*/ 59 w 477"/>
                  <a:gd name="T45" fmla="*/ 295 h 303"/>
                  <a:gd name="T46" fmla="*/ 89 w 477"/>
                  <a:gd name="T47" fmla="*/ 296 h 303"/>
                  <a:gd name="T48" fmla="*/ 118 w 477"/>
                  <a:gd name="T49" fmla="*/ 296 h 303"/>
                  <a:gd name="T50" fmla="*/ 148 w 477"/>
                  <a:gd name="T51" fmla="*/ 297 h 303"/>
                  <a:gd name="T52" fmla="*/ 178 w 477"/>
                  <a:gd name="T53" fmla="*/ 297 h 303"/>
                  <a:gd name="T54" fmla="*/ 208 w 477"/>
                  <a:gd name="T55" fmla="*/ 299 h 303"/>
                  <a:gd name="T56" fmla="*/ 238 w 477"/>
                  <a:gd name="T57" fmla="*/ 299 h 303"/>
                  <a:gd name="T58" fmla="*/ 267 w 477"/>
                  <a:gd name="T59" fmla="*/ 300 h 303"/>
                  <a:gd name="T60" fmla="*/ 297 w 477"/>
                  <a:gd name="T61" fmla="*/ 300 h 303"/>
                  <a:gd name="T62" fmla="*/ 327 w 477"/>
                  <a:gd name="T63" fmla="*/ 301 h 303"/>
                  <a:gd name="T64" fmla="*/ 357 w 477"/>
                  <a:gd name="T65" fmla="*/ 301 h 303"/>
                  <a:gd name="T66" fmla="*/ 386 w 477"/>
                  <a:gd name="T67" fmla="*/ 302 h 303"/>
                  <a:gd name="T68" fmla="*/ 416 w 477"/>
                  <a:gd name="T69" fmla="*/ 302 h 303"/>
                  <a:gd name="T70" fmla="*/ 445 w 477"/>
                  <a:gd name="T71" fmla="*/ 303 h 303"/>
                  <a:gd name="T72" fmla="*/ 475 w 477"/>
                  <a:gd name="T73" fmla="*/ 303 h 303"/>
                  <a:gd name="T74" fmla="*/ 477 w 477"/>
                  <a:gd name="T75" fmla="*/ 257 h 303"/>
                  <a:gd name="T76" fmla="*/ 477 w 477"/>
                  <a:gd name="T77" fmla="*/ 158 h 303"/>
                  <a:gd name="T78" fmla="*/ 475 w 477"/>
                  <a:gd name="T79" fmla="*/ 60 h 303"/>
                  <a:gd name="T80" fmla="*/ 471 w 477"/>
                  <a:gd name="T81" fmla="*/ 20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77" h="303">
                    <a:moveTo>
                      <a:pt x="471" y="20"/>
                    </a:moveTo>
                    <a:lnTo>
                      <a:pt x="441" y="19"/>
                    </a:lnTo>
                    <a:lnTo>
                      <a:pt x="412" y="18"/>
                    </a:lnTo>
                    <a:lnTo>
                      <a:pt x="382" y="16"/>
                    </a:lnTo>
                    <a:lnTo>
                      <a:pt x="352" y="15"/>
                    </a:lnTo>
                    <a:lnTo>
                      <a:pt x="323" y="14"/>
                    </a:lnTo>
                    <a:lnTo>
                      <a:pt x="293" y="13"/>
                    </a:lnTo>
                    <a:lnTo>
                      <a:pt x="265" y="12"/>
                    </a:lnTo>
                    <a:lnTo>
                      <a:pt x="235" y="10"/>
                    </a:lnTo>
                    <a:lnTo>
                      <a:pt x="206" y="8"/>
                    </a:lnTo>
                    <a:lnTo>
                      <a:pt x="176" y="7"/>
                    </a:lnTo>
                    <a:lnTo>
                      <a:pt x="147" y="6"/>
                    </a:lnTo>
                    <a:lnTo>
                      <a:pt x="117" y="5"/>
                    </a:lnTo>
                    <a:lnTo>
                      <a:pt x="88" y="4"/>
                    </a:lnTo>
                    <a:lnTo>
                      <a:pt x="58" y="3"/>
                    </a:lnTo>
                    <a:lnTo>
                      <a:pt x="30" y="1"/>
                    </a:lnTo>
                    <a:lnTo>
                      <a:pt x="0" y="0"/>
                    </a:lnTo>
                    <a:lnTo>
                      <a:pt x="0" y="74"/>
                    </a:lnTo>
                    <a:lnTo>
                      <a:pt x="0" y="147"/>
                    </a:lnTo>
                    <a:lnTo>
                      <a:pt x="0" y="220"/>
                    </a:lnTo>
                    <a:lnTo>
                      <a:pt x="0" y="294"/>
                    </a:lnTo>
                    <a:lnTo>
                      <a:pt x="30" y="295"/>
                    </a:lnTo>
                    <a:lnTo>
                      <a:pt x="59" y="295"/>
                    </a:lnTo>
                    <a:lnTo>
                      <a:pt x="89" y="296"/>
                    </a:lnTo>
                    <a:lnTo>
                      <a:pt x="118" y="296"/>
                    </a:lnTo>
                    <a:lnTo>
                      <a:pt x="148" y="297"/>
                    </a:lnTo>
                    <a:lnTo>
                      <a:pt x="178" y="297"/>
                    </a:lnTo>
                    <a:lnTo>
                      <a:pt x="208" y="299"/>
                    </a:lnTo>
                    <a:lnTo>
                      <a:pt x="238" y="299"/>
                    </a:lnTo>
                    <a:lnTo>
                      <a:pt x="267" y="300"/>
                    </a:lnTo>
                    <a:lnTo>
                      <a:pt x="297" y="300"/>
                    </a:lnTo>
                    <a:lnTo>
                      <a:pt x="327" y="301"/>
                    </a:lnTo>
                    <a:lnTo>
                      <a:pt x="357" y="301"/>
                    </a:lnTo>
                    <a:lnTo>
                      <a:pt x="386" y="302"/>
                    </a:lnTo>
                    <a:lnTo>
                      <a:pt x="416" y="302"/>
                    </a:lnTo>
                    <a:lnTo>
                      <a:pt x="445" y="303"/>
                    </a:lnTo>
                    <a:lnTo>
                      <a:pt x="475" y="303"/>
                    </a:lnTo>
                    <a:lnTo>
                      <a:pt x="477" y="257"/>
                    </a:lnTo>
                    <a:lnTo>
                      <a:pt x="477" y="158"/>
                    </a:lnTo>
                    <a:lnTo>
                      <a:pt x="475" y="60"/>
                    </a:lnTo>
                    <a:lnTo>
                      <a:pt x="471" y="20"/>
                    </a:lnTo>
                    <a:close/>
                  </a:path>
                </a:pathLst>
              </a:custGeom>
              <a:solidFill>
                <a:srgbClr val="A5A0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625" name="Freeform 63"/>
              <p:cNvSpPr>
                <a:spLocks/>
              </p:cNvSpPr>
              <p:nvPr/>
            </p:nvSpPr>
            <p:spPr bwMode="auto">
              <a:xfrm>
                <a:off x="2948" y="2296"/>
                <a:ext cx="212" cy="150"/>
              </a:xfrm>
              <a:custGeom>
                <a:avLst/>
                <a:gdLst>
                  <a:gd name="T0" fmla="*/ 418 w 424"/>
                  <a:gd name="T1" fmla="*/ 17 h 300"/>
                  <a:gd name="T2" fmla="*/ 391 w 424"/>
                  <a:gd name="T3" fmla="*/ 16 h 300"/>
                  <a:gd name="T4" fmla="*/ 366 w 424"/>
                  <a:gd name="T5" fmla="*/ 15 h 300"/>
                  <a:gd name="T6" fmla="*/ 339 w 424"/>
                  <a:gd name="T7" fmla="*/ 13 h 300"/>
                  <a:gd name="T8" fmla="*/ 313 w 424"/>
                  <a:gd name="T9" fmla="*/ 12 h 300"/>
                  <a:gd name="T10" fmla="*/ 288 w 424"/>
                  <a:gd name="T11" fmla="*/ 11 h 300"/>
                  <a:gd name="T12" fmla="*/ 261 w 424"/>
                  <a:gd name="T13" fmla="*/ 10 h 300"/>
                  <a:gd name="T14" fmla="*/ 236 w 424"/>
                  <a:gd name="T15" fmla="*/ 9 h 300"/>
                  <a:gd name="T16" fmla="*/ 209 w 424"/>
                  <a:gd name="T17" fmla="*/ 8 h 300"/>
                  <a:gd name="T18" fmla="*/ 183 w 424"/>
                  <a:gd name="T19" fmla="*/ 8 h 300"/>
                  <a:gd name="T20" fmla="*/ 157 w 424"/>
                  <a:gd name="T21" fmla="*/ 7 h 300"/>
                  <a:gd name="T22" fmla="*/ 131 w 424"/>
                  <a:gd name="T23" fmla="*/ 5 h 300"/>
                  <a:gd name="T24" fmla="*/ 104 w 424"/>
                  <a:gd name="T25" fmla="*/ 4 h 300"/>
                  <a:gd name="T26" fmla="*/ 78 w 424"/>
                  <a:gd name="T27" fmla="*/ 3 h 300"/>
                  <a:gd name="T28" fmla="*/ 53 w 424"/>
                  <a:gd name="T29" fmla="*/ 2 h 300"/>
                  <a:gd name="T30" fmla="*/ 26 w 424"/>
                  <a:gd name="T31" fmla="*/ 1 h 300"/>
                  <a:gd name="T32" fmla="*/ 0 w 424"/>
                  <a:gd name="T33" fmla="*/ 0 h 300"/>
                  <a:gd name="T34" fmla="*/ 0 w 424"/>
                  <a:gd name="T35" fmla="*/ 72 h 300"/>
                  <a:gd name="T36" fmla="*/ 0 w 424"/>
                  <a:gd name="T37" fmla="*/ 145 h 300"/>
                  <a:gd name="T38" fmla="*/ 0 w 424"/>
                  <a:gd name="T39" fmla="*/ 217 h 300"/>
                  <a:gd name="T40" fmla="*/ 0 w 424"/>
                  <a:gd name="T41" fmla="*/ 291 h 300"/>
                  <a:gd name="T42" fmla="*/ 26 w 424"/>
                  <a:gd name="T43" fmla="*/ 292 h 300"/>
                  <a:gd name="T44" fmla="*/ 53 w 424"/>
                  <a:gd name="T45" fmla="*/ 292 h 300"/>
                  <a:gd name="T46" fmla="*/ 79 w 424"/>
                  <a:gd name="T47" fmla="*/ 293 h 300"/>
                  <a:gd name="T48" fmla="*/ 106 w 424"/>
                  <a:gd name="T49" fmla="*/ 293 h 300"/>
                  <a:gd name="T50" fmla="*/ 132 w 424"/>
                  <a:gd name="T51" fmla="*/ 294 h 300"/>
                  <a:gd name="T52" fmla="*/ 159 w 424"/>
                  <a:gd name="T53" fmla="*/ 294 h 300"/>
                  <a:gd name="T54" fmla="*/ 185 w 424"/>
                  <a:gd name="T55" fmla="*/ 296 h 300"/>
                  <a:gd name="T56" fmla="*/ 212 w 424"/>
                  <a:gd name="T57" fmla="*/ 296 h 300"/>
                  <a:gd name="T58" fmla="*/ 238 w 424"/>
                  <a:gd name="T59" fmla="*/ 297 h 300"/>
                  <a:gd name="T60" fmla="*/ 265 w 424"/>
                  <a:gd name="T61" fmla="*/ 297 h 300"/>
                  <a:gd name="T62" fmla="*/ 291 w 424"/>
                  <a:gd name="T63" fmla="*/ 298 h 300"/>
                  <a:gd name="T64" fmla="*/ 316 w 424"/>
                  <a:gd name="T65" fmla="*/ 298 h 300"/>
                  <a:gd name="T66" fmla="*/ 343 w 424"/>
                  <a:gd name="T67" fmla="*/ 299 h 300"/>
                  <a:gd name="T68" fmla="*/ 369 w 424"/>
                  <a:gd name="T69" fmla="*/ 299 h 300"/>
                  <a:gd name="T70" fmla="*/ 396 w 424"/>
                  <a:gd name="T71" fmla="*/ 300 h 300"/>
                  <a:gd name="T72" fmla="*/ 422 w 424"/>
                  <a:gd name="T73" fmla="*/ 300 h 300"/>
                  <a:gd name="T74" fmla="*/ 424 w 424"/>
                  <a:gd name="T75" fmla="*/ 254 h 300"/>
                  <a:gd name="T76" fmla="*/ 424 w 424"/>
                  <a:gd name="T77" fmla="*/ 155 h 300"/>
                  <a:gd name="T78" fmla="*/ 422 w 424"/>
                  <a:gd name="T79" fmla="*/ 57 h 300"/>
                  <a:gd name="T80" fmla="*/ 418 w 424"/>
                  <a:gd name="T81" fmla="*/ 1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24" h="300">
                    <a:moveTo>
                      <a:pt x="418" y="17"/>
                    </a:moveTo>
                    <a:lnTo>
                      <a:pt x="391" y="16"/>
                    </a:lnTo>
                    <a:lnTo>
                      <a:pt x="366" y="15"/>
                    </a:lnTo>
                    <a:lnTo>
                      <a:pt x="339" y="13"/>
                    </a:lnTo>
                    <a:lnTo>
                      <a:pt x="313" y="12"/>
                    </a:lnTo>
                    <a:lnTo>
                      <a:pt x="288" y="11"/>
                    </a:lnTo>
                    <a:lnTo>
                      <a:pt x="261" y="10"/>
                    </a:lnTo>
                    <a:lnTo>
                      <a:pt x="236" y="9"/>
                    </a:lnTo>
                    <a:lnTo>
                      <a:pt x="209" y="8"/>
                    </a:lnTo>
                    <a:lnTo>
                      <a:pt x="183" y="8"/>
                    </a:lnTo>
                    <a:lnTo>
                      <a:pt x="157" y="7"/>
                    </a:lnTo>
                    <a:lnTo>
                      <a:pt x="131" y="5"/>
                    </a:lnTo>
                    <a:lnTo>
                      <a:pt x="104" y="4"/>
                    </a:lnTo>
                    <a:lnTo>
                      <a:pt x="78" y="3"/>
                    </a:lnTo>
                    <a:lnTo>
                      <a:pt x="53" y="2"/>
                    </a:lnTo>
                    <a:lnTo>
                      <a:pt x="26" y="1"/>
                    </a:lnTo>
                    <a:lnTo>
                      <a:pt x="0" y="0"/>
                    </a:lnTo>
                    <a:lnTo>
                      <a:pt x="0" y="72"/>
                    </a:lnTo>
                    <a:lnTo>
                      <a:pt x="0" y="145"/>
                    </a:lnTo>
                    <a:lnTo>
                      <a:pt x="0" y="217"/>
                    </a:lnTo>
                    <a:lnTo>
                      <a:pt x="0" y="291"/>
                    </a:lnTo>
                    <a:lnTo>
                      <a:pt x="26" y="292"/>
                    </a:lnTo>
                    <a:lnTo>
                      <a:pt x="53" y="292"/>
                    </a:lnTo>
                    <a:lnTo>
                      <a:pt x="79" y="293"/>
                    </a:lnTo>
                    <a:lnTo>
                      <a:pt x="106" y="293"/>
                    </a:lnTo>
                    <a:lnTo>
                      <a:pt x="132" y="294"/>
                    </a:lnTo>
                    <a:lnTo>
                      <a:pt x="159" y="294"/>
                    </a:lnTo>
                    <a:lnTo>
                      <a:pt x="185" y="296"/>
                    </a:lnTo>
                    <a:lnTo>
                      <a:pt x="212" y="296"/>
                    </a:lnTo>
                    <a:lnTo>
                      <a:pt x="238" y="297"/>
                    </a:lnTo>
                    <a:lnTo>
                      <a:pt x="265" y="297"/>
                    </a:lnTo>
                    <a:lnTo>
                      <a:pt x="291" y="298"/>
                    </a:lnTo>
                    <a:lnTo>
                      <a:pt x="316" y="298"/>
                    </a:lnTo>
                    <a:lnTo>
                      <a:pt x="343" y="299"/>
                    </a:lnTo>
                    <a:lnTo>
                      <a:pt x="369" y="299"/>
                    </a:lnTo>
                    <a:lnTo>
                      <a:pt x="396" y="300"/>
                    </a:lnTo>
                    <a:lnTo>
                      <a:pt x="422" y="300"/>
                    </a:lnTo>
                    <a:lnTo>
                      <a:pt x="424" y="254"/>
                    </a:lnTo>
                    <a:lnTo>
                      <a:pt x="424" y="155"/>
                    </a:lnTo>
                    <a:lnTo>
                      <a:pt x="422" y="57"/>
                    </a:lnTo>
                    <a:lnTo>
                      <a:pt x="418" y="17"/>
                    </a:lnTo>
                    <a:close/>
                  </a:path>
                </a:pathLst>
              </a:custGeom>
              <a:solidFill>
                <a:srgbClr val="ADA5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626" name="Freeform 64"/>
              <p:cNvSpPr>
                <a:spLocks/>
              </p:cNvSpPr>
              <p:nvPr/>
            </p:nvSpPr>
            <p:spPr bwMode="auto">
              <a:xfrm>
                <a:off x="2975" y="2296"/>
                <a:ext cx="185" cy="150"/>
              </a:xfrm>
              <a:custGeom>
                <a:avLst/>
                <a:gdLst>
                  <a:gd name="T0" fmla="*/ 364 w 370"/>
                  <a:gd name="T1" fmla="*/ 16 h 299"/>
                  <a:gd name="T2" fmla="*/ 341 w 370"/>
                  <a:gd name="T3" fmla="*/ 15 h 299"/>
                  <a:gd name="T4" fmla="*/ 318 w 370"/>
                  <a:gd name="T5" fmla="*/ 14 h 299"/>
                  <a:gd name="T6" fmla="*/ 296 w 370"/>
                  <a:gd name="T7" fmla="*/ 12 h 299"/>
                  <a:gd name="T8" fmla="*/ 273 w 370"/>
                  <a:gd name="T9" fmla="*/ 11 h 299"/>
                  <a:gd name="T10" fmla="*/ 250 w 370"/>
                  <a:gd name="T11" fmla="*/ 11 h 299"/>
                  <a:gd name="T12" fmla="*/ 227 w 370"/>
                  <a:gd name="T13" fmla="*/ 10 h 299"/>
                  <a:gd name="T14" fmla="*/ 205 w 370"/>
                  <a:gd name="T15" fmla="*/ 9 h 299"/>
                  <a:gd name="T16" fmla="*/ 182 w 370"/>
                  <a:gd name="T17" fmla="*/ 8 h 299"/>
                  <a:gd name="T18" fmla="*/ 159 w 370"/>
                  <a:gd name="T19" fmla="*/ 7 h 299"/>
                  <a:gd name="T20" fmla="*/ 137 w 370"/>
                  <a:gd name="T21" fmla="*/ 6 h 299"/>
                  <a:gd name="T22" fmla="*/ 114 w 370"/>
                  <a:gd name="T23" fmla="*/ 4 h 299"/>
                  <a:gd name="T24" fmla="*/ 91 w 370"/>
                  <a:gd name="T25" fmla="*/ 4 h 299"/>
                  <a:gd name="T26" fmla="*/ 68 w 370"/>
                  <a:gd name="T27" fmla="*/ 3 h 299"/>
                  <a:gd name="T28" fmla="*/ 46 w 370"/>
                  <a:gd name="T29" fmla="*/ 2 h 299"/>
                  <a:gd name="T30" fmla="*/ 23 w 370"/>
                  <a:gd name="T31" fmla="*/ 1 h 299"/>
                  <a:gd name="T32" fmla="*/ 0 w 370"/>
                  <a:gd name="T33" fmla="*/ 0 h 299"/>
                  <a:gd name="T34" fmla="*/ 0 w 370"/>
                  <a:gd name="T35" fmla="*/ 72 h 299"/>
                  <a:gd name="T36" fmla="*/ 0 w 370"/>
                  <a:gd name="T37" fmla="*/ 145 h 299"/>
                  <a:gd name="T38" fmla="*/ 0 w 370"/>
                  <a:gd name="T39" fmla="*/ 217 h 299"/>
                  <a:gd name="T40" fmla="*/ 0 w 370"/>
                  <a:gd name="T41" fmla="*/ 290 h 299"/>
                  <a:gd name="T42" fmla="*/ 23 w 370"/>
                  <a:gd name="T43" fmla="*/ 291 h 299"/>
                  <a:gd name="T44" fmla="*/ 46 w 370"/>
                  <a:gd name="T45" fmla="*/ 291 h 299"/>
                  <a:gd name="T46" fmla="*/ 69 w 370"/>
                  <a:gd name="T47" fmla="*/ 292 h 299"/>
                  <a:gd name="T48" fmla="*/ 93 w 370"/>
                  <a:gd name="T49" fmla="*/ 292 h 299"/>
                  <a:gd name="T50" fmla="*/ 116 w 370"/>
                  <a:gd name="T51" fmla="*/ 293 h 299"/>
                  <a:gd name="T52" fmla="*/ 138 w 370"/>
                  <a:gd name="T53" fmla="*/ 293 h 299"/>
                  <a:gd name="T54" fmla="*/ 161 w 370"/>
                  <a:gd name="T55" fmla="*/ 295 h 299"/>
                  <a:gd name="T56" fmla="*/ 184 w 370"/>
                  <a:gd name="T57" fmla="*/ 295 h 299"/>
                  <a:gd name="T58" fmla="*/ 207 w 370"/>
                  <a:gd name="T59" fmla="*/ 296 h 299"/>
                  <a:gd name="T60" fmla="*/ 230 w 370"/>
                  <a:gd name="T61" fmla="*/ 296 h 299"/>
                  <a:gd name="T62" fmla="*/ 253 w 370"/>
                  <a:gd name="T63" fmla="*/ 297 h 299"/>
                  <a:gd name="T64" fmla="*/ 276 w 370"/>
                  <a:gd name="T65" fmla="*/ 297 h 299"/>
                  <a:gd name="T66" fmla="*/ 299 w 370"/>
                  <a:gd name="T67" fmla="*/ 298 h 299"/>
                  <a:gd name="T68" fmla="*/ 322 w 370"/>
                  <a:gd name="T69" fmla="*/ 298 h 299"/>
                  <a:gd name="T70" fmla="*/ 345 w 370"/>
                  <a:gd name="T71" fmla="*/ 299 h 299"/>
                  <a:gd name="T72" fmla="*/ 368 w 370"/>
                  <a:gd name="T73" fmla="*/ 299 h 299"/>
                  <a:gd name="T74" fmla="*/ 370 w 370"/>
                  <a:gd name="T75" fmla="*/ 253 h 299"/>
                  <a:gd name="T76" fmla="*/ 370 w 370"/>
                  <a:gd name="T77" fmla="*/ 154 h 299"/>
                  <a:gd name="T78" fmla="*/ 368 w 370"/>
                  <a:gd name="T79" fmla="*/ 56 h 299"/>
                  <a:gd name="T80" fmla="*/ 364 w 370"/>
                  <a:gd name="T81" fmla="*/ 16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70" h="299">
                    <a:moveTo>
                      <a:pt x="364" y="16"/>
                    </a:moveTo>
                    <a:lnTo>
                      <a:pt x="341" y="15"/>
                    </a:lnTo>
                    <a:lnTo>
                      <a:pt x="318" y="14"/>
                    </a:lnTo>
                    <a:lnTo>
                      <a:pt x="296" y="12"/>
                    </a:lnTo>
                    <a:lnTo>
                      <a:pt x="273" y="11"/>
                    </a:lnTo>
                    <a:lnTo>
                      <a:pt x="250" y="11"/>
                    </a:lnTo>
                    <a:lnTo>
                      <a:pt x="227" y="10"/>
                    </a:lnTo>
                    <a:lnTo>
                      <a:pt x="205" y="9"/>
                    </a:lnTo>
                    <a:lnTo>
                      <a:pt x="182" y="8"/>
                    </a:lnTo>
                    <a:lnTo>
                      <a:pt x="159" y="7"/>
                    </a:lnTo>
                    <a:lnTo>
                      <a:pt x="137" y="6"/>
                    </a:lnTo>
                    <a:lnTo>
                      <a:pt x="114" y="4"/>
                    </a:lnTo>
                    <a:lnTo>
                      <a:pt x="91" y="4"/>
                    </a:lnTo>
                    <a:lnTo>
                      <a:pt x="68" y="3"/>
                    </a:lnTo>
                    <a:lnTo>
                      <a:pt x="46" y="2"/>
                    </a:lnTo>
                    <a:lnTo>
                      <a:pt x="23" y="1"/>
                    </a:lnTo>
                    <a:lnTo>
                      <a:pt x="0" y="0"/>
                    </a:lnTo>
                    <a:lnTo>
                      <a:pt x="0" y="72"/>
                    </a:lnTo>
                    <a:lnTo>
                      <a:pt x="0" y="145"/>
                    </a:lnTo>
                    <a:lnTo>
                      <a:pt x="0" y="217"/>
                    </a:lnTo>
                    <a:lnTo>
                      <a:pt x="0" y="290"/>
                    </a:lnTo>
                    <a:lnTo>
                      <a:pt x="23" y="291"/>
                    </a:lnTo>
                    <a:lnTo>
                      <a:pt x="46" y="291"/>
                    </a:lnTo>
                    <a:lnTo>
                      <a:pt x="69" y="292"/>
                    </a:lnTo>
                    <a:lnTo>
                      <a:pt x="93" y="292"/>
                    </a:lnTo>
                    <a:lnTo>
                      <a:pt x="116" y="293"/>
                    </a:lnTo>
                    <a:lnTo>
                      <a:pt x="138" y="293"/>
                    </a:lnTo>
                    <a:lnTo>
                      <a:pt x="161" y="295"/>
                    </a:lnTo>
                    <a:lnTo>
                      <a:pt x="184" y="295"/>
                    </a:lnTo>
                    <a:lnTo>
                      <a:pt x="207" y="296"/>
                    </a:lnTo>
                    <a:lnTo>
                      <a:pt x="230" y="296"/>
                    </a:lnTo>
                    <a:lnTo>
                      <a:pt x="253" y="297"/>
                    </a:lnTo>
                    <a:lnTo>
                      <a:pt x="276" y="297"/>
                    </a:lnTo>
                    <a:lnTo>
                      <a:pt x="299" y="298"/>
                    </a:lnTo>
                    <a:lnTo>
                      <a:pt x="322" y="298"/>
                    </a:lnTo>
                    <a:lnTo>
                      <a:pt x="345" y="299"/>
                    </a:lnTo>
                    <a:lnTo>
                      <a:pt x="368" y="299"/>
                    </a:lnTo>
                    <a:lnTo>
                      <a:pt x="370" y="253"/>
                    </a:lnTo>
                    <a:lnTo>
                      <a:pt x="370" y="154"/>
                    </a:lnTo>
                    <a:lnTo>
                      <a:pt x="368" y="56"/>
                    </a:lnTo>
                    <a:lnTo>
                      <a:pt x="364" y="16"/>
                    </a:lnTo>
                    <a:close/>
                  </a:path>
                </a:pathLst>
              </a:custGeom>
              <a:solidFill>
                <a:srgbClr val="AFA8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627" name="Freeform 65"/>
              <p:cNvSpPr>
                <a:spLocks/>
              </p:cNvSpPr>
              <p:nvPr/>
            </p:nvSpPr>
            <p:spPr bwMode="auto">
              <a:xfrm>
                <a:off x="3002" y="2298"/>
                <a:ext cx="158" cy="148"/>
              </a:xfrm>
              <a:custGeom>
                <a:avLst/>
                <a:gdLst>
                  <a:gd name="T0" fmla="*/ 310 w 316"/>
                  <a:gd name="T1" fmla="*/ 14 h 297"/>
                  <a:gd name="T2" fmla="*/ 290 w 316"/>
                  <a:gd name="T3" fmla="*/ 13 h 297"/>
                  <a:gd name="T4" fmla="*/ 271 w 316"/>
                  <a:gd name="T5" fmla="*/ 12 h 297"/>
                  <a:gd name="T6" fmla="*/ 251 w 316"/>
                  <a:gd name="T7" fmla="*/ 12 h 297"/>
                  <a:gd name="T8" fmla="*/ 233 w 316"/>
                  <a:gd name="T9" fmla="*/ 10 h 297"/>
                  <a:gd name="T10" fmla="*/ 213 w 316"/>
                  <a:gd name="T11" fmla="*/ 9 h 297"/>
                  <a:gd name="T12" fmla="*/ 193 w 316"/>
                  <a:gd name="T13" fmla="*/ 8 h 297"/>
                  <a:gd name="T14" fmla="*/ 174 w 316"/>
                  <a:gd name="T15" fmla="*/ 8 h 297"/>
                  <a:gd name="T16" fmla="*/ 155 w 316"/>
                  <a:gd name="T17" fmla="*/ 7 h 297"/>
                  <a:gd name="T18" fmla="*/ 136 w 316"/>
                  <a:gd name="T19" fmla="*/ 6 h 297"/>
                  <a:gd name="T20" fmla="*/ 116 w 316"/>
                  <a:gd name="T21" fmla="*/ 5 h 297"/>
                  <a:gd name="T22" fmla="*/ 97 w 316"/>
                  <a:gd name="T23" fmla="*/ 5 h 297"/>
                  <a:gd name="T24" fmla="*/ 77 w 316"/>
                  <a:gd name="T25" fmla="*/ 4 h 297"/>
                  <a:gd name="T26" fmla="*/ 59 w 316"/>
                  <a:gd name="T27" fmla="*/ 2 h 297"/>
                  <a:gd name="T28" fmla="*/ 39 w 316"/>
                  <a:gd name="T29" fmla="*/ 1 h 297"/>
                  <a:gd name="T30" fmla="*/ 19 w 316"/>
                  <a:gd name="T31" fmla="*/ 1 h 297"/>
                  <a:gd name="T32" fmla="*/ 0 w 316"/>
                  <a:gd name="T33" fmla="*/ 0 h 297"/>
                  <a:gd name="T34" fmla="*/ 0 w 316"/>
                  <a:gd name="T35" fmla="*/ 71 h 297"/>
                  <a:gd name="T36" fmla="*/ 0 w 316"/>
                  <a:gd name="T37" fmla="*/ 143 h 297"/>
                  <a:gd name="T38" fmla="*/ 0 w 316"/>
                  <a:gd name="T39" fmla="*/ 215 h 297"/>
                  <a:gd name="T40" fmla="*/ 0 w 316"/>
                  <a:gd name="T41" fmla="*/ 288 h 297"/>
                  <a:gd name="T42" fmla="*/ 19 w 316"/>
                  <a:gd name="T43" fmla="*/ 289 h 297"/>
                  <a:gd name="T44" fmla="*/ 39 w 316"/>
                  <a:gd name="T45" fmla="*/ 289 h 297"/>
                  <a:gd name="T46" fmla="*/ 59 w 316"/>
                  <a:gd name="T47" fmla="*/ 290 h 297"/>
                  <a:gd name="T48" fmla="*/ 78 w 316"/>
                  <a:gd name="T49" fmla="*/ 290 h 297"/>
                  <a:gd name="T50" fmla="*/ 98 w 316"/>
                  <a:gd name="T51" fmla="*/ 291 h 297"/>
                  <a:gd name="T52" fmla="*/ 117 w 316"/>
                  <a:gd name="T53" fmla="*/ 291 h 297"/>
                  <a:gd name="T54" fmla="*/ 137 w 316"/>
                  <a:gd name="T55" fmla="*/ 293 h 297"/>
                  <a:gd name="T56" fmla="*/ 158 w 316"/>
                  <a:gd name="T57" fmla="*/ 293 h 297"/>
                  <a:gd name="T58" fmla="*/ 177 w 316"/>
                  <a:gd name="T59" fmla="*/ 294 h 297"/>
                  <a:gd name="T60" fmla="*/ 197 w 316"/>
                  <a:gd name="T61" fmla="*/ 294 h 297"/>
                  <a:gd name="T62" fmla="*/ 216 w 316"/>
                  <a:gd name="T63" fmla="*/ 295 h 297"/>
                  <a:gd name="T64" fmla="*/ 236 w 316"/>
                  <a:gd name="T65" fmla="*/ 295 h 297"/>
                  <a:gd name="T66" fmla="*/ 256 w 316"/>
                  <a:gd name="T67" fmla="*/ 296 h 297"/>
                  <a:gd name="T68" fmla="*/ 275 w 316"/>
                  <a:gd name="T69" fmla="*/ 296 h 297"/>
                  <a:gd name="T70" fmla="*/ 295 w 316"/>
                  <a:gd name="T71" fmla="*/ 297 h 297"/>
                  <a:gd name="T72" fmla="*/ 314 w 316"/>
                  <a:gd name="T73" fmla="*/ 297 h 297"/>
                  <a:gd name="T74" fmla="*/ 316 w 316"/>
                  <a:gd name="T75" fmla="*/ 251 h 297"/>
                  <a:gd name="T76" fmla="*/ 316 w 316"/>
                  <a:gd name="T77" fmla="*/ 152 h 297"/>
                  <a:gd name="T78" fmla="*/ 314 w 316"/>
                  <a:gd name="T79" fmla="*/ 54 h 297"/>
                  <a:gd name="T80" fmla="*/ 310 w 316"/>
                  <a:gd name="T81" fmla="*/ 14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16" h="297">
                    <a:moveTo>
                      <a:pt x="310" y="14"/>
                    </a:moveTo>
                    <a:lnTo>
                      <a:pt x="290" y="13"/>
                    </a:lnTo>
                    <a:lnTo>
                      <a:pt x="271" y="12"/>
                    </a:lnTo>
                    <a:lnTo>
                      <a:pt x="251" y="12"/>
                    </a:lnTo>
                    <a:lnTo>
                      <a:pt x="233" y="10"/>
                    </a:lnTo>
                    <a:lnTo>
                      <a:pt x="213" y="9"/>
                    </a:lnTo>
                    <a:lnTo>
                      <a:pt x="193" y="8"/>
                    </a:lnTo>
                    <a:lnTo>
                      <a:pt x="174" y="8"/>
                    </a:lnTo>
                    <a:lnTo>
                      <a:pt x="155" y="7"/>
                    </a:lnTo>
                    <a:lnTo>
                      <a:pt x="136" y="6"/>
                    </a:lnTo>
                    <a:lnTo>
                      <a:pt x="116" y="5"/>
                    </a:lnTo>
                    <a:lnTo>
                      <a:pt x="97" y="5"/>
                    </a:lnTo>
                    <a:lnTo>
                      <a:pt x="77" y="4"/>
                    </a:lnTo>
                    <a:lnTo>
                      <a:pt x="59" y="2"/>
                    </a:lnTo>
                    <a:lnTo>
                      <a:pt x="39" y="1"/>
                    </a:lnTo>
                    <a:lnTo>
                      <a:pt x="19" y="1"/>
                    </a:lnTo>
                    <a:lnTo>
                      <a:pt x="0" y="0"/>
                    </a:lnTo>
                    <a:lnTo>
                      <a:pt x="0" y="71"/>
                    </a:lnTo>
                    <a:lnTo>
                      <a:pt x="0" y="143"/>
                    </a:lnTo>
                    <a:lnTo>
                      <a:pt x="0" y="215"/>
                    </a:lnTo>
                    <a:lnTo>
                      <a:pt x="0" y="288"/>
                    </a:lnTo>
                    <a:lnTo>
                      <a:pt x="19" y="289"/>
                    </a:lnTo>
                    <a:lnTo>
                      <a:pt x="39" y="289"/>
                    </a:lnTo>
                    <a:lnTo>
                      <a:pt x="59" y="290"/>
                    </a:lnTo>
                    <a:lnTo>
                      <a:pt x="78" y="290"/>
                    </a:lnTo>
                    <a:lnTo>
                      <a:pt x="98" y="291"/>
                    </a:lnTo>
                    <a:lnTo>
                      <a:pt x="117" y="291"/>
                    </a:lnTo>
                    <a:lnTo>
                      <a:pt x="137" y="293"/>
                    </a:lnTo>
                    <a:lnTo>
                      <a:pt x="158" y="293"/>
                    </a:lnTo>
                    <a:lnTo>
                      <a:pt x="177" y="294"/>
                    </a:lnTo>
                    <a:lnTo>
                      <a:pt x="197" y="294"/>
                    </a:lnTo>
                    <a:lnTo>
                      <a:pt x="216" y="295"/>
                    </a:lnTo>
                    <a:lnTo>
                      <a:pt x="236" y="295"/>
                    </a:lnTo>
                    <a:lnTo>
                      <a:pt x="256" y="296"/>
                    </a:lnTo>
                    <a:lnTo>
                      <a:pt x="275" y="296"/>
                    </a:lnTo>
                    <a:lnTo>
                      <a:pt x="295" y="297"/>
                    </a:lnTo>
                    <a:lnTo>
                      <a:pt x="314" y="297"/>
                    </a:lnTo>
                    <a:lnTo>
                      <a:pt x="316" y="251"/>
                    </a:lnTo>
                    <a:lnTo>
                      <a:pt x="316" y="152"/>
                    </a:lnTo>
                    <a:lnTo>
                      <a:pt x="314" y="54"/>
                    </a:lnTo>
                    <a:lnTo>
                      <a:pt x="310" y="14"/>
                    </a:lnTo>
                    <a:close/>
                  </a:path>
                </a:pathLst>
              </a:custGeom>
              <a:solidFill>
                <a:srgbClr val="B7AD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628" name="Freeform 66"/>
              <p:cNvSpPr>
                <a:spLocks/>
              </p:cNvSpPr>
              <p:nvPr/>
            </p:nvSpPr>
            <p:spPr bwMode="auto">
              <a:xfrm>
                <a:off x="3030" y="2298"/>
                <a:ext cx="130" cy="148"/>
              </a:xfrm>
              <a:custGeom>
                <a:avLst/>
                <a:gdLst>
                  <a:gd name="T0" fmla="*/ 256 w 262"/>
                  <a:gd name="T1" fmla="*/ 13 h 296"/>
                  <a:gd name="T2" fmla="*/ 240 w 262"/>
                  <a:gd name="T3" fmla="*/ 12 h 296"/>
                  <a:gd name="T4" fmla="*/ 224 w 262"/>
                  <a:gd name="T5" fmla="*/ 12 h 296"/>
                  <a:gd name="T6" fmla="*/ 207 w 262"/>
                  <a:gd name="T7" fmla="*/ 11 h 296"/>
                  <a:gd name="T8" fmla="*/ 191 w 262"/>
                  <a:gd name="T9" fmla="*/ 9 h 296"/>
                  <a:gd name="T10" fmla="*/ 175 w 262"/>
                  <a:gd name="T11" fmla="*/ 8 h 296"/>
                  <a:gd name="T12" fmla="*/ 159 w 262"/>
                  <a:gd name="T13" fmla="*/ 8 h 296"/>
                  <a:gd name="T14" fmla="*/ 143 w 262"/>
                  <a:gd name="T15" fmla="*/ 7 h 296"/>
                  <a:gd name="T16" fmla="*/ 127 w 262"/>
                  <a:gd name="T17" fmla="*/ 6 h 296"/>
                  <a:gd name="T18" fmla="*/ 111 w 262"/>
                  <a:gd name="T19" fmla="*/ 6 h 296"/>
                  <a:gd name="T20" fmla="*/ 96 w 262"/>
                  <a:gd name="T21" fmla="*/ 5 h 296"/>
                  <a:gd name="T22" fmla="*/ 80 w 262"/>
                  <a:gd name="T23" fmla="*/ 5 h 296"/>
                  <a:gd name="T24" fmla="*/ 63 w 262"/>
                  <a:gd name="T25" fmla="*/ 4 h 296"/>
                  <a:gd name="T26" fmla="*/ 47 w 262"/>
                  <a:gd name="T27" fmla="*/ 3 h 296"/>
                  <a:gd name="T28" fmla="*/ 31 w 262"/>
                  <a:gd name="T29" fmla="*/ 1 h 296"/>
                  <a:gd name="T30" fmla="*/ 16 w 262"/>
                  <a:gd name="T31" fmla="*/ 1 h 296"/>
                  <a:gd name="T32" fmla="*/ 0 w 262"/>
                  <a:gd name="T33" fmla="*/ 0 h 296"/>
                  <a:gd name="T34" fmla="*/ 0 w 262"/>
                  <a:gd name="T35" fmla="*/ 72 h 296"/>
                  <a:gd name="T36" fmla="*/ 0 w 262"/>
                  <a:gd name="T37" fmla="*/ 143 h 296"/>
                  <a:gd name="T38" fmla="*/ 0 w 262"/>
                  <a:gd name="T39" fmla="*/ 216 h 296"/>
                  <a:gd name="T40" fmla="*/ 0 w 262"/>
                  <a:gd name="T41" fmla="*/ 287 h 296"/>
                  <a:gd name="T42" fmla="*/ 16 w 262"/>
                  <a:gd name="T43" fmla="*/ 288 h 296"/>
                  <a:gd name="T44" fmla="*/ 32 w 262"/>
                  <a:gd name="T45" fmla="*/ 288 h 296"/>
                  <a:gd name="T46" fmla="*/ 48 w 262"/>
                  <a:gd name="T47" fmla="*/ 289 h 296"/>
                  <a:gd name="T48" fmla="*/ 65 w 262"/>
                  <a:gd name="T49" fmla="*/ 289 h 296"/>
                  <a:gd name="T50" fmla="*/ 81 w 262"/>
                  <a:gd name="T51" fmla="*/ 290 h 296"/>
                  <a:gd name="T52" fmla="*/ 97 w 262"/>
                  <a:gd name="T53" fmla="*/ 290 h 296"/>
                  <a:gd name="T54" fmla="*/ 114 w 262"/>
                  <a:gd name="T55" fmla="*/ 292 h 296"/>
                  <a:gd name="T56" fmla="*/ 130 w 262"/>
                  <a:gd name="T57" fmla="*/ 292 h 296"/>
                  <a:gd name="T58" fmla="*/ 146 w 262"/>
                  <a:gd name="T59" fmla="*/ 293 h 296"/>
                  <a:gd name="T60" fmla="*/ 162 w 262"/>
                  <a:gd name="T61" fmla="*/ 293 h 296"/>
                  <a:gd name="T62" fmla="*/ 179 w 262"/>
                  <a:gd name="T63" fmla="*/ 294 h 296"/>
                  <a:gd name="T64" fmla="*/ 195 w 262"/>
                  <a:gd name="T65" fmla="*/ 294 h 296"/>
                  <a:gd name="T66" fmla="*/ 211 w 262"/>
                  <a:gd name="T67" fmla="*/ 295 h 296"/>
                  <a:gd name="T68" fmla="*/ 228 w 262"/>
                  <a:gd name="T69" fmla="*/ 295 h 296"/>
                  <a:gd name="T70" fmla="*/ 244 w 262"/>
                  <a:gd name="T71" fmla="*/ 296 h 296"/>
                  <a:gd name="T72" fmla="*/ 260 w 262"/>
                  <a:gd name="T73" fmla="*/ 296 h 296"/>
                  <a:gd name="T74" fmla="*/ 262 w 262"/>
                  <a:gd name="T75" fmla="*/ 250 h 296"/>
                  <a:gd name="T76" fmla="*/ 262 w 262"/>
                  <a:gd name="T77" fmla="*/ 151 h 296"/>
                  <a:gd name="T78" fmla="*/ 260 w 262"/>
                  <a:gd name="T79" fmla="*/ 53 h 296"/>
                  <a:gd name="T80" fmla="*/ 256 w 262"/>
                  <a:gd name="T81" fmla="*/ 13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62" h="296">
                    <a:moveTo>
                      <a:pt x="256" y="13"/>
                    </a:moveTo>
                    <a:lnTo>
                      <a:pt x="240" y="12"/>
                    </a:lnTo>
                    <a:lnTo>
                      <a:pt x="224" y="12"/>
                    </a:lnTo>
                    <a:lnTo>
                      <a:pt x="207" y="11"/>
                    </a:lnTo>
                    <a:lnTo>
                      <a:pt x="191" y="9"/>
                    </a:lnTo>
                    <a:lnTo>
                      <a:pt x="175" y="8"/>
                    </a:lnTo>
                    <a:lnTo>
                      <a:pt x="159" y="8"/>
                    </a:lnTo>
                    <a:lnTo>
                      <a:pt x="143" y="7"/>
                    </a:lnTo>
                    <a:lnTo>
                      <a:pt x="127" y="6"/>
                    </a:lnTo>
                    <a:lnTo>
                      <a:pt x="111" y="6"/>
                    </a:lnTo>
                    <a:lnTo>
                      <a:pt x="96" y="5"/>
                    </a:lnTo>
                    <a:lnTo>
                      <a:pt x="80" y="5"/>
                    </a:lnTo>
                    <a:lnTo>
                      <a:pt x="63" y="4"/>
                    </a:lnTo>
                    <a:lnTo>
                      <a:pt x="47" y="3"/>
                    </a:lnTo>
                    <a:lnTo>
                      <a:pt x="31" y="1"/>
                    </a:lnTo>
                    <a:lnTo>
                      <a:pt x="16" y="1"/>
                    </a:lnTo>
                    <a:lnTo>
                      <a:pt x="0" y="0"/>
                    </a:lnTo>
                    <a:lnTo>
                      <a:pt x="0" y="72"/>
                    </a:lnTo>
                    <a:lnTo>
                      <a:pt x="0" y="143"/>
                    </a:lnTo>
                    <a:lnTo>
                      <a:pt x="0" y="216"/>
                    </a:lnTo>
                    <a:lnTo>
                      <a:pt x="0" y="287"/>
                    </a:lnTo>
                    <a:lnTo>
                      <a:pt x="16" y="288"/>
                    </a:lnTo>
                    <a:lnTo>
                      <a:pt x="32" y="288"/>
                    </a:lnTo>
                    <a:lnTo>
                      <a:pt x="48" y="289"/>
                    </a:lnTo>
                    <a:lnTo>
                      <a:pt x="65" y="289"/>
                    </a:lnTo>
                    <a:lnTo>
                      <a:pt x="81" y="290"/>
                    </a:lnTo>
                    <a:lnTo>
                      <a:pt x="97" y="290"/>
                    </a:lnTo>
                    <a:lnTo>
                      <a:pt x="114" y="292"/>
                    </a:lnTo>
                    <a:lnTo>
                      <a:pt x="130" y="292"/>
                    </a:lnTo>
                    <a:lnTo>
                      <a:pt x="146" y="293"/>
                    </a:lnTo>
                    <a:lnTo>
                      <a:pt x="162" y="293"/>
                    </a:lnTo>
                    <a:lnTo>
                      <a:pt x="179" y="294"/>
                    </a:lnTo>
                    <a:lnTo>
                      <a:pt x="195" y="294"/>
                    </a:lnTo>
                    <a:lnTo>
                      <a:pt x="211" y="295"/>
                    </a:lnTo>
                    <a:lnTo>
                      <a:pt x="228" y="295"/>
                    </a:lnTo>
                    <a:lnTo>
                      <a:pt x="244" y="296"/>
                    </a:lnTo>
                    <a:lnTo>
                      <a:pt x="260" y="296"/>
                    </a:lnTo>
                    <a:lnTo>
                      <a:pt x="262" y="250"/>
                    </a:lnTo>
                    <a:lnTo>
                      <a:pt x="262" y="151"/>
                    </a:lnTo>
                    <a:lnTo>
                      <a:pt x="260" y="53"/>
                    </a:lnTo>
                    <a:lnTo>
                      <a:pt x="256" y="13"/>
                    </a:lnTo>
                    <a:close/>
                  </a:path>
                </a:pathLst>
              </a:custGeom>
              <a:solidFill>
                <a:srgbClr val="BFB5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629" name="Freeform 67"/>
              <p:cNvSpPr>
                <a:spLocks/>
              </p:cNvSpPr>
              <p:nvPr/>
            </p:nvSpPr>
            <p:spPr bwMode="auto">
              <a:xfrm>
                <a:off x="3056" y="2299"/>
                <a:ext cx="104" cy="147"/>
              </a:xfrm>
              <a:custGeom>
                <a:avLst/>
                <a:gdLst>
                  <a:gd name="T0" fmla="*/ 203 w 209"/>
                  <a:gd name="T1" fmla="*/ 12 h 295"/>
                  <a:gd name="T2" fmla="*/ 190 w 209"/>
                  <a:gd name="T3" fmla="*/ 11 h 295"/>
                  <a:gd name="T4" fmla="*/ 177 w 209"/>
                  <a:gd name="T5" fmla="*/ 11 h 295"/>
                  <a:gd name="T6" fmla="*/ 165 w 209"/>
                  <a:gd name="T7" fmla="*/ 10 h 295"/>
                  <a:gd name="T8" fmla="*/ 152 w 209"/>
                  <a:gd name="T9" fmla="*/ 10 h 295"/>
                  <a:gd name="T10" fmla="*/ 139 w 209"/>
                  <a:gd name="T11" fmla="*/ 8 h 295"/>
                  <a:gd name="T12" fmla="*/ 127 w 209"/>
                  <a:gd name="T13" fmla="*/ 8 h 295"/>
                  <a:gd name="T14" fmla="*/ 114 w 209"/>
                  <a:gd name="T15" fmla="*/ 7 h 295"/>
                  <a:gd name="T16" fmla="*/ 101 w 209"/>
                  <a:gd name="T17" fmla="*/ 6 h 295"/>
                  <a:gd name="T18" fmla="*/ 89 w 209"/>
                  <a:gd name="T19" fmla="*/ 6 h 295"/>
                  <a:gd name="T20" fmla="*/ 76 w 209"/>
                  <a:gd name="T21" fmla="*/ 5 h 295"/>
                  <a:gd name="T22" fmla="*/ 63 w 209"/>
                  <a:gd name="T23" fmla="*/ 4 h 295"/>
                  <a:gd name="T24" fmla="*/ 51 w 209"/>
                  <a:gd name="T25" fmla="*/ 4 h 295"/>
                  <a:gd name="T26" fmla="*/ 38 w 209"/>
                  <a:gd name="T27" fmla="*/ 3 h 295"/>
                  <a:gd name="T28" fmla="*/ 25 w 209"/>
                  <a:gd name="T29" fmla="*/ 2 h 295"/>
                  <a:gd name="T30" fmla="*/ 13 w 209"/>
                  <a:gd name="T31" fmla="*/ 2 h 295"/>
                  <a:gd name="T32" fmla="*/ 0 w 209"/>
                  <a:gd name="T33" fmla="*/ 0 h 295"/>
                  <a:gd name="T34" fmla="*/ 0 w 209"/>
                  <a:gd name="T35" fmla="*/ 72 h 295"/>
                  <a:gd name="T36" fmla="*/ 0 w 209"/>
                  <a:gd name="T37" fmla="*/ 143 h 295"/>
                  <a:gd name="T38" fmla="*/ 0 w 209"/>
                  <a:gd name="T39" fmla="*/ 215 h 295"/>
                  <a:gd name="T40" fmla="*/ 0 w 209"/>
                  <a:gd name="T41" fmla="*/ 286 h 295"/>
                  <a:gd name="T42" fmla="*/ 13 w 209"/>
                  <a:gd name="T43" fmla="*/ 287 h 295"/>
                  <a:gd name="T44" fmla="*/ 27 w 209"/>
                  <a:gd name="T45" fmla="*/ 287 h 295"/>
                  <a:gd name="T46" fmla="*/ 39 w 209"/>
                  <a:gd name="T47" fmla="*/ 288 h 295"/>
                  <a:gd name="T48" fmla="*/ 52 w 209"/>
                  <a:gd name="T49" fmla="*/ 288 h 295"/>
                  <a:gd name="T50" fmla="*/ 65 w 209"/>
                  <a:gd name="T51" fmla="*/ 289 h 295"/>
                  <a:gd name="T52" fmla="*/ 78 w 209"/>
                  <a:gd name="T53" fmla="*/ 289 h 295"/>
                  <a:gd name="T54" fmla="*/ 91 w 209"/>
                  <a:gd name="T55" fmla="*/ 291 h 295"/>
                  <a:gd name="T56" fmla="*/ 104 w 209"/>
                  <a:gd name="T57" fmla="*/ 291 h 295"/>
                  <a:gd name="T58" fmla="*/ 116 w 209"/>
                  <a:gd name="T59" fmla="*/ 292 h 295"/>
                  <a:gd name="T60" fmla="*/ 130 w 209"/>
                  <a:gd name="T61" fmla="*/ 292 h 295"/>
                  <a:gd name="T62" fmla="*/ 143 w 209"/>
                  <a:gd name="T63" fmla="*/ 293 h 295"/>
                  <a:gd name="T64" fmla="*/ 156 w 209"/>
                  <a:gd name="T65" fmla="*/ 293 h 295"/>
                  <a:gd name="T66" fmla="*/ 168 w 209"/>
                  <a:gd name="T67" fmla="*/ 294 h 295"/>
                  <a:gd name="T68" fmla="*/ 182 w 209"/>
                  <a:gd name="T69" fmla="*/ 294 h 295"/>
                  <a:gd name="T70" fmla="*/ 195 w 209"/>
                  <a:gd name="T71" fmla="*/ 295 h 295"/>
                  <a:gd name="T72" fmla="*/ 207 w 209"/>
                  <a:gd name="T73" fmla="*/ 295 h 295"/>
                  <a:gd name="T74" fmla="*/ 209 w 209"/>
                  <a:gd name="T75" fmla="*/ 249 h 295"/>
                  <a:gd name="T76" fmla="*/ 209 w 209"/>
                  <a:gd name="T77" fmla="*/ 150 h 295"/>
                  <a:gd name="T78" fmla="*/ 207 w 209"/>
                  <a:gd name="T79" fmla="*/ 52 h 295"/>
                  <a:gd name="T80" fmla="*/ 203 w 209"/>
                  <a:gd name="T81" fmla="*/ 12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09" h="295">
                    <a:moveTo>
                      <a:pt x="203" y="12"/>
                    </a:moveTo>
                    <a:lnTo>
                      <a:pt x="190" y="11"/>
                    </a:lnTo>
                    <a:lnTo>
                      <a:pt x="177" y="11"/>
                    </a:lnTo>
                    <a:lnTo>
                      <a:pt x="165" y="10"/>
                    </a:lnTo>
                    <a:lnTo>
                      <a:pt x="152" y="10"/>
                    </a:lnTo>
                    <a:lnTo>
                      <a:pt x="139" y="8"/>
                    </a:lnTo>
                    <a:lnTo>
                      <a:pt x="127" y="8"/>
                    </a:lnTo>
                    <a:lnTo>
                      <a:pt x="114" y="7"/>
                    </a:lnTo>
                    <a:lnTo>
                      <a:pt x="101" y="6"/>
                    </a:lnTo>
                    <a:lnTo>
                      <a:pt x="89" y="6"/>
                    </a:lnTo>
                    <a:lnTo>
                      <a:pt x="76" y="5"/>
                    </a:lnTo>
                    <a:lnTo>
                      <a:pt x="63" y="4"/>
                    </a:lnTo>
                    <a:lnTo>
                      <a:pt x="51" y="4"/>
                    </a:lnTo>
                    <a:lnTo>
                      <a:pt x="38" y="3"/>
                    </a:lnTo>
                    <a:lnTo>
                      <a:pt x="25" y="2"/>
                    </a:lnTo>
                    <a:lnTo>
                      <a:pt x="13" y="2"/>
                    </a:lnTo>
                    <a:lnTo>
                      <a:pt x="0" y="0"/>
                    </a:lnTo>
                    <a:lnTo>
                      <a:pt x="0" y="72"/>
                    </a:lnTo>
                    <a:lnTo>
                      <a:pt x="0" y="143"/>
                    </a:lnTo>
                    <a:lnTo>
                      <a:pt x="0" y="215"/>
                    </a:lnTo>
                    <a:lnTo>
                      <a:pt x="0" y="286"/>
                    </a:lnTo>
                    <a:lnTo>
                      <a:pt x="13" y="287"/>
                    </a:lnTo>
                    <a:lnTo>
                      <a:pt x="27" y="287"/>
                    </a:lnTo>
                    <a:lnTo>
                      <a:pt x="39" y="288"/>
                    </a:lnTo>
                    <a:lnTo>
                      <a:pt x="52" y="288"/>
                    </a:lnTo>
                    <a:lnTo>
                      <a:pt x="65" y="289"/>
                    </a:lnTo>
                    <a:lnTo>
                      <a:pt x="78" y="289"/>
                    </a:lnTo>
                    <a:lnTo>
                      <a:pt x="91" y="291"/>
                    </a:lnTo>
                    <a:lnTo>
                      <a:pt x="104" y="291"/>
                    </a:lnTo>
                    <a:lnTo>
                      <a:pt x="116" y="292"/>
                    </a:lnTo>
                    <a:lnTo>
                      <a:pt x="130" y="292"/>
                    </a:lnTo>
                    <a:lnTo>
                      <a:pt x="143" y="293"/>
                    </a:lnTo>
                    <a:lnTo>
                      <a:pt x="156" y="293"/>
                    </a:lnTo>
                    <a:lnTo>
                      <a:pt x="168" y="294"/>
                    </a:lnTo>
                    <a:lnTo>
                      <a:pt x="182" y="294"/>
                    </a:lnTo>
                    <a:lnTo>
                      <a:pt x="195" y="295"/>
                    </a:lnTo>
                    <a:lnTo>
                      <a:pt x="207" y="295"/>
                    </a:lnTo>
                    <a:lnTo>
                      <a:pt x="209" y="249"/>
                    </a:lnTo>
                    <a:lnTo>
                      <a:pt x="209" y="150"/>
                    </a:lnTo>
                    <a:lnTo>
                      <a:pt x="207" y="52"/>
                    </a:lnTo>
                    <a:lnTo>
                      <a:pt x="203" y="12"/>
                    </a:lnTo>
                    <a:close/>
                  </a:path>
                </a:pathLst>
              </a:custGeom>
              <a:solidFill>
                <a:srgbClr val="C1B7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630" name="Freeform 68"/>
              <p:cNvSpPr>
                <a:spLocks/>
              </p:cNvSpPr>
              <p:nvPr/>
            </p:nvSpPr>
            <p:spPr bwMode="auto">
              <a:xfrm>
                <a:off x="3083" y="2300"/>
                <a:ext cx="77" cy="146"/>
              </a:xfrm>
              <a:custGeom>
                <a:avLst/>
                <a:gdLst>
                  <a:gd name="T0" fmla="*/ 150 w 156"/>
                  <a:gd name="T1" fmla="*/ 9 h 292"/>
                  <a:gd name="T2" fmla="*/ 0 w 156"/>
                  <a:gd name="T3" fmla="*/ 0 h 292"/>
                  <a:gd name="T4" fmla="*/ 0 w 156"/>
                  <a:gd name="T5" fmla="*/ 283 h 292"/>
                  <a:gd name="T6" fmla="*/ 154 w 156"/>
                  <a:gd name="T7" fmla="*/ 292 h 292"/>
                  <a:gd name="T8" fmla="*/ 156 w 156"/>
                  <a:gd name="T9" fmla="*/ 246 h 292"/>
                  <a:gd name="T10" fmla="*/ 156 w 156"/>
                  <a:gd name="T11" fmla="*/ 147 h 292"/>
                  <a:gd name="T12" fmla="*/ 154 w 156"/>
                  <a:gd name="T13" fmla="*/ 49 h 292"/>
                  <a:gd name="T14" fmla="*/ 150 w 156"/>
                  <a:gd name="T15" fmla="*/ 9 h 29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6" h="292">
                    <a:moveTo>
                      <a:pt x="150" y="9"/>
                    </a:moveTo>
                    <a:lnTo>
                      <a:pt x="0" y="0"/>
                    </a:lnTo>
                    <a:lnTo>
                      <a:pt x="0" y="283"/>
                    </a:lnTo>
                    <a:lnTo>
                      <a:pt x="154" y="292"/>
                    </a:lnTo>
                    <a:lnTo>
                      <a:pt x="156" y="246"/>
                    </a:lnTo>
                    <a:lnTo>
                      <a:pt x="156" y="147"/>
                    </a:lnTo>
                    <a:lnTo>
                      <a:pt x="154" y="49"/>
                    </a:lnTo>
                    <a:lnTo>
                      <a:pt x="150" y="9"/>
                    </a:lnTo>
                    <a:close/>
                  </a:path>
                </a:pathLst>
              </a:custGeom>
              <a:solidFill>
                <a:srgbClr val="C9BC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631" name="Freeform 69"/>
              <p:cNvSpPr>
                <a:spLocks/>
              </p:cNvSpPr>
              <p:nvPr/>
            </p:nvSpPr>
            <p:spPr bwMode="auto">
              <a:xfrm>
                <a:off x="2783" y="2477"/>
                <a:ext cx="356" cy="334"/>
              </a:xfrm>
              <a:custGeom>
                <a:avLst/>
                <a:gdLst>
                  <a:gd name="T0" fmla="*/ 712 w 712"/>
                  <a:gd name="T1" fmla="*/ 0 h 667"/>
                  <a:gd name="T2" fmla="*/ 0 w 712"/>
                  <a:gd name="T3" fmla="*/ 4 h 667"/>
                  <a:gd name="T4" fmla="*/ 0 w 712"/>
                  <a:gd name="T5" fmla="*/ 657 h 667"/>
                  <a:gd name="T6" fmla="*/ 712 w 712"/>
                  <a:gd name="T7" fmla="*/ 667 h 667"/>
                  <a:gd name="T8" fmla="*/ 712 w 712"/>
                  <a:gd name="T9" fmla="*/ 0 h 667"/>
                </a:gdLst>
                <a:ahLst/>
                <a:cxnLst>
                  <a:cxn ang="0">
                    <a:pos x="T0" y="T1"/>
                  </a:cxn>
                  <a:cxn ang="0">
                    <a:pos x="T2" y="T3"/>
                  </a:cxn>
                  <a:cxn ang="0">
                    <a:pos x="T4" y="T5"/>
                  </a:cxn>
                  <a:cxn ang="0">
                    <a:pos x="T6" y="T7"/>
                  </a:cxn>
                  <a:cxn ang="0">
                    <a:pos x="T8" y="T9"/>
                  </a:cxn>
                </a:cxnLst>
                <a:rect l="0" t="0" r="r" b="b"/>
                <a:pathLst>
                  <a:path w="712" h="667">
                    <a:moveTo>
                      <a:pt x="712" y="0"/>
                    </a:moveTo>
                    <a:lnTo>
                      <a:pt x="0" y="4"/>
                    </a:lnTo>
                    <a:lnTo>
                      <a:pt x="0" y="657"/>
                    </a:lnTo>
                    <a:lnTo>
                      <a:pt x="712" y="667"/>
                    </a:lnTo>
                    <a:lnTo>
                      <a:pt x="712" y="0"/>
                    </a:lnTo>
                    <a:close/>
                  </a:path>
                </a:pathLst>
              </a:custGeom>
              <a:solidFill>
                <a:srgbClr val="7577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632" name="Freeform 70"/>
              <p:cNvSpPr>
                <a:spLocks/>
              </p:cNvSpPr>
              <p:nvPr/>
            </p:nvSpPr>
            <p:spPr bwMode="auto">
              <a:xfrm>
                <a:off x="2809" y="2477"/>
                <a:ext cx="330" cy="334"/>
              </a:xfrm>
              <a:custGeom>
                <a:avLst/>
                <a:gdLst>
                  <a:gd name="T0" fmla="*/ 659 w 659"/>
                  <a:gd name="T1" fmla="*/ 0 h 667"/>
                  <a:gd name="T2" fmla="*/ 617 w 659"/>
                  <a:gd name="T3" fmla="*/ 0 h 667"/>
                  <a:gd name="T4" fmla="*/ 577 w 659"/>
                  <a:gd name="T5" fmla="*/ 0 h 667"/>
                  <a:gd name="T6" fmla="*/ 536 w 659"/>
                  <a:gd name="T7" fmla="*/ 2 h 667"/>
                  <a:gd name="T8" fmla="*/ 494 w 659"/>
                  <a:gd name="T9" fmla="*/ 2 h 667"/>
                  <a:gd name="T10" fmla="*/ 454 w 659"/>
                  <a:gd name="T11" fmla="*/ 2 h 667"/>
                  <a:gd name="T12" fmla="*/ 412 w 659"/>
                  <a:gd name="T13" fmla="*/ 2 h 667"/>
                  <a:gd name="T14" fmla="*/ 371 w 659"/>
                  <a:gd name="T15" fmla="*/ 2 h 667"/>
                  <a:gd name="T16" fmla="*/ 329 w 659"/>
                  <a:gd name="T17" fmla="*/ 2 h 667"/>
                  <a:gd name="T18" fmla="*/ 289 w 659"/>
                  <a:gd name="T19" fmla="*/ 3 h 667"/>
                  <a:gd name="T20" fmla="*/ 248 w 659"/>
                  <a:gd name="T21" fmla="*/ 3 h 667"/>
                  <a:gd name="T22" fmla="*/ 206 w 659"/>
                  <a:gd name="T23" fmla="*/ 3 h 667"/>
                  <a:gd name="T24" fmla="*/ 165 w 659"/>
                  <a:gd name="T25" fmla="*/ 3 h 667"/>
                  <a:gd name="T26" fmla="*/ 123 w 659"/>
                  <a:gd name="T27" fmla="*/ 3 h 667"/>
                  <a:gd name="T28" fmla="*/ 83 w 659"/>
                  <a:gd name="T29" fmla="*/ 4 h 667"/>
                  <a:gd name="T30" fmla="*/ 41 w 659"/>
                  <a:gd name="T31" fmla="*/ 4 h 667"/>
                  <a:gd name="T32" fmla="*/ 0 w 659"/>
                  <a:gd name="T33" fmla="*/ 4 h 667"/>
                  <a:gd name="T34" fmla="*/ 0 w 659"/>
                  <a:gd name="T35" fmla="*/ 167 h 667"/>
                  <a:gd name="T36" fmla="*/ 0 w 659"/>
                  <a:gd name="T37" fmla="*/ 330 h 667"/>
                  <a:gd name="T38" fmla="*/ 0 w 659"/>
                  <a:gd name="T39" fmla="*/ 493 h 667"/>
                  <a:gd name="T40" fmla="*/ 0 w 659"/>
                  <a:gd name="T41" fmla="*/ 657 h 667"/>
                  <a:gd name="T42" fmla="*/ 41 w 659"/>
                  <a:gd name="T43" fmla="*/ 658 h 667"/>
                  <a:gd name="T44" fmla="*/ 83 w 659"/>
                  <a:gd name="T45" fmla="*/ 658 h 667"/>
                  <a:gd name="T46" fmla="*/ 123 w 659"/>
                  <a:gd name="T47" fmla="*/ 659 h 667"/>
                  <a:gd name="T48" fmla="*/ 165 w 659"/>
                  <a:gd name="T49" fmla="*/ 659 h 667"/>
                  <a:gd name="T50" fmla="*/ 206 w 659"/>
                  <a:gd name="T51" fmla="*/ 661 h 667"/>
                  <a:gd name="T52" fmla="*/ 248 w 659"/>
                  <a:gd name="T53" fmla="*/ 661 h 667"/>
                  <a:gd name="T54" fmla="*/ 289 w 659"/>
                  <a:gd name="T55" fmla="*/ 662 h 667"/>
                  <a:gd name="T56" fmla="*/ 329 w 659"/>
                  <a:gd name="T57" fmla="*/ 662 h 667"/>
                  <a:gd name="T58" fmla="*/ 371 w 659"/>
                  <a:gd name="T59" fmla="*/ 663 h 667"/>
                  <a:gd name="T60" fmla="*/ 412 w 659"/>
                  <a:gd name="T61" fmla="*/ 664 h 667"/>
                  <a:gd name="T62" fmla="*/ 454 w 659"/>
                  <a:gd name="T63" fmla="*/ 664 h 667"/>
                  <a:gd name="T64" fmla="*/ 494 w 659"/>
                  <a:gd name="T65" fmla="*/ 665 h 667"/>
                  <a:gd name="T66" fmla="*/ 536 w 659"/>
                  <a:gd name="T67" fmla="*/ 665 h 667"/>
                  <a:gd name="T68" fmla="*/ 577 w 659"/>
                  <a:gd name="T69" fmla="*/ 666 h 667"/>
                  <a:gd name="T70" fmla="*/ 617 w 659"/>
                  <a:gd name="T71" fmla="*/ 666 h 667"/>
                  <a:gd name="T72" fmla="*/ 659 w 659"/>
                  <a:gd name="T73" fmla="*/ 667 h 667"/>
                  <a:gd name="T74" fmla="*/ 659 w 659"/>
                  <a:gd name="T75" fmla="*/ 500 h 667"/>
                  <a:gd name="T76" fmla="*/ 659 w 659"/>
                  <a:gd name="T77" fmla="*/ 333 h 667"/>
                  <a:gd name="T78" fmla="*/ 659 w 659"/>
                  <a:gd name="T79" fmla="*/ 167 h 667"/>
                  <a:gd name="T80" fmla="*/ 659 w 659"/>
                  <a:gd name="T81" fmla="*/ 0 h 6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59" h="667">
                    <a:moveTo>
                      <a:pt x="659" y="0"/>
                    </a:moveTo>
                    <a:lnTo>
                      <a:pt x="617" y="0"/>
                    </a:lnTo>
                    <a:lnTo>
                      <a:pt x="577" y="0"/>
                    </a:lnTo>
                    <a:lnTo>
                      <a:pt x="536" y="2"/>
                    </a:lnTo>
                    <a:lnTo>
                      <a:pt x="494" y="2"/>
                    </a:lnTo>
                    <a:lnTo>
                      <a:pt x="454" y="2"/>
                    </a:lnTo>
                    <a:lnTo>
                      <a:pt x="412" y="2"/>
                    </a:lnTo>
                    <a:lnTo>
                      <a:pt x="371" y="2"/>
                    </a:lnTo>
                    <a:lnTo>
                      <a:pt x="329" y="2"/>
                    </a:lnTo>
                    <a:lnTo>
                      <a:pt x="289" y="3"/>
                    </a:lnTo>
                    <a:lnTo>
                      <a:pt x="248" y="3"/>
                    </a:lnTo>
                    <a:lnTo>
                      <a:pt x="206" y="3"/>
                    </a:lnTo>
                    <a:lnTo>
                      <a:pt x="165" y="3"/>
                    </a:lnTo>
                    <a:lnTo>
                      <a:pt x="123" y="3"/>
                    </a:lnTo>
                    <a:lnTo>
                      <a:pt x="83" y="4"/>
                    </a:lnTo>
                    <a:lnTo>
                      <a:pt x="41" y="4"/>
                    </a:lnTo>
                    <a:lnTo>
                      <a:pt x="0" y="4"/>
                    </a:lnTo>
                    <a:lnTo>
                      <a:pt x="0" y="167"/>
                    </a:lnTo>
                    <a:lnTo>
                      <a:pt x="0" y="330"/>
                    </a:lnTo>
                    <a:lnTo>
                      <a:pt x="0" y="493"/>
                    </a:lnTo>
                    <a:lnTo>
                      <a:pt x="0" y="657"/>
                    </a:lnTo>
                    <a:lnTo>
                      <a:pt x="41" y="658"/>
                    </a:lnTo>
                    <a:lnTo>
                      <a:pt x="83" y="658"/>
                    </a:lnTo>
                    <a:lnTo>
                      <a:pt x="123" y="659"/>
                    </a:lnTo>
                    <a:lnTo>
                      <a:pt x="165" y="659"/>
                    </a:lnTo>
                    <a:lnTo>
                      <a:pt x="206" y="661"/>
                    </a:lnTo>
                    <a:lnTo>
                      <a:pt x="248" y="661"/>
                    </a:lnTo>
                    <a:lnTo>
                      <a:pt x="289" y="662"/>
                    </a:lnTo>
                    <a:lnTo>
                      <a:pt x="329" y="662"/>
                    </a:lnTo>
                    <a:lnTo>
                      <a:pt x="371" y="663"/>
                    </a:lnTo>
                    <a:lnTo>
                      <a:pt x="412" y="664"/>
                    </a:lnTo>
                    <a:lnTo>
                      <a:pt x="454" y="664"/>
                    </a:lnTo>
                    <a:lnTo>
                      <a:pt x="494" y="665"/>
                    </a:lnTo>
                    <a:lnTo>
                      <a:pt x="536" y="665"/>
                    </a:lnTo>
                    <a:lnTo>
                      <a:pt x="577" y="666"/>
                    </a:lnTo>
                    <a:lnTo>
                      <a:pt x="617" y="666"/>
                    </a:lnTo>
                    <a:lnTo>
                      <a:pt x="659" y="667"/>
                    </a:lnTo>
                    <a:lnTo>
                      <a:pt x="659" y="500"/>
                    </a:lnTo>
                    <a:lnTo>
                      <a:pt x="659" y="333"/>
                    </a:lnTo>
                    <a:lnTo>
                      <a:pt x="659" y="167"/>
                    </a:lnTo>
                    <a:lnTo>
                      <a:pt x="659" y="0"/>
                    </a:lnTo>
                    <a:close/>
                  </a:path>
                </a:pathLst>
              </a:custGeom>
              <a:solidFill>
                <a:srgbClr val="7C7F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633" name="Freeform 71"/>
              <p:cNvSpPr>
                <a:spLocks/>
              </p:cNvSpPr>
              <p:nvPr/>
            </p:nvSpPr>
            <p:spPr bwMode="auto">
              <a:xfrm>
                <a:off x="2836" y="2477"/>
                <a:ext cx="303" cy="334"/>
              </a:xfrm>
              <a:custGeom>
                <a:avLst/>
                <a:gdLst>
                  <a:gd name="T0" fmla="*/ 606 w 606"/>
                  <a:gd name="T1" fmla="*/ 0 h 667"/>
                  <a:gd name="T2" fmla="*/ 568 w 606"/>
                  <a:gd name="T3" fmla="*/ 0 h 667"/>
                  <a:gd name="T4" fmla="*/ 530 w 606"/>
                  <a:gd name="T5" fmla="*/ 0 h 667"/>
                  <a:gd name="T6" fmla="*/ 492 w 606"/>
                  <a:gd name="T7" fmla="*/ 2 h 667"/>
                  <a:gd name="T8" fmla="*/ 455 w 606"/>
                  <a:gd name="T9" fmla="*/ 2 h 667"/>
                  <a:gd name="T10" fmla="*/ 417 w 606"/>
                  <a:gd name="T11" fmla="*/ 2 h 667"/>
                  <a:gd name="T12" fmla="*/ 379 w 606"/>
                  <a:gd name="T13" fmla="*/ 2 h 667"/>
                  <a:gd name="T14" fmla="*/ 341 w 606"/>
                  <a:gd name="T15" fmla="*/ 2 h 667"/>
                  <a:gd name="T16" fmla="*/ 303 w 606"/>
                  <a:gd name="T17" fmla="*/ 2 h 667"/>
                  <a:gd name="T18" fmla="*/ 265 w 606"/>
                  <a:gd name="T19" fmla="*/ 3 h 667"/>
                  <a:gd name="T20" fmla="*/ 227 w 606"/>
                  <a:gd name="T21" fmla="*/ 3 h 667"/>
                  <a:gd name="T22" fmla="*/ 189 w 606"/>
                  <a:gd name="T23" fmla="*/ 3 h 667"/>
                  <a:gd name="T24" fmla="*/ 151 w 606"/>
                  <a:gd name="T25" fmla="*/ 3 h 667"/>
                  <a:gd name="T26" fmla="*/ 114 w 606"/>
                  <a:gd name="T27" fmla="*/ 3 h 667"/>
                  <a:gd name="T28" fmla="*/ 76 w 606"/>
                  <a:gd name="T29" fmla="*/ 4 h 667"/>
                  <a:gd name="T30" fmla="*/ 38 w 606"/>
                  <a:gd name="T31" fmla="*/ 4 h 667"/>
                  <a:gd name="T32" fmla="*/ 0 w 606"/>
                  <a:gd name="T33" fmla="*/ 4 h 667"/>
                  <a:gd name="T34" fmla="*/ 0 w 606"/>
                  <a:gd name="T35" fmla="*/ 167 h 667"/>
                  <a:gd name="T36" fmla="*/ 0 w 606"/>
                  <a:gd name="T37" fmla="*/ 330 h 667"/>
                  <a:gd name="T38" fmla="*/ 0 w 606"/>
                  <a:gd name="T39" fmla="*/ 493 h 667"/>
                  <a:gd name="T40" fmla="*/ 0 w 606"/>
                  <a:gd name="T41" fmla="*/ 657 h 667"/>
                  <a:gd name="T42" fmla="*/ 38 w 606"/>
                  <a:gd name="T43" fmla="*/ 658 h 667"/>
                  <a:gd name="T44" fmla="*/ 76 w 606"/>
                  <a:gd name="T45" fmla="*/ 658 h 667"/>
                  <a:gd name="T46" fmla="*/ 114 w 606"/>
                  <a:gd name="T47" fmla="*/ 659 h 667"/>
                  <a:gd name="T48" fmla="*/ 151 w 606"/>
                  <a:gd name="T49" fmla="*/ 659 h 667"/>
                  <a:gd name="T50" fmla="*/ 189 w 606"/>
                  <a:gd name="T51" fmla="*/ 661 h 667"/>
                  <a:gd name="T52" fmla="*/ 227 w 606"/>
                  <a:gd name="T53" fmla="*/ 661 h 667"/>
                  <a:gd name="T54" fmla="*/ 265 w 606"/>
                  <a:gd name="T55" fmla="*/ 662 h 667"/>
                  <a:gd name="T56" fmla="*/ 303 w 606"/>
                  <a:gd name="T57" fmla="*/ 662 h 667"/>
                  <a:gd name="T58" fmla="*/ 341 w 606"/>
                  <a:gd name="T59" fmla="*/ 663 h 667"/>
                  <a:gd name="T60" fmla="*/ 379 w 606"/>
                  <a:gd name="T61" fmla="*/ 664 h 667"/>
                  <a:gd name="T62" fmla="*/ 417 w 606"/>
                  <a:gd name="T63" fmla="*/ 664 h 667"/>
                  <a:gd name="T64" fmla="*/ 455 w 606"/>
                  <a:gd name="T65" fmla="*/ 665 h 667"/>
                  <a:gd name="T66" fmla="*/ 492 w 606"/>
                  <a:gd name="T67" fmla="*/ 665 h 667"/>
                  <a:gd name="T68" fmla="*/ 530 w 606"/>
                  <a:gd name="T69" fmla="*/ 666 h 667"/>
                  <a:gd name="T70" fmla="*/ 568 w 606"/>
                  <a:gd name="T71" fmla="*/ 666 h 667"/>
                  <a:gd name="T72" fmla="*/ 606 w 606"/>
                  <a:gd name="T73" fmla="*/ 667 h 667"/>
                  <a:gd name="T74" fmla="*/ 606 w 606"/>
                  <a:gd name="T75" fmla="*/ 500 h 667"/>
                  <a:gd name="T76" fmla="*/ 606 w 606"/>
                  <a:gd name="T77" fmla="*/ 333 h 667"/>
                  <a:gd name="T78" fmla="*/ 606 w 606"/>
                  <a:gd name="T79" fmla="*/ 167 h 667"/>
                  <a:gd name="T80" fmla="*/ 606 w 606"/>
                  <a:gd name="T81" fmla="*/ 0 h 6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06" h="667">
                    <a:moveTo>
                      <a:pt x="606" y="0"/>
                    </a:moveTo>
                    <a:lnTo>
                      <a:pt x="568" y="0"/>
                    </a:lnTo>
                    <a:lnTo>
                      <a:pt x="530" y="0"/>
                    </a:lnTo>
                    <a:lnTo>
                      <a:pt x="492" y="2"/>
                    </a:lnTo>
                    <a:lnTo>
                      <a:pt x="455" y="2"/>
                    </a:lnTo>
                    <a:lnTo>
                      <a:pt x="417" y="2"/>
                    </a:lnTo>
                    <a:lnTo>
                      <a:pt x="379" y="2"/>
                    </a:lnTo>
                    <a:lnTo>
                      <a:pt x="341" y="2"/>
                    </a:lnTo>
                    <a:lnTo>
                      <a:pt x="303" y="2"/>
                    </a:lnTo>
                    <a:lnTo>
                      <a:pt x="265" y="3"/>
                    </a:lnTo>
                    <a:lnTo>
                      <a:pt x="227" y="3"/>
                    </a:lnTo>
                    <a:lnTo>
                      <a:pt x="189" y="3"/>
                    </a:lnTo>
                    <a:lnTo>
                      <a:pt x="151" y="3"/>
                    </a:lnTo>
                    <a:lnTo>
                      <a:pt x="114" y="3"/>
                    </a:lnTo>
                    <a:lnTo>
                      <a:pt x="76" y="4"/>
                    </a:lnTo>
                    <a:lnTo>
                      <a:pt x="38" y="4"/>
                    </a:lnTo>
                    <a:lnTo>
                      <a:pt x="0" y="4"/>
                    </a:lnTo>
                    <a:lnTo>
                      <a:pt x="0" y="167"/>
                    </a:lnTo>
                    <a:lnTo>
                      <a:pt x="0" y="330"/>
                    </a:lnTo>
                    <a:lnTo>
                      <a:pt x="0" y="493"/>
                    </a:lnTo>
                    <a:lnTo>
                      <a:pt x="0" y="657"/>
                    </a:lnTo>
                    <a:lnTo>
                      <a:pt x="38" y="658"/>
                    </a:lnTo>
                    <a:lnTo>
                      <a:pt x="76" y="658"/>
                    </a:lnTo>
                    <a:lnTo>
                      <a:pt x="114" y="659"/>
                    </a:lnTo>
                    <a:lnTo>
                      <a:pt x="151" y="659"/>
                    </a:lnTo>
                    <a:lnTo>
                      <a:pt x="189" y="661"/>
                    </a:lnTo>
                    <a:lnTo>
                      <a:pt x="227" y="661"/>
                    </a:lnTo>
                    <a:lnTo>
                      <a:pt x="265" y="662"/>
                    </a:lnTo>
                    <a:lnTo>
                      <a:pt x="303" y="662"/>
                    </a:lnTo>
                    <a:lnTo>
                      <a:pt x="341" y="663"/>
                    </a:lnTo>
                    <a:lnTo>
                      <a:pt x="379" y="664"/>
                    </a:lnTo>
                    <a:lnTo>
                      <a:pt x="417" y="664"/>
                    </a:lnTo>
                    <a:lnTo>
                      <a:pt x="455" y="665"/>
                    </a:lnTo>
                    <a:lnTo>
                      <a:pt x="492" y="665"/>
                    </a:lnTo>
                    <a:lnTo>
                      <a:pt x="530" y="666"/>
                    </a:lnTo>
                    <a:lnTo>
                      <a:pt x="568" y="666"/>
                    </a:lnTo>
                    <a:lnTo>
                      <a:pt x="606" y="667"/>
                    </a:lnTo>
                    <a:lnTo>
                      <a:pt x="606" y="500"/>
                    </a:lnTo>
                    <a:lnTo>
                      <a:pt x="606" y="333"/>
                    </a:lnTo>
                    <a:lnTo>
                      <a:pt x="606" y="167"/>
                    </a:lnTo>
                    <a:lnTo>
                      <a:pt x="606" y="0"/>
                    </a:lnTo>
                    <a:close/>
                  </a:path>
                </a:pathLst>
              </a:custGeom>
              <a:solidFill>
                <a:srgbClr val="8484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634" name="Freeform 72"/>
              <p:cNvSpPr>
                <a:spLocks/>
              </p:cNvSpPr>
              <p:nvPr/>
            </p:nvSpPr>
            <p:spPr bwMode="auto">
              <a:xfrm>
                <a:off x="2863" y="2477"/>
                <a:ext cx="276" cy="334"/>
              </a:xfrm>
              <a:custGeom>
                <a:avLst/>
                <a:gdLst>
                  <a:gd name="T0" fmla="*/ 552 w 552"/>
                  <a:gd name="T1" fmla="*/ 0 h 667"/>
                  <a:gd name="T2" fmla="*/ 517 w 552"/>
                  <a:gd name="T3" fmla="*/ 0 h 667"/>
                  <a:gd name="T4" fmla="*/ 483 w 552"/>
                  <a:gd name="T5" fmla="*/ 0 h 667"/>
                  <a:gd name="T6" fmla="*/ 448 w 552"/>
                  <a:gd name="T7" fmla="*/ 2 h 667"/>
                  <a:gd name="T8" fmla="*/ 414 w 552"/>
                  <a:gd name="T9" fmla="*/ 2 h 667"/>
                  <a:gd name="T10" fmla="*/ 379 w 552"/>
                  <a:gd name="T11" fmla="*/ 2 h 667"/>
                  <a:gd name="T12" fmla="*/ 345 w 552"/>
                  <a:gd name="T13" fmla="*/ 2 h 667"/>
                  <a:gd name="T14" fmla="*/ 310 w 552"/>
                  <a:gd name="T15" fmla="*/ 2 h 667"/>
                  <a:gd name="T16" fmla="*/ 275 w 552"/>
                  <a:gd name="T17" fmla="*/ 2 h 667"/>
                  <a:gd name="T18" fmla="*/ 241 w 552"/>
                  <a:gd name="T19" fmla="*/ 3 h 667"/>
                  <a:gd name="T20" fmla="*/ 206 w 552"/>
                  <a:gd name="T21" fmla="*/ 3 h 667"/>
                  <a:gd name="T22" fmla="*/ 172 w 552"/>
                  <a:gd name="T23" fmla="*/ 3 h 667"/>
                  <a:gd name="T24" fmla="*/ 137 w 552"/>
                  <a:gd name="T25" fmla="*/ 3 h 667"/>
                  <a:gd name="T26" fmla="*/ 104 w 552"/>
                  <a:gd name="T27" fmla="*/ 3 h 667"/>
                  <a:gd name="T28" fmla="*/ 69 w 552"/>
                  <a:gd name="T29" fmla="*/ 4 h 667"/>
                  <a:gd name="T30" fmla="*/ 35 w 552"/>
                  <a:gd name="T31" fmla="*/ 4 h 667"/>
                  <a:gd name="T32" fmla="*/ 0 w 552"/>
                  <a:gd name="T33" fmla="*/ 4 h 667"/>
                  <a:gd name="T34" fmla="*/ 0 w 552"/>
                  <a:gd name="T35" fmla="*/ 167 h 667"/>
                  <a:gd name="T36" fmla="*/ 0 w 552"/>
                  <a:gd name="T37" fmla="*/ 330 h 667"/>
                  <a:gd name="T38" fmla="*/ 0 w 552"/>
                  <a:gd name="T39" fmla="*/ 493 h 667"/>
                  <a:gd name="T40" fmla="*/ 0 w 552"/>
                  <a:gd name="T41" fmla="*/ 657 h 667"/>
                  <a:gd name="T42" fmla="*/ 35 w 552"/>
                  <a:gd name="T43" fmla="*/ 658 h 667"/>
                  <a:gd name="T44" fmla="*/ 69 w 552"/>
                  <a:gd name="T45" fmla="*/ 658 h 667"/>
                  <a:gd name="T46" fmla="*/ 104 w 552"/>
                  <a:gd name="T47" fmla="*/ 659 h 667"/>
                  <a:gd name="T48" fmla="*/ 137 w 552"/>
                  <a:gd name="T49" fmla="*/ 659 h 667"/>
                  <a:gd name="T50" fmla="*/ 172 w 552"/>
                  <a:gd name="T51" fmla="*/ 661 h 667"/>
                  <a:gd name="T52" fmla="*/ 206 w 552"/>
                  <a:gd name="T53" fmla="*/ 661 h 667"/>
                  <a:gd name="T54" fmla="*/ 241 w 552"/>
                  <a:gd name="T55" fmla="*/ 662 h 667"/>
                  <a:gd name="T56" fmla="*/ 275 w 552"/>
                  <a:gd name="T57" fmla="*/ 662 h 667"/>
                  <a:gd name="T58" fmla="*/ 310 w 552"/>
                  <a:gd name="T59" fmla="*/ 663 h 667"/>
                  <a:gd name="T60" fmla="*/ 345 w 552"/>
                  <a:gd name="T61" fmla="*/ 664 h 667"/>
                  <a:gd name="T62" fmla="*/ 379 w 552"/>
                  <a:gd name="T63" fmla="*/ 664 h 667"/>
                  <a:gd name="T64" fmla="*/ 414 w 552"/>
                  <a:gd name="T65" fmla="*/ 665 h 667"/>
                  <a:gd name="T66" fmla="*/ 448 w 552"/>
                  <a:gd name="T67" fmla="*/ 665 h 667"/>
                  <a:gd name="T68" fmla="*/ 483 w 552"/>
                  <a:gd name="T69" fmla="*/ 666 h 667"/>
                  <a:gd name="T70" fmla="*/ 517 w 552"/>
                  <a:gd name="T71" fmla="*/ 666 h 667"/>
                  <a:gd name="T72" fmla="*/ 552 w 552"/>
                  <a:gd name="T73" fmla="*/ 667 h 667"/>
                  <a:gd name="T74" fmla="*/ 552 w 552"/>
                  <a:gd name="T75" fmla="*/ 500 h 667"/>
                  <a:gd name="T76" fmla="*/ 552 w 552"/>
                  <a:gd name="T77" fmla="*/ 333 h 667"/>
                  <a:gd name="T78" fmla="*/ 552 w 552"/>
                  <a:gd name="T79" fmla="*/ 167 h 667"/>
                  <a:gd name="T80" fmla="*/ 552 w 552"/>
                  <a:gd name="T81" fmla="*/ 0 h 6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2" h="667">
                    <a:moveTo>
                      <a:pt x="552" y="0"/>
                    </a:moveTo>
                    <a:lnTo>
                      <a:pt x="517" y="0"/>
                    </a:lnTo>
                    <a:lnTo>
                      <a:pt x="483" y="0"/>
                    </a:lnTo>
                    <a:lnTo>
                      <a:pt x="448" y="2"/>
                    </a:lnTo>
                    <a:lnTo>
                      <a:pt x="414" y="2"/>
                    </a:lnTo>
                    <a:lnTo>
                      <a:pt x="379" y="2"/>
                    </a:lnTo>
                    <a:lnTo>
                      <a:pt x="345" y="2"/>
                    </a:lnTo>
                    <a:lnTo>
                      <a:pt x="310" y="2"/>
                    </a:lnTo>
                    <a:lnTo>
                      <a:pt x="275" y="2"/>
                    </a:lnTo>
                    <a:lnTo>
                      <a:pt x="241" y="3"/>
                    </a:lnTo>
                    <a:lnTo>
                      <a:pt x="206" y="3"/>
                    </a:lnTo>
                    <a:lnTo>
                      <a:pt x="172" y="3"/>
                    </a:lnTo>
                    <a:lnTo>
                      <a:pt x="137" y="3"/>
                    </a:lnTo>
                    <a:lnTo>
                      <a:pt x="104" y="3"/>
                    </a:lnTo>
                    <a:lnTo>
                      <a:pt x="69" y="4"/>
                    </a:lnTo>
                    <a:lnTo>
                      <a:pt x="35" y="4"/>
                    </a:lnTo>
                    <a:lnTo>
                      <a:pt x="0" y="4"/>
                    </a:lnTo>
                    <a:lnTo>
                      <a:pt x="0" y="167"/>
                    </a:lnTo>
                    <a:lnTo>
                      <a:pt x="0" y="330"/>
                    </a:lnTo>
                    <a:lnTo>
                      <a:pt x="0" y="493"/>
                    </a:lnTo>
                    <a:lnTo>
                      <a:pt x="0" y="657"/>
                    </a:lnTo>
                    <a:lnTo>
                      <a:pt x="35" y="658"/>
                    </a:lnTo>
                    <a:lnTo>
                      <a:pt x="69" y="658"/>
                    </a:lnTo>
                    <a:lnTo>
                      <a:pt x="104" y="659"/>
                    </a:lnTo>
                    <a:lnTo>
                      <a:pt x="137" y="659"/>
                    </a:lnTo>
                    <a:lnTo>
                      <a:pt x="172" y="661"/>
                    </a:lnTo>
                    <a:lnTo>
                      <a:pt x="206" y="661"/>
                    </a:lnTo>
                    <a:lnTo>
                      <a:pt x="241" y="662"/>
                    </a:lnTo>
                    <a:lnTo>
                      <a:pt x="275" y="662"/>
                    </a:lnTo>
                    <a:lnTo>
                      <a:pt x="310" y="663"/>
                    </a:lnTo>
                    <a:lnTo>
                      <a:pt x="345" y="664"/>
                    </a:lnTo>
                    <a:lnTo>
                      <a:pt x="379" y="664"/>
                    </a:lnTo>
                    <a:lnTo>
                      <a:pt x="414" y="665"/>
                    </a:lnTo>
                    <a:lnTo>
                      <a:pt x="448" y="665"/>
                    </a:lnTo>
                    <a:lnTo>
                      <a:pt x="483" y="666"/>
                    </a:lnTo>
                    <a:lnTo>
                      <a:pt x="517" y="666"/>
                    </a:lnTo>
                    <a:lnTo>
                      <a:pt x="552" y="667"/>
                    </a:lnTo>
                    <a:lnTo>
                      <a:pt x="552" y="500"/>
                    </a:lnTo>
                    <a:lnTo>
                      <a:pt x="552" y="333"/>
                    </a:lnTo>
                    <a:lnTo>
                      <a:pt x="552" y="167"/>
                    </a:lnTo>
                    <a:lnTo>
                      <a:pt x="552" y="0"/>
                    </a:lnTo>
                    <a:close/>
                  </a:path>
                </a:pathLst>
              </a:custGeom>
              <a:solidFill>
                <a:srgbClr val="8C8C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635" name="Freeform 73"/>
              <p:cNvSpPr>
                <a:spLocks/>
              </p:cNvSpPr>
              <p:nvPr/>
            </p:nvSpPr>
            <p:spPr bwMode="auto">
              <a:xfrm>
                <a:off x="2889" y="2477"/>
                <a:ext cx="250" cy="334"/>
              </a:xfrm>
              <a:custGeom>
                <a:avLst/>
                <a:gdLst>
                  <a:gd name="T0" fmla="*/ 500 w 500"/>
                  <a:gd name="T1" fmla="*/ 0 h 667"/>
                  <a:gd name="T2" fmla="*/ 469 w 500"/>
                  <a:gd name="T3" fmla="*/ 0 h 667"/>
                  <a:gd name="T4" fmla="*/ 438 w 500"/>
                  <a:gd name="T5" fmla="*/ 0 h 667"/>
                  <a:gd name="T6" fmla="*/ 407 w 500"/>
                  <a:gd name="T7" fmla="*/ 2 h 667"/>
                  <a:gd name="T8" fmla="*/ 376 w 500"/>
                  <a:gd name="T9" fmla="*/ 2 h 667"/>
                  <a:gd name="T10" fmla="*/ 344 w 500"/>
                  <a:gd name="T11" fmla="*/ 2 h 667"/>
                  <a:gd name="T12" fmla="*/ 313 w 500"/>
                  <a:gd name="T13" fmla="*/ 2 h 667"/>
                  <a:gd name="T14" fmla="*/ 282 w 500"/>
                  <a:gd name="T15" fmla="*/ 2 h 667"/>
                  <a:gd name="T16" fmla="*/ 250 w 500"/>
                  <a:gd name="T17" fmla="*/ 2 h 667"/>
                  <a:gd name="T18" fmla="*/ 219 w 500"/>
                  <a:gd name="T19" fmla="*/ 3 h 667"/>
                  <a:gd name="T20" fmla="*/ 188 w 500"/>
                  <a:gd name="T21" fmla="*/ 3 h 667"/>
                  <a:gd name="T22" fmla="*/ 157 w 500"/>
                  <a:gd name="T23" fmla="*/ 3 h 667"/>
                  <a:gd name="T24" fmla="*/ 125 w 500"/>
                  <a:gd name="T25" fmla="*/ 3 h 667"/>
                  <a:gd name="T26" fmla="*/ 94 w 500"/>
                  <a:gd name="T27" fmla="*/ 3 h 667"/>
                  <a:gd name="T28" fmla="*/ 62 w 500"/>
                  <a:gd name="T29" fmla="*/ 4 h 667"/>
                  <a:gd name="T30" fmla="*/ 31 w 500"/>
                  <a:gd name="T31" fmla="*/ 4 h 667"/>
                  <a:gd name="T32" fmla="*/ 0 w 500"/>
                  <a:gd name="T33" fmla="*/ 4 h 667"/>
                  <a:gd name="T34" fmla="*/ 0 w 500"/>
                  <a:gd name="T35" fmla="*/ 167 h 667"/>
                  <a:gd name="T36" fmla="*/ 0 w 500"/>
                  <a:gd name="T37" fmla="*/ 330 h 667"/>
                  <a:gd name="T38" fmla="*/ 0 w 500"/>
                  <a:gd name="T39" fmla="*/ 493 h 667"/>
                  <a:gd name="T40" fmla="*/ 0 w 500"/>
                  <a:gd name="T41" fmla="*/ 657 h 667"/>
                  <a:gd name="T42" fmla="*/ 31 w 500"/>
                  <a:gd name="T43" fmla="*/ 658 h 667"/>
                  <a:gd name="T44" fmla="*/ 62 w 500"/>
                  <a:gd name="T45" fmla="*/ 658 h 667"/>
                  <a:gd name="T46" fmla="*/ 94 w 500"/>
                  <a:gd name="T47" fmla="*/ 659 h 667"/>
                  <a:gd name="T48" fmla="*/ 125 w 500"/>
                  <a:gd name="T49" fmla="*/ 659 h 667"/>
                  <a:gd name="T50" fmla="*/ 157 w 500"/>
                  <a:gd name="T51" fmla="*/ 661 h 667"/>
                  <a:gd name="T52" fmla="*/ 188 w 500"/>
                  <a:gd name="T53" fmla="*/ 661 h 667"/>
                  <a:gd name="T54" fmla="*/ 219 w 500"/>
                  <a:gd name="T55" fmla="*/ 662 h 667"/>
                  <a:gd name="T56" fmla="*/ 250 w 500"/>
                  <a:gd name="T57" fmla="*/ 662 h 667"/>
                  <a:gd name="T58" fmla="*/ 282 w 500"/>
                  <a:gd name="T59" fmla="*/ 663 h 667"/>
                  <a:gd name="T60" fmla="*/ 313 w 500"/>
                  <a:gd name="T61" fmla="*/ 664 h 667"/>
                  <a:gd name="T62" fmla="*/ 344 w 500"/>
                  <a:gd name="T63" fmla="*/ 664 h 667"/>
                  <a:gd name="T64" fmla="*/ 376 w 500"/>
                  <a:gd name="T65" fmla="*/ 665 h 667"/>
                  <a:gd name="T66" fmla="*/ 407 w 500"/>
                  <a:gd name="T67" fmla="*/ 665 h 667"/>
                  <a:gd name="T68" fmla="*/ 438 w 500"/>
                  <a:gd name="T69" fmla="*/ 666 h 667"/>
                  <a:gd name="T70" fmla="*/ 469 w 500"/>
                  <a:gd name="T71" fmla="*/ 666 h 667"/>
                  <a:gd name="T72" fmla="*/ 500 w 500"/>
                  <a:gd name="T73" fmla="*/ 667 h 667"/>
                  <a:gd name="T74" fmla="*/ 500 w 500"/>
                  <a:gd name="T75" fmla="*/ 500 h 667"/>
                  <a:gd name="T76" fmla="*/ 500 w 500"/>
                  <a:gd name="T77" fmla="*/ 333 h 667"/>
                  <a:gd name="T78" fmla="*/ 500 w 500"/>
                  <a:gd name="T79" fmla="*/ 167 h 667"/>
                  <a:gd name="T80" fmla="*/ 500 w 500"/>
                  <a:gd name="T81" fmla="*/ 0 h 6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00" h="667">
                    <a:moveTo>
                      <a:pt x="500" y="0"/>
                    </a:moveTo>
                    <a:lnTo>
                      <a:pt x="469" y="0"/>
                    </a:lnTo>
                    <a:lnTo>
                      <a:pt x="438" y="0"/>
                    </a:lnTo>
                    <a:lnTo>
                      <a:pt x="407" y="2"/>
                    </a:lnTo>
                    <a:lnTo>
                      <a:pt x="376" y="2"/>
                    </a:lnTo>
                    <a:lnTo>
                      <a:pt x="344" y="2"/>
                    </a:lnTo>
                    <a:lnTo>
                      <a:pt x="313" y="2"/>
                    </a:lnTo>
                    <a:lnTo>
                      <a:pt x="282" y="2"/>
                    </a:lnTo>
                    <a:lnTo>
                      <a:pt x="250" y="2"/>
                    </a:lnTo>
                    <a:lnTo>
                      <a:pt x="219" y="3"/>
                    </a:lnTo>
                    <a:lnTo>
                      <a:pt x="188" y="3"/>
                    </a:lnTo>
                    <a:lnTo>
                      <a:pt x="157" y="3"/>
                    </a:lnTo>
                    <a:lnTo>
                      <a:pt x="125" y="3"/>
                    </a:lnTo>
                    <a:lnTo>
                      <a:pt x="94" y="3"/>
                    </a:lnTo>
                    <a:lnTo>
                      <a:pt x="62" y="4"/>
                    </a:lnTo>
                    <a:lnTo>
                      <a:pt x="31" y="4"/>
                    </a:lnTo>
                    <a:lnTo>
                      <a:pt x="0" y="4"/>
                    </a:lnTo>
                    <a:lnTo>
                      <a:pt x="0" y="167"/>
                    </a:lnTo>
                    <a:lnTo>
                      <a:pt x="0" y="330"/>
                    </a:lnTo>
                    <a:lnTo>
                      <a:pt x="0" y="493"/>
                    </a:lnTo>
                    <a:lnTo>
                      <a:pt x="0" y="657"/>
                    </a:lnTo>
                    <a:lnTo>
                      <a:pt x="31" y="658"/>
                    </a:lnTo>
                    <a:lnTo>
                      <a:pt x="62" y="658"/>
                    </a:lnTo>
                    <a:lnTo>
                      <a:pt x="94" y="659"/>
                    </a:lnTo>
                    <a:lnTo>
                      <a:pt x="125" y="659"/>
                    </a:lnTo>
                    <a:lnTo>
                      <a:pt x="157" y="661"/>
                    </a:lnTo>
                    <a:lnTo>
                      <a:pt x="188" y="661"/>
                    </a:lnTo>
                    <a:lnTo>
                      <a:pt x="219" y="662"/>
                    </a:lnTo>
                    <a:lnTo>
                      <a:pt x="250" y="662"/>
                    </a:lnTo>
                    <a:lnTo>
                      <a:pt x="282" y="663"/>
                    </a:lnTo>
                    <a:lnTo>
                      <a:pt x="313" y="664"/>
                    </a:lnTo>
                    <a:lnTo>
                      <a:pt x="344" y="664"/>
                    </a:lnTo>
                    <a:lnTo>
                      <a:pt x="376" y="665"/>
                    </a:lnTo>
                    <a:lnTo>
                      <a:pt x="407" y="665"/>
                    </a:lnTo>
                    <a:lnTo>
                      <a:pt x="438" y="666"/>
                    </a:lnTo>
                    <a:lnTo>
                      <a:pt x="469" y="666"/>
                    </a:lnTo>
                    <a:lnTo>
                      <a:pt x="500" y="667"/>
                    </a:lnTo>
                    <a:lnTo>
                      <a:pt x="500" y="500"/>
                    </a:lnTo>
                    <a:lnTo>
                      <a:pt x="500" y="333"/>
                    </a:lnTo>
                    <a:lnTo>
                      <a:pt x="500" y="167"/>
                    </a:lnTo>
                    <a:lnTo>
                      <a:pt x="500" y="0"/>
                    </a:lnTo>
                    <a:close/>
                  </a:path>
                </a:pathLst>
              </a:custGeom>
              <a:solidFill>
                <a:srgbClr val="9391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636" name="Freeform 74"/>
              <p:cNvSpPr>
                <a:spLocks/>
              </p:cNvSpPr>
              <p:nvPr/>
            </p:nvSpPr>
            <p:spPr bwMode="auto">
              <a:xfrm>
                <a:off x="2915" y="2477"/>
                <a:ext cx="224" cy="334"/>
              </a:xfrm>
              <a:custGeom>
                <a:avLst/>
                <a:gdLst>
                  <a:gd name="T0" fmla="*/ 447 w 447"/>
                  <a:gd name="T1" fmla="*/ 0 h 667"/>
                  <a:gd name="T2" fmla="*/ 419 w 447"/>
                  <a:gd name="T3" fmla="*/ 0 h 667"/>
                  <a:gd name="T4" fmla="*/ 390 w 447"/>
                  <a:gd name="T5" fmla="*/ 0 h 667"/>
                  <a:gd name="T6" fmla="*/ 363 w 447"/>
                  <a:gd name="T7" fmla="*/ 2 h 667"/>
                  <a:gd name="T8" fmla="*/ 335 w 447"/>
                  <a:gd name="T9" fmla="*/ 2 h 667"/>
                  <a:gd name="T10" fmla="*/ 306 w 447"/>
                  <a:gd name="T11" fmla="*/ 2 h 667"/>
                  <a:gd name="T12" fmla="*/ 279 w 447"/>
                  <a:gd name="T13" fmla="*/ 2 h 667"/>
                  <a:gd name="T14" fmla="*/ 251 w 447"/>
                  <a:gd name="T15" fmla="*/ 2 h 667"/>
                  <a:gd name="T16" fmla="*/ 223 w 447"/>
                  <a:gd name="T17" fmla="*/ 2 h 667"/>
                  <a:gd name="T18" fmla="*/ 195 w 447"/>
                  <a:gd name="T19" fmla="*/ 3 h 667"/>
                  <a:gd name="T20" fmla="*/ 167 w 447"/>
                  <a:gd name="T21" fmla="*/ 3 h 667"/>
                  <a:gd name="T22" fmla="*/ 139 w 447"/>
                  <a:gd name="T23" fmla="*/ 3 h 667"/>
                  <a:gd name="T24" fmla="*/ 112 w 447"/>
                  <a:gd name="T25" fmla="*/ 3 h 667"/>
                  <a:gd name="T26" fmla="*/ 84 w 447"/>
                  <a:gd name="T27" fmla="*/ 3 h 667"/>
                  <a:gd name="T28" fmla="*/ 55 w 447"/>
                  <a:gd name="T29" fmla="*/ 4 h 667"/>
                  <a:gd name="T30" fmla="*/ 28 w 447"/>
                  <a:gd name="T31" fmla="*/ 4 h 667"/>
                  <a:gd name="T32" fmla="*/ 0 w 447"/>
                  <a:gd name="T33" fmla="*/ 4 h 667"/>
                  <a:gd name="T34" fmla="*/ 0 w 447"/>
                  <a:gd name="T35" fmla="*/ 167 h 667"/>
                  <a:gd name="T36" fmla="*/ 0 w 447"/>
                  <a:gd name="T37" fmla="*/ 330 h 667"/>
                  <a:gd name="T38" fmla="*/ 0 w 447"/>
                  <a:gd name="T39" fmla="*/ 493 h 667"/>
                  <a:gd name="T40" fmla="*/ 0 w 447"/>
                  <a:gd name="T41" fmla="*/ 657 h 667"/>
                  <a:gd name="T42" fmla="*/ 28 w 447"/>
                  <a:gd name="T43" fmla="*/ 658 h 667"/>
                  <a:gd name="T44" fmla="*/ 55 w 447"/>
                  <a:gd name="T45" fmla="*/ 658 h 667"/>
                  <a:gd name="T46" fmla="*/ 84 w 447"/>
                  <a:gd name="T47" fmla="*/ 659 h 667"/>
                  <a:gd name="T48" fmla="*/ 112 w 447"/>
                  <a:gd name="T49" fmla="*/ 659 h 667"/>
                  <a:gd name="T50" fmla="*/ 139 w 447"/>
                  <a:gd name="T51" fmla="*/ 661 h 667"/>
                  <a:gd name="T52" fmla="*/ 167 w 447"/>
                  <a:gd name="T53" fmla="*/ 661 h 667"/>
                  <a:gd name="T54" fmla="*/ 195 w 447"/>
                  <a:gd name="T55" fmla="*/ 662 h 667"/>
                  <a:gd name="T56" fmla="*/ 223 w 447"/>
                  <a:gd name="T57" fmla="*/ 662 h 667"/>
                  <a:gd name="T58" fmla="*/ 251 w 447"/>
                  <a:gd name="T59" fmla="*/ 663 h 667"/>
                  <a:gd name="T60" fmla="*/ 279 w 447"/>
                  <a:gd name="T61" fmla="*/ 664 h 667"/>
                  <a:gd name="T62" fmla="*/ 306 w 447"/>
                  <a:gd name="T63" fmla="*/ 664 h 667"/>
                  <a:gd name="T64" fmla="*/ 335 w 447"/>
                  <a:gd name="T65" fmla="*/ 665 h 667"/>
                  <a:gd name="T66" fmla="*/ 363 w 447"/>
                  <a:gd name="T67" fmla="*/ 665 h 667"/>
                  <a:gd name="T68" fmla="*/ 390 w 447"/>
                  <a:gd name="T69" fmla="*/ 666 h 667"/>
                  <a:gd name="T70" fmla="*/ 419 w 447"/>
                  <a:gd name="T71" fmla="*/ 666 h 667"/>
                  <a:gd name="T72" fmla="*/ 447 w 447"/>
                  <a:gd name="T73" fmla="*/ 667 h 667"/>
                  <a:gd name="T74" fmla="*/ 447 w 447"/>
                  <a:gd name="T75" fmla="*/ 500 h 667"/>
                  <a:gd name="T76" fmla="*/ 447 w 447"/>
                  <a:gd name="T77" fmla="*/ 333 h 667"/>
                  <a:gd name="T78" fmla="*/ 447 w 447"/>
                  <a:gd name="T79" fmla="*/ 167 h 667"/>
                  <a:gd name="T80" fmla="*/ 447 w 447"/>
                  <a:gd name="T81" fmla="*/ 0 h 6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47" h="667">
                    <a:moveTo>
                      <a:pt x="447" y="0"/>
                    </a:moveTo>
                    <a:lnTo>
                      <a:pt x="419" y="0"/>
                    </a:lnTo>
                    <a:lnTo>
                      <a:pt x="390" y="0"/>
                    </a:lnTo>
                    <a:lnTo>
                      <a:pt x="363" y="2"/>
                    </a:lnTo>
                    <a:lnTo>
                      <a:pt x="335" y="2"/>
                    </a:lnTo>
                    <a:lnTo>
                      <a:pt x="306" y="2"/>
                    </a:lnTo>
                    <a:lnTo>
                      <a:pt x="279" y="2"/>
                    </a:lnTo>
                    <a:lnTo>
                      <a:pt x="251" y="2"/>
                    </a:lnTo>
                    <a:lnTo>
                      <a:pt x="223" y="2"/>
                    </a:lnTo>
                    <a:lnTo>
                      <a:pt x="195" y="3"/>
                    </a:lnTo>
                    <a:lnTo>
                      <a:pt x="167" y="3"/>
                    </a:lnTo>
                    <a:lnTo>
                      <a:pt x="139" y="3"/>
                    </a:lnTo>
                    <a:lnTo>
                      <a:pt x="112" y="3"/>
                    </a:lnTo>
                    <a:lnTo>
                      <a:pt x="84" y="3"/>
                    </a:lnTo>
                    <a:lnTo>
                      <a:pt x="55" y="4"/>
                    </a:lnTo>
                    <a:lnTo>
                      <a:pt x="28" y="4"/>
                    </a:lnTo>
                    <a:lnTo>
                      <a:pt x="0" y="4"/>
                    </a:lnTo>
                    <a:lnTo>
                      <a:pt x="0" y="167"/>
                    </a:lnTo>
                    <a:lnTo>
                      <a:pt x="0" y="330"/>
                    </a:lnTo>
                    <a:lnTo>
                      <a:pt x="0" y="493"/>
                    </a:lnTo>
                    <a:lnTo>
                      <a:pt x="0" y="657"/>
                    </a:lnTo>
                    <a:lnTo>
                      <a:pt x="28" y="658"/>
                    </a:lnTo>
                    <a:lnTo>
                      <a:pt x="55" y="658"/>
                    </a:lnTo>
                    <a:lnTo>
                      <a:pt x="84" y="659"/>
                    </a:lnTo>
                    <a:lnTo>
                      <a:pt x="112" y="659"/>
                    </a:lnTo>
                    <a:lnTo>
                      <a:pt x="139" y="661"/>
                    </a:lnTo>
                    <a:lnTo>
                      <a:pt x="167" y="661"/>
                    </a:lnTo>
                    <a:lnTo>
                      <a:pt x="195" y="662"/>
                    </a:lnTo>
                    <a:lnTo>
                      <a:pt x="223" y="662"/>
                    </a:lnTo>
                    <a:lnTo>
                      <a:pt x="251" y="663"/>
                    </a:lnTo>
                    <a:lnTo>
                      <a:pt x="279" y="664"/>
                    </a:lnTo>
                    <a:lnTo>
                      <a:pt x="306" y="664"/>
                    </a:lnTo>
                    <a:lnTo>
                      <a:pt x="335" y="665"/>
                    </a:lnTo>
                    <a:lnTo>
                      <a:pt x="363" y="665"/>
                    </a:lnTo>
                    <a:lnTo>
                      <a:pt x="390" y="666"/>
                    </a:lnTo>
                    <a:lnTo>
                      <a:pt x="419" y="666"/>
                    </a:lnTo>
                    <a:lnTo>
                      <a:pt x="447" y="667"/>
                    </a:lnTo>
                    <a:lnTo>
                      <a:pt x="447" y="500"/>
                    </a:lnTo>
                    <a:lnTo>
                      <a:pt x="447" y="333"/>
                    </a:lnTo>
                    <a:lnTo>
                      <a:pt x="447" y="167"/>
                    </a:lnTo>
                    <a:lnTo>
                      <a:pt x="447" y="0"/>
                    </a:lnTo>
                    <a:close/>
                  </a:path>
                </a:pathLst>
              </a:custGeom>
              <a:solidFill>
                <a:srgbClr val="9B99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637" name="Freeform 75"/>
              <p:cNvSpPr>
                <a:spLocks/>
              </p:cNvSpPr>
              <p:nvPr/>
            </p:nvSpPr>
            <p:spPr bwMode="auto">
              <a:xfrm>
                <a:off x="2941" y="2477"/>
                <a:ext cx="198" cy="334"/>
              </a:xfrm>
              <a:custGeom>
                <a:avLst/>
                <a:gdLst>
                  <a:gd name="T0" fmla="*/ 395 w 395"/>
                  <a:gd name="T1" fmla="*/ 0 h 667"/>
                  <a:gd name="T2" fmla="*/ 371 w 395"/>
                  <a:gd name="T3" fmla="*/ 0 h 667"/>
                  <a:gd name="T4" fmla="*/ 345 w 395"/>
                  <a:gd name="T5" fmla="*/ 0 h 667"/>
                  <a:gd name="T6" fmla="*/ 321 w 395"/>
                  <a:gd name="T7" fmla="*/ 2 h 667"/>
                  <a:gd name="T8" fmla="*/ 296 w 395"/>
                  <a:gd name="T9" fmla="*/ 2 h 667"/>
                  <a:gd name="T10" fmla="*/ 272 w 395"/>
                  <a:gd name="T11" fmla="*/ 2 h 667"/>
                  <a:gd name="T12" fmla="*/ 247 w 395"/>
                  <a:gd name="T13" fmla="*/ 2 h 667"/>
                  <a:gd name="T14" fmla="*/ 222 w 395"/>
                  <a:gd name="T15" fmla="*/ 2 h 667"/>
                  <a:gd name="T16" fmla="*/ 198 w 395"/>
                  <a:gd name="T17" fmla="*/ 2 h 667"/>
                  <a:gd name="T18" fmla="*/ 173 w 395"/>
                  <a:gd name="T19" fmla="*/ 3 h 667"/>
                  <a:gd name="T20" fmla="*/ 148 w 395"/>
                  <a:gd name="T21" fmla="*/ 3 h 667"/>
                  <a:gd name="T22" fmla="*/ 124 w 395"/>
                  <a:gd name="T23" fmla="*/ 3 h 667"/>
                  <a:gd name="T24" fmla="*/ 99 w 395"/>
                  <a:gd name="T25" fmla="*/ 3 h 667"/>
                  <a:gd name="T26" fmla="*/ 75 w 395"/>
                  <a:gd name="T27" fmla="*/ 3 h 667"/>
                  <a:gd name="T28" fmla="*/ 49 w 395"/>
                  <a:gd name="T29" fmla="*/ 4 h 667"/>
                  <a:gd name="T30" fmla="*/ 25 w 395"/>
                  <a:gd name="T31" fmla="*/ 4 h 667"/>
                  <a:gd name="T32" fmla="*/ 0 w 395"/>
                  <a:gd name="T33" fmla="*/ 4 h 667"/>
                  <a:gd name="T34" fmla="*/ 0 w 395"/>
                  <a:gd name="T35" fmla="*/ 167 h 667"/>
                  <a:gd name="T36" fmla="*/ 0 w 395"/>
                  <a:gd name="T37" fmla="*/ 330 h 667"/>
                  <a:gd name="T38" fmla="*/ 0 w 395"/>
                  <a:gd name="T39" fmla="*/ 493 h 667"/>
                  <a:gd name="T40" fmla="*/ 0 w 395"/>
                  <a:gd name="T41" fmla="*/ 657 h 667"/>
                  <a:gd name="T42" fmla="*/ 25 w 395"/>
                  <a:gd name="T43" fmla="*/ 658 h 667"/>
                  <a:gd name="T44" fmla="*/ 49 w 395"/>
                  <a:gd name="T45" fmla="*/ 658 h 667"/>
                  <a:gd name="T46" fmla="*/ 75 w 395"/>
                  <a:gd name="T47" fmla="*/ 659 h 667"/>
                  <a:gd name="T48" fmla="*/ 99 w 395"/>
                  <a:gd name="T49" fmla="*/ 659 h 667"/>
                  <a:gd name="T50" fmla="*/ 124 w 395"/>
                  <a:gd name="T51" fmla="*/ 661 h 667"/>
                  <a:gd name="T52" fmla="*/ 148 w 395"/>
                  <a:gd name="T53" fmla="*/ 661 h 667"/>
                  <a:gd name="T54" fmla="*/ 173 w 395"/>
                  <a:gd name="T55" fmla="*/ 662 h 667"/>
                  <a:gd name="T56" fmla="*/ 198 w 395"/>
                  <a:gd name="T57" fmla="*/ 662 h 667"/>
                  <a:gd name="T58" fmla="*/ 222 w 395"/>
                  <a:gd name="T59" fmla="*/ 663 h 667"/>
                  <a:gd name="T60" fmla="*/ 247 w 395"/>
                  <a:gd name="T61" fmla="*/ 664 h 667"/>
                  <a:gd name="T62" fmla="*/ 272 w 395"/>
                  <a:gd name="T63" fmla="*/ 664 h 667"/>
                  <a:gd name="T64" fmla="*/ 296 w 395"/>
                  <a:gd name="T65" fmla="*/ 665 h 667"/>
                  <a:gd name="T66" fmla="*/ 321 w 395"/>
                  <a:gd name="T67" fmla="*/ 665 h 667"/>
                  <a:gd name="T68" fmla="*/ 345 w 395"/>
                  <a:gd name="T69" fmla="*/ 666 h 667"/>
                  <a:gd name="T70" fmla="*/ 371 w 395"/>
                  <a:gd name="T71" fmla="*/ 666 h 667"/>
                  <a:gd name="T72" fmla="*/ 395 w 395"/>
                  <a:gd name="T73" fmla="*/ 667 h 667"/>
                  <a:gd name="T74" fmla="*/ 395 w 395"/>
                  <a:gd name="T75" fmla="*/ 500 h 667"/>
                  <a:gd name="T76" fmla="*/ 395 w 395"/>
                  <a:gd name="T77" fmla="*/ 333 h 667"/>
                  <a:gd name="T78" fmla="*/ 395 w 395"/>
                  <a:gd name="T79" fmla="*/ 167 h 667"/>
                  <a:gd name="T80" fmla="*/ 395 w 395"/>
                  <a:gd name="T81" fmla="*/ 0 h 6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95" h="667">
                    <a:moveTo>
                      <a:pt x="395" y="0"/>
                    </a:moveTo>
                    <a:lnTo>
                      <a:pt x="371" y="0"/>
                    </a:lnTo>
                    <a:lnTo>
                      <a:pt x="345" y="0"/>
                    </a:lnTo>
                    <a:lnTo>
                      <a:pt x="321" y="2"/>
                    </a:lnTo>
                    <a:lnTo>
                      <a:pt x="296" y="2"/>
                    </a:lnTo>
                    <a:lnTo>
                      <a:pt x="272" y="2"/>
                    </a:lnTo>
                    <a:lnTo>
                      <a:pt x="247" y="2"/>
                    </a:lnTo>
                    <a:lnTo>
                      <a:pt x="222" y="2"/>
                    </a:lnTo>
                    <a:lnTo>
                      <a:pt x="198" y="2"/>
                    </a:lnTo>
                    <a:lnTo>
                      <a:pt x="173" y="3"/>
                    </a:lnTo>
                    <a:lnTo>
                      <a:pt x="148" y="3"/>
                    </a:lnTo>
                    <a:lnTo>
                      <a:pt x="124" y="3"/>
                    </a:lnTo>
                    <a:lnTo>
                      <a:pt x="99" y="3"/>
                    </a:lnTo>
                    <a:lnTo>
                      <a:pt x="75" y="3"/>
                    </a:lnTo>
                    <a:lnTo>
                      <a:pt x="49" y="4"/>
                    </a:lnTo>
                    <a:lnTo>
                      <a:pt x="25" y="4"/>
                    </a:lnTo>
                    <a:lnTo>
                      <a:pt x="0" y="4"/>
                    </a:lnTo>
                    <a:lnTo>
                      <a:pt x="0" y="167"/>
                    </a:lnTo>
                    <a:lnTo>
                      <a:pt x="0" y="330"/>
                    </a:lnTo>
                    <a:lnTo>
                      <a:pt x="0" y="493"/>
                    </a:lnTo>
                    <a:lnTo>
                      <a:pt x="0" y="657"/>
                    </a:lnTo>
                    <a:lnTo>
                      <a:pt x="25" y="658"/>
                    </a:lnTo>
                    <a:lnTo>
                      <a:pt x="49" y="658"/>
                    </a:lnTo>
                    <a:lnTo>
                      <a:pt x="75" y="659"/>
                    </a:lnTo>
                    <a:lnTo>
                      <a:pt x="99" y="659"/>
                    </a:lnTo>
                    <a:lnTo>
                      <a:pt x="124" y="661"/>
                    </a:lnTo>
                    <a:lnTo>
                      <a:pt x="148" y="661"/>
                    </a:lnTo>
                    <a:lnTo>
                      <a:pt x="173" y="662"/>
                    </a:lnTo>
                    <a:lnTo>
                      <a:pt x="198" y="662"/>
                    </a:lnTo>
                    <a:lnTo>
                      <a:pt x="222" y="663"/>
                    </a:lnTo>
                    <a:lnTo>
                      <a:pt x="247" y="664"/>
                    </a:lnTo>
                    <a:lnTo>
                      <a:pt x="272" y="664"/>
                    </a:lnTo>
                    <a:lnTo>
                      <a:pt x="296" y="665"/>
                    </a:lnTo>
                    <a:lnTo>
                      <a:pt x="321" y="665"/>
                    </a:lnTo>
                    <a:lnTo>
                      <a:pt x="345" y="666"/>
                    </a:lnTo>
                    <a:lnTo>
                      <a:pt x="371" y="666"/>
                    </a:lnTo>
                    <a:lnTo>
                      <a:pt x="395" y="667"/>
                    </a:lnTo>
                    <a:lnTo>
                      <a:pt x="395" y="500"/>
                    </a:lnTo>
                    <a:lnTo>
                      <a:pt x="395" y="333"/>
                    </a:lnTo>
                    <a:lnTo>
                      <a:pt x="395" y="167"/>
                    </a:lnTo>
                    <a:lnTo>
                      <a:pt x="395" y="0"/>
                    </a:lnTo>
                    <a:close/>
                  </a:path>
                </a:pathLst>
              </a:custGeom>
              <a:solidFill>
                <a:srgbClr val="A39B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638" name="Freeform 76"/>
              <p:cNvSpPr>
                <a:spLocks/>
              </p:cNvSpPr>
              <p:nvPr/>
            </p:nvSpPr>
            <p:spPr bwMode="auto">
              <a:xfrm>
                <a:off x="2968" y="2477"/>
                <a:ext cx="171" cy="334"/>
              </a:xfrm>
              <a:custGeom>
                <a:avLst/>
                <a:gdLst>
                  <a:gd name="T0" fmla="*/ 341 w 341"/>
                  <a:gd name="T1" fmla="*/ 0 h 667"/>
                  <a:gd name="T2" fmla="*/ 319 w 341"/>
                  <a:gd name="T3" fmla="*/ 0 h 667"/>
                  <a:gd name="T4" fmla="*/ 298 w 341"/>
                  <a:gd name="T5" fmla="*/ 0 h 667"/>
                  <a:gd name="T6" fmla="*/ 276 w 341"/>
                  <a:gd name="T7" fmla="*/ 2 h 667"/>
                  <a:gd name="T8" fmla="*/ 256 w 341"/>
                  <a:gd name="T9" fmla="*/ 2 h 667"/>
                  <a:gd name="T10" fmla="*/ 234 w 341"/>
                  <a:gd name="T11" fmla="*/ 2 h 667"/>
                  <a:gd name="T12" fmla="*/ 213 w 341"/>
                  <a:gd name="T13" fmla="*/ 2 h 667"/>
                  <a:gd name="T14" fmla="*/ 191 w 341"/>
                  <a:gd name="T15" fmla="*/ 2 h 667"/>
                  <a:gd name="T16" fmla="*/ 170 w 341"/>
                  <a:gd name="T17" fmla="*/ 2 h 667"/>
                  <a:gd name="T18" fmla="*/ 150 w 341"/>
                  <a:gd name="T19" fmla="*/ 3 h 667"/>
                  <a:gd name="T20" fmla="*/ 128 w 341"/>
                  <a:gd name="T21" fmla="*/ 3 h 667"/>
                  <a:gd name="T22" fmla="*/ 107 w 341"/>
                  <a:gd name="T23" fmla="*/ 3 h 667"/>
                  <a:gd name="T24" fmla="*/ 85 w 341"/>
                  <a:gd name="T25" fmla="*/ 3 h 667"/>
                  <a:gd name="T26" fmla="*/ 64 w 341"/>
                  <a:gd name="T27" fmla="*/ 3 h 667"/>
                  <a:gd name="T28" fmla="*/ 43 w 341"/>
                  <a:gd name="T29" fmla="*/ 4 h 667"/>
                  <a:gd name="T30" fmla="*/ 22 w 341"/>
                  <a:gd name="T31" fmla="*/ 4 h 667"/>
                  <a:gd name="T32" fmla="*/ 0 w 341"/>
                  <a:gd name="T33" fmla="*/ 4 h 667"/>
                  <a:gd name="T34" fmla="*/ 0 w 341"/>
                  <a:gd name="T35" fmla="*/ 167 h 667"/>
                  <a:gd name="T36" fmla="*/ 0 w 341"/>
                  <a:gd name="T37" fmla="*/ 330 h 667"/>
                  <a:gd name="T38" fmla="*/ 0 w 341"/>
                  <a:gd name="T39" fmla="*/ 493 h 667"/>
                  <a:gd name="T40" fmla="*/ 0 w 341"/>
                  <a:gd name="T41" fmla="*/ 657 h 667"/>
                  <a:gd name="T42" fmla="*/ 22 w 341"/>
                  <a:gd name="T43" fmla="*/ 658 h 667"/>
                  <a:gd name="T44" fmla="*/ 43 w 341"/>
                  <a:gd name="T45" fmla="*/ 658 h 667"/>
                  <a:gd name="T46" fmla="*/ 64 w 341"/>
                  <a:gd name="T47" fmla="*/ 659 h 667"/>
                  <a:gd name="T48" fmla="*/ 85 w 341"/>
                  <a:gd name="T49" fmla="*/ 659 h 667"/>
                  <a:gd name="T50" fmla="*/ 107 w 341"/>
                  <a:gd name="T51" fmla="*/ 661 h 667"/>
                  <a:gd name="T52" fmla="*/ 128 w 341"/>
                  <a:gd name="T53" fmla="*/ 661 h 667"/>
                  <a:gd name="T54" fmla="*/ 150 w 341"/>
                  <a:gd name="T55" fmla="*/ 662 h 667"/>
                  <a:gd name="T56" fmla="*/ 170 w 341"/>
                  <a:gd name="T57" fmla="*/ 662 h 667"/>
                  <a:gd name="T58" fmla="*/ 191 w 341"/>
                  <a:gd name="T59" fmla="*/ 663 h 667"/>
                  <a:gd name="T60" fmla="*/ 213 w 341"/>
                  <a:gd name="T61" fmla="*/ 664 h 667"/>
                  <a:gd name="T62" fmla="*/ 234 w 341"/>
                  <a:gd name="T63" fmla="*/ 664 h 667"/>
                  <a:gd name="T64" fmla="*/ 256 w 341"/>
                  <a:gd name="T65" fmla="*/ 665 h 667"/>
                  <a:gd name="T66" fmla="*/ 276 w 341"/>
                  <a:gd name="T67" fmla="*/ 665 h 667"/>
                  <a:gd name="T68" fmla="*/ 298 w 341"/>
                  <a:gd name="T69" fmla="*/ 666 h 667"/>
                  <a:gd name="T70" fmla="*/ 319 w 341"/>
                  <a:gd name="T71" fmla="*/ 666 h 667"/>
                  <a:gd name="T72" fmla="*/ 341 w 341"/>
                  <a:gd name="T73" fmla="*/ 667 h 667"/>
                  <a:gd name="T74" fmla="*/ 341 w 341"/>
                  <a:gd name="T75" fmla="*/ 500 h 667"/>
                  <a:gd name="T76" fmla="*/ 341 w 341"/>
                  <a:gd name="T77" fmla="*/ 333 h 667"/>
                  <a:gd name="T78" fmla="*/ 341 w 341"/>
                  <a:gd name="T79" fmla="*/ 167 h 667"/>
                  <a:gd name="T80" fmla="*/ 341 w 341"/>
                  <a:gd name="T81" fmla="*/ 0 h 6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1" h="667">
                    <a:moveTo>
                      <a:pt x="341" y="0"/>
                    </a:moveTo>
                    <a:lnTo>
                      <a:pt x="319" y="0"/>
                    </a:lnTo>
                    <a:lnTo>
                      <a:pt x="298" y="0"/>
                    </a:lnTo>
                    <a:lnTo>
                      <a:pt x="276" y="2"/>
                    </a:lnTo>
                    <a:lnTo>
                      <a:pt x="256" y="2"/>
                    </a:lnTo>
                    <a:lnTo>
                      <a:pt x="234" y="2"/>
                    </a:lnTo>
                    <a:lnTo>
                      <a:pt x="213" y="2"/>
                    </a:lnTo>
                    <a:lnTo>
                      <a:pt x="191" y="2"/>
                    </a:lnTo>
                    <a:lnTo>
                      <a:pt x="170" y="2"/>
                    </a:lnTo>
                    <a:lnTo>
                      <a:pt x="150" y="3"/>
                    </a:lnTo>
                    <a:lnTo>
                      <a:pt x="128" y="3"/>
                    </a:lnTo>
                    <a:lnTo>
                      <a:pt x="107" y="3"/>
                    </a:lnTo>
                    <a:lnTo>
                      <a:pt x="85" y="3"/>
                    </a:lnTo>
                    <a:lnTo>
                      <a:pt x="64" y="3"/>
                    </a:lnTo>
                    <a:lnTo>
                      <a:pt x="43" y="4"/>
                    </a:lnTo>
                    <a:lnTo>
                      <a:pt x="22" y="4"/>
                    </a:lnTo>
                    <a:lnTo>
                      <a:pt x="0" y="4"/>
                    </a:lnTo>
                    <a:lnTo>
                      <a:pt x="0" y="167"/>
                    </a:lnTo>
                    <a:lnTo>
                      <a:pt x="0" y="330"/>
                    </a:lnTo>
                    <a:lnTo>
                      <a:pt x="0" y="493"/>
                    </a:lnTo>
                    <a:lnTo>
                      <a:pt x="0" y="657"/>
                    </a:lnTo>
                    <a:lnTo>
                      <a:pt x="22" y="658"/>
                    </a:lnTo>
                    <a:lnTo>
                      <a:pt x="43" y="658"/>
                    </a:lnTo>
                    <a:lnTo>
                      <a:pt x="64" y="659"/>
                    </a:lnTo>
                    <a:lnTo>
                      <a:pt x="85" y="659"/>
                    </a:lnTo>
                    <a:lnTo>
                      <a:pt x="107" y="661"/>
                    </a:lnTo>
                    <a:lnTo>
                      <a:pt x="128" y="661"/>
                    </a:lnTo>
                    <a:lnTo>
                      <a:pt x="150" y="662"/>
                    </a:lnTo>
                    <a:lnTo>
                      <a:pt x="170" y="662"/>
                    </a:lnTo>
                    <a:lnTo>
                      <a:pt x="191" y="663"/>
                    </a:lnTo>
                    <a:lnTo>
                      <a:pt x="213" y="664"/>
                    </a:lnTo>
                    <a:lnTo>
                      <a:pt x="234" y="664"/>
                    </a:lnTo>
                    <a:lnTo>
                      <a:pt x="256" y="665"/>
                    </a:lnTo>
                    <a:lnTo>
                      <a:pt x="276" y="665"/>
                    </a:lnTo>
                    <a:lnTo>
                      <a:pt x="298" y="666"/>
                    </a:lnTo>
                    <a:lnTo>
                      <a:pt x="319" y="666"/>
                    </a:lnTo>
                    <a:lnTo>
                      <a:pt x="341" y="667"/>
                    </a:lnTo>
                    <a:lnTo>
                      <a:pt x="341" y="500"/>
                    </a:lnTo>
                    <a:lnTo>
                      <a:pt x="341" y="333"/>
                    </a:lnTo>
                    <a:lnTo>
                      <a:pt x="341" y="167"/>
                    </a:lnTo>
                    <a:lnTo>
                      <a:pt x="341" y="0"/>
                    </a:lnTo>
                    <a:close/>
                  </a:path>
                </a:pathLst>
              </a:custGeom>
              <a:solidFill>
                <a:srgbClr val="AAA3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639" name="Freeform 77"/>
              <p:cNvSpPr>
                <a:spLocks/>
              </p:cNvSpPr>
              <p:nvPr/>
            </p:nvSpPr>
            <p:spPr bwMode="auto">
              <a:xfrm>
                <a:off x="2994" y="2477"/>
                <a:ext cx="145" cy="334"/>
              </a:xfrm>
              <a:custGeom>
                <a:avLst/>
                <a:gdLst>
                  <a:gd name="T0" fmla="*/ 289 w 289"/>
                  <a:gd name="T1" fmla="*/ 0 h 667"/>
                  <a:gd name="T2" fmla="*/ 271 w 289"/>
                  <a:gd name="T3" fmla="*/ 0 h 667"/>
                  <a:gd name="T4" fmla="*/ 253 w 289"/>
                  <a:gd name="T5" fmla="*/ 0 h 667"/>
                  <a:gd name="T6" fmla="*/ 235 w 289"/>
                  <a:gd name="T7" fmla="*/ 2 h 667"/>
                  <a:gd name="T8" fmla="*/ 218 w 289"/>
                  <a:gd name="T9" fmla="*/ 2 h 667"/>
                  <a:gd name="T10" fmla="*/ 199 w 289"/>
                  <a:gd name="T11" fmla="*/ 2 h 667"/>
                  <a:gd name="T12" fmla="*/ 181 w 289"/>
                  <a:gd name="T13" fmla="*/ 2 h 667"/>
                  <a:gd name="T14" fmla="*/ 163 w 289"/>
                  <a:gd name="T15" fmla="*/ 2 h 667"/>
                  <a:gd name="T16" fmla="*/ 145 w 289"/>
                  <a:gd name="T17" fmla="*/ 2 h 667"/>
                  <a:gd name="T18" fmla="*/ 126 w 289"/>
                  <a:gd name="T19" fmla="*/ 3 h 667"/>
                  <a:gd name="T20" fmla="*/ 108 w 289"/>
                  <a:gd name="T21" fmla="*/ 3 h 667"/>
                  <a:gd name="T22" fmla="*/ 91 w 289"/>
                  <a:gd name="T23" fmla="*/ 3 h 667"/>
                  <a:gd name="T24" fmla="*/ 72 w 289"/>
                  <a:gd name="T25" fmla="*/ 3 h 667"/>
                  <a:gd name="T26" fmla="*/ 54 w 289"/>
                  <a:gd name="T27" fmla="*/ 3 h 667"/>
                  <a:gd name="T28" fmla="*/ 35 w 289"/>
                  <a:gd name="T29" fmla="*/ 4 h 667"/>
                  <a:gd name="T30" fmla="*/ 18 w 289"/>
                  <a:gd name="T31" fmla="*/ 4 h 667"/>
                  <a:gd name="T32" fmla="*/ 0 w 289"/>
                  <a:gd name="T33" fmla="*/ 4 h 667"/>
                  <a:gd name="T34" fmla="*/ 0 w 289"/>
                  <a:gd name="T35" fmla="*/ 167 h 667"/>
                  <a:gd name="T36" fmla="*/ 0 w 289"/>
                  <a:gd name="T37" fmla="*/ 330 h 667"/>
                  <a:gd name="T38" fmla="*/ 0 w 289"/>
                  <a:gd name="T39" fmla="*/ 493 h 667"/>
                  <a:gd name="T40" fmla="*/ 0 w 289"/>
                  <a:gd name="T41" fmla="*/ 657 h 667"/>
                  <a:gd name="T42" fmla="*/ 18 w 289"/>
                  <a:gd name="T43" fmla="*/ 658 h 667"/>
                  <a:gd name="T44" fmla="*/ 35 w 289"/>
                  <a:gd name="T45" fmla="*/ 658 h 667"/>
                  <a:gd name="T46" fmla="*/ 54 w 289"/>
                  <a:gd name="T47" fmla="*/ 659 h 667"/>
                  <a:gd name="T48" fmla="*/ 72 w 289"/>
                  <a:gd name="T49" fmla="*/ 659 h 667"/>
                  <a:gd name="T50" fmla="*/ 91 w 289"/>
                  <a:gd name="T51" fmla="*/ 661 h 667"/>
                  <a:gd name="T52" fmla="*/ 108 w 289"/>
                  <a:gd name="T53" fmla="*/ 661 h 667"/>
                  <a:gd name="T54" fmla="*/ 126 w 289"/>
                  <a:gd name="T55" fmla="*/ 662 h 667"/>
                  <a:gd name="T56" fmla="*/ 145 w 289"/>
                  <a:gd name="T57" fmla="*/ 662 h 667"/>
                  <a:gd name="T58" fmla="*/ 163 w 289"/>
                  <a:gd name="T59" fmla="*/ 663 h 667"/>
                  <a:gd name="T60" fmla="*/ 181 w 289"/>
                  <a:gd name="T61" fmla="*/ 664 h 667"/>
                  <a:gd name="T62" fmla="*/ 199 w 289"/>
                  <a:gd name="T63" fmla="*/ 664 h 667"/>
                  <a:gd name="T64" fmla="*/ 218 w 289"/>
                  <a:gd name="T65" fmla="*/ 665 h 667"/>
                  <a:gd name="T66" fmla="*/ 235 w 289"/>
                  <a:gd name="T67" fmla="*/ 665 h 667"/>
                  <a:gd name="T68" fmla="*/ 253 w 289"/>
                  <a:gd name="T69" fmla="*/ 666 h 667"/>
                  <a:gd name="T70" fmla="*/ 271 w 289"/>
                  <a:gd name="T71" fmla="*/ 666 h 667"/>
                  <a:gd name="T72" fmla="*/ 289 w 289"/>
                  <a:gd name="T73" fmla="*/ 667 h 667"/>
                  <a:gd name="T74" fmla="*/ 289 w 289"/>
                  <a:gd name="T75" fmla="*/ 500 h 667"/>
                  <a:gd name="T76" fmla="*/ 289 w 289"/>
                  <a:gd name="T77" fmla="*/ 333 h 667"/>
                  <a:gd name="T78" fmla="*/ 289 w 289"/>
                  <a:gd name="T79" fmla="*/ 167 h 667"/>
                  <a:gd name="T80" fmla="*/ 289 w 289"/>
                  <a:gd name="T81" fmla="*/ 0 h 6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9" h="667">
                    <a:moveTo>
                      <a:pt x="289" y="0"/>
                    </a:moveTo>
                    <a:lnTo>
                      <a:pt x="271" y="0"/>
                    </a:lnTo>
                    <a:lnTo>
                      <a:pt x="253" y="0"/>
                    </a:lnTo>
                    <a:lnTo>
                      <a:pt x="235" y="2"/>
                    </a:lnTo>
                    <a:lnTo>
                      <a:pt x="218" y="2"/>
                    </a:lnTo>
                    <a:lnTo>
                      <a:pt x="199" y="2"/>
                    </a:lnTo>
                    <a:lnTo>
                      <a:pt x="181" y="2"/>
                    </a:lnTo>
                    <a:lnTo>
                      <a:pt x="163" y="2"/>
                    </a:lnTo>
                    <a:lnTo>
                      <a:pt x="145" y="2"/>
                    </a:lnTo>
                    <a:lnTo>
                      <a:pt x="126" y="3"/>
                    </a:lnTo>
                    <a:lnTo>
                      <a:pt x="108" y="3"/>
                    </a:lnTo>
                    <a:lnTo>
                      <a:pt x="91" y="3"/>
                    </a:lnTo>
                    <a:lnTo>
                      <a:pt x="72" y="3"/>
                    </a:lnTo>
                    <a:lnTo>
                      <a:pt x="54" y="3"/>
                    </a:lnTo>
                    <a:lnTo>
                      <a:pt x="35" y="4"/>
                    </a:lnTo>
                    <a:lnTo>
                      <a:pt x="18" y="4"/>
                    </a:lnTo>
                    <a:lnTo>
                      <a:pt x="0" y="4"/>
                    </a:lnTo>
                    <a:lnTo>
                      <a:pt x="0" y="167"/>
                    </a:lnTo>
                    <a:lnTo>
                      <a:pt x="0" y="330"/>
                    </a:lnTo>
                    <a:lnTo>
                      <a:pt x="0" y="493"/>
                    </a:lnTo>
                    <a:lnTo>
                      <a:pt x="0" y="657"/>
                    </a:lnTo>
                    <a:lnTo>
                      <a:pt x="18" y="658"/>
                    </a:lnTo>
                    <a:lnTo>
                      <a:pt x="35" y="658"/>
                    </a:lnTo>
                    <a:lnTo>
                      <a:pt x="54" y="659"/>
                    </a:lnTo>
                    <a:lnTo>
                      <a:pt x="72" y="659"/>
                    </a:lnTo>
                    <a:lnTo>
                      <a:pt x="91" y="661"/>
                    </a:lnTo>
                    <a:lnTo>
                      <a:pt x="108" y="661"/>
                    </a:lnTo>
                    <a:lnTo>
                      <a:pt x="126" y="662"/>
                    </a:lnTo>
                    <a:lnTo>
                      <a:pt x="145" y="662"/>
                    </a:lnTo>
                    <a:lnTo>
                      <a:pt x="163" y="663"/>
                    </a:lnTo>
                    <a:lnTo>
                      <a:pt x="181" y="664"/>
                    </a:lnTo>
                    <a:lnTo>
                      <a:pt x="199" y="664"/>
                    </a:lnTo>
                    <a:lnTo>
                      <a:pt x="218" y="665"/>
                    </a:lnTo>
                    <a:lnTo>
                      <a:pt x="235" y="665"/>
                    </a:lnTo>
                    <a:lnTo>
                      <a:pt x="253" y="666"/>
                    </a:lnTo>
                    <a:lnTo>
                      <a:pt x="271" y="666"/>
                    </a:lnTo>
                    <a:lnTo>
                      <a:pt x="289" y="667"/>
                    </a:lnTo>
                    <a:lnTo>
                      <a:pt x="289" y="500"/>
                    </a:lnTo>
                    <a:lnTo>
                      <a:pt x="289" y="333"/>
                    </a:lnTo>
                    <a:lnTo>
                      <a:pt x="289" y="167"/>
                    </a:lnTo>
                    <a:lnTo>
                      <a:pt x="289" y="0"/>
                    </a:lnTo>
                    <a:close/>
                  </a:path>
                </a:pathLst>
              </a:custGeom>
              <a:solidFill>
                <a:srgbClr val="B2A8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640" name="Freeform 78"/>
              <p:cNvSpPr>
                <a:spLocks/>
              </p:cNvSpPr>
              <p:nvPr/>
            </p:nvSpPr>
            <p:spPr bwMode="auto">
              <a:xfrm>
                <a:off x="3021" y="2477"/>
                <a:ext cx="118" cy="334"/>
              </a:xfrm>
              <a:custGeom>
                <a:avLst/>
                <a:gdLst>
                  <a:gd name="T0" fmla="*/ 235 w 235"/>
                  <a:gd name="T1" fmla="*/ 0 h 667"/>
                  <a:gd name="T2" fmla="*/ 220 w 235"/>
                  <a:gd name="T3" fmla="*/ 0 h 667"/>
                  <a:gd name="T4" fmla="*/ 205 w 235"/>
                  <a:gd name="T5" fmla="*/ 0 h 667"/>
                  <a:gd name="T6" fmla="*/ 190 w 235"/>
                  <a:gd name="T7" fmla="*/ 2 h 667"/>
                  <a:gd name="T8" fmla="*/ 176 w 235"/>
                  <a:gd name="T9" fmla="*/ 2 h 667"/>
                  <a:gd name="T10" fmla="*/ 161 w 235"/>
                  <a:gd name="T11" fmla="*/ 2 h 667"/>
                  <a:gd name="T12" fmla="*/ 146 w 235"/>
                  <a:gd name="T13" fmla="*/ 2 h 667"/>
                  <a:gd name="T14" fmla="*/ 131 w 235"/>
                  <a:gd name="T15" fmla="*/ 2 h 667"/>
                  <a:gd name="T16" fmla="*/ 117 w 235"/>
                  <a:gd name="T17" fmla="*/ 2 h 667"/>
                  <a:gd name="T18" fmla="*/ 102 w 235"/>
                  <a:gd name="T19" fmla="*/ 3 h 667"/>
                  <a:gd name="T20" fmla="*/ 87 w 235"/>
                  <a:gd name="T21" fmla="*/ 3 h 667"/>
                  <a:gd name="T22" fmla="*/ 74 w 235"/>
                  <a:gd name="T23" fmla="*/ 3 h 667"/>
                  <a:gd name="T24" fmla="*/ 59 w 235"/>
                  <a:gd name="T25" fmla="*/ 3 h 667"/>
                  <a:gd name="T26" fmla="*/ 44 w 235"/>
                  <a:gd name="T27" fmla="*/ 3 h 667"/>
                  <a:gd name="T28" fmla="*/ 29 w 235"/>
                  <a:gd name="T29" fmla="*/ 4 h 667"/>
                  <a:gd name="T30" fmla="*/ 15 w 235"/>
                  <a:gd name="T31" fmla="*/ 4 h 667"/>
                  <a:gd name="T32" fmla="*/ 0 w 235"/>
                  <a:gd name="T33" fmla="*/ 4 h 667"/>
                  <a:gd name="T34" fmla="*/ 0 w 235"/>
                  <a:gd name="T35" fmla="*/ 167 h 667"/>
                  <a:gd name="T36" fmla="*/ 0 w 235"/>
                  <a:gd name="T37" fmla="*/ 330 h 667"/>
                  <a:gd name="T38" fmla="*/ 0 w 235"/>
                  <a:gd name="T39" fmla="*/ 493 h 667"/>
                  <a:gd name="T40" fmla="*/ 0 w 235"/>
                  <a:gd name="T41" fmla="*/ 657 h 667"/>
                  <a:gd name="T42" fmla="*/ 15 w 235"/>
                  <a:gd name="T43" fmla="*/ 658 h 667"/>
                  <a:gd name="T44" fmla="*/ 29 w 235"/>
                  <a:gd name="T45" fmla="*/ 658 h 667"/>
                  <a:gd name="T46" fmla="*/ 44 w 235"/>
                  <a:gd name="T47" fmla="*/ 659 h 667"/>
                  <a:gd name="T48" fmla="*/ 59 w 235"/>
                  <a:gd name="T49" fmla="*/ 659 h 667"/>
                  <a:gd name="T50" fmla="*/ 74 w 235"/>
                  <a:gd name="T51" fmla="*/ 661 h 667"/>
                  <a:gd name="T52" fmla="*/ 87 w 235"/>
                  <a:gd name="T53" fmla="*/ 661 h 667"/>
                  <a:gd name="T54" fmla="*/ 102 w 235"/>
                  <a:gd name="T55" fmla="*/ 662 h 667"/>
                  <a:gd name="T56" fmla="*/ 117 w 235"/>
                  <a:gd name="T57" fmla="*/ 662 h 667"/>
                  <a:gd name="T58" fmla="*/ 131 w 235"/>
                  <a:gd name="T59" fmla="*/ 663 h 667"/>
                  <a:gd name="T60" fmla="*/ 146 w 235"/>
                  <a:gd name="T61" fmla="*/ 664 h 667"/>
                  <a:gd name="T62" fmla="*/ 161 w 235"/>
                  <a:gd name="T63" fmla="*/ 664 h 667"/>
                  <a:gd name="T64" fmla="*/ 176 w 235"/>
                  <a:gd name="T65" fmla="*/ 665 h 667"/>
                  <a:gd name="T66" fmla="*/ 190 w 235"/>
                  <a:gd name="T67" fmla="*/ 665 h 667"/>
                  <a:gd name="T68" fmla="*/ 205 w 235"/>
                  <a:gd name="T69" fmla="*/ 666 h 667"/>
                  <a:gd name="T70" fmla="*/ 220 w 235"/>
                  <a:gd name="T71" fmla="*/ 666 h 667"/>
                  <a:gd name="T72" fmla="*/ 235 w 235"/>
                  <a:gd name="T73" fmla="*/ 667 h 667"/>
                  <a:gd name="T74" fmla="*/ 235 w 235"/>
                  <a:gd name="T75" fmla="*/ 500 h 667"/>
                  <a:gd name="T76" fmla="*/ 235 w 235"/>
                  <a:gd name="T77" fmla="*/ 333 h 667"/>
                  <a:gd name="T78" fmla="*/ 235 w 235"/>
                  <a:gd name="T79" fmla="*/ 167 h 667"/>
                  <a:gd name="T80" fmla="*/ 235 w 235"/>
                  <a:gd name="T81" fmla="*/ 0 h 6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35" h="667">
                    <a:moveTo>
                      <a:pt x="235" y="0"/>
                    </a:moveTo>
                    <a:lnTo>
                      <a:pt x="220" y="0"/>
                    </a:lnTo>
                    <a:lnTo>
                      <a:pt x="205" y="0"/>
                    </a:lnTo>
                    <a:lnTo>
                      <a:pt x="190" y="2"/>
                    </a:lnTo>
                    <a:lnTo>
                      <a:pt x="176" y="2"/>
                    </a:lnTo>
                    <a:lnTo>
                      <a:pt x="161" y="2"/>
                    </a:lnTo>
                    <a:lnTo>
                      <a:pt x="146" y="2"/>
                    </a:lnTo>
                    <a:lnTo>
                      <a:pt x="131" y="2"/>
                    </a:lnTo>
                    <a:lnTo>
                      <a:pt x="117" y="2"/>
                    </a:lnTo>
                    <a:lnTo>
                      <a:pt x="102" y="3"/>
                    </a:lnTo>
                    <a:lnTo>
                      <a:pt x="87" y="3"/>
                    </a:lnTo>
                    <a:lnTo>
                      <a:pt x="74" y="3"/>
                    </a:lnTo>
                    <a:lnTo>
                      <a:pt x="59" y="3"/>
                    </a:lnTo>
                    <a:lnTo>
                      <a:pt x="44" y="3"/>
                    </a:lnTo>
                    <a:lnTo>
                      <a:pt x="29" y="4"/>
                    </a:lnTo>
                    <a:lnTo>
                      <a:pt x="15" y="4"/>
                    </a:lnTo>
                    <a:lnTo>
                      <a:pt x="0" y="4"/>
                    </a:lnTo>
                    <a:lnTo>
                      <a:pt x="0" y="167"/>
                    </a:lnTo>
                    <a:lnTo>
                      <a:pt x="0" y="330"/>
                    </a:lnTo>
                    <a:lnTo>
                      <a:pt x="0" y="493"/>
                    </a:lnTo>
                    <a:lnTo>
                      <a:pt x="0" y="657"/>
                    </a:lnTo>
                    <a:lnTo>
                      <a:pt x="15" y="658"/>
                    </a:lnTo>
                    <a:lnTo>
                      <a:pt x="29" y="658"/>
                    </a:lnTo>
                    <a:lnTo>
                      <a:pt x="44" y="659"/>
                    </a:lnTo>
                    <a:lnTo>
                      <a:pt x="59" y="659"/>
                    </a:lnTo>
                    <a:lnTo>
                      <a:pt x="74" y="661"/>
                    </a:lnTo>
                    <a:lnTo>
                      <a:pt x="87" y="661"/>
                    </a:lnTo>
                    <a:lnTo>
                      <a:pt x="102" y="662"/>
                    </a:lnTo>
                    <a:lnTo>
                      <a:pt x="117" y="662"/>
                    </a:lnTo>
                    <a:lnTo>
                      <a:pt x="131" y="663"/>
                    </a:lnTo>
                    <a:lnTo>
                      <a:pt x="146" y="664"/>
                    </a:lnTo>
                    <a:lnTo>
                      <a:pt x="161" y="664"/>
                    </a:lnTo>
                    <a:lnTo>
                      <a:pt x="176" y="665"/>
                    </a:lnTo>
                    <a:lnTo>
                      <a:pt x="190" y="665"/>
                    </a:lnTo>
                    <a:lnTo>
                      <a:pt x="205" y="666"/>
                    </a:lnTo>
                    <a:lnTo>
                      <a:pt x="220" y="666"/>
                    </a:lnTo>
                    <a:lnTo>
                      <a:pt x="235" y="667"/>
                    </a:lnTo>
                    <a:lnTo>
                      <a:pt x="235" y="500"/>
                    </a:lnTo>
                    <a:lnTo>
                      <a:pt x="235" y="333"/>
                    </a:lnTo>
                    <a:lnTo>
                      <a:pt x="235" y="167"/>
                    </a:lnTo>
                    <a:lnTo>
                      <a:pt x="235" y="0"/>
                    </a:lnTo>
                    <a:close/>
                  </a:path>
                </a:pathLst>
              </a:custGeom>
              <a:solidFill>
                <a:srgbClr val="BAAF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641" name="Freeform 79"/>
              <p:cNvSpPr>
                <a:spLocks/>
              </p:cNvSpPr>
              <p:nvPr/>
            </p:nvSpPr>
            <p:spPr bwMode="auto">
              <a:xfrm>
                <a:off x="3048" y="2477"/>
                <a:ext cx="91" cy="334"/>
              </a:xfrm>
              <a:custGeom>
                <a:avLst/>
                <a:gdLst>
                  <a:gd name="T0" fmla="*/ 182 w 182"/>
                  <a:gd name="T1" fmla="*/ 0 h 667"/>
                  <a:gd name="T2" fmla="*/ 159 w 182"/>
                  <a:gd name="T3" fmla="*/ 0 h 667"/>
                  <a:gd name="T4" fmla="*/ 136 w 182"/>
                  <a:gd name="T5" fmla="*/ 2 h 667"/>
                  <a:gd name="T6" fmla="*/ 113 w 182"/>
                  <a:gd name="T7" fmla="*/ 2 h 667"/>
                  <a:gd name="T8" fmla="*/ 91 w 182"/>
                  <a:gd name="T9" fmla="*/ 2 h 667"/>
                  <a:gd name="T10" fmla="*/ 68 w 182"/>
                  <a:gd name="T11" fmla="*/ 3 h 667"/>
                  <a:gd name="T12" fmla="*/ 45 w 182"/>
                  <a:gd name="T13" fmla="*/ 3 h 667"/>
                  <a:gd name="T14" fmla="*/ 23 w 182"/>
                  <a:gd name="T15" fmla="*/ 4 h 667"/>
                  <a:gd name="T16" fmla="*/ 0 w 182"/>
                  <a:gd name="T17" fmla="*/ 4 h 667"/>
                  <a:gd name="T18" fmla="*/ 0 w 182"/>
                  <a:gd name="T19" fmla="*/ 167 h 667"/>
                  <a:gd name="T20" fmla="*/ 0 w 182"/>
                  <a:gd name="T21" fmla="*/ 330 h 667"/>
                  <a:gd name="T22" fmla="*/ 0 w 182"/>
                  <a:gd name="T23" fmla="*/ 493 h 667"/>
                  <a:gd name="T24" fmla="*/ 0 w 182"/>
                  <a:gd name="T25" fmla="*/ 657 h 667"/>
                  <a:gd name="T26" fmla="*/ 23 w 182"/>
                  <a:gd name="T27" fmla="*/ 658 h 667"/>
                  <a:gd name="T28" fmla="*/ 45 w 182"/>
                  <a:gd name="T29" fmla="*/ 659 h 667"/>
                  <a:gd name="T30" fmla="*/ 68 w 182"/>
                  <a:gd name="T31" fmla="*/ 661 h 667"/>
                  <a:gd name="T32" fmla="*/ 91 w 182"/>
                  <a:gd name="T33" fmla="*/ 662 h 667"/>
                  <a:gd name="T34" fmla="*/ 113 w 182"/>
                  <a:gd name="T35" fmla="*/ 664 h 667"/>
                  <a:gd name="T36" fmla="*/ 136 w 182"/>
                  <a:gd name="T37" fmla="*/ 665 h 667"/>
                  <a:gd name="T38" fmla="*/ 159 w 182"/>
                  <a:gd name="T39" fmla="*/ 666 h 667"/>
                  <a:gd name="T40" fmla="*/ 182 w 182"/>
                  <a:gd name="T41" fmla="*/ 667 h 667"/>
                  <a:gd name="T42" fmla="*/ 182 w 182"/>
                  <a:gd name="T43" fmla="*/ 500 h 667"/>
                  <a:gd name="T44" fmla="*/ 182 w 182"/>
                  <a:gd name="T45" fmla="*/ 333 h 667"/>
                  <a:gd name="T46" fmla="*/ 182 w 182"/>
                  <a:gd name="T47" fmla="*/ 167 h 667"/>
                  <a:gd name="T48" fmla="*/ 182 w 182"/>
                  <a:gd name="T49" fmla="*/ 0 h 6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2" h="667">
                    <a:moveTo>
                      <a:pt x="182" y="0"/>
                    </a:moveTo>
                    <a:lnTo>
                      <a:pt x="159" y="0"/>
                    </a:lnTo>
                    <a:lnTo>
                      <a:pt x="136" y="2"/>
                    </a:lnTo>
                    <a:lnTo>
                      <a:pt x="113" y="2"/>
                    </a:lnTo>
                    <a:lnTo>
                      <a:pt x="91" y="2"/>
                    </a:lnTo>
                    <a:lnTo>
                      <a:pt x="68" y="3"/>
                    </a:lnTo>
                    <a:lnTo>
                      <a:pt x="45" y="3"/>
                    </a:lnTo>
                    <a:lnTo>
                      <a:pt x="23" y="4"/>
                    </a:lnTo>
                    <a:lnTo>
                      <a:pt x="0" y="4"/>
                    </a:lnTo>
                    <a:lnTo>
                      <a:pt x="0" y="167"/>
                    </a:lnTo>
                    <a:lnTo>
                      <a:pt x="0" y="330"/>
                    </a:lnTo>
                    <a:lnTo>
                      <a:pt x="0" y="493"/>
                    </a:lnTo>
                    <a:lnTo>
                      <a:pt x="0" y="657"/>
                    </a:lnTo>
                    <a:lnTo>
                      <a:pt x="23" y="658"/>
                    </a:lnTo>
                    <a:lnTo>
                      <a:pt x="45" y="659"/>
                    </a:lnTo>
                    <a:lnTo>
                      <a:pt x="68" y="661"/>
                    </a:lnTo>
                    <a:lnTo>
                      <a:pt x="91" y="662"/>
                    </a:lnTo>
                    <a:lnTo>
                      <a:pt x="113" y="664"/>
                    </a:lnTo>
                    <a:lnTo>
                      <a:pt x="136" y="665"/>
                    </a:lnTo>
                    <a:lnTo>
                      <a:pt x="159" y="666"/>
                    </a:lnTo>
                    <a:lnTo>
                      <a:pt x="182" y="667"/>
                    </a:lnTo>
                    <a:lnTo>
                      <a:pt x="182" y="500"/>
                    </a:lnTo>
                    <a:lnTo>
                      <a:pt x="182" y="333"/>
                    </a:lnTo>
                    <a:lnTo>
                      <a:pt x="182" y="167"/>
                    </a:lnTo>
                    <a:lnTo>
                      <a:pt x="182" y="0"/>
                    </a:lnTo>
                    <a:close/>
                  </a:path>
                </a:pathLst>
              </a:custGeom>
              <a:solidFill>
                <a:srgbClr val="C1B5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642" name="Freeform 80"/>
              <p:cNvSpPr>
                <a:spLocks/>
              </p:cNvSpPr>
              <p:nvPr/>
            </p:nvSpPr>
            <p:spPr bwMode="auto">
              <a:xfrm>
                <a:off x="3074" y="2477"/>
                <a:ext cx="65" cy="334"/>
              </a:xfrm>
              <a:custGeom>
                <a:avLst/>
                <a:gdLst>
                  <a:gd name="T0" fmla="*/ 130 w 130"/>
                  <a:gd name="T1" fmla="*/ 0 h 667"/>
                  <a:gd name="T2" fmla="*/ 0 w 130"/>
                  <a:gd name="T3" fmla="*/ 4 h 667"/>
                  <a:gd name="T4" fmla="*/ 0 w 130"/>
                  <a:gd name="T5" fmla="*/ 657 h 667"/>
                  <a:gd name="T6" fmla="*/ 130 w 130"/>
                  <a:gd name="T7" fmla="*/ 667 h 667"/>
                  <a:gd name="T8" fmla="*/ 130 w 130"/>
                  <a:gd name="T9" fmla="*/ 0 h 667"/>
                </a:gdLst>
                <a:ahLst/>
                <a:cxnLst>
                  <a:cxn ang="0">
                    <a:pos x="T0" y="T1"/>
                  </a:cxn>
                  <a:cxn ang="0">
                    <a:pos x="T2" y="T3"/>
                  </a:cxn>
                  <a:cxn ang="0">
                    <a:pos x="T4" y="T5"/>
                  </a:cxn>
                  <a:cxn ang="0">
                    <a:pos x="T6" y="T7"/>
                  </a:cxn>
                  <a:cxn ang="0">
                    <a:pos x="T8" y="T9"/>
                  </a:cxn>
                </a:cxnLst>
                <a:rect l="0" t="0" r="r" b="b"/>
                <a:pathLst>
                  <a:path w="130" h="667">
                    <a:moveTo>
                      <a:pt x="130" y="0"/>
                    </a:moveTo>
                    <a:lnTo>
                      <a:pt x="0" y="4"/>
                    </a:lnTo>
                    <a:lnTo>
                      <a:pt x="0" y="657"/>
                    </a:lnTo>
                    <a:lnTo>
                      <a:pt x="130" y="667"/>
                    </a:lnTo>
                    <a:lnTo>
                      <a:pt x="130" y="0"/>
                    </a:lnTo>
                    <a:close/>
                  </a:path>
                </a:pathLst>
              </a:custGeom>
              <a:solidFill>
                <a:srgbClr val="C9BC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643" name="Freeform 81"/>
              <p:cNvSpPr>
                <a:spLocks/>
              </p:cNvSpPr>
              <p:nvPr/>
            </p:nvSpPr>
            <p:spPr bwMode="auto">
              <a:xfrm>
                <a:off x="2772" y="2019"/>
                <a:ext cx="340" cy="180"/>
              </a:xfrm>
              <a:custGeom>
                <a:avLst/>
                <a:gdLst>
                  <a:gd name="T0" fmla="*/ 680 w 680"/>
                  <a:gd name="T1" fmla="*/ 41 h 360"/>
                  <a:gd name="T2" fmla="*/ 6 w 680"/>
                  <a:gd name="T3" fmla="*/ 0 h 360"/>
                  <a:gd name="T4" fmla="*/ 0 w 680"/>
                  <a:gd name="T5" fmla="*/ 334 h 360"/>
                  <a:gd name="T6" fmla="*/ 680 w 680"/>
                  <a:gd name="T7" fmla="*/ 360 h 360"/>
                  <a:gd name="T8" fmla="*/ 680 w 680"/>
                  <a:gd name="T9" fmla="*/ 41 h 360"/>
                </a:gdLst>
                <a:ahLst/>
                <a:cxnLst>
                  <a:cxn ang="0">
                    <a:pos x="T0" y="T1"/>
                  </a:cxn>
                  <a:cxn ang="0">
                    <a:pos x="T2" y="T3"/>
                  </a:cxn>
                  <a:cxn ang="0">
                    <a:pos x="T4" y="T5"/>
                  </a:cxn>
                  <a:cxn ang="0">
                    <a:pos x="T6" y="T7"/>
                  </a:cxn>
                  <a:cxn ang="0">
                    <a:pos x="T8" y="T9"/>
                  </a:cxn>
                </a:cxnLst>
                <a:rect l="0" t="0" r="r" b="b"/>
                <a:pathLst>
                  <a:path w="680" h="360">
                    <a:moveTo>
                      <a:pt x="680" y="41"/>
                    </a:moveTo>
                    <a:lnTo>
                      <a:pt x="6" y="0"/>
                    </a:lnTo>
                    <a:lnTo>
                      <a:pt x="0" y="334"/>
                    </a:lnTo>
                    <a:lnTo>
                      <a:pt x="680" y="360"/>
                    </a:lnTo>
                    <a:lnTo>
                      <a:pt x="680" y="41"/>
                    </a:lnTo>
                    <a:close/>
                  </a:path>
                </a:pathLst>
              </a:custGeom>
              <a:solidFill>
                <a:srgbClr val="5963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644" name="Freeform 82"/>
              <p:cNvSpPr>
                <a:spLocks/>
              </p:cNvSpPr>
              <p:nvPr/>
            </p:nvSpPr>
            <p:spPr bwMode="auto">
              <a:xfrm>
                <a:off x="2839" y="2040"/>
                <a:ext cx="54" cy="19"/>
              </a:xfrm>
              <a:custGeom>
                <a:avLst/>
                <a:gdLst>
                  <a:gd name="T0" fmla="*/ 108 w 108"/>
                  <a:gd name="T1" fmla="*/ 7 h 38"/>
                  <a:gd name="T2" fmla="*/ 0 w 108"/>
                  <a:gd name="T3" fmla="*/ 0 h 38"/>
                  <a:gd name="T4" fmla="*/ 0 w 108"/>
                  <a:gd name="T5" fmla="*/ 31 h 38"/>
                  <a:gd name="T6" fmla="*/ 108 w 108"/>
                  <a:gd name="T7" fmla="*/ 38 h 38"/>
                  <a:gd name="T8" fmla="*/ 108 w 108"/>
                  <a:gd name="T9" fmla="*/ 7 h 38"/>
                </a:gdLst>
                <a:ahLst/>
                <a:cxnLst>
                  <a:cxn ang="0">
                    <a:pos x="T0" y="T1"/>
                  </a:cxn>
                  <a:cxn ang="0">
                    <a:pos x="T2" y="T3"/>
                  </a:cxn>
                  <a:cxn ang="0">
                    <a:pos x="T4" y="T5"/>
                  </a:cxn>
                  <a:cxn ang="0">
                    <a:pos x="T6" y="T7"/>
                  </a:cxn>
                  <a:cxn ang="0">
                    <a:pos x="T8" y="T9"/>
                  </a:cxn>
                </a:cxnLst>
                <a:rect l="0" t="0" r="r" b="b"/>
                <a:pathLst>
                  <a:path w="108" h="38">
                    <a:moveTo>
                      <a:pt x="108" y="7"/>
                    </a:moveTo>
                    <a:lnTo>
                      <a:pt x="0" y="0"/>
                    </a:lnTo>
                    <a:lnTo>
                      <a:pt x="0" y="31"/>
                    </a:lnTo>
                    <a:lnTo>
                      <a:pt x="108" y="38"/>
                    </a:lnTo>
                    <a:lnTo>
                      <a:pt x="108" y="7"/>
                    </a:lnTo>
                    <a:close/>
                  </a:path>
                </a:pathLst>
              </a:custGeom>
              <a:solidFill>
                <a:srgbClr val="1C26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645" name="Freeform 83"/>
              <p:cNvSpPr>
                <a:spLocks/>
              </p:cNvSpPr>
              <p:nvPr/>
            </p:nvSpPr>
            <p:spPr bwMode="auto">
              <a:xfrm>
                <a:off x="2839" y="2073"/>
                <a:ext cx="54" cy="18"/>
              </a:xfrm>
              <a:custGeom>
                <a:avLst/>
                <a:gdLst>
                  <a:gd name="T0" fmla="*/ 108 w 108"/>
                  <a:gd name="T1" fmla="*/ 6 h 36"/>
                  <a:gd name="T2" fmla="*/ 0 w 108"/>
                  <a:gd name="T3" fmla="*/ 0 h 36"/>
                  <a:gd name="T4" fmla="*/ 0 w 108"/>
                  <a:gd name="T5" fmla="*/ 30 h 36"/>
                  <a:gd name="T6" fmla="*/ 108 w 108"/>
                  <a:gd name="T7" fmla="*/ 36 h 36"/>
                  <a:gd name="T8" fmla="*/ 108 w 108"/>
                  <a:gd name="T9" fmla="*/ 6 h 36"/>
                </a:gdLst>
                <a:ahLst/>
                <a:cxnLst>
                  <a:cxn ang="0">
                    <a:pos x="T0" y="T1"/>
                  </a:cxn>
                  <a:cxn ang="0">
                    <a:pos x="T2" y="T3"/>
                  </a:cxn>
                  <a:cxn ang="0">
                    <a:pos x="T4" y="T5"/>
                  </a:cxn>
                  <a:cxn ang="0">
                    <a:pos x="T6" y="T7"/>
                  </a:cxn>
                  <a:cxn ang="0">
                    <a:pos x="T8" y="T9"/>
                  </a:cxn>
                </a:cxnLst>
                <a:rect l="0" t="0" r="r" b="b"/>
                <a:pathLst>
                  <a:path w="108" h="36">
                    <a:moveTo>
                      <a:pt x="108" y="6"/>
                    </a:moveTo>
                    <a:lnTo>
                      <a:pt x="0" y="0"/>
                    </a:lnTo>
                    <a:lnTo>
                      <a:pt x="0" y="30"/>
                    </a:lnTo>
                    <a:lnTo>
                      <a:pt x="108" y="36"/>
                    </a:lnTo>
                    <a:lnTo>
                      <a:pt x="108" y="6"/>
                    </a:lnTo>
                    <a:close/>
                  </a:path>
                </a:pathLst>
              </a:custGeom>
              <a:solidFill>
                <a:srgbClr val="1C26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646" name="Freeform 84"/>
              <p:cNvSpPr>
                <a:spLocks/>
              </p:cNvSpPr>
              <p:nvPr/>
            </p:nvSpPr>
            <p:spPr bwMode="auto">
              <a:xfrm>
                <a:off x="2837" y="2114"/>
                <a:ext cx="54" cy="18"/>
              </a:xfrm>
              <a:custGeom>
                <a:avLst/>
                <a:gdLst>
                  <a:gd name="T0" fmla="*/ 108 w 108"/>
                  <a:gd name="T1" fmla="*/ 5 h 36"/>
                  <a:gd name="T2" fmla="*/ 0 w 108"/>
                  <a:gd name="T3" fmla="*/ 0 h 36"/>
                  <a:gd name="T4" fmla="*/ 0 w 108"/>
                  <a:gd name="T5" fmla="*/ 31 h 36"/>
                  <a:gd name="T6" fmla="*/ 108 w 108"/>
                  <a:gd name="T7" fmla="*/ 36 h 36"/>
                  <a:gd name="T8" fmla="*/ 108 w 108"/>
                  <a:gd name="T9" fmla="*/ 5 h 36"/>
                </a:gdLst>
                <a:ahLst/>
                <a:cxnLst>
                  <a:cxn ang="0">
                    <a:pos x="T0" y="T1"/>
                  </a:cxn>
                  <a:cxn ang="0">
                    <a:pos x="T2" y="T3"/>
                  </a:cxn>
                  <a:cxn ang="0">
                    <a:pos x="T4" y="T5"/>
                  </a:cxn>
                  <a:cxn ang="0">
                    <a:pos x="T6" y="T7"/>
                  </a:cxn>
                  <a:cxn ang="0">
                    <a:pos x="T8" y="T9"/>
                  </a:cxn>
                </a:cxnLst>
                <a:rect l="0" t="0" r="r" b="b"/>
                <a:pathLst>
                  <a:path w="108" h="36">
                    <a:moveTo>
                      <a:pt x="108" y="5"/>
                    </a:moveTo>
                    <a:lnTo>
                      <a:pt x="0" y="0"/>
                    </a:lnTo>
                    <a:lnTo>
                      <a:pt x="0" y="31"/>
                    </a:lnTo>
                    <a:lnTo>
                      <a:pt x="108" y="36"/>
                    </a:lnTo>
                    <a:lnTo>
                      <a:pt x="108" y="5"/>
                    </a:lnTo>
                    <a:close/>
                  </a:path>
                </a:pathLst>
              </a:custGeom>
              <a:solidFill>
                <a:srgbClr val="1C26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647" name="Freeform 85"/>
              <p:cNvSpPr>
                <a:spLocks/>
              </p:cNvSpPr>
              <p:nvPr/>
            </p:nvSpPr>
            <p:spPr bwMode="auto">
              <a:xfrm>
                <a:off x="2843" y="2044"/>
                <a:ext cx="47" cy="10"/>
              </a:xfrm>
              <a:custGeom>
                <a:avLst/>
                <a:gdLst>
                  <a:gd name="T0" fmla="*/ 93 w 93"/>
                  <a:gd name="T1" fmla="*/ 9 h 22"/>
                  <a:gd name="T2" fmla="*/ 0 w 93"/>
                  <a:gd name="T3" fmla="*/ 0 h 22"/>
                  <a:gd name="T4" fmla="*/ 0 w 93"/>
                  <a:gd name="T5" fmla="*/ 15 h 22"/>
                  <a:gd name="T6" fmla="*/ 93 w 93"/>
                  <a:gd name="T7" fmla="*/ 22 h 22"/>
                  <a:gd name="T8" fmla="*/ 93 w 93"/>
                  <a:gd name="T9" fmla="*/ 9 h 22"/>
                </a:gdLst>
                <a:ahLst/>
                <a:cxnLst>
                  <a:cxn ang="0">
                    <a:pos x="T0" y="T1"/>
                  </a:cxn>
                  <a:cxn ang="0">
                    <a:pos x="T2" y="T3"/>
                  </a:cxn>
                  <a:cxn ang="0">
                    <a:pos x="T4" y="T5"/>
                  </a:cxn>
                  <a:cxn ang="0">
                    <a:pos x="T6" y="T7"/>
                  </a:cxn>
                  <a:cxn ang="0">
                    <a:pos x="T8" y="T9"/>
                  </a:cxn>
                </a:cxnLst>
                <a:rect l="0" t="0" r="r" b="b"/>
                <a:pathLst>
                  <a:path w="93" h="22">
                    <a:moveTo>
                      <a:pt x="93" y="9"/>
                    </a:moveTo>
                    <a:lnTo>
                      <a:pt x="0" y="0"/>
                    </a:lnTo>
                    <a:lnTo>
                      <a:pt x="0" y="15"/>
                    </a:lnTo>
                    <a:lnTo>
                      <a:pt x="93" y="22"/>
                    </a:lnTo>
                    <a:lnTo>
                      <a:pt x="93" y="9"/>
                    </a:lnTo>
                    <a:close/>
                  </a:path>
                </a:pathLst>
              </a:custGeom>
              <a:solidFill>
                <a:srgbClr val="8989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648" name="Freeform 86"/>
              <p:cNvSpPr>
                <a:spLocks/>
              </p:cNvSpPr>
              <p:nvPr/>
            </p:nvSpPr>
            <p:spPr bwMode="auto">
              <a:xfrm>
                <a:off x="2843" y="2076"/>
                <a:ext cx="47" cy="11"/>
              </a:xfrm>
              <a:custGeom>
                <a:avLst/>
                <a:gdLst>
                  <a:gd name="T0" fmla="*/ 93 w 93"/>
                  <a:gd name="T1" fmla="*/ 8 h 20"/>
                  <a:gd name="T2" fmla="*/ 0 w 93"/>
                  <a:gd name="T3" fmla="*/ 0 h 20"/>
                  <a:gd name="T4" fmla="*/ 0 w 93"/>
                  <a:gd name="T5" fmla="*/ 15 h 20"/>
                  <a:gd name="T6" fmla="*/ 93 w 93"/>
                  <a:gd name="T7" fmla="*/ 20 h 20"/>
                  <a:gd name="T8" fmla="*/ 93 w 93"/>
                  <a:gd name="T9" fmla="*/ 8 h 20"/>
                </a:gdLst>
                <a:ahLst/>
                <a:cxnLst>
                  <a:cxn ang="0">
                    <a:pos x="T0" y="T1"/>
                  </a:cxn>
                  <a:cxn ang="0">
                    <a:pos x="T2" y="T3"/>
                  </a:cxn>
                  <a:cxn ang="0">
                    <a:pos x="T4" y="T5"/>
                  </a:cxn>
                  <a:cxn ang="0">
                    <a:pos x="T6" y="T7"/>
                  </a:cxn>
                  <a:cxn ang="0">
                    <a:pos x="T8" y="T9"/>
                  </a:cxn>
                </a:cxnLst>
                <a:rect l="0" t="0" r="r" b="b"/>
                <a:pathLst>
                  <a:path w="93" h="20">
                    <a:moveTo>
                      <a:pt x="93" y="8"/>
                    </a:moveTo>
                    <a:lnTo>
                      <a:pt x="0" y="0"/>
                    </a:lnTo>
                    <a:lnTo>
                      <a:pt x="0" y="15"/>
                    </a:lnTo>
                    <a:lnTo>
                      <a:pt x="93" y="20"/>
                    </a:lnTo>
                    <a:lnTo>
                      <a:pt x="93" y="8"/>
                    </a:lnTo>
                    <a:close/>
                  </a:path>
                </a:pathLst>
              </a:custGeom>
              <a:solidFill>
                <a:srgbClr val="8989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649" name="Freeform 87"/>
              <p:cNvSpPr>
                <a:spLocks/>
              </p:cNvSpPr>
              <p:nvPr/>
            </p:nvSpPr>
            <p:spPr bwMode="auto">
              <a:xfrm>
                <a:off x="2842" y="2117"/>
                <a:ext cx="46" cy="11"/>
              </a:xfrm>
              <a:custGeom>
                <a:avLst/>
                <a:gdLst>
                  <a:gd name="T0" fmla="*/ 94 w 94"/>
                  <a:gd name="T1" fmla="*/ 10 h 22"/>
                  <a:gd name="T2" fmla="*/ 0 w 94"/>
                  <a:gd name="T3" fmla="*/ 0 h 22"/>
                  <a:gd name="T4" fmla="*/ 0 w 94"/>
                  <a:gd name="T5" fmla="*/ 16 h 22"/>
                  <a:gd name="T6" fmla="*/ 94 w 94"/>
                  <a:gd name="T7" fmla="*/ 22 h 22"/>
                  <a:gd name="T8" fmla="*/ 94 w 94"/>
                  <a:gd name="T9" fmla="*/ 10 h 22"/>
                </a:gdLst>
                <a:ahLst/>
                <a:cxnLst>
                  <a:cxn ang="0">
                    <a:pos x="T0" y="T1"/>
                  </a:cxn>
                  <a:cxn ang="0">
                    <a:pos x="T2" y="T3"/>
                  </a:cxn>
                  <a:cxn ang="0">
                    <a:pos x="T4" y="T5"/>
                  </a:cxn>
                  <a:cxn ang="0">
                    <a:pos x="T6" y="T7"/>
                  </a:cxn>
                  <a:cxn ang="0">
                    <a:pos x="T8" y="T9"/>
                  </a:cxn>
                </a:cxnLst>
                <a:rect l="0" t="0" r="r" b="b"/>
                <a:pathLst>
                  <a:path w="94" h="22">
                    <a:moveTo>
                      <a:pt x="94" y="10"/>
                    </a:moveTo>
                    <a:lnTo>
                      <a:pt x="0" y="0"/>
                    </a:lnTo>
                    <a:lnTo>
                      <a:pt x="0" y="16"/>
                    </a:lnTo>
                    <a:lnTo>
                      <a:pt x="94" y="22"/>
                    </a:lnTo>
                    <a:lnTo>
                      <a:pt x="94" y="10"/>
                    </a:lnTo>
                    <a:close/>
                  </a:path>
                </a:pathLst>
              </a:custGeom>
              <a:solidFill>
                <a:srgbClr val="8989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650" name="Freeform 88"/>
              <p:cNvSpPr>
                <a:spLocks/>
              </p:cNvSpPr>
              <p:nvPr/>
            </p:nvSpPr>
            <p:spPr bwMode="auto">
              <a:xfrm>
                <a:off x="2952" y="2067"/>
                <a:ext cx="76" cy="65"/>
              </a:xfrm>
              <a:custGeom>
                <a:avLst/>
                <a:gdLst>
                  <a:gd name="T0" fmla="*/ 146 w 154"/>
                  <a:gd name="T1" fmla="*/ 12 h 130"/>
                  <a:gd name="T2" fmla="*/ 3 w 154"/>
                  <a:gd name="T3" fmla="*/ 0 h 130"/>
                  <a:gd name="T4" fmla="*/ 0 w 154"/>
                  <a:gd name="T5" fmla="*/ 122 h 130"/>
                  <a:gd name="T6" fmla="*/ 141 w 154"/>
                  <a:gd name="T7" fmla="*/ 130 h 130"/>
                  <a:gd name="T8" fmla="*/ 154 w 154"/>
                  <a:gd name="T9" fmla="*/ 120 h 130"/>
                  <a:gd name="T10" fmla="*/ 146 w 154"/>
                  <a:gd name="T11" fmla="*/ 12 h 130"/>
                </a:gdLst>
                <a:ahLst/>
                <a:cxnLst>
                  <a:cxn ang="0">
                    <a:pos x="T0" y="T1"/>
                  </a:cxn>
                  <a:cxn ang="0">
                    <a:pos x="T2" y="T3"/>
                  </a:cxn>
                  <a:cxn ang="0">
                    <a:pos x="T4" y="T5"/>
                  </a:cxn>
                  <a:cxn ang="0">
                    <a:pos x="T6" y="T7"/>
                  </a:cxn>
                  <a:cxn ang="0">
                    <a:pos x="T8" y="T9"/>
                  </a:cxn>
                  <a:cxn ang="0">
                    <a:pos x="T10" y="T11"/>
                  </a:cxn>
                </a:cxnLst>
                <a:rect l="0" t="0" r="r" b="b"/>
                <a:pathLst>
                  <a:path w="154" h="130">
                    <a:moveTo>
                      <a:pt x="146" y="12"/>
                    </a:moveTo>
                    <a:lnTo>
                      <a:pt x="3" y="0"/>
                    </a:lnTo>
                    <a:lnTo>
                      <a:pt x="0" y="122"/>
                    </a:lnTo>
                    <a:lnTo>
                      <a:pt x="141" y="130"/>
                    </a:lnTo>
                    <a:lnTo>
                      <a:pt x="154" y="120"/>
                    </a:lnTo>
                    <a:lnTo>
                      <a:pt x="146" y="12"/>
                    </a:lnTo>
                    <a:close/>
                  </a:path>
                </a:pathLst>
              </a:custGeom>
              <a:solidFill>
                <a:srgbClr val="1C26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651" name="Freeform 89"/>
              <p:cNvSpPr>
                <a:spLocks/>
              </p:cNvSpPr>
              <p:nvPr/>
            </p:nvSpPr>
            <p:spPr bwMode="auto">
              <a:xfrm>
                <a:off x="2957" y="2065"/>
                <a:ext cx="72" cy="63"/>
              </a:xfrm>
              <a:custGeom>
                <a:avLst/>
                <a:gdLst>
                  <a:gd name="T0" fmla="*/ 143 w 143"/>
                  <a:gd name="T1" fmla="*/ 12 h 124"/>
                  <a:gd name="T2" fmla="*/ 0 w 143"/>
                  <a:gd name="T3" fmla="*/ 0 h 124"/>
                  <a:gd name="T4" fmla="*/ 0 w 143"/>
                  <a:gd name="T5" fmla="*/ 115 h 124"/>
                  <a:gd name="T6" fmla="*/ 143 w 143"/>
                  <a:gd name="T7" fmla="*/ 124 h 124"/>
                  <a:gd name="T8" fmla="*/ 143 w 143"/>
                  <a:gd name="T9" fmla="*/ 12 h 124"/>
                </a:gdLst>
                <a:ahLst/>
                <a:cxnLst>
                  <a:cxn ang="0">
                    <a:pos x="T0" y="T1"/>
                  </a:cxn>
                  <a:cxn ang="0">
                    <a:pos x="T2" y="T3"/>
                  </a:cxn>
                  <a:cxn ang="0">
                    <a:pos x="T4" y="T5"/>
                  </a:cxn>
                  <a:cxn ang="0">
                    <a:pos x="T6" y="T7"/>
                  </a:cxn>
                  <a:cxn ang="0">
                    <a:pos x="T8" y="T9"/>
                  </a:cxn>
                </a:cxnLst>
                <a:rect l="0" t="0" r="r" b="b"/>
                <a:pathLst>
                  <a:path w="143" h="124">
                    <a:moveTo>
                      <a:pt x="143" y="12"/>
                    </a:moveTo>
                    <a:lnTo>
                      <a:pt x="0" y="0"/>
                    </a:lnTo>
                    <a:lnTo>
                      <a:pt x="0" y="115"/>
                    </a:lnTo>
                    <a:lnTo>
                      <a:pt x="143" y="124"/>
                    </a:lnTo>
                    <a:lnTo>
                      <a:pt x="143" y="12"/>
                    </a:lnTo>
                    <a:close/>
                  </a:path>
                </a:pathLst>
              </a:custGeom>
              <a:solidFill>
                <a:srgbClr val="333D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652" name="Freeform 90"/>
              <p:cNvSpPr>
                <a:spLocks/>
              </p:cNvSpPr>
              <p:nvPr/>
            </p:nvSpPr>
            <p:spPr bwMode="auto">
              <a:xfrm>
                <a:off x="3008" y="2078"/>
                <a:ext cx="9" cy="10"/>
              </a:xfrm>
              <a:custGeom>
                <a:avLst/>
                <a:gdLst>
                  <a:gd name="T0" fmla="*/ 18 w 18"/>
                  <a:gd name="T1" fmla="*/ 3 h 21"/>
                  <a:gd name="T2" fmla="*/ 0 w 18"/>
                  <a:gd name="T3" fmla="*/ 0 h 21"/>
                  <a:gd name="T4" fmla="*/ 0 w 18"/>
                  <a:gd name="T5" fmla="*/ 17 h 21"/>
                  <a:gd name="T6" fmla="*/ 18 w 18"/>
                  <a:gd name="T7" fmla="*/ 21 h 21"/>
                  <a:gd name="T8" fmla="*/ 18 w 18"/>
                  <a:gd name="T9" fmla="*/ 3 h 21"/>
                </a:gdLst>
                <a:ahLst/>
                <a:cxnLst>
                  <a:cxn ang="0">
                    <a:pos x="T0" y="T1"/>
                  </a:cxn>
                  <a:cxn ang="0">
                    <a:pos x="T2" y="T3"/>
                  </a:cxn>
                  <a:cxn ang="0">
                    <a:pos x="T4" y="T5"/>
                  </a:cxn>
                  <a:cxn ang="0">
                    <a:pos x="T6" y="T7"/>
                  </a:cxn>
                  <a:cxn ang="0">
                    <a:pos x="T8" y="T9"/>
                  </a:cxn>
                </a:cxnLst>
                <a:rect l="0" t="0" r="r" b="b"/>
                <a:pathLst>
                  <a:path w="18" h="21">
                    <a:moveTo>
                      <a:pt x="18" y="3"/>
                    </a:moveTo>
                    <a:lnTo>
                      <a:pt x="0" y="0"/>
                    </a:lnTo>
                    <a:lnTo>
                      <a:pt x="0" y="17"/>
                    </a:lnTo>
                    <a:lnTo>
                      <a:pt x="18" y="21"/>
                    </a:lnTo>
                    <a:lnTo>
                      <a:pt x="18" y="3"/>
                    </a:lnTo>
                    <a:close/>
                  </a:path>
                </a:pathLst>
              </a:custGeom>
              <a:solidFill>
                <a:srgbClr val="1C26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653" name="Freeform 91"/>
              <p:cNvSpPr>
                <a:spLocks/>
              </p:cNvSpPr>
              <p:nvPr/>
            </p:nvSpPr>
            <p:spPr bwMode="auto">
              <a:xfrm>
                <a:off x="2991" y="2077"/>
                <a:ext cx="9" cy="10"/>
              </a:xfrm>
              <a:custGeom>
                <a:avLst/>
                <a:gdLst>
                  <a:gd name="T0" fmla="*/ 18 w 18"/>
                  <a:gd name="T1" fmla="*/ 3 h 19"/>
                  <a:gd name="T2" fmla="*/ 0 w 18"/>
                  <a:gd name="T3" fmla="*/ 0 h 19"/>
                  <a:gd name="T4" fmla="*/ 0 w 18"/>
                  <a:gd name="T5" fmla="*/ 16 h 19"/>
                  <a:gd name="T6" fmla="*/ 18 w 18"/>
                  <a:gd name="T7" fmla="*/ 19 h 19"/>
                  <a:gd name="T8" fmla="*/ 18 w 18"/>
                  <a:gd name="T9" fmla="*/ 3 h 19"/>
                </a:gdLst>
                <a:ahLst/>
                <a:cxnLst>
                  <a:cxn ang="0">
                    <a:pos x="T0" y="T1"/>
                  </a:cxn>
                  <a:cxn ang="0">
                    <a:pos x="T2" y="T3"/>
                  </a:cxn>
                  <a:cxn ang="0">
                    <a:pos x="T4" y="T5"/>
                  </a:cxn>
                  <a:cxn ang="0">
                    <a:pos x="T6" y="T7"/>
                  </a:cxn>
                  <a:cxn ang="0">
                    <a:pos x="T8" y="T9"/>
                  </a:cxn>
                </a:cxnLst>
                <a:rect l="0" t="0" r="r" b="b"/>
                <a:pathLst>
                  <a:path w="18" h="19">
                    <a:moveTo>
                      <a:pt x="18" y="3"/>
                    </a:moveTo>
                    <a:lnTo>
                      <a:pt x="0" y="0"/>
                    </a:lnTo>
                    <a:lnTo>
                      <a:pt x="0" y="16"/>
                    </a:lnTo>
                    <a:lnTo>
                      <a:pt x="18" y="19"/>
                    </a:lnTo>
                    <a:lnTo>
                      <a:pt x="18" y="3"/>
                    </a:lnTo>
                    <a:close/>
                  </a:path>
                </a:pathLst>
              </a:custGeom>
              <a:solidFill>
                <a:srgbClr val="1C26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654" name="Freeform 92"/>
              <p:cNvSpPr>
                <a:spLocks/>
              </p:cNvSpPr>
              <p:nvPr/>
            </p:nvSpPr>
            <p:spPr bwMode="auto">
              <a:xfrm>
                <a:off x="2974" y="2075"/>
                <a:ext cx="8" cy="10"/>
              </a:xfrm>
              <a:custGeom>
                <a:avLst/>
                <a:gdLst>
                  <a:gd name="T0" fmla="*/ 18 w 18"/>
                  <a:gd name="T1" fmla="*/ 4 h 21"/>
                  <a:gd name="T2" fmla="*/ 0 w 18"/>
                  <a:gd name="T3" fmla="*/ 0 h 21"/>
                  <a:gd name="T4" fmla="*/ 0 w 18"/>
                  <a:gd name="T5" fmla="*/ 18 h 21"/>
                  <a:gd name="T6" fmla="*/ 18 w 18"/>
                  <a:gd name="T7" fmla="*/ 21 h 21"/>
                  <a:gd name="T8" fmla="*/ 18 w 18"/>
                  <a:gd name="T9" fmla="*/ 4 h 21"/>
                </a:gdLst>
                <a:ahLst/>
                <a:cxnLst>
                  <a:cxn ang="0">
                    <a:pos x="T0" y="T1"/>
                  </a:cxn>
                  <a:cxn ang="0">
                    <a:pos x="T2" y="T3"/>
                  </a:cxn>
                  <a:cxn ang="0">
                    <a:pos x="T4" y="T5"/>
                  </a:cxn>
                  <a:cxn ang="0">
                    <a:pos x="T6" y="T7"/>
                  </a:cxn>
                  <a:cxn ang="0">
                    <a:pos x="T8" y="T9"/>
                  </a:cxn>
                </a:cxnLst>
                <a:rect l="0" t="0" r="r" b="b"/>
                <a:pathLst>
                  <a:path w="18" h="21">
                    <a:moveTo>
                      <a:pt x="18" y="4"/>
                    </a:moveTo>
                    <a:lnTo>
                      <a:pt x="0" y="0"/>
                    </a:lnTo>
                    <a:lnTo>
                      <a:pt x="0" y="18"/>
                    </a:lnTo>
                    <a:lnTo>
                      <a:pt x="18" y="21"/>
                    </a:lnTo>
                    <a:lnTo>
                      <a:pt x="18" y="4"/>
                    </a:lnTo>
                    <a:close/>
                  </a:path>
                </a:pathLst>
              </a:custGeom>
              <a:solidFill>
                <a:srgbClr val="1C26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655" name="Freeform 93"/>
              <p:cNvSpPr>
                <a:spLocks/>
              </p:cNvSpPr>
              <p:nvPr/>
            </p:nvSpPr>
            <p:spPr bwMode="auto">
              <a:xfrm>
                <a:off x="3008" y="2094"/>
                <a:ext cx="9" cy="11"/>
              </a:xfrm>
              <a:custGeom>
                <a:avLst/>
                <a:gdLst>
                  <a:gd name="T0" fmla="*/ 18 w 18"/>
                  <a:gd name="T1" fmla="*/ 4 h 22"/>
                  <a:gd name="T2" fmla="*/ 0 w 18"/>
                  <a:gd name="T3" fmla="*/ 0 h 22"/>
                  <a:gd name="T4" fmla="*/ 0 w 18"/>
                  <a:gd name="T5" fmla="*/ 19 h 22"/>
                  <a:gd name="T6" fmla="*/ 18 w 18"/>
                  <a:gd name="T7" fmla="*/ 22 h 22"/>
                  <a:gd name="T8" fmla="*/ 18 w 18"/>
                  <a:gd name="T9" fmla="*/ 4 h 22"/>
                </a:gdLst>
                <a:ahLst/>
                <a:cxnLst>
                  <a:cxn ang="0">
                    <a:pos x="T0" y="T1"/>
                  </a:cxn>
                  <a:cxn ang="0">
                    <a:pos x="T2" y="T3"/>
                  </a:cxn>
                  <a:cxn ang="0">
                    <a:pos x="T4" y="T5"/>
                  </a:cxn>
                  <a:cxn ang="0">
                    <a:pos x="T6" y="T7"/>
                  </a:cxn>
                  <a:cxn ang="0">
                    <a:pos x="T8" y="T9"/>
                  </a:cxn>
                </a:cxnLst>
                <a:rect l="0" t="0" r="r" b="b"/>
                <a:pathLst>
                  <a:path w="18" h="22">
                    <a:moveTo>
                      <a:pt x="18" y="4"/>
                    </a:moveTo>
                    <a:lnTo>
                      <a:pt x="0" y="0"/>
                    </a:lnTo>
                    <a:lnTo>
                      <a:pt x="0" y="19"/>
                    </a:lnTo>
                    <a:lnTo>
                      <a:pt x="18" y="22"/>
                    </a:lnTo>
                    <a:lnTo>
                      <a:pt x="18" y="4"/>
                    </a:lnTo>
                    <a:close/>
                  </a:path>
                </a:pathLst>
              </a:custGeom>
              <a:solidFill>
                <a:srgbClr val="1C26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656" name="Freeform 94"/>
              <p:cNvSpPr>
                <a:spLocks/>
              </p:cNvSpPr>
              <p:nvPr/>
            </p:nvSpPr>
            <p:spPr bwMode="auto">
              <a:xfrm>
                <a:off x="2991" y="2094"/>
                <a:ext cx="9" cy="11"/>
              </a:xfrm>
              <a:custGeom>
                <a:avLst/>
                <a:gdLst>
                  <a:gd name="T0" fmla="*/ 18 w 18"/>
                  <a:gd name="T1" fmla="*/ 4 h 22"/>
                  <a:gd name="T2" fmla="*/ 0 w 18"/>
                  <a:gd name="T3" fmla="*/ 0 h 22"/>
                  <a:gd name="T4" fmla="*/ 0 w 18"/>
                  <a:gd name="T5" fmla="*/ 19 h 22"/>
                  <a:gd name="T6" fmla="*/ 18 w 18"/>
                  <a:gd name="T7" fmla="*/ 22 h 22"/>
                  <a:gd name="T8" fmla="*/ 18 w 18"/>
                  <a:gd name="T9" fmla="*/ 4 h 22"/>
                </a:gdLst>
                <a:ahLst/>
                <a:cxnLst>
                  <a:cxn ang="0">
                    <a:pos x="T0" y="T1"/>
                  </a:cxn>
                  <a:cxn ang="0">
                    <a:pos x="T2" y="T3"/>
                  </a:cxn>
                  <a:cxn ang="0">
                    <a:pos x="T4" y="T5"/>
                  </a:cxn>
                  <a:cxn ang="0">
                    <a:pos x="T6" y="T7"/>
                  </a:cxn>
                  <a:cxn ang="0">
                    <a:pos x="T8" y="T9"/>
                  </a:cxn>
                </a:cxnLst>
                <a:rect l="0" t="0" r="r" b="b"/>
                <a:pathLst>
                  <a:path w="18" h="22">
                    <a:moveTo>
                      <a:pt x="18" y="4"/>
                    </a:moveTo>
                    <a:lnTo>
                      <a:pt x="0" y="0"/>
                    </a:lnTo>
                    <a:lnTo>
                      <a:pt x="0" y="19"/>
                    </a:lnTo>
                    <a:lnTo>
                      <a:pt x="18" y="22"/>
                    </a:lnTo>
                    <a:lnTo>
                      <a:pt x="18" y="4"/>
                    </a:lnTo>
                    <a:close/>
                  </a:path>
                </a:pathLst>
              </a:custGeom>
              <a:solidFill>
                <a:srgbClr val="1C26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657" name="Freeform 95"/>
              <p:cNvSpPr>
                <a:spLocks/>
              </p:cNvSpPr>
              <p:nvPr/>
            </p:nvSpPr>
            <p:spPr bwMode="auto">
              <a:xfrm>
                <a:off x="2974" y="2091"/>
                <a:ext cx="8" cy="11"/>
              </a:xfrm>
              <a:custGeom>
                <a:avLst/>
                <a:gdLst>
                  <a:gd name="T0" fmla="*/ 18 w 18"/>
                  <a:gd name="T1" fmla="*/ 3 h 22"/>
                  <a:gd name="T2" fmla="*/ 0 w 18"/>
                  <a:gd name="T3" fmla="*/ 0 h 22"/>
                  <a:gd name="T4" fmla="*/ 0 w 18"/>
                  <a:gd name="T5" fmla="*/ 18 h 22"/>
                  <a:gd name="T6" fmla="*/ 18 w 18"/>
                  <a:gd name="T7" fmla="*/ 22 h 22"/>
                  <a:gd name="T8" fmla="*/ 18 w 18"/>
                  <a:gd name="T9" fmla="*/ 3 h 22"/>
                </a:gdLst>
                <a:ahLst/>
                <a:cxnLst>
                  <a:cxn ang="0">
                    <a:pos x="T0" y="T1"/>
                  </a:cxn>
                  <a:cxn ang="0">
                    <a:pos x="T2" y="T3"/>
                  </a:cxn>
                  <a:cxn ang="0">
                    <a:pos x="T4" y="T5"/>
                  </a:cxn>
                  <a:cxn ang="0">
                    <a:pos x="T6" y="T7"/>
                  </a:cxn>
                  <a:cxn ang="0">
                    <a:pos x="T8" y="T9"/>
                  </a:cxn>
                </a:cxnLst>
                <a:rect l="0" t="0" r="r" b="b"/>
                <a:pathLst>
                  <a:path w="18" h="22">
                    <a:moveTo>
                      <a:pt x="18" y="3"/>
                    </a:moveTo>
                    <a:lnTo>
                      <a:pt x="0" y="0"/>
                    </a:lnTo>
                    <a:lnTo>
                      <a:pt x="0" y="18"/>
                    </a:lnTo>
                    <a:lnTo>
                      <a:pt x="18" y="22"/>
                    </a:lnTo>
                    <a:lnTo>
                      <a:pt x="18" y="3"/>
                    </a:lnTo>
                    <a:close/>
                  </a:path>
                </a:pathLst>
              </a:custGeom>
              <a:solidFill>
                <a:srgbClr val="1C26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658" name="Freeform 96"/>
              <p:cNvSpPr>
                <a:spLocks/>
              </p:cNvSpPr>
              <p:nvPr/>
            </p:nvSpPr>
            <p:spPr bwMode="auto">
              <a:xfrm>
                <a:off x="3008" y="2109"/>
                <a:ext cx="9" cy="11"/>
              </a:xfrm>
              <a:custGeom>
                <a:avLst/>
                <a:gdLst>
                  <a:gd name="T0" fmla="*/ 18 w 18"/>
                  <a:gd name="T1" fmla="*/ 4 h 22"/>
                  <a:gd name="T2" fmla="*/ 0 w 18"/>
                  <a:gd name="T3" fmla="*/ 0 h 22"/>
                  <a:gd name="T4" fmla="*/ 0 w 18"/>
                  <a:gd name="T5" fmla="*/ 19 h 22"/>
                  <a:gd name="T6" fmla="*/ 18 w 18"/>
                  <a:gd name="T7" fmla="*/ 22 h 22"/>
                  <a:gd name="T8" fmla="*/ 18 w 18"/>
                  <a:gd name="T9" fmla="*/ 4 h 22"/>
                </a:gdLst>
                <a:ahLst/>
                <a:cxnLst>
                  <a:cxn ang="0">
                    <a:pos x="T0" y="T1"/>
                  </a:cxn>
                  <a:cxn ang="0">
                    <a:pos x="T2" y="T3"/>
                  </a:cxn>
                  <a:cxn ang="0">
                    <a:pos x="T4" y="T5"/>
                  </a:cxn>
                  <a:cxn ang="0">
                    <a:pos x="T6" y="T7"/>
                  </a:cxn>
                  <a:cxn ang="0">
                    <a:pos x="T8" y="T9"/>
                  </a:cxn>
                </a:cxnLst>
                <a:rect l="0" t="0" r="r" b="b"/>
                <a:pathLst>
                  <a:path w="18" h="22">
                    <a:moveTo>
                      <a:pt x="18" y="4"/>
                    </a:moveTo>
                    <a:lnTo>
                      <a:pt x="0" y="0"/>
                    </a:lnTo>
                    <a:lnTo>
                      <a:pt x="0" y="19"/>
                    </a:lnTo>
                    <a:lnTo>
                      <a:pt x="18" y="22"/>
                    </a:lnTo>
                    <a:lnTo>
                      <a:pt x="18" y="4"/>
                    </a:lnTo>
                    <a:close/>
                  </a:path>
                </a:pathLst>
              </a:custGeom>
              <a:solidFill>
                <a:srgbClr val="1C26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659" name="Freeform 97"/>
              <p:cNvSpPr>
                <a:spLocks/>
              </p:cNvSpPr>
              <p:nvPr/>
            </p:nvSpPr>
            <p:spPr bwMode="auto">
              <a:xfrm>
                <a:off x="2991" y="2108"/>
                <a:ext cx="9" cy="11"/>
              </a:xfrm>
              <a:custGeom>
                <a:avLst/>
                <a:gdLst>
                  <a:gd name="T0" fmla="*/ 18 w 18"/>
                  <a:gd name="T1" fmla="*/ 4 h 22"/>
                  <a:gd name="T2" fmla="*/ 0 w 18"/>
                  <a:gd name="T3" fmla="*/ 0 h 22"/>
                  <a:gd name="T4" fmla="*/ 0 w 18"/>
                  <a:gd name="T5" fmla="*/ 18 h 22"/>
                  <a:gd name="T6" fmla="*/ 18 w 18"/>
                  <a:gd name="T7" fmla="*/ 22 h 22"/>
                  <a:gd name="T8" fmla="*/ 18 w 18"/>
                  <a:gd name="T9" fmla="*/ 4 h 22"/>
                </a:gdLst>
                <a:ahLst/>
                <a:cxnLst>
                  <a:cxn ang="0">
                    <a:pos x="T0" y="T1"/>
                  </a:cxn>
                  <a:cxn ang="0">
                    <a:pos x="T2" y="T3"/>
                  </a:cxn>
                  <a:cxn ang="0">
                    <a:pos x="T4" y="T5"/>
                  </a:cxn>
                  <a:cxn ang="0">
                    <a:pos x="T6" y="T7"/>
                  </a:cxn>
                  <a:cxn ang="0">
                    <a:pos x="T8" y="T9"/>
                  </a:cxn>
                </a:cxnLst>
                <a:rect l="0" t="0" r="r" b="b"/>
                <a:pathLst>
                  <a:path w="18" h="22">
                    <a:moveTo>
                      <a:pt x="18" y="4"/>
                    </a:moveTo>
                    <a:lnTo>
                      <a:pt x="0" y="0"/>
                    </a:lnTo>
                    <a:lnTo>
                      <a:pt x="0" y="18"/>
                    </a:lnTo>
                    <a:lnTo>
                      <a:pt x="18" y="22"/>
                    </a:lnTo>
                    <a:lnTo>
                      <a:pt x="18" y="4"/>
                    </a:lnTo>
                    <a:close/>
                  </a:path>
                </a:pathLst>
              </a:custGeom>
              <a:solidFill>
                <a:srgbClr val="1C26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660" name="Freeform 98"/>
              <p:cNvSpPr>
                <a:spLocks/>
              </p:cNvSpPr>
              <p:nvPr/>
            </p:nvSpPr>
            <p:spPr bwMode="auto">
              <a:xfrm>
                <a:off x="2974" y="2106"/>
                <a:ext cx="8" cy="11"/>
              </a:xfrm>
              <a:custGeom>
                <a:avLst/>
                <a:gdLst>
                  <a:gd name="T0" fmla="*/ 18 w 18"/>
                  <a:gd name="T1" fmla="*/ 4 h 22"/>
                  <a:gd name="T2" fmla="*/ 0 w 18"/>
                  <a:gd name="T3" fmla="*/ 0 h 22"/>
                  <a:gd name="T4" fmla="*/ 0 w 18"/>
                  <a:gd name="T5" fmla="*/ 19 h 22"/>
                  <a:gd name="T6" fmla="*/ 18 w 18"/>
                  <a:gd name="T7" fmla="*/ 22 h 22"/>
                  <a:gd name="T8" fmla="*/ 18 w 18"/>
                  <a:gd name="T9" fmla="*/ 4 h 22"/>
                </a:gdLst>
                <a:ahLst/>
                <a:cxnLst>
                  <a:cxn ang="0">
                    <a:pos x="T0" y="T1"/>
                  </a:cxn>
                  <a:cxn ang="0">
                    <a:pos x="T2" y="T3"/>
                  </a:cxn>
                  <a:cxn ang="0">
                    <a:pos x="T4" y="T5"/>
                  </a:cxn>
                  <a:cxn ang="0">
                    <a:pos x="T6" y="T7"/>
                  </a:cxn>
                  <a:cxn ang="0">
                    <a:pos x="T8" y="T9"/>
                  </a:cxn>
                </a:cxnLst>
                <a:rect l="0" t="0" r="r" b="b"/>
                <a:pathLst>
                  <a:path w="18" h="22">
                    <a:moveTo>
                      <a:pt x="18" y="4"/>
                    </a:moveTo>
                    <a:lnTo>
                      <a:pt x="0" y="0"/>
                    </a:lnTo>
                    <a:lnTo>
                      <a:pt x="0" y="19"/>
                    </a:lnTo>
                    <a:lnTo>
                      <a:pt x="18" y="22"/>
                    </a:lnTo>
                    <a:lnTo>
                      <a:pt x="18" y="4"/>
                    </a:lnTo>
                    <a:close/>
                  </a:path>
                </a:pathLst>
              </a:custGeom>
              <a:solidFill>
                <a:srgbClr val="1C26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661" name="Freeform 99"/>
              <p:cNvSpPr>
                <a:spLocks/>
              </p:cNvSpPr>
              <p:nvPr/>
            </p:nvSpPr>
            <p:spPr bwMode="auto">
              <a:xfrm>
                <a:off x="3009" y="2078"/>
                <a:ext cx="10" cy="10"/>
              </a:xfrm>
              <a:custGeom>
                <a:avLst/>
                <a:gdLst>
                  <a:gd name="T0" fmla="*/ 18 w 18"/>
                  <a:gd name="T1" fmla="*/ 2 h 20"/>
                  <a:gd name="T2" fmla="*/ 0 w 18"/>
                  <a:gd name="T3" fmla="*/ 0 h 20"/>
                  <a:gd name="T4" fmla="*/ 0 w 18"/>
                  <a:gd name="T5" fmla="*/ 16 h 20"/>
                  <a:gd name="T6" fmla="*/ 18 w 18"/>
                  <a:gd name="T7" fmla="*/ 20 h 20"/>
                  <a:gd name="T8" fmla="*/ 18 w 18"/>
                  <a:gd name="T9" fmla="*/ 2 h 20"/>
                </a:gdLst>
                <a:ahLst/>
                <a:cxnLst>
                  <a:cxn ang="0">
                    <a:pos x="T0" y="T1"/>
                  </a:cxn>
                  <a:cxn ang="0">
                    <a:pos x="T2" y="T3"/>
                  </a:cxn>
                  <a:cxn ang="0">
                    <a:pos x="T4" y="T5"/>
                  </a:cxn>
                  <a:cxn ang="0">
                    <a:pos x="T6" y="T7"/>
                  </a:cxn>
                  <a:cxn ang="0">
                    <a:pos x="T8" y="T9"/>
                  </a:cxn>
                </a:cxnLst>
                <a:rect l="0" t="0" r="r" b="b"/>
                <a:pathLst>
                  <a:path w="18" h="20">
                    <a:moveTo>
                      <a:pt x="18" y="2"/>
                    </a:moveTo>
                    <a:lnTo>
                      <a:pt x="0" y="0"/>
                    </a:lnTo>
                    <a:lnTo>
                      <a:pt x="0" y="16"/>
                    </a:lnTo>
                    <a:lnTo>
                      <a:pt x="18" y="20"/>
                    </a:lnTo>
                    <a:lnTo>
                      <a:pt x="18" y="2"/>
                    </a:lnTo>
                    <a:close/>
                  </a:path>
                </a:pathLst>
              </a:custGeom>
              <a:solidFill>
                <a:srgbClr val="7577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662" name="Freeform 100"/>
              <p:cNvSpPr>
                <a:spLocks/>
              </p:cNvSpPr>
              <p:nvPr/>
            </p:nvSpPr>
            <p:spPr bwMode="auto">
              <a:xfrm>
                <a:off x="2993" y="2077"/>
                <a:ext cx="8" cy="10"/>
              </a:xfrm>
              <a:custGeom>
                <a:avLst/>
                <a:gdLst>
                  <a:gd name="T0" fmla="*/ 18 w 18"/>
                  <a:gd name="T1" fmla="*/ 3 h 21"/>
                  <a:gd name="T2" fmla="*/ 0 w 18"/>
                  <a:gd name="T3" fmla="*/ 0 h 21"/>
                  <a:gd name="T4" fmla="*/ 0 w 18"/>
                  <a:gd name="T5" fmla="*/ 17 h 21"/>
                  <a:gd name="T6" fmla="*/ 18 w 18"/>
                  <a:gd name="T7" fmla="*/ 21 h 21"/>
                  <a:gd name="T8" fmla="*/ 18 w 18"/>
                  <a:gd name="T9" fmla="*/ 3 h 21"/>
                </a:gdLst>
                <a:ahLst/>
                <a:cxnLst>
                  <a:cxn ang="0">
                    <a:pos x="T0" y="T1"/>
                  </a:cxn>
                  <a:cxn ang="0">
                    <a:pos x="T2" y="T3"/>
                  </a:cxn>
                  <a:cxn ang="0">
                    <a:pos x="T4" y="T5"/>
                  </a:cxn>
                  <a:cxn ang="0">
                    <a:pos x="T6" y="T7"/>
                  </a:cxn>
                  <a:cxn ang="0">
                    <a:pos x="T8" y="T9"/>
                  </a:cxn>
                </a:cxnLst>
                <a:rect l="0" t="0" r="r" b="b"/>
                <a:pathLst>
                  <a:path w="18" h="21">
                    <a:moveTo>
                      <a:pt x="18" y="3"/>
                    </a:moveTo>
                    <a:lnTo>
                      <a:pt x="0" y="0"/>
                    </a:lnTo>
                    <a:lnTo>
                      <a:pt x="0" y="17"/>
                    </a:lnTo>
                    <a:lnTo>
                      <a:pt x="18" y="21"/>
                    </a:lnTo>
                    <a:lnTo>
                      <a:pt x="18" y="3"/>
                    </a:lnTo>
                    <a:close/>
                  </a:path>
                </a:pathLst>
              </a:custGeom>
              <a:solidFill>
                <a:srgbClr val="7577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663" name="Freeform 101"/>
              <p:cNvSpPr>
                <a:spLocks/>
              </p:cNvSpPr>
              <p:nvPr/>
            </p:nvSpPr>
            <p:spPr bwMode="auto">
              <a:xfrm>
                <a:off x="2975" y="2075"/>
                <a:ext cx="8" cy="11"/>
              </a:xfrm>
              <a:custGeom>
                <a:avLst/>
                <a:gdLst>
                  <a:gd name="T0" fmla="*/ 16 w 16"/>
                  <a:gd name="T1" fmla="*/ 4 h 21"/>
                  <a:gd name="T2" fmla="*/ 0 w 16"/>
                  <a:gd name="T3" fmla="*/ 0 h 21"/>
                  <a:gd name="T4" fmla="*/ 0 w 16"/>
                  <a:gd name="T5" fmla="*/ 18 h 21"/>
                  <a:gd name="T6" fmla="*/ 16 w 16"/>
                  <a:gd name="T7" fmla="*/ 21 h 21"/>
                  <a:gd name="T8" fmla="*/ 16 w 16"/>
                  <a:gd name="T9" fmla="*/ 4 h 21"/>
                </a:gdLst>
                <a:ahLst/>
                <a:cxnLst>
                  <a:cxn ang="0">
                    <a:pos x="T0" y="T1"/>
                  </a:cxn>
                  <a:cxn ang="0">
                    <a:pos x="T2" y="T3"/>
                  </a:cxn>
                  <a:cxn ang="0">
                    <a:pos x="T4" y="T5"/>
                  </a:cxn>
                  <a:cxn ang="0">
                    <a:pos x="T6" y="T7"/>
                  </a:cxn>
                  <a:cxn ang="0">
                    <a:pos x="T8" y="T9"/>
                  </a:cxn>
                </a:cxnLst>
                <a:rect l="0" t="0" r="r" b="b"/>
                <a:pathLst>
                  <a:path w="16" h="21">
                    <a:moveTo>
                      <a:pt x="16" y="4"/>
                    </a:moveTo>
                    <a:lnTo>
                      <a:pt x="0" y="0"/>
                    </a:lnTo>
                    <a:lnTo>
                      <a:pt x="0" y="18"/>
                    </a:lnTo>
                    <a:lnTo>
                      <a:pt x="16" y="21"/>
                    </a:lnTo>
                    <a:lnTo>
                      <a:pt x="16" y="4"/>
                    </a:lnTo>
                    <a:close/>
                  </a:path>
                </a:pathLst>
              </a:custGeom>
              <a:solidFill>
                <a:srgbClr val="7577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664" name="Freeform 102"/>
              <p:cNvSpPr>
                <a:spLocks/>
              </p:cNvSpPr>
              <p:nvPr/>
            </p:nvSpPr>
            <p:spPr bwMode="auto">
              <a:xfrm>
                <a:off x="3009" y="2095"/>
                <a:ext cx="10" cy="11"/>
              </a:xfrm>
              <a:custGeom>
                <a:avLst/>
                <a:gdLst>
                  <a:gd name="T0" fmla="*/ 18 w 18"/>
                  <a:gd name="T1" fmla="*/ 3 h 21"/>
                  <a:gd name="T2" fmla="*/ 0 w 18"/>
                  <a:gd name="T3" fmla="*/ 0 h 21"/>
                  <a:gd name="T4" fmla="*/ 0 w 18"/>
                  <a:gd name="T5" fmla="*/ 18 h 21"/>
                  <a:gd name="T6" fmla="*/ 18 w 18"/>
                  <a:gd name="T7" fmla="*/ 21 h 21"/>
                  <a:gd name="T8" fmla="*/ 18 w 18"/>
                  <a:gd name="T9" fmla="*/ 3 h 21"/>
                </a:gdLst>
                <a:ahLst/>
                <a:cxnLst>
                  <a:cxn ang="0">
                    <a:pos x="T0" y="T1"/>
                  </a:cxn>
                  <a:cxn ang="0">
                    <a:pos x="T2" y="T3"/>
                  </a:cxn>
                  <a:cxn ang="0">
                    <a:pos x="T4" y="T5"/>
                  </a:cxn>
                  <a:cxn ang="0">
                    <a:pos x="T6" y="T7"/>
                  </a:cxn>
                  <a:cxn ang="0">
                    <a:pos x="T8" y="T9"/>
                  </a:cxn>
                </a:cxnLst>
                <a:rect l="0" t="0" r="r" b="b"/>
                <a:pathLst>
                  <a:path w="18" h="21">
                    <a:moveTo>
                      <a:pt x="18" y="3"/>
                    </a:moveTo>
                    <a:lnTo>
                      <a:pt x="0" y="0"/>
                    </a:lnTo>
                    <a:lnTo>
                      <a:pt x="0" y="18"/>
                    </a:lnTo>
                    <a:lnTo>
                      <a:pt x="18" y="21"/>
                    </a:lnTo>
                    <a:lnTo>
                      <a:pt x="18" y="3"/>
                    </a:lnTo>
                    <a:close/>
                  </a:path>
                </a:pathLst>
              </a:custGeom>
              <a:solidFill>
                <a:srgbClr val="7577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665" name="Freeform 103"/>
              <p:cNvSpPr>
                <a:spLocks/>
              </p:cNvSpPr>
              <p:nvPr/>
            </p:nvSpPr>
            <p:spPr bwMode="auto">
              <a:xfrm>
                <a:off x="2993" y="2094"/>
                <a:ext cx="8" cy="11"/>
              </a:xfrm>
              <a:custGeom>
                <a:avLst/>
                <a:gdLst>
                  <a:gd name="T0" fmla="*/ 18 w 18"/>
                  <a:gd name="T1" fmla="*/ 4 h 21"/>
                  <a:gd name="T2" fmla="*/ 0 w 18"/>
                  <a:gd name="T3" fmla="*/ 0 h 21"/>
                  <a:gd name="T4" fmla="*/ 0 w 18"/>
                  <a:gd name="T5" fmla="*/ 18 h 21"/>
                  <a:gd name="T6" fmla="*/ 18 w 18"/>
                  <a:gd name="T7" fmla="*/ 21 h 21"/>
                  <a:gd name="T8" fmla="*/ 18 w 18"/>
                  <a:gd name="T9" fmla="*/ 4 h 21"/>
                </a:gdLst>
                <a:ahLst/>
                <a:cxnLst>
                  <a:cxn ang="0">
                    <a:pos x="T0" y="T1"/>
                  </a:cxn>
                  <a:cxn ang="0">
                    <a:pos x="T2" y="T3"/>
                  </a:cxn>
                  <a:cxn ang="0">
                    <a:pos x="T4" y="T5"/>
                  </a:cxn>
                  <a:cxn ang="0">
                    <a:pos x="T6" y="T7"/>
                  </a:cxn>
                  <a:cxn ang="0">
                    <a:pos x="T8" y="T9"/>
                  </a:cxn>
                </a:cxnLst>
                <a:rect l="0" t="0" r="r" b="b"/>
                <a:pathLst>
                  <a:path w="18" h="21">
                    <a:moveTo>
                      <a:pt x="18" y="4"/>
                    </a:moveTo>
                    <a:lnTo>
                      <a:pt x="0" y="0"/>
                    </a:lnTo>
                    <a:lnTo>
                      <a:pt x="0" y="18"/>
                    </a:lnTo>
                    <a:lnTo>
                      <a:pt x="18" y="21"/>
                    </a:lnTo>
                    <a:lnTo>
                      <a:pt x="18" y="4"/>
                    </a:lnTo>
                    <a:close/>
                  </a:path>
                </a:pathLst>
              </a:custGeom>
              <a:solidFill>
                <a:srgbClr val="7577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666" name="Freeform 104"/>
              <p:cNvSpPr>
                <a:spLocks/>
              </p:cNvSpPr>
              <p:nvPr/>
            </p:nvSpPr>
            <p:spPr bwMode="auto">
              <a:xfrm>
                <a:off x="2975" y="2092"/>
                <a:ext cx="8" cy="11"/>
              </a:xfrm>
              <a:custGeom>
                <a:avLst/>
                <a:gdLst>
                  <a:gd name="T0" fmla="*/ 16 w 16"/>
                  <a:gd name="T1" fmla="*/ 3 h 22"/>
                  <a:gd name="T2" fmla="*/ 0 w 16"/>
                  <a:gd name="T3" fmla="*/ 0 h 22"/>
                  <a:gd name="T4" fmla="*/ 0 w 16"/>
                  <a:gd name="T5" fmla="*/ 18 h 22"/>
                  <a:gd name="T6" fmla="*/ 16 w 16"/>
                  <a:gd name="T7" fmla="*/ 22 h 22"/>
                  <a:gd name="T8" fmla="*/ 16 w 16"/>
                  <a:gd name="T9" fmla="*/ 3 h 22"/>
                </a:gdLst>
                <a:ahLst/>
                <a:cxnLst>
                  <a:cxn ang="0">
                    <a:pos x="T0" y="T1"/>
                  </a:cxn>
                  <a:cxn ang="0">
                    <a:pos x="T2" y="T3"/>
                  </a:cxn>
                  <a:cxn ang="0">
                    <a:pos x="T4" y="T5"/>
                  </a:cxn>
                  <a:cxn ang="0">
                    <a:pos x="T6" y="T7"/>
                  </a:cxn>
                  <a:cxn ang="0">
                    <a:pos x="T8" y="T9"/>
                  </a:cxn>
                </a:cxnLst>
                <a:rect l="0" t="0" r="r" b="b"/>
                <a:pathLst>
                  <a:path w="16" h="22">
                    <a:moveTo>
                      <a:pt x="16" y="3"/>
                    </a:moveTo>
                    <a:lnTo>
                      <a:pt x="0" y="0"/>
                    </a:lnTo>
                    <a:lnTo>
                      <a:pt x="0" y="18"/>
                    </a:lnTo>
                    <a:lnTo>
                      <a:pt x="16" y="22"/>
                    </a:lnTo>
                    <a:lnTo>
                      <a:pt x="16" y="3"/>
                    </a:lnTo>
                    <a:close/>
                  </a:path>
                </a:pathLst>
              </a:custGeom>
              <a:solidFill>
                <a:srgbClr val="7577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667" name="Freeform 105"/>
              <p:cNvSpPr>
                <a:spLocks/>
              </p:cNvSpPr>
              <p:nvPr/>
            </p:nvSpPr>
            <p:spPr bwMode="auto">
              <a:xfrm>
                <a:off x="3009" y="2109"/>
                <a:ext cx="10" cy="11"/>
              </a:xfrm>
              <a:custGeom>
                <a:avLst/>
                <a:gdLst>
                  <a:gd name="T0" fmla="*/ 18 w 18"/>
                  <a:gd name="T1" fmla="*/ 4 h 22"/>
                  <a:gd name="T2" fmla="*/ 0 w 18"/>
                  <a:gd name="T3" fmla="*/ 0 h 22"/>
                  <a:gd name="T4" fmla="*/ 0 w 18"/>
                  <a:gd name="T5" fmla="*/ 19 h 22"/>
                  <a:gd name="T6" fmla="*/ 18 w 18"/>
                  <a:gd name="T7" fmla="*/ 22 h 22"/>
                  <a:gd name="T8" fmla="*/ 18 w 18"/>
                  <a:gd name="T9" fmla="*/ 4 h 22"/>
                </a:gdLst>
                <a:ahLst/>
                <a:cxnLst>
                  <a:cxn ang="0">
                    <a:pos x="T0" y="T1"/>
                  </a:cxn>
                  <a:cxn ang="0">
                    <a:pos x="T2" y="T3"/>
                  </a:cxn>
                  <a:cxn ang="0">
                    <a:pos x="T4" y="T5"/>
                  </a:cxn>
                  <a:cxn ang="0">
                    <a:pos x="T6" y="T7"/>
                  </a:cxn>
                  <a:cxn ang="0">
                    <a:pos x="T8" y="T9"/>
                  </a:cxn>
                </a:cxnLst>
                <a:rect l="0" t="0" r="r" b="b"/>
                <a:pathLst>
                  <a:path w="18" h="22">
                    <a:moveTo>
                      <a:pt x="18" y="4"/>
                    </a:moveTo>
                    <a:lnTo>
                      <a:pt x="0" y="0"/>
                    </a:lnTo>
                    <a:lnTo>
                      <a:pt x="0" y="19"/>
                    </a:lnTo>
                    <a:lnTo>
                      <a:pt x="18" y="22"/>
                    </a:lnTo>
                    <a:lnTo>
                      <a:pt x="18" y="4"/>
                    </a:lnTo>
                    <a:close/>
                  </a:path>
                </a:pathLst>
              </a:custGeom>
              <a:solidFill>
                <a:srgbClr val="7577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668" name="Freeform 106"/>
              <p:cNvSpPr>
                <a:spLocks/>
              </p:cNvSpPr>
              <p:nvPr/>
            </p:nvSpPr>
            <p:spPr bwMode="auto">
              <a:xfrm>
                <a:off x="2993" y="2109"/>
                <a:ext cx="8" cy="10"/>
              </a:xfrm>
              <a:custGeom>
                <a:avLst/>
                <a:gdLst>
                  <a:gd name="T0" fmla="*/ 18 w 18"/>
                  <a:gd name="T1" fmla="*/ 4 h 21"/>
                  <a:gd name="T2" fmla="*/ 0 w 18"/>
                  <a:gd name="T3" fmla="*/ 0 h 21"/>
                  <a:gd name="T4" fmla="*/ 0 w 18"/>
                  <a:gd name="T5" fmla="*/ 19 h 21"/>
                  <a:gd name="T6" fmla="*/ 18 w 18"/>
                  <a:gd name="T7" fmla="*/ 21 h 21"/>
                  <a:gd name="T8" fmla="*/ 18 w 18"/>
                  <a:gd name="T9" fmla="*/ 4 h 21"/>
                </a:gdLst>
                <a:ahLst/>
                <a:cxnLst>
                  <a:cxn ang="0">
                    <a:pos x="T0" y="T1"/>
                  </a:cxn>
                  <a:cxn ang="0">
                    <a:pos x="T2" y="T3"/>
                  </a:cxn>
                  <a:cxn ang="0">
                    <a:pos x="T4" y="T5"/>
                  </a:cxn>
                  <a:cxn ang="0">
                    <a:pos x="T6" y="T7"/>
                  </a:cxn>
                  <a:cxn ang="0">
                    <a:pos x="T8" y="T9"/>
                  </a:cxn>
                </a:cxnLst>
                <a:rect l="0" t="0" r="r" b="b"/>
                <a:pathLst>
                  <a:path w="18" h="21">
                    <a:moveTo>
                      <a:pt x="18" y="4"/>
                    </a:moveTo>
                    <a:lnTo>
                      <a:pt x="0" y="0"/>
                    </a:lnTo>
                    <a:lnTo>
                      <a:pt x="0" y="19"/>
                    </a:lnTo>
                    <a:lnTo>
                      <a:pt x="18" y="21"/>
                    </a:lnTo>
                    <a:lnTo>
                      <a:pt x="18" y="4"/>
                    </a:lnTo>
                    <a:close/>
                  </a:path>
                </a:pathLst>
              </a:custGeom>
              <a:solidFill>
                <a:srgbClr val="7577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669" name="Freeform 107"/>
              <p:cNvSpPr>
                <a:spLocks/>
              </p:cNvSpPr>
              <p:nvPr/>
            </p:nvSpPr>
            <p:spPr bwMode="auto">
              <a:xfrm>
                <a:off x="2975" y="2106"/>
                <a:ext cx="8" cy="11"/>
              </a:xfrm>
              <a:custGeom>
                <a:avLst/>
                <a:gdLst>
                  <a:gd name="T0" fmla="*/ 16 w 16"/>
                  <a:gd name="T1" fmla="*/ 3 h 21"/>
                  <a:gd name="T2" fmla="*/ 0 w 16"/>
                  <a:gd name="T3" fmla="*/ 0 h 21"/>
                  <a:gd name="T4" fmla="*/ 0 w 16"/>
                  <a:gd name="T5" fmla="*/ 18 h 21"/>
                  <a:gd name="T6" fmla="*/ 16 w 16"/>
                  <a:gd name="T7" fmla="*/ 21 h 21"/>
                  <a:gd name="T8" fmla="*/ 16 w 16"/>
                  <a:gd name="T9" fmla="*/ 3 h 21"/>
                </a:gdLst>
                <a:ahLst/>
                <a:cxnLst>
                  <a:cxn ang="0">
                    <a:pos x="T0" y="T1"/>
                  </a:cxn>
                  <a:cxn ang="0">
                    <a:pos x="T2" y="T3"/>
                  </a:cxn>
                  <a:cxn ang="0">
                    <a:pos x="T4" y="T5"/>
                  </a:cxn>
                  <a:cxn ang="0">
                    <a:pos x="T6" y="T7"/>
                  </a:cxn>
                  <a:cxn ang="0">
                    <a:pos x="T8" y="T9"/>
                  </a:cxn>
                </a:cxnLst>
                <a:rect l="0" t="0" r="r" b="b"/>
                <a:pathLst>
                  <a:path w="16" h="21">
                    <a:moveTo>
                      <a:pt x="16" y="3"/>
                    </a:moveTo>
                    <a:lnTo>
                      <a:pt x="0" y="0"/>
                    </a:lnTo>
                    <a:lnTo>
                      <a:pt x="0" y="18"/>
                    </a:lnTo>
                    <a:lnTo>
                      <a:pt x="16" y="21"/>
                    </a:lnTo>
                    <a:lnTo>
                      <a:pt x="16" y="3"/>
                    </a:lnTo>
                    <a:close/>
                  </a:path>
                </a:pathLst>
              </a:custGeom>
              <a:solidFill>
                <a:srgbClr val="7577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670" name="Freeform 108"/>
              <p:cNvSpPr>
                <a:spLocks/>
              </p:cNvSpPr>
              <p:nvPr/>
            </p:nvSpPr>
            <p:spPr bwMode="auto">
              <a:xfrm>
                <a:off x="3039" y="2061"/>
                <a:ext cx="39" cy="77"/>
              </a:xfrm>
              <a:custGeom>
                <a:avLst/>
                <a:gdLst>
                  <a:gd name="T0" fmla="*/ 78 w 78"/>
                  <a:gd name="T1" fmla="*/ 24 h 153"/>
                  <a:gd name="T2" fmla="*/ 71 w 78"/>
                  <a:gd name="T3" fmla="*/ 7 h 153"/>
                  <a:gd name="T4" fmla="*/ 7 w 78"/>
                  <a:gd name="T5" fmla="*/ 0 h 153"/>
                  <a:gd name="T6" fmla="*/ 0 w 78"/>
                  <a:gd name="T7" fmla="*/ 20 h 153"/>
                  <a:gd name="T8" fmla="*/ 0 w 78"/>
                  <a:gd name="T9" fmla="*/ 133 h 153"/>
                  <a:gd name="T10" fmla="*/ 13 w 78"/>
                  <a:gd name="T11" fmla="*/ 153 h 153"/>
                  <a:gd name="T12" fmla="*/ 57 w 78"/>
                  <a:gd name="T13" fmla="*/ 153 h 153"/>
                  <a:gd name="T14" fmla="*/ 78 w 78"/>
                  <a:gd name="T15" fmla="*/ 144 h 153"/>
                  <a:gd name="T16" fmla="*/ 78 w 78"/>
                  <a:gd name="T17" fmla="*/ 24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153">
                    <a:moveTo>
                      <a:pt x="78" y="24"/>
                    </a:moveTo>
                    <a:lnTo>
                      <a:pt x="71" y="7"/>
                    </a:lnTo>
                    <a:lnTo>
                      <a:pt x="7" y="0"/>
                    </a:lnTo>
                    <a:lnTo>
                      <a:pt x="0" y="20"/>
                    </a:lnTo>
                    <a:lnTo>
                      <a:pt x="0" y="133"/>
                    </a:lnTo>
                    <a:lnTo>
                      <a:pt x="13" y="153"/>
                    </a:lnTo>
                    <a:lnTo>
                      <a:pt x="57" y="153"/>
                    </a:lnTo>
                    <a:lnTo>
                      <a:pt x="78" y="144"/>
                    </a:lnTo>
                    <a:lnTo>
                      <a:pt x="78" y="24"/>
                    </a:lnTo>
                    <a:close/>
                  </a:path>
                </a:pathLst>
              </a:custGeom>
              <a:solidFill>
                <a:srgbClr val="1C26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671" name="Freeform 109"/>
              <p:cNvSpPr>
                <a:spLocks/>
              </p:cNvSpPr>
              <p:nvPr/>
            </p:nvSpPr>
            <p:spPr bwMode="auto">
              <a:xfrm>
                <a:off x="3046" y="2072"/>
                <a:ext cx="11" cy="60"/>
              </a:xfrm>
              <a:custGeom>
                <a:avLst/>
                <a:gdLst>
                  <a:gd name="T0" fmla="*/ 4 w 21"/>
                  <a:gd name="T1" fmla="*/ 0 h 120"/>
                  <a:gd name="T2" fmla="*/ 21 w 21"/>
                  <a:gd name="T3" fmla="*/ 14 h 120"/>
                  <a:gd name="T4" fmla="*/ 21 w 21"/>
                  <a:gd name="T5" fmla="*/ 100 h 120"/>
                  <a:gd name="T6" fmla="*/ 4 w 21"/>
                  <a:gd name="T7" fmla="*/ 120 h 120"/>
                  <a:gd name="T8" fmla="*/ 0 w 21"/>
                  <a:gd name="T9" fmla="*/ 96 h 120"/>
                  <a:gd name="T10" fmla="*/ 4 w 21"/>
                  <a:gd name="T11" fmla="*/ 0 h 120"/>
                </a:gdLst>
                <a:ahLst/>
                <a:cxnLst>
                  <a:cxn ang="0">
                    <a:pos x="T0" y="T1"/>
                  </a:cxn>
                  <a:cxn ang="0">
                    <a:pos x="T2" y="T3"/>
                  </a:cxn>
                  <a:cxn ang="0">
                    <a:pos x="T4" y="T5"/>
                  </a:cxn>
                  <a:cxn ang="0">
                    <a:pos x="T6" y="T7"/>
                  </a:cxn>
                  <a:cxn ang="0">
                    <a:pos x="T8" y="T9"/>
                  </a:cxn>
                  <a:cxn ang="0">
                    <a:pos x="T10" y="T11"/>
                  </a:cxn>
                </a:cxnLst>
                <a:rect l="0" t="0" r="r" b="b"/>
                <a:pathLst>
                  <a:path w="21" h="120">
                    <a:moveTo>
                      <a:pt x="4" y="0"/>
                    </a:moveTo>
                    <a:lnTo>
                      <a:pt x="21" y="14"/>
                    </a:lnTo>
                    <a:lnTo>
                      <a:pt x="21" y="100"/>
                    </a:lnTo>
                    <a:lnTo>
                      <a:pt x="4" y="120"/>
                    </a:lnTo>
                    <a:lnTo>
                      <a:pt x="0" y="96"/>
                    </a:lnTo>
                    <a:lnTo>
                      <a:pt x="4" y="0"/>
                    </a:lnTo>
                    <a:close/>
                  </a:path>
                </a:pathLst>
              </a:custGeom>
              <a:solidFill>
                <a:srgbClr val="5963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672" name="Freeform 110"/>
              <p:cNvSpPr>
                <a:spLocks/>
              </p:cNvSpPr>
              <p:nvPr/>
            </p:nvSpPr>
            <p:spPr bwMode="auto">
              <a:xfrm>
                <a:off x="2800" y="2141"/>
                <a:ext cx="26" cy="27"/>
              </a:xfrm>
              <a:custGeom>
                <a:avLst/>
                <a:gdLst>
                  <a:gd name="T0" fmla="*/ 26 w 52"/>
                  <a:gd name="T1" fmla="*/ 0 h 53"/>
                  <a:gd name="T2" fmla="*/ 17 w 52"/>
                  <a:gd name="T3" fmla="*/ 2 h 53"/>
                  <a:gd name="T4" fmla="*/ 8 w 52"/>
                  <a:gd name="T5" fmla="*/ 8 h 53"/>
                  <a:gd name="T6" fmla="*/ 3 w 52"/>
                  <a:gd name="T7" fmla="*/ 16 h 53"/>
                  <a:gd name="T8" fmla="*/ 0 w 52"/>
                  <a:gd name="T9" fmla="*/ 26 h 53"/>
                  <a:gd name="T10" fmla="*/ 3 w 52"/>
                  <a:gd name="T11" fmla="*/ 37 h 53"/>
                  <a:gd name="T12" fmla="*/ 8 w 52"/>
                  <a:gd name="T13" fmla="*/ 45 h 53"/>
                  <a:gd name="T14" fmla="*/ 17 w 52"/>
                  <a:gd name="T15" fmla="*/ 51 h 53"/>
                  <a:gd name="T16" fmla="*/ 26 w 52"/>
                  <a:gd name="T17" fmla="*/ 53 h 53"/>
                  <a:gd name="T18" fmla="*/ 36 w 52"/>
                  <a:gd name="T19" fmla="*/ 51 h 53"/>
                  <a:gd name="T20" fmla="*/ 44 w 52"/>
                  <a:gd name="T21" fmla="*/ 45 h 53"/>
                  <a:gd name="T22" fmla="*/ 50 w 52"/>
                  <a:gd name="T23" fmla="*/ 37 h 53"/>
                  <a:gd name="T24" fmla="*/ 52 w 52"/>
                  <a:gd name="T25" fmla="*/ 26 h 53"/>
                  <a:gd name="T26" fmla="*/ 50 w 52"/>
                  <a:gd name="T27" fmla="*/ 16 h 53"/>
                  <a:gd name="T28" fmla="*/ 44 w 52"/>
                  <a:gd name="T29" fmla="*/ 8 h 53"/>
                  <a:gd name="T30" fmla="*/ 36 w 52"/>
                  <a:gd name="T31" fmla="*/ 2 h 53"/>
                  <a:gd name="T32" fmla="*/ 26 w 52"/>
                  <a:gd name="T33"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53">
                    <a:moveTo>
                      <a:pt x="26" y="0"/>
                    </a:moveTo>
                    <a:lnTo>
                      <a:pt x="17" y="2"/>
                    </a:lnTo>
                    <a:lnTo>
                      <a:pt x="8" y="8"/>
                    </a:lnTo>
                    <a:lnTo>
                      <a:pt x="3" y="16"/>
                    </a:lnTo>
                    <a:lnTo>
                      <a:pt x="0" y="26"/>
                    </a:lnTo>
                    <a:lnTo>
                      <a:pt x="3" y="37"/>
                    </a:lnTo>
                    <a:lnTo>
                      <a:pt x="8" y="45"/>
                    </a:lnTo>
                    <a:lnTo>
                      <a:pt x="17" y="51"/>
                    </a:lnTo>
                    <a:lnTo>
                      <a:pt x="26" y="53"/>
                    </a:lnTo>
                    <a:lnTo>
                      <a:pt x="36" y="51"/>
                    </a:lnTo>
                    <a:lnTo>
                      <a:pt x="44" y="45"/>
                    </a:lnTo>
                    <a:lnTo>
                      <a:pt x="50" y="37"/>
                    </a:lnTo>
                    <a:lnTo>
                      <a:pt x="52" y="26"/>
                    </a:lnTo>
                    <a:lnTo>
                      <a:pt x="50" y="16"/>
                    </a:lnTo>
                    <a:lnTo>
                      <a:pt x="44" y="8"/>
                    </a:lnTo>
                    <a:lnTo>
                      <a:pt x="36" y="2"/>
                    </a:lnTo>
                    <a:lnTo>
                      <a:pt x="26" y="0"/>
                    </a:lnTo>
                    <a:close/>
                  </a:path>
                </a:pathLst>
              </a:custGeom>
              <a:solidFill>
                <a:srgbClr val="1C26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673" name="Freeform 111"/>
              <p:cNvSpPr>
                <a:spLocks/>
              </p:cNvSpPr>
              <p:nvPr/>
            </p:nvSpPr>
            <p:spPr bwMode="auto">
              <a:xfrm>
                <a:off x="3000" y="2207"/>
                <a:ext cx="53" cy="91"/>
              </a:xfrm>
              <a:custGeom>
                <a:avLst/>
                <a:gdLst>
                  <a:gd name="T0" fmla="*/ 21 w 106"/>
                  <a:gd name="T1" fmla="*/ 6 h 182"/>
                  <a:gd name="T2" fmla="*/ 106 w 106"/>
                  <a:gd name="T3" fmla="*/ 182 h 182"/>
                  <a:gd name="T4" fmla="*/ 90 w 106"/>
                  <a:gd name="T5" fmla="*/ 182 h 182"/>
                  <a:gd name="T6" fmla="*/ 0 w 106"/>
                  <a:gd name="T7" fmla="*/ 0 h 182"/>
                  <a:gd name="T8" fmla="*/ 21 w 106"/>
                  <a:gd name="T9" fmla="*/ 6 h 182"/>
                </a:gdLst>
                <a:ahLst/>
                <a:cxnLst>
                  <a:cxn ang="0">
                    <a:pos x="T0" y="T1"/>
                  </a:cxn>
                  <a:cxn ang="0">
                    <a:pos x="T2" y="T3"/>
                  </a:cxn>
                  <a:cxn ang="0">
                    <a:pos x="T4" y="T5"/>
                  </a:cxn>
                  <a:cxn ang="0">
                    <a:pos x="T6" y="T7"/>
                  </a:cxn>
                  <a:cxn ang="0">
                    <a:pos x="T8" y="T9"/>
                  </a:cxn>
                </a:cxnLst>
                <a:rect l="0" t="0" r="r" b="b"/>
                <a:pathLst>
                  <a:path w="106" h="182">
                    <a:moveTo>
                      <a:pt x="21" y="6"/>
                    </a:moveTo>
                    <a:lnTo>
                      <a:pt x="106" y="182"/>
                    </a:lnTo>
                    <a:lnTo>
                      <a:pt x="90" y="182"/>
                    </a:lnTo>
                    <a:lnTo>
                      <a:pt x="0" y="0"/>
                    </a:lnTo>
                    <a:lnTo>
                      <a:pt x="21" y="6"/>
                    </a:lnTo>
                    <a:close/>
                  </a:path>
                </a:pathLst>
              </a:custGeom>
              <a:solidFill>
                <a:srgbClr val="0033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674" name="Freeform 112"/>
              <p:cNvSpPr>
                <a:spLocks/>
              </p:cNvSpPr>
              <p:nvPr/>
            </p:nvSpPr>
            <p:spPr bwMode="auto">
              <a:xfrm>
                <a:off x="2890" y="2204"/>
                <a:ext cx="36" cy="92"/>
              </a:xfrm>
              <a:custGeom>
                <a:avLst/>
                <a:gdLst>
                  <a:gd name="T0" fmla="*/ 16 w 74"/>
                  <a:gd name="T1" fmla="*/ 6 h 184"/>
                  <a:gd name="T2" fmla="*/ 74 w 74"/>
                  <a:gd name="T3" fmla="*/ 184 h 184"/>
                  <a:gd name="T4" fmla="*/ 59 w 74"/>
                  <a:gd name="T5" fmla="*/ 184 h 184"/>
                  <a:gd name="T6" fmla="*/ 0 w 74"/>
                  <a:gd name="T7" fmla="*/ 0 h 184"/>
                  <a:gd name="T8" fmla="*/ 16 w 74"/>
                  <a:gd name="T9" fmla="*/ 6 h 184"/>
                </a:gdLst>
                <a:ahLst/>
                <a:cxnLst>
                  <a:cxn ang="0">
                    <a:pos x="T0" y="T1"/>
                  </a:cxn>
                  <a:cxn ang="0">
                    <a:pos x="T2" y="T3"/>
                  </a:cxn>
                  <a:cxn ang="0">
                    <a:pos x="T4" y="T5"/>
                  </a:cxn>
                  <a:cxn ang="0">
                    <a:pos x="T6" y="T7"/>
                  </a:cxn>
                  <a:cxn ang="0">
                    <a:pos x="T8" y="T9"/>
                  </a:cxn>
                </a:cxnLst>
                <a:rect l="0" t="0" r="r" b="b"/>
                <a:pathLst>
                  <a:path w="74" h="184">
                    <a:moveTo>
                      <a:pt x="16" y="6"/>
                    </a:moveTo>
                    <a:lnTo>
                      <a:pt x="74" y="184"/>
                    </a:lnTo>
                    <a:lnTo>
                      <a:pt x="59" y="184"/>
                    </a:lnTo>
                    <a:lnTo>
                      <a:pt x="0" y="0"/>
                    </a:lnTo>
                    <a:lnTo>
                      <a:pt x="16" y="6"/>
                    </a:lnTo>
                    <a:close/>
                  </a:path>
                </a:pathLst>
              </a:custGeom>
              <a:solidFill>
                <a:srgbClr val="0033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675" name="Freeform 113"/>
              <p:cNvSpPr>
                <a:spLocks/>
              </p:cNvSpPr>
              <p:nvPr/>
            </p:nvSpPr>
            <p:spPr bwMode="auto">
              <a:xfrm>
                <a:off x="3074" y="2253"/>
                <a:ext cx="43" cy="27"/>
              </a:xfrm>
              <a:custGeom>
                <a:avLst/>
                <a:gdLst>
                  <a:gd name="T0" fmla="*/ 56 w 85"/>
                  <a:gd name="T1" fmla="*/ 8 h 54"/>
                  <a:gd name="T2" fmla="*/ 0 w 85"/>
                  <a:gd name="T3" fmla="*/ 0 h 54"/>
                  <a:gd name="T4" fmla="*/ 25 w 85"/>
                  <a:gd name="T5" fmla="*/ 49 h 54"/>
                  <a:gd name="T6" fmla="*/ 85 w 85"/>
                  <a:gd name="T7" fmla="*/ 54 h 54"/>
                  <a:gd name="T8" fmla="*/ 56 w 85"/>
                  <a:gd name="T9" fmla="*/ 8 h 54"/>
                </a:gdLst>
                <a:ahLst/>
                <a:cxnLst>
                  <a:cxn ang="0">
                    <a:pos x="T0" y="T1"/>
                  </a:cxn>
                  <a:cxn ang="0">
                    <a:pos x="T2" y="T3"/>
                  </a:cxn>
                  <a:cxn ang="0">
                    <a:pos x="T4" y="T5"/>
                  </a:cxn>
                  <a:cxn ang="0">
                    <a:pos x="T6" y="T7"/>
                  </a:cxn>
                  <a:cxn ang="0">
                    <a:pos x="T8" y="T9"/>
                  </a:cxn>
                </a:cxnLst>
                <a:rect l="0" t="0" r="r" b="b"/>
                <a:pathLst>
                  <a:path w="85" h="54">
                    <a:moveTo>
                      <a:pt x="56" y="8"/>
                    </a:moveTo>
                    <a:lnTo>
                      <a:pt x="0" y="0"/>
                    </a:lnTo>
                    <a:lnTo>
                      <a:pt x="25" y="49"/>
                    </a:lnTo>
                    <a:lnTo>
                      <a:pt x="85" y="54"/>
                    </a:lnTo>
                    <a:lnTo>
                      <a:pt x="56" y="8"/>
                    </a:lnTo>
                    <a:close/>
                  </a:path>
                </a:pathLst>
              </a:custGeom>
              <a:solidFill>
                <a:srgbClr val="5963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676" name="Freeform 114"/>
              <p:cNvSpPr>
                <a:spLocks/>
              </p:cNvSpPr>
              <p:nvPr/>
            </p:nvSpPr>
            <p:spPr bwMode="auto">
              <a:xfrm>
                <a:off x="2967" y="2250"/>
                <a:ext cx="42" cy="24"/>
              </a:xfrm>
              <a:custGeom>
                <a:avLst/>
                <a:gdLst>
                  <a:gd name="T0" fmla="*/ 56 w 83"/>
                  <a:gd name="T1" fmla="*/ 1 h 47"/>
                  <a:gd name="T2" fmla="*/ 0 w 83"/>
                  <a:gd name="T3" fmla="*/ 0 h 47"/>
                  <a:gd name="T4" fmla="*/ 18 w 83"/>
                  <a:gd name="T5" fmla="*/ 42 h 47"/>
                  <a:gd name="T6" fmla="*/ 83 w 83"/>
                  <a:gd name="T7" fmla="*/ 47 h 47"/>
                  <a:gd name="T8" fmla="*/ 56 w 83"/>
                  <a:gd name="T9" fmla="*/ 1 h 47"/>
                </a:gdLst>
                <a:ahLst/>
                <a:cxnLst>
                  <a:cxn ang="0">
                    <a:pos x="T0" y="T1"/>
                  </a:cxn>
                  <a:cxn ang="0">
                    <a:pos x="T2" y="T3"/>
                  </a:cxn>
                  <a:cxn ang="0">
                    <a:pos x="T4" y="T5"/>
                  </a:cxn>
                  <a:cxn ang="0">
                    <a:pos x="T6" y="T7"/>
                  </a:cxn>
                  <a:cxn ang="0">
                    <a:pos x="T8" y="T9"/>
                  </a:cxn>
                </a:cxnLst>
                <a:rect l="0" t="0" r="r" b="b"/>
                <a:pathLst>
                  <a:path w="83" h="47">
                    <a:moveTo>
                      <a:pt x="56" y="1"/>
                    </a:moveTo>
                    <a:lnTo>
                      <a:pt x="0" y="0"/>
                    </a:lnTo>
                    <a:lnTo>
                      <a:pt x="18" y="42"/>
                    </a:lnTo>
                    <a:lnTo>
                      <a:pt x="83" y="47"/>
                    </a:lnTo>
                    <a:lnTo>
                      <a:pt x="56" y="1"/>
                    </a:lnTo>
                    <a:close/>
                  </a:path>
                </a:pathLst>
              </a:custGeom>
              <a:solidFill>
                <a:srgbClr val="5963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677" name="Freeform 115"/>
              <p:cNvSpPr>
                <a:spLocks/>
              </p:cNvSpPr>
              <p:nvPr/>
            </p:nvSpPr>
            <p:spPr bwMode="auto">
              <a:xfrm>
                <a:off x="2835" y="2242"/>
                <a:ext cx="38" cy="27"/>
              </a:xfrm>
              <a:custGeom>
                <a:avLst/>
                <a:gdLst>
                  <a:gd name="T0" fmla="*/ 57 w 77"/>
                  <a:gd name="T1" fmla="*/ 6 h 53"/>
                  <a:gd name="T2" fmla="*/ 0 w 77"/>
                  <a:gd name="T3" fmla="*/ 0 h 53"/>
                  <a:gd name="T4" fmla="*/ 17 w 77"/>
                  <a:gd name="T5" fmla="*/ 49 h 53"/>
                  <a:gd name="T6" fmla="*/ 77 w 77"/>
                  <a:gd name="T7" fmla="*/ 53 h 53"/>
                  <a:gd name="T8" fmla="*/ 57 w 77"/>
                  <a:gd name="T9" fmla="*/ 6 h 53"/>
                </a:gdLst>
                <a:ahLst/>
                <a:cxnLst>
                  <a:cxn ang="0">
                    <a:pos x="T0" y="T1"/>
                  </a:cxn>
                  <a:cxn ang="0">
                    <a:pos x="T2" y="T3"/>
                  </a:cxn>
                  <a:cxn ang="0">
                    <a:pos x="T4" y="T5"/>
                  </a:cxn>
                  <a:cxn ang="0">
                    <a:pos x="T6" y="T7"/>
                  </a:cxn>
                  <a:cxn ang="0">
                    <a:pos x="T8" y="T9"/>
                  </a:cxn>
                </a:cxnLst>
                <a:rect l="0" t="0" r="r" b="b"/>
                <a:pathLst>
                  <a:path w="77" h="53">
                    <a:moveTo>
                      <a:pt x="57" y="6"/>
                    </a:moveTo>
                    <a:lnTo>
                      <a:pt x="0" y="0"/>
                    </a:lnTo>
                    <a:lnTo>
                      <a:pt x="17" y="49"/>
                    </a:lnTo>
                    <a:lnTo>
                      <a:pt x="77" y="53"/>
                    </a:lnTo>
                    <a:lnTo>
                      <a:pt x="57" y="6"/>
                    </a:lnTo>
                    <a:close/>
                  </a:path>
                </a:pathLst>
              </a:custGeom>
              <a:solidFill>
                <a:srgbClr val="5963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678" name="Rectangle 116"/>
              <p:cNvSpPr>
                <a:spLocks noChangeArrowheads="1"/>
              </p:cNvSpPr>
              <p:nvPr/>
            </p:nvSpPr>
            <p:spPr bwMode="auto">
              <a:xfrm>
                <a:off x="2990" y="2296"/>
                <a:ext cx="6" cy="165"/>
              </a:xfrm>
              <a:prstGeom prst="rect">
                <a:avLst/>
              </a:prstGeom>
              <a:solidFill>
                <a:srgbClr val="333D5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679" name="Freeform 117"/>
              <p:cNvSpPr>
                <a:spLocks/>
              </p:cNvSpPr>
              <p:nvPr/>
            </p:nvSpPr>
            <p:spPr bwMode="auto">
              <a:xfrm>
                <a:off x="2866" y="2319"/>
                <a:ext cx="54" cy="96"/>
              </a:xfrm>
              <a:custGeom>
                <a:avLst/>
                <a:gdLst>
                  <a:gd name="T0" fmla="*/ 107 w 107"/>
                  <a:gd name="T1" fmla="*/ 4 h 191"/>
                  <a:gd name="T2" fmla="*/ 0 w 107"/>
                  <a:gd name="T3" fmla="*/ 0 h 191"/>
                  <a:gd name="T4" fmla="*/ 0 w 107"/>
                  <a:gd name="T5" fmla="*/ 191 h 191"/>
                  <a:gd name="T6" fmla="*/ 107 w 107"/>
                  <a:gd name="T7" fmla="*/ 191 h 191"/>
                  <a:gd name="T8" fmla="*/ 107 w 107"/>
                  <a:gd name="T9" fmla="*/ 4 h 191"/>
                </a:gdLst>
                <a:ahLst/>
                <a:cxnLst>
                  <a:cxn ang="0">
                    <a:pos x="T0" y="T1"/>
                  </a:cxn>
                  <a:cxn ang="0">
                    <a:pos x="T2" y="T3"/>
                  </a:cxn>
                  <a:cxn ang="0">
                    <a:pos x="T4" y="T5"/>
                  </a:cxn>
                  <a:cxn ang="0">
                    <a:pos x="T6" y="T7"/>
                  </a:cxn>
                  <a:cxn ang="0">
                    <a:pos x="T8" y="T9"/>
                  </a:cxn>
                </a:cxnLst>
                <a:rect l="0" t="0" r="r" b="b"/>
                <a:pathLst>
                  <a:path w="107" h="191">
                    <a:moveTo>
                      <a:pt x="107" y="4"/>
                    </a:moveTo>
                    <a:lnTo>
                      <a:pt x="0" y="0"/>
                    </a:lnTo>
                    <a:lnTo>
                      <a:pt x="0" y="191"/>
                    </a:lnTo>
                    <a:lnTo>
                      <a:pt x="107" y="191"/>
                    </a:lnTo>
                    <a:lnTo>
                      <a:pt x="107" y="4"/>
                    </a:lnTo>
                    <a:close/>
                  </a:path>
                </a:pathLst>
              </a:custGeom>
              <a:solidFill>
                <a:srgbClr val="1C26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680" name="Freeform 118"/>
              <p:cNvSpPr>
                <a:spLocks/>
              </p:cNvSpPr>
              <p:nvPr/>
            </p:nvSpPr>
            <p:spPr bwMode="auto">
              <a:xfrm>
                <a:off x="2897" y="2325"/>
                <a:ext cx="23" cy="88"/>
              </a:xfrm>
              <a:custGeom>
                <a:avLst/>
                <a:gdLst>
                  <a:gd name="T0" fmla="*/ 46 w 46"/>
                  <a:gd name="T1" fmla="*/ 0 h 176"/>
                  <a:gd name="T2" fmla="*/ 0 w 46"/>
                  <a:gd name="T3" fmla="*/ 52 h 176"/>
                  <a:gd name="T4" fmla="*/ 0 w 46"/>
                  <a:gd name="T5" fmla="*/ 140 h 176"/>
                  <a:gd name="T6" fmla="*/ 46 w 46"/>
                  <a:gd name="T7" fmla="*/ 176 h 176"/>
                  <a:gd name="T8" fmla="*/ 46 w 46"/>
                  <a:gd name="T9" fmla="*/ 0 h 176"/>
                </a:gdLst>
                <a:ahLst/>
                <a:cxnLst>
                  <a:cxn ang="0">
                    <a:pos x="T0" y="T1"/>
                  </a:cxn>
                  <a:cxn ang="0">
                    <a:pos x="T2" y="T3"/>
                  </a:cxn>
                  <a:cxn ang="0">
                    <a:pos x="T4" y="T5"/>
                  </a:cxn>
                  <a:cxn ang="0">
                    <a:pos x="T6" y="T7"/>
                  </a:cxn>
                  <a:cxn ang="0">
                    <a:pos x="T8" y="T9"/>
                  </a:cxn>
                </a:cxnLst>
                <a:rect l="0" t="0" r="r" b="b"/>
                <a:pathLst>
                  <a:path w="46" h="176">
                    <a:moveTo>
                      <a:pt x="46" y="0"/>
                    </a:moveTo>
                    <a:lnTo>
                      <a:pt x="0" y="52"/>
                    </a:lnTo>
                    <a:lnTo>
                      <a:pt x="0" y="140"/>
                    </a:lnTo>
                    <a:lnTo>
                      <a:pt x="46" y="176"/>
                    </a:lnTo>
                    <a:lnTo>
                      <a:pt x="46" y="0"/>
                    </a:lnTo>
                    <a:close/>
                  </a:path>
                </a:pathLst>
              </a:custGeom>
              <a:solidFill>
                <a:srgbClr val="333D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681" name="Rectangle 119"/>
              <p:cNvSpPr>
                <a:spLocks noChangeArrowheads="1"/>
              </p:cNvSpPr>
              <p:nvPr/>
            </p:nvSpPr>
            <p:spPr bwMode="auto">
              <a:xfrm>
                <a:off x="2871" y="2356"/>
                <a:ext cx="26" cy="43"/>
              </a:xfrm>
              <a:prstGeom prst="rect">
                <a:avLst/>
              </a:prstGeom>
              <a:solidFill>
                <a:srgbClr val="59637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682" name="Freeform 120"/>
              <p:cNvSpPr>
                <a:spLocks/>
              </p:cNvSpPr>
              <p:nvPr/>
            </p:nvSpPr>
            <p:spPr bwMode="auto">
              <a:xfrm>
                <a:off x="2922" y="2356"/>
                <a:ext cx="55" cy="147"/>
              </a:xfrm>
              <a:custGeom>
                <a:avLst/>
                <a:gdLst>
                  <a:gd name="T0" fmla="*/ 0 w 108"/>
                  <a:gd name="T1" fmla="*/ 208 h 294"/>
                  <a:gd name="T2" fmla="*/ 0 w 108"/>
                  <a:gd name="T3" fmla="*/ 280 h 294"/>
                  <a:gd name="T4" fmla="*/ 40 w 108"/>
                  <a:gd name="T5" fmla="*/ 294 h 294"/>
                  <a:gd name="T6" fmla="*/ 108 w 108"/>
                  <a:gd name="T7" fmla="*/ 284 h 294"/>
                  <a:gd name="T8" fmla="*/ 40 w 108"/>
                  <a:gd name="T9" fmla="*/ 0 h 294"/>
                  <a:gd name="T10" fmla="*/ 0 w 108"/>
                  <a:gd name="T11" fmla="*/ 0 h 294"/>
                  <a:gd name="T12" fmla="*/ 0 w 108"/>
                  <a:gd name="T13" fmla="*/ 105 h 294"/>
                  <a:gd name="T14" fmla="*/ 4 w 108"/>
                  <a:gd name="T15" fmla="*/ 104 h 294"/>
                  <a:gd name="T16" fmla="*/ 25 w 108"/>
                  <a:gd name="T17" fmla="*/ 223 h 294"/>
                  <a:gd name="T18" fmla="*/ 0 w 108"/>
                  <a:gd name="T19" fmla="*/ 208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8" h="294">
                    <a:moveTo>
                      <a:pt x="0" y="208"/>
                    </a:moveTo>
                    <a:lnTo>
                      <a:pt x="0" y="280"/>
                    </a:lnTo>
                    <a:lnTo>
                      <a:pt x="40" y="294"/>
                    </a:lnTo>
                    <a:lnTo>
                      <a:pt x="108" y="284"/>
                    </a:lnTo>
                    <a:lnTo>
                      <a:pt x="40" y="0"/>
                    </a:lnTo>
                    <a:lnTo>
                      <a:pt x="0" y="0"/>
                    </a:lnTo>
                    <a:lnTo>
                      <a:pt x="0" y="105"/>
                    </a:lnTo>
                    <a:lnTo>
                      <a:pt x="4" y="104"/>
                    </a:lnTo>
                    <a:lnTo>
                      <a:pt x="25" y="223"/>
                    </a:lnTo>
                    <a:lnTo>
                      <a:pt x="0" y="208"/>
                    </a:lnTo>
                    <a:close/>
                  </a:path>
                </a:pathLst>
              </a:custGeom>
              <a:solidFill>
                <a:srgbClr val="1C26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683" name="Freeform 121"/>
              <p:cNvSpPr>
                <a:spLocks/>
              </p:cNvSpPr>
              <p:nvPr/>
            </p:nvSpPr>
            <p:spPr bwMode="auto">
              <a:xfrm>
                <a:off x="2887" y="2356"/>
                <a:ext cx="35" cy="140"/>
              </a:xfrm>
              <a:custGeom>
                <a:avLst/>
                <a:gdLst>
                  <a:gd name="T0" fmla="*/ 72 w 72"/>
                  <a:gd name="T1" fmla="*/ 105 h 280"/>
                  <a:gd name="T2" fmla="*/ 72 w 72"/>
                  <a:gd name="T3" fmla="*/ 0 h 280"/>
                  <a:gd name="T4" fmla="*/ 57 w 72"/>
                  <a:gd name="T5" fmla="*/ 0 h 280"/>
                  <a:gd name="T6" fmla="*/ 0 w 72"/>
                  <a:gd name="T7" fmla="*/ 30 h 280"/>
                  <a:gd name="T8" fmla="*/ 21 w 72"/>
                  <a:gd name="T9" fmla="*/ 263 h 280"/>
                  <a:gd name="T10" fmla="*/ 72 w 72"/>
                  <a:gd name="T11" fmla="*/ 280 h 280"/>
                  <a:gd name="T12" fmla="*/ 72 w 72"/>
                  <a:gd name="T13" fmla="*/ 208 h 280"/>
                  <a:gd name="T14" fmla="*/ 61 w 72"/>
                  <a:gd name="T15" fmla="*/ 202 h 280"/>
                  <a:gd name="T16" fmla="*/ 46 w 72"/>
                  <a:gd name="T17" fmla="*/ 114 h 280"/>
                  <a:gd name="T18" fmla="*/ 72 w 72"/>
                  <a:gd name="T19" fmla="*/ 105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280">
                    <a:moveTo>
                      <a:pt x="72" y="105"/>
                    </a:moveTo>
                    <a:lnTo>
                      <a:pt x="72" y="0"/>
                    </a:lnTo>
                    <a:lnTo>
                      <a:pt x="57" y="0"/>
                    </a:lnTo>
                    <a:lnTo>
                      <a:pt x="0" y="30"/>
                    </a:lnTo>
                    <a:lnTo>
                      <a:pt x="21" y="263"/>
                    </a:lnTo>
                    <a:lnTo>
                      <a:pt x="72" y="280"/>
                    </a:lnTo>
                    <a:lnTo>
                      <a:pt x="72" y="208"/>
                    </a:lnTo>
                    <a:lnTo>
                      <a:pt x="61" y="202"/>
                    </a:lnTo>
                    <a:lnTo>
                      <a:pt x="46" y="114"/>
                    </a:lnTo>
                    <a:lnTo>
                      <a:pt x="72" y="105"/>
                    </a:lnTo>
                    <a:close/>
                  </a:path>
                </a:pathLst>
              </a:custGeom>
              <a:solidFill>
                <a:srgbClr val="1C26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684" name="Freeform 122"/>
              <p:cNvSpPr>
                <a:spLocks/>
              </p:cNvSpPr>
              <p:nvPr/>
            </p:nvSpPr>
            <p:spPr bwMode="auto">
              <a:xfrm>
                <a:off x="2925" y="2356"/>
                <a:ext cx="36" cy="72"/>
              </a:xfrm>
              <a:custGeom>
                <a:avLst/>
                <a:gdLst>
                  <a:gd name="T0" fmla="*/ 42 w 73"/>
                  <a:gd name="T1" fmla="*/ 0 h 144"/>
                  <a:gd name="T2" fmla="*/ 73 w 73"/>
                  <a:gd name="T3" fmla="*/ 144 h 144"/>
                  <a:gd name="T4" fmla="*/ 36 w 73"/>
                  <a:gd name="T5" fmla="*/ 144 h 144"/>
                  <a:gd name="T6" fmla="*/ 0 w 73"/>
                  <a:gd name="T7" fmla="*/ 0 h 144"/>
                  <a:gd name="T8" fmla="*/ 42 w 73"/>
                  <a:gd name="T9" fmla="*/ 0 h 144"/>
                </a:gdLst>
                <a:ahLst/>
                <a:cxnLst>
                  <a:cxn ang="0">
                    <a:pos x="T0" y="T1"/>
                  </a:cxn>
                  <a:cxn ang="0">
                    <a:pos x="T2" y="T3"/>
                  </a:cxn>
                  <a:cxn ang="0">
                    <a:pos x="T4" y="T5"/>
                  </a:cxn>
                  <a:cxn ang="0">
                    <a:pos x="T6" y="T7"/>
                  </a:cxn>
                  <a:cxn ang="0">
                    <a:pos x="T8" y="T9"/>
                  </a:cxn>
                </a:cxnLst>
                <a:rect l="0" t="0" r="r" b="b"/>
                <a:pathLst>
                  <a:path w="73" h="144">
                    <a:moveTo>
                      <a:pt x="42" y="0"/>
                    </a:moveTo>
                    <a:lnTo>
                      <a:pt x="73" y="144"/>
                    </a:lnTo>
                    <a:lnTo>
                      <a:pt x="36" y="144"/>
                    </a:lnTo>
                    <a:lnTo>
                      <a:pt x="0" y="0"/>
                    </a:lnTo>
                    <a:lnTo>
                      <a:pt x="42" y="0"/>
                    </a:lnTo>
                    <a:close/>
                  </a:path>
                </a:pathLst>
              </a:custGeom>
              <a:solidFill>
                <a:srgbClr val="333D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685" name="Freeform 123"/>
              <p:cNvSpPr>
                <a:spLocks/>
              </p:cNvSpPr>
              <p:nvPr/>
            </p:nvSpPr>
            <p:spPr bwMode="auto">
              <a:xfrm>
                <a:off x="2945" y="2441"/>
                <a:ext cx="29" cy="62"/>
              </a:xfrm>
              <a:custGeom>
                <a:avLst/>
                <a:gdLst>
                  <a:gd name="T0" fmla="*/ 31 w 56"/>
                  <a:gd name="T1" fmla="*/ 0 h 123"/>
                  <a:gd name="T2" fmla="*/ 0 w 56"/>
                  <a:gd name="T3" fmla="*/ 4 h 123"/>
                  <a:gd name="T4" fmla="*/ 21 w 56"/>
                  <a:gd name="T5" fmla="*/ 119 h 123"/>
                  <a:gd name="T6" fmla="*/ 56 w 56"/>
                  <a:gd name="T7" fmla="*/ 123 h 123"/>
                  <a:gd name="T8" fmla="*/ 31 w 56"/>
                  <a:gd name="T9" fmla="*/ 0 h 123"/>
                </a:gdLst>
                <a:ahLst/>
                <a:cxnLst>
                  <a:cxn ang="0">
                    <a:pos x="T0" y="T1"/>
                  </a:cxn>
                  <a:cxn ang="0">
                    <a:pos x="T2" y="T3"/>
                  </a:cxn>
                  <a:cxn ang="0">
                    <a:pos x="T4" y="T5"/>
                  </a:cxn>
                  <a:cxn ang="0">
                    <a:pos x="T6" y="T7"/>
                  </a:cxn>
                  <a:cxn ang="0">
                    <a:pos x="T8" y="T9"/>
                  </a:cxn>
                </a:cxnLst>
                <a:rect l="0" t="0" r="r" b="b"/>
                <a:pathLst>
                  <a:path w="56" h="123">
                    <a:moveTo>
                      <a:pt x="31" y="0"/>
                    </a:moveTo>
                    <a:lnTo>
                      <a:pt x="0" y="4"/>
                    </a:lnTo>
                    <a:lnTo>
                      <a:pt x="21" y="119"/>
                    </a:lnTo>
                    <a:lnTo>
                      <a:pt x="56" y="123"/>
                    </a:lnTo>
                    <a:lnTo>
                      <a:pt x="31" y="0"/>
                    </a:lnTo>
                    <a:close/>
                  </a:path>
                </a:pathLst>
              </a:custGeom>
              <a:solidFill>
                <a:srgbClr val="5963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686" name="Freeform 124"/>
              <p:cNvSpPr>
                <a:spLocks/>
              </p:cNvSpPr>
              <p:nvPr/>
            </p:nvSpPr>
            <p:spPr bwMode="auto">
              <a:xfrm>
                <a:off x="2876" y="2340"/>
                <a:ext cx="34" cy="31"/>
              </a:xfrm>
              <a:custGeom>
                <a:avLst/>
                <a:gdLst>
                  <a:gd name="T0" fmla="*/ 66 w 66"/>
                  <a:gd name="T1" fmla="*/ 31 h 61"/>
                  <a:gd name="T2" fmla="*/ 26 w 66"/>
                  <a:gd name="T3" fmla="*/ 0 h 61"/>
                  <a:gd name="T4" fmla="*/ 0 w 66"/>
                  <a:gd name="T5" fmla="*/ 16 h 61"/>
                  <a:gd name="T6" fmla="*/ 56 w 66"/>
                  <a:gd name="T7" fmla="*/ 61 h 61"/>
                  <a:gd name="T8" fmla="*/ 66 w 66"/>
                  <a:gd name="T9" fmla="*/ 31 h 61"/>
                </a:gdLst>
                <a:ahLst/>
                <a:cxnLst>
                  <a:cxn ang="0">
                    <a:pos x="T0" y="T1"/>
                  </a:cxn>
                  <a:cxn ang="0">
                    <a:pos x="T2" y="T3"/>
                  </a:cxn>
                  <a:cxn ang="0">
                    <a:pos x="T4" y="T5"/>
                  </a:cxn>
                  <a:cxn ang="0">
                    <a:pos x="T6" y="T7"/>
                  </a:cxn>
                  <a:cxn ang="0">
                    <a:pos x="T8" y="T9"/>
                  </a:cxn>
                </a:cxnLst>
                <a:rect l="0" t="0" r="r" b="b"/>
                <a:pathLst>
                  <a:path w="66" h="61">
                    <a:moveTo>
                      <a:pt x="66" y="31"/>
                    </a:moveTo>
                    <a:lnTo>
                      <a:pt x="26" y="0"/>
                    </a:lnTo>
                    <a:lnTo>
                      <a:pt x="0" y="16"/>
                    </a:lnTo>
                    <a:lnTo>
                      <a:pt x="56" y="61"/>
                    </a:lnTo>
                    <a:lnTo>
                      <a:pt x="66" y="31"/>
                    </a:lnTo>
                    <a:close/>
                  </a:path>
                </a:pathLst>
              </a:custGeom>
              <a:solidFill>
                <a:srgbClr val="1C26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687" name="Freeform 125"/>
              <p:cNvSpPr>
                <a:spLocks/>
              </p:cNvSpPr>
              <p:nvPr/>
            </p:nvSpPr>
            <p:spPr bwMode="auto">
              <a:xfrm>
                <a:off x="2683" y="1862"/>
                <a:ext cx="270" cy="935"/>
              </a:xfrm>
              <a:custGeom>
                <a:avLst/>
                <a:gdLst>
                  <a:gd name="T0" fmla="*/ 524 w 540"/>
                  <a:gd name="T1" fmla="*/ 1340 h 1871"/>
                  <a:gd name="T2" fmla="*/ 540 w 540"/>
                  <a:gd name="T3" fmla="*/ 1497 h 1871"/>
                  <a:gd name="T4" fmla="*/ 531 w 540"/>
                  <a:gd name="T5" fmla="*/ 1667 h 1871"/>
                  <a:gd name="T6" fmla="*/ 491 w 540"/>
                  <a:gd name="T7" fmla="*/ 1808 h 1871"/>
                  <a:gd name="T8" fmla="*/ 420 w 540"/>
                  <a:gd name="T9" fmla="*/ 1869 h 1871"/>
                  <a:gd name="T10" fmla="*/ 334 w 540"/>
                  <a:gd name="T11" fmla="*/ 1870 h 1871"/>
                  <a:gd name="T12" fmla="*/ 256 w 540"/>
                  <a:gd name="T13" fmla="*/ 1857 h 1871"/>
                  <a:gd name="T14" fmla="*/ 189 w 540"/>
                  <a:gd name="T15" fmla="*/ 1834 h 1871"/>
                  <a:gd name="T16" fmla="*/ 133 w 540"/>
                  <a:gd name="T17" fmla="*/ 1800 h 1871"/>
                  <a:gd name="T18" fmla="*/ 86 w 540"/>
                  <a:gd name="T19" fmla="*/ 1757 h 1871"/>
                  <a:gd name="T20" fmla="*/ 50 w 540"/>
                  <a:gd name="T21" fmla="*/ 1707 h 1871"/>
                  <a:gd name="T22" fmla="*/ 24 w 540"/>
                  <a:gd name="T23" fmla="*/ 1652 h 1871"/>
                  <a:gd name="T24" fmla="*/ 9 w 540"/>
                  <a:gd name="T25" fmla="*/ 1592 h 1871"/>
                  <a:gd name="T26" fmla="*/ 0 w 540"/>
                  <a:gd name="T27" fmla="*/ 1343 h 1871"/>
                  <a:gd name="T28" fmla="*/ 3 w 540"/>
                  <a:gd name="T29" fmla="*/ 1083 h 1871"/>
                  <a:gd name="T30" fmla="*/ 19 w 540"/>
                  <a:gd name="T31" fmla="*/ 816 h 1871"/>
                  <a:gd name="T32" fmla="*/ 52 w 540"/>
                  <a:gd name="T33" fmla="*/ 544 h 1871"/>
                  <a:gd name="T34" fmla="*/ 173 w 540"/>
                  <a:gd name="T35" fmla="*/ 0 h 1871"/>
                  <a:gd name="T36" fmla="*/ 191 w 540"/>
                  <a:gd name="T37" fmla="*/ 167 h 1871"/>
                  <a:gd name="T38" fmla="*/ 89 w 540"/>
                  <a:gd name="T39" fmla="*/ 554 h 1871"/>
                  <a:gd name="T40" fmla="*/ 51 w 540"/>
                  <a:gd name="T41" fmla="*/ 830 h 1871"/>
                  <a:gd name="T42" fmla="*/ 37 w 540"/>
                  <a:gd name="T43" fmla="*/ 1103 h 1871"/>
                  <a:gd name="T44" fmla="*/ 36 w 540"/>
                  <a:gd name="T45" fmla="*/ 1361 h 1871"/>
                  <a:gd name="T46" fmla="*/ 43 w 540"/>
                  <a:gd name="T47" fmla="*/ 1592 h 1871"/>
                  <a:gd name="T48" fmla="*/ 66 w 540"/>
                  <a:gd name="T49" fmla="*/ 1662 h 1871"/>
                  <a:gd name="T50" fmla="*/ 100 w 540"/>
                  <a:gd name="T51" fmla="*/ 1721 h 1871"/>
                  <a:gd name="T52" fmla="*/ 141 w 540"/>
                  <a:gd name="T53" fmla="*/ 1766 h 1871"/>
                  <a:gd name="T54" fmla="*/ 189 w 540"/>
                  <a:gd name="T55" fmla="*/ 1801 h 1871"/>
                  <a:gd name="T56" fmla="*/ 242 w 540"/>
                  <a:gd name="T57" fmla="*/ 1825 h 1871"/>
                  <a:gd name="T58" fmla="*/ 297 w 540"/>
                  <a:gd name="T59" fmla="*/ 1839 h 1871"/>
                  <a:gd name="T60" fmla="*/ 351 w 540"/>
                  <a:gd name="T61" fmla="*/ 1844 h 1871"/>
                  <a:gd name="T62" fmla="*/ 401 w 540"/>
                  <a:gd name="T63" fmla="*/ 1841 h 1871"/>
                  <a:gd name="T64" fmla="*/ 469 w 540"/>
                  <a:gd name="T65" fmla="*/ 1781 h 1871"/>
                  <a:gd name="T66" fmla="*/ 501 w 540"/>
                  <a:gd name="T67" fmla="*/ 1630 h 1871"/>
                  <a:gd name="T68" fmla="*/ 508 w 540"/>
                  <a:gd name="T69" fmla="*/ 1438 h 1871"/>
                  <a:gd name="T70" fmla="*/ 501 w 540"/>
                  <a:gd name="T71" fmla="*/ 1251 h 18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0" h="1871">
                    <a:moveTo>
                      <a:pt x="534" y="1286"/>
                    </a:moveTo>
                    <a:lnTo>
                      <a:pt x="524" y="1340"/>
                    </a:lnTo>
                    <a:lnTo>
                      <a:pt x="535" y="1414"/>
                    </a:lnTo>
                    <a:lnTo>
                      <a:pt x="540" y="1497"/>
                    </a:lnTo>
                    <a:lnTo>
                      <a:pt x="539" y="1583"/>
                    </a:lnTo>
                    <a:lnTo>
                      <a:pt x="531" y="1667"/>
                    </a:lnTo>
                    <a:lnTo>
                      <a:pt x="516" y="1744"/>
                    </a:lnTo>
                    <a:lnTo>
                      <a:pt x="491" y="1808"/>
                    </a:lnTo>
                    <a:lnTo>
                      <a:pt x="460" y="1850"/>
                    </a:lnTo>
                    <a:lnTo>
                      <a:pt x="420" y="1869"/>
                    </a:lnTo>
                    <a:lnTo>
                      <a:pt x="375" y="1871"/>
                    </a:lnTo>
                    <a:lnTo>
                      <a:pt x="334" y="1870"/>
                    </a:lnTo>
                    <a:lnTo>
                      <a:pt x="294" y="1865"/>
                    </a:lnTo>
                    <a:lnTo>
                      <a:pt x="256" y="1857"/>
                    </a:lnTo>
                    <a:lnTo>
                      <a:pt x="222" y="1847"/>
                    </a:lnTo>
                    <a:lnTo>
                      <a:pt x="189" y="1834"/>
                    </a:lnTo>
                    <a:lnTo>
                      <a:pt x="161" y="1818"/>
                    </a:lnTo>
                    <a:lnTo>
                      <a:pt x="133" y="1800"/>
                    </a:lnTo>
                    <a:lnTo>
                      <a:pt x="109" y="1780"/>
                    </a:lnTo>
                    <a:lnTo>
                      <a:pt x="86" y="1757"/>
                    </a:lnTo>
                    <a:lnTo>
                      <a:pt x="66" y="1733"/>
                    </a:lnTo>
                    <a:lnTo>
                      <a:pt x="50" y="1707"/>
                    </a:lnTo>
                    <a:lnTo>
                      <a:pt x="35" y="1681"/>
                    </a:lnTo>
                    <a:lnTo>
                      <a:pt x="24" y="1652"/>
                    </a:lnTo>
                    <a:lnTo>
                      <a:pt x="14" y="1622"/>
                    </a:lnTo>
                    <a:lnTo>
                      <a:pt x="9" y="1592"/>
                    </a:lnTo>
                    <a:lnTo>
                      <a:pt x="4" y="1469"/>
                    </a:lnTo>
                    <a:lnTo>
                      <a:pt x="0" y="1343"/>
                    </a:lnTo>
                    <a:lnTo>
                      <a:pt x="0" y="1214"/>
                    </a:lnTo>
                    <a:lnTo>
                      <a:pt x="3" y="1083"/>
                    </a:lnTo>
                    <a:lnTo>
                      <a:pt x="10" y="951"/>
                    </a:lnTo>
                    <a:lnTo>
                      <a:pt x="19" y="816"/>
                    </a:lnTo>
                    <a:lnTo>
                      <a:pt x="33" y="680"/>
                    </a:lnTo>
                    <a:lnTo>
                      <a:pt x="52" y="544"/>
                    </a:lnTo>
                    <a:lnTo>
                      <a:pt x="146" y="205"/>
                    </a:lnTo>
                    <a:lnTo>
                      <a:pt x="173" y="0"/>
                    </a:lnTo>
                    <a:lnTo>
                      <a:pt x="210" y="9"/>
                    </a:lnTo>
                    <a:lnTo>
                      <a:pt x="191" y="167"/>
                    </a:lnTo>
                    <a:lnTo>
                      <a:pt x="172" y="277"/>
                    </a:lnTo>
                    <a:lnTo>
                      <a:pt x="89" y="554"/>
                    </a:lnTo>
                    <a:lnTo>
                      <a:pt x="67" y="691"/>
                    </a:lnTo>
                    <a:lnTo>
                      <a:pt x="51" y="830"/>
                    </a:lnTo>
                    <a:lnTo>
                      <a:pt x="42" y="967"/>
                    </a:lnTo>
                    <a:lnTo>
                      <a:pt x="37" y="1103"/>
                    </a:lnTo>
                    <a:lnTo>
                      <a:pt x="35" y="1234"/>
                    </a:lnTo>
                    <a:lnTo>
                      <a:pt x="36" y="1361"/>
                    </a:lnTo>
                    <a:lnTo>
                      <a:pt x="40" y="1480"/>
                    </a:lnTo>
                    <a:lnTo>
                      <a:pt x="43" y="1592"/>
                    </a:lnTo>
                    <a:lnTo>
                      <a:pt x="53" y="1629"/>
                    </a:lnTo>
                    <a:lnTo>
                      <a:pt x="66" y="1662"/>
                    </a:lnTo>
                    <a:lnTo>
                      <a:pt x="81" y="1694"/>
                    </a:lnTo>
                    <a:lnTo>
                      <a:pt x="100" y="1721"/>
                    </a:lnTo>
                    <a:lnTo>
                      <a:pt x="119" y="1745"/>
                    </a:lnTo>
                    <a:lnTo>
                      <a:pt x="141" y="1766"/>
                    </a:lnTo>
                    <a:lnTo>
                      <a:pt x="165" y="1785"/>
                    </a:lnTo>
                    <a:lnTo>
                      <a:pt x="189" y="1801"/>
                    </a:lnTo>
                    <a:lnTo>
                      <a:pt x="216" y="1814"/>
                    </a:lnTo>
                    <a:lnTo>
                      <a:pt x="242" y="1825"/>
                    </a:lnTo>
                    <a:lnTo>
                      <a:pt x="269" y="1833"/>
                    </a:lnTo>
                    <a:lnTo>
                      <a:pt x="297" y="1839"/>
                    </a:lnTo>
                    <a:lnTo>
                      <a:pt x="323" y="1842"/>
                    </a:lnTo>
                    <a:lnTo>
                      <a:pt x="351" y="1844"/>
                    </a:lnTo>
                    <a:lnTo>
                      <a:pt x="376" y="1843"/>
                    </a:lnTo>
                    <a:lnTo>
                      <a:pt x="401" y="1841"/>
                    </a:lnTo>
                    <a:lnTo>
                      <a:pt x="441" y="1825"/>
                    </a:lnTo>
                    <a:lnTo>
                      <a:pt x="469" y="1781"/>
                    </a:lnTo>
                    <a:lnTo>
                      <a:pt x="489" y="1714"/>
                    </a:lnTo>
                    <a:lnTo>
                      <a:pt x="501" y="1630"/>
                    </a:lnTo>
                    <a:lnTo>
                      <a:pt x="506" y="1537"/>
                    </a:lnTo>
                    <a:lnTo>
                      <a:pt x="508" y="1438"/>
                    </a:lnTo>
                    <a:lnTo>
                      <a:pt x="504" y="1341"/>
                    </a:lnTo>
                    <a:lnTo>
                      <a:pt x="501" y="1251"/>
                    </a:lnTo>
                    <a:lnTo>
                      <a:pt x="534" y="1286"/>
                    </a:lnTo>
                    <a:close/>
                  </a:path>
                </a:pathLst>
              </a:custGeom>
              <a:solidFill>
                <a:srgbClr val="1C26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688" name="Freeform 126"/>
              <p:cNvSpPr>
                <a:spLocks/>
              </p:cNvSpPr>
              <p:nvPr/>
            </p:nvSpPr>
            <p:spPr bwMode="auto">
              <a:xfrm>
                <a:off x="2714" y="1706"/>
                <a:ext cx="405" cy="67"/>
              </a:xfrm>
              <a:custGeom>
                <a:avLst/>
                <a:gdLst>
                  <a:gd name="T0" fmla="*/ 811 w 811"/>
                  <a:gd name="T1" fmla="*/ 75 h 135"/>
                  <a:gd name="T2" fmla="*/ 2 w 811"/>
                  <a:gd name="T3" fmla="*/ 0 h 135"/>
                  <a:gd name="T4" fmla="*/ 0 w 811"/>
                  <a:gd name="T5" fmla="*/ 73 h 135"/>
                  <a:gd name="T6" fmla="*/ 811 w 811"/>
                  <a:gd name="T7" fmla="*/ 135 h 135"/>
                  <a:gd name="T8" fmla="*/ 811 w 811"/>
                  <a:gd name="T9" fmla="*/ 75 h 135"/>
                </a:gdLst>
                <a:ahLst/>
                <a:cxnLst>
                  <a:cxn ang="0">
                    <a:pos x="T0" y="T1"/>
                  </a:cxn>
                  <a:cxn ang="0">
                    <a:pos x="T2" y="T3"/>
                  </a:cxn>
                  <a:cxn ang="0">
                    <a:pos x="T4" y="T5"/>
                  </a:cxn>
                  <a:cxn ang="0">
                    <a:pos x="T6" y="T7"/>
                  </a:cxn>
                  <a:cxn ang="0">
                    <a:pos x="T8" y="T9"/>
                  </a:cxn>
                </a:cxnLst>
                <a:rect l="0" t="0" r="r" b="b"/>
                <a:pathLst>
                  <a:path w="811" h="135">
                    <a:moveTo>
                      <a:pt x="811" y="75"/>
                    </a:moveTo>
                    <a:lnTo>
                      <a:pt x="2" y="0"/>
                    </a:lnTo>
                    <a:lnTo>
                      <a:pt x="0" y="73"/>
                    </a:lnTo>
                    <a:lnTo>
                      <a:pt x="811" y="135"/>
                    </a:lnTo>
                    <a:lnTo>
                      <a:pt x="811" y="75"/>
                    </a:lnTo>
                    <a:close/>
                  </a:path>
                </a:pathLst>
              </a:custGeom>
              <a:solidFill>
                <a:srgbClr val="C9BC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grpSp>
        <p:grpSp>
          <p:nvGrpSpPr>
            <p:cNvPr id="53" name="Group 5"/>
            <p:cNvGrpSpPr>
              <a:grpSpLocks noChangeAspect="1"/>
            </p:cNvGrpSpPr>
            <p:nvPr/>
          </p:nvGrpSpPr>
          <p:grpSpPr bwMode="auto">
            <a:xfrm>
              <a:off x="2959358" y="1882465"/>
              <a:ext cx="864000" cy="1179215"/>
              <a:chOff x="2462" y="1706"/>
              <a:chExt cx="836" cy="1141"/>
            </a:xfrm>
          </p:grpSpPr>
          <p:sp>
            <p:nvSpPr>
              <p:cNvPr id="447" name="AutoShape 4"/>
              <p:cNvSpPr>
                <a:spLocks noChangeAspect="1" noChangeArrowheads="1" noTextEdit="1"/>
              </p:cNvSpPr>
              <p:nvPr/>
            </p:nvSpPr>
            <p:spPr bwMode="auto">
              <a:xfrm>
                <a:off x="2462" y="1706"/>
                <a:ext cx="836" cy="11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448" name="Freeform 7"/>
              <p:cNvSpPr>
                <a:spLocks/>
              </p:cNvSpPr>
              <p:nvPr/>
            </p:nvSpPr>
            <p:spPr bwMode="auto">
              <a:xfrm>
                <a:off x="2894" y="1817"/>
                <a:ext cx="347" cy="937"/>
              </a:xfrm>
              <a:custGeom>
                <a:avLst/>
                <a:gdLst>
                  <a:gd name="T0" fmla="*/ 0 w 695"/>
                  <a:gd name="T1" fmla="*/ 316 h 1875"/>
                  <a:gd name="T2" fmla="*/ 0 w 695"/>
                  <a:gd name="T3" fmla="*/ 1857 h 1875"/>
                  <a:gd name="T4" fmla="*/ 569 w 695"/>
                  <a:gd name="T5" fmla="*/ 1875 h 1875"/>
                  <a:gd name="T6" fmla="*/ 568 w 695"/>
                  <a:gd name="T7" fmla="*/ 1355 h 1875"/>
                  <a:gd name="T8" fmla="*/ 602 w 695"/>
                  <a:gd name="T9" fmla="*/ 1349 h 1875"/>
                  <a:gd name="T10" fmla="*/ 603 w 695"/>
                  <a:gd name="T11" fmla="*/ 943 h 1875"/>
                  <a:gd name="T12" fmla="*/ 546 w 695"/>
                  <a:gd name="T13" fmla="*/ 849 h 1875"/>
                  <a:gd name="T14" fmla="*/ 553 w 695"/>
                  <a:gd name="T15" fmla="*/ 361 h 1875"/>
                  <a:gd name="T16" fmla="*/ 524 w 695"/>
                  <a:gd name="T17" fmla="*/ 346 h 1875"/>
                  <a:gd name="T18" fmla="*/ 537 w 695"/>
                  <a:gd name="T19" fmla="*/ 182 h 1875"/>
                  <a:gd name="T20" fmla="*/ 695 w 695"/>
                  <a:gd name="T21" fmla="*/ 169 h 1875"/>
                  <a:gd name="T22" fmla="*/ 695 w 695"/>
                  <a:gd name="T23" fmla="*/ 0 h 1875"/>
                  <a:gd name="T24" fmla="*/ 0 w 695"/>
                  <a:gd name="T25" fmla="*/ 1 h 1875"/>
                  <a:gd name="T26" fmla="*/ 0 w 695"/>
                  <a:gd name="T27" fmla="*/ 169 h 1875"/>
                  <a:gd name="T28" fmla="*/ 166 w 695"/>
                  <a:gd name="T29" fmla="*/ 182 h 1875"/>
                  <a:gd name="T30" fmla="*/ 159 w 695"/>
                  <a:gd name="T31" fmla="*/ 316 h 1875"/>
                  <a:gd name="T32" fmla="*/ 0 w 695"/>
                  <a:gd name="T33" fmla="*/ 316 h 18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95" h="1875">
                    <a:moveTo>
                      <a:pt x="0" y="316"/>
                    </a:moveTo>
                    <a:lnTo>
                      <a:pt x="0" y="1857"/>
                    </a:lnTo>
                    <a:lnTo>
                      <a:pt x="569" y="1875"/>
                    </a:lnTo>
                    <a:lnTo>
                      <a:pt x="568" y="1355"/>
                    </a:lnTo>
                    <a:lnTo>
                      <a:pt x="602" y="1349"/>
                    </a:lnTo>
                    <a:lnTo>
                      <a:pt x="603" y="943"/>
                    </a:lnTo>
                    <a:lnTo>
                      <a:pt x="546" y="849"/>
                    </a:lnTo>
                    <a:lnTo>
                      <a:pt x="553" y="361"/>
                    </a:lnTo>
                    <a:lnTo>
                      <a:pt x="524" y="346"/>
                    </a:lnTo>
                    <a:lnTo>
                      <a:pt x="537" y="182"/>
                    </a:lnTo>
                    <a:lnTo>
                      <a:pt x="695" y="169"/>
                    </a:lnTo>
                    <a:lnTo>
                      <a:pt x="695" y="0"/>
                    </a:lnTo>
                    <a:lnTo>
                      <a:pt x="0" y="1"/>
                    </a:lnTo>
                    <a:lnTo>
                      <a:pt x="0" y="169"/>
                    </a:lnTo>
                    <a:lnTo>
                      <a:pt x="166" y="182"/>
                    </a:lnTo>
                    <a:lnTo>
                      <a:pt x="159" y="316"/>
                    </a:lnTo>
                    <a:lnTo>
                      <a:pt x="0" y="316"/>
                    </a:lnTo>
                    <a:close/>
                  </a:path>
                </a:pathLst>
              </a:custGeom>
              <a:solidFill>
                <a:srgbClr val="8989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449" name="Freeform 8"/>
              <p:cNvSpPr>
                <a:spLocks/>
              </p:cNvSpPr>
              <p:nvPr/>
            </p:nvSpPr>
            <p:spPr bwMode="auto">
              <a:xfrm>
                <a:off x="2558" y="1818"/>
                <a:ext cx="336" cy="928"/>
              </a:xfrm>
              <a:custGeom>
                <a:avLst/>
                <a:gdLst>
                  <a:gd name="T0" fmla="*/ 671 w 671"/>
                  <a:gd name="T1" fmla="*/ 168 h 1856"/>
                  <a:gd name="T2" fmla="*/ 671 w 671"/>
                  <a:gd name="T3" fmla="*/ 0 h 1856"/>
                  <a:gd name="T4" fmla="*/ 0 w 671"/>
                  <a:gd name="T5" fmla="*/ 2 h 1856"/>
                  <a:gd name="T6" fmla="*/ 6 w 671"/>
                  <a:gd name="T7" fmla="*/ 144 h 1856"/>
                  <a:gd name="T8" fmla="*/ 37 w 671"/>
                  <a:gd name="T9" fmla="*/ 140 h 1856"/>
                  <a:gd name="T10" fmla="*/ 51 w 671"/>
                  <a:gd name="T11" fmla="*/ 1838 h 1856"/>
                  <a:gd name="T12" fmla="*/ 671 w 671"/>
                  <a:gd name="T13" fmla="*/ 1856 h 1856"/>
                  <a:gd name="T14" fmla="*/ 671 w 671"/>
                  <a:gd name="T15" fmla="*/ 315 h 1856"/>
                  <a:gd name="T16" fmla="*/ 505 w 671"/>
                  <a:gd name="T17" fmla="*/ 315 h 1856"/>
                  <a:gd name="T18" fmla="*/ 517 w 671"/>
                  <a:gd name="T19" fmla="*/ 225 h 1856"/>
                  <a:gd name="T20" fmla="*/ 517 w 671"/>
                  <a:gd name="T21" fmla="*/ 155 h 1856"/>
                  <a:gd name="T22" fmla="*/ 671 w 671"/>
                  <a:gd name="T23" fmla="*/ 168 h 18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71" h="1856">
                    <a:moveTo>
                      <a:pt x="671" y="168"/>
                    </a:moveTo>
                    <a:lnTo>
                      <a:pt x="671" y="0"/>
                    </a:lnTo>
                    <a:lnTo>
                      <a:pt x="0" y="2"/>
                    </a:lnTo>
                    <a:lnTo>
                      <a:pt x="6" y="144"/>
                    </a:lnTo>
                    <a:lnTo>
                      <a:pt x="37" y="140"/>
                    </a:lnTo>
                    <a:lnTo>
                      <a:pt x="51" y="1838"/>
                    </a:lnTo>
                    <a:lnTo>
                      <a:pt x="671" y="1856"/>
                    </a:lnTo>
                    <a:lnTo>
                      <a:pt x="671" y="315"/>
                    </a:lnTo>
                    <a:lnTo>
                      <a:pt x="505" y="315"/>
                    </a:lnTo>
                    <a:lnTo>
                      <a:pt x="517" y="225"/>
                    </a:lnTo>
                    <a:lnTo>
                      <a:pt x="517" y="155"/>
                    </a:lnTo>
                    <a:lnTo>
                      <a:pt x="671" y="168"/>
                    </a:lnTo>
                    <a:close/>
                  </a:path>
                </a:pathLst>
              </a:custGeom>
              <a:solidFill>
                <a:srgbClr val="8989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450" name="Freeform 9"/>
              <p:cNvSpPr>
                <a:spLocks/>
              </p:cNvSpPr>
              <p:nvPr/>
            </p:nvSpPr>
            <p:spPr bwMode="auto">
              <a:xfrm>
                <a:off x="2893" y="1817"/>
                <a:ext cx="345" cy="937"/>
              </a:xfrm>
              <a:custGeom>
                <a:avLst/>
                <a:gdLst>
                  <a:gd name="T0" fmla="*/ 0 w 690"/>
                  <a:gd name="T1" fmla="*/ 1856 h 1873"/>
                  <a:gd name="T2" fmla="*/ 70 w 690"/>
                  <a:gd name="T3" fmla="*/ 1858 h 1873"/>
                  <a:gd name="T4" fmla="*/ 141 w 690"/>
                  <a:gd name="T5" fmla="*/ 1861 h 1873"/>
                  <a:gd name="T6" fmla="*/ 211 w 690"/>
                  <a:gd name="T7" fmla="*/ 1863 h 1873"/>
                  <a:gd name="T8" fmla="*/ 282 w 690"/>
                  <a:gd name="T9" fmla="*/ 1864 h 1873"/>
                  <a:gd name="T10" fmla="*/ 353 w 690"/>
                  <a:gd name="T11" fmla="*/ 1866 h 1873"/>
                  <a:gd name="T12" fmla="*/ 423 w 690"/>
                  <a:gd name="T13" fmla="*/ 1869 h 1873"/>
                  <a:gd name="T14" fmla="*/ 494 w 690"/>
                  <a:gd name="T15" fmla="*/ 1871 h 1873"/>
                  <a:gd name="T16" fmla="*/ 565 w 690"/>
                  <a:gd name="T17" fmla="*/ 1873 h 1873"/>
                  <a:gd name="T18" fmla="*/ 565 w 690"/>
                  <a:gd name="T19" fmla="*/ 1611 h 1873"/>
                  <a:gd name="T20" fmla="*/ 563 w 690"/>
                  <a:gd name="T21" fmla="*/ 1349 h 1873"/>
                  <a:gd name="T22" fmla="*/ 581 w 690"/>
                  <a:gd name="T23" fmla="*/ 1346 h 1873"/>
                  <a:gd name="T24" fmla="*/ 597 w 690"/>
                  <a:gd name="T25" fmla="*/ 1343 h 1873"/>
                  <a:gd name="T26" fmla="*/ 598 w 690"/>
                  <a:gd name="T27" fmla="*/ 1144 h 1873"/>
                  <a:gd name="T28" fmla="*/ 598 w 690"/>
                  <a:gd name="T29" fmla="*/ 946 h 1873"/>
                  <a:gd name="T30" fmla="*/ 584 w 690"/>
                  <a:gd name="T31" fmla="*/ 923 h 1873"/>
                  <a:gd name="T32" fmla="*/ 570 w 690"/>
                  <a:gd name="T33" fmla="*/ 899 h 1873"/>
                  <a:gd name="T34" fmla="*/ 556 w 690"/>
                  <a:gd name="T35" fmla="*/ 875 h 1873"/>
                  <a:gd name="T36" fmla="*/ 543 w 690"/>
                  <a:gd name="T37" fmla="*/ 852 h 1873"/>
                  <a:gd name="T38" fmla="*/ 546 w 690"/>
                  <a:gd name="T39" fmla="*/ 607 h 1873"/>
                  <a:gd name="T40" fmla="*/ 548 w 690"/>
                  <a:gd name="T41" fmla="*/ 363 h 1873"/>
                  <a:gd name="T42" fmla="*/ 535 w 690"/>
                  <a:gd name="T43" fmla="*/ 355 h 1873"/>
                  <a:gd name="T44" fmla="*/ 520 w 690"/>
                  <a:gd name="T45" fmla="*/ 348 h 1873"/>
                  <a:gd name="T46" fmla="*/ 525 w 690"/>
                  <a:gd name="T47" fmla="*/ 263 h 1873"/>
                  <a:gd name="T48" fmla="*/ 531 w 690"/>
                  <a:gd name="T49" fmla="*/ 179 h 1873"/>
                  <a:gd name="T50" fmla="*/ 570 w 690"/>
                  <a:gd name="T51" fmla="*/ 174 h 1873"/>
                  <a:gd name="T52" fmla="*/ 611 w 690"/>
                  <a:gd name="T53" fmla="*/ 171 h 1873"/>
                  <a:gd name="T54" fmla="*/ 650 w 690"/>
                  <a:gd name="T55" fmla="*/ 167 h 1873"/>
                  <a:gd name="T56" fmla="*/ 689 w 690"/>
                  <a:gd name="T57" fmla="*/ 164 h 1873"/>
                  <a:gd name="T58" fmla="*/ 689 w 690"/>
                  <a:gd name="T59" fmla="*/ 82 h 1873"/>
                  <a:gd name="T60" fmla="*/ 690 w 690"/>
                  <a:gd name="T61" fmla="*/ 0 h 1873"/>
                  <a:gd name="T62" fmla="*/ 604 w 690"/>
                  <a:gd name="T63" fmla="*/ 0 h 1873"/>
                  <a:gd name="T64" fmla="*/ 517 w 690"/>
                  <a:gd name="T65" fmla="*/ 0 h 1873"/>
                  <a:gd name="T66" fmla="*/ 431 w 690"/>
                  <a:gd name="T67" fmla="*/ 0 h 1873"/>
                  <a:gd name="T68" fmla="*/ 344 w 690"/>
                  <a:gd name="T69" fmla="*/ 0 h 1873"/>
                  <a:gd name="T70" fmla="*/ 258 w 690"/>
                  <a:gd name="T71" fmla="*/ 0 h 1873"/>
                  <a:gd name="T72" fmla="*/ 172 w 690"/>
                  <a:gd name="T73" fmla="*/ 0 h 1873"/>
                  <a:gd name="T74" fmla="*/ 86 w 690"/>
                  <a:gd name="T75" fmla="*/ 1 h 1873"/>
                  <a:gd name="T76" fmla="*/ 0 w 690"/>
                  <a:gd name="T77" fmla="*/ 1 h 1873"/>
                  <a:gd name="T78" fmla="*/ 21 w 690"/>
                  <a:gd name="T79" fmla="*/ 166 h 1873"/>
                  <a:gd name="T80" fmla="*/ 63 w 690"/>
                  <a:gd name="T81" fmla="*/ 170 h 1873"/>
                  <a:gd name="T82" fmla="*/ 106 w 690"/>
                  <a:gd name="T83" fmla="*/ 173 h 1873"/>
                  <a:gd name="T84" fmla="*/ 149 w 690"/>
                  <a:gd name="T85" fmla="*/ 177 h 1873"/>
                  <a:gd name="T86" fmla="*/ 169 w 690"/>
                  <a:gd name="T87" fmla="*/ 215 h 1873"/>
                  <a:gd name="T88" fmla="*/ 166 w 690"/>
                  <a:gd name="T89" fmla="*/ 286 h 1873"/>
                  <a:gd name="T90" fmla="*/ 144 w 690"/>
                  <a:gd name="T91" fmla="*/ 322 h 1873"/>
                  <a:gd name="T92" fmla="*/ 102 w 690"/>
                  <a:gd name="T93" fmla="*/ 321 h 1873"/>
                  <a:gd name="T94" fmla="*/ 62 w 690"/>
                  <a:gd name="T95" fmla="*/ 321 h 1873"/>
                  <a:gd name="T96" fmla="*/ 21 w 690"/>
                  <a:gd name="T97" fmla="*/ 321 h 18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690" h="1873">
                    <a:moveTo>
                      <a:pt x="0" y="321"/>
                    </a:moveTo>
                    <a:lnTo>
                      <a:pt x="0" y="1856"/>
                    </a:lnTo>
                    <a:lnTo>
                      <a:pt x="36" y="1857"/>
                    </a:lnTo>
                    <a:lnTo>
                      <a:pt x="70" y="1858"/>
                    </a:lnTo>
                    <a:lnTo>
                      <a:pt x="106" y="1860"/>
                    </a:lnTo>
                    <a:lnTo>
                      <a:pt x="141" y="1861"/>
                    </a:lnTo>
                    <a:lnTo>
                      <a:pt x="176" y="1862"/>
                    </a:lnTo>
                    <a:lnTo>
                      <a:pt x="211" y="1863"/>
                    </a:lnTo>
                    <a:lnTo>
                      <a:pt x="247" y="1864"/>
                    </a:lnTo>
                    <a:lnTo>
                      <a:pt x="282" y="1864"/>
                    </a:lnTo>
                    <a:lnTo>
                      <a:pt x="317" y="1865"/>
                    </a:lnTo>
                    <a:lnTo>
                      <a:pt x="353" y="1866"/>
                    </a:lnTo>
                    <a:lnTo>
                      <a:pt x="388" y="1868"/>
                    </a:lnTo>
                    <a:lnTo>
                      <a:pt x="423" y="1869"/>
                    </a:lnTo>
                    <a:lnTo>
                      <a:pt x="459" y="1870"/>
                    </a:lnTo>
                    <a:lnTo>
                      <a:pt x="494" y="1871"/>
                    </a:lnTo>
                    <a:lnTo>
                      <a:pt x="529" y="1872"/>
                    </a:lnTo>
                    <a:lnTo>
                      <a:pt x="565" y="1873"/>
                    </a:lnTo>
                    <a:lnTo>
                      <a:pt x="565" y="1742"/>
                    </a:lnTo>
                    <a:lnTo>
                      <a:pt x="565" y="1611"/>
                    </a:lnTo>
                    <a:lnTo>
                      <a:pt x="563" y="1481"/>
                    </a:lnTo>
                    <a:lnTo>
                      <a:pt x="563" y="1349"/>
                    </a:lnTo>
                    <a:lnTo>
                      <a:pt x="571" y="1348"/>
                    </a:lnTo>
                    <a:lnTo>
                      <a:pt x="581" y="1346"/>
                    </a:lnTo>
                    <a:lnTo>
                      <a:pt x="589" y="1345"/>
                    </a:lnTo>
                    <a:lnTo>
                      <a:pt x="597" y="1343"/>
                    </a:lnTo>
                    <a:lnTo>
                      <a:pt x="598" y="1243"/>
                    </a:lnTo>
                    <a:lnTo>
                      <a:pt x="598" y="1144"/>
                    </a:lnTo>
                    <a:lnTo>
                      <a:pt x="598" y="1045"/>
                    </a:lnTo>
                    <a:lnTo>
                      <a:pt x="598" y="946"/>
                    </a:lnTo>
                    <a:lnTo>
                      <a:pt x="591" y="935"/>
                    </a:lnTo>
                    <a:lnTo>
                      <a:pt x="584" y="923"/>
                    </a:lnTo>
                    <a:lnTo>
                      <a:pt x="577" y="910"/>
                    </a:lnTo>
                    <a:lnTo>
                      <a:pt x="570" y="899"/>
                    </a:lnTo>
                    <a:lnTo>
                      <a:pt x="563" y="887"/>
                    </a:lnTo>
                    <a:lnTo>
                      <a:pt x="556" y="875"/>
                    </a:lnTo>
                    <a:lnTo>
                      <a:pt x="550" y="863"/>
                    </a:lnTo>
                    <a:lnTo>
                      <a:pt x="543" y="852"/>
                    </a:lnTo>
                    <a:lnTo>
                      <a:pt x="544" y="730"/>
                    </a:lnTo>
                    <a:lnTo>
                      <a:pt x="546" y="607"/>
                    </a:lnTo>
                    <a:lnTo>
                      <a:pt x="547" y="485"/>
                    </a:lnTo>
                    <a:lnTo>
                      <a:pt x="548" y="363"/>
                    </a:lnTo>
                    <a:lnTo>
                      <a:pt x="542" y="360"/>
                    </a:lnTo>
                    <a:lnTo>
                      <a:pt x="535" y="355"/>
                    </a:lnTo>
                    <a:lnTo>
                      <a:pt x="528" y="352"/>
                    </a:lnTo>
                    <a:lnTo>
                      <a:pt x="520" y="348"/>
                    </a:lnTo>
                    <a:lnTo>
                      <a:pt x="523" y="306"/>
                    </a:lnTo>
                    <a:lnTo>
                      <a:pt x="525" y="263"/>
                    </a:lnTo>
                    <a:lnTo>
                      <a:pt x="529" y="220"/>
                    </a:lnTo>
                    <a:lnTo>
                      <a:pt x="531" y="179"/>
                    </a:lnTo>
                    <a:lnTo>
                      <a:pt x="551" y="177"/>
                    </a:lnTo>
                    <a:lnTo>
                      <a:pt x="570" y="174"/>
                    </a:lnTo>
                    <a:lnTo>
                      <a:pt x="590" y="173"/>
                    </a:lnTo>
                    <a:lnTo>
                      <a:pt x="611" y="171"/>
                    </a:lnTo>
                    <a:lnTo>
                      <a:pt x="630" y="170"/>
                    </a:lnTo>
                    <a:lnTo>
                      <a:pt x="650" y="167"/>
                    </a:lnTo>
                    <a:lnTo>
                      <a:pt x="669" y="166"/>
                    </a:lnTo>
                    <a:lnTo>
                      <a:pt x="689" y="164"/>
                    </a:lnTo>
                    <a:lnTo>
                      <a:pt x="689" y="122"/>
                    </a:lnTo>
                    <a:lnTo>
                      <a:pt x="689" y="82"/>
                    </a:lnTo>
                    <a:lnTo>
                      <a:pt x="689" y="42"/>
                    </a:lnTo>
                    <a:lnTo>
                      <a:pt x="690" y="0"/>
                    </a:lnTo>
                    <a:lnTo>
                      <a:pt x="648" y="0"/>
                    </a:lnTo>
                    <a:lnTo>
                      <a:pt x="604" y="0"/>
                    </a:lnTo>
                    <a:lnTo>
                      <a:pt x="561" y="0"/>
                    </a:lnTo>
                    <a:lnTo>
                      <a:pt x="517" y="0"/>
                    </a:lnTo>
                    <a:lnTo>
                      <a:pt x="475" y="0"/>
                    </a:lnTo>
                    <a:lnTo>
                      <a:pt x="431" y="0"/>
                    </a:lnTo>
                    <a:lnTo>
                      <a:pt x="388" y="0"/>
                    </a:lnTo>
                    <a:lnTo>
                      <a:pt x="344" y="0"/>
                    </a:lnTo>
                    <a:lnTo>
                      <a:pt x="302" y="0"/>
                    </a:lnTo>
                    <a:lnTo>
                      <a:pt x="258" y="0"/>
                    </a:lnTo>
                    <a:lnTo>
                      <a:pt x="215" y="0"/>
                    </a:lnTo>
                    <a:lnTo>
                      <a:pt x="172" y="0"/>
                    </a:lnTo>
                    <a:lnTo>
                      <a:pt x="129" y="1"/>
                    </a:lnTo>
                    <a:lnTo>
                      <a:pt x="86" y="1"/>
                    </a:lnTo>
                    <a:lnTo>
                      <a:pt x="43" y="1"/>
                    </a:lnTo>
                    <a:lnTo>
                      <a:pt x="0" y="1"/>
                    </a:lnTo>
                    <a:lnTo>
                      <a:pt x="0" y="165"/>
                    </a:lnTo>
                    <a:lnTo>
                      <a:pt x="21" y="166"/>
                    </a:lnTo>
                    <a:lnTo>
                      <a:pt x="43" y="169"/>
                    </a:lnTo>
                    <a:lnTo>
                      <a:pt x="63" y="170"/>
                    </a:lnTo>
                    <a:lnTo>
                      <a:pt x="85" y="172"/>
                    </a:lnTo>
                    <a:lnTo>
                      <a:pt x="106" y="173"/>
                    </a:lnTo>
                    <a:lnTo>
                      <a:pt x="128" y="175"/>
                    </a:lnTo>
                    <a:lnTo>
                      <a:pt x="149" y="177"/>
                    </a:lnTo>
                    <a:lnTo>
                      <a:pt x="170" y="179"/>
                    </a:lnTo>
                    <a:lnTo>
                      <a:pt x="169" y="215"/>
                    </a:lnTo>
                    <a:lnTo>
                      <a:pt x="168" y="250"/>
                    </a:lnTo>
                    <a:lnTo>
                      <a:pt x="166" y="286"/>
                    </a:lnTo>
                    <a:lnTo>
                      <a:pt x="165" y="322"/>
                    </a:lnTo>
                    <a:lnTo>
                      <a:pt x="144" y="322"/>
                    </a:lnTo>
                    <a:lnTo>
                      <a:pt x="123" y="321"/>
                    </a:lnTo>
                    <a:lnTo>
                      <a:pt x="102" y="321"/>
                    </a:lnTo>
                    <a:lnTo>
                      <a:pt x="83" y="321"/>
                    </a:lnTo>
                    <a:lnTo>
                      <a:pt x="62" y="321"/>
                    </a:lnTo>
                    <a:lnTo>
                      <a:pt x="41" y="321"/>
                    </a:lnTo>
                    <a:lnTo>
                      <a:pt x="21" y="321"/>
                    </a:lnTo>
                    <a:lnTo>
                      <a:pt x="0" y="321"/>
                    </a:lnTo>
                    <a:close/>
                  </a:path>
                </a:pathLst>
              </a:custGeom>
              <a:solidFill>
                <a:srgbClr val="9696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451" name="Freeform 10"/>
              <p:cNvSpPr>
                <a:spLocks/>
              </p:cNvSpPr>
              <p:nvPr/>
            </p:nvSpPr>
            <p:spPr bwMode="auto">
              <a:xfrm>
                <a:off x="2562" y="1818"/>
                <a:ext cx="331" cy="927"/>
              </a:xfrm>
              <a:custGeom>
                <a:avLst/>
                <a:gdLst>
                  <a:gd name="T0" fmla="*/ 661 w 661"/>
                  <a:gd name="T1" fmla="*/ 0 h 1855"/>
                  <a:gd name="T2" fmla="*/ 578 w 661"/>
                  <a:gd name="T3" fmla="*/ 0 h 1855"/>
                  <a:gd name="T4" fmla="*/ 496 w 661"/>
                  <a:gd name="T5" fmla="*/ 0 h 1855"/>
                  <a:gd name="T6" fmla="*/ 413 w 661"/>
                  <a:gd name="T7" fmla="*/ 0 h 1855"/>
                  <a:gd name="T8" fmla="*/ 330 w 661"/>
                  <a:gd name="T9" fmla="*/ 0 h 1855"/>
                  <a:gd name="T10" fmla="*/ 247 w 661"/>
                  <a:gd name="T11" fmla="*/ 0 h 1855"/>
                  <a:gd name="T12" fmla="*/ 164 w 661"/>
                  <a:gd name="T13" fmla="*/ 0 h 1855"/>
                  <a:gd name="T14" fmla="*/ 82 w 661"/>
                  <a:gd name="T15" fmla="*/ 2 h 1855"/>
                  <a:gd name="T16" fmla="*/ 0 w 661"/>
                  <a:gd name="T17" fmla="*/ 2 h 1855"/>
                  <a:gd name="T18" fmla="*/ 2 w 661"/>
                  <a:gd name="T19" fmla="*/ 71 h 1855"/>
                  <a:gd name="T20" fmla="*/ 5 w 661"/>
                  <a:gd name="T21" fmla="*/ 140 h 1855"/>
                  <a:gd name="T22" fmla="*/ 21 w 661"/>
                  <a:gd name="T23" fmla="*/ 136 h 1855"/>
                  <a:gd name="T24" fmla="*/ 36 w 661"/>
                  <a:gd name="T25" fmla="*/ 134 h 1855"/>
                  <a:gd name="T26" fmla="*/ 42 w 661"/>
                  <a:gd name="T27" fmla="*/ 985 h 1855"/>
                  <a:gd name="T28" fmla="*/ 48 w 661"/>
                  <a:gd name="T29" fmla="*/ 1837 h 1855"/>
                  <a:gd name="T30" fmla="*/ 125 w 661"/>
                  <a:gd name="T31" fmla="*/ 1839 h 1855"/>
                  <a:gd name="T32" fmla="*/ 201 w 661"/>
                  <a:gd name="T33" fmla="*/ 1841 h 1855"/>
                  <a:gd name="T34" fmla="*/ 278 w 661"/>
                  <a:gd name="T35" fmla="*/ 1844 h 1855"/>
                  <a:gd name="T36" fmla="*/ 354 w 661"/>
                  <a:gd name="T37" fmla="*/ 1846 h 1855"/>
                  <a:gd name="T38" fmla="*/ 432 w 661"/>
                  <a:gd name="T39" fmla="*/ 1848 h 1855"/>
                  <a:gd name="T40" fmla="*/ 508 w 661"/>
                  <a:gd name="T41" fmla="*/ 1850 h 1855"/>
                  <a:gd name="T42" fmla="*/ 585 w 661"/>
                  <a:gd name="T43" fmla="*/ 1853 h 1855"/>
                  <a:gd name="T44" fmla="*/ 661 w 661"/>
                  <a:gd name="T45" fmla="*/ 1855 h 1855"/>
                  <a:gd name="T46" fmla="*/ 640 w 661"/>
                  <a:gd name="T47" fmla="*/ 320 h 1855"/>
                  <a:gd name="T48" fmla="*/ 598 w 661"/>
                  <a:gd name="T49" fmla="*/ 318 h 1855"/>
                  <a:gd name="T50" fmla="*/ 555 w 661"/>
                  <a:gd name="T51" fmla="*/ 318 h 1855"/>
                  <a:gd name="T52" fmla="*/ 512 w 661"/>
                  <a:gd name="T53" fmla="*/ 318 h 1855"/>
                  <a:gd name="T54" fmla="*/ 495 w 661"/>
                  <a:gd name="T55" fmla="*/ 295 h 1855"/>
                  <a:gd name="T56" fmla="*/ 500 w 661"/>
                  <a:gd name="T57" fmla="*/ 250 h 1855"/>
                  <a:gd name="T58" fmla="*/ 504 w 661"/>
                  <a:gd name="T59" fmla="*/ 209 h 1855"/>
                  <a:gd name="T60" fmla="*/ 504 w 661"/>
                  <a:gd name="T61" fmla="*/ 171 h 1855"/>
                  <a:gd name="T62" fmla="*/ 525 w 661"/>
                  <a:gd name="T63" fmla="*/ 153 h 1855"/>
                  <a:gd name="T64" fmla="*/ 564 w 661"/>
                  <a:gd name="T65" fmla="*/ 156 h 1855"/>
                  <a:gd name="T66" fmla="*/ 603 w 661"/>
                  <a:gd name="T67" fmla="*/ 159 h 1855"/>
                  <a:gd name="T68" fmla="*/ 641 w 661"/>
                  <a:gd name="T69" fmla="*/ 163 h 18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61" h="1855">
                    <a:moveTo>
                      <a:pt x="661" y="164"/>
                    </a:moveTo>
                    <a:lnTo>
                      <a:pt x="661" y="0"/>
                    </a:lnTo>
                    <a:lnTo>
                      <a:pt x="619" y="0"/>
                    </a:lnTo>
                    <a:lnTo>
                      <a:pt x="578" y="0"/>
                    </a:lnTo>
                    <a:lnTo>
                      <a:pt x="536" y="0"/>
                    </a:lnTo>
                    <a:lnTo>
                      <a:pt x="496" y="0"/>
                    </a:lnTo>
                    <a:lnTo>
                      <a:pt x="455" y="0"/>
                    </a:lnTo>
                    <a:lnTo>
                      <a:pt x="413" y="0"/>
                    </a:lnTo>
                    <a:lnTo>
                      <a:pt x="372" y="0"/>
                    </a:lnTo>
                    <a:lnTo>
                      <a:pt x="330" y="0"/>
                    </a:lnTo>
                    <a:lnTo>
                      <a:pt x="289" y="0"/>
                    </a:lnTo>
                    <a:lnTo>
                      <a:pt x="247" y="0"/>
                    </a:lnTo>
                    <a:lnTo>
                      <a:pt x="206" y="0"/>
                    </a:lnTo>
                    <a:lnTo>
                      <a:pt x="164" y="0"/>
                    </a:lnTo>
                    <a:lnTo>
                      <a:pt x="124" y="2"/>
                    </a:lnTo>
                    <a:lnTo>
                      <a:pt x="82" y="2"/>
                    </a:lnTo>
                    <a:lnTo>
                      <a:pt x="41" y="2"/>
                    </a:lnTo>
                    <a:lnTo>
                      <a:pt x="0" y="2"/>
                    </a:lnTo>
                    <a:lnTo>
                      <a:pt x="1" y="36"/>
                    </a:lnTo>
                    <a:lnTo>
                      <a:pt x="2" y="71"/>
                    </a:lnTo>
                    <a:lnTo>
                      <a:pt x="4" y="105"/>
                    </a:lnTo>
                    <a:lnTo>
                      <a:pt x="5" y="140"/>
                    </a:lnTo>
                    <a:lnTo>
                      <a:pt x="13" y="139"/>
                    </a:lnTo>
                    <a:lnTo>
                      <a:pt x="21" y="136"/>
                    </a:lnTo>
                    <a:lnTo>
                      <a:pt x="28" y="135"/>
                    </a:lnTo>
                    <a:lnTo>
                      <a:pt x="36" y="134"/>
                    </a:lnTo>
                    <a:lnTo>
                      <a:pt x="39" y="560"/>
                    </a:lnTo>
                    <a:lnTo>
                      <a:pt x="42" y="985"/>
                    </a:lnTo>
                    <a:lnTo>
                      <a:pt x="44" y="1410"/>
                    </a:lnTo>
                    <a:lnTo>
                      <a:pt x="48" y="1837"/>
                    </a:lnTo>
                    <a:lnTo>
                      <a:pt x="86" y="1838"/>
                    </a:lnTo>
                    <a:lnTo>
                      <a:pt x="125" y="1839"/>
                    </a:lnTo>
                    <a:lnTo>
                      <a:pt x="163" y="1840"/>
                    </a:lnTo>
                    <a:lnTo>
                      <a:pt x="201" y="1841"/>
                    </a:lnTo>
                    <a:lnTo>
                      <a:pt x="240" y="1842"/>
                    </a:lnTo>
                    <a:lnTo>
                      <a:pt x="278" y="1844"/>
                    </a:lnTo>
                    <a:lnTo>
                      <a:pt x="316" y="1845"/>
                    </a:lnTo>
                    <a:lnTo>
                      <a:pt x="354" y="1846"/>
                    </a:lnTo>
                    <a:lnTo>
                      <a:pt x="394" y="1847"/>
                    </a:lnTo>
                    <a:lnTo>
                      <a:pt x="432" y="1848"/>
                    </a:lnTo>
                    <a:lnTo>
                      <a:pt x="470" y="1849"/>
                    </a:lnTo>
                    <a:lnTo>
                      <a:pt x="508" y="1850"/>
                    </a:lnTo>
                    <a:lnTo>
                      <a:pt x="546" y="1852"/>
                    </a:lnTo>
                    <a:lnTo>
                      <a:pt x="585" y="1853"/>
                    </a:lnTo>
                    <a:lnTo>
                      <a:pt x="623" y="1854"/>
                    </a:lnTo>
                    <a:lnTo>
                      <a:pt x="661" y="1855"/>
                    </a:lnTo>
                    <a:lnTo>
                      <a:pt x="661" y="320"/>
                    </a:lnTo>
                    <a:lnTo>
                      <a:pt x="640" y="320"/>
                    </a:lnTo>
                    <a:lnTo>
                      <a:pt x="619" y="318"/>
                    </a:lnTo>
                    <a:lnTo>
                      <a:pt x="598" y="318"/>
                    </a:lnTo>
                    <a:lnTo>
                      <a:pt x="577" y="318"/>
                    </a:lnTo>
                    <a:lnTo>
                      <a:pt x="555" y="318"/>
                    </a:lnTo>
                    <a:lnTo>
                      <a:pt x="534" y="318"/>
                    </a:lnTo>
                    <a:lnTo>
                      <a:pt x="512" y="318"/>
                    </a:lnTo>
                    <a:lnTo>
                      <a:pt x="492" y="318"/>
                    </a:lnTo>
                    <a:lnTo>
                      <a:pt x="495" y="295"/>
                    </a:lnTo>
                    <a:lnTo>
                      <a:pt x="497" y="273"/>
                    </a:lnTo>
                    <a:lnTo>
                      <a:pt x="500" y="250"/>
                    </a:lnTo>
                    <a:lnTo>
                      <a:pt x="503" y="229"/>
                    </a:lnTo>
                    <a:lnTo>
                      <a:pt x="504" y="209"/>
                    </a:lnTo>
                    <a:lnTo>
                      <a:pt x="504" y="189"/>
                    </a:lnTo>
                    <a:lnTo>
                      <a:pt x="504" y="171"/>
                    </a:lnTo>
                    <a:lnTo>
                      <a:pt x="505" y="151"/>
                    </a:lnTo>
                    <a:lnTo>
                      <a:pt x="525" y="153"/>
                    </a:lnTo>
                    <a:lnTo>
                      <a:pt x="545" y="155"/>
                    </a:lnTo>
                    <a:lnTo>
                      <a:pt x="564" y="156"/>
                    </a:lnTo>
                    <a:lnTo>
                      <a:pt x="584" y="157"/>
                    </a:lnTo>
                    <a:lnTo>
                      <a:pt x="603" y="159"/>
                    </a:lnTo>
                    <a:lnTo>
                      <a:pt x="623" y="161"/>
                    </a:lnTo>
                    <a:lnTo>
                      <a:pt x="641" y="163"/>
                    </a:lnTo>
                    <a:lnTo>
                      <a:pt x="661" y="164"/>
                    </a:lnTo>
                    <a:close/>
                  </a:path>
                </a:pathLst>
              </a:custGeom>
              <a:solidFill>
                <a:srgbClr val="9696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452" name="Freeform 11"/>
              <p:cNvSpPr>
                <a:spLocks/>
              </p:cNvSpPr>
              <p:nvPr/>
            </p:nvSpPr>
            <p:spPr bwMode="auto">
              <a:xfrm>
                <a:off x="2893" y="1817"/>
                <a:ext cx="342" cy="936"/>
              </a:xfrm>
              <a:custGeom>
                <a:avLst/>
                <a:gdLst>
                  <a:gd name="T0" fmla="*/ 0 w 683"/>
                  <a:gd name="T1" fmla="*/ 1856 h 1872"/>
                  <a:gd name="T2" fmla="*/ 69 w 683"/>
                  <a:gd name="T3" fmla="*/ 1858 h 1872"/>
                  <a:gd name="T4" fmla="*/ 139 w 683"/>
                  <a:gd name="T5" fmla="*/ 1860 h 1872"/>
                  <a:gd name="T6" fmla="*/ 208 w 683"/>
                  <a:gd name="T7" fmla="*/ 1862 h 1872"/>
                  <a:gd name="T8" fmla="*/ 279 w 683"/>
                  <a:gd name="T9" fmla="*/ 1864 h 1872"/>
                  <a:gd name="T10" fmla="*/ 349 w 683"/>
                  <a:gd name="T11" fmla="*/ 1865 h 1872"/>
                  <a:gd name="T12" fmla="*/ 419 w 683"/>
                  <a:gd name="T13" fmla="*/ 1868 h 1872"/>
                  <a:gd name="T14" fmla="*/ 489 w 683"/>
                  <a:gd name="T15" fmla="*/ 1870 h 1872"/>
                  <a:gd name="T16" fmla="*/ 559 w 683"/>
                  <a:gd name="T17" fmla="*/ 1872 h 1872"/>
                  <a:gd name="T18" fmla="*/ 559 w 683"/>
                  <a:gd name="T19" fmla="*/ 1607 h 1872"/>
                  <a:gd name="T20" fmla="*/ 558 w 683"/>
                  <a:gd name="T21" fmla="*/ 1343 h 1872"/>
                  <a:gd name="T22" fmla="*/ 575 w 683"/>
                  <a:gd name="T23" fmla="*/ 1340 h 1872"/>
                  <a:gd name="T24" fmla="*/ 591 w 683"/>
                  <a:gd name="T25" fmla="*/ 1338 h 1872"/>
                  <a:gd name="T26" fmla="*/ 592 w 683"/>
                  <a:gd name="T27" fmla="*/ 1144 h 1872"/>
                  <a:gd name="T28" fmla="*/ 592 w 683"/>
                  <a:gd name="T29" fmla="*/ 951 h 1872"/>
                  <a:gd name="T30" fmla="*/ 580 w 683"/>
                  <a:gd name="T31" fmla="*/ 926 h 1872"/>
                  <a:gd name="T32" fmla="*/ 566 w 683"/>
                  <a:gd name="T33" fmla="*/ 902 h 1872"/>
                  <a:gd name="T34" fmla="*/ 552 w 683"/>
                  <a:gd name="T35" fmla="*/ 878 h 1872"/>
                  <a:gd name="T36" fmla="*/ 539 w 683"/>
                  <a:gd name="T37" fmla="*/ 855 h 1872"/>
                  <a:gd name="T38" fmla="*/ 542 w 683"/>
                  <a:gd name="T39" fmla="*/ 610 h 1872"/>
                  <a:gd name="T40" fmla="*/ 544 w 683"/>
                  <a:gd name="T41" fmla="*/ 365 h 1872"/>
                  <a:gd name="T42" fmla="*/ 530 w 683"/>
                  <a:gd name="T43" fmla="*/ 357 h 1872"/>
                  <a:gd name="T44" fmla="*/ 516 w 683"/>
                  <a:gd name="T45" fmla="*/ 351 h 1872"/>
                  <a:gd name="T46" fmla="*/ 521 w 683"/>
                  <a:gd name="T47" fmla="*/ 262 h 1872"/>
                  <a:gd name="T48" fmla="*/ 525 w 683"/>
                  <a:gd name="T49" fmla="*/ 174 h 1872"/>
                  <a:gd name="T50" fmla="*/ 565 w 683"/>
                  <a:gd name="T51" fmla="*/ 171 h 1872"/>
                  <a:gd name="T52" fmla="*/ 604 w 683"/>
                  <a:gd name="T53" fmla="*/ 166 h 1872"/>
                  <a:gd name="T54" fmla="*/ 643 w 683"/>
                  <a:gd name="T55" fmla="*/ 163 h 1872"/>
                  <a:gd name="T56" fmla="*/ 682 w 683"/>
                  <a:gd name="T57" fmla="*/ 159 h 1872"/>
                  <a:gd name="T58" fmla="*/ 683 w 683"/>
                  <a:gd name="T59" fmla="*/ 80 h 1872"/>
                  <a:gd name="T60" fmla="*/ 683 w 683"/>
                  <a:gd name="T61" fmla="*/ 0 h 1872"/>
                  <a:gd name="T62" fmla="*/ 598 w 683"/>
                  <a:gd name="T63" fmla="*/ 0 h 1872"/>
                  <a:gd name="T64" fmla="*/ 513 w 683"/>
                  <a:gd name="T65" fmla="*/ 0 h 1872"/>
                  <a:gd name="T66" fmla="*/ 426 w 683"/>
                  <a:gd name="T67" fmla="*/ 0 h 1872"/>
                  <a:gd name="T68" fmla="*/ 341 w 683"/>
                  <a:gd name="T69" fmla="*/ 0 h 1872"/>
                  <a:gd name="T70" fmla="*/ 256 w 683"/>
                  <a:gd name="T71" fmla="*/ 0 h 1872"/>
                  <a:gd name="T72" fmla="*/ 170 w 683"/>
                  <a:gd name="T73" fmla="*/ 0 h 1872"/>
                  <a:gd name="T74" fmla="*/ 85 w 683"/>
                  <a:gd name="T75" fmla="*/ 0 h 1872"/>
                  <a:gd name="T76" fmla="*/ 0 w 683"/>
                  <a:gd name="T77" fmla="*/ 0 h 1872"/>
                  <a:gd name="T78" fmla="*/ 22 w 683"/>
                  <a:gd name="T79" fmla="*/ 163 h 1872"/>
                  <a:gd name="T80" fmla="*/ 64 w 683"/>
                  <a:gd name="T81" fmla="*/ 166 h 1872"/>
                  <a:gd name="T82" fmla="*/ 108 w 683"/>
                  <a:gd name="T83" fmla="*/ 170 h 1872"/>
                  <a:gd name="T84" fmla="*/ 152 w 683"/>
                  <a:gd name="T85" fmla="*/ 173 h 1872"/>
                  <a:gd name="T86" fmla="*/ 173 w 683"/>
                  <a:gd name="T87" fmla="*/ 212 h 1872"/>
                  <a:gd name="T88" fmla="*/ 170 w 683"/>
                  <a:gd name="T89" fmla="*/ 288 h 1872"/>
                  <a:gd name="T90" fmla="*/ 147 w 683"/>
                  <a:gd name="T91" fmla="*/ 326 h 1872"/>
                  <a:gd name="T92" fmla="*/ 105 w 683"/>
                  <a:gd name="T93" fmla="*/ 325 h 1872"/>
                  <a:gd name="T94" fmla="*/ 63 w 683"/>
                  <a:gd name="T95" fmla="*/ 325 h 1872"/>
                  <a:gd name="T96" fmla="*/ 21 w 683"/>
                  <a:gd name="T97" fmla="*/ 324 h 1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683" h="1872">
                    <a:moveTo>
                      <a:pt x="0" y="324"/>
                    </a:moveTo>
                    <a:lnTo>
                      <a:pt x="0" y="1856"/>
                    </a:lnTo>
                    <a:lnTo>
                      <a:pt x="34" y="1857"/>
                    </a:lnTo>
                    <a:lnTo>
                      <a:pt x="69" y="1858"/>
                    </a:lnTo>
                    <a:lnTo>
                      <a:pt x="105" y="1858"/>
                    </a:lnTo>
                    <a:lnTo>
                      <a:pt x="139" y="1860"/>
                    </a:lnTo>
                    <a:lnTo>
                      <a:pt x="174" y="1861"/>
                    </a:lnTo>
                    <a:lnTo>
                      <a:pt x="208" y="1862"/>
                    </a:lnTo>
                    <a:lnTo>
                      <a:pt x="244" y="1863"/>
                    </a:lnTo>
                    <a:lnTo>
                      <a:pt x="279" y="1864"/>
                    </a:lnTo>
                    <a:lnTo>
                      <a:pt x="313" y="1865"/>
                    </a:lnTo>
                    <a:lnTo>
                      <a:pt x="349" y="1865"/>
                    </a:lnTo>
                    <a:lnTo>
                      <a:pt x="384" y="1866"/>
                    </a:lnTo>
                    <a:lnTo>
                      <a:pt x="419" y="1868"/>
                    </a:lnTo>
                    <a:lnTo>
                      <a:pt x="454" y="1869"/>
                    </a:lnTo>
                    <a:lnTo>
                      <a:pt x="489" y="1870"/>
                    </a:lnTo>
                    <a:lnTo>
                      <a:pt x="524" y="1871"/>
                    </a:lnTo>
                    <a:lnTo>
                      <a:pt x="559" y="1872"/>
                    </a:lnTo>
                    <a:lnTo>
                      <a:pt x="559" y="1740"/>
                    </a:lnTo>
                    <a:lnTo>
                      <a:pt x="559" y="1607"/>
                    </a:lnTo>
                    <a:lnTo>
                      <a:pt x="558" y="1476"/>
                    </a:lnTo>
                    <a:lnTo>
                      <a:pt x="558" y="1343"/>
                    </a:lnTo>
                    <a:lnTo>
                      <a:pt x="566" y="1342"/>
                    </a:lnTo>
                    <a:lnTo>
                      <a:pt x="575" y="1340"/>
                    </a:lnTo>
                    <a:lnTo>
                      <a:pt x="583" y="1339"/>
                    </a:lnTo>
                    <a:lnTo>
                      <a:pt x="591" y="1338"/>
                    </a:lnTo>
                    <a:lnTo>
                      <a:pt x="592" y="1241"/>
                    </a:lnTo>
                    <a:lnTo>
                      <a:pt x="592" y="1144"/>
                    </a:lnTo>
                    <a:lnTo>
                      <a:pt x="592" y="1047"/>
                    </a:lnTo>
                    <a:lnTo>
                      <a:pt x="592" y="951"/>
                    </a:lnTo>
                    <a:lnTo>
                      <a:pt x="585" y="939"/>
                    </a:lnTo>
                    <a:lnTo>
                      <a:pt x="580" y="926"/>
                    </a:lnTo>
                    <a:lnTo>
                      <a:pt x="573" y="915"/>
                    </a:lnTo>
                    <a:lnTo>
                      <a:pt x="566" y="902"/>
                    </a:lnTo>
                    <a:lnTo>
                      <a:pt x="559" y="891"/>
                    </a:lnTo>
                    <a:lnTo>
                      <a:pt x="552" y="878"/>
                    </a:lnTo>
                    <a:lnTo>
                      <a:pt x="546" y="867"/>
                    </a:lnTo>
                    <a:lnTo>
                      <a:pt x="539" y="855"/>
                    </a:lnTo>
                    <a:lnTo>
                      <a:pt x="540" y="733"/>
                    </a:lnTo>
                    <a:lnTo>
                      <a:pt x="542" y="610"/>
                    </a:lnTo>
                    <a:lnTo>
                      <a:pt x="543" y="488"/>
                    </a:lnTo>
                    <a:lnTo>
                      <a:pt x="544" y="365"/>
                    </a:lnTo>
                    <a:lnTo>
                      <a:pt x="537" y="362"/>
                    </a:lnTo>
                    <a:lnTo>
                      <a:pt x="530" y="357"/>
                    </a:lnTo>
                    <a:lnTo>
                      <a:pt x="523" y="354"/>
                    </a:lnTo>
                    <a:lnTo>
                      <a:pt x="516" y="351"/>
                    </a:lnTo>
                    <a:lnTo>
                      <a:pt x="518" y="307"/>
                    </a:lnTo>
                    <a:lnTo>
                      <a:pt x="521" y="262"/>
                    </a:lnTo>
                    <a:lnTo>
                      <a:pt x="523" y="218"/>
                    </a:lnTo>
                    <a:lnTo>
                      <a:pt x="525" y="174"/>
                    </a:lnTo>
                    <a:lnTo>
                      <a:pt x="545" y="172"/>
                    </a:lnTo>
                    <a:lnTo>
                      <a:pt x="565" y="171"/>
                    </a:lnTo>
                    <a:lnTo>
                      <a:pt x="584" y="169"/>
                    </a:lnTo>
                    <a:lnTo>
                      <a:pt x="604" y="166"/>
                    </a:lnTo>
                    <a:lnTo>
                      <a:pt x="623" y="165"/>
                    </a:lnTo>
                    <a:lnTo>
                      <a:pt x="643" y="163"/>
                    </a:lnTo>
                    <a:lnTo>
                      <a:pt x="663" y="162"/>
                    </a:lnTo>
                    <a:lnTo>
                      <a:pt x="682" y="159"/>
                    </a:lnTo>
                    <a:lnTo>
                      <a:pt x="683" y="119"/>
                    </a:lnTo>
                    <a:lnTo>
                      <a:pt x="683" y="80"/>
                    </a:lnTo>
                    <a:lnTo>
                      <a:pt x="683" y="39"/>
                    </a:lnTo>
                    <a:lnTo>
                      <a:pt x="683" y="0"/>
                    </a:lnTo>
                    <a:lnTo>
                      <a:pt x="641" y="0"/>
                    </a:lnTo>
                    <a:lnTo>
                      <a:pt x="598" y="0"/>
                    </a:lnTo>
                    <a:lnTo>
                      <a:pt x="555" y="0"/>
                    </a:lnTo>
                    <a:lnTo>
                      <a:pt x="513" y="0"/>
                    </a:lnTo>
                    <a:lnTo>
                      <a:pt x="469" y="0"/>
                    </a:lnTo>
                    <a:lnTo>
                      <a:pt x="426" y="0"/>
                    </a:lnTo>
                    <a:lnTo>
                      <a:pt x="384" y="0"/>
                    </a:lnTo>
                    <a:lnTo>
                      <a:pt x="341" y="0"/>
                    </a:lnTo>
                    <a:lnTo>
                      <a:pt x="298" y="0"/>
                    </a:lnTo>
                    <a:lnTo>
                      <a:pt x="256" y="0"/>
                    </a:lnTo>
                    <a:lnTo>
                      <a:pt x="213" y="0"/>
                    </a:lnTo>
                    <a:lnTo>
                      <a:pt x="170" y="0"/>
                    </a:lnTo>
                    <a:lnTo>
                      <a:pt x="128" y="0"/>
                    </a:lnTo>
                    <a:lnTo>
                      <a:pt x="85" y="0"/>
                    </a:lnTo>
                    <a:lnTo>
                      <a:pt x="43" y="0"/>
                    </a:lnTo>
                    <a:lnTo>
                      <a:pt x="0" y="0"/>
                    </a:lnTo>
                    <a:lnTo>
                      <a:pt x="0" y="162"/>
                    </a:lnTo>
                    <a:lnTo>
                      <a:pt x="22" y="163"/>
                    </a:lnTo>
                    <a:lnTo>
                      <a:pt x="44" y="165"/>
                    </a:lnTo>
                    <a:lnTo>
                      <a:pt x="64" y="166"/>
                    </a:lnTo>
                    <a:lnTo>
                      <a:pt x="86" y="167"/>
                    </a:lnTo>
                    <a:lnTo>
                      <a:pt x="108" y="170"/>
                    </a:lnTo>
                    <a:lnTo>
                      <a:pt x="130" y="171"/>
                    </a:lnTo>
                    <a:lnTo>
                      <a:pt x="152" y="173"/>
                    </a:lnTo>
                    <a:lnTo>
                      <a:pt x="174" y="174"/>
                    </a:lnTo>
                    <a:lnTo>
                      <a:pt x="173" y="212"/>
                    </a:lnTo>
                    <a:lnTo>
                      <a:pt x="172" y="250"/>
                    </a:lnTo>
                    <a:lnTo>
                      <a:pt x="170" y="288"/>
                    </a:lnTo>
                    <a:lnTo>
                      <a:pt x="169" y="326"/>
                    </a:lnTo>
                    <a:lnTo>
                      <a:pt x="147" y="326"/>
                    </a:lnTo>
                    <a:lnTo>
                      <a:pt x="127" y="325"/>
                    </a:lnTo>
                    <a:lnTo>
                      <a:pt x="105" y="325"/>
                    </a:lnTo>
                    <a:lnTo>
                      <a:pt x="84" y="325"/>
                    </a:lnTo>
                    <a:lnTo>
                      <a:pt x="63" y="325"/>
                    </a:lnTo>
                    <a:lnTo>
                      <a:pt x="43" y="325"/>
                    </a:lnTo>
                    <a:lnTo>
                      <a:pt x="21" y="324"/>
                    </a:lnTo>
                    <a:lnTo>
                      <a:pt x="0" y="324"/>
                    </a:lnTo>
                    <a:close/>
                  </a:path>
                </a:pathLst>
              </a:custGeom>
              <a:solidFill>
                <a:srgbClr val="A3A3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453" name="Freeform 12"/>
              <p:cNvSpPr>
                <a:spLocks/>
              </p:cNvSpPr>
              <p:nvPr/>
            </p:nvSpPr>
            <p:spPr bwMode="auto">
              <a:xfrm>
                <a:off x="2566" y="1817"/>
                <a:ext cx="327" cy="928"/>
              </a:xfrm>
              <a:custGeom>
                <a:avLst/>
                <a:gdLst>
                  <a:gd name="T0" fmla="*/ 655 w 655"/>
                  <a:gd name="T1" fmla="*/ 0 h 1856"/>
                  <a:gd name="T2" fmla="*/ 573 w 655"/>
                  <a:gd name="T3" fmla="*/ 0 h 1856"/>
                  <a:gd name="T4" fmla="*/ 491 w 655"/>
                  <a:gd name="T5" fmla="*/ 1 h 1856"/>
                  <a:gd name="T6" fmla="*/ 409 w 655"/>
                  <a:gd name="T7" fmla="*/ 1 h 1856"/>
                  <a:gd name="T8" fmla="*/ 328 w 655"/>
                  <a:gd name="T9" fmla="*/ 1 h 1856"/>
                  <a:gd name="T10" fmla="*/ 246 w 655"/>
                  <a:gd name="T11" fmla="*/ 1 h 1856"/>
                  <a:gd name="T12" fmla="*/ 164 w 655"/>
                  <a:gd name="T13" fmla="*/ 1 h 1856"/>
                  <a:gd name="T14" fmla="*/ 82 w 655"/>
                  <a:gd name="T15" fmla="*/ 1 h 1856"/>
                  <a:gd name="T16" fmla="*/ 0 w 655"/>
                  <a:gd name="T17" fmla="*/ 1 h 1856"/>
                  <a:gd name="T18" fmla="*/ 4 w 655"/>
                  <a:gd name="T19" fmla="*/ 68 h 1856"/>
                  <a:gd name="T20" fmla="*/ 6 w 655"/>
                  <a:gd name="T21" fmla="*/ 135 h 1856"/>
                  <a:gd name="T22" fmla="*/ 21 w 655"/>
                  <a:gd name="T23" fmla="*/ 133 h 1856"/>
                  <a:gd name="T24" fmla="*/ 36 w 655"/>
                  <a:gd name="T25" fmla="*/ 130 h 1856"/>
                  <a:gd name="T26" fmla="*/ 42 w 655"/>
                  <a:gd name="T27" fmla="*/ 984 h 1856"/>
                  <a:gd name="T28" fmla="*/ 48 w 655"/>
                  <a:gd name="T29" fmla="*/ 1838 h 1856"/>
                  <a:gd name="T30" fmla="*/ 124 w 655"/>
                  <a:gd name="T31" fmla="*/ 1840 h 1856"/>
                  <a:gd name="T32" fmla="*/ 200 w 655"/>
                  <a:gd name="T33" fmla="*/ 1842 h 1856"/>
                  <a:gd name="T34" fmla="*/ 276 w 655"/>
                  <a:gd name="T35" fmla="*/ 1845 h 1856"/>
                  <a:gd name="T36" fmla="*/ 352 w 655"/>
                  <a:gd name="T37" fmla="*/ 1847 h 1856"/>
                  <a:gd name="T38" fmla="*/ 428 w 655"/>
                  <a:gd name="T39" fmla="*/ 1849 h 1856"/>
                  <a:gd name="T40" fmla="*/ 504 w 655"/>
                  <a:gd name="T41" fmla="*/ 1851 h 1856"/>
                  <a:gd name="T42" fmla="*/ 579 w 655"/>
                  <a:gd name="T43" fmla="*/ 1854 h 1856"/>
                  <a:gd name="T44" fmla="*/ 655 w 655"/>
                  <a:gd name="T45" fmla="*/ 1856 h 1856"/>
                  <a:gd name="T46" fmla="*/ 633 w 655"/>
                  <a:gd name="T47" fmla="*/ 324 h 1856"/>
                  <a:gd name="T48" fmla="*/ 589 w 655"/>
                  <a:gd name="T49" fmla="*/ 323 h 1856"/>
                  <a:gd name="T50" fmla="*/ 545 w 655"/>
                  <a:gd name="T51" fmla="*/ 323 h 1856"/>
                  <a:gd name="T52" fmla="*/ 502 w 655"/>
                  <a:gd name="T53" fmla="*/ 322 h 1856"/>
                  <a:gd name="T54" fmla="*/ 483 w 655"/>
                  <a:gd name="T55" fmla="*/ 300 h 1856"/>
                  <a:gd name="T56" fmla="*/ 490 w 655"/>
                  <a:gd name="T57" fmla="*/ 255 h 1856"/>
                  <a:gd name="T58" fmla="*/ 494 w 655"/>
                  <a:gd name="T59" fmla="*/ 211 h 1856"/>
                  <a:gd name="T60" fmla="*/ 495 w 655"/>
                  <a:gd name="T61" fmla="*/ 170 h 1856"/>
                  <a:gd name="T62" fmla="*/ 517 w 655"/>
                  <a:gd name="T63" fmla="*/ 150 h 1856"/>
                  <a:gd name="T64" fmla="*/ 556 w 655"/>
                  <a:gd name="T65" fmla="*/ 154 h 1856"/>
                  <a:gd name="T66" fmla="*/ 596 w 655"/>
                  <a:gd name="T67" fmla="*/ 157 h 1856"/>
                  <a:gd name="T68" fmla="*/ 635 w 655"/>
                  <a:gd name="T69" fmla="*/ 160 h 18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55" h="1856">
                    <a:moveTo>
                      <a:pt x="655" y="162"/>
                    </a:moveTo>
                    <a:lnTo>
                      <a:pt x="655" y="0"/>
                    </a:lnTo>
                    <a:lnTo>
                      <a:pt x="615" y="0"/>
                    </a:lnTo>
                    <a:lnTo>
                      <a:pt x="573" y="0"/>
                    </a:lnTo>
                    <a:lnTo>
                      <a:pt x="533" y="0"/>
                    </a:lnTo>
                    <a:lnTo>
                      <a:pt x="491" y="1"/>
                    </a:lnTo>
                    <a:lnTo>
                      <a:pt x="451" y="1"/>
                    </a:lnTo>
                    <a:lnTo>
                      <a:pt x="409" y="1"/>
                    </a:lnTo>
                    <a:lnTo>
                      <a:pt x="369" y="1"/>
                    </a:lnTo>
                    <a:lnTo>
                      <a:pt x="328" y="1"/>
                    </a:lnTo>
                    <a:lnTo>
                      <a:pt x="287" y="1"/>
                    </a:lnTo>
                    <a:lnTo>
                      <a:pt x="246" y="1"/>
                    </a:lnTo>
                    <a:lnTo>
                      <a:pt x="206" y="1"/>
                    </a:lnTo>
                    <a:lnTo>
                      <a:pt x="164" y="1"/>
                    </a:lnTo>
                    <a:lnTo>
                      <a:pt x="124" y="1"/>
                    </a:lnTo>
                    <a:lnTo>
                      <a:pt x="82" y="1"/>
                    </a:lnTo>
                    <a:lnTo>
                      <a:pt x="42" y="1"/>
                    </a:lnTo>
                    <a:lnTo>
                      <a:pt x="0" y="1"/>
                    </a:lnTo>
                    <a:lnTo>
                      <a:pt x="2" y="35"/>
                    </a:lnTo>
                    <a:lnTo>
                      <a:pt x="4" y="68"/>
                    </a:lnTo>
                    <a:lnTo>
                      <a:pt x="5" y="102"/>
                    </a:lnTo>
                    <a:lnTo>
                      <a:pt x="6" y="135"/>
                    </a:lnTo>
                    <a:lnTo>
                      <a:pt x="14" y="134"/>
                    </a:lnTo>
                    <a:lnTo>
                      <a:pt x="21" y="133"/>
                    </a:lnTo>
                    <a:lnTo>
                      <a:pt x="29" y="132"/>
                    </a:lnTo>
                    <a:lnTo>
                      <a:pt x="36" y="130"/>
                    </a:lnTo>
                    <a:lnTo>
                      <a:pt x="38" y="557"/>
                    </a:lnTo>
                    <a:lnTo>
                      <a:pt x="42" y="984"/>
                    </a:lnTo>
                    <a:lnTo>
                      <a:pt x="45" y="1410"/>
                    </a:lnTo>
                    <a:lnTo>
                      <a:pt x="48" y="1838"/>
                    </a:lnTo>
                    <a:lnTo>
                      <a:pt x="86" y="1839"/>
                    </a:lnTo>
                    <a:lnTo>
                      <a:pt x="124" y="1840"/>
                    </a:lnTo>
                    <a:lnTo>
                      <a:pt x="162" y="1841"/>
                    </a:lnTo>
                    <a:lnTo>
                      <a:pt x="200" y="1842"/>
                    </a:lnTo>
                    <a:lnTo>
                      <a:pt x="238" y="1843"/>
                    </a:lnTo>
                    <a:lnTo>
                      <a:pt x="276" y="1845"/>
                    </a:lnTo>
                    <a:lnTo>
                      <a:pt x="314" y="1846"/>
                    </a:lnTo>
                    <a:lnTo>
                      <a:pt x="352" y="1847"/>
                    </a:lnTo>
                    <a:lnTo>
                      <a:pt x="390" y="1848"/>
                    </a:lnTo>
                    <a:lnTo>
                      <a:pt x="428" y="1849"/>
                    </a:lnTo>
                    <a:lnTo>
                      <a:pt x="466" y="1850"/>
                    </a:lnTo>
                    <a:lnTo>
                      <a:pt x="504" y="1851"/>
                    </a:lnTo>
                    <a:lnTo>
                      <a:pt x="541" y="1853"/>
                    </a:lnTo>
                    <a:lnTo>
                      <a:pt x="579" y="1854"/>
                    </a:lnTo>
                    <a:lnTo>
                      <a:pt x="617" y="1855"/>
                    </a:lnTo>
                    <a:lnTo>
                      <a:pt x="655" y="1856"/>
                    </a:lnTo>
                    <a:lnTo>
                      <a:pt x="655" y="324"/>
                    </a:lnTo>
                    <a:lnTo>
                      <a:pt x="633" y="324"/>
                    </a:lnTo>
                    <a:lnTo>
                      <a:pt x="611" y="323"/>
                    </a:lnTo>
                    <a:lnTo>
                      <a:pt x="589" y="323"/>
                    </a:lnTo>
                    <a:lnTo>
                      <a:pt x="567" y="323"/>
                    </a:lnTo>
                    <a:lnTo>
                      <a:pt x="545" y="323"/>
                    </a:lnTo>
                    <a:lnTo>
                      <a:pt x="524" y="323"/>
                    </a:lnTo>
                    <a:lnTo>
                      <a:pt x="502" y="322"/>
                    </a:lnTo>
                    <a:lnTo>
                      <a:pt x="480" y="322"/>
                    </a:lnTo>
                    <a:lnTo>
                      <a:pt x="483" y="300"/>
                    </a:lnTo>
                    <a:lnTo>
                      <a:pt x="487" y="278"/>
                    </a:lnTo>
                    <a:lnTo>
                      <a:pt x="490" y="255"/>
                    </a:lnTo>
                    <a:lnTo>
                      <a:pt x="492" y="232"/>
                    </a:lnTo>
                    <a:lnTo>
                      <a:pt x="494" y="211"/>
                    </a:lnTo>
                    <a:lnTo>
                      <a:pt x="495" y="190"/>
                    </a:lnTo>
                    <a:lnTo>
                      <a:pt x="495" y="170"/>
                    </a:lnTo>
                    <a:lnTo>
                      <a:pt x="496" y="149"/>
                    </a:lnTo>
                    <a:lnTo>
                      <a:pt x="517" y="150"/>
                    </a:lnTo>
                    <a:lnTo>
                      <a:pt x="536" y="151"/>
                    </a:lnTo>
                    <a:lnTo>
                      <a:pt x="556" y="154"/>
                    </a:lnTo>
                    <a:lnTo>
                      <a:pt x="577" y="155"/>
                    </a:lnTo>
                    <a:lnTo>
                      <a:pt x="596" y="157"/>
                    </a:lnTo>
                    <a:lnTo>
                      <a:pt x="616" y="158"/>
                    </a:lnTo>
                    <a:lnTo>
                      <a:pt x="635" y="160"/>
                    </a:lnTo>
                    <a:lnTo>
                      <a:pt x="655" y="162"/>
                    </a:lnTo>
                    <a:close/>
                  </a:path>
                </a:pathLst>
              </a:custGeom>
              <a:solidFill>
                <a:srgbClr val="A3A3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454" name="Freeform 13"/>
              <p:cNvSpPr>
                <a:spLocks/>
              </p:cNvSpPr>
              <p:nvPr/>
            </p:nvSpPr>
            <p:spPr bwMode="auto">
              <a:xfrm>
                <a:off x="2892" y="1817"/>
                <a:ext cx="339" cy="936"/>
              </a:xfrm>
              <a:custGeom>
                <a:avLst/>
                <a:gdLst>
                  <a:gd name="T0" fmla="*/ 0 w 677"/>
                  <a:gd name="T1" fmla="*/ 1855 h 1872"/>
                  <a:gd name="T2" fmla="*/ 69 w 677"/>
                  <a:gd name="T3" fmla="*/ 1857 h 1872"/>
                  <a:gd name="T4" fmla="*/ 138 w 677"/>
                  <a:gd name="T5" fmla="*/ 1860 h 1872"/>
                  <a:gd name="T6" fmla="*/ 207 w 677"/>
                  <a:gd name="T7" fmla="*/ 1862 h 1872"/>
                  <a:gd name="T8" fmla="*/ 276 w 677"/>
                  <a:gd name="T9" fmla="*/ 1863 h 1872"/>
                  <a:gd name="T10" fmla="*/ 345 w 677"/>
                  <a:gd name="T11" fmla="*/ 1865 h 1872"/>
                  <a:gd name="T12" fmla="*/ 415 w 677"/>
                  <a:gd name="T13" fmla="*/ 1868 h 1872"/>
                  <a:gd name="T14" fmla="*/ 485 w 677"/>
                  <a:gd name="T15" fmla="*/ 1870 h 1872"/>
                  <a:gd name="T16" fmla="*/ 554 w 677"/>
                  <a:gd name="T17" fmla="*/ 1872 h 1872"/>
                  <a:gd name="T18" fmla="*/ 554 w 677"/>
                  <a:gd name="T19" fmla="*/ 1605 h 1872"/>
                  <a:gd name="T20" fmla="*/ 553 w 677"/>
                  <a:gd name="T21" fmla="*/ 1338 h 1872"/>
                  <a:gd name="T22" fmla="*/ 570 w 677"/>
                  <a:gd name="T23" fmla="*/ 1334 h 1872"/>
                  <a:gd name="T24" fmla="*/ 586 w 677"/>
                  <a:gd name="T25" fmla="*/ 1332 h 1872"/>
                  <a:gd name="T26" fmla="*/ 587 w 677"/>
                  <a:gd name="T27" fmla="*/ 1143 h 1872"/>
                  <a:gd name="T28" fmla="*/ 587 w 677"/>
                  <a:gd name="T29" fmla="*/ 954 h 1872"/>
                  <a:gd name="T30" fmla="*/ 575 w 677"/>
                  <a:gd name="T31" fmla="*/ 930 h 1872"/>
                  <a:gd name="T32" fmla="*/ 562 w 677"/>
                  <a:gd name="T33" fmla="*/ 906 h 1872"/>
                  <a:gd name="T34" fmla="*/ 548 w 677"/>
                  <a:gd name="T35" fmla="*/ 882 h 1872"/>
                  <a:gd name="T36" fmla="*/ 536 w 677"/>
                  <a:gd name="T37" fmla="*/ 857 h 1872"/>
                  <a:gd name="T38" fmla="*/ 538 w 677"/>
                  <a:gd name="T39" fmla="*/ 612 h 1872"/>
                  <a:gd name="T40" fmla="*/ 540 w 677"/>
                  <a:gd name="T41" fmla="*/ 368 h 1872"/>
                  <a:gd name="T42" fmla="*/ 525 w 677"/>
                  <a:gd name="T43" fmla="*/ 360 h 1872"/>
                  <a:gd name="T44" fmla="*/ 513 w 677"/>
                  <a:gd name="T45" fmla="*/ 353 h 1872"/>
                  <a:gd name="T46" fmla="*/ 516 w 677"/>
                  <a:gd name="T47" fmla="*/ 261 h 1872"/>
                  <a:gd name="T48" fmla="*/ 519 w 677"/>
                  <a:gd name="T49" fmla="*/ 170 h 1872"/>
                  <a:gd name="T50" fmla="*/ 559 w 677"/>
                  <a:gd name="T51" fmla="*/ 166 h 1872"/>
                  <a:gd name="T52" fmla="*/ 599 w 677"/>
                  <a:gd name="T53" fmla="*/ 163 h 1872"/>
                  <a:gd name="T54" fmla="*/ 638 w 677"/>
                  <a:gd name="T55" fmla="*/ 159 h 1872"/>
                  <a:gd name="T56" fmla="*/ 677 w 677"/>
                  <a:gd name="T57" fmla="*/ 156 h 1872"/>
                  <a:gd name="T58" fmla="*/ 677 w 677"/>
                  <a:gd name="T59" fmla="*/ 78 h 1872"/>
                  <a:gd name="T60" fmla="*/ 677 w 677"/>
                  <a:gd name="T61" fmla="*/ 0 h 1872"/>
                  <a:gd name="T62" fmla="*/ 593 w 677"/>
                  <a:gd name="T63" fmla="*/ 0 h 1872"/>
                  <a:gd name="T64" fmla="*/ 508 w 677"/>
                  <a:gd name="T65" fmla="*/ 0 h 1872"/>
                  <a:gd name="T66" fmla="*/ 424 w 677"/>
                  <a:gd name="T67" fmla="*/ 0 h 1872"/>
                  <a:gd name="T68" fmla="*/ 339 w 677"/>
                  <a:gd name="T69" fmla="*/ 0 h 1872"/>
                  <a:gd name="T70" fmla="*/ 254 w 677"/>
                  <a:gd name="T71" fmla="*/ 0 h 1872"/>
                  <a:gd name="T72" fmla="*/ 169 w 677"/>
                  <a:gd name="T73" fmla="*/ 0 h 1872"/>
                  <a:gd name="T74" fmla="*/ 85 w 677"/>
                  <a:gd name="T75" fmla="*/ 0 h 1872"/>
                  <a:gd name="T76" fmla="*/ 0 w 677"/>
                  <a:gd name="T77" fmla="*/ 0 h 1872"/>
                  <a:gd name="T78" fmla="*/ 22 w 677"/>
                  <a:gd name="T79" fmla="*/ 158 h 1872"/>
                  <a:gd name="T80" fmla="*/ 67 w 677"/>
                  <a:gd name="T81" fmla="*/ 162 h 1872"/>
                  <a:gd name="T82" fmla="*/ 112 w 677"/>
                  <a:gd name="T83" fmla="*/ 165 h 1872"/>
                  <a:gd name="T84" fmla="*/ 155 w 677"/>
                  <a:gd name="T85" fmla="*/ 169 h 1872"/>
                  <a:gd name="T86" fmla="*/ 177 w 677"/>
                  <a:gd name="T87" fmla="*/ 211 h 1872"/>
                  <a:gd name="T88" fmla="*/ 176 w 677"/>
                  <a:gd name="T89" fmla="*/ 291 h 1872"/>
                  <a:gd name="T90" fmla="*/ 153 w 677"/>
                  <a:gd name="T91" fmla="*/ 331 h 1872"/>
                  <a:gd name="T92" fmla="*/ 108 w 677"/>
                  <a:gd name="T93" fmla="*/ 330 h 1872"/>
                  <a:gd name="T94" fmla="*/ 64 w 677"/>
                  <a:gd name="T95" fmla="*/ 329 h 1872"/>
                  <a:gd name="T96" fmla="*/ 22 w 677"/>
                  <a:gd name="T97" fmla="*/ 329 h 1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677" h="1872">
                    <a:moveTo>
                      <a:pt x="0" y="329"/>
                    </a:moveTo>
                    <a:lnTo>
                      <a:pt x="0" y="1855"/>
                    </a:lnTo>
                    <a:lnTo>
                      <a:pt x="34" y="1856"/>
                    </a:lnTo>
                    <a:lnTo>
                      <a:pt x="69" y="1857"/>
                    </a:lnTo>
                    <a:lnTo>
                      <a:pt x="103" y="1858"/>
                    </a:lnTo>
                    <a:lnTo>
                      <a:pt x="138" y="1860"/>
                    </a:lnTo>
                    <a:lnTo>
                      <a:pt x="173" y="1861"/>
                    </a:lnTo>
                    <a:lnTo>
                      <a:pt x="207" y="1862"/>
                    </a:lnTo>
                    <a:lnTo>
                      <a:pt x="242" y="1863"/>
                    </a:lnTo>
                    <a:lnTo>
                      <a:pt x="276" y="1863"/>
                    </a:lnTo>
                    <a:lnTo>
                      <a:pt x="311" y="1864"/>
                    </a:lnTo>
                    <a:lnTo>
                      <a:pt x="345" y="1865"/>
                    </a:lnTo>
                    <a:lnTo>
                      <a:pt x="380" y="1866"/>
                    </a:lnTo>
                    <a:lnTo>
                      <a:pt x="415" y="1868"/>
                    </a:lnTo>
                    <a:lnTo>
                      <a:pt x="450" y="1869"/>
                    </a:lnTo>
                    <a:lnTo>
                      <a:pt x="485" y="1870"/>
                    </a:lnTo>
                    <a:lnTo>
                      <a:pt x="519" y="1871"/>
                    </a:lnTo>
                    <a:lnTo>
                      <a:pt x="554" y="1872"/>
                    </a:lnTo>
                    <a:lnTo>
                      <a:pt x="554" y="1739"/>
                    </a:lnTo>
                    <a:lnTo>
                      <a:pt x="554" y="1605"/>
                    </a:lnTo>
                    <a:lnTo>
                      <a:pt x="553" y="1471"/>
                    </a:lnTo>
                    <a:lnTo>
                      <a:pt x="553" y="1338"/>
                    </a:lnTo>
                    <a:lnTo>
                      <a:pt x="561" y="1337"/>
                    </a:lnTo>
                    <a:lnTo>
                      <a:pt x="570" y="1334"/>
                    </a:lnTo>
                    <a:lnTo>
                      <a:pt x="578" y="1333"/>
                    </a:lnTo>
                    <a:lnTo>
                      <a:pt x="586" y="1332"/>
                    </a:lnTo>
                    <a:lnTo>
                      <a:pt x="587" y="1238"/>
                    </a:lnTo>
                    <a:lnTo>
                      <a:pt x="587" y="1143"/>
                    </a:lnTo>
                    <a:lnTo>
                      <a:pt x="587" y="1049"/>
                    </a:lnTo>
                    <a:lnTo>
                      <a:pt x="587" y="954"/>
                    </a:lnTo>
                    <a:lnTo>
                      <a:pt x="581" y="941"/>
                    </a:lnTo>
                    <a:lnTo>
                      <a:pt x="575" y="930"/>
                    </a:lnTo>
                    <a:lnTo>
                      <a:pt x="568" y="917"/>
                    </a:lnTo>
                    <a:lnTo>
                      <a:pt x="562" y="906"/>
                    </a:lnTo>
                    <a:lnTo>
                      <a:pt x="555" y="893"/>
                    </a:lnTo>
                    <a:lnTo>
                      <a:pt x="548" y="882"/>
                    </a:lnTo>
                    <a:lnTo>
                      <a:pt x="543" y="869"/>
                    </a:lnTo>
                    <a:lnTo>
                      <a:pt x="536" y="857"/>
                    </a:lnTo>
                    <a:lnTo>
                      <a:pt x="537" y="735"/>
                    </a:lnTo>
                    <a:lnTo>
                      <a:pt x="538" y="612"/>
                    </a:lnTo>
                    <a:lnTo>
                      <a:pt x="539" y="490"/>
                    </a:lnTo>
                    <a:lnTo>
                      <a:pt x="540" y="368"/>
                    </a:lnTo>
                    <a:lnTo>
                      <a:pt x="532" y="363"/>
                    </a:lnTo>
                    <a:lnTo>
                      <a:pt x="525" y="360"/>
                    </a:lnTo>
                    <a:lnTo>
                      <a:pt x="518" y="356"/>
                    </a:lnTo>
                    <a:lnTo>
                      <a:pt x="513" y="353"/>
                    </a:lnTo>
                    <a:lnTo>
                      <a:pt x="515" y="307"/>
                    </a:lnTo>
                    <a:lnTo>
                      <a:pt x="516" y="261"/>
                    </a:lnTo>
                    <a:lnTo>
                      <a:pt x="518" y="216"/>
                    </a:lnTo>
                    <a:lnTo>
                      <a:pt x="519" y="170"/>
                    </a:lnTo>
                    <a:lnTo>
                      <a:pt x="539" y="167"/>
                    </a:lnTo>
                    <a:lnTo>
                      <a:pt x="559" y="166"/>
                    </a:lnTo>
                    <a:lnTo>
                      <a:pt x="579" y="164"/>
                    </a:lnTo>
                    <a:lnTo>
                      <a:pt x="599" y="163"/>
                    </a:lnTo>
                    <a:lnTo>
                      <a:pt x="619" y="160"/>
                    </a:lnTo>
                    <a:lnTo>
                      <a:pt x="638" y="159"/>
                    </a:lnTo>
                    <a:lnTo>
                      <a:pt x="658" y="157"/>
                    </a:lnTo>
                    <a:lnTo>
                      <a:pt x="677" y="156"/>
                    </a:lnTo>
                    <a:lnTo>
                      <a:pt x="677" y="117"/>
                    </a:lnTo>
                    <a:lnTo>
                      <a:pt x="677" y="78"/>
                    </a:lnTo>
                    <a:lnTo>
                      <a:pt x="677" y="39"/>
                    </a:lnTo>
                    <a:lnTo>
                      <a:pt x="677" y="0"/>
                    </a:lnTo>
                    <a:lnTo>
                      <a:pt x="635" y="0"/>
                    </a:lnTo>
                    <a:lnTo>
                      <a:pt x="593" y="0"/>
                    </a:lnTo>
                    <a:lnTo>
                      <a:pt x="551" y="0"/>
                    </a:lnTo>
                    <a:lnTo>
                      <a:pt x="508" y="0"/>
                    </a:lnTo>
                    <a:lnTo>
                      <a:pt x="465" y="0"/>
                    </a:lnTo>
                    <a:lnTo>
                      <a:pt x="424" y="0"/>
                    </a:lnTo>
                    <a:lnTo>
                      <a:pt x="381" y="0"/>
                    </a:lnTo>
                    <a:lnTo>
                      <a:pt x="339" y="0"/>
                    </a:lnTo>
                    <a:lnTo>
                      <a:pt x="296" y="0"/>
                    </a:lnTo>
                    <a:lnTo>
                      <a:pt x="254" y="0"/>
                    </a:lnTo>
                    <a:lnTo>
                      <a:pt x="212" y="0"/>
                    </a:lnTo>
                    <a:lnTo>
                      <a:pt x="169" y="0"/>
                    </a:lnTo>
                    <a:lnTo>
                      <a:pt x="127" y="0"/>
                    </a:lnTo>
                    <a:lnTo>
                      <a:pt x="85" y="0"/>
                    </a:lnTo>
                    <a:lnTo>
                      <a:pt x="42" y="0"/>
                    </a:lnTo>
                    <a:lnTo>
                      <a:pt x="0" y="0"/>
                    </a:lnTo>
                    <a:lnTo>
                      <a:pt x="0" y="157"/>
                    </a:lnTo>
                    <a:lnTo>
                      <a:pt x="22" y="158"/>
                    </a:lnTo>
                    <a:lnTo>
                      <a:pt x="45" y="160"/>
                    </a:lnTo>
                    <a:lnTo>
                      <a:pt x="67" y="162"/>
                    </a:lnTo>
                    <a:lnTo>
                      <a:pt x="89" y="164"/>
                    </a:lnTo>
                    <a:lnTo>
                      <a:pt x="112" y="165"/>
                    </a:lnTo>
                    <a:lnTo>
                      <a:pt x="133" y="167"/>
                    </a:lnTo>
                    <a:lnTo>
                      <a:pt x="155" y="169"/>
                    </a:lnTo>
                    <a:lnTo>
                      <a:pt x="177" y="171"/>
                    </a:lnTo>
                    <a:lnTo>
                      <a:pt x="177" y="211"/>
                    </a:lnTo>
                    <a:lnTo>
                      <a:pt x="176" y="250"/>
                    </a:lnTo>
                    <a:lnTo>
                      <a:pt x="176" y="291"/>
                    </a:lnTo>
                    <a:lnTo>
                      <a:pt x="175" y="331"/>
                    </a:lnTo>
                    <a:lnTo>
                      <a:pt x="153" y="331"/>
                    </a:lnTo>
                    <a:lnTo>
                      <a:pt x="130" y="330"/>
                    </a:lnTo>
                    <a:lnTo>
                      <a:pt x="108" y="330"/>
                    </a:lnTo>
                    <a:lnTo>
                      <a:pt x="86" y="330"/>
                    </a:lnTo>
                    <a:lnTo>
                      <a:pt x="64" y="329"/>
                    </a:lnTo>
                    <a:lnTo>
                      <a:pt x="44" y="329"/>
                    </a:lnTo>
                    <a:lnTo>
                      <a:pt x="22" y="329"/>
                    </a:lnTo>
                    <a:lnTo>
                      <a:pt x="0" y="329"/>
                    </a:lnTo>
                    <a:close/>
                  </a:path>
                </a:pathLst>
              </a:custGeom>
              <a:solidFill>
                <a:srgbClr val="AFAF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455" name="Freeform 14"/>
              <p:cNvSpPr>
                <a:spLocks/>
              </p:cNvSpPr>
              <p:nvPr/>
            </p:nvSpPr>
            <p:spPr bwMode="auto">
              <a:xfrm>
                <a:off x="2570" y="1817"/>
                <a:ext cx="322" cy="927"/>
              </a:xfrm>
              <a:custGeom>
                <a:avLst/>
                <a:gdLst>
                  <a:gd name="T0" fmla="*/ 646 w 646"/>
                  <a:gd name="T1" fmla="*/ 0 h 1855"/>
                  <a:gd name="T2" fmla="*/ 565 w 646"/>
                  <a:gd name="T3" fmla="*/ 0 h 1855"/>
                  <a:gd name="T4" fmla="*/ 484 w 646"/>
                  <a:gd name="T5" fmla="*/ 0 h 1855"/>
                  <a:gd name="T6" fmla="*/ 404 w 646"/>
                  <a:gd name="T7" fmla="*/ 0 h 1855"/>
                  <a:gd name="T8" fmla="*/ 323 w 646"/>
                  <a:gd name="T9" fmla="*/ 0 h 1855"/>
                  <a:gd name="T10" fmla="*/ 242 w 646"/>
                  <a:gd name="T11" fmla="*/ 0 h 1855"/>
                  <a:gd name="T12" fmla="*/ 162 w 646"/>
                  <a:gd name="T13" fmla="*/ 0 h 1855"/>
                  <a:gd name="T14" fmla="*/ 81 w 646"/>
                  <a:gd name="T15" fmla="*/ 0 h 1855"/>
                  <a:gd name="T16" fmla="*/ 0 w 646"/>
                  <a:gd name="T17" fmla="*/ 0 h 1855"/>
                  <a:gd name="T18" fmla="*/ 3 w 646"/>
                  <a:gd name="T19" fmla="*/ 65 h 1855"/>
                  <a:gd name="T20" fmla="*/ 5 w 646"/>
                  <a:gd name="T21" fmla="*/ 130 h 1855"/>
                  <a:gd name="T22" fmla="*/ 20 w 646"/>
                  <a:gd name="T23" fmla="*/ 128 h 1855"/>
                  <a:gd name="T24" fmla="*/ 35 w 646"/>
                  <a:gd name="T25" fmla="*/ 126 h 1855"/>
                  <a:gd name="T26" fmla="*/ 41 w 646"/>
                  <a:gd name="T27" fmla="*/ 981 h 1855"/>
                  <a:gd name="T28" fmla="*/ 45 w 646"/>
                  <a:gd name="T29" fmla="*/ 1837 h 1855"/>
                  <a:gd name="T30" fmla="*/ 121 w 646"/>
                  <a:gd name="T31" fmla="*/ 1839 h 1855"/>
                  <a:gd name="T32" fmla="*/ 196 w 646"/>
                  <a:gd name="T33" fmla="*/ 1841 h 1855"/>
                  <a:gd name="T34" fmla="*/ 271 w 646"/>
                  <a:gd name="T35" fmla="*/ 1843 h 1855"/>
                  <a:gd name="T36" fmla="*/ 346 w 646"/>
                  <a:gd name="T37" fmla="*/ 1846 h 1855"/>
                  <a:gd name="T38" fmla="*/ 421 w 646"/>
                  <a:gd name="T39" fmla="*/ 1848 h 1855"/>
                  <a:gd name="T40" fmla="*/ 496 w 646"/>
                  <a:gd name="T41" fmla="*/ 1850 h 1855"/>
                  <a:gd name="T42" fmla="*/ 571 w 646"/>
                  <a:gd name="T43" fmla="*/ 1853 h 1855"/>
                  <a:gd name="T44" fmla="*/ 646 w 646"/>
                  <a:gd name="T45" fmla="*/ 1855 h 1855"/>
                  <a:gd name="T46" fmla="*/ 624 w 646"/>
                  <a:gd name="T47" fmla="*/ 329 h 1855"/>
                  <a:gd name="T48" fmla="*/ 579 w 646"/>
                  <a:gd name="T49" fmla="*/ 327 h 1855"/>
                  <a:gd name="T50" fmla="*/ 534 w 646"/>
                  <a:gd name="T51" fmla="*/ 326 h 1855"/>
                  <a:gd name="T52" fmla="*/ 489 w 646"/>
                  <a:gd name="T53" fmla="*/ 325 h 1855"/>
                  <a:gd name="T54" fmla="*/ 471 w 646"/>
                  <a:gd name="T55" fmla="*/ 302 h 1855"/>
                  <a:gd name="T56" fmla="*/ 478 w 646"/>
                  <a:gd name="T57" fmla="*/ 257 h 1855"/>
                  <a:gd name="T58" fmla="*/ 481 w 646"/>
                  <a:gd name="T59" fmla="*/ 212 h 1855"/>
                  <a:gd name="T60" fmla="*/ 484 w 646"/>
                  <a:gd name="T61" fmla="*/ 167 h 1855"/>
                  <a:gd name="T62" fmla="*/ 506 w 646"/>
                  <a:gd name="T63" fmla="*/ 147 h 1855"/>
                  <a:gd name="T64" fmla="*/ 547 w 646"/>
                  <a:gd name="T65" fmla="*/ 150 h 1855"/>
                  <a:gd name="T66" fmla="*/ 586 w 646"/>
                  <a:gd name="T67" fmla="*/ 152 h 1855"/>
                  <a:gd name="T68" fmla="*/ 626 w 646"/>
                  <a:gd name="T69" fmla="*/ 156 h 18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46" h="1855">
                    <a:moveTo>
                      <a:pt x="646" y="157"/>
                    </a:moveTo>
                    <a:lnTo>
                      <a:pt x="646" y="0"/>
                    </a:lnTo>
                    <a:lnTo>
                      <a:pt x="605" y="0"/>
                    </a:lnTo>
                    <a:lnTo>
                      <a:pt x="565" y="0"/>
                    </a:lnTo>
                    <a:lnTo>
                      <a:pt x="525" y="0"/>
                    </a:lnTo>
                    <a:lnTo>
                      <a:pt x="484" y="0"/>
                    </a:lnTo>
                    <a:lnTo>
                      <a:pt x="444" y="0"/>
                    </a:lnTo>
                    <a:lnTo>
                      <a:pt x="404" y="0"/>
                    </a:lnTo>
                    <a:lnTo>
                      <a:pt x="363" y="0"/>
                    </a:lnTo>
                    <a:lnTo>
                      <a:pt x="323" y="0"/>
                    </a:lnTo>
                    <a:lnTo>
                      <a:pt x="283" y="0"/>
                    </a:lnTo>
                    <a:lnTo>
                      <a:pt x="242" y="0"/>
                    </a:lnTo>
                    <a:lnTo>
                      <a:pt x="202" y="0"/>
                    </a:lnTo>
                    <a:lnTo>
                      <a:pt x="162" y="0"/>
                    </a:lnTo>
                    <a:lnTo>
                      <a:pt x="121" y="0"/>
                    </a:lnTo>
                    <a:lnTo>
                      <a:pt x="81" y="0"/>
                    </a:lnTo>
                    <a:lnTo>
                      <a:pt x="41" y="0"/>
                    </a:lnTo>
                    <a:lnTo>
                      <a:pt x="0" y="0"/>
                    </a:lnTo>
                    <a:lnTo>
                      <a:pt x="2" y="33"/>
                    </a:lnTo>
                    <a:lnTo>
                      <a:pt x="3" y="65"/>
                    </a:lnTo>
                    <a:lnTo>
                      <a:pt x="4" y="98"/>
                    </a:lnTo>
                    <a:lnTo>
                      <a:pt x="5" y="130"/>
                    </a:lnTo>
                    <a:lnTo>
                      <a:pt x="13" y="129"/>
                    </a:lnTo>
                    <a:lnTo>
                      <a:pt x="20" y="128"/>
                    </a:lnTo>
                    <a:lnTo>
                      <a:pt x="28" y="127"/>
                    </a:lnTo>
                    <a:lnTo>
                      <a:pt x="35" y="126"/>
                    </a:lnTo>
                    <a:lnTo>
                      <a:pt x="37" y="553"/>
                    </a:lnTo>
                    <a:lnTo>
                      <a:pt x="41" y="981"/>
                    </a:lnTo>
                    <a:lnTo>
                      <a:pt x="43" y="1408"/>
                    </a:lnTo>
                    <a:lnTo>
                      <a:pt x="45" y="1837"/>
                    </a:lnTo>
                    <a:lnTo>
                      <a:pt x="83" y="1838"/>
                    </a:lnTo>
                    <a:lnTo>
                      <a:pt x="121" y="1839"/>
                    </a:lnTo>
                    <a:lnTo>
                      <a:pt x="158" y="1840"/>
                    </a:lnTo>
                    <a:lnTo>
                      <a:pt x="196" y="1841"/>
                    </a:lnTo>
                    <a:lnTo>
                      <a:pt x="234" y="1842"/>
                    </a:lnTo>
                    <a:lnTo>
                      <a:pt x="271" y="1843"/>
                    </a:lnTo>
                    <a:lnTo>
                      <a:pt x="309" y="1845"/>
                    </a:lnTo>
                    <a:lnTo>
                      <a:pt x="346" y="1846"/>
                    </a:lnTo>
                    <a:lnTo>
                      <a:pt x="384" y="1847"/>
                    </a:lnTo>
                    <a:lnTo>
                      <a:pt x="421" y="1848"/>
                    </a:lnTo>
                    <a:lnTo>
                      <a:pt x="459" y="1849"/>
                    </a:lnTo>
                    <a:lnTo>
                      <a:pt x="496" y="1850"/>
                    </a:lnTo>
                    <a:lnTo>
                      <a:pt x="534" y="1851"/>
                    </a:lnTo>
                    <a:lnTo>
                      <a:pt x="571" y="1853"/>
                    </a:lnTo>
                    <a:lnTo>
                      <a:pt x="609" y="1854"/>
                    </a:lnTo>
                    <a:lnTo>
                      <a:pt x="646" y="1855"/>
                    </a:lnTo>
                    <a:lnTo>
                      <a:pt x="646" y="329"/>
                    </a:lnTo>
                    <a:lnTo>
                      <a:pt x="624" y="329"/>
                    </a:lnTo>
                    <a:lnTo>
                      <a:pt x="601" y="327"/>
                    </a:lnTo>
                    <a:lnTo>
                      <a:pt x="579" y="327"/>
                    </a:lnTo>
                    <a:lnTo>
                      <a:pt x="557" y="326"/>
                    </a:lnTo>
                    <a:lnTo>
                      <a:pt x="534" y="326"/>
                    </a:lnTo>
                    <a:lnTo>
                      <a:pt x="512" y="326"/>
                    </a:lnTo>
                    <a:lnTo>
                      <a:pt x="489" y="325"/>
                    </a:lnTo>
                    <a:lnTo>
                      <a:pt x="467" y="325"/>
                    </a:lnTo>
                    <a:lnTo>
                      <a:pt x="471" y="302"/>
                    </a:lnTo>
                    <a:lnTo>
                      <a:pt x="474" y="280"/>
                    </a:lnTo>
                    <a:lnTo>
                      <a:pt x="478" y="257"/>
                    </a:lnTo>
                    <a:lnTo>
                      <a:pt x="480" y="235"/>
                    </a:lnTo>
                    <a:lnTo>
                      <a:pt x="481" y="212"/>
                    </a:lnTo>
                    <a:lnTo>
                      <a:pt x="483" y="190"/>
                    </a:lnTo>
                    <a:lnTo>
                      <a:pt x="484" y="167"/>
                    </a:lnTo>
                    <a:lnTo>
                      <a:pt x="486" y="145"/>
                    </a:lnTo>
                    <a:lnTo>
                      <a:pt x="506" y="147"/>
                    </a:lnTo>
                    <a:lnTo>
                      <a:pt x="526" y="148"/>
                    </a:lnTo>
                    <a:lnTo>
                      <a:pt x="547" y="150"/>
                    </a:lnTo>
                    <a:lnTo>
                      <a:pt x="566" y="151"/>
                    </a:lnTo>
                    <a:lnTo>
                      <a:pt x="586" y="152"/>
                    </a:lnTo>
                    <a:lnTo>
                      <a:pt x="605" y="155"/>
                    </a:lnTo>
                    <a:lnTo>
                      <a:pt x="626" y="156"/>
                    </a:lnTo>
                    <a:lnTo>
                      <a:pt x="646" y="157"/>
                    </a:lnTo>
                    <a:close/>
                  </a:path>
                </a:pathLst>
              </a:custGeom>
              <a:solidFill>
                <a:srgbClr val="AFAF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456" name="Freeform 15"/>
              <p:cNvSpPr>
                <a:spLocks/>
              </p:cNvSpPr>
              <p:nvPr/>
            </p:nvSpPr>
            <p:spPr bwMode="auto">
              <a:xfrm>
                <a:off x="2892" y="1817"/>
                <a:ext cx="336" cy="936"/>
              </a:xfrm>
              <a:custGeom>
                <a:avLst/>
                <a:gdLst>
                  <a:gd name="T0" fmla="*/ 0 w 672"/>
                  <a:gd name="T1" fmla="*/ 1854 h 1871"/>
                  <a:gd name="T2" fmla="*/ 68 w 672"/>
                  <a:gd name="T3" fmla="*/ 1856 h 1871"/>
                  <a:gd name="T4" fmla="*/ 137 w 672"/>
                  <a:gd name="T5" fmla="*/ 1858 h 1871"/>
                  <a:gd name="T6" fmla="*/ 205 w 672"/>
                  <a:gd name="T7" fmla="*/ 1861 h 1871"/>
                  <a:gd name="T8" fmla="*/ 274 w 672"/>
                  <a:gd name="T9" fmla="*/ 1862 h 1871"/>
                  <a:gd name="T10" fmla="*/ 342 w 672"/>
                  <a:gd name="T11" fmla="*/ 1864 h 1871"/>
                  <a:gd name="T12" fmla="*/ 411 w 672"/>
                  <a:gd name="T13" fmla="*/ 1866 h 1871"/>
                  <a:gd name="T14" fmla="*/ 479 w 672"/>
                  <a:gd name="T15" fmla="*/ 1869 h 1871"/>
                  <a:gd name="T16" fmla="*/ 548 w 672"/>
                  <a:gd name="T17" fmla="*/ 1871 h 1871"/>
                  <a:gd name="T18" fmla="*/ 548 w 672"/>
                  <a:gd name="T19" fmla="*/ 1602 h 1871"/>
                  <a:gd name="T20" fmla="*/ 547 w 672"/>
                  <a:gd name="T21" fmla="*/ 1332 h 1871"/>
                  <a:gd name="T22" fmla="*/ 564 w 672"/>
                  <a:gd name="T23" fmla="*/ 1329 h 1871"/>
                  <a:gd name="T24" fmla="*/ 581 w 672"/>
                  <a:gd name="T25" fmla="*/ 1326 h 1871"/>
                  <a:gd name="T26" fmla="*/ 582 w 672"/>
                  <a:gd name="T27" fmla="*/ 1142 h 1871"/>
                  <a:gd name="T28" fmla="*/ 582 w 672"/>
                  <a:gd name="T29" fmla="*/ 958 h 1871"/>
                  <a:gd name="T30" fmla="*/ 569 w 672"/>
                  <a:gd name="T31" fmla="*/ 932 h 1871"/>
                  <a:gd name="T32" fmla="*/ 556 w 672"/>
                  <a:gd name="T33" fmla="*/ 908 h 1871"/>
                  <a:gd name="T34" fmla="*/ 544 w 672"/>
                  <a:gd name="T35" fmla="*/ 884 h 1871"/>
                  <a:gd name="T36" fmla="*/ 531 w 672"/>
                  <a:gd name="T37" fmla="*/ 861 h 1871"/>
                  <a:gd name="T38" fmla="*/ 533 w 672"/>
                  <a:gd name="T39" fmla="*/ 614 h 1871"/>
                  <a:gd name="T40" fmla="*/ 534 w 672"/>
                  <a:gd name="T41" fmla="*/ 369 h 1871"/>
                  <a:gd name="T42" fmla="*/ 521 w 672"/>
                  <a:gd name="T43" fmla="*/ 362 h 1871"/>
                  <a:gd name="T44" fmla="*/ 507 w 672"/>
                  <a:gd name="T45" fmla="*/ 355 h 1871"/>
                  <a:gd name="T46" fmla="*/ 510 w 672"/>
                  <a:gd name="T47" fmla="*/ 260 h 1871"/>
                  <a:gd name="T48" fmla="*/ 515 w 672"/>
                  <a:gd name="T49" fmla="*/ 165 h 1871"/>
                  <a:gd name="T50" fmla="*/ 553 w 672"/>
                  <a:gd name="T51" fmla="*/ 162 h 1871"/>
                  <a:gd name="T52" fmla="*/ 592 w 672"/>
                  <a:gd name="T53" fmla="*/ 158 h 1871"/>
                  <a:gd name="T54" fmla="*/ 631 w 672"/>
                  <a:gd name="T55" fmla="*/ 155 h 1871"/>
                  <a:gd name="T56" fmla="*/ 670 w 672"/>
                  <a:gd name="T57" fmla="*/ 151 h 1871"/>
                  <a:gd name="T58" fmla="*/ 670 w 672"/>
                  <a:gd name="T59" fmla="*/ 75 h 1871"/>
                  <a:gd name="T60" fmla="*/ 672 w 672"/>
                  <a:gd name="T61" fmla="*/ 0 h 1871"/>
                  <a:gd name="T62" fmla="*/ 587 w 672"/>
                  <a:gd name="T63" fmla="*/ 0 h 1871"/>
                  <a:gd name="T64" fmla="*/ 503 w 672"/>
                  <a:gd name="T65" fmla="*/ 0 h 1871"/>
                  <a:gd name="T66" fmla="*/ 419 w 672"/>
                  <a:gd name="T67" fmla="*/ 0 h 1871"/>
                  <a:gd name="T68" fmla="*/ 335 w 672"/>
                  <a:gd name="T69" fmla="*/ 0 h 1871"/>
                  <a:gd name="T70" fmla="*/ 251 w 672"/>
                  <a:gd name="T71" fmla="*/ 0 h 1871"/>
                  <a:gd name="T72" fmla="*/ 168 w 672"/>
                  <a:gd name="T73" fmla="*/ 0 h 1871"/>
                  <a:gd name="T74" fmla="*/ 84 w 672"/>
                  <a:gd name="T75" fmla="*/ 0 h 1871"/>
                  <a:gd name="T76" fmla="*/ 0 w 672"/>
                  <a:gd name="T77" fmla="*/ 0 h 1871"/>
                  <a:gd name="T78" fmla="*/ 23 w 672"/>
                  <a:gd name="T79" fmla="*/ 155 h 1871"/>
                  <a:gd name="T80" fmla="*/ 68 w 672"/>
                  <a:gd name="T81" fmla="*/ 158 h 1871"/>
                  <a:gd name="T82" fmla="*/ 113 w 672"/>
                  <a:gd name="T83" fmla="*/ 162 h 1871"/>
                  <a:gd name="T84" fmla="*/ 158 w 672"/>
                  <a:gd name="T85" fmla="*/ 165 h 1871"/>
                  <a:gd name="T86" fmla="*/ 180 w 672"/>
                  <a:gd name="T87" fmla="*/ 210 h 1871"/>
                  <a:gd name="T88" fmla="*/ 178 w 672"/>
                  <a:gd name="T89" fmla="*/ 294 h 1871"/>
                  <a:gd name="T90" fmla="*/ 155 w 672"/>
                  <a:gd name="T91" fmla="*/ 336 h 1871"/>
                  <a:gd name="T92" fmla="*/ 110 w 672"/>
                  <a:gd name="T93" fmla="*/ 334 h 1871"/>
                  <a:gd name="T94" fmla="*/ 67 w 672"/>
                  <a:gd name="T95" fmla="*/ 333 h 1871"/>
                  <a:gd name="T96" fmla="*/ 22 w 672"/>
                  <a:gd name="T97" fmla="*/ 332 h 18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672" h="1871">
                    <a:moveTo>
                      <a:pt x="0" y="332"/>
                    </a:moveTo>
                    <a:lnTo>
                      <a:pt x="0" y="1854"/>
                    </a:lnTo>
                    <a:lnTo>
                      <a:pt x="34" y="1855"/>
                    </a:lnTo>
                    <a:lnTo>
                      <a:pt x="68" y="1856"/>
                    </a:lnTo>
                    <a:lnTo>
                      <a:pt x="102" y="1857"/>
                    </a:lnTo>
                    <a:lnTo>
                      <a:pt x="137" y="1858"/>
                    </a:lnTo>
                    <a:lnTo>
                      <a:pt x="170" y="1860"/>
                    </a:lnTo>
                    <a:lnTo>
                      <a:pt x="205" y="1861"/>
                    </a:lnTo>
                    <a:lnTo>
                      <a:pt x="239" y="1862"/>
                    </a:lnTo>
                    <a:lnTo>
                      <a:pt x="274" y="1862"/>
                    </a:lnTo>
                    <a:lnTo>
                      <a:pt x="307" y="1863"/>
                    </a:lnTo>
                    <a:lnTo>
                      <a:pt x="342" y="1864"/>
                    </a:lnTo>
                    <a:lnTo>
                      <a:pt x="377" y="1865"/>
                    </a:lnTo>
                    <a:lnTo>
                      <a:pt x="411" y="1866"/>
                    </a:lnTo>
                    <a:lnTo>
                      <a:pt x="446" y="1868"/>
                    </a:lnTo>
                    <a:lnTo>
                      <a:pt x="479" y="1869"/>
                    </a:lnTo>
                    <a:lnTo>
                      <a:pt x="514" y="1870"/>
                    </a:lnTo>
                    <a:lnTo>
                      <a:pt x="548" y="1871"/>
                    </a:lnTo>
                    <a:lnTo>
                      <a:pt x="548" y="1736"/>
                    </a:lnTo>
                    <a:lnTo>
                      <a:pt x="548" y="1602"/>
                    </a:lnTo>
                    <a:lnTo>
                      <a:pt x="547" y="1467"/>
                    </a:lnTo>
                    <a:lnTo>
                      <a:pt x="547" y="1332"/>
                    </a:lnTo>
                    <a:lnTo>
                      <a:pt x="555" y="1331"/>
                    </a:lnTo>
                    <a:lnTo>
                      <a:pt x="564" y="1329"/>
                    </a:lnTo>
                    <a:lnTo>
                      <a:pt x="572" y="1327"/>
                    </a:lnTo>
                    <a:lnTo>
                      <a:pt x="581" y="1326"/>
                    </a:lnTo>
                    <a:lnTo>
                      <a:pt x="582" y="1234"/>
                    </a:lnTo>
                    <a:lnTo>
                      <a:pt x="582" y="1142"/>
                    </a:lnTo>
                    <a:lnTo>
                      <a:pt x="582" y="1050"/>
                    </a:lnTo>
                    <a:lnTo>
                      <a:pt x="582" y="958"/>
                    </a:lnTo>
                    <a:lnTo>
                      <a:pt x="575" y="945"/>
                    </a:lnTo>
                    <a:lnTo>
                      <a:pt x="569" y="932"/>
                    </a:lnTo>
                    <a:lnTo>
                      <a:pt x="562" y="921"/>
                    </a:lnTo>
                    <a:lnTo>
                      <a:pt x="556" y="908"/>
                    </a:lnTo>
                    <a:lnTo>
                      <a:pt x="551" y="897"/>
                    </a:lnTo>
                    <a:lnTo>
                      <a:pt x="544" y="884"/>
                    </a:lnTo>
                    <a:lnTo>
                      <a:pt x="538" y="872"/>
                    </a:lnTo>
                    <a:lnTo>
                      <a:pt x="531" y="861"/>
                    </a:lnTo>
                    <a:lnTo>
                      <a:pt x="532" y="738"/>
                    </a:lnTo>
                    <a:lnTo>
                      <a:pt x="533" y="614"/>
                    </a:lnTo>
                    <a:lnTo>
                      <a:pt x="533" y="492"/>
                    </a:lnTo>
                    <a:lnTo>
                      <a:pt x="534" y="369"/>
                    </a:lnTo>
                    <a:lnTo>
                      <a:pt x="528" y="365"/>
                    </a:lnTo>
                    <a:lnTo>
                      <a:pt x="521" y="362"/>
                    </a:lnTo>
                    <a:lnTo>
                      <a:pt x="514" y="359"/>
                    </a:lnTo>
                    <a:lnTo>
                      <a:pt x="507" y="355"/>
                    </a:lnTo>
                    <a:lnTo>
                      <a:pt x="509" y="308"/>
                    </a:lnTo>
                    <a:lnTo>
                      <a:pt x="510" y="260"/>
                    </a:lnTo>
                    <a:lnTo>
                      <a:pt x="513" y="212"/>
                    </a:lnTo>
                    <a:lnTo>
                      <a:pt x="515" y="165"/>
                    </a:lnTo>
                    <a:lnTo>
                      <a:pt x="534" y="163"/>
                    </a:lnTo>
                    <a:lnTo>
                      <a:pt x="553" y="162"/>
                    </a:lnTo>
                    <a:lnTo>
                      <a:pt x="572" y="159"/>
                    </a:lnTo>
                    <a:lnTo>
                      <a:pt x="592" y="158"/>
                    </a:lnTo>
                    <a:lnTo>
                      <a:pt x="612" y="156"/>
                    </a:lnTo>
                    <a:lnTo>
                      <a:pt x="631" y="155"/>
                    </a:lnTo>
                    <a:lnTo>
                      <a:pt x="651" y="152"/>
                    </a:lnTo>
                    <a:lnTo>
                      <a:pt x="670" y="151"/>
                    </a:lnTo>
                    <a:lnTo>
                      <a:pt x="670" y="113"/>
                    </a:lnTo>
                    <a:lnTo>
                      <a:pt x="670" y="75"/>
                    </a:lnTo>
                    <a:lnTo>
                      <a:pt x="670" y="38"/>
                    </a:lnTo>
                    <a:lnTo>
                      <a:pt x="672" y="0"/>
                    </a:lnTo>
                    <a:lnTo>
                      <a:pt x="629" y="0"/>
                    </a:lnTo>
                    <a:lnTo>
                      <a:pt x="587" y="0"/>
                    </a:lnTo>
                    <a:lnTo>
                      <a:pt x="545" y="0"/>
                    </a:lnTo>
                    <a:lnTo>
                      <a:pt x="503" y="0"/>
                    </a:lnTo>
                    <a:lnTo>
                      <a:pt x="461" y="0"/>
                    </a:lnTo>
                    <a:lnTo>
                      <a:pt x="419" y="0"/>
                    </a:lnTo>
                    <a:lnTo>
                      <a:pt x="378" y="0"/>
                    </a:lnTo>
                    <a:lnTo>
                      <a:pt x="335" y="0"/>
                    </a:lnTo>
                    <a:lnTo>
                      <a:pt x="294" y="0"/>
                    </a:lnTo>
                    <a:lnTo>
                      <a:pt x="251" y="0"/>
                    </a:lnTo>
                    <a:lnTo>
                      <a:pt x="209" y="0"/>
                    </a:lnTo>
                    <a:lnTo>
                      <a:pt x="168" y="0"/>
                    </a:lnTo>
                    <a:lnTo>
                      <a:pt x="125" y="0"/>
                    </a:lnTo>
                    <a:lnTo>
                      <a:pt x="84" y="0"/>
                    </a:lnTo>
                    <a:lnTo>
                      <a:pt x="41" y="0"/>
                    </a:lnTo>
                    <a:lnTo>
                      <a:pt x="0" y="0"/>
                    </a:lnTo>
                    <a:lnTo>
                      <a:pt x="0" y="154"/>
                    </a:lnTo>
                    <a:lnTo>
                      <a:pt x="23" y="155"/>
                    </a:lnTo>
                    <a:lnTo>
                      <a:pt x="45" y="157"/>
                    </a:lnTo>
                    <a:lnTo>
                      <a:pt x="68" y="158"/>
                    </a:lnTo>
                    <a:lnTo>
                      <a:pt x="91" y="160"/>
                    </a:lnTo>
                    <a:lnTo>
                      <a:pt x="113" y="162"/>
                    </a:lnTo>
                    <a:lnTo>
                      <a:pt x="136" y="164"/>
                    </a:lnTo>
                    <a:lnTo>
                      <a:pt x="158" y="165"/>
                    </a:lnTo>
                    <a:lnTo>
                      <a:pt x="181" y="167"/>
                    </a:lnTo>
                    <a:lnTo>
                      <a:pt x="180" y="210"/>
                    </a:lnTo>
                    <a:lnTo>
                      <a:pt x="180" y="251"/>
                    </a:lnTo>
                    <a:lnTo>
                      <a:pt x="178" y="294"/>
                    </a:lnTo>
                    <a:lnTo>
                      <a:pt x="177" y="337"/>
                    </a:lnTo>
                    <a:lnTo>
                      <a:pt x="155" y="336"/>
                    </a:lnTo>
                    <a:lnTo>
                      <a:pt x="133" y="336"/>
                    </a:lnTo>
                    <a:lnTo>
                      <a:pt x="110" y="334"/>
                    </a:lnTo>
                    <a:lnTo>
                      <a:pt x="89" y="334"/>
                    </a:lnTo>
                    <a:lnTo>
                      <a:pt x="67" y="333"/>
                    </a:lnTo>
                    <a:lnTo>
                      <a:pt x="44" y="333"/>
                    </a:lnTo>
                    <a:lnTo>
                      <a:pt x="22" y="332"/>
                    </a:lnTo>
                    <a:lnTo>
                      <a:pt x="0" y="332"/>
                    </a:lnTo>
                    <a:close/>
                  </a:path>
                </a:pathLst>
              </a:custGeom>
              <a:solidFill>
                <a:srgbClr val="BCBC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457" name="Freeform 16"/>
              <p:cNvSpPr>
                <a:spLocks/>
              </p:cNvSpPr>
              <p:nvPr/>
            </p:nvSpPr>
            <p:spPr bwMode="auto">
              <a:xfrm>
                <a:off x="2574" y="1817"/>
                <a:ext cx="318" cy="927"/>
              </a:xfrm>
              <a:custGeom>
                <a:avLst/>
                <a:gdLst>
                  <a:gd name="T0" fmla="*/ 637 w 637"/>
                  <a:gd name="T1" fmla="*/ 0 h 1854"/>
                  <a:gd name="T2" fmla="*/ 557 w 637"/>
                  <a:gd name="T3" fmla="*/ 0 h 1854"/>
                  <a:gd name="T4" fmla="*/ 477 w 637"/>
                  <a:gd name="T5" fmla="*/ 0 h 1854"/>
                  <a:gd name="T6" fmla="*/ 397 w 637"/>
                  <a:gd name="T7" fmla="*/ 0 h 1854"/>
                  <a:gd name="T8" fmla="*/ 318 w 637"/>
                  <a:gd name="T9" fmla="*/ 0 h 1854"/>
                  <a:gd name="T10" fmla="*/ 238 w 637"/>
                  <a:gd name="T11" fmla="*/ 0 h 1854"/>
                  <a:gd name="T12" fmla="*/ 159 w 637"/>
                  <a:gd name="T13" fmla="*/ 0 h 1854"/>
                  <a:gd name="T14" fmla="*/ 79 w 637"/>
                  <a:gd name="T15" fmla="*/ 0 h 1854"/>
                  <a:gd name="T16" fmla="*/ 0 w 637"/>
                  <a:gd name="T17" fmla="*/ 0 h 1854"/>
                  <a:gd name="T18" fmla="*/ 2 w 637"/>
                  <a:gd name="T19" fmla="*/ 63 h 1854"/>
                  <a:gd name="T20" fmla="*/ 3 w 637"/>
                  <a:gd name="T21" fmla="*/ 126 h 1854"/>
                  <a:gd name="T22" fmla="*/ 18 w 637"/>
                  <a:gd name="T23" fmla="*/ 122 h 1854"/>
                  <a:gd name="T24" fmla="*/ 33 w 637"/>
                  <a:gd name="T25" fmla="*/ 120 h 1854"/>
                  <a:gd name="T26" fmla="*/ 38 w 637"/>
                  <a:gd name="T27" fmla="*/ 978 h 1854"/>
                  <a:gd name="T28" fmla="*/ 42 w 637"/>
                  <a:gd name="T29" fmla="*/ 1835 h 1854"/>
                  <a:gd name="T30" fmla="*/ 117 w 637"/>
                  <a:gd name="T31" fmla="*/ 1838 h 1854"/>
                  <a:gd name="T32" fmla="*/ 191 w 637"/>
                  <a:gd name="T33" fmla="*/ 1840 h 1854"/>
                  <a:gd name="T34" fmla="*/ 266 w 637"/>
                  <a:gd name="T35" fmla="*/ 1842 h 1854"/>
                  <a:gd name="T36" fmla="*/ 339 w 637"/>
                  <a:gd name="T37" fmla="*/ 1845 h 1854"/>
                  <a:gd name="T38" fmla="*/ 414 w 637"/>
                  <a:gd name="T39" fmla="*/ 1847 h 1854"/>
                  <a:gd name="T40" fmla="*/ 488 w 637"/>
                  <a:gd name="T41" fmla="*/ 1849 h 1854"/>
                  <a:gd name="T42" fmla="*/ 563 w 637"/>
                  <a:gd name="T43" fmla="*/ 1851 h 1854"/>
                  <a:gd name="T44" fmla="*/ 637 w 637"/>
                  <a:gd name="T45" fmla="*/ 1854 h 1854"/>
                  <a:gd name="T46" fmla="*/ 614 w 637"/>
                  <a:gd name="T47" fmla="*/ 332 h 1854"/>
                  <a:gd name="T48" fmla="*/ 568 w 637"/>
                  <a:gd name="T49" fmla="*/ 331 h 1854"/>
                  <a:gd name="T50" fmla="*/ 522 w 637"/>
                  <a:gd name="T51" fmla="*/ 329 h 1854"/>
                  <a:gd name="T52" fmla="*/ 477 w 637"/>
                  <a:gd name="T53" fmla="*/ 327 h 1854"/>
                  <a:gd name="T54" fmla="*/ 456 w 637"/>
                  <a:gd name="T55" fmla="*/ 306 h 1854"/>
                  <a:gd name="T56" fmla="*/ 463 w 637"/>
                  <a:gd name="T57" fmla="*/ 261 h 1854"/>
                  <a:gd name="T58" fmla="*/ 469 w 637"/>
                  <a:gd name="T59" fmla="*/ 213 h 1854"/>
                  <a:gd name="T60" fmla="*/ 472 w 637"/>
                  <a:gd name="T61" fmla="*/ 166 h 1854"/>
                  <a:gd name="T62" fmla="*/ 494 w 637"/>
                  <a:gd name="T63" fmla="*/ 143 h 1854"/>
                  <a:gd name="T64" fmla="*/ 535 w 637"/>
                  <a:gd name="T65" fmla="*/ 147 h 1854"/>
                  <a:gd name="T66" fmla="*/ 576 w 637"/>
                  <a:gd name="T67" fmla="*/ 149 h 1854"/>
                  <a:gd name="T68" fmla="*/ 616 w 637"/>
                  <a:gd name="T69" fmla="*/ 152 h 1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37" h="1854">
                    <a:moveTo>
                      <a:pt x="637" y="154"/>
                    </a:moveTo>
                    <a:lnTo>
                      <a:pt x="637" y="0"/>
                    </a:lnTo>
                    <a:lnTo>
                      <a:pt x="596" y="0"/>
                    </a:lnTo>
                    <a:lnTo>
                      <a:pt x="557" y="0"/>
                    </a:lnTo>
                    <a:lnTo>
                      <a:pt x="517" y="0"/>
                    </a:lnTo>
                    <a:lnTo>
                      <a:pt x="477" y="0"/>
                    </a:lnTo>
                    <a:lnTo>
                      <a:pt x="437" y="0"/>
                    </a:lnTo>
                    <a:lnTo>
                      <a:pt x="397" y="0"/>
                    </a:lnTo>
                    <a:lnTo>
                      <a:pt x="358" y="0"/>
                    </a:lnTo>
                    <a:lnTo>
                      <a:pt x="318" y="0"/>
                    </a:lnTo>
                    <a:lnTo>
                      <a:pt x="278" y="0"/>
                    </a:lnTo>
                    <a:lnTo>
                      <a:pt x="238" y="0"/>
                    </a:lnTo>
                    <a:lnTo>
                      <a:pt x="199" y="0"/>
                    </a:lnTo>
                    <a:lnTo>
                      <a:pt x="159" y="0"/>
                    </a:lnTo>
                    <a:lnTo>
                      <a:pt x="119" y="0"/>
                    </a:lnTo>
                    <a:lnTo>
                      <a:pt x="79" y="0"/>
                    </a:lnTo>
                    <a:lnTo>
                      <a:pt x="40" y="0"/>
                    </a:lnTo>
                    <a:lnTo>
                      <a:pt x="0" y="0"/>
                    </a:lnTo>
                    <a:lnTo>
                      <a:pt x="1" y="31"/>
                    </a:lnTo>
                    <a:lnTo>
                      <a:pt x="2" y="63"/>
                    </a:lnTo>
                    <a:lnTo>
                      <a:pt x="2" y="94"/>
                    </a:lnTo>
                    <a:lnTo>
                      <a:pt x="3" y="126"/>
                    </a:lnTo>
                    <a:lnTo>
                      <a:pt x="11" y="125"/>
                    </a:lnTo>
                    <a:lnTo>
                      <a:pt x="18" y="122"/>
                    </a:lnTo>
                    <a:lnTo>
                      <a:pt x="25" y="121"/>
                    </a:lnTo>
                    <a:lnTo>
                      <a:pt x="33" y="120"/>
                    </a:lnTo>
                    <a:lnTo>
                      <a:pt x="35" y="550"/>
                    </a:lnTo>
                    <a:lnTo>
                      <a:pt x="38" y="978"/>
                    </a:lnTo>
                    <a:lnTo>
                      <a:pt x="40" y="1407"/>
                    </a:lnTo>
                    <a:lnTo>
                      <a:pt x="42" y="1835"/>
                    </a:lnTo>
                    <a:lnTo>
                      <a:pt x="79" y="1837"/>
                    </a:lnTo>
                    <a:lnTo>
                      <a:pt x="117" y="1838"/>
                    </a:lnTo>
                    <a:lnTo>
                      <a:pt x="154" y="1839"/>
                    </a:lnTo>
                    <a:lnTo>
                      <a:pt x="191" y="1840"/>
                    </a:lnTo>
                    <a:lnTo>
                      <a:pt x="229" y="1841"/>
                    </a:lnTo>
                    <a:lnTo>
                      <a:pt x="266" y="1842"/>
                    </a:lnTo>
                    <a:lnTo>
                      <a:pt x="303" y="1843"/>
                    </a:lnTo>
                    <a:lnTo>
                      <a:pt x="339" y="1845"/>
                    </a:lnTo>
                    <a:lnTo>
                      <a:pt x="378" y="1846"/>
                    </a:lnTo>
                    <a:lnTo>
                      <a:pt x="414" y="1847"/>
                    </a:lnTo>
                    <a:lnTo>
                      <a:pt x="451" y="1848"/>
                    </a:lnTo>
                    <a:lnTo>
                      <a:pt x="488" y="1849"/>
                    </a:lnTo>
                    <a:lnTo>
                      <a:pt x="525" y="1850"/>
                    </a:lnTo>
                    <a:lnTo>
                      <a:pt x="563" y="1851"/>
                    </a:lnTo>
                    <a:lnTo>
                      <a:pt x="600" y="1853"/>
                    </a:lnTo>
                    <a:lnTo>
                      <a:pt x="637" y="1854"/>
                    </a:lnTo>
                    <a:lnTo>
                      <a:pt x="637" y="332"/>
                    </a:lnTo>
                    <a:lnTo>
                      <a:pt x="614" y="332"/>
                    </a:lnTo>
                    <a:lnTo>
                      <a:pt x="591" y="331"/>
                    </a:lnTo>
                    <a:lnTo>
                      <a:pt x="568" y="331"/>
                    </a:lnTo>
                    <a:lnTo>
                      <a:pt x="545" y="330"/>
                    </a:lnTo>
                    <a:lnTo>
                      <a:pt x="522" y="329"/>
                    </a:lnTo>
                    <a:lnTo>
                      <a:pt x="498" y="329"/>
                    </a:lnTo>
                    <a:lnTo>
                      <a:pt x="477" y="327"/>
                    </a:lnTo>
                    <a:lnTo>
                      <a:pt x="454" y="327"/>
                    </a:lnTo>
                    <a:lnTo>
                      <a:pt x="456" y="306"/>
                    </a:lnTo>
                    <a:lnTo>
                      <a:pt x="459" y="284"/>
                    </a:lnTo>
                    <a:lnTo>
                      <a:pt x="463" y="261"/>
                    </a:lnTo>
                    <a:lnTo>
                      <a:pt x="466" y="238"/>
                    </a:lnTo>
                    <a:lnTo>
                      <a:pt x="469" y="213"/>
                    </a:lnTo>
                    <a:lnTo>
                      <a:pt x="470" y="189"/>
                    </a:lnTo>
                    <a:lnTo>
                      <a:pt x="472" y="166"/>
                    </a:lnTo>
                    <a:lnTo>
                      <a:pt x="473" y="142"/>
                    </a:lnTo>
                    <a:lnTo>
                      <a:pt x="494" y="143"/>
                    </a:lnTo>
                    <a:lnTo>
                      <a:pt x="515" y="144"/>
                    </a:lnTo>
                    <a:lnTo>
                      <a:pt x="535" y="147"/>
                    </a:lnTo>
                    <a:lnTo>
                      <a:pt x="555" y="148"/>
                    </a:lnTo>
                    <a:lnTo>
                      <a:pt x="576" y="149"/>
                    </a:lnTo>
                    <a:lnTo>
                      <a:pt x="596" y="151"/>
                    </a:lnTo>
                    <a:lnTo>
                      <a:pt x="616" y="152"/>
                    </a:lnTo>
                    <a:lnTo>
                      <a:pt x="637" y="154"/>
                    </a:lnTo>
                    <a:close/>
                  </a:path>
                </a:pathLst>
              </a:custGeom>
              <a:solidFill>
                <a:srgbClr val="BCBC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458" name="Freeform 17"/>
              <p:cNvSpPr>
                <a:spLocks/>
              </p:cNvSpPr>
              <p:nvPr/>
            </p:nvSpPr>
            <p:spPr bwMode="auto">
              <a:xfrm>
                <a:off x="2892" y="1817"/>
                <a:ext cx="333" cy="935"/>
              </a:xfrm>
              <a:custGeom>
                <a:avLst/>
                <a:gdLst>
                  <a:gd name="T0" fmla="*/ 0 w 666"/>
                  <a:gd name="T1" fmla="*/ 1854 h 1870"/>
                  <a:gd name="T2" fmla="*/ 68 w 666"/>
                  <a:gd name="T3" fmla="*/ 1856 h 1870"/>
                  <a:gd name="T4" fmla="*/ 136 w 666"/>
                  <a:gd name="T5" fmla="*/ 1858 h 1870"/>
                  <a:gd name="T6" fmla="*/ 204 w 666"/>
                  <a:gd name="T7" fmla="*/ 1860 h 1870"/>
                  <a:gd name="T8" fmla="*/ 272 w 666"/>
                  <a:gd name="T9" fmla="*/ 1862 h 1870"/>
                  <a:gd name="T10" fmla="*/ 340 w 666"/>
                  <a:gd name="T11" fmla="*/ 1864 h 1870"/>
                  <a:gd name="T12" fmla="*/ 408 w 666"/>
                  <a:gd name="T13" fmla="*/ 1865 h 1870"/>
                  <a:gd name="T14" fmla="*/ 476 w 666"/>
                  <a:gd name="T15" fmla="*/ 1868 h 1870"/>
                  <a:gd name="T16" fmla="*/ 544 w 666"/>
                  <a:gd name="T17" fmla="*/ 1870 h 1870"/>
                  <a:gd name="T18" fmla="*/ 544 w 666"/>
                  <a:gd name="T19" fmla="*/ 1598 h 1870"/>
                  <a:gd name="T20" fmla="*/ 542 w 666"/>
                  <a:gd name="T21" fmla="*/ 1326 h 1870"/>
                  <a:gd name="T22" fmla="*/ 560 w 666"/>
                  <a:gd name="T23" fmla="*/ 1324 h 1870"/>
                  <a:gd name="T24" fmla="*/ 576 w 666"/>
                  <a:gd name="T25" fmla="*/ 1322 h 1870"/>
                  <a:gd name="T26" fmla="*/ 577 w 666"/>
                  <a:gd name="T27" fmla="*/ 1141 h 1870"/>
                  <a:gd name="T28" fmla="*/ 577 w 666"/>
                  <a:gd name="T29" fmla="*/ 961 h 1870"/>
                  <a:gd name="T30" fmla="*/ 564 w 666"/>
                  <a:gd name="T31" fmla="*/ 936 h 1870"/>
                  <a:gd name="T32" fmla="*/ 553 w 666"/>
                  <a:gd name="T33" fmla="*/ 912 h 1870"/>
                  <a:gd name="T34" fmla="*/ 540 w 666"/>
                  <a:gd name="T35" fmla="*/ 887 h 1870"/>
                  <a:gd name="T36" fmla="*/ 527 w 666"/>
                  <a:gd name="T37" fmla="*/ 863 h 1870"/>
                  <a:gd name="T38" fmla="*/ 530 w 666"/>
                  <a:gd name="T39" fmla="*/ 617 h 1870"/>
                  <a:gd name="T40" fmla="*/ 531 w 666"/>
                  <a:gd name="T41" fmla="*/ 371 h 1870"/>
                  <a:gd name="T42" fmla="*/ 517 w 666"/>
                  <a:gd name="T43" fmla="*/ 364 h 1870"/>
                  <a:gd name="T44" fmla="*/ 503 w 666"/>
                  <a:gd name="T45" fmla="*/ 357 h 1870"/>
                  <a:gd name="T46" fmla="*/ 507 w 666"/>
                  <a:gd name="T47" fmla="*/ 260 h 1870"/>
                  <a:gd name="T48" fmla="*/ 509 w 666"/>
                  <a:gd name="T49" fmla="*/ 162 h 1870"/>
                  <a:gd name="T50" fmla="*/ 548 w 666"/>
                  <a:gd name="T51" fmla="*/ 157 h 1870"/>
                  <a:gd name="T52" fmla="*/ 587 w 666"/>
                  <a:gd name="T53" fmla="*/ 154 h 1870"/>
                  <a:gd name="T54" fmla="*/ 626 w 666"/>
                  <a:gd name="T55" fmla="*/ 150 h 1870"/>
                  <a:gd name="T56" fmla="*/ 665 w 666"/>
                  <a:gd name="T57" fmla="*/ 147 h 1870"/>
                  <a:gd name="T58" fmla="*/ 666 w 666"/>
                  <a:gd name="T59" fmla="*/ 73 h 1870"/>
                  <a:gd name="T60" fmla="*/ 666 w 666"/>
                  <a:gd name="T61" fmla="*/ 0 h 1870"/>
                  <a:gd name="T62" fmla="*/ 583 w 666"/>
                  <a:gd name="T63" fmla="*/ 0 h 1870"/>
                  <a:gd name="T64" fmla="*/ 499 w 666"/>
                  <a:gd name="T65" fmla="*/ 0 h 1870"/>
                  <a:gd name="T66" fmla="*/ 416 w 666"/>
                  <a:gd name="T67" fmla="*/ 0 h 1870"/>
                  <a:gd name="T68" fmla="*/ 333 w 666"/>
                  <a:gd name="T69" fmla="*/ 0 h 1870"/>
                  <a:gd name="T70" fmla="*/ 249 w 666"/>
                  <a:gd name="T71" fmla="*/ 0 h 1870"/>
                  <a:gd name="T72" fmla="*/ 166 w 666"/>
                  <a:gd name="T73" fmla="*/ 0 h 1870"/>
                  <a:gd name="T74" fmla="*/ 83 w 666"/>
                  <a:gd name="T75" fmla="*/ 0 h 1870"/>
                  <a:gd name="T76" fmla="*/ 0 w 666"/>
                  <a:gd name="T77" fmla="*/ 0 h 1870"/>
                  <a:gd name="T78" fmla="*/ 11 w 666"/>
                  <a:gd name="T79" fmla="*/ 151 h 1870"/>
                  <a:gd name="T80" fmla="*/ 34 w 666"/>
                  <a:gd name="T81" fmla="*/ 152 h 1870"/>
                  <a:gd name="T82" fmla="*/ 58 w 666"/>
                  <a:gd name="T83" fmla="*/ 155 h 1870"/>
                  <a:gd name="T84" fmla="*/ 81 w 666"/>
                  <a:gd name="T85" fmla="*/ 156 h 1870"/>
                  <a:gd name="T86" fmla="*/ 104 w 666"/>
                  <a:gd name="T87" fmla="*/ 158 h 1870"/>
                  <a:gd name="T88" fmla="*/ 128 w 666"/>
                  <a:gd name="T89" fmla="*/ 159 h 1870"/>
                  <a:gd name="T90" fmla="*/ 152 w 666"/>
                  <a:gd name="T91" fmla="*/ 162 h 1870"/>
                  <a:gd name="T92" fmla="*/ 175 w 666"/>
                  <a:gd name="T93" fmla="*/ 163 h 1870"/>
                  <a:gd name="T94" fmla="*/ 185 w 666"/>
                  <a:gd name="T95" fmla="*/ 208 h 1870"/>
                  <a:gd name="T96" fmla="*/ 184 w 666"/>
                  <a:gd name="T97" fmla="*/ 298 h 1870"/>
                  <a:gd name="T98" fmla="*/ 160 w 666"/>
                  <a:gd name="T99" fmla="*/ 341 h 1870"/>
                  <a:gd name="T100" fmla="*/ 114 w 666"/>
                  <a:gd name="T101" fmla="*/ 340 h 1870"/>
                  <a:gd name="T102" fmla="*/ 69 w 666"/>
                  <a:gd name="T103" fmla="*/ 338 h 1870"/>
                  <a:gd name="T104" fmla="*/ 23 w 666"/>
                  <a:gd name="T105" fmla="*/ 337 h 18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66" h="1870">
                    <a:moveTo>
                      <a:pt x="0" y="336"/>
                    </a:moveTo>
                    <a:lnTo>
                      <a:pt x="0" y="1854"/>
                    </a:lnTo>
                    <a:lnTo>
                      <a:pt x="33" y="1855"/>
                    </a:lnTo>
                    <a:lnTo>
                      <a:pt x="68" y="1856"/>
                    </a:lnTo>
                    <a:lnTo>
                      <a:pt x="101" y="1857"/>
                    </a:lnTo>
                    <a:lnTo>
                      <a:pt x="136" y="1858"/>
                    </a:lnTo>
                    <a:lnTo>
                      <a:pt x="169" y="1858"/>
                    </a:lnTo>
                    <a:lnTo>
                      <a:pt x="204" y="1860"/>
                    </a:lnTo>
                    <a:lnTo>
                      <a:pt x="237" y="1861"/>
                    </a:lnTo>
                    <a:lnTo>
                      <a:pt x="272" y="1862"/>
                    </a:lnTo>
                    <a:lnTo>
                      <a:pt x="305" y="1863"/>
                    </a:lnTo>
                    <a:lnTo>
                      <a:pt x="340" y="1864"/>
                    </a:lnTo>
                    <a:lnTo>
                      <a:pt x="373" y="1865"/>
                    </a:lnTo>
                    <a:lnTo>
                      <a:pt x="408" y="1865"/>
                    </a:lnTo>
                    <a:lnTo>
                      <a:pt x="441" y="1866"/>
                    </a:lnTo>
                    <a:lnTo>
                      <a:pt x="476" y="1868"/>
                    </a:lnTo>
                    <a:lnTo>
                      <a:pt x="509" y="1869"/>
                    </a:lnTo>
                    <a:lnTo>
                      <a:pt x="544" y="1870"/>
                    </a:lnTo>
                    <a:lnTo>
                      <a:pt x="544" y="1734"/>
                    </a:lnTo>
                    <a:lnTo>
                      <a:pt x="544" y="1598"/>
                    </a:lnTo>
                    <a:lnTo>
                      <a:pt x="542" y="1462"/>
                    </a:lnTo>
                    <a:lnTo>
                      <a:pt x="542" y="1326"/>
                    </a:lnTo>
                    <a:lnTo>
                      <a:pt x="550" y="1325"/>
                    </a:lnTo>
                    <a:lnTo>
                      <a:pt x="560" y="1324"/>
                    </a:lnTo>
                    <a:lnTo>
                      <a:pt x="568" y="1323"/>
                    </a:lnTo>
                    <a:lnTo>
                      <a:pt x="576" y="1322"/>
                    </a:lnTo>
                    <a:lnTo>
                      <a:pt x="577" y="1231"/>
                    </a:lnTo>
                    <a:lnTo>
                      <a:pt x="577" y="1141"/>
                    </a:lnTo>
                    <a:lnTo>
                      <a:pt x="577" y="1051"/>
                    </a:lnTo>
                    <a:lnTo>
                      <a:pt x="577" y="961"/>
                    </a:lnTo>
                    <a:lnTo>
                      <a:pt x="571" y="948"/>
                    </a:lnTo>
                    <a:lnTo>
                      <a:pt x="564" y="936"/>
                    </a:lnTo>
                    <a:lnTo>
                      <a:pt x="558" y="924"/>
                    </a:lnTo>
                    <a:lnTo>
                      <a:pt x="553" y="912"/>
                    </a:lnTo>
                    <a:lnTo>
                      <a:pt x="547" y="900"/>
                    </a:lnTo>
                    <a:lnTo>
                      <a:pt x="540" y="887"/>
                    </a:lnTo>
                    <a:lnTo>
                      <a:pt x="534" y="876"/>
                    </a:lnTo>
                    <a:lnTo>
                      <a:pt x="527" y="863"/>
                    </a:lnTo>
                    <a:lnTo>
                      <a:pt x="529" y="740"/>
                    </a:lnTo>
                    <a:lnTo>
                      <a:pt x="530" y="617"/>
                    </a:lnTo>
                    <a:lnTo>
                      <a:pt x="530" y="495"/>
                    </a:lnTo>
                    <a:lnTo>
                      <a:pt x="531" y="371"/>
                    </a:lnTo>
                    <a:lnTo>
                      <a:pt x="524" y="368"/>
                    </a:lnTo>
                    <a:lnTo>
                      <a:pt x="517" y="364"/>
                    </a:lnTo>
                    <a:lnTo>
                      <a:pt x="510" y="361"/>
                    </a:lnTo>
                    <a:lnTo>
                      <a:pt x="503" y="357"/>
                    </a:lnTo>
                    <a:lnTo>
                      <a:pt x="504" y="308"/>
                    </a:lnTo>
                    <a:lnTo>
                      <a:pt x="507" y="260"/>
                    </a:lnTo>
                    <a:lnTo>
                      <a:pt x="508" y="210"/>
                    </a:lnTo>
                    <a:lnTo>
                      <a:pt x="509" y="162"/>
                    </a:lnTo>
                    <a:lnTo>
                      <a:pt x="529" y="159"/>
                    </a:lnTo>
                    <a:lnTo>
                      <a:pt x="548" y="157"/>
                    </a:lnTo>
                    <a:lnTo>
                      <a:pt x="568" y="156"/>
                    </a:lnTo>
                    <a:lnTo>
                      <a:pt x="587" y="154"/>
                    </a:lnTo>
                    <a:lnTo>
                      <a:pt x="607" y="152"/>
                    </a:lnTo>
                    <a:lnTo>
                      <a:pt x="626" y="150"/>
                    </a:lnTo>
                    <a:lnTo>
                      <a:pt x="645" y="149"/>
                    </a:lnTo>
                    <a:lnTo>
                      <a:pt x="665" y="147"/>
                    </a:lnTo>
                    <a:lnTo>
                      <a:pt x="666" y="110"/>
                    </a:lnTo>
                    <a:lnTo>
                      <a:pt x="666" y="73"/>
                    </a:lnTo>
                    <a:lnTo>
                      <a:pt x="666" y="37"/>
                    </a:lnTo>
                    <a:lnTo>
                      <a:pt x="666" y="0"/>
                    </a:lnTo>
                    <a:lnTo>
                      <a:pt x="624" y="0"/>
                    </a:lnTo>
                    <a:lnTo>
                      <a:pt x="583" y="0"/>
                    </a:lnTo>
                    <a:lnTo>
                      <a:pt x="540" y="0"/>
                    </a:lnTo>
                    <a:lnTo>
                      <a:pt x="499" y="0"/>
                    </a:lnTo>
                    <a:lnTo>
                      <a:pt x="457" y="0"/>
                    </a:lnTo>
                    <a:lnTo>
                      <a:pt x="416" y="0"/>
                    </a:lnTo>
                    <a:lnTo>
                      <a:pt x="374" y="0"/>
                    </a:lnTo>
                    <a:lnTo>
                      <a:pt x="333" y="0"/>
                    </a:lnTo>
                    <a:lnTo>
                      <a:pt x="290" y="0"/>
                    </a:lnTo>
                    <a:lnTo>
                      <a:pt x="249" y="0"/>
                    </a:lnTo>
                    <a:lnTo>
                      <a:pt x="207" y="0"/>
                    </a:lnTo>
                    <a:lnTo>
                      <a:pt x="166" y="0"/>
                    </a:lnTo>
                    <a:lnTo>
                      <a:pt x="124" y="0"/>
                    </a:lnTo>
                    <a:lnTo>
                      <a:pt x="83" y="0"/>
                    </a:lnTo>
                    <a:lnTo>
                      <a:pt x="41" y="0"/>
                    </a:lnTo>
                    <a:lnTo>
                      <a:pt x="0" y="0"/>
                    </a:lnTo>
                    <a:lnTo>
                      <a:pt x="0" y="150"/>
                    </a:lnTo>
                    <a:lnTo>
                      <a:pt x="11" y="151"/>
                    </a:lnTo>
                    <a:lnTo>
                      <a:pt x="23" y="151"/>
                    </a:lnTo>
                    <a:lnTo>
                      <a:pt x="34" y="152"/>
                    </a:lnTo>
                    <a:lnTo>
                      <a:pt x="47" y="154"/>
                    </a:lnTo>
                    <a:lnTo>
                      <a:pt x="58" y="155"/>
                    </a:lnTo>
                    <a:lnTo>
                      <a:pt x="70" y="155"/>
                    </a:lnTo>
                    <a:lnTo>
                      <a:pt x="81" y="156"/>
                    </a:lnTo>
                    <a:lnTo>
                      <a:pt x="93" y="157"/>
                    </a:lnTo>
                    <a:lnTo>
                      <a:pt x="104" y="158"/>
                    </a:lnTo>
                    <a:lnTo>
                      <a:pt x="116" y="158"/>
                    </a:lnTo>
                    <a:lnTo>
                      <a:pt x="128" y="159"/>
                    </a:lnTo>
                    <a:lnTo>
                      <a:pt x="140" y="160"/>
                    </a:lnTo>
                    <a:lnTo>
                      <a:pt x="152" y="162"/>
                    </a:lnTo>
                    <a:lnTo>
                      <a:pt x="163" y="162"/>
                    </a:lnTo>
                    <a:lnTo>
                      <a:pt x="175" y="163"/>
                    </a:lnTo>
                    <a:lnTo>
                      <a:pt x="186" y="164"/>
                    </a:lnTo>
                    <a:lnTo>
                      <a:pt x="185" y="208"/>
                    </a:lnTo>
                    <a:lnTo>
                      <a:pt x="185" y="253"/>
                    </a:lnTo>
                    <a:lnTo>
                      <a:pt x="184" y="298"/>
                    </a:lnTo>
                    <a:lnTo>
                      <a:pt x="183" y="341"/>
                    </a:lnTo>
                    <a:lnTo>
                      <a:pt x="160" y="341"/>
                    </a:lnTo>
                    <a:lnTo>
                      <a:pt x="137" y="340"/>
                    </a:lnTo>
                    <a:lnTo>
                      <a:pt x="114" y="340"/>
                    </a:lnTo>
                    <a:lnTo>
                      <a:pt x="92" y="339"/>
                    </a:lnTo>
                    <a:lnTo>
                      <a:pt x="69" y="338"/>
                    </a:lnTo>
                    <a:lnTo>
                      <a:pt x="46" y="337"/>
                    </a:lnTo>
                    <a:lnTo>
                      <a:pt x="23" y="337"/>
                    </a:lnTo>
                    <a:lnTo>
                      <a:pt x="0" y="336"/>
                    </a:lnTo>
                    <a:close/>
                  </a:path>
                </a:pathLst>
              </a:custGeom>
              <a:solidFill>
                <a:srgbClr val="CCCC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459" name="Freeform 18"/>
              <p:cNvSpPr>
                <a:spLocks/>
              </p:cNvSpPr>
              <p:nvPr/>
            </p:nvSpPr>
            <p:spPr bwMode="auto">
              <a:xfrm>
                <a:off x="2578" y="1817"/>
                <a:ext cx="314" cy="927"/>
              </a:xfrm>
              <a:custGeom>
                <a:avLst/>
                <a:gdLst>
                  <a:gd name="T0" fmla="*/ 628 w 628"/>
                  <a:gd name="T1" fmla="*/ 1 h 1855"/>
                  <a:gd name="T2" fmla="*/ 549 w 628"/>
                  <a:gd name="T3" fmla="*/ 1 h 1855"/>
                  <a:gd name="T4" fmla="*/ 471 w 628"/>
                  <a:gd name="T5" fmla="*/ 0 h 1855"/>
                  <a:gd name="T6" fmla="*/ 393 w 628"/>
                  <a:gd name="T7" fmla="*/ 0 h 1855"/>
                  <a:gd name="T8" fmla="*/ 314 w 628"/>
                  <a:gd name="T9" fmla="*/ 0 h 1855"/>
                  <a:gd name="T10" fmla="*/ 235 w 628"/>
                  <a:gd name="T11" fmla="*/ 0 h 1855"/>
                  <a:gd name="T12" fmla="*/ 156 w 628"/>
                  <a:gd name="T13" fmla="*/ 0 h 1855"/>
                  <a:gd name="T14" fmla="*/ 78 w 628"/>
                  <a:gd name="T15" fmla="*/ 0 h 1855"/>
                  <a:gd name="T16" fmla="*/ 0 w 628"/>
                  <a:gd name="T17" fmla="*/ 0 h 1855"/>
                  <a:gd name="T18" fmla="*/ 1 w 628"/>
                  <a:gd name="T19" fmla="*/ 61 h 1855"/>
                  <a:gd name="T20" fmla="*/ 2 w 628"/>
                  <a:gd name="T21" fmla="*/ 121 h 1855"/>
                  <a:gd name="T22" fmla="*/ 18 w 628"/>
                  <a:gd name="T23" fmla="*/ 119 h 1855"/>
                  <a:gd name="T24" fmla="*/ 33 w 628"/>
                  <a:gd name="T25" fmla="*/ 117 h 1855"/>
                  <a:gd name="T26" fmla="*/ 36 w 628"/>
                  <a:gd name="T27" fmla="*/ 976 h 1855"/>
                  <a:gd name="T28" fmla="*/ 40 w 628"/>
                  <a:gd name="T29" fmla="*/ 1836 h 1855"/>
                  <a:gd name="T30" fmla="*/ 114 w 628"/>
                  <a:gd name="T31" fmla="*/ 1839 h 1855"/>
                  <a:gd name="T32" fmla="*/ 187 w 628"/>
                  <a:gd name="T33" fmla="*/ 1841 h 1855"/>
                  <a:gd name="T34" fmla="*/ 261 w 628"/>
                  <a:gd name="T35" fmla="*/ 1843 h 1855"/>
                  <a:gd name="T36" fmla="*/ 334 w 628"/>
                  <a:gd name="T37" fmla="*/ 1846 h 1855"/>
                  <a:gd name="T38" fmla="*/ 408 w 628"/>
                  <a:gd name="T39" fmla="*/ 1848 h 1855"/>
                  <a:gd name="T40" fmla="*/ 481 w 628"/>
                  <a:gd name="T41" fmla="*/ 1850 h 1855"/>
                  <a:gd name="T42" fmla="*/ 554 w 628"/>
                  <a:gd name="T43" fmla="*/ 1852 h 1855"/>
                  <a:gd name="T44" fmla="*/ 628 w 628"/>
                  <a:gd name="T45" fmla="*/ 1855 h 1855"/>
                  <a:gd name="T46" fmla="*/ 616 w 628"/>
                  <a:gd name="T47" fmla="*/ 337 h 1855"/>
                  <a:gd name="T48" fmla="*/ 593 w 628"/>
                  <a:gd name="T49" fmla="*/ 335 h 1855"/>
                  <a:gd name="T50" fmla="*/ 569 w 628"/>
                  <a:gd name="T51" fmla="*/ 335 h 1855"/>
                  <a:gd name="T52" fmla="*/ 546 w 628"/>
                  <a:gd name="T53" fmla="*/ 334 h 1855"/>
                  <a:gd name="T54" fmla="*/ 522 w 628"/>
                  <a:gd name="T55" fmla="*/ 334 h 1855"/>
                  <a:gd name="T56" fmla="*/ 499 w 628"/>
                  <a:gd name="T57" fmla="*/ 333 h 1855"/>
                  <a:gd name="T58" fmla="*/ 474 w 628"/>
                  <a:gd name="T59" fmla="*/ 333 h 1855"/>
                  <a:gd name="T60" fmla="*/ 451 w 628"/>
                  <a:gd name="T61" fmla="*/ 332 h 1855"/>
                  <a:gd name="T62" fmla="*/ 443 w 628"/>
                  <a:gd name="T63" fmla="*/ 309 h 1855"/>
                  <a:gd name="T64" fmla="*/ 450 w 628"/>
                  <a:gd name="T65" fmla="*/ 264 h 1855"/>
                  <a:gd name="T66" fmla="*/ 456 w 628"/>
                  <a:gd name="T67" fmla="*/ 217 h 1855"/>
                  <a:gd name="T68" fmla="*/ 462 w 628"/>
                  <a:gd name="T69" fmla="*/ 165 h 1855"/>
                  <a:gd name="T70" fmla="*/ 485 w 628"/>
                  <a:gd name="T71" fmla="*/ 140 h 1855"/>
                  <a:gd name="T72" fmla="*/ 525 w 628"/>
                  <a:gd name="T73" fmla="*/ 143 h 1855"/>
                  <a:gd name="T74" fmla="*/ 567 w 628"/>
                  <a:gd name="T75" fmla="*/ 146 h 1855"/>
                  <a:gd name="T76" fmla="*/ 607 w 628"/>
                  <a:gd name="T77" fmla="*/ 150 h 18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28" h="1855">
                    <a:moveTo>
                      <a:pt x="628" y="151"/>
                    </a:moveTo>
                    <a:lnTo>
                      <a:pt x="628" y="1"/>
                    </a:lnTo>
                    <a:lnTo>
                      <a:pt x="588" y="1"/>
                    </a:lnTo>
                    <a:lnTo>
                      <a:pt x="549" y="1"/>
                    </a:lnTo>
                    <a:lnTo>
                      <a:pt x="510" y="1"/>
                    </a:lnTo>
                    <a:lnTo>
                      <a:pt x="471" y="0"/>
                    </a:lnTo>
                    <a:lnTo>
                      <a:pt x="432" y="0"/>
                    </a:lnTo>
                    <a:lnTo>
                      <a:pt x="393" y="0"/>
                    </a:lnTo>
                    <a:lnTo>
                      <a:pt x="353" y="0"/>
                    </a:lnTo>
                    <a:lnTo>
                      <a:pt x="314" y="0"/>
                    </a:lnTo>
                    <a:lnTo>
                      <a:pt x="274" y="0"/>
                    </a:lnTo>
                    <a:lnTo>
                      <a:pt x="235" y="0"/>
                    </a:lnTo>
                    <a:lnTo>
                      <a:pt x="196" y="0"/>
                    </a:lnTo>
                    <a:lnTo>
                      <a:pt x="156" y="0"/>
                    </a:lnTo>
                    <a:lnTo>
                      <a:pt x="117" y="0"/>
                    </a:lnTo>
                    <a:lnTo>
                      <a:pt x="78" y="0"/>
                    </a:lnTo>
                    <a:lnTo>
                      <a:pt x="39" y="0"/>
                    </a:lnTo>
                    <a:lnTo>
                      <a:pt x="0" y="0"/>
                    </a:lnTo>
                    <a:lnTo>
                      <a:pt x="1" y="31"/>
                    </a:lnTo>
                    <a:lnTo>
                      <a:pt x="1" y="61"/>
                    </a:lnTo>
                    <a:lnTo>
                      <a:pt x="2" y="91"/>
                    </a:lnTo>
                    <a:lnTo>
                      <a:pt x="2" y="121"/>
                    </a:lnTo>
                    <a:lnTo>
                      <a:pt x="10" y="120"/>
                    </a:lnTo>
                    <a:lnTo>
                      <a:pt x="18" y="119"/>
                    </a:lnTo>
                    <a:lnTo>
                      <a:pt x="25" y="118"/>
                    </a:lnTo>
                    <a:lnTo>
                      <a:pt x="33" y="117"/>
                    </a:lnTo>
                    <a:lnTo>
                      <a:pt x="35" y="546"/>
                    </a:lnTo>
                    <a:lnTo>
                      <a:pt x="36" y="976"/>
                    </a:lnTo>
                    <a:lnTo>
                      <a:pt x="39" y="1407"/>
                    </a:lnTo>
                    <a:lnTo>
                      <a:pt x="40" y="1836"/>
                    </a:lnTo>
                    <a:lnTo>
                      <a:pt x="77" y="1838"/>
                    </a:lnTo>
                    <a:lnTo>
                      <a:pt x="114" y="1839"/>
                    </a:lnTo>
                    <a:lnTo>
                      <a:pt x="151" y="1840"/>
                    </a:lnTo>
                    <a:lnTo>
                      <a:pt x="187" y="1841"/>
                    </a:lnTo>
                    <a:lnTo>
                      <a:pt x="224" y="1842"/>
                    </a:lnTo>
                    <a:lnTo>
                      <a:pt x="261" y="1843"/>
                    </a:lnTo>
                    <a:lnTo>
                      <a:pt x="298" y="1844"/>
                    </a:lnTo>
                    <a:lnTo>
                      <a:pt x="334" y="1846"/>
                    </a:lnTo>
                    <a:lnTo>
                      <a:pt x="371" y="1847"/>
                    </a:lnTo>
                    <a:lnTo>
                      <a:pt x="408" y="1848"/>
                    </a:lnTo>
                    <a:lnTo>
                      <a:pt x="444" y="1849"/>
                    </a:lnTo>
                    <a:lnTo>
                      <a:pt x="481" y="1850"/>
                    </a:lnTo>
                    <a:lnTo>
                      <a:pt x="517" y="1851"/>
                    </a:lnTo>
                    <a:lnTo>
                      <a:pt x="554" y="1852"/>
                    </a:lnTo>
                    <a:lnTo>
                      <a:pt x="591" y="1854"/>
                    </a:lnTo>
                    <a:lnTo>
                      <a:pt x="628" y="1855"/>
                    </a:lnTo>
                    <a:lnTo>
                      <a:pt x="628" y="337"/>
                    </a:lnTo>
                    <a:lnTo>
                      <a:pt x="616" y="337"/>
                    </a:lnTo>
                    <a:lnTo>
                      <a:pt x="605" y="337"/>
                    </a:lnTo>
                    <a:lnTo>
                      <a:pt x="593" y="335"/>
                    </a:lnTo>
                    <a:lnTo>
                      <a:pt x="580" y="335"/>
                    </a:lnTo>
                    <a:lnTo>
                      <a:pt x="569" y="335"/>
                    </a:lnTo>
                    <a:lnTo>
                      <a:pt x="557" y="335"/>
                    </a:lnTo>
                    <a:lnTo>
                      <a:pt x="546" y="334"/>
                    </a:lnTo>
                    <a:lnTo>
                      <a:pt x="534" y="334"/>
                    </a:lnTo>
                    <a:lnTo>
                      <a:pt x="522" y="334"/>
                    </a:lnTo>
                    <a:lnTo>
                      <a:pt x="510" y="333"/>
                    </a:lnTo>
                    <a:lnTo>
                      <a:pt x="499" y="333"/>
                    </a:lnTo>
                    <a:lnTo>
                      <a:pt x="487" y="333"/>
                    </a:lnTo>
                    <a:lnTo>
                      <a:pt x="474" y="333"/>
                    </a:lnTo>
                    <a:lnTo>
                      <a:pt x="463" y="332"/>
                    </a:lnTo>
                    <a:lnTo>
                      <a:pt x="451" y="332"/>
                    </a:lnTo>
                    <a:lnTo>
                      <a:pt x="440" y="332"/>
                    </a:lnTo>
                    <a:lnTo>
                      <a:pt x="443" y="309"/>
                    </a:lnTo>
                    <a:lnTo>
                      <a:pt x="447" y="287"/>
                    </a:lnTo>
                    <a:lnTo>
                      <a:pt x="450" y="264"/>
                    </a:lnTo>
                    <a:lnTo>
                      <a:pt x="454" y="242"/>
                    </a:lnTo>
                    <a:lnTo>
                      <a:pt x="456" y="217"/>
                    </a:lnTo>
                    <a:lnTo>
                      <a:pt x="459" y="190"/>
                    </a:lnTo>
                    <a:lnTo>
                      <a:pt x="462" y="165"/>
                    </a:lnTo>
                    <a:lnTo>
                      <a:pt x="464" y="138"/>
                    </a:lnTo>
                    <a:lnTo>
                      <a:pt x="485" y="140"/>
                    </a:lnTo>
                    <a:lnTo>
                      <a:pt x="504" y="142"/>
                    </a:lnTo>
                    <a:lnTo>
                      <a:pt x="525" y="143"/>
                    </a:lnTo>
                    <a:lnTo>
                      <a:pt x="546" y="144"/>
                    </a:lnTo>
                    <a:lnTo>
                      <a:pt x="567" y="146"/>
                    </a:lnTo>
                    <a:lnTo>
                      <a:pt x="587" y="148"/>
                    </a:lnTo>
                    <a:lnTo>
                      <a:pt x="607" y="150"/>
                    </a:lnTo>
                    <a:lnTo>
                      <a:pt x="628" y="151"/>
                    </a:lnTo>
                    <a:close/>
                  </a:path>
                </a:pathLst>
              </a:custGeom>
              <a:solidFill>
                <a:srgbClr val="CCCC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460" name="Freeform 19"/>
              <p:cNvSpPr>
                <a:spLocks/>
              </p:cNvSpPr>
              <p:nvPr/>
            </p:nvSpPr>
            <p:spPr bwMode="auto">
              <a:xfrm>
                <a:off x="2891" y="1817"/>
                <a:ext cx="330" cy="935"/>
              </a:xfrm>
              <a:custGeom>
                <a:avLst/>
                <a:gdLst>
                  <a:gd name="T0" fmla="*/ 0 w 661"/>
                  <a:gd name="T1" fmla="*/ 1854 h 1871"/>
                  <a:gd name="T2" fmla="*/ 68 w 661"/>
                  <a:gd name="T3" fmla="*/ 1856 h 1871"/>
                  <a:gd name="T4" fmla="*/ 135 w 661"/>
                  <a:gd name="T5" fmla="*/ 1858 h 1871"/>
                  <a:gd name="T6" fmla="*/ 203 w 661"/>
                  <a:gd name="T7" fmla="*/ 1861 h 1871"/>
                  <a:gd name="T8" fmla="*/ 270 w 661"/>
                  <a:gd name="T9" fmla="*/ 1862 h 1871"/>
                  <a:gd name="T10" fmla="*/ 338 w 661"/>
                  <a:gd name="T11" fmla="*/ 1864 h 1871"/>
                  <a:gd name="T12" fmla="*/ 405 w 661"/>
                  <a:gd name="T13" fmla="*/ 1866 h 1871"/>
                  <a:gd name="T14" fmla="*/ 473 w 661"/>
                  <a:gd name="T15" fmla="*/ 1869 h 1871"/>
                  <a:gd name="T16" fmla="*/ 540 w 661"/>
                  <a:gd name="T17" fmla="*/ 1871 h 1871"/>
                  <a:gd name="T18" fmla="*/ 540 w 661"/>
                  <a:gd name="T19" fmla="*/ 1597 h 1871"/>
                  <a:gd name="T20" fmla="*/ 539 w 661"/>
                  <a:gd name="T21" fmla="*/ 1323 h 1871"/>
                  <a:gd name="T22" fmla="*/ 556 w 661"/>
                  <a:gd name="T23" fmla="*/ 1319 h 1871"/>
                  <a:gd name="T24" fmla="*/ 572 w 661"/>
                  <a:gd name="T25" fmla="*/ 1317 h 1871"/>
                  <a:gd name="T26" fmla="*/ 573 w 661"/>
                  <a:gd name="T27" fmla="*/ 1141 h 1871"/>
                  <a:gd name="T28" fmla="*/ 573 w 661"/>
                  <a:gd name="T29" fmla="*/ 966 h 1871"/>
                  <a:gd name="T30" fmla="*/ 562 w 661"/>
                  <a:gd name="T31" fmla="*/ 940 h 1871"/>
                  <a:gd name="T32" fmla="*/ 549 w 661"/>
                  <a:gd name="T33" fmla="*/ 916 h 1871"/>
                  <a:gd name="T34" fmla="*/ 537 w 661"/>
                  <a:gd name="T35" fmla="*/ 892 h 1871"/>
                  <a:gd name="T36" fmla="*/ 526 w 661"/>
                  <a:gd name="T37" fmla="*/ 868 h 1871"/>
                  <a:gd name="T38" fmla="*/ 527 w 661"/>
                  <a:gd name="T39" fmla="*/ 621 h 1871"/>
                  <a:gd name="T40" fmla="*/ 528 w 661"/>
                  <a:gd name="T41" fmla="*/ 375 h 1871"/>
                  <a:gd name="T42" fmla="*/ 514 w 661"/>
                  <a:gd name="T43" fmla="*/ 368 h 1871"/>
                  <a:gd name="T44" fmla="*/ 501 w 661"/>
                  <a:gd name="T45" fmla="*/ 361 h 1871"/>
                  <a:gd name="T46" fmla="*/ 503 w 661"/>
                  <a:gd name="T47" fmla="*/ 259 h 1871"/>
                  <a:gd name="T48" fmla="*/ 504 w 661"/>
                  <a:gd name="T49" fmla="*/ 158 h 1871"/>
                  <a:gd name="T50" fmla="*/ 543 w 661"/>
                  <a:gd name="T51" fmla="*/ 155 h 1871"/>
                  <a:gd name="T52" fmla="*/ 582 w 661"/>
                  <a:gd name="T53" fmla="*/ 150 h 1871"/>
                  <a:gd name="T54" fmla="*/ 622 w 661"/>
                  <a:gd name="T55" fmla="*/ 146 h 1871"/>
                  <a:gd name="T56" fmla="*/ 661 w 661"/>
                  <a:gd name="T57" fmla="*/ 143 h 1871"/>
                  <a:gd name="T58" fmla="*/ 661 w 661"/>
                  <a:gd name="T59" fmla="*/ 72 h 1871"/>
                  <a:gd name="T60" fmla="*/ 661 w 661"/>
                  <a:gd name="T61" fmla="*/ 1 h 1871"/>
                  <a:gd name="T62" fmla="*/ 578 w 661"/>
                  <a:gd name="T63" fmla="*/ 1 h 1871"/>
                  <a:gd name="T64" fmla="*/ 496 w 661"/>
                  <a:gd name="T65" fmla="*/ 1 h 1871"/>
                  <a:gd name="T66" fmla="*/ 413 w 661"/>
                  <a:gd name="T67" fmla="*/ 1 h 1871"/>
                  <a:gd name="T68" fmla="*/ 331 w 661"/>
                  <a:gd name="T69" fmla="*/ 0 h 1871"/>
                  <a:gd name="T70" fmla="*/ 248 w 661"/>
                  <a:gd name="T71" fmla="*/ 0 h 1871"/>
                  <a:gd name="T72" fmla="*/ 165 w 661"/>
                  <a:gd name="T73" fmla="*/ 0 h 1871"/>
                  <a:gd name="T74" fmla="*/ 83 w 661"/>
                  <a:gd name="T75" fmla="*/ 0 h 1871"/>
                  <a:gd name="T76" fmla="*/ 0 w 661"/>
                  <a:gd name="T77" fmla="*/ 0 h 1871"/>
                  <a:gd name="T78" fmla="*/ 12 w 661"/>
                  <a:gd name="T79" fmla="*/ 149 h 1871"/>
                  <a:gd name="T80" fmla="*/ 36 w 661"/>
                  <a:gd name="T81" fmla="*/ 150 h 1871"/>
                  <a:gd name="T82" fmla="*/ 60 w 661"/>
                  <a:gd name="T83" fmla="*/ 152 h 1871"/>
                  <a:gd name="T84" fmla="*/ 85 w 661"/>
                  <a:gd name="T85" fmla="*/ 153 h 1871"/>
                  <a:gd name="T86" fmla="*/ 108 w 661"/>
                  <a:gd name="T87" fmla="*/ 156 h 1871"/>
                  <a:gd name="T88" fmla="*/ 132 w 661"/>
                  <a:gd name="T89" fmla="*/ 157 h 1871"/>
                  <a:gd name="T90" fmla="*/ 156 w 661"/>
                  <a:gd name="T91" fmla="*/ 159 h 1871"/>
                  <a:gd name="T92" fmla="*/ 180 w 661"/>
                  <a:gd name="T93" fmla="*/ 160 h 1871"/>
                  <a:gd name="T94" fmla="*/ 191 w 661"/>
                  <a:gd name="T95" fmla="*/ 208 h 1871"/>
                  <a:gd name="T96" fmla="*/ 189 w 661"/>
                  <a:gd name="T97" fmla="*/ 301 h 1871"/>
                  <a:gd name="T98" fmla="*/ 178 w 661"/>
                  <a:gd name="T99" fmla="*/ 348 h 1871"/>
                  <a:gd name="T100" fmla="*/ 154 w 661"/>
                  <a:gd name="T101" fmla="*/ 347 h 1871"/>
                  <a:gd name="T102" fmla="*/ 131 w 661"/>
                  <a:gd name="T103" fmla="*/ 346 h 1871"/>
                  <a:gd name="T104" fmla="*/ 106 w 661"/>
                  <a:gd name="T105" fmla="*/ 345 h 1871"/>
                  <a:gd name="T106" fmla="*/ 83 w 661"/>
                  <a:gd name="T107" fmla="*/ 345 h 1871"/>
                  <a:gd name="T108" fmla="*/ 59 w 661"/>
                  <a:gd name="T109" fmla="*/ 343 h 1871"/>
                  <a:gd name="T110" fmla="*/ 36 w 661"/>
                  <a:gd name="T111" fmla="*/ 342 h 1871"/>
                  <a:gd name="T112" fmla="*/ 12 w 661"/>
                  <a:gd name="T113" fmla="*/ 341 h 18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61" h="1871">
                    <a:moveTo>
                      <a:pt x="0" y="341"/>
                    </a:moveTo>
                    <a:lnTo>
                      <a:pt x="0" y="1854"/>
                    </a:lnTo>
                    <a:lnTo>
                      <a:pt x="34" y="1855"/>
                    </a:lnTo>
                    <a:lnTo>
                      <a:pt x="68" y="1856"/>
                    </a:lnTo>
                    <a:lnTo>
                      <a:pt x="102" y="1857"/>
                    </a:lnTo>
                    <a:lnTo>
                      <a:pt x="135" y="1858"/>
                    </a:lnTo>
                    <a:lnTo>
                      <a:pt x="169" y="1859"/>
                    </a:lnTo>
                    <a:lnTo>
                      <a:pt x="203" y="1861"/>
                    </a:lnTo>
                    <a:lnTo>
                      <a:pt x="237" y="1862"/>
                    </a:lnTo>
                    <a:lnTo>
                      <a:pt x="270" y="1862"/>
                    </a:lnTo>
                    <a:lnTo>
                      <a:pt x="304" y="1863"/>
                    </a:lnTo>
                    <a:lnTo>
                      <a:pt x="338" y="1864"/>
                    </a:lnTo>
                    <a:lnTo>
                      <a:pt x="372" y="1865"/>
                    </a:lnTo>
                    <a:lnTo>
                      <a:pt x="405" y="1866"/>
                    </a:lnTo>
                    <a:lnTo>
                      <a:pt x="438" y="1867"/>
                    </a:lnTo>
                    <a:lnTo>
                      <a:pt x="473" y="1869"/>
                    </a:lnTo>
                    <a:lnTo>
                      <a:pt x="506" y="1870"/>
                    </a:lnTo>
                    <a:lnTo>
                      <a:pt x="540" y="1871"/>
                    </a:lnTo>
                    <a:lnTo>
                      <a:pt x="540" y="1734"/>
                    </a:lnTo>
                    <a:lnTo>
                      <a:pt x="540" y="1597"/>
                    </a:lnTo>
                    <a:lnTo>
                      <a:pt x="539" y="1460"/>
                    </a:lnTo>
                    <a:lnTo>
                      <a:pt x="539" y="1323"/>
                    </a:lnTo>
                    <a:lnTo>
                      <a:pt x="547" y="1321"/>
                    </a:lnTo>
                    <a:lnTo>
                      <a:pt x="556" y="1319"/>
                    </a:lnTo>
                    <a:lnTo>
                      <a:pt x="564" y="1318"/>
                    </a:lnTo>
                    <a:lnTo>
                      <a:pt x="572" y="1317"/>
                    </a:lnTo>
                    <a:lnTo>
                      <a:pt x="573" y="1229"/>
                    </a:lnTo>
                    <a:lnTo>
                      <a:pt x="573" y="1141"/>
                    </a:lnTo>
                    <a:lnTo>
                      <a:pt x="573" y="1053"/>
                    </a:lnTo>
                    <a:lnTo>
                      <a:pt x="573" y="966"/>
                    </a:lnTo>
                    <a:lnTo>
                      <a:pt x="567" y="953"/>
                    </a:lnTo>
                    <a:lnTo>
                      <a:pt x="562" y="940"/>
                    </a:lnTo>
                    <a:lnTo>
                      <a:pt x="555" y="929"/>
                    </a:lnTo>
                    <a:lnTo>
                      <a:pt x="549" y="916"/>
                    </a:lnTo>
                    <a:lnTo>
                      <a:pt x="543" y="904"/>
                    </a:lnTo>
                    <a:lnTo>
                      <a:pt x="537" y="892"/>
                    </a:lnTo>
                    <a:lnTo>
                      <a:pt x="532" y="880"/>
                    </a:lnTo>
                    <a:lnTo>
                      <a:pt x="526" y="868"/>
                    </a:lnTo>
                    <a:lnTo>
                      <a:pt x="526" y="744"/>
                    </a:lnTo>
                    <a:lnTo>
                      <a:pt x="527" y="621"/>
                    </a:lnTo>
                    <a:lnTo>
                      <a:pt x="527" y="498"/>
                    </a:lnTo>
                    <a:lnTo>
                      <a:pt x="528" y="375"/>
                    </a:lnTo>
                    <a:lnTo>
                      <a:pt x="521" y="371"/>
                    </a:lnTo>
                    <a:lnTo>
                      <a:pt x="514" y="368"/>
                    </a:lnTo>
                    <a:lnTo>
                      <a:pt x="507" y="364"/>
                    </a:lnTo>
                    <a:lnTo>
                      <a:pt x="501" y="361"/>
                    </a:lnTo>
                    <a:lnTo>
                      <a:pt x="502" y="310"/>
                    </a:lnTo>
                    <a:lnTo>
                      <a:pt x="503" y="259"/>
                    </a:lnTo>
                    <a:lnTo>
                      <a:pt x="503" y="209"/>
                    </a:lnTo>
                    <a:lnTo>
                      <a:pt x="504" y="158"/>
                    </a:lnTo>
                    <a:lnTo>
                      <a:pt x="524" y="156"/>
                    </a:lnTo>
                    <a:lnTo>
                      <a:pt x="543" y="155"/>
                    </a:lnTo>
                    <a:lnTo>
                      <a:pt x="563" y="152"/>
                    </a:lnTo>
                    <a:lnTo>
                      <a:pt x="582" y="150"/>
                    </a:lnTo>
                    <a:lnTo>
                      <a:pt x="602" y="149"/>
                    </a:lnTo>
                    <a:lnTo>
                      <a:pt x="622" y="146"/>
                    </a:lnTo>
                    <a:lnTo>
                      <a:pt x="641" y="145"/>
                    </a:lnTo>
                    <a:lnTo>
                      <a:pt x="661" y="143"/>
                    </a:lnTo>
                    <a:lnTo>
                      <a:pt x="661" y="107"/>
                    </a:lnTo>
                    <a:lnTo>
                      <a:pt x="661" y="72"/>
                    </a:lnTo>
                    <a:lnTo>
                      <a:pt x="661" y="37"/>
                    </a:lnTo>
                    <a:lnTo>
                      <a:pt x="661" y="1"/>
                    </a:lnTo>
                    <a:lnTo>
                      <a:pt x="619" y="1"/>
                    </a:lnTo>
                    <a:lnTo>
                      <a:pt x="578" y="1"/>
                    </a:lnTo>
                    <a:lnTo>
                      <a:pt x="537" y="1"/>
                    </a:lnTo>
                    <a:lnTo>
                      <a:pt x="496" y="1"/>
                    </a:lnTo>
                    <a:lnTo>
                      <a:pt x="454" y="1"/>
                    </a:lnTo>
                    <a:lnTo>
                      <a:pt x="413" y="1"/>
                    </a:lnTo>
                    <a:lnTo>
                      <a:pt x="372" y="1"/>
                    </a:lnTo>
                    <a:lnTo>
                      <a:pt x="331" y="0"/>
                    </a:lnTo>
                    <a:lnTo>
                      <a:pt x="290" y="0"/>
                    </a:lnTo>
                    <a:lnTo>
                      <a:pt x="248" y="0"/>
                    </a:lnTo>
                    <a:lnTo>
                      <a:pt x="207" y="0"/>
                    </a:lnTo>
                    <a:lnTo>
                      <a:pt x="165" y="0"/>
                    </a:lnTo>
                    <a:lnTo>
                      <a:pt x="124" y="0"/>
                    </a:lnTo>
                    <a:lnTo>
                      <a:pt x="83" y="0"/>
                    </a:lnTo>
                    <a:lnTo>
                      <a:pt x="42" y="0"/>
                    </a:lnTo>
                    <a:lnTo>
                      <a:pt x="0" y="0"/>
                    </a:lnTo>
                    <a:lnTo>
                      <a:pt x="0" y="148"/>
                    </a:lnTo>
                    <a:lnTo>
                      <a:pt x="12" y="149"/>
                    </a:lnTo>
                    <a:lnTo>
                      <a:pt x="25" y="149"/>
                    </a:lnTo>
                    <a:lnTo>
                      <a:pt x="36" y="150"/>
                    </a:lnTo>
                    <a:lnTo>
                      <a:pt x="48" y="151"/>
                    </a:lnTo>
                    <a:lnTo>
                      <a:pt x="60" y="152"/>
                    </a:lnTo>
                    <a:lnTo>
                      <a:pt x="72" y="152"/>
                    </a:lnTo>
                    <a:lnTo>
                      <a:pt x="85" y="153"/>
                    </a:lnTo>
                    <a:lnTo>
                      <a:pt x="96" y="155"/>
                    </a:lnTo>
                    <a:lnTo>
                      <a:pt x="108" y="156"/>
                    </a:lnTo>
                    <a:lnTo>
                      <a:pt x="120" y="156"/>
                    </a:lnTo>
                    <a:lnTo>
                      <a:pt x="132" y="157"/>
                    </a:lnTo>
                    <a:lnTo>
                      <a:pt x="145" y="158"/>
                    </a:lnTo>
                    <a:lnTo>
                      <a:pt x="156" y="159"/>
                    </a:lnTo>
                    <a:lnTo>
                      <a:pt x="168" y="159"/>
                    </a:lnTo>
                    <a:lnTo>
                      <a:pt x="180" y="160"/>
                    </a:lnTo>
                    <a:lnTo>
                      <a:pt x="192" y="161"/>
                    </a:lnTo>
                    <a:lnTo>
                      <a:pt x="191" y="208"/>
                    </a:lnTo>
                    <a:lnTo>
                      <a:pt x="191" y="255"/>
                    </a:lnTo>
                    <a:lnTo>
                      <a:pt x="189" y="301"/>
                    </a:lnTo>
                    <a:lnTo>
                      <a:pt x="189" y="348"/>
                    </a:lnTo>
                    <a:lnTo>
                      <a:pt x="178" y="348"/>
                    </a:lnTo>
                    <a:lnTo>
                      <a:pt x="165" y="347"/>
                    </a:lnTo>
                    <a:lnTo>
                      <a:pt x="154" y="347"/>
                    </a:lnTo>
                    <a:lnTo>
                      <a:pt x="142" y="346"/>
                    </a:lnTo>
                    <a:lnTo>
                      <a:pt x="131" y="346"/>
                    </a:lnTo>
                    <a:lnTo>
                      <a:pt x="118" y="346"/>
                    </a:lnTo>
                    <a:lnTo>
                      <a:pt x="106" y="345"/>
                    </a:lnTo>
                    <a:lnTo>
                      <a:pt x="95" y="345"/>
                    </a:lnTo>
                    <a:lnTo>
                      <a:pt x="83" y="345"/>
                    </a:lnTo>
                    <a:lnTo>
                      <a:pt x="72" y="343"/>
                    </a:lnTo>
                    <a:lnTo>
                      <a:pt x="59" y="343"/>
                    </a:lnTo>
                    <a:lnTo>
                      <a:pt x="48" y="342"/>
                    </a:lnTo>
                    <a:lnTo>
                      <a:pt x="36" y="342"/>
                    </a:lnTo>
                    <a:lnTo>
                      <a:pt x="25" y="342"/>
                    </a:lnTo>
                    <a:lnTo>
                      <a:pt x="12" y="341"/>
                    </a:lnTo>
                    <a:lnTo>
                      <a:pt x="0" y="341"/>
                    </a:lnTo>
                    <a:close/>
                  </a:path>
                </a:pathLst>
              </a:custGeom>
              <a:solidFill>
                <a:srgbClr val="D8D8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461" name="Freeform 20"/>
              <p:cNvSpPr>
                <a:spLocks/>
              </p:cNvSpPr>
              <p:nvPr/>
            </p:nvSpPr>
            <p:spPr bwMode="auto">
              <a:xfrm>
                <a:off x="2582" y="1817"/>
                <a:ext cx="309" cy="926"/>
              </a:xfrm>
              <a:custGeom>
                <a:avLst/>
                <a:gdLst>
                  <a:gd name="T0" fmla="*/ 618 w 618"/>
                  <a:gd name="T1" fmla="*/ 0 h 1854"/>
                  <a:gd name="T2" fmla="*/ 541 w 618"/>
                  <a:gd name="T3" fmla="*/ 0 h 1854"/>
                  <a:gd name="T4" fmla="*/ 464 w 618"/>
                  <a:gd name="T5" fmla="*/ 0 h 1854"/>
                  <a:gd name="T6" fmla="*/ 387 w 618"/>
                  <a:gd name="T7" fmla="*/ 0 h 1854"/>
                  <a:gd name="T8" fmla="*/ 310 w 618"/>
                  <a:gd name="T9" fmla="*/ 0 h 1854"/>
                  <a:gd name="T10" fmla="*/ 231 w 618"/>
                  <a:gd name="T11" fmla="*/ 0 h 1854"/>
                  <a:gd name="T12" fmla="*/ 154 w 618"/>
                  <a:gd name="T13" fmla="*/ 0 h 1854"/>
                  <a:gd name="T14" fmla="*/ 77 w 618"/>
                  <a:gd name="T15" fmla="*/ 0 h 1854"/>
                  <a:gd name="T16" fmla="*/ 0 w 618"/>
                  <a:gd name="T17" fmla="*/ 0 h 1854"/>
                  <a:gd name="T18" fmla="*/ 1 w 618"/>
                  <a:gd name="T19" fmla="*/ 58 h 1854"/>
                  <a:gd name="T20" fmla="*/ 1 w 618"/>
                  <a:gd name="T21" fmla="*/ 117 h 1854"/>
                  <a:gd name="T22" fmla="*/ 17 w 618"/>
                  <a:gd name="T23" fmla="*/ 113 h 1854"/>
                  <a:gd name="T24" fmla="*/ 32 w 618"/>
                  <a:gd name="T25" fmla="*/ 111 h 1854"/>
                  <a:gd name="T26" fmla="*/ 35 w 618"/>
                  <a:gd name="T27" fmla="*/ 974 h 1854"/>
                  <a:gd name="T28" fmla="*/ 38 w 618"/>
                  <a:gd name="T29" fmla="*/ 1835 h 1854"/>
                  <a:gd name="T30" fmla="*/ 110 w 618"/>
                  <a:gd name="T31" fmla="*/ 1838 h 1854"/>
                  <a:gd name="T32" fmla="*/ 183 w 618"/>
                  <a:gd name="T33" fmla="*/ 1840 h 1854"/>
                  <a:gd name="T34" fmla="*/ 255 w 618"/>
                  <a:gd name="T35" fmla="*/ 1842 h 1854"/>
                  <a:gd name="T36" fmla="*/ 328 w 618"/>
                  <a:gd name="T37" fmla="*/ 1844 h 1854"/>
                  <a:gd name="T38" fmla="*/ 401 w 618"/>
                  <a:gd name="T39" fmla="*/ 1847 h 1854"/>
                  <a:gd name="T40" fmla="*/ 473 w 618"/>
                  <a:gd name="T41" fmla="*/ 1849 h 1854"/>
                  <a:gd name="T42" fmla="*/ 546 w 618"/>
                  <a:gd name="T43" fmla="*/ 1851 h 1854"/>
                  <a:gd name="T44" fmla="*/ 618 w 618"/>
                  <a:gd name="T45" fmla="*/ 1854 h 1854"/>
                  <a:gd name="T46" fmla="*/ 607 w 618"/>
                  <a:gd name="T47" fmla="*/ 341 h 1854"/>
                  <a:gd name="T48" fmla="*/ 583 w 618"/>
                  <a:gd name="T49" fmla="*/ 340 h 1854"/>
                  <a:gd name="T50" fmla="*/ 559 w 618"/>
                  <a:gd name="T51" fmla="*/ 339 h 1854"/>
                  <a:gd name="T52" fmla="*/ 534 w 618"/>
                  <a:gd name="T53" fmla="*/ 338 h 1854"/>
                  <a:gd name="T54" fmla="*/ 511 w 618"/>
                  <a:gd name="T55" fmla="*/ 338 h 1854"/>
                  <a:gd name="T56" fmla="*/ 487 w 618"/>
                  <a:gd name="T57" fmla="*/ 337 h 1854"/>
                  <a:gd name="T58" fmla="*/ 463 w 618"/>
                  <a:gd name="T59" fmla="*/ 335 h 1854"/>
                  <a:gd name="T60" fmla="*/ 439 w 618"/>
                  <a:gd name="T61" fmla="*/ 334 h 1854"/>
                  <a:gd name="T62" fmla="*/ 431 w 618"/>
                  <a:gd name="T63" fmla="*/ 312 h 1854"/>
                  <a:gd name="T64" fmla="*/ 436 w 618"/>
                  <a:gd name="T65" fmla="*/ 267 h 1854"/>
                  <a:gd name="T66" fmla="*/ 443 w 618"/>
                  <a:gd name="T67" fmla="*/ 217 h 1854"/>
                  <a:gd name="T68" fmla="*/ 450 w 618"/>
                  <a:gd name="T69" fmla="*/ 163 h 1854"/>
                  <a:gd name="T70" fmla="*/ 473 w 618"/>
                  <a:gd name="T71" fmla="*/ 136 h 1854"/>
                  <a:gd name="T72" fmla="*/ 515 w 618"/>
                  <a:gd name="T73" fmla="*/ 140 h 1854"/>
                  <a:gd name="T74" fmla="*/ 556 w 618"/>
                  <a:gd name="T75" fmla="*/ 143 h 1854"/>
                  <a:gd name="T76" fmla="*/ 598 w 618"/>
                  <a:gd name="T77" fmla="*/ 146 h 1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18" h="1854">
                    <a:moveTo>
                      <a:pt x="618" y="148"/>
                    </a:moveTo>
                    <a:lnTo>
                      <a:pt x="618" y="0"/>
                    </a:lnTo>
                    <a:lnTo>
                      <a:pt x="579" y="0"/>
                    </a:lnTo>
                    <a:lnTo>
                      <a:pt x="541" y="0"/>
                    </a:lnTo>
                    <a:lnTo>
                      <a:pt x="502" y="0"/>
                    </a:lnTo>
                    <a:lnTo>
                      <a:pt x="464" y="0"/>
                    </a:lnTo>
                    <a:lnTo>
                      <a:pt x="425" y="0"/>
                    </a:lnTo>
                    <a:lnTo>
                      <a:pt x="387" y="0"/>
                    </a:lnTo>
                    <a:lnTo>
                      <a:pt x="348" y="0"/>
                    </a:lnTo>
                    <a:lnTo>
                      <a:pt x="310" y="0"/>
                    </a:lnTo>
                    <a:lnTo>
                      <a:pt x="270" y="0"/>
                    </a:lnTo>
                    <a:lnTo>
                      <a:pt x="231" y="0"/>
                    </a:lnTo>
                    <a:lnTo>
                      <a:pt x="193" y="0"/>
                    </a:lnTo>
                    <a:lnTo>
                      <a:pt x="154" y="0"/>
                    </a:lnTo>
                    <a:lnTo>
                      <a:pt x="116" y="0"/>
                    </a:lnTo>
                    <a:lnTo>
                      <a:pt x="77" y="0"/>
                    </a:lnTo>
                    <a:lnTo>
                      <a:pt x="39" y="0"/>
                    </a:lnTo>
                    <a:lnTo>
                      <a:pt x="0" y="0"/>
                    </a:lnTo>
                    <a:lnTo>
                      <a:pt x="0" y="29"/>
                    </a:lnTo>
                    <a:lnTo>
                      <a:pt x="1" y="58"/>
                    </a:lnTo>
                    <a:lnTo>
                      <a:pt x="1" y="88"/>
                    </a:lnTo>
                    <a:lnTo>
                      <a:pt x="1" y="117"/>
                    </a:lnTo>
                    <a:lnTo>
                      <a:pt x="9" y="115"/>
                    </a:lnTo>
                    <a:lnTo>
                      <a:pt x="17" y="113"/>
                    </a:lnTo>
                    <a:lnTo>
                      <a:pt x="24" y="112"/>
                    </a:lnTo>
                    <a:lnTo>
                      <a:pt x="32" y="111"/>
                    </a:lnTo>
                    <a:lnTo>
                      <a:pt x="33" y="543"/>
                    </a:lnTo>
                    <a:lnTo>
                      <a:pt x="35" y="974"/>
                    </a:lnTo>
                    <a:lnTo>
                      <a:pt x="37" y="1404"/>
                    </a:lnTo>
                    <a:lnTo>
                      <a:pt x="38" y="1835"/>
                    </a:lnTo>
                    <a:lnTo>
                      <a:pt x="75" y="1836"/>
                    </a:lnTo>
                    <a:lnTo>
                      <a:pt x="110" y="1838"/>
                    </a:lnTo>
                    <a:lnTo>
                      <a:pt x="147" y="1839"/>
                    </a:lnTo>
                    <a:lnTo>
                      <a:pt x="183" y="1840"/>
                    </a:lnTo>
                    <a:lnTo>
                      <a:pt x="220" y="1841"/>
                    </a:lnTo>
                    <a:lnTo>
                      <a:pt x="255" y="1842"/>
                    </a:lnTo>
                    <a:lnTo>
                      <a:pt x="292" y="1843"/>
                    </a:lnTo>
                    <a:lnTo>
                      <a:pt x="328" y="1844"/>
                    </a:lnTo>
                    <a:lnTo>
                      <a:pt x="365" y="1846"/>
                    </a:lnTo>
                    <a:lnTo>
                      <a:pt x="401" y="1847"/>
                    </a:lnTo>
                    <a:lnTo>
                      <a:pt x="438" y="1848"/>
                    </a:lnTo>
                    <a:lnTo>
                      <a:pt x="473" y="1849"/>
                    </a:lnTo>
                    <a:lnTo>
                      <a:pt x="510" y="1850"/>
                    </a:lnTo>
                    <a:lnTo>
                      <a:pt x="546" y="1851"/>
                    </a:lnTo>
                    <a:lnTo>
                      <a:pt x="583" y="1852"/>
                    </a:lnTo>
                    <a:lnTo>
                      <a:pt x="618" y="1854"/>
                    </a:lnTo>
                    <a:lnTo>
                      <a:pt x="618" y="341"/>
                    </a:lnTo>
                    <a:lnTo>
                      <a:pt x="607" y="341"/>
                    </a:lnTo>
                    <a:lnTo>
                      <a:pt x="594" y="340"/>
                    </a:lnTo>
                    <a:lnTo>
                      <a:pt x="583" y="340"/>
                    </a:lnTo>
                    <a:lnTo>
                      <a:pt x="571" y="339"/>
                    </a:lnTo>
                    <a:lnTo>
                      <a:pt x="559" y="339"/>
                    </a:lnTo>
                    <a:lnTo>
                      <a:pt x="547" y="339"/>
                    </a:lnTo>
                    <a:lnTo>
                      <a:pt x="534" y="338"/>
                    </a:lnTo>
                    <a:lnTo>
                      <a:pt x="523" y="338"/>
                    </a:lnTo>
                    <a:lnTo>
                      <a:pt x="511" y="338"/>
                    </a:lnTo>
                    <a:lnTo>
                      <a:pt x="499" y="337"/>
                    </a:lnTo>
                    <a:lnTo>
                      <a:pt x="487" y="337"/>
                    </a:lnTo>
                    <a:lnTo>
                      <a:pt x="474" y="335"/>
                    </a:lnTo>
                    <a:lnTo>
                      <a:pt x="463" y="335"/>
                    </a:lnTo>
                    <a:lnTo>
                      <a:pt x="451" y="335"/>
                    </a:lnTo>
                    <a:lnTo>
                      <a:pt x="439" y="334"/>
                    </a:lnTo>
                    <a:lnTo>
                      <a:pt x="427" y="334"/>
                    </a:lnTo>
                    <a:lnTo>
                      <a:pt x="431" y="312"/>
                    </a:lnTo>
                    <a:lnTo>
                      <a:pt x="434" y="289"/>
                    </a:lnTo>
                    <a:lnTo>
                      <a:pt x="436" y="267"/>
                    </a:lnTo>
                    <a:lnTo>
                      <a:pt x="440" y="244"/>
                    </a:lnTo>
                    <a:lnTo>
                      <a:pt x="443" y="217"/>
                    </a:lnTo>
                    <a:lnTo>
                      <a:pt x="447" y="189"/>
                    </a:lnTo>
                    <a:lnTo>
                      <a:pt x="450" y="163"/>
                    </a:lnTo>
                    <a:lnTo>
                      <a:pt x="453" y="135"/>
                    </a:lnTo>
                    <a:lnTo>
                      <a:pt x="473" y="136"/>
                    </a:lnTo>
                    <a:lnTo>
                      <a:pt x="494" y="138"/>
                    </a:lnTo>
                    <a:lnTo>
                      <a:pt x="515" y="140"/>
                    </a:lnTo>
                    <a:lnTo>
                      <a:pt x="536" y="141"/>
                    </a:lnTo>
                    <a:lnTo>
                      <a:pt x="556" y="143"/>
                    </a:lnTo>
                    <a:lnTo>
                      <a:pt x="577" y="144"/>
                    </a:lnTo>
                    <a:lnTo>
                      <a:pt x="598" y="146"/>
                    </a:lnTo>
                    <a:lnTo>
                      <a:pt x="618" y="148"/>
                    </a:lnTo>
                    <a:close/>
                  </a:path>
                </a:pathLst>
              </a:custGeom>
              <a:solidFill>
                <a:srgbClr val="D8D8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462" name="Freeform 21"/>
              <p:cNvSpPr>
                <a:spLocks/>
              </p:cNvSpPr>
              <p:nvPr/>
            </p:nvSpPr>
            <p:spPr bwMode="auto">
              <a:xfrm>
                <a:off x="2891" y="1817"/>
                <a:ext cx="327" cy="934"/>
              </a:xfrm>
              <a:custGeom>
                <a:avLst/>
                <a:gdLst>
                  <a:gd name="T0" fmla="*/ 0 w 655"/>
                  <a:gd name="T1" fmla="*/ 1852 h 1870"/>
                  <a:gd name="T2" fmla="*/ 67 w 655"/>
                  <a:gd name="T3" fmla="*/ 1855 h 1870"/>
                  <a:gd name="T4" fmla="*/ 134 w 655"/>
                  <a:gd name="T5" fmla="*/ 1857 h 1870"/>
                  <a:gd name="T6" fmla="*/ 200 w 655"/>
                  <a:gd name="T7" fmla="*/ 1859 h 1870"/>
                  <a:gd name="T8" fmla="*/ 267 w 655"/>
                  <a:gd name="T9" fmla="*/ 1861 h 1870"/>
                  <a:gd name="T10" fmla="*/ 333 w 655"/>
                  <a:gd name="T11" fmla="*/ 1863 h 1870"/>
                  <a:gd name="T12" fmla="*/ 400 w 655"/>
                  <a:gd name="T13" fmla="*/ 1865 h 1870"/>
                  <a:gd name="T14" fmla="*/ 467 w 655"/>
                  <a:gd name="T15" fmla="*/ 1867 h 1870"/>
                  <a:gd name="T16" fmla="*/ 534 w 655"/>
                  <a:gd name="T17" fmla="*/ 1870 h 1870"/>
                  <a:gd name="T18" fmla="*/ 534 w 655"/>
                  <a:gd name="T19" fmla="*/ 1593 h 1870"/>
                  <a:gd name="T20" fmla="*/ 533 w 655"/>
                  <a:gd name="T21" fmla="*/ 1317 h 1870"/>
                  <a:gd name="T22" fmla="*/ 550 w 655"/>
                  <a:gd name="T23" fmla="*/ 1313 h 1870"/>
                  <a:gd name="T24" fmla="*/ 566 w 655"/>
                  <a:gd name="T25" fmla="*/ 1311 h 1870"/>
                  <a:gd name="T26" fmla="*/ 567 w 655"/>
                  <a:gd name="T27" fmla="*/ 1139 h 1870"/>
                  <a:gd name="T28" fmla="*/ 567 w 655"/>
                  <a:gd name="T29" fmla="*/ 969 h 1870"/>
                  <a:gd name="T30" fmla="*/ 556 w 655"/>
                  <a:gd name="T31" fmla="*/ 944 h 1870"/>
                  <a:gd name="T32" fmla="*/ 544 w 655"/>
                  <a:gd name="T33" fmla="*/ 918 h 1870"/>
                  <a:gd name="T34" fmla="*/ 533 w 655"/>
                  <a:gd name="T35" fmla="*/ 894 h 1870"/>
                  <a:gd name="T36" fmla="*/ 522 w 655"/>
                  <a:gd name="T37" fmla="*/ 869 h 1870"/>
                  <a:gd name="T38" fmla="*/ 522 w 655"/>
                  <a:gd name="T39" fmla="*/ 622 h 1870"/>
                  <a:gd name="T40" fmla="*/ 522 w 655"/>
                  <a:gd name="T41" fmla="*/ 377 h 1870"/>
                  <a:gd name="T42" fmla="*/ 510 w 655"/>
                  <a:gd name="T43" fmla="*/ 370 h 1870"/>
                  <a:gd name="T44" fmla="*/ 495 w 655"/>
                  <a:gd name="T45" fmla="*/ 363 h 1870"/>
                  <a:gd name="T46" fmla="*/ 497 w 655"/>
                  <a:gd name="T47" fmla="*/ 258 h 1870"/>
                  <a:gd name="T48" fmla="*/ 498 w 655"/>
                  <a:gd name="T49" fmla="*/ 153 h 1870"/>
                  <a:gd name="T50" fmla="*/ 537 w 655"/>
                  <a:gd name="T51" fmla="*/ 150 h 1870"/>
                  <a:gd name="T52" fmla="*/ 577 w 655"/>
                  <a:gd name="T53" fmla="*/ 146 h 1870"/>
                  <a:gd name="T54" fmla="*/ 615 w 655"/>
                  <a:gd name="T55" fmla="*/ 143 h 1870"/>
                  <a:gd name="T56" fmla="*/ 654 w 655"/>
                  <a:gd name="T57" fmla="*/ 138 h 1870"/>
                  <a:gd name="T58" fmla="*/ 655 w 655"/>
                  <a:gd name="T59" fmla="*/ 69 h 1870"/>
                  <a:gd name="T60" fmla="*/ 655 w 655"/>
                  <a:gd name="T61" fmla="*/ 1 h 1870"/>
                  <a:gd name="T62" fmla="*/ 573 w 655"/>
                  <a:gd name="T63" fmla="*/ 1 h 1870"/>
                  <a:gd name="T64" fmla="*/ 491 w 655"/>
                  <a:gd name="T65" fmla="*/ 1 h 1870"/>
                  <a:gd name="T66" fmla="*/ 410 w 655"/>
                  <a:gd name="T67" fmla="*/ 1 h 1870"/>
                  <a:gd name="T68" fmla="*/ 328 w 655"/>
                  <a:gd name="T69" fmla="*/ 0 h 1870"/>
                  <a:gd name="T70" fmla="*/ 246 w 655"/>
                  <a:gd name="T71" fmla="*/ 0 h 1870"/>
                  <a:gd name="T72" fmla="*/ 164 w 655"/>
                  <a:gd name="T73" fmla="*/ 0 h 1870"/>
                  <a:gd name="T74" fmla="*/ 82 w 655"/>
                  <a:gd name="T75" fmla="*/ 0 h 1870"/>
                  <a:gd name="T76" fmla="*/ 0 w 655"/>
                  <a:gd name="T77" fmla="*/ 0 h 1870"/>
                  <a:gd name="T78" fmla="*/ 13 w 655"/>
                  <a:gd name="T79" fmla="*/ 145 h 1870"/>
                  <a:gd name="T80" fmla="*/ 37 w 655"/>
                  <a:gd name="T81" fmla="*/ 146 h 1870"/>
                  <a:gd name="T82" fmla="*/ 62 w 655"/>
                  <a:gd name="T83" fmla="*/ 149 h 1870"/>
                  <a:gd name="T84" fmla="*/ 86 w 655"/>
                  <a:gd name="T85" fmla="*/ 150 h 1870"/>
                  <a:gd name="T86" fmla="*/ 110 w 655"/>
                  <a:gd name="T87" fmla="*/ 152 h 1870"/>
                  <a:gd name="T88" fmla="*/ 134 w 655"/>
                  <a:gd name="T89" fmla="*/ 153 h 1870"/>
                  <a:gd name="T90" fmla="*/ 158 w 655"/>
                  <a:gd name="T91" fmla="*/ 156 h 1870"/>
                  <a:gd name="T92" fmla="*/ 183 w 655"/>
                  <a:gd name="T93" fmla="*/ 157 h 1870"/>
                  <a:gd name="T94" fmla="*/ 194 w 655"/>
                  <a:gd name="T95" fmla="*/ 206 h 1870"/>
                  <a:gd name="T96" fmla="*/ 194 w 655"/>
                  <a:gd name="T97" fmla="*/ 304 h 1870"/>
                  <a:gd name="T98" fmla="*/ 183 w 655"/>
                  <a:gd name="T99" fmla="*/ 353 h 1870"/>
                  <a:gd name="T100" fmla="*/ 158 w 655"/>
                  <a:gd name="T101" fmla="*/ 352 h 1870"/>
                  <a:gd name="T102" fmla="*/ 134 w 655"/>
                  <a:gd name="T103" fmla="*/ 350 h 1870"/>
                  <a:gd name="T104" fmla="*/ 110 w 655"/>
                  <a:gd name="T105" fmla="*/ 349 h 1870"/>
                  <a:gd name="T106" fmla="*/ 86 w 655"/>
                  <a:gd name="T107" fmla="*/ 348 h 1870"/>
                  <a:gd name="T108" fmla="*/ 62 w 655"/>
                  <a:gd name="T109" fmla="*/ 348 h 1870"/>
                  <a:gd name="T110" fmla="*/ 37 w 655"/>
                  <a:gd name="T111" fmla="*/ 347 h 1870"/>
                  <a:gd name="T112" fmla="*/ 13 w 655"/>
                  <a:gd name="T113" fmla="*/ 346 h 18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55" h="1870">
                    <a:moveTo>
                      <a:pt x="0" y="345"/>
                    </a:moveTo>
                    <a:lnTo>
                      <a:pt x="0" y="1852"/>
                    </a:lnTo>
                    <a:lnTo>
                      <a:pt x="34" y="1854"/>
                    </a:lnTo>
                    <a:lnTo>
                      <a:pt x="67" y="1855"/>
                    </a:lnTo>
                    <a:lnTo>
                      <a:pt x="101" y="1856"/>
                    </a:lnTo>
                    <a:lnTo>
                      <a:pt x="134" y="1857"/>
                    </a:lnTo>
                    <a:lnTo>
                      <a:pt x="166" y="1858"/>
                    </a:lnTo>
                    <a:lnTo>
                      <a:pt x="200" y="1859"/>
                    </a:lnTo>
                    <a:lnTo>
                      <a:pt x="233" y="1861"/>
                    </a:lnTo>
                    <a:lnTo>
                      <a:pt x="267" y="1861"/>
                    </a:lnTo>
                    <a:lnTo>
                      <a:pt x="300" y="1862"/>
                    </a:lnTo>
                    <a:lnTo>
                      <a:pt x="333" y="1863"/>
                    </a:lnTo>
                    <a:lnTo>
                      <a:pt x="367" y="1864"/>
                    </a:lnTo>
                    <a:lnTo>
                      <a:pt x="400" y="1865"/>
                    </a:lnTo>
                    <a:lnTo>
                      <a:pt x="434" y="1866"/>
                    </a:lnTo>
                    <a:lnTo>
                      <a:pt x="467" y="1867"/>
                    </a:lnTo>
                    <a:lnTo>
                      <a:pt x="501" y="1869"/>
                    </a:lnTo>
                    <a:lnTo>
                      <a:pt x="534" y="1870"/>
                    </a:lnTo>
                    <a:lnTo>
                      <a:pt x="534" y="1732"/>
                    </a:lnTo>
                    <a:lnTo>
                      <a:pt x="534" y="1593"/>
                    </a:lnTo>
                    <a:lnTo>
                      <a:pt x="533" y="1455"/>
                    </a:lnTo>
                    <a:lnTo>
                      <a:pt x="533" y="1317"/>
                    </a:lnTo>
                    <a:lnTo>
                      <a:pt x="541" y="1316"/>
                    </a:lnTo>
                    <a:lnTo>
                      <a:pt x="550" y="1313"/>
                    </a:lnTo>
                    <a:lnTo>
                      <a:pt x="558" y="1312"/>
                    </a:lnTo>
                    <a:lnTo>
                      <a:pt x="566" y="1311"/>
                    </a:lnTo>
                    <a:lnTo>
                      <a:pt x="567" y="1225"/>
                    </a:lnTo>
                    <a:lnTo>
                      <a:pt x="567" y="1139"/>
                    </a:lnTo>
                    <a:lnTo>
                      <a:pt x="567" y="1054"/>
                    </a:lnTo>
                    <a:lnTo>
                      <a:pt x="567" y="969"/>
                    </a:lnTo>
                    <a:lnTo>
                      <a:pt x="562" y="956"/>
                    </a:lnTo>
                    <a:lnTo>
                      <a:pt x="556" y="944"/>
                    </a:lnTo>
                    <a:lnTo>
                      <a:pt x="550" y="931"/>
                    </a:lnTo>
                    <a:lnTo>
                      <a:pt x="544" y="918"/>
                    </a:lnTo>
                    <a:lnTo>
                      <a:pt x="539" y="907"/>
                    </a:lnTo>
                    <a:lnTo>
                      <a:pt x="533" y="894"/>
                    </a:lnTo>
                    <a:lnTo>
                      <a:pt x="528" y="881"/>
                    </a:lnTo>
                    <a:lnTo>
                      <a:pt x="522" y="869"/>
                    </a:lnTo>
                    <a:lnTo>
                      <a:pt x="522" y="745"/>
                    </a:lnTo>
                    <a:lnTo>
                      <a:pt x="522" y="622"/>
                    </a:lnTo>
                    <a:lnTo>
                      <a:pt x="522" y="500"/>
                    </a:lnTo>
                    <a:lnTo>
                      <a:pt x="522" y="377"/>
                    </a:lnTo>
                    <a:lnTo>
                      <a:pt x="517" y="373"/>
                    </a:lnTo>
                    <a:lnTo>
                      <a:pt x="510" y="370"/>
                    </a:lnTo>
                    <a:lnTo>
                      <a:pt x="503" y="366"/>
                    </a:lnTo>
                    <a:lnTo>
                      <a:pt x="495" y="363"/>
                    </a:lnTo>
                    <a:lnTo>
                      <a:pt x="496" y="310"/>
                    </a:lnTo>
                    <a:lnTo>
                      <a:pt x="497" y="258"/>
                    </a:lnTo>
                    <a:lnTo>
                      <a:pt x="497" y="205"/>
                    </a:lnTo>
                    <a:lnTo>
                      <a:pt x="498" y="153"/>
                    </a:lnTo>
                    <a:lnTo>
                      <a:pt x="518" y="151"/>
                    </a:lnTo>
                    <a:lnTo>
                      <a:pt x="537" y="150"/>
                    </a:lnTo>
                    <a:lnTo>
                      <a:pt x="557" y="148"/>
                    </a:lnTo>
                    <a:lnTo>
                      <a:pt x="577" y="146"/>
                    </a:lnTo>
                    <a:lnTo>
                      <a:pt x="595" y="144"/>
                    </a:lnTo>
                    <a:lnTo>
                      <a:pt x="615" y="143"/>
                    </a:lnTo>
                    <a:lnTo>
                      <a:pt x="634" y="141"/>
                    </a:lnTo>
                    <a:lnTo>
                      <a:pt x="654" y="138"/>
                    </a:lnTo>
                    <a:lnTo>
                      <a:pt x="654" y="104"/>
                    </a:lnTo>
                    <a:lnTo>
                      <a:pt x="655" y="69"/>
                    </a:lnTo>
                    <a:lnTo>
                      <a:pt x="655" y="36"/>
                    </a:lnTo>
                    <a:lnTo>
                      <a:pt x="655" y="1"/>
                    </a:lnTo>
                    <a:lnTo>
                      <a:pt x="613" y="1"/>
                    </a:lnTo>
                    <a:lnTo>
                      <a:pt x="573" y="1"/>
                    </a:lnTo>
                    <a:lnTo>
                      <a:pt x="532" y="1"/>
                    </a:lnTo>
                    <a:lnTo>
                      <a:pt x="491" y="1"/>
                    </a:lnTo>
                    <a:lnTo>
                      <a:pt x="450" y="1"/>
                    </a:lnTo>
                    <a:lnTo>
                      <a:pt x="410" y="1"/>
                    </a:lnTo>
                    <a:lnTo>
                      <a:pt x="368" y="1"/>
                    </a:lnTo>
                    <a:lnTo>
                      <a:pt x="328" y="0"/>
                    </a:lnTo>
                    <a:lnTo>
                      <a:pt x="286" y="0"/>
                    </a:lnTo>
                    <a:lnTo>
                      <a:pt x="246" y="0"/>
                    </a:lnTo>
                    <a:lnTo>
                      <a:pt x="204" y="0"/>
                    </a:lnTo>
                    <a:lnTo>
                      <a:pt x="164" y="0"/>
                    </a:lnTo>
                    <a:lnTo>
                      <a:pt x="123" y="0"/>
                    </a:lnTo>
                    <a:lnTo>
                      <a:pt x="82" y="0"/>
                    </a:lnTo>
                    <a:lnTo>
                      <a:pt x="41" y="0"/>
                    </a:lnTo>
                    <a:lnTo>
                      <a:pt x="0" y="0"/>
                    </a:lnTo>
                    <a:lnTo>
                      <a:pt x="0" y="144"/>
                    </a:lnTo>
                    <a:lnTo>
                      <a:pt x="13" y="145"/>
                    </a:lnTo>
                    <a:lnTo>
                      <a:pt x="25" y="145"/>
                    </a:lnTo>
                    <a:lnTo>
                      <a:pt x="37" y="146"/>
                    </a:lnTo>
                    <a:lnTo>
                      <a:pt x="49" y="148"/>
                    </a:lnTo>
                    <a:lnTo>
                      <a:pt x="62" y="149"/>
                    </a:lnTo>
                    <a:lnTo>
                      <a:pt x="73" y="149"/>
                    </a:lnTo>
                    <a:lnTo>
                      <a:pt x="86" y="150"/>
                    </a:lnTo>
                    <a:lnTo>
                      <a:pt x="97" y="151"/>
                    </a:lnTo>
                    <a:lnTo>
                      <a:pt x="110" y="152"/>
                    </a:lnTo>
                    <a:lnTo>
                      <a:pt x="121" y="152"/>
                    </a:lnTo>
                    <a:lnTo>
                      <a:pt x="134" y="153"/>
                    </a:lnTo>
                    <a:lnTo>
                      <a:pt x="146" y="155"/>
                    </a:lnTo>
                    <a:lnTo>
                      <a:pt x="158" y="156"/>
                    </a:lnTo>
                    <a:lnTo>
                      <a:pt x="171" y="156"/>
                    </a:lnTo>
                    <a:lnTo>
                      <a:pt x="183" y="157"/>
                    </a:lnTo>
                    <a:lnTo>
                      <a:pt x="195" y="158"/>
                    </a:lnTo>
                    <a:lnTo>
                      <a:pt x="194" y="206"/>
                    </a:lnTo>
                    <a:lnTo>
                      <a:pt x="194" y="255"/>
                    </a:lnTo>
                    <a:lnTo>
                      <a:pt x="194" y="304"/>
                    </a:lnTo>
                    <a:lnTo>
                      <a:pt x="194" y="353"/>
                    </a:lnTo>
                    <a:lnTo>
                      <a:pt x="183" y="353"/>
                    </a:lnTo>
                    <a:lnTo>
                      <a:pt x="170" y="352"/>
                    </a:lnTo>
                    <a:lnTo>
                      <a:pt x="158" y="352"/>
                    </a:lnTo>
                    <a:lnTo>
                      <a:pt x="146" y="350"/>
                    </a:lnTo>
                    <a:lnTo>
                      <a:pt x="134" y="350"/>
                    </a:lnTo>
                    <a:lnTo>
                      <a:pt x="121" y="350"/>
                    </a:lnTo>
                    <a:lnTo>
                      <a:pt x="110" y="349"/>
                    </a:lnTo>
                    <a:lnTo>
                      <a:pt x="97" y="349"/>
                    </a:lnTo>
                    <a:lnTo>
                      <a:pt x="86" y="348"/>
                    </a:lnTo>
                    <a:lnTo>
                      <a:pt x="73" y="348"/>
                    </a:lnTo>
                    <a:lnTo>
                      <a:pt x="62" y="348"/>
                    </a:lnTo>
                    <a:lnTo>
                      <a:pt x="49" y="347"/>
                    </a:lnTo>
                    <a:lnTo>
                      <a:pt x="37" y="347"/>
                    </a:lnTo>
                    <a:lnTo>
                      <a:pt x="25" y="346"/>
                    </a:lnTo>
                    <a:lnTo>
                      <a:pt x="13" y="346"/>
                    </a:lnTo>
                    <a:lnTo>
                      <a:pt x="0" y="345"/>
                    </a:lnTo>
                    <a:close/>
                  </a:path>
                </a:pathLst>
              </a:custGeom>
              <a:solidFill>
                <a:srgbClr val="E5E5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463" name="Freeform 22"/>
              <p:cNvSpPr>
                <a:spLocks/>
              </p:cNvSpPr>
              <p:nvPr/>
            </p:nvSpPr>
            <p:spPr bwMode="auto">
              <a:xfrm>
                <a:off x="2585" y="1816"/>
                <a:ext cx="306" cy="927"/>
              </a:xfrm>
              <a:custGeom>
                <a:avLst/>
                <a:gdLst>
                  <a:gd name="T0" fmla="*/ 611 w 611"/>
                  <a:gd name="T1" fmla="*/ 1 h 1853"/>
                  <a:gd name="T2" fmla="*/ 535 w 611"/>
                  <a:gd name="T3" fmla="*/ 1 h 1853"/>
                  <a:gd name="T4" fmla="*/ 458 w 611"/>
                  <a:gd name="T5" fmla="*/ 1 h 1853"/>
                  <a:gd name="T6" fmla="*/ 382 w 611"/>
                  <a:gd name="T7" fmla="*/ 1 h 1853"/>
                  <a:gd name="T8" fmla="*/ 306 w 611"/>
                  <a:gd name="T9" fmla="*/ 0 h 1853"/>
                  <a:gd name="T10" fmla="*/ 229 w 611"/>
                  <a:gd name="T11" fmla="*/ 0 h 1853"/>
                  <a:gd name="T12" fmla="*/ 153 w 611"/>
                  <a:gd name="T13" fmla="*/ 0 h 1853"/>
                  <a:gd name="T14" fmla="*/ 76 w 611"/>
                  <a:gd name="T15" fmla="*/ 0 h 1853"/>
                  <a:gd name="T16" fmla="*/ 0 w 611"/>
                  <a:gd name="T17" fmla="*/ 0 h 1853"/>
                  <a:gd name="T18" fmla="*/ 1 w 611"/>
                  <a:gd name="T19" fmla="*/ 56 h 1853"/>
                  <a:gd name="T20" fmla="*/ 1 w 611"/>
                  <a:gd name="T21" fmla="*/ 113 h 1853"/>
                  <a:gd name="T22" fmla="*/ 17 w 611"/>
                  <a:gd name="T23" fmla="*/ 109 h 1853"/>
                  <a:gd name="T24" fmla="*/ 32 w 611"/>
                  <a:gd name="T25" fmla="*/ 107 h 1853"/>
                  <a:gd name="T26" fmla="*/ 34 w 611"/>
                  <a:gd name="T27" fmla="*/ 971 h 1853"/>
                  <a:gd name="T28" fmla="*/ 36 w 611"/>
                  <a:gd name="T29" fmla="*/ 1835 h 1853"/>
                  <a:gd name="T30" fmla="*/ 108 w 611"/>
                  <a:gd name="T31" fmla="*/ 1837 h 1853"/>
                  <a:gd name="T32" fmla="*/ 181 w 611"/>
                  <a:gd name="T33" fmla="*/ 1840 h 1853"/>
                  <a:gd name="T34" fmla="*/ 252 w 611"/>
                  <a:gd name="T35" fmla="*/ 1842 h 1853"/>
                  <a:gd name="T36" fmla="*/ 325 w 611"/>
                  <a:gd name="T37" fmla="*/ 1844 h 1853"/>
                  <a:gd name="T38" fmla="*/ 396 w 611"/>
                  <a:gd name="T39" fmla="*/ 1847 h 1853"/>
                  <a:gd name="T40" fmla="*/ 467 w 611"/>
                  <a:gd name="T41" fmla="*/ 1849 h 1853"/>
                  <a:gd name="T42" fmla="*/ 540 w 611"/>
                  <a:gd name="T43" fmla="*/ 1851 h 1853"/>
                  <a:gd name="T44" fmla="*/ 611 w 611"/>
                  <a:gd name="T45" fmla="*/ 1853 h 1853"/>
                  <a:gd name="T46" fmla="*/ 599 w 611"/>
                  <a:gd name="T47" fmla="*/ 346 h 1853"/>
                  <a:gd name="T48" fmla="*/ 575 w 611"/>
                  <a:gd name="T49" fmla="*/ 344 h 1853"/>
                  <a:gd name="T50" fmla="*/ 550 w 611"/>
                  <a:gd name="T51" fmla="*/ 343 h 1853"/>
                  <a:gd name="T52" fmla="*/ 525 w 611"/>
                  <a:gd name="T53" fmla="*/ 342 h 1853"/>
                  <a:gd name="T54" fmla="*/ 501 w 611"/>
                  <a:gd name="T55" fmla="*/ 342 h 1853"/>
                  <a:gd name="T56" fmla="*/ 477 w 611"/>
                  <a:gd name="T57" fmla="*/ 341 h 1853"/>
                  <a:gd name="T58" fmla="*/ 452 w 611"/>
                  <a:gd name="T59" fmla="*/ 340 h 1853"/>
                  <a:gd name="T60" fmla="*/ 428 w 611"/>
                  <a:gd name="T61" fmla="*/ 339 h 1853"/>
                  <a:gd name="T62" fmla="*/ 418 w 611"/>
                  <a:gd name="T63" fmla="*/ 316 h 1853"/>
                  <a:gd name="T64" fmla="*/ 425 w 611"/>
                  <a:gd name="T65" fmla="*/ 271 h 1853"/>
                  <a:gd name="T66" fmla="*/ 432 w 611"/>
                  <a:gd name="T67" fmla="*/ 220 h 1853"/>
                  <a:gd name="T68" fmla="*/ 440 w 611"/>
                  <a:gd name="T69" fmla="*/ 161 h 1853"/>
                  <a:gd name="T70" fmla="*/ 464 w 611"/>
                  <a:gd name="T71" fmla="*/ 134 h 1853"/>
                  <a:gd name="T72" fmla="*/ 505 w 611"/>
                  <a:gd name="T73" fmla="*/ 137 h 1853"/>
                  <a:gd name="T74" fmla="*/ 548 w 611"/>
                  <a:gd name="T75" fmla="*/ 141 h 1853"/>
                  <a:gd name="T76" fmla="*/ 591 w 611"/>
                  <a:gd name="T77" fmla="*/ 144 h 18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11" h="1853">
                    <a:moveTo>
                      <a:pt x="611" y="145"/>
                    </a:moveTo>
                    <a:lnTo>
                      <a:pt x="611" y="1"/>
                    </a:lnTo>
                    <a:lnTo>
                      <a:pt x="573" y="1"/>
                    </a:lnTo>
                    <a:lnTo>
                      <a:pt x="535" y="1"/>
                    </a:lnTo>
                    <a:lnTo>
                      <a:pt x="496" y="1"/>
                    </a:lnTo>
                    <a:lnTo>
                      <a:pt x="458" y="1"/>
                    </a:lnTo>
                    <a:lnTo>
                      <a:pt x="420" y="1"/>
                    </a:lnTo>
                    <a:lnTo>
                      <a:pt x="382" y="1"/>
                    </a:lnTo>
                    <a:lnTo>
                      <a:pt x="344" y="1"/>
                    </a:lnTo>
                    <a:lnTo>
                      <a:pt x="306" y="0"/>
                    </a:lnTo>
                    <a:lnTo>
                      <a:pt x="267" y="0"/>
                    </a:lnTo>
                    <a:lnTo>
                      <a:pt x="229" y="0"/>
                    </a:lnTo>
                    <a:lnTo>
                      <a:pt x="191" y="0"/>
                    </a:lnTo>
                    <a:lnTo>
                      <a:pt x="153" y="0"/>
                    </a:lnTo>
                    <a:lnTo>
                      <a:pt x="115" y="0"/>
                    </a:lnTo>
                    <a:lnTo>
                      <a:pt x="76" y="0"/>
                    </a:lnTo>
                    <a:lnTo>
                      <a:pt x="38" y="0"/>
                    </a:lnTo>
                    <a:lnTo>
                      <a:pt x="0" y="0"/>
                    </a:lnTo>
                    <a:lnTo>
                      <a:pt x="0" y="29"/>
                    </a:lnTo>
                    <a:lnTo>
                      <a:pt x="1" y="56"/>
                    </a:lnTo>
                    <a:lnTo>
                      <a:pt x="1" y="84"/>
                    </a:lnTo>
                    <a:lnTo>
                      <a:pt x="1" y="113"/>
                    </a:lnTo>
                    <a:lnTo>
                      <a:pt x="9" y="112"/>
                    </a:lnTo>
                    <a:lnTo>
                      <a:pt x="17" y="109"/>
                    </a:lnTo>
                    <a:lnTo>
                      <a:pt x="24" y="108"/>
                    </a:lnTo>
                    <a:lnTo>
                      <a:pt x="32" y="107"/>
                    </a:lnTo>
                    <a:lnTo>
                      <a:pt x="33" y="539"/>
                    </a:lnTo>
                    <a:lnTo>
                      <a:pt x="34" y="971"/>
                    </a:lnTo>
                    <a:lnTo>
                      <a:pt x="35" y="1403"/>
                    </a:lnTo>
                    <a:lnTo>
                      <a:pt x="36" y="1835"/>
                    </a:lnTo>
                    <a:lnTo>
                      <a:pt x="72" y="1836"/>
                    </a:lnTo>
                    <a:lnTo>
                      <a:pt x="108" y="1837"/>
                    </a:lnTo>
                    <a:lnTo>
                      <a:pt x="144" y="1839"/>
                    </a:lnTo>
                    <a:lnTo>
                      <a:pt x="181" y="1840"/>
                    </a:lnTo>
                    <a:lnTo>
                      <a:pt x="216" y="1841"/>
                    </a:lnTo>
                    <a:lnTo>
                      <a:pt x="252" y="1842"/>
                    </a:lnTo>
                    <a:lnTo>
                      <a:pt x="288" y="1843"/>
                    </a:lnTo>
                    <a:lnTo>
                      <a:pt x="325" y="1844"/>
                    </a:lnTo>
                    <a:lnTo>
                      <a:pt x="360" y="1845"/>
                    </a:lnTo>
                    <a:lnTo>
                      <a:pt x="396" y="1847"/>
                    </a:lnTo>
                    <a:lnTo>
                      <a:pt x="432" y="1848"/>
                    </a:lnTo>
                    <a:lnTo>
                      <a:pt x="467" y="1849"/>
                    </a:lnTo>
                    <a:lnTo>
                      <a:pt x="504" y="1850"/>
                    </a:lnTo>
                    <a:lnTo>
                      <a:pt x="540" y="1851"/>
                    </a:lnTo>
                    <a:lnTo>
                      <a:pt x="576" y="1852"/>
                    </a:lnTo>
                    <a:lnTo>
                      <a:pt x="611" y="1853"/>
                    </a:lnTo>
                    <a:lnTo>
                      <a:pt x="611" y="346"/>
                    </a:lnTo>
                    <a:lnTo>
                      <a:pt x="599" y="346"/>
                    </a:lnTo>
                    <a:lnTo>
                      <a:pt x="587" y="344"/>
                    </a:lnTo>
                    <a:lnTo>
                      <a:pt x="575" y="344"/>
                    </a:lnTo>
                    <a:lnTo>
                      <a:pt x="562" y="343"/>
                    </a:lnTo>
                    <a:lnTo>
                      <a:pt x="550" y="343"/>
                    </a:lnTo>
                    <a:lnTo>
                      <a:pt x="538" y="343"/>
                    </a:lnTo>
                    <a:lnTo>
                      <a:pt x="525" y="342"/>
                    </a:lnTo>
                    <a:lnTo>
                      <a:pt x="514" y="342"/>
                    </a:lnTo>
                    <a:lnTo>
                      <a:pt x="501" y="342"/>
                    </a:lnTo>
                    <a:lnTo>
                      <a:pt x="488" y="341"/>
                    </a:lnTo>
                    <a:lnTo>
                      <a:pt x="477" y="341"/>
                    </a:lnTo>
                    <a:lnTo>
                      <a:pt x="464" y="340"/>
                    </a:lnTo>
                    <a:lnTo>
                      <a:pt x="452" y="340"/>
                    </a:lnTo>
                    <a:lnTo>
                      <a:pt x="440" y="340"/>
                    </a:lnTo>
                    <a:lnTo>
                      <a:pt x="428" y="339"/>
                    </a:lnTo>
                    <a:lnTo>
                      <a:pt x="416" y="339"/>
                    </a:lnTo>
                    <a:lnTo>
                      <a:pt x="418" y="316"/>
                    </a:lnTo>
                    <a:lnTo>
                      <a:pt x="421" y="294"/>
                    </a:lnTo>
                    <a:lnTo>
                      <a:pt x="425" y="271"/>
                    </a:lnTo>
                    <a:lnTo>
                      <a:pt x="428" y="249"/>
                    </a:lnTo>
                    <a:lnTo>
                      <a:pt x="432" y="220"/>
                    </a:lnTo>
                    <a:lnTo>
                      <a:pt x="436" y="190"/>
                    </a:lnTo>
                    <a:lnTo>
                      <a:pt x="440" y="161"/>
                    </a:lnTo>
                    <a:lnTo>
                      <a:pt x="443" y="132"/>
                    </a:lnTo>
                    <a:lnTo>
                      <a:pt x="464" y="134"/>
                    </a:lnTo>
                    <a:lnTo>
                      <a:pt x="485" y="136"/>
                    </a:lnTo>
                    <a:lnTo>
                      <a:pt x="505" y="137"/>
                    </a:lnTo>
                    <a:lnTo>
                      <a:pt x="527" y="138"/>
                    </a:lnTo>
                    <a:lnTo>
                      <a:pt x="548" y="141"/>
                    </a:lnTo>
                    <a:lnTo>
                      <a:pt x="569" y="142"/>
                    </a:lnTo>
                    <a:lnTo>
                      <a:pt x="591" y="144"/>
                    </a:lnTo>
                    <a:lnTo>
                      <a:pt x="611" y="145"/>
                    </a:lnTo>
                    <a:close/>
                  </a:path>
                </a:pathLst>
              </a:custGeom>
              <a:solidFill>
                <a:srgbClr val="E5E5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464" name="Freeform 23"/>
              <p:cNvSpPr>
                <a:spLocks/>
              </p:cNvSpPr>
              <p:nvPr/>
            </p:nvSpPr>
            <p:spPr bwMode="auto">
              <a:xfrm>
                <a:off x="2891" y="1817"/>
                <a:ext cx="324" cy="934"/>
              </a:xfrm>
              <a:custGeom>
                <a:avLst/>
                <a:gdLst>
                  <a:gd name="T0" fmla="*/ 0 w 649"/>
                  <a:gd name="T1" fmla="*/ 1852 h 1870"/>
                  <a:gd name="T2" fmla="*/ 66 w 649"/>
                  <a:gd name="T3" fmla="*/ 1855 h 1870"/>
                  <a:gd name="T4" fmla="*/ 133 w 649"/>
                  <a:gd name="T5" fmla="*/ 1857 h 1870"/>
                  <a:gd name="T6" fmla="*/ 199 w 649"/>
                  <a:gd name="T7" fmla="*/ 1859 h 1870"/>
                  <a:gd name="T8" fmla="*/ 265 w 649"/>
                  <a:gd name="T9" fmla="*/ 1861 h 1870"/>
                  <a:gd name="T10" fmla="*/ 331 w 649"/>
                  <a:gd name="T11" fmla="*/ 1863 h 1870"/>
                  <a:gd name="T12" fmla="*/ 397 w 649"/>
                  <a:gd name="T13" fmla="*/ 1865 h 1870"/>
                  <a:gd name="T14" fmla="*/ 464 w 649"/>
                  <a:gd name="T15" fmla="*/ 1867 h 1870"/>
                  <a:gd name="T16" fmla="*/ 529 w 649"/>
                  <a:gd name="T17" fmla="*/ 1870 h 1870"/>
                  <a:gd name="T18" fmla="*/ 529 w 649"/>
                  <a:gd name="T19" fmla="*/ 1590 h 1870"/>
                  <a:gd name="T20" fmla="*/ 528 w 649"/>
                  <a:gd name="T21" fmla="*/ 1311 h 1870"/>
                  <a:gd name="T22" fmla="*/ 545 w 649"/>
                  <a:gd name="T23" fmla="*/ 1308 h 1870"/>
                  <a:gd name="T24" fmla="*/ 561 w 649"/>
                  <a:gd name="T25" fmla="*/ 1305 h 1870"/>
                  <a:gd name="T26" fmla="*/ 563 w 649"/>
                  <a:gd name="T27" fmla="*/ 1138 h 1870"/>
                  <a:gd name="T28" fmla="*/ 563 w 649"/>
                  <a:gd name="T29" fmla="*/ 972 h 1870"/>
                  <a:gd name="T30" fmla="*/ 551 w 649"/>
                  <a:gd name="T31" fmla="*/ 947 h 1870"/>
                  <a:gd name="T32" fmla="*/ 541 w 649"/>
                  <a:gd name="T33" fmla="*/ 922 h 1870"/>
                  <a:gd name="T34" fmla="*/ 529 w 649"/>
                  <a:gd name="T35" fmla="*/ 898 h 1870"/>
                  <a:gd name="T36" fmla="*/ 519 w 649"/>
                  <a:gd name="T37" fmla="*/ 872 h 1870"/>
                  <a:gd name="T38" fmla="*/ 520 w 649"/>
                  <a:gd name="T39" fmla="*/ 626 h 1870"/>
                  <a:gd name="T40" fmla="*/ 520 w 649"/>
                  <a:gd name="T41" fmla="*/ 379 h 1870"/>
                  <a:gd name="T42" fmla="*/ 506 w 649"/>
                  <a:gd name="T43" fmla="*/ 372 h 1870"/>
                  <a:gd name="T44" fmla="*/ 491 w 649"/>
                  <a:gd name="T45" fmla="*/ 364 h 1870"/>
                  <a:gd name="T46" fmla="*/ 492 w 649"/>
                  <a:gd name="T47" fmla="*/ 256 h 1870"/>
                  <a:gd name="T48" fmla="*/ 492 w 649"/>
                  <a:gd name="T49" fmla="*/ 149 h 1870"/>
                  <a:gd name="T50" fmla="*/ 532 w 649"/>
                  <a:gd name="T51" fmla="*/ 145 h 1870"/>
                  <a:gd name="T52" fmla="*/ 571 w 649"/>
                  <a:gd name="T53" fmla="*/ 142 h 1870"/>
                  <a:gd name="T54" fmla="*/ 610 w 649"/>
                  <a:gd name="T55" fmla="*/ 138 h 1870"/>
                  <a:gd name="T56" fmla="*/ 649 w 649"/>
                  <a:gd name="T57" fmla="*/ 135 h 1870"/>
                  <a:gd name="T58" fmla="*/ 649 w 649"/>
                  <a:gd name="T59" fmla="*/ 68 h 1870"/>
                  <a:gd name="T60" fmla="*/ 649 w 649"/>
                  <a:gd name="T61" fmla="*/ 1 h 1870"/>
                  <a:gd name="T62" fmla="*/ 568 w 649"/>
                  <a:gd name="T63" fmla="*/ 1 h 1870"/>
                  <a:gd name="T64" fmla="*/ 487 w 649"/>
                  <a:gd name="T65" fmla="*/ 0 h 1870"/>
                  <a:gd name="T66" fmla="*/ 406 w 649"/>
                  <a:gd name="T67" fmla="*/ 0 h 1870"/>
                  <a:gd name="T68" fmla="*/ 324 w 649"/>
                  <a:gd name="T69" fmla="*/ 0 h 1870"/>
                  <a:gd name="T70" fmla="*/ 243 w 649"/>
                  <a:gd name="T71" fmla="*/ 0 h 1870"/>
                  <a:gd name="T72" fmla="*/ 162 w 649"/>
                  <a:gd name="T73" fmla="*/ 0 h 1870"/>
                  <a:gd name="T74" fmla="*/ 81 w 649"/>
                  <a:gd name="T75" fmla="*/ 0 h 1870"/>
                  <a:gd name="T76" fmla="*/ 0 w 649"/>
                  <a:gd name="T77" fmla="*/ 0 h 1870"/>
                  <a:gd name="T78" fmla="*/ 13 w 649"/>
                  <a:gd name="T79" fmla="*/ 141 h 1870"/>
                  <a:gd name="T80" fmla="*/ 37 w 649"/>
                  <a:gd name="T81" fmla="*/ 142 h 1870"/>
                  <a:gd name="T82" fmla="*/ 63 w 649"/>
                  <a:gd name="T83" fmla="*/ 144 h 1870"/>
                  <a:gd name="T84" fmla="*/ 87 w 649"/>
                  <a:gd name="T85" fmla="*/ 146 h 1870"/>
                  <a:gd name="T86" fmla="*/ 112 w 649"/>
                  <a:gd name="T87" fmla="*/ 148 h 1870"/>
                  <a:gd name="T88" fmla="*/ 137 w 649"/>
                  <a:gd name="T89" fmla="*/ 150 h 1870"/>
                  <a:gd name="T90" fmla="*/ 162 w 649"/>
                  <a:gd name="T91" fmla="*/ 152 h 1870"/>
                  <a:gd name="T92" fmla="*/ 187 w 649"/>
                  <a:gd name="T93" fmla="*/ 153 h 1870"/>
                  <a:gd name="T94" fmla="*/ 200 w 649"/>
                  <a:gd name="T95" fmla="*/ 205 h 1870"/>
                  <a:gd name="T96" fmla="*/ 200 w 649"/>
                  <a:gd name="T97" fmla="*/ 307 h 1870"/>
                  <a:gd name="T98" fmla="*/ 186 w 649"/>
                  <a:gd name="T99" fmla="*/ 357 h 1870"/>
                  <a:gd name="T100" fmla="*/ 162 w 649"/>
                  <a:gd name="T101" fmla="*/ 356 h 1870"/>
                  <a:gd name="T102" fmla="*/ 136 w 649"/>
                  <a:gd name="T103" fmla="*/ 355 h 1870"/>
                  <a:gd name="T104" fmla="*/ 112 w 649"/>
                  <a:gd name="T105" fmla="*/ 354 h 1870"/>
                  <a:gd name="T106" fmla="*/ 87 w 649"/>
                  <a:gd name="T107" fmla="*/ 353 h 1870"/>
                  <a:gd name="T108" fmla="*/ 63 w 649"/>
                  <a:gd name="T109" fmla="*/ 352 h 1870"/>
                  <a:gd name="T110" fmla="*/ 37 w 649"/>
                  <a:gd name="T111" fmla="*/ 350 h 1870"/>
                  <a:gd name="T112" fmla="*/ 13 w 649"/>
                  <a:gd name="T113" fmla="*/ 349 h 18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49" h="1870">
                    <a:moveTo>
                      <a:pt x="0" y="349"/>
                    </a:moveTo>
                    <a:lnTo>
                      <a:pt x="0" y="1852"/>
                    </a:lnTo>
                    <a:lnTo>
                      <a:pt x="34" y="1854"/>
                    </a:lnTo>
                    <a:lnTo>
                      <a:pt x="66" y="1855"/>
                    </a:lnTo>
                    <a:lnTo>
                      <a:pt x="99" y="1856"/>
                    </a:lnTo>
                    <a:lnTo>
                      <a:pt x="133" y="1857"/>
                    </a:lnTo>
                    <a:lnTo>
                      <a:pt x="165" y="1858"/>
                    </a:lnTo>
                    <a:lnTo>
                      <a:pt x="199" y="1859"/>
                    </a:lnTo>
                    <a:lnTo>
                      <a:pt x="232" y="1861"/>
                    </a:lnTo>
                    <a:lnTo>
                      <a:pt x="265" y="1861"/>
                    </a:lnTo>
                    <a:lnTo>
                      <a:pt x="298" y="1862"/>
                    </a:lnTo>
                    <a:lnTo>
                      <a:pt x="331" y="1863"/>
                    </a:lnTo>
                    <a:lnTo>
                      <a:pt x="364" y="1864"/>
                    </a:lnTo>
                    <a:lnTo>
                      <a:pt x="397" y="1865"/>
                    </a:lnTo>
                    <a:lnTo>
                      <a:pt x="430" y="1866"/>
                    </a:lnTo>
                    <a:lnTo>
                      <a:pt x="464" y="1867"/>
                    </a:lnTo>
                    <a:lnTo>
                      <a:pt x="496" y="1869"/>
                    </a:lnTo>
                    <a:lnTo>
                      <a:pt x="529" y="1870"/>
                    </a:lnTo>
                    <a:lnTo>
                      <a:pt x="529" y="1729"/>
                    </a:lnTo>
                    <a:lnTo>
                      <a:pt x="529" y="1590"/>
                    </a:lnTo>
                    <a:lnTo>
                      <a:pt x="528" y="1450"/>
                    </a:lnTo>
                    <a:lnTo>
                      <a:pt x="528" y="1311"/>
                    </a:lnTo>
                    <a:lnTo>
                      <a:pt x="536" y="1310"/>
                    </a:lnTo>
                    <a:lnTo>
                      <a:pt x="545" y="1308"/>
                    </a:lnTo>
                    <a:lnTo>
                      <a:pt x="553" y="1306"/>
                    </a:lnTo>
                    <a:lnTo>
                      <a:pt x="561" y="1305"/>
                    </a:lnTo>
                    <a:lnTo>
                      <a:pt x="563" y="1221"/>
                    </a:lnTo>
                    <a:lnTo>
                      <a:pt x="563" y="1138"/>
                    </a:lnTo>
                    <a:lnTo>
                      <a:pt x="563" y="1055"/>
                    </a:lnTo>
                    <a:lnTo>
                      <a:pt x="563" y="972"/>
                    </a:lnTo>
                    <a:lnTo>
                      <a:pt x="557" y="960"/>
                    </a:lnTo>
                    <a:lnTo>
                      <a:pt x="551" y="947"/>
                    </a:lnTo>
                    <a:lnTo>
                      <a:pt x="545" y="934"/>
                    </a:lnTo>
                    <a:lnTo>
                      <a:pt x="541" y="922"/>
                    </a:lnTo>
                    <a:lnTo>
                      <a:pt x="535" y="910"/>
                    </a:lnTo>
                    <a:lnTo>
                      <a:pt x="529" y="898"/>
                    </a:lnTo>
                    <a:lnTo>
                      <a:pt x="525" y="885"/>
                    </a:lnTo>
                    <a:lnTo>
                      <a:pt x="519" y="872"/>
                    </a:lnTo>
                    <a:lnTo>
                      <a:pt x="519" y="749"/>
                    </a:lnTo>
                    <a:lnTo>
                      <a:pt x="520" y="626"/>
                    </a:lnTo>
                    <a:lnTo>
                      <a:pt x="520" y="502"/>
                    </a:lnTo>
                    <a:lnTo>
                      <a:pt x="520" y="379"/>
                    </a:lnTo>
                    <a:lnTo>
                      <a:pt x="513" y="376"/>
                    </a:lnTo>
                    <a:lnTo>
                      <a:pt x="506" y="372"/>
                    </a:lnTo>
                    <a:lnTo>
                      <a:pt x="498" y="369"/>
                    </a:lnTo>
                    <a:lnTo>
                      <a:pt x="491" y="364"/>
                    </a:lnTo>
                    <a:lnTo>
                      <a:pt x="491" y="310"/>
                    </a:lnTo>
                    <a:lnTo>
                      <a:pt x="492" y="256"/>
                    </a:lnTo>
                    <a:lnTo>
                      <a:pt x="492" y="203"/>
                    </a:lnTo>
                    <a:lnTo>
                      <a:pt x="492" y="149"/>
                    </a:lnTo>
                    <a:lnTo>
                      <a:pt x="512" y="146"/>
                    </a:lnTo>
                    <a:lnTo>
                      <a:pt x="532" y="145"/>
                    </a:lnTo>
                    <a:lnTo>
                      <a:pt x="551" y="143"/>
                    </a:lnTo>
                    <a:lnTo>
                      <a:pt x="571" y="142"/>
                    </a:lnTo>
                    <a:lnTo>
                      <a:pt x="590" y="140"/>
                    </a:lnTo>
                    <a:lnTo>
                      <a:pt x="610" y="138"/>
                    </a:lnTo>
                    <a:lnTo>
                      <a:pt x="629" y="136"/>
                    </a:lnTo>
                    <a:lnTo>
                      <a:pt x="649" y="135"/>
                    </a:lnTo>
                    <a:lnTo>
                      <a:pt x="649" y="102"/>
                    </a:lnTo>
                    <a:lnTo>
                      <a:pt x="649" y="68"/>
                    </a:lnTo>
                    <a:lnTo>
                      <a:pt x="649" y="35"/>
                    </a:lnTo>
                    <a:lnTo>
                      <a:pt x="649" y="1"/>
                    </a:lnTo>
                    <a:lnTo>
                      <a:pt x="609" y="1"/>
                    </a:lnTo>
                    <a:lnTo>
                      <a:pt x="568" y="1"/>
                    </a:lnTo>
                    <a:lnTo>
                      <a:pt x="527" y="1"/>
                    </a:lnTo>
                    <a:lnTo>
                      <a:pt x="487" y="0"/>
                    </a:lnTo>
                    <a:lnTo>
                      <a:pt x="446" y="0"/>
                    </a:lnTo>
                    <a:lnTo>
                      <a:pt x="406" y="0"/>
                    </a:lnTo>
                    <a:lnTo>
                      <a:pt x="364" y="0"/>
                    </a:lnTo>
                    <a:lnTo>
                      <a:pt x="324" y="0"/>
                    </a:lnTo>
                    <a:lnTo>
                      <a:pt x="284" y="0"/>
                    </a:lnTo>
                    <a:lnTo>
                      <a:pt x="243" y="0"/>
                    </a:lnTo>
                    <a:lnTo>
                      <a:pt x="203" y="0"/>
                    </a:lnTo>
                    <a:lnTo>
                      <a:pt x="162" y="0"/>
                    </a:lnTo>
                    <a:lnTo>
                      <a:pt x="121" y="0"/>
                    </a:lnTo>
                    <a:lnTo>
                      <a:pt x="81" y="0"/>
                    </a:lnTo>
                    <a:lnTo>
                      <a:pt x="41" y="0"/>
                    </a:lnTo>
                    <a:lnTo>
                      <a:pt x="0" y="0"/>
                    </a:lnTo>
                    <a:lnTo>
                      <a:pt x="0" y="140"/>
                    </a:lnTo>
                    <a:lnTo>
                      <a:pt x="13" y="141"/>
                    </a:lnTo>
                    <a:lnTo>
                      <a:pt x="25" y="142"/>
                    </a:lnTo>
                    <a:lnTo>
                      <a:pt x="37" y="142"/>
                    </a:lnTo>
                    <a:lnTo>
                      <a:pt x="50" y="143"/>
                    </a:lnTo>
                    <a:lnTo>
                      <a:pt x="63" y="144"/>
                    </a:lnTo>
                    <a:lnTo>
                      <a:pt x="74" y="145"/>
                    </a:lnTo>
                    <a:lnTo>
                      <a:pt x="87" y="146"/>
                    </a:lnTo>
                    <a:lnTo>
                      <a:pt x="99" y="146"/>
                    </a:lnTo>
                    <a:lnTo>
                      <a:pt x="112" y="148"/>
                    </a:lnTo>
                    <a:lnTo>
                      <a:pt x="125" y="149"/>
                    </a:lnTo>
                    <a:lnTo>
                      <a:pt x="137" y="150"/>
                    </a:lnTo>
                    <a:lnTo>
                      <a:pt x="150" y="151"/>
                    </a:lnTo>
                    <a:lnTo>
                      <a:pt x="162" y="152"/>
                    </a:lnTo>
                    <a:lnTo>
                      <a:pt x="174" y="152"/>
                    </a:lnTo>
                    <a:lnTo>
                      <a:pt x="187" y="153"/>
                    </a:lnTo>
                    <a:lnTo>
                      <a:pt x="200" y="155"/>
                    </a:lnTo>
                    <a:lnTo>
                      <a:pt x="200" y="205"/>
                    </a:lnTo>
                    <a:lnTo>
                      <a:pt x="200" y="256"/>
                    </a:lnTo>
                    <a:lnTo>
                      <a:pt x="200" y="307"/>
                    </a:lnTo>
                    <a:lnTo>
                      <a:pt x="199" y="357"/>
                    </a:lnTo>
                    <a:lnTo>
                      <a:pt x="186" y="357"/>
                    </a:lnTo>
                    <a:lnTo>
                      <a:pt x="174" y="356"/>
                    </a:lnTo>
                    <a:lnTo>
                      <a:pt x="162" y="356"/>
                    </a:lnTo>
                    <a:lnTo>
                      <a:pt x="149" y="355"/>
                    </a:lnTo>
                    <a:lnTo>
                      <a:pt x="136" y="355"/>
                    </a:lnTo>
                    <a:lnTo>
                      <a:pt x="125" y="354"/>
                    </a:lnTo>
                    <a:lnTo>
                      <a:pt x="112" y="354"/>
                    </a:lnTo>
                    <a:lnTo>
                      <a:pt x="99" y="353"/>
                    </a:lnTo>
                    <a:lnTo>
                      <a:pt x="87" y="353"/>
                    </a:lnTo>
                    <a:lnTo>
                      <a:pt x="74" y="353"/>
                    </a:lnTo>
                    <a:lnTo>
                      <a:pt x="63" y="352"/>
                    </a:lnTo>
                    <a:lnTo>
                      <a:pt x="50" y="352"/>
                    </a:lnTo>
                    <a:lnTo>
                      <a:pt x="37" y="350"/>
                    </a:lnTo>
                    <a:lnTo>
                      <a:pt x="25" y="350"/>
                    </a:lnTo>
                    <a:lnTo>
                      <a:pt x="13" y="349"/>
                    </a:lnTo>
                    <a:lnTo>
                      <a:pt x="0" y="349"/>
                    </a:lnTo>
                    <a:close/>
                  </a:path>
                </a:pathLst>
              </a:custGeom>
              <a:solidFill>
                <a:srgbClr val="F2F2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465" name="Freeform 24"/>
              <p:cNvSpPr>
                <a:spLocks/>
              </p:cNvSpPr>
              <p:nvPr/>
            </p:nvSpPr>
            <p:spPr bwMode="auto">
              <a:xfrm>
                <a:off x="2589" y="1815"/>
                <a:ext cx="302" cy="928"/>
              </a:xfrm>
              <a:custGeom>
                <a:avLst/>
                <a:gdLst>
                  <a:gd name="T0" fmla="*/ 602 w 602"/>
                  <a:gd name="T1" fmla="*/ 2 h 1854"/>
                  <a:gd name="T2" fmla="*/ 527 w 602"/>
                  <a:gd name="T3" fmla="*/ 2 h 1854"/>
                  <a:gd name="T4" fmla="*/ 451 w 602"/>
                  <a:gd name="T5" fmla="*/ 1 h 1854"/>
                  <a:gd name="T6" fmla="*/ 376 w 602"/>
                  <a:gd name="T7" fmla="*/ 1 h 1854"/>
                  <a:gd name="T8" fmla="*/ 302 w 602"/>
                  <a:gd name="T9" fmla="*/ 1 h 1854"/>
                  <a:gd name="T10" fmla="*/ 227 w 602"/>
                  <a:gd name="T11" fmla="*/ 1 h 1854"/>
                  <a:gd name="T12" fmla="*/ 151 w 602"/>
                  <a:gd name="T13" fmla="*/ 1 h 1854"/>
                  <a:gd name="T14" fmla="*/ 76 w 602"/>
                  <a:gd name="T15" fmla="*/ 0 h 1854"/>
                  <a:gd name="T16" fmla="*/ 0 w 602"/>
                  <a:gd name="T17" fmla="*/ 0 h 1854"/>
                  <a:gd name="T18" fmla="*/ 0 w 602"/>
                  <a:gd name="T19" fmla="*/ 54 h 1854"/>
                  <a:gd name="T20" fmla="*/ 0 w 602"/>
                  <a:gd name="T21" fmla="*/ 108 h 1854"/>
                  <a:gd name="T22" fmla="*/ 16 w 602"/>
                  <a:gd name="T23" fmla="*/ 106 h 1854"/>
                  <a:gd name="T24" fmla="*/ 31 w 602"/>
                  <a:gd name="T25" fmla="*/ 104 h 1854"/>
                  <a:gd name="T26" fmla="*/ 33 w 602"/>
                  <a:gd name="T27" fmla="*/ 970 h 1854"/>
                  <a:gd name="T28" fmla="*/ 34 w 602"/>
                  <a:gd name="T29" fmla="*/ 1836 h 1854"/>
                  <a:gd name="T30" fmla="*/ 106 w 602"/>
                  <a:gd name="T31" fmla="*/ 1838 h 1854"/>
                  <a:gd name="T32" fmla="*/ 176 w 602"/>
                  <a:gd name="T33" fmla="*/ 1841 h 1854"/>
                  <a:gd name="T34" fmla="*/ 247 w 602"/>
                  <a:gd name="T35" fmla="*/ 1843 h 1854"/>
                  <a:gd name="T36" fmla="*/ 319 w 602"/>
                  <a:gd name="T37" fmla="*/ 1845 h 1854"/>
                  <a:gd name="T38" fmla="*/ 389 w 602"/>
                  <a:gd name="T39" fmla="*/ 1848 h 1854"/>
                  <a:gd name="T40" fmla="*/ 461 w 602"/>
                  <a:gd name="T41" fmla="*/ 1850 h 1854"/>
                  <a:gd name="T42" fmla="*/ 531 w 602"/>
                  <a:gd name="T43" fmla="*/ 1852 h 1854"/>
                  <a:gd name="T44" fmla="*/ 602 w 602"/>
                  <a:gd name="T45" fmla="*/ 1854 h 1854"/>
                  <a:gd name="T46" fmla="*/ 590 w 602"/>
                  <a:gd name="T47" fmla="*/ 350 h 1854"/>
                  <a:gd name="T48" fmla="*/ 564 w 602"/>
                  <a:gd name="T49" fmla="*/ 349 h 1854"/>
                  <a:gd name="T50" fmla="*/ 540 w 602"/>
                  <a:gd name="T51" fmla="*/ 348 h 1854"/>
                  <a:gd name="T52" fmla="*/ 515 w 602"/>
                  <a:gd name="T53" fmla="*/ 347 h 1854"/>
                  <a:gd name="T54" fmla="*/ 489 w 602"/>
                  <a:gd name="T55" fmla="*/ 347 h 1854"/>
                  <a:gd name="T56" fmla="*/ 464 w 602"/>
                  <a:gd name="T57" fmla="*/ 345 h 1854"/>
                  <a:gd name="T58" fmla="*/ 440 w 602"/>
                  <a:gd name="T59" fmla="*/ 344 h 1854"/>
                  <a:gd name="T60" fmla="*/ 414 w 602"/>
                  <a:gd name="T61" fmla="*/ 343 h 1854"/>
                  <a:gd name="T62" fmla="*/ 405 w 602"/>
                  <a:gd name="T63" fmla="*/ 320 h 1854"/>
                  <a:gd name="T64" fmla="*/ 412 w 602"/>
                  <a:gd name="T65" fmla="*/ 275 h 1854"/>
                  <a:gd name="T66" fmla="*/ 419 w 602"/>
                  <a:gd name="T67" fmla="*/ 222 h 1854"/>
                  <a:gd name="T68" fmla="*/ 427 w 602"/>
                  <a:gd name="T69" fmla="*/ 161 h 1854"/>
                  <a:gd name="T70" fmla="*/ 453 w 602"/>
                  <a:gd name="T71" fmla="*/ 131 h 1854"/>
                  <a:gd name="T72" fmla="*/ 495 w 602"/>
                  <a:gd name="T73" fmla="*/ 135 h 1854"/>
                  <a:gd name="T74" fmla="*/ 539 w 602"/>
                  <a:gd name="T75" fmla="*/ 138 h 1854"/>
                  <a:gd name="T76" fmla="*/ 582 w 602"/>
                  <a:gd name="T77" fmla="*/ 140 h 1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02" h="1854">
                    <a:moveTo>
                      <a:pt x="602" y="142"/>
                    </a:moveTo>
                    <a:lnTo>
                      <a:pt x="602" y="2"/>
                    </a:lnTo>
                    <a:lnTo>
                      <a:pt x="564" y="2"/>
                    </a:lnTo>
                    <a:lnTo>
                      <a:pt x="527" y="2"/>
                    </a:lnTo>
                    <a:lnTo>
                      <a:pt x="489" y="2"/>
                    </a:lnTo>
                    <a:lnTo>
                      <a:pt x="451" y="1"/>
                    </a:lnTo>
                    <a:lnTo>
                      <a:pt x="414" y="1"/>
                    </a:lnTo>
                    <a:lnTo>
                      <a:pt x="376" y="1"/>
                    </a:lnTo>
                    <a:lnTo>
                      <a:pt x="340" y="1"/>
                    </a:lnTo>
                    <a:lnTo>
                      <a:pt x="302" y="1"/>
                    </a:lnTo>
                    <a:lnTo>
                      <a:pt x="264" y="1"/>
                    </a:lnTo>
                    <a:lnTo>
                      <a:pt x="227" y="1"/>
                    </a:lnTo>
                    <a:lnTo>
                      <a:pt x="189" y="1"/>
                    </a:lnTo>
                    <a:lnTo>
                      <a:pt x="151" y="1"/>
                    </a:lnTo>
                    <a:lnTo>
                      <a:pt x="113" y="0"/>
                    </a:lnTo>
                    <a:lnTo>
                      <a:pt x="76" y="0"/>
                    </a:lnTo>
                    <a:lnTo>
                      <a:pt x="38" y="0"/>
                    </a:lnTo>
                    <a:lnTo>
                      <a:pt x="0" y="0"/>
                    </a:lnTo>
                    <a:lnTo>
                      <a:pt x="0" y="28"/>
                    </a:lnTo>
                    <a:lnTo>
                      <a:pt x="0" y="54"/>
                    </a:lnTo>
                    <a:lnTo>
                      <a:pt x="0" y="82"/>
                    </a:lnTo>
                    <a:lnTo>
                      <a:pt x="0" y="108"/>
                    </a:lnTo>
                    <a:lnTo>
                      <a:pt x="8" y="107"/>
                    </a:lnTo>
                    <a:lnTo>
                      <a:pt x="16" y="106"/>
                    </a:lnTo>
                    <a:lnTo>
                      <a:pt x="23" y="105"/>
                    </a:lnTo>
                    <a:lnTo>
                      <a:pt x="31" y="104"/>
                    </a:lnTo>
                    <a:lnTo>
                      <a:pt x="32" y="537"/>
                    </a:lnTo>
                    <a:lnTo>
                      <a:pt x="33" y="970"/>
                    </a:lnTo>
                    <a:lnTo>
                      <a:pt x="33" y="1403"/>
                    </a:lnTo>
                    <a:lnTo>
                      <a:pt x="34" y="1836"/>
                    </a:lnTo>
                    <a:lnTo>
                      <a:pt x="70" y="1837"/>
                    </a:lnTo>
                    <a:lnTo>
                      <a:pt x="106" y="1838"/>
                    </a:lnTo>
                    <a:lnTo>
                      <a:pt x="140" y="1840"/>
                    </a:lnTo>
                    <a:lnTo>
                      <a:pt x="176" y="1841"/>
                    </a:lnTo>
                    <a:lnTo>
                      <a:pt x="212" y="1842"/>
                    </a:lnTo>
                    <a:lnTo>
                      <a:pt x="247" y="1843"/>
                    </a:lnTo>
                    <a:lnTo>
                      <a:pt x="283" y="1844"/>
                    </a:lnTo>
                    <a:lnTo>
                      <a:pt x="319" y="1845"/>
                    </a:lnTo>
                    <a:lnTo>
                      <a:pt x="353" y="1846"/>
                    </a:lnTo>
                    <a:lnTo>
                      <a:pt x="389" y="1848"/>
                    </a:lnTo>
                    <a:lnTo>
                      <a:pt x="425" y="1849"/>
                    </a:lnTo>
                    <a:lnTo>
                      <a:pt x="461" y="1850"/>
                    </a:lnTo>
                    <a:lnTo>
                      <a:pt x="496" y="1851"/>
                    </a:lnTo>
                    <a:lnTo>
                      <a:pt x="531" y="1852"/>
                    </a:lnTo>
                    <a:lnTo>
                      <a:pt x="567" y="1853"/>
                    </a:lnTo>
                    <a:lnTo>
                      <a:pt x="602" y="1854"/>
                    </a:lnTo>
                    <a:lnTo>
                      <a:pt x="602" y="351"/>
                    </a:lnTo>
                    <a:lnTo>
                      <a:pt x="590" y="350"/>
                    </a:lnTo>
                    <a:lnTo>
                      <a:pt x="577" y="350"/>
                    </a:lnTo>
                    <a:lnTo>
                      <a:pt x="564" y="349"/>
                    </a:lnTo>
                    <a:lnTo>
                      <a:pt x="553" y="349"/>
                    </a:lnTo>
                    <a:lnTo>
                      <a:pt x="540" y="348"/>
                    </a:lnTo>
                    <a:lnTo>
                      <a:pt x="527" y="348"/>
                    </a:lnTo>
                    <a:lnTo>
                      <a:pt x="515" y="347"/>
                    </a:lnTo>
                    <a:lnTo>
                      <a:pt x="502" y="347"/>
                    </a:lnTo>
                    <a:lnTo>
                      <a:pt x="489" y="347"/>
                    </a:lnTo>
                    <a:lnTo>
                      <a:pt x="477" y="345"/>
                    </a:lnTo>
                    <a:lnTo>
                      <a:pt x="464" y="345"/>
                    </a:lnTo>
                    <a:lnTo>
                      <a:pt x="453" y="344"/>
                    </a:lnTo>
                    <a:lnTo>
                      <a:pt x="440" y="344"/>
                    </a:lnTo>
                    <a:lnTo>
                      <a:pt x="427" y="343"/>
                    </a:lnTo>
                    <a:lnTo>
                      <a:pt x="414" y="343"/>
                    </a:lnTo>
                    <a:lnTo>
                      <a:pt x="402" y="342"/>
                    </a:lnTo>
                    <a:lnTo>
                      <a:pt x="405" y="320"/>
                    </a:lnTo>
                    <a:lnTo>
                      <a:pt x="409" y="297"/>
                    </a:lnTo>
                    <a:lnTo>
                      <a:pt x="412" y="275"/>
                    </a:lnTo>
                    <a:lnTo>
                      <a:pt x="414" y="252"/>
                    </a:lnTo>
                    <a:lnTo>
                      <a:pt x="419" y="222"/>
                    </a:lnTo>
                    <a:lnTo>
                      <a:pt x="424" y="191"/>
                    </a:lnTo>
                    <a:lnTo>
                      <a:pt x="427" y="161"/>
                    </a:lnTo>
                    <a:lnTo>
                      <a:pt x="432" y="130"/>
                    </a:lnTo>
                    <a:lnTo>
                      <a:pt x="453" y="131"/>
                    </a:lnTo>
                    <a:lnTo>
                      <a:pt x="474" y="133"/>
                    </a:lnTo>
                    <a:lnTo>
                      <a:pt x="495" y="135"/>
                    </a:lnTo>
                    <a:lnTo>
                      <a:pt x="517" y="136"/>
                    </a:lnTo>
                    <a:lnTo>
                      <a:pt x="539" y="138"/>
                    </a:lnTo>
                    <a:lnTo>
                      <a:pt x="560" y="139"/>
                    </a:lnTo>
                    <a:lnTo>
                      <a:pt x="582" y="140"/>
                    </a:lnTo>
                    <a:lnTo>
                      <a:pt x="602" y="142"/>
                    </a:lnTo>
                    <a:close/>
                  </a:path>
                </a:pathLst>
              </a:custGeom>
              <a:solidFill>
                <a:srgbClr val="F2F2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466" name="Freeform 25"/>
              <p:cNvSpPr>
                <a:spLocks/>
              </p:cNvSpPr>
              <p:nvPr/>
            </p:nvSpPr>
            <p:spPr bwMode="auto">
              <a:xfrm>
                <a:off x="2890" y="1816"/>
                <a:ext cx="322" cy="935"/>
              </a:xfrm>
              <a:custGeom>
                <a:avLst/>
                <a:gdLst>
                  <a:gd name="T0" fmla="*/ 0 w 644"/>
                  <a:gd name="T1" fmla="*/ 354 h 1870"/>
                  <a:gd name="T2" fmla="*/ 0 w 644"/>
                  <a:gd name="T3" fmla="*/ 1852 h 1870"/>
                  <a:gd name="T4" fmla="*/ 524 w 644"/>
                  <a:gd name="T5" fmla="*/ 1870 h 1870"/>
                  <a:gd name="T6" fmla="*/ 524 w 644"/>
                  <a:gd name="T7" fmla="*/ 1306 h 1870"/>
                  <a:gd name="T8" fmla="*/ 557 w 644"/>
                  <a:gd name="T9" fmla="*/ 1301 h 1870"/>
                  <a:gd name="T10" fmla="*/ 558 w 644"/>
                  <a:gd name="T11" fmla="*/ 977 h 1870"/>
                  <a:gd name="T12" fmla="*/ 516 w 644"/>
                  <a:gd name="T13" fmla="*/ 875 h 1870"/>
                  <a:gd name="T14" fmla="*/ 516 w 644"/>
                  <a:gd name="T15" fmla="*/ 382 h 1870"/>
                  <a:gd name="T16" fmla="*/ 488 w 644"/>
                  <a:gd name="T17" fmla="*/ 367 h 1870"/>
                  <a:gd name="T18" fmla="*/ 488 w 644"/>
                  <a:gd name="T19" fmla="*/ 146 h 1870"/>
                  <a:gd name="T20" fmla="*/ 643 w 644"/>
                  <a:gd name="T21" fmla="*/ 131 h 1870"/>
                  <a:gd name="T22" fmla="*/ 644 w 644"/>
                  <a:gd name="T23" fmla="*/ 2 h 1870"/>
                  <a:gd name="T24" fmla="*/ 0 w 644"/>
                  <a:gd name="T25" fmla="*/ 0 h 1870"/>
                  <a:gd name="T26" fmla="*/ 0 w 644"/>
                  <a:gd name="T27" fmla="*/ 137 h 1870"/>
                  <a:gd name="T28" fmla="*/ 204 w 644"/>
                  <a:gd name="T29" fmla="*/ 151 h 1870"/>
                  <a:gd name="T30" fmla="*/ 204 w 644"/>
                  <a:gd name="T31" fmla="*/ 364 h 1870"/>
                  <a:gd name="T32" fmla="*/ 0 w 644"/>
                  <a:gd name="T33" fmla="*/ 354 h 18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44" h="1870">
                    <a:moveTo>
                      <a:pt x="0" y="354"/>
                    </a:moveTo>
                    <a:lnTo>
                      <a:pt x="0" y="1852"/>
                    </a:lnTo>
                    <a:lnTo>
                      <a:pt x="524" y="1870"/>
                    </a:lnTo>
                    <a:lnTo>
                      <a:pt x="524" y="1306"/>
                    </a:lnTo>
                    <a:lnTo>
                      <a:pt x="557" y="1301"/>
                    </a:lnTo>
                    <a:lnTo>
                      <a:pt x="558" y="977"/>
                    </a:lnTo>
                    <a:lnTo>
                      <a:pt x="516" y="875"/>
                    </a:lnTo>
                    <a:lnTo>
                      <a:pt x="516" y="382"/>
                    </a:lnTo>
                    <a:lnTo>
                      <a:pt x="488" y="367"/>
                    </a:lnTo>
                    <a:lnTo>
                      <a:pt x="488" y="146"/>
                    </a:lnTo>
                    <a:lnTo>
                      <a:pt x="643" y="131"/>
                    </a:lnTo>
                    <a:lnTo>
                      <a:pt x="644" y="2"/>
                    </a:lnTo>
                    <a:lnTo>
                      <a:pt x="0" y="0"/>
                    </a:lnTo>
                    <a:lnTo>
                      <a:pt x="0" y="137"/>
                    </a:lnTo>
                    <a:lnTo>
                      <a:pt x="204" y="151"/>
                    </a:lnTo>
                    <a:lnTo>
                      <a:pt x="204" y="364"/>
                    </a:lnTo>
                    <a:lnTo>
                      <a:pt x="0" y="35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467" name="Freeform 26"/>
              <p:cNvSpPr>
                <a:spLocks/>
              </p:cNvSpPr>
              <p:nvPr/>
            </p:nvSpPr>
            <p:spPr bwMode="auto">
              <a:xfrm>
                <a:off x="2593" y="1815"/>
                <a:ext cx="297" cy="927"/>
              </a:xfrm>
              <a:custGeom>
                <a:avLst/>
                <a:gdLst>
                  <a:gd name="T0" fmla="*/ 594 w 594"/>
                  <a:gd name="T1" fmla="*/ 138 h 1853"/>
                  <a:gd name="T2" fmla="*/ 594 w 594"/>
                  <a:gd name="T3" fmla="*/ 1 h 1853"/>
                  <a:gd name="T4" fmla="*/ 0 w 594"/>
                  <a:gd name="T5" fmla="*/ 0 h 1853"/>
                  <a:gd name="T6" fmla="*/ 0 w 594"/>
                  <a:gd name="T7" fmla="*/ 104 h 1853"/>
                  <a:gd name="T8" fmla="*/ 32 w 594"/>
                  <a:gd name="T9" fmla="*/ 98 h 1853"/>
                  <a:gd name="T10" fmla="*/ 33 w 594"/>
                  <a:gd name="T11" fmla="*/ 1835 h 1853"/>
                  <a:gd name="T12" fmla="*/ 594 w 594"/>
                  <a:gd name="T13" fmla="*/ 1853 h 1853"/>
                  <a:gd name="T14" fmla="*/ 594 w 594"/>
                  <a:gd name="T15" fmla="*/ 355 h 1853"/>
                  <a:gd name="T16" fmla="*/ 390 w 594"/>
                  <a:gd name="T17" fmla="*/ 345 h 1853"/>
                  <a:gd name="T18" fmla="*/ 403 w 594"/>
                  <a:gd name="T19" fmla="*/ 256 h 1853"/>
                  <a:gd name="T20" fmla="*/ 422 w 594"/>
                  <a:gd name="T21" fmla="*/ 127 h 1853"/>
                  <a:gd name="T22" fmla="*/ 594 w 594"/>
                  <a:gd name="T23" fmla="*/ 138 h 18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94" h="1853">
                    <a:moveTo>
                      <a:pt x="594" y="138"/>
                    </a:moveTo>
                    <a:lnTo>
                      <a:pt x="594" y="1"/>
                    </a:lnTo>
                    <a:lnTo>
                      <a:pt x="0" y="0"/>
                    </a:lnTo>
                    <a:lnTo>
                      <a:pt x="0" y="104"/>
                    </a:lnTo>
                    <a:lnTo>
                      <a:pt x="32" y="98"/>
                    </a:lnTo>
                    <a:lnTo>
                      <a:pt x="33" y="1835"/>
                    </a:lnTo>
                    <a:lnTo>
                      <a:pt x="594" y="1853"/>
                    </a:lnTo>
                    <a:lnTo>
                      <a:pt x="594" y="355"/>
                    </a:lnTo>
                    <a:lnTo>
                      <a:pt x="390" y="345"/>
                    </a:lnTo>
                    <a:lnTo>
                      <a:pt x="403" y="256"/>
                    </a:lnTo>
                    <a:lnTo>
                      <a:pt x="422" y="127"/>
                    </a:lnTo>
                    <a:lnTo>
                      <a:pt x="594" y="13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468" name="Freeform 27"/>
              <p:cNvSpPr>
                <a:spLocks/>
              </p:cNvSpPr>
              <p:nvPr/>
            </p:nvSpPr>
            <p:spPr bwMode="auto">
              <a:xfrm>
                <a:off x="2607" y="1765"/>
                <a:ext cx="32" cy="87"/>
              </a:xfrm>
              <a:custGeom>
                <a:avLst/>
                <a:gdLst>
                  <a:gd name="T0" fmla="*/ 30 w 64"/>
                  <a:gd name="T1" fmla="*/ 0 h 172"/>
                  <a:gd name="T2" fmla="*/ 0 w 64"/>
                  <a:gd name="T3" fmla="*/ 17 h 172"/>
                  <a:gd name="T4" fmla="*/ 0 w 64"/>
                  <a:gd name="T5" fmla="*/ 172 h 172"/>
                  <a:gd name="T6" fmla="*/ 64 w 64"/>
                  <a:gd name="T7" fmla="*/ 172 h 172"/>
                  <a:gd name="T8" fmla="*/ 30 w 64"/>
                  <a:gd name="T9" fmla="*/ 0 h 172"/>
                </a:gdLst>
                <a:ahLst/>
                <a:cxnLst>
                  <a:cxn ang="0">
                    <a:pos x="T0" y="T1"/>
                  </a:cxn>
                  <a:cxn ang="0">
                    <a:pos x="T2" y="T3"/>
                  </a:cxn>
                  <a:cxn ang="0">
                    <a:pos x="T4" y="T5"/>
                  </a:cxn>
                  <a:cxn ang="0">
                    <a:pos x="T6" y="T7"/>
                  </a:cxn>
                  <a:cxn ang="0">
                    <a:pos x="T8" y="T9"/>
                  </a:cxn>
                </a:cxnLst>
                <a:rect l="0" t="0" r="r" b="b"/>
                <a:pathLst>
                  <a:path w="64" h="172">
                    <a:moveTo>
                      <a:pt x="30" y="0"/>
                    </a:moveTo>
                    <a:lnTo>
                      <a:pt x="0" y="17"/>
                    </a:lnTo>
                    <a:lnTo>
                      <a:pt x="0" y="172"/>
                    </a:lnTo>
                    <a:lnTo>
                      <a:pt x="64" y="172"/>
                    </a:lnTo>
                    <a:lnTo>
                      <a:pt x="30" y="0"/>
                    </a:lnTo>
                    <a:close/>
                  </a:path>
                </a:pathLst>
              </a:custGeom>
              <a:solidFill>
                <a:srgbClr val="333D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469" name="Freeform 28"/>
              <p:cNvSpPr>
                <a:spLocks/>
              </p:cNvSpPr>
              <p:nvPr/>
            </p:nvSpPr>
            <p:spPr bwMode="auto">
              <a:xfrm>
                <a:off x="2687" y="1996"/>
                <a:ext cx="470" cy="851"/>
              </a:xfrm>
              <a:custGeom>
                <a:avLst/>
                <a:gdLst>
                  <a:gd name="T0" fmla="*/ 896 w 942"/>
                  <a:gd name="T1" fmla="*/ 47 h 1703"/>
                  <a:gd name="T2" fmla="*/ 165 w 942"/>
                  <a:gd name="T3" fmla="*/ 0 h 1703"/>
                  <a:gd name="T4" fmla="*/ 45 w 942"/>
                  <a:gd name="T5" fmla="*/ 47 h 1703"/>
                  <a:gd name="T6" fmla="*/ 0 w 942"/>
                  <a:gd name="T7" fmla="*/ 1675 h 1703"/>
                  <a:gd name="T8" fmla="*/ 83 w 942"/>
                  <a:gd name="T9" fmla="*/ 1700 h 1703"/>
                  <a:gd name="T10" fmla="*/ 859 w 942"/>
                  <a:gd name="T11" fmla="*/ 1703 h 1703"/>
                  <a:gd name="T12" fmla="*/ 859 w 942"/>
                  <a:gd name="T13" fmla="*/ 1657 h 1703"/>
                  <a:gd name="T14" fmla="*/ 905 w 942"/>
                  <a:gd name="T15" fmla="*/ 1657 h 1703"/>
                  <a:gd name="T16" fmla="*/ 905 w 942"/>
                  <a:gd name="T17" fmla="*/ 975 h 1703"/>
                  <a:gd name="T18" fmla="*/ 822 w 942"/>
                  <a:gd name="T19" fmla="*/ 975 h 1703"/>
                  <a:gd name="T20" fmla="*/ 822 w 942"/>
                  <a:gd name="T21" fmla="*/ 912 h 1703"/>
                  <a:gd name="T22" fmla="*/ 942 w 942"/>
                  <a:gd name="T23" fmla="*/ 915 h 1703"/>
                  <a:gd name="T24" fmla="*/ 942 w 942"/>
                  <a:gd name="T25" fmla="*/ 635 h 1703"/>
                  <a:gd name="T26" fmla="*/ 896 w 942"/>
                  <a:gd name="T27" fmla="*/ 556 h 1703"/>
                  <a:gd name="T28" fmla="*/ 896 w 942"/>
                  <a:gd name="T29" fmla="*/ 47 h 1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42" h="1703">
                    <a:moveTo>
                      <a:pt x="896" y="47"/>
                    </a:moveTo>
                    <a:lnTo>
                      <a:pt x="165" y="0"/>
                    </a:lnTo>
                    <a:lnTo>
                      <a:pt x="45" y="47"/>
                    </a:lnTo>
                    <a:lnTo>
                      <a:pt x="0" y="1675"/>
                    </a:lnTo>
                    <a:lnTo>
                      <a:pt x="83" y="1700"/>
                    </a:lnTo>
                    <a:lnTo>
                      <a:pt x="859" y="1703"/>
                    </a:lnTo>
                    <a:lnTo>
                      <a:pt x="859" y="1657"/>
                    </a:lnTo>
                    <a:lnTo>
                      <a:pt x="905" y="1657"/>
                    </a:lnTo>
                    <a:lnTo>
                      <a:pt x="905" y="975"/>
                    </a:lnTo>
                    <a:lnTo>
                      <a:pt x="822" y="975"/>
                    </a:lnTo>
                    <a:lnTo>
                      <a:pt x="822" y="912"/>
                    </a:lnTo>
                    <a:lnTo>
                      <a:pt x="942" y="915"/>
                    </a:lnTo>
                    <a:lnTo>
                      <a:pt x="942" y="635"/>
                    </a:lnTo>
                    <a:lnTo>
                      <a:pt x="896" y="556"/>
                    </a:lnTo>
                    <a:lnTo>
                      <a:pt x="896" y="47"/>
                    </a:lnTo>
                    <a:close/>
                  </a:path>
                </a:pathLst>
              </a:custGeom>
              <a:solidFill>
                <a:srgbClr val="333D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470" name="Freeform 29"/>
              <p:cNvSpPr>
                <a:spLocks/>
              </p:cNvSpPr>
              <p:nvPr/>
            </p:nvSpPr>
            <p:spPr bwMode="auto">
              <a:xfrm>
                <a:off x="2622" y="1708"/>
                <a:ext cx="577" cy="1137"/>
              </a:xfrm>
              <a:custGeom>
                <a:avLst/>
                <a:gdLst>
                  <a:gd name="T0" fmla="*/ 992 w 1155"/>
                  <a:gd name="T1" fmla="*/ 76 h 2274"/>
                  <a:gd name="T2" fmla="*/ 244 w 1155"/>
                  <a:gd name="T3" fmla="*/ 0 h 2274"/>
                  <a:gd name="T4" fmla="*/ 0 w 1155"/>
                  <a:gd name="T5" fmla="*/ 66 h 2274"/>
                  <a:gd name="T6" fmla="*/ 6 w 1155"/>
                  <a:gd name="T7" fmla="*/ 2233 h 2274"/>
                  <a:gd name="T8" fmla="*/ 243 w 1155"/>
                  <a:gd name="T9" fmla="*/ 2274 h 2274"/>
                  <a:gd name="T10" fmla="*/ 229 w 1155"/>
                  <a:gd name="T11" fmla="*/ 314 h 2274"/>
                  <a:gd name="T12" fmla="*/ 772 w 1155"/>
                  <a:gd name="T13" fmla="*/ 346 h 2274"/>
                  <a:gd name="T14" fmla="*/ 772 w 1155"/>
                  <a:gd name="T15" fmla="*/ 1004 h 2274"/>
                  <a:gd name="T16" fmla="*/ 998 w 1155"/>
                  <a:gd name="T17" fmla="*/ 990 h 2274"/>
                  <a:gd name="T18" fmla="*/ 998 w 1155"/>
                  <a:gd name="T19" fmla="*/ 346 h 2274"/>
                  <a:gd name="T20" fmla="*/ 1155 w 1155"/>
                  <a:gd name="T21" fmla="*/ 326 h 2274"/>
                  <a:gd name="T22" fmla="*/ 1149 w 1155"/>
                  <a:gd name="T23" fmla="*/ 152 h 2274"/>
                  <a:gd name="T24" fmla="*/ 993 w 1155"/>
                  <a:gd name="T25" fmla="*/ 147 h 2274"/>
                  <a:gd name="T26" fmla="*/ 992 w 1155"/>
                  <a:gd name="T27" fmla="*/ 76 h 2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55" h="2274">
                    <a:moveTo>
                      <a:pt x="992" y="76"/>
                    </a:moveTo>
                    <a:lnTo>
                      <a:pt x="244" y="0"/>
                    </a:lnTo>
                    <a:lnTo>
                      <a:pt x="0" y="66"/>
                    </a:lnTo>
                    <a:lnTo>
                      <a:pt x="6" y="2233"/>
                    </a:lnTo>
                    <a:lnTo>
                      <a:pt x="243" y="2274"/>
                    </a:lnTo>
                    <a:lnTo>
                      <a:pt x="229" y="314"/>
                    </a:lnTo>
                    <a:lnTo>
                      <a:pt x="772" y="346"/>
                    </a:lnTo>
                    <a:lnTo>
                      <a:pt x="772" y="1004"/>
                    </a:lnTo>
                    <a:lnTo>
                      <a:pt x="998" y="990"/>
                    </a:lnTo>
                    <a:lnTo>
                      <a:pt x="998" y="346"/>
                    </a:lnTo>
                    <a:lnTo>
                      <a:pt x="1155" y="326"/>
                    </a:lnTo>
                    <a:lnTo>
                      <a:pt x="1149" y="152"/>
                    </a:lnTo>
                    <a:lnTo>
                      <a:pt x="993" y="147"/>
                    </a:lnTo>
                    <a:lnTo>
                      <a:pt x="992" y="76"/>
                    </a:lnTo>
                    <a:close/>
                  </a:path>
                </a:pathLst>
              </a:custGeom>
              <a:solidFill>
                <a:srgbClr val="333D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471" name="Freeform 30"/>
              <p:cNvSpPr>
                <a:spLocks/>
              </p:cNvSpPr>
              <p:nvPr/>
            </p:nvSpPr>
            <p:spPr bwMode="auto">
              <a:xfrm>
                <a:off x="2620" y="1706"/>
                <a:ext cx="100" cy="1138"/>
              </a:xfrm>
              <a:custGeom>
                <a:avLst/>
                <a:gdLst>
                  <a:gd name="T0" fmla="*/ 190 w 199"/>
                  <a:gd name="T1" fmla="*/ 0 h 2276"/>
                  <a:gd name="T2" fmla="*/ 199 w 199"/>
                  <a:gd name="T3" fmla="*/ 2276 h 2276"/>
                  <a:gd name="T4" fmla="*/ 0 w 199"/>
                  <a:gd name="T5" fmla="*/ 2235 h 2276"/>
                  <a:gd name="T6" fmla="*/ 0 w 199"/>
                  <a:gd name="T7" fmla="*/ 68 h 2276"/>
                  <a:gd name="T8" fmla="*/ 190 w 199"/>
                  <a:gd name="T9" fmla="*/ 0 h 2276"/>
                </a:gdLst>
                <a:ahLst/>
                <a:cxnLst>
                  <a:cxn ang="0">
                    <a:pos x="T0" y="T1"/>
                  </a:cxn>
                  <a:cxn ang="0">
                    <a:pos x="T2" y="T3"/>
                  </a:cxn>
                  <a:cxn ang="0">
                    <a:pos x="T4" y="T5"/>
                  </a:cxn>
                  <a:cxn ang="0">
                    <a:pos x="T6" y="T7"/>
                  </a:cxn>
                  <a:cxn ang="0">
                    <a:pos x="T8" y="T9"/>
                  </a:cxn>
                </a:cxnLst>
                <a:rect l="0" t="0" r="r" b="b"/>
                <a:pathLst>
                  <a:path w="199" h="2276">
                    <a:moveTo>
                      <a:pt x="190" y="0"/>
                    </a:moveTo>
                    <a:lnTo>
                      <a:pt x="199" y="2276"/>
                    </a:lnTo>
                    <a:lnTo>
                      <a:pt x="0" y="2235"/>
                    </a:lnTo>
                    <a:lnTo>
                      <a:pt x="0" y="68"/>
                    </a:lnTo>
                    <a:lnTo>
                      <a:pt x="190" y="0"/>
                    </a:lnTo>
                    <a:close/>
                  </a:path>
                </a:pathLst>
              </a:custGeom>
              <a:solidFill>
                <a:srgbClr val="5963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472" name="Rectangle 31"/>
              <p:cNvSpPr>
                <a:spLocks noChangeArrowheads="1"/>
              </p:cNvSpPr>
              <p:nvPr/>
            </p:nvSpPr>
            <p:spPr bwMode="auto">
              <a:xfrm>
                <a:off x="2714" y="1718"/>
                <a:ext cx="23" cy="1122"/>
              </a:xfrm>
              <a:prstGeom prst="rect">
                <a:avLst/>
              </a:prstGeom>
              <a:solidFill>
                <a:srgbClr val="7577A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473" name="Freeform 32"/>
              <p:cNvSpPr>
                <a:spLocks/>
              </p:cNvSpPr>
              <p:nvPr/>
            </p:nvSpPr>
            <p:spPr bwMode="auto">
              <a:xfrm>
                <a:off x="2714" y="1717"/>
                <a:ext cx="23" cy="1035"/>
              </a:xfrm>
              <a:custGeom>
                <a:avLst/>
                <a:gdLst>
                  <a:gd name="T0" fmla="*/ 47 w 47"/>
                  <a:gd name="T1" fmla="*/ 0 h 2070"/>
                  <a:gd name="T2" fmla="*/ 41 w 47"/>
                  <a:gd name="T3" fmla="*/ 0 h 2070"/>
                  <a:gd name="T4" fmla="*/ 35 w 47"/>
                  <a:gd name="T5" fmla="*/ 0 h 2070"/>
                  <a:gd name="T6" fmla="*/ 30 w 47"/>
                  <a:gd name="T7" fmla="*/ 0 h 2070"/>
                  <a:gd name="T8" fmla="*/ 24 w 47"/>
                  <a:gd name="T9" fmla="*/ 0 h 2070"/>
                  <a:gd name="T10" fmla="*/ 17 w 47"/>
                  <a:gd name="T11" fmla="*/ 0 h 2070"/>
                  <a:gd name="T12" fmla="*/ 11 w 47"/>
                  <a:gd name="T13" fmla="*/ 0 h 2070"/>
                  <a:gd name="T14" fmla="*/ 5 w 47"/>
                  <a:gd name="T15" fmla="*/ 0 h 2070"/>
                  <a:gd name="T16" fmla="*/ 0 w 47"/>
                  <a:gd name="T17" fmla="*/ 0 h 2070"/>
                  <a:gd name="T18" fmla="*/ 0 w 47"/>
                  <a:gd name="T19" fmla="*/ 517 h 2070"/>
                  <a:gd name="T20" fmla="*/ 0 w 47"/>
                  <a:gd name="T21" fmla="*/ 1034 h 2070"/>
                  <a:gd name="T22" fmla="*/ 0 w 47"/>
                  <a:gd name="T23" fmla="*/ 1553 h 2070"/>
                  <a:gd name="T24" fmla="*/ 0 w 47"/>
                  <a:gd name="T25" fmla="*/ 2070 h 2070"/>
                  <a:gd name="T26" fmla="*/ 5 w 47"/>
                  <a:gd name="T27" fmla="*/ 2070 h 2070"/>
                  <a:gd name="T28" fmla="*/ 11 w 47"/>
                  <a:gd name="T29" fmla="*/ 2070 h 2070"/>
                  <a:gd name="T30" fmla="*/ 17 w 47"/>
                  <a:gd name="T31" fmla="*/ 2070 h 2070"/>
                  <a:gd name="T32" fmla="*/ 24 w 47"/>
                  <a:gd name="T33" fmla="*/ 2070 h 2070"/>
                  <a:gd name="T34" fmla="*/ 30 w 47"/>
                  <a:gd name="T35" fmla="*/ 2070 h 2070"/>
                  <a:gd name="T36" fmla="*/ 35 w 47"/>
                  <a:gd name="T37" fmla="*/ 2070 h 2070"/>
                  <a:gd name="T38" fmla="*/ 41 w 47"/>
                  <a:gd name="T39" fmla="*/ 2070 h 2070"/>
                  <a:gd name="T40" fmla="*/ 47 w 47"/>
                  <a:gd name="T41" fmla="*/ 2070 h 2070"/>
                  <a:gd name="T42" fmla="*/ 47 w 47"/>
                  <a:gd name="T43" fmla="*/ 1553 h 2070"/>
                  <a:gd name="T44" fmla="*/ 47 w 47"/>
                  <a:gd name="T45" fmla="*/ 1034 h 2070"/>
                  <a:gd name="T46" fmla="*/ 47 w 47"/>
                  <a:gd name="T47" fmla="*/ 517 h 2070"/>
                  <a:gd name="T48" fmla="*/ 47 w 47"/>
                  <a:gd name="T49" fmla="*/ 0 h 20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7" h="2070">
                    <a:moveTo>
                      <a:pt x="47" y="0"/>
                    </a:moveTo>
                    <a:lnTo>
                      <a:pt x="41" y="0"/>
                    </a:lnTo>
                    <a:lnTo>
                      <a:pt x="35" y="0"/>
                    </a:lnTo>
                    <a:lnTo>
                      <a:pt x="30" y="0"/>
                    </a:lnTo>
                    <a:lnTo>
                      <a:pt x="24" y="0"/>
                    </a:lnTo>
                    <a:lnTo>
                      <a:pt x="17" y="0"/>
                    </a:lnTo>
                    <a:lnTo>
                      <a:pt x="11" y="0"/>
                    </a:lnTo>
                    <a:lnTo>
                      <a:pt x="5" y="0"/>
                    </a:lnTo>
                    <a:lnTo>
                      <a:pt x="0" y="0"/>
                    </a:lnTo>
                    <a:lnTo>
                      <a:pt x="0" y="517"/>
                    </a:lnTo>
                    <a:lnTo>
                      <a:pt x="0" y="1034"/>
                    </a:lnTo>
                    <a:lnTo>
                      <a:pt x="0" y="1553"/>
                    </a:lnTo>
                    <a:lnTo>
                      <a:pt x="0" y="2070"/>
                    </a:lnTo>
                    <a:lnTo>
                      <a:pt x="5" y="2070"/>
                    </a:lnTo>
                    <a:lnTo>
                      <a:pt x="11" y="2070"/>
                    </a:lnTo>
                    <a:lnTo>
                      <a:pt x="17" y="2070"/>
                    </a:lnTo>
                    <a:lnTo>
                      <a:pt x="24" y="2070"/>
                    </a:lnTo>
                    <a:lnTo>
                      <a:pt x="30" y="2070"/>
                    </a:lnTo>
                    <a:lnTo>
                      <a:pt x="35" y="2070"/>
                    </a:lnTo>
                    <a:lnTo>
                      <a:pt x="41" y="2070"/>
                    </a:lnTo>
                    <a:lnTo>
                      <a:pt x="47" y="2070"/>
                    </a:lnTo>
                    <a:lnTo>
                      <a:pt x="47" y="1553"/>
                    </a:lnTo>
                    <a:lnTo>
                      <a:pt x="47" y="1034"/>
                    </a:lnTo>
                    <a:lnTo>
                      <a:pt x="47" y="517"/>
                    </a:lnTo>
                    <a:lnTo>
                      <a:pt x="47" y="0"/>
                    </a:lnTo>
                    <a:close/>
                  </a:path>
                </a:pathLst>
              </a:custGeom>
              <a:solidFill>
                <a:srgbClr val="7C7F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474" name="Freeform 33"/>
              <p:cNvSpPr>
                <a:spLocks/>
              </p:cNvSpPr>
              <p:nvPr/>
            </p:nvSpPr>
            <p:spPr bwMode="auto">
              <a:xfrm>
                <a:off x="2714" y="1716"/>
                <a:ext cx="23" cy="947"/>
              </a:xfrm>
              <a:custGeom>
                <a:avLst/>
                <a:gdLst>
                  <a:gd name="T0" fmla="*/ 47 w 47"/>
                  <a:gd name="T1" fmla="*/ 0 h 1894"/>
                  <a:gd name="T2" fmla="*/ 41 w 47"/>
                  <a:gd name="T3" fmla="*/ 0 h 1894"/>
                  <a:gd name="T4" fmla="*/ 35 w 47"/>
                  <a:gd name="T5" fmla="*/ 0 h 1894"/>
                  <a:gd name="T6" fmla="*/ 30 w 47"/>
                  <a:gd name="T7" fmla="*/ 0 h 1894"/>
                  <a:gd name="T8" fmla="*/ 24 w 47"/>
                  <a:gd name="T9" fmla="*/ 0 h 1894"/>
                  <a:gd name="T10" fmla="*/ 17 w 47"/>
                  <a:gd name="T11" fmla="*/ 0 h 1894"/>
                  <a:gd name="T12" fmla="*/ 11 w 47"/>
                  <a:gd name="T13" fmla="*/ 0 h 1894"/>
                  <a:gd name="T14" fmla="*/ 5 w 47"/>
                  <a:gd name="T15" fmla="*/ 0 h 1894"/>
                  <a:gd name="T16" fmla="*/ 0 w 47"/>
                  <a:gd name="T17" fmla="*/ 0 h 1894"/>
                  <a:gd name="T18" fmla="*/ 0 w 47"/>
                  <a:gd name="T19" fmla="*/ 473 h 1894"/>
                  <a:gd name="T20" fmla="*/ 0 w 47"/>
                  <a:gd name="T21" fmla="*/ 947 h 1894"/>
                  <a:gd name="T22" fmla="*/ 0 w 47"/>
                  <a:gd name="T23" fmla="*/ 1420 h 1894"/>
                  <a:gd name="T24" fmla="*/ 0 w 47"/>
                  <a:gd name="T25" fmla="*/ 1894 h 1894"/>
                  <a:gd name="T26" fmla="*/ 5 w 47"/>
                  <a:gd name="T27" fmla="*/ 1894 h 1894"/>
                  <a:gd name="T28" fmla="*/ 11 w 47"/>
                  <a:gd name="T29" fmla="*/ 1894 h 1894"/>
                  <a:gd name="T30" fmla="*/ 17 w 47"/>
                  <a:gd name="T31" fmla="*/ 1894 h 1894"/>
                  <a:gd name="T32" fmla="*/ 24 w 47"/>
                  <a:gd name="T33" fmla="*/ 1894 h 1894"/>
                  <a:gd name="T34" fmla="*/ 30 w 47"/>
                  <a:gd name="T35" fmla="*/ 1894 h 1894"/>
                  <a:gd name="T36" fmla="*/ 35 w 47"/>
                  <a:gd name="T37" fmla="*/ 1894 h 1894"/>
                  <a:gd name="T38" fmla="*/ 41 w 47"/>
                  <a:gd name="T39" fmla="*/ 1894 h 1894"/>
                  <a:gd name="T40" fmla="*/ 47 w 47"/>
                  <a:gd name="T41" fmla="*/ 1894 h 1894"/>
                  <a:gd name="T42" fmla="*/ 47 w 47"/>
                  <a:gd name="T43" fmla="*/ 1420 h 1894"/>
                  <a:gd name="T44" fmla="*/ 47 w 47"/>
                  <a:gd name="T45" fmla="*/ 947 h 1894"/>
                  <a:gd name="T46" fmla="*/ 47 w 47"/>
                  <a:gd name="T47" fmla="*/ 473 h 1894"/>
                  <a:gd name="T48" fmla="*/ 47 w 47"/>
                  <a:gd name="T49" fmla="*/ 0 h 18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7" h="1894">
                    <a:moveTo>
                      <a:pt x="47" y="0"/>
                    </a:moveTo>
                    <a:lnTo>
                      <a:pt x="41" y="0"/>
                    </a:lnTo>
                    <a:lnTo>
                      <a:pt x="35" y="0"/>
                    </a:lnTo>
                    <a:lnTo>
                      <a:pt x="30" y="0"/>
                    </a:lnTo>
                    <a:lnTo>
                      <a:pt x="24" y="0"/>
                    </a:lnTo>
                    <a:lnTo>
                      <a:pt x="17" y="0"/>
                    </a:lnTo>
                    <a:lnTo>
                      <a:pt x="11" y="0"/>
                    </a:lnTo>
                    <a:lnTo>
                      <a:pt x="5" y="0"/>
                    </a:lnTo>
                    <a:lnTo>
                      <a:pt x="0" y="0"/>
                    </a:lnTo>
                    <a:lnTo>
                      <a:pt x="0" y="473"/>
                    </a:lnTo>
                    <a:lnTo>
                      <a:pt x="0" y="947"/>
                    </a:lnTo>
                    <a:lnTo>
                      <a:pt x="0" y="1420"/>
                    </a:lnTo>
                    <a:lnTo>
                      <a:pt x="0" y="1894"/>
                    </a:lnTo>
                    <a:lnTo>
                      <a:pt x="5" y="1894"/>
                    </a:lnTo>
                    <a:lnTo>
                      <a:pt x="11" y="1894"/>
                    </a:lnTo>
                    <a:lnTo>
                      <a:pt x="17" y="1894"/>
                    </a:lnTo>
                    <a:lnTo>
                      <a:pt x="24" y="1894"/>
                    </a:lnTo>
                    <a:lnTo>
                      <a:pt x="30" y="1894"/>
                    </a:lnTo>
                    <a:lnTo>
                      <a:pt x="35" y="1894"/>
                    </a:lnTo>
                    <a:lnTo>
                      <a:pt x="41" y="1894"/>
                    </a:lnTo>
                    <a:lnTo>
                      <a:pt x="47" y="1894"/>
                    </a:lnTo>
                    <a:lnTo>
                      <a:pt x="47" y="1420"/>
                    </a:lnTo>
                    <a:lnTo>
                      <a:pt x="47" y="947"/>
                    </a:lnTo>
                    <a:lnTo>
                      <a:pt x="47" y="473"/>
                    </a:lnTo>
                    <a:lnTo>
                      <a:pt x="47" y="0"/>
                    </a:lnTo>
                    <a:close/>
                  </a:path>
                </a:pathLst>
              </a:custGeom>
              <a:solidFill>
                <a:srgbClr val="8484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475" name="Freeform 34"/>
              <p:cNvSpPr>
                <a:spLocks/>
              </p:cNvSpPr>
              <p:nvPr/>
            </p:nvSpPr>
            <p:spPr bwMode="auto">
              <a:xfrm>
                <a:off x="2714" y="1716"/>
                <a:ext cx="23" cy="860"/>
              </a:xfrm>
              <a:custGeom>
                <a:avLst/>
                <a:gdLst>
                  <a:gd name="T0" fmla="*/ 47 w 47"/>
                  <a:gd name="T1" fmla="*/ 0 h 1719"/>
                  <a:gd name="T2" fmla="*/ 41 w 47"/>
                  <a:gd name="T3" fmla="*/ 0 h 1719"/>
                  <a:gd name="T4" fmla="*/ 35 w 47"/>
                  <a:gd name="T5" fmla="*/ 0 h 1719"/>
                  <a:gd name="T6" fmla="*/ 30 w 47"/>
                  <a:gd name="T7" fmla="*/ 0 h 1719"/>
                  <a:gd name="T8" fmla="*/ 24 w 47"/>
                  <a:gd name="T9" fmla="*/ 0 h 1719"/>
                  <a:gd name="T10" fmla="*/ 17 w 47"/>
                  <a:gd name="T11" fmla="*/ 0 h 1719"/>
                  <a:gd name="T12" fmla="*/ 11 w 47"/>
                  <a:gd name="T13" fmla="*/ 0 h 1719"/>
                  <a:gd name="T14" fmla="*/ 5 w 47"/>
                  <a:gd name="T15" fmla="*/ 0 h 1719"/>
                  <a:gd name="T16" fmla="*/ 0 w 47"/>
                  <a:gd name="T17" fmla="*/ 0 h 1719"/>
                  <a:gd name="T18" fmla="*/ 0 w 47"/>
                  <a:gd name="T19" fmla="*/ 429 h 1719"/>
                  <a:gd name="T20" fmla="*/ 0 w 47"/>
                  <a:gd name="T21" fmla="*/ 860 h 1719"/>
                  <a:gd name="T22" fmla="*/ 0 w 47"/>
                  <a:gd name="T23" fmla="*/ 1290 h 1719"/>
                  <a:gd name="T24" fmla="*/ 0 w 47"/>
                  <a:gd name="T25" fmla="*/ 1719 h 1719"/>
                  <a:gd name="T26" fmla="*/ 5 w 47"/>
                  <a:gd name="T27" fmla="*/ 1719 h 1719"/>
                  <a:gd name="T28" fmla="*/ 11 w 47"/>
                  <a:gd name="T29" fmla="*/ 1719 h 1719"/>
                  <a:gd name="T30" fmla="*/ 17 w 47"/>
                  <a:gd name="T31" fmla="*/ 1719 h 1719"/>
                  <a:gd name="T32" fmla="*/ 24 w 47"/>
                  <a:gd name="T33" fmla="*/ 1719 h 1719"/>
                  <a:gd name="T34" fmla="*/ 30 w 47"/>
                  <a:gd name="T35" fmla="*/ 1719 h 1719"/>
                  <a:gd name="T36" fmla="*/ 35 w 47"/>
                  <a:gd name="T37" fmla="*/ 1719 h 1719"/>
                  <a:gd name="T38" fmla="*/ 41 w 47"/>
                  <a:gd name="T39" fmla="*/ 1719 h 1719"/>
                  <a:gd name="T40" fmla="*/ 47 w 47"/>
                  <a:gd name="T41" fmla="*/ 1719 h 1719"/>
                  <a:gd name="T42" fmla="*/ 47 w 47"/>
                  <a:gd name="T43" fmla="*/ 1290 h 1719"/>
                  <a:gd name="T44" fmla="*/ 47 w 47"/>
                  <a:gd name="T45" fmla="*/ 860 h 1719"/>
                  <a:gd name="T46" fmla="*/ 47 w 47"/>
                  <a:gd name="T47" fmla="*/ 429 h 1719"/>
                  <a:gd name="T48" fmla="*/ 47 w 47"/>
                  <a:gd name="T49" fmla="*/ 0 h 1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7" h="1719">
                    <a:moveTo>
                      <a:pt x="47" y="0"/>
                    </a:moveTo>
                    <a:lnTo>
                      <a:pt x="41" y="0"/>
                    </a:lnTo>
                    <a:lnTo>
                      <a:pt x="35" y="0"/>
                    </a:lnTo>
                    <a:lnTo>
                      <a:pt x="30" y="0"/>
                    </a:lnTo>
                    <a:lnTo>
                      <a:pt x="24" y="0"/>
                    </a:lnTo>
                    <a:lnTo>
                      <a:pt x="17" y="0"/>
                    </a:lnTo>
                    <a:lnTo>
                      <a:pt x="11" y="0"/>
                    </a:lnTo>
                    <a:lnTo>
                      <a:pt x="5" y="0"/>
                    </a:lnTo>
                    <a:lnTo>
                      <a:pt x="0" y="0"/>
                    </a:lnTo>
                    <a:lnTo>
                      <a:pt x="0" y="429"/>
                    </a:lnTo>
                    <a:lnTo>
                      <a:pt x="0" y="860"/>
                    </a:lnTo>
                    <a:lnTo>
                      <a:pt x="0" y="1290"/>
                    </a:lnTo>
                    <a:lnTo>
                      <a:pt x="0" y="1719"/>
                    </a:lnTo>
                    <a:lnTo>
                      <a:pt x="5" y="1719"/>
                    </a:lnTo>
                    <a:lnTo>
                      <a:pt x="11" y="1719"/>
                    </a:lnTo>
                    <a:lnTo>
                      <a:pt x="17" y="1719"/>
                    </a:lnTo>
                    <a:lnTo>
                      <a:pt x="24" y="1719"/>
                    </a:lnTo>
                    <a:lnTo>
                      <a:pt x="30" y="1719"/>
                    </a:lnTo>
                    <a:lnTo>
                      <a:pt x="35" y="1719"/>
                    </a:lnTo>
                    <a:lnTo>
                      <a:pt x="41" y="1719"/>
                    </a:lnTo>
                    <a:lnTo>
                      <a:pt x="47" y="1719"/>
                    </a:lnTo>
                    <a:lnTo>
                      <a:pt x="47" y="1290"/>
                    </a:lnTo>
                    <a:lnTo>
                      <a:pt x="47" y="860"/>
                    </a:lnTo>
                    <a:lnTo>
                      <a:pt x="47" y="429"/>
                    </a:lnTo>
                    <a:lnTo>
                      <a:pt x="47" y="0"/>
                    </a:lnTo>
                    <a:close/>
                  </a:path>
                </a:pathLst>
              </a:custGeom>
              <a:solidFill>
                <a:srgbClr val="8C8C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476" name="Freeform 35"/>
              <p:cNvSpPr>
                <a:spLocks/>
              </p:cNvSpPr>
              <p:nvPr/>
            </p:nvSpPr>
            <p:spPr bwMode="auto">
              <a:xfrm>
                <a:off x="2714" y="1715"/>
                <a:ext cx="23" cy="772"/>
              </a:xfrm>
              <a:custGeom>
                <a:avLst/>
                <a:gdLst>
                  <a:gd name="T0" fmla="*/ 47 w 47"/>
                  <a:gd name="T1" fmla="*/ 0 h 1544"/>
                  <a:gd name="T2" fmla="*/ 41 w 47"/>
                  <a:gd name="T3" fmla="*/ 0 h 1544"/>
                  <a:gd name="T4" fmla="*/ 35 w 47"/>
                  <a:gd name="T5" fmla="*/ 0 h 1544"/>
                  <a:gd name="T6" fmla="*/ 30 w 47"/>
                  <a:gd name="T7" fmla="*/ 0 h 1544"/>
                  <a:gd name="T8" fmla="*/ 24 w 47"/>
                  <a:gd name="T9" fmla="*/ 0 h 1544"/>
                  <a:gd name="T10" fmla="*/ 17 w 47"/>
                  <a:gd name="T11" fmla="*/ 0 h 1544"/>
                  <a:gd name="T12" fmla="*/ 11 w 47"/>
                  <a:gd name="T13" fmla="*/ 0 h 1544"/>
                  <a:gd name="T14" fmla="*/ 5 w 47"/>
                  <a:gd name="T15" fmla="*/ 0 h 1544"/>
                  <a:gd name="T16" fmla="*/ 0 w 47"/>
                  <a:gd name="T17" fmla="*/ 0 h 1544"/>
                  <a:gd name="T18" fmla="*/ 0 w 47"/>
                  <a:gd name="T19" fmla="*/ 386 h 1544"/>
                  <a:gd name="T20" fmla="*/ 0 w 47"/>
                  <a:gd name="T21" fmla="*/ 773 h 1544"/>
                  <a:gd name="T22" fmla="*/ 0 w 47"/>
                  <a:gd name="T23" fmla="*/ 1159 h 1544"/>
                  <a:gd name="T24" fmla="*/ 0 w 47"/>
                  <a:gd name="T25" fmla="*/ 1544 h 1544"/>
                  <a:gd name="T26" fmla="*/ 5 w 47"/>
                  <a:gd name="T27" fmla="*/ 1544 h 1544"/>
                  <a:gd name="T28" fmla="*/ 11 w 47"/>
                  <a:gd name="T29" fmla="*/ 1544 h 1544"/>
                  <a:gd name="T30" fmla="*/ 17 w 47"/>
                  <a:gd name="T31" fmla="*/ 1544 h 1544"/>
                  <a:gd name="T32" fmla="*/ 24 w 47"/>
                  <a:gd name="T33" fmla="*/ 1544 h 1544"/>
                  <a:gd name="T34" fmla="*/ 30 w 47"/>
                  <a:gd name="T35" fmla="*/ 1544 h 1544"/>
                  <a:gd name="T36" fmla="*/ 35 w 47"/>
                  <a:gd name="T37" fmla="*/ 1544 h 1544"/>
                  <a:gd name="T38" fmla="*/ 41 w 47"/>
                  <a:gd name="T39" fmla="*/ 1544 h 1544"/>
                  <a:gd name="T40" fmla="*/ 47 w 47"/>
                  <a:gd name="T41" fmla="*/ 1544 h 1544"/>
                  <a:gd name="T42" fmla="*/ 47 w 47"/>
                  <a:gd name="T43" fmla="*/ 1159 h 1544"/>
                  <a:gd name="T44" fmla="*/ 47 w 47"/>
                  <a:gd name="T45" fmla="*/ 773 h 1544"/>
                  <a:gd name="T46" fmla="*/ 47 w 47"/>
                  <a:gd name="T47" fmla="*/ 386 h 1544"/>
                  <a:gd name="T48" fmla="*/ 47 w 47"/>
                  <a:gd name="T49" fmla="*/ 0 h 15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7" h="1544">
                    <a:moveTo>
                      <a:pt x="47" y="0"/>
                    </a:moveTo>
                    <a:lnTo>
                      <a:pt x="41" y="0"/>
                    </a:lnTo>
                    <a:lnTo>
                      <a:pt x="35" y="0"/>
                    </a:lnTo>
                    <a:lnTo>
                      <a:pt x="30" y="0"/>
                    </a:lnTo>
                    <a:lnTo>
                      <a:pt x="24" y="0"/>
                    </a:lnTo>
                    <a:lnTo>
                      <a:pt x="17" y="0"/>
                    </a:lnTo>
                    <a:lnTo>
                      <a:pt x="11" y="0"/>
                    </a:lnTo>
                    <a:lnTo>
                      <a:pt x="5" y="0"/>
                    </a:lnTo>
                    <a:lnTo>
                      <a:pt x="0" y="0"/>
                    </a:lnTo>
                    <a:lnTo>
                      <a:pt x="0" y="386"/>
                    </a:lnTo>
                    <a:lnTo>
                      <a:pt x="0" y="773"/>
                    </a:lnTo>
                    <a:lnTo>
                      <a:pt x="0" y="1159"/>
                    </a:lnTo>
                    <a:lnTo>
                      <a:pt x="0" y="1544"/>
                    </a:lnTo>
                    <a:lnTo>
                      <a:pt x="5" y="1544"/>
                    </a:lnTo>
                    <a:lnTo>
                      <a:pt x="11" y="1544"/>
                    </a:lnTo>
                    <a:lnTo>
                      <a:pt x="17" y="1544"/>
                    </a:lnTo>
                    <a:lnTo>
                      <a:pt x="24" y="1544"/>
                    </a:lnTo>
                    <a:lnTo>
                      <a:pt x="30" y="1544"/>
                    </a:lnTo>
                    <a:lnTo>
                      <a:pt x="35" y="1544"/>
                    </a:lnTo>
                    <a:lnTo>
                      <a:pt x="41" y="1544"/>
                    </a:lnTo>
                    <a:lnTo>
                      <a:pt x="47" y="1544"/>
                    </a:lnTo>
                    <a:lnTo>
                      <a:pt x="47" y="1159"/>
                    </a:lnTo>
                    <a:lnTo>
                      <a:pt x="47" y="773"/>
                    </a:lnTo>
                    <a:lnTo>
                      <a:pt x="47" y="386"/>
                    </a:lnTo>
                    <a:lnTo>
                      <a:pt x="47" y="0"/>
                    </a:lnTo>
                    <a:close/>
                  </a:path>
                </a:pathLst>
              </a:custGeom>
              <a:solidFill>
                <a:srgbClr val="9391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477" name="Freeform 36"/>
              <p:cNvSpPr>
                <a:spLocks/>
              </p:cNvSpPr>
              <p:nvPr/>
            </p:nvSpPr>
            <p:spPr bwMode="auto">
              <a:xfrm>
                <a:off x="2714" y="1715"/>
                <a:ext cx="23" cy="684"/>
              </a:xfrm>
              <a:custGeom>
                <a:avLst/>
                <a:gdLst>
                  <a:gd name="T0" fmla="*/ 47 w 47"/>
                  <a:gd name="T1" fmla="*/ 0 h 1370"/>
                  <a:gd name="T2" fmla="*/ 41 w 47"/>
                  <a:gd name="T3" fmla="*/ 0 h 1370"/>
                  <a:gd name="T4" fmla="*/ 35 w 47"/>
                  <a:gd name="T5" fmla="*/ 0 h 1370"/>
                  <a:gd name="T6" fmla="*/ 30 w 47"/>
                  <a:gd name="T7" fmla="*/ 0 h 1370"/>
                  <a:gd name="T8" fmla="*/ 24 w 47"/>
                  <a:gd name="T9" fmla="*/ 0 h 1370"/>
                  <a:gd name="T10" fmla="*/ 17 w 47"/>
                  <a:gd name="T11" fmla="*/ 0 h 1370"/>
                  <a:gd name="T12" fmla="*/ 11 w 47"/>
                  <a:gd name="T13" fmla="*/ 0 h 1370"/>
                  <a:gd name="T14" fmla="*/ 5 w 47"/>
                  <a:gd name="T15" fmla="*/ 0 h 1370"/>
                  <a:gd name="T16" fmla="*/ 0 w 47"/>
                  <a:gd name="T17" fmla="*/ 0 h 1370"/>
                  <a:gd name="T18" fmla="*/ 0 w 47"/>
                  <a:gd name="T19" fmla="*/ 344 h 1370"/>
                  <a:gd name="T20" fmla="*/ 0 w 47"/>
                  <a:gd name="T21" fmla="*/ 686 h 1370"/>
                  <a:gd name="T22" fmla="*/ 0 w 47"/>
                  <a:gd name="T23" fmla="*/ 1028 h 1370"/>
                  <a:gd name="T24" fmla="*/ 0 w 47"/>
                  <a:gd name="T25" fmla="*/ 1370 h 1370"/>
                  <a:gd name="T26" fmla="*/ 5 w 47"/>
                  <a:gd name="T27" fmla="*/ 1370 h 1370"/>
                  <a:gd name="T28" fmla="*/ 11 w 47"/>
                  <a:gd name="T29" fmla="*/ 1370 h 1370"/>
                  <a:gd name="T30" fmla="*/ 17 w 47"/>
                  <a:gd name="T31" fmla="*/ 1370 h 1370"/>
                  <a:gd name="T32" fmla="*/ 24 w 47"/>
                  <a:gd name="T33" fmla="*/ 1370 h 1370"/>
                  <a:gd name="T34" fmla="*/ 30 w 47"/>
                  <a:gd name="T35" fmla="*/ 1370 h 1370"/>
                  <a:gd name="T36" fmla="*/ 35 w 47"/>
                  <a:gd name="T37" fmla="*/ 1370 h 1370"/>
                  <a:gd name="T38" fmla="*/ 41 w 47"/>
                  <a:gd name="T39" fmla="*/ 1370 h 1370"/>
                  <a:gd name="T40" fmla="*/ 47 w 47"/>
                  <a:gd name="T41" fmla="*/ 1370 h 1370"/>
                  <a:gd name="T42" fmla="*/ 47 w 47"/>
                  <a:gd name="T43" fmla="*/ 1028 h 1370"/>
                  <a:gd name="T44" fmla="*/ 47 w 47"/>
                  <a:gd name="T45" fmla="*/ 686 h 1370"/>
                  <a:gd name="T46" fmla="*/ 47 w 47"/>
                  <a:gd name="T47" fmla="*/ 344 h 1370"/>
                  <a:gd name="T48" fmla="*/ 47 w 47"/>
                  <a:gd name="T49" fmla="*/ 0 h 1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7" h="1370">
                    <a:moveTo>
                      <a:pt x="47" y="0"/>
                    </a:moveTo>
                    <a:lnTo>
                      <a:pt x="41" y="0"/>
                    </a:lnTo>
                    <a:lnTo>
                      <a:pt x="35" y="0"/>
                    </a:lnTo>
                    <a:lnTo>
                      <a:pt x="30" y="0"/>
                    </a:lnTo>
                    <a:lnTo>
                      <a:pt x="24" y="0"/>
                    </a:lnTo>
                    <a:lnTo>
                      <a:pt x="17" y="0"/>
                    </a:lnTo>
                    <a:lnTo>
                      <a:pt x="11" y="0"/>
                    </a:lnTo>
                    <a:lnTo>
                      <a:pt x="5" y="0"/>
                    </a:lnTo>
                    <a:lnTo>
                      <a:pt x="0" y="0"/>
                    </a:lnTo>
                    <a:lnTo>
                      <a:pt x="0" y="344"/>
                    </a:lnTo>
                    <a:lnTo>
                      <a:pt x="0" y="686"/>
                    </a:lnTo>
                    <a:lnTo>
                      <a:pt x="0" y="1028"/>
                    </a:lnTo>
                    <a:lnTo>
                      <a:pt x="0" y="1370"/>
                    </a:lnTo>
                    <a:lnTo>
                      <a:pt x="5" y="1370"/>
                    </a:lnTo>
                    <a:lnTo>
                      <a:pt x="11" y="1370"/>
                    </a:lnTo>
                    <a:lnTo>
                      <a:pt x="17" y="1370"/>
                    </a:lnTo>
                    <a:lnTo>
                      <a:pt x="24" y="1370"/>
                    </a:lnTo>
                    <a:lnTo>
                      <a:pt x="30" y="1370"/>
                    </a:lnTo>
                    <a:lnTo>
                      <a:pt x="35" y="1370"/>
                    </a:lnTo>
                    <a:lnTo>
                      <a:pt x="41" y="1370"/>
                    </a:lnTo>
                    <a:lnTo>
                      <a:pt x="47" y="1370"/>
                    </a:lnTo>
                    <a:lnTo>
                      <a:pt x="47" y="1028"/>
                    </a:lnTo>
                    <a:lnTo>
                      <a:pt x="47" y="686"/>
                    </a:lnTo>
                    <a:lnTo>
                      <a:pt x="47" y="344"/>
                    </a:lnTo>
                    <a:lnTo>
                      <a:pt x="47" y="0"/>
                    </a:lnTo>
                    <a:close/>
                  </a:path>
                </a:pathLst>
              </a:custGeom>
              <a:solidFill>
                <a:srgbClr val="9B99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478" name="Freeform 37"/>
              <p:cNvSpPr>
                <a:spLocks/>
              </p:cNvSpPr>
              <p:nvPr/>
            </p:nvSpPr>
            <p:spPr bwMode="auto">
              <a:xfrm>
                <a:off x="2714" y="1714"/>
                <a:ext cx="23" cy="597"/>
              </a:xfrm>
              <a:custGeom>
                <a:avLst/>
                <a:gdLst>
                  <a:gd name="T0" fmla="*/ 47 w 47"/>
                  <a:gd name="T1" fmla="*/ 0 h 1195"/>
                  <a:gd name="T2" fmla="*/ 41 w 47"/>
                  <a:gd name="T3" fmla="*/ 0 h 1195"/>
                  <a:gd name="T4" fmla="*/ 35 w 47"/>
                  <a:gd name="T5" fmla="*/ 0 h 1195"/>
                  <a:gd name="T6" fmla="*/ 30 w 47"/>
                  <a:gd name="T7" fmla="*/ 0 h 1195"/>
                  <a:gd name="T8" fmla="*/ 24 w 47"/>
                  <a:gd name="T9" fmla="*/ 0 h 1195"/>
                  <a:gd name="T10" fmla="*/ 17 w 47"/>
                  <a:gd name="T11" fmla="*/ 0 h 1195"/>
                  <a:gd name="T12" fmla="*/ 11 w 47"/>
                  <a:gd name="T13" fmla="*/ 0 h 1195"/>
                  <a:gd name="T14" fmla="*/ 5 w 47"/>
                  <a:gd name="T15" fmla="*/ 0 h 1195"/>
                  <a:gd name="T16" fmla="*/ 0 w 47"/>
                  <a:gd name="T17" fmla="*/ 0 h 1195"/>
                  <a:gd name="T18" fmla="*/ 0 w 47"/>
                  <a:gd name="T19" fmla="*/ 298 h 1195"/>
                  <a:gd name="T20" fmla="*/ 0 w 47"/>
                  <a:gd name="T21" fmla="*/ 598 h 1195"/>
                  <a:gd name="T22" fmla="*/ 0 w 47"/>
                  <a:gd name="T23" fmla="*/ 896 h 1195"/>
                  <a:gd name="T24" fmla="*/ 0 w 47"/>
                  <a:gd name="T25" fmla="*/ 1195 h 1195"/>
                  <a:gd name="T26" fmla="*/ 5 w 47"/>
                  <a:gd name="T27" fmla="*/ 1195 h 1195"/>
                  <a:gd name="T28" fmla="*/ 11 w 47"/>
                  <a:gd name="T29" fmla="*/ 1195 h 1195"/>
                  <a:gd name="T30" fmla="*/ 17 w 47"/>
                  <a:gd name="T31" fmla="*/ 1195 h 1195"/>
                  <a:gd name="T32" fmla="*/ 24 w 47"/>
                  <a:gd name="T33" fmla="*/ 1195 h 1195"/>
                  <a:gd name="T34" fmla="*/ 30 w 47"/>
                  <a:gd name="T35" fmla="*/ 1195 h 1195"/>
                  <a:gd name="T36" fmla="*/ 35 w 47"/>
                  <a:gd name="T37" fmla="*/ 1195 h 1195"/>
                  <a:gd name="T38" fmla="*/ 41 w 47"/>
                  <a:gd name="T39" fmla="*/ 1195 h 1195"/>
                  <a:gd name="T40" fmla="*/ 47 w 47"/>
                  <a:gd name="T41" fmla="*/ 1195 h 1195"/>
                  <a:gd name="T42" fmla="*/ 47 w 47"/>
                  <a:gd name="T43" fmla="*/ 896 h 1195"/>
                  <a:gd name="T44" fmla="*/ 47 w 47"/>
                  <a:gd name="T45" fmla="*/ 598 h 1195"/>
                  <a:gd name="T46" fmla="*/ 47 w 47"/>
                  <a:gd name="T47" fmla="*/ 298 h 1195"/>
                  <a:gd name="T48" fmla="*/ 47 w 47"/>
                  <a:gd name="T49" fmla="*/ 0 h 1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7" h="1195">
                    <a:moveTo>
                      <a:pt x="47" y="0"/>
                    </a:moveTo>
                    <a:lnTo>
                      <a:pt x="41" y="0"/>
                    </a:lnTo>
                    <a:lnTo>
                      <a:pt x="35" y="0"/>
                    </a:lnTo>
                    <a:lnTo>
                      <a:pt x="30" y="0"/>
                    </a:lnTo>
                    <a:lnTo>
                      <a:pt x="24" y="0"/>
                    </a:lnTo>
                    <a:lnTo>
                      <a:pt x="17" y="0"/>
                    </a:lnTo>
                    <a:lnTo>
                      <a:pt x="11" y="0"/>
                    </a:lnTo>
                    <a:lnTo>
                      <a:pt x="5" y="0"/>
                    </a:lnTo>
                    <a:lnTo>
                      <a:pt x="0" y="0"/>
                    </a:lnTo>
                    <a:lnTo>
                      <a:pt x="0" y="298"/>
                    </a:lnTo>
                    <a:lnTo>
                      <a:pt x="0" y="598"/>
                    </a:lnTo>
                    <a:lnTo>
                      <a:pt x="0" y="896"/>
                    </a:lnTo>
                    <a:lnTo>
                      <a:pt x="0" y="1195"/>
                    </a:lnTo>
                    <a:lnTo>
                      <a:pt x="5" y="1195"/>
                    </a:lnTo>
                    <a:lnTo>
                      <a:pt x="11" y="1195"/>
                    </a:lnTo>
                    <a:lnTo>
                      <a:pt x="17" y="1195"/>
                    </a:lnTo>
                    <a:lnTo>
                      <a:pt x="24" y="1195"/>
                    </a:lnTo>
                    <a:lnTo>
                      <a:pt x="30" y="1195"/>
                    </a:lnTo>
                    <a:lnTo>
                      <a:pt x="35" y="1195"/>
                    </a:lnTo>
                    <a:lnTo>
                      <a:pt x="41" y="1195"/>
                    </a:lnTo>
                    <a:lnTo>
                      <a:pt x="47" y="1195"/>
                    </a:lnTo>
                    <a:lnTo>
                      <a:pt x="47" y="896"/>
                    </a:lnTo>
                    <a:lnTo>
                      <a:pt x="47" y="598"/>
                    </a:lnTo>
                    <a:lnTo>
                      <a:pt x="47" y="298"/>
                    </a:lnTo>
                    <a:lnTo>
                      <a:pt x="47" y="0"/>
                    </a:lnTo>
                    <a:close/>
                  </a:path>
                </a:pathLst>
              </a:custGeom>
              <a:solidFill>
                <a:srgbClr val="A39B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479" name="Freeform 38"/>
              <p:cNvSpPr>
                <a:spLocks/>
              </p:cNvSpPr>
              <p:nvPr/>
            </p:nvSpPr>
            <p:spPr bwMode="auto">
              <a:xfrm>
                <a:off x="2714" y="1713"/>
                <a:ext cx="23" cy="511"/>
              </a:xfrm>
              <a:custGeom>
                <a:avLst/>
                <a:gdLst>
                  <a:gd name="T0" fmla="*/ 47 w 47"/>
                  <a:gd name="T1" fmla="*/ 0 h 1021"/>
                  <a:gd name="T2" fmla="*/ 41 w 47"/>
                  <a:gd name="T3" fmla="*/ 0 h 1021"/>
                  <a:gd name="T4" fmla="*/ 35 w 47"/>
                  <a:gd name="T5" fmla="*/ 0 h 1021"/>
                  <a:gd name="T6" fmla="*/ 30 w 47"/>
                  <a:gd name="T7" fmla="*/ 0 h 1021"/>
                  <a:gd name="T8" fmla="*/ 24 w 47"/>
                  <a:gd name="T9" fmla="*/ 0 h 1021"/>
                  <a:gd name="T10" fmla="*/ 17 w 47"/>
                  <a:gd name="T11" fmla="*/ 0 h 1021"/>
                  <a:gd name="T12" fmla="*/ 11 w 47"/>
                  <a:gd name="T13" fmla="*/ 0 h 1021"/>
                  <a:gd name="T14" fmla="*/ 5 w 47"/>
                  <a:gd name="T15" fmla="*/ 0 h 1021"/>
                  <a:gd name="T16" fmla="*/ 0 w 47"/>
                  <a:gd name="T17" fmla="*/ 0 h 1021"/>
                  <a:gd name="T18" fmla="*/ 0 w 47"/>
                  <a:gd name="T19" fmla="*/ 255 h 1021"/>
                  <a:gd name="T20" fmla="*/ 0 w 47"/>
                  <a:gd name="T21" fmla="*/ 510 h 1021"/>
                  <a:gd name="T22" fmla="*/ 0 w 47"/>
                  <a:gd name="T23" fmla="*/ 766 h 1021"/>
                  <a:gd name="T24" fmla="*/ 0 w 47"/>
                  <a:gd name="T25" fmla="*/ 1021 h 1021"/>
                  <a:gd name="T26" fmla="*/ 5 w 47"/>
                  <a:gd name="T27" fmla="*/ 1021 h 1021"/>
                  <a:gd name="T28" fmla="*/ 11 w 47"/>
                  <a:gd name="T29" fmla="*/ 1021 h 1021"/>
                  <a:gd name="T30" fmla="*/ 17 w 47"/>
                  <a:gd name="T31" fmla="*/ 1021 h 1021"/>
                  <a:gd name="T32" fmla="*/ 24 w 47"/>
                  <a:gd name="T33" fmla="*/ 1021 h 1021"/>
                  <a:gd name="T34" fmla="*/ 30 w 47"/>
                  <a:gd name="T35" fmla="*/ 1021 h 1021"/>
                  <a:gd name="T36" fmla="*/ 35 w 47"/>
                  <a:gd name="T37" fmla="*/ 1021 h 1021"/>
                  <a:gd name="T38" fmla="*/ 41 w 47"/>
                  <a:gd name="T39" fmla="*/ 1021 h 1021"/>
                  <a:gd name="T40" fmla="*/ 47 w 47"/>
                  <a:gd name="T41" fmla="*/ 1021 h 1021"/>
                  <a:gd name="T42" fmla="*/ 47 w 47"/>
                  <a:gd name="T43" fmla="*/ 766 h 1021"/>
                  <a:gd name="T44" fmla="*/ 47 w 47"/>
                  <a:gd name="T45" fmla="*/ 510 h 1021"/>
                  <a:gd name="T46" fmla="*/ 47 w 47"/>
                  <a:gd name="T47" fmla="*/ 255 h 1021"/>
                  <a:gd name="T48" fmla="*/ 47 w 47"/>
                  <a:gd name="T49" fmla="*/ 0 h 10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7" h="1021">
                    <a:moveTo>
                      <a:pt x="47" y="0"/>
                    </a:moveTo>
                    <a:lnTo>
                      <a:pt x="41" y="0"/>
                    </a:lnTo>
                    <a:lnTo>
                      <a:pt x="35" y="0"/>
                    </a:lnTo>
                    <a:lnTo>
                      <a:pt x="30" y="0"/>
                    </a:lnTo>
                    <a:lnTo>
                      <a:pt x="24" y="0"/>
                    </a:lnTo>
                    <a:lnTo>
                      <a:pt x="17" y="0"/>
                    </a:lnTo>
                    <a:lnTo>
                      <a:pt x="11" y="0"/>
                    </a:lnTo>
                    <a:lnTo>
                      <a:pt x="5" y="0"/>
                    </a:lnTo>
                    <a:lnTo>
                      <a:pt x="0" y="0"/>
                    </a:lnTo>
                    <a:lnTo>
                      <a:pt x="0" y="255"/>
                    </a:lnTo>
                    <a:lnTo>
                      <a:pt x="0" y="510"/>
                    </a:lnTo>
                    <a:lnTo>
                      <a:pt x="0" y="766"/>
                    </a:lnTo>
                    <a:lnTo>
                      <a:pt x="0" y="1021"/>
                    </a:lnTo>
                    <a:lnTo>
                      <a:pt x="5" y="1021"/>
                    </a:lnTo>
                    <a:lnTo>
                      <a:pt x="11" y="1021"/>
                    </a:lnTo>
                    <a:lnTo>
                      <a:pt x="17" y="1021"/>
                    </a:lnTo>
                    <a:lnTo>
                      <a:pt x="24" y="1021"/>
                    </a:lnTo>
                    <a:lnTo>
                      <a:pt x="30" y="1021"/>
                    </a:lnTo>
                    <a:lnTo>
                      <a:pt x="35" y="1021"/>
                    </a:lnTo>
                    <a:lnTo>
                      <a:pt x="41" y="1021"/>
                    </a:lnTo>
                    <a:lnTo>
                      <a:pt x="47" y="1021"/>
                    </a:lnTo>
                    <a:lnTo>
                      <a:pt x="47" y="766"/>
                    </a:lnTo>
                    <a:lnTo>
                      <a:pt x="47" y="510"/>
                    </a:lnTo>
                    <a:lnTo>
                      <a:pt x="47" y="255"/>
                    </a:lnTo>
                    <a:lnTo>
                      <a:pt x="47" y="0"/>
                    </a:lnTo>
                    <a:close/>
                  </a:path>
                </a:pathLst>
              </a:custGeom>
              <a:solidFill>
                <a:srgbClr val="AAA3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480" name="Freeform 39"/>
              <p:cNvSpPr>
                <a:spLocks/>
              </p:cNvSpPr>
              <p:nvPr/>
            </p:nvSpPr>
            <p:spPr bwMode="auto">
              <a:xfrm>
                <a:off x="2714" y="1713"/>
                <a:ext cx="23" cy="423"/>
              </a:xfrm>
              <a:custGeom>
                <a:avLst/>
                <a:gdLst>
                  <a:gd name="T0" fmla="*/ 47 w 47"/>
                  <a:gd name="T1" fmla="*/ 0 h 845"/>
                  <a:gd name="T2" fmla="*/ 41 w 47"/>
                  <a:gd name="T3" fmla="*/ 0 h 845"/>
                  <a:gd name="T4" fmla="*/ 35 w 47"/>
                  <a:gd name="T5" fmla="*/ 0 h 845"/>
                  <a:gd name="T6" fmla="*/ 30 w 47"/>
                  <a:gd name="T7" fmla="*/ 0 h 845"/>
                  <a:gd name="T8" fmla="*/ 24 w 47"/>
                  <a:gd name="T9" fmla="*/ 0 h 845"/>
                  <a:gd name="T10" fmla="*/ 17 w 47"/>
                  <a:gd name="T11" fmla="*/ 0 h 845"/>
                  <a:gd name="T12" fmla="*/ 11 w 47"/>
                  <a:gd name="T13" fmla="*/ 0 h 845"/>
                  <a:gd name="T14" fmla="*/ 5 w 47"/>
                  <a:gd name="T15" fmla="*/ 0 h 845"/>
                  <a:gd name="T16" fmla="*/ 0 w 47"/>
                  <a:gd name="T17" fmla="*/ 0 h 845"/>
                  <a:gd name="T18" fmla="*/ 0 w 47"/>
                  <a:gd name="T19" fmla="*/ 211 h 845"/>
                  <a:gd name="T20" fmla="*/ 0 w 47"/>
                  <a:gd name="T21" fmla="*/ 423 h 845"/>
                  <a:gd name="T22" fmla="*/ 0 w 47"/>
                  <a:gd name="T23" fmla="*/ 633 h 845"/>
                  <a:gd name="T24" fmla="*/ 0 w 47"/>
                  <a:gd name="T25" fmla="*/ 845 h 845"/>
                  <a:gd name="T26" fmla="*/ 5 w 47"/>
                  <a:gd name="T27" fmla="*/ 845 h 845"/>
                  <a:gd name="T28" fmla="*/ 11 w 47"/>
                  <a:gd name="T29" fmla="*/ 845 h 845"/>
                  <a:gd name="T30" fmla="*/ 17 w 47"/>
                  <a:gd name="T31" fmla="*/ 845 h 845"/>
                  <a:gd name="T32" fmla="*/ 24 w 47"/>
                  <a:gd name="T33" fmla="*/ 845 h 845"/>
                  <a:gd name="T34" fmla="*/ 30 w 47"/>
                  <a:gd name="T35" fmla="*/ 845 h 845"/>
                  <a:gd name="T36" fmla="*/ 35 w 47"/>
                  <a:gd name="T37" fmla="*/ 845 h 845"/>
                  <a:gd name="T38" fmla="*/ 41 w 47"/>
                  <a:gd name="T39" fmla="*/ 845 h 845"/>
                  <a:gd name="T40" fmla="*/ 47 w 47"/>
                  <a:gd name="T41" fmla="*/ 845 h 845"/>
                  <a:gd name="T42" fmla="*/ 47 w 47"/>
                  <a:gd name="T43" fmla="*/ 633 h 845"/>
                  <a:gd name="T44" fmla="*/ 47 w 47"/>
                  <a:gd name="T45" fmla="*/ 423 h 845"/>
                  <a:gd name="T46" fmla="*/ 47 w 47"/>
                  <a:gd name="T47" fmla="*/ 211 h 845"/>
                  <a:gd name="T48" fmla="*/ 47 w 47"/>
                  <a:gd name="T49" fmla="*/ 0 h 8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7" h="845">
                    <a:moveTo>
                      <a:pt x="47" y="0"/>
                    </a:moveTo>
                    <a:lnTo>
                      <a:pt x="41" y="0"/>
                    </a:lnTo>
                    <a:lnTo>
                      <a:pt x="35" y="0"/>
                    </a:lnTo>
                    <a:lnTo>
                      <a:pt x="30" y="0"/>
                    </a:lnTo>
                    <a:lnTo>
                      <a:pt x="24" y="0"/>
                    </a:lnTo>
                    <a:lnTo>
                      <a:pt x="17" y="0"/>
                    </a:lnTo>
                    <a:lnTo>
                      <a:pt x="11" y="0"/>
                    </a:lnTo>
                    <a:lnTo>
                      <a:pt x="5" y="0"/>
                    </a:lnTo>
                    <a:lnTo>
                      <a:pt x="0" y="0"/>
                    </a:lnTo>
                    <a:lnTo>
                      <a:pt x="0" y="211"/>
                    </a:lnTo>
                    <a:lnTo>
                      <a:pt x="0" y="423"/>
                    </a:lnTo>
                    <a:lnTo>
                      <a:pt x="0" y="633"/>
                    </a:lnTo>
                    <a:lnTo>
                      <a:pt x="0" y="845"/>
                    </a:lnTo>
                    <a:lnTo>
                      <a:pt x="5" y="845"/>
                    </a:lnTo>
                    <a:lnTo>
                      <a:pt x="11" y="845"/>
                    </a:lnTo>
                    <a:lnTo>
                      <a:pt x="17" y="845"/>
                    </a:lnTo>
                    <a:lnTo>
                      <a:pt x="24" y="845"/>
                    </a:lnTo>
                    <a:lnTo>
                      <a:pt x="30" y="845"/>
                    </a:lnTo>
                    <a:lnTo>
                      <a:pt x="35" y="845"/>
                    </a:lnTo>
                    <a:lnTo>
                      <a:pt x="41" y="845"/>
                    </a:lnTo>
                    <a:lnTo>
                      <a:pt x="47" y="845"/>
                    </a:lnTo>
                    <a:lnTo>
                      <a:pt x="47" y="633"/>
                    </a:lnTo>
                    <a:lnTo>
                      <a:pt x="47" y="423"/>
                    </a:lnTo>
                    <a:lnTo>
                      <a:pt x="47" y="211"/>
                    </a:lnTo>
                    <a:lnTo>
                      <a:pt x="47" y="0"/>
                    </a:lnTo>
                    <a:close/>
                  </a:path>
                </a:pathLst>
              </a:custGeom>
              <a:solidFill>
                <a:srgbClr val="B2A8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481" name="Freeform 40"/>
              <p:cNvSpPr>
                <a:spLocks/>
              </p:cNvSpPr>
              <p:nvPr/>
            </p:nvSpPr>
            <p:spPr bwMode="auto">
              <a:xfrm>
                <a:off x="2714" y="1712"/>
                <a:ext cx="23" cy="336"/>
              </a:xfrm>
              <a:custGeom>
                <a:avLst/>
                <a:gdLst>
                  <a:gd name="T0" fmla="*/ 47 w 47"/>
                  <a:gd name="T1" fmla="*/ 0 h 670"/>
                  <a:gd name="T2" fmla="*/ 41 w 47"/>
                  <a:gd name="T3" fmla="*/ 0 h 670"/>
                  <a:gd name="T4" fmla="*/ 35 w 47"/>
                  <a:gd name="T5" fmla="*/ 0 h 670"/>
                  <a:gd name="T6" fmla="*/ 30 w 47"/>
                  <a:gd name="T7" fmla="*/ 0 h 670"/>
                  <a:gd name="T8" fmla="*/ 24 w 47"/>
                  <a:gd name="T9" fmla="*/ 0 h 670"/>
                  <a:gd name="T10" fmla="*/ 17 w 47"/>
                  <a:gd name="T11" fmla="*/ 0 h 670"/>
                  <a:gd name="T12" fmla="*/ 11 w 47"/>
                  <a:gd name="T13" fmla="*/ 0 h 670"/>
                  <a:gd name="T14" fmla="*/ 5 w 47"/>
                  <a:gd name="T15" fmla="*/ 0 h 670"/>
                  <a:gd name="T16" fmla="*/ 0 w 47"/>
                  <a:gd name="T17" fmla="*/ 0 h 670"/>
                  <a:gd name="T18" fmla="*/ 0 w 47"/>
                  <a:gd name="T19" fmla="*/ 167 h 670"/>
                  <a:gd name="T20" fmla="*/ 0 w 47"/>
                  <a:gd name="T21" fmla="*/ 335 h 670"/>
                  <a:gd name="T22" fmla="*/ 0 w 47"/>
                  <a:gd name="T23" fmla="*/ 502 h 670"/>
                  <a:gd name="T24" fmla="*/ 0 w 47"/>
                  <a:gd name="T25" fmla="*/ 670 h 670"/>
                  <a:gd name="T26" fmla="*/ 5 w 47"/>
                  <a:gd name="T27" fmla="*/ 670 h 670"/>
                  <a:gd name="T28" fmla="*/ 11 w 47"/>
                  <a:gd name="T29" fmla="*/ 670 h 670"/>
                  <a:gd name="T30" fmla="*/ 17 w 47"/>
                  <a:gd name="T31" fmla="*/ 670 h 670"/>
                  <a:gd name="T32" fmla="*/ 24 w 47"/>
                  <a:gd name="T33" fmla="*/ 670 h 670"/>
                  <a:gd name="T34" fmla="*/ 30 w 47"/>
                  <a:gd name="T35" fmla="*/ 670 h 670"/>
                  <a:gd name="T36" fmla="*/ 35 w 47"/>
                  <a:gd name="T37" fmla="*/ 670 h 670"/>
                  <a:gd name="T38" fmla="*/ 41 w 47"/>
                  <a:gd name="T39" fmla="*/ 670 h 670"/>
                  <a:gd name="T40" fmla="*/ 47 w 47"/>
                  <a:gd name="T41" fmla="*/ 670 h 670"/>
                  <a:gd name="T42" fmla="*/ 47 w 47"/>
                  <a:gd name="T43" fmla="*/ 502 h 670"/>
                  <a:gd name="T44" fmla="*/ 47 w 47"/>
                  <a:gd name="T45" fmla="*/ 335 h 670"/>
                  <a:gd name="T46" fmla="*/ 47 w 47"/>
                  <a:gd name="T47" fmla="*/ 167 h 670"/>
                  <a:gd name="T48" fmla="*/ 47 w 47"/>
                  <a:gd name="T49" fmla="*/ 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7" h="670">
                    <a:moveTo>
                      <a:pt x="47" y="0"/>
                    </a:moveTo>
                    <a:lnTo>
                      <a:pt x="41" y="0"/>
                    </a:lnTo>
                    <a:lnTo>
                      <a:pt x="35" y="0"/>
                    </a:lnTo>
                    <a:lnTo>
                      <a:pt x="30" y="0"/>
                    </a:lnTo>
                    <a:lnTo>
                      <a:pt x="24" y="0"/>
                    </a:lnTo>
                    <a:lnTo>
                      <a:pt x="17" y="0"/>
                    </a:lnTo>
                    <a:lnTo>
                      <a:pt x="11" y="0"/>
                    </a:lnTo>
                    <a:lnTo>
                      <a:pt x="5" y="0"/>
                    </a:lnTo>
                    <a:lnTo>
                      <a:pt x="0" y="0"/>
                    </a:lnTo>
                    <a:lnTo>
                      <a:pt x="0" y="167"/>
                    </a:lnTo>
                    <a:lnTo>
                      <a:pt x="0" y="335"/>
                    </a:lnTo>
                    <a:lnTo>
                      <a:pt x="0" y="502"/>
                    </a:lnTo>
                    <a:lnTo>
                      <a:pt x="0" y="670"/>
                    </a:lnTo>
                    <a:lnTo>
                      <a:pt x="5" y="670"/>
                    </a:lnTo>
                    <a:lnTo>
                      <a:pt x="11" y="670"/>
                    </a:lnTo>
                    <a:lnTo>
                      <a:pt x="17" y="670"/>
                    </a:lnTo>
                    <a:lnTo>
                      <a:pt x="24" y="670"/>
                    </a:lnTo>
                    <a:lnTo>
                      <a:pt x="30" y="670"/>
                    </a:lnTo>
                    <a:lnTo>
                      <a:pt x="35" y="670"/>
                    </a:lnTo>
                    <a:lnTo>
                      <a:pt x="41" y="670"/>
                    </a:lnTo>
                    <a:lnTo>
                      <a:pt x="47" y="670"/>
                    </a:lnTo>
                    <a:lnTo>
                      <a:pt x="47" y="502"/>
                    </a:lnTo>
                    <a:lnTo>
                      <a:pt x="47" y="335"/>
                    </a:lnTo>
                    <a:lnTo>
                      <a:pt x="47" y="167"/>
                    </a:lnTo>
                    <a:lnTo>
                      <a:pt x="47" y="0"/>
                    </a:lnTo>
                    <a:close/>
                  </a:path>
                </a:pathLst>
              </a:custGeom>
              <a:solidFill>
                <a:srgbClr val="BAAF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482" name="Freeform 41"/>
              <p:cNvSpPr>
                <a:spLocks/>
              </p:cNvSpPr>
              <p:nvPr/>
            </p:nvSpPr>
            <p:spPr bwMode="auto">
              <a:xfrm>
                <a:off x="2714" y="1712"/>
                <a:ext cx="23" cy="247"/>
              </a:xfrm>
              <a:custGeom>
                <a:avLst/>
                <a:gdLst>
                  <a:gd name="T0" fmla="*/ 47 w 47"/>
                  <a:gd name="T1" fmla="*/ 0 h 495"/>
                  <a:gd name="T2" fmla="*/ 41 w 47"/>
                  <a:gd name="T3" fmla="*/ 0 h 495"/>
                  <a:gd name="T4" fmla="*/ 35 w 47"/>
                  <a:gd name="T5" fmla="*/ 0 h 495"/>
                  <a:gd name="T6" fmla="*/ 30 w 47"/>
                  <a:gd name="T7" fmla="*/ 0 h 495"/>
                  <a:gd name="T8" fmla="*/ 24 w 47"/>
                  <a:gd name="T9" fmla="*/ 0 h 495"/>
                  <a:gd name="T10" fmla="*/ 17 w 47"/>
                  <a:gd name="T11" fmla="*/ 0 h 495"/>
                  <a:gd name="T12" fmla="*/ 11 w 47"/>
                  <a:gd name="T13" fmla="*/ 0 h 495"/>
                  <a:gd name="T14" fmla="*/ 5 w 47"/>
                  <a:gd name="T15" fmla="*/ 0 h 495"/>
                  <a:gd name="T16" fmla="*/ 0 w 47"/>
                  <a:gd name="T17" fmla="*/ 0 h 495"/>
                  <a:gd name="T18" fmla="*/ 0 w 47"/>
                  <a:gd name="T19" fmla="*/ 123 h 495"/>
                  <a:gd name="T20" fmla="*/ 0 w 47"/>
                  <a:gd name="T21" fmla="*/ 247 h 495"/>
                  <a:gd name="T22" fmla="*/ 0 w 47"/>
                  <a:gd name="T23" fmla="*/ 372 h 495"/>
                  <a:gd name="T24" fmla="*/ 0 w 47"/>
                  <a:gd name="T25" fmla="*/ 495 h 495"/>
                  <a:gd name="T26" fmla="*/ 5 w 47"/>
                  <a:gd name="T27" fmla="*/ 495 h 495"/>
                  <a:gd name="T28" fmla="*/ 11 w 47"/>
                  <a:gd name="T29" fmla="*/ 495 h 495"/>
                  <a:gd name="T30" fmla="*/ 17 w 47"/>
                  <a:gd name="T31" fmla="*/ 495 h 495"/>
                  <a:gd name="T32" fmla="*/ 24 w 47"/>
                  <a:gd name="T33" fmla="*/ 495 h 495"/>
                  <a:gd name="T34" fmla="*/ 30 w 47"/>
                  <a:gd name="T35" fmla="*/ 495 h 495"/>
                  <a:gd name="T36" fmla="*/ 35 w 47"/>
                  <a:gd name="T37" fmla="*/ 495 h 495"/>
                  <a:gd name="T38" fmla="*/ 41 w 47"/>
                  <a:gd name="T39" fmla="*/ 495 h 495"/>
                  <a:gd name="T40" fmla="*/ 47 w 47"/>
                  <a:gd name="T41" fmla="*/ 495 h 495"/>
                  <a:gd name="T42" fmla="*/ 47 w 47"/>
                  <a:gd name="T43" fmla="*/ 372 h 495"/>
                  <a:gd name="T44" fmla="*/ 47 w 47"/>
                  <a:gd name="T45" fmla="*/ 247 h 495"/>
                  <a:gd name="T46" fmla="*/ 47 w 47"/>
                  <a:gd name="T47" fmla="*/ 123 h 495"/>
                  <a:gd name="T48" fmla="*/ 47 w 47"/>
                  <a:gd name="T49" fmla="*/ 0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7" h="495">
                    <a:moveTo>
                      <a:pt x="47" y="0"/>
                    </a:moveTo>
                    <a:lnTo>
                      <a:pt x="41" y="0"/>
                    </a:lnTo>
                    <a:lnTo>
                      <a:pt x="35" y="0"/>
                    </a:lnTo>
                    <a:lnTo>
                      <a:pt x="30" y="0"/>
                    </a:lnTo>
                    <a:lnTo>
                      <a:pt x="24" y="0"/>
                    </a:lnTo>
                    <a:lnTo>
                      <a:pt x="17" y="0"/>
                    </a:lnTo>
                    <a:lnTo>
                      <a:pt x="11" y="0"/>
                    </a:lnTo>
                    <a:lnTo>
                      <a:pt x="5" y="0"/>
                    </a:lnTo>
                    <a:lnTo>
                      <a:pt x="0" y="0"/>
                    </a:lnTo>
                    <a:lnTo>
                      <a:pt x="0" y="123"/>
                    </a:lnTo>
                    <a:lnTo>
                      <a:pt x="0" y="247"/>
                    </a:lnTo>
                    <a:lnTo>
                      <a:pt x="0" y="372"/>
                    </a:lnTo>
                    <a:lnTo>
                      <a:pt x="0" y="495"/>
                    </a:lnTo>
                    <a:lnTo>
                      <a:pt x="5" y="495"/>
                    </a:lnTo>
                    <a:lnTo>
                      <a:pt x="11" y="495"/>
                    </a:lnTo>
                    <a:lnTo>
                      <a:pt x="17" y="495"/>
                    </a:lnTo>
                    <a:lnTo>
                      <a:pt x="24" y="495"/>
                    </a:lnTo>
                    <a:lnTo>
                      <a:pt x="30" y="495"/>
                    </a:lnTo>
                    <a:lnTo>
                      <a:pt x="35" y="495"/>
                    </a:lnTo>
                    <a:lnTo>
                      <a:pt x="41" y="495"/>
                    </a:lnTo>
                    <a:lnTo>
                      <a:pt x="47" y="495"/>
                    </a:lnTo>
                    <a:lnTo>
                      <a:pt x="47" y="372"/>
                    </a:lnTo>
                    <a:lnTo>
                      <a:pt x="47" y="247"/>
                    </a:lnTo>
                    <a:lnTo>
                      <a:pt x="47" y="123"/>
                    </a:lnTo>
                    <a:lnTo>
                      <a:pt x="47" y="0"/>
                    </a:lnTo>
                    <a:close/>
                  </a:path>
                </a:pathLst>
              </a:custGeom>
              <a:solidFill>
                <a:srgbClr val="C1B5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483" name="Rectangle 42"/>
              <p:cNvSpPr>
                <a:spLocks noChangeArrowheads="1"/>
              </p:cNvSpPr>
              <p:nvPr/>
            </p:nvSpPr>
            <p:spPr bwMode="auto">
              <a:xfrm>
                <a:off x="2714" y="1711"/>
                <a:ext cx="23" cy="160"/>
              </a:xfrm>
              <a:prstGeom prst="rect">
                <a:avLst/>
              </a:prstGeom>
              <a:solidFill>
                <a:srgbClr val="C9BC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484" name="Freeform 43"/>
              <p:cNvSpPr>
                <a:spLocks/>
              </p:cNvSpPr>
              <p:nvPr/>
            </p:nvSpPr>
            <p:spPr bwMode="auto">
              <a:xfrm>
                <a:off x="3097" y="1881"/>
                <a:ext cx="24" cy="138"/>
              </a:xfrm>
              <a:custGeom>
                <a:avLst/>
                <a:gdLst>
                  <a:gd name="T0" fmla="*/ 23 w 46"/>
                  <a:gd name="T1" fmla="*/ 0 h 277"/>
                  <a:gd name="T2" fmla="*/ 23 w 46"/>
                  <a:gd name="T3" fmla="*/ 0 h 277"/>
                  <a:gd name="T4" fmla="*/ 14 w 46"/>
                  <a:gd name="T5" fmla="*/ 0 h 277"/>
                  <a:gd name="T6" fmla="*/ 7 w 46"/>
                  <a:gd name="T7" fmla="*/ 1 h 277"/>
                  <a:gd name="T8" fmla="*/ 2 w 46"/>
                  <a:gd name="T9" fmla="*/ 1 h 277"/>
                  <a:gd name="T10" fmla="*/ 0 w 46"/>
                  <a:gd name="T11" fmla="*/ 2 h 277"/>
                  <a:gd name="T12" fmla="*/ 0 w 46"/>
                  <a:gd name="T13" fmla="*/ 274 h 277"/>
                  <a:gd name="T14" fmla="*/ 2 w 46"/>
                  <a:gd name="T15" fmla="*/ 275 h 277"/>
                  <a:gd name="T16" fmla="*/ 7 w 46"/>
                  <a:gd name="T17" fmla="*/ 275 h 277"/>
                  <a:gd name="T18" fmla="*/ 14 w 46"/>
                  <a:gd name="T19" fmla="*/ 277 h 277"/>
                  <a:gd name="T20" fmla="*/ 23 w 46"/>
                  <a:gd name="T21" fmla="*/ 277 h 277"/>
                  <a:gd name="T22" fmla="*/ 23 w 46"/>
                  <a:gd name="T23" fmla="*/ 277 h 277"/>
                  <a:gd name="T24" fmla="*/ 32 w 46"/>
                  <a:gd name="T25" fmla="*/ 277 h 277"/>
                  <a:gd name="T26" fmla="*/ 39 w 46"/>
                  <a:gd name="T27" fmla="*/ 275 h 277"/>
                  <a:gd name="T28" fmla="*/ 44 w 46"/>
                  <a:gd name="T29" fmla="*/ 275 h 277"/>
                  <a:gd name="T30" fmla="*/ 46 w 46"/>
                  <a:gd name="T31" fmla="*/ 274 h 277"/>
                  <a:gd name="T32" fmla="*/ 46 w 46"/>
                  <a:gd name="T33" fmla="*/ 2 h 277"/>
                  <a:gd name="T34" fmla="*/ 44 w 46"/>
                  <a:gd name="T35" fmla="*/ 1 h 277"/>
                  <a:gd name="T36" fmla="*/ 39 w 46"/>
                  <a:gd name="T37" fmla="*/ 1 h 277"/>
                  <a:gd name="T38" fmla="*/ 32 w 46"/>
                  <a:gd name="T39" fmla="*/ 0 h 277"/>
                  <a:gd name="T40" fmla="*/ 23 w 46"/>
                  <a:gd name="T41" fmla="*/ 0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6" h="277">
                    <a:moveTo>
                      <a:pt x="23" y="0"/>
                    </a:moveTo>
                    <a:lnTo>
                      <a:pt x="23" y="0"/>
                    </a:lnTo>
                    <a:lnTo>
                      <a:pt x="14" y="0"/>
                    </a:lnTo>
                    <a:lnTo>
                      <a:pt x="7" y="1"/>
                    </a:lnTo>
                    <a:lnTo>
                      <a:pt x="2" y="1"/>
                    </a:lnTo>
                    <a:lnTo>
                      <a:pt x="0" y="2"/>
                    </a:lnTo>
                    <a:lnTo>
                      <a:pt x="0" y="274"/>
                    </a:lnTo>
                    <a:lnTo>
                      <a:pt x="2" y="275"/>
                    </a:lnTo>
                    <a:lnTo>
                      <a:pt x="7" y="275"/>
                    </a:lnTo>
                    <a:lnTo>
                      <a:pt x="14" y="277"/>
                    </a:lnTo>
                    <a:lnTo>
                      <a:pt x="23" y="277"/>
                    </a:lnTo>
                    <a:lnTo>
                      <a:pt x="23" y="277"/>
                    </a:lnTo>
                    <a:lnTo>
                      <a:pt x="32" y="277"/>
                    </a:lnTo>
                    <a:lnTo>
                      <a:pt x="39" y="275"/>
                    </a:lnTo>
                    <a:lnTo>
                      <a:pt x="44" y="275"/>
                    </a:lnTo>
                    <a:lnTo>
                      <a:pt x="46" y="274"/>
                    </a:lnTo>
                    <a:lnTo>
                      <a:pt x="46" y="2"/>
                    </a:lnTo>
                    <a:lnTo>
                      <a:pt x="44" y="1"/>
                    </a:lnTo>
                    <a:lnTo>
                      <a:pt x="39" y="1"/>
                    </a:lnTo>
                    <a:lnTo>
                      <a:pt x="32" y="0"/>
                    </a:lnTo>
                    <a:lnTo>
                      <a:pt x="23" y="0"/>
                    </a:lnTo>
                    <a:close/>
                  </a:path>
                </a:pathLst>
              </a:custGeom>
              <a:solidFill>
                <a:srgbClr val="7577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485" name="Freeform 44"/>
              <p:cNvSpPr>
                <a:spLocks/>
              </p:cNvSpPr>
              <p:nvPr/>
            </p:nvSpPr>
            <p:spPr bwMode="auto">
              <a:xfrm>
                <a:off x="3097" y="1881"/>
                <a:ext cx="24" cy="127"/>
              </a:xfrm>
              <a:custGeom>
                <a:avLst/>
                <a:gdLst>
                  <a:gd name="T0" fmla="*/ 25 w 46"/>
                  <a:gd name="T1" fmla="*/ 0 h 255"/>
                  <a:gd name="T2" fmla="*/ 24 w 46"/>
                  <a:gd name="T3" fmla="*/ 0 h 255"/>
                  <a:gd name="T4" fmla="*/ 24 w 46"/>
                  <a:gd name="T5" fmla="*/ 0 h 255"/>
                  <a:gd name="T6" fmla="*/ 24 w 46"/>
                  <a:gd name="T7" fmla="*/ 0 h 255"/>
                  <a:gd name="T8" fmla="*/ 23 w 46"/>
                  <a:gd name="T9" fmla="*/ 0 h 255"/>
                  <a:gd name="T10" fmla="*/ 15 w 46"/>
                  <a:gd name="T11" fmla="*/ 0 h 255"/>
                  <a:gd name="T12" fmla="*/ 8 w 46"/>
                  <a:gd name="T13" fmla="*/ 1 h 255"/>
                  <a:gd name="T14" fmla="*/ 2 w 46"/>
                  <a:gd name="T15" fmla="*/ 1 h 255"/>
                  <a:gd name="T16" fmla="*/ 0 w 46"/>
                  <a:gd name="T17" fmla="*/ 2 h 255"/>
                  <a:gd name="T18" fmla="*/ 0 w 46"/>
                  <a:gd name="T19" fmla="*/ 65 h 255"/>
                  <a:gd name="T20" fmla="*/ 0 w 46"/>
                  <a:gd name="T21" fmla="*/ 127 h 255"/>
                  <a:gd name="T22" fmla="*/ 0 w 46"/>
                  <a:gd name="T23" fmla="*/ 189 h 255"/>
                  <a:gd name="T24" fmla="*/ 0 w 46"/>
                  <a:gd name="T25" fmla="*/ 250 h 255"/>
                  <a:gd name="T26" fmla="*/ 1 w 46"/>
                  <a:gd name="T27" fmla="*/ 251 h 255"/>
                  <a:gd name="T28" fmla="*/ 6 w 46"/>
                  <a:gd name="T29" fmla="*/ 253 h 255"/>
                  <a:gd name="T30" fmla="*/ 13 w 46"/>
                  <a:gd name="T31" fmla="*/ 255 h 255"/>
                  <a:gd name="T32" fmla="*/ 21 w 46"/>
                  <a:gd name="T33" fmla="*/ 255 h 255"/>
                  <a:gd name="T34" fmla="*/ 22 w 46"/>
                  <a:gd name="T35" fmla="*/ 255 h 255"/>
                  <a:gd name="T36" fmla="*/ 22 w 46"/>
                  <a:gd name="T37" fmla="*/ 255 h 255"/>
                  <a:gd name="T38" fmla="*/ 23 w 46"/>
                  <a:gd name="T39" fmla="*/ 255 h 255"/>
                  <a:gd name="T40" fmla="*/ 23 w 46"/>
                  <a:gd name="T41" fmla="*/ 255 h 255"/>
                  <a:gd name="T42" fmla="*/ 32 w 46"/>
                  <a:gd name="T43" fmla="*/ 255 h 255"/>
                  <a:gd name="T44" fmla="*/ 39 w 46"/>
                  <a:gd name="T45" fmla="*/ 253 h 255"/>
                  <a:gd name="T46" fmla="*/ 44 w 46"/>
                  <a:gd name="T47" fmla="*/ 253 h 255"/>
                  <a:gd name="T48" fmla="*/ 46 w 46"/>
                  <a:gd name="T49" fmla="*/ 252 h 255"/>
                  <a:gd name="T50" fmla="*/ 46 w 46"/>
                  <a:gd name="T51" fmla="*/ 190 h 255"/>
                  <a:gd name="T52" fmla="*/ 46 w 46"/>
                  <a:gd name="T53" fmla="*/ 128 h 255"/>
                  <a:gd name="T54" fmla="*/ 46 w 46"/>
                  <a:gd name="T55" fmla="*/ 67 h 255"/>
                  <a:gd name="T56" fmla="*/ 46 w 46"/>
                  <a:gd name="T57" fmla="*/ 5 h 255"/>
                  <a:gd name="T58" fmla="*/ 45 w 46"/>
                  <a:gd name="T59" fmla="*/ 3 h 255"/>
                  <a:gd name="T60" fmla="*/ 40 w 46"/>
                  <a:gd name="T61" fmla="*/ 2 h 255"/>
                  <a:gd name="T62" fmla="*/ 33 w 46"/>
                  <a:gd name="T63" fmla="*/ 1 h 255"/>
                  <a:gd name="T64" fmla="*/ 25 w 46"/>
                  <a:gd name="T65"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6" h="255">
                    <a:moveTo>
                      <a:pt x="25" y="0"/>
                    </a:moveTo>
                    <a:lnTo>
                      <a:pt x="24" y="0"/>
                    </a:lnTo>
                    <a:lnTo>
                      <a:pt x="24" y="0"/>
                    </a:lnTo>
                    <a:lnTo>
                      <a:pt x="24" y="0"/>
                    </a:lnTo>
                    <a:lnTo>
                      <a:pt x="23" y="0"/>
                    </a:lnTo>
                    <a:lnTo>
                      <a:pt x="15" y="0"/>
                    </a:lnTo>
                    <a:lnTo>
                      <a:pt x="8" y="1"/>
                    </a:lnTo>
                    <a:lnTo>
                      <a:pt x="2" y="1"/>
                    </a:lnTo>
                    <a:lnTo>
                      <a:pt x="0" y="2"/>
                    </a:lnTo>
                    <a:lnTo>
                      <a:pt x="0" y="65"/>
                    </a:lnTo>
                    <a:lnTo>
                      <a:pt x="0" y="127"/>
                    </a:lnTo>
                    <a:lnTo>
                      <a:pt x="0" y="189"/>
                    </a:lnTo>
                    <a:lnTo>
                      <a:pt x="0" y="250"/>
                    </a:lnTo>
                    <a:lnTo>
                      <a:pt x="1" y="251"/>
                    </a:lnTo>
                    <a:lnTo>
                      <a:pt x="6" y="253"/>
                    </a:lnTo>
                    <a:lnTo>
                      <a:pt x="13" y="255"/>
                    </a:lnTo>
                    <a:lnTo>
                      <a:pt x="21" y="255"/>
                    </a:lnTo>
                    <a:lnTo>
                      <a:pt x="22" y="255"/>
                    </a:lnTo>
                    <a:lnTo>
                      <a:pt x="22" y="255"/>
                    </a:lnTo>
                    <a:lnTo>
                      <a:pt x="23" y="255"/>
                    </a:lnTo>
                    <a:lnTo>
                      <a:pt x="23" y="255"/>
                    </a:lnTo>
                    <a:lnTo>
                      <a:pt x="32" y="255"/>
                    </a:lnTo>
                    <a:lnTo>
                      <a:pt x="39" y="253"/>
                    </a:lnTo>
                    <a:lnTo>
                      <a:pt x="44" y="253"/>
                    </a:lnTo>
                    <a:lnTo>
                      <a:pt x="46" y="252"/>
                    </a:lnTo>
                    <a:lnTo>
                      <a:pt x="46" y="190"/>
                    </a:lnTo>
                    <a:lnTo>
                      <a:pt x="46" y="128"/>
                    </a:lnTo>
                    <a:lnTo>
                      <a:pt x="46" y="67"/>
                    </a:lnTo>
                    <a:lnTo>
                      <a:pt x="46" y="5"/>
                    </a:lnTo>
                    <a:lnTo>
                      <a:pt x="45" y="3"/>
                    </a:lnTo>
                    <a:lnTo>
                      <a:pt x="40" y="2"/>
                    </a:lnTo>
                    <a:lnTo>
                      <a:pt x="33" y="1"/>
                    </a:lnTo>
                    <a:lnTo>
                      <a:pt x="25" y="0"/>
                    </a:lnTo>
                    <a:close/>
                  </a:path>
                </a:pathLst>
              </a:custGeom>
              <a:solidFill>
                <a:srgbClr val="7C7F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486" name="Freeform 45"/>
              <p:cNvSpPr>
                <a:spLocks/>
              </p:cNvSpPr>
              <p:nvPr/>
            </p:nvSpPr>
            <p:spPr bwMode="auto">
              <a:xfrm>
                <a:off x="3097" y="1881"/>
                <a:ext cx="24" cy="116"/>
              </a:xfrm>
              <a:custGeom>
                <a:avLst/>
                <a:gdLst>
                  <a:gd name="T0" fmla="*/ 28 w 46"/>
                  <a:gd name="T1" fmla="*/ 0 h 233"/>
                  <a:gd name="T2" fmla="*/ 26 w 46"/>
                  <a:gd name="T3" fmla="*/ 0 h 233"/>
                  <a:gd name="T4" fmla="*/ 25 w 46"/>
                  <a:gd name="T5" fmla="*/ 0 h 233"/>
                  <a:gd name="T6" fmla="*/ 24 w 46"/>
                  <a:gd name="T7" fmla="*/ 0 h 233"/>
                  <a:gd name="T8" fmla="*/ 23 w 46"/>
                  <a:gd name="T9" fmla="*/ 0 h 233"/>
                  <a:gd name="T10" fmla="*/ 15 w 46"/>
                  <a:gd name="T11" fmla="*/ 0 h 233"/>
                  <a:gd name="T12" fmla="*/ 8 w 46"/>
                  <a:gd name="T13" fmla="*/ 1 h 233"/>
                  <a:gd name="T14" fmla="*/ 2 w 46"/>
                  <a:gd name="T15" fmla="*/ 1 h 233"/>
                  <a:gd name="T16" fmla="*/ 0 w 46"/>
                  <a:gd name="T17" fmla="*/ 2 h 233"/>
                  <a:gd name="T18" fmla="*/ 0 w 46"/>
                  <a:gd name="T19" fmla="*/ 59 h 233"/>
                  <a:gd name="T20" fmla="*/ 0 w 46"/>
                  <a:gd name="T21" fmla="*/ 114 h 233"/>
                  <a:gd name="T22" fmla="*/ 0 w 46"/>
                  <a:gd name="T23" fmla="*/ 171 h 233"/>
                  <a:gd name="T24" fmla="*/ 0 w 46"/>
                  <a:gd name="T25" fmla="*/ 227 h 233"/>
                  <a:gd name="T26" fmla="*/ 1 w 46"/>
                  <a:gd name="T27" fmla="*/ 228 h 233"/>
                  <a:gd name="T28" fmla="*/ 6 w 46"/>
                  <a:gd name="T29" fmla="*/ 230 h 233"/>
                  <a:gd name="T30" fmla="*/ 13 w 46"/>
                  <a:gd name="T31" fmla="*/ 232 h 233"/>
                  <a:gd name="T32" fmla="*/ 20 w 46"/>
                  <a:gd name="T33" fmla="*/ 233 h 233"/>
                  <a:gd name="T34" fmla="*/ 21 w 46"/>
                  <a:gd name="T35" fmla="*/ 233 h 233"/>
                  <a:gd name="T36" fmla="*/ 22 w 46"/>
                  <a:gd name="T37" fmla="*/ 233 h 233"/>
                  <a:gd name="T38" fmla="*/ 22 w 46"/>
                  <a:gd name="T39" fmla="*/ 233 h 233"/>
                  <a:gd name="T40" fmla="*/ 23 w 46"/>
                  <a:gd name="T41" fmla="*/ 233 h 233"/>
                  <a:gd name="T42" fmla="*/ 32 w 46"/>
                  <a:gd name="T43" fmla="*/ 233 h 233"/>
                  <a:gd name="T44" fmla="*/ 39 w 46"/>
                  <a:gd name="T45" fmla="*/ 232 h 233"/>
                  <a:gd name="T46" fmla="*/ 44 w 46"/>
                  <a:gd name="T47" fmla="*/ 232 h 233"/>
                  <a:gd name="T48" fmla="*/ 46 w 46"/>
                  <a:gd name="T49" fmla="*/ 230 h 233"/>
                  <a:gd name="T50" fmla="*/ 46 w 46"/>
                  <a:gd name="T51" fmla="*/ 175 h 233"/>
                  <a:gd name="T52" fmla="*/ 46 w 46"/>
                  <a:gd name="T53" fmla="*/ 119 h 233"/>
                  <a:gd name="T54" fmla="*/ 46 w 46"/>
                  <a:gd name="T55" fmla="*/ 62 h 233"/>
                  <a:gd name="T56" fmla="*/ 46 w 46"/>
                  <a:gd name="T57" fmla="*/ 6 h 233"/>
                  <a:gd name="T58" fmla="*/ 45 w 46"/>
                  <a:gd name="T59" fmla="*/ 5 h 233"/>
                  <a:gd name="T60" fmla="*/ 40 w 46"/>
                  <a:gd name="T61" fmla="*/ 2 h 233"/>
                  <a:gd name="T62" fmla="*/ 35 w 46"/>
                  <a:gd name="T63" fmla="*/ 1 h 233"/>
                  <a:gd name="T64" fmla="*/ 28 w 46"/>
                  <a:gd name="T65" fmla="*/ 0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6" h="233">
                    <a:moveTo>
                      <a:pt x="28" y="0"/>
                    </a:moveTo>
                    <a:lnTo>
                      <a:pt x="26" y="0"/>
                    </a:lnTo>
                    <a:lnTo>
                      <a:pt x="25" y="0"/>
                    </a:lnTo>
                    <a:lnTo>
                      <a:pt x="24" y="0"/>
                    </a:lnTo>
                    <a:lnTo>
                      <a:pt x="23" y="0"/>
                    </a:lnTo>
                    <a:lnTo>
                      <a:pt x="15" y="0"/>
                    </a:lnTo>
                    <a:lnTo>
                      <a:pt x="8" y="1"/>
                    </a:lnTo>
                    <a:lnTo>
                      <a:pt x="2" y="1"/>
                    </a:lnTo>
                    <a:lnTo>
                      <a:pt x="0" y="2"/>
                    </a:lnTo>
                    <a:lnTo>
                      <a:pt x="0" y="59"/>
                    </a:lnTo>
                    <a:lnTo>
                      <a:pt x="0" y="114"/>
                    </a:lnTo>
                    <a:lnTo>
                      <a:pt x="0" y="171"/>
                    </a:lnTo>
                    <a:lnTo>
                      <a:pt x="0" y="227"/>
                    </a:lnTo>
                    <a:lnTo>
                      <a:pt x="1" y="228"/>
                    </a:lnTo>
                    <a:lnTo>
                      <a:pt x="6" y="230"/>
                    </a:lnTo>
                    <a:lnTo>
                      <a:pt x="13" y="232"/>
                    </a:lnTo>
                    <a:lnTo>
                      <a:pt x="20" y="233"/>
                    </a:lnTo>
                    <a:lnTo>
                      <a:pt x="21" y="233"/>
                    </a:lnTo>
                    <a:lnTo>
                      <a:pt x="22" y="233"/>
                    </a:lnTo>
                    <a:lnTo>
                      <a:pt x="22" y="233"/>
                    </a:lnTo>
                    <a:lnTo>
                      <a:pt x="23" y="233"/>
                    </a:lnTo>
                    <a:lnTo>
                      <a:pt x="32" y="233"/>
                    </a:lnTo>
                    <a:lnTo>
                      <a:pt x="39" y="232"/>
                    </a:lnTo>
                    <a:lnTo>
                      <a:pt x="44" y="232"/>
                    </a:lnTo>
                    <a:lnTo>
                      <a:pt x="46" y="230"/>
                    </a:lnTo>
                    <a:lnTo>
                      <a:pt x="46" y="175"/>
                    </a:lnTo>
                    <a:lnTo>
                      <a:pt x="46" y="119"/>
                    </a:lnTo>
                    <a:lnTo>
                      <a:pt x="46" y="62"/>
                    </a:lnTo>
                    <a:lnTo>
                      <a:pt x="46" y="6"/>
                    </a:lnTo>
                    <a:lnTo>
                      <a:pt x="45" y="5"/>
                    </a:lnTo>
                    <a:lnTo>
                      <a:pt x="40" y="2"/>
                    </a:lnTo>
                    <a:lnTo>
                      <a:pt x="35" y="1"/>
                    </a:lnTo>
                    <a:lnTo>
                      <a:pt x="28" y="0"/>
                    </a:lnTo>
                    <a:close/>
                  </a:path>
                </a:pathLst>
              </a:custGeom>
              <a:solidFill>
                <a:srgbClr val="8484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487" name="Freeform 46"/>
              <p:cNvSpPr>
                <a:spLocks/>
              </p:cNvSpPr>
              <p:nvPr/>
            </p:nvSpPr>
            <p:spPr bwMode="auto">
              <a:xfrm>
                <a:off x="3097" y="1881"/>
                <a:ext cx="24" cy="105"/>
              </a:xfrm>
              <a:custGeom>
                <a:avLst/>
                <a:gdLst>
                  <a:gd name="T0" fmla="*/ 30 w 46"/>
                  <a:gd name="T1" fmla="*/ 0 h 211"/>
                  <a:gd name="T2" fmla="*/ 29 w 46"/>
                  <a:gd name="T3" fmla="*/ 0 h 211"/>
                  <a:gd name="T4" fmla="*/ 26 w 46"/>
                  <a:gd name="T5" fmla="*/ 0 h 211"/>
                  <a:gd name="T6" fmla="*/ 25 w 46"/>
                  <a:gd name="T7" fmla="*/ 0 h 211"/>
                  <a:gd name="T8" fmla="*/ 23 w 46"/>
                  <a:gd name="T9" fmla="*/ 0 h 211"/>
                  <a:gd name="T10" fmla="*/ 15 w 46"/>
                  <a:gd name="T11" fmla="*/ 0 h 211"/>
                  <a:gd name="T12" fmla="*/ 8 w 46"/>
                  <a:gd name="T13" fmla="*/ 1 h 211"/>
                  <a:gd name="T14" fmla="*/ 3 w 46"/>
                  <a:gd name="T15" fmla="*/ 1 h 211"/>
                  <a:gd name="T16" fmla="*/ 0 w 46"/>
                  <a:gd name="T17" fmla="*/ 2 h 211"/>
                  <a:gd name="T18" fmla="*/ 0 w 46"/>
                  <a:gd name="T19" fmla="*/ 53 h 211"/>
                  <a:gd name="T20" fmla="*/ 0 w 46"/>
                  <a:gd name="T21" fmla="*/ 103 h 211"/>
                  <a:gd name="T22" fmla="*/ 0 w 46"/>
                  <a:gd name="T23" fmla="*/ 153 h 211"/>
                  <a:gd name="T24" fmla="*/ 0 w 46"/>
                  <a:gd name="T25" fmla="*/ 204 h 211"/>
                  <a:gd name="T26" fmla="*/ 1 w 46"/>
                  <a:gd name="T27" fmla="*/ 206 h 211"/>
                  <a:gd name="T28" fmla="*/ 6 w 46"/>
                  <a:gd name="T29" fmla="*/ 207 h 211"/>
                  <a:gd name="T30" fmla="*/ 10 w 46"/>
                  <a:gd name="T31" fmla="*/ 210 h 211"/>
                  <a:gd name="T32" fmla="*/ 17 w 46"/>
                  <a:gd name="T33" fmla="*/ 211 h 211"/>
                  <a:gd name="T34" fmla="*/ 18 w 46"/>
                  <a:gd name="T35" fmla="*/ 211 h 211"/>
                  <a:gd name="T36" fmla="*/ 21 w 46"/>
                  <a:gd name="T37" fmla="*/ 211 h 211"/>
                  <a:gd name="T38" fmla="*/ 22 w 46"/>
                  <a:gd name="T39" fmla="*/ 211 h 211"/>
                  <a:gd name="T40" fmla="*/ 23 w 46"/>
                  <a:gd name="T41" fmla="*/ 211 h 211"/>
                  <a:gd name="T42" fmla="*/ 31 w 46"/>
                  <a:gd name="T43" fmla="*/ 211 h 211"/>
                  <a:gd name="T44" fmla="*/ 38 w 46"/>
                  <a:gd name="T45" fmla="*/ 211 h 211"/>
                  <a:gd name="T46" fmla="*/ 44 w 46"/>
                  <a:gd name="T47" fmla="*/ 211 h 211"/>
                  <a:gd name="T48" fmla="*/ 46 w 46"/>
                  <a:gd name="T49" fmla="*/ 210 h 211"/>
                  <a:gd name="T50" fmla="*/ 46 w 46"/>
                  <a:gd name="T51" fmla="*/ 159 h 211"/>
                  <a:gd name="T52" fmla="*/ 46 w 46"/>
                  <a:gd name="T53" fmla="*/ 108 h 211"/>
                  <a:gd name="T54" fmla="*/ 46 w 46"/>
                  <a:gd name="T55" fmla="*/ 58 h 211"/>
                  <a:gd name="T56" fmla="*/ 46 w 46"/>
                  <a:gd name="T57" fmla="*/ 7 h 211"/>
                  <a:gd name="T58" fmla="*/ 45 w 46"/>
                  <a:gd name="T59" fmla="*/ 5 h 211"/>
                  <a:gd name="T60" fmla="*/ 41 w 46"/>
                  <a:gd name="T61" fmla="*/ 3 h 211"/>
                  <a:gd name="T62" fmla="*/ 37 w 46"/>
                  <a:gd name="T63" fmla="*/ 1 h 211"/>
                  <a:gd name="T64" fmla="*/ 30 w 46"/>
                  <a:gd name="T65"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6" h="211">
                    <a:moveTo>
                      <a:pt x="30" y="0"/>
                    </a:moveTo>
                    <a:lnTo>
                      <a:pt x="29" y="0"/>
                    </a:lnTo>
                    <a:lnTo>
                      <a:pt x="26" y="0"/>
                    </a:lnTo>
                    <a:lnTo>
                      <a:pt x="25" y="0"/>
                    </a:lnTo>
                    <a:lnTo>
                      <a:pt x="23" y="0"/>
                    </a:lnTo>
                    <a:lnTo>
                      <a:pt x="15" y="0"/>
                    </a:lnTo>
                    <a:lnTo>
                      <a:pt x="8" y="1"/>
                    </a:lnTo>
                    <a:lnTo>
                      <a:pt x="3" y="1"/>
                    </a:lnTo>
                    <a:lnTo>
                      <a:pt x="0" y="2"/>
                    </a:lnTo>
                    <a:lnTo>
                      <a:pt x="0" y="53"/>
                    </a:lnTo>
                    <a:lnTo>
                      <a:pt x="0" y="103"/>
                    </a:lnTo>
                    <a:lnTo>
                      <a:pt x="0" y="153"/>
                    </a:lnTo>
                    <a:lnTo>
                      <a:pt x="0" y="204"/>
                    </a:lnTo>
                    <a:lnTo>
                      <a:pt x="1" y="206"/>
                    </a:lnTo>
                    <a:lnTo>
                      <a:pt x="6" y="207"/>
                    </a:lnTo>
                    <a:lnTo>
                      <a:pt x="10" y="210"/>
                    </a:lnTo>
                    <a:lnTo>
                      <a:pt x="17" y="211"/>
                    </a:lnTo>
                    <a:lnTo>
                      <a:pt x="18" y="211"/>
                    </a:lnTo>
                    <a:lnTo>
                      <a:pt x="21" y="211"/>
                    </a:lnTo>
                    <a:lnTo>
                      <a:pt x="22" y="211"/>
                    </a:lnTo>
                    <a:lnTo>
                      <a:pt x="23" y="211"/>
                    </a:lnTo>
                    <a:lnTo>
                      <a:pt x="31" y="211"/>
                    </a:lnTo>
                    <a:lnTo>
                      <a:pt x="38" y="211"/>
                    </a:lnTo>
                    <a:lnTo>
                      <a:pt x="44" y="211"/>
                    </a:lnTo>
                    <a:lnTo>
                      <a:pt x="46" y="210"/>
                    </a:lnTo>
                    <a:lnTo>
                      <a:pt x="46" y="159"/>
                    </a:lnTo>
                    <a:lnTo>
                      <a:pt x="46" y="108"/>
                    </a:lnTo>
                    <a:lnTo>
                      <a:pt x="46" y="58"/>
                    </a:lnTo>
                    <a:lnTo>
                      <a:pt x="46" y="7"/>
                    </a:lnTo>
                    <a:lnTo>
                      <a:pt x="45" y="5"/>
                    </a:lnTo>
                    <a:lnTo>
                      <a:pt x="41" y="3"/>
                    </a:lnTo>
                    <a:lnTo>
                      <a:pt x="37" y="1"/>
                    </a:lnTo>
                    <a:lnTo>
                      <a:pt x="30" y="0"/>
                    </a:lnTo>
                    <a:close/>
                  </a:path>
                </a:pathLst>
              </a:custGeom>
              <a:solidFill>
                <a:srgbClr val="8C8C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488" name="Freeform 47"/>
              <p:cNvSpPr>
                <a:spLocks/>
              </p:cNvSpPr>
              <p:nvPr/>
            </p:nvSpPr>
            <p:spPr bwMode="auto">
              <a:xfrm>
                <a:off x="3097" y="1881"/>
                <a:ext cx="24" cy="94"/>
              </a:xfrm>
              <a:custGeom>
                <a:avLst/>
                <a:gdLst>
                  <a:gd name="T0" fmla="*/ 32 w 46"/>
                  <a:gd name="T1" fmla="*/ 0 h 189"/>
                  <a:gd name="T2" fmla="*/ 30 w 46"/>
                  <a:gd name="T3" fmla="*/ 0 h 189"/>
                  <a:gd name="T4" fmla="*/ 28 w 46"/>
                  <a:gd name="T5" fmla="*/ 0 h 189"/>
                  <a:gd name="T6" fmla="*/ 25 w 46"/>
                  <a:gd name="T7" fmla="*/ 0 h 189"/>
                  <a:gd name="T8" fmla="*/ 23 w 46"/>
                  <a:gd name="T9" fmla="*/ 0 h 189"/>
                  <a:gd name="T10" fmla="*/ 16 w 46"/>
                  <a:gd name="T11" fmla="*/ 0 h 189"/>
                  <a:gd name="T12" fmla="*/ 9 w 46"/>
                  <a:gd name="T13" fmla="*/ 0 h 189"/>
                  <a:gd name="T14" fmla="*/ 3 w 46"/>
                  <a:gd name="T15" fmla="*/ 1 h 189"/>
                  <a:gd name="T16" fmla="*/ 0 w 46"/>
                  <a:gd name="T17" fmla="*/ 1 h 189"/>
                  <a:gd name="T18" fmla="*/ 0 w 46"/>
                  <a:gd name="T19" fmla="*/ 46 h 189"/>
                  <a:gd name="T20" fmla="*/ 0 w 46"/>
                  <a:gd name="T21" fmla="*/ 91 h 189"/>
                  <a:gd name="T22" fmla="*/ 0 w 46"/>
                  <a:gd name="T23" fmla="*/ 136 h 189"/>
                  <a:gd name="T24" fmla="*/ 0 w 46"/>
                  <a:gd name="T25" fmla="*/ 181 h 189"/>
                  <a:gd name="T26" fmla="*/ 1 w 46"/>
                  <a:gd name="T27" fmla="*/ 183 h 189"/>
                  <a:gd name="T28" fmla="*/ 5 w 46"/>
                  <a:gd name="T29" fmla="*/ 186 h 189"/>
                  <a:gd name="T30" fmla="*/ 9 w 46"/>
                  <a:gd name="T31" fmla="*/ 187 h 189"/>
                  <a:gd name="T32" fmla="*/ 15 w 46"/>
                  <a:gd name="T33" fmla="*/ 189 h 189"/>
                  <a:gd name="T34" fmla="*/ 17 w 46"/>
                  <a:gd name="T35" fmla="*/ 189 h 189"/>
                  <a:gd name="T36" fmla="*/ 20 w 46"/>
                  <a:gd name="T37" fmla="*/ 189 h 189"/>
                  <a:gd name="T38" fmla="*/ 21 w 46"/>
                  <a:gd name="T39" fmla="*/ 189 h 189"/>
                  <a:gd name="T40" fmla="*/ 23 w 46"/>
                  <a:gd name="T41" fmla="*/ 189 h 189"/>
                  <a:gd name="T42" fmla="*/ 31 w 46"/>
                  <a:gd name="T43" fmla="*/ 189 h 189"/>
                  <a:gd name="T44" fmla="*/ 38 w 46"/>
                  <a:gd name="T45" fmla="*/ 189 h 189"/>
                  <a:gd name="T46" fmla="*/ 43 w 46"/>
                  <a:gd name="T47" fmla="*/ 189 h 189"/>
                  <a:gd name="T48" fmla="*/ 46 w 46"/>
                  <a:gd name="T49" fmla="*/ 188 h 189"/>
                  <a:gd name="T50" fmla="*/ 46 w 46"/>
                  <a:gd name="T51" fmla="*/ 143 h 189"/>
                  <a:gd name="T52" fmla="*/ 46 w 46"/>
                  <a:gd name="T53" fmla="*/ 98 h 189"/>
                  <a:gd name="T54" fmla="*/ 46 w 46"/>
                  <a:gd name="T55" fmla="*/ 54 h 189"/>
                  <a:gd name="T56" fmla="*/ 46 w 46"/>
                  <a:gd name="T57" fmla="*/ 9 h 189"/>
                  <a:gd name="T58" fmla="*/ 45 w 46"/>
                  <a:gd name="T59" fmla="*/ 7 h 189"/>
                  <a:gd name="T60" fmla="*/ 43 w 46"/>
                  <a:gd name="T61" fmla="*/ 5 h 189"/>
                  <a:gd name="T62" fmla="*/ 38 w 46"/>
                  <a:gd name="T63" fmla="*/ 2 h 189"/>
                  <a:gd name="T64" fmla="*/ 32 w 46"/>
                  <a:gd name="T65" fmla="*/ 0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6" h="189">
                    <a:moveTo>
                      <a:pt x="32" y="0"/>
                    </a:moveTo>
                    <a:lnTo>
                      <a:pt x="30" y="0"/>
                    </a:lnTo>
                    <a:lnTo>
                      <a:pt x="28" y="0"/>
                    </a:lnTo>
                    <a:lnTo>
                      <a:pt x="25" y="0"/>
                    </a:lnTo>
                    <a:lnTo>
                      <a:pt x="23" y="0"/>
                    </a:lnTo>
                    <a:lnTo>
                      <a:pt x="16" y="0"/>
                    </a:lnTo>
                    <a:lnTo>
                      <a:pt x="9" y="0"/>
                    </a:lnTo>
                    <a:lnTo>
                      <a:pt x="3" y="1"/>
                    </a:lnTo>
                    <a:lnTo>
                      <a:pt x="0" y="1"/>
                    </a:lnTo>
                    <a:lnTo>
                      <a:pt x="0" y="46"/>
                    </a:lnTo>
                    <a:lnTo>
                      <a:pt x="0" y="91"/>
                    </a:lnTo>
                    <a:lnTo>
                      <a:pt x="0" y="136"/>
                    </a:lnTo>
                    <a:lnTo>
                      <a:pt x="0" y="181"/>
                    </a:lnTo>
                    <a:lnTo>
                      <a:pt x="1" y="183"/>
                    </a:lnTo>
                    <a:lnTo>
                      <a:pt x="5" y="186"/>
                    </a:lnTo>
                    <a:lnTo>
                      <a:pt x="9" y="187"/>
                    </a:lnTo>
                    <a:lnTo>
                      <a:pt x="15" y="189"/>
                    </a:lnTo>
                    <a:lnTo>
                      <a:pt x="17" y="189"/>
                    </a:lnTo>
                    <a:lnTo>
                      <a:pt x="20" y="189"/>
                    </a:lnTo>
                    <a:lnTo>
                      <a:pt x="21" y="189"/>
                    </a:lnTo>
                    <a:lnTo>
                      <a:pt x="23" y="189"/>
                    </a:lnTo>
                    <a:lnTo>
                      <a:pt x="31" y="189"/>
                    </a:lnTo>
                    <a:lnTo>
                      <a:pt x="38" y="189"/>
                    </a:lnTo>
                    <a:lnTo>
                      <a:pt x="43" y="189"/>
                    </a:lnTo>
                    <a:lnTo>
                      <a:pt x="46" y="188"/>
                    </a:lnTo>
                    <a:lnTo>
                      <a:pt x="46" y="143"/>
                    </a:lnTo>
                    <a:lnTo>
                      <a:pt x="46" y="98"/>
                    </a:lnTo>
                    <a:lnTo>
                      <a:pt x="46" y="54"/>
                    </a:lnTo>
                    <a:lnTo>
                      <a:pt x="46" y="9"/>
                    </a:lnTo>
                    <a:lnTo>
                      <a:pt x="45" y="7"/>
                    </a:lnTo>
                    <a:lnTo>
                      <a:pt x="43" y="5"/>
                    </a:lnTo>
                    <a:lnTo>
                      <a:pt x="38" y="2"/>
                    </a:lnTo>
                    <a:lnTo>
                      <a:pt x="32" y="0"/>
                    </a:lnTo>
                    <a:close/>
                  </a:path>
                </a:pathLst>
              </a:custGeom>
              <a:solidFill>
                <a:srgbClr val="9391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489" name="Freeform 48"/>
              <p:cNvSpPr>
                <a:spLocks/>
              </p:cNvSpPr>
              <p:nvPr/>
            </p:nvSpPr>
            <p:spPr bwMode="auto">
              <a:xfrm>
                <a:off x="3097" y="1881"/>
                <a:ext cx="24" cy="84"/>
              </a:xfrm>
              <a:custGeom>
                <a:avLst/>
                <a:gdLst>
                  <a:gd name="T0" fmla="*/ 33 w 46"/>
                  <a:gd name="T1" fmla="*/ 0 h 169"/>
                  <a:gd name="T2" fmla="*/ 31 w 46"/>
                  <a:gd name="T3" fmla="*/ 0 h 169"/>
                  <a:gd name="T4" fmla="*/ 29 w 46"/>
                  <a:gd name="T5" fmla="*/ 0 h 169"/>
                  <a:gd name="T6" fmla="*/ 25 w 46"/>
                  <a:gd name="T7" fmla="*/ 0 h 169"/>
                  <a:gd name="T8" fmla="*/ 23 w 46"/>
                  <a:gd name="T9" fmla="*/ 0 h 169"/>
                  <a:gd name="T10" fmla="*/ 16 w 46"/>
                  <a:gd name="T11" fmla="*/ 0 h 169"/>
                  <a:gd name="T12" fmla="*/ 9 w 46"/>
                  <a:gd name="T13" fmla="*/ 0 h 169"/>
                  <a:gd name="T14" fmla="*/ 3 w 46"/>
                  <a:gd name="T15" fmla="*/ 1 h 169"/>
                  <a:gd name="T16" fmla="*/ 0 w 46"/>
                  <a:gd name="T17" fmla="*/ 1 h 169"/>
                  <a:gd name="T18" fmla="*/ 0 w 46"/>
                  <a:gd name="T19" fmla="*/ 40 h 169"/>
                  <a:gd name="T20" fmla="*/ 0 w 46"/>
                  <a:gd name="T21" fmla="*/ 80 h 169"/>
                  <a:gd name="T22" fmla="*/ 0 w 46"/>
                  <a:gd name="T23" fmla="*/ 120 h 169"/>
                  <a:gd name="T24" fmla="*/ 0 w 46"/>
                  <a:gd name="T25" fmla="*/ 159 h 169"/>
                  <a:gd name="T26" fmla="*/ 1 w 46"/>
                  <a:gd name="T27" fmla="*/ 161 h 169"/>
                  <a:gd name="T28" fmla="*/ 3 w 46"/>
                  <a:gd name="T29" fmla="*/ 164 h 169"/>
                  <a:gd name="T30" fmla="*/ 8 w 46"/>
                  <a:gd name="T31" fmla="*/ 167 h 169"/>
                  <a:gd name="T32" fmla="*/ 13 w 46"/>
                  <a:gd name="T33" fmla="*/ 169 h 169"/>
                  <a:gd name="T34" fmla="*/ 15 w 46"/>
                  <a:gd name="T35" fmla="*/ 169 h 169"/>
                  <a:gd name="T36" fmla="*/ 18 w 46"/>
                  <a:gd name="T37" fmla="*/ 169 h 169"/>
                  <a:gd name="T38" fmla="*/ 21 w 46"/>
                  <a:gd name="T39" fmla="*/ 169 h 169"/>
                  <a:gd name="T40" fmla="*/ 23 w 46"/>
                  <a:gd name="T41" fmla="*/ 169 h 169"/>
                  <a:gd name="T42" fmla="*/ 31 w 46"/>
                  <a:gd name="T43" fmla="*/ 169 h 169"/>
                  <a:gd name="T44" fmla="*/ 37 w 46"/>
                  <a:gd name="T45" fmla="*/ 168 h 169"/>
                  <a:gd name="T46" fmla="*/ 43 w 46"/>
                  <a:gd name="T47" fmla="*/ 168 h 169"/>
                  <a:gd name="T48" fmla="*/ 46 w 46"/>
                  <a:gd name="T49" fmla="*/ 167 h 169"/>
                  <a:gd name="T50" fmla="*/ 46 w 46"/>
                  <a:gd name="T51" fmla="*/ 128 h 169"/>
                  <a:gd name="T52" fmla="*/ 46 w 46"/>
                  <a:gd name="T53" fmla="*/ 89 h 169"/>
                  <a:gd name="T54" fmla="*/ 46 w 46"/>
                  <a:gd name="T55" fmla="*/ 50 h 169"/>
                  <a:gd name="T56" fmla="*/ 46 w 46"/>
                  <a:gd name="T57" fmla="*/ 10 h 169"/>
                  <a:gd name="T58" fmla="*/ 45 w 46"/>
                  <a:gd name="T59" fmla="*/ 8 h 169"/>
                  <a:gd name="T60" fmla="*/ 43 w 46"/>
                  <a:gd name="T61" fmla="*/ 5 h 169"/>
                  <a:gd name="T62" fmla="*/ 38 w 46"/>
                  <a:gd name="T63" fmla="*/ 2 h 169"/>
                  <a:gd name="T64" fmla="*/ 33 w 46"/>
                  <a:gd name="T65" fmla="*/ 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6" h="169">
                    <a:moveTo>
                      <a:pt x="33" y="0"/>
                    </a:moveTo>
                    <a:lnTo>
                      <a:pt x="31" y="0"/>
                    </a:lnTo>
                    <a:lnTo>
                      <a:pt x="29" y="0"/>
                    </a:lnTo>
                    <a:lnTo>
                      <a:pt x="25" y="0"/>
                    </a:lnTo>
                    <a:lnTo>
                      <a:pt x="23" y="0"/>
                    </a:lnTo>
                    <a:lnTo>
                      <a:pt x="16" y="0"/>
                    </a:lnTo>
                    <a:lnTo>
                      <a:pt x="9" y="0"/>
                    </a:lnTo>
                    <a:lnTo>
                      <a:pt x="3" y="1"/>
                    </a:lnTo>
                    <a:lnTo>
                      <a:pt x="0" y="1"/>
                    </a:lnTo>
                    <a:lnTo>
                      <a:pt x="0" y="40"/>
                    </a:lnTo>
                    <a:lnTo>
                      <a:pt x="0" y="80"/>
                    </a:lnTo>
                    <a:lnTo>
                      <a:pt x="0" y="120"/>
                    </a:lnTo>
                    <a:lnTo>
                      <a:pt x="0" y="159"/>
                    </a:lnTo>
                    <a:lnTo>
                      <a:pt x="1" y="161"/>
                    </a:lnTo>
                    <a:lnTo>
                      <a:pt x="3" y="164"/>
                    </a:lnTo>
                    <a:lnTo>
                      <a:pt x="8" y="167"/>
                    </a:lnTo>
                    <a:lnTo>
                      <a:pt x="13" y="169"/>
                    </a:lnTo>
                    <a:lnTo>
                      <a:pt x="15" y="169"/>
                    </a:lnTo>
                    <a:lnTo>
                      <a:pt x="18" y="169"/>
                    </a:lnTo>
                    <a:lnTo>
                      <a:pt x="21" y="169"/>
                    </a:lnTo>
                    <a:lnTo>
                      <a:pt x="23" y="169"/>
                    </a:lnTo>
                    <a:lnTo>
                      <a:pt x="31" y="169"/>
                    </a:lnTo>
                    <a:lnTo>
                      <a:pt x="37" y="168"/>
                    </a:lnTo>
                    <a:lnTo>
                      <a:pt x="43" y="168"/>
                    </a:lnTo>
                    <a:lnTo>
                      <a:pt x="46" y="167"/>
                    </a:lnTo>
                    <a:lnTo>
                      <a:pt x="46" y="128"/>
                    </a:lnTo>
                    <a:lnTo>
                      <a:pt x="46" y="89"/>
                    </a:lnTo>
                    <a:lnTo>
                      <a:pt x="46" y="50"/>
                    </a:lnTo>
                    <a:lnTo>
                      <a:pt x="46" y="10"/>
                    </a:lnTo>
                    <a:lnTo>
                      <a:pt x="45" y="8"/>
                    </a:lnTo>
                    <a:lnTo>
                      <a:pt x="43" y="5"/>
                    </a:lnTo>
                    <a:lnTo>
                      <a:pt x="38" y="2"/>
                    </a:lnTo>
                    <a:lnTo>
                      <a:pt x="33" y="0"/>
                    </a:lnTo>
                    <a:close/>
                  </a:path>
                </a:pathLst>
              </a:custGeom>
              <a:solidFill>
                <a:srgbClr val="9B99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490" name="Freeform 49"/>
              <p:cNvSpPr>
                <a:spLocks/>
              </p:cNvSpPr>
              <p:nvPr/>
            </p:nvSpPr>
            <p:spPr bwMode="auto">
              <a:xfrm>
                <a:off x="3097" y="1881"/>
                <a:ext cx="24" cy="73"/>
              </a:xfrm>
              <a:custGeom>
                <a:avLst/>
                <a:gdLst>
                  <a:gd name="T0" fmla="*/ 36 w 46"/>
                  <a:gd name="T1" fmla="*/ 0 h 147"/>
                  <a:gd name="T2" fmla="*/ 33 w 46"/>
                  <a:gd name="T3" fmla="*/ 0 h 147"/>
                  <a:gd name="T4" fmla="*/ 30 w 46"/>
                  <a:gd name="T5" fmla="*/ 0 h 147"/>
                  <a:gd name="T6" fmla="*/ 26 w 46"/>
                  <a:gd name="T7" fmla="*/ 0 h 147"/>
                  <a:gd name="T8" fmla="*/ 23 w 46"/>
                  <a:gd name="T9" fmla="*/ 0 h 147"/>
                  <a:gd name="T10" fmla="*/ 16 w 46"/>
                  <a:gd name="T11" fmla="*/ 0 h 147"/>
                  <a:gd name="T12" fmla="*/ 10 w 46"/>
                  <a:gd name="T13" fmla="*/ 0 h 147"/>
                  <a:gd name="T14" fmla="*/ 5 w 46"/>
                  <a:gd name="T15" fmla="*/ 0 h 147"/>
                  <a:gd name="T16" fmla="*/ 0 w 46"/>
                  <a:gd name="T17" fmla="*/ 1 h 147"/>
                  <a:gd name="T18" fmla="*/ 0 w 46"/>
                  <a:gd name="T19" fmla="*/ 35 h 147"/>
                  <a:gd name="T20" fmla="*/ 0 w 46"/>
                  <a:gd name="T21" fmla="*/ 68 h 147"/>
                  <a:gd name="T22" fmla="*/ 0 w 46"/>
                  <a:gd name="T23" fmla="*/ 101 h 147"/>
                  <a:gd name="T24" fmla="*/ 0 w 46"/>
                  <a:gd name="T25" fmla="*/ 135 h 147"/>
                  <a:gd name="T26" fmla="*/ 1 w 46"/>
                  <a:gd name="T27" fmla="*/ 138 h 147"/>
                  <a:gd name="T28" fmla="*/ 3 w 46"/>
                  <a:gd name="T29" fmla="*/ 142 h 147"/>
                  <a:gd name="T30" fmla="*/ 6 w 46"/>
                  <a:gd name="T31" fmla="*/ 145 h 147"/>
                  <a:gd name="T32" fmla="*/ 10 w 46"/>
                  <a:gd name="T33" fmla="*/ 147 h 147"/>
                  <a:gd name="T34" fmla="*/ 14 w 46"/>
                  <a:gd name="T35" fmla="*/ 147 h 147"/>
                  <a:gd name="T36" fmla="*/ 17 w 46"/>
                  <a:gd name="T37" fmla="*/ 147 h 147"/>
                  <a:gd name="T38" fmla="*/ 21 w 46"/>
                  <a:gd name="T39" fmla="*/ 147 h 147"/>
                  <a:gd name="T40" fmla="*/ 23 w 46"/>
                  <a:gd name="T41" fmla="*/ 147 h 147"/>
                  <a:gd name="T42" fmla="*/ 31 w 46"/>
                  <a:gd name="T43" fmla="*/ 147 h 147"/>
                  <a:gd name="T44" fmla="*/ 37 w 46"/>
                  <a:gd name="T45" fmla="*/ 146 h 147"/>
                  <a:gd name="T46" fmla="*/ 43 w 46"/>
                  <a:gd name="T47" fmla="*/ 146 h 147"/>
                  <a:gd name="T48" fmla="*/ 46 w 46"/>
                  <a:gd name="T49" fmla="*/ 146 h 147"/>
                  <a:gd name="T50" fmla="*/ 46 w 46"/>
                  <a:gd name="T51" fmla="*/ 113 h 147"/>
                  <a:gd name="T52" fmla="*/ 46 w 46"/>
                  <a:gd name="T53" fmla="*/ 78 h 147"/>
                  <a:gd name="T54" fmla="*/ 46 w 46"/>
                  <a:gd name="T55" fmla="*/ 45 h 147"/>
                  <a:gd name="T56" fmla="*/ 46 w 46"/>
                  <a:gd name="T57" fmla="*/ 12 h 147"/>
                  <a:gd name="T58" fmla="*/ 45 w 46"/>
                  <a:gd name="T59" fmla="*/ 9 h 147"/>
                  <a:gd name="T60" fmla="*/ 43 w 46"/>
                  <a:gd name="T61" fmla="*/ 6 h 147"/>
                  <a:gd name="T62" fmla="*/ 40 w 46"/>
                  <a:gd name="T63" fmla="*/ 2 h 147"/>
                  <a:gd name="T64" fmla="*/ 36 w 46"/>
                  <a:gd name="T65" fmla="*/ 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6" h="147">
                    <a:moveTo>
                      <a:pt x="36" y="0"/>
                    </a:moveTo>
                    <a:lnTo>
                      <a:pt x="33" y="0"/>
                    </a:lnTo>
                    <a:lnTo>
                      <a:pt x="30" y="0"/>
                    </a:lnTo>
                    <a:lnTo>
                      <a:pt x="26" y="0"/>
                    </a:lnTo>
                    <a:lnTo>
                      <a:pt x="23" y="0"/>
                    </a:lnTo>
                    <a:lnTo>
                      <a:pt x="16" y="0"/>
                    </a:lnTo>
                    <a:lnTo>
                      <a:pt x="10" y="0"/>
                    </a:lnTo>
                    <a:lnTo>
                      <a:pt x="5" y="0"/>
                    </a:lnTo>
                    <a:lnTo>
                      <a:pt x="0" y="1"/>
                    </a:lnTo>
                    <a:lnTo>
                      <a:pt x="0" y="35"/>
                    </a:lnTo>
                    <a:lnTo>
                      <a:pt x="0" y="68"/>
                    </a:lnTo>
                    <a:lnTo>
                      <a:pt x="0" y="101"/>
                    </a:lnTo>
                    <a:lnTo>
                      <a:pt x="0" y="135"/>
                    </a:lnTo>
                    <a:lnTo>
                      <a:pt x="1" y="138"/>
                    </a:lnTo>
                    <a:lnTo>
                      <a:pt x="3" y="142"/>
                    </a:lnTo>
                    <a:lnTo>
                      <a:pt x="6" y="145"/>
                    </a:lnTo>
                    <a:lnTo>
                      <a:pt x="10" y="147"/>
                    </a:lnTo>
                    <a:lnTo>
                      <a:pt x="14" y="147"/>
                    </a:lnTo>
                    <a:lnTo>
                      <a:pt x="17" y="147"/>
                    </a:lnTo>
                    <a:lnTo>
                      <a:pt x="21" y="147"/>
                    </a:lnTo>
                    <a:lnTo>
                      <a:pt x="23" y="147"/>
                    </a:lnTo>
                    <a:lnTo>
                      <a:pt x="31" y="147"/>
                    </a:lnTo>
                    <a:lnTo>
                      <a:pt x="37" y="146"/>
                    </a:lnTo>
                    <a:lnTo>
                      <a:pt x="43" y="146"/>
                    </a:lnTo>
                    <a:lnTo>
                      <a:pt x="46" y="146"/>
                    </a:lnTo>
                    <a:lnTo>
                      <a:pt x="46" y="113"/>
                    </a:lnTo>
                    <a:lnTo>
                      <a:pt x="46" y="78"/>
                    </a:lnTo>
                    <a:lnTo>
                      <a:pt x="46" y="45"/>
                    </a:lnTo>
                    <a:lnTo>
                      <a:pt x="46" y="12"/>
                    </a:lnTo>
                    <a:lnTo>
                      <a:pt x="45" y="9"/>
                    </a:lnTo>
                    <a:lnTo>
                      <a:pt x="43" y="6"/>
                    </a:lnTo>
                    <a:lnTo>
                      <a:pt x="40" y="2"/>
                    </a:lnTo>
                    <a:lnTo>
                      <a:pt x="36" y="0"/>
                    </a:lnTo>
                    <a:close/>
                  </a:path>
                </a:pathLst>
              </a:custGeom>
              <a:solidFill>
                <a:srgbClr val="A39B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491" name="Freeform 50"/>
              <p:cNvSpPr>
                <a:spLocks/>
              </p:cNvSpPr>
              <p:nvPr/>
            </p:nvSpPr>
            <p:spPr bwMode="auto">
              <a:xfrm>
                <a:off x="3097" y="1881"/>
                <a:ext cx="24" cy="62"/>
              </a:xfrm>
              <a:custGeom>
                <a:avLst/>
                <a:gdLst>
                  <a:gd name="T0" fmla="*/ 38 w 46"/>
                  <a:gd name="T1" fmla="*/ 0 h 126"/>
                  <a:gd name="T2" fmla="*/ 35 w 46"/>
                  <a:gd name="T3" fmla="*/ 0 h 126"/>
                  <a:gd name="T4" fmla="*/ 31 w 46"/>
                  <a:gd name="T5" fmla="*/ 0 h 126"/>
                  <a:gd name="T6" fmla="*/ 28 w 46"/>
                  <a:gd name="T7" fmla="*/ 0 h 126"/>
                  <a:gd name="T8" fmla="*/ 23 w 46"/>
                  <a:gd name="T9" fmla="*/ 0 h 126"/>
                  <a:gd name="T10" fmla="*/ 16 w 46"/>
                  <a:gd name="T11" fmla="*/ 0 h 126"/>
                  <a:gd name="T12" fmla="*/ 10 w 46"/>
                  <a:gd name="T13" fmla="*/ 0 h 126"/>
                  <a:gd name="T14" fmla="*/ 5 w 46"/>
                  <a:gd name="T15" fmla="*/ 0 h 126"/>
                  <a:gd name="T16" fmla="*/ 0 w 46"/>
                  <a:gd name="T17" fmla="*/ 1 h 126"/>
                  <a:gd name="T18" fmla="*/ 0 w 46"/>
                  <a:gd name="T19" fmla="*/ 29 h 126"/>
                  <a:gd name="T20" fmla="*/ 0 w 46"/>
                  <a:gd name="T21" fmla="*/ 56 h 126"/>
                  <a:gd name="T22" fmla="*/ 0 w 46"/>
                  <a:gd name="T23" fmla="*/ 84 h 126"/>
                  <a:gd name="T24" fmla="*/ 0 w 46"/>
                  <a:gd name="T25" fmla="*/ 112 h 126"/>
                  <a:gd name="T26" fmla="*/ 1 w 46"/>
                  <a:gd name="T27" fmla="*/ 115 h 126"/>
                  <a:gd name="T28" fmla="*/ 2 w 46"/>
                  <a:gd name="T29" fmla="*/ 119 h 126"/>
                  <a:gd name="T30" fmla="*/ 5 w 46"/>
                  <a:gd name="T31" fmla="*/ 122 h 126"/>
                  <a:gd name="T32" fmla="*/ 8 w 46"/>
                  <a:gd name="T33" fmla="*/ 126 h 126"/>
                  <a:gd name="T34" fmla="*/ 13 w 46"/>
                  <a:gd name="T35" fmla="*/ 126 h 126"/>
                  <a:gd name="T36" fmla="*/ 16 w 46"/>
                  <a:gd name="T37" fmla="*/ 126 h 126"/>
                  <a:gd name="T38" fmla="*/ 20 w 46"/>
                  <a:gd name="T39" fmla="*/ 126 h 126"/>
                  <a:gd name="T40" fmla="*/ 23 w 46"/>
                  <a:gd name="T41" fmla="*/ 126 h 126"/>
                  <a:gd name="T42" fmla="*/ 30 w 46"/>
                  <a:gd name="T43" fmla="*/ 126 h 126"/>
                  <a:gd name="T44" fmla="*/ 37 w 46"/>
                  <a:gd name="T45" fmla="*/ 124 h 126"/>
                  <a:gd name="T46" fmla="*/ 41 w 46"/>
                  <a:gd name="T47" fmla="*/ 124 h 126"/>
                  <a:gd name="T48" fmla="*/ 46 w 46"/>
                  <a:gd name="T49" fmla="*/ 124 h 126"/>
                  <a:gd name="T50" fmla="*/ 46 w 46"/>
                  <a:gd name="T51" fmla="*/ 97 h 126"/>
                  <a:gd name="T52" fmla="*/ 46 w 46"/>
                  <a:gd name="T53" fmla="*/ 69 h 126"/>
                  <a:gd name="T54" fmla="*/ 46 w 46"/>
                  <a:gd name="T55" fmla="*/ 42 h 126"/>
                  <a:gd name="T56" fmla="*/ 46 w 46"/>
                  <a:gd name="T57" fmla="*/ 14 h 126"/>
                  <a:gd name="T58" fmla="*/ 45 w 46"/>
                  <a:gd name="T59" fmla="*/ 10 h 126"/>
                  <a:gd name="T60" fmla="*/ 44 w 46"/>
                  <a:gd name="T61" fmla="*/ 7 h 126"/>
                  <a:gd name="T62" fmla="*/ 41 w 46"/>
                  <a:gd name="T63" fmla="*/ 3 h 126"/>
                  <a:gd name="T64" fmla="*/ 38 w 46"/>
                  <a:gd name="T65"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6" h="126">
                    <a:moveTo>
                      <a:pt x="38" y="0"/>
                    </a:moveTo>
                    <a:lnTo>
                      <a:pt x="35" y="0"/>
                    </a:lnTo>
                    <a:lnTo>
                      <a:pt x="31" y="0"/>
                    </a:lnTo>
                    <a:lnTo>
                      <a:pt x="28" y="0"/>
                    </a:lnTo>
                    <a:lnTo>
                      <a:pt x="23" y="0"/>
                    </a:lnTo>
                    <a:lnTo>
                      <a:pt x="16" y="0"/>
                    </a:lnTo>
                    <a:lnTo>
                      <a:pt x="10" y="0"/>
                    </a:lnTo>
                    <a:lnTo>
                      <a:pt x="5" y="0"/>
                    </a:lnTo>
                    <a:lnTo>
                      <a:pt x="0" y="1"/>
                    </a:lnTo>
                    <a:lnTo>
                      <a:pt x="0" y="29"/>
                    </a:lnTo>
                    <a:lnTo>
                      <a:pt x="0" y="56"/>
                    </a:lnTo>
                    <a:lnTo>
                      <a:pt x="0" y="84"/>
                    </a:lnTo>
                    <a:lnTo>
                      <a:pt x="0" y="112"/>
                    </a:lnTo>
                    <a:lnTo>
                      <a:pt x="1" y="115"/>
                    </a:lnTo>
                    <a:lnTo>
                      <a:pt x="2" y="119"/>
                    </a:lnTo>
                    <a:lnTo>
                      <a:pt x="5" y="122"/>
                    </a:lnTo>
                    <a:lnTo>
                      <a:pt x="8" y="126"/>
                    </a:lnTo>
                    <a:lnTo>
                      <a:pt x="13" y="126"/>
                    </a:lnTo>
                    <a:lnTo>
                      <a:pt x="16" y="126"/>
                    </a:lnTo>
                    <a:lnTo>
                      <a:pt x="20" y="126"/>
                    </a:lnTo>
                    <a:lnTo>
                      <a:pt x="23" y="126"/>
                    </a:lnTo>
                    <a:lnTo>
                      <a:pt x="30" y="126"/>
                    </a:lnTo>
                    <a:lnTo>
                      <a:pt x="37" y="124"/>
                    </a:lnTo>
                    <a:lnTo>
                      <a:pt x="41" y="124"/>
                    </a:lnTo>
                    <a:lnTo>
                      <a:pt x="46" y="124"/>
                    </a:lnTo>
                    <a:lnTo>
                      <a:pt x="46" y="97"/>
                    </a:lnTo>
                    <a:lnTo>
                      <a:pt x="46" y="69"/>
                    </a:lnTo>
                    <a:lnTo>
                      <a:pt x="46" y="42"/>
                    </a:lnTo>
                    <a:lnTo>
                      <a:pt x="46" y="14"/>
                    </a:lnTo>
                    <a:lnTo>
                      <a:pt x="45" y="10"/>
                    </a:lnTo>
                    <a:lnTo>
                      <a:pt x="44" y="7"/>
                    </a:lnTo>
                    <a:lnTo>
                      <a:pt x="41" y="3"/>
                    </a:lnTo>
                    <a:lnTo>
                      <a:pt x="38" y="0"/>
                    </a:lnTo>
                    <a:close/>
                  </a:path>
                </a:pathLst>
              </a:custGeom>
              <a:solidFill>
                <a:srgbClr val="AAA3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492" name="Freeform 51"/>
              <p:cNvSpPr>
                <a:spLocks/>
              </p:cNvSpPr>
              <p:nvPr/>
            </p:nvSpPr>
            <p:spPr bwMode="auto">
              <a:xfrm>
                <a:off x="3097" y="1881"/>
                <a:ext cx="24" cy="51"/>
              </a:xfrm>
              <a:custGeom>
                <a:avLst/>
                <a:gdLst>
                  <a:gd name="T0" fmla="*/ 40 w 46"/>
                  <a:gd name="T1" fmla="*/ 0 h 104"/>
                  <a:gd name="T2" fmla="*/ 36 w 46"/>
                  <a:gd name="T3" fmla="*/ 0 h 104"/>
                  <a:gd name="T4" fmla="*/ 32 w 46"/>
                  <a:gd name="T5" fmla="*/ 0 h 104"/>
                  <a:gd name="T6" fmla="*/ 28 w 46"/>
                  <a:gd name="T7" fmla="*/ 0 h 104"/>
                  <a:gd name="T8" fmla="*/ 23 w 46"/>
                  <a:gd name="T9" fmla="*/ 0 h 104"/>
                  <a:gd name="T10" fmla="*/ 16 w 46"/>
                  <a:gd name="T11" fmla="*/ 0 h 104"/>
                  <a:gd name="T12" fmla="*/ 10 w 46"/>
                  <a:gd name="T13" fmla="*/ 0 h 104"/>
                  <a:gd name="T14" fmla="*/ 5 w 46"/>
                  <a:gd name="T15" fmla="*/ 0 h 104"/>
                  <a:gd name="T16" fmla="*/ 0 w 46"/>
                  <a:gd name="T17" fmla="*/ 1 h 104"/>
                  <a:gd name="T18" fmla="*/ 0 w 46"/>
                  <a:gd name="T19" fmla="*/ 23 h 104"/>
                  <a:gd name="T20" fmla="*/ 0 w 46"/>
                  <a:gd name="T21" fmla="*/ 45 h 104"/>
                  <a:gd name="T22" fmla="*/ 0 w 46"/>
                  <a:gd name="T23" fmla="*/ 67 h 104"/>
                  <a:gd name="T24" fmla="*/ 0 w 46"/>
                  <a:gd name="T25" fmla="*/ 89 h 104"/>
                  <a:gd name="T26" fmla="*/ 1 w 46"/>
                  <a:gd name="T27" fmla="*/ 92 h 104"/>
                  <a:gd name="T28" fmla="*/ 2 w 46"/>
                  <a:gd name="T29" fmla="*/ 96 h 104"/>
                  <a:gd name="T30" fmla="*/ 5 w 46"/>
                  <a:gd name="T31" fmla="*/ 100 h 104"/>
                  <a:gd name="T32" fmla="*/ 7 w 46"/>
                  <a:gd name="T33" fmla="*/ 104 h 104"/>
                  <a:gd name="T34" fmla="*/ 12 w 46"/>
                  <a:gd name="T35" fmla="*/ 104 h 104"/>
                  <a:gd name="T36" fmla="*/ 15 w 46"/>
                  <a:gd name="T37" fmla="*/ 104 h 104"/>
                  <a:gd name="T38" fmla="*/ 18 w 46"/>
                  <a:gd name="T39" fmla="*/ 104 h 104"/>
                  <a:gd name="T40" fmla="*/ 23 w 46"/>
                  <a:gd name="T41" fmla="*/ 104 h 104"/>
                  <a:gd name="T42" fmla="*/ 30 w 46"/>
                  <a:gd name="T43" fmla="*/ 104 h 104"/>
                  <a:gd name="T44" fmla="*/ 36 w 46"/>
                  <a:gd name="T45" fmla="*/ 104 h 104"/>
                  <a:gd name="T46" fmla="*/ 41 w 46"/>
                  <a:gd name="T47" fmla="*/ 104 h 104"/>
                  <a:gd name="T48" fmla="*/ 46 w 46"/>
                  <a:gd name="T49" fmla="*/ 103 h 104"/>
                  <a:gd name="T50" fmla="*/ 46 w 46"/>
                  <a:gd name="T51" fmla="*/ 81 h 104"/>
                  <a:gd name="T52" fmla="*/ 46 w 46"/>
                  <a:gd name="T53" fmla="*/ 59 h 104"/>
                  <a:gd name="T54" fmla="*/ 46 w 46"/>
                  <a:gd name="T55" fmla="*/ 37 h 104"/>
                  <a:gd name="T56" fmla="*/ 46 w 46"/>
                  <a:gd name="T57" fmla="*/ 15 h 104"/>
                  <a:gd name="T58" fmla="*/ 46 w 46"/>
                  <a:gd name="T59" fmla="*/ 12 h 104"/>
                  <a:gd name="T60" fmla="*/ 45 w 46"/>
                  <a:gd name="T61" fmla="*/ 7 h 104"/>
                  <a:gd name="T62" fmla="*/ 43 w 46"/>
                  <a:gd name="T63" fmla="*/ 3 h 104"/>
                  <a:gd name="T64" fmla="*/ 40 w 46"/>
                  <a:gd name="T65"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6" h="104">
                    <a:moveTo>
                      <a:pt x="40" y="0"/>
                    </a:moveTo>
                    <a:lnTo>
                      <a:pt x="36" y="0"/>
                    </a:lnTo>
                    <a:lnTo>
                      <a:pt x="32" y="0"/>
                    </a:lnTo>
                    <a:lnTo>
                      <a:pt x="28" y="0"/>
                    </a:lnTo>
                    <a:lnTo>
                      <a:pt x="23" y="0"/>
                    </a:lnTo>
                    <a:lnTo>
                      <a:pt x="16" y="0"/>
                    </a:lnTo>
                    <a:lnTo>
                      <a:pt x="10" y="0"/>
                    </a:lnTo>
                    <a:lnTo>
                      <a:pt x="5" y="0"/>
                    </a:lnTo>
                    <a:lnTo>
                      <a:pt x="0" y="1"/>
                    </a:lnTo>
                    <a:lnTo>
                      <a:pt x="0" y="23"/>
                    </a:lnTo>
                    <a:lnTo>
                      <a:pt x="0" y="45"/>
                    </a:lnTo>
                    <a:lnTo>
                      <a:pt x="0" y="67"/>
                    </a:lnTo>
                    <a:lnTo>
                      <a:pt x="0" y="89"/>
                    </a:lnTo>
                    <a:lnTo>
                      <a:pt x="1" y="92"/>
                    </a:lnTo>
                    <a:lnTo>
                      <a:pt x="2" y="96"/>
                    </a:lnTo>
                    <a:lnTo>
                      <a:pt x="5" y="100"/>
                    </a:lnTo>
                    <a:lnTo>
                      <a:pt x="7" y="104"/>
                    </a:lnTo>
                    <a:lnTo>
                      <a:pt x="12" y="104"/>
                    </a:lnTo>
                    <a:lnTo>
                      <a:pt x="15" y="104"/>
                    </a:lnTo>
                    <a:lnTo>
                      <a:pt x="18" y="104"/>
                    </a:lnTo>
                    <a:lnTo>
                      <a:pt x="23" y="104"/>
                    </a:lnTo>
                    <a:lnTo>
                      <a:pt x="30" y="104"/>
                    </a:lnTo>
                    <a:lnTo>
                      <a:pt x="36" y="104"/>
                    </a:lnTo>
                    <a:lnTo>
                      <a:pt x="41" y="104"/>
                    </a:lnTo>
                    <a:lnTo>
                      <a:pt x="46" y="103"/>
                    </a:lnTo>
                    <a:lnTo>
                      <a:pt x="46" y="81"/>
                    </a:lnTo>
                    <a:lnTo>
                      <a:pt x="46" y="59"/>
                    </a:lnTo>
                    <a:lnTo>
                      <a:pt x="46" y="37"/>
                    </a:lnTo>
                    <a:lnTo>
                      <a:pt x="46" y="15"/>
                    </a:lnTo>
                    <a:lnTo>
                      <a:pt x="46" y="12"/>
                    </a:lnTo>
                    <a:lnTo>
                      <a:pt x="45" y="7"/>
                    </a:lnTo>
                    <a:lnTo>
                      <a:pt x="43" y="3"/>
                    </a:lnTo>
                    <a:lnTo>
                      <a:pt x="40" y="0"/>
                    </a:lnTo>
                    <a:close/>
                  </a:path>
                </a:pathLst>
              </a:custGeom>
              <a:solidFill>
                <a:srgbClr val="B2A8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493" name="Freeform 52"/>
              <p:cNvSpPr>
                <a:spLocks/>
              </p:cNvSpPr>
              <p:nvPr/>
            </p:nvSpPr>
            <p:spPr bwMode="auto">
              <a:xfrm>
                <a:off x="3097" y="1881"/>
                <a:ext cx="24" cy="40"/>
              </a:xfrm>
              <a:custGeom>
                <a:avLst/>
                <a:gdLst>
                  <a:gd name="T0" fmla="*/ 43 w 46"/>
                  <a:gd name="T1" fmla="*/ 0 h 82"/>
                  <a:gd name="T2" fmla="*/ 38 w 46"/>
                  <a:gd name="T3" fmla="*/ 0 h 82"/>
                  <a:gd name="T4" fmla="*/ 33 w 46"/>
                  <a:gd name="T5" fmla="*/ 0 h 82"/>
                  <a:gd name="T6" fmla="*/ 28 w 46"/>
                  <a:gd name="T7" fmla="*/ 0 h 82"/>
                  <a:gd name="T8" fmla="*/ 23 w 46"/>
                  <a:gd name="T9" fmla="*/ 0 h 82"/>
                  <a:gd name="T10" fmla="*/ 17 w 46"/>
                  <a:gd name="T11" fmla="*/ 0 h 82"/>
                  <a:gd name="T12" fmla="*/ 12 w 46"/>
                  <a:gd name="T13" fmla="*/ 0 h 82"/>
                  <a:gd name="T14" fmla="*/ 6 w 46"/>
                  <a:gd name="T15" fmla="*/ 0 h 82"/>
                  <a:gd name="T16" fmla="*/ 0 w 46"/>
                  <a:gd name="T17" fmla="*/ 0 h 82"/>
                  <a:gd name="T18" fmla="*/ 0 w 46"/>
                  <a:gd name="T19" fmla="*/ 16 h 82"/>
                  <a:gd name="T20" fmla="*/ 0 w 46"/>
                  <a:gd name="T21" fmla="*/ 33 h 82"/>
                  <a:gd name="T22" fmla="*/ 0 w 46"/>
                  <a:gd name="T23" fmla="*/ 50 h 82"/>
                  <a:gd name="T24" fmla="*/ 0 w 46"/>
                  <a:gd name="T25" fmla="*/ 66 h 82"/>
                  <a:gd name="T26" fmla="*/ 0 w 46"/>
                  <a:gd name="T27" fmla="*/ 70 h 82"/>
                  <a:gd name="T28" fmla="*/ 1 w 46"/>
                  <a:gd name="T29" fmla="*/ 74 h 82"/>
                  <a:gd name="T30" fmla="*/ 3 w 46"/>
                  <a:gd name="T31" fmla="*/ 77 h 82"/>
                  <a:gd name="T32" fmla="*/ 5 w 46"/>
                  <a:gd name="T33" fmla="*/ 82 h 82"/>
                  <a:gd name="T34" fmla="*/ 9 w 46"/>
                  <a:gd name="T35" fmla="*/ 82 h 82"/>
                  <a:gd name="T36" fmla="*/ 14 w 46"/>
                  <a:gd name="T37" fmla="*/ 82 h 82"/>
                  <a:gd name="T38" fmla="*/ 18 w 46"/>
                  <a:gd name="T39" fmla="*/ 82 h 82"/>
                  <a:gd name="T40" fmla="*/ 23 w 46"/>
                  <a:gd name="T41" fmla="*/ 82 h 82"/>
                  <a:gd name="T42" fmla="*/ 30 w 46"/>
                  <a:gd name="T43" fmla="*/ 82 h 82"/>
                  <a:gd name="T44" fmla="*/ 36 w 46"/>
                  <a:gd name="T45" fmla="*/ 82 h 82"/>
                  <a:gd name="T46" fmla="*/ 41 w 46"/>
                  <a:gd name="T47" fmla="*/ 82 h 82"/>
                  <a:gd name="T48" fmla="*/ 46 w 46"/>
                  <a:gd name="T49" fmla="*/ 82 h 82"/>
                  <a:gd name="T50" fmla="*/ 46 w 46"/>
                  <a:gd name="T51" fmla="*/ 66 h 82"/>
                  <a:gd name="T52" fmla="*/ 46 w 46"/>
                  <a:gd name="T53" fmla="*/ 50 h 82"/>
                  <a:gd name="T54" fmla="*/ 46 w 46"/>
                  <a:gd name="T55" fmla="*/ 33 h 82"/>
                  <a:gd name="T56" fmla="*/ 46 w 46"/>
                  <a:gd name="T57" fmla="*/ 16 h 82"/>
                  <a:gd name="T58" fmla="*/ 46 w 46"/>
                  <a:gd name="T59" fmla="*/ 13 h 82"/>
                  <a:gd name="T60" fmla="*/ 45 w 46"/>
                  <a:gd name="T61" fmla="*/ 8 h 82"/>
                  <a:gd name="T62" fmla="*/ 44 w 46"/>
                  <a:gd name="T63" fmla="*/ 5 h 82"/>
                  <a:gd name="T64" fmla="*/ 43 w 46"/>
                  <a:gd name="T65" fmla="*/ 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6" h="82">
                    <a:moveTo>
                      <a:pt x="43" y="0"/>
                    </a:moveTo>
                    <a:lnTo>
                      <a:pt x="38" y="0"/>
                    </a:lnTo>
                    <a:lnTo>
                      <a:pt x="33" y="0"/>
                    </a:lnTo>
                    <a:lnTo>
                      <a:pt x="28" y="0"/>
                    </a:lnTo>
                    <a:lnTo>
                      <a:pt x="23" y="0"/>
                    </a:lnTo>
                    <a:lnTo>
                      <a:pt x="17" y="0"/>
                    </a:lnTo>
                    <a:lnTo>
                      <a:pt x="12" y="0"/>
                    </a:lnTo>
                    <a:lnTo>
                      <a:pt x="6" y="0"/>
                    </a:lnTo>
                    <a:lnTo>
                      <a:pt x="0" y="0"/>
                    </a:lnTo>
                    <a:lnTo>
                      <a:pt x="0" y="16"/>
                    </a:lnTo>
                    <a:lnTo>
                      <a:pt x="0" y="33"/>
                    </a:lnTo>
                    <a:lnTo>
                      <a:pt x="0" y="50"/>
                    </a:lnTo>
                    <a:lnTo>
                      <a:pt x="0" y="66"/>
                    </a:lnTo>
                    <a:lnTo>
                      <a:pt x="0" y="70"/>
                    </a:lnTo>
                    <a:lnTo>
                      <a:pt x="1" y="74"/>
                    </a:lnTo>
                    <a:lnTo>
                      <a:pt x="3" y="77"/>
                    </a:lnTo>
                    <a:lnTo>
                      <a:pt x="5" y="82"/>
                    </a:lnTo>
                    <a:lnTo>
                      <a:pt x="9" y="82"/>
                    </a:lnTo>
                    <a:lnTo>
                      <a:pt x="14" y="82"/>
                    </a:lnTo>
                    <a:lnTo>
                      <a:pt x="18" y="82"/>
                    </a:lnTo>
                    <a:lnTo>
                      <a:pt x="23" y="82"/>
                    </a:lnTo>
                    <a:lnTo>
                      <a:pt x="30" y="82"/>
                    </a:lnTo>
                    <a:lnTo>
                      <a:pt x="36" y="82"/>
                    </a:lnTo>
                    <a:lnTo>
                      <a:pt x="41" y="82"/>
                    </a:lnTo>
                    <a:lnTo>
                      <a:pt x="46" y="82"/>
                    </a:lnTo>
                    <a:lnTo>
                      <a:pt x="46" y="66"/>
                    </a:lnTo>
                    <a:lnTo>
                      <a:pt x="46" y="50"/>
                    </a:lnTo>
                    <a:lnTo>
                      <a:pt x="46" y="33"/>
                    </a:lnTo>
                    <a:lnTo>
                      <a:pt x="46" y="16"/>
                    </a:lnTo>
                    <a:lnTo>
                      <a:pt x="46" y="13"/>
                    </a:lnTo>
                    <a:lnTo>
                      <a:pt x="45" y="8"/>
                    </a:lnTo>
                    <a:lnTo>
                      <a:pt x="44" y="5"/>
                    </a:lnTo>
                    <a:lnTo>
                      <a:pt x="43" y="0"/>
                    </a:lnTo>
                    <a:close/>
                  </a:path>
                </a:pathLst>
              </a:custGeom>
              <a:solidFill>
                <a:srgbClr val="BAAF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494" name="Freeform 53"/>
              <p:cNvSpPr>
                <a:spLocks/>
              </p:cNvSpPr>
              <p:nvPr/>
            </p:nvSpPr>
            <p:spPr bwMode="auto">
              <a:xfrm>
                <a:off x="3097" y="1881"/>
                <a:ext cx="24" cy="29"/>
              </a:xfrm>
              <a:custGeom>
                <a:avLst/>
                <a:gdLst>
                  <a:gd name="T0" fmla="*/ 45 w 46"/>
                  <a:gd name="T1" fmla="*/ 0 h 60"/>
                  <a:gd name="T2" fmla="*/ 39 w 46"/>
                  <a:gd name="T3" fmla="*/ 0 h 60"/>
                  <a:gd name="T4" fmla="*/ 33 w 46"/>
                  <a:gd name="T5" fmla="*/ 0 h 60"/>
                  <a:gd name="T6" fmla="*/ 29 w 46"/>
                  <a:gd name="T7" fmla="*/ 0 h 60"/>
                  <a:gd name="T8" fmla="*/ 23 w 46"/>
                  <a:gd name="T9" fmla="*/ 0 h 60"/>
                  <a:gd name="T10" fmla="*/ 17 w 46"/>
                  <a:gd name="T11" fmla="*/ 0 h 60"/>
                  <a:gd name="T12" fmla="*/ 12 w 46"/>
                  <a:gd name="T13" fmla="*/ 0 h 60"/>
                  <a:gd name="T14" fmla="*/ 6 w 46"/>
                  <a:gd name="T15" fmla="*/ 0 h 60"/>
                  <a:gd name="T16" fmla="*/ 0 w 46"/>
                  <a:gd name="T17" fmla="*/ 0 h 60"/>
                  <a:gd name="T18" fmla="*/ 0 w 46"/>
                  <a:gd name="T19" fmla="*/ 12 h 60"/>
                  <a:gd name="T20" fmla="*/ 0 w 46"/>
                  <a:gd name="T21" fmla="*/ 22 h 60"/>
                  <a:gd name="T22" fmla="*/ 0 w 46"/>
                  <a:gd name="T23" fmla="*/ 32 h 60"/>
                  <a:gd name="T24" fmla="*/ 0 w 46"/>
                  <a:gd name="T25" fmla="*/ 43 h 60"/>
                  <a:gd name="T26" fmla="*/ 0 w 46"/>
                  <a:gd name="T27" fmla="*/ 47 h 60"/>
                  <a:gd name="T28" fmla="*/ 1 w 46"/>
                  <a:gd name="T29" fmla="*/ 52 h 60"/>
                  <a:gd name="T30" fmla="*/ 1 w 46"/>
                  <a:gd name="T31" fmla="*/ 56 h 60"/>
                  <a:gd name="T32" fmla="*/ 2 w 46"/>
                  <a:gd name="T33" fmla="*/ 60 h 60"/>
                  <a:gd name="T34" fmla="*/ 8 w 46"/>
                  <a:gd name="T35" fmla="*/ 60 h 60"/>
                  <a:gd name="T36" fmla="*/ 13 w 46"/>
                  <a:gd name="T37" fmla="*/ 60 h 60"/>
                  <a:gd name="T38" fmla="*/ 18 w 46"/>
                  <a:gd name="T39" fmla="*/ 60 h 60"/>
                  <a:gd name="T40" fmla="*/ 23 w 46"/>
                  <a:gd name="T41" fmla="*/ 60 h 60"/>
                  <a:gd name="T42" fmla="*/ 29 w 46"/>
                  <a:gd name="T43" fmla="*/ 60 h 60"/>
                  <a:gd name="T44" fmla="*/ 35 w 46"/>
                  <a:gd name="T45" fmla="*/ 60 h 60"/>
                  <a:gd name="T46" fmla="*/ 40 w 46"/>
                  <a:gd name="T47" fmla="*/ 60 h 60"/>
                  <a:gd name="T48" fmla="*/ 46 w 46"/>
                  <a:gd name="T49" fmla="*/ 60 h 60"/>
                  <a:gd name="T50" fmla="*/ 46 w 46"/>
                  <a:gd name="T51" fmla="*/ 50 h 60"/>
                  <a:gd name="T52" fmla="*/ 46 w 46"/>
                  <a:gd name="T53" fmla="*/ 39 h 60"/>
                  <a:gd name="T54" fmla="*/ 46 w 46"/>
                  <a:gd name="T55" fmla="*/ 29 h 60"/>
                  <a:gd name="T56" fmla="*/ 46 w 46"/>
                  <a:gd name="T57" fmla="*/ 18 h 60"/>
                  <a:gd name="T58" fmla="*/ 46 w 46"/>
                  <a:gd name="T59" fmla="*/ 14 h 60"/>
                  <a:gd name="T60" fmla="*/ 46 w 46"/>
                  <a:gd name="T61" fmla="*/ 9 h 60"/>
                  <a:gd name="T62" fmla="*/ 46 w 46"/>
                  <a:gd name="T63" fmla="*/ 5 h 60"/>
                  <a:gd name="T64" fmla="*/ 45 w 46"/>
                  <a:gd name="T65" fmla="*/ 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6" h="60">
                    <a:moveTo>
                      <a:pt x="45" y="0"/>
                    </a:moveTo>
                    <a:lnTo>
                      <a:pt x="39" y="0"/>
                    </a:lnTo>
                    <a:lnTo>
                      <a:pt x="33" y="0"/>
                    </a:lnTo>
                    <a:lnTo>
                      <a:pt x="29" y="0"/>
                    </a:lnTo>
                    <a:lnTo>
                      <a:pt x="23" y="0"/>
                    </a:lnTo>
                    <a:lnTo>
                      <a:pt x="17" y="0"/>
                    </a:lnTo>
                    <a:lnTo>
                      <a:pt x="12" y="0"/>
                    </a:lnTo>
                    <a:lnTo>
                      <a:pt x="6" y="0"/>
                    </a:lnTo>
                    <a:lnTo>
                      <a:pt x="0" y="0"/>
                    </a:lnTo>
                    <a:lnTo>
                      <a:pt x="0" y="12"/>
                    </a:lnTo>
                    <a:lnTo>
                      <a:pt x="0" y="22"/>
                    </a:lnTo>
                    <a:lnTo>
                      <a:pt x="0" y="32"/>
                    </a:lnTo>
                    <a:lnTo>
                      <a:pt x="0" y="43"/>
                    </a:lnTo>
                    <a:lnTo>
                      <a:pt x="0" y="47"/>
                    </a:lnTo>
                    <a:lnTo>
                      <a:pt x="1" y="52"/>
                    </a:lnTo>
                    <a:lnTo>
                      <a:pt x="1" y="56"/>
                    </a:lnTo>
                    <a:lnTo>
                      <a:pt x="2" y="60"/>
                    </a:lnTo>
                    <a:lnTo>
                      <a:pt x="8" y="60"/>
                    </a:lnTo>
                    <a:lnTo>
                      <a:pt x="13" y="60"/>
                    </a:lnTo>
                    <a:lnTo>
                      <a:pt x="18" y="60"/>
                    </a:lnTo>
                    <a:lnTo>
                      <a:pt x="23" y="60"/>
                    </a:lnTo>
                    <a:lnTo>
                      <a:pt x="29" y="60"/>
                    </a:lnTo>
                    <a:lnTo>
                      <a:pt x="35" y="60"/>
                    </a:lnTo>
                    <a:lnTo>
                      <a:pt x="40" y="60"/>
                    </a:lnTo>
                    <a:lnTo>
                      <a:pt x="46" y="60"/>
                    </a:lnTo>
                    <a:lnTo>
                      <a:pt x="46" y="50"/>
                    </a:lnTo>
                    <a:lnTo>
                      <a:pt x="46" y="39"/>
                    </a:lnTo>
                    <a:lnTo>
                      <a:pt x="46" y="29"/>
                    </a:lnTo>
                    <a:lnTo>
                      <a:pt x="46" y="18"/>
                    </a:lnTo>
                    <a:lnTo>
                      <a:pt x="46" y="14"/>
                    </a:lnTo>
                    <a:lnTo>
                      <a:pt x="46" y="9"/>
                    </a:lnTo>
                    <a:lnTo>
                      <a:pt x="46" y="5"/>
                    </a:lnTo>
                    <a:lnTo>
                      <a:pt x="45" y="0"/>
                    </a:lnTo>
                    <a:close/>
                  </a:path>
                </a:pathLst>
              </a:custGeom>
              <a:solidFill>
                <a:srgbClr val="C1B5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495" name="Rectangle 54"/>
              <p:cNvSpPr>
                <a:spLocks noChangeArrowheads="1"/>
              </p:cNvSpPr>
              <p:nvPr/>
            </p:nvSpPr>
            <p:spPr bwMode="auto">
              <a:xfrm>
                <a:off x="3097" y="1881"/>
                <a:ext cx="24" cy="19"/>
              </a:xfrm>
              <a:prstGeom prst="rect">
                <a:avLst/>
              </a:prstGeom>
              <a:solidFill>
                <a:srgbClr val="C9BC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496" name="Freeform 55"/>
              <p:cNvSpPr>
                <a:spLocks/>
              </p:cNvSpPr>
              <p:nvPr/>
            </p:nvSpPr>
            <p:spPr bwMode="auto">
              <a:xfrm>
                <a:off x="2764" y="1742"/>
                <a:ext cx="435" cy="132"/>
              </a:xfrm>
              <a:custGeom>
                <a:avLst/>
                <a:gdLst>
                  <a:gd name="T0" fmla="*/ 869 w 869"/>
                  <a:gd name="T1" fmla="*/ 85 h 262"/>
                  <a:gd name="T2" fmla="*/ 0 w 869"/>
                  <a:gd name="T3" fmla="*/ 0 h 262"/>
                  <a:gd name="T4" fmla="*/ 0 w 869"/>
                  <a:gd name="T5" fmla="*/ 212 h 262"/>
                  <a:gd name="T6" fmla="*/ 869 w 869"/>
                  <a:gd name="T7" fmla="*/ 262 h 262"/>
                  <a:gd name="T8" fmla="*/ 869 w 869"/>
                  <a:gd name="T9" fmla="*/ 85 h 262"/>
                </a:gdLst>
                <a:ahLst/>
                <a:cxnLst>
                  <a:cxn ang="0">
                    <a:pos x="T0" y="T1"/>
                  </a:cxn>
                  <a:cxn ang="0">
                    <a:pos x="T2" y="T3"/>
                  </a:cxn>
                  <a:cxn ang="0">
                    <a:pos x="T4" y="T5"/>
                  </a:cxn>
                  <a:cxn ang="0">
                    <a:pos x="T6" y="T7"/>
                  </a:cxn>
                  <a:cxn ang="0">
                    <a:pos x="T8" y="T9"/>
                  </a:cxn>
                </a:cxnLst>
                <a:rect l="0" t="0" r="r" b="b"/>
                <a:pathLst>
                  <a:path w="869" h="262">
                    <a:moveTo>
                      <a:pt x="869" y="85"/>
                    </a:moveTo>
                    <a:lnTo>
                      <a:pt x="0" y="0"/>
                    </a:lnTo>
                    <a:lnTo>
                      <a:pt x="0" y="212"/>
                    </a:lnTo>
                    <a:lnTo>
                      <a:pt x="869" y="262"/>
                    </a:lnTo>
                    <a:lnTo>
                      <a:pt x="869" y="85"/>
                    </a:lnTo>
                    <a:close/>
                  </a:path>
                </a:pathLst>
              </a:custGeom>
              <a:solidFill>
                <a:srgbClr val="7577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497" name="Freeform 56"/>
              <p:cNvSpPr>
                <a:spLocks/>
              </p:cNvSpPr>
              <p:nvPr/>
            </p:nvSpPr>
            <p:spPr bwMode="auto">
              <a:xfrm>
                <a:off x="2773" y="2201"/>
                <a:ext cx="384" cy="103"/>
              </a:xfrm>
              <a:custGeom>
                <a:avLst/>
                <a:gdLst>
                  <a:gd name="T0" fmla="*/ 676 w 770"/>
                  <a:gd name="T1" fmla="*/ 36 h 207"/>
                  <a:gd name="T2" fmla="*/ 770 w 770"/>
                  <a:gd name="T3" fmla="*/ 207 h 207"/>
                  <a:gd name="T4" fmla="*/ 36 w 770"/>
                  <a:gd name="T5" fmla="*/ 198 h 207"/>
                  <a:gd name="T6" fmla="*/ 0 w 770"/>
                  <a:gd name="T7" fmla="*/ 0 h 207"/>
                  <a:gd name="T8" fmla="*/ 8 w 770"/>
                  <a:gd name="T9" fmla="*/ 0 h 207"/>
                  <a:gd name="T10" fmla="*/ 30 w 770"/>
                  <a:gd name="T11" fmla="*/ 1 h 207"/>
                  <a:gd name="T12" fmla="*/ 63 w 770"/>
                  <a:gd name="T13" fmla="*/ 2 h 207"/>
                  <a:gd name="T14" fmla="*/ 107 w 770"/>
                  <a:gd name="T15" fmla="*/ 4 h 207"/>
                  <a:gd name="T16" fmla="*/ 159 w 770"/>
                  <a:gd name="T17" fmla="*/ 6 h 207"/>
                  <a:gd name="T18" fmla="*/ 217 w 770"/>
                  <a:gd name="T19" fmla="*/ 9 h 207"/>
                  <a:gd name="T20" fmla="*/ 278 w 770"/>
                  <a:gd name="T21" fmla="*/ 11 h 207"/>
                  <a:gd name="T22" fmla="*/ 342 w 770"/>
                  <a:gd name="T23" fmla="*/ 14 h 207"/>
                  <a:gd name="T24" fmla="*/ 406 w 770"/>
                  <a:gd name="T25" fmla="*/ 18 h 207"/>
                  <a:gd name="T26" fmla="*/ 467 w 770"/>
                  <a:gd name="T27" fmla="*/ 20 h 207"/>
                  <a:gd name="T28" fmla="*/ 523 w 770"/>
                  <a:gd name="T29" fmla="*/ 24 h 207"/>
                  <a:gd name="T30" fmla="*/ 575 w 770"/>
                  <a:gd name="T31" fmla="*/ 27 h 207"/>
                  <a:gd name="T32" fmla="*/ 618 w 770"/>
                  <a:gd name="T33" fmla="*/ 29 h 207"/>
                  <a:gd name="T34" fmla="*/ 650 w 770"/>
                  <a:gd name="T35" fmla="*/ 32 h 207"/>
                  <a:gd name="T36" fmla="*/ 671 w 770"/>
                  <a:gd name="T37" fmla="*/ 34 h 207"/>
                  <a:gd name="T38" fmla="*/ 676 w 770"/>
                  <a:gd name="T39" fmla="*/ 36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70" h="207">
                    <a:moveTo>
                      <a:pt x="676" y="36"/>
                    </a:moveTo>
                    <a:lnTo>
                      <a:pt x="770" y="207"/>
                    </a:lnTo>
                    <a:lnTo>
                      <a:pt x="36" y="198"/>
                    </a:lnTo>
                    <a:lnTo>
                      <a:pt x="0" y="0"/>
                    </a:lnTo>
                    <a:lnTo>
                      <a:pt x="8" y="0"/>
                    </a:lnTo>
                    <a:lnTo>
                      <a:pt x="30" y="1"/>
                    </a:lnTo>
                    <a:lnTo>
                      <a:pt x="63" y="2"/>
                    </a:lnTo>
                    <a:lnTo>
                      <a:pt x="107" y="4"/>
                    </a:lnTo>
                    <a:lnTo>
                      <a:pt x="159" y="6"/>
                    </a:lnTo>
                    <a:lnTo>
                      <a:pt x="217" y="9"/>
                    </a:lnTo>
                    <a:lnTo>
                      <a:pt x="278" y="11"/>
                    </a:lnTo>
                    <a:lnTo>
                      <a:pt x="342" y="14"/>
                    </a:lnTo>
                    <a:lnTo>
                      <a:pt x="406" y="18"/>
                    </a:lnTo>
                    <a:lnTo>
                      <a:pt x="467" y="20"/>
                    </a:lnTo>
                    <a:lnTo>
                      <a:pt x="523" y="24"/>
                    </a:lnTo>
                    <a:lnTo>
                      <a:pt x="575" y="27"/>
                    </a:lnTo>
                    <a:lnTo>
                      <a:pt x="618" y="29"/>
                    </a:lnTo>
                    <a:lnTo>
                      <a:pt x="650" y="32"/>
                    </a:lnTo>
                    <a:lnTo>
                      <a:pt x="671" y="34"/>
                    </a:lnTo>
                    <a:lnTo>
                      <a:pt x="676" y="36"/>
                    </a:lnTo>
                    <a:close/>
                  </a:path>
                </a:pathLst>
              </a:custGeom>
              <a:solidFill>
                <a:srgbClr val="7577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498" name="Freeform 57"/>
              <p:cNvSpPr>
                <a:spLocks/>
              </p:cNvSpPr>
              <p:nvPr/>
            </p:nvSpPr>
            <p:spPr bwMode="auto">
              <a:xfrm>
                <a:off x="2788" y="2291"/>
                <a:ext cx="372" cy="155"/>
              </a:xfrm>
              <a:custGeom>
                <a:avLst/>
                <a:gdLst>
                  <a:gd name="T0" fmla="*/ 740 w 746"/>
                  <a:gd name="T1" fmla="*/ 28 h 311"/>
                  <a:gd name="T2" fmla="*/ 0 w 746"/>
                  <a:gd name="T3" fmla="*/ 0 h 311"/>
                  <a:gd name="T4" fmla="*/ 0 w 746"/>
                  <a:gd name="T5" fmla="*/ 302 h 311"/>
                  <a:gd name="T6" fmla="*/ 744 w 746"/>
                  <a:gd name="T7" fmla="*/ 311 h 311"/>
                  <a:gd name="T8" fmla="*/ 746 w 746"/>
                  <a:gd name="T9" fmla="*/ 265 h 311"/>
                  <a:gd name="T10" fmla="*/ 746 w 746"/>
                  <a:gd name="T11" fmla="*/ 166 h 311"/>
                  <a:gd name="T12" fmla="*/ 744 w 746"/>
                  <a:gd name="T13" fmla="*/ 68 h 311"/>
                  <a:gd name="T14" fmla="*/ 740 w 746"/>
                  <a:gd name="T15" fmla="*/ 28 h 3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46" h="311">
                    <a:moveTo>
                      <a:pt x="740" y="28"/>
                    </a:moveTo>
                    <a:lnTo>
                      <a:pt x="0" y="0"/>
                    </a:lnTo>
                    <a:lnTo>
                      <a:pt x="0" y="302"/>
                    </a:lnTo>
                    <a:lnTo>
                      <a:pt x="744" y="311"/>
                    </a:lnTo>
                    <a:lnTo>
                      <a:pt x="746" y="265"/>
                    </a:lnTo>
                    <a:lnTo>
                      <a:pt x="746" y="166"/>
                    </a:lnTo>
                    <a:lnTo>
                      <a:pt x="744" y="68"/>
                    </a:lnTo>
                    <a:lnTo>
                      <a:pt x="740" y="28"/>
                    </a:lnTo>
                    <a:close/>
                  </a:path>
                </a:pathLst>
              </a:custGeom>
              <a:solidFill>
                <a:srgbClr val="8989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499" name="Freeform 58"/>
              <p:cNvSpPr>
                <a:spLocks/>
              </p:cNvSpPr>
              <p:nvPr/>
            </p:nvSpPr>
            <p:spPr bwMode="auto">
              <a:xfrm>
                <a:off x="2814" y="2291"/>
                <a:ext cx="346" cy="155"/>
              </a:xfrm>
              <a:custGeom>
                <a:avLst/>
                <a:gdLst>
                  <a:gd name="T0" fmla="*/ 687 w 693"/>
                  <a:gd name="T1" fmla="*/ 27 h 310"/>
                  <a:gd name="T2" fmla="*/ 644 w 693"/>
                  <a:gd name="T3" fmla="*/ 26 h 310"/>
                  <a:gd name="T4" fmla="*/ 600 w 693"/>
                  <a:gd name="T5" fmla="*/ 23 h 310"/>
                  <a:gd name="T6" fmla="*/ 558 w 693"/>
                  <a:gd name="T7" fmla="*/ 22 h 310"/>
                  <a:gd name="T8" fmla="*/ 515 w 693"/>
                  <a:gd name="T9" fmla="*/ 20 h 310"/>
                  <a:gd name="T10" fmla="*/ 471 w 693"/>
                  <a:gd name="T11" fmla="*/ 19 h 310"/>
                  <a:gd name="T12" fmla="*/ 429 w 693"/>
                  <a:gd name="T13" fmla="*/ 17 h 310"/>
                  <a:gd name="T14" fmla="*/ 386 w 693"/>
                  <a:gd name="T15" fmla="*/ 15 h 310"/>
                  <a:gd name="T16" fmla="*/ 343 w 693"/>
                  <a:gd name="T17" fmla="*/ 13 h 310"/>
                  <a:gd name="T18" fmla="*/ 300 w 693"/>
                  <a:gd name="T19" fmla="*/ 12 h 310"/>
                  <a:gd name="T20" fmla="*/ 257 w 693"/>
                  <a:gd name="T21" fmla="*/ 11 h 310"/>
                  <a:gd name="T22" fmla="*/ 214 w 693"/>
                  <a:gd name="T23" fmla="*/ 8 h 310"/>
                  <a:gd name="T24" fmla="*/ 172 w 693"/>
                  <a:gd name="T25" fmla="*/ 7 h 310"/>
                  <a:gd name="T26" fmla="*/ 128 w 693"/>
                  <a:gd name="T27" fmla="*/ 5 h 310"/>
                  <a:gd name="T28" fmla="*/ 85 w 693"/>
                  <a:gd name="T29" fmla="*/ 4 h 310"/>
                  <a:gd name="T30" fmla="*/ 43 w 693"/>
                  <a:gd name="T31" fmla="*/ 2 h 310"/>
                  <a:gd name="T32" fmla="*/ 0 w 693"/>
                  <a:gd name="T33" fmla="*/ 0 h 310"/>
                  <a:gd name="T34" fmla="*/ 0 w 693"/>
                  <a:gd name="T35" fmla="*/ 75 h 310"/>
                  <a:gd name="T36" fmla="*/ 0 w 693"/>
                  <a:gd name="T37" fmla="*/ 150 h 310"/>
                  <a:gd name="T38" fmla="*/ 0 w 693"/>
                  <a:gd name="T39" fmla="*/ 226 h 310"/>
                  <a:gd name="T40" fmla="*/ 0 w 693"/>
                  <a:gd name="T41" fmla="*/ 301 h 310"/>
                  <a:gd name="T42" fmla="*/ 44 w 693"/>
                  <a:gd name="T43" fmla="*/ 302 h 310"/>
                  <a:gd name="T44" fmla="*/ 86 w 693"/>
                  <a:gd name="T45" fmla="*/ 302 h 310"/>
                  <a:gd name="T46" fmla="*/ 130 w 693"/>
                  <a:gd name="T47" fmla="*/ 303 h 310"/>
                  <a:gd name="T48" fmla="*/ 173 w 693"/>
                  <a:gd name="T49" fmla="*/ 303 h 310"/>
                  <a:gd name="T50" fmla="*/ 217 w 693"/>
                  <a:gd name="T51" fmla="*/ 304 h 310"/>
                  <a:gd name="T52" fmla="*/ 259 w 693"/>
                  <a:gd name="T53" fmla="*/ 304 h 310"/>
                  <a:gd name="T54" fmla="*/ 303 w 693"/>
                  <a:gd name="T55" fmla="*/ 306 h 310"/>
                  <a:gd name="T56" fmla="*/ 346 w 693"/>
                  <a:gd name="T57" fmla="*/ 306 h 310"/>
                  <a:gd name="T58" fmla="*/ 390 w 693"/>
                  <a:gd name="T59" fmla="*/ 307 h 310"/>
                  <a:gd name="T60" fmla="*/ 432 w 693"/>
                  <a:gd name="T61" fmla="*/ 307 h 310"/>
                  <a:gd name="T62" fmla="*/ 476 w 693"/>
                  <a:gd name="T63" fmla="*/ 308 h 310"/>
                  <a:gd name="T64" fmla="*/ 519 w 693"/>
                  <a:gd name="T65" fmla="*/ 308 h 310"/>
                  <a:gd name="T66" fmla="*/ 562 w 693"/>
                  <a:gd name="T67" fmla="*/ 309 h 310"/>
                  <a:gd name="T68" fmla="*/ 605 w 693"/>
                  <a:gd name="T69" fmla="*/ 309 h 310"/>
                  <a:gd name="T70" fmla="*/ 649 w 693"/>
                  <a:gd name="T71" fmla="*/ 310 h 310"/>
                  <a:gd name="T72" fmla="*/ 691 w 693"/>
                  <a:gd name="T73" fmla="*/ 310 h 310"/>
                  <a:gd name="T74" fmla="*/ 693 w 693"/>
                  <a:gd name="T75" fmla="*/ 264 h 310"/>
                  <a:gd name="T76" fmla="*/ 693 w 693"/>
                  <a:gd name="T77" fmla="*/ 165 h 310"/>
                  <a:gd name="T78" fmla="*/ 691 w 693"/>
                  <a:gd name="T79" fmla="*/ 67 h 310"/>
                  <a:gd name="T80" fmla="*/ 687 w 693"/>
                  <a:gd name="T81" fmla="*/ 27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93" h="310">
                    <a:moveTo>
                      <a:pt x="687" y="27"/>
                    </a:moveTo>
                    <a:lnTo>
                      <a:pt x="644" y="26"/>
                    </a:lnTo>
                    <a:lnTo>
                      <a:pt x="600" y="23"/>
                    </a:lnTo>
                    <a:lnTo>
                      <a:pt x="558" y="22"/>
                    </a:lnTo>
                    <a:lnTo>
                      <a:pt x="515" y="20"/>
                    </a:lnTo>
                    <a:lnTo>
                      <a:pt x="471" y="19"/>
                    </a:lnTo>
                    <a:lnTo>
                      <a:pt x="429" y="17"/>
                    </a:lnTo>
                    <a:lnTo>
                      <a:pt x="386" y="15"/>
                    </a:lnTo>
                    <a:lnTo>
                      <a:pt x="343" y="13"/>
                    </a:lnTo>
                    <a:lnTo>
                      <a:pt x="300" y="12"/>
                    </a:lnTo>
                    <a:lnTo>
                      <a:pt x="257" y="11"/>
                    </a:lnTo>
                    <a:lnTo>
                      <a:pt x="214" y="8"/>
                    </a:lnTo>
                    <a:lnTo>
                      <a:pt x="172" y="7"/>
                    </a:lnTo>
                    <a:lnTo>
                      <a:pt x="128" y="5"/>
                    </a:lnTo>
                    <a:lnTo>
                      <a:pt x="85" y="4"/>
                    </a:lnTo>
                    <a:lnTo>
                      <a:pt x="43" y="2"/>
                    </a:lnTo>
                    <a:lnTo>
                      <a:pt x="0" y="0"/>
                    </a:lnTo>
                    <a:lnTo>
                      <a:pt x="0" y="75"/>
                    </a:lnTo>
                    <a:lnTo>
                      <a:pt x="0" y="150"/>
                    </a:lnTo>
                    <a:lnTo>
                      <a:pt x="0" y="226"/>
                    </a:lnTo>
                    <a:lnTo>
                      <a:pt x="0" y="301"/>
                    </a:lnTo>
                    <a:lnTo>
                      <a:pt x="44" y="302"/>
                    </a:lnTo>
                    <a:lnTo>
                      <a:pt x="86" y="302"/>
                    </a:lnTo>
                    <a:lnTo>
                      <a:pt x="130" y="303"/>
                    </a:lnTo>
                    <a:lnTo>
                      <a:pt x="173" y="303"/>
                    </a:lnTo>
                    <a:lnTo>
                      <a:pt x="217" y="304"/>
                    </a:lnTo>
                    <a:lnTo>
                      <a:pt x="259" y="304"/>
                    </a:lnTo>
                    <a:lnTo>
                      <a:pt x="303" y="306"/>
                    </a:lnTo>
                    <a:lnTo>
                      <a:pt x="346" y="306"/>
                    </a:lnTo>
                    <a:lnTo>
                      <a:pt x="390" y="307"/>
                    </a:lnTo>
                    <a:lnTo>
                      <a:pt x="432" y="307"/>
                    </a:lnTo>
                    <a:lnTo>
                      <a:pt x="476" y="308"/>
                    </a:lnTo>
                    <a:lnTo>
                      <a:pt x="519" y="308"/>
                    </a:lnTo>
                    <a:lnTo>
                      <a:pt x="562" y="309"/>
                    </a:lnTo>
                    <a:lnTo>
                      <a:pt x="605" y="309"/>
                    </a:lnTo>
                    <a:lnTo>
                      <a:pt x="649" y="310"/>
                    </a:lnTo>
                    <a:lnTo>
                      <a:pt x="691" y="310"/>
                    </a:lnTo>
                    <a:lnTo>
                      <a:pt x="693" y="264"/>
                    </a:lnTo>
                    <a:lnTo>
                      <a:pt x="693" y="165"/>
                    </a:lnTo>
                    <a:lnTo>
                      <a:pt x="691" y="67"/>
                    </a:lnTo>
                    <a:lnTo>
                      <a:pt x="687" y="27"/>
                    </a:lnTo>
                    <a:close/>
                  </a:path>
                </a:pathLst>
              </a:custGeom>
              <a:solidFill>
                <a:srgbClr val="918E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500" name="Freeform 59"/>
              <p:cNvSpPr>
                <a:spLocks/>
              </p:cNvSpPr>
              <p:nvPr/>
            </p:nvSpPr>
            <p:spPr bwMode="auto">
              <a:xfrm>
                <a:off x="2841" y="2292"/>
                <a:ext cx="319" cy="154"/>
              </a:xfrm>
              <a:custGeom>
                <a:avLst/>
                <a:gdLst>
                  <a:gd name="T0" fmla="*/ 633 w 639"/>
                  <a:gd name="T1" fmla="*/ 24 h 307"/>
                  <a:gd name="T2" fmla="*/ 594 w 639"/>
                  <a:gd name="T3" fmla="*/ 23 h 307"/>
                  <a:gd name="T4" fmla="*/ 553 w 639"/>
                  <a:gd name="T5" fmla="*/ 20 h 307"/>
                  <a:gd name="T6" fmla="*/ 514 w 639"/>
                  <a:gd name="T7" fmla="*/ 19 h 307"/>
                  <a:gd name="T8" fmla="*/ 475 w 639"/>
                  <a:gd name="T9" fmla="*/ 18 h 307"/>
                  <a:gd name="T10" fmla="*/ 435 w 639"/>
                  <a:gd name="T11" fmla="*/ 16 h 307"/>
                  <a:gd name="T12" fmla="*/ 395 w 639"/>
                  <a:gd name="T13" fmla="*/ 15 h 307"/>
                  <a:gd name="T14" fmla="*/ 356 w 639"/>
                  <a:gd name="T15" fmla="*/ 14 h 307"/>
                  <a:gd name="T16" fmla="*/ 317 w 639"/>
                  <a:gd name="T17" fmla="*/ 11 h 307"/>
                  <a:gd name="T18" fmla="*/ 277 w 639"/>
                  <a:gd name="T19" fmla="*/ 10 h 307"/>
                  <a:gd name="T20" fmla="*/ 238 w 639"/>
                  <a:gd name="T21" fmla="*/ 9 h 307"/>
                  <a:gd name="T22" fmla="*/ 198 w 639"/>
                  <a:gd name="T23" fmla="*/ 8 h 307"/>
                  <a:gd name="T24" fmla="*/ 158 w 639"/>
                  <a:gd name="T25" fmla="*/ 5 h 307"/>
                  <a:gd name="T26" fmla="*/ 119 w 639"/>
                  <a:gd name="T27" fmla="*/ 4 h 307"/>
                  <a:gd name="T28" fmla="*/ 80 w 639"/>
                  <a:gd name="T29" fmla="*/ 3 h 307"/>
                  <a:gd name="T30" fmla="*/ 39 w 639"/>
                  <a:gd name="T31" fmla="*/ 1 h 307"/>
                  <a:gd name="T32" fmla="*/ 0 w 639"/>
                  <a:gd name="T33" fmla="*/ 0 h 307"/>
                  <a:gd name="T34" fmla="*/ 0 w 639"/>
                  <a:gd name="T35" fmla="*/ 75 h 307"/>
                  <a:gd name="T36" fmla="*/ 0 w 639"/>
                  <a:gd name="T37" fmla="*/ 148 h 307"/>
                  <a:gd name="T38" fmla="*/ 0 w 639"/>
                  <a:gd name="T39" fmla="*/ 223 h 307"/>
                  <a:gd name="T40" fmla="*/ 0 w 639"/>
                  <a:gd name="T41" fmla="*/ 298 h 307"/>
                  <a:gd name="T42" fmla="*/ 41 w 639"/>
                  <a:gd name="T43" fmla="*/ 299 h 307"/>
                  <a:gd name="T44" fmla="*/ 80 w 639"/>
                  <a:gd name="T45" fmla="*/ 299 h 307"/>
                  <a:gd name="T46" fmla="*/ 120 w 639"/>
                  <a:gd name="T47" fmla="*/ 300 h 307"/>
                  <a:gd name="T48" fmla="*/ 159 w 639"/>
                  <a:gd name="T49" fmla="*/ 300 h 307"/>
                  <a:gd name="T50" fmla="*/ 200 w 639"/>
                  <a:gd name="T51" fmla="*/ 301 h 307"/>
                  <a:gd name="T52" fmla="*/ 239 w 639"/>
                  <a:gd name="T53" fmla="*/ 301 h 307"/>
                  <a:gd name="T54" fmla="*/ 279 w 639"/>
                  <a:gd name="T55" fmla="*/ 303 h 307"/>
                  <a:gd name="T56" fmla="*/ 319 w 639"/>
                  <a:gd name="T57" fmla="*/ 303 h 307"/>
                  <a:gd name="T58" fmla="*/ 359 w 639"/>
                  <a:gd name="T59" fmla="*/ 304 h 307"/>
                  <a:gd name="T60" fmla="*/ 399 w 639"/>
                  <a:gd name="T61" fmla="*/ 304 h 307"/>
                  <a:gd name="T62" fmla="*/ 438 w 639"/>
                  <a:gd name="T63" fmla="*/ 305 h 307"/>
                  <a:gd name="T64" fmla="*/ 478 w 639"/>
                  <a:gd name="T65" fmla="*/ 305 h 307"/>
                  <a:gd name="T66" fmla="*/ 518 w 639"/>
                  <a:gd name="T67" fmla="*/ 306 h 307"/>
                  <a:gd name="T68" fmla="*/ 558 w 639"/>
                  <a:gd name="T69" fmla="*/ 306 h 307"/>
                  <a:gd name="T70" fmla="*/ 597 w 639"/>
                  <a:gd name="T71" fmla="*/ 307 h 307"/>
                  <a:gd name="T72" fmla="*/ 637 w 639"/>
                  <a:gd name="T73" fmla="*/ 307 h 307"/>
                  <a:gd name="T74" fmla="*/ 639 w 639"/>
                  <a:gd name="T75" fmla="*/ 261 h 307"/>
                  <a:gd name="T76" fmla="*/ 639 w 639"/>
                  <a:gd name="T77" fmla="*/ 162 h 307"/>
                  <a:gd name="T78" fmla="*/ 637 w 639"/>
                  <a:gd name="T79" fmla="*/ 64 h 307"/>
                  <a:gd name="T80" fmla="*/ 633 w 639"/>
                  <a:gd name="T81" fmla="*/ 24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39" h="307">
                    <a:moveTo>
                      <a:pt x="633" y="24"/>
                    </a:moveTo>
                    <a:lnTo>
                      <a:pt x="594" y="23"/>
                    </a:lnTo>
                    <a:lnTo>
                      <a:pt x="553" y="20"/>
                    </a:lnTo>
                    <a:lnTo>
                      <a:pt x="514" y="19"/>
                    </a:lnTo>
                    <a:lnTo>
                      <a:pt x="475" y="18"/>
                    </a:lnTo>
                    <a:lnTo>
                      <a:pt x="435" y="16"/>
                    </a:lnTo>
                    <a:lnTo>
                      <a:pt x="395" y="15"/>
                    </a:lnTo>
                    <a:lnTo>
                      <a:pt x="356" y="14"/>
                    </a:lnTo>
                    <a:lnTo>
                      <a:pt x="317" y="11"/>
                    </a:lnTo>
                    <a:lnTo>
                      <a:pt x="277" y="10"/>
                    </a:lnTo>
                    <a:lnTo>
                      <a:pt x="238" y="9"/>
                    </a:lnTo>
                    <a:lnTo>
                      <a:pt x="198" y="8"/>
                    </a:lnTo>
                    <a:lnTo>
                      <a:pt x="158" y="5"/>
                    </a:lnTo>
                    <a:lnTo>
                      <a:pt x="119" y="4"/>
                    </a:lnTo>
                    <a:lnTo>
                      <a:pt x="80" y="3"/>
                    </a:lnTo>
                    <a:lnTo>
                      <a:pt x="39" y="1"/>
                    </a:lnTo>
                    <a:lnTo>
                      <a:pt x="0" y="0"/>
                    </a:lnTo>
                    <a:lnTo>
                      <a:pt x="0" y="75"/>
                    </a:lnTo>
                    <a:lnTo>
                      <a:pt x="0" y="148"/>
                    </a:lnTo>
                    <a:lnTo>
                      <a:pt x="0" y="223"/>
                    </a:lnTo>
                    <a:lnTo>
                      <a:pt x="0" y="298"/>
                    </a:lnTo>
                    <a:lnTo>
                      <a:pt x="41" y="299"/>
                    </a:lnTo>
                    <a:lnTo>
                      <a:pt x="80" y="299"/>
                    </a:lnTo>
                    <a:lnTo>
                      <a:pt x="120" y="300"/>
                    </a:lnTo>
                    <a:lnTo>
                      <a:pt x="159" y="300"/>
                    </a:lnTo>
                    <a:lnTo>
                      <a:pt x="200" y="301"/>
                    </a:lnTo>
                    <a:lnTo>
                      <a:pt x="239" y="301"/>
                    </a:lnTo>
                    <a:lnTo>
                      <a:pt x="279" y="303"/>
                    </a:lnTo>
                    <a:lnTo>
                      <a:pt x="319" y="303"/>
                    </a:lnTo>
                    <a:lnTo>
                      <a:pt x="359" y="304"/>
                    </a:lnTo>
                    <a:lnTo>
                      <a:pt x="399" y="304"/>
                    </a:lnTo>
                    <a:lnTo>
                      <a:pt x="438" y="305"/>
                    </a:lnTo>
                    <a:lnTo>
                      <a:pt x="478" y="305"/>
                    </a:lnTo>
                    <a:lnTo>
                      <a:pt x="518" y="306"/>
                    </a:lnTo>
                    <a:lnTo>
                      <a:pt x="558" y="306"/>
                    </a:lnTo>
                    <a:lnTo>
                      <a:pt x="597" y="307"/>
                    </a:lnTo>
                    <a:lnTo>
                      <a:pt x="637" y="307"/>
                    </a:lnTo>
                    <a:lnTo>
                      <a:pt x="639" y="261"/>
                    </a:lnTo>
                    <a:lnTo>
                      <a:pt x="639" y="162"/>
                    </a:lnTo>
                    <a:lnTo>
                      <a:pt x="637" y="64"/>
                    </a:lnTo>
                    <a:lnTo>
                      <a:pt x="633" y="24"/>
                    </a:lnTo>
                    <a:close/>
                  </a:path>
                </a:pathLst>
              </a:custGeom>
              <a:solidFill>
                <a:srgbClr val="9391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501" name="Freeform 60"/>
              <p:cNvSpPr>
                <a:spLocks/>
              </p:cNvSpPr>
              <p:nvPr/>
            </p:nvSpPr>
            <p:spPr bwMode="auto">
              <a:xfrm>
                <a:off x="2868" y="2293"/>
                <a:ext cx="292" cy="153"/>
              </a:xfrm>
              <a:custGeom>
                <a:avLst/>
                <a:gdLst>
                  <a:gd name="T0" fmla="*/ 579 w 585"/>
                  <a:gd name="T1" fmla="*/ 23 h 306"/>
                  <a:gd name="T2" fmla="*/ 543 w 585"/>
                  <a:gd name="T3" fmla="*/ 22 h 306"/>
                  <a:gd name="T4" fmla="*/ 506 w 585"/>
                  <a:gd name="T5" fmla="*/ 19 h 306"/>
                  <a:gd name="T6" fmla="*/ 471 w 585"/>
                  <a:gd name="T7" fmla="*/ 18 h 306"/>
                  <a:gd name="T8" fmla="*/ 435 w 585"/>
                  <a:gd name="T9" fmla="*/ 17 h 306"/>
                  <a:gd name="T10" fmla="*/ 398 w 585"/>
                  <a:gd name="T11" fmla="*/ 16 h 306"/>
                  <a:gd name="T12" fmla="*/ 362 w 585"/>
                  <a:gd name="T13" fmla="*/ 14 h 306"/>
                  <a:gd name="T14" fmla="*/ 325 w 585"/>
                  <a:gd name="T15" fmla="*/ 13 h 306"/>
                  <a:gd name="T16" fmla="*/ 290 w 585"/>
                  <a:gd name="T17" fmla="*/ 11 h 306"/>
                  <a:gd name="T18" fmla="*/ 254 w 585"/>
                  <a:gd name="T19" fmla="*/ 10 h 306"/>
                  <a:gd name="T20" fmla="*/ 217 w 585"/>
                  <a:gd name="T21" fmla="*/ 9 h 306"/>
                  <a:gd name="T22" fmla="*/ 181 w 585"/>
                  <a:gd name="T23" fmla="*/ 7 h 306"/>
                  <a:gd name="T24" fmla="*/ 144 w 585"/>
                  <a:gd name="T25" fmla="*/ 6 h 306"/>
                  <a:gd name="T26" fmla="*/ 109 w 585"/>
                  <a:gd name="T27" fmla="*/ 4 h 306"/>
                  <a:gd name="T28" fmla="*/ 73 w 585"/>
                  <a:gd name="T29" fmla="*/ 3 h 306"/>
                  <a:gd name="T30" fmla="*/ 36 w 585"/>
                  <a:gd name="T31" fmla="*/ 1 h 306"/>
                  <a:gd name="T32" fmla="*/ 0 w 585"/>
                  <a:gd name="T33" fmla="*/ 0 h 306"/>
                  <a:gd name="T34" fmla="*/ 0 w 585"/>
                  <a:gd name="T35" fmla="*/ 74 h 306"/>
                  <a:gd name="T36" fmla="*/ 0 w 585"/>
                  <a:gd name="T37" fmla="*/ 148 h 306"/>
                  <a:gd name="T38" fmla="*/ 0 w 585"/>
                  <a:gd name="T39" fmla="*/ 222 h 306"/>
                  <a:gd name="T40" fmla="*/ 0 w 585"/>
                  <a:gd name="T41" fmla="*/ 297 h 306"/>
                  <a:gd name="T42" fmla="*/ 37 w 585"/>
                  <a:gd name="T43" fmla="*/ 298 h 306"/>
                  <a:gd name="T44" fmla="*/ 73 w 585"/>
                  <a:gd name="T45" fmla="*/ 298 h 306"/>
                  <a:gd name="T46" fmla="*/ 110 w 585"/>
                  <a:gd name="T47" fmla="*/ 299 h 306"/>
                  <a:gd name="T48" fmla="*/ 147 w 585"/>
                  <a:gd name="T49" fmla="*/ 299 h 306"/>
                  <a:gd name="T50" fmla="*/ 182 w 585"/>
                  <a:gd name="T51" fmla="*/ 300 h 306"/>
                  <a:gd name="T52" fmla="*/ 219 w 585"/>
                  <a:gd name="T53" fmla="*/ 300 h 306"/>
                  <a:gd name="T54" fmla="*/ 255 w 585"/>
                  <a:gd name="T55" fmla="*/ 302 h 306"/>
                  <a:gd name="T56" fmla="*/ 292 w 585"/>
                  <a:gd name="T57" fmla="*/ 302 h 306"/>
                  <a:gd name="T58" fmla="*/ 329 w 585"/>
                  <a:gd name="T59" fmla="*/ 303 h 306"/>
                  <a:gd name="T60" fmla="*/ 365 w 585"/>
                  <a:gd name="T61" fmla="*/ 303 h 306"/>
                  <a:gd name="T62" fmla="*/ 401 w 585"/>
                  <a:gd name="T63" fmla="*/ 304 h 306"/>
                  <a:gd name="T64" fmla="*/ 437 w 585"/>
                  <a:gd name="T65" fmla="*/ 304 h 306"/>
                  <a:gd name="T66" fmla="*/ 474 w 585"/>
                  <a:gd name="T67" fmla="*/ 305 h 306"/>
                  <a:gd name="T68" fmla="*/ 511 w 585"/>
                  <a:gd name="T69" fmla="*/ 305 h 306"/>
                  <a:gd name="T70" fmla="*/ 547 w 585"/>
                  <a:gd name="T71" fmla="*/ 306 h 306"/>
                  <a:gd name="T72" fmla="*/ 583 w 585"/>
                  <a:gd name="T73" fmla="*/ 306 h 306"/>
                  <a:gd name="T74" fmla="*/ 585 w 585"/>
                  <a:gd name="T75" fmla="*/ 260 h 306"/>
                  <a:gd name="T76" fmla="*/ 585 w 585"/>
                  <a:gd name="T77" fmla="*/ 161 h 306"/>
                  <a:gd name="T78" fmla="*/ 583 w 585"/>
                  <a:gd name="T79" fmla="*/ 63 h 306"/>
                  <a:gd name="T80" fmla="*/ 579 w 585"/>
                  <a:gd name="T81" fmla="*/ 23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85" h="306">
                    <a:moveTo>
                      <a:pt x="579" y="23"/>
                    </a:moveTo>
                    <a:lnTo>
                      <a:pt x="543" y="22"/>
                    </a:lnTo>
                    <a:lnTo>
                      <a:pt x="506" y="19"/>
                    </a:lnTo>
                    <a:lnTo>
                      <a:pt x="471" y="18"/>
                    </a:lnTo>
                    <a:lnTo>
                      <a:pt x="435" y="17"/>
                    </a:lnTo>
                    <a:lnTo>
                      <a:pt x="398" y="16"/>
                    </a:lnTo>
                    <a:lnTo>
                      <a:pt x="362" y="14"/>
                    </a:lnTo>
                    <a:lnTo>
                      <a:pt x="325" y="13"/>
                    </a:lnTo>
                    <a:lnTo>
                      <a:pt x="290" y="11"/>
                    </a:lnTo>
                    <a:lnTo>
                      <a:pt x="254" y="10"/>
                    </a:lnTo>
                    <a:lnTo>
                      <a:pt x="217" y="9"/>
                    </a:lnTo>
                    <a:lnTo>
                      <a:pt x="181" y="7"/>
                    </a:lnTo>
                    <a:lnTo>
                      <a:pt x="144" y="6"/>
                    </a:lnTo>
                    <a:lnTo>
                      <a:pt x="109" y="4"/>
                    </a:lnTo>
                    <a:lnTo>
                      <a:pt x="73" y="3"/>
                    </a:lnTo>
                    <a:lnTo>
                      <a:pt x="36" y="1"/>
                    </a:lnTo>
                    <a:lnTo>
                      <a:pt x="0" y="0"/>
                    </a:lnTo>
                    <a:lnTo>
                      <a:pt x="0" y="74"/>
                    </a:lnTo>
                    <a:lnTo>
                      <a:pt x="0" y="148"/>
                    </a:lnTo>
                    <a:lnTo>
                      <a:pt x="0" y="222"/>
                    </a:lnTo>
                    <a:lnTo>
                      <a:pt x="0" y="297"/>
                    </a:lnTo>
                    <a:lnTo>
                      <a:pt x="37" y="298"/>
                    </a:lnTo>
                    <a:lnTo>
                      <a:pt x="73" y="298"/>
                    </a:lnTo>
                    <a:lnTo>
                      <a:pt x="110" y="299"/>
                    </a:lnTo>
                    <a:lnTo>
                      <a:pt x="147" y="299"/>
                    </a:lnTo>
                    <a:lnTo>
                      <a:pt x="182" y="300"/>
                    </a:lnTo>
                    <a:lnTo>
                      <a:pt x="219" y="300"/>
                    </a:lnTo>
                    <a:lnTo>
                      <a:pt x="255" y="302"/>
                    </a:lnTo>
                    <a:lnTo>
                      <a:pt x="292" y="302"/>
                    </a:lnTo>
                    <a:lnTo>
                      <a:pt x="329" y="303"/>
                    </a:lnTo>
                    <a:lnTo>
                      <a:pt x="365" y="303"/>
                    </a:lnTo>
                    <a:lnTo>
                      <a:pt x="401" y="304"/>
                    </a:lnTo>
                    <a:lnTo>
                      <a:pt x="437" y="304"/>
                    </a:lnTo>
                    <a:lnTo>
                      <a:pt x="474" y="305"/>
                    </a:lnTo>
                    <a:lnTo>
                      <a:pt x="511" y="305"/>
                    </a:lnTo>
                    <a:lnTo>
                      <a:pt x="547" y="306"/>
                    </a:lnTo>
                    <a:lnTo>
                      <a:pt x="583" y="306"/>
                    </a:lnTo>
                    <a:lnTo>
                      <a:pt x="585" y="260"/>
                    </a:lnTo>
                    <a:lnTo>
                      <a:pt x="585" y="161"/>
                    </a:lnTo>
                    <a:lnTo>
                      <a:pt x="583" y="63"/>
                    </a:lnTo>
                    <a:lnTo>
                      <a:pt x="579" y="23"/>
                    </a:lnTo>
                    <a:close/>
                  </a:path>
                </a:pathLst>
              </a:custGeom>
              <a:solidFill>
                <a:srgbClr val="9B99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502" name="Freeform 61"/>
              <p:cNvSpPr>
                <a:spLocks/>
              </p:cNvSpPr>
              <p:nvPr/>
            </p:nvSpPr>
            <p:spPr bwMode="auto">
              <a:xfrm>
                <a:off x="2895" y="2294"/>
                <a:ext cx="265" cy="152"/>
              </a:xfrm>
              <a:custGeom>
                <a:avLst/>
                <a:gdLst>
                  <a:gd name="T0" fmla="*/ 524 w 530"/>
                  <a:gd name="T1" fmla="*/ 21 h 304"/>
                  <a:gd name="T2" fmla="*/ 492 w 530"/>
                  <a:gd name="T3" fmla="*/ 20 h 304"/>
                  <a:gd name="T4" fmla="*/ 458 w 530"/>
                  <a:gd name="T5" fmla="*/ 19 h 304"/>
                  <a:gd name="T6" fmla="*/ 426 w 530"/>
                  <a:gd name="T7" fmla="*/ 17 h 304"/>
                  <a:gd name="T8" fmla="*/ 392 w 530"/>
                  <a:gd name="T9" fmla="*/ 15 h 304"/>
                  <a:gd name="T10" fmla="*/ 360 w 530"/>
                  <a:gd name="T11" fmla="*/ 14 h 304"/>
                  <a:gd name="T12" fmla="*/ 327 w 530"/>
                  <a:gd name="T13" fmla="*/ 13 h 304"/>
                  <a:gd name="T14" fmla="*/ 295 w 530"/>
                  <a:gd name="T15" fmla="*/ 12 h 304"/>
                  <a:gd name="T16" fmla="*/ 261 w 530"/>
                  <a:gd name="T17" fmla="*/ 11 h 304"/>
                  <a:gd name="T18" fmla="*/ 229 w 530"/>
                  <a:gd name="T19" fmla="*/ 9 h 304"/>
                  <a:gd name="T20" fmla="*/ 195 w 530"/>
                  <a:gd name="T21" fmla="*/ 8 h 304"/>
                  <a:gd name="T22" fmla="*/ 163 w 530"/>
                  <a:gd name="T23" fmla="*/ 7 h 304"/>
                  <a:gd name="T24" fmla="*/ 130 w 530"/>
                  <a:gd name="T25" fmla="*/ 5 h 304"/>
                  <a:gd name="T26" fmla="*/ 97 w 530"/>
                  <a:gd name="T27" fmla="*/ 4 h 304"/>
                  <a:gd name="T28" fmla="*/ 65 w 530"/>
                  <a:gd name="T29" fmla="*/ 2 h 304"/>
                  <a:gd name="T30" fmla="*/ 32 w 530"/>
                  <a:gd name="T31" fmla="*/ 1 h 304"/>
                  <a:gd name="T32" fmla="*/ 0 w 530"/>
                  <a:gd name="T33" fmla="*/ 0 h 304"/>
                  <a:gd name="T34" fmla="*/ 0 w 530"/>
                  <a:gd name="T35" fmla="*/ 74 h 304"/>
                  <a:gd name="T36" fmla="*/ 0 w 530"/>
                  <a:gd name="T37" fmla="*/ 148 h 304"/>
                  <a:gd name="T38" fmla="*/ 0 w 530"/>
                  <a:gd name="T39" fmla="*/ 221 h 304"/>
                  <a:gd name="T40" fmla="*/ 0 w 530"/>
                  <a:gd name="T41" fmla="*/ 295 h 304"/>
                  <a:gd name="T42" fmla="*/ 33 w 530"/>
                  <a:gd name="T43" fmla="*/ 296 h 304"/>
                  <a:gd name="T44" fmla="*/ 65 w 530"/>
                  <a:gd name="T45" fmla="*/ 296 h 304"/>
                  <a:gd name="T46" fmla="*/ 99 w 530"/>
                  <a:gd name="T47" fmla="*/ 297 h 304"/>
                  <a:gd name="T48" fmla="*/ 131 w 530"/>
                  <a:gd name="T49" fmla="*/ 297 h 304"/>
                  <a:gd name="T50" fmla="*/ 164 w 530"/>
                  <a:gd name="T51" fmla="*/ 298 h 304"/>
                  <a:gd name="T52" fmla="*/ 198 w 530"/>
                  <a:gd name="T53" fmla="*/ 298 h 304"/>
                  <a:gd name="T54" fmla="*/ 230 w 530"/>
                  <a:gd name="T55" fmla="*/ 300 h 304"/>
                  <a:gd name="T56" fmla="*/ 263 w 530"/>
                  <a:gd name="T57" fmla="*/ 300 h 304"/>
                  <a:gd name="T58" fmla="*/ 297 w 530"/>
                  <a:gd name="T59" fmla="*/ 301 h 304"/>
                  <a:gd name="T60" fmla="*/ 330 w 530"/>
                  <a:gd name="T61" fmla="*/ 301 h 304"/>
                  <a:gd name="T62" fmla="*/ 363 w 530"/>
                  <a:gd name="T63" fmla="*/ 302 h 304"/>
                  <a:gd name="T64" fmla="*/ 396 w 530"/>
                  <a:gd name="T65" fmla="*/ 302 h 304"/>
                  <a:gd name="T66" fmla="*/ 429 w 530"/>
                  <a:gd name="T67" fmla="*/ 303 h 304"/>
                  <a:gd name="T68" fmla="*/ 463 w 530"/>
                  <a:gd name="T69" fmla="*/ 303 h 304"/>
                  <a:gd name="T70" fmla="*/ 495 w 530"/>
                  <a:gd name="T71" fmla="*/ 304 h 304"/>
                  <a:gd name="T72" fmla="*/ 528 w 530"/>
                  <a:gd name="T73" fmla="*/ 304 h 304"/>
                  <a:gd name="T74" fmla="*/ 530 w 530"/>
                  <a:gd name="T75" fmla="*/ 258 h 304"/>
                  <a:gd name="T76" fmla="*/ 530 w 530"/>
                  <a:gd name="T77" fmla="*/ 159 h 304"/>
                  <a:gd name="T78" fmla="*/ 528 w 530"/>
                  <a:gd name="T79" fmla="*/ 61 h 304"/>
                  <a:gd name="T80" fmla="*/ 524 w 530"/>
                  <a:gd name="T81" fmla="*/ 21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30" h="304">
                    <a:moveTo>
                      <a:pt x="524" y="21"/>
                    </a:moveTo>
                    <a:lnTo>
                      <a:pt x="492" y="20"/>
                    </a:lnTo>
                    <a:lnTo>
                      <a:pt x="458" y="19"/>
                    </a:lnTo>
                    <a:lnTo>
                      <a:pt x="426" y="17"/>
                    </a:lnTo>
                    <a:lnTo>
                      <a:pt x="392" y="15"/>
                    </a:lnTo>
                    <a:lnTo>
                      <a:pt x="360" y="14"/>
                    </a:lnTo>
                    <a:lnTo>
                      <a:pt x="327" y="13"/>
                    </a:lnTo>
                    <a:lnTo>
                      <a:pt x="295" y="12"/>
                    </a:lnTo>
                    <a:lnTo>
                      <a:pt x="261" y="11"/>
                    </a:lnTo>
                    <a:lnTo>
                      <a:pt x="229" y="9"/>
                    </a:lnTo>
                    <a:lnTo>
                      <a:pt x="195" y="8"/>
                    </a:lnTo>
                    <a:lnTo>
                      <a:pt x="163" y="7"/>
                    </a:lnTo>
                    <a:lnTo>
                      <a:pt x="130" y="5"/>
                    </a:lnTo>
                    <a:lnTo>
                      <a:pt x="97" y="4"/>
                    </a:lnTo>
                    <a:lnTo>
                      <a:pt x="65" y="2"/>
                    </a:lnTo>
                    <a:lnTo>
                      <a:pt x="32" y="1"/>
                    </a:lnTo>
                    <a:lnTo>
                      <a:pt x="0" y="0"/>
                    </a:lnTo>
                    <a:lnTo>
                      <a:pt x="0" y="74"/>
                    </a:lnTo>
                    <a:lnTo>
                      <a:pt x="0" y="148"/>
                    </a:lnTo>
                    <a:lnTo>
                      <a:pt x="0" y="221"/>
                    </a:lnTo>
                    <a:lnTo>
                      <a:pt x="0" y="295"/>
                    </a:lnTo>
                    <a:lnTo>
                      <a:pt x="33" y="296"/>
                    </a:lnTo>
                    <a:lnTo>
                      <a:pt x="65" y="296"/>
                    </a:lnTo>
                    <a:lnTo>
                      <a:pt x="99" y="297"/>
                    </a:lnTo>
                    <a:lnTo>
                      <a:pt x="131" y="297"/>
                    </a:lnTo>
                    <a:lnTo>
                      <a:pt x="164" y="298"/>
                    </a:lnTo>
                    <a:lnTo>
                      <a:pt x="198" y="298"/>
                    </a:lnTo>
                    <a:lnTo>
                      <a:pt x="230" y="300"/>
                    </a:lnTo>
                    <a:lnTo>
                      <a:pt x="263" y="300"/>
                    </a:lnTo>
                    <a:lnTo>
                      <a:pt x="297" y="301"/>
                    </a:lnTo>
                    <a:lnTo>
                      <a:pt x="330" y="301"/>
                    </a:lnTo>
                    <a:lnTo>
                      <a:pt x="363" y="302"/>
                    </a:lnTo>
                    <a:lnTo>
                      <a:pt x="396" y="302"/>
                    </a:lnTo>
                    <a:lnTo>
                      <a:pt x="429" y="303"/>
                    </a:lnTo>
                    <a:lnTo>
                      <a:pt x="463" y="303"/>
                    </a:lnTo>
                    <a:lnTo>
                      <a:pt x="495" y="304"/>
                    </a:lnTo>
                    <a:lnTo>
                      <a:pt x="528" y="304"/>
                    </a:lnTo>
                    <a:lnTo>
                      <a:pt x="530" y="258"/>
                    </a:lnTo>
                    <a:lnTo>
                      <a:pt x="530" y="159"/>
                    </a:lnTo>
                    <a:lnTo>
                      <a:pt x="528" y="61"/>
                    </a:lnTo>
                    <a:lnTo>
                      <a:pt x="524" y="21"/>
                    </a:lnTo>
                    <a:close/>
                  </a:path>
                </a:pathLst>
              </a:custGeom>
              <a:solidFill>
                <a:srgbClr val="A39E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503" name="Freeform 62"/>
              <p:cNvSpPr>
                <a:spLocks/>
              </p:cNvSpPr>
              <p:nvPr/>
            </p:nvSpPr>
            <p:spPr bwMode="auto">
              <a:xfrm>
                <a:off x="2922" y="2295"/>
                <a:ext cx="238" cy="151"/>
              </a:xfrm>
              <a:custGeom>
                <a:avLst/>
                <a:gdLst>
                  <a:gd name="T0" fmla="*/ 471 w 477"/>
                  <a:gd name="T1" fmla="*/ 20 h 303"/>
                  <a:gd name="T2" fmla="*/ 441 w 477"/>
                  <a:gd name="T3" fmla="*/ 19 h 303"/>
                  <a:gd name="T4" fmla="*/ 412 w 477"/>
                  <a:gd name="T5" fmla="*/ 18 h 303"/>
                  <a:gd name="T6" fmla="*/ 382 w 477"/>
                  <a:gd name="T7" fmla="*/ 16 h 303"/>
                  <a:gd name="T8" fmla="*/ 352 w 477"/>
                  <a:gd name="T9" fmla="*/ 15 h 303"/>
                  <a:gd name="T10" fmla="*/ 323 w 477"/>
                  <a:gd name="T11" fmla="*/ 14 h 303"/>
                  <a:gd name="T12" fmla="*/ 293 w 477"/>
                  <a:gd name="T13" fmla="*/ 13 h 303"/>
                  <a:gd name="T14" fmla="*/ 265 w 477"/>
                  <a:gd name="T15" fmla="*/ 12 h 303"/>
                  <a:gd name="T16" fmla="*/ 235 w 477"/>
                  <a:gd name="T17" fmla="*/ 10 h 303"/>
                  <a:gd name="T18" fmla="*/ 206 w 477"/>
                  <a:gd name="T19" fmla="*/ 8 h 303"/>
                  <a:gd name="T20" fmla="*/ 176 w 477"/>
                  <a:gd name="T21" fmla="*/ 7 h 303"/>
                  <a:gd name="T22" fmla="*/ 147 w 477"/>
                  <a:gd name="T23" fmla="*/ 6 h 303"/>
                  <a:gd name="T24" fmla="*/ 117 w 477"/>
                  <a:gd name="T25" fmla="*/ 5 h 303"/>
                  <a:gd name="T26" fmla="*/ 88 w 477"/>
                  <a:gd name="T27" fmla="*/ 4 h 303"/>
                  <a:gd name="T28" fmla="*/ 58 w 477"/>
                  <a:gd name="T29" fmla="*/ 3 h 303"/>
                  <a:gd name="T30" fmla="*/ 30 w 477"/>
                  <a:gd name="T31" fmla="*/ 1 h 303"/>
                  <a:gd name="T32" fmla="*/ 0 w 477"/>
                  <a:gd name="T33" fmla="*/ 0 h 303"/>
                  <a:gd name="T34" fmla="*/ 0 w 477"/>
                  <a:gd name="T35" fmla="*/ 74 h 303"/>
                  <a:gd name="T36" fmla="*/ 0 w 477"/>
                  <a:gd name="T37" fmla="*/ 147 h 303"/>
                  <a:gd name="T38" fmla="*/ 0 w 477"/>
                  <a:gd name="T39" fmla="*/ 220 h 303"/>
                  <a:gd name="T40" fmla="*/ 0 w 477"/>
                  <a:gd name="T41" fmla="*/ 294 h 303"/>
                  <a:gd name="T42" fmla="*/ 30 w 477"/>
                  <a:gd name="T43" fmla="*/ 295 h 303"/>
                  <a:gd name="T44" fmla="*/ 59 w 477"/>
                  <a:gd name="T45" fmla="*/ 295 h 303"/>
                  <a:gd name="T46" fmla="*/ 89 w 477"/>
                  <a:gd name="T47" fmla="*/ 296 h 303"/>
                  <a:gd name="T48" fmla="*/ 118 w 477"/>
                  <a:gd name="T49" fmla="*/ 296 h 303"/>
                  <a:gd name="T50" fmla="*/ 148 w 477"/>
                  <a:gd name="T51" fmla="*/ 297 h 303"/>
                  <a:gd name="T52" fmla="*/ 178 w 477"/>
                  <a:gd name="T53" fmla="*/ 297 h 303"/>
                  <a:gd name="T54" fmla="*/ 208 w 477"/>
                  <a:gd name="T55" fmla="*/ 299 h 303"/>
                  <a:gd name="T56" fmla="*/ 238 w 477"/>
                  <a:gd name="T57" fmla="*/ 299 h 303"/>
                  <a:gd name="T58" fmla="*/ 267 w 477"/>
                  <a:gd name="T59" fmla="*/ 300 h 303"/>
                  <a:gd name="T60" fmla="*/ 297 w 477"/>
                  <a:gd name="T61" fmla="*/ 300 h 303"/>
                  <a:gd name="T62" fmla="*/ 327 w 477"/>
                  <a:gd name="T63" fmla="*/ 301 h 303"/>
                  <a:gd name="T64" fmla="*/ 357 w 477"/>
                  <a:gd name="T65" fmla="*/ 301 h 303"/>
                  <a:gd name="T66" fmla="*/ 386 w 477"/>
                  <a:gd name="T67" fmla="*/ 302 h 303"/>
                  <a:gd name="T68" fmla="*/ 416 w 477"/>
                  <a:gd name="T69" fmla="*/ 302 h 303"/>
                  <a:gd name="T70" fmla="*/ 445 w 477"/>
                  <a:gd name="T71" fmla="*/ 303 h 303"/>
                  <a:gd name="T72" fmla="*/ 475 w 477"/>
                  <a:gd name="T73" fmla="*/ 303 h 303"/>
                  <a:gd name="T74" fmla="*/ 477 w 477"/>
                  <a:gd name="T75" fmla="*/ 257 h 303"/>
                  <a:gd name="T76" fmla="*/ 477 w 477"/>
                  <a:gd name="T77" fmla="*/ 158 h 303"/>
                  <a:gd name="T78" fmla="*/ 475 w 477"/>
                  <a:gd name="T79" fmla="*/ 60 h 303"/>
                  <a:gd name="T80" fmla="*/ 471 w 477"/>
                  <a:gd name="T81" fmla="*/ 20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77" h="303">
                    <a:moveTo>
                      <a:pt x="471" y="20"/>
                    </a:moveTo>
                    <a:lnTo>
                      <a:pt x="441" y="19"/>
                    </a:lnTo>
                    <a:lnTo>
                      <a:pt x="412" y="18"/>
                    </a:lnTo>
                    <a:lnTo>
                      <a:pt x="382" y="16"/>
                    </a:lnTo>
                    <a:lnTo>
                      <a:pt x="352" y="15"/>
                    </a:lnTo>
                    <a:lnTo>
                      <a:pt x="323" y="14"/>
                    </a:lnTo>
                    <a:lnTo>
                      <a:pt x="293" y="13"/>
                    </a:lnTo>
                    <a:lnTo>
                      <a:pt x="265" y="12"/>
                    </a:lnTo>
                    <a:lnTo>
                      <a:pt x="235" y="10"/>
                    </a:lnTo>
                    <a:lnTo>
                      <a:pt x="206" y="8"/>
                    </a:lnTo>
                    <a:lnTo>
                      <a:pt x="176" y="7"/>
                    </a:lnTo>
                    <a:lnTo>
                      <a:pt x="147" y="6"/>
                    </a:lnTo>
                    <a:lnTo>
                      <a:pt x="117" y="5"/>
                    </a:lnTo>
                    <a:lnTo>
                      <a:pt x="88" y="4"/>
                    </a:lnTo>
                    <a:lnTo>
                      <a:pt x="58" y="3"/>
                    </a:lnTo>
                    <a:lnTo>
                      <a:pt x="30" y="1"/>
                    </a:lnTo>
                    <a:lnTo>
                      <a:pt x="0" y="0"/>
                    </a:lnTo>
                    <a:lnTo>
                      <a:pt x="0" y="74"/>
                    </a:lnTo>
                    <a:lnTo>
                      <a:pt x="0" y="147"/>
                    </a:lnTo>
                    <a:lnTo>
                      <a:pt x="0" y="220"/>
                    </a:lnTo>
                    <a:lnTo>
                      <a:pt x="0" y="294"/>
                    </a:lnTo>
                    <a:lnTo>
                      <a:pt x="30" y="295"/>
                    </a:lnTo>
                    <a:lnTo>
                      <a:pt x="59" y="295"/>
                    </a:lnTo>
                    <a:lnTo>
                      <a:pt x="89" y="296"/>
                    </a:lnTo>
                    <a:lnTo>
                      <a:pt x="118" y="296"/>
                    </a:lnTo>
                    <a:lnTo>
                      <a:pt x="148" y="297"/>
                    </a:lnTo>
                    <a:lnTo>
                      <a:pt x="178" y="297"/>
                    </a:lnTo>
                    <a:lnTo>
                      <a:pt x="208" y="299"/>
                    </a:lnTo>
                    <a:lnTo>
                      <a:pt x="238" y="299"/>
                    </a:lnTo>
                    <a:lnTo>
                      <a:pt x="267" y="300"/>
                    </a:lnTo>
                    <a:lnTo>
                      <a:pt x="297" y="300"/>
                    </a:lnTo>
                    <a:lnTo>
                      <a:pt x="327" y="301"/>
                    </a:lnTo>
                    <a:lnTo>
                      <a:pt x="357" y="301"/>
                    </a:lnTo>
                    <a:lnTo>
                      <a:pt x="386" y="302"/>
                    </a:lnTo>
                    <a:lnTo>
                      <a:pt x="416" y="302"/>
                    </a:lnTo>
                    <a:lnTo>
                      <a:pt x="445" y="303"/>
                    </a:lnTo>
                    <a:lnTo>
                      <a:pt x="475" y="303"/>
                    </a:lnTo>
                    <a:lnTo>
                      <a:pt x="477" y="257"/>
                    </a:lnTo>
                    <a:lnTo>
                      <a:pt x="477" y="158"/>
                    </a:lnTo>
                    <a:lnTo>
                      <a:pt x="475" y="60"/>
                    </a:lnTo>
                    <a:lnTo>
                      <a:pt x="471" y="20"/>
                    </a:lnTo>
                    <a:close/>
                  </a:path>
                </a:pathLst>
              </a:custGeom>
              <a:solidFill>
                <a:srgbClr val="A5A0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504" name="Freeform 63"/>
              <p:cNvSpPr>
                <a:spLocks/>
              </p:cNvSpPr>
              <p:nvPr/>
            </p:nvSpPr>
            <p:spPr bwMode="auto">
              <a:xfrm>
                <a:off x="2948" y="2296"/>
                <a:ext cx="212" cy="150"/>
              </a:xfrm>
              <a:custGeom>
                <a:avLst/>
                <a:gdLst>
                  <a:gd name="T0" fmla="*/ 418 w 424"/>
                  <a:gd name="T1" fmla="*/ 17 h 300"/>
                  <a:gd name="T2" fmla="*/ 391 w 424"/>
                  <a:gd name="T3" fmla="*/ 16 h 300"/>
                  <a:gd name="T4" fmla="*/ 366 w 424"/>
                  <a:gd name="T5" fmla="*/ 15 h 300"/>
                  <a:gd name="T6" fmla="*/ 339 w 424"/>
                  <a:gd name="T7" fmla="*/ 13 h 300"/>
                  <a:gd name="T8" fmla="*/ 313 w 424"/>
                  <a:gd name="T9" fmla="*/ 12 h 300"/>
                  <a:gd name="T10" fmla="*/ 288 w 424"/>
                  <a:gd name="T11" fmla="*/ 11 h 300"/>
                  <a:gd name="T12" fmla="*/ 261 w 424"/>
                  <a:gd name="T13" fmla="*/ 10 h 300"/>
                  <a:gd name="T14" fmla="*/ 236 w 424"/>
                  <a:gd name="T15" fmla="*/ 9 h 300"/>
                  <a:gd name="T16" fmla="*/ 209 w 424"/>
                  <a:gd name="T17" fmla="*/ 8 h 300"/>
                  <a:gd name="T18" fmla="*/ 183 w 424"/>
                  <a:gd name="T19" fmla="*/ 8 h 300"/>
                  <a:gd name="T20" fmla="*/ 157 w 424"/>
                  <a:gd name="T21" fmla="*/ 7 h 300"/>
                  <a:gd name="T22" fmla="*/ 131 w 424"/>
                  <a:gd name="T23" fmla="*/ 5 h 300"/>
                  <a:gd name="T24" fmla="*/ 104 w 424"/>
                  <a:gd name="T25" fmla="*/ 4 h 300"/>
                  <a:gd name="T26" fmla="*/ 78 w 424"/>
                  <a:gd name="T27" fmla="*/ 3 h 300"/>
                  <a:gd name="T28" fmla="*/ 53 w 424"/>
                  <a:gd name="T29" fmla="*/ 2 h 300"/>
                  <a:gd name="T30" fmla="*/ 26 w 424"/>
                  <a:gd name="T31" fmla="*/ 1 h 300"/>
                  <a:gd name="T32" fmla="*/ 0 w 424"/>
                  <a:gd name="T33" fmla="*/ 0 h 300"/>
                  <a:gd name="T34" fmla="*/ 0 w 424"/>
                  <a:gd name="T35" fmla="*/ 72 h 300"/>
                  <a:gd name="T36" fmla="*/ 0 w 424"/>
                  <a:gd name="T37" fmla="*/ 145 h 300"/>
                  <a:gd name="T38" fmla="*/ 0 w 424"/>
                  <a:gd name="T39" fmla="*/ 217 h 300"/>
                  <a:gd name="T40" fmla="*/ 0 w 424"/>
                  <a:gd name="T41" fmla="*/ 291 h 300"/>
                  <a:gd name="T42" fmla="*/ 26 w 424"/>
                  <a:gd name="T43" fmla="*/ 292 h 300"/>
                  <a:gd name="T44" fmla="*/ 53 w 424"/>
                  <a:gd name="T45" fmla="*/ 292 h 300"/>
                  <a:gd name="T46" fmla="*/ 79 w 424"/>
                  <a:gd name="T47" fmla="*/ 293 h 300"/>
                  <a:gd name="T48" fmla="*/ 106 w 424"/>
                  <a:gd name="T49" fmla="*/ 293 h 300"/>
                  <a:gd name="T50" fmla="*/ 132 w 424"/>
                  <a:gd name="T51" fmla="*/ 294 h 300"/>
                  <a:gd name="T52" fmla="*/ 159 w 424"/>
                  <a:gd name="T53" fmla="*/ 294 h 300"/>
                  <a:gd name="T54" fmla="*/ 185 w 424"/>
                  <a:gd name="T55" fmla="*/ 296 h 300"/>
                  <a:gd name="T56" fmla="*/ 212 w 424"/>
                  <a:gd name="T57" fmla="*/ 296 h 300"/>
                  <a:gd name="T58" fmla="*/ 238 w 424"/>
                  <a:gd name="T59" fmla="*/ 297 h 300"/>
                  <a:gd name="T60" fmla="*/ 265 w 424"/>
                  <a:gd name="T61" fmla="*/ 297 h 300"/>
                  <a:gd name="T62" fmla="*/ 291 w 424"/>
                  <a:gd name="T63" fmla="*/ 298 h 300"/>
                  <a:gd name="T64" fmla="*/ 316 w 424"/>
                  <a:gd name="T65" fmla="*/ 298 h 300"/>
                  <a:gd name="T66" fmla="*/ 343 w 424"/>
                  <a:gd name="T67" fmla="*/ 299 h 300"/>
                  <a:gd name="T68" fmla="*/ 369 w 424"/>
                  <a:gd name="T69" fmla="*/ 299 h 300"/>
                  <a:gd name="T70" fmla="*/ 396 w 424"/>
                  <a:gd name="T71" fmla="*/ 300 h 300"/>
                  <a:gd name="T72" fmla="*/ 422 w 424"/>
                  <a:gd name="T73" fmla="*/ 300 h 300"/>
                  <a:gd name="T74" fmla="*/ 424 w 424"/>
                  <a:gd name="T75" fmla="*/ 254 h 300"/>
                  <a:gd name="T76" fmla="*/ 424 w 424"/>
                  <a:gd name="T77" fmla="*/ 155 h 300"/>
                  <a:gd name="T78" fmla="*/ 422 w 424"/>
                  <a:gd name="T79" fmla="*/ 57 h 300"/>
                  <a:gd name="T80" fmla="*/ 418 w 424"/>
                  <a:gd name="T81" fmla="*/ 1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24" h="300">
                    <a:moveTo>
                      <a:pt x="418" y="17"/>
                    </a:moveTo>
                    <a:lnTo>
                      <a:pt x="391" y="16"/>
                    </a:lnTo>
                    <a:lnTo>
                      <a:pt x="366" y="15"/>
                    </a:lnTo>
                    <a:lnTo>
                      <a:pt x="339" y="13"/>
                    </a:lnTo>
                    <a:lnTo>
                      <a:pt x="313" y="12"/>
                    </a:lnTo>
                    <a:lnTo>
                      <a:pt x="288" y="11"/>
                    </a:lnTo>
                    <a:lnTo>
                      <a:pt x="261" y="10"/>
                    </a:lnTo>
                    <a:lnTo>
                      <a:pt x="236" y="9"/>
                    </a:lnTo>
                    <a:lnTo>
                      <a:pt x="209" y="8"/>
                    </a:lnTo>
                    <a:lnTo>
                      <a:pt x="183" y="8"/>
                    </a:lnTo>
                    <a:lnTo>
                      <a:pt x="157" y="7"/>
                    </a:lnTo>
                    <a:lnTo>
                      <a:pt x="131" y="5"/>
                    </a:lnTo>
                    <a:lnTo>
                      <a:pt x="104" y="4"/>
                    </a:lnTo>
                    <a:lnTo>
                      <a:pt x="78" y="3"/>
                    </a:lnTo>
                    <a:lnTo>
                      <a:pt x="53" y="2"/>
                    </a:lnTo>
                    <a:lnTo>
                      <a:pt x="26" y="1"/>
                    </a:lnTo>
                    <a:lnTo>
                      <a:pt x="0" y="0"/>
                    </a:lnTo>
                    <a:lnTo>
                      <a:pt x="0" y="72"/>
                    </a:lnTo>
                    <a:lnTo>
                      <a:pt x="0" y="145"/>
                    </a:lnTo>
                    <a:lnTo>
                      <a:pt x="0" y="217"/>
                    </a:lnTo>
                    <a:lnTo>
                      <a:pt x="0" y="291"/>
                    </a:lnTo>
                    <a:lnTo>
                      <a:pt x="26" y="292"/>
                    </a:lnTo>
                    <a:lnTo>
                      <a:pt x="53" y="292"/>
                    </a:lnTo>
                    <a:lnTo>
                      <a:pt x="79" y="293"/>
                    </a:lnTo>
                    <a:lnTo>
                      <a:pt x="106" y="293"/>
                    </a:lnTo>
                    <a:lnTo>
                      <a:pt x="132" y="294"/>
                    </a:lnTo>
                    <a:lnTo>
                      <a:pt x="159" y="294"/>
                    </a:lnTo>
                    <a:lnTo>
                      <a:pt x="185" y="296"/>
                    </a:lnTo>
                    <a:lnTo>
                      <a:pt x="212" y="296"/>
                    </a:lnTo>
                    <a:lnTo>
                      <a:pt x="238" y="297"/>
                    </a:lnTo>
                    <a:lnTo>
                      <a:pt x="265" y="297"/>
                    </a:lnTo>
                    <a:lnTo>
                      <a:pt x="291" y="298"/>
                    </a:lnTo>
                    <a:lnTo>
                      <a:pt x="316" y="298"/>
                    </a:lnTo>
                    <a:lnTo>
                      <a:pt x="343" y="299"/>
                    </a:lnTo>
                    <a:lnTo>
                      <a:pt x="369" y="299"/>
                    </a:lnTo>
                    <a:lnTo>
                      <a:pt x="396" y="300"/>
                    </a:lnTo>
                    <a:lnTo>
                      <a:pt x="422" y="300"/>
                    </a:lnTo>
                    <a:lnTo>
                      <a:pt x="424" y="254"/>
                    </a:lnTo>
                    <a:lnTo>
                      <a:pt x="424" y="155"/>
                    </a:lnTo>
                    <a:lnTo>
                      <a:pt x="422" y="57"/>
                    </a:lnTo>
                    <a:lnTo>
                      <a:pt x="418" y="17"/>
                    </a:lnTo>
                    <a:close/>
                  </a:path>
                </a:pathLst>
              </a:custGeom>
              <a:solidFill>
                <a:srgbClr val="ADA5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505" name="Freeform 64"/>
              <p:cNvSpPr>
                <a:spLocks/>
              </p:cNvSpPr>
              <p:nvPr/>
            </p:nvSpPr>
            <p:spPr bwMode="auto">
              <a:xfrm>
                <a:off x="2975" y="2296"/>
                <a:ext cx="185" cy="150"/>
              </a:xfrm>
              <a:custGeom>
                <a:avLst/>
                <a:gdLst>
                  <a:gd name="T0" fmla="*/ 364 w 370"/>
                  <a:gd name="T1" fmla="*/ 16 h 299"/>
                  <a:gd name="T2" fmla="*/ 341 w 370"/>
                  <a:gd name="T3" fmla="*/ 15 h 299"/>
                  <a:gd name="T4" fmla="*/ 318 w 370"/>
                  <a:gd name="T5" fmla="*/ 14 h 299"/>
                  <a:gd name="T6" fmla="*/ 296 w 370"/>
                  <a:gd name="T7" fmla="*/ 12 h 299"/>
                  <a:gd name="T8" fmla="*/ 273 w 370"/>
                  <a:gd name="T9" fmla="*/ 11 h 299"/>
                  <a:gd name="T10" fmla="*/ 250 w 370"/>
                  <a:gd name="T11" fmla="*/ 11 h 299"/>
                  <a:gd name="T12" fmla="*/ 227 w 370"/>
                  <a:gd name="T13" fmla="*/ 10 h 299"/>
                  <a:gd name="T14" fmla="*/ 205 w 370"/>
                  <a:gd name="T15" fmla="*/ 9 h 299"/>
                  <a:gd name="T16" fmla="*/ 182 w 370"/>
                  <a:gd name="T17" fmla="*/ 8 h 299"/>
                  <a:gd name="T18" fmla="*/ 159 w 370"/>
                  <a:gd name="T19" fmla="*/ 7 h 299"/>
                  <a:gd name="T20" fmla="*/ 137 w 370"/>
                  <a:gd name="T21" fmla="*/ 6 h 299"/>
                  <a:gd name="T22" fmla="*/ 114 w 370"/>
                  <a:gd name="T23" fmla="*/ 4 h 299"/>
                  <a:gd name="T24" fmla="*/ 91 w 370"/>
                  <a:gd name="T25" fmla="*/ 4 h 299"/>
                  <a:gd name="T26" fmla="*/ 68 w 370"/>
                  <a:gd name="T27" fmla="*/ 3 h 299"/>
                  <a:gd name="T28" fmla="*/ 46 w 370"/>
                  <a:gd name="T29" fmla="*/ 2 h 299"/>
                  <a:gd name="T30" fmla="*/ 23 w 370"/>
                  <a:gd name="T31" fmla="*/ 1 h 299"/>
                  <a:gd name="T32" fmla="*/ 0 w 370"/>
                  <a:gd name="T33" fmla="*/ 0 h 299"/>
                  <a:gd name="T34" fmla="*/ 0 w 370"/>
                  <a:gd name="T35" fmla="*/ 72 h 299"/>
                  <a:gd name="T36" fmla="*/ 0 w 370"/>
                  <a:gd name="T37" fmla="*/ 145 h 299"/>
                  <a:gd name="T38" fmla="*/ 0 w 370"/>
                  <a:gd name="T39" fmla="*/ 217 h 299"/>
                  <a:gd name="T40" fmla="*/ 0 w 370"/>
                  <a:gd name="T41" fmla="*/ 290 h 299"/>
                  <a:gd name="T42" fmla="*/ 23 w 370"/>
                  <a:gd name="T43" fmla="*/ 291 h 299"/>
                  <a:gd name="T44" fmla="*/ 46 w 370"/>
                  <a:gd name="T45" fmla="*/ 291 h 299"/>
                  <a:gd name="T46" fmla="*/ 69 w 370"/>
                  <a:gd name="T47" fmla="*/ 292 h 299"/>
                  <a:gd name="T48" fmla="*/ 93 w 370"/>
                  <a:gd name="T49" fmla="*/ 292 h 299"/>
                  <a:gd name="T50" fmla="*/ 116 w 370"/>
                  <a:gd name="T51" fmla="*/ 293 h 299"/>
                  <a:gd name="T52" fmla="*/ 138 w 370"/>
                  <a:gd name="T53" fmla="*/ 293 h 299"/>
                  <a:gd name="T54" fmla="*/ 161 w 370"/>
                  <a:gd name="T55" fmla="*/ 295 h 299"/>
                  <a:gd name="T56" fmla="*/ 184 w 370"/>
                  <a:gd name="T57" fmla="*/ 295 h 299"/>
                  <a:gd name="T58" fmla="*/ 207 w 370"/>
                  <a:gd name="T59" fmla="*/ 296 h 299"/>
                  <a:gd name="T60" fmla="*/ 230 w 370"/>
                  <a:gd name="T61" fmla="*/ 296 h 299"/>
                  <a:gd name="T62" fmla="*/ 253 w 370"/>
                  <a:gd name="T63" fmla="*/ 297 h 299"/>
                  <a:gd name="T64" fmla="*/ 276 w 370"/>
                  <a:gd name="T65" fmla="*/ 297 h 299"/>
                  <a:gd name="T66" fmla="*/ 299 w 370"/>
                  <a:gd name="T67" fmla="*/ 298 h 299"/>
                  <a:gd name="T68" fmla="*/ 322 w 370"/>
                  <a:gd name="T69" fmla="*/ 298 h 299"/>
                  <a:gd name="T70" fmla="*/ 345 w 370"/>
                  <a:gd name="T71" fmla="*/ 299 h 299"/>
                  <a:gd name="T72" fmla="*/ 368 w 370"/>
                  <a:gd name="T73" fmla="*/ 299 h 299"/>
                  <a:gd name="T74" fmla="*/ 370 w 370"/>
                  <a:gd name="T75" fmla="*/ 253 h 299"/>
                  <a:gd name="T76" fmla="*/ 370 w 370"/>
                  <a:gd name="T77" fmla="*/ 154 h 299"/>
                  <a:gd name="T78" fmla="*/ 368 w 370"/>
                  <a:gd name="T79" fmla="*/ 56 h 299"/>
                  <a:gd name="T80" fmla="*/ 364 w 370"/>
                  <a:gd name="T81" fmla="*/ 16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70" h="299">
                    <a:moveTo>
                      <a:pt x="364" y="16"/>
                    </a:moveTo>
                    <a:lnTo>
                      <a:pt x="341" y="15"/>
                    </a:lnTo>
                    <a:lnTo>
                      <a:pt x="318" y="14"/>
                    </a:lnTo>
                    <a:lnTo>
                      <a:pt x="296" y="12"/>
                    </a:lnTo>
                    <a:lnTo>
                      <a:pt x="273" y="11"/>
                    </a:lnTo>
                    <a:lnTo>
                      <a:pt x="250" y="11"/>
                    </a:lnTo>
                    <a:lnTo>
                      <a:pt x="227" y="10"/>
                    </a:lnTo>
                    <a:lnTo>
                      <a:pt x="205" y="9"/>
                    </a:lnTo>
                    <a:lnTo>
                      <a:pt x="182" y="8"/>
                    </a:lnTo>
                    <a:lnTo>
                      <a:pt x="159" y="7"/>
                    </a:lnTo>
                    <a:lnTo>
                      <a:pt x="137" y="6"/>
                    </a:lnTo>
                    <a:lnTo>
                      <a:pt x="114" y="4"/>
                    </a:lnTo>
                    <a:lnTo>
                      <a:pt x="91" y="4"/>
                    </a:lnTo>
                    <a:lnTo>
                      <a:pt x="68" y="3"/>
                    </a:lnTo>
                    <a:lnTo>
                      <a:pt x="46" y="2"/>
                    </a:lnTo>
                    <a:lnTo>
                      <a:pt x="23" y="1"/>
                    </a:lnTo>
                    <a:lnTo>
                      <a:pt x="0" y="0"/>
                    </a:lnTo>
                    <a:lnTo>
                      <a:pt x="0" y="72"/>
                    </a:lnTo>
                    <a:lnTo>
                      <a:pt x="0" y="145"/>
                    </a:lnTo>
                    <a:lnTo>
                      <a:pt x="0" y="217"/>
                    </a:lnTo>
                    <a:lnTo>
                      <a:pt x="0" y="290"/>
                    </a:lnTo>
                    <a:lnTo>
                      <a:pt x="23" y="291"/>
                    </a:lnTo>
                    <a:lnTo>
                      <a:pt x="46" y="291"/>
                    </a:lnTo>
                    <a:lnTo>
                      <a:pt x="69" y="292"/>
                    </a:lnTo>
                    <a:lnTo>
                      <a:pt x="93" y="292"/>
                    </a:lnTo>
                    <a:lnTo>
                      <a:pt x="116" y="293"/>
                    </a:lnTo>
                    <a:lnTo>
                      <a:pt x="138" y="293"/>
                    </a:lnTo>
                    <a:lnTo>
                      <a:pt x="161" y="295"/>
                    </a:lnTo>
                    <a:lnTo>
                      <a:pt x="184" y="295"/>
                    </a:lnTo>
                    <a:lnTo>
                      <a:pt x="207" y="296"/>
                    </a:lnTo>
                    <a:lnTo>
                      <a:pt x="230" y="296"/>
                    </a:lnTo>
                    <a:lnTo>
                      <a:pt x="253" y="297"/>
                    </a:lnTo>
                    <a:lnTo>
                      <a:pt x="276" y="297"/>
                    </a:lnTo>
                    <a:lnTo>
                      <a:pt x="299" y="298"/>
                    </a:lnTo>
                    <a:lnTo>
                      <a:pt x="322" y="298"/>
                    </a:lnTo>
                    <a:lnTo>
                      <a:pt x="345" y="299"/>
                    </a:lnTo>
                    <a:lnTo>
                      <a:pt x="368" y="299"/>
                    </a:lnTo>
                    <a:lnTo>
                      <a:pt x="370" y="253"/>
                    </a:lnTo>
                    <a:lnTo>
                      <a:pt x="370" y="154"/>
                    </a:lnTo>
                    <a:lnTo>
                      <a:pt x="368" y="56"/>
                    </a:lnTo>
                    <a:lnTo>
                      <a:pt x="364" y="16"/>
                    </a:lnTo>
                    <a:close/>
                  </a:path>
                </a:pathLst>
              </a:custGeom>
              <a:solidFill>
                <a:srgbClr val="AFA8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506" name="Freeform 65"/>
              <p:cNvSpPr>
                <a:spLocks/>
              </p:cNvSpPr>
              <p:nvPr/>
            </p:nvSpPr>
            <p:spPr bwMode="auto">
              <a:xfrm>
                <a:off x="3002" y="2298"/>
                <a:ext cx="158" cy="148"/>
              </a:xfrm>
              <a:custGeom>
                <a:avLst/>
                <a:gdLst>
                  <a:gd name="T0" fmla="*/ 310 w 316"/>
                  <a:gd name="T1" fmla="*/ 14 h 297"/>
                  <a:gd name="T2" fmla="*/ 290 w 316"/>
                  <a:gd name="T3" fmla="*/ 13 h 297"/>
                  <a:gd name="T4" fmla="*/ 271 w 316"/>
                  <a:gd name="T5" fmla="*/ 12 h 297"/>
                  <a:gd name="T6" fmla="*/ 251 w 316"/>
                  <a:gd name="T7" fmla="*/ 12 h 297"/>
                  <a:gd name="T8" fmla="*/ 233 w 316"/>
                  <a:gd name="T9" fmla="*/ 10 h 297"/>
                  <a:gd name="T10" fmla="*/ 213 w 316"/>
                  <a:gd name="T11" fmla="*/ 9 h 297"/>
                  <a:gd name="T12" fmla="*/ 193 w 316"/>
                  <a:gd name="T13" fmla="*/ 8 h 297"/>
                  <a:gd name="T14" fmla="*/ 174 w 316"/>
                  <a:gd name="T15" fmla="*/ 8 h 297"/>
                  <a:gd name="T16" fmla="*/ 155 w 316"/>
                  <a:gd name="T17" fmla="*/ 7 h 297"/>
                  <a:gd name="T18" fmla="*/ 136 w 316"/>
                  <a:gd name="T19" fmla="*/ 6 h 297"/>
                  <a:gd name="T20" fmla="*/ 116 w 316"/>
                  <a:gd name="T21" fmla="*/ 5 h 297"/>
                  <a:gd name="T22" fmla="*/ 97 w 316"/>
                  <a:gd name="T23" fmla="*/ 5 h 297"/>
                  <a:gd name="T24" fmla="*/ 77 w 316"/>
                  <a:gd name="T25" fmla="*/ 4 h 297"/>
                  <a:gd name="T26" fmla="*/ 59 w 316"/>
                  <a:gd name="T27" fmla="*/ 2 h 297"/>
                  <a:gd name="T28" fmla="*/ 39 w 316"/>
                  <a:gd name="T29" fmla="*/ 1 h 297"/>
                  <a:gd name="T30" fmla="*/ 19 w 316"/>
                  <a:gd name="T31" fmla="*/ 1 h 297"/>
                  <a:gd name="T32" fmla="*/ 0 w 316"/>
                  <a:gd name="T33" fmla="*/ 0 h 297"/>
                  <a:gd name="T34" fmla="*/ 0 w 316"/>
                  <a:gd name="T35" fmla="*/ 71 h 297"/>
                  <a:gd name="T36" fmla="*/ 0 w 316"/>
                  <a:gd name="T37" fmla="*/ 143 h 297"/>
                  <a:gd name="T38" fmla="*/ 0 w 316"/>
                  <a:gd name="T39" fmla="*/ 215 h 297"/>
                  <a:gd name="T40" fmla="*/ 0 w 316"/>
                  <a:gd name="T41" fmla="*/ 288 h 297"/>
                  <a:gd name="T42" fmla="*/ 19 w 316"/>
                  <a:gd name="T43" fmla="*/ 289 h 297"/>
                  <a:gd name="T44" fmla="*/ 39 w 316"/>
                  <a:gd name="T45" fmla="*/ 289 h 297"/>
                  <a:gd name="T46" fmla="*/ 59 w 316"/>
                  <a:gd name="T47" fmla="*/ 290 h 297"/>
                  <a:gd name="T48" fmla="*/ 78 w 316"/>
                  <a:gd name="T49" fmla="*/ 290 h 297"/>
                  <a:gd name="T50" fmla="*/ 98 w 316"/>
                  <a:gd name="T51" fmla="*/ 291 h 297"/>
                  <a:gd name="T52" fmla="*/ 117 w 316"/>
                  <a:gd name="T53" fmla="*/ 291 h 297"/>
                  <a:gd name="T54" fmla="*/ 137 w 316"/>
                  <a:gd name="T55" fmla="*/ 293 h 297"/>
                  <a:gd name="T56" fmla="*/ 158 w 316"/>
                  <a:gd name="T57" fmla="*/ 293 h 297"/>
                  <a:gd name="T58" fmla="*/ 177 w 316"/>
                  <a:gd name="T59" fmla="*/ 294 h 297"/>
                  <a:gd name="T60" fmla="*/ 197 w 316"/>
                  <a:gd name="T61" fmla="*/ 294 h 297"/>
                  <a:gd name="T62" fmla="*/ 216 w 316"/>
                  <a:gd name="T63" fmla="*/ 295 h 297"/>
                  <a:gd name="T64" fmla="*/ 236 w 316"/>
                  <a:gd name="T65" fmla="*/ 295 h 297"/>
                  <a:gd name="T66" fmla="*/ 256 w 316"/>
                  <a:gd name="T67" fmla="*/ 296 h 297"/>
                  <a:gd name="T68" fmla="*/ 275 w 316"/>
                  <a:gd name="T69" fmla="*/ 296 h 297"/>
                  <a:gd name="T70" fmla="*/ 295 w 316"/>
                  <a:gd name="T71" fmla="*/ 297 h 297"/>
                  <a:gd name="T72" fmla="*/ 314 w 316"/>
                  <a:gd name="T73" fmla="*/ 297 h 297"/>
                  <a:gd name="T74" fmla="*/ 316 w 316"/>
                  <a:gd name="T75" fmla="*/ 251 h 297"/>
                  <a:gd name="T76" fmla="*/ 316 w 316"/>
                  <a:gd name="T77" fmla="*/ 152 h 297"/>
                  <a:gd name="T78" fmla="*/ 314 w 316"/>
                  <a:gd name="T79" fmla="*/ 54 h 297"/>
                  <a:gd name="T80" fmla="*/ 310 w 316"/>
                  <a:gd name="T81" fmla="*/ 14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16" h="297">
                    <a:moveTo>
                      <a:pt x="310" y="14"/>
                    </a:moveTo>
                    <a:lnTo>
                      <a:pt x="290" y="13"/>
                    </a:lnTo>
                    <a:lnTo>
                      <a:pt x="271" y="12"/>
                    </a:lnTo>
                    <a:lnTo>
                      <a:pt x="251" y="12"/>
                    </a:lnTo>
                    <a:lnTo>
                      <a:pt x="233" y="10"/>
                    </a:lnTo>
                    <a:lnTo>
                      <a:pt x="213" y="9"/>
                    </a:lnTo>
                    <a:lnTo>
                      <a:pt x="193" y="8"/>
                    </a:lnTo>
                    <a:lnTo>
                      <a:pt x="174" y="8"/>
                    </a:lnTo>
                    <a:lnTo>
                      <a:pt x="155" y="7"/>
                    </a:lnTo>
                    <a:lnTo>
                      <a:pt x="136" y="6"/>
                    </a:lnTo>
                    <a:lnTo>
                      <a:pt x="116" y="5"/>
                    </a:lnTo>
                    <a:lnTo>
                      <a:pt x="97" y="5"/>
                    </a:lnTo>
                    <a:lnTo>
                      <a:pt x="77" y="4"/>
                    </a:lnTo>
                    <a:lnTo>
                      <a:pt x="59" y="2"/>
                    </a:lnTo>
                    <a:lnTo>
                      <a:pt x="39" y="1"/>
                    </a:lnTo>
                    <a:lnTo>
                      <a:pt x="19" y="1"/>
                    </a:lnTo>
                    <a:lnTo>
                      <a:pt x="0" y="0"/>
                    </a:lnTo>
                    <a:lnTo>
                      <a:pt x="0" y="71"/>
                    </a:lnTo>
                    <a:lnTo>
                      <a:pt x="0" y="143"/>
                    </a:lnTo>
                    <a:lnTo>
                      <a:pt x="0" y="215"/>
                    </a:lnTo>
                    <a:lnTo>
                      <a:pt x="0" y="288"/>
                    </a:lnTo>
                    <a:lnTo>
                      <a:pt x="19" y="289"/>
                    </a:lnTo>
                    <a:lnTo>
                      <a:pt x="39" y="289"/>
                    </a:lnTo>
                    <a:lnTo>
                      <a:pt x="59" y="290"/>
                    </a:lnTo>
                    <a:lnTo>
                      <a:pt x="78" y="290"/>
                    </a:lnTo>
                    <a:lnTo>
                      <a:pt x="98" y="291"/>
                    </a:lnTo>
                    <a:lnTo>
                      <a:pt x="117" y="291"/>
                    </a:lnTo>
                    <a:lnTo>
                      <a:pt x="137" y="293"/>
                    </a:lnTo>
                    <a:lnTo>
                      <a:pt x="158" y="293"/>
                    </a:lnTo>
                    <a:lnTo>
                      <a:pt x="177" y="294"/>
                    </a:lnTo>
                    <a:lnTo>
                      <a:pt x="197" y="294"/>
                    </a:lnTo>
                    <a:lnTo>
                      <a:pt x="216" y="295"/>
                    </a:lnTo>
                    <a:lnTo>
                      <a:pt x="236" y="295"/>
                    </a:lnTo>
                    <a:lnTo>
                      <a:pt x="256" y="296"/>
                    </a:lnTo>
                    <a:lnTo>
                      <a:pt x="275" y="296"/>
                    </a:lnTo>
                    <a:lnTo>
                      <a:pt x="295" y="297"/>
                    </a:lnTo>
                    <a:lnTo>
                      <a:pt x="314" y="297"/>
                    </a:lnTo>
                    <a:lnTo>
                      <a:pt x="316" y="251"/>
                    </a:lnTo>
                    <a:lnTo>
                      <a:pt x="316" y="152"/>
                    </a:lnTo>
                    <a:lnTo>
                      <a:pt x="314" y="54"/>
                    </a:lnTo>
                    <a:lnTo>
                      <a:pt x="310" y="14"/>
                    </a:lnTo>
                    <a:close/>
                  </a:path>
                </a:pathLst>
              </a:custGeom>
              <a:solidFill>
                <a:srgbClr val="B7AD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507" name="Freeform 66"/>
              <p:cNvSpPr>
                <a:spLocks/>
              </p:cNvSpPr>
              <p:nvPr/>
            </p:nvSpPr>
            <p:spPr bwMode="auto">
              <a:xfrm>
                <a:off x="3030" y="2298"/>
                <a:ext cx="130" cy="148"/>
              </a:xfrm>
              <a:custGeom>
                <a:avLst/>
                <a:gdLst>
                  <a:gd name="T0" fmla="*/ 256 w 262"/>
                  <a:gd name="T1" fmla="*/ 13 h 296"/>
                  <a:gd name="T2" fmla="*/ 240 w 262"/>
                  <a:gd name="T3" fmla="*/ 12 h 296"/>
                  <a:gd name="T4" fmla="*/ 224 w 262"/>
                  <a:gd name="T5" fmla="*/ 12 h 296"/>
                  <a:gd name="T6" fmla="*/ 207 w 262"/>
                  <a:gd name="T7" fmla="*/ 11 h 296"/>
                  <a:gd name="T8" fmla="*/ 191 w 262"/>
                  <a:gd name="T9" fmla="*/ 9 h 296"/>
                  <a:gd name="T10" fmla="*/ 175 w 262"/>
                  <a:gd name="T11" fmla="*/ 8 h 296"/>
                  <a:gd name="T12" fmla="*/ 159 w 262"/>
                  <a:gd name="T13" fmla="*/ 8 h 296"/>
                  <a:gd name="T14" fmla="*/ 143 w 262"/>
                  <a:gd name="T15" fmla="*/ 7 h 296"/>
                  <a:gd name="T16" fmla="*/ 127 w 262"/>
                  <a:gd name="T17" fmla="*/ 6 h 296"/>
                  <a:gd name="T18" fmla="*/ 111 w 262"/>
                  <a:gd name="T19" fmla="*/ 6 h 296"/>
                  <a:gd name="T20" fmla="*/ 96 w 262"/>
                  <a:gd name="T21" fmla="*/ 5 h 296"/>
                  <a:gd name="T22" fmla="*/ 80 w 262"/>
                  <a:gd name="T23" fmla="*/ 5 h 296"/>
                  <a:gd name="T24" fmla="*/ 63 w 262"/>
                  <a:gd name="T25" fmla="*/ 4 h 296"/>
                  <a:gd name="T26" fmla="*/ 47 w 262"/>
                  <a:gd name="T27" fmla="*/ 3 h 296"/>
                  <a:gd name="T28" fmla="*/ 31 w 262"/>
                  <a:gd name="T29" fmla="*/ 1 h 296"/>
                  <a:gd name="T30" fmla="*/ 16 w 262"/>
                  <a:gd name="T31" fmla="*/ 1 h 296"/>
                  <a:gd name="T32" fmla="*/ 0 w 262"/>
                  <a:gd name="T33" fmla="*/ 0 h 296"/>
                  <a:gd name="T34" fmla="*/ 0 w 262"/>
                  <a:gd name="T35" fmla="*/ 72 h 296"/>
                  <a:gd name="T36" fmla="*/ 0 w 262"/>
                  <a:gd name="T37" fmla="*/ 143 h 296"/>
                  <a:gd name="T38" fmla="*/ 0 w 262"/>
                  <a:gd name="T39" fmla="*/ 216 h 296"/>
                  <a:gd name="T40" fmla="*/ 0 w 262"/>
                  <a:gd name="T41" fmla="*/ 287 h 296"/>
                  <a:gd name="T42" fmla="*/ 16 w 262"/>
                  <a:gd name="T43" fmla="*/ 288 h 296"/>
                  <a:gd name="T44" fmla="*/ 32 w 262"/>
                  <a:gd name="T45" fmla="*/ 288 h 296"/>
                  <a:gd name="T46" fmla="*/ 48 w 262"/>
                  <a:gd name="T47" fmla="*/ 289 h 296"/>
                  <a:gd name="T48" fmla="*/ 65 w 262"/>
                  <a:gd name="T49" fmla="*/ 289 h 296"/>
                  <a:gd name="T50" fmla="*/ 81 w 262"/>
                  <a:gd name="T51" fmla="*/ 290 h 296"/>
                  <a:gd name="T52" fmla="*/ 97 w 262"/>
                  <a:gd name="T53" fmla="*/ 290 h 296"/>
                  <a:gd name="T54" fmla="*/ 114 w 262"/>
                  <a:gd name="T55" fmla="*/ 292 h 296"/>
                  <a:gd name="T56" fmla="*/ 130 w 262"/>
                  <a:gd name="T57" fmla="*/ 292 h 296"/>
                  <a:gd name="T58" fmla="*/ 146 w 262"/>
                  <a:gd name="T59" fmla="*/ 293 h 296"/>
                  <a:gd name="T60" fmla="*/ 162 w 262"/>
                  <a:gd name="T61" fmla="*/ 293 h 296"/>
                  <a:gd name="T62" fmla="*/ 179 w 262"/>
                  <a:gd name="T63" fmla="*/ 294 h 296"/>
                  <a:gd name="T64" fmla="*/ 195 w 262"/>
                  <a:gd name="T65" fmla="*/ 294 h 296"/>
                  <a:gd name="T66" fmla="*/ 211 w 262"/>
                  <a:gd name="T67" fmla="*/ 295 h 296"/>
                  <a:gd name="T68" fmla="*/ 228 w 262"/>
                  <a:gd name="T69" fmla="*/ 295 h 296"/>
                  <a:gd name="T70" fmla="*/ 244 w 262"/>
                  <a:gd name="T71" fmla="*/ 296 h 296"/>
                  <a:gd name="T72" fmla="*/ 260 w 262"/>
                  <a:gd name="T73" fmla="*/ 296 h 296"/>
                  <a:gd name="T74" fmla="*/ 262 w 262"/>
                  <a:gd name="T75" fmla="*/ 250 h 296"/>
                  <a:gd name="T76" fmla="*/ 262 w 262"/>
                  <a:gd name="T77" fmla="*/ 151 h 296"/>
                  <a:gd name="T78" fmla="*/ 260 w 262"/>
                  <a:gd name="T79" fmla="*/ 53 h 296"/>
                  <a:gd name="T80" fmla="*/ 256 w 262"/>
                  <a:gd name="T81" fmla="*/ 13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62" h="296">
                    <a:moveTo>
                      <a:pt x="256" y="13"/>
                    </a:moveTo>
                    <a:lnTo>
                      <a:pt x="240" y="12"/>
                    </a:lnTo>
                    <a:lnTo>
                      <a:pt x="224" y="12"/>
                    </a:lnTo>
                    <a:lnTo>
                      <a:pt x="207" y="11"/>
                    </a:lnTo>
                    <a:lnTo>
                      <a:pt x="191" y="9"/>
                    </a:lnTo>
                    <a:lnTo>
                      <a:pt x="175" y="8"/>
                    </a:lnTo>
                    <a:lnTo>
                      <a:pt x="159" y="8"/>
                    </a:lnTo>
                    <a:lnTo>
                      <a:pt x="143" y="7"/>
                    </a:lnTo>
                    <a:lnTo>
                      <a:pt x="127" y="6"/>
                    </a:lnTo>
                    <a:lnTo>
                      <a:pt x="111" y="6"/>
                    </a:lnTo>
                    <a:lnTo>
                      <a:pt x="96" y="5"/>
                    </a:lnTo>
                    <a:lnTo>
                      <a:pt x="80" y="5"/>
                    </a:lnTo>
                    <a:lnTo>
                      <a:pt x="63" y="4"/>
                    </a:lnTo>
                    <a:lnTo>
                      <a:pt x="47" y="3"/>
                    </a:lnTo>
                    <a:lnTo>
                      <a:pt x="31" y="1"/>
                    </a:lnTo>
                    <a:lnTo>
                      <a:pt x="16" y="1"/>
                    </a:lnTo>
                    <a:lnTo>
                      <a:pt x="0" y="0"/>
                    </a:lnTo>
                    <a:lnTo>
                      <a:pt x="0" y="72"/>
                    </a:lnTo>
                    <a:lnTo>
                      <a:pt x="0" y="143"/>
                    </a:lnTo>
                    <a:lnTo>
                      <a:pt x="0" y="216"/>
                    </a:lnTo>
                    <a:lnTo>
                      <a:pt x="0" y="287"/>
                    </a:lnTo>
                    <a:lnTo>
                      <a:pt x="16" y="288"/>
                    </a:lnTo>
                    <a:lnTo>
                      <a:pt x="32" y="288"/>
                    </a:lnTo>
                    <a:lnTo>
                      <a:pt x="48" y="289"/>
                    </a:lnTo>
                    <a:lnTo>
                      <a:pt x="65" y="289"/>
                    </a:lnTo>
                    <a:lnTo>
                      <a:pt x="81" y="290"/>
                    </a:lnTo>
                    <a:lnTo>
                      <a:pt x="97" y="290"/>
                    </a:lnTo>
                    <a:lnTo>
                      <a:pt x="114" y="292"/>
                    </a:lnTo>
                    <a:lnTo>
                      <a:pt x="130" y="292"/>
                    </a:lnTo>
                    <a:lnTo>
                      <a:pt x="146" y="293"/>
                    </a:lnTo>
                    <a:lnTo>
                      <a:pt x="162" y="293"/>
                    </a:lnTo>
                    <a:lnTo>
                      <a:pt x="179" y="294"/>
                    </a:lnTo>
                    <a:lnTo>
                      <a:pt x="195" y="294"/>
                    </a:lnTo>
                    <a:lnTo>
                      <a:pt x="211" y="295"/>
                    </a:lnTo>
                    <a:lnTo>
                      <a:pt x="228" y="295"/>
                    </a:lnTo>
                    <a:lnTo>
                      <a:pt x="244" y="296"/>
                    </a:lnTo>
                    <a:lnTo>
                      <a:pt x="260" y="296"/>
                    </a:lnTo>
                    <a:lnTo>
                      <a:pt x="262" y="250"/>
                    </a:lnTo>
                    <a:lnTo>
                      <a:pt x="262" y="151"/>
                    </a:lnTo>
                    <a:lnTo>
                      <a:pt x="260" y="53"/>
                    </a:lnTo>
                    <a:lnTo>
                      <a:pt x="256" y="13"/>
                    </a:lnTo>
                    <a:close/>
                  </a:path>
                </a:pathLst>
              </a:custGeom>
              <a:solidFill>
                <a:srgbClr val="BFB5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508" name="Freeform 67"/>
              <p:cNvSpPr>
                <a:spLocks/>
              </p:cNvSpPr>
              <p:nvPr/>
            </p:nvSpPr>
            <p:spPr bwMode="auto">
              <a:xfrm>
                <a:off x="3056" y="2299"/>
                <a:ext cx="104" cy="147"/>
              </a:xfrm>
              <a:custGeom>
                <a:avLst/>
                <a:gdLst>
                  <a:gd name="T0" fmla="*/ 203 w 209"/>
                  <a:gd name="T1" fmla="*/ 12 h 295"/>
                  <a:gd name="T2" fmla="*/ 190 w 209"/>
                  <a:gd name="T3" fmla="*/ 11 h 295"/>
                  <a:gd name="T4" fmla="*/ 177 w 209"/>
                  <a:gd name="T5" fmla="*/ 11 h 295"/>
                  <a:gd name="T6" fmla="*/ 165 w 209"/>
                  <a:gd name="T7" fmla="*/ 10 h 295"/>
                  <a:gd name="T8" fmla="*/ 152 w 209"/>
                  <a:gd name="T9" fmla="*/ 10 h 295"/>
                  <a:gd name="T10" fmla="*/ 139 w 209"/>
                  <a:gd name="T11" fmla="*/ 8 h 295"/>
                  <a:gd name="T12" fmla="*/ 127 w 209"/>
                  <a:gd name="T13" fmla="*/ 8 h 295"/>
                  <a:gd name="T14" fmla="*/ 114 w 209"/>
                  <a:gd name="T15" fmla="*/ 7 h 295"/>
                  <a:gd name="T16" fmla="*/ 101 w 209"/>
                  <a:gd name="T17" fmla="*/ 6 h 295"/>
                  <a:gd name="T18" fmla="*/ 89 w 209"/>
                  <a:gd name="T19" fmla="*/ 6 h 295"/>
                  <a:gd name="T20" fmla="*/ 76 w 209"/>
                  <a:gd name="T21" fmla="*/ 5 h 295"/>
                  <a:gd name="T22" fmla="*/ 63 w 209"/>
                  <a:gd name="T23" fmla="*/ 4 h 295"/>
                  <a:gd name="T24" fmla="*/ 51 w 209"/>
                  <a:gd name="T25" fmla="*/ 4 h 295"/>
                  <a:gd name="T26" fmla="*/ 38 w 209"/>
                  <a:gd name="T27" fmla="*/ 3 h 295"/>
                  <a:gd name="T28" fmla="*/ 25 w 209"/>
                  <a:gd name="T29" fmla="*/ 2 h 295"/>
                  <a:gd name="T30" fmla="*/ 13 w 209"/>
                  <a:gd name="T31" fmla="*/ 2 h 295"/>
                  <a:gd name="T32" fmla="*/ 0 w 209"/>
                  <a:gd name="T33" fmla="*/ 0 h 295"/>
                  <a:gd name="T34" fmla="*/ 0 w 209"/>
                  <a:gd name="T35" fmla="*/ 72 h 295"/>
                  <a:gd name="T36" fmla="*/ 0 w 209"/>
                  <a:gd name="T37" fmla="*/ 143 h 295"/>
                  <a:gd name="T38" fmla="*/ 0 w 209"/>
                  <a:gd name="T39" fmla="*/ 215 h 295"/>
                  <a:gd name="T40" fmla="*/ 0 w 209"/>
                  <a:gd name="T41" fmla="*/ 286 h 295"/>
                  <a:gd name="T42" fmla="*/ 13 w 209"/>
                  <a:gd name="T43" fmla="*/ 287 h 295"/>
                  <a:gd name="T44" fmla="*/ 27 w 209"/>
                  <a:gd name="T45" fmla="*/ 287 h 295"/>
                  <a:gd name="T46" fmla="*/ 39 w 209"/>
                  <a:gd name="T47" fmla="*/ 288 h 295"/>
                  <a:gd name="T48" fmla="*/ 52 w 209"/>
                  <a:gd name="T49" fmla="*/ 288 h 295"/>
                  <a:gd name="T50" fmla="*/ 65 w 209"/>
                  <a:gd name="T51" fmla="*/ 289 h 295"/>
                  <a:gd name="T52" fmla="*/ 78 w 209"/>
                  <a:gd name="T53" fmla="*/ 289 h 295"/>
                  <a:gd name="T54" fmla="*/ 91 w 209"/>
                  <a:gd name="T55" fmla="*/ 291 h 295"/>
                  <a:gd name="T56" fmla="*/ 104 w 209"/>
                  <a:gd name="T57" fmla="*/ 291 h 295"/>
                  <a:gd name="T58" fmla="*/ 116 w 209"/>
                  <a:gd name="T59" fmla="*/ 292 h 295"/>
                  <a:gd name="T60" fmla="*/ 130 w 209"/>
                  <a:gd name="T61" fmla="*/ 292 h 295"/>
                  <a:gd name="T62" fmla="*/ 143 w 209"/>
                  <a:gd name="T63" fmla="*/ 293 h 295"/>
                  <a:gd name="T64" fmla="*/ 156 w 209"/>
                  <a:gd name="T65" fmla="*/ 293 h 295"/>
                  <a:gd name="T66" fmla="*/ 168 w 209"/>
                  <a:gd name="T67" fmla="*/ 294 h 295"/>
                  <a:gd name="T68" fmla="*/ 182 w 209"/>
                  <a:gd name="T69" fmla="*/ 294 h 295"/>
                  <a:gd name="T70" fmla="*/ 195 w 209"/>
                  <a:gd name="T71" fmla="*/ 295 h 295"/>
                  <a:gd name="T72" fmla="*/ 207 w 209"/>
                  <a:gd name="T73" fmla="*/ 295 h 295"/>
                  <a:gd name="T74" fmla="*/ 209 w 209"/>
                  <a:gd name="T75" fmla="*/ 249 h 295"/>
                  <a:gd name="T76" fmla="*/ 209 w 209"/>
                  <a:gd name="T77" fmla="*/ 150 h 295"/>
                  <a:gd name="T78" fmla="*/ 207 w 209"/>
                  <a:gd name="T79" fmla="*/ 52 h 295"/>
                  <a:gd name="T80" fmla="*/ 203 w 209"/>
                  <a:gd name="T81" fmla="*/ 12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09" h="295">
                    <a:moveTo>
                      <a:pt x="203" y="12"/>
                    </a:moveTo>
                    <a:lnTo>
                      <a:pt x="190" y="11"/>
                    </a:lnTo>
                    <a:lnTo>
                      <a:pt x="177" y="11"/>
                    </a:lnTo>
                    <a:lnTo>
                      <a:pt x="165" y="10"/>
                    </a:lnTo>
                    <a:lnTo>
                      <a:pt x="152" y="10"/>
                    </a:lnTo>
                    <a:lnTo>
                      <a:pt x="139" y="8"/>
                    </a:lnTo>
                    <a:lnTo>
                      <a:pt x="127" y="8"/>
                    </a:lnTo>
                    <a:lnTo>
                      <a:pt x="114" y="7"/>
                    </a:lnTo>
                    <a:lnTo>
                      <a:pt x="101" y="6"/>
                    </a:lnTo>
                    <a:lnTo>
                      <a:pt x="89" y="6"/>
                    </a:lnTo>
                    <a:lnTo>
                      <a:pt x="76" y="5"/>
                    </a:lnTo>
                    <a:lnTo>
                      <a:pt x="63" y="4"/>
                    </a:lnTo>
                    <a:lnTo>
                      <a:pt x="51" y="4"/>
                    </a:lnTo>
                    <a:lnTo>
                      <a:pt x="38" y="3"/>
                    </a:lnTo>
                    <a:lnTo>
                      <a:pt x="25" y="2"/>
                    </a:lnTo>
                    <a:lnTo>
                      <a:pt x="13" y="2"/>
                    </a:lnTo>
                    <a:lnTo>
                      <a:pt x="0" y="0"/>
                    </a:lnTo>
                    <a:lnTo>
                      <a:pt x="0" y="72"/>
                    </a:lnTo>
                    <a:lnTo>
                      <a:pt x="0" y="143"/>
                    </a:lnTo>
                    <a:lnTo>
                      <a:pt x="0" y="215"/>
                    </a:lnTo>
                    <a:lnTo>
                      <a:pt x="0" y="286"/>
                    </a:lnTo>
                    <a:lnTo>
                      <a:pt x="13" y="287"/>
                    </a:lnTo>
                    <a:lnTo>
                      <a:pt x="27" y="287"/>
                    </a:lnTo>
                    <a:lnTo>
                      <a:pt x="39" y="288"/>
                    </a:lnTo>
                    <a:lnTo>
                      <a:pt x="52" y="288"/>
                    </a:lnTo>
                    <a:lnTo>
                      <a:pt x="65" y="289"/>
                    </a:lnTo>
                    <a:lnTo>
                      <a:pt x="78" y="289"/>
                    </a:lnTo>
                    <a:lnTo>
                      <a:pt x="91" y="291"/>
                    </a:lnTo>
                    <a:lnTo>
                      <a:pt x="104" y="291"/>
                    </a:lnTo>
                    <a:lnTo>
                      <a:pt x="116" y="292"/>
                    </a:lnTo>
                    <a:lnTo>
                      <a:pt x="130" y="292"/>
                    </a:lnTo>
                    <a:lnTo>
                      <a:pt x="143" y="293"/>
                    </a:lnTo>
                    <a:lnTo>
                      <a:pt x="156" y="293"/>
                    </a:lnTo>
                    <a:lnTo>
                      <a:pt x="168" y="294"/>
                    </a:lnTo>
                    <a:lnTo>
                      <a:pt x="182" y="294"/>
                    </a:lnTo>
                    <a:lnTo>
                      <a:pt x="195" y="295"/>
                    </a:lnTo>
                    <a:lnTo>
                      <a:pt x="207" y="295"/>
                    </a:lnTo>
                    <a:lnTo>
                      <a:pt x="209" y="249"/>
                    </a:lnTo>
                    <a:lnTo>
                      <a:pt x="209" y="150"/>
                    </a:lnTo>
                    <a:lnTo>
                      <a:pt x="207" y="52"/>
                    </a:lnTo>
                    <a:lnTo>
                      <a:pt x="203" y="12"/>
                    </a:lnTo>
                    <a:close/>
                  </a:path>
                </a:pathLst>
              </a:custGeom>
              <a:solidFill>
                <a:srgbClr val="C1B7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509" name="Freeform 68"/>
              <p:cNvSpPr>
                <a:spLocks/>
              </p:cNvSpPr>
              <p:nvPr/>
            </p:nvSpPr>
            <p:spPr bwMode="auto">
              <a:xfrm>
                <a:off x="3083" y="2300"/>
                <a:ext cx="77" cy="146"/>
              </a:xfrm>
              <a:custGeom>
                <a:avLst/>
                <a:gdLst>
                  <a:gd name="T0" fmla="*/ 150 w 156"/>
                  <a:gd name="T1" fmla="*/ 9 h 292"/>
                  <a:gd name="T2" fmla="*/ 0 w 156"/>
                  <a:gd name="T3" fmla="*/ 0 h 292"/>
                  <a:gd name="T4" fmla="*/ 0 w 156"/>
                  <a:gd name="T5" fmla="*/ 283 h 292"/>
                  <a:gd name="T6" fmla="*/ 154 w 156"/>
                  <a:gd name="T7" fmla="*/ 292 h 292"/>
                  <a:gd name="T8" fmla="*/ 156 w 156"/>
                  <a:gd name="T9" fmla="*/ 246 h 292"/>
                  <a:gd name="T10" fmla="*/ 156 w 156"/>
                  <a:gd name="T11" fmla="*/ 147 h 292"/>
                  <a:gd name="T12" fmla="*/ 154 w 156"/>
                  <a:gd name="T13" fmla="*/ 49 h 292"/>
                  <a:gd name="T14" fmla="*/ 150 w 156"/>
                  <a:gd name="T15" fmla="*/ 9 h 29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6" h="292">
                    <a:moveTo>
                      <a:pt x="150" y="9"/>
                    </a:moveTo>
                    <a:lnTo>
                      <a:pt x="0" y="0"/>
                    </a:lnTo>
                    <a:lnTo>
                      <a:pt x="0" y="283"/>
                    </a:lnTo>
                    <a:lnTo>
                      <a:pt x="154" y="292"/>
                    </a:lnTo>
                    <a:lnTo>
                      <a:pt x="156" y="246"/>
                    </a:lnTo>
                    <a:lnTo>
                      <a:pt x="156" y="147"/>
                    </a:lnTo>
                    <a:lnTo>
                      <a:pt x="154" y="49"/>
                    </a:lnTo>
                    <a:lnTo>
                      <a:pt x="150" y="9"/>
                    </a:lnTo>
                    <a:close/>
                  </a:path>
                </a:pathLst>
              </a:custGeom>
              <a:solidFill>
                <a:srgbClr val="C9BC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510" name="Freeform 69"/>
              <p:cNvSpPr>
                <a:spLocks/>
              </p:cNvSpPr>
              <p:nvPr/>
            </p:nvSpPr>
            <p:spPr bwMode="auto">
              <a:xfrm>
                <a:off x="2783" y="2477"/>
                <a:ext cx="356" cy="334"/>
              </a:xfrm>
              <a:custGeom>
                <a:avLst/>
                <a:gdLst>
                  <a:gd name="T0" fmla="*/ 712 w 712"/>
                  <a:gd name="T1" fmla="*/ 0 h 667"/>
                  <a:gd name="T2" fmla="*/ 0 w 712"/>
                  <a:gd name="T3" fmla="*/ 4 h 667"/>
                  <a:gd name="T4" fmla="*/ 0 w 712"/>
                  <a:gd name="T5" fmla="*/ 657 h 667"/>
                  <a:gd name="T6" fmla="*/ 712 w 712"/>
                  <a:gd name="T7" fmla="*/ 667 h 667"/>
                  <a:gd name="T8" fmla="*/ 712 w 712"/>
                  <a:gd name="T9" fmla="*/ 0 h 667"/>
                </a:gdLst>
                <a:ahLst/>
                <a:cxnLst>
                  <a:cxn ang="0">
                    <a:pos x="T0" y="T1"/>
                  </a:cxn>
                  <a:cxn ang="0">
                    <a:pos x="T2" y="T3"/>
                  </a:cxn>
                  <a:cxn ang="0">
                    <a:pos x="T4" y="T5"/>
                  </a:cxn>
                  <a:cxn ang="0">
                    <a:pos x="T6" y="T7"/>
                  </a:cxn>
                  <a:cxn ang="0">
                    <a:pos x="T8" y="T9"/>
                  </a:cxn>
                </a:cxnLst>
                <a:rect l="0" t="0" r="r" b="b"/>
                <a:pathLst>
                  <a:path w="712" h="667">
                    <a:moveTo>
                      <a:pt x="712" y="0"/>
                    </a:moveTo>
                    <a:lnTo>
                      <a:pt x="0" y="4"/>
                    </a:lnTo>
                    <a:lnTo>
                      <a:pt x="0" y="657"/>
                    </a:lnTo>
                    <a:lnTo>
                      <a:pt x="712" y="667"/>
                    </a:lnTo>
                    <a:lnTo>
                      <a:pt x="712" y="0"/>
                    </a:lnTo>
                    <a:close/>
                  </a:path>
                </a:pathLst>
              </a:custGeom>
              <a:solidFill>
                <a:srgbClr val="7577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511" name="Freeform 70"/>
              <p:cNvSpPr>
                <a:spLocks/>
              </p:cNvSpPr>
              <p:nvPr/>
            </p:nvSpPr>
            <p:spPr bwMode="auto">
              <a:xfrm>
                <a:off x="2809" y="2477"/>
                <a:ext cx="330" cy="334"/>
              </a:xfrm>
              <a:custGeom>
                <a:avLst/>
                <a:gdLst>
                  <a:gd name="T0" fmla="*/ 659 w 659"/>
                  <a:gd name="T1" fmla="*/ 0 h 667"/>
                  <a:gd name="T2" fmla="*/ 617 w 659"/>
                  <a:gd name="T3" fmla="*/ 0 h 667"/>
                  <a:gd name="T4" fmla="*/ 577 w 659"/>
                  <a:gd name="T5" fmla="*/ 0 h 667"/>
                  <a:gd name="T6" fmla="*/ 536 w 659"/>
                  <a:gd name="T7" fmla="*/ 2 h 667"/>
                  <a:gd name="T8" fmla="*/ 494 w 659"/>
                  <a:gd name="T9" fmla="*/ 2 h 667"/>
                  <a:gd name="T10" fmla="*/ 454 w 659"/>
                  <a:gd name="T11" fmla="*/ 2 h 667"/>
                  <a:gd name="T12" fmla="*/ 412 w 659"/>
                  <a:gd name="T13" fmla="*/ 2 h 667"/>
                  <a:gd name="T14" fmla="*/ 371 w 659"/>
                  <a:gd name="T15" fmla="*/ 2 h 667"/>
                  <a:gd name="T16" fmla="*/ 329 w 659"/>
                  <a:gd name="T17" fmla="*/ 2 h 667"/>
                  <a:gd name="T18" fmla="*/ 289 w 659"/>
                  <a:gd name="T19" fmla="*/ 3 h 667"/>
                  <a:gd name="T20" fmla="*/ 248 w 659"/>
                  <a:gd name="T21" fmla="*/ 3 h 667"/>
                  <a:gd name="T22" fmla="*/ 206 w 659"/>
                  <a:gd name="T23" fmla="*/ 3 h 667"/>
                  <a:gd name="T24" fmla="*/ 165 w 659"/>
                  <a:gd name="T25" fmla="*/ 3 h 667"/>
                  <a:gd name="T26" fmla="*/ 123 w 659"/>
                  <a:gd name="T27" fmla="*/ 3 h 667"/>
                  <a:gd name="T28" fmla="*/ 83 w 659"/>
                  <a:gd name="T29" fmla="*/ 4 h 667"/>
                  <a:gd name="T30" fmla="*/ 41 w 659"/>
                  <a:gd name="T31" fmla="*/ 4 h 667"/>
                  <a:gd name="T32" fmla="*/ 0 w 659"/>
                  <a:gd name="T33" fmla="*/ 4 h 667"/>
                  <a:gd name="T34" fmla="*/ 0 w 659"/>
                  <a:gd name="T35" fmla="*/ 167 h 667"/>
                  <a:gd name="T36" fmla="*/ 0 w 659"/>
                  <a:gd name="T37" fmla="*/ 330 h 667"/>
                  <a:gd name="T38" fmla="*/ 0 w 659"/>
                  <a:gd name="T39" fmla="*/ 493 h 667"/>
                  <a:gd name="T40" fmla="*/ 0 w 659"/>
                  <a:gd name="T41" fmla="*/ 657 h 667"/>
                  <a:gd name="T42" fmla="*/ 41 w 659"/>
                  <a:gd name="T43" fmla="*/ 658 h 667"/>
                  <a:gd name="T44" fmla="*/ 83 w 659"/>
                  <a:gd name="T45" fmla="*/ 658 h 667"/>
                  <a:gd name="T46" fmla="*/ 123 w 659"/>
                  <a:gd name="T47" fmla="*/ 659 h 667"/>
                  <a:gd name="T48" fmla="*/ 165 w 659"/>
                  <a:gd name="T49" fmla="*/ 659 h 667"/>
                  <a:gd name="T50" fmla="*/ 206 w 659"/>
                  <a:gd name="T51" fmla="*/ 661 h 667"/>
                  <a:gd name="T52" fmla="*/ 248 w 659"/>
                  <a:gd name="T53" fmla="*/ 661 h 667"/>
                  <a:gd name="T54" fmla="*/ 289 w 659"/>
                  <a:gd name="T55" fmla="*/ 662 h 667"/>
                  <a:gd name="T56" fmla="*/ 329 w 659"/>
                  <a:gd name="T57" fmla="*/ 662 h 667"/>
                  <a:gd name="T58" fmla="*/ 371 w 659"/>
                  <a:gd name="T59" fmla="*/ 663 h 667"/>
                  <a:gd name="T60" fmla="*/ 412 w 659"/>
                  <a:gd name="T61" fmla="*/ 664 h 667"/>
                  <a:gd name="T62" fmla="*/ 454 w 659"/>
                  <a:gd name="T63" fmla="*/ 664 h 667"/>
                  <a:gd name="T64" fmla="*/ 494 w 659"/>
                  <a:gd name="T65" fmla="*/ 665 h 667"/>
                  <a:gd name="T66" fmla="*/ 536 w 659"/>
                  <a:gd name="T67" fmla="*/ 665 h 667"/>
                  <a:gd name="T68" fmla="*/ 577 w 659"/>
                  <a:gd name="T69" fmla="*/ 666 h 667"/>
                  <a:gd name="T70" fmla="*/ 617 w 659"/>
                  <a:gd name="T71" fmla="*/ 666 h 667"/>
                  <a:gd name="T72" fmla="*/ 659 w 659"/>
                  <a:gd name="T73" fmla="*/ 667 h 667"/>
                  <a:gd name="T74" fmla="*/ 659 w 659"/>
                  <a:gd name="T75" fmla="*/ 500 h 667"/>
                  <a:gd name="T76" fmla="*/ 659 w 659"/>
                  <a:gd name="T77" fmla="*/ 333 h 667"/>
                  <a:gd name="T78" fmla="*/ 659 w 659"/>
                  <a:gd name="T79" fmla="*/ 167 h 667"/>
                  <a:gd name="T80" fmla="*/ 659 w 659"/>
                  <a:gd name="T81" fmla="*/ 0 h 6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59" h="667">
                    <a:moveTo>
                      <a:pt x="659" y="0"/>
                    </a:moveTo>
                    <a:lnTo>
                      <a:pt x="617" y="0"/>
                    </a:lnTo>
                    <a:lnTo>
                      <a:pt x="577" y="0"/>
                    </a:lnTo>
                    <a:lnTo>
                      <a:pt x="536" y="2"/>
                    </a:lnTo>
                    <a:lnTo>
                      <a:pt x="494" y="2"/>
                    </a:lnTo>
                    <a:lnTo>
                      <a:pt x="454" y="2"/>
                    </a:lnTo>
                    <a:lnTo>
                      <a:pt x="412" y="2"/>
                    </a:lnTo>
                    <a:lnTo>
                      <a:pt x="371" y="2"/>
                    </a:lnTo>
                    <a:lnTo>
                      <a:pt x="329" y="2"/>
                    </a:lnTo>
                    <a:lnTo>
                      <a:pt x="289" y="3"/>
                    </a:lnTo>
                    <a:lnTo>
                      <a:pt x="248" y="3"/>
                    </a:lnTo>
                    <a:lnTo>
                      <a:pt x="206" y="3"/>
                    </a:lnTo>
                    <a:lnTo>
                      <a:pt x="165" y="3"/>
                    </a:lnTo>
                    <a:lnTo>
                      <a:pt x="123" y="3"/>
                    </a:lnTo>
                    <a:lnTo>
                      <a:pt x="83" y="4"/>
                    </a:lnTo>
                    <a:lnTo>
                      <a:pt x="41" y="4"/>
                    </a:lnTo>
                    <a:lnTo>
                      <a:pt x="0" y="4"/>
                    </a:lnTo>
                    <a:lnTo>
                      <a:pt x="0" y="167"/>
                    </a:lnTo>
                    <a:lnTo>
                      <a:pt x="0" y="330"/>
                    </a:lnTo>
                    <a:lnTo>
                      <a:pt x="0" y="493"/>
                    </a:lnTo>
                    <a:lnTo>
                      <a:pt x="0" y="657"/>
                    </a:lnTo>
                    <a:lnTo>
                      <a:pt x="41" y="658"/>
                    </a:lnTo>
                    <a:lnTo>
                      <a:pt x="83" y="658"/>
                    </a:lnTo>
                    <a:lnTo>
                      <a:pt x="123" y="659"/>
                    </a:lnTo>
                    <a:lnTo>
                      <a:pt x="165" y="659"/>
                    </a:lnTo>
                    <a:lnTo>
                      <a:pt x="206" y="661"/>
                    </a:lnTo>
                    <a:lnTo>
                      <a:pt x="248" y="661"/>
                    </a:lnTo>
                    <a:lnTo>
                      <a:pt x="289" y="662"/>
                    </a:lnTo>
                    <a:lnTo>
                      <a:pt x="329" y="662"/>
                    </a:lnTo>
                    <a:lnTo>
                      <a:pt x="371" y="663"/>
                    </a:lnTo>
                    <a:lnTo>
                      <a:pt x="412" y="664"/>
                    </a:lnTo>
                    <a:lnTo>
                      <a:pt x="454" y="664"/>
                    </a:lnTo>
                    <a:lnTo>
                      <a:pt x="494" y="665"/>
                    </a:lnTo>
                    <a:lnTo>
                      <a:pt x="536" y="665"/>
                    </a:lnTo>
                    <a:lnTo>
                      <a:pt x="577" y="666"/>
                    </a:lnTo>
                    <a:lnTo>
                      <a:pt x="617" y="666"/>
                    </a:lnTo>
                    <a:lnTo>
                      <a:pt x="659" y="667"/>
                    </a:lnTo>
                    <a:lnTo>
                      <a:pt x="659" y="500"/>
                    </a:lnTo>
                    <a:lnTo>
                      <a:pt x="659" y="333"/>
                    </a:lnTo>
                    <a:lnTo>
                      <a:pt x="659" y="167"/>
                    </a:lnTo>
                    <a:lnTo>
                      <a:pt x="659" y="0"/>
                    </a:lnTo>
                    <a:close/>
                  </a:path>
                </a:pathLst>
              </a:custGeom>
              <a:solidFill>
                <a:srgbClr val="7C7F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512" name="Freeform 71"/>
              <p:cNvSpPr>
                <a:spLocks/>
              </p:cNvSpPr>
              <p:nvPr/>
            </p:nvSpPr>
            <p:spPr bwMode="auto">
              <a:xfrm>
                <a:off x="2836" y="2477"/>
                <a:ext cx="303" cy="334"/>
              </a:xfrm>
              <a:custGeom>
                <a:avLst/>
                <a:gdLst>
                  <a:gd name="T0" fmla="*/ 606 w 606"/>
                  <a:gd name="T1" fmla="*/ 0 h 667"/>
                  <a:gd name="T2" fmla="*/ 568 w 606"/>
                  <a:gd name="T3" fmla="*/ 0 h 667"/>
                  <a:gd name="T4" fmla="*/ 530 w 606"/>
                  <a:gd name="T5" fmla="*/ 0 h 667"/>
                  <a:gd name="T6" fmla="*/ 492 w 606"/>
                  <a:gd name="T7" fmla="*/ 2 h 667"/>
                  <a:gd name="T8" fmla="*/ 455 w 606"/>
                  <a:gd name="T9" fmla="*/ 2 h 667"/>
                  <a:gd name="T10" fmla="*/ 417 w 606"/>
                  <a:gd name="T11" fmla="*/ 2 h 667"/>
                  <a:gd name="T12" fmla="*/ 379 w 606"/>
                  <a:gd name="T13" fmla="*/ 2 h 667"/>
                  <a:gd name="T14" fmla="*/ 341 w 606"/>
                  <a:gd name="T15" fmla="*/ 2 h 667"/>
                  <a:gd name="T16" fmla="*/ 303 w 606"/>
                  <a:gd name="T17" fmla="*/ 2 h 667"/>
                  <a:gd name="T18" fmla="*/ 265 w 606"/>
                  <a:gd name="T19" fmla="*/ 3 h 667"/>
                  <a:gd name="T20" fmla="*/ 227 w 606"/>
                  <a:gd name="T21" fmla="*/ 3 h 667"/>
                  <a:gd name="T22" fmla="*/ 189 w 606"/>
                  <a:gd name="T23" fmla="*/ 3 h 667"/>
                  <a:gd name="T24" fmla="*/ 151 w 606"/>
                  <a:gd name="T25" fmla="*/ 3 h 667"/>
                  <a:gd name="T26" fmla="*/ 114 w 606"/>
                  <a:gd name="T27" fmla="*/ 3 h 667"/>
                  <a:gd name="T28" fmla="*/ 76 w 606"/>
                  <a:gd name="T29" fmla="*/ 4 h 667"/>
                  <a:gd name="T30" fmla="*/ 38 w 606"/>
                  <a:gd name="T31" fmla="*/ 4 h 667"/>
                  <a:gd name="T32" fmla="*/ 0 w 606"/>
                  <a:gd name="T33" fmla="*/ 4 h 667"/>
                  <a:gd name="T34" fmla="*/ 0 w 606"/>
                  <a:gd name="T35" fmla="*/ 167 h 667"/>
                  <a:gd name="T36" fmla="*/ 0 w 606"/>
                  <a:gd name="T37" fmla="*/ 330 h 667"/>
                  <a:gd name="T38" fmla="*/ 0 w 606"/>
                  <a:gd name="T39" fmla="*/ 493 h 667"/>
                  <a:gd name="T40" fmla="*/ 0 w 606"/>
                  <a:gd name="T41" fmla="*/ 657 h 667"/>
                  <a:gd name="T42" fmla="*/ 38 w 606"/>
                  <a:gd name="T43" fmla="*/ 658 h 667"/>
                  <a:gd name="T44" fmla="*/ 76 w 606"/>
                  <a:gd name="T45" fmla="*/ 658 h 667"/>
                  <a:gd name="T46" fmla="*/ 114 w 606"/>
                  <a:gd name="T47" fmla="*/ 659 h 667"/>
                  <a:gd name="T48" fmla="*/ 151 w 606"/>
                  <a:gd name="T49" fmla="*/ 659 h 667"/>
                  <a:gd name="T50" fmla="*/ 189 w 606"/>
                  <a:gd name="T51" fmla="*/ 661 h 667"/>
                  <a:gd name="T52" fmla="*/ 227 w 606"/>
                  <a:gd name="T53" fmla="*/ 661 h 667"/>
                  <a:gd name="T54" fmla="*/ 265 w 606"/>
                  <a:gd name="T55" fmla="*/ 662 h 667"/>
                  <a:gd name="T56" fmla="*/ 303 w 606"/>
                  <a:gd name="T57" fmla="*/ 662 h 667"/>
                  <a:gd name="T58" fmla="*/ 341 w 606"/>
                  <a:gd name="T59" fmla="*/ 663 h 667"/>
                  <a:gd name="T60" fmla="*/ 379 w 606"/>
                  <a:gd name="T61" fmla="*/ 664 h 667"/>
                  <a:gd name="T62" fmla="*/ 417 w 606"/>
                  <a:gd name="T63" fmla="*/ 664 h 667"/>
                  <a:gd name="T64" fmla="*/ 455 w 606"/>
                  <a:gd name="T65" fmla="*/ 665 h 667"/>
                  <a:gd name="T66" fmla="*/ 492 w 606"/>
                  <a:gd name="T67" fmla="*/ 665 h 667"/>
                  <a:gd name="T68" fmla="*/ 530 w 606"/>
                  <a:gd name="T69" fmla="*/ 666 h 667"/>
                  <a:gd name="T70" fmla="*/ 568 w 606"/>
                  <a:gd name="T71" fmla="*/ 666 h 667"/>
                  <a:gd name="T72" fmla="*/ 606 w 606"/>
                  <a:gd name="T73" fmla="*/ 667 h 667"/>
                  <a:gd name="T74" fmla="*/ 606 w 606"/>
                  <a:gd name="T75" fmla="*/ 500 h 667"/>
                  <a:gd name="T76" fmla="*/ 606 w 606"/>
                  <a:gd name="T77" fmla="*/ 333 h 667"/>
                  <a:gd name="T78" fmla="*/ 606 w 606"/>
                  <a:gd name="T79" fmla="*/ 167 h 667"/>
                  <a:gd name="T80" fmla="*/ 606 w 606"/>
                  <a:gd name="T81" fmla="*/ 0 h 6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06" h="667">
                    <a:moveTo>
                      <a:pt x="606" y="0"/>
                    </a:moveTo>
                    <a:lnTo>
                      <a:pt x="568" y="0"/>
                    </a:lnTo>
                    <a:lnTo>
                      <a:pt x="530" y="0"/>
                    </a:lnTo>
                    <a:lnTo>
                      <a:pt x="492" y="2"/>
                    </a:lnTo>
                    <a:lnTo>
                      <a:pt x="455" y="2"/>
                    </a:lnTo>
                    <a:lnTo>
                      <a:pt x="417" y="2"/>
                    </a:lnTo>
                    <a:lnTo>
                      <a:pt x="379" y="2"/>
                    </a:lnTo>
                    <a:lnTo>
                      <a:pt x="341" y="2"/>
                    </a:lnTo>
                    <a:lnTo>
                      <a:pt x="303" y="2"/>
                    </a:lnTo>
                    <a:lnTo>
                      <a:pt x="265" y="3"/>
                    </a:lnTo>
                    <a:lnTo>
                      <a:pt x="227" y="3"/>
                    </a:lnTo>
                    <a:lnTo>
                      <a:pt x="189" y="3"/>
                    </a:lnTo>
                    <a:lnTo>
                      <a:pt x="151" y="3"/>
                    </a:lnTo>
                    <a:lnTo>
                      <a:pt x="114" y="3"/>
                    </a:lnTo>
                    <a:lnTo>
                      <a:pt x="76" y="4"/>
                    </a:lnTo>
                    <a:lnTo>
                      <a:pt x="38" y="4"/>
                    </a:lnTo>
                    <a:lnTo>
                      <a:pt x="0" y="4"/>
                    </a:lnTo>
                    <a:lnTo>
                      <a:pt x="0" y="167"/>
                    </a:lnTo>
                    <a:lnTo>
                      <a:pt x="0" y="330"/>
                    </a:lnTo>
                    <a:lnTo>
                      <a:pt x="0" y="493"/>
                    </a:lnTo>
                    <a:lnTo>
                      <a:pt x="0" y="657"/>
                    </a:lnTo>
                    <a:lnTo>
                      <a:pt x="38" y="658"/>
                    </a:lnTo>
                    <a:lnTo>
                      <a:pt x="76" y="658"/>
                    </a:lnTo>
                    <a:lnTo>
                      <a:pt x="114" y="659"/>
                    </a:lnTo>
                    <a:lnTo>
                      <a:pt x="151" y="659"/>
                    </a:lnTo>
                    <a:lnTo>
                      <a:pt x="189" y="661"/>
                    </a:lnTo>
                    <a:lnTo>
                      <a:pt x="227" y="661"/>
                    </a:lnTo>
                    <a:lnTo>
                      <a:pt x="265" y="662"/>
                    </a:lnTo>
                    <a:lnTo>
                      <a:pt x="303" y="662"/>
                    </a:lnTo>
                    <a:lnTo>
                      <a:pt x="341" y="663"/>
                    </a:lnTo>
                    <a:lnTo>
                      <a:pt x="379" y="664"/>
                    </a:lnTo>
                    <a:lnTo>
                      <a:pt x="417" y="664"/>
                    </a:lnTo>
                    <a:lnTo>
                      <a:pt x="455" y="665"/>
                    </a:lnTo>
                    <a:lnTo>
                      <a:pt x="492" y="665"/>
                    </a:lnTo>
                    <a:lnTo>
                      <a:pt x="530" y="666"/>
                    </a:lnTo>
                    <a:lnTo>
                      <a:pt x="568" y="666"/>
                    </a:lnTo>
                    <a:lnTo>
                      <a:pt x="606" y="667"/>
                    </a:lnTo>
                    <a:lnTo>
                      <a:pt x="606" y="500"/>
                    </a:lnTo>
                    <a:lnTo>
                      <a:pt x="606" y="333"/>
                    </a:lnTo>
                    <a:lnTo>
                      <a:pt x="606" y="167"/>
                    </a:lnTo>
                    <a:lnTo>
                      <a:pt x="606" y="0"/>
                    </a:lnTo>
                    <a:close/>
                  </a:path>
                </a:pathLst>
              </a:custGeom>
              <a:solidFill>
                <a:srgbClr val="8484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513" name="Freeform 72"/>
              <p:cNvSpPr>
                <a:spLocks/>
              </p:cNvSpPr>
              <p:nvPr/>
            </p:nvSpPr>
            <p:spPr bwMode="auto">
              <a:xfrm>
                <a:off x="2863" y="2477"/>
                <a:ext cx="276" cy="334"/>
              </a:xfrm>
              <a:custGeom>
                <a:avLst/>
                <a:gdLst>
                  <a:gd name="T0" fmla="*/ 552 w 552"/>
                  <a:gd name="T1" fmla="*/ 0 h 667"/>
                  <a:gd name="T2" fmla="*/ 517 w 552"/>
                  <a:gd name="T3" fmla="*/ 0 h 667"/>
                  <a:gd name="T4" fmla="*/ 483 w 552"/>
                  <a:gd name="T5" fmla="*/ 0 h 667"/>
                  <a:gd name="T6" fmla="*/ 448 w 552"/>
                  <a:gd name="T7" fmla="*/ 2 h 667"/>
                  <a:gd name="T8" fmla="*/ 414 w 552"/>
                  <a:gd name="T9" fmla="*/ 2 h 667"/>
                  <a:gd name="T10" fmla="*/ 379 w 552"/>
                  <a:gd name="T11" fmla="*/ 2 h 667"/>
                  <a:gd name="T12" fmla="*/ 345 w 552"/>
                  <a:gd name="T13" fmla="*/ 2 h 667"/>
                  <a:gd name="T14" fmla="*/ 310 w 552"/>
                  <a:gd name="T15" fmla="*/ 2 h 667"/>
                  <a:gd name="T16" fmla="*/ 275 w 552"/>
                  <a:gd name="T17" fmla="*/ 2 h 667"/>
                  <a:gd name="T18" fmla="*/ 241 w 552"/>
                  <a:gd name="T19" fmla="*/ 3 h 667"/>
                  <a:gd name="T20" fmla="*/ 206 w 552"/>
                  <a:gd name="T21" fmla="*/ 3 h 667"/>
                  <a:gd name="T22" fmla="*/ 172 w 552"/>
                  <a:gd name="T23" fmla="*/ 3 h 667"/>
                  <a:gd name="T24" fmla="*/ 137 w 552"/>
                  <a:gd name="T25" fmla="*/ 3 h 667"/>
                  <a:gd name="T26" fmla="*/ 104 w 552"/>
                  <a:gd name="T27" fmla="*/ 3 h 667"/>
                  <a:gd name="T28" fmla="*/ 69 w 552"/>
                  <a:gd name="T29" fmla="*/ 4 h 667"/>
                  <a:gd name="T30" fmla="*/ 35 w 552"/>
                  <a:gd name="T31" fmla="*/ 4 h 667"/>
                  <a:gd name="T32" fmla="*/ 0 w 552"/>
                  <a:gd name="T33" fmla="*/ 4 h 667"/>
                  <a:gd name="T34" fmla="*/ 0 w 552"/>
                  <a:gd name="T35" fmla="*/ 167 h 667"/>
                  <a:gd name="T36" fmla="*/ 0 w 552"/>
                  <a:gd name="T37" fmla="*/ 330 h 667"/>
                  <a:gd name="T38" fmla="*/ 0 w 552"/>
                  <a:gd name="T39" fmla="*/ 493 h 667"/>
                  <a:gd name="T40" fmla="*/ 0 w 552"/>
                  <a:gd name="T41" fmla="*/ 657 h 667"/>
                  <a:gd name="T42" fmla="*/ 35 w 552"/>
                  <a:gd name="T43" fmla="*/ 658 h 667"/>
                  <a:gd name="T44" fmla="*/ 69 w 552"/>
                  <a:gd name="T45" fmla="*/ 658 h 667"/>
                  <a:gd name="T46" fmla="*/ 104 w 552"/>
                  <a:gd name="T47" fmla="*/ 659 h 667"/>
                  <a:gd name="T48" fmla="*/ 137 w 552"/>
                  <a:gd name="T49" fmla="*/ 659 h 667"/>
                  <a:gd name="T50" fmla="*/ 172 w 552"/>
                  <a:gd name="T51" fmla="*/ 661 h 667"/>
                  <a:gd name="T52" fmla="*/ 206 w 552"/>
                  <a:gd name="T53" fmla="*/ 661 h 667"/>
                  <a:gd name="T54" fmla="*/ 241 w 552"/>
                  <a:gd name="T55" fmla="*/ 662 h 667"/>
                  <a:gd name="T56" fmla="*/ 275 w 552"/>
                  <a:gd name="T57" fmla="*/ 662 h 667"/>
                  <a:gd name="T58" fmla="*/ 310 w 552"/>
                  <a:gd name="T59" fmla="*/ 663 h 667"/>
                  <a:gd name="T60" fmla="*/ 345 w 552"/>
                  <a:gd name="T61" fmla="*/ 664 h 667"/>
                  <a:gd name="T62" fmla="*/ 379 w 552"/>
                  <a:gd name="T63" fmla="*/ 664 h 667"/>
                  <a:gd name="T64" fmla="*/ 414 w 552"/>
                  <a:gd name="T65" fmla="*/ 665 h 667"/>
                  <a:gd name="T66" fmla="*/ 448 w 552"/>
                  <a:gd name="T67" fmla="*/ 665 h 667"/>
                  <a:gd name="T68" fmla="*/ 483 w 552"/>
                  <a:gd name="T69" fmla="*/ 666 h 667"/>
                  <a:gd name="T70" fmla="*/ 517 w 552"/>
                  <a:gd name="T71" fmla="*/ 666 h 667"/>
                  <a:gd name="T72" fmla="*/ 552 w 552"/>
                  <a:gd name="T73" fmla="*/ 667 h 667"/>
                  <a:gd name="T74" fmla="*/ 552 w 552"/>
                  <a:gd name="T75" fmla="*/ 500 h 667"/>
                  <a:gd name="T76" fmla="*/ 552 w 552"/>
                  <a:gd name="T77" fmla="*/ 333 h 667"/>
                  <a:gd name="T78" fmla="*/ 552 w 552"/>
                  <a:gd name="T79" fmla="*/ 167 h 667"/>
                  <a:gd name="T80" fmla="*/ 552 w 552"/>
                  <a:gd name="T81" fmla="*/ 0 h 6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2" h="667">
                    <a:moveTo>
                      <a:pt x="552" y="0"/>
                    </a:moveTo>
                    <a:lnTo>
                      <a:pt x="517" y="0"/>
                    </a:lnTo>
                    <a:lnTo>
                      <a:pt x="483" y="0"/>
                    </a:lnTo>
                    <a:lnTo>
                      <a:pt x="448" y="2"/>
                    </a:lnTo>
                    <a:lnTo>
                      <a:pt x="414" y="2"/>
                    </a:lnTo>
                    <a:lnTo>
                      <a:pt x="379" y="2"/>
                    </a:lnTo>
                    <a:lnTo>
                      <a:pt x="345" y="2"/>
                    </a:lnTo>
                    <a:lnTo>
                      <a:pt x="310" y="2"/>
                    </a:lnTo>
                    <a:lnTo>
                      <a:pt x="275" y="2"/>
                    </a:lnTo>
                    <a:lnTo>
                      <a:pt x="241" y="3"/>
                    </a:lnTo>
                    <a:lnTo>
                      <a:pt x="206" y="3"/>
                    </a:lnTo>
                    <a:lnTo>
                      <a:pt x="172" y="3"/>
                    </a:lnTo>
                    <a:lnTo>
                      <a:pt x="137" y="3"/>
                    </a:lnTo>
                    <a:lnTo>
                      <a:pt x="104" y="3"/>
                    </a:lnTo>
                    <a:lnTo>
                      <a:pt x="69" y="4"/>
                    </a:lnTo>
                    <a:lnTo>
                      <a:pt x="35" y="4"/>
                    </a:lnTo>
                    <a:lnTo>
                      <a:pt x="0" y="4"/>
                    </a:lnTo>
                    <a:lnTo>
                      <a:pt x="0" y="167"/>
                    </a:lnTo>
                    <a:lnTo>
                      <a:pt x="0" y="330"/>
                    </a:lnTo>
                    <a:lnTo>
                      <a:pt x="0" y="493"/>
                    </a:lnTo>
                    <a:lnTo>
                      <a:pt x="0" y="657"/>
                    </a:lnTo>
                    <a:lnTo>
                      <a:pt x="35" y="658"/>
                    </a:lnTo>
                    <a:lnTo>
                      <a:pt x="69" y="658"/>
                    </a:lnTo>
                    <a:lnTo>
                      <a:pt x="104" y="659"/>
                    </a:lnTo>
                    <a:lnTo>
                      <a:pt x="137" y="659"/>
                    </a:lnTo>
                    <a:lnTo>
                      <a:pt x="172" y="661"/>
                    </a:lnTo>
                    <a:lnTo>
                      <a:pt x="206" y="661"/>
                    </a:lnTo>
                    <a:lnTo>
                      <a:pt x="241" y="662"/>
                    </a:lnTo>
                    <a:lnTo>
                      <a:pt x="275" y="662"/>
                    </a:lnTo>
                    <a:lnTo>
                      <a:pt x="310" y="663"/>
                    </a:lnTo>
                    <a:lnTo>
                      <a:pt x="345" y="664"/>
                    </a:lnTo>
                    <a:lnTo>
                      <a:pt x="379" y="664"/>
                    </a:lnTo>
                    <a:lnTo>
                      <a:pt x="414" y="665"/>
                    </a:lnTo>
                    <a:lnTo>
                      <a:pt x="448" y="665"/>
                    </a:lnTo>
                    <a:lnTo>
                      <a:pt x="483" y="666"/>
                    </a:lnTo>
                    <a:lnTo>
                      <a:pt x="517" y="666"/>
                    </a:lnTo>
                    <a:lnTo>
                      <a:pt x="552" y="667"/>
                    </a:lnTo>
                    <a:lnTo>
                      <a:pt x="552" y="500"/>
                    </a:lnTo>
                    <a:lnTo>
                      <a:pt x="552" y="333"/>
                    </a:lnTo>
                    <a:lnTo>
                      <a:pt x="552" y="167"/>
                    </a:lnTo>
                    <a:lnTo>
                      <a:pt x="552" y="0"/>
                    </a:lnTo>
                    <a:close/>
                  </a:path>
                </a:pathLst>
              </a:custGeom>
              <a:solidFill>
                <a:srgbClr val="8C8C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514" name="Freeform 73"/>
              <p:cNvSpPr>
                <a:spLocks/>
              </p:cNvSpPr>
              <p:nvPr/>
            </p:nvSpPr>
            <p:spPr bwMode="auto">
              <a:xfrm>
                <a:off x="2889" y="2477"/>
                <a:ext cx="250" cy="334"/>
              </a:xfrm>
              <a:custGeom>
                <a:avLst/>
                <a:gdLst>
                  <a:gd name="T0" fmla="*/ 500 w 500"/>
                  <a:gd name="T1" fmla="*/ 0 h 667"/>
                  <a:gd name="T2" fmla="*/ 469 w 500"/>
                  <a:gd name="T3" fmla="*/ 0 h 667"/>
                  <a:gd name="T4" fmla="*/ 438 w 500"/>
                  <a:gd name="T5" fmla="*/ 0 h 667"/>
                  <a:gd name="T6" fmla="*/ 407 w 500"/>
                  <a:gd name="T7" fmla="*/ 2 h 667"/>
                  <a:gd name="T8" fmla="*/ 376 w 500"/>
                  <a:gd name="T9" fmla="*/ 2 h 667"/>
                  <a:gd name="T10" fmla="*/ 344 w 500"/>
                  <a:gd name="T11" fmla="*/ 2 h 667"/>
                  <a:gd name="T12" fmla="*/ 313 w 500"/>
                  <a:gd name="T13" fmla="*/ 2 h 667"/>
                  <a:gd name="T14" fmla="*/ 282 w 500"/>
                  <a:gd name="T15" fmla="*/ 2 h 667"/>
                  <a:gd name="T16" fmla="*/ 250 w 500"/>
                  <a:gd name="T17" fmla="*/ 2 h 667"/>
                  <a:gd name="T18" fmla="*/ 219 w 500"/>
                  <a:gd name="T19" fmla="*/ 3 h 667"/>
                  <a:gd name="T20" fmla="*/ 188 w 500"/>
                  <a:gd name="T21" fmla="*/ 3 h 667"/>
                  <a:gd name="T22" fmla="*/ 157 w 500"/>
                  <a:gd name="T23" fmla="*/ 3 h 667"/>
                  <a:gd name="T24" fmla="*/ 125 w 500"/>
                  <a:gd name="T25" fmla="*/ 3 h 667"/>
                  <a:gd name="T26" fmla="*/ 94 w 500"/>
                  <a:gd name="T27" fmla="*/ 3 h 667"/>
                  <a:gd name="T28" fmla="*/ 62 w 500"/>
                  <a:gd name="T29" fmla="*/ 4 h 667"/>
                  <a:gd name="T30" fmla="*/ 31 w 500"/>
                  <a:gd name="T31" fmla="*/ 4 h 667"/>
                  <a:gd name="T32" fmla="*/ 0 w 500"/>
                  <a:gd name="T33" fmla="*/ 4 h 667"/>
                  <a:gd name="T34" fmla="*/ 0 w 500"/>
                  <a:gd name="T35" fmla="*/ 167 h 667"/>
                  <a:gd name="T36" fmla="*/ 0 w 500"/>
                  <a:gd name="T37" fmla="*/ 330 h 667"/>
                  <a:gd name="T38" fmla="*/ 0 w 500"/>
                  <a:gd name="T39" fmla="*/ 493 h 667"/>
                  <a:gd name="T40" fmla="*/ 0 w 500"/>
                  <a:gd name="T41" fmla="*/ 657 h 667"/>
                  <a:gd name="T42" fmla="*/ 31 w 500"/>
                  <a:gd name="T43" fmla="*/ 658 h 667"/>
                  <a:gd name="T44" fmla="*/ 62 w 500"/>
                  <a:gd name="T45" fmla="*/ 658 h 667"/>
                  <a:gd name="T46" fmla="*/ 94 w 500"/>
                  <a:gd name="T47" fmla="*/ 659 h 667"/>
                  <a:gd name="T48" fmla="*/ 125 w 500"/>
                  <a:gd name="T49" fmla="*/ 659 h 667"/>
                  <a:gd name="T50" fmla="*/ 157 w 500"/>
                  <a:gd name="T51" fmla="*/ 661 h 667"/>
                  <a:gd name="T52" fmla="*/ 188 w 500"/>
                  <a:gd name="T53" fmla="*/ 661 h 667"/>
                  <a:gd name="T54" fmla="*/ 219 w 500"/>
                  <a:gd name="T55" fmla="*/ 662 h 667"/>
                  <a:gd name="T56" fmla="*/ 250 w 500"/>
                  <a:gd name="T57" fmla="*/ 662 h 667"/>
                  <a:gd name="T58" fmla="*/ 282 w 500"/>
                  <a:gd name="T59" fmla="*/ 663 h 667"/>
                  <a:gd name="T60" fmla="*/ 313 w 500"/>
                  <a:gd name="T61" fmla="*/ 664 h 667"/>
                  <a:gd name="T62" fmla="*/ 344 w 500"/>
                  <a:gd name="T63" fmla="*/ 664 h 667"/>
                  <a:gd name="T64" fmla="*/ 376 w 500"/>
                  <a:gd name="T65" fmla="*/ 665 h 667"/>
                  <a:gd name="T66" fmla="*/ 407 w 500"/>
                  <a:gd name="T67" fmla="*/ 665 h 667"/>
                  <a:gd name="T68" fmla="*/ 438 w 500"/>
                  <a:gd name="T69" fmla="*/ 666 h 667"/>
                  <a:gd name="T70" fmla="*/ 469 w 500"/>
                  <a:gd name="T71" fmla="*/ 666 h 667"/>
                  <a:gd name="T72" fmla="*/ 500 w 500"/>
                  <a:gd name="T73" fmla="*/ 667 h 667"/>
                  <a:gd name="T74" fmla="*/ 500 w 500"/>
                  <a:gd name="T75" fmla="*/ 500 h 667"/>
                  <a:gd name="T76" fmla="*/ 500 w 500"/>
                  <a:gd name="T77" fmla="*/ 333 h 667"/>
                  <a:gd name="T78" fmla="*/ 500 w 500"/>
                  <a:gd name="T79" fmla="*/ 167 h 667"/>
                  <a:gd name="T80" fmla="*/ 500 w 500"/>
                  <a:gd name="T81" fmla="*/ 0 h 6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00" h="667">
                    <a:moveTo>
                      <a:pt x="500" y="0"/>
                    </a:moveTo>
                    <a:lnTo>
                      <a:pt x="469" y="0"/>
                    </a:lnTo>
                    <a:lnTo>
                      <a:pt x="438" y="0"/>
                    </a:lnTo>
                    <a:lnTo>
                      <a:pt x="407" y="2"/>
                    </a:lnTo>
                    <a:lnTo>
                      <a:pt x="376" y="2"/>
                    </a:lnTo>
                    <a:lnTo>
                      <a:pt x="344" y="2"/>
                    </a:lnTo>
                    <a:lnTo>
                      <a:pt x="313" y="2"/>
                    </a:lnTo>
                    <a:lnTo>
                      <a:pt x="282" y="2"/>
                    </a:lnTo>
                    <a:lnTo>
                      <a:pt x="250" y="2"/>
                    </a:lnTo>
                    <a:lnTo>
                      <a:pt x="219" y="3"/>
                    </a:lnTo>
                    <a:lnTo>
                      <a:pt x="188" y="3"/>
                    </a:lnTo>
                    <a:lnTo>
                      <a:pt x="157" y="3"/>
                    </a:lnTo>
                    <a:lnTo>
                      <a:pt x="125" y="3"/>
                    </a:lnTo>
                    <a:lnTo>
                      <a:pt x="94" y="3"/>
                    </a:lnTo>
                    <a:lnTo>
                      <a:pt x="62" y="4"/>
                    </a:lnTo>
                    <a:lnTo>
                      <a:pt x="31" y="4"/>
                    </a:lnTo>
                    <a:lnTo>
                      <a:pt x="0" y="4"/>
                    </a:lnTo>
                    <a:lnTo>
                      <a:pt x="0" y="167"/>
                    </a:lnTo>
                    <a:lnTo>
                      <a:pt x="0" y="330"/>
                    </a:lnTo>
                    <a:lnTo>
                      <a:pt x="0" y="493"/>
                    </a:lnTo>
                    <a:lnTo>
                      <a:pt x="0" y="657"/>
                    </a:lnTo>
                    <a:lnTo>
                      <a:pt x="31" y="658"/>
                    </a:lnTo>
                    <a:lnTo>
                      <a:pt x="62" y="658"/>
                    </a:lnTo>
                    <a:lnTo>
                      <a:pt x="94" y="659"/>
                    </a:lnTo>
                    <a:lnTo>
                      <a:pt x="125" y="659"/>
                    </a:lnTo>
                    <a:lnTo>
                      <a:pt x="157" y="661"/>
                    </a:lnTo>
                    <a:lnTo>
                      <a:pt x="188" y="661"/>
                    </a:lnTo>
                    <a:lnTo>
                      <a:pt x="219" y="662"/>
                    </a:lnTo>
                    <a:lnTo>
                      <a:pt x="250" y="662"/>
                    </a:lnTo>
                    <a:lnTo>
                      <a:pt x="282" y="663"/>
                    </a:lnTo>
                    <a:lnTo>
                      <a:pt x="313" y="664"/>
                    </a:lnTo>
                    <a:lnTo>
                      <a:pt x="344" y="664"/>
                    </a:lnTo>
                    <a:lnTo>
                      <a:pt x="376" y="665"/>
                    </a:lnTo>
                    <a:lnTo>
                      <a:pt x="407" y="665"/>
                    </a:lnTo>
                    <a:lnTo>
                      <a:pt x="438" y="666"/>
                    </a:lnTo>
                    <a:lnTo>
                      <a:pt x="469" y="666"/>
                    </a:lnTo>
                    <a:lnTo>
                      <a:pt x="500" y="667"/>
                    </a:lnTo>
                    <a:lnTo>
                      <a:pt x="500" y="500"/>
                    </a:lnTo>
                    <a:lnTo>
                      <a:pt x="500" y="333"/>
                    </a:lnTo>
                    <a:lnTo>
                      <a:pt x="500" y="167"/>
                    </a:lnTo>
                    <a:lnTo>
                      <a:pt x="500" y="0"/>
                    </a:lnTo>
                    <a:close/>
                  </a:path>
                </a:pathLst>
              </a:custGeom>
              <a:solidFill>
                <a:srgbClr val="9391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515" name="Freeform 74"/>
              <p:cNvSpPr>
                <a:spLocks/>
              </p:cNvSpPr>
              <p:nvPr/>
            </p:nvSpPr>
            <p:spPr bwMode="auto">
              <a:xfrm>
                <a:off x="2915" y="2477"/>
                <a:ext cx="224" cy="334"/>
              </a:xfrm>
              <a:custGeom>
                <a:avLst/>
                <a:gdLst>
                  <a:gd name="T0" fmla="*/ 447 w 447"/>
                  <a:gd name="T1" fmla="*/ 0 h 667"/>
                  <a:gd name="T2" fmla="*/ 419 w 447"/>
                  <a:gd name="T3" fmla="*/ 0 h 667"/>
                  <a:gd name="T4" fmla="*/ 390 w 447"/>
                  <a:gd name="T5" fmla="*/ 0 h 667"/>
                  <a:gd name="T6" fmla="*/ 363 w 447"/>
                  <a:gd name="T7" fmla="*/ 2 h 667"/>
                  <a:gd name="T8" fmla="*/ 335 w 447"/>
                  <a:gd name="T9" fmla="*/ 2 h 667"/>
                  <a:gd name="T10" fmla="*/ 306 w 447"/>
                  <a:gd name="T11" fmla="*/ 2 h 667"/>
                  <a:gd name="T12" fmla="*/ 279 w 447"/>
                  <a:gd name="T13" fmla="*/ 2 h 667"/>
                  <a:gd name="T14" fmla="*/ 251 w 447"/>
                  <a:gd name="T15" fmla="*/ 2 h 667"/>
                  <a:gd name="T16" fmla="*/ 223 w 447"/>
                  <a:gd name="T17" fmla="*/ 2 h 667"/>
                  <a:gd name="T18" fmla="*/ 195 w 447"/>
                  <a:gd name="T19" fmla="*/ 3 h 667"/>
                  <a:gd name="T20" fmla="*/ 167 w 447"/>
                  <a:gd name="T21" fmla="*/ 3 h 667"/>
                  <a:gd name="T22" fmla="*/ 139 w 447"/>
                  <a:gd name="T23" fmla="*/ 3 h 667"/>
                  <a:gd name="T24" fmla="*/ 112 w 447"/>
                  <a:gd name="T25" fmla="*/ 3 h 667"/>
                  <a:gd name="T26" fmla="*/ 84 w 447"/>
                  <a:gd name="T27" fmla="*/ 3 h 667"/>
                  <a:gd name="T28" fmla="*/ 55 w 447"/>
                  <a:gd name="T29" fmla="*/ 4 h 667"/>
                  <a:gd name="T30" fmla="*/ 28 w 447"/>
                  <a:gd name="T31" fmla="*/ 4 h 667"/>
                  <a:gd name="T32" fmla="*/ 0 w 447"/>
                  <a:gd name="T33" fmla="*/ 4 h 667"/>
                  <a:gd name="T34" fmla="*/ 0 w 447"/>
                  <a:gd name="T35" fmla="*/ 167 h 667"/>
                  <a:gd name="T36" fmla="*/ 0 w 447"/>
                  <a:gd name="T37" fmla="*/ 330 h 667"/>
                  <a:gd name="T38" fmla="*/ 0 w 447"/>
                  <a:gd name="T39" fmla="*/ 493 h 667"/>
                  <a:gd name="T40" fmla="*/ 0 w 447"/>
                  <a:gd name="T41" fmla="*/ 657 h 667"/>
                  <a:gd name="T42" fmla="*/ 28 w 447"/>
                  <a:gd name="T43" fmla="*/ 658 h 667"/>
                  <a:gd name="T44" fmla="*/ 55 w 447"/>
                  <a:gd name="T45" fmla="*/ 658 h 667"/>
                  <a:gd name="T46" fmla="*/ 84 w 447"/>
                  <a:gd name="T47" fmla="*/ 659 h 667"/>
                  <a:gd name="T48" fmla="*/ 112 w 447"/>
                  <a:gd name="T49" fmla="*/ 659 h 667"/>
                  <a:gd name="T50" fmla="*/ 139 w 447"/>
                  <a:gd name="T51" fmla="*/ 661 h 667"/>
                  <a:gd name="T52" fmla="*/ 167 w 447"/>
                  <a:gd name="T53" fmla="*/ 661 h 667"/>
                  <a:gd name="T54" fmla="*/ 195 w 447"/>
                  <a:gd name="T55" fmla="*/ 662 h 667"/>
                  <a:gd name="T56" fmla="*/ 223 w 447"/>
                  <a:gd name="T57" fmla="*/ 662 h 667"/>
                  <a:gd name="T58" fmla="*/ 251 w 447"/>
                  <a:gd name="T59" fmla="*/ 663 h 667"/>
                  <a:gd name="T60" fmla="*/ 279 w 447"/>
                  <a:gd name="T61" fmla="*/ 664 h 667"/>
                  <a:gd name="T62" fmla="*/ 306 w 447"/>
                  <a:gd name="T63" fmla="*/ 664 h 667"/>
                  <a:gd name="T64" fmla="*/ 335 w 447"/>
                  <a:gd name="T65" fmla="*/ 665 h 667"/>
                  <a:gd name="T66" fmla="*/ 363 w 447"/>
                  <a:gd name="T67" fmla="*/ 665 h 667"/>
                  <a:gd name="T68" fmla="*/ 390 w 447"/>
                  <a:gd name="T69" fmla="*/ 666 h 667"/>
                  <a:gd name="T70" fmla="*/ 419 w 447"/>
                  <a:gd name="T71" fmla="*/ 666 h 667"/>
                  <a:gd name="T72" fmla="*/ 447 w 447"/>
                  <a:gd name="T73" fmla="*/ 667 h 667"/>
                  <a:gd name="T74" fmla="*/ 447 w 447"/>
                  <a:gd name="T75" fmla="*/ 500 h 667"/>
                  <a:gd name="T76" fmla="*/ 447 w 447"/>
                  <a:gd name="T77" fmla="*/ 333 h 667"/>
                  <a:gd name="T78" fmla="*/ 447 w 447"/>
                  <a:gd name="T79" fmla="*/ 167 h 667"/>
                  <a:gd name="T80" fmla="*/ 447 w 447"/>
                  <a:gd name="T81" fmla="*/ 0 h 6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47" h="667">
                    <a:moveTo>
                      <a:pt x="447" y="0"/>
                    </a:moveTo>
                    <a:lnTo>
                      <a:pt x="419" y="0"/>
                    </a:lnTo>
                    <a:lnTo>
                      <a:pt x="390" y="0"/>
                    </a:lnTo>
                    <a:lnTo>
                      <a:pt x="363" y="2"/>
                    </a:lnTo>
                    <a:lnTo>
                      <a:pt x="335" y="2"/>
                    </a:lnTo>
                    <a:lnTo>
                      <a:pt x="306" y="2"/>
                    </a:lnTo>
                    <a:lnTo>
                      <a:pt x="279" y="2"/>
                    </a:lnTo>
                    <a:lnTo>
                      <a:pt x="251" y="2"/>
                    </a:lnTo>
                    <a:lnTo>
                      <a:pt x="223" y="2"/>
                    </a:lnTo>
                    <a:lnTo>
                      <a:pt x="195" y="3"/>
                    </a:lnTo>
                    <a:lnTo>
                      <a:pt x="167" y="3"/>
                    </a:lnTo>
                    <a:lnTo>
                      <a:pt x="139" y="3"/>
                    </a:lnTo>
                    <a:lnTo>
                      <a:pt x="112" y="3"/>
                    </a:lnTo>
                    <a:lnTo>
                      <a:pt x="84" y="3"/>
                    </a:lnTo>
                    <a:lnTo>
                      <a:pt x="55" y="4"/>
                    </a:lnTo>
                    <a:lnTo>
                      <a:pt x="28" y="4"/>
                    </a:lnTo>
                    <a:lnTo>
                      <a:pt x="0" y="4"/>
                    </a:lnTo>
                    <a:lnTo>
                      <a:pt x="0" y="167"/>
                    </a:lnTo>
                    <a:lnTo>
                      <a:pt x="0" y="330"/>
                    </a:lnTo>
                    <a:lnTo>
                      <a:pt x="0" y="493"/>
                    </a:lnTo>
                    <a:lnTo>
                      <a:pt x="0" y="657"/>
                    </a:lnTo>
                    <a:lnTo>
                      <a:pt x="28" y="658"/>
                    </a:lnTo>
                    <a:lnTo>
                      <a:pt x="55" y="658"/>
                    </a:lnTo>
                    <a:lnTo>
                      <a:pt x="84" y="659"/>
                    </a:lnTo>
                    <a:lnTo>
                      <a:pt x="112" y="659"/>
                    </a:lnTo>
                    <a:lnTo>
                      <a:pt x="139" y="661"/>
                    </a:lnTo>
                    <a:lnTo>
                      <a:pt x="167" y="661"/>
                    </a:lnTo>
                    <a:lnTo>
                      <a:pt x="195" y="662"/>
                    </a:lnTo>
                    <a:lnTo>
                      <a:pt x="223" y="662"/>
                    </a:lnTo>
                    <a:lnTo>
                      <a:pt x="251" y="663"/>
                    </a:lnTo>
                    <a:lnTo>
                      <a:pt x="279" y="664"/>
                    </a:lnTo>
                    <a:lnTo>
                      <a:pt x="306" y="664"/>
                    </a:lnTo>
                    <a:lnTo>
                      <a:pt x="335" y="665"/>
                    </a:lnTo>
                    <a:lnTo>
                      <a:pt x="363" y="665"/>
                    </a:lnTo>
                    <a:lnTo>
                      <a:pt x="390" y="666"/>
                    </a:lnTo>
                    <a:lnTo>
                      <a:pt x="419" y="666"/>
                    </a:lnTo>
                    <a:lnTo>
                      <a:pt x="447" y="667"/>
                    </a:lnTo>
                    <a:lnTo>
                      <a:pt x="447" y="500"/>
                    </a:lnTo>
                    <a:lnTo>
                      <a:pt x="447" y="333"/>
                    </a:lnTo>
                    <a:lnTo>
                      <a:pt x="447" y="167"/>
                    </a:lnTo>
                    <a:lnTo>
                      <a:pt x="447" y="0"/>
                    </a:lnTo>
                    <a:close/>
                  </a:path>
                </a:pathLst>
              </a:custGeom>
              <a:solidFill>
                <a:srgbClr val="9B99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516" name="Freeform 75"/>
              <p:cNvSpPr>
                <a:spLocks/>
              </p:cNvSpPr>
              <p:nvPr/>
            </p:nvSpPr>
            <p:spPr bwMode="auto">
              <a:xfrm>
                <a:off x="2941" y="2477"/>
                <a:ext cx="198" cy="334"/>
              </a:xfrm>
              <a:custGeom>
                <a:avLst/>
                <a:gdLst>
                  <a:gd name="T0" fmla="*/ 395 w 395"/>
                  <a:gd name="T1" fmla="*/ 0 h 667"/>
                  <a:gd name="T2" fmla="*/ 371 w 395"/>
                  <a:gd name="T3" fmla="*/ 0 h 667"/>
                  <a:gd name="T4" fmla="*/ 345 w 395"/>
                  <a:gd name="T5" fmla="*/ 0 h 667"/>
                  <a:gd name="T6" fmla="*/ 321 w 395"/>
                  <a:gd name="T7" fmla="*/ 2 h 667"/>
                  <a:gd name="T8" fmla="*/ 296 w 395"/>
                  <a:gd name="T9" fmla="*/ 2 h 667"/>
                  <a:gd name="T10" fmla="*/ 272 w 395"/>
                  <a:gd name="T11" fmla="*/ 2 h 667"/>
                  <a:gd name="T12" fmla="*/ 247 w 395"/>
                  <a:gd name="T13" fmla="*/ 2 h 667"/>
                  <a:gd name="T14" fmla="*/ 222 w 395"/>
                  <a:gd name="T15" fmla="*/ 2 h 667"/>
                  <a:gd name="T16" fmla="*/ 198 w 395"/>
                  <a:gd name="T17" fmla="*/ 2 h 667"/>
                  <a:gd name="T18" fmla="*/ 173 w 395"/>
                  <a:gd name="T19" fmla="*/ 3 h 667"/>
                  <a:gd name="T20" fmla="*/ 148 w 395"/>
                  <a:gd name="T21" fmla="*/ 3 h 667"/>
                  <a:gd name="T22" fmla="*/ 124 w 395"/>
                  <a:gd name="T23" fmla="*/ 3 h 667"/>
                  <a:gd name="T24" fmla="*/ 99 w 395"/>
                  <a:gd name="T25" fmla="*/ 3 h 667"/>
                  <a:gd name="T26" fmla="*/ 75 w 395"/>
                  <a:gd name="T27" fmla="*/ 3 h 667"/>
                  <a:gd name="T28" fmla="*/ 49 w 395"/>
                  <a:gd name="T29" fmla="*/ 4 h 667"/>
                  <a:gd name="T30" fmla="*/ 25 w 395"/>
                  <a:gd name="T31" fmla="*/ 4 h 667"/>
                  <a:gd name="T32" fmla="*/ 0 w 395"/>
                  <a:gd name="T33" fmla="*/ 4 h 667"/>
                  <a:gd name="T34" fmla="*/ 0 w 395"/>
                  <a:gd name="T35" fmla="*/ 167 h 667"/>
                  <a:gd name="T36" fmla="*/ 0 w 395"/>
                  <a:gd name="T37" fmla="*/ 330 h 667"/>
                  <a:gd name="T38" fmla="*/ 0 w 395"/>
                  <a:gd name="T39" fmla="*/ 493 h 667"/>
                  <a:gd name="T40" fmla="*/ 0 w 395"/>
                  <a:gd name="T41" fmla="*/ 657 h 667"/>
                  <a:gd name="T42" fmla="*/ 25 w 395"/>
                  <a:gd name="T43" fmla="*/ 658 h 667"/>
                  <a:gd name="T44" fmla="*/ 49 w 395"/>
                  <a:gd name="T45" fmla="*/ 658 h 667"/>
                  <a:gd name="T46" fmla="*/ 75 w 395"/>
                  <a:gd name="T47" fmla="*/ 659 h 667"/>
                  <a:gd name="T48" fmla="*/ 99 w 395"/>
                  <a:gd name="T49" fmla="*/ 659 h 667"/>
                  <a:gd name="T50" fmla="*/ 124 w 395"/>
                  <a:gd name="T51" fmla="*/ 661 h 667"/>
                  <a:gd name="T52" fmla="*/ 148 w 395"/>
                  <a:gd name="T53" fmla="*/ 661 h 667"/>
                  <a:gd name="T54" fmla="*/ 173 w 395"/>
                  <a:gd name="T55" fmla="*/ 662 h 667"/>
                  <a:gd name="T56" fmla="*/ 198 w 395"/>
                  <a:gd name="T57" fmla="*/ 662 h 667"/>
                  <a:gd name="T58" fmla="*/ 222 w 395"/>
                  <a:gd name="T59" fmla="*/ 663 h 667"/>
                  <a:gd name="T60" fmla="*/ 247 w 395"/>
                  <a:gd name="T61" fmla="*/ 664 h 667"/>
                  <a:gd name="T62" fmla="*/ 272 w 395"/>
                  <a:gd name="T63" fmla="*/ 664 h 667"/>
                  <a:gd name="T64" fmla="*/ 296 w 395"/>
                  <a:gd name="T65" fmla="*/ 665 h 667"/>
                  <a:gd name="T66" fmla="*/ 321 w 395"/>
                  <a:gd name="T67" fmla="*/ 665 h 667"/>
                  <a:gd name="T68" fmla="*/ 345 w 395"/>
                  <a:gd name="T69" fmla="*/ 666 h 667"/>
                  <a:gd name="T70" fmla="*/ 371 w 395"/>
                  <a:gd name="T71" fmla="*/ 666 h 667"/>
                  <a:gd name="T72" fmla="*/ 395 w 395"/>
                  <a:gd name="T73" fmla="*/ 667 h 667"/>
                  <a:gd name="T74" fmla="*/ 395 w 395"/>
                  <a:gd name="T75" fmla="*/ 500 h 667"/>
                  <a:gd name="T76" fmla="*/ 395 w 395"/>
                  <a:gd name="T77" fmla="*/ 333 h 667"/>
                  <a:gd name="T78" fmla="*/ 395 w 395"/>
                  <a:gd name="T79" fmla="*/ 167 h 667"/>
                  <a:gd name="T80" fmla="*/ 395 w 395"/>
                  <a:gd name="T81" fmla="*/ 0 h 6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95" h="667">
                    <a:moveTo>
                      <a:pt x="395" y="0"/>
                    </a:moveTo>
                    <a:lnTo>
                      <a:pt x="371" y="0"/>
                    </a:lnTo>
                    <a:lnTo>
                      <a:pt x="345" y="0"/>
                    </a:lnTo>
                    <a:lnTo>
                      <a:pt x="321" y="2"/>
                    </a:lnTo>
                    <a:lnTo>
                      <a:pt x="296" y="2"/>
                    </a:lnTo>
                    <a:lnTo>
                      <a:pt x="272" y="2"/>
                    </a:lnTo>
                    <a:lnTo>
                      <a:pt x="247" y="2"/>
                    </a:lnTo>
                    <a:lnTo>
                      <a:pt x="222" y="2"/>
                    </a:lnTo>
                    <a:lnTo>
                      <a:pt x="198" y="2"/>
                    </a:lnTo>
                    <a:lnTo>
                      <a:pt x="173" y="3"/>
                    </a:lnTo>
                    <a:lnTo>
                      <a:pt x="148" y="3"/>
                    </a:lnTo>
                    <a:lnTo>
                      <a:pt x="124" y="3"/>
                    </a:lnTo>
                    <a:lnTo>
                      <a:pt x="99" y="3"/>
                    </a:lnTo>
                    <a:lnTo>
                      <a:pt x="75" y="3"/>
                    </a:lnTo>
                    <a:lnTo>
                      <a:pt x="49" y="4"/>
                    </a:lnTo>
                    <a:lnTo>
                      <a:pt x="25" y="4"/>
                    </a:lnTo>
                    <a:lnTo>
                      <a:pt x="0" y="4"/>
                    </a:lnTo>
                    <a:lnTo>
                      <a:pt x="0" y="167"/>
                    </a:lnTo>
                    <a:lnTo>
                      <a:pt x="0" y="330"/>
                    </a:lnTo>
                    <a:lnTo>
                      <a:pt x="0" y="493"/>
                    </a:lnTo>
                    <a:lnTo>
                      <a:pt x="0" y="657"/>
                    </a:lnTo>
                    <a:lnTo>
                      <a:pt x="25" y="658"/>
                    </a:lnTo>
                    <a:lnTo>
                      <a:pt x="49" y="658"/>
                    </a:lnTo>
                    <a:lnTo>
                      <a:pt x="75" y="659"/>
                    </a:lnTo>
                    <a:lnTo>
                      <a:pt x="99" y="659"/>
                    </a:lnTo>
                    <a:lnTo>
                      <a:pt x="124" y="661"/>
                    </a:lnTo>
                    <a:lnTo>
                      <a:pt x="148" y="661"/>
                    </a:lnTo>
                    <a:lnTo>
                      <a:pt x="173" y="662"/>
                    </a:lnTo>
                    <a:lnTo>
                      <a:pt x="198" y="662"/>
                    </a:lnTo>
                    <a:lnTo>
                      <a:pt x="222" y="663"/>
                    </a:lnTo>
                    <a:lnTo>
                      <a:pt x="247" y="664"/>
                    </a:lnTo>
                    <a:lnTo>
                      <a:pt x="272" y="664"/>
                    </a:lnTo>
                    <a:lnTo>
                      <a:pt x="296" y="665"/>
                    </a:lnTo>
                    <a:lnTo>
                      <a:pt x="321" y="665"/>
                    </a:lnTo>
                    <a:lnTo>
                      <a:pt x="345" y="666"/>
                    </a:lnTo>
                    <a:lnTo>
                      <a:pt x="371" y="666"/>
                    </a:lnTo>
                    <a:lnTo>
                      <a:pt x="395" y="667"/>
                    </a:lnTo>
                    <a:lnTo>
                      <a:pt x="395" y="500"/>
                    </a:lnTo>
                    <a:lnTo>
                      <a:pt x="395" y="333"/>
                    </a:lnTo>
                    <a:lnTo>
                      <a:pt x="395" y="167"/>
                    </a:lnTo>
                    <a:lnTo>
                      <a:pt x="395" y="0"/>
                    </a:lnTo>
                    <a:close/>
                  </a:path>
                </a:pathLst>
              </a:custGeom>
              <a:solidFill>
                <a:srgbClr val="A39B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517" name="Freeform 76"/>
              <p:cNvSpPr>
                <a:spLocks/>
              </p:cNvSpPr>
              <p:nvPr/>
            </p:nvSpPr>
            <p:spPr bwMode="auto">
              <a:xfrm>
                <a:off x="2968" y="2477"/>
                <a:ext cx="171" cy="334"/>
              </a:xfrm>
              <a:custGeom>
                <a:avLst/>
                <a:gdLst>
                  <a:gd name="T0" fmla="*/ 341 w 341"/>
                  <a:gd name="T1" fmla="*/ 0 h 667"/>
                  <a:gd name="T2" fmla="*/ 319 w 341"/>
                  <a:gd name="T3" fmla="*/ 0 h 667"/>
                  <a:gd name="T4" fmla="*/ 298 w 341"/>
                  <a:gd name="T5" fmla="*/ 0 h 667"/>
                  <a:gd name="T6" fmla="*/ 276 w 341"/>
                  <a:gd name="T7" fmla="*/ 2 h 667"/>
                  <a:gd name="T8" fmla="*/ 256 w 341"/>
                  <a:gd name="T9" fmla="*/ 2 h 667"/>
                  <a:gd name="T10" fmla="*/ 234 w 341"/>
                  <a:gd name="T11" fmla="*/ 2 h 667"/>
                  <a:gd name="T12" fmla="*/ 213 w 341"/>
                  <a:gd name="T13" fmla="*/ 2 h 667"/>
                  <a:gd name="T14" fmla="*/ 191 w 341"/>
                  <a:gd name="T15" fmla="*/ 2 h 667"/>
                  <a:gd name="T16" fmla="*/ 170 w 341"/>
                  <a:gd name="T17" fmla="*/ 2 h 667"/>
                  <a:gd name="T18" fmla="*/ 150 w 341"/>
                  <a:gd name="T19" fmla="*/ 3 h 667"/>
                  <a:gd name="T20" fmla="*/ 128 w 341"/>
                  <a:gd name="T21" fmla="*/ 3 h 667"/>
                  <a:gd name="T22" fmla="*/ 107 w 341"/>
                  <a:gd name="T23" fmla="*/ 3 h 667"/>
                  <a:gd name="T24" fmla="*/ 85 w 341"/>
                  <a:gd name="T25" fmla="*/ 3 h 667"/>
                  <a:gd name="T26" fmla="*/ 64 w 341"/>
                  <a:gd name="T27" fmla="*/ 3 h 667"/>
                  <a:gd name="T28" fmla="*/ 43 w 341"/>
                  <a:gd name="T29" fmla="*/ 4 h 667"/>
                  <a:gd name="T30" fmla="*/ 22 w 341"/>
                  <a:gd name="T31" fmla="*/ 4 h 667"/>
                  <a:gd name="T32" fmla="*/ 0 w 341"/>
                  <a:gd name="T33" fmla="*/ 4 h 667"/>
                  <a:gd name="T34" fmla="*/ 0 w 341"/>
                  <a:gd name="T35" fmla="*/ 167 h 667"/>
                  <a:gd name="T36" fmla="*/ 0 w 341"/>
                  <a:gd name="T37" fmla="*/ 330 h 667"/>
                  <a:gd name="T38" fmla="*/ 0 w 341"/>
                  <a:gd name="T39" fmla="*/ 493 h 667"/>
                  <a:gd name="T40" fmla="*/ 0 w 341"/>
                  <a:gd name="T41" fmla="*/ 657 h 667"/>
                  <a:gd name="T42" fmla="*/ 22 w 341"/>
                  <a:gd name="T43" fmla="*/ 658 h 667"/>
                  <a:gd name="T44" fmla="*/ 43 w 341"/>
                  <a:gd name="T45" fmla="*/ 658 h 667"/>
                  <a:gd name="T46" fmla="*/ 64 w 341"/>
                  <a:gd name="T47" fmla="*/ 659 h 667"/>
                  <a:gd name="T48" fmla="*/ 85 w 341"/>
                  <a:gd name="T49" fmla="*/ 659 h 667"/>
                  <a:gd name="T50" fmla="*/ 107 w 341"/>
                  <a:gd name="T51" fmla="*/ 661 h 667"/>
                  <a:gd name="T52" fmla="*/ 128 w 341"/>
                  <a:gd name="T53" fmla="*/ 661 h 667"/>
                  <a:gd name="T54" fmla="*/ 150 w 341"/>
                  <a:gd name="T55" fmla="*/ 662 h 667"/>
                  <a:gd name="T56" fmla="*/ 170 w 341"/>
                  <a:gd name="T57" fmla="*/ 662 h 667"/>
                  <a:gd name="T58" fmla="*/ 191 w 341"/>
                  <a:gd name="T59" fmla="*/ 663 h 667"/>
                  <a:gd name="T60" fmla="*/ 213 w 341"/>
                  <a:gd name="T61" fmla="*/ 664 h 667"/>
                  <a:gd name="T62" fmla="*/ 234 w 341"/>
                  <a:gd name="T63" fmla="*/ 664 h 667"/>
                  <a:gd name="T64" fmla="*/ 256 w 341"/>
                  <a:gd name="T65" fmla="*/ 665 h 667"/>
                  <a:gd name="T66" fmla="*/ 276 w 341"/>
                  <a:gd name="T67" fmla="*/ 665 h 667"/>
                  <a:gd name="T68" fmla="*/ 298 w 341"/>
                  <a:gd name="T69" fmla="*/ 666 h 667"/>
                  <a:gd name="T70" fmla="*/ 319 w 341"/>
                  <a:gd name="T71" fmla="*/ 666 h 667"/>
                  <a:gd name="T72" fmla="*/ 341 w 341"/>
                  <a:gd name="T73" fmla="*/ 667 h 667"/>
                  <a:gd name="T74" fmla="*/ 341 w 341"/>
                  <a:gd name="T75" fmla="*/ 500 h 667"/>
                  <a:gd name="T76" fmla="*/ 341 w 341"/>
                  <a:gd name="T77" fmla="*/ 333 h 667"/>
                  <a:gd name="T78" fmla="*/ 341 w 341"/>
                  <a:gd name="T79" fmla="*/ 167 h 667"/>
                  <a:gd name="T80" fmla="*/ 341 w 341"/>
                  <a:gd name="T81" fmla="*/ 0 h 6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1" h="667">
                    <a:moveTo>
                      <a:pt x="341" y="0"/>
                    </a:moveTo>
                    <a:lnTo>
                      <a:pt x="319" y="0"/>
                    </a:lnTo>
                    <a:lnTo>
                      <a:pt x="298" y="0"/>
                    </a:lnTo>
                    <a:lnTo>
                      <a:pt x="276" y="2"/>
                    </a:lnTo>
                    <a:lnTo>
                      <a:pt x="256" y="2"/>
                    </a:lnTo>
                    <a:lnTo>
                      <a:pt x="234" y="2"/>
                    </a:lnTo>
                    <a:lnTo>
                      <a:pt x="213" y="2"/>
                    </a:lnTo>
                    <a:lnTo>
                      <a:pt x="191" y="2"/>
                    </a:lnTo>
                    <a:lnTo>
                      <a:pt x="170" y="2"/>
                    </a:lnTo>
                    <a:lnTo>
                      <a:pt x="150" y="3"/>
                    </a:lnTo>
                    <a:lnTo>
                      <a:pt x="128" y="3"/>
                    </a:lnTo>
                    <a:lnTo>
                      <a:pt x="107" y="3"/>
                    </a:lnTo>
                    <a:lnTo>
                      <a:pt x="85" y="3"/>
                    </a:lnTo>
                    <a:lnTo>
                      <a:pt x="64" y="3"/>
                    </a:lnTo>
                    <a:lnTo>
                      <a:pt x="43" y="4"/>
                    </a:lnTo>
                    <a:lnTo>
                      <a:pt x="22" y="4"/>
                    </a:lnTo>
                    <a:lnTo>
                      <a:pt x="0" y="4"/>
                    </a:lnTo>
                    <a:lnTo>
                      <a:pt x="0" y="167"/>
                    </a:lnTo>
                    <a:lnTo>
                      <a:pt x="0" y="330"/>
                    </a:lnTo>
                    <a:lnTo>
                      <a:pt x="0" y="493"/>
                    </a:lnTo>
                    <a:lnTo>
                      <a:pt x="0" y="657"/>
                    </a:lnTo>
                    <a:lnTo>
                      <a:pt x="22" y="658"/>
                    </a:lnTo>
                    <a:lnTo>
                      <a:pt x="43" y="658"/>
                    </a:lnTo>
                    <a:lnTo>
                      <a:pt x="64" y="659"/>
                    </a:lnTo>
                    <a:lnTo>
                      <a:pt x="85" y="659"/>
                    </a:lnTo>
                    <a:lnTo>
                      <a:pt x="107" y="661"/>
                    </a:lnTo>
                    <a:lnTo>
                      <a:pt x="128" y="661"/>
                    </a:lnTo>
                    <a:lnTo>
                      <a:pt x="150" y="662"/>
                    </a:lnTo>
                    <a:lnTo>
                      <a:pt x="170" y="662"/>
                    </a:lnTo>
                    <a:lnTo>
                      <a:pt x="191" y="663"/>
                    </a:lnTo>
                    <a:lnTo>
                      <a:pt x="213" y="664"/>
                    </a:lnTo>
                    <a:lnTo>
                      <a:pt x="234" y="664"/>
                    </a:lnTo>
                    <a:lnTo>
                      <a:pt x="256" y="665"/>
                    </a:lnTo>
                    <a:lnTo>
                      <a:pt x="276" y="665"/>
                    </a:lnTo>
                    <a:lnTo>
                      <a:pt x="298" y="666"/>
                    </a:lnTo>
                    <a:lnTo>
                      <a:pt x="319" y="666"/>
                    </a:lnTo>
                    <a:lnTo>
                      <a:pt x="341" y="667"/>
                    </a:lnTo>
                    <a:lnTo>
                      <a:pt x="341" y="500"/>
                    </a:lnTo>
                    <a:lnTo>
                      <a:pt x="341" y="333"/>
                    </a:lnTo>
                    <a:lnTo>
                      <a:pt x="341" y="167"/>
                    </a:lnTo>
                    <a:lnTo>
                      <a:pt x="341" y="0"/>
                    </a:lnTo>
                    <a:close/>
                  </a:path>
                </a:pathLst>
              </a:custGeom>
              <a:solidFill>
                <a:srgbClr val="AAA3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518" name="Freeform 77"/>
              <p:cNvSpPr>
                <a:spLocks/>
              </p:cNvSpPr>
              <p:nvPr/>
            </p:nvSpPr>
            <p:spPr bwMode="auto">
              <a:xfrm>
                <a:off x="2994" y="2477"/>
                <a:ext cx="145" cy="334"/>
              </a:xfrm>
              <a:custGeom>
                <a:avLst/>
                <a:gdLst>
                  <a:gd name="T0" fmla="*/ 289 w 289"/>
                  <a:gd name="T1" fmla="*/ 0 h 667"/>
                  <a:gd name="T2" fmla="*/ 271 w 289"/>
                  <a:gd name="T3" fmla="*/ 0 h 667"/>
                  <a:gd name="T4" fmla="*/ 253 w 289"/>
                  <a:gd name="T5" fmla="*/ 0 h 667"/>
                  <a:gd name="T6" fmla="*/ 235 w 289"/>
                  <a:gd name="T7" fmla="*/ 2 h 667"/>
                  <a:gd name="T8" fmla="*/ 218 w 289"/>
                  <a:gd name="T9" fmla="*/ 2 h 667"/>
                  <a:gd name="T10" fmla="*/ 199 w 289"/>
                  <a:gd name="T11" fmla="*/ 2 h 667"/>
                  <a:gd name="T12" fmla="*/ 181 w 289"/>
                  <a:gd name="T13" fmla="*/ 2 h 667"/>
                  <a:gd name="T14" fmla="*/ 163 w 289"/>
                  <a:gd name="T15" fmla="*/ 2 h 667"/>
                  <a:gd name="T16" fmla="*/ 145 w 289"/>
                  <a:gd name="T17" fmla="*/ 2 h 667"/>
                  <a:gd name="T18" fmla="*/ 126 w 289"/>
                  <a:gd name="T19" fmla="*/ 3 h 667"/>
                  <a:gd name="T20" fmla="*/ 108 w 289"/>
                  <a:gd name="T21" fmla="*/ 3 h 667"/>
                  <a:gd name="T22" fmla="*/ 91 w 289"/>
                  <a:gd name="T23" fmla="*/ 3 h 667"/>
                  <a:gd name="T24" fmla="*/ 72 w 289"/>
                  <a:gd name="T25" fmla="*/ 3 h 667"/>
                  <a:gd name="T26" fmla="*/ 54 w 289"/>
                  <a:gd name="T27" fmla="*/ 3 h 667"/>
                  <a:gd name="T28" fmla="*/ 35 w 289"/>
                  <a:gd name="T29" fmla="*/ 4 h 667"/>
                  <a:gd name="T30" fmla="*/ 18 w 289"/>
                  <a:gd name="T31" fmla="*/ 4 h 667"/>
                  <a:gd name="T32" fmla="*/ 0 w 289"/>
                  <a:gd name="T33" fmla="*/ 4 h 667"/>
                  <a:gd name="T34" fmla="*/ 0 w 289"/>
                  <a:gd name="T35" fmla="*/ 167 h 667"/>
                  <a:gd name="T36" fmla="*/ 0 w 289"/>
                  <a:gd name="T37" fmla="*/ 330 h 667"/>
                  <a:gd name="T38" fmla="*/ 0 w 289"/>
                  <a:gd name="T39" fmla="*/ 493 h 667"/>
                  <a:gd name="T40" fmla="*/ 0 w 289"/>
                  <a:gd name="T41" fmla="*/ 657 h 667"/>
                  <a:gd name="T42" fmla="*/ 18 w 289"/>
                  <a:gd name="T43" fmla="*/ 658 h 667"/>
                  <a:gd name="T44" fmla="*/ 35 w 289"/>
                  <a:gd name="T45" fmla="*/ 658 h 667"/>
                  <a:gd name="T46" fmla="*/ 54 w 289"/>
                  <a:gd name="T47" fmla="*/ 659 h 667"/>
                  <a:gd name="T48" fmla="*/ 72 w 289"/>
                  <a:gd name="T49" fmla="*/ 659 h 667"/>
                  <a:gd name="T50" fmla="*/ 91 w 289"/>
                  <a:gd name="T51" fmla="*/ 661 h 667"/>
                  <a:gd name="T52" fmla="*/ 108 w 289"/>
                  <a:gd name="T53" fmla="*/ 661 h 667"/>
                  <a:gd name="T54" fmla="*/ 126 w 289"/>
                  <a:gd name="T55" fmla="*/ 662 h 667"/>
                  <a:gd name="T56" fmla="*/ 145 w 289"/>
                  <a:gd name="T57" fmla="*/ 662 h 667"/>
                  <a:gd name="T58" fmla="*/ 163 w 289"/>
                  <a:gd name="T59" fmla="*/ 663 h 667"/>
                  <a:gd name="T60" fmla="*/ 181 w 289"/>
                  <a:gd name="T61" fmla="*/ 664 h 667"/>
                  <a:gd name="T62" fmla="*/ 199 w 289"/>
                  <a:gd name="T63" fmla="*/ 664 h 667"/>
                  <a:gd name="T64" fmla="*/ 218 w 289"/>
                  <a:gd name="T65" fmla="*/ 665 h 667"/>
                  <a:gd name="T66" fmla="*/ 235 w 289"/>
                  <a:gd name="T67" fmla="*/ 665 h 667"/>
                  <a:gd name="T68" fmla="*/ 253 w 289"/>
                  <a:gd name="T69" fmla="*/ 666 h 667"/>
                  <a:gd name="T70" fmla="*/ 271 w 289"/>
                  <a:gd name="T71" fmla="*/ 666 h 667"/>
                  <a:gd name="T72" fmla="*/ 289 w 289"/>
                  <a:gd name="T73" fmla="*/ 667 h 667"/>
                  <a:gd name="T74" fmla="*/ 289 w 289"/>
                  <a:gd name="T75" fmla="*/ 500 h 667"/>
                  <a:gd name="T76" fmla="*/ 289 w 289"/>
                  <a:gd name="T77" fmla="*/ 333 h 667"/>
                  <a:gd name="T78" fmla="*/ 289 w 289"/>
                  <a:gd name="T79" fmla="*/ 167 h 667"/>
                  <a:gd name="T80" fmla="*/ 289 w 289"/>
                  <a:gd name="T81" fmla="*/ 0 h 6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9" h="667">
                    <a:moveTo>
                      <a:pt x="289" y="0"/>
                    </a:moveTo>
                    <a:lnTo>
                      <a:pt x="271" y="0"/>
                    </a:lnTo>
                    <a:lnTo>
                      <a:pt x="253" y="0"/>
                    </a:lnTo>
                    <a:lnTo>
                      <a:pt x="235" y="2"/>
                    </a:lnTo>
                    <a:lnTo>
                      <a:pt x="218" y="2"/>
                    </a:lnTo>
                    <a:lnTo>
                      <a:pt x="199" y="2"/>
                    </a:lnTo>
                    <a:lnTo>
                      <a:pt x="181" y="2"/>
                    </a:lnTo>
                    <a:lnTo>
                      <a:pt x="163" y="2"/>
                    </a:lnTo>
                    <a:lnTo>
                      <a:pt x="145" y="2"/>
                    </a:lnTo>
                    <a:lnTo>
                      <a:pt x="126" y="3"/>
                    </a:lnTo>
                    <a:lnTo>
                      <a:pt x="108" y="3"/>
                    </a:lnTo>
                    <a:lnTo>
                      <a:pt x="91" y="3"/>
                    </a:lnTo>
                    <a:lnTo>
                      <a:pt x="72" y="3"/>
                    </a:lnTo>
                    <a:lnTo>
                      <a:pt x="54" y="3"/>
                    </a:lnTo>
                    <a:lnTo>
                      <a:pt x="35" y="4"/>
                    </a:lnTo>
                    <a:lnTo>
                      <a:pt x="18" y="4"/>
                    </a:lnTo>
                    <a:lnTo>
                      <a:pt x="0" y="4"/>
                    </a:lnTo>
                    <a:lnTo>
                      <a:pt x="0" y="167"/>
                    </a:lnTo>
                    <a:lnTo>
                      <a:pt x="0" y="330"/>
                    </a:lnTo>
                    <a:lnTo>
                      <a:pt x="0" y="493"/>
                    </a:lnTo>
                    <a:lnTo>
                      <a:pt x="0" y="657"/>
                    </a:lnTo>
                    <a:lnTo>
                      <a:pt x="18" y="658"/>
                    </a:lnTo>
                    <a:lnTo>
                      <a:pt x="35" y="658"/>
                    </a:lnTo>
                    <a:lnTo>
                      <a:pt x="54" y="659"/>
                    </a:lnTo>
                    <a:lnTo>
                      <a:pt x="72" y="659"/>
                    </a:lnTo>
                    <a:lnTo>
                      <a:pt x="91" y="661"/>
                    </a:lnTo>
                    <a:lnTo>
                      <a:pt x="108" y="661"/>
                    </a:lnTo>
                    <a:lnTo>
                      <a:pt x="126" y="662"/>
                    </a:lnTo>
                    <a:lnTo>
                      <a:pt x="145" y="662"/>
                    </a:lnTo>
                    <a:lnTo>
                      <a:pt x="163" y="663"/>
                    </a:lnTo>
                    <a:lnTo>
                      <a:pt x="181" y="664"/>
                    </a:lnTo>
                    <a:lnTo>
                      <a:pt x="199" y="664"/>
                    </a:lnTo>
                    <a:lnTo>
                      <a:pt x="218" y="665"/>
                    </a:lnTo>
                    <a:lnTo>
                      <a:pt x="235" y="665"/>
                    </a:lnTo>
                    <a:lnTo>
                      <a:pt x="253" y="666"/>
                    </a:lnTo>
                    <a:lnTo>
                      <a:pt x="271" y="666"/>
                    </a:lnTo>
                    <a:lnTo>
                      <a:pt x="289" y="667"/>
                    </a:lnTo>
                    <a:lnTo>
                      <a:pt x="289" y="500"/>
                    </a:lnTo>
                    <a:lnTo>
                      <a:pt x="289" y="333"/>
                    </a:lnTo>
                    <a:lnTo>
                      <a:pt x="289" y="167"/>
                    </a:lnTo>
                    <a:lnTo>
                      <a:pt x="289" y="0"/>
                    </a:lnTo>
                    <a:close/>
                  </a:path>
                </a:pathLst>
              </a:custGeom>
              <a:solidFill>
                <a:srgbClr val="B2A8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519" name="Freeform 78"/>
              <p:cNvSpPr>
                <a:spLocks/>
              </p:cNvSpPr>
              <p:nvPr/>
            </p:nvSpPr>
            <p:spPr bwMode="auto">
              <a:xfrm>
                <a:off x="3021" y="2477"/>
                <a:ext cx="118" cy="334"/>
              </a:xfrm>
              <a:custGeom>
                <a:avLst/>
                <a:gdLst>
                  <a:gd name="T0" fmla="*/ 235 w 235"/>
                  <a:gd name="T1" fmla="*/ 0 h 667"/>
                  <a:gd name="T2" fmla="*/ 220 w 235"/>
                  <a:gd name="T3" fmla="*/ 0 h 667"/>
                  <a:gd name="T4" fmla="*/ 205 w 235"/>
                  <a:gd name="T5" fmla="*/ 0 h 667"/>
                  <a:gd name="T6" fmla="*/ 190 w 235"/>
                  <a:gd name="T7" fmla="*/ 2 h 667"/>
                  <a:gd name="T8" fmla="*/ 176 w 235"/>
                  <a:gd name="T9" fmla="*/ 2 h 667"/>
                  <a:gd name="T10" fmla="*/ 161 w 235"/>
                  <a:gd name="T11" fmla="*/ 2 h 667"/>
                  <a:gd name="T12" fmla="*/ 146 w 235"/>
                  <a:gd name="T13" fmla="*/ 2 h 667"/>
                  <a:gd name="T14" fmla="*/ 131 w 235"/>
                  <a:gd name="T15" fmla="*/ 2 h 667"/>
                  <a:gd name="T16" fmla="*/ 117 w 235"/>
                  <a:gd name="T17" fmla="*/ 2 h 667"/>
                  <a:gd name="T18" fmla="*/ 102 w 235"/>
                  <a:gd name="T19" fmla="*/ 3 h 667"/>
                  <a:gd name="T20" fmla="*/ 87 w 235"/>
                  <a:gd name="T21" fmla="*/ 3 h 667"/>
                  <a:gd name="T22" fmla="*/ 74 w 235"/>
                  <a:gd name="T23" fmla="*/ 3 h 667"/>
                  <a:gd name="T24" fmla="*/ 59 w 235"/>
                  <a:gd name="T25" fmla="*/ 3 h 667"/>
                  <a:gd name="T26" fmla="*/ 44 w 235"/>
                  <a:gd name="T27" fmla="*/ 3 h 667"/>
                  <a:gd name="T28" fmla="*/ 29 w 235"/>
                  <a:gd name="T29" fmla="*/ 4 h 667"/>
                  <a:gd name="T30" fmla="*/ 15 w 235"/>
                  <a:gd name="T31" fmla="*/ 4 h 667"/>
                  <a:gd name="T32" fmla="*/ 0 w 235"/>
                  <a:gd name="T33" fmla="*/ 4 h 667"/>
                  <a:gd name="T34" fmla="*/ 0 w 235"/>
                  <a:gd name="T35" fmla="*/ 167 h 667"/>
                  <a:gd name="T36" fmla="*/ 0 w 235"/>
                  <a:gd name="T37" fmla="*/ 330 h 667"/>
                  <a:gd name="T38" fmla="*/ 0 w 235"/>
                  <a:gd name="T39" fmla="*/ 493 h 667"/>
                  <a:gd name="T40" fmla="*/ 0 w 235"/>
                  <a:gd name="T41" fmla="*/ 657 h 667"/>
                  <a:gd name="T42" fmla="*/ 15 w 235"/>
                  <a:gd name="T43" fmla="*/ 658 h 667"/>
                  <a:gd name="T44" fmla="*/ 29 w 235"/>
                  <a:gd name="T45" fmla="*/ 658 h 667"/>
                  <a:gd name="T46" fmla="*/ 44 w 235"/>
                  <a:gd name="T47" fmla="*/ 659 h 667"/>
                  <a:gd name="T48" fmla="*/ 59 w 235"/>
                  <a:gd name="T49" fmla="*/ 659 h 667"/>
                  <a:gd name="T50" fmla="*/ 74 w 235"/>
                  <a:gd name="T51" fmla="*/ 661 h 667"/>
                  <a:gd name="T52" fmla="*/ 87 w 235"/>
                  <a:gd name="T53" fmla="*/ 661 h 667"/>
                  <a:gd name="T54" fmla="*/ 102 w 235"/>
                  <a:gd name="T55" fmla="*/ 662 h 667"/>
                  <a:gd name="T56" fmla="*/ 117 w 235"/>
                  <a:gd name="T57" fmla="*/ 662 h 667"/>
                  <a:gd name="T58" fmla="*/ 131 w 235"/>
                  <a:gd name="T59" fmla="*/ 663 h 667"/>
                  <a:gd name="T60" fmla="*/ 146 w 235"/>
                  <a:gd name="T61" fmla="*/ 664 h 667"/>
                  <a:gd name="T62" fmla="*/ 161 w 235"/>
                  <a:gd name="T63" fmla="*/ 664 h 667"/>
                  <a:gd name="T64" fmla="*/ 176 w 235"/>
                  <a:gd name="T65" fmla="*/ 665 h 667"/>
                  <a:gd name="T66" fmla="*/ 190 w 235"/>
                  <a:gd name="T67" fmla="*/ 665 h 667"/>
                  <a:gd name="T68" fmla="*/ 205 w 235"/>
                  <a:gd name="T69" fmla="*/ 666 h 667"/>
                  <a:gd name="T70" fmla="*/ 220 w 235"/>
                  <a:gd name="T71" fmla="*/ 666 h 667"/>
                  <a:gd name="T72" fmla="*/ 235 w 235"/>
                  <a:gd name="T73" fmla="*/ 667 h 667"/>
                  <a:gd name="T74" fmla="*/ 235 w 235"/>
                  <a:gd name="T75" fmla="*/ 500 h 667"/>
                  <a:gd name="T76" fmla="*/ 235 w 235"/>
                  <a:gd name="T77" fmla="*/ 333 h 667"/>
                  <a:gd name="T78" fmla="*/ 235 w 235"/>
                  <a:gd name="T79" fmla="*/ 167 h 667"/>
                  <a:gd name="T80" fmla="*/ 235 w 235"/>
                  <a:gd name="T81" fmla="*/ 0 h 6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35" h="667">
                    <a:moveTo>
                      <a:pt x="235" y="0"/>
                    </a:moveTo>
                    <a:lnTo>
                      <a:pt x="220" y="0"/>
                    </a:lnTo>
                    <a:lnTo>
                      <a:pt x="205" y="0"/>
                    </a:lnTo>
                    <a:lnTo>
                      <a:pt x="190" y="2"/>
                    </a:lnTo>
                    <a:lnTo>
                      <a:pt x="176" y="2"/>
                    </a:lnTo>
                    <a:lnTo>
                      <a:pt x="161" y="2"/>
                    </a:lnTo>
                    <a:lnTo>
                      <a:pt x="146" y="2"/>
                    </a:lnTo>
                    <a:lnTo>
                      <a:pt x="131" y="2"/>
                    </a:lnTo>
                    <a:lnTo>
                      <a:pt x="117" y="2"/>
                    </a:lnTo>
                    <a:lnTo>
                      <a:pt x="102" y="3"/>
                    </a:lnTo>
                    <a:lnTo>
                      <a:pt x="87" y="3"/>
                    </a:lnTo>
                    <a:lnTo>
                      <a:pt x="74" y="3"/>
                    </a:lnTo>
                    <a:lnTo>
                      <a:pt x="59" y="3"/>
                    </a:lnTo>
                    <a:lnTo>
                      <a:pt x="44" y="3"/>
                    </a:lnTo>
                    <a:lnTo>
                      <a:pt x="29" y="4"/>
                    </a:lnTo>
                    <a:lnTo>
                      <a:pt x="15" y="4"/>
                    </a:lnTo>
                    <a:lnTo>
                      <a:pt x="0" y="4"/>
                    </a:lnTo>
                    <a:lnTo>
                      <a:pt x="0" y="167"/>
                    </a:lnTo>
                    <a:lnTo>
                      <a:pt x="0" y="330"/>
                    </a:lnTo>
                    <a:lnTo>
                      <a:pt x="0" y="493"/>
                    </a:lnTo>
                    <a:lnTo>
                      <a:pt x="0" y="657"/>
                    </a:lnTo>
                    <a:lnTo>
                      <a:pt x="15" y="658"/>
                    </a:lnTo>
                    <a:lnTo>
                      <a:pt x="29" y="658"/>
                    </a:lnTo>
                    <a:lnTo>
                      <a:pt x="44" y="659"/>
                    </a:lnTo>
                    <a:lnTo>
                      <a:pt x="59" y="659"/>
                    </a:lnTo>
                    <a:lnTo>
                      <a:pt x="74" y="661"/>
                    </a:lnTo>
                    <a:lnTo>
                      <a:pt x="87" y="661"/>
                    </a:lnTo>
                    <a:lnTo>
                      <a:pt x="102" y="662"/>
                    </a:lnTo>
                    <a:lnTo>
                      <a:pt x="117" y="662"/>
                    </a:lnTo>
                    <a:lnTo>
                      <a:pt x="131" y="663"/>
                    </a:lnTo>
                    <a:lnTo>
                      <a:pt x="146" y="664"/>
                    </a:lnTo>
                    <a:lnTo>
                      <a:pt x="161" y="664"/>
                    </a:lnTo>
                    <a:lnTo>
                      <a:pt x="176" y="665"/>
                    </a:lnTo>
                    <a:lnTo>
                      <a:pt x="190" y="665"/>
                    </a:lnTo>
                    <a:lnTo>
                      <a:pt x="205" y="666"/>
                    </a:lnTo>
                    <a:lnTo>
                      <a:pt x="220" y="666"/>
                    </a:lnTo>
                    <a:lnTo>
                      <a:pt x="235" y="667"/>
                    </a:lnTo>
                    <a:lnTo>
                      <a:pt x="235" y="500"/>
                    </a:lnTo>
                    <a:lnTo>
                      <a:pt x="235" y="333"/>
                    </a:lnTo>
                    <a:lnTo>
                      <a:pt x="235" y="167"/>
                    </a:lnTo>
                    <a:lnTo>
                      <a:pt x="235" y="0"/>
                    </a:lnTo>
                    <a:close/>
                  </a:path>
                </a:pathLst>
              </a:custGeom>
              <a:solidFill>
                <a:srgbClr val="BAAF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520" name="Freeform 79"/>
              <p:cNvSpPr>
                <a:spLocks/>
              </p:cNvSpPr>
              <p:nvPr/>
            </p:nvSpPr>
            <p:spPr bwMode="auto">
              <a:xfrm>
                <a:off x="3048" y="2477"/>
                <a:ext cx="91" cy="334"/>
              </a:xfrm>
              <a:custGeom>
                <a:avLst/>
                <a:gdLst>
                  <a:gd name="T0" fmla="*/ 182 w 182"/>
                  <a:gd name="T1" fmla="*/ 0 h 667"/>
                  <a:gd name="T2" fmla="*/ 159 w 182"/>
                  <a:gd name="T3" fmla="*/ 0 h 667"/>
                  <a:gd name="T4" fmla="*/ 136 w 182"/>
                  <a:gd name="T5" fmla="*/ 2 h 667"/>
                  <a:gd name="T6" fmla="*/ 113 w 182"/>
                  <a:gd name="T7" fmla="*/ 2 h 667"/>
                  <a:gd name="T8" fmla="*/ 91 w 182"/>
                  <a:gd name="T9" fmla="*/ 2 h 667"/>
                  <a:gd name="T10" fmla="*/ 68 w 182"/>
                  <a:gd name="T11" fmla="*/ 3 h 667"/>
                  <a:gd name="T12" fmla="*/ 45 w 182"/>
                  <a:gd name="T13" fmla="*/ 3 h 667"/>
                  <a:gd name="T14" fmla="*/ 23 w 182"/>
                  <a:gd name="T15" fmla="*/ 4 h 667"/>
                  <a:gd name="T16" fmla="*/ 0 w 182"/>
                  <a:gd name="T17" fmla="*/ 4 h 667"/>
                  <a:gd name="T18" fmla="*/ 0 w 182"/>
                  <a:gd name="T19" fmla="*/ 167 h 667"/>
                  <a:gd name="T20" fmla="*/ 0 w 182"/>
                  <a:gd name="T21" fmla="*/ 330 h 667"/>
                  <a:gd name="T22" fmla="*/ 0 w 182"/>
                  <a:gd name="T23" fmla="*/ 493 h 667"/>
                  <a:gd name="T24" fmla="*/ 0 w 182"/>
                  <a:gd name="T25" fmla="*/ 657 h 667"/>
                  <a:gd name="T26" fmla="*/ 23 w 182"/>
                  <a:gd name="T27" fmla="*/ 658 h 667"/>
                  <a:gd name="T28" fmla="*/ 45 w 182"/>
                  <a:gd name="T29" fmla="*/ 659 h 667"/>
                  <a:gd name="T30" fmla="*/ 68 w 182"/>
                  <a:gd name="T31" fmla="*/ 661 h 667"/>
                  <a:gd name="T32" fmla="*/ 91 w 182"/>
                  <a:gd name="T33" fmla="*/ 662 h 667"/>
                  <a:gd name="T34" fmla="*/ 113 w 182"/>
                  <a:gd name="T35" fmla="*/ 664 h 667"/>
                  <a:gd name="T36" fmla="*/ 136 w 182"/>
                  <a:gd name="T37" fmla="*/ 665 h 667"/>
                  <a:gd name="T38" fmla="*/ 159 w 182"/>
                  <a:gd name="T39" fmla="*/ 666 h 667"/>
                  <a:gd name="T40" fmla="*/ 182 w 182"/>
                  <a:gd name="T41" fmla="*/ 667 h 667"/>
                  <a:gd name="T42" fmla="*/ 182 w 182"/>
                  <a:gd name="T43" fmla="*/ 500 h 667"/>
                  <a:gd name="T44" fmla="*/ 182 w 182"/>
                  <a:gd name="T45" fmla="*/ 333 h 667"/>
                  <a:gd name="T46" fmla="*/ 182 w 182"/>
                  <a:gd name="T47" fmla="*/ 167 h 667"/>
                  <a:gd name="T48" fmla="*/ 182 w 182"/>
                  <a:gd name="T49" fmla="*/ 0 h 6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2" h="667">
                    <a:moveTo>
                      <a:pt x="182" y="0"/>
                    </a:moveTo>
                    <a:lnTo>
                      <a:pt x="159" y="0"/>
                    </a:lnTo>
                    <a:lnTo>
                      <a:pt x="136" y="2"/>
                    </a:lnTo>
                    <a:lnTo>
                      <a:pt x="113" y="2"/>
                    </a:lnTo>
                    <a:lnTo>
                      <a:pt x="91" y="2"/>
                    </a:lnTo>
                    <a:lnTo>
                      <a:pt x="68" y="3"/>
                    </a:lnTo>
                    <a:lnTo>
                      <a:pt x="45" y="3"/>
                    </a:lnTo>
                    <a:lnTo>
                      <a:pt x="23" y="4"/>
                    </a:lnTo>
                    <a:lnTo>
                      <a:pt x="0" y="4"/>
                    </a:lnTo>
                    <a:lnTo>
                      <a:pt x="0" y="167"/>
                    </a:lnTo>
                    <a:lnTo>
                      <a:pt x="0" y="330"/>
                    </a:lnTo>
                    <a:lnTo>
                      <a:pt x="0" y="493"/>
                    </a:lnTo>
                    <a:lnTo>
                      <a:pt x="0" y="657"/>
                    </a:lnTo>
                    <a:lnTo>
                      <a:pt x="23" y="658"/>
                    </a:lnTo>
                    <a:lnTo>
                      <a:pt x="45" y="659"/>
                    </a:lnTo>
                    <a:lnTo>
                      <a:pt x="68" y="661"/>
                    </a:lnTo>
                    <a:lnTo>
                      <a:pt x="91" y="662"/>
                    </a:lnTo>
                    <a:lnTo>
                      <a:pt x="113" y="664"/>
                    </a:lnTo>
                    <a:lnTo>
                      <a:pt x="136" y="665"/>
                    </a:lnTo>
                    <a:lnTo>
                      <a:pt x="159" y="666"/>
                    </a:lnTo>
                    <a:lnTo>
                      <a:pt x="182" y="667"/>
                    </a:lnTo>
                    <a:lnTo>
                      <a:pt x="182" y="500"/>
                    </a:lnTo>
                    <a:lnTo>
                      <a:pt x="182" y="333"/>
                    </a:lnTo>
                    <a:lnTo>
                      <a:pt x="182" y="167"/>
                    </a:lnTo>
                    <a:lnTo>
                      <a:pt x="182" y="0"/>
                    </a:lnTo>
                    <a:close/>
                  </a:path>
                </a:pathLst>
              </a:custGeom>
              <a:solidFill>
                <a:srgbClr val="C1B5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521" name="Freeform 80"/>
              <p:cNvSpPr>
                <a:spLocks/>
              </p:cNvSpPr>
              <p:nvPr/>
            </p:nvSpPr>
            <p:spPr bwMode="auto">
              <a:xfrm>
                <a:off x="3074" y="2477"/>
                <a:ext cx="65" cy="334"/>
              </a:xfrm>
              <a:custGeom>
                <a:avLst/>
                <a:gdLst>
                  <a:gd name="T0" fmla="*/ 130 w 130"/>
                  <a:gd name="T1" fmla="*/ 0 h 667"/>
                  <a:gd name="T2" fmla="*/ 0 w 130"/>
                  <a:gd name="T3" fmla="*/ 4 h 667"/>
                  <a:gd name="T4" fmla="*/ 0 w 130"/>
                  <a:gd name="T5" fmla="*/ 657 h 667"/>
                  <a:gd name="T6" fmla="*/ 130 w 130"/>
                  <a:gd name="T7" fmla="*/ 667 h 667"/>
                  <a:gd name="T8" fmla="*/ 130 w 130"/>
                  <a:gd name="T9" fmla="*/ 0 h 667"/>
                </a:gdLst>
                <a:ahLst/>
                <a:cxnLst>
                  <a:cxn ang="0">
                    <a:pos x="T0" y="T1"/>
                  </a:cxn>
                  <a:cxn ang="0">
                    <a:pos x="T2" y="T3"/>
                  </a:cxn>
                  <a:cxn ang="0">
                    <a:pos x="T4" y="T5"/>
                  </a:cxn>
                  <a:cxn ang="0">
                    <a:pos x="T6" y="T7"/>
                  </a:cxn>
                  <a:cxn ang="0">
                    <a:pos x="T8" y="T9"/>
                  </a:cxn>
                </a:cxnLst>
                <a:rect l="0" t="0" r="r" b="b"/>
                <a:pathLst>
                  <a:path w="130" h="667">
                    <a:moveTo>
                      <a:pt x="130" y="0"/>
                    </a:moveTo>
                    <a:lnTo>
                      <a:pt x="0" y="4"/>
                    </a:lnTo>
                    <a:lnTo>
                      <a:pt x="0" y="657"/>
                    </a:lnTo>
                    <a:lnTo>
                      <a:pt x="130" y="667"/>
                    </a:lnTo>
                    <a:lnTo>
                      <a:pt x="130" y="0"/>
                    </a:lnTo>
                    <a:close/>
                  </a:path>
                </a:pathLst>
              </a:custGeom>
              <a:solidFill>
                <a:srgbClr val="C9BC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522" name="Freeform 81"/>
              <p:cNvSpPr>
                <a:spLocks/>
              </p:cNvSpPr>
              <p:nvPr/>
            </p:nvSpPr>
            <p:spPr bwMode="auto">
              <a:xfrm>
                <a:off x="2772" y="2019"/>
                <a:ext cx="340" cy="180"/>
              </a:xfrm>
              <a:custGeom>
                <a:avLst/>
                <a:gdLst>
                  <a:gd name="T0" fmla="*/ 680 w 680"/>
                  <a:gd name="T1" fmla="*/ 41 h 360"/>
                  <a:gd name="T2" fmla="*/ 6 w 680"/>
                  <a:gd name="T3" fmla="*/ 0 h 360"/>
                  <a:gd name="T4" fmla="*/ 0 w 680"/>
                  <a:gd name="T5" fmla="*/ 334 h 360"/>
                  <a:gd name="T6" fmla="*/ 680 w 680"/>
                  <a:gd name="T7" fmla="*/ 360 h 360"/>
                  <a:gd name="T8" fmla="*/ 680 w 680"/>
                  <a:gd name="T9" fmla="*/ 41 h 360"/>
                </a:gdLst>
                <a:ahLst/>
                <a:cxnLst>
                  <a:cxn ang="0">
                    <a:pos x="T0" y="T1"/>
                  </a:cxn>
                  <a:cxn ang="0">
                    <a:pos x="T2" y="T3"/>
                  </a:cxn>
                  <a:cxn ang="0">
                    <a:pos x="T4" y="T5"/>
                  </a:cxn>
                  <a:cxn ang="0">
                    <a:pos x="T6" y="T7"/>
                  </a:cxn>
                  <a:cxn ang="0">
                    <a:pos x="T8" y="T9"/>
                  </a:cxn>
                </a:cxnLst>
                <a:rect l="0" t="0" r="r" b="b"/>
                <a:pathLst>
                  <a:path w="680" h="360">
                    <a:moveTo>
                      <a:pt x="680" y="41"/>
                    </a:moveTo>
                    <a:lnTo>
                      <a:pt x="6" y="0"/>
                    </a:lnTo>
                    <a:lnTo>
                      <a:pt x="0" y="334"/>
                    </a:lnTo>
                    <a:lnTo>
                      <a:pt x="680" y="360"/>
                    </a:lnTo>
                    <a:lnTo>
                      <a:pt x="680" y="41"/>
                    </a:lnTo>
                    <a:close/>
                  </a:path>
                </a:pathLst>
              </a:custGeom>
              <a:solidFill>
                <a:srgbClr val="5963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523" name="Freeform 82"/>
              <p:cNvSpPr>
                <a:spLocks/>
              </p:cNvSpPr>
              <p:nvPr/>
            </p:nvSpPr>
            <p:spPr bwMode="auto">
              <a:xfrm>
                <a:off x="2839" y="2040"/>
                <a:ext cx="54" cy="19"/>
              </a:xfrm>
              <a:custGeom>
                <a:avLst/>
                <a:gdLst>
                  <a:gd name="T0" fmla="*/ 108 w 108"/>
                  <a:gd name="T1" fmla="*/ 7 h 38"/>
                  <a:gd name="T2" fmla="*/ 0 w 108"/>
                  <a:gd name="T3" fmla="*/ 0 h 38"/>
                  <a:gd name="T4" fmla="*/ 0 w 108"/>
                  <a:gd name="T5" fmla="*/ 31 h 38"/>
                  <a:gd name="T6" fmla="*/ 108 w 108"/>
                  <a:gd name="T7" fmla="*/ 38 h 38"/>
                  <a:gd name="T8" fmla="*/ 108 w 108"/>
                  <a:gd name="T9" fmla="*/ 7 h 38"/>
                </a:gdLst>
                <a:ahLst/>
                <a:cxnLst>
                  <a:cxn ang="0">
                    <a:pos x="T0" y="T1"/>
                  </a:cxn>
                  <a:cxn ang="0">
                    <a:pos x="T2" y="T3"/>
                  </a:cxn>
                  <a:cxn ang="0">
                    <a:pos x="T4" y="T5"/>
                  </a:cxn>
                  <a:cxn ang="0">
                    <a:pos x="T6" y="T7"/>
                  </a:cxn>
                  <a:cxn ang="0">
                    <a:pos x="T8" y="T9"/>
                  </a:cxn>
                </a:cxnLst>
                <a:rect l="0" t="0" r="r" b="b"/>
                <a:pathLst>
                  <a:path w="108" h="38">
                    <a:moveTo>
                      <a:pt x="108" y="7"/>
                    </a:moveTo>
                    <a:lnTo>
                      <a:pt x="0" y="0"/>
                    </a:lnTo>
                    <a:lnTo>
                      <a:pt x="0" y="31"/>
                    </a:lnTo>
                    <a:lnTo>
                      <a:pt x="108" y="38"/>
                    </a:lnTo>
                    <a:lnTo>
                      <a:pt x="108" y="7"/>
                    </a:lnTo>
                    <a:close/>
                  </a:path>
                </a:pathLst>
              </a:custGeom>
              <a:solidFill>
                <a:srgbClr val="1C26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524" name="Freeform 83"/>
              <p:cNvSpPr>
                <a:spLocks/>
              </p:cNvSpPr>
              <p:nvPr/>
            </p:nvSpPr>
            <p:spPr bwMode="auto">
              <a:xfrm>
                <a:off x="2839" y="2073"/>
                <a:ext cx="54" cy="18"/>
              </a:xfrm>
              <a:custGeom>
                <a:avLst/>
                <a:gdLst>
                  <a:gd name="T0" fmla="*/ 108 w 108"/>
                  <a:gd name="T1" fmla="*/ 6 h 36"/>
                  <a:gd name="T2" fmla="*/ 0 w 108"/>
                  <a:gd name="T3" fmla="*/ 0 h 36"/>
                  <a:gd name="T4" fmla="*/ 0 w 108"/>
                  <a:gd name="T5" fmla="*/ 30 h 36"/>
                  <a:gd name="T6" fmla="*/ 108 w 108"/>
                  <a:gd name="T7" fmla="*/ 36 h 36"/>
                  <a:gd name="T8" fmla="*/ 108 w 108"/>
                  <a:gd name="T9" fmla="*/ 6 h 36"/>
                </a:gdLst>
                <a:ahLst/>
                <a:cxnLst>
                  <a:cxn ang="0">
                    <a:pos x="T0" y="T1"/>
                  </a:cxn>
                  <a:cxn ang="0">
                    <a:pos x="T2" y="T3"/>
                  </a:cxn>
                  <a:cxn ang="0">
                    <a:pos x="T4" y="T5"/>
                  </a:cxn>
                  <a:cxn ang="0">
                    <a:pos x="T6" y="T7"/>
                  </a:cxn>
                  <a:cxn ang="0">
                    <a:pos x="T8" y="T9"/>
                  </a:cxn>
                </a:cxnLst>
                <a:rect l="0" t="0" r="r" b="b"/>
                <a:pathLst>
                  <a:path w="108" h="36">
                    <a:moveTo>
                      <a:pt x="108" y="6"/>
                    </a:moveTo>
                    <a:lnTo>
                      <a:pt x="0" y="0"/>
                    </a:lnTo>
                    <a:lnTo>
                      <a:pt x="0" y="30"/>
                    </a:lnTo>
                    <a:lnTo>
                      <a:pt x="108" y="36"/>
                    </a:lnTo>
                    <a:lnTo>
                      <a:pt x="108" y="6"/>
                    </a:lnTo>
                    <a:close/>
                  </a:path>
                </a:pathLst>
              </a:custGeom>
              <a:solidFill>
                <a:srgbClr val="1C26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525" name="Freeform 84"/>
              <p:cNvSpPr>
                <a:spLocks/>
              </p:cNvSpPr>
              <p:nvPr/>
            </p:nvSpPr>
            <p:spPr bwMode="auto">
              <a:xfrm>
                <a:off x="2837" y="2114"/>
                <a:ext cx="54" cy="18"/>
              </a:xfrm>
              <a:custGeom>
                <a:avLst/>
                <a:gdLst>
                  <a:gd name="T0" fmla="*/ 108 w 108"/>
                  <a:gd name="T1" fmla="*/ 5 h 36"/>
                  <a:gd name="T2" fmla="*/ 0 w 108"/>
                  <a:gd name="T3" fmla="*/ 0 h 36"/>
                  <a:gd name="T4" fmla="*/ 0 w 108"/>
                  <a:gd name="T5" fmla="*/ 31 h 36"/>
                  <a:gd name="T6" fmla="*/ 108 w 108"/>
                  <a:gd name="T7" fmla="*/ 36 h 36"/>
                  <a:gd name="T8" fmla="*/ 108 w 108"/>
                  <a:gd name="T9" fmla="*/ 5 h 36"/>
                </a:gdLst>
                <a:ahLst/>
                <a:cxnLst>
                  <a:cxn ang="0">
                    <a:pos x="T0" y="T1"/>
                  </a:cxn>
                  <a:cxn ang="0">
                    <a:pos x="T2" y="T3"/>
                  </a:cxn>
                  <a:cxn ang="0">
                    <a:pos x="T4" y="T5"/>
                  </a:cxn>
                  <a:cxn ang="0">
                    <a:pos x="T6" y="T7"/>
                  </a:cxn>
                  <a:cxn ang="0">
                    <a:pos x="T8" y="T9"/>
                  </a:cxn>
                </a:cxnLst>
                <a:rect l="0" t="0" r="r" b="b"/>
                <a:pathLst>
                  <a:path w="108" h="36">
                    <a:moveTo>
                      <a:pt x="108" y="5"/>
                    </a:moveTo>
                    <a:lnTo>
                      <a:pt x="0" y="0"/>
                    </a:lnTo>
                    <a:lnTo>
                      <a:pt x="0" y="31"/>
                    </a:lnTo>
                    <a:lnTo>
                      <a:pt x="108" y="36"/>
                    </a:lnTo>
                    <a:lnTo>
                      <a:pt x="108" y="5"/>
                    </a:lnTo>
                    <a:close/>
                  </a:path>
                </a:pathLst>
              </a:custGeom>
              <a:solidFill>
                <a:srgbClr val="1C26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526" name="Freeform 85"/>
              <p:cNvSpPr>
                <a:spLocks/>
              </p:cNvSpPr>
              <p:nvPr/>
            </p:nvSpPr>
            <p:spPr bwMode="auto">
              <a:xfrm>
                <a:off x="2843" y="2044"/>
                <a:ext cx="47" cy="10"/>
              </a:xfrm>
              <a:custGeom>
                <a:avLst/>
                <a:gdLst>
                  <a:gd name="T0" fmla="*/ 93 w 93"/>
                  <a:gd name="T1" fmla="*/ 9 h 22"/>
                  <a:gd name="T2" fmla="*/ 0 w 93"/>
                  <a:gd name="T3" fmla="*/ 0 h 22"/>
                  <a:gd name="T4" fmla="*/ 0 w 93"/>
                  <a:gd name="T5" fmla="*/ 15 h 22"/>
                  <a:gd name="T6" fmla="*/ 93 w 93"/>
                  <a:gd name="T7" fmla="*/ 22 h 22"/>
                  <a:gd name="T8" fmla="*/ 93 w 93"/>
                  <a:gd name="T9" fmla="*/ 9 h 22"/>
                </a:gdLst>
                <a:ahLst/>
                <a:cxnLst>
                  <a:cxn ang="0">
                    <a:pos x="T0" y="T1"/>
                  </a:cxn>
                  <a:cxn ang="0">
                    <a:pos x="T2" y="T3"/>
                  </a:cxn>
                  <a:cxn ang="0">
                    <a:pos x="T4" y="T5"/>
                  </a:cxn>
                  <a:cxn ang="0">
                    <a:pos x="T6" y="T7"/>
                  </a:cxn>
                  <a:cxn ang="0">
                    <a:pos x="T8" y="T9"/>
                  </a:cxn>
                </a:cxnLst>
                <a:rect l="0" t="0" r="r" b="b"/>
                <a:pathLst>
                  <a:path w="93" h="22">
                    <a:moveTo>
                      <a:pt x="93" y="9"/>
                    </a:moveTo>
                    <a:lnTo>
                      <a:pt x="0" y="0"/>
                    </a:lnTo>
                    <a:lnTo>
                      <a:pt x="0" y="15"/>
                    </a:lnTo>
                    <a:lnTo>
                      <a:pt x="93" y="22"/>
                    </a:lnTo>
                    <a:lnTo>
                      <a:pt x="93" y="9"/>
                    </a:lnTo>
                    <a:close/>
                  </a:path>
                </a:pathLst>
              </a:custGeom>
              <a:solidFill>
                <a:srgbClr val="8989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527" name="Freeform 86"/>
              <p:cNvSpPr>
                <a:spLocks/>
              </p:cNvSpPr>
              <p:nvPr/>
            </p:nvSpPr>
            <p:spPr bwMode="auto">
              <a:xfrm>
                <a:off x="2843" y="2076"/>
                <a:ext cx="47" cy="11"/>
              </a:xfrm>
              <a:custGeom>
                <a:avLst/>
                <a:gdLst>
                  <a:gd name="T0" fmla="*/ 93 w 93"/>
                  <a:gd name="T1" fmla="*/ 8 h 20"/>
                  <a:gd name="T2" fmla="*/ 0 w 93"/>
                  <a:gd name="T3" fmla="*/ 0 h 20"/>
                  <a:gd name="T4" fmla="*/ 0 w 93"/>
                  <a:gd name="T5" fmla="*/ 15 h 20"/>
                  <a:gd name="T6" fmla="*/ 93 w 93"/>
                  <a:gd name="T7" fmla="*/ 20 h 20"/>
                  <a:gd name="T8" fmla="*/ 93 w 93"/>
                  <a:gd name="T9" fmla="*/ 8 h 20"/>
                </a:gdLst>
                <a:ahLst/>
                <a:cxnLst>
                  <a:cxn ang="0">
                    <a:pos x="T0" y="T1"/>
                  </a:cxn>
                  <a:cxn ang="0">
                    <a:pos x="T2" y="T3"/>
                  </a:cxn>
                  <a:cxn ang="0">
                    <a:pos x="T4" y="T5"/>
                  </a:cxn>
                  <a:cxn ang="0">
                    <a:pos x="T6" y="T7"/>
                  </a:cxn>
                  <a:cxn ang="0">
                    <a:pos x="T8" y="T9"/>
                  </a:cxn>
                </a:cxnLst>
                <a:rect l="0" t="0" r="r" b="b"/>
                <a:pathLst>
                  <a:path w="93" h="20">
                    <a:moveTo>
                      <a:pt x="93" y="8"/>
                    </a:moveTo>
                    <a:lnTo>
                      <a:pt x="0" y="0"/>
                    </a:lnTo>
                    <a:lnTo>
                      <a:pt x="0" y="15"/>
                    </a:lnTo>
                    <a:lnTo>
                      <a:pt x="93" y="20"/>
                    </a:lnTo>
                    <a:lnTo>
                      <a:pt x="93" y="8"/>
                    </a:lnTo>
                    <a:close/>
                  </a:path>
                </a:pathLst>
              </a:custGeom>
              <a:solidFill>
                <a:srgbClr val="8989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528" name="Freeform 87"/>
              <p:cNvSpPr>
                <a:spLocks/>
              </p:cNvSpPr>
              <p:nvPr/>
            </p:nvSpPr>
            <p:spPr bwMode="auto">
              <a:xfrm>
                <a:off x="2842" y="2117"/>
                <a:ext cx="46" cy="11"/>
              </a:xfrm>
              <a:custGeom>
                <a:avLst/>
                <a:gdLst>
                  <a:gd name="T0" fmla="*/ 94 w 94"/>
                  <a:gd name="T1" fmla="*/ 10 h 22"/>
                  <a:gd name="T2" fmla="*/ 0 w 94"/>
                  <a:gd name="T3" fmla="*/ 0 h 22"/>
                  <a:gd name="T4" fmla="*/ 0 w 94"/>
                  <a:gd name="T5" fmla="*/ 16 h 22"/>
                  <a:gd name="T6" fmla="*/ 94 w 94"/>
                  <a:gd name="T7" fmla="*/ 22 h 22"/>
                  <a:gd name="T8" fmla="*/ 94 w 94"/>
                  <a:gd name="T9" fmla="*/ 10 h 22"/>
                </a:gdLst>
                <a:ahLst/>
                <a:cxnLst>
                  <a:cxn ang="0">
                    <a:pos x="T0" y="T1"/>
                  </a:cxn>
                  <a:cxn ang="0">
                    <a:pos x="T2" y="T3"/>
                  </a:cxn>
                  <a:cxn ang="0">
                    <a:pos x="T4" y="T5"/>
                  </a:cxn>
                  <a:cxn ang="0">
                    <a:pos x="T6" y="T7"/>
                  </a:cxn>
                  <a:cxn ang="0">
                    <a:pos x="T8" y="T9"/>
                  </a:cxn>
                </a:cxnLst>
                <a:rect l="0" t="0" r="r" b="b"/>
                <a:pathLst>
                  <a:path w="94" h="22">
                    <a:moveTo>
                      <a:pt x="94" y="10"/>
                    </a:moveTo>
                    <a:lnTo>
                      <a:pt x="0" y="0"/>
                    </a:lnTo>
                    <a:lnTo>
                      <a:pt x="0" y="16"/>
                    </a:lnTo>
                    <a:lnTo>
                      <a:pt x="94" y="22"/>
                    </a:lnTo>
                    <a:lnTo>
                      <a:pt x="94" y="10"/>
                    </a:lnTo>
                    <a:close/>
                  </a:path>
                </a:pathLst>
              </a:custGeom>
              <a:solidFill>
                <a:srgbClr val="8989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529" name="Freeform 88"/>
              <p:cNvSpPr>
                <a:spLocks/>
              </p:cNvSpPr>
              <p:nvPr/>
            </p:nvSpPr>
            <p:spPr bwMode="auto">
              <a:xfrm>
                <a:off x="2952" y="2067"/>
                <a:ext cx="76" cy="65"/>
              </a:xfrm>
              <a:custGeom>
                <a:avLst/>
                <a:gdLst>
                  <a:gd name="T0" fmla="*/ 146 w 154"/>
                  <a:gd name="T1" fmla="*/ 12 h 130"/>
                  <a:gd name="T2" fmla="*/ 3 w 154"/>
                  <a:gd name="T3" fmla="*/ 0 h 130"/>
                  <a:gd name="T4" fmla="*/ 0 w 154"/>
                  <a:gd name="T5" fmla="*/ 122 h 130"/>
                  <a:gd name="T6" fmla="*/ 141 w 154"/>
                  <a:gd name="T7" fmla="*/ 130 h 130"/>
                  <a:gd name="T8" fmla="*/ 154 w 154"/>
                  <a:gd name="T9" fmla="*/ 120 h 130"/>
                  <a:gd name="T10" fmla="*/ 146 w 154"/>
                  <a:gd name="T11" fmla="*/ 12 h 130"/>
                </a:gdLst>
                <a:ahLst/>
                <a:cxnLst>
                  <a:cxn ang="0">
                    <a:pos x="T0" y="T1"/>
                  </a:cxn>
                  <a:cxn ang="0">
                    <a:pos x="T2" y="T3"/>
                  </a:cxn>
                  <a:cxn ang="0">
                    <a:pos x="T4" y="T5"/>
                  </a:cxn>
                  <a:cxn ang="0">
                    <a:pos x="T6" y="T7"/>
                  </a:cxn>
                  <a:cxn ang="0">
                    <a:pos x="T8" y="T9"/>
                  </a:cxn>
                  <a:cxn ang="0">
                    <a:pos x="T10" y="T11"/>
                  </a:cxn>
                </a:cxnLst>
                <a:rect l="0" t="0" r="r" b="b"/>
                <a:pathLst>
                  <a:path w="154" h="130">
                    <a:moveTo>
                      <a:pt x="146" y="12"/>
                    </a:moveTo>
                    <a:lnTo>
                      <a:pt x="3" y="0"/>
                    </a:lnTo>
                    <a:lnTo>
                      <a:pt x="0" y="122"/>
                    </a:lnTo>
                    <a:lnTo>
                      <a:pt x="141" y="130"/>
                    </a:lnTo>
                    <a:lnTo>
                      <a:pt x="154" y="120"/>
                    </a:lnTo>
                    <a:lnTo>
                      <a:pt x="146" y="12"/>
                    </a:lnTo>
                    <a:close/>
                  </a:path>
                </a:pathLst>
              </a:custGeom>
              <a:solidFill>
                <a:srgbClr val="1C26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530" name="Freeform 89"/>
              <p:cNvSpPr>
                <a:spLocks/>
              </p:cNvSpPr>
              <p:nvPr/>
            </p:nvSpPr>
            <p:spPr bwMode="auto">
              <a:xfrm>
                <a:off x="2957" y="2065"/>
                <a:ext cx="72" cy="63"/>
              </a:xfrm>
              <a:custGeom>
                <a:avLst/>
                <a:gdLst>
                  <a:gd name="T0" fmla="*/ 143 w 143"/>
                  <a:gd name="T1" fmla="*/ 12 h 124"/>
                  <a:gd name="T2" fmla="*/ 0 w 143"/>
                  <a:gd name="T3" fmla="*/ 0 h 124"/>
                  <a:gd name="T4" fmla="*/ 0 w 143"/>
                  <a:gd name="T5" fmla="*/ 115 h 124"/>
                  <a:gd name="T6" fmla="*/ 143 w 143"/>
                  <a:gd name="T7" fmla="*/ 124 h 124"/>
                  <a:gd name="T8" fmla="*/ 143 w 143"/>
                  <a:gd name="T9" fmla="*/ 12 h 124"/>
                </a:gdLst>
                <a:ahLst/>
                <a:cxnLst>
                  <a:cxn ang="0">
                    <a:pos x="T0" y="T1"/>
                  </a:cxn>
                  <a:cxn ang="0">
                    <a:pos x="T2" y="T3"/>
                  </a:cxn>
                  <a:cxn ang="0">
                    <a:pos x="T4" y="T5"/>
                  </a:cxn>
                  <a:cxn ang="0">
                    <a:pos x="T6" y="T7"/>
                  </a:cxn>
                  <a:cxn ang="0">
                    <a:pos x="T8" y="T9"/>
                  </a:cxn>
                </a:cxnLst>
                <a:rect l="0" t="0" r="r" b="b"/>
                <a:pathLst>
                  <a:path w="143" h="124">
                    <a:moveTo>
                      <a:pt x="143" y="12"/>
                    </a:moveTo>
                    <a:lnTo>
                      <a:pt x="0" y="0"/>
                    </a:lnTo>
                    <a:lnTo>
                      <a:pt x="0" y="115"/>
                    </a:lnTo>
                    <a:lnTo>
                      <a:pt x="143" y="124"/>
                    </a:lnTo>
                    <a:lnTo>
                      <a:pt x="143" y="12"/>
                    </a:lnTo>
                    <a:close/>
                  </a:path>
                </a:pathLst>
              </a:custGeom>
              <a:solidFill>
                <a:srgbClr val="333D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531" name="Freeform 90"/>
              <p:cNvSpPr>
                <a:spLocks/>
              </p:cNvSpPr>
              <p:nvPr/>
            </p:nvSpPr>
            <p:spPr bwMode="auto">
              <a:xfrm>
                <a:off x="3008" y="2078"/>
                <a:ext cx="9" cy="10"/>
              </a:xfrm>
              <a:custGeom>
                <a:avLst/>
                <a:gdLst>
                  <a:gd name="T0" fmla="*/ 18 w 18"/>
                  <a:gd name="T1" fmla="*/ 3 h 21"/>
                  <a:gd name="T2" fmla="*/ 0 w 18"/>
                  <a:gd name="T3" fmla="*/ 0 h 21"/>
                  <a:gd name="T4" fmla="*/ 0 w 18"/>
                  <a:gd name="T5" fmla="*/ 17 h 21"/>
                  <a:gd name="T6" fmla="*/ 18 w 18"/>
                  <a:gd name="T7" fmla="*/ 21 h 21"/>
                  <a:gd name="T8" fmla="*/ 18 w 18"/>
                  <a:gd name="T9" fmla="*/ 3 h 21"/>
                </a:gdLst>
                <a:ahLst/>
                <a:cxnLst>
                  <a:cxn ang="0">
                    <a:pos x="T0" y="T1"/>
                  </a:cxn>
                  <a:cxn ang="0">
                    <a:pos x="T2" y="T3"/>
                  </a:cxn>
                  <a:cxn ang="0">
                    <a:pos x="T4" y="T5"/>
                  </a:cxn>
                  <a:cxn ang="0">
                    <a:pos x="T6" y="T7"/>
                  </a:cxn>
                  <a:cxn ang="0">
                    <a:pos x="T8" y="T9"/>
                  </a:cxn>
                </a:cxnLst>
                <a:rect l="0" t="0" r="r" b="b"/>
                <a:pathLst>
                  <a:path w="18" h="21">
                    <a:moveTo>
                      <a:pt x="18" y="3"/>
                    </a:moveTo>
                    <a:lnTo>
                      <a:pt x="0" y="0"/>
                    </a:lnTo>
                    <a:lnTo>
                      <a:pt x="0" y="17"/>
                    </a:lnTo>
                    <a:lnTo>
                      <a:pt x="18" y="21"/>
                    </a:lnTo>
                    <a:lnTo>
                      <a:pt x="18" y="3"/>
                    </a:lnTo>
                    <a:close/>
                  </a:path>
                </a:pathLst>
              </a:custGeom>
              <a:solidFill>
                <a:srgbClr val="1C26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532" name="Freeform 91"/>
              <p:cNvSpPr>
                <a:spLocks/>
              </p:cNvSpPr>
              <p:nvPr/>
            </p:nvSpPr>
            <p:spPr bwMode="auto">
              <a:xfrm>
                <a:off x="2991" y="2077"/>
                <a:ext cx="9" cy="10"/>
              </a:xfrm>
              <a:custGeom>
                <a:avLst/>
                <a:gdLst>
                  <a:gd name="T0" fmla="*/ 18 w 18"/>
                  <a:gd name="T1" fmla="*/ 3 h 19"/>
                  <a:gd name="T2" fmla="*/ 0 w 18"/>
                  <a:gd name="T3" fmla="*/ 0 h 19"/>
                  <a:gd name="T4" fmla="*/ 0 w 18"/>
                  <a:gd name="T5" fmla="*/ 16 h 19"/>
                  <a:gd name="T6" fmla="*/ 18 w 18"/>
                  <a:gd name="T7" fmla="*/ 19 h 19"/>
                  <a:gd name="T8" fmla="*/ 18 w 18"/>
                  <a:gd name="T9" fmla="*/ 3 h 19"/>
                </a:gdLst>
                <a:ahLst/>
                <a:cxnLst>
                  <a:cxn ang="0">
                    <a:pos x="T0" y="T1"/>
                  </a:cxn>
                  <a:cxn ang="0">
                    <a:pos x="T2" y="T3"/>
                  </a:cxn>
                  <a:cxn ang="0">
                    <a:pos x="T4" y="T5"/>
                  </a:cxn>
                  <a:cxn ang="0">
                    <a:pos x="T6" y="T7"/>
                  </a:cxn>
                  <a:cxn ang="0">
                    <a:pos x="T8" y="T9"/>
                  </a:cxn>
                </a:cxnLst>
                <a:rect l="0" t="0" r="r" b="b"/>
                <a:pathLst>
                  <a:path w="18" h="19">
                    <a:moveTo>
                      <a:pt x="18" y="3"/>
                    </a:moveTo>
                    <a:lnTo>
                      <a:pt x="0" y="0"/>
                    </a:lnTo>
                    <a:lnTo>
                      <a:pt x="0" y="16"/>
                    </a:lnTo>
                    <a:lnTo>
                      <a:pt x="18" y="19"/>
                    </a:lnTo>
                    <a:lnTo>
                      <a:pt x="18" y="3"/>
                    </a:lnTo>
                    <a:close/>
                  </a:path>
                </a:pathLst>
              </a:custGeom>
              <a:solidFill>
                <a:srgbClr val="1C26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533" name="Freeform 92"/>
              <p:cNvSpPr>
                <a:spLocks/>
              </p:cNvSpPr>
              <p:nvPr/>
            </p:nvSpPr>
            <p:spPr bwMode="auto">
              <a:xfrm>
                <a:off x="2974" y="2075"/>
                <a:ext cx="8" cy="10"/>
              </a:xfrm>
              <a:custGeom>
                <a:avLst/>
                <a:gdLst>
                  <a:gd name="T0" fmla="*/ 18 w 18"/>
                  <a:gd name="T1" fmla="*/ 4 h 21"/>
                  <a:gd name="T2" fmla="*/ 0 w 18"/>
                  <a:gd name="T3" fmla="*/ 0 h 21"/>
                  <a:gd name="T4" fmla="*/ 0 w 18"/>
                  <a:gd name="T5" fmla="*/ 18 h 21"/>
                  <a:gd name="T6" fmla="*/ 18 w 18"/>
                  <a:gd name="T7" fmla="*/ 21 h 21"/>
                  <a:gd name="T8" fmla="*/ 18 w 18"/>
                  <a:gd name="T9" fmla="*/ 4 h 21"/>
                </a:gdLst>
                <a:ahLst/>
                <a:cxnLst>
                  <a:cxn ang="0">
                    <a:pos x="T0" y="T1"/>
                  </a:cxn>
                  <a:cxn ang="0">
                    <a:pos x="T2" y="T3"/>
                  </a:cxn>
                  <a:cxn ang="0">
                    <a:pos x="T4" y="T5"/>
                  </a:cxn>
                  <a:cxn ang="0">
                    <a:pos x="T6" y="T7"/>
                  </a:cxn>
                  <a:cxn ang="0">
                    <a:pos x="T8" y="T9"/>
                  </a:cxn>
                </a:cxnLst>
                <a:rect l="0" t="0" r="r" b="b"/>
                <a:pathLst>
                  <a:path w="18" h="21">
                    <a:moveTo>
                      <a:pt x="18" y="4"/>
                    </a:moveTo>
                    <a:lnTo>
                      <a:pt x="0" y="0"/>
                    </a:lnTo>
                    <a:lnTo>
                      <a:pt x="0" y="18"/>
                    </a:lnTo>
                    <a:lnTo>
                      <a:pt x="18" y="21"/>
                    </a:lnTo>
                    <a:lnTo>
                      <a:pt x="18" y="4"/>
                    </a:lnTo>
                    <a:close/>
                  </a:path>
                </a:pathLst>
              </a:custGeom>
              <a:solidFill>
                <a:srgbClr val="1C26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534" name="Freeform 93"/>
              <p:cNvSpPr>
                <a:spLocks/>
              </p:cNvSpPr>
              <p:nvPr/>
            </p:nvSpPr>
            <p:spPr bwMode="auto">
              <a:xfrm>
                <a:off x="3008" y="2094"/>
                <a:ext cx="9" cy="11"/>
              </a:xfrm>
              <a:custGeom>
                <a:avLst/>
                <a:gdLst>
                  <a:gd name="T0" fmla="*/ 18 w 18"/>
                  <a:gd name="T1" fmla="*/ 4 h 22"/>
                  <a:gd name="T2" fmla="*/ 0 w 18"/>
                  <a:gd name="T3" fmla="*/ 0 h 22"/>
                  <a:gd name="T4" fmla="*/ 0 w 18"/>
                  <a:gd name="T5" fmla="*/ 19 h 22"/>
                  <a:gd name="T6" fmla="*/ 18 w 18"/>
                  <a:gd name="T7" fmla="*/ 22 h 22"/>
                  <a:gd name="T8" fmla="*/ 18 w 18"/>
                  <a:gd name="T9" fmla="*/ 4 h 22"/>
                </a:gdLst>
                <a:ahLst/>
                <a:cxnLst>
                  <a:cxn ang="0">
                    <a:pos x="T0" y="T1"/>
                  </a:cxn>
                  <a:cxn ang="0">
                    <a:pos x="T2" y="T3"/>
                  </a:cxn>
                  <a:cxn ang="0">
                    <a:pos x="T4" y="T5"/>
                  </a:cxn>
                  <a:cxn ang="0">
                    <a:pos x="T6" y="T7"/>
                  </a:cxn>
                  <a:cxn ang="0">
                    <a:pos x="T8" y="T9"/>
                  </a:cxn>
                </a:cxnLst>
                <a:rect l="0" t="0" r="r" b="b"/>
                <a:pathLst>
                  <a:path w="18" h="22">
                    <a:moveTo>
                      <a:pt x="18" y="4"/>
                    </a:moveTo>
                    <a:lnTo>
                      <a:pt x="0" y="0"/>
                    </a:lnTo>
                    <a:lnTo>
                      <a:pt x="0" y="19"/>
                    </a:lnTo>
                    <a:lnTo>
                      <a:pt x="18" y="22"/>
                    </a:lnTo>
                    <a:lnTo>
                      <a:pt x="18" y="4"/>
                    </a:lnTo>
                    <a:close/>
                  </a:path>
                </a:pathLst>
              </a:custGeom>
              <a:solidFill>
                <a:srgbClr val="1C26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535" name="Freeform 94"/>
              <p:cNvSpPr>
                <a:spLocks/>
              </p:cNvSpPr>
              <p:nvPr/>
            </p:nvSpPr>
            <p:spPr bwMode="auto">
              <a:xfrm>
                <a:off x="2991" y="2094"/>
                <a:ext cx="9" cy="11"/>
              </a:xfrm>
              <a:custGeom>
                <a:avLst/>
                <a:gdLst>
                  <a:gd name="T0" fmla="*/ 18 w 18"/>
                  <a:gd name="T1" fmla="*/ 4 h 22"/>
                  <a:gd name="T2" fmla="*/ 0 w 18"/>
                  <a:gd name="T3" fmla="*/ 0 h 22"/>
                  <a:gd name="T4" fmla="*/ 0 w 18"/>
                  <a:gd name="T5" fmla="*/ 19 h 22"/>
                  <a:gd name="T6" fmla="*/ 18 w 18"/>
                  <a:gd name="T7" fmla="*/ 22 h 22"/>
                  <a:gd name="T8" fmla="*/ 18 w 18"/>
                  <a:gd name="T9" fmla="*/ 4 h 22"/>
                </a:gdLst>
                <a:ahLst/>
                <a:cxnLst>
                  <a:cxn ang="0">
                    <a:pos x="T0" y="T1"/>
                  </a:cxn>
                  <a:cxn ang="0">
                    <a:pos x="T2" y="T3"/>
                  </a:cxn>
                  <a:cxn ang="0">
                    <a:pos x="T4" y="T5"/>
                  </a:cxn>
                  <a:cxn ang="0">
                    <a:pos x="T6" y="T7"/>
                  </a:cxn>
                  <a:cxn ang="0">
                    <a:pos x="T8" y="T9"/>
                  </a:cxn>
                </a:cxnLst>
                <a:rect l="0" t="0" r="r" b="b"/>
                <a:pathLst>
                  <a:path w="18" h="22">
                    <a:moveTo>
                      <a:pt x="18" y="4"/>
                    </a:moveTo>
                    <a:lnTo>
                      <a:pt x="0" y="0"/>
                    </a:lnTo>
                    <a:lnTo>
                      <a:pt x="0" y="19"/>
                    </a:lnTo>
                    <a:lnTo>
                      <a:pt x="18" y="22"/>
                    </a:lnTo>
                    <a:lnTo>
                      <a:pt x="18" y="4"/>
                    </a:lnTo>
                    <a:close/>
                  </a:path>
                </a:pathLst>
              </a:custGeom>
              <a:solidFill>
                <a:srgbClr val="1C26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536" name="Freeform 95"/>
              <p:cNvSpPr>
                <a:spLocks/>
              </p:cNvSpPr>
              <p:nvPr/>
            </p:nvSpPr>
            <p:spPr bwMode="auto">
              <a:xfrm>
                <a:off x="2974" y="2091"/>
                <a:ext cx="8" cy="11"/>
              </a:xfrm>
              <a:custGeom>
                <a:avLst/>
                <a:gdLst>
                  <a:gd name="T0" fmla="*/ 18 w 18"/>
                  <a:gd name="T1" fmla="*/ 3 h 22"/>
                  <a:gd name="T2" fmla="*/ 0 w 18"/>
                  <a:gd name="T3" fmla="*/ 0 h 22"/>
                  <a:gd name="T4" fmla="*/ 0 w 18"/>
                  <a:gd name="T5" fmla="*/ 18 h 22"/>
                  <a:gd name="T6" fmla="*/ 18 w 18"/>
                  <a:gd name="T7" fmla="*/ 22 h 22"/>
                  <a:gd name="T8" fmla="*/ 18 w 18"/>
                  <a:gd name="T9" fmla="*/ 3 h 22"/>
                </a:gdLst>
                <a:ahLst/>
                <a:cxnLst>
                  <a:cxn ang="0">
                    <a:pos x="T0" y="T1"/>
                  </a:cxn>
                  <a:cxn ang="0">
                    <a:pos x="T2" y="T3"/>
                  </a:cxn>
                  <a:cxn ang="0">
                    <a:pos x="T4" y="T5"/>
                  </a:cxn>
                  <a:cxn ang="0">
                    <a:pos x="T6" y="T7"/>
                  </a:cxn>
                  <a:cxn ang="0">
                    <a:pos x="T8" y="T9"/>
                  </a:cxn>
                </a:cxnLst>
                <a:rect l="0" t="0" r="r" b="b"/>
                <a:pathLst>
                  <a:path w="18" h="22">
                    <a:moveTo>
                      <a:pt x="18" y="3"/>
                    </a:moveTo>
                    <a:lnTo>
                      <a:pt x="0" y="0"/>
                    </a:lnTo>
                    <a:lnTo>
                      <a:pt x="0" y="18"/>
                    </a:lnTo>
                    <a:lnTo>
                      <a:pt x="18" y="22"/>
                    </a:lnTo>
                    <a:lnTo>
                      <a:pt x="18" y="3"/>
                    </a:lnTo>
                    <a:close/>
                  </a:path>
                </a:pathLst>
              </a:custGeom>
              <a:solidFill>
                <a:srgbClr val="1C26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537" name="Freeform 96"/>
              <p:cNvSpPr>
                <a:spLocks/>
              </p:cNvSpPr>
              <p:nvPr/>
            </p:nvSpPr>
            <p:spPr bwMode="auto">
              <a:xfrm>
                <a:off x="3008" y="2109"/>
                <a:ext cx="9" cy="11"/>
              </a:xfrm>
              <a:custGeom>
                <a:avLst/>
                <a:gdLst>
                  <a:gd name="T0" fmla="*/ 18 w 18"/>
                  <a:gd name="T1" fmla="*/ 4 h 22"/>
                  <a:gd name="T2" fmla="*/ 0 w 18"/>
                  <a:gd name="T3" fmla="*/ 0 h 22"/>
                  <a:gd name="T4" fmla="*/ 0 w 18"/>
                  <a:gd name="T5" fmla="*/ 19 h 22"/>
                  <a:gd name="T6" fmla="*/ 18 w 18"/>
                  <a:gd name="T7" fmla="*/ 22 h 22"/>
                  <a:gd name="T8" fmla="*/ 18 w 18"/>
                  <a:gd name="T9" fmla="*/ 4 h 22"/>
                </a:gdLst>
                <a:ahLst/>
                <a:cxnLst>
                  <a:cxn ang="0">
                    <a:pos x="T0" y="T1"/>
                  </a:cxn>
                  <a:cxn ang="0">
                    <a:pos x="T2" y="T3"/>
                  </a:cxn>
                  <a:cxn ang="0">
                    <a:pos x="T4" y="T5"/>
                  </a:cxn>
                  <a:cxn ang="0">
                    <a:pos x="T6" y="T7"/>
                  </a:cxn>
                  <a:cxn ang="0">
                    <a:pos x="T8" y="T9"/>
                  </a:cxn>
                </a:cxnLst>
                <a:rect l="0" t="0" r="r" b="b"/>
                <a:pathLst>
                  <a:path w="18" h="22">
                    <a:moveTo>
                      <a:pt x="18" y="4"/>
                    </a:moveTo>
                    <a:lnTo>
                      <a:pt x="0" y="0"/>
                    </a:lnTo>
                    <a:lnTo>
                      <a:pt x="0" y="19"/>
                    </a:lnTo>
                    <a:lnTo>
                      <a:pt x="18" y="22"/>
                    </a:lnTo>
                    <a:lnTo>
                      <a:pt x="18" y="4"/>
                    </a:lnTo>
                    <a:close/>
                  </a:path>
                </a:pathLst>
              </a:custGeom>
              <a:solidFill>
                <a:srgbClr val="1C26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538" name="Freeform 97"/>
              <p:cNvSpPr>
                <a:spLocks/>
              </p:cNvSpPr>
              <p:nvPr/>
            </p:nvSpPr>
            <p:spPr bwMode="auto">
              <a:xfrm>
                <a:off x="2991" y="2108"/>
                <a:ext cx="9" cy="11"/>
              </a:xfrm>
              <a:custGeom>
                <a:avLst/>
                <a:gdLst>
                  <a:gd name="T0" fmla="*/ 18 w 18"/>
                  <a:gd name="T1" fmla="*/ 4 h 22"/>
                  <a:gd name="T2" fmla="*/ 0 w 18"/>
                  <a:gd name="T3" fmla="*/ 0 h 22"/>
                  <a:gd name="T4" fmla="*/ 0 w 18"/>
                  <a:gd name="T5" fmla="*/ 18 h 22"/>
                  <a:gd name="T6" fmla="*/ 18 w 18"/>
                  <a:gd name="T7" fmla="*/ 22 h 22"/>
                  <a:gd name="T8" fmla="*/ 18 w 18"/>
                  <a:gd name="T9" fmla="*/ 4 h 22"/>
                </a:gdLst>
                <a:ahLst/>
                <a:cxnLst>
                  <a:cxn ang="0">
                    <a:pos x="T0" y="T1"/>
                  </a:cxn>
                  <a:cxn ang="0">
                    <a:pos x="T2" y="T3"/>
                  </a:cxn>
                  <a:cxn ang="0">
                    <a:pos x="T4" y="T5"/>
                  </a:cxn>
                  <a:cxn ang="0">
                    <a:pos x="T6" y="T7"/>
                  </a:cxn>
                  <a:cxn ang="0">
                    <a:pos x="T8" y="T9"/>
                  </a:cxn>
                </a:cxnLst>
                <a:rect l="0" t="0" r="r" b="b"/>
                <a:pathLst>
                  <a:path w="18" h="22">
                    <a:moveTo>
                      <a:pt x="18" y="4"/>
                    </a:moveTo>
                    <a:lnTo>
                      <a:pt x="0" y="0"/>
                    </a:lnTo>
                    <a:lnTo>
                      <a:pt x="0" y="18"/>
                    </a:lnTo>
                    <a:lnTo>
                      <a:pt x="18" y="22"/>
                    </a:lnTo>
                    <a:lnTo>
                      <a:pt x="18" y="4"/>
                    </a:lnTo>
                    <a:close/>
                  </a:path>
                </a:pathLst>
              </a:custGeom>
              <a:solidFill>
                <a:srgbClr val="1C26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539" name="Freeform 98"/>
              <p:cNvSpPr>
                <a:spLocks/>
              </p:cNvSpPr>
              <p:nvPr/>
            </p:nvSpPr>
            <p:spPr bwMode="auto">
              <a:xfrm>
                <a:off x="2974" y="2106"/>
                <a:ext cx="8" cy="11"/>
              </a:xfrm>
              <a:custGeom>
                <a:avLst/>
                <a:gdLst>
                  <a:gd name="T0" fmla="*/ 18 w 18"/>
                  <a:gd name="T1" fmla="*/ 4 h 22"/>
                  <a:gd name="T2" fmla="*/ 0 w 18"/>
                  <a:gd name="T3" fmla="*/ 0 h 22"/>
                  <a:gd name="T4" fmla="*/ 0 w 18"/>
                  <a:gd name="T5" fmla="*/ 19 h 22"/>
                  <a:gd name="T6" fmla="*/ 18 w 18"/>
                  <a:gd name="T7" fmla="*/ 22 h 22"/>
                  <a:gd name="T8" fmla="*/ 18 w 18"/>
                  <a:gd name="T9" fmla="*/ 4 h 22"/>
                </a:gdLst>
                <a:ahLst/>
                <a:cxnLst>
                  <a:cxn ang="0">
                    <a:pos x="T0" y="T1"/>
                  </a:cxn>
                  <a:cxn ang="0">
                    <a:pos x="T2" y="T3"/>
                  </a:cxn>
                  <a:cxn ang="0">
                    <a:pos x="T4" y="T5"/>
                  </a:cxn>
                  <a:cxn ang="0">
                    <a:pos x="T6" y="T7"/>
                  </a:cxn>
                  <a:cxn ang="0">
                    <a:pos x="T8" y="T9"/>
                  </a:cxn>
                </a:cxnLst>
                <a:rect l="0" t="0" r="r" b="b"/>
                <a:pathLst>
                  <a:path w="18" h="22">
                    <a:moveTo>
                      <a:pt x="18" y="4"/>
                    </a:moveTo>
                    <a:lnTo>
                      <a:pt x="0" y="0"/>
                    </a:lnTo>
                    <a:lnTo>
                      <a:pt x="0" y="19"/>
                    </a:lnTo>
                    <a:lnTo>
                      <a:pt x="18" y="22"/>
                    </a:lnTo>
                    <a:lnTo>
                      <a:pt x="18" y="4"/>
                    </a:lnTo>
                    <a:close/>
                  </a:path>
                </a:pathLst>
              </a:custGeom>
              <a:solidFill>
                <a:srgbClr val="1C26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540" name="Freeform 99"/>
              <p:cNvSpPr>
                <a:spLocks/>
              </p:cNvSpPr>
              <p:nvPr/>
            </p:nvSpPr>
            <p:spPr bwMode="auto">
              <a:xfrm>
                <a:off x="3009" y="2078"/>
                <a:ext cx="10" cy="10"/>
              </a:xfrm>
              <a:custGeom>
                <a:avLst/>
                <a:gdLst>
                  <a:gd name="T0" fmla="*/ 18 w 18"/>
                  <a:gd name="T1" fmla="*/ 2 h 20"/>
                  <a:gd name="T2" fmla="*/ 0 w 18"/>
                  <a:gd name="T3" fmla="*/ 0 h 20"/>
                  <a:gd name="T4" fmla="*/ 0 w 18"/>
                  <a:gd name="T5" fmla="*/ 16 h 20"/>
                  <a:gd name="T6" fmla="*/ 18 w 18"/>
                  <a:gd name="T7" fmla="*/ 20 h 20"/>
                  <a:gd name="T8" fmla="*/ 18 w 18"/>
                  <a:gd name="T9" fmla="*/ 2 h 20"/>
                </a:gdLst>
                <a:ahLst/>
                <a:cxnLst>
                  <a:cxn ang="0">
                    <a:pos x="T0" y="T1"/>
                  </a:cxn>
                  <a:cxn ang="0">
                    <a:pos x="T2" y="T3"/>
                  </a:cxn>
                  <a:cxn ang="0">
                    <a:pos x="T4" y="T5"/>
                  </a:cxn>
                  <a:cxn ang="0">
                    <a:pos x="T6" y="T7"/>
                  </a:cxn>
                  <a:cxn ang="0">
                    <a:pos x="T8" y="T9"/>
                  </a:cxn>
                </a:cxnLst>
                <a:rect l="0" t="0" r="r" b="b"/>
                <a:pathLst>
                  <a:path w="18" h="20">
                    <a:moveTo>
                      <a:pt x="18" y="2"/>
                    </a:moveTo>
                    <a:lnTo>
                      <a:pt x="0" y="0"/>
                    </a:lnTo>
                    <a:lnTo>
                      <a:pt x="0" y="16"/>
                    </a:lnTo>
                    <a:lnTo>
                      <a:pt x="18" y="20"/>
                    </a:lnTo>
                    <a:lnTo>
                      <a:pt x="18" y="2"/>
                    </a:lnTo>
                    <a:close/>
                  </a:path>
                </a:pathLst>
              </a:custGeom>
              <a:solidFill>
                <a:srgbClr val="7577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541" name="Freeform 100"/>
              <p:cNvSpPr>
                <a:spLocks/>
              </p:cNvSpPr>
              <p:nvPr/>
            </p:nvSpPr>
            <p:spPr bwMode="auto">
              <a:xfrm>
                <a:off x="2993" y="2077"/>
                <a:ext cx="8" cy="10"/>
              </a:xfrm>
              <a:custGeom>
                <a:avLst/>
                <a:gdLst>
                  <a:gd name="T0" fmla="*/ 18 w 18"/>
                  <a:gd name="T1" fmla="*/ 3 h 21"/>
                  <a:gd name="T2" fmla="*/ 0 w 18"/>
                  <a:gd name="T3" fmla="*/ 0 h 21"/>
                  <a:gd name="T4" fmla="*/ 0 w 18"/>
                  <a:gd name="T5" fmla="*/ 17 h 21"/>
                  <a:gd name="T6" fmla="*/ 18 w 18"/>
                  <a:gd name="T7" fmla="*/ 21 h 21"/>
                  <a:gd name="T8" fmla="*/ 18 w 18"/>
                  <a:gd name="T9" fmla="*/ 3 h 21"/>
                </a:gdLst>
                <a:ahLst/>
                <a:cxnLst>
                  <a:cxn ang="0">
                    <a:pos x="T0" y="T1"/>
                  </a:cxn>
                  <a:cxn ang="0">
                    <a:pos x="T2" y="T3"/>
                  </a:cxn>
                  <a:cxn ang="0">
                    <a:pos x="T4" y="T5"/>
                  </a:cxn>
                  <a:cxn ang="0">
                    <a:pos x="T6" y="T7"/>
                  </a:cxn>
                  <a:cxn ang="0">
                    <a:pos x="T8" y="T9"/>
                  </a:cxn>
                </a:cxnLst>
                <a:rect l="0" t="0" r="r" b="b"/>
                <a:pathLst>
                  <a:path w="18" h="21">
                    <a:moveTo>
                      <a:pt x="18" y="3"/>
                    </a:moveTo>
                    <a:lnTo>
                      <a:pt x="0" y="0"/>
                    </a:lnTo>
                    <a:lnTo>
                      <a:pt x="0" y="17"/>
                    </a:lnTo>
                    <a:lnTo>
                      <a:pt x="18" y="21"/>
                    </a:lnTo>
                    <a:lnTo>
                      <a:pt x="18" y="3"/>
                    </a:lnTo>
                    <a:close/>
                  </a:path>
                </a:pathLst>
              </a:custGeom>
              <a:solidFill>
                <a:srgbClr val="7577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542" name="Freeform 101"/>
              <p:cNvSpPr>
                <a:spLocks/>
              </p:cNvSpPr>
              <p:nvPr/>
            </p:nvSpPr>
            <p:spPr bwMode="auto">
              <a:xfrm>
                <a:off x="2975" y="2075"/>
                <a:ext cx="8" cy="11"/>
              </a:xfrm>
              <a:custGeom>
                <a:avLst/>
                <a:gdLst>
                  <a:gd name="T0" fmla="*/ 16 w 16"/>
                  <a:gd name="T1" fmla="*/ 4 h 21"/>
                  <a:gd name="T2" fmla="*/ 0 w 16"/>
                  <a:gd name="T3" fmla="*/ 0 h 21"/>
                  <a:gd name="T4" fmla="*/ 0 w 16"/>
                  <a:gd name="T5" fmla="*/ 18 h 21"/>
                  <a:gd name="T6" fmla="*/ 16 w 16"/>
                  <a:gd name="T7" fmla="*/ 21 h 21"/>
                  <a:gd name="T8" fmla="*/ 16 w 16"/>
                  <a:gd name="T9" fmla="*/ 4 h 21"/>
                </a:gdLst>
                <a:ahLst/>
                <a:cxnLst>
                  <a:cxn ang="0">
                    <a:pos x="T0" y="T1"/>
                  </a:cxn>
                  <a:cxn ang="0">
                    <a:pos x="T2" y="T3"/>
                  </a:cxn>
                  <a:cxn ang="0">
                    <a:pos x="T4" y="T5"/>
                  </a:cxn>
                  <a:cxn ang="0">
                    <a:pos x="T6" y="T7"/>
                  </a:cxn>
                  <a:cxn ang="0">
                    <a:pos x="T8" y="T9"/>
                  </a:cxn>
                </a:cxnLst>
                <a:rect l="0" t="0" r="r" b="b"/>
                <a:pathLst>
                  <a:path w="16" h="21">
                    <a:moveTo>
                      <a:pt x="16" y="4"/>
                    </a:moveTo>
                    <a:lnTo>
                      <a:pt x="0" y="0"/>
                    </a:lnTo>
                    <a:lnTo>
                      <a:pt x="0" y="18"/>
                    </a:lnTo>
                    <a:lnTo>
                      <a:pt x="16" y="21"/>
                    </a:lnTo>
                    <a:lnTo>
                      <a:pt x="16" y="4"/>
                    </a:lnTo>
                    <a:close/>
                  </a:path>
                </a:pathLst>
              </a:custGeom>
              <a:solidFill>
                <a:srgbClr val="7577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543" name="Freeform 102"/>
              <p:cNvSpPr>
                <a:spLocks/>
              </p:cNvSpPr>
              <p:nvPr/>
            </p:nvSpPr>
            <p:spPr bwMode="auto">
              <a:xfrm>
                <a:off x="3009" y="2095"/>
                <a:ext cx="10" cy="11"/>
              </a:xfrm>
              <a:custGeom>
                <a:avLst/>
                <a:gdLst>
                  <a:gd name="T0" fmla="*/ 18 w 18"/>
                  <a:gd name="T1" fmla="*/ 3 h 21"/>
                  <a:gd name="T2" fmla="*/ 0 w 18"/>
                  <a:gd name="T3" fmla="*/ 0 h 21"/>
                  <a:gd name="T4" fmla="*/ 0 w 18"/>
                  <a:gd name="T5" fmla="*/ 18 h 21"/>
                  <a:gd name="T6" fmla="*/ 18 w 18"/>
                  <a:gd name="T7" fmla="*/ 21 h 21"/>
                  <a:gd name="T8" fmla="*/ 18 w 18"/>
                  <a:gd name="T9" fmla="*/ 3 h 21"/>
                </a:gdLst>
                <a:ahLst/>
                <a:cxnLst>
                  <a:cxn ang="0">
                    <a:pos x="T0" y="T1"/>
                  </a:cxn>
                  <a:cxn ang="0">
                    <a:pos x="T2" y="T3"/>
                  </a:cxn>
                  <a:cxn ang="0">
                    <a:pos x="T4" y="T5"/>
                  </a:cxn>
                  <a:cxn ang="0">
                    <a:pos x="T6" y="T7"/>
                  </a:cxn>
                  <a:cxn ang="0">
                    <a:pos x="T8" y="T9"/>
                  </a:cxn>
                </a:cxnLst>
                <a:rect l="0" t="0" r="r" b="b"/>
                <a:pathLst>
                  <a:path w="18" h="21">
                    <a:moveTo>
                      <a:pt x="18" y="3"/>
                    </a:moveTo>
                    <a:lnTo>
                      <a:pt x="0" y="0"/>
                    </a:lnTo>
                    <a:lnTo>
                      <a:pt x="0" y="18"/>
                    </a:lnTo>
                    <a:lnTo>
                      <a:pt x="18" y="21"/>
                    </a:lnTo>
                    <a:lnTo>
                      <a:pt x="18" y="3"/>
                    </a:lnTo>
                    <a:close/>
                  </a:path>
                </a:pathLst>
              </a:custGeom>
              <a:solidFill>
                <a:srgbClr val="7577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544" name="Freeform 103"/>
              <p:cNvSpPr>
                <a:spLocks/>
              </p:cNvSpPr>
              <p:nvPr/>
            </p:nvSpPr>
            <p:spPr bwMode="auto">
              <a:xfrm>
                <a:off x="2993" y="2094"/>
                <a:ext cx="8" cy="11"/>
              </a:xfrm>
              <a:custGeom>
                <a:avLst/>
                <a:gdLst>
                  <a:gd name="T0" fmla="*/ 18 w 18"/>
                  <a:gd name="T1" fmla="*/ 4 h 21"/>
                  <a:gd name="T2" fmla="*/ 0 w 18"/>
                  <a:gd name="T3" fmla="*/ 0 h 21"/>
                  <a:gd name="T4" fmla="*/ 0 w 18"/>
                  <a:gd name="T5" fmla="*/ 18 h 21"/>
                  <a:gd name="T6" fmla="*/ 18 w 18"/>
                  <a:gd name="T7" fmla="*/ 21 h 21"/>
                  <a:gd name="T8" fmla="*/ 18 w 18"/>
                  <a:gd name="T9" fmla="*/ 4 h 21"/>
                </a:gdLst>
                <a:ahLst/>
                <a:cxnLst>
                  <a:cxn ang="0">
                    <a:pos x="T0" y="T1"/>
                  </a:cxn>
                  <a:cxn ang="0">
                    <a:pos x="T2" y="T3"/>
                  </a:cxn>
                  <a:cxn ang="0">
                    <a:pos x="T4" y="T5"/>
                  </a:cxn>
                  <a:cxn ang="0">
                    <a:pos x="T6" y="T7"/>
                  </a:cxn>
                  <a:cxn ang="0">
                    <a:pos x="T8" y="T9"/>
                  </a:cxn>
                </a:cxnLst>
                <a:rect l="0" t="0" r="r" b="b"/>
                <a:pathLst>
                  <a:path w="18" h="21">
                    <a:moveTo>
                      <a:pt x="18" y="4"/>
                    </a:moveTo>
                    <a:lnTo>
                      <a:pt x="0" y="0"/>
                    </a:lnTo>
                    <a:lnTo>
                      <a:pt x="0" y="18"/>
                    </a:lnTo>
                    <a:lnTo>
                      <a:pt x="18" y="21"/>
                    </a:lnTo>
                    <a:lnTo>
                      <a:pt x="18" y="4"/>
                    </a:lnTo>
                    <a:close/>
                  </a:path>
                </a:pathLst>
              </a:custGeom>
              <a:solidFill>
                <a:srgbClr val="7577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545" name="Freeform 104"/>
              <p:cNvSpPr>
                <a:spLocks/>
              </p:cNvSpPr>
              <p:nvPr/>
            </p:nvSpPr>
            <p:spPr bwMode="auto">
              <a:xfrm>
                <a:off x="2975" y="2092"/>
                <a:ext cx="8" cy="11"/>
              </a:xfrm>
              <a:custGeom>
                <a:avLst/>
                <a:gdLst>
                  <a:gd name="T0" fmla="*/ 16 w 16"/>
                  <a:gd name="T1" fmla="*/ 3 h 22"/>
                  <a:gd name="T2" fmla="*/ 0 w 16"/>
                  <a:gd name="T3" fmla="*/ 0 h 22"/>
                  <a:gd name="T4" fmla="*/ 0 w 16"/>
                  <a:gd name="T5" fmla="*/ 18 h 22"/>
                  <a:gd name="T6" fmla="*/ 16 w 16"/>
                  <a:gd name="T7" fmla="*/ 22 h 22"/>
                  <a:gd name="T8" fmla="*/ 16 w 16"/>
                  <a:gd name="T9" fmla="*/ 3 h 22"/>
                </a:gdLst>
                <a:ahLst/>
                <a:cxnLst>
                  <a:cxn ang="0">
                    <a:pos x="T0" y="T1"/>
                  </a:cxn>
                  <a:cxn ang="0">
                    <a:pos x="T2" y="T3"/>
                  </a:cxn>
                  <a:cxn ang="0">
                    <a:pos x="T4" y="T5"/>
                  </a:cxn>
                  <a:cxn ang="0">
                    <a:pos x="T6" y="T7"/>
                  </a:cxn>
                  <a:cxn ang="0">
                    <a:pos x="T8" y="T9"/>
                  </a:cxn>
                </a:cxnLst>
                <a:rect l="0" t="0" r="r" b="b"/>
                <a:pathLst>
                  <a:path w="16" h="22">
                    <a:moveTo>
                      <a:pt x="16" y="3"/>
                    </a:moveTo>
                    <a:lnTo>
                      <a:pt x="0" y="0"/>
                    </a:lnTo>
                    <a:lnTo>
                      <a:pt x="0" y="18"/>
                    </a:lnTo>
                    <a:lnTo>
                      <a:pt x="16" y="22"/>
                    </a:lnTo>
                    <a:lnTo>
                      <a:pt x="16" y="3"/>
                    </a:lnTo>
                    <a:close/>
                  </a:path>
                </a:pathLst>
              </a:custGeom>
              <a:solidFill>
                <a:srgbClr val="7577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546" name="Freeform 105"/>
              <p:cNvSpPr>
                <a:spLocks/>
              </p:cNvSpPr>
              <p:nvPr/>
            </p:nvSpPr>
            <p:spPr bwMode="auto">
              <a:xfrm>
                <a:off x="3009" y="2109"/>
                <a:ext cx="10" cy="11"/>
              </a:xfrm>
              <a:custGeom>
                <a:avLst/>
                <a:gdLst>
                  <a:gd name="T0" fmla="*/ 18 w 18"/>
                  <a:gd name="T1" fmla="*/ 4 h 22"/>
                  <a:gd name="T2" fmla="*/ 0 w 18"/>
                  <a:gd name="T3" fmla="*/ 0 h 22"/>
                  <a:gd name="T4" fmla="*/ 0 w 18"/>
                  <a:gd name="T5" fmla="*/ 19 h 22"/>
                  <a:gd name="T6" fmla="*/ 18 w 18"/>
                  <a:gd name="T7" fmla="*/ 22 h 22"/>
                  <a:gd name="T8" fmla="*/ 18 w 18"/>
                  <a:gd name="T9" fmla="*/ 4 h 22"/>
                </a:gdLst>
                <a:ahLst/>
                <a:cxnLst>
                  <a:cxn ang="0">
                    <a:pos x="T0" y="T1"/>
                  </a:cxn>
                  <a:cxn ang="0">
                    <a:pos x="T2" y="T3"/>
                  </a:cxn>
                  <a:cxn ang="0">
                    <a:pos x="T4" y="T5"/>
                  </a:cxn>
                  <a:cxn ang="0">
                    <a:pos x="T6" y="T7"/>
                  </a:cxn>
                  <a:cxn ang="0">
                    <a:pos x="T8" y="T9"/>
                  </a:cxn>
                </a:cxnLst>
                <a:rect l="0" t="0" r="r" b="b"/>
                <a:pathLst>
                  <a:path w="18" h="22">
                    <a:moveTo>
                      <a:pt x="18" y="4"/>
                    </a:moveTo>
                    <a:lnTo>
                      <a:pt x="0" y="0"/>
                    </a:lnTo>
                    <a:lnTo>
                      <a:pt x="0" y="19"/>
                    </a:lnTo>
                    <a:lnTo>
                      <a:pt x="18" y="22"/>
                    </a:lnTo>
                    <a:lnTo>
                      <a:pt x="18" y="4"/>
                    </a:lnTo>
                    <a:close/>
                  </a:path>
                </a:pathLst>
              </a:custGeom>
              <a:solidFill>
                <a:srgbClr val="7577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547" name="Freeform 106"/>
              <p:cNvSpPr>
                <a:spLocks/>
              </p:cNvSpPr>
              <p:nvPr/>
            </p:nvSpPr>
            <p:spPr bwMode="auto">
              <a:xfrm>
                <a:off x="2993" y="2109"/>
                <a:ext cx="8" cy="10"/>
              </a:xfrm>
              <a:custGeom>
                <a:avLst/>
                <a:gdLst>
                  <a:gd name="T0" fmla="*/ 18 w 18"/>
                  <a:gd name="T1" fmla="*/ 4 h 21"/>
                  <a:gd name="T2" fmla="*/ 0 w 18"/>
                  <a:gd name="T3" fmla="*/ 0 h 21"/>
                  <a:gd name="T4" fmla="*/ 0 w 18"/>
                  <a:gd name="T5" fmla="*/ 19 h 21"/>
                  <a:gd name="T6" fmla="*/ 18 w 18"/>
                  <a:gd name="T7" fmla="*/ 21 h 21"/>
                  <a:gd name="T8" fmla="*/ 18 w 18"/>
                  <a:gd name="T9" fmla="*/ 4 h 21"/>
                </a:gdLst>
                <a:ahLst/>
                <a:cxnLst>
                  <a:cxn ang="0">
                    <a:pos x="T0" y="T1"/>
                  </a:cxn>
                  <a:cxn ang="0">
                    <a:pos x="T2" y="T3"/>
                  </a:cxn>
                  <a:cxn ang="0">
                    <a:pos x="T4" y="T5"/>
                  </a:cxn>
                  <a:cxn ang="0">
                    <a:pos x="T6" y="T7"/>
                  </a:cxn>
                  <a:cxn ang="0">
                    <a:pos x="T8" y="T9"/>
                  </a:cxn>
                </a:cxnLst>
                <a:rect l="0" t="0" r="r" b="b"/>
                <a:pathLst>
                  <a:path w="18" h="21">
                    <a:moveTo>
                      <a:pt x="18" y="4"/>
                    </a:moveTo>
                    <a:lnTo>
                      <a:pt x="0" y="0"/>
                    </a:lnTo>
                    <a:lnTo>
                      <a:pt x="0" y="19"/>
                    </a:lnTo>
                    <a:lnTo>
                      <a:pt x="18" y="21"/>
                    </a:lnTo>
                    <a:lnTo>
                      <a:pt x="18" y="4"/>
                    </a:lnTo>
                    <a:close/>
                  </a:path>
                </a:pathLst>
              </a:custGeom>
              <a:solidFill>
                <a:srgbClr val="7577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548" name="Freeform 107"/>
              <p:cNvSpPr>
                <a:spLocks/>
              </p:cNvSpPr>
              <p:nvPr/>
            </p:nvSpPr>
            <p:spPr bwMode="auto">
              <a:xfrm>
                <a:off x="2975" y="2106"/>
                <a:ext cx="8" cy="11"/>
              </a:xfrm>
              <a:custGeom>
                <a:avLst/>
                <a:gdLst>
                  <a:gd name="T0" fmla="*/ 16 w 16"/>
                  <a:gd name="T1" fmla="*/ 3 h 21"/>
                  <a:gd name="T2" fmla="*/ 0 w 16"/>
                  <a:gd name="T3" fmla="*/ 0 h 21"/>
                  <a:gd name="T4" fmla="*/ 0 w 16"/>
                  <a:gd name="T5" fmla="*/ 18 h 21"/>
                  <a:gd name="T6" fmla="*/ 16 w 16"/>
                  <a:gd name="T7" fmla="*/ 21 h 21"/>
                  <a:gd name="T8" fmla="*/ 16 w 16"/>
                  <a:gd name="T9" fmla="*/ 3 h 21"/>
                </a:gdLst>
                <a:ahLst/>
                <a:cxnLst>
                  <a:cxn ang="0">
                    <a:pos x="T0" y="T1"/>
                  </a:cxn>
                  <a:cxn ang="0">
                    <a:pos x="T2" y="T3"/>
                  </a:cxn>
                  <a:cxn ang="0">
                    <a:pos x="T4" y="T5"/>
                  </a:cxn>
                  <a:cxn ang="0">
                    <a:pos x="T6" y="T7"/>
                  </a:cxn>
                  <a:cxn ang="0">
                    <a:pos x="T8" y="T9"/>
                  </a:cxn>
                </a:cxnLst>
                <a:rect l="0" t="0" r="r" b="b"/>
                <a:pathLst>
                  <a:path w="16" h="21">
                    <a:moveTo>
                      <a:pt x="16" y="3"/>
                    </a:moveTo>
                    <a:lnTo>
                      <a:pt x="0" y="0"/>
                    </a:lnTo>
                    <a:lnTo>
                      <a:pt x="0" y="18"/>
                    </a:lnTo>
                    <a:lnTo>
                      <a:pt x="16" y="21"/>
                    </a:lnTo>
                    <a:lnTo>
                      <a:pt x="16" y="3"/>
                    </a:lnTo>
                    <a:close/>
                  </a:path>
                </a:pathLst>
              </a:custGeom>
              <a:solidFill>
                <a:srgbClr val="7577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549" name="Freeform 108"/>
              <p:cNvSpPr>
                <a:spLocks/>
              </p:cNvSpPr>
              <p:nvPr/>
            </p:nvSpPr>
            <p:spPr bwMode="auto">
              <a:xfrm>
                <a:off x="3039" y="2061"/>
                <a:ext cx="39" cy="77"/>
              </a:xfrm>
              <a:custGeom>
                <a:avLst/>
                <a:gdLst>
                  <a:gd name="T0" fmla="*/ 78 w 78"/>
                  <a:gd name="T1" fmla="*/ 24 h 153"/>
                  <a:gd name="T2" fmla="*/ 71 w 78"/>
                  <a:gd name="T3" fmla="*/ 7 h 153"/>
                  <a:gd name="T4" fmla="*/ 7 w 78"/>
                  <a:gd name="T5" fmla="*/ 0 h 153"/>
                  <a:gd name="T6" fmla="*/ 0 w 78"/>
                  <a:gd name="T7" fmla="*/ 20 h 153"/>
                  <a:gd name="T8" fmla="*/ 0 w 78"/>
                  <a:gd name="T9" fmla="*/ 133 h 153"/>
                  <a:gd name="T10" fmla="*/ 13 w 78"/>
                  <a:gd name="T11" fmla="*/ 153 h 153"/>
                  <a:gd name="T12" fmla="*/ 57 w 78"/>
                  <a:gd name="T13" fmla="*/ 153 h 153"/>
                  <a:gd name="T14" fmla="*/ 78 w 78"/>
                  <a:gd name="T15" fmla="*/ 144 h 153"/>
                  <a:gd name="T16" fmla="*/ 78 w 78"/>
                  <a:gd name="T17" fmla="*/ 24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153">
                    <a:moveTo>
                      <a:pt x="78" y="24"/>
                    </a:moveTo>
                    <a:lnTo>
                      <a:pt x="71" y="7"/>
                    </a:lnTo>
                    <a:lnTo>
                      <a:pt x="7" y="0"/>
                    </a:lnTo>
                    <a:lnTo>
                      <a:pt x="0" y="20"/>
                    </a:lnTo>
                    <a:lnTo>
                      <a:pt x="0" y="133"/>
                    </a:lnTo>
                    <a:lnTo>
                      <a:pt x="13" y="153"/>
                    </a:lnTo>
                    <a:lnTo>
                      <a:pt x="57" y="153"/>
                    </a:lnTo>
                    <a:lnTo>
                      <a:pt x="78" y="144"/>
                    </a:lnTo>
                    <a:lnTo>
                      <a:pt x="78" y="24"/>
                    </a:lnTo>
                    <a:close/>
                  </a:path>
                </a:pathLst>
              </a:custGeom>
              <a:solidFill>
                <a:srgbClr val="1C26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550" name="Freeform 109"/>
              <p:cNvSpPr>
                <a:spLocks/>
              </p:cNvSpPr>
              <p:nvPr/>
            </p:nvSpPr>
            <p:spPr bwMode="auto">
              <a:xfrm>
                <a:off x="3046" y="2072"/>
                <a:ext cx="11" cy="60"/>
              </a:xfrm>
              <a:custGeom>
                <a:avLst/>
                <a:gdLst>
                  <a:gd name="T0" fmla="*/ 4 w 21"/>
                  <a:gd name="T1" fmla="*/ 0 h 120"/>
                  <a:gd name="T2" fmla="*/ 21 w 21"/>
                  <a:gd name="T3" fmla="*/ 14 h 120"/>
                  <a:gd name="T4" fmla="*/ 21 w 21"/>
                  <a:gd name="T5" fmla="*/ 100 h 120"/>
                  <a:gd name="T6" fmla="*/ 4 w 21"/>
                  <a:gd name="T7" fmla="*/ 120 h 120"/>
                  <a:gd name="T8" fmla="*/ 0 w 21"/>
                  <a:gd name="T9" fmla="*/ 96 h 120"/>
                  <a:gd name="T10" fmla="*/ 4 w 21"/>
                  <a:gd name="T11" fmla="*/ 0 h 120"/>
                </a:gdLst>
                <a:ahLst/>
                <a:cxnLst>
                  <a:cxn ang="0">
                    <a:pos x="T0" y="T1"/>
                  </a:cxn>
                  <a:cxn ang="0">
                    <a:pos x="T2" y="T3"/>
                  </a:cxn>
                  <a:cxn ang="0">
                    <a:pos x="T4" y="T5"/>
                  </a:cxn>
                  <a:cxn ang="0">
                    <a:pos x="T6" y="T7"/>
                  </a:cxn>
                  <a:cxn ang="0">
                    <a:pos x="T8" y="T9"/>
                  </a:cxn>
                  <a:cxn ang="0">
                    <a:pos x="T10" y="T11"/>
                  </a:cxn>
                </a:cxnLst>
                <a:rect l="0" t="0" r="r" b="b"/>
                <a:pathLst>
                  <a:path w="21" h="120">
                    <a:moveTo>
                      <a:pt x="4" y="0"/>
                    </a:moveTo>
                    <a:lnTo>
                      <a:pt x="21" y="14"/>
                    </a:lnTo>
                    <a:lnTo>
                      <a:pt x="21" y="100"/>
                    </a:lnTo>
                    <a:lnTo>
                      <a:pt x="4" y="120"/>
                    </a:lnTo>
                    <a:lnTo>
                      <a:pt x="0" y="96"/>
                    </a:lnTo>
                    <a:lnTo>
                      <a:pt x="4" y="0"/>
                    </a:lnTo>
                    <a:close/>
                  </a:path>
                </a:pathLst>
              </a:custGeom>
              <a:solidFill>
                <a:srgbClr val="5963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551" name="Freeform 110"/>
              <p:cNvSpPr>
                <a:spLocks/>
              </p:cNvSpPr>
              <p:nvPr/>
            </p:nvSpPr>
            <p:spPr bwMode="auto">
              <a:xfrm>
                <a:off x="2800" y="2141"/>
                <a:ext cx="26" cy="27"/>
              </a:xfrm>
              <a:custGeom>
                <a:avLst/>
                <a:gdLst>
                  <a:gd name="T0" fmla="*/ 26 w 52"/>
                  <a:gd name="T1" fmla="*/ 0 h 53"/>
                  <a:gd name="T2" fmla="*/ 17 w 52"/>
                  <a:gd name="T3" fmla="*/ 2 h 53"/>
                  <a:gd name="T4" fmla="*/ 8 w 52"/>
                  <a:gd name="T5" fmla="*/ 8 h 53"/>
                  <a:gd name="T6" fmla="*/ 3 w 52"/>
                  <a:gd name="T7" fmla="*/ 16 h 53"/>
                  <a:gd name="T8" fmla="*/ 0 w 52"/>
                  <a:gd name="T9" fmla="*/ 26 h 53"/>
                  <a:gd name="T10" fmla="*/ 3 w 52"/>
                  <a:gd name="T11" fmla="*/ 37 h 53"/>
                  <a:gd name="T12" fmla="*/ 8 w 52"/>
                  <a:gd name="T13" fmla="*/ 45 h 53"/>
                  <a:gd name="T14" fmla="*/ 17 w 52"/>
                  <a:gd name="T15" fmla="*/ 51 h 53"/>
                  <a:gd name="T16" fmla="*/ 26 w 52"/>
                  <a:gd name="T17" fmla="*/ 53 h 53"/>
                  <a:gd name="T18" fmla="*/ 36 w 52"/>
                  <a:gd name="T19" fmla="*/ 51 h 53"/>
                  <a:gd name="T20" fmla="*/ 44 w 52"/>
                  <a:gd name="T21" fmla="*/ 45 h 53"/>
                  <a:gd name="T22" fmla="*/ 50 w 52"/>
                  <a:gd name="T23" fmla="*/ 37 h 53"/>
                  <a:gd name="T24" fmla="*/ 52 w 52"/>
                  <a:gd name="T25" fmla="*/ 26 h 53"/>
                  <a:gd name="T26" fmla="*/ 50 w 52"/>
                  <a:gd name="T27" fmla="*/ 16 h 53"/>
                  <a:gd name="T28" fmla="*/ 44 w 52"/>
                  <a:gd name="T29" fmla="*/ 8 h 53"/>
                  <a:gd name="T30" fmla="*/ 36 w 52"/>
                  <a:gd name="T31" fmla="*/ 2 h 53"/>
                  <a:gd name="T32" fmla="*/ 26 w 52"/>
                  <a:gd name="T33"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53">
                    <a:moveTo>
                      <a:pt x="26" y="0"/>
                    </a:moveTo>
                    <a:lnTo>
                      <a:pt x="17" y="2"/>
                    </a:lnTo>
                    <a:lnTo>
                      <a:pt x="8" y="8"/>
                    </a:lnTo>
                    <a:lnTo>
                      <a:pt x="3" y="16"/>
                    </a:lnTo>
                    <a:lnTo>
                      <a:pt x="0" y="26"/>
                    </a:lnTo>
                    <a:lnTo>
                      <a:pt x="3" y="37"/>
                    </a:lnTo>
                    <a:lnTo>
                      <a:pt x="8" y="45"/>
                    </a:lnTo>
                    <a:lnTo>
                      <a:pt x="17" y="51"/>
                    </a:lnTo>
                    <a:lnTo>
                      <a:pt x="26" y="53"/>
                    </a:lnTo>
                    <a:lnTo>
                      <a:pt x="36" y="51"/>
                    </a:lnTo>
                    <a:lnTo>
                      <a:pt x="44" y="45"/>
                    </a:lnTo>
                    <a:lnTo>
                      <a:pt x="50" y="37"/>
                    </a:lnTo>
                    <a:lnTo>
                      <a:pt x="52" y="26"/>
                    </a:lnTo>
                    <a:lnTo>
                      <a:pt x="50" y="16"/>
                    </a:lnTo>
                    <a:lnTo>
                      <a:pt x="44" y="8"/>
                    </a:lnTo>
                    <a:lnTo>
                      <a:pt x="36" y="2"/>
                    </a:lnTo>
                    <a:lnTo>
                      <a:pt x="26" y="0"/>
                    </a:lnTo>
                    <a:close/>
                  </a:path>
                </a:pathLst>
              </a:custGeom>
              <a:solidFill>
                <a:srgbClr val="1C26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552" name="Freeform 111"/>
              <p:cNvSpPr>
                <a:spLocks/>
              </p:cNvSpPr>
              <p:nvPr/>
            </p:nvSpPr>
            <p:spPr bwMode="auto">
              <a:xfrm>
                <a:off x="3000" y="2207"/>
                <a:ext cx="53" cy="91"/>
              </a:xfrm>
              <a:custGeom>
                <a:avLst/>
                <a:gdLst>
                  <a:gd name="T0" fmla="*/ 21 w 106"/>
                  <a:gd name="T1" fmla="*/ 6 h 182"/>
                  <a:gd name="T2" fmla="*/ 106 w 106"/>
                  <a:gd name="T3" fmla="*/ 182 h 182"/>
                  <a:gd name="T4" fmla="*/ 90 w 106"/>
                  <a:gd name="T5" fmla="*/ 182 h 182"/>
                  <a:gd name="T6" fmla="*/ 0 w 106"/>
                  <a:gd name="T7" fmla="*/ 0 h 182"/>
                  <a:gd name="T8" fmla="*/ 21 w 106"/>
                  <a:gd name="T9" fmla="*/ 6 h 182"/>
                </a:gdLst>
                <a:ahLst/>
                <a:cxnLst>
                  <a:cxn ang="0">
                    <a:pos x="T0" y="T1"/>
                  </a:cxn>
                  <a:cxn ang="0">
                    <a:pos x="T2" y="T3"/>
                  </a:cxn>
                  <a:cxn ang="0">
                    <a:pos x="T4" y="T5"/>
                  </a:cxn>
                  <a:cxn ang="0">
                    <a:pos x="T6" y="T7"/>
                  </a:cxn>
                  <a:cxn ang="0">
                    <a:pos x="T8" y="T9"/>
                  </a:cxn>
                </a:cxnLst>
                <a:rect l="0" t="0" r="r" b="b"/>
                <a:pathLst>
                  <a:path w="106" h="182">
                    <a:moveTo>
                      <a:pt x="21" y="6"/>
                    </a:moveTo>
                    <a:lnTo>
                      <a:pt x="106" y="182"/>
                    </a:lnTo>
                    <a:lnTo>
                      <a:pt x="90" y="182"/>
                    </a:lnTo>
                    <a:lnTo>
                      <a:pt x="0" y="0"/>
                    </a:lnTo>
                    <a:lnTo>
                      <a:pt x="21" y="6"/>
                    </a:lnTo>
                    <a:close/>
                  </a:path>
                </a:pathLst>
              </a:custGeom>
              <a:solidFill>
                <a:srgbClr val="0033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553" name="Freeform 112"/>
              <p:cNvSpPr>
                <a:spLocks/>
              </p:cNvSpPr>
              <p:nvPr/>
            </p:nvSpPr>
            <p:spPr bwMode="auto">
              <a:xfrm>
                <a:off x="2890" y="2204"/>
                <a:ext cx="36" cy="92"/>
              </a:xfrm>
              <a:custGeom>
                <a:avLst/>
                <a:gdLst>
                  <a:gd name="T0" fmla="*/ 16 w 74"/>
                  <a:gd name="T1" fmla="*/ 6 h 184"/>
                  <a:gd name="T2" fmla="*/ 74 w 74"/>
                  <a:gd name="T3" fmla="*/ 184 h 184"/>
                  <a:gd name="T4" fmla="*/ 59 w 74"/>
                  <a:gd name="T5" fmla="*/ 184 h 184"/>
                  <a:gd name="T6" fmla="*/ 0 w 74"/>
                  <a:gd name="T7" fmla="*/ 0 h 184"/>
                  <a:gd name="T8" fmla="*/ 16 w 74"/>
                  <a:gd name="T9" fmla="*/ 6 h 184"/>
                </a:gdLst>
                <a:ahLst/>
                <a:cxnLst>
                  <a:cxn ang="0">
                    <a:pos x="T0" y="T1"/>
                  </a:cxn>
                  <a:cxn ang="0">
                    <a:pos x="T2" y="T3"/>
                  </a:cxn>
                  <a:cxn ang="0">
                    <a:pos x="T4" y="T5"/>
                  </a:cxn>
                  <a:cxn ang="0">
                    <a:pos x="T6" y="T7"/>
                  </a:cxn>
                  <a:cxn ang="0">
                    <a:pos x="T8" y="T9"/>
                  </a:cxn>
                </a:cxnLst>
                <a:rect l="0" t="0" r="r" b="b"/>
                <a:pathLst>
                  <a:path w="74" h="184">
                    <a:moveTo>
                      <a:pt x="16" y="6"/>
                    </a:moveTo>
                    <a:lnTo>
                      <a:pt x="74" y="184"/>
                    </a:lnTo>
                    <a:lnTo>
                      <a:pt x="59" y="184"/>
                    </a:lnTo>
                    <a:lnTo>
                      <a:pt x="0" y="0"/>
                    </a:lnTo>
                    <a:lnTo>
                      <a:pt x="16" y="6"/>
                    </a:lnTo>
                    <a:close/>
                  </a:path>
                </a:pathLst>
              </a:custGeom>
              <a:solidFill>
                <a:srgbClr val="0033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554" name="Freeform 113"/>
              <p:cNvSpPr>
                <a:spLocks/>
              </p:cNvSpPr>
              <p:nvPr/>
            </p:nvSpPr>
            <p:spPr bwMode="auto">
              <a:xfrm>
                <a:off x="3074" y="2253"/>
                <a:ext cx="43" cy="27"/>
              </a:xfrm>
              <a:custGeom>
                <a:avLst/>
                <a:gdLst>
                  <a:gd name="T0" fmla="*/ 56 w 85"/>
                  <a:gd name="T1" fmla="*/ 8 h 54"/>
                  <a:gd name="T2" fmla="*/ 0 w 85"/>
                  <a:gd name="T3" fmla="*/ 0 h 54"/>
                  <a:gd name="T4" fmla="*/ 25 w 85"/>
                  <a:gd name="T5" fmla="*/ 49 h 54"/>
                  <a:gd name="T6" fmla="*/ 85 w 85"/>
                  <a:gd name="T7" fmla="*/ 54 h 54"/>
                  <a:gd name="T8" fmla="*/ 56 w 85"/>
                  <a:gd name="T9" fmla="*/ 8 h 54"/>
                </a:gdLst>
                <a:ahLst/>
                <a:cxnLst>
                  <a:cxn ang="0">
                    <a:pos x="T0" y="T1"/>
                  </a:cxn>
                  <a:cxn ang="0">
                    <a:pos x="T2" y="T3"/>
                  </a:cxn>
                  <a:cxn ang="0">
                    <a:pos x="T4" y="T5"/>
                  </a:cxn>
                  <a:cxn ang="0">
                    <a:pos x="T6" y="T7"/>
                  </a:cxn>
                  <a:cxn ang="0">
                    <a:pos x="T8" y="T9"/>
                  </a:cxn>
                </a:cxnLst>
                <a:rect l="0" t="0" r="r" b="b"/>
                <a:pathLst>
                  <a:path w="85" h="54">
                    <a:moveTo>
                      <a:pt x="56" y="8"/>
                    </a:moveTo>
                    <a:lnTo>
                      <a:pt x="0" y="0"/>
                    </a:lnTo>
                    <a:lnTo>
                      <a:pt x="25" y="49"/>
                    </a:lnTo>
                    <a:lnTo>
                      <a:pt x="85" y="54"/>
                    </a:lnTo>
                    <a:lnTo>
                      <a:pt x="56" y="8"/>
                    </a:lnTo>
                    <a:close/>
                  </a:path>
                </a:pathLst>
              </a:custGeom>
              <a:solidFill>
                <a:srgbClr val="5963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555" name="Freeform 114"/>
              <p:cNvSpPr>
                <a:spLocks/>
              </p:cNvSpPr>
              <p:nvPr/>
            </p:nvSpPr>
            <p:spPr bwMode="auto">
              <a:xfrm>
                <a:off x="2967" y="2250"/>
                <a:ext cx="42" cy="24"/>
              </a:xfrm>
              <a:custGeom>
                <a:avLst/>
                <a:gdLst>
                  <a:gd name="T0" fmla="*/ 56 w 83"/>
                  <a:gd name="T1" fmla="*/ 1 h 47"/>
                  <a:gd name="T2" fmla="*/ 0 w 83"/>
                  <a:gd name="T3" fmla="*/ 0 h 47"/>
                  <a:gd name="T4" fmla="*/ 18 w 83"/>
                  <a:gd name="T5" fmla="*/ 42 h 47"/>
                  <a:gd name="T6" fmla="*/ 83 w 83"/>
                  <a:gd name="T7" fmla="*/ 47 h 47"/>
                  <a:gd name="T8" fmla="*/ 56 w 83"/>
                  <a:gd name="T9" fmla="*/ 1 h 47"/>
                </a:gdLst>
                <a:ahLst/>
                <a:cxnLst>
                  <a:cxn ang="0">
                    <a:pos x="T0" y="T1"/>
                  </a:cxn>
                  <a:cxn ang="0">
                    <a:pos x="T2" y="T3"/>
                  </a:cxn>
                  <a:cxn ang="0">
                    <a:pos x="T4" y="T5"/>
                  </a:cxn>
                  <a:cxn ang="0">
                    <a:pos x="T6" y="T7"/>
                  </a:cxn>
                  <a:cxn ang="0">
                    <a:pos x="T8" y="T9"/>
                  </a:cxn>
                </a:cxnLst>
                <a:rect l="0" t="0" r="r" b="b"/>
                <a:pathLst>
                  <a:path w="83" h="47">
                    <a:moveTo>
                      <a:pt x="56" y="1"/>
                    </a:moveTo>
                    <a:lnTo>
                      <a:pt x="0" y="0"/>
                    </a:lnTo>
                    <a:lnTo>
                      <a:pt x="18" y="42"/>
                    </a:lnTo>
                    <a:lnTo>
                      <a:pt x="83" y="47"/>
                    </a:lnTo>
                    <a:lnTo>
                      <a:pt x="56" y="1"/>
                    </a:lnTo>
                    <a:close/>
                  </a:path>
                </a:pathLst>
              </a:custGeom>
              <a:solidFill>
                <a:srgbClr val="5963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556" name="Freeform 115"/>
              <p:cNvSpPr>
                <a:spLocks/>
              </p:cNvSpPr>
              <p:nvPr/>
            </p:nvSpPr>
            <p:spPr bwMode="auto">
              <a:xfrm>
                <a:off x="2835" y="2242"/>
                <a:ext cx="38" cy="27"/>
              </a:xfrm>
              <a:custGeom>
                <a:avLst/>
                <a:gdLst>
                  <a:gd name="T0" fmla="*/ 57 w 77"/>
                  <a:gd name="T1" fmla="*/ 6 h 53"/>
                  <a:gd name="T2" fmla="*/ 0 w 77"/>
                  <a:gd name="T3" fmla="*/ 0 h 53"/>
                  <a:gd name="T4" fmla="*/ 17 w 77"/>
                  <a:gd name="T5" fmla="*/ 49 h 53"/>
                  <a:gd name="T6" fmla="*/ 77 w 77"/>
                  <a:gd name="T7" fmla="*/ 53 h 53"/>
                  <a:gd name="T8" fmla="*/ 57 w 77"/>
                  <a:gd name="T9" fmla="*/ 6 h 53"/>
                </a:gdLst>
                <a:ahLst/>
                <a:cxnLst>
                  <a:cxn ang="0">
                    <a:pos x="T0" y="T1"/>
                  </a:cxn>
                  <a:cxn ang="0">
                    <a:pos x="T2" y="T3"/>
                  </a:cxn>
                  <a:cxn ang="0">
                    <a:pos x="T4" y="T5"/>
                  </a:cxn>
                  <a:cxn ang="0">
                    <a:pos x="T6" y="T7"/>
                  </a:cxn>
                  <a:cxn ang="0">
                    <a:pos x="T8" y="T9"/>
                  </a:cxn>
                </a:cxnLst>
                <a:rect l="0" t="0" r="r" b="b"/>
                <a:pathLst>
                  <a:path w="77" h="53">
                    <a:moveTo>
                      <a:pt x="57" y="6"/>
                    </a:moveTo>
                    <a:lnTo>
                      <a:pt x="0" y="0"/>
                    </a:lnTo>
                    <a:lnTo>
                      <a:pt x="17" y="49"/>
                    </a:lnTo>
                    <a:lnTo>
                      <a:pt x="77" y="53"/>
                    </a:lnTo>
                    <a:lnTo>
                      <a:pt x="57" y="6"/>
                    </a:lnTo>
                    <a:close/>
                  </a:path>
                </a:pathLst>
              </a:custGeom>
              <a:solidFill>
                <a:srgbClr val="5963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557" name="Rectangle 116"/>
              <p:cNvSpPr>
                <a:spLocks noChangeArrowheads="1"/>
              </p:cNvSpPr>
              <p:nvPr/>
            </p:nvSpPr>
            <p:spPr bwMode="auto">
              <a:xfrm>
                <a:off x="2990" y="2296"/>
                <a:ext cx="6" cy="165"/>
              </a:xfrm>
              <a:prstGeom prst="rect">
                <a:avLst/>
              </a:prstGeom>
              <a:solidFill>
                <a:srgbClr val="333D5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558" name="Freeform 117"/>
              <p:cNvSpPr>
                <a:spLocks/>
              </p:cNvSpPr>
              <p:nvPr/>
            </p:nvSpPr>
            <p:spPr bwMode="auto">
              <a:xfrm>
                <a:off x="2866" y="2319"/>
                <a:ext cx="54" cy="96"/>
              </a:xfrm>
              <a:custGeom>
                <a:avLst/>
                <a:gdLst>
                  <a:gd name="T0" fmla="*/ 107 w 107"/>
                  <a:gd name="T1" fmla="*/ 4 h 191"/>
                  <a:gd name="T2" fmla="*/ 0 w 107"/>
                  <a:gd name="T3" fmla="*/ 0 h 191"/>
                  <a:gd name="T4" fmla="*/ 0 w 107"/>
                  <a:gd name="T5" fmla="*/ 191 h 191"/>
                  <a:gd name="T6" fmla="*/ 107 w 107"/>
                  <a:gd name="T7" fmla="*/ 191 h 191"/>
                  <a:gd name="T8" fmla="*/ 107 w 107"/>
                  <a:gd name="T9" fmla="*/ 4 h 191"/>
                </a:gdLst>
                <a:ahLst/>
                <a:cxnLst>
                  <a:cxn ang="0">
                    <a:pos x="T0" y="T1"/>
                  </a:cxn>
                  <a:cxn ang="0">
                    <a:pos x="T2" y="T3"/>
                  </a:cxn>
                  <a:cxn ang="0">
                    <a:pos x="T4" y="T5"/>
                  </a:cxn>
                  <a:cxn ang="0">
                    <a:pos x="T6" y="T7"/>
                  </a:cxn>
                  <a:cxn ang="0">
                    <a:pos x="T8" y="T9"/>
                  </a:cxn>
                </a:cxnLst>
                <a:rect l="0" t="0" r="r" b="b"/>
                <a:pathLst>
                  <a:path w="107" h="191">
                    <a:moveTo>
                      <a:pt x="107" y="4"/>
                    </a:moveTo>
                    <a:lnTo>
                      <a:pt x="0" y="0"/>
                    </a:lnTo>
                    <a:lnTo>
                      <a:pt x="0" y="191"/>
                    </a:lnTo>
                    <a:lnTo>
                      <a:pt x="107" y="191"/>
                    </a:lnTo>
                    <a:lnTo>
                      <a:pt x="107" y="4"/>
                    </a:lnTo>
                    <a:close/>
                  </a:path>
                </a:pathLst>
              </a:custGeom>
              <a:solidFill>
                <a:srgbClr val="1C26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559" name="Freeform 118"/>
              <p:cNvSpPr>
                <a:spLocks/>
              </p:cNvSpPr>
              <p:nvPr/>
            </p:nvSpPr>
            <p:spPr bwMode="auto">
              <a:xfrm>
                <a:off x="2897" y="2325"/>
                <a:ext cx="23" cy="88"/>
              </a:xfrm>
              <a:custGeom>
                <a:avLst/>
                <a:gdLst>
                  <a:gd name="T0" fmla="*/ 46 w 46"/>
                  <a:gd name="T1" fmla="*/ 0 h 176"/>
                  <a:gd name="T2" fmla="*/ 0 w 46"/>
                  <a:gd name="T3" fmla="*/ 52 h 176"/>
                  <a:gd name="T4" fmla="*/ 0 w 46"/>
                  <a:gd name="T5" fmla="*/ 140 h 176"/>
                  <a:gd name="T6" fmla="*/ 46 w 46"/>
                  <a:gd name="T7" fmla="*/ 176 h 176"/>
                  <a:gd name="T8" fmla="*/ 46 w 46"/>
                  <a:gd name="T9" fmla="*/ 0 h 176"/>
                </a:gdLst>
                <a:ahLst/>
                <a:cxnLst>
                  <a:cxn ang="0">
                    <a:pos x="T0" y="T1"/>
                  </a:cxn>
                  <a:cxn ang="0">
                    <a:pos x="T2" y="T3"/>
                  </a:cxn>
                  <a:cxn ang="0">
                    <a:pos x="T4" y="T5"/>
                  </a:cxn>
                  <a:cxn ang="0">
                    <a:pos x="T6" y="T7"/>
                  </a:cxn>
                  <a:cxn ang="0">
                    <a:pos x="T8" y="T9"/>
                  </a:cxn>
                </a:cxnLst>
                <a:rect l="0" t="0" r="r" b="b"/>
                <a:pathLst>
                  <a:path w="46" h="176">
                    <a:moveTo>
                      <a:pt x="46" y="0"/>
                    </a:moveTo>
                    <a:lnTo>
                      <a:pt x="0" y="52"/>
                    </a:lnTo>
                    <a:lnTo>
                      <a:pt x="0" y="140"/>
                    </a:lnTo>
                    <a:lnTo>
                      <a:pt x="46" y="176"/>
                    </a:lnTo>
                    <a:lnTo>
                      <a:pt x="46" y="0"/>
                    </a:lnTo>
                    <a:close/>
                  </a:path>
                </a:pathLst>
              </a:custGeom>
              <a:solidFill>
                <a:srgbClr val="333D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560" name="Rectangle 119"/>
              <p:cNvSpPr>
                <a:spLocks noChangeArrowheads="1"/>
              </p:cNvSpPr>
              <p:nvPr/>
            </p:nvSpPr>
            <p:spPr bwMode="auto">
              <a:xfrm>
                <a:off x="2871" y="2356"/>
                <a:ext cx="26" cy="43"/>
              </a:xfrm>
              <a:prstGeom prst="rect">
                <a:avLst/>
              </a:prstGeom>
              <a:solidFill>
                <a:srgbClr val="59637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561" name="Freeform 120"/>
              <p:cNvSpPr>
                <a:spLocks/>
              </p:cNvSpPr>
              <p:nvPr/>
            </p:nvSpPr>
            <p:spPr bwMode="auto">
              <a:xfrm>
                <a:off x="2922" y="2356"/>
                <a:ext cx="55" cy="147"/>
              </a:xfrm>
              <a:custGeom>
                <a:avLst/>
                <a:gdLst>
                  <a:gd name="T0" fmla="*/ 0 w 108"/>
                  <a:gd name="T1" fmla="*/ 208 h 294"/>
                  <a:gd name="T2" fmla="*/ 0 w 108"/>
                  <a:gd name="T3" fmla="*/ 280 h 294"/>
                  <a:gd name="T4" fmla="*/ 40 w 108"/>
                  <a:gd name="T5" fmla="*/ 294 h 294"/>
                  <a:gd name="T6" fmla="*/ 108 w 108"/>
                  <a:gd name="T7" fmla="*/ 284 h 294"/>
                  <a:gd name="T8" fmla="*/ 40 w 108"/>
                  <a:gd name="T9" fmla="*/ 0 h 294"/>
                  <a:gd name="T10" fmla="*/ 0 w 108"/>
                  <a:gd name="T11" fmla="*/ 0 h 294"/>
                  <a:gd name="T12" fmla="*/ 0 w 108"/>
                  <a:gd name="T13" fmla="*/ 105 h 294"/>
                  <a:gd name="T14" fmla="*/ 4 w 108"/>
                  <a:gd name="T15" fmla="*/ 104 h 294"/>
                  <a:gd name="T16" fmla="*/ 25 w 108"/>
                  <a:gd name="T17" fmla="*/ 223 h 294"/>
                  <a:gd name="T18" fmla="*/ 0 w 108"/>
                  <a:gd name="T19" fmla="*/ 208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8" h="294">
                    <a:moveTo>
                      <a:pt x="0" y="208"/>
                    </a:moveTo>
                    <a:lnTo>
                      <a:pt x="0" y="280"/>
                    </a:lnTo>
                    <a:lnTo>
                      <a:pt x="40" y="294"/>
                    </a:lnTo>
                    <a:lnTo>
                      <a:pt x="108" y="284"/>
                    </a:lnTo>
                    <a:lnTo>
                      <a:pt x="40" y="0"/>
                    </a:lnTo>
                    <a:lnTo>
                      <a:pt x="0" y="0"/>
                    </a:lnTo>
                    <a:lnTo>
                      <a:pt x="0" y="105"/>
                    </a:lnTo>
                    <a:lnTo>
                      <a:pt x="4" y="104"/>
                    </a:lnTo>
                    <a:lnTo>
                      <a:pt x="25" y="223"/>
                    </a:lnTo>
                    <a:lnTo>
                      <a:pt x="0" y="208"/>
                    </a:lnTo>
                    <a:close/>
                  </a:path>
                </a:pathLst>
              </a:custGeom>
              <a:solidFill>
                <a:srgbClr val="1C26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562" name="Freeform 121"/>
              <p:cNvSpPr>
                <a:spLocks/>
              </p:cNvSpPr>
              <p:nvPr/>
            </p:nvSpPr>
            <p:spPr bwMode="auto">
              <a:xfrm>
                <a:off x="2887" y="2356"/>
                <a:ext cx="35" cy="140"/>
              </a:xfrm>
              <a:custGeom>
                <a:avLst/>
                <a:gdLst>
                  <a:gd name="T0" fmla="*/ 72 w 72"/>
                  <a:gd name="T1" fmla="*/ 105 h 280"/>
                  <a:gd name="T2" fmla="*/ 72 w 72"/>
                  <a:gd name="T3" fmla="*/ 0 h 280"/>
                  <a:gd name="T4" fmla="*/ 57 w 72"/>
                  <a:gd name="T5" fmla="*/ 0 h 280"/>
                  <a:gd name="T6" fmla="*/ 0 w 72"/>
                  <a:gd name="T7" fmla="*/ 30 h 280"/>
                  <a:gd name="T8" fmla="*/ 21 w 72"/>
                  <a:gd name="T9" fmla="*/ 263 h 280"/>
                  <a:gd name="T10" fmla="*/ 72 w 72"/>
                  <a:gd name="T11" fmla="*/ 280 h 280"/>
                  <a:gd name="T12" fmla="*/ 72 w 72"/>
                  <a:gd name="T13" fmla="*/ 208 h 280"/>
                  <a:gd name="T14" fmla="*/ 61 w 72"/>
                  <a:gd name="T15" fmla="*/ 202 h 280"/>
                  <a:gd name="T16" fmla="*/ 46 w 72"/>
                  <a:gd name="T17" fmla="*/ 114 h 280"/>
                  <a:gd name="T18" fmla="*/ 72 w 72"/>
                  <a:gd name="T19" fmla="*/ 105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280">
                    <a:moveTo>
                      <a:pt x="72" y="105"/>
                    </a:moveTo>
                    <a:lnTo>
                      <a:pt x="72" y="0"/>
                    </a:lnTo>
                    <a:lnTo>
                      <a:pt x="57" y="0"/>
                    </a:lnTo>
                    <a:lnTo>
                      <a:pt x="0" y="30"/>
                    </a:lnTo>
                    <a:lnTo>
                      <a:pt x="21" y="263"/>
                    </a:lnTo>
                    <a:lnTo>
                      <a:pt x="72" y="280"/>
                    </a:lnTo>
                    <a:lnTo>
                      <a:pt x="72" y="208"/>
                    </a:lnTo>
                    <a:lnTo>
                      <a:pt x="61" y="202"/>
                    </a:lnTo>
                    <a:lnTo>
                      <a:pt x="46" y="114"/>
                    </a:lnTo>
                    <a:lnTo>
                      <a:pt x="72" y="105"/>
                    </a:lnTo>
                    <a:close/>
                  </a:path>
                </a:pathLst>
              </a:custGeom>
              <a:solidFill>
                <a:srgbClr val="1C26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563" name="Freeform 122"/>
              <p:cNvSpPr>
                <a:spLocks/>
              </p:cNvSpPr>
              <p:nvPr/>
            </p:nvSpPr>
            <p:spPr bwMode="auto">
              <a:xfrm>
                <a:off x="2925" y="2356"/>
                <a:ext cx="36" cy="72"/>
              </a:xfrm>
              <a:custGeom>
                <a:avLst/>
                <a:gdLst>
                  <a:gd name="T0" fmla="*/ 42 w 73"/>
                  <a:gd name="T1" fmla="*/ 0 h 144"/>
                  <a:gd name="T2" fmla="*/ 73 w 73"/>
                  <a:gd name="T3" fmla="*/ 144 h 144"/>
                  <a:gd name="T4" fmla="*/ 36 w 73"/>
                  <a:gd name="T5" fmla="*/ 144 h 144"/>
                  <a:gd name="T6" fmla="*/ 0 w 73"/>
                  <a:gd name="T7" fmla="*/ 0 h 144"/>
                  <a:gd name="T8" fmla="*/ 42 w 73"/>
                  <a:gd name="T9" fmla="*/ 0 h 144"/>
                </a:gdLst>
                <a:ahLst/>
                <a:cxnLst>
                  <a:cxn ang="0">
                    <a:pos x="T0" y="T1"/>
                  </a:cxn>
                  <a:cxn ang="0">
                    <a:pos x="T2" y="T3"/>
                  </a:cxn>
                  <a:cxn ang="0">
                    <a:pos x="T4" y="T5"/>
                  </a:cxn>
                  <a:cxn ang="0">
                    <a:pos x="T6" y="T7"/>
                  </a:cxn>
                  <a:cxn ang="0">
                    <a:pos x="T8" y="T9"/>
                  </a:cxn>
                </a:cxnLst>
                <a:rect l="0" t="0" r="r" b="b"/>
                <a:pathLst>
                  <a:path w="73" h="144">
                    <a:moveTo>
                      <a:pt x="42" y="0"/>
                    </a:moveTo>
                    <a:lnTo>
                      <a:pt x="73" y="144"/>
                    </a:lnTo>
                    <a:lnTo>
                      <a:pt x="36" y="144"/>
                    </a:lnTo>
                    <a:lnTo>
                      <a:pt x="0" y="0"/>
                    </a:lnTo>
                    <a:lnTo>
                      <a:pt x="42" y="0"/>
                    </a:lnTo>
                    <a:close/>
                  </a:path>
                </a:pathLst>
              </a:custGeom>
              <a:solidFill>
                <a:srgbClr val="333D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564" name="Freeform 123"/>
              <p:cNvSpPr>
                <a:spLocks/>
              </p:cNvSpPr>
              <p:nvPr/>
            </p:nvSpPr>
            <p:spPr bwMode="auto">
              <a:xfrm>
                <a:off x="2945" y="2441"/>
                <a:ext cx="29" cy="62"/>
              </a:xfrm>
              <a:custGeom>
                <a:avLst/>
                <a:gdLst>
                  <a:gd name="T0" fmla="*/ 31 w 56"/>
                  <a:gd name="T1" fmla="*/ 0 h 123"/>
                  <a:gd name="T2" fmla="*/ 0 w 56"/>
                  <a:gd name="T3" fmla="*/ 4 h 123"/>
                  <a:gd name="T4" fmla="*/ 21 w 56"/>
                  <a:gd name="T5" fmla="*/ 119 h 123"/>
                  <a:gd name="T6" fmla="*/ 56 w 56"/>
                  <a:gd name="T7" fmla="*/ 123 h 123"/>
                  <a:gd name="T8" fmla="*/ 31 w 56"/>
                  <a:gd name="T9" fmla="*/ 0 h 123"/>
                </a:gdLst>
                <a:ahLst/>
                <a:cxnLst>
                  <a:cxn ang="0">
                    <a:pos x="T0" y="T1"/>
                  </a:cxn>
                  <a:cxn ang="0">
                    <a:pos x="T2" y="T3"/>
                  </a:cxn>
                  <a:cxn ang="0">
                    <a:pos x="T4" y="T5"/>
                  </a:cxn>
                  <a:cxn ang="0">
                    <a:pos x="T6" y="T7"/>
                  </a:cxn>
                  <a:cxn ang="0">
                    <a:pos x="T8" y="T9"/>
                  </a:cxn>
                </a:cxnLst>
                <a:rect l="0" t="0" r="r" b="b"/>
                <a:pathLst>
                  <a:path w="56" h="123">
                    <a:moveTo>
                      <a:pt x="31" y="0"/>
                    </a:moveTo>
                    <a:lnTo>
                      <a:pt x="0" y="4"/>
                    </a:lnTo>
                    <a:lnTo>
                      <a:pt x="21" y="119"/>
                    </a:lnTo>
                    <a:lnTo>
                      <a:pt x="56" y="123"/>
                    </a:lnTo>
                    <a:lnTo>
                      <a:pt x="31" y="0"/>
                    </a:lnTo>
                    <a:close/>
                  </a:path>
                </a:pathLst>
              </a:custGeom>
              <a:solidFill>
                <a:srgbClr val="5963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565" name="Freeform 124"/>
              <p:cNvSpPr>
                <a:spLocks/>
              </p:cNvSpPr>
              <p:nvPr/>
            </p:nvSpPr>
            <p:spPr bwMode="auto">
              <a:xfrm>
                <a:off x="2876" y="2340"/>
                <a:ext cx="34" cy="31"/>
              </a:xfrm>
              <a:custGeom>
                <a:avLst/>
                <a:gdLst>
                  <a:gd name="T0" fmla="*/ 66 w 66"/>
                  <a:gd name="T1" fmla="*/ 31 h 61"/>
                  <a:gd name="T2" fmla="*/ 26 w 66"/>
                  <a:gd name="T3" fmla="*/ 0 h 61"/>
                  <a:gd name="T4" fmla="*/ 0 w 66"/>
                  <a:gd name="T5" fmla="*/ 16 h 61"/>
                  <a:gd name="T6" fmla="*/ 56 w 66"/>
                  <a:gd name="T7" fmla="*/ 61 h 61"/>
                  <a:gd name="T8" fmla="*/ 66 w 66"/>
                  <a:gd name="T9" fmla="*/ 31 h 61"/>
                </a:gdLst>
                <a:ahLst/>
                <a:cxnLst>
                  <a:cxn ang="0">
                    <a:pos x="T0" y="T1"/>
                  </a:cxn>
                  <a:cxn ang="0">
                    <a:pos x="T2" y="T3"/>
                  </a:cxn>
                  <a:cxn ang="0">
                    <a:pos x="T4" y="T5"/>
                  </a:cxn>
                  <a:cxn ang="0">
                    <a:pos x="T6" y="T7"/>
                  </a:cxn>
                  <a:cxn ang="0">
                    <a:pos x="T8" y="T9"/>
                  </a:cxn>
                </a:cxnLst>
                <a:rect l="0" t="0" r="r" b="b"/>
                <a:pathLst>
                  <a:path w="66" h="61">
                    <a:moveTo>
                      <a:pt x="66" y="31"/>
                    </a:moveTo>
                    <a:lnTo>
                      <a:pt x="26" y="0"/>
                    </a:lnTo>
                    <a:lnTo>
                      <a:pt x="0" y="16"/>
                    </a:lnTo>
                    <a:lnTo>
                      <a:pt x="56" y="61"/>
                    </a:lnTo>
                    <a:lnTo>
                      <a:pt x="66" y="31"/>
                    </a:lnTo>
                    <a:close/>
                  </a:path>
                </a:pathLst>
              </a:custGeom>
              <a:solidFill>
                <a:srgbClr val="1C26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566" name="Freeform 125"/>
              <p:cNvSpPr>
                <a:spLocks/>
              </p:cNvSpPr>
              <p:nvPr/>
            </p:nvSpPr>
            <p:spPr bwMode="auto">
              <a:xfrm>
                <a:off x="2683" y="1862"/>
                <a:ext cx="270" cy="935"/>
              </a:xfrm>
              <a:custGeom>
                <a:avLst/>
                <a:gdLst>
                  <a:gd name="T0" fmla="*/ 524 w 540"/>
                  <a:gd name="T1" fmla="*/ 1340 h 1871"/>
                  <a:gd name="T2" fmla="*/ 540 w 540"/>
                  <a:gd name="T3" fmla="*/ 1497 h 1871"/>
                  <a:gd name="T4" fmla="*/ 531 w 540"/>
                  <a:gd name="T5" fmla="*/ 1667 h 1871"/>
                  <a:gd name="T6" fmla="*/ 491 w 540"/>
                  <a:gd name="T7" fmla="*/ 1808 h 1871"/>
                  <a:gd name="T8" fmla="*/ 420 w 540"/>
                  <a:gd name="T9" fmla="*/ 1869 h 1871"/>
                  <a:gd name="T10" fmla="*/ 334 w 540"/>
                  <a:gd name="T11" fmla="*/ 1870 h 1871"/>
                  <a:gd name="T12" fmla="*/ 256 w 540"/>
                  <a:gd name="T13" fmla="*/ 1857 h 1871"/>
                  <a:gd name="T14" fmla="*/ 189 w 540"/>
                  <a:gd name="T15" fmla="*/ 1834 h 1871"/>
                  <a:gd name="T16" fmla="*/ 133 w 540"/>
                  <a:gd name="T17" fmla="*/ 1800 h 1871"/>
                  <a:gd name="T18" fmla="*/ 86 w 540"/>
                  <a:gd name="T19" fmla="*/ 1757 h 1871"/>
                  <a:gd name="T20" fmla="*/ 50 w 540"/>
                  <a:gd name="T21" fmla="*/ 1707 h 1871"/>
                  <a:gd name="T22" fmla="*/ 24 w 540"/>
                  <a:gd name="T23" fmla="*/ 1652 h 1871"/>
                  <a:gd name="T24" fmla="*/ 9 w 540"/>
                  <a:gd name="T25" fmla="*/ 1592 h 1871"/>
                  <a:gd name="T26" fmla="*/ 0 w 540"/>
                  <a:gd name="T27" fmla="*/ 1343 h 1871"/>
                  <a:gd name="T28" fmla="*/ 3 w 540"/>
                  <a:gd name="T29" fmla="*/ 1083 h 1871"/>
                  <a:gd name="T30" fmla="*/ 19 w 540"/>
                  <a:gd name="T31" fmla="*/ 816 h 1871"/>
                  <a:gd name="T32" fmla="*/ 52 w 540"/>
                  <a:gd name="T33" fmla="*/ 544 h 1871"/>
                  <a:gd name="T34" fmla="*/ 173 w 540"/>
                  <a:gd name="T35" fmla="*/ 0 h 1871"/>
                  <a:gd name="T36" fmla="*/ 191 w 540"/>
                  <a:gd name="T37" fmla="*/ 167 h 1871"/>
                  <a:gd name="T38" fmla="*/ 89 w 540"/>
                  <a:gd name="T39" fmla="*/ 554 h 1871"/>
                  <a:gd name="T40" fmla="*/ 51 w 540"/>
                  <a:gd name="T41" fmla="*/ 830 h 1871"/>
                  <a:gd name="T42" fmla="*/ 37 w 540"/>
                  <a:gd name="T43" fmla="*/ 1103 h 1871"/>
                  <a:gd name="T44" fmla="*/ 36 w 540"/>
                  <a:gd name="T45" fmla="*/ 1361 h 1871"/>
                  <a:gd name="T46" fmla="*/ 43 w 540"/>
                  <a:gd name="T47" fmla="*/ 1592 h 1871"/>
                  <a:gd name="T48" fmla="*/ 66 w 540"/>
                  <a:gd name="T49" fmla="*/ 1662 h 1871"/>
                  <a:gd name="T50" fmla="*/ 100 w 540"/>
                  <a:gd name="T51" fmla="*/ 1721 h 1871"/>
                  <a:gd name="T52" fmla="*/ 141 w 540"/>
                  <a:gd name="T53" fmla="*/ 1766 h 1871"/>
                  <a:gd name="T54" fmla="*/ 189 w 540"/>
                  <a:gd name="T55" fmla="*/ 1801 h 1871"/>
                  <a:gd name="T56" fmla="*/ 242 w 540"/>
                  <a:gd name="T57" fmla="*/ 1825 h 1871"/>
                  <a:gd name="T58" fmla="*/ 297 w 540"/>
                  <a:gd name="T59" fmla="*/ 1839 h 1871"/>
                  <a:gd name="T60" fmla="*/ 351 w 540"/>
                  <a:gd name="T61" fmla="*/ 1844 h 1871"/>
                  <a:gd name="T62" fmla="*/ 401 w 540"/>
                  <a:gd name="T63" fmla="*/ 1841 h 1871"/>
                  <a:gd name="T64" fmla="*/ 469 w 540"/>
                  <a:gd name="T65" fmla="*/ 1781 h 1871"/>
                  <a:gd name="T66" fmla="*/ 501 w 540"/>
                  <a:gd name="T67" fmla="*/ 1630 h 1871"/>
                  <a:gd name="T68" fmla="*/ 508 w 540"/>
                  <a:gd name="T69" fmla="*/ 1438 h 1871"/>
                  <a:gd name="T70" fmla="*/ 501 w 540"/>
                  <a:gd name="T71" fmla="*/ 1251 h 18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0" h="1871">
                    <a:moveTo>
                      <a:pt x="534" y="1286"/>
                    </a:moveTo>
                    <a:lnTo>
                      <a:pt x="524" y="1340"/>
                    </a:lnTo>
                    <a:lnTo>
                      <a:pt x="535" y="1414"/>
                    </a:lnTo>
                    <a:lnTo>
                      <a:pt x="540" y="1497"/>
                    </a:lnTo>
                    <a:lnTo>
                      <a:pt x="539" y="1583"/>
                    </a:lnTo>
                    <a:lnTo>
                      <a:pt x="531" y="1667"/>
                    </a:lnTo>
                    <a:lnTo>
                      <a:pt x="516" y="1744"/>
                    </a:lnTo>
                    <a:lnTo>
                      <a:pt x="491" y="1808"/>
                    </a:lnTo>
                    <a:lnTo>
                      <a:pt x="460" y="1850"/>
                    </a:lnTo>
                    <a:lnTo>
                      <a:pt x="420" y="1869"/>
                    </a:lnTo>
                    <a:lnTo>
                      <a:pt x="375" y="1871"/>
                    </a:lnTo>
                    <a:lnTo>
                      <a:pt x="334" y="1870"/>
                    </a:lnTo>
                    <a:lnTo>
                      <a:pt x="294" y="1865"/>
                    </a:lnTo>
                    <a:lnTo>
                      <a:pt x="256" y="1857"/>
                    </a:lnTo>
                    <a:lnTo>
                      <a:pt x="222" y="1847"/>
                    </a:lnTo>
                    <a:lnTo>
                      <a:pt x="189" y="1834"/>
                    </a:lnTo>
                    <a:lnTo>
                      <a:pt x="161" y="1818"/>
                    </a:lnTo>
                    <a:lnTo>
                      <a:pt x="133" y="1800"/>
                    </a:lnTo>
                    <a:lnTo>
                      <a:pt x="109" y="1780"/>
                    </a:lnTo>
                    <a:lnTo>
                      <a:pt x="86" y="1757"/>
                    </a:lnTo>
                    <a:lnTo>
                      <a:pt x="66" y="1733"/>
                    </a:lnTo>
                    <a:lnTo>
                      <a:pt x="50" y="1707"/>
                    </a:lnTo>
                    <a:lnTo>
                      <a:pt x="35" y="1681"/>
                    </a:lnTo>
                    <a:lnTo>
                      <a:pt x="24" y="1652"/>
                    </a:lnTo>
                    <a:lnTo>
                      <a:pt x="14" y="1622"/>
                    </a:lnTo>
                    <a:lnTo>
                      <a:pt x="9" y="1592"/>
                    </a:lnTo>
                    <a:lnTo>
                      <a:pt x="4" y="1469"/>
                    </a:lnTo>
                    <a:lnTo>
                      <a:pt x="0" y="1343"/>
                    </a:lnTo>
                    <a:lnTo>
                      <a:pt x="0" y="1214"/>
                    </a:lnTo>
                    <a:lnTo>
                      <a:pt x="3" y="1083"/>
                    </a:lnTo>
                    <a:lnTo>
                      <a:pt x="10" y="951"/>
                    </a:lnTo>
                    <a:lnTo>
                      <a:pt x="19" y="816"/>
                    </a:lnTo>
                    <a:lnTo>
                      <a:pt x="33" y="680"/>
                    </a:lnTo>
                    <a:lnTo>
                      <a:pt x="52" y="544"/>
                    </a:lnTo>
                    <a:lnTo>
                      <a:pt x="146" y="205"/>
                    </a:lnTo>
                    <a:lnTo>
                      <a:pt x="173" y="0"/>
                    </a:lnTo>
                    <a:lnTo>
                      <a:pt x="210" y="9"/>
                    </a:lnTo>
                    <a:lnTo>
                      <a:pt x="191" y="167"/>
                    </a:lnTo>
                    <a:lnTo>
                      <a:pt x="172" y="277"/>
                    </a:lnTo>
                    <a:lnTo>
                      <a:pt x="89" y="554"/>
                    </a:lnTo>
                    <a:lnTo>
                      <a:pt x="67" y="691"/>
                    </a:lnTo>
                    <a:lnTo>
                      <a:pt x="51" y="830"/>
                    </a:lnTo>
                    <a:lnTo>
                      <a:pt x="42" y="967"/>
                    </a:lnTo>
                    <a:lnTo>
                      <a:pt x="37" y="1103"/>
                    </a:lnTo>
                    <a:lnTo>
                      <a:pt x="35" y="1234"/>
                    </a:lnTo>
                    <a:lnTo>
                      <a:pt x="36" y="1361"/>
                    </a:lnTo>
                    <a:lnTo>
                      <a:pt x="40" y="1480"/>
                    </a:lnTo>
                    <a:lnTo>
                      <a:pt x="43" y="1592"/>
                    </a:lnTo>
                    <a:lnTo>
                      <a:pt x="53" y="1629"/>
                    </a:lnTo>
                    <a:lnTo>
                      <a:pt x="66" y="1662"/>
                    </a:lnTo>
                    <a:lnTo>
                      <a:pt x="81" y="1694"/>
                    </a:lnTo>
                    <a:lnTo>
                      <a:pt x="100" y="1721"/>
                    </a:lnTo>
                    <a:lnTo>
                      <a:pt x="119" y="1745"/>
                    </a:lnTo>
                    <a:lnTo>
                      <a:pt x="141" y="1766"/>
                    </a:lnTo>
                    <a:lnTo>
                      <a:pt x="165" y="1785"/>
                    </a:lnTo>
                    <a:lnTo>
                      <a:pt x="189" y="1801"/>
                    </a:lnTo>
                    <a:lnTo>
                      <a:pt x="216" y="1814"/>
                    </a:lnTo>
                    <a:lnTo>
                      <a:pt x="242" y="1825"/>
                    </a:lnTo>
                    <a:lnTo>
                      <a:pt x="269" y="1833"/>
                    </a:lnTo>
                    <a:lnTo>
                      <a:pt x="297" y="1839"/>
                    </a:lnTo>
                    <a:lnTo>
                      <a:pt x="323" y="1842"/>
                    </a:lnTo>
                    <a:lnTo>
                      <a:pt x="351" y="1844"/>
                    </a:lnTo>
                    <a:lnTo>
                      <a:pt x="376" y="1843"/>
                    </a:lnTo>
                    <a:lnTo>
                      <a:pt x="401" y="1841"/>
                    </a:lnTo>
                    <a:lnTo>
                      <a:pt x="441" y="1825"/>
                    </a:lnTo>
                    <a:lnTo>
                      <a:pt x="469" y="1781"/>
                    </a:lnTo>
                    <a:lnTo>
                      <a:pt x="489" y="1714"/>
                    </a:lnTo>
                    <a:lnTo>
                      <a:pt x="501" y="1630"/>
                    </a:lnTo>
                    <a:lnTo>
                      <a:pt x="506" y="1537"/>
                    </a:lnTo>
                    <a:lnTo>
                      <a:pt x="508" y="1438"/>
                    </a:lnTo>
                    <a:lnTo>
                      <a:pt x="504" y="1341"/>
                    </a:lnTo>
                    <a:lnTo>
                      <a:pt x="501" y="1251"/>
                    </a:lnTo>
                    <a:lnTo>
                      <a:pt x="534" y="1286"/>
                    </a:lnTo>
                    <a:close/>
                  </a:path>
                </a:pathLst>
              </a:custGeom>
              <a:solidFill>
                <a:srgbClr val="1C26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567" name="Freeform 126"/>
              <p:cNvSpPr>
                <a:spLocks/>
              </p:cNvSpPr>
              <p:nvPr/>
            </p:nvSpPr>
            <p:spPr bwMode="auto">
              <a:xfrm>
                <a:off x="2714" y="1706"/>
                <a:ext cx="405" cy="67"/>
              </a:xfrm>
              <a:custGeom>
                <a:avLst/>
                <a:gdLst>
                  <a:gd name="T0" fmla="*/ 811 w 811"/>
                  <a:gd name="T1" fmla="*/ 75 h 135"/>
                  <a:gd name="T2" fmla="*/ 2 w 811"/>
                  <a:gd name="T3" fmla="*/ 0 h 135"/>
                  <a:gd name="T4" fmla="*/ 0 w 811"/>
                  <a:gd name="T5" fmla="*/ 73 h 135"/>
                  <a:gd name="T6" fmla="*/ 811 w 811"/>
                  <a:gd name="T7" fmla="*/ 135 h 135"/>
                  <a:gd name="T8" fmla="*/ 811 w 811"/>
                  <a:gd name="T9" fmla="*/ 75 h 135"/>
                </a:gdLst>
                <a:ahLst/>
                <a:cxnLst>
                  <a:cxn ang="0">
                    <a:pos x="T0" y="T1"/>
                  </a:cxn>
                  <a:cxn ang="0">
                    <a:pos x="T2" y="T3"/>
                  </a:cxn>
                  <a:cxn ang="0">
                    <a:pos x="T4" y="T5"/>
                  </a:cxn>
                  <a:cxn ang="0">
                    <a:pos x="T6" y="T7"/>
                  </a:cxn>
                  <a:cxn ang="0">
                    <a:pos x="T8" y="T9"/>
                  </a:cxn>
                </a:cxnLst>
                <a:rect l="0" t="0" r="r" b="b"/>
                <a:pathLst>
                  <a:path w="811" h="135">
                    <a:moveTo>
                      <a:pt x="811" y="75"/>
                    </a:moveTo>
                    <a:lnTo>
                      <a:pt x="2" y="0"/>
                    </a:lnTo>
                    <a:lnTo>
                      <a:pt x="0" y="73"/>
                    </a:lnTo>
                    <a:lnTo>
                      <a:pt x="811" y="135"/>
                    </a:lnTo>
                    <a:lnTo>
                      <a:pt x="811" y="75"/>
                    </a:lnTo>
                    <a:close/>
                  </a:path>
                </a:pathLst>
              </a:custGeom>
              <a:solidFill>
                <a:srgbClr val="C9BC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grpSp>
        <p:grpSp>
          <p:nvGrpSpPr>
            <p:cNvPr id="54" name="Group 5"/>
            <p:cNvGrpSpPr>
              <a:grpSpLocks noChangeAspect="1"/>
            </p:cNvGrpSpPr>
            <p:nvPr/>
          </p:nvGrpSpPr>
          <p:grpSpPr bwMode="auto">
            <a:xfrm>
              <a:off x="3852016" y="1875231"/>
              <a:ext cx="864000" cy="1179215"/>
              <a:chOff x="2462" y="1706"/>
              <a:chExt cx="836" cy="1141"/>
            </a:xfrm>
          </p:grpSpPr>
          <p:sp>
            <p:nvSpPr>
              <p:cNvPr id="326" name="AutoShape 4"/>
              <p:cNvSpPr>
                <a:spLocks noChangeAspect="1" noChangeArrowheads="1" noTextEdit="1"/>
              </p:cNvSpPr>
              <p:nvPr/>
            </p:nvSpPr>
            <p:spPr bwMode="auto">
              <a:xfrm>
                <a:off x="2462" y="1706"/>
                <a:ext cx="836" cy="11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327" name="Freeform 7"/>
              <p:cNvSpPr>
                <a:spLocks/>
              </p:cNvSpPr>
              <p:nvPr/>
            </p:nvSpPr>
            <p:spPr bwMode="auto">
              <a:xfrm>
                <a:off x="2894" y="1817"/>
                <a:ext cx="347" cy="937"/>
              </a:xfrm>
              <a:custGeom>
                <a:avLst/>
                <a:gdLst>
                  <a:gd name="T0" fmla="*/ 0 w 695"/>
                  <a:gd name="T1" fmla="*/ 316 h 1875"/>
                  <a:gd name="T2" fmla="*/ 0 w 695"/>
                  <a:gd name="T3" fmla="*/ 1857 h 1875"/>
                  <a:gd name="T4" fmla="*/ 569 w 695"/>
                  <a:gd name="T5" fmla="*/ 1875 h 1875"/>
                  <a:gd name="T6" fmla="*/ 568 w 695"/>
                  <a:gd name="T7" fmla="*/ 1355 h 1875"/>
                  <a:gd name="T8" fmla="*/ 602 w 695"/>
                  <a:gd name="T9" fmla="*/ 1349 h 1875"/>
                  <a:gd name="T10" fmla="*/ 603 w 695"/>
                  <a:gd name="T11" fmla="*/ 943 h 1875"/>
                  <a:gd name="T12" fmla="*/ 546 w 695"/>
                  <a:gd name="T13" fmla="*/ 849 h 1875"/>
                  <a:gd name="T14" fmla="*/ 553 w 695"/>
                  <a:gd name="T15" fmla="*/ 361 h 1875"/>
                  <a:gd name="T16" fmla="*/ 524 w 695"/>
                  <a:gd name="T17" fmla="*/ 346 h 1875"/>
                  <a:gd name="T18" fmla="*/ 537 w 695"/>
                  <a:gd name="T19" fmla="*/ 182 h 1875"/>
                  <a:gd name="T20" fmla="*/ 695 w 695"/>
                  <a:gd name="T21" fmla="*/ 169 h 1875"/>
                  <a:gd name="T22" fmla="*/ 695 w 695"/>
                  <a:gd name="T23" fmla="*/ 0 h 1875"/>
                  <a:gd name="T24" fmla="*/ 0 w 695"/>
                  <a:gd name="T25" fmla="*/ 1 h 1875"/>
                  <a:gd name="T26" fmla="*/ 0 w 695"/>
                  <a:gd name="T27" fmla="*/ 169 h 1875"/>
                  <a:gd name="T28" fmla="*/ 166 w 695"/>
                  <a:gd name="T29" fmla="*/ 182 h 1875"/>
                  <a:gd name="T30" fmla="*/ 159 w 695"/>
                  <a:gd name="T31" fmla="*/ 316 h 1875"/>
                  <a:gd name="T32" fmla="*/ 0 w 695"/>
                  <a:gd name="T33" fmla="*/ 316 h 18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95" h="1875">
                    <a:moveTo>
                      <a:pt x="0" y="316"/>
                    </a:moveTo>
                    <a:lnTo>
                      <a:pt x="0" y="1857"/>
                    </a:lnTo>
                    <a:lnTo>
                      <a:pt x="569" y="1875"/>
                    </a:lnTo>
                    <a:lnTo>
                      <a:pt x="568" y="1355"/>
                    </a:lnTo>
                    <a:lnTo>
                      <a:pt x="602" y="1349"/>
                    </a:lnTo>
                    <a:lnTo>
                      <a:pt x="603" y="943"/>
                    </a:lnTo>
                    <a:lnTo>
                      <a:pt x="546" y="849"/>
                    </a:lnTo>
                    <a:lnTo>
                      <a:pt x="553" y="361"/>
                    </a:lnTo>
                    <a:lnTo>
                      <a:pt x="524" y="346"/>
                    </a:lnTo>
                    <a:lnTo>
                      <a:pt x="537" y="182"/>
                    </a:lnTo>
                    <a:lnTo>
                      <a:pt x="695" y="169"/>
                    </a:lnTo>
                    <a:lnTo>
                      <a:pt x="695" y="0"/>
                    </a:lnTo>
                    <a:lnTo>
                      <a:pt x="0" y="1"/>
                    </a:lnTo>
                    <a:lnTo>
                      <a:pt x="0" y="169"/>
                    </a:lnTo>
                    <a:lnTo>
                      <a:pt x="166" y="182"/>
                    </a:lnTo>
                    <a:lnTo>
                      <a:pt x="159" y="316"/>
                    </a:lnTo>
                    <a:lnTo>
                      <a:pt x="0" y="316"/>
                    </a:lnTo>
                    <a:close/>
                  </a:path>
                </a:pathLst>
              </a:custGeom>
              <a:solidFill>
                <a:srgbClr val="8989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328" name="Freeform 8"/>
              <p:cNvSpPr>
                <a:spLocks/>
              </p:cNvSpPr>
              <p:nvPr/>
            </p:nvSpPr>
            <p:spPr bwMode="auto">
              <a:xfrm>
                <a:off x="2558" y="1818"/>
                <a:ext cx="336" cy="928"/>
              </a:xfrm>
              <a:custGeom>
                <a:avLst/>
                <a:gdLst>
                  <a:gd name="T0" fmla="*/ 671 w 671"/>
                  <a:gd name="T1" fmla="*/ 168 h 1856"/>
                  <a:gd name="T2" fmla="*/ 671 w 671"/>
                  <a:gd name="T3" fmla="*/ 0 h 1856"/>
                  <a:gd name="T4" fmla="*/ 0 w 671"/>
                  <a:gd name="T5" fmla="*/ 2 h 1856"/>
                  <a:gd name="T6" fmla="*/ 6 w 671"/>
                  <a:gd name="T7" fmla="*/ 144 h 1856"/>
                  <a:gd name="T8" fmla="*/ 37 w 671"/>
                  <a:gd name="T9" fmla="*/ 140 h 1856"/>
                  <a:gd name="T10" fmla="*/ 51 w 671"/>
                  <a:gd name="T11" fmla="*/ 1838 h 1856"/>
                  <a:gd name="T12" fmla="*/ 671 w 671"/>
                  <a:gd name="T13" fmla="*/ 1856 h 1856"/>
                  <a:gd name="T14" fmla="*/ 671 w 671"/>
                  <a:gd name="T15" fmla="*/ 315 h 1856"/>
                  <a:gd name="T16" fmla="*/ 505 w 671"/>
                  <a:gd name="T17" fmla="*/ 315 h 1856"/>
                  <a:gd name="T18" fmla="*/ 517 w 671"/>
                  <a:gd name="T19" fmla="*/ 225 h 1856"/>
                  <a:gd name="T20" fmla="*/ 517 w 671"/>
                  <a:gd name="T21" fmla="*/ 155 h 1856"/>
                  <a:gd name="T22" fmla="*/ 671 w 671"/>
                  <a:gd name="T23" fmla="*/ 168 h 18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71" h="1856">
                    <a:moveTo>
                      <a:pt x="671" y="168"/>
                    </a:moveTo>
                    <a:lnTo>
                      <a:pt x="671" y="0"/>
                    </a:lnTo>
                    <a:lnTo>
                      <a:pt x="0" y="2"/>
                    </a:lnTo>
                    <a:lnTo>
                      <a:pt x="6" y="144"/>
                    </a:lnTo>
                    <a:lnTo>
                      <a:pt x="37" y="140"/>
                    </a:lnTo>
                    <a:lnTo>
                      <a:pt x="51" y="1838"/>
                    </a:lnTo>
                    <a:lnTo>
                      <a:pt x="671" y="1856"/>
                    </a:lnTo>
                    <a:lnTo>
                      <a:pt x="671" y="315"/>
                    </a:lnTo>
                    <a:lnTo>
                      <a:pt x="505" y="315"/>
                    </a:lnTo>
                    <a:lnTo>
                      <a:pt x="517" y="225"/>
                    </a:lnTo>
                    <a:lnTo>
                      <a:pt x="517" y="155"/>
                    </a:lnTo>
                    <a:lnTo>
                      <a:pt x="671" y="168"/>
                    </a:lnTo>
                    <a:close/>
                  </a:path>
                </a:pathLst>
              </a:custGeom>
              <a:solidFill>
                <a:srgbClr val="8989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329" name="Freeform 9"/>
              <p:cNvSpPr>
                <a:spLocks/>
              </p:cNvSpPr>
              <p:nvPr/>
            </p:nvSpPr>
            <p:spPr bwMode="auto">
              <a:xfrm>
                <a:off x="2893" y="1817"/>
                <a:ext cx="345" cy="937"/>
              </a:xfrm>
              <a:custGeom>
                <a:avLst/>
                <a:gdLst>
                  <a:gd name="T0" fmla="*/ 0 w 690"/>
                  <a:gd name="T1" fmla="*/ 1856 h 1873"/>
                  <a:gd name="T2" fmla="*/ 70 w 690"/>
                  <a:gd name="T3" fmla="*/ 1858 h 1873"/>
                  <a:gd name="T4" fmla="*/ 141 w 690"/>
                  <a:gd name="T5" fmla="*/ 1861 h 1873"/>
                  <a:gd name="T6" fmla="*/ 211 w 690"/>
                  <a:gd name="T7" fmla="*/ 1863 h 1873"/>
                  <a:gd name="T8" fmla="*/ 282 w 690"/>
                  <a:gd name="T9" fmla="*/ 1864 h 1873"/>
                  <a:gd name="T10" fmla="*/ 353 w 690"/>
                  <a:gd name="T11" fmla="*/ 1866 h 1873"/>
                  <a:gd name="T12" fmla="*/ 423 w 690"/>
                  <a:gd name="T13" fmla="*/ 1869 h 1873"/>
                  <a:gd name="T14" fmla="*/ 494 w 690"/>
                  <a:gd name="T15" fmla="*/ 1871 h 1873"/>
                  <a:gd name="T16" fmla="*/ 565 w 690"/>
                  <a:gd name="T17" fmla="*/ 1873 h 1873"/>
                  <a:gd name="T18" fmla="*/ 565 w 690"/>
                  <a:gd name="T19" fmla="*/ 1611 h 1873"/>
                  <a:gd name="T20" fmla="*/ 563 w 690"/>
                  <a:gd name="T21" fmla="*/ 1349 h 1873"/>
                  <a:gd name="T22" fmla="*/ 581 w 690"/>
                  <a:gd name="T23" fmla="*/ 1346 h 1873"/>
                  <a:gd name="T24" fmla="*/ 597 w 690"/>
                  <a:gd name="T25" fmla="*/ 1343 h 1873"/>
                  <a:gd name="T26" fmla="*/ 598 w 690"/>
                  <a:gd name="T27" fmla="*/ 1144 h 1873"/>
                  <a:gd name="T28" fmla="*/ 598 w 690"/>
                  <a:gd name="T29" fmla="*/ 946 h 1873"/>
                  <a:gd name="T30" fmla="*/ 584 w 690"/>
                  <a:gd name="T31" fmla="*/ 923 h 1873"/>
                  <a:gd name="T32" fmla="*/ 570 w 690"/>
                  <a:gd name="T33" fmla="*/ 899 h 1873"/>
                  <a:gd name="T34" fmla="*/ 556 w 690"/>
                  <a:gd name="T35" fmla="*/ 875 h 1873"/>
                  <a:gd name="T36" fmla="*/ 543 w 690"/>
                  <a:gd name="T37" fmla="*/ 852 h 1873"/>
                  <a:gd name="T38" fmla="*/ 546 w 690"/>
                  <a:gd name="T39" fmla="*/ 607 h 1873"/>
                  <a:gd name="T40" fmla="*/ 548 w 690"/>
                  <a:gd name="T41" fmla="*/ 363 h 1873"/>
                  <a:gd name="T42" fmla="*/ 535 w 690"/>
                  <a:gd name="T43" fmla="*/ 355 h 1873"/>
                  <a:gd name="T44" fmla="*/ 520 w 690"/>
                  <a:gd name="T45" fmla="*/ 348 h 1873"/>
                  <a:gd name="T46" fmla="*/ 525 w 690"/>
                  <a:gd name="T47" fmla="*/ 263 h 1873"/>
                  <a:gd name="T48" fmla="*/ 531 w 690"/>
                  <a:gd name="T49" fmla="*/ 179 h 1873"/>
                  <a:gd name="T50" fmla="*/ 570 w 690"/>
                  <a:gd name="T51" fmla="*/ 174 h 1873"/>
                  <a:gd name="T52" fmla="*/ 611 w 690"/>
                  <a:gd name="T53" fmla="*/ 171 h 1873"/>
                  <a:gd name="T54" fmla="*/ 650 w 690"/>
                  <a:gd name="T55" fmla="*/ 167 h 1873"/>
                  <a:gd name="T56" fmla="*/ 689 w 690"/>
                  <a:gd name="T57" fmla="*/ 164 h 1873"/>
                  <a:gd name="T58" fmla="*/ 689 w 690"/>
                  <a:gd name="T59" fmla="*/ 82 h 1873"/>
                  <a:gd name="T60" fmla="*/ 690 w 690"/>
                  <a:gd name="T61" fmla="*/ 0 h 1873"/>
                  <a:gd name="T62" fmla="*/ 604 w 690"/>
                  <a:gd name="T63" fmla="*/ 0 h 1873"/>
                  <a:gd name="T64" fmla="*/ 517 w 690"/>
                  <a:gd name="T65" fmla="*/ 0 h 1873"/>
                  <a:gd name="T66" fmla="*/ 431 w 690"/>
                  <a:gd name="T67" fmla="*/ 0 h 1873"/>
                  <a:gd name="T68" fmla="*/ 344 w 690"/>
                  <a:gd name="T69" fmla="*/ 0 h 1873"/>
                  <a:gd name="T70" fmla="*/ 258 w 690"/>
                  <a:gd name="T71" fmla="*/ 0 h 1873"/>
                  <a:gd name="T72" fmla="*/ 172 w 690"/>
                  <a:gd name="T73" fmla="*/ 0 h 1873"/>
                  <a:gd name="T74" fmla="*/ 86 w 690"/>
                  <a:gd name="T75" fmla="*/ 1 h 1873"/>
                  <a:gd name="T76" fmla="*/ 0 w 690"/>
                  <a:gd name="T77" fmla="*/ 1 h 1873"/>
                  <a:gd name="T78" fmla="*/ 21 w 690"/>
                  <a:gd name="T79" fmla="*/ 166 h 1873"/>
                  <a:gd name="T80" fmla="*/ 63 w 690"/>
                  <a:gd name="T81" fmla="*/ 170 h 1873"/>
                  <a:gd name="T82" fmla="*/ 106 w 690"/>
                  <a:gd name="T83" fmla="*/ 173 h 1873"/>
                  <a:gd name="T84" fmla="*/ 149 w 690"/>
                  <a:gd name="T85" fmla="*/ 177 h 1873"/>
                  <a:gd name="T86" fmla="*/ 169 w 690"/>
                  <a:gd name="T87" fmla="*/ 215 h 1873"/>
                  <a:gd name="T88" fmla="*/ 166 w 690"/>
                  <a:gd name="T89" fmla="*/ 286 h 1873"/>
                  <a:gd name="T90" fmla="*/ 144 w 690"/>
                  <a:gd name="T91" fmla="*/ 322 h 1873"/>
                  <a:gd name="T92" fmla="*/ 102 w 690"/>
                  <a:gd name="T93" fmla="*/ 321 h 1873"/>
                  <a:gd name="T94" fmla="*/ 62 w 690"/>
                  <a:gd name="T95" fmla="*/ 321 h 1873"/>
                  <a:gd name="T96" fmla="*/ 21 w 690"/>
                  <a:gd name="T97" fmla="*/ 321 h 18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690" h="1873">
                    <a:moveTo>
                      <a:pt x="0" y="321"/>
                    </a:moveTo>
                    <a:lnTo>
                      <a:pt x="0" y="1856"/>
                    </a:lnTo>
                    <a:lnTo>
                      <a:pt x="36" y="1857"/>
                    </a:lnTo>
                    <a:lnTo>
                      <a:pt x="70" y="1858"/>
                    </a:lnTo>
                    <a:lnTo>
                      <a:pt x="106" y="1860"/>
                    </a:lnTo>
                    <a:lnTo>
                      <a:pt x="141" y="1861"/>
                    </a:lnTo>
                    <a:lnTo>
                      <a:pt x="176" y="1862"/>
                    </a:lnTo>
                    <a:lnTo>
                      <a:pt x="211" y="1863"/>
                    </a:lnTo>
                    <a:lnTo>
                      <a:pt x="247" y="1864"/>
                    </a:lnTo>
                    <a:lnTo>
                      <a:pt x="282" y="1864"/>
                    </a:lnTo>
                    <a:lnTo>
                      <a:pt x="317" y="1865"/>
                    </a:lnTo>
                    <a:lnTo>
                      <a:pt x="353" y="1866"/>
                    </a:lnTo>
                    <a:lnTo>
                      <a:pt x="388" y="1868"/>
                    </a:lnTo>
                    <a:lnTo>
                      <a:pt x="423" y="1869"/>
                    </a:lnTo>
                    <a:lnTo>
                      <a:pt x="459" y="1870"/>
                    </a:lnTo>
                    <a:lnTo>
                      <a:pt x="494" y="1871"/>
                    </a:lnTo>
                    <a:lnTo>
                      <a:pt x="529" y="1872"/>
                    </a:lnTo>
                    <a:lnTo>
                      <a:pt x="565" y="1873"/>
                    </a:lnTo>
                    <a:lnTo>
                      <a:pt x="565" y="1742"/>
                    </a:lnTo>
                    <a:lnTo>
                      <a:pt x="565" y="1611"/>
                    </a:lnTo>
                    <a:lnTo>
                      <a:pt x="563" y="1481"/>
                    </a:lnTo>
                    <a:lnTo>
                      <a:pt x="563" y="1349"/>
                    </a:lnTo>
                    <a:lnTo>
                      <a:pt x="571" y="1348"/>
                    </a:lnTo>
                    <a:lnTo>
                      <a:pt x="581" y="1346"/>
                    </a:lnTo>
                    <a:lnTo>
                      <a:pt x="589" y="1345"/>
                    </a:lnTo>
                    <a:lnTo>
                      <a:pt x="597" y="1343"/>
                    </a:lnTo>
                    <a:lnTo>
                      <a:pt x="598" y="1243"/>
                    </a:lnTo>
                    <a:lnTo>
                      <a:pt x="598" y="1144"/>
                    </a:lnTo>
                    <a:lnTo>
                      <a:pt x="598" y="1045"/>
                    </a:lnTo>
                    <a:lnTo>
                      <a:pt x="598" y="946"/>
                    </a:lnTo>
                    <a:lnTo>
                      <a:pt x="591" y="935"/>
                    </a:lnTo>
                    <a:lnTo>
                      <a:pt x="584" y="923"/>
                    </a:lnTo>
                    <a:lnTo>
                      <a:pt x="577" y="910"/>
                    </a:lnTo>
                    <a:lnTo>
                      <a:pt x="570" y="899"/>
                    </a:lnTo>
                    <a:lnTo>
                      <a:pt x="563" y="887"/>
                    </a:lnTo>
                    <a:lnTo>
                      <a:pt x="556" y="875"/>
                    </a:lnTo>
                    <a:lnTo>
                      <a:pt x="550" y="863"/>
                    </a:lnTo>
                    <a:lnTo>
                      <a:pt x="543" y="852"/>
                    </a:lnTo>
                    <a:lnTo>
                      <a:pt x="544" y="730"/>
                    </a:lnTo>
                    <a:lnTo>
                      <a:pt x="546" y="607"/>
                    </a:lnTo>
                    <a:lnTo>
                      <a:pt x="547" y="485"/>
                    </a:lnTo>
                    <a:lnTo>
                      <a:pt x="548" y="363"/>
                    </a:lnTo>
                    <a:lnTo>
                      <a:pt x="542" y="360"/>
                    </a:lnTo>
                    <a:lnTo>
                      <a:pt x="535" y="355"/>
                    </a:lnTo>
                    <a:lnTo>
                      <a:pt x="528" y="352"/>
                    </a:lnTo>
                    <a:lnTo>
                      <a:pt x="520" y="348"/>
                    </a:lnTo>
                    <a:lnTo>
                      <a:pt x="523" y="306"/>
                    </a:lnTo>
                    <a:lnTo>
                      <a:pt x="525" y="263"/>
                    </a:lnTo>
                    <a:lnTo>
                      <a:pt x="529" y="220"/>
                    </a:lnTo>
                    <a:lnTo>
                      <a:pt x="531" y="179"/>
                    </a:lnTo>
                    <a:lnTo>
                      <a:pt x="551" y="177"/>
                    </a:lnTo>
                    <a:lnTo>
                      <a:pt x="570" y="174"/>
                    </a:lnTo>
                    <a:lnTo>
                      <a:pt x="590" y="173"/>
                    </a:lnTo>
                    <a:lnTo>
                      <a:pt x="611" y="171"/>
                    </a:lnTo>
                    <a:lnTo>
                      <a:pt x="630" y="170"/>
                    </a:lnTo>
                    <a:lnTo>
                      <a:pt x="650" y="167"/>
                    </a:lnTo>
                    <a:lnTo>
                      <a:pt x="669" y="166"/>
                    </a:lnTo>
                    <a:lnTo>
                      <a:pt x="689" y="164"/>
                    </a:lnTo>
                    <a:lnTo>
                      <a:pt x="689" y="122"/>
                    </a:lnTo>
                    <a:lnTo>
                      <a:pt x="689" y="82"/>
                    </a:lnTo>
                    <a:lnTo>
                      <a:pt x="689" y="42"/>
                    </a:lnTo>
                    <a:lnTo>
                      <a:pt x="690" y="0"/>
                    </a:lnTo>
                    <a:lnTo>
                      <a:pt x="648" y="0"/>
                    </a:lnTo>
                    <a:lnTo>
                      <a:pt x="604" y="0"/>
                    </a:lnTo>
                    <a:lnTo>
                      <a:pt x="561" y="0"/>
                    </a:lnTo>
                    <a:lnTo>
                      <a:pt x="517" y="0"/>
                    </a:lnTo>
                    <a:lnTo>
                      <a:pt x="475" y="0"/>
                    </a:lnTo>
                    <a:lnTo>
                      <a:pt x="431" y="0"/>
                    </a:lnTo>
                    <a:lnTo>
                      <a:pt x="388" y="0"/>
                    </a:lnTo>
                    <a:lnTo>
                      <a:pt x="344" y="0"/>
                    </a:lnTo>
                    <a:lnTo>
                      <a:pt x="302" y="0"/>
                    </a:lnTo>
                    <a:lnTo>
                      <a:pt x="258" y="0"/>
                    </a:lnTo>
                    <a:lnTo>
                      <a:pt x="215" y="0"/>
                    </a:lnTo>
                    <a:lnTo>
                      <a:pt x="172" y="0"/>
                    </a:lnTo>
                    <a:lnTo>
                      <a:pt x="129" y="1"/>
                    </a:lnTo>
                    <a:lnTo>
                      <a:pt x="86" y="1"/>
                    </a:lnTo>
                    <a:lnTo>
                      <a:pt x="43" y="1"/>
                    </a:lnTo>
                    <a:lnTo>
                      <a:pt x="0" y="1"/>
                    </a:lnTo>
                    <a:lnTo>
                      <a:pt x="0" y="165"/>
                    </a:lnTo>
                    <a:lnTo>
                      <a:pt x="21" y="166"/>
                    </a:lnTo>
                    <a:lnTo>
                      <a:pt x="43" y="169"/>
                    </a:lnTo>
                    <a:lnTo>
                      <a:pt x="63" y="170"/>
                    </a:lnTo>
                    <a:lnTo>
                      <a:pt x="85" y="172"/>
                    </a:lnTo>
                    <a:lnTo>
                      <a:pt x="106" y="173"/>
                    </a:lnTo>
                    <a:lnTo>
                      <a:pt x="128" y="175"/>
                    </a:lnTo>
                    <a:lnTo>
                      <a:pt x="149" y="177"/>
                    </a:lnTo>
                    <a:lnTo>
                      <a:pt x="170" y="179"/>
                    </a:lnTo>
                    <a:lnTo>
                      <a:pt x="169" y="215"/>
                    </a:lnTo>
                    <a:lnTo>
                      <a:pt x="168" y="250"/>
                    </a:lnTo>
                    <a:lnTo>
                      <a:pt x="166" y="286"/>
                    </a:lnTo>
                    <a:lnTo>
                      <a:pt x="165" y="322"/>
                    </a:lnTo>
                    <a:lnTo>
                      <a:pt x="144" y="322"/>
                    </a:lnTo>
                    <a:lnTo>
                      <a:pt x="123" y="321"/>
                    </a:lnTo>
                    <a:lnTo>
                      <a:pt x="102" y="321"/>
                    </a:lnTo>
                    <a:lnTo>
                      <a:pt x="83" y="321"/>
                    </a:lnTo>
                    <a:lnTo>
                      <a:pt x="62" y="321"/>
                    </a:lnTo>
                    <a:lnTo>
                      <a:pt x="41" y="321"/>
                    </a:lnTo>
                    <a:lnTo>
                      <a:pt x="21" y="321"/>
                    </a:lnTo>
                    <a:lnTo>
                      <a:pt x="0" y="321"/>
                    </a:lnTo>
                    <a:close/>
                  </a:path>
                </a:pathLst>
              </a:custGeom>
              <a:solidFill>
                <a:srgbClr val="9696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330" name="Freeform 10"/>
              <p:cNvSpPr>
                <a:spLocks/>
              </p:cNvSpPr>
              <p:nvPr/>
            </p:nvSpPr>
            <p:spPr bwMode="auto">
              <a:xfrm>
                <a:off x="2562" y="1818"/>
                <a:ext cx="331" cy="927"/>
              </a:xfrm>
              <a:custGeom>
                <a:avLst/>
                <a:gdLst>
                  <a:gd name="T0" fmla="*/ 661 w 661"/>
                  <a:gd name="T1" fmla="*/ 0 h 1855"/>
                  <a:gd name="T2" fmla="*/ 578 w 661"/>
                  <a:gd name="T3" fmla="*/ 0 h 1855"/>
                  <a:gd name="T4" fmla="*/ 496 w 661"/>
                  <a:gd name="T5" fmla="*/ 0 h 1855"/>
                  <a:gd name="T6" fmla="*/ 413 w 661"/>
                  <a:gd name="T7" fmla="*/ 0 h 1855"/>
                  <a:gd name="T8" fmla="*/ 330 w 661"/>
                  <a:gd name="T9" fmla="*/ 0 h 1855"/>
                  <a:gd name="T10" fmla="*/ 247 w 661"/>
                  <a:gd name="T11" fmla="*/ 0 h 1855"/>
                  <a:gd name="T12" fmla="*/ 164 w 661"/>
                  <a:gd name="T13" fmla="*/ 0 h 1855"/>
                  <a:gd name="T14" fmla="*/ 82 w 661"/>
                  <a:gd name="T15" fmla="*/ 2 h 1855"/>
                  <a:gd name="T16" fmla="*/ 0 w 661"/>
                  <a:gd name="T17" fmla="*/ 2 h 1855"/>
                  <a:gd name="T18" fmla="*/ 2 w 661"/>
                  <a:gd name="T19" fmla="*/ 71 h 1855"/>
                  <a:gd name="T20" fmla="*/ 5 w 661"/>
                  <a:gd name="T21" fmla="*/ 140 h 1855"/>
                  <a:gd name="T22" fmla="*/ 21 w 661"/>
                  <a:gd name="T23" fmla="*/ 136 h 1855"/>
                  <a:gd name="T24" fmla="*/ 36 w 661"/>
                  <a:gd name="T25" fmla="*/ 134 h 1855"/>
                  <a:gd name="T26" fmla="*/ 42 w 661"/>
                  <a:gd name="T27" fmla="*/ 985 h 1855"/>
                  <a:gd name="T28" fmla="*/ 48 w 661"/>
                  <a:gd name="T29" fmla="*/ 1837 h 1855"/>
                  <a:gd name="T30" fmla="*/ 125 w 661"/>
                  <a:gd name="T31" fmla="*/ 1839 h 1855"/>
                  <a:gd name="T32" fmla="*/ 201 w 661"/>
                  <a:gd name="T33" fmla="*/ 1841 h 1855"/>
                  <a:gd name="T34" fmla="*/ 278 w 661"/>
                  <a:gd name="T35" fmla="*/ 1844 h 1855"/>
                  <a:gd name="T36" fmla="*/ 354 w 661"/>
                  <a:gd name="T37" fmla="*/ 1846 h 1855"/>
                  <a:gd name="T38" fmla="*/ 432 w 661"/>
                  <a:gd name="T39" fmla="*/ 1848 h 1855"/>
                  <a:gd name="T40" fmla="*/ 508 w 661"/>
                  <a:gd name="T41" fmla="*/ 1850 h 1855"/>
                  <a:gd name="T42" fmla="*/ 585 w 661"/>
                  <a:gd name="T43" fmla="*/ 1853 h 1855"/>
                  <a:gd name="T44" fmla="*/ 661 w 661"/>
                  <a:gd name="T45" fmla="*/ 1855 h 1855"/>
                  <a:gd name="T46" fmla="*/ 640 w 661"/>
                  <a:gd name="T47" fmla="*/ 320 h 1855"/>
                  <a:gd name="T48" fmla="*/ 598 w 661"/>
                  <a:gd name="T49" fmla="*/ 318 h 1855"/>
                  <a:gd name="T50" fmla="*/ 555 w 661"/>
                  <a:gd name="T51" fmla="*/ 318 h 1855"/>
                  <a:gd name="T52" fmla="*/ 512 w 661"/>
                  <a:gd name="T53" fmla="*/ 318 h 1855"/>
                  <a:gd name="T54" fmla="*/ 495 w 661"/>
                  <a:gd name="T55" fmla="*/ 295 h 1855"/>
                  <a:gd name="T56" fmla="*/ 500 w 661"/>
                  <a:gd name="T57" fmla="*/ 250 h 1855"/>
                  <a:gd name="T58" fmla="*/ 504 w 661"/>
                  <a:gd name="T59" fmla="*/ 209 h 1855"/>
                  <a:gd name="T60" fmla="*/ 504 w 661"/>
                  <a:gd name="T61" fmla="*/ 171 h 1855"/>
                  <a:gd name="T62" fmla="*/ 525 w 661"/>
                  <a:gd name="T63" fmla="*/ 153 h 1855"/>
                  <a:gd name="T64" fmla="*/ 564 w 661"/>
                  <a:gd name="T65" fmla="*/ 156 h 1855"/>
                  <a:gd name="T66" fmla="*/ 603 w 661"/>
                  <a:gd name="T67" fmla="*/ 159 h 1855"/>
                  <a:gd name="T68" fmla="*/ 641 w 661"/>
                  <a:gd name="T69" fmla="*/ 163 h 18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61" h="1855">
                    <a:moveTo>
                      <a:pt x="661" y="164"/>
                    </a:moveTo>
                    <a:lnTo>
                      <a:pt x="661" y="0"/>
                    </a:lnTo>
                    <a:lnTo>
                      <a:pt x="619" y="0"/>
                    </a:lnTo>
                    <a:lnTo>
                      <a:pt x="578" y="0"/>
                    </a:lnTo>
                    <a:lnTo>
                      <a:pt x="536" y="0"/>
                    </a:lnTo>
                    <a:lnTo>
                      <a:pt x="496" y="0"/>
                    </a:lnTo>
                    <a:lnTo>
                      <a:pt x="455" y="0"/>
                    </a:lnTo>
                    <a:lnTo>
                      <a:pt x="413" y="0"/>
                    </a:lnTo>
                    <a:lnTo>
                      <a:pt x="372" y="0"/>
                    </a:lnTo>
                    <a:lnTo>
                      <a:pt x="330" y="0"/>
                    </a:lnTo>
                    <a:lnTo>
                      <a:pt x="289" y="0"/>
                    </a:lnTo>
                    <a:lnTo>
                      <a:pt x="247" y="0"/>
                    </a:lnTo>
                    <a:lnTo>
                      <a:pt x="206" y="0"/>
                    </a:lnTo>
                    <a:lnTo>
                      <a:pt x="164" y="0"/>
                    </a:lnTo>
                    <a:lnTo>
                      <a:pt x="124" y="2"/>
                    </a:lnTo>
                    <a:lnTo>
                      <a:pt x="82" y="2"/>
                    </a:lnTo>
                    <a:lnTo>
                      <a:pt x="41" y="2"/>
                    </a:lnTo>
                    <a:lnTo>
                      <a:pt x="0" y="2"/>
                    </a:lnTo>
                    <a:lnTo>
                      <a:pt x="1" y="36"/>
                    </a:lnTo>
                    <a:lnTo>
                      <a:pt x="2" y="71"/>
                    </a:lnTo>
                    <a:lnTo>
                      <a:pt x="4" y="105"/>
                    </a:lnTo>
                    <a:lnTo>
                      <a:pt x="5" y="140"/>
                    </a:lnTo>
                    <a:lnTo>
                      <a:pt x="13" y="139"/>
                    </a:lnTo>
                    <a:lnTo>
                      <a:pt x="21" y="136"/>
                    </a:lnTo>
                    <a:lnTo>
                      <a:pt x="28" y="135"/>
                    </a:lnTo>
                    <a:lnTo>
                      <a:pt x="36" y="134"/>
                    </a:lnTo>
                    <a:lnTo>
                      <a:pt x="39" y="560"/>
                    </a:lnTo>
                    <a:lnTo>
                      <a:pt x="42" y="985"/>
                    </a:lnTo>
                    <a:lnTo>
                      <a:pt x="44" y="1410"/>
                    </a:lnTo>
                    <a:lnTo>
                      <a:pt x="48" y="1837"/>
                    </a:lnTo>
                    <a:lnTo>
                      <a:pt x="86" y="1838"/>
                    </a:lnTo>
                    <a:lnTo>
                      <a:pt x="125" y="1839"/>
                    </a:lnTo>
                    <a:lnTo>
                      <a:pt x="163" y="1840"/>
                    </a:lnTo>
                    <a:lnTo>
                      <a:pt x="201" y="1841"/>
                    </a:lnTo>
                    <a:lnTo>
                      <a:pt x="240" y="1842"/>
                    </a:lnTo>
                    <a:lnTo>
                      <a:pt x="278" y="1844"/>
                    </a:lnTo>
                    <a:lnTo>
                      <a:pt x="316" y="1845"/>
                    </a:lnTo>
                    <a:lnTo>
                      <a:pt x="354" y="1846"/>
                    </a:lnTo>
                    <a:lnTo>
                      <a:pt x="394" y="1847"/>
                    </a:lnTo>
                    <a:lnTo>
                      <a:pt x="432" y="1848"/>
                    </a:lnTo>
                    <a:lnTo>
                      <a:pt x="470" y="1849"/>
                    </a:lnTo>
                    <a:lnTo>
                      <a:pt x="508" y="1850"/>
                    </a:lnTo>
                    <a:lnTo>
                      <a:pt x="546" y="1852"/>
                    </a:lnTo>
                    <a:lnTo>
                      <a:pt x="585" y="1853"/>
                    </a:lnTo>
                    <a:lnTo>
                      <a:pt x="623" y="1854"/>
                    </a:lnTo>
                    <a:lnTo>
                      <a:pt x="661" y="1855"/>
                    </a:lnTo>
                    <a:lnTo>
                      <a:pt x="661" y="320"/>
                    </a:lnTo>
                    <a:lnTo>
                      <a:pt x="640" y="320"/>
                    </a:lnTo>
                    <a:lnTo>
                      <a:pt x="619" y="318"/>
                    </a:lnTo>
                    <a:lnTo>
                      <a:pt x="598" y="318"/>
                    </a:lnTo>
                    <a:lnTo>
                      <a:pt x="577" y="318"/>
                    </a:lnTo>
                    <a:lnTo>
                      <a:pt x="555" y="318"/>
                    </a:lnTo>
                    <a:lnTo>
                      <a:pt x="534" y="318"/>
                    </a:lnTo>
                    <a:lnTo>
                      <a:pt x="512" y="318"/>
                    </a:lnTo>
                    <a:lnTo>
                      <a:pt x="492" y="318"/>
                    </a:lnTo>
                    <a:lnTo>
                      <a:pt x="495" y="295"/>
                    </a:lnTo>
                    <a:lnTo>
                      <a:pt x="497" y="273"/>
                    </a:lnTo>
                    <a:lnTo>
                      <a:pt x="500" y="250"/>
                    </a:lnTo>
                    <a:lnTo>
                      <a:pt x="503" y="229"/>
                    </a:lnTo>
                    <a:lnTo>
                      <a:pt x="504" y="209"/>
                    </a:lnTo>
                    <a:lnTo>
                      <a:pt x="504" y="189"/>
                    </a:lnTo>
                    <a:lnTo>
                      <a:pt x="504" y="171"/>
                    </a:lnTo>
                    <a:lnTo>
                      <a:pt x="505" y="151"/>
                    </a:lnTo>
                    <a:lnTo>
                      <a:pt x="525" y="153"/>
                    </a:lnTo>
                    <a:lnTo>
                      <a:pt x="545" y="155"/>
                    </a:lnTo>
                    <a:lnTo>
                      <a:pt x="564" y="156"/>
                    </a:lnTo>
                    <a:lnTo>
                      <a:pt x="584" y="157"/>
                    </a:lnTo>
                    <a:lnTo>
                      <a:pt x="603" y="159"/>
                    </a:lnTo>
                    <a:lnTo>
                      <a:pt x="623" y="161"/>
                    </a:lnTo>
                    <a:lnTo>
                      <a:pt x="641" y="163"/>
                    </a:lnTo>
                    <a:lnTo>
                      <a:pt x="661" y="164"/>
                    </a:lnTo>
                    <a:close/>
                  </a:path>
                </a:pathLst>
              </a:custGeom>
              <a:solidFill>
                <a:srgbClr val="9696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331" name="Freeform 11"/>
              <p:cNvSpPr>
                <a:spLocks/>
              </p:cNvSpPr>
              <p:nvPr/>
            </p:nvSpPr>
            <p:spPr bwMode="auto">
              <a:xfrm>
                <a:off x="2893" y="1817"/>
                <a:ext cx="342" cy="936"/>
              </a:xfrm>
              <a:custGeom>
                <a:avLst/>
                <a:gdLst>
                  <a:gd name="T0" fmla="*/ 0 w 683"/>
                  <a:gd name="T1" fmla="*/ 1856 h 1872"/>
                  <a:gd name="T2" fmla="*/ 69 w 683"/>
                  <a:gd name="T3" fmla="*/ 1858 h 1872"/>
                  <a:gd name="T4" fmla="*/ 139 w 683"/>
                  <a:gd name="T5" fmla="*/ 1860 h 1872"/>
                  <a:gd name="T6" fmla="*/ 208 w 683"/>
                  <a:gd name="T7" fmla="*/ 1862 h 1872"/>
                  <a:gd name="T8" fmla="*/ 279 w 683"/>
                  <a:gd name="T9" fmla="*/ 1864 h 1872"/>
                  <a:gd name="T10" fmla="*/ 349 w 683"/>
                  <a:gd name="T11" fmla="*/ 1865 h 1872"/>
                  <a:gd name="T12" fmla="*/ 419 w 683"/>
                  <a:gd name="T13" fmla="*/ 1868 h 1872"/>
                  <a:gd name="T14" fmla="*/ 489 w 683"/>
                  <a:gd name="T15" fmla="*/ 1870 h 1872"/>
                  <a:gd name="T16" fmla="*/ 559 w 683"/>
                  <a:gd name="T17" fmla="*/ 1872 h 1872"/>
                  <a:gd name="T18" fmla="*/ 559 w 683"/>
                  <a:gd name="T19" fmla="*/ 1607 h 1872"/>
                  <a:gd name="T20" fmla="*/ 558 w 683"/>
                  <a:gd name="T21" fmla="*/ 1343 h 1872"/>
                  <a:gd name="T22" fmla="*/ 575 w 683"/>
                  <a:gd name="T23" fmla="*/ 1340 h 1872"/>
                  <a:gd name="T24" fmla="*/ 591 w 683"/>
                  <a:gd name="T25" fmla="*/ 1338 h 1872"/>
                  <a:gd name="T26" fmla="*/ 592 w 683"/>
                  <a:gd name="T27" fmla="*/ 1144 h 1872"/>
                  <a:gd name="T28" fmla="*/ 592 w 683"/>
                  <a:gd name="T29" fmla="*/ 951 h 1872"/>
                  <a:gd name="T30" fmla="*/ 580 w 683"/>
                  <a:gd name="T31" fmla="*/ 926 h 1872"/>
                  <a:gd name="T32" fmla="*/ 566 w 683"/>
                  <a:gd name="T33" fmla="*/ 902 h 1872"/>
                  <a:gd name="T34" fmla="*/ 552 w 683"/>
                  <a:gd name="T35" fmla="*/ 878 h 1872"/>
                  <a:gd name="T36" fmla="*/ 539 w 683"/>
                  <a:gd name="T37" fmla="*/ 855 h 1872"/>
                  <a:gd name="T38" fmla="*/ 542 w 683"/>
                  <a:gd name="T39" fmla="*/ 610 h 1872"/>
                  <a:gd name="T40" fmla="*/ 544 w 683"/>
                  <a:gd name="T41" fmla="*/ 365 h 1872"/>
                  <a:gd name="T42" fmla="*/ 530 w 683"/>
                  <a:gd name="T43" fmla="*/ 357 h 1872"/>
                  <a:gd name="T44" fmla="*/ 516 w 683"/>
                  <a:gd name="T45" fmla="*/ 351 h 1872"/>
                  <a:gd name="T46" fmla="*/ 521 w 683"/>
                  <a:gd name="T47" fmla="*/ 262 h 1872"/>
                  <a:gd name="T48" fmla="*/ 525 w 683"/>
                  <a:gd name="T49" fmla="*/ 174 h 1872"/>
                  <a:gd name="T50" fmla="*/ 565 w 683"/>
                  <a:gd name="T51" fmla="*/ 171 h 1872"/>
                  <a:gd name="T52" fmla="*/ 604 w 683"/>
                  <a:gd name="T53" fmla="*/ 166 h 1872"/>
                  <a:gd name="T54" fmla="*/ 643 w 683"/>
                  <a:gd name="T55" fmla="*/ 163 h 1872"/>
                  <a:gd name="T56" fmla="*/ 682 w 683"/>
                  <a:gd name="T57" fmla="*/ 159 h 1872"/>
                  <a:gd name="T58" fmla="*/ 683 w 683"/>
                  <a:gd name="T59" fmla="*/ 80 h 1872"/>
                  <a:gd name="T60" fmla="*/ 683 w 683"/>
                  <a:gd name="T61" fmla="*/ 0 h 1872"/>
                  <a:gd name="T62" fmla="*/ 598 w 683"/>
                  <a:gd name="T63" fmla="*/ 0 h 1872"/>
                  <a:gd name="T64" fmla="*/ 513 w 683"/>
                  <a:gd name="T65" fmla="*/ 0 h 1872"/>
                  <a:gd name="T66" fmla="*/ 426 w 683"/>
                  <a:gd name="T67" fmla="*/ 0 h 1872"/>
                  <a:gd name="T68" fmla="*/ 341 w 683"/>
                  <a:gd name="T69" fmla="*/ 0 h 1872"/>
                  <a:gd name="T70" fmla="*/ 256 w 683"/>
                  <a:gd name="T71" fmla="*/ 0 h 1872"/>
                  <a:gd name="T72" fmla="*/ 170 w 683"/>
                  <a:gd name="T73" fmla="*/ 0 h 1872"/>
                  <a:gd name="T74" fmla="*/ 85 w 683"/>
                  <a:gd name="T75" fmla="*/ 0 h 1872"/>
                  <a:gd name="T76" fmla="*/ 0 w 683"/>
                  <a:gd name="T77" fmla="*/ 0 h 1872"/>
                  <a:gd name="T78" fmla="*/ 22 w 683"/>
                  <a:gd name="T79" fmla="*/ 163 h 1872"/>
                  <a:gd name="T80" fmla="*/ 64 w 683"/>
                  <a:gd name="T81" fmla="*/ 166 h 1872"/>
                  <a:gd name="T82" fmla="*/ 108 w 683"/>
                  <a:gd name="T83" fmla="*/ 170 h 1872"/>
                  <a:gd name="T84" fmla="*/ 152 w 683"/>
                  <a:gd name="T85" fmla="*/ 173 h 1872"/>
                  <a:gd name="T86" fmla="*/ 173 w 683"/>
                  <a:gd name="T87" fmla="*/ 212 h 1872"/>
                  <a:gd name="T88" fmla="*/ 170 w 683"/>
                  <a:gd name="T89" fmla="*/ 288 h 1872"/>
                  <a:gd name="T90" fmla="*/ 147 w 683"/>
                  <a:gd name="T91" fmla="*/ 326 h 1872"/>
                  <a:gd name="T92" fmla="*/ 105 w 683"/>
                  <a:gd name="T93" fmla="*/ 325 h 1872"/>
                  <a:gd name="T94" fmla="*/ 63 w 683"/>
                  <a:gd name="T95" fmla="*/ 325 h 1872"/>
                  <a:gd name="T96" fmla="*/ 21 w 683"/>
                  <a:gd name="T97" fmla="*/ 324 h 1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683" h="1872">
                    <a:moveTo>
                      <a:pt x="0" y="324"/>
                    </a:moveTo>
                    <a:lnTo>
                      <a:pt x="0" y="1856"/>
                    </a:lnTo>
                    <a:lnTo>
                      <a:pt x="34" y="1857"/>
                    </a:lnTo>
                    <a:lnTo>
                      <a:pt x="69" y="1858"/>
                    </a:lnTo>
                    <a:lnTo>
                      <a:pt x="105" y="1858"/>
                    </a:lnTo>
                    <a:lnTo>
                      <a:pt x="139" y="1860"/>
                    </a:lnTo>
                    <a:lnTo>
                      <a:pt x="174" y="1861"/>
                    </a:lnTo>
                    <a:lnTo>
                      <a:pt x="208" y="1862"/>
                    </a:lnTo>
                    <a:lnTo>
                      <a:pt x="244" y="1863"/>
                    </a:lnTo>
                    <a:lnTo>
                      <a:pt x="279" y="1864"/>
                    </a:lnTo>
                    <a:lnTo>
                      <a:pt x="313" y="1865"/>
                    </a:lnTo>
                    <a:lnTo>
                      <a:pt x="349" y="1865"/>
                    </a:lnTo>
                    <a:lnTo>
                      <a:pt x="384" y="1866"/>
                    </a:lnTo>
                    <a:lnTo>
                      <a:pt x="419" y="1868"/>
                    </a:lnTo>
                    <a:lnTo>
                      <a:pt x="454" y="1869"/>
                    </a:lnTo>
                    <a:lnTo>
                      <a:pt x="489" y="1870"/>
                    </a:lnTo>
                    <a:lnTo>
                      <a:pt x="524" y="1871"/>
                    </a:lnTo>
                    <a:lnTo>
                      <a:pt x="559" y="1872"/>
                    </a:lnTo>
                    <a:lnTo>
                      <a:pt x="559" y="1740"/>
                    </a:lnTo>
                    <a:lnTo>
                      <a:pt x="559" y="1607"/>
                    </a:lnTo>
                    <a:lnTo>
                      <a:pt x="558" y="1476"/>
                    </a:lnTo>
                    <a:lnTo>
                      <a:pt x="558" y="1343"/>
                    </a:lnTo>
                    <a:lnTo>
                      <a:pt x="566" y="1342"/>
                    </a:lnTo>
                    <a:lnTo>
                      <a:pt x="575" y="1340"/>
                    </a:lnTo>
                    <a:lnTo>
                      <a:pt x="583" y="1339"/>
                    </a:lnTo>
                    <a:lnTo>
                      <a:pt x="591" y="1338"/>
                    </a:lnTo>
                    <a:lnTo>
                      <a:pt x="592" y="1241"/>
                    </a:lnTo>
                    <a:lnTo>
                      <a:pt x="592" y="1144"/>
                    </a:lnTo>
                    <a:lnTo>
                      <a:pt x="592" y="1047"/>
                    </a:lnTo>
                    <a:lnTo>
                      <a:pt x="592" y="951"/>
                    </a:lnTo>
                    <a:lnTo>
                      <a:pt x="585" y="939"/>
                    </a:lnTo>
                    <a:lnTo>
                      <a:pt x="580" y="926"/>
                    </a:lnTo>
                    <a:lnTo>
                      <a:pt x="573" y="915"/>
                    </a:lnTo>
                    <a:lnTo>
                      <a:pt x="566" y="902"/>
                    </a:lnTo>
                    <a:lnTo>
                      <a:pt x="559" y="891"/>
                    </a:lnTo>
                    <a:lnTo>
                      <a:pt x="552" y="878"/>
                    </a:lnTo>
                    <a:lnTo>
                      <a:pt x="546" y="867"/>
                    </a:lnTo>
                    <a:lnTo>
                      <a:pt x="539" y="855"/>
                    </a:lnTo>
                    <a:lnTo>
                      <a:pt x="540" y="733"/>
                    </a:lnTo>
                    <a:lnTo>
                      <a:pt x="542" y="610"/>
                    </a:lnTo>
                    <a:lnTo>
                      <a:pt x="543" y="488"/>
                    </a:lnTo>
                    <a:lnTo>
                      <a:pt x="544" y="365"/>
                    </a:lnTo>
                    <a:lnTo>
                      <a:pt x="537" y="362"/>
                    </a:lnTo>
                    <a:lnTo>
                      <a:pt x="530" y="357"/>
                    </a:lnTo>
                    <a:lnTo>
                      <a:pt x="523" y="354"/>
                    </a:lnTo>
                    <a:lnTo>
                      <a:pt x="516" y="351"/>
                    </a:lnTo>
                    <a:lnTo>
                      <a:pt x="518" y="307"/>
                    </a:lnTo>
                    <a:lnTo>
                      <a:pt x="521" y="262"/>
                    </a:lnTo>
                    <a:lnTo>
                      <a:pt x="523" y="218"/>
                    </a:lnTo>
                    <a:lnTo>
                      <a:pt x="525" y="174"/>
                    </a:lnTo>
                    <a:lnTo>
                      <a:pt x="545" y="172"/>
                    </a:lnTo>
                    <a:lnTo>
                      <a:pt x="565" y="171"/>
                    </a:lnTo>
                    <a:lnTo>
                      <a:pt x="584" y="169"/>
                    </a:lnTo>
                    <a:lnTo>
                      <a:pt x="604" y="166"/>
                    </a:lnTo>
                    <a:lnTo>
                      <a:pt x="623" y="165"/>
                    </a:lnTo>
                    <a:lnTo>
                      <a:pt x="643" y="163"/>
                    </a:lnTo>
                    <a:lnTo>
                      <a:pt x="663" y="162"/>
                    </a:lnTo>
                    <a:lnTo>
                      <a:pt x="682" y="159"/>
                    </a:lnTo>
                    <a:lnTo>
                      <a:pt x="683" y="119"/>
                    </a:lnTo>
                    <a:lnTo>
                      <a:pt x="683" y="80"/>
                    </a:lnTo>
                    <a:lnTo>
                      <a:pt x="683" y="39"/>
                    </a:lnTo>
                    <a:lnTo>
                      <a:pt x="683" y="0"/>
                    </a:lnTo>
                    <a:lnTo>
                      <a:pt x="641" y="0"/>
                    </a:lnTo>
                    <a:lnTo>
                      <a:pt x="598" y="0"/>
                    </a:lnTo>
                    <a:lnTo>
                      <a:pt x="555" y="0"/>
                    </a:lnTo>
                    <a:lnTo>
                      <a:pt x="513" y="0"/>
                    </a:lnTo>
                    <a:lnTo>
                      <a:pt x="469" y="0"/>
                    </a:lnTo>
                    <a:lnTo>
                      <a:pt x="426" y="0"/>
                    </a:lnTo>
                    <a:lnTo>
                      <a:pt x="384" y="0"/>
                    </a:lnTo>
                    <a:lnTo>
                      <a:pt x="341" y="0"/>
                    </a:lnTo>
                    <a:lnTo>
                      <a:pt x="298" y="0"/>
                    </a:lnTo>
                    <a:lnTo>
                      <a:pt x="256" y="0"/>
                    </a:lnTo>
                    <a:lnTo>
                      <a:pt x="213" y="0"/>
                    </a:lnTo>
                    <a:lnTo>
                      <a:pt x="170" y="0"/>
                    </a:lnTo>
                    <a:lnTo>
                      <a:pt x="128" y="0"/>
                    </a:lnTo>
                    <a:lnTo>
                      <a:pt x="85" y="0"/>
                    </a:lnTo>
                    <a:lnTo>
                      <a:pt x="43" y="0"/>
                    </a:lnTo>
                    <a:lnTo>
                      <a:pt x="0" y="0"/>
                    </a:lnTo>
                    <a:lnTo>
                      <a:pt x="0" y="162"/>
                    </a:lnTo>
                    <a:lnTo>
                      <a:pt x="22" y="163"/>
                    </a:lnTo>
                    <a:lnTo>
                      <a:pt x="44" y="165"/>
                    </a:lnTo>
                    <a:lnTo>
                      <a:pt x="64" y="166"/>
                    </a:lnTo>
                    <a:lnTo>
                      <a:pt x="86" y="167"/>
                    </a:lnTo>
                    <a:lnTo>
                      <a:pt x="108" y="170"/>
                    </a:lnTo>
                    <a:lnTo>
                      <a:pt x="130" y="171"/>
                    </a:lnTo>
                    <a:lnTo>
                      <a:pt x="152" y="173"/>
                    </a:lnTo>
                    <a:lnTo>
                      <a:pt x="174" y="174"/>
                    </a:lnTo>
                    <a:lnTo>
                      <a:pt x="173" y="212"/>
                    </a:lnTo>
                    <a:lnTo>
                      <a:pt x="172" y="250"/>
                    </a:lnTo>
                    <a:lnTo>
                      <a:pt x="170" y="288"/>
                    </a:lnTo>
                    <a:lnTo>
                      <a:pt x="169" y="326"/>
                    </a:lnTo>
                    <a:lnTo>
                      <a:pt x="147" y="326"/>
                    </a:lnTo>
                    <a:lnTo>
                      <a:pt x="127" y="325"/>
                    </a:lnTo>
                    <a:lnTo>
                      <a:pt x="105" y="325"/>
                    </a:lnTo>
                    <a:lnTo>
                      <a:pt x="84" y="325"/>
                    </a:lnTo>
                    <a:lnTo>
                      <a:pt x="63" y="325"/>
                    </a:lnTo>
                    <a:lnTo>
                      <a:pt x="43" y="325"/>
                    </a:lnTo>
                    <a:lnTo>
                      <a:pt x="21" y="324"/>
                    </a:lnTo>
                    <a:lnTo>
                      <a:pt x="0" y="324"/>
                    </a:lnTo>
                    <a:close/>
                  </a:path>
                </a:pathLst>
              </a:custGeom>
              <a:solidFill>
                <a:srgbClr val="A3A3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332" name="Freeform 12"/>
              <p:cNvSpPr>
                <a:spLocks/>
              </p:cNvSpPr>
              <p:nvPr/>
            </p:nvSpPr>
            <p:spPr bwMode="auto">
              <a:xfrm>
                <a:off x="2566" y="1817"/>
                <a:ext cx="327" cy="928"/>
              </a:xfrm>
              <a:custGeom>
                <a:avLst/>
                <a:gdLst>
                  <a:gd name="T0" fmla="*/ 655 w 655"/>
                  <a:gd name="T1" fmla="*/ 0 h 1856"/>
                  <a:gd name="T2" fmla="*/ 573 w 655"/>
                  <a:gd name="T3" fmla="*/ 0 h 1856"/>
                  <a:gd name="T4" fmla="*/ 491 w 655"/>
                  <a:gd name="T5" fmla="*/ 1 h 1856"/>
                  <a:gd name="T6" fmla="*/ 409 w 655"/>
                  <a:gd name="T7" fmla="*/ 1 h 1856"/>
                  <a:gd name="T8" fmla="*/ 328 w 655"/>
                  <a:gd name="T9" fmla="*/ 1 h 1856"/>
                  <a:gd name="T10" fmla="*/ 246 w 655"/>
                  <a:gd name="T11" fmla="*/ 1 h 1856"/>
                  <a:gd name="T12" fmla="*/ 164 w 655"/>
                  <a:gd name="T13" fmla="*/ 1 h 1856"/>
                  <a:gd name="T14" fmla="*/ 82 w 655"/>
                  <a:gd name="T15" fmla="*/ 1 h 1856"/>
                  <a:gd name="T16" fmla="*/ 0 w 655"/>
                  <a:gd name="T17" fmla="*/ 1 h 1856"/>
                  <a:gd name="T18" fmla="*/ 4 w 655"/>
                  <a:gd name="T19" fmla="*/ 68 h 1856"/>
                  <a:gd name="T20" fmla="*/ 6 w 655"/>
                  <a:gd name="T21" fmla="*/ 135 h 1856"/>
                  <a:gd name="T22" fmla="*/ 21 w 655"/>
                  <a:gd name="T23" fmla="*/ 133 h 1856"/>
                  <a:gd name="T24" fmla="*/ 36 w 655"/>
                  <a:gd name="T25" fmla="*/ 130 h 1856"/>
                  <a:gd name="T26" fmla="*/ 42 w 655"/>
                  <a:gd name="T27" fmla="*/ 984 h 1856"/>
                  <a:gd name="T28" fmla="*/ 48 w 655"/>
                  <a:gd name="T29" fmla="*/ 1838 h 1856"/>
                  <a:gd name="T30" fmla="*/ 124 w 655"/>
                  <a:gd name="T31" fmla="*/ 1840 h 1856"/>
                  <a:gd name="T32" fmla="*/ 200 w 655"/>
                  <a:gd name="T33" fmla="*/ 1842 h 1856"/>
                  <a:gd name="T34" fmla="*/ 276 w 655"/>
                  <a:gd name="T35" fmla="*/ 1845 h 1856"/>
                  <a:gd name="T36" fmla="*/ 352 w 655"/>
                  <a:gd name="T37" fmla="*/ 1847 h 1856"/>
                  <a:gd name="T38" fmla="*/ 428 w 655"/>
                  <a:gd name="T39" fmla="*/ 1849 h 1856"/>
                  <a:gd name="T40" fmla="*/ 504 w 655"/>
                  <a:gd name="T41" fmla="*/ 1851 h 1856"/>
                  <a:gd name="T42" fmla="*/ 579 w 655"/>
                  <a:gd name="T43" fmla="*/ 1854 h 1856"/>
                  <a:gd name="T44" fmla="*/ 655 w 655"/>
                  <a:gd name="T45" fmla="*/ 1856 h 1856"/>
                  <a:gd name="T46" fmla="*/ 633 w 655"/>
                  <a:gd name="T47" fmla="*/ 324 h 1856"/>
                  <a:gd name="T48" fmla="*/ 589 w 655"/>
                  <a:gd name="T49" fmla="*/ 323 h 1856"/>
                  <a:gd name="T50" fmla="*/ 545 w 655"/>
                  <a:gd name="T51" fmla="*/ 323 h 1856"/>
                  <a:gd name="T52" fmla="*/ 502 w 655"/>
                  <a:gd name="T53" fmla="*/ 322 h 1856"/>
                  <a:gd name="T54" fmla="*/ 483 w 655"/>
                  <a:gd name="T55" fmla="*/ 300 h 1856"/>
                  <a:gd name="T56" fmla="*/ 490 w 655"/>
                  <a:gd name="T57" fmla="*/ 255 h 1856"/>
                  <a:gd name="T58" fmla="*/ 494 w 655"/>
                  <a:gd name="T59" fmla="*/ 211 h 1856"/>
                  <a:gd name="T60" fmla="*/ 495 w 655"/>
                  <a:gd name="T61" fmla="*/ 170 h 1856"/>
                  <a:gd name="T62" fmla="*/ 517 w 655"/>
                  <a:gd name="T63" fmla="*/ 150 h 1856"/>
                  <a:gd name="T64" fmla="*/ 556 w 655"/>
                  <a:gd name="T65" fmla="*/ 154 h 1856"/>
                  <a:gd name="T66" fmla="*/ 596 w 655"/>
                  <a:gd name="T67" fmla="*/ 157 h 1856"/>
                  <a:gd name="T68" fmla="*/ 635 w 655"/>
                  <a:gd name="T69" fmla="*/ 160 h 18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55" h="1856">
                    <a:moveTo>
                      <a:pt x="655" y="162"/>
                    </a:moveTo>
                    <a:lnTo>
                      <a:pt x="655" y="0"/>
                    </a:lnTo>
                    <a:lnTo>
                      <a:pt x="615" y="0"/>
                    </a:lnTo>
                    <a:lnTo>
                      <a:pt x="573" y="0"/>
                    </a:lnTo>
                    <a:lnTo>
                      <a:pt x="533" y="0"/>
                    </a:lnTo>
                    <a:lnTo>
                      <a:pt x="491" y="1"/>
                    </a:lnTo>
                    <a:lnTo>
                      <a:pt x="451" y="1"/>
                    </a:lnTo>
                    <a:lnTo>
                      <a:pt x="409" y="1"/>
                    </a:lnTo>
                    <a:lnTo>
                      <a:pt x="369" y="1"/>
                    </a:lnTo>
                    <a:lnTo>
                      <a:pt x="328" y="1"/>
                    </a:lnTo>
                    <a:lnTo>
                      <a:pt x="287" y="1"/>
                    </a:lnTo>
                    <a:lnTo>
                      <a:pt x="246" y="1"/>
                    </a:lnTo>
                    <a:lnTo>
                      <a:pt x="206" y="1"/>
                    </a:lnTo>
                    <a:lnTo>
                      <a:pt x="164" y="1"/>
                    </a:lnTo>
                    <a:lnTo>
                      <a:pt x="124" y="1"/>
                    </a:lnTo>
                    <a:lnTo>
                      <a:pt x="82" y="1"/>
                    </a:lnTo>
                    <a:lnTo>
                      <a:pt x="42" y="1"/>
                    </a:lnTo>
                    <a:lnTo>
                      <a:pt x="0" y="1"/>
                    </a:lnTo>
                    <a:lnTo>
                      <a:pt x="2" y="35"/>
                    </a:lnTo>
                    <a:lnTo>
                      <a:pt x="4" y="68"/>
                    </a:lnTo>
                    <a:lnTo>
                      <a:pt x="5" y="102"/>
                    </a:lnTo>
                    <a:lnTo>
                      <a:pt x="6" y="135"/>
                    </a:lnTo>
                    <a:lnTo>
                      <a:pt x="14" y="134"/>
                    </a:lnTo>
                    <a:lnTo>
                      <a:pt x="21" y="133"/>
                    </a:lnTo>
                    <a:lnTo>
                      <a:pt x="29" y="132"/>
                    </a:lnTo>
                    <a:lnTo>
                      <a:pt x="36" y="130"/>
                    </a:lnTo>
                    <a:lnTo>
                      <a:pt x="38" y="557"/>
                    </a:lnTo>
                    <a:lnTo>
                      <a:pt x="42" y="984"/>
                    </a:lnTo>
                    <a:lnTo>
                      <a:pt x="45" y="1410"/>
                    </a:lnTo>
                    <a:lnTo>
                      <a:pt x="48" y="1838"/>
                    </a:lnTo>
                    <a:lnTo>
                      <a:pt x="86" y="1839"/>
                    </a:lnTo>
                    <a:lnTo>
                      <a:pt x="124" y="1840"/>
                    </a:lnTo>
                    <a:lnTo>
                      <a:pt x="162" y="1841"/>
                    </a:lnTo>
                    <a:lnTo>
                      <a:pt x="200" y="1842"/>
                    </a:lnTo>
                    <a:lnTo>
                      <a:pt x="238" y="1843"/>
                    </a:lnTo>
                    <a:lnTo>
                      <a:pt x="276" y="1845"/>
                    </a:lnTo>
                    <a:lnTo>
                      <a:pt x="314" y="1846"/>
                    </a:lnTo>
                    <a:lnTo>
                      <a:pt x="352" y="1847"/>
                    </a:lnTo>
                    <a:lnTo>
                      <a:pt x="390" y="1848"/>
                    </a:lnTo>
                    <a:lnTo>
                      <a:pt x="428" y="1849"/>
                    </a:lnTo>
                    <a:lnTo>
                      <a:pt x="466" y="1850"/>
                    </a:lnTo>
                    <a:lnTo>
                      <a:pt x="504" y="1851"/>
                    </a:lnTo>
                    <a:lnTo>
                      <a:pt x="541" y="1853"/>
                    </a:lnTo>
                    <a:lnTo>
                      <a:pt x="579" y="1854"/>
                    </a:lnTo>
                    <a:lnTo>
                      <a:pt x="617" y="1855"/>
                    </a:lnTo>
                    <a:lnTo>
                      <a:pt x="655" y="1856"/>
                    </a:lnTo>
                    <a:lnTo>
                      <a:pt x="655" y="324"/>
                    </a:lnTo>
                    <a:lnTo>
                      <a:pt x="633" y="324"/>
                    </a:lnTo>
                    <a:lnTo>
                      <a:pt x="611" y="323"/>
                    </a:lnTo>
                    <a:lnTo>
                      <a:pt x="589" y="323"/>
                    </a:lnTo>
                    <a:lnTo>
                      <a:pt x="567" y="323"/>
                    </a:lnTo>
                    <a:lnTo>
                      <a:pt x="545" y="323"/>
                    </a:lnTo>
                    <a:lnTo>
                      <a:pt x="524" y="323"/>
                    </a:lnTo>
                    <a:lnTo>
                      <a:pt x="502" y="322"/>
                    </a:lnTo>
                    <a:lnTo>
                      <a:pt x="480" y="322"/>
                    </a:lnTo>
                    <a:lnTo>
                      <a:pt x="483" y="300"/>
                    </a:lnTo>
                    <a:lnTo>
                      <a:pt x="487" y="278"/>
                    </a:lnTo>
                    <a:lnTo>
                      <a:pt x="490" y="255"/>
                    </a:lnTo>
                    <a:lnTo>
                      <a:pt x="492" y="232"/>
                    </a:lnTo>
                    <a:lnTo>
                      <a:pt x="494" y="211"/>
                    </a:lnTo>
                    <a:lnTo>
                      <a:pt x="495" y="190"/>
                    </a:lnTo>
                    <a:lnTo>
                      <a:pt x="495" y="170"/>
                    </a:lnTo>
                    <a:lnTo>
                      <a:pt x="496" y="149"/>
                    </a:lnTo>
                    <a:lnTo>
                      <a:pt x="517" y="150"/>
                    </a:lnTo>
                    <a:lnTo>
                      <a:pt x="536" y="151"/>
                    </a:lnTo>
                    <a:lnTo>
                      <a:pt x="556" y="154"/>
                    </a:lnTo>
                    <a:lnTo>
                      <a:pt x="577" y="155"/>
                    </a:lnTo>
                    <a:lnTo>
                      <a:pt x="596" y="157"/>
                    </a:lnTo>
                    <a:lnTo>
                      <a:pt x="616" y="158"/>
                    </a:lnTo>
                    <a:lnTo>
                      <a:pt x="635" y="160"/>
                    </a:lnTo>
                    <a:lnTo>
                      <a:pt x="655" y="162"/>
                    </a:lnTo>
                    <a:close/>
                  </a:path>
                </a:pathLst>
              </a:custGeom>
              <a:solidFill>
                <a:srgbClr val="A3A3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333" name="Freeform 13"/>
              <p:cNvSpPr>
                <a:spLocks/>
              </p:cNvSpPr>
              <p:nvPr/>
            </p:nvSpPr>
            <p:spPr bwMode="auto">
              <a:xfrm>
                <a:off x="2892" y="1817"/>
                <a:ext cx="339" cy="936"/>
              </a:xfrm>
              <a:custGeom>
                <a:avLst/>
                <a:gdLst>
                  <a:gd name="T0" fmla="*/ 0 w 677"/>
                  <a:gd name="T1" fmla="*/ 1855 h 1872"/>
                  <a:gd name="T2" fmla="*/ 69 w 677"/>
                  <a:gd name="T3" fmla="*/ 1857 h 1872"/>
                  <a:gd name="T4" fmla="*/ 138 w 677"/>
                  <a:gd name="T5" fmla="*/ 1860 h 1872"/>
                  <a:gd name="T6" fmla="*/ 207 w 677"/>
                  <a:gd name="T7" fmla="*/ 1862 h 1872"/>
                  <a:gd name="T8" fmla="*/ 276 w 677"/>
                  <a:gd name="T9" fmla="*/ 1863 h 1872"/>
                  <a:gd name="T10" fmla="*/ 345 w 677"/>
                  <a:gd name="T11" fmla="*/ 1865 h 1872"/>
                  <a:gd name="T12" fmla="*/ 415 w 677"/>
                  <a:gd name="T13" fmla="*/ 1868 h 1872"/>
                  <a:gd name="T14" fmla="*/ 485 w 677"/>
                  <a:gd name="T15" fmla="*/ 1870 h 1872"/>
                  <a:gd name="T16" fmla="*/ 554 w 677"/>
                  <a:gd name="T17" fmla="*/ 1872 h 1872"/>
                  <a:gd name="T18" fmla="*/ 554 w 677"/>
                  <a:gd name="T19" fmla="*/ 1605 h 1872"/>
                  <a:gd name="T20" fmla="*/ 553 w 677"/>
                  <a:gd name="T21" fmla="*/ 1338 h 1872"/>
                  <a:gd name="T22" fmla="*/ 570 w 677"/>
                  <a:gd name="T23" fmla="*/ 1334 h 1872"/>
                  <a:gd name="T24" fmla="*/ 586 w 677"/>
                  <a:gd name="T25" fmla="*/ 1332 h 1872"/>
                  <a:gd name="T26" fmla="*/ 587 w 677"/>
                  <a:gd name="T27" fmla="*/ 1143 h 1872"/>
                  <a:gd name="T28" fmla="*/ 587 w 677"/>
                  <a:gd name="T29" fmla="*/ 954 h 1872"/>
                  <a:gd name="T30" fmla="*/ 575 w 677"/>
                  <a:gd name="T31" fmla="*/ 930 h 1872"/>
                  <a:gd name="T32" fmla="*/ 562 w 677"/>
                  <a:gd name="T33" fmla="*/ 906 h 1872"/>
                  <a:gd name="T34" fmla="*/ 548 w 677"/>
                  <a:gd name="T35" fmla="*/ 882 h 1872"/>
                  <a:gd name="T36" fmla="*/ 536 w 677"/>
                  <a:gd name="T37" fmla="*/ 857 h 1872"/>
                  <a:gd name="T38" fmla="*/ 538 w 677"/>
                  <a:gd name="T39" fmla="*/ 612 h 1872"/>
                  <a:gd name="T40" fmla="*/ 540 w 677"/>
                  <a:gd name="T41" fmla="*/ 368 h 1872"/>
                  <a:gd name="T42" fmla="*/ 525 w 677"/>
                  <a:gd name="T43" fmla="*/ 360 h 1872"/>
                  <a:gd name="T44" fmla="*/ 513 w 677"/>
                  <a:gd name="T45" fmla="*/ 353 h 1872"/>
                  <a:gd name="T46" fmla="*/ 516 w 677"/>
                  <a:gd name="T47" fmla="*/ 261 h 1872"/>
                  <a:gd name="T48" fmla="*/ 519 w 677"/>
                  <a:gd name="T49" fmla="*/ 170 h 1872"/>
                  <a:gd name="T50" fmla="*/ 559 w 677"/>
                  <a:gd name="T51" fmla="*/ 166 h 1872"/>
                  <a:gd name="T52" fmla="*/ 599 w 677"/>
                  <a:gd name="T53" fmla="*/ 163 h 1872"/>
                  <a:gd name="T54" fmla="*/ 638 w 677"/>
                  <a:gd name="T55" fmla="*/ 159 h 1872"/>
                  <a:gd name="T56" fmla="*/ 677 w 677"/>
                  <a:gd name="T57" fmla="*/ 156 h 1872"/>
                  <a:gd name="T58" fmla="*/ 677 w 677"/>
                  <a:gd name="T59" fmla="*/ 78 h 1872"/>
                  <a:gd name="T60" fmla="*/ 677 w 677"/>
                  <a:gd name="T61" fmla="*/ 0 h 1872"/>
                  <a:gd name="T62" fmla="*/ 593 w 677"/>
                  <a:gd name="T63" fmla="*/ 0 h 1872"/>
                  <a:gd name="T64" fmla="*/ 508 w 677"/>
                  <a:gd name="T65" fmla="*/ 0 h 1872"/>
                  <a:gd name="T66" fmla="*/ 424 w 677"/>
                  <a:gd name="T67" fmla="*/ 0 h 1872"/>
                  <a:gd name="T68" fmla="*/ 339 w 677"/>
                  <a:gd name="T69" fmla="*/ 0 h 1872"/>
                  <a:gd name="T70" fmla="*/ 254 w 677"/>
                  <a:gd name="T71" fmla="*/ 0 h 1872"/>
                  <a:gd name="T72" fmla="*/ 169 w 677"/>
                  <a:gd name="T73" fmla="*/ 0 h 1872"/>
                  <a:gd name="T74" fmla="*/ 85 w 677"/>
                  <a:gd name="T75" fmla="*/ 0 h 1872"/>
                  <a:gd name="T76" fmla="*/ 0 w 677"/>
                  <a:gd name="T77" fmla="*/ 0 h 1872"/>
                  <a:gd name="T78" fmla="*/ 22 w 677"/>
                  <a:gd name="T79" fmla="*/ 158 h 1872"/>
                  <a:gd name="T80" fmla="*/ 67 w 677"/>
                  <a:gd name="T81" fmla="*/ 162 h 1872"/>
                  <a:gd name="T82" fmla="*/ 112 w 677"/>
                  <a:gd name="T83" fmla="*/ 165 h 1872"/>
                  <a:gd name="T84" fmla="*/ 155 w 677"/>
                  <a:gd name="T85" fmla="*/ 169 h 1872"/>
                  <a:gd name="T86" fmla="*/ 177 w 677"/>
                  <a:gd name="T87" fmla="*/ 211 h 1872"/>
                  <a:gd name="T88" fmla="*/ 176 w 677"/>
                  <a:gd name="T89" fmla="*/ 291 h 1872"/>
                  <a:gd name="T90" fmla="*/ 153 w 677"/>
                  <a:gd name="T91" fmla="*/ 331 h 1872"/>
                  <a:gd name="T92" fmla="*/ 108 w 677"/>
                  <a:gd name="T93" fmla="*/ 330 h 1872"/>
                  <a:gd name="T94" fmla="*/ 64 w 677"/>
                  <a:gd name="T95" fmla="*/ 329 h 1872"/>
                  <a:gd name="T96" fmla="*/ 22 w 677"/>
                  <a:gd name="T97" fmla="*/ 329 h 1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677" h="1872">
                    <a:moveTo>
                      <a:pt x="0" y="329"/>
                    </a:moveTo>
                    <a:lnTo>
                      <a:pt x="0" y="1855"/>
                    </a:lnTo>
                    <a:lnTo>
                      <a:pt x="34" y="1856"/>
                    </a:lnTo>
                    <a:lnTo>
                      <a:pt x="69" y="1857"/>
                    </a:lnTo>
                    <a:lnTo>
                      <a:pt x="103" y="1858"/>
                    </a:lnTo>
                    <a:lnTo>
                      <a:pt x="138" y="1860"/>
                    </a:lnTo>
                    <a:lnTo>
                      <a:pt x="173" y="1861"/>
                    </a:lnTo>
                    <a:lnTo>
                      <a:pt x="207" y="1862"/>
                    </a:lnTo>
                    <a:lnTo>
                      <a:pt x="242" y="1863"/>
                    </a:lnTo>
                    <a:lnTo>
                      <a:pt x="276" y="1863"/>
                    </a:lnTo>
                    <a:lnTo>
                      <a:pt x="311" y="1864"/>
                    </a:lnTo>
                    <a:lnTo>
                      <a:pt x="345" y="1865"/>
                    </a:lnTo>
                    <a:lnTo>
                      <a:pt x="380" y="1866"/>
                    </a:lnTo>
                    <a:lnTo>
                      <a:pt x="415" y="1868"/>
                    </a:lnTo>
                    <a:lnTo>
                      <a:pt x="450" y="1869"/>
                    </a:lnTo>
                    <a:lnTo>
                      <a:pt x="485" y="1870"/>
                    </a:lnTo>
                    <a:lnTo>
                      <a:pt x="519" y="1871"/>
                    </a:lnTo>
                    <a:lnTo>
                      <a:pt x="554" y="1872"/>
                    </a:lnTo>
                    <a:lnTo>
                      <a:pt x="554" y="1739"/>
                    </a:lnTo>
                    <a:lnTo>
                      <a:pt x="554" y="1605"/>
                    </a:lnTo>
                    <a:lnTo>
                      <a:pt x="553" y="1471"/>
                    </a:lnTo>
                    <a:lnTo>
                      <a:pt x="553" y="1338"/>
                    </a:lnTo>
                    <a:lnTo>
                      <a:pt x="561" y="1337"/>
                    </a:lnTo>
                    <a:lnTo>
                      <a:pt x="570" y="1334"/>
                    </a:lnTo>
                    <a:lnTo>
                      <a:pt x="578" y="1333"/>
                    </a:lnTo>
                    <a:lnTo>
                      <a:pt x="586" y="1332"/>
                    </a:lnTo>
                    <a:lnTo>
                      <a:pt x="587" y="1238"/>
                    </a:lnTo>
                    <a:lnTo>
                      <a:pt x="587" y="1143"/>
                    </a:lnTo>
                    <a:lnTo>
                      <a:pt x="587" y="1049"/>
                    </a:lnTo>
                    <a:lnTo>
                      <a:pt x="587" y="954"/>
                    </a:lnTo>
                    <a:lnTo>
                      <a:pt x="581" y="941"/>
                    </a:lnTo>
                    <a:lnTo>
                      <a:pt x="575" y="930"/>
                    </a:lnTo>
                    <a:lnTo>
                      <a:pt x="568" y="917"/>
                    </a:lnTo>
                    <a:lnTo>
                      <a:pt x="562" y="906"/>
                    </a:lnTo>
                    <a:lnTo>
                      <a:pt x="555" y="893"/>
                    </a:lnTo>
                    <a:lnTo>
                      <a:pt x="548" y="882"/>
                    </a:lnTo>
                    <a:lnTo>
                      <a:pt x="543" y="869"/>
                    </a:lnTo>
                    <a:lnTo>
                      <a:pt x="536" y="857"/>
                    </a:lnTo>
                    <a:lnTo>
                      <a:pt x="537" y="735"/>
                    </a:lnTo>
                    <a:lnTo>
                      <a:pt x="538" y="612"/>
                    </a:lnTo>
                    <a:lnTo>
                      <a:pt x="539" y="490"/>
                    </a:lnTo>
                    <a:lnTo>
                      <a:pt x="540" y="368"/>
                    </a:lnTo>
                    <a:lnTo>
                      <a:pt x="532" y="363"/>
                    </a:lnTo>
                    <a:lnTo>
                      <a:pt x="525" y="360"/>
                    </a:lnTo>
                    <a:lnTo>
                      <a:pt x="518" y="356"/>
                    </a:lnTo>
                    <a:lnTo>
                      <a:pt x="513" y="353"/>
                    </a:lnTo>
                    <a:lnTo>
                      <a:pt x="515" y="307"/>
                    </a:lnTo>
                    <a:lnTo>
                      <a:pt x="516" y="261"/>
                    </a:lnTo>
                    <a:lnTo>
                      <a:pt x="518" y="216"/>
                    </a:lnTo>
                    <a:lnTo>
                      <a:pt x="519" y="170"/>
                    </a:lnTo>
                    <a:lnTo>
                      <a:pt x="539" y="167"/>
                    </a:lnTo>
                    <a:lnTo>
                      <a:pt x="559" y="166"/>
                    </a:lnTo>
                    <a:lnTo>
                      <a:pt x="579" y="164"/>
                    </a:lnTo>
                    <a:lnTo>
                      <a:pt x="599" y="163"/>
                    </a:lnTo>
                    <a:lnTo>
                      <a:pt x="619" y="160"/>
                    </a:lnTo>
                    <a:lnTo>
                      <a:pt x="638" y="159"/>
                    </a:lnTo>
                    <a:lnTo>
                      <a:pt x="658" y="157"/>
                    </a:lnTo>
                    <a:lnTo>
                      <a:pt x="677" y="156"/>
                    </a:lnTo>
                    <a:lnTo>
                      <a:pt x="677" y="117"/>
                    </a:lnTo>
                    <a:lnTo>
                      <a:pt x="677" y="78"/>
                    </a:lnTo>
                    <a:lnTo>
                      <a:pt x="677" y="39"/>
                    </a:lnTo>
                    <a:lnTo>
                      <a:pt x="677" y="0"/>
                    </a:lnTo>
                    <a:lnTo>
                      <a:pt x="635" y="0"/>
                    </a:lnTo>
                    <a:lnTo>
                      <a:pt x="593" y="0"/>
                    </a:lnTo>
                    <a:lnTo>
                      <a:pt x="551" y="0"/>
                    </a:lnTo>
                    <a:lnTo>
                      <a:pt x="508" y="0"/>
                    </a:lnTo>
                    <a:lnTo>
                      <a:pt x="465" y="0"/>
                    </a:lnTo>
                    <a:lnTo>
                      <a:pt x="424" y="0"/>
                    </a:lnTo>
                    <a:lnTo>
                      <a:pt x="381" y="0"/>
                    </a:lnTo>
                    <a:lnTo>
                      <a:pt x="339" y="0"/>
                    </a:lnTo>
                    <a:lnTo>
                      <a:pt x="296" y="0"/>
                    </a:lnTo>
                    <a:lnTo>
                      <a:pt x="254" y="0"/>
                    </a:lnTo>
                    <a:lnTo>
                      <a:pt x="212" y="0"/>
                    </a:lnTo>
                    <a:lnTo>
                      <a:pt x="169" y="0"/>
                    </a:lnTo>
                    <a:lnTo>
                      <a:pt x="127" y="0"/>
                    </a:lnTo>
                    <a:lnTo>
                      <a:pt x="85" y="0"/>
                    </a:lnTo>
                    <a:lnTo>
                      <a:pt x="42" y="0"/>
                    </a:lnTo>
                    <a:lnTo>
                      <a:pt x="0" y="0"/>
                    </a:lnTo>
                    <a:lnTo>
                      <a:pt x="0" y="157"/>
                    </a:lnTo>
                    <a:lnTo>
                      <a:pt x="22" y="158"/>
                    </a:lnTo>
                    <a:lnTo>
                      <a:pt x="45" y="160"/>
                    </a:lnTo>
                    <a:lnTo>
                      <a:pt x="67" y="162"/>
                    </a:lnTo>
                    <a:lnTo>
                      <a:pt x="89" y="164"/>
                    </a:lnTo>
                    <a:lnTo>
                      <a:pt x="112" y="165"/>
                    </a:lnTo>
                    <a:lnTo>
                      <a:pt x="133" y="167"/>
                    </a:lnTo>
                    <a:lnTo>
                      <a:pt x="155" y="169"/>
                    </a:lnTo>
                    <a:lnTo>
                      <a:pt x="177" y="171"/>
                    </a:lnTo>
                    <a:lnTo>
                      <a:pt x="177" y="211"/>
                    </a:lnTo>
                    <a:lnTo>
                      <a:pt x="176" y="250"/>
                    </a:lnTo>
                    <a:lnTo>
                      <a:pt x="176" y="291"/>
                    </a:lnTo>
                    <a:lnTo>
                      <a:pt x="175" y="331"/>
                    </a:lnTo>
                    <a:lnTo>
                      <a:pt x="153" y="331"/>
                    </a:lnTo>
                    <a:lnTo>
                      <a:pt x="130" y="330"/>
                    </a:lnTo>
                    <a:lnTo>
                      <a:pt x="108" y="330"/>
                    </a:lnTo>
                    <a:lnTo>
                      <a:pt x="86" y="330"/>
                    </a:lnTo>
                    <a:lnTo>
                      <a:pt x="64" y="329"/>
                    </a:lnTo>
                    <a:lnTo>
                      <a:pt x="44" y="329"/>
                    </a:lnTo>
                    <a:lnTo>
                      <a:pt x="22" y="329"/>
                    </a:lnTo>
                    <a:lnTo>
                      <a:pt x="0" y="329"/>
                    </a:lnTo>
                    <a:close/>
                  </a:path>
                </a:pathLst>
              </a:custGeom>
              <a:solidFill>
                <a:srgbClr val="AFAF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334" name="Freeform 14"/>
              <p:cNvSpPr>
                <a:spLocks/>
              </p:cNvSpPr>
              <p:nvPr/>
            </p:nvSpPr>
            <p:spPr bwMode="auto">
              <a:xfrm>
                <a:off x="2570" y="1817"/>
                <a:ext cx="322" cy="927"/>
              </a:xfrm>
              <a:custGeom>
                <a:avLst/>
                <a:gdLst>
                  <a:gd name="T0" fmla="*/ 646 w 646"/>
                  <a:gd name="T1" fmla="*/ 0 h 1855"/>
                  <a:gd name="T2" fmla="*/ 565 w 646"/>
                  <a:gd name="T3" fmla="*/ 0 h 1855"/>
                  <a:gd name="T4" fmla="*/ 484 w 646"/>
                  <a:gd name="T5" fmla="*/ 0 h 1855"/>
                  <a:gd name="T6" fmla="*/ 404 w 646"/>
                  <a:gd name="T7" fmla="*/ 0 h 1855"/>
                  <a:gd name="T8" fmla="*/ 323 w 646"/>
                  <a:gd name="T9" fmla="*/ 0 h 1855"/>
                  <a:gd name="T10" fmla="*/ 242 w 646"/>
                  <a:gd name="T11" fmla="*/ 0 h 1855"/>
                  <a:gd name="T12" fmla="*/ 162 w 646"/>
                  <a:gd name="T13" fmla="*/ 0 h 1855"/>
                  <a:gd name="T14" fmla="*/ 81 w 646"/>
                  <a:gd name="T15" fmla="*/ 0 h 1855"/>
                  <a:gd name="T16" fmla="*/ 0 w 646"/>
                  <a:gd name="T17" fmla="*/ 0 h 1855"/>
                  <a:gd name="T18" fmla="*/ 3 w 646"/>
                  <a:gd name="T19" fmla="*/ 65 h 1855"/>
                  <a:gd name="T20" fmla="*/ 5 w 646"/>
                  <a:gd name="T21" fmla="*/ 130 h 1855"/>
                  <a:gd name="T22" fmla="*/ 20 w 646"/>
                  <a:gd name="T23" fmla="*/ 128 h 1855"/>
                  <a:gd name="T24" fmla="*/ 35 w 646"/>
                  <a:gd name="T25" fmla="*/ 126 h 1855"/>
                  <a:gd name="T26" fmla="*/ 41 w 646"/>
                  <a:gd name="T27" fmla="*/ 981 h 1855"/>
                  <a:gd name="T28" fmla="*/ 45 w 646"/>
                  <a:gd name="T29" fmla="*/ 1837 h 1855"/>
                  <a:gd name="T30" fmla="*/ 121 w 646"/>
                  <a:gd name="T31" fmla="*/ 1839 h 1855"/>
                  <a:gd name="T32" fmla="*/ 196 w 646"/>
                  <a:gd name="T33" fmla="*/ 1841 h 1855"/>
                  <a:gd name="T34" fmla="*/ 271 w 646"/>
                  <a:gd name="T35" fmla="*/ 1843 h 1855"/>
                  <a:gd name="T36" fmla="*/ 346 w 646"/>
                  <a:gd name="T37" fmla="*/ 1846 h 1855"/>
                  <a:gd name="T38" fmla="*/ 421 w 646"/>
                  <a:gd name="T39" fmla="*/ 1848 h 1855"/>
                  <a:gd name="T40" fmla="*/ 496 w 646"/>
                  <a:gd name="T41" fmla="*/ 1850 h 1855"/>
                  <a:gd name="T42" fmla="*/ 571 w 646"/>
                  <a:gd name="T43" fmla="*/ 1853 h 1855"/>
                  <a:gd name="T44" fmla="*/ 646 w 646"/>
                  <a:gd name="T45" fmla="*/ 1855 h 1855"/>
                  <a:gd name="T46" fmla="*/ 624 w 646"/>
                  <a:gd name="T47" fmla="*/ 329 h 1855"/>
                  <a:gd name="T48" fmla="*/ 579 w 646"/>
                  <a:gd name="T49" fmla="*/ 327 h 1855"/>
                  <a:gd name="T50" fmla="*/ 534 w 646"/>
                  <a:gd name="T51" fmla="*/ 326 h 1855"/>
                  <a:gd name="T52" fmla="*/ 489 w 646"/>
                  <a:gd name="T53" fmla="*/ 325 h 1855"/>
                  <a:gd name="T54" fmla="*/ 471 w 646"/>
                  <a:gd name="T55" fmla="*/ 302 h 1855"/>
                  <a:gd name="T56" fmla="*/ 478 w 646"/>
                  <a:gd name="T57" fmla="*/ 257 h 1855"/>
                  <a:gd name="T58" fmla="*/ 481 w 646"/>
                  <a:gd name="T59" fmla="*/ 212 h 1855"/>
                  <a:gd name="T60" fmla="*/ 484 w 646"/>
                  <a:gd name="T61" fmla="*/ 167 h 1855"/>
                  <a:gd name="T62" fmla="*/ 506 w 646"/>
                  <a:gd name="T63" fmla="*/ 147 h 1855"/>
                  <a:gd name="T64" fmla="*/ 547 w 646"/>
                  <a:gd name="T65" fmla="*/ 150 h 1855"/>
                  <a:gd name="T66" fmla="*/ 586 w 646"/>
                  <a:gd name="T67" fmla="*/ 152 h 1855"/>
                  <a:gd name="T68" fmla="*/ 626 w 646"/>
                  <a:gd name="T69" fmla="*/ 156 h 18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46" h="1855">
                    <a:moveTo>
                      <a:pt x="646" y="157"/>
                    </a:moveTo>
                    <a:lnTo>
                      <a:pt x="646" y="0"/>
                    </a:lnTo>
                    <a:lnTo>
                      <a:pt x="605" y="0"/>
                    </a:lnTo>
                    <a:lnTo>
                      <a:pt x="565" y="0"/>
                    </a:lnTo>
                    <a:lnTo>
                      <a:pt x="525" y="0"/>
                    </a:lnTo>
                    <a:lnTo>
                      <a:pt x="484" y="0"/>
                    </a:lnTo>
                    <a:lnTo>
                      <a:pt x="444" y="0"/>
                    </a:lnTo>
                    <a:lnTo>
                      <a:pt x="404" y="0"/>
                    </a:lnTo>
                    <a:lnTo>
                      <a:pt x="363" y="0"/>
                    </a:lnTo>
                    <a:lnTo>
                      <a:pt x="323" y="0"/>
                    </a:lnTo>
                    <a:lnTo>
                      <a:pt x="283" y="0"/>
                    </a:lnTo>
                    <a:lnTo>
                      <a:pt x="242" y="0"/>
                    </a:lnTo>
                    <a:lnTo>
                      <a:pt x="202" y="0"/>
                    </a:lnTo>
                    <a:lnTo>
                      <a:pt x="162" y="0"/>
                    </a:lnTo>
                    <a:lnTo>
                      <a:pt x="121" y="0"/>
                    </a:lnTo>
                    <a:lnTo>
                      <a:pt x="81" y="0"/>
                    </a:lnTo>
                    <a:lnTo>
                      <a:pt x="41" y="0"/>
                    </a:lnTo>
                    <a:lnTo>
                      <a:pt x="0" y="0"/>
                    </a:lnTo>
                    <a:lnTo>
                      <a:pt x="2" y="33"/>
                    </a:lnTo>
                    <a:lnTo>
                      <a:pt x="3" y="65"/>
                    </a:lnTo>
                    <a:lnTo>
                      <a:pt x="4" y="98"/>
                    </a:lnTo>
                    <a:lnTo>
                      <a:pt x="5" y="130"/>
                    </a:lnTo>
                    <a:lnTo>
                      <a:pt x="13" y="129"/>
                    </a:lnTo>
                    <a:lnTo>
                      <a:pt x="20" y="128"/>
                    </a:lnTo>
                    <a:lnTo>
                      <a:pt x="28" y="127"/>
                    </a:lnTo>
                    <a:lnTo>
                      <a:pt x="35" y="126"/>
                    </a:lnTo>
                    <a:lnTo>
                      <a:pt x="37" y="553"/>
                    </a:lnTo>
                    <a:lnTo>
                      <a:pt x="41" y="981"/>
                    </a:lnTo>
                    <a:lnTo>
                      <a:pt x="43" y="1408"/>
                    </a:lnTo>
                    <a:lnTo>
                      <a:pt x="45" y="1837"/>
                    </a:lnTo>
                    <a:lnTo>
                      <a:pt x="83" y="1838"/>
                    </a:lnTo>
                    <a:lnTo>
                      <a:pt x="121" y="1839"/>
                    </a:lnTo>
                    <a:lnTo>
                      <a:pt x="158" y="1840"/>
                    </a:lnTo>
                    <a:lnTo>
                      <a:pt x="196" y="1841"/>
                    </a:lnTo>
                    <a:lnTo>
                      <a:pt x="234" y="1842"/>
                    </a:lnTo>
                    <a:lnTo>
                      <a:pt x="271" y="1843"/>
                    </a:lnTo>
                    <a:lnTo>
                      <a:pt x="309" y="1845"/>
                    </a:lnTo>
                    <a:lnTo>
                      <a:pt x="346" y="1846"/>
                    </a:lnTo>
                    <a:lnTo>
                      <a:pt x="384" y="1847"/>
                    </a:lnTo>
                    <a:lnTo>
                      <a:pt x="421" y="1848"/>
                    </a:lnTo>
                    <a:lnTo>
                      <a:pt x="459" y="1849"/>
                    </a:lnTo>
                    <a:lnTo>
                      <a:pt x="496" y="1850"/>
                    </a:lnTo>
                    <a:lnTo>
                      <a:pt x="534" y="1851"/>
                    </a:lnTo>
                    <a:lnTo>
                      <a:pt x="571" y="1853"/>
                    </a:lnTo>
                    <a:lnTo>
                      <a:pt x="609" y="1854"/>
                    </a:lnTo>
                    <a:lnTo>
                      <a:pt x="646" y="1855"/>
                    </a:lnTo>
                    <a:lnTo>
                      <a:pt x="646" y="329"/>
                    </a:lnTo>
                    <a:lnTo>
                      <a:pt x="624" y="329"/>
                    </a:lnTo>
                    <a:lnTo>
                      <a:pt x="601" y="327"/>
                    </a:lnTo>
                    <a:lnTo>
                      <a:pt x="579" y="327"/>
                    </a:lnTo>
                    <a:lnTo>
                      <a:pt x="557" y="326"/>
                    </a:lnTo>
                    <a:lnTo>
                      <a:pt x="534" y="326"/>
                    </a:lnTo>
                    <a:lnTo>
                      <a:pt x="512" y="326"/>
                    </a:lnTo>
                    <a:lnTo>
                      <a:pt x="489" y="325"/>
                    </a:lnTo>
                    <a:lnTo>
                      <a:pt x="467" y="325"/>
                    </a:lnTo>
                    <a:lnTo>
                      <a:pt x="471" y="302"/>
                    </a:lnTo>
                    <a:lnTo>
                      <a:pt x="474" y="280"/>
                    </a:lnTo>
                    <a:lnTo>
                      <a:pt x="478" y="257"/>
                    </a:lnTo>
                    <a:lnTo>
                      <a:pt x="480" y="235"/>
                    </a:lnTo>
                    <a:lnTo>
                      <a:pt x="481" y="212"/>
                    </a:lnTo>
                    <a:lnTo>
                      <a:pt x="483" y="190"/>
                    </a:lnTo>
                    <a:lnTo>
                      <a:pt x="484" y="167"/>
                    </a:lnTo>
                    <a:lnTo>
                      <a:pt x="486" y="145"/>
                    </a:lnTo>
                    <a:lnTo>
                      <a:pt x="506" y="147"/>
                    </a:lnTo>
                    <a:lnTo>
                      <a:pt x="526" y="148"/>
                    </a:lnTo>
                    <a:lnTo>
                      <a:pt x="547" y="150"/>
                    </a:lnTo>
                    <a:lnTo>
                      <a:pt x="566" y="151"/>
                    </a:lnTo>
                    <a:lnTo>
                      <a:pt x="586" y="152"/>
                    </a:lnTo>
                    <a:lnTo>
                      <a:pt x="605" y="155"/>
                    </a:lnTo>
                    <a:lnTo>
                      <a:pt x="626" y="156"/>
                    </a:lnTo>
                    <a:lnTo>
                      <a:pt x="646" y="157"/>
                    </a:lnTo>
                    <a:close/>
                  </a:path>
                </a:pathLst>
              </a:custGeom>
              <a:solidFill>
                <a:srgbClr val="AFAF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335" name="Freeform 15"/>
              <p:cNvSpPr>
                <a:spLocks/>
              </p:cNvSpPr>
              <p:nvPr/>
            </p:nvSpPr>
            <p:spPr bwMode="auto">
              <a:xfrm>
                <a:off x="2892" y="1817"/>
                <a:ext cx="336" cy="936"/>
              </a:xfrm>
              <a:custGeom>
                <a:avLst/>
                <a:gdLst>
                  <a:gd name="T0" fmla="*/ 0 w 672"/>
                  <a:gd name="T1" fmla="*/ 1854 h 1871"/>
                  <a:gd name="T2" fmla="*/ 68 w 672"/>
                  <a:gd name="T3" fmla="*/ 1856 h 1871"/>
                  <a:gd name="T4" fmla="*/ 137 w 672"/>
                  <a:gd name="T5" fmla="*/ 1858 h 1871"/>
                  <a:gd name="T6" fmla="*/ 205 w 672"/>
                  <a:gd name="T7" fmla="*/ 1861 h 1871"/>
                  <a:gd name="T8" fmla="*/ 274 w 672"/>
                  <a:gd name="T9" fmla="*/ 1862 h 1871"/>
                  <a:gd name="T10" fmla="*/ 342 w 672"/>
                  <a:gd name="T11" fmla="*/ 1864 h 1871"/>
                  <a:gd name="T12" fmla="*/ 411 w 672"/>
                  <a:gd name="T13" fmla="*/ 1866 h 1871"/>
                  <a:gd name="T14" fmla="*/ 479 w 672"/>
                  <a:gd name="T15" fmla="*/ 1869 h 1871"/>
                  <a:gd name="T16" fmla="*/ 548 w 672"/>
                  <a:gd name="T17" fmla="*/ 1871 h 1871"/>
                  <a:gd name="T18" fmla="*/ 548 w 672"/>
                  <a:gd name="T19" fmla="*/ 1602 h 1871"/>
                  <a:gd name="T20" fmla="*/ 547 w 672"/>
                  <a:gd name="T21" fmla="*/ 1332 h 1871"/>
                  <a:gd name="T22" fmla="*/ 564 w 672"/>
                  <a:gd name="T23" fmla="*/ 1329 h 1871"/>
                  <a:gd name="T24" fmla="*/ 581 w 672"/>
                  <a:gd name="T25" fmla="*/ 1326 h 1871"/>
                  <a:gd name="T26" fmla="*/ 582 w 672"/>
                  <a:gd name="T27" fmla="*/ 1142 h 1871"/>
                  <a:gd name="T28" fmla="*/ 582 w 672"/>
                  <a:gd name="T29" fmla="*/ 958 h 1871"/>
                  <a:gd name="T30" fmla="*/ 569 w 672"/>
                  <a:gd name="T31" fmla="*/ 932 h 1871"/>
                  <a:gd name="T32" fmla="*/ 556 w 672"/>
                  <a:gd name="T33" fmla="*/ 908 h 1871"/>
                  <a:gd name="T34" fmla="*/ 544 w 672"/>
                  <a:gd name="T35" fmla="*/ 884 h 1871"/>
                  <a:gd name="T36" fmla="*/ 531 w 672"/>
                  <a:gd name="T37" fmla="*/ 861 h 1871"/>
                  <a:gd name="T38" fmla="*/ 533 w 672"/>
                  <a:gd name="T39" fmla="*/ 614 h 1871"/>
                  <a:gd name="T40" fmla="*/ 534 w 672"/>
                  <a:gd name="T41" fmla="*/ 369 h 1871"/>
                  <a:gd name="T42" fmla="*/ 521 w 672"/>
                  <a:gd name="T43" fmla="*/ 362 h 1871"/>
                  <a:gd name="T44" fmla="*/ 507 w 672"/>
                  <a:gd name="T45" fmla="*/ 355 h 1871"/>
                  <a:gd name="T46" fmla="*/ 510 w 672"/>
                  <a:gd name="T47" fmla="*/ 260 h 1871"/>
                  <a:gd name="T48" fmla="*/ 515 w 672"/>
                  <a:gd name="T49" fmla="*/ 165 h 1871"/>
                  <a:gd name="T50" fmla="*/ 553 w 672"/>
                  <a:gd name="T51" fmla="*/ 162 h 1871"/>
                  <a:gd name="T52" fmla="*/ 592 w 672"/>
                  <a:gd name="T53" fmla="*/ 158 h 1871"/>
                  <a:gd name="T54" fmla="*/ 631 w 672"/>
                  <a:gd name="T55" fmla="*/ 155 h 1871"/>
                  <a:gd name="T56" fmla="*/ 670 w 672"/>
                  <a:gd name="T57" fmla="*/ 151 h 1871"/>
                  <a:gd name="T58" fmla="*/ 670 w 672"/>
                  <a:gd name="T59" fmla="*/ 75 h 1871"/>
                  <a:gd name="T60" fmla="*/ 672 w 672"/>
                  <a:gd name="T61" fmla="*/ 0 h 1871"/>
                  <a:gd name="T62" fmla="*/ 587 w 672"/>
                  <a:gd name="T63" fmla="*/ 0 h 1871"/>
                  <a:gd name="T64" fmla="*/ 503 w 672"/>
                  <a:gd name="T65" fmla="*/ 0 h 1871"/>
                  <a:gd name="T66" fmla="*/ 419 w 672"/>
                  <a:gd name="T67" fmla="*/ 0 h 1871"/>
                  <a:gd name="T68" fmla="*/ 335 w 672"/>
                  <a:gd name="T69" fmla="*/ 0 h 1871"/>
                  <a:gd name="T70" fmla="*/ 251 w 672"/>
                  <a:gd name="T71" fmla="*/ 0 h 1871"/>
                  <a:gd name="T72" fmla="*/ 168 w 672"/>
                  <a:gd name="T73" fmla="*/ 0 h 1871"/>
                  <a:gd name="T74" fmla="*/ 84 w 672"/>
                  <a:gd name="T75" fmla="*/ 0 h 1871"/>
                  <a:gd name="T76" fmla="*/ 0 w 672"/>
                  <a:gd name="T77" fmla="*/ 0 h 1871"/>
                  <a:gd name="T78" fmla="*/ 23 w 672"/>
                  <a:gd name="T79" fmla="*/ 155 h 1871"/>
                  <a:gd name="T80" fmla="*/ 68 w 672"/>
                  <a:gd name="T81" fmla="*/ 158 h 1871"/>
                  <a:gd name="T82" fmla="*/ 113 w 672"/>
                  <a:gd name="T83" fmla="*/ 162 h 1871"/>
                  <a:gd name="T84" fmla="*/ 158 w 672"/>
                  <a:gd name="T85" fmla="*/ 165 h 1871"/>
                  <a:gd name="T86" fmla="*/ 180 w 672"/>
                  <a:gd name="T87" fmla="*/ 210 h 1871"/>
                  <a:gd name="T88" fmla="*/ 178 w 672"/>
                  <a:gd name="T89" fmla="*/ 294 h 1871"/>
                  <a:gd name="T90" fmla="*/ 155 w 672"/>
                  <a:gd name="T91" fmla="*/ 336 h 1871"/>
                  <a:gd name="T92" fmla="*/ 110 w 672"/>
                  <a:gd name="T93" fmla="*/ 334 h 1871"/>
                  <a:gd name="T94" fmla="*/ 67 w 672"/>
                  <a:gd name="T95" fmla="*/ 333 h 1871"/>
                  <a:gd name="T96" fmla="*/ 22 w 672"/>
                  <a:gd name="T97" fmla="*/ 332 h 18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672" h="1871">
                    <a:moveTo>
                      <a:pt x="0" y="332"/>
                    </a:moveTo>
                    <a:lnTo>
                      <a:pt x="0" y="1854"/>
                    </a:lnTo>
                    <a:lnTo>
                      <a:pt x="34" y="1855"/>
                    </a:lnTo>
                    <a:lnTo>
                      <a:pt x="68" y="1856"/>
                    </a:lnTo>
                    <a:lnTo>
                      <a:pt x="102" y="1857"/>
                    </a:lnTo>
                    <a:lnTo>
                      <a:pt x="137" y="1858"/>
                    </a:lnTo>
                    <a:lnTo>
                      <a:pt x="170" y="1860"/>
                    </a:lnTo>
                    <a:lnTo>
                      <a:pt x="205" y="1861"/>
                    </a:lnTo>
                    <a:lnTo>
                      <a:pt x="239" y="1862"/>
                    </a:lnTo>
                    <a:lnTo>
                      <a:pt x="274" y="1862"/>
                    </a:lnTo>
                    <a:lnTo>
                      <a:pt x="307" y="1863"/>
                    </a:lnTo>
                    <a:lnTo>
                      <a:pt x="342" y="1864"/>
                    </a:lnTo>
                    <a:lnTo>
                      <a:pt x="377" y="1865"/>
                    </a:lnTo>
                    <a:lnTo>
                      <a:pt x="411" y="1866"/>
                    </a:lnTo>
                    <a:lnTo>
                      <a:pt x="446" y="1868"/>
                    </a:lnTo>
                    <a:lnTo>
                      <a:pt x="479" y="1869"/>
                    </a:lnTo>
                    <a:lnTo>
                      <a:pt x="514" y="1870"/>
                    </a:lnTo>
                    <a:lnTo>
                      <a:pt x="548" y="1871"/>
                    </a:lnTo>
                    <a:lnTo>
                      <a:pt x="548" y="1736"/>
                    </a:lnTo>
                    <a:lnTo>
                      <a:pt x="548" y="1602"/>
                    </a:lnTo>
                    <a:lnTo>
                      <a:pt x="547" y="1467"/>
                    </a:lnTo>
                    <a:lnTo>
                      <a:pt x="547" y="1332"/>
                    </a:lnTo>
                    <a:lnTo>
                      <a:pt x="555" y="1331"/>
                    </a:lnTo>
                    <a:lnTo>
                      <a:pt x="564" y="1329"/>
                    </a:lnTo>
                    <a:lnTo>
                      <a:pt x="572" y="1327"/>
                    </a:lnTo>
                    <a:lnTo>
                      <a:pt x="581" y="1326"/>
                    </a:lnTo>
                    <a:lnTo>
                      <a:pt x="582" y="1234"/>
                    </a:lnTo>
                    <a:lnTo>
                      <a:pt x="582" y="1142"/>
                    </a:lnTo>
                    <a:lnTo>
                      <a:pt x="582" y="1050"/>
                    </a:lnTo>
                    <a:lnTo>
                      <a:pt x="582" y="958"/>
                    </a:lnTo>
                    <a:lnTo>
                      <a:pt x="575" y="945"/>
                    </a:lnTo>
                    <a:lnTo>
                      <a:pt x="569" y="932"/>
                    </a:lnTo>
                    <a:lnTo>
                      <a:pt x="562" y="921"/>
                    </a:lnTo>
                    <a:lnTo>
                      <a:pt x="556" y="908"/>
                    </a:lnTo>
                    <a:lnTo>
                      <a:pt x="551" y="897"/>
                    </a:lnTo>
                    <a:lnTo>
                      <a:pt x="544" y="884"/>
                    </a:lnTo>
                    <a:lnTo>
                      <a:pt x="538" y="872"/>
                    </a:lnTo>
                    <a:lnTo>
                      <a:pt x="531" y="861"/>
                    </a:lnTo>
                    <a:lnTo>
                      <a:pt x="532" y="738"/>
                    </a:lnTo>
                    <a:lnTo>
                      <a:pt x="533" y="614"/>
                    </a:lnTo>
                    <a:lnTo>
                      <a:pt x="533" y="492"/>
                    </a:lnTo>
                    <a:lnTo>
                      <a:pt x="534" y="369"/>
                    </a:lnTo>
                    <a:lnTo>
                      <a:pt x="528" y="365"/>
                    </a:lnTo>
                    <a:lnTo>
                      <a:pt x="521" y="362"/>
                    </a:lnTo>
                    <a:lnTo>
                      <a:pt x="514" y="359"/>
                    </a:lnTo>
                    <a:lnTo>
                      <a:pt x="507" y="355"/>
                    </a:lnTo>
                    <a:lnTo>
                      <a:pt x="509" y="308"/>
                    </a:lnTo>
                    <a:lnTo>
                      <a:pt x="510" y="260"/>
                    </a:lnTo>
                    <a:lnTo>
                      <a:pt x="513" y="212"/>
                    </a:lnTo>
                    <a:lnTo>
                      <a:pt x="515" y="165"/>
                    </a:lnTo>
                    <a:lnTo>
                      <a:pt x="534" y="163"/>
                    </a:lnTo>
                    <a:lnTo>
                      <a:pt x="553" y="162"/>
                    </a:lnTo>
                    <a:lnTo>
                      <a:pt x="572" y="159"/>
                    </a:lnTo>
                    <a:lnTo>
                      <a:pt x="592" y="158"/>
                    </a:lnTo>
                    <a:lnTo>
                      <a:pt x="612" y="156"/>
                    </a:lnTo>
                    <a:lnTo>
                      <a:pt x="631" y="155"/>
                    </a:lnTo>
                    <a:lnTo>
                      <a:pt x="651" y="152"/>
                    </a:lnTo>
                    <a:lnTo>
                      <a:pt x="670" y="151"/>
                    </a:lnTo>
                    <a:lnTo>
                      <a:pt x="670" y="113"/>
                    </a:lnTo>
                    <a:lnTo>
                      <a:pt x="670" y="75"/>
                    </a:lnTo>
                    <a:lnTo>
                      <a:pt x="670" y="38"/>
                    </a:lnTo>
                    <a:lnTo>
                      <a:pt x="672" y="0"/>
                    </a:lnTo>
                    <a:lnTo>
                      <a:pt x="629" y="0"/>
                    </a:lnTo>
                    <a:lnTo>
                      <a:pt x="587" y="0"/>
                    </a:lnTo>
                    <a:lnTo>
                      <a:pt x="545" y="0"/>
                    </a:lnTo>
                    <a:lnTo>
                      <a:pt x="503" y="0"/>
                    </a:lnTo>
                    <a:lnTo>
                      <a:pt x="461" y="0"/>
                    </a:lnTo>
                    <a:lnTo>
                      <a:pt x="419" y="0"/>
                    </a:lnTo>
                    <a:lnTo>
                      <a:pt x="378" y="0"/>
                    </a:lnTo>
                    <a:lnTo>
                      <a:pt x="335" y="0"/>
                    </a:lnTo>
                    <a:lnTo>
                      <a:pt x="294" y="0"/>
                    </a:lnTo>
                    <a:lnTo>
                      <a:pt x="251" y="0"/>
                    </a:lnTo>
                    <a:lnTo>
                      <a:pt x="209" y="0"/>
                    </a:lnTo>
                    <a:lnTo>
                      <a:pt x="168" y="0"/>
                    </a:lnTo>
                    <a:lnTo>
                      <a:pt x="125" y="0"/>
                    </a:lnTo>
                    <a:lnTo>
                      <a:pt x="84" y="0"/>
                    </a:lnTo>
                    <a:lnTo>
                      <a:pt x="41" y="0"/>
                    </a:lnTo>
                    <a:lnTo>
                      <a:pt x="0" y="0"/>
                    </a:lnTo>
                    <a:lnTo>
                      <a:pt x="0" y="154"/>
                    </a:lnTo>
                    <a:lnTo>
                      <a:pt x="23" y="155"/>
                    </a:lnTo>
                    <a:lnTo>
                      <a:pt x="45" y="157"/>
                    </a:lnTo>
                    <a:lnTo>
                      <a:pt x="68" y="158"/>
                    </a:lnTo>
                    <a:lnTo>
                      <a:pt x="91" y="160"/>
                    </a:lnTo>
                    <a:lnTo>
                      <a:pt x="113" y="162"/>
                    </a:lnTo>
                    <a:lnTo>
                      <a:pt x="136" y="164"/>
                    </a:lnTo>
                    <a:lnTo>
                      <a:pt x="158" y="165"/>
                    </a:lnTo>
                    <a:lnTo>
                      <a:pt x="181" y="167"/>
                    </a:lnTo>
                    <a:lnTo>
                      <a:pt x="180" y="210"/>
                    </a:lnTo>
                    <a:lnTo>
                      <a:pt x="180" y="251"/>
                    </a:lnTo>
                    <a:lnTo>
                      <a:pt x="178" y="294"/>
                    </a:lnTo>
                    <a:lnTo>
                      <a:pt x="177" y="337"/>
                    </a:lnTo>
                    <a:lnTo>
                      <a:pt x="155" y="336"/>
                    </a:lnTo>
                    <a:lnTo>
                      <a:pt x="133" y="336"/>
                    </a:lnTo>
                    <a:lnTo>
                      <a:pt x="110" y="334"/>
                    </a:lnTo>
                    <a:lnTo>
                      <a:pt x="89" y="334"/>
                    </a:lnTo>
                    <a:lnTo>
                      <a:pt x="67" y="333"/>
                    </a:lnTo>
                    <a:lnTo>
                      <a:pt x="44" y="333"/>
                    </a:lnTo>
                    <a:lnTo>
                      <a:pt x="22" y="332"/>
                    </a:lnTo>
                    <a:lnTo>
                      <a:pt x="0" y="332"/>
                    </a:lnTo>
                    <a:close/>
                  </a:path>
                </a:pathLst>
              </a:custGeom>
              <a:solidFill>
                <a:srgbClr val="BCBC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336" name="Freeform 16"/>
              <p:cNvSpPr>
                <a:spLocks/>
              </p:cNvSpPr>
              <p:nvPr/>
            </p:nvSpPr>
            <p:spPr bwMode="auto">
              <a:xfrm>
                <a:off x="2574" y="1817"/>
                <a:ext cx="318" cy="927"/>
              </a:xfrm>
              <a:custGeom>
                <a:avLst/>
                <a:gdLst>
                  <a:gd name="T0" fmla="*/ 637 w 637"/>
                  <a:gd name="T1" fmla="*/ 0 h 1854"/>
                  <a:gd name="T2" fmla="*/ 557 w 637"/>
                  <a:gd name="T3" fmla="*/ 0 h 1854"/>
                  <a:gd name="T4" fmla="*/ 477 w 637"/>
                  <a:gd name="T5" fmla="*/ 0 h 1854"/>
                  <a:gd name="T6" fmla="*/ 397 w 637"/>
                  <a:gd name="T7" fmla="*/ 0 h 1854"/>
                  <a:gd name="T8" fmla="*/ 318 w 637"/>
                  <a:gd name="T9" fmla="*/ 0 h 1854"/>
                  <a:gd name="T10" fmla="*/ 238 w 637"/>
                  <a:gd name="T11" fmla="*/ 0 h 1854"/>
                  <a:gd name="T12" fmla="*/ 159 w 637"/>
                  <a:gd name="T13" fmla="*/ 0 h 1854"/>
                  <a:gd name="T14" fmla="*/ 79 w 637"/>
                  <a:gd name="T15" fmla="*/ 0 h 1854"/>
                  <a:gd name="T16" fmla="*/ 0 w 637"/>
                  <a:gd name="T17" fmla="*/ 0 h 1854"/>
                  <a:gd name="T18" fmla="*/ 2 w 637"/>
                  <a:gd name="T19" fmla="*/ 63 h 1854"/>
                  <a:gd name="T20" fmla="*/ 3 w 637"/>
                  <a:gd name="T21" fmla="*/ 126 h 1854"/>
                  <a:gd name="T22" fmla="*/ 18 w 637"/>
                  <a:gd name="T23" fmla="*/ 122 h 1854"/>
                  <a:gd name="T24" fmla="*/ 33 w 637"/>
                  <a:gd name="T25" fmla="*/ 120 h 1854"/>
                  <a:gd name="T26" fmla="*/ 38 w 637"/>
                  <a:gd name="T27" fmla="*/ 978 h 1854"/>
                  <a:gd name="T28" fmla="*/ 42 w 637"/>
                  <a:gd name="T29" fmla="*/ 1835 h 1854"/>
                  <a:gd name="T30" fmla="*/ 117 w 637"/>
                  <a:gd name="T31" fmla="*/ 1838 h 1854"/>
                  <a:gd name="T32" fmla="*/ 191 w 637"/>
                  <a:gd name="T33" fmla="*/ 1840 h 1854"/>
                  <a:gd name="T34" fmla="*/ 266 w 637"/>
                  <a:gd name="T35" fmla="*/ 1842 h 1854"/>
                  <a:gd name="T36" fmla="*/ 339 w 637"/>
                  <a:gd name="T37" fmla="*/ 1845 h 1854"/>
                  <a:gd name="T38" fmla="*/ 414 w 637"/>
                  <a:gd name="T39" fmla="*/ 1847 h 1854"/>
                  <a:gd name="T40" fmla="*/ 488 w 637"/>
                  <a:gd name="T41" fmla="*/ 1849 h 1854"/>
                  <a:gd name="T42" fmla="*/ 563 w 637"/>
                  <a:gd name="T43" fmla="*/ 1851 h 1854"/>
                  <a:gd name="T44" fmla="*/ 637 w 637"/>
                  <a:gd name="T45" fmla="*/ 1854 h 1854"/>
                  <a:gd name="T46" fmla="*/ 614 w 637"/>
                  <a:gd name="T47" fmla="*/ 332 h 1854"/>
                  <a:gd name="T48" fmla="*/ 568 w 637"/>
                  <a:gd name="T49" fmla="*/ 331 h 1854"/>
                  <a:gd name="T50" fmla="*/ 522 w 637"/>
                  <a:gd name="T51" fmla="*/ 329 h 1854"/>
                  <a:gd name="T52" fmla="*/ 477 w 637"/>
                  <a:gd name="T53" fmla="*/ 327 h 1854"/>
                  <a:gd name="T54" fmla="*/ 456 w 637"/>
                  <a:gd name="T55" fmla="*/ 306 h 1854"/>
                  <a:gd name="T56" fmla="*/ 463 w 637"/>
                  <a:gd name="T57" fmla="*/ 261 h 1854"/>
                  <a:gd name="T58" fmla="*/ 469 w 637"/>
                  <a:gd name="T59" fmla="*/ 213 h 1854"/>
                  <a:gd name="T60" fmla="*/ 472 w 637"/>
                  <a:gd name="T61" fmla="*/ 166 h 1854"/>
                  <a:gd name="T62" fmla="*/ 494 w 637"/>
                  <a:gd name="T63" fmla="*/ 143 h 1854"/>
                  <a:gd name="T64" fmla="*/ 535 w 637"/>
                  <a:gd name="T65" fmla="*/ 147 h 1854"/>
                  <a:gd name="T66" fmla="*/ 576 w 637"/>
                  <a:gd name="T67" fmla="*/ 149 h 1854"/>
                  <a:gd name="T68" fmla="*/ 616 w 637"/>
                  <a:gd name="T69" fmla="*/ 152 h 1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37" h="1854">
                    <a:moveTo>
                      <a:pt x="637" y="154"/>
                    </a:moveTo>
                    <a:lnTo>
                      <a:pt x="637" y="0"/>
                    </a:lnTo>
                    <a:lnTo>
                      <a:pt x="596" y="0"/>
                    </a:lnTo>
                    <a:lnTo>
                      <a:pt x="557" y="0"/>
                    </a:lnTo>
                    <a:lnTo>
                      <a:pt x="517" y="0"/>
                    </a:lnTo>
                    <a:lnTo>
                      <a:pt x="477" y="0"/>
                    </a:lnTo>
                    <a:lnTo>
                      <a:pt x="437" y="0"/>
                    </a:lnTo>
                    <a:lnTo>
                      <a:pt x="397" y="0"/>
                    </a:lnTo>
                    <a:lnTo>
                      <a:pt x="358" y="0"/>
                    </a:lnTo>
                    <a:lnTo>
                      <a:pt x="318" y="0"/>
                    </a:lnTo>
                    <a:lnTo>
                      <a:pt x="278" y="0"/>
                    </a:lnTo>
                    <a:lnTo>
                      <a:pt x="238" y="0"/>
                    </a:lnTo>
                    <a:lnTo>
                      <a:pt x="199" y="0"/>
                    </a:lnTo>
                    <a:lnTo>
                      <a:pt x="159" y="0"/>
                    </a:lnTo>
                    <a:lnTo>
                      <a:pt x="119" y="0"/>
                    </a:lnTo>
                    <a:lnTo>
                      <a:pt x="79" y="0"/>
                    </a:lnTo>
                    <a:lnTo>
                      <a:pt x="40" y="0"/>
                    </a:lnTo>
                    <a:lnTo>
                      <a:pt x="0" y="0"/>
                    </a:lnTo>
                    <a:lnTo>
                      <a:pt x="1" y="31"/>
                    </a:lnTo>
                    <a:lnTo>
                      <a:pt x="2" y="63"/>
                    </a:lnTo>
                    <a:lnTo>
                      <a:pt x="2" y="94"/>
                    </a:lnTo>
                    <a:lnTo>
                      <a:pt x="3" y="126"/>
                    </a:lnTo>
                    <a:lnTo>
                      <a:pt x="11" y="125"/>
                    </a:lnTo>
                    <a:lnTo>
                      <a:pt x="18" y="122"/>
                    </a:lnTo>
                    <a:lnTo>
                      <a:pt x="25" y="121"/>
                    </a:lnTo>
                    <a:lnTo>
                      <a:pt x="33" y="120"/>
                    </a:lnTo>
                    <a:lnTo>
                      <a:pt x="35" y="550"/>
                    </a:lnTo>
                    <a:lnTo>
                      <a:pt x="38" y="978"/>
                    </a:lnTo>
                    <a:lnTo>
                      <a:pt x="40" y="1407"/>
                    </a:lnTo>
                    <a:lnTo>
                      <a:pt x="42" y="1835"/>
                    </a:lnTo>
                    <a:lnTo>
                      <a:pt x="79" y="1837"/>
                    </a:lnTo>
                    <a:lnTo>
                      <a:pt x="117" y="1838"/>
                    </a:lnTo>
                    <a:lnTo>
                      <a:pt x="154" y="1839"/>
                    </a:lnTo>
                    <a:lnTo>
                      <a:pt x="191" y="1840"/>
                    </a:lnTo>
                    <a:lnTo>
                      <a:pt x="229" y="1841"/>
                    </a:lnTo>
                    <a:lnTo>
                      <a:pt x="266" y="1842"/>
                    </a:lnTo>
                    <a:lnTo>
                      <a:pt x="303" y="1843"/>
                    </a:lnTo>
                    <a:lnTo>
                      <a:pt x="339" y="1845"/>
                    </a:lnTo>
                    <a:lnTo>
                      <a:pt x="378" y="1846"/>
                    </a:lnTo>
                    <a:lnTo>
                      <a:pt x="414" y="1847"/>
                    </a:lnTo>
                    <a:lnTo>
                      <a:pt x="451" y="1848"/>
                    </a:lnTo>
                    <a:lnTo>
                      <a:pt x="488" y="1849"/>
                    </a:lnTo>
                    <a:lnTo>
                      <a:pt x="525" y="1850"/>
                    </a:lnTo>
                    <a:lnTo>
                      <a:pt x="563" y="1851"/>
                    </a:lnTo>
                    <a:lnTo>
                      <a:pt x="600" y="1853"/>
                    </a:lnTo>
                    <a:lnTo>
                      <a:pt x="637" y="1854"/>
                    </a:lnTo>
                    <a:lnTo>
                      <a:pt x="637" y="332"/>
                    </a:lnTo>
                    <a:lnTo>
                      <a:pt x="614" y="332"/>
                    </a:lnTo>
                    <a:lnTo>
                      <a:pt x="591" y="331"/>
                    </a:lnTo>
                    <a:lnTo>
                      <a:pt x="568" y="331"/>
                    </a:lnTo>
                    <a:lnTo>
                      <a:pt x="545" y="330"/>
                    </a:lnTo>
                    <a:lnTo>
                      <a:pt x="522" y="329"/>
                    </a:lnTo>
                    <a:lnTo>
                      <a:pt x="498" y="329"/>
                    </a:lnTo>
                    <a:lnTo>
                      <a:pt x="477" y="327"/>
                    </a:lnTo>
                    <a:lnTo>
                      <a:pt x="454" y="327"/>
                    </a:lnTo>
                    <a:lnTo>
                      <a:pt x="456" y="306"/>
                    </a:lnTo>
                    <a:lnTo>
                      <a:pt x="459" y="284"/>
                    </a:lnTo>
                    <a:lnTo>
                      <a:pt x="463" y="261"/>
                    </a:lnTo>
                    <a:lnTo>
                      <a:pt x="466" y="238"/>
                    </a:lnTo>
                    <a:lnTo>
                      <a:pt x="469" y="213"/>
                    </a:lnTo>
                    <a:lnTo>
                      <a:pt x="470" y="189"/>
                    </a:lnTo>
                    <a:lnTo>
                      <a:pt x="472" y="166"/>
                    </a:lnTo>
                    <a:lnTo>
                      <a:pt x="473" y="142"/>
                    </a:lnTo>
                    <a:lnTo>
                      <a:pt x="494" y="143"/>
                    </a:lnTo>
                    <a:lnTo>
                      <a:pt x="515" y="144"/>
                    </a:lnTo>
                    <a:lnTo>
                      <a:pt x="535" y="147"/>
                    </a:lnTo>
                    <a:lnTo>
                      <a:pt x="555" y="148"/>
                    </a:lnTo>
                    <a:lnTo>
                      <a:pt x="576" y="149"/>
                    </a:lnTo>
                    <a:lnTo>
                      <a:pt x="596" y="151"/>
                    </a:lnTo>
                    <a:lnTo>
                      <a:pt x="616" y="152"/>
                    </a:lnTo>
                    <a:lnTo>
                      <a:pt x="637" y="154"/>
                    </a:lnTo>
                    <a:close/>
                  </a:path>
                </a:pathLst>
              </a:custGeom>
              <a:solidFill>
                <a:srgbClr val="BCBC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337" name="Freeform 17"/>
              <p:cNvSpPr>
                <a:spLocks/>
              </p:cNvSpPr>
              <p:nvPr/>
            </p:nvSpPr>
            <p:spPr bwMode="auto">
              <a:xfrm>
                <a:off x="2892" y="1817"/>
                <a:ext cx="333" cy="935"/>
              </a:xfrm>
              <a:custGeom>
                <a:avLst/>
                <a:gdLst>
                  <a:gd name="T0" fmla="*/ 0 w 666"/>
                  <a:gd name="T1" fmla="*/ 1854 h 1870"/>
                  <a:gd name="T2" fmla="*/ 68 w 666"/>
                  <a:gd name="T3" fmla="*/ 1856 h 1870"/>
                  <a:gd name="T4" fmla="*/ 136 w 666"/>
                  <a:gd name="T5" fmla="*/ 1858 h 1870"/>
                  <a:gd name="T6" fmla="*/ 204 w 666"/>
                  <a:gd name="T7" fmla="*/ 1860 h 1870"/>
                  <a:gd name="T8" fmla="*/ 272 w 666"/>
                  <a:gd name="T9" fmla="*/ 1862 h 1870"/>
                  <a:gd name="T10" fmla="*/ 340 w 666"/>
                  <a:gd name="T11" fmla="*/ 1864 h 1870"/>
                  <a:gd name="T12" fmla="*/ 408 w 666"/>
                  <a:gd name="T13" fmla="*/ 1865 h 1870"/>
                  <a:gd name="T14" fmla="*/ 476 w 666"/>
                  <a:gd name="T15" fmla="*/ 1868 h 1870"/>
                  <a:gd name="T16" fmla="*/ 544 w 666"/>
                  <a:gd name="T17" fmla="*/ 1870 h 1870"/>
                  <a:gd name="T18" fmla="*/ 544 w 666"/>
                  <a:gd name="T19" fmla="*/ 1598 h 1870"/>
                  <a:gd name="T20" fmla="*/ 542 w 666"/>
                  <a:gd name="T21" fmla="*/ 1326 h 1870"/>
                  <a:gd name="T22" fmla="*/ 560 w 666"/>
                  <a:gd name="T23" fmla="*/ 1324 h 1870"/>
                  <a:gd name="T24" fmla="*/ 576 w 666"/>
                  <a:gd name="T25" fmla="*/ 1322 h 1870"/>
                  <a:gd name="T26" fmla="*/ 577 w 666"/>
                  <a:gd name="T27" fmla="*/ 1141 h 1870"/>
                  <a:gd name="T28" fmla="*/ 577 w 666"/>
                  <a:gd name="T29" fmla="*/ 961 h 1870"/>
                  <a:gd name="T30" fmla="*/ 564 w 666"/>
                  <a:gd name="T31" fmla="*/ 936 h 1870"/>
                  <a:gd name="T32" fmla="*/ 553 w 666"/>
                  <a:gd name="T33" fmla="*/ 912 h 1870"/>
                  <a:gd name="T34" fmla="*/ 540 w 666"/>
                  <a:gd name="T35" fmla="*/ 887 h 1870"/>
                  <a:gd name="T36" fmla="*/ 527 w 666"/>
                  <a:gd name="T37" fmla="*/ 863 h 1870"/>
                  <a:gd name="T38" fmla="*/ 530 w 666"/>
                  <a:gd name="T39" fmla="*/ 617 h 1870"/>
                  <a:gd name="T40" fmla="*/ 531 w 666"/>
                  <a:gd name="T41" fmla="*/ 371 h 1870"/>
                  <a:gd name="T42" fmla="*/ 517 w 666"/>
                  <a:gd name="T43" fmla="*/ 364 h 1870"/>
                  <a:gd name="T44" fmla="*/ 503 w 666"/>
                  <a:gd name="T45" fmla="*/ 357 h 1870"/>
                  <a:gd name="T46" fmla="*/ 507 w 666"/>
                  <a:gd name="T47" fmla="*/ 260 h 1870"/>
                  <a:gd name="T48" fmla="*/ 509 w 666"/>
                  <a:gd name="T49" fmla="*/ 162 h 1870"/>
                  <a:gd name="T50" fmla="*/ 548 w 666"/>
                  <a:gd name="T51" fmla="*/ 157 h 1870"/>
                  <a:gd name="T52" fmla="*/ 587 w 666"/>
                  <a:gd name="T53" fmla="*/ 154 h 1870"/>
                  <a:gd name="T54" fmla="*/ 626 w 666"/>
                  <a:gd name="T55" fmla="*/ 150 h 1870"/>
                  <a:gd name="T56" fmla="*/ 665 w 666"/>
                  <a:gd name="T57" fmla="*/ 147 h 1870"/>
                  <a:gd name="T58" fmla="*/ 666 w 666"/>
                  <a:gd name="T59" fmla="*/ 73 h 1870"/>
                  <a:gd name="T60" fmla="*/ 666 w 666"/>
                  <a:gd name="T61" fmla="*/ 0 h 1870"/>
                  <a:gd name="T62" fmla="*/ 583 w 666"/>
                  <a:gd name="T63" fmla="*/ 0 h 1870"/>
                  <a:gd name="T64" fmla="*/ 499 w 666"/>
                  <a:gd name="T65" fmla="*/ 0 h 1870"/>
                  <a:gd name="T66" fmla="*/ 416 w 666"/>
                  <a:gd name="T67" fmla="*/ 0 h 1870"/>
                  <a:gd name="T68" fmla="*/ 333 w 666"/>
                  <a:gd name="T69" fmla="*/ 0 h 1870"/>
                  <a:gd name="T70" fmla="*/ 249 w 666"/>
                  <a:gd name="T71" fmla="*/ 0 h 1870"/>
                  <a:gd name="T72" fmla="*/ 166 w 666"/>
                  <a:gd name="T73" fmla="*/ 0 h 1870"/>
                  <a:gd name="T74" fmla="*/ 83 w 666"/>
                  <a:gd name="T75" fmla="*/ 0 h 1870"/>
                  <a:gd name="T76" fmla="*/ 0 w 666"/>
                  <a:gd name="T77" fmla="*/ 0 h 1870"/>
                  <a:gd name="T78" fmla="*/ 11 w 666"/>
                  <a:gd name="T79" fmla="*/ 151 h 1870"/>
                  <a:gd name="T80" fmla="*/ 34 w 666"/>
                  <a:gd name="T81" fmla="*/ 152 h 1870"/>
                  <a:gd name="T82" fmla="*/ 58 w 666"/>
                  <a:gd name="T83" fmla="*/ 155 h 1870"/>
                  <a:gd name="T84" fmla="*/ 81 w 666"/>
                  <a:gd name="T85" fmla="*/ 156 h 1870"/>
                  <a:gd name="T86" fmla="*/ 104 w 666"/>
                  <a:gd name="T87" fmla="*/ 158 h 1870"/>
                  <a:gd name="T88" fmla="*/ 128 w 666"/>
                  <a:gd name="T89" fmla="*/ 159 h 1870"/>
                  <a:gd name="T90" fmla="*/ 152 w 666"/>
                  <a:gd name="T91" fmla="*/ 162 h 1870"/>
                  <a:gd name="T92" fmla="*/ 175 w 666"/>
                  <a:gd name="T93" fmla="*/ 163 h 1870"/>
                  <a:gd name="T94" fmla="*/ 185 w 666"/>
                  <a:gd name="T95" fmla="*/ 208 h 1870"/>
                  <a:gd name="T96" fmla="*/ 184 w 666"/>
                  <a:gd name="T97" fmla="*/ 298 h 1870"/>
                  <a:gd name="T98" fmla="*/ 160 w 666"/>
                  <a:gd name="T99" fmla="*/ 341 h 1870"/>
                  <a:gd name="T100" fmla="*/ 114 w 666"/>
                  <a:gd name="T101" fmla="*/ 340 h 1870"/>
                  <a:gd name="T102" fmla="*/ 69 w 666"/>
                  <a:gd name="T103" fmla="*/ 338 h 1870"/>
                  <a:gd name="T104" fmla="*/ 23 w 666"/>
                  <a:gd name="T105" fmla="*/ 337 h 18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66" h="1870">
                    <a:moveTo>
                      <a:pt x="0" y="336"/>
                    </a:moveTo>
                    <a:lnTo>
                      <a:pt x="0" y="1854"/>
                    </a:lnTo>
                    <a:lnTo>
                      <a:pt x="33" y="1855"/>
                    </a:lnTo>
                    <a:lnTo>
                      <a:pt x="68" y="1856"/>
                    </a:lnTo>
                    <a:lnTo>
                      <a:pt x="101" y="1857"/>
                    </a:lnTo>
                    <a:lnTo>
                      <a:pt x="136" y="1858"/>
                    </a:lnTo>
                    <a:lnTo>
                      <a:pt x="169" y="1858"/>
                    </a:lnTo>
                    <a:lnTo>
                      <a:pt x="204" y="1860"/>
                    </a:lnTo>
                    <a:lnTo>
                      <a:pt x="237" y="1861"/>
                    </a:lnTo>
                    <a:lnTo>
                      <a:pt x="272" y="1862"/>
                    </a:lnTo>
                    <a:lnTo>
                      <a:pt x="305" y="1863"/>
                    </a:lnTo>
                    <a:lnTo>
                      <a:pt x="340" y="1864"/>
                    </a:lnTo>
                    <a:lnTo>
                      <a:pt x="373" y="1865"/>
                    </a:lnTo>
                    <a:lnTo>
                      <a:pt x="408" y="1865"/>
                    </a:lnTo>
                    <a:lnTo>
                      <a:pt x="441" y="1866"/>
                    </a:lnTo>
                    <a:lnTo>
                      <a:pt x="476" y="1868"/>
                    </a:lnTo>
                    <a:lnTo>
                      <a:pt x="509" y="1869"/>
                    </a:lnTo>
                    <a:lnTo>
                      <a:pt x="544" y="1870"/>
                    </a:lnTo>
                    <a:lnTo>
                      <a:pt x="544" y="1734"/>
                    </a:lnTo>
                    <a:lnTo>
                      <a:pt x="544" y="1598"/>
                    </a:lnTo>
                    <a:lnTo>
                      <a:pt x="542" y="1462"/>
                    </a:lnTo>
                    <a:lnTo>
                      <a:pt x="542" y="1326"/>
                    </a:lnTo>
                    <a:lnTo>
                      <a:pt x="550" y="1325"/>
                    </a:lnTo>
                    <a:lnTo>
                      <a:pt x="560" y="1324"/>
                    </a:lnTo>
                    <a:lnTo>
                      <a:pt x="568" y="1323"/>
                    </a:lnTo>
                    <a:lnTo>
                      <a:pt x="576" y="1322"/>
                    </a:lnTo>
                    <a:lnTo>
                      <a:pt x="577" y="1231"/>
                    </a:lnTo>
                    <a:lnTo>
                      <a:pt x="577" y="1141"/>
                    </a:lnTo>
                    <a:lnTo>
                      <a:pt x="577" y="1051"/>
                    </a:lnTo>
                    <a:lnTo>
                      <a:pt x="577" y="961"/>
                    </a:lnTo>
                    <a:lnTo>
                      <a:pt x="571" y="948"/>
                    </a:lnTo>
                    <a:lnTo>
                      <a:pt x="564" y="936"/>
                    </a:lnTo>
                    <a:lnTo>
                      <a:pt x="558" y="924"/>
                    </a:lnTo>
                    <a:lnTo>
                      <a:pt x="553" y="912"/>
                    </a:lnTo>
                    <a:lnTo>
                      <a:pt x="547" y="900"/>
                    </a:lnTo>
                    <a:lnTo>
                      <a:pt x="540" y="887"/>
                    </a:lnTo>
                    <a:lnTo>
                      <a:pt x="534" y="876"/>
                    </a:lnTo>
                    <a:lnTo>
                      <a:pt x="527" y="863"/>
                    </a:lnTo>
                    <a:lnTo>
                      <a:pt x="529" y="740"/>
                    </a:lnTo>
                    <a:lnTo>
                      <a:pt x="530" y="617"/>
                    </a:lnTo>
                    <a:lnTo>
                      <a:pt x="530" y="495"/>
                    </a:lnTo>
                    <a:lnTo>
                      <a:pt x="531" y="371"/>
                    </a:lnTo>
                    <a:lnTo>
                      <a:pt x="524" y="368"/>
                    </a:lnTo>
                    <a:lnTo>
                      <a:pt x="517" y="364"/>
                    </a:lnTo>
                    <a:lnTo>
                      <a:pt x="510" y="361"/>
                    </a:lnTo>
                    <a:lnTo>
                      <a:pt x="503" y="357"/>
                    </a:lnTo>
                    <a:lnTo>
                      <a:pt x="504" y="308"/>
                    </a:lnTo>
                    <a:lnTo>
                      <a:pt x="507" y="260"/>
                    </a:lnTo>
                    <a:lnTo>
                      <a:pt x="508" y="210"/>
                    </a:lnTo>
                    <a:lnTo>
                      <a:pt x="509" y="162"/>
                    </a:lnTo>
                    <a:lnTo>
                      <a:pt x="529" y="159"/>
                    </a:lnTo>
                    <a:lnTo>
                      <a:pt x="548" y="157"/>
                    </a:lnTo>
                    <a:lnTo>
                      <a:pt x="568" y="156"/>
                    </a:lnTo>
                    <a:lnTo>
                      <a:pt x="587" y="154"/>
                    </a:lnTo>
                    <a:lnTo>
                      <a:pt x="607" y="152"/>
                    </a:lnTo>
                    <a:lnTo>
                      <a:pt x="626" y="150"/>
                    </a:lnTo>
                    <a:lnTo>
                      <a:pt x="645" y="149"/>
                    </a:lnTo>
                    <a:lnTo>
                      <a:pt x="665" y="147"/>
                    </a:lnTo>
                    <a:lnTo>
                      <a:pt x="666" y="110"/>
                    </a:lnTo>
                    <a:lnTo>
                      <a:pt x="666" y="73"/>
                    </a:lnTo>
                    <a:lnTo>
                      <a:pt x="666" y="37"/>
                    </a:lnTo>
                    <a:lnTo>
                      <a:pt x="666" y="0"/>
                    </a:lnTo>
                    <a:lnTo>
                      <a:pt x="624" y="0"/>
                    </a:lnTo>
                    <a:lnTo>
                      <a:pt x="583" y="0"/>
                    </a:lnTo>
                    <a:lnTo>
                      <a:pt x="540" y="0"/>
                    </a:lnTo>
                    <a:lnTo>
                      <a:pt x="499" y="0"/>
                    </a:lnTo>
                    <a:lnTo>
                      <a:pt x="457" y="0"/>
                    </a:lnTo>
                    <a:lnTo>
                      <a:pt x="416" y="0"/>
                    </a:lnTo>
                    <a:lnTo>
                      <a:pt x="374" y="0"/>
                    </a:lnTo>
                    <a:lnTo>
                      <a:pt x="333" y="0"/>
                    </a:lnTo>
                    <a:lnTo>
                      <a:pt x="290" y="0"/>
                    </a:lnTo>
                    <a:lnTo>
                      <a:pt x="249" y="0"/>
                    </a:lnTo>
                    <a:lnTo>
                      <a:pt x="207" y="0"/>
                    </a:lnTo>
                    <a:lnTo>
                      <a:pt x="166" y="0"/>
                    </a:lnTo>
                    <a:lnTo>
                      <a:pt x="124" y="0"/>
                    </a:lnTo>
                    <a:lnTo>
                      <a:pt x="83" y="0"/>
                    </a:lnTo>
                    <a:lnTo>
                      <a:pt x="41" y="0"/>
                    </a:lnTo>
                    <a:lnTo>
                      <a:pt x="0" y="0"/>
                    </a:lnTo>
                    <a:lnTo>
                      <a:pt x="0" y="150"/>
                    </a:lnTo>
                    <a:lnTo>
                      <a:pt x="11" y="151"/>
                    </a:lnTo>
                    <a:lnTo>
                      <a:pt x="23" y="151"/>
                    </a:lnTo>
                    <a:lnTo>
                      <a:pt x="34" y="152"/>
                    </a:lnTo>
                    <a:lnTo>
                      <a:pt x="47" y="154"/>
                    </a:lnTo>
                    <a:lnTo>
                      <a:pt x="58" y="155"/>
                    </a:lnTo>
                    <a:lnTo>
                      <a:pt x="70" y="155"/>
                    </a:lnTo>
                    <a:lnTo>
                      <a:pt x="81" y="156"/>
                    </a:lnTo>
                    <a:lnTo>
                      <a:pt x="93" y="157"/>
                    </a:lnTo>
                    <a:lnTo>
                      <a:pt x="104" y="158"/>
                    </a:lnTo>
                    <a:lnTo>
                      <a:pt x="116" y="158"/>
                    </a:lnTo>
                    <a:lnTo>
                      <a:pt x="128" y="159"/>
                    </a:lnTo>
                    <a:lnTo>
                      <a:pt x="140" y="160"/>
                    </a:lnTo>
                    <a:lnTo>
                      <a:pt x="152" y="162"/>
                    </a:lnTo>
                    <a:lnTo>
                      <a:pt x="163" y="162"/>
                    </a:lnTo>
                    <a:lnTo>
                      <a:pt x="175" y="163"/>
                    </a:lnTo>
                    <a:lnTo>
                      <a:pt x="186" y="164"/>
                    </a:lnTo>
                    <a:lnTo>
                      <a:pt x="185" y="208"/>
                    </a:lnTo>
                    <a:lnTo>
                      <a:pt x="185" y="253"/>
                    </a:lnTo>
                    <a:lnTo>
                      <a:pt x="184" y="298"/>
                    </a:lnTo>
                    <a:lnTo>
                      <a:pt x="183" y="341"/>
                    </a:lnTo>
                    <a:lnTo>
                      <a:pt x="160" y="341"/>
                    </a:lnTo>
                    <a:lnTo>
                      <a:pt x="137" y="340"/>
                    </a:lnTo>
                    <a:lnTo>
                      <a:pt x="114" y="340"/>
                    </a:lnTo>
                    <a:lnTo>
                      <a:pt x="92" y="339"/>
                    </a:lnTo>
                    <a:lnTo>
                      <a:pt x="69" y="338"/>
                    </a:lnTo>
                    <a:lnTo>
                      <a:pt x="46" y="337"/>
                    </a:lnTo>
                    <a:lnTo>
                      <a:pt x="23" y="337"/>
                    </a:lnTo>
                    <a:lnTo>
                      <a:pt x="0" y="336"/>
                    </a:lnTo>
                    <a:close/>
                  </a:path>
                </a:pathLst>
              </a:custGeom>
              <a:solidFill>
                <a:srgbClr val="CCCC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338" name="Freeform 18"/>
              <p:cNvSpPr>
                <a:spLocks/>
              </p:cNvSpPr>
              <p:nvPr/>
            </p:nvSpPr>
            <p:spPr bwMode="auto">
              <a:xfrm>
                <a:off x="2578" y="1817"/>
                <a:ext cx="314" cy="927"/>
              </a:xfrm>
              <a:custGeom>
                <a:avLst/>
                <a:gdLst>
                  <a:gd name="T0" fmla="*/ 628 w 628"/>
                  <a:gd name="T1" fmla="*/ 1 h 1855"/>
                  <a:gd name="T2" fmla="*/ 549 w 628"/>
                  <a:gd name="T3" fmla="*/ 1 h 1855"/>
                  <a:gd name="T4" fmla="*/ 471 w 628"/>
                  <a:gd name="T5" fmla="*/ 0 h 1855"/>
                  <a:gd name="T6" fmla="*/ 393 w 628"/>
                  <a:gd name="T7" fmla="*/ 0 h 1855"/>
                  <a:gd name="T8" fmla="*/ 314 w 628"/>
                  <a:gd name="T9" fmla="*/ 0 h 1855"/>
                  <a:gd name="T10" fmla="*/ 235 w 628"/>
                  <a:gd name="T11" fmla="*/ 0 h 1855"/>
                  <a:gd name="T12" fmla="*/ 156 w 628"/>
                  <a:gd name="T13" fmla="*/ 0 h 1855"/>
                  <a:gd name="T14" fmla="*/ 78 w 628"/>
                  <a:gd name="T15" fmla="*/ 0 h 1855"/>
                  <a:gd name="T16" fmla="*/ 0 w 628"/>
                  <a:gd name="T17" fmla="*/ 0 h 1855"/>
                  <a:gd name="T18" fmla="*/ 1 w 628"/>
                  <a:gd name="T19" fmla="*/ 61 h 1855"/>
                  <a:gd name="T20" fmla="*/ 2 w 628"/>
                  <a:gd name="T21" fmla="*/ 121 h 1855"/>
                  <a:gd name="T22" fmla="*/ 18 w 628"/>
                  <a:gd name="T23" fmla="*/ 119 h 1855"/>
                  <a:gd name="T24" fmla="*/ 33 w 628"/>
                  <a:gd name="T25" fmla="*/ 117 h 1855"/>
                  <a:gd name="T26" fmla="*/ 36 w 628"/>
                  <a:gd name="T27" fmla="*/ 976 h 1855"/>
                  <a:gd name="T28" fmla="*/ 40 w 628"/>
                  <a:gd name="T29" fmla="*/ 1836 h 1855"/>
                  <a:gd name="T30" fmla="*/ 114 w 628"/>
                  <a:gd name="T31" fmla="*/ 1839 h 1855"/>
                  <a:gd name="T32" fmla="*/ 187 w 628"/>
                  <a:gd name="T33" fmla="*/ 1841 h 1855"/>
                  <a:gd name="T34" fmla="*/ 261 w 628"/>
                  <a:gd name="T35" fmla="*/ 1843 h 1855"/>
                  <a:gd name="T36" fmla="*/ 334 w 628"/>
                  <a:gd name="T37" fmla="*/ 1846 h 1855"/>
                  <a:gd name="T38" fmla="*/ 408 w 628"/>
                  <a:gd name="T39" fmla="*/ 1848 h 1855"/>
                  <a:gd name="T40" fmla="*/ 481 w 628"/>
                  <a:gd name="T41" fmla="*/ 1850 h 1855"/>
                  <a:gd name="T42" fmla="*/ 554 w 628"/>
                  <a:gd name="T43" fmla="*/ 1852 h 1855"/>
                  <a:gd name="T44" fmla="*/ 628 w 628"/>
                  <a:gd name="T45" fmla="*/ 1855 h 1855"/>
                  <a:gd name="T46" fmla="*/ 616 w 628"/>
                  <a:gd name="T47" fmla="*/ 337 h 1855"/>
                  <a:gd name="T48" fmla="*/ 593 w 628"/>
                  <a:gd name="T49" fmla="*/ 335 h 1855"/>
                  <a:gd name="T50" fmla="*/ 569 w 628"/>
                  <a:gd name="T51" fmla="*/ 335 h 1855"/>
                  <a:gd name="T52" fmla="*/ 546 w 628"/>
                  <a:gd name="T53" fmla="*/ 334 h 1855"/>
                  <a:gd name="T54" fmla="*/ 522 w 628"/>
                  <a:gd name="T55" fmla="*/ 334 h 1855"/>
                  <a:gd name="T56" fmla="*/ 499 w 628"/>
                  <a:gd name="T57" fmla="*/ 333 h 1855"/>
                  <a:gd name="T58" fmla="*/ 474 w 628"/>
                  <a:gd name="T59" fmla="*/ 333 h 1855"/>
                  <a:gd name="T60" fmla="*/ 451 w 628"/>
                  <a:gd name="T61" fmla="*/ 332 h 1855"/>
                  <a:gd name="T62" fmla="*/ 443 w 628"/>
                  <a:gd name="T63" fmla="*/ 309 h 1855"/>
                  <a:gd name="T64" fmla="*/ 450 w 628"/>
                  <a:gd name="T65" fmla="*/ 264 h 1855"/>
                  <a:gd name="T66" fmla="*/ 456 w 628"/>
                  <a:gd name="T67" fmla="*/ 217 h 1855"/>
                  <a:gd name="T68" fmla="*/ 462 w 628"/>
                  <a:gd name="T69" fmla="*/ 165 h 1855"/>
                  <a:gd name="T70" fmla="*/ 485 w 628"/>
                  <a:gd name="T71" fmla="*/ 140 h 1855"/>
                  <a:gd name="T72" fmla="*/ 525 w 628"/>
                  <a:gd name="T73" fmla="*/ 143 h 1855"/>
                  <a:gd name="T74" fmla="*/ 567 w 628"/>
                  <a:gd name="T75" fmla="*/ 146 h 1855"/>
                  <a:gd name="T76" fmla="*/ 607 w 628"/>
                  <a:gd name="T77" fmla="*/ 150 h 18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28" h="1855">
                    <a:moveTo>
                      <a:pt x="628" y="151"/>
                    </a:moveTo>
                    <a:lnTo>
                      <a:pt x="628" y="1"/>
                    </a:lnTo>
                    <a:lnTo>
                      <a:pt x="588" y="1"/>
                    </a:lnTo>
                    <a:lnTo>
                      <a:pt x="549" y="1"/>
                    </a:lnTo>
                    <a:lnTo>
                      <a:pt x="510" y="1"/>
                    </a:lnTo>
                    <a:lnTo>
                      <a:pt x="471" y="0"/>
                    </a:lnTo>
                    <a:lnTo>
                      <a:pt x="432" y="0"/>
                    </a:lnTo>
                    <a:lnTo>
                      <a:pt x="393" y="0"/>
                    </a:lnTo>
                    <a:lnTo>
                      <a:pt x="353" y="0"/>
                    </a:lnTo>
                    <a:lnTo>
                      <a:pt x="314" y="0"/>
                    </a:lnTo>
                    <a:lnTo>
                      <a:pt x="274" y="0"/>
                    </a:lnTo>
                    <a:lnTo>
                      <a:pt x="235" y="0"/>
                    </a:lnTo>
                    <a:lnTo>
                      <a:pt x="196" y="0"/>
                    </a:lnTo>
                    <a:lnTo>
                      <a:pt x="156" y="0"/>
                    </a:lnTo>
                    <a:lnTo>
                      <a:pt x="117" y="0"/>
                    </a:lnTo>
                    <a:lnTo>
                      <a:pt x="78" y="0"/>
                    </a:lnTo>
                    <a:lnTo>
                      <a:pt x="39" y="0"/>
                    </a:lnTo>
                    <a:lnTo>
                      <a:pt x="0" y="0"/>
                    </a:lnTo>
                    <a:lnTo>
                      <a:pt x="1" y="31"/>
                    </a:lnTo>
                    <a:lnTo>
                      <a:pt x="1" y="61"/>
                    </a:lnTo>
                    <a:lnTo>
                      <a:pt x="2" y="91"/>
                    </a:lnTo>
                    <a:lnTo>
                      <a:pt x="2" y="121"/>
                    </a:lnTo>
                    <a:lnTo>
                      <a:pt x="10" y="120"/>
                    </a:lnTo>
                    <a:lnTo>
                      <a:pt x="18" y="119"/>
                    </a:lnTo>
                    <a:lnTo>
                      <a:pt x="25" y="118"/>
                    </a:lnTo>
                    <a:lnTo>
                      <a:pt x="33" y="117"/>
                    </a:lnTo>
                    <a:lnTo>
                      <a:pt x="35" y="546"/>
                    </a:lnTo>
                    <a:lnTo>
                      <a:pt x="36" y="976"/>
                    </a:lnTo>
                    <a:lnTo>
                      <a:pt x="39" y="1407"/>
                    </a:lnTo>
                    <a:lnTo>
                      <a:pt x="40" y="1836"/>
                    </a:lnTo>
                    <a:lnTo>
                      <a:pt x="77" y="1838"/>
                    </a:lnTo>
                    <a:lnTo>
                      <a:pt x="114" y="1839"/>
                    </a:lnTo>
                    <a:lnTo>
                      <a:pt x="151" y="1840"/>
                    </a:lnTo>
                    <a:lnTo>
                      <a:pt x="187" y="1841"/>
                    </a:lnTo>
                    <a:lnTo>
                      <a:pt x="224" y="1842"/>
                    </a:lnTo>
                    <a:lnTo>
                      <a:pt x="261" y="1843"/>
                    </a:lnTo>
                    <a:lnTo>
                      <a:pt x="298" y="1844"/>
                    </a:lnTo>
                    <a:lnTo>
                      <a:pt x="334" y="1846"/>
                    </a:lnTo>
                    <a:lnTo>
                      <a:pt x="371" y="1847"/>
                    </a:lnTo>
                    <a:lnTo>
                      <a:pt x="408" y="1848"/>
                    </a:lnTo>
                    <a:lnTo>
                      <a:pt x="444" y="1849"/>
                    </a:lnTo>
                    <a:lnTo>
                      <a:pt x="481" y="1850"/>
                    </a:lnTo>
                    <a:lnTo>
                      <a:pt x="517" y="1851"/>
                    </a:lnTo>
                    <a:lnTo>
                      <a:pt x="554" y="1852"/>
                    </a:lnTo>
                    <a:lnTo>
                      <a:pt x="591" y="1854"/>
                    </a:lnTo>
                    <a:lnTo>
                      <a:pt x="628" y="1855"/>
                    </a:lnTo>
                    <a:lnTo>
                      <a:pt x="628" y="337"/>
                    </a:lnTo>
                    <a:lnTo>
                      <a:pt x="616" y="337"/>
                    </a:lnTo>
                    <a:lnTo>
                      <a:pt x="605" y="337"/>
                    </a:lnTo>
                    <a:lnTo>
                      <a:pt x="593" y="335"/>
                    </a:lnTo>
                    <a:lnTo>
                      <a:pt x="580" y="335"/>
                    </a:lnTo>
                    <a:lnTo>
                      <a:pt x="569" y="335"/>
                    </a:lnTo>
                    <a:lnTo>
                      <a:pt x="557" y="335"/>
                    </a:lnTo>
                    <a:lnTo>
                      <a:pt x="546" y="334"/>
                    </a:lnTo>
                    <a:lnTo>
                      <a:pt x="534" y="334"/>
                    </a:lnTo>
                    <a:lnTo>
                      <a:pt x="522" y="334"/>
                    </a:lnTo>
                    <a:lnTo>
                      <a:pt x="510" y="333"/>
                    </a:lnTo>
                    <a:lnTo>
                      <a:pt x="499" y="333"/>
                    </a:lnTo>
                    <a:lnTo>
                      <a:pt x="487" y="333"/>
                    </a:lnTo>
                    <a:lnTo>
                      <a:pt x="474" y="333"/>
                    </a:lnTo>
                    <a:lnTo>
                      <a:pt x="463" y="332"/>
                    </a:lnTo>
                    <a:lnTo>
                      <a:pt x="451" y="332"/>
                    </a:lnTo>
                    <a:lnTo>
                      <a:pt x="440" y="332"/>
                    </a:lnTo>
                    <a:lnTo>
                      <a:pt x="443" y="309"/>
                    </a:lnTo>
                    <a:lnTo>
                      <a:pt x="447" y="287"/>
                    </a:lnTo>
                    <a:lnTo>
                      <a:pt x="450" y="264"/>
                    </a:lnTo>
                    <a:lnTo>
                      <a:pt x="454" y="242"/>
                    </a:lnTo>
                    <a:lnTo>
                      <a:pt x="456" y="217"/>
                    </a:lnTo>
                    <a:lnTo>
                      <a:pt x="459" y="190"/>
                    </a:lnTo>
                    <a:lnTo>
                      <a:pt x="462" y="165"/>
                    </a:lnTo>
                    <a:lnTo>
                      <a:pt x="464" y="138"/>
                    </a:lnTo>
                    <a:lnTo>
                      <a:pt x="485" y="140"/>
                    </a:lnTo>
                    <a:lnTo>
                      <a:pt x="504" y="142"/>
                    </a:lnTo>
                    <a:lnTo>
                      <a:pt x="525" y="143"/>
                    </a:lnTo>
                    <a:lnTo>
                      <a:pt x="546" y="144"/>
                    </a:lnTo>
                    <a:lnTo>
                      <a:pt x="567" y="146"/>
                    </a:lnTo>
                    <a:lnTo>
                      <a:pt x="587" y="148"/>
                    </a:lnTo>
                    <a:lnTo>
                      <a:pt x="607" y="150"/>
                    </a:lnTo>
                    <a:lnTo>
                      <a:pt x="628" y="151"/>
                    </a:lnTo>
                    <a:close/>
                  </a:path>
                </a:pathLst>
              </a:custGeom>
              <a:solidFill>
                <a:srgbClr val="CCCC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339" name="Freeform 19"/>
              <p:cNvSpPr>
                <a:spLocks/>
              </p:cNvSpPr>
              <p:nvPr/>
            </p:nvSpPr>
            <p:spPr bwMode="auto">
              <a:xfrm>
                <a:off x="2891" y="1817"/>
                <a:ext cx="330" cy="935"/>
              </a:xfrm>
              <a:custGeom>
                <a:avLst/>
                <a:gdLst>
                  <a:gd name="T0" fmla="*/ 0 w 661"/>
                  <a:gd name="T1" fmla="*/ 1854 h 1871"/>
                  <a:gd name="T2" fmla="*/ 68 w 661"/>
                  <a:gd name="T3" fmla="*/ 1856 h 1871"/>
                  <a:gd name="T4" fmla="*/ 135 w 661"/>
                  <a:gd name="T5" fmla="*/ 1858 h 1871"/>
                  <a:gd name="T6" fmla="*/ 203 w 661"/>
                  <a:gd name="T7" fmla="*/ 1861 h 1871"/>
                  <a:gd name="T8" fmla="*/ 270 w 661"/>
                  <a:gd name="T9" fmla="*/ 1862 h 1871"/>
                  <a:gd name="T10" fmla="*/ 338 w 661"/>
                  <a:gd name="T11" fmla="*/ 1864 h 1871"/>
                  <a:gd name="T12" fmla="*/ 405 w 661"/>
                  <a:gd name="T13" fmla="*/ 1866 h 1871"/>
                  <a:gd name="T14" fmla="*/ 473 w 661"/>
                  <a:gd name="T15" fmla="*/ 1869 h 1871"/>
                  <a:gd name="T16" fmla="*/ 540 w 661"/>
                  <a:gd name="T17" fmla="*/ 1871 h 1871"/>
                  <a:gd name="T18" fmla="*/ 540 w 661"/>
                  <a:gd name="T19" fmla="*/ 1597 h 1871"/>
                  <a:gd name="T20" fmla="*/ 539 w 661"/>
                  <a:gd name="T21" fmla="*/ 1323 h 1871"/>
                  <a:gd name="T22" fmla="*/ 556 w 661"/>
                  <a:gd name="T23" fmla="*/ 1319 h 1871"/>
                  <a:gd name="T24" fmla="*/ 572 w 661"/>
                  <a:gd name="T25" fmla="*/ 1317 h 1871"/>
                  <a:gd name="T26" fmla="*/ 573 w 661"/>
                  <a:gd name="T27" fmla="*/ 1141 h 1871"/>
                  <a:gd name="T28" fmla="*/ 573 w 661"/>
                  <a:gd name="T29" fmla="*/ 966 h 1871"/>
                  <a:gd name="T30" fmla="*/ 562 w 661"/>
                  <a:gd name="T31" fmla="*/ 940 h 1871"/>
                  <a:gd name="T32" fmla="*/ 549 w 661"/>
                  <a:gd name="T33" fmla="*/ 916 h 1871"/>
                  <a:gd name="T34" fmla="*/ 537 w 661"/>
                  <a:gd name="T35" fmla="*/ 892 h 1871"/>
                  <a:gd name="T36" fmla="*/ 526 w 661"/>
                  <a:gd name="T37" fmla="*/ 868 h 1871"/>
                  <a:gd name="T38" fmla="*/ 527 w 661"/>
                  <a:gd name="T39" fmla="*/ 621 h 1871"/>
                  <a:gd name="T40" fmla="*/ 528 w 661"/>
                  <a:gd name="T41" fmla="*/ 375 h 1871"/>
                  <a:gd name="T42" fmla="*/ 514 w 661"/>
                  <a:gd name="T43" fmla="*/ 368 h 1871"/>
                  <a:gd name="T44" fmla="*/ 501 w 661"/>
                  <a:gd name="T45" fmla="*/ 361 h 1871"/>
                  <a:gd name="T46" fmla="*/ 503 w 661"/>
                  <a:gd name="T47" fmla="*/ 259 h 1871"/>
                  <a:gd name="T48" fmla="*/ 504 w 661"/>
                  <a:gd name="T49" fmla="*/ 158 h 1871"/>
                  <a:gd name="T50" fmla="*/ 543 w 661"/>
                  <a:gd name="T51" fmla="*/ 155 h 1871"/>
                  <a:gd name="T52" fmla="*/ 582 w 661"/>
                  <a:gd name="T53" fmla="*/ 150 h 1871"/>
                  <a:gd name="T54" fmla="*/ 622 w 661"/>
                  <a:gd name="T55" fmla="*/ 146 h 1871"/>
                  <a:gd name="T56" fmla="*/ 661 w 661"/>
                  <a:gd name="T57" fmla="*/ 143 h 1871"/>
                  <a:gd name="T58" fmla="*/ 661 w 661"/>
                  <a:gd name="T59" fmla="*/ 72 h 1871"/>
                  <a:gd name="T60" fmla="*/ 661 w 661"/>
                  <a:gd name="T61" fmla="*/ 1 h 1871"/>
                  <a:gd name="T62" fmla="*/ 578 w 661"/>
                  <a:gd name="T63" fmla="*/ 1 h 1871"/>
                  <a:gd name="T64" fmla="*/ 496 w 661"/>
                  <a:gd name="T65" fmla="*/ 1 h 1871"/>
                  <a:gd name="T66" fmla="*/ 413 w 661"/>
                  <a:gd name="T67" fmla="*/ 1 h 1871"/>
                  <a:gd name="T68" fmla="*/ 331 w 661"/>
                  <a:gd name="T69" fmla="*/ 0 h 1871"/>
                  <a:gd name="T70" fmla="*/ 248 w 661"/>
                  <a:gd name="T71" fmla="*/ 0 h 1871"/>
                  <a:gd name="T72" fmla="*/ 165 w 661"/>
                  <a:gd name="T73" fmla="*/ 0 h 1871"/>
                  <a:gd name="T74" fmla="*/ 83 w 661"/>
                  <a:gd name="T75" fmla="*/ 0 h 1871"/>
                  <a:gd name="T76" fmla="*/ 0 w 661"/>
                  <a:gd name="T77" fmla="*/ 0 h 1871"/>
                  <a:gd name="T78" fmla="*/ 12 w 661"/>
                  <a:gd name="T79" fmla="*/ 149 h 1871"/>
                  <a:gd name="T80" fmla="*/ 36 w 661"/>
                  <a:gd name="T81" fmla="*/ 150 h 1871"/>
                  <a:gd name="T82" fmla="*/ 60 w 661"/>
                  <a:gd name="T83" fmla="*/ 152 h 1871"/>
                  <a:gd name="T84" fmla="*/ 85 w 661"/>
                  <a:gd name="T85" fmla="*/ 153 h 1871"/>
                  <a:gd name="T86" fmla="*/ 108 w 661"/>
                  <a:gd name="T87" fmla="*/ 156 h 1871"/>
                  <a:gd name="T88" fmla="*/ 132 w 661"/>
                  <a:gd name="T89" fmla="*/ 157 h 1871"/>
                  <a:gd name="T90" fmla="*/ 156 w 661"/>
                  <a:gd name="T91" fmla="*/ 159 h 1871"/>
                  <a:gd name="T92" fmla="*/ 180 w 661"/>
                  <a:gd name="T93" fmla="*/ 160 h 1871"/>
                  <a:gd name="T94" fmla="*/ 191 w 661"/>
                  <a:gd name="T95" fmla="*/ 208 h 1871"/>
                  <a:gd name="T96" fmla="*/ 189 w 661"/>
                  <a:gd name="T97" fmla="*/ 301 h 1871"/>
                  <a:gd name="T98" fmla="*/ 178 w 661"/>
                  <a:gd name="T99" fmla="*/ 348 h 1871"/>
                  <a:gd name="T100" fmla="*/ 154 w 661"/>
                  <a:gd name="T101" fmla="*/ 347 h 1871"/>
                  <a:gd name="T102" fmla="*/ 131 w 661"/>
                  <a:gd name="T103" fmla="*/ 346 h 1871"/>
                  <a:gd name="T104" fmla="*/ 106 w 661"/>
                  <a:gd name="T105" fmla="*/ 345 h 1871"/>
                  <a:gd name="T106" fmla="*/ 83 w 661"/>
                  <a:gd name="T107" fmla="*/ 345 h 1871"/>
                  <a:gd name="T108" fmla="*/ 59 w 661"/>
                  <a:gd name="T109" fmla="*/ 343 h 1871"/>
                  <a:gd name="T110" fmla="*/ 36 w 661"/>
                  <a:gd name="T111" fmla="*/ 342 h 1871"/>
                  <a:gd name="T112" fmla="*/ 12 w 661"/>
                  <a:gd name="T113" fmla="*/ 341 h 18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61" h="1871">
                    <a:moveTo>
                      <a:pt x="0" y="341"/>
                    </a:moveTo>
                    <a:lnTo>
                      <a:pt x="0" y="1854"/>
                    </a:lnTo>
                    <a:lnTo>
                      <a:pt x="34" y="1855"/>
                    </a:lnTo>
                    <a:lnTo>
                      <a:pt x="68" y="1856"/>
                    </a:lnTo>
                    <a:lnTo>
                      <a:pt x="102" y="1857"/>
                    </a:lnTo>
                    <a:lnTo>
                      <a:pt x="135" y="1858"/>
                    </a:lnTo>
                    <a:lnTo>
                      <a:pt x="169" y="1859"/>
                    </a:lnTo>
                    <a:lnTo>
                      <a:pt x="203" y="1861"/>
                    </a:lnTo>
                    <a:lnTo>
                      <a:pt x="237" y="1862"/>
                    </a:lnTo>
                    <a:lnTo>
                      <a:pt x="270" y="1862"/>
                    </a:lnTo>
                    <a:lnTo>
                      <a:pt x="304" y="1863"/>
                    </a:lnTo>
                    <a:lnTo>
                      <a:pt x="338" y="1864"/>
                    </a:lnTo>
                    <a:lnTo>
                      <a:pt x="372" y="1865"/>
                    </a:lnTo>
                    <a:lnTo>
                      <a:pt x="405" y="1866"/>
                    </a:lnTo>
                    <a:lnTo>
                      <a:pt x="438" y="1867"/>
                    </a:lnTo>
                    <a:lnTo>
                      <a:pt x="473" y="1869"/>
                    </a:lnTo>
                    <a:lnTo>
                      <a:pt x="506" y="1870"/>
                    </a:lnTo>
                    <a:lnTo>
                      <a:pt x="540" y="1871"/>
                    </a:lnTo>
                    <a:lnTo>
                      <a:pt x="540" y="1734"/>
                    </a:lnTo>
                    <a:lnTo>
                      <a:pt x="540" y="1597"/>
                    </a:lnTo>
                    <a:lnTo>
                      <a:pt x="539" y="1460"/>
                    </a:lnTo>
                    <a:lnTo>
                      <a:pt x="539" y="1323"/>
                    </a:lnTo>
                    <a:lnTo>
                      <a:pt x="547" y="1321"/>
                    </a:lnTo>
                    <a:lnTo>
                      <a:pt x="556" y="1319"/>
                    </a:lnTo>
                    <a:lnTo>
                      <a:pt x="564" y="1318"/>
                    </a:lnTo>
                    <a:lnTo>
                      <a:pt x="572" y="1317"/>
                    </a:lnTo>
                    <a:lnTo>
                      <a:pt x="573" y="1229"/>
                    </a:lnTo>
                    <a:lnTo>
                      <a:pt x="573" y="1141"/>
                    </a:lnTo>
                    <a:lnTo>
                      <a:pt x="573" y="1053"/>
                    </a:lnTo>
                    <a:lnTo>
                      <a:pt x="573" y="966"/>
                    </a:lnTo>
                    <a:lnTo>
                      <a:pt x="567" y="953"/>
                    </a:lnTo>
                    <a:lnTo>
                      <a:pt x="562" y="940"/>
                    </a:lnTo>
                    <a:lnTo>
                      <a:pt x="555" y="929"/>
                    </a:lnTo>
                    <a:lnTo>
                      <a:pt x="549" y="916"/>
                    </a:lnTo>
                    <a:lnTo>
                      <a:pt x="543" y="904"/>
                    </a:lnTo>
                    <a:lnTo>
                      <a:pt x="537" y="892"/>
                    </a:lnTo>
                    <a:lnTo>
                      <a:pt x="532" y="880"/>
                    </a:lnTo>
                    <a:lnTo>
                      <a:pt x="526" y="868"/>
                    </a:lnTo>
                    <a:lnTo>
                      <a:pt x="526" y="744"/>
                    </a:lnTo>
                    <a:lnTo>
                      <a:pt x="527" y="621"/>
                    </a:lnTo>
                    <a:lnTo>
                      <a:pt x="527" y="498"/>
                    </a:lnTo>
                    <a:lnTo>
                      <a:pt x="528" y="375"/>
                    </a:lnTo>
                    <a:lnTo>
                      <a:pt x="521" y="371"/>
                    </a:lnTo>
                    <a:lnTo>
                      <a:pt x="514" y="368"/>
                    </a:lnTo>
                    <a:lnTo>
                      <a:pt x="507" y="364"/>
                    </a:lnTo>
                    <a:lnTo>
                      <a:pt x="501" y="361"/>
                    </a:lnTo>
                    <a:lnTo>
                      <a:pt x="502" y="310"/>
                    </a:lnTo>
                    <a:lnTo>
                      <a:pt x="503" y="259"/>
                    </a:lnTo>
                    <a:lnTo>
                      <a:pt x="503" y="209"/>
                    </a:lnTo>
                    <a:lnTo>
                      <a:pt x="504" y="158"/>
                    </a:lnTo>
                    <a:lnTo>
                      <a:pt x="524" y="156"/>
                    </a:lnTo>
                    <a:lnTo>
                      <a:pt x="543" y="155"/>
                    </a:lnTo>
                    <a:lnTo>
                      <a:pt x="563" y="152"/>
                    </a:lnTo>
                    <a:lnTo>
                      <a:pt x="582" y="150"/>
                    </a:lnTo>
                    <a:lnTo>
                      <a:pt x="602" y="149"/>
                    </a:lnTo>
                    <a:lnTo>
                      <a:pt x="622" y="146"/>
                    </a:lnTo>
                    <a:lnTo>
                      <a:pt x="641" y="145"/>
                    </a:lnTo>
                    <a:lnTo>
                      <a:pt x="661" y="143"/>
                    </a:lnTo>
                    <a:lnTo>
                      <a:pt x="661" y="107"/>
                    </a:lnTo>
                    <a:lnTo>
                      <a:pt x="661" y="72"/>
                    </a:lnTo>
                    <a:lnTo>
                      <a:pt x="661" y="37"/>
                    </a:lnTo>
                    <a:lnTo>
                      <a:pt x="661" y="1"/>
                    </a:lnTo>
                    <a:lnTo>
                      <a:pt x="619" y="1"/>
                    </a:lnTo>
                    <a:lnTo>
                      <a:pt x="578" y="1"/>
                    </a:lnTo>
                    <a:lnTo>
                      <a:pt x="537" y="1"/>
                    </a:lnTo>
                    <a:lnTo>
                      <a:pt x="496" y="1"/>
                    </a:lnTo>
                    <a:lnTo>
                      <a:pt x="454" y="1"/>
                    </a:lnTo>
                    <a:lnTo>
                      <a:pt x="413" y="1"/>
                    </a:lnTo>
                    <a:lnTo>
                      <a:pt x="372" y="1"/>
                    </a:lnTo>
                    <a:lnTo>
                      <a:pt x="331" y="0"/>
                    </a:lnTo>
                    <a:lnTo>
                      <a:pt x="290" y="0"/>
                    </a:lnTo>
                    <a:lnTo>
                      <a:pt x="248" y="0"/>
                    </a:lnTo>
                    <a:lnTo>
                      <a:pt x="207" y="0"/>
                    </a:lnTo>
                    <a:lnTo>
                      <a:pt x="165" y="0"/>
                    </a:lnTo>
                    <a:lnTo>
                      <a:pt x="124" y="0"/>
                    </a:lnTo>
                    <a:lnTo>
                      <a:pt x="83" y="0"/>
                    </a:lnTo>
                    <a:lnTo>
                      <a:pt x="42" y="0"/>
                    </a:lnTo>
                    <a:lnTo>
                      <a:pt x="0" y="0"/>
                    </a:lnTo>
                    <a:lnTo>
                      <a:pt x="0" y="148"/>
                    </a:lnTo>
                    <a:lnTo>
                      <a:pt x="12" y="149"/>
                    </a:lnTo>
                    <a:lnTo>
                      <a:pt x="25" y="149"/>
                    </a:lnTo>
                    <a:lnTo>
                      <a:pt x="36" y="150"/>
                    </a:lnTo>
                    <a:lnTo>
                      <a:pt x="48" y="151"/>
                    </a:lnTo>
                    <a:lnTo>
                      <a:pt x="60" y="152"/>
                    </a:lnTo>
                    <a:lnTo>
                      <a:pt x="72" y="152"/>
                    </a:lnTo>
                    <a:lnTo>
                      <a:pt x="85" y="153"/>
                    </a:lnTo>
                    <a:lnTo>
                      <a:pt x="96" y="155"/>
                    </a:lnTo>
                    <a:lnTo>
                      <a:pt x="108" y="156"/>
                    </a:lnTo>
                    <a:lnTo>
                      <a:pt x="120" y="156"/>
                    </a:lnTo>
                    <a:lnTo>
                      <a:pt x="132" y="157"/>
                    </a:lnTo>
                    <a:lnTo>
                      <a:pt x="145" y="158"/>
                    </a:lnTo>
                    <a:lnTo>
                      <a:pt x="156" y="159"/>
                    </a:lnTo>
                    <a:lnTo>
                      <a:pt x="168" y="159"/>
                    </a:lnTo>
                    <a:lnTo>
                      <a:pt x="180" y="160"/>
                    </a:lnTo>
                    <a:lnTo>
                      <a:pt x="192" y="161"/>
                    </a:lnTo>
                    <a:lnTo>
                      <a:pt x="191" y="208"/>
                    </a:lnTo>
                    <a:lnTo>
                      <a:pt x="191" y="255"/>
                    </a:lnTo>
                    <a:lnTo>
                      <a:pt x="189" y="301"/>
                    </a:lnTo>
                    <a:lnTo>
                      <a:pt x="189" y="348"/>
                    </a:lnTo>
                    <a:lnTo>
                      <a:pt x="178" y="348"/>
                    </a:lnTo>
                    <a:lnTo>
                      <a:pt x="165" y="347"/>
                    </a:lnTo>
                    <a:lnTo>
                      <a:pt x="154" y="347"/>
                    </a:lnTo>
                    <a:lnTo>
                      <a:pt x="142" y="346"/>
                    </a:lnTo>
                    <a:lnTo>
                      <a:pt x="131" y="346"/>
                    </a:lnTo>
                    <a:lnTo>
                      <a:pt x="118" y="346"/>
                    </a:lnTo>
                    <a:lnTo>
                      <a:pt x="106" y="345"/>
                    </a:lnTo>
                    <a:lnTo>
                      <a:pt x="95" y="345"/>
                    </a:lnTo>
                    <a:lnTo>
                      <a:pt x="83" y="345"/>
                    </a:lnTo>
                    <a:lnTo>
                      <a:pt x="72" y="343"/>
                    </a:lnTo>
                    <a:lnTo>
                      <a:pt x="59" y="343"/>
                    </a:lnTo>
                    <a:lnTo>
                      <a:pt x="48" y="342"/>
                    </a:lnTo>
                    <a:lnTo>
                      <a:pt x="36" y="342"/>
                    </a:lnTo>
                    <a:lnTo>
                      <a:pt x="25" y="342"/>
                    </a:lnTo>
                    <a:lnTo>
                      <a:pt x="12" y="341"/>
                    </a:lnTo>
                    <a:lnTo>
                      <a:pt x="0" y="341"/>
                    </a:lnTo>
                    <a:close/>
                  </a:path>
                </a:pathLst>
              </a:custGeom>
              <a:solidFill>
                <a:srgbClr val="D8D8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340" name="Freeform 20"/>
              <p:cNvSpPr>
                <a:spLocks/>
              </p:cNvSpPr>
              <p:nvPr/>
            </p:nvSpPr>
            <p:spPr bwMode="auto">
              <a:xfrm>
                <a:off x="2582" y="1817"/>
                <a:ext cx="309" cy="926"/>
              </a:xfrm>
              <a:custGeom>
                <a:avLst/>
                <a:gdLst>
                  <a:gd name="T0" fmla="*/ 618 w 618"/>
                  <a:gd name="T1" fmla="*/ 0 h 1854"/>
                  <a:gd name="T2" fmla="*/ 541 w 618"/>
                  <a:gd name="T3" fmla="*/ 0 h 1854"/>
                  <a:gd name="T4" fmla="*/ 464 w 618"/>
                  <a:gd name="T5" fmla="*/ 0 h 1854"/>
                  <a:gd name="T6" fmla="*/ 387 w 618"/>
                  <a:gd name="T7" fmla="*/ 0 h 1854"/>
                  <a:gd name="T8" fmla="*/ 310 w 618"/>
                  <a:gd name="T9" fmla="*/ 0 h 1854"/>
                  <a:gd name="T10" fmla="*/ 231 w 618"/>
                  <a:gd name="T11" fmla="*/ 0 h 1854"/>
                  <a:gd name="T12" fmla="*/ 154 w 618"/>
                  <a:gd name="T13" fmla="*/ 0 h 1854"/>
                  <a:gd name="T14" fmla="*/ 77 w 618"/>
                  <a:gd name="T15" fmla="*/ 0 h 1854"/>
                  <a:gd name="T16" fmla="*/ 0 w 618"/>
                  <a:gd name="T17" fmla="*/ 0 h 1854"/>
                  <a:gd name="T18" fmla="*/ 1 w 618"/>
                  <a:gd name="T19" fmla="*/ 58 h 1854"/>
                  <a:gd name="T20" fmla="*/ 1 w 618"/>
                  <a:gd name="T21" fmla="*/ 117 h 1854"/>
                  <a:gd name="T22" fmla="*/ 17 w 618"/>
                  <a:gd name="T23" fmla="*/ 113 h 1854"/>
                  <a:gd name="T24" fmla="*/ 32 w 618"/>
                  <a:gd name="T25" fmla="*/ 111 h 1854"/>
                  <a:gd name="T26" fmla="*/ 35 w 618"/>
                  <a:gd name="T27" fmla="*/ 974 h 1854"/>
                  <a:gd name="T28" fmla="*/ 38 w 618"/>
                  <a:gd name="T29" fmla="*/ 1835 h 1854"/>
                  <a:gd name="T30" fmla="*/ 110 w 618"/>
                  <a:gd name="T31" fmla="*/ 1838 h 1854"/>
                  <a:gd name="T32" fmla="*/ 183 w 618"/>
                  <a:gd name="T33" fmla="*/ 1840 h 1854"/>
                  <a:gd name="T34" fmla="*/ 255 w 618"/>
                  <a:gd name="T35" fmla="*/ 1842 h 1854"/>
                  <a:gd name="T36" fmla="*/ 328 w 618"/>
                  <a:gd name="T37" fmla="*/ 1844 h 1854"/>
                  <a:gd name="T38" fmla="*/ 401 w 618"/>
                  <a:gd name="T39" fmla="*/ 1847 h 1854"/>
                  <a:gd name="T40" fmla="*/ 473 w 618"/>
                  <a:gd name="T41" fmla="*/ 1849 h 1854"/>
                  <a:gd name="T42" fmla="*/ 546 w 618"/>
                  <a:gd name="T43" fmla="*/ 1851 h 1854"/>
                  <a:gd name="T44" fmla="*/ 618 w 618"/>
                  <a:gd name="T45" fmla="*/ 1854 h 1854"/>
                  <a:gd name="T46" fmla="*/ 607 w 618"/>
                  <a:gd name="T47" fmla="*/ 341 h 1854"/>
                  <a:gd name="T48" fmla="*/ 583 w 618"/>
                  <a:gd name="T49" fmla="*/ 340 h 1854"/>
                  <a:gd name="T50" fmla="*/ 559 w 618"/>
                  <a:gd name="T51" fmla="*/ 339 h 1854"/>
                  <a:gd name="T52" fmla="*/ 534 w 618"/>
                  <a:gd name="T53" fmla="*/ 338 h 1854"/>
                  <a:gd name="T54" fmla="*/ 511 w 618"/>
                  <a:gd name="T55" fmla="*/ 338 h 1854"/>
                  <a:gd name="T56" fmla="*/ 487 w 618"/>
                  <a:gd name="T57" fmla="*/ 337 h 1854"/>
                  <a:gd name="T58" fmla="*/ 463 w 618"/>
                  <a:gd name="T59" fmla="*/ 335 h 1854"/>
                  <a:gd name="T60" fmla="*/ 439 w 618"/>
                  <a:gd name="T61" fmla="*/ 334 h 1854"/>
                  <a:gd name="T62" fmla="*/ 431 w 618"/>
                  <a:gd name="T63" fmla="*/ 312 h 1854"/>
                  <a:gd name="T64" fmla="*/ 436 w 618"/>
                  <a:gd name="T65" fmla="*/ 267 h 1854"/>
                  <a:gd name="T66" fmla="*/ 443 w 618"/>
                  <a:gd name="T67" fmla="*/ 217 h 1854"/>
                  <a:gd name="T68" fmla="*/ 450 w 618"/>
                  <a:gd name="T69" fmla="*/ 163 h 1854"/>
                  <a:gd name="T70" fmla="*/ 473 w 618"/>
                  <a:gd name="T71" fmla="*/ 136 h 1854"/>
                  <a:gd name="T72" fmla="*/ 515 w 618"/>
                  <a:gd name="T73" fmla="*/ 140 h 1854"/>
                  <a:gd name="T74" fmla="*/ 556 w 618"/>
                  <a:gd name="T75" fmla="*/ 143 h 1854"/>
                  <a:gd name="T76" fmla="*/ 598 w 618"/>
                  <a:gd name="T77" fmla="*/ 146 h 1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18" h="1854">
                    <a:moveTo>
                      <a:pt x="618" y="148"/>
                    </a:moveTo>
                    <a:lnTo>
                      <a:pt x="618" y="0"/>
                    </a:lnTo>
                    <a:lnTo>
                      <a:pt x="579" y="0"/>
                    </a:lnTo>
                    <a:lnTo>
                      <a:pt x="541" y="0"/>
                    </a:lnTo>
                    <a:lnTo>
                      <a:pt x="502" y="0"/>
                    </a:lnTo>
                    <a:lnTo>
                      <a:pt x="464" y="0"/>
                    </a:lnTo>
                    <a:lnTo>
                      <a:pt x="425" y="0"/>
                    </a:lnTo>
                    <a:lnTo>
                      <a:pt x="387" y="0"/>
                    </a:lnTo>
                    <a:lnTo>
                      <a:pt x="348" y="0"/>
                    </a:lnTo>
                    <a:lnTo>
                      <a:pt x="310" y="0"/>
                    </a:lnTo>
                    <a:lnTo>
                      <a:pt x="270" y="0"/>
                    </a:lnTo>
                    <a:lnTo>
                      <a:pt x="231" y="0"/>
                    </a:lnTo>
                    <a:lnTo>
                      <a:pt x="193" y="0"/>
                    </a:lnTo>
                    <a:lnTo>
                      <a:pt x="154" y="0"/>
                    </a:lnTo>
                    <a:lnTo>
                      <a:pt x="116" y="0"/>
                    </a:lnTo>
                    <a:lnTo>
                      <a:pt x="77" y="0"/>
                    </a:lnTo>
                    <a:lnTo>
                      <a:pt x="39" y="0"/>
                    </a:lnTo>
                    <a:lnTo>
                      <a:pt x="0" y="0"/>
                    </a:lnTo>
                    <a:lnTo>
                      <a:pt x="0" y="29"/>
                    </a:lnTo>
                    <a:lnTo>
                      <a:pt x="1" y="58"/>
                    </a:lnTo>
                    <a:lnTo>
                      <a:pt x="1" y="88"/>
                    </a:lnTo>
                    <a:lnTo>
                      <a:pt x="1" y="117"/>
                    </a:lnTo>
                    <a:lnTo>
                      <a:pt x="9" y="115"/>
                    </a:lnTo>
                    <a:lnTo>
                      <a:pt x="17" y="113"/>
                    </a:lnTo>
                    <a:lnTo>
                      <a:pt x="24" y="112"/>
                    </a:lnTo>
                    <a:lnTo>
                      <a:pt x="32" y="111"/>
                    </a:lnTo>
                    <a:lnTo>
                      <a:pt x="33" y="543"/>
                    </a:lnTo>
                    <a:lnTo>
                      <a:pt x="35" y="974"/>
                    </a:lnTo>
                    <a:lnTo>
                      <a:pt x="37" y="1404"/>
                    </a:lnTo>
                    <a:lnTo>
                      <a:pt x="38" y="1835"/>
                    </a:lnTo>
                    <a:lnTo>
                      <a:pt x="75" y="1836"/>
                    </a:lnTo>
                    <a:lnTo>
                      <a:pt x="110" y="1838"/>
                    </a:lnTo>
                    <a:lnTo>
                      <a:pt x="147" y="1839"/>
                    </a:lnTo>
                    <a:lnTo>
                      <a:pt x="183" y="1840"/>
                    </a:lnTo>
                    <a:lnTo>
                      <a:pt x="220" y="1841"/>
                    </a:lnTo>
                    <a:lnTo>
                      <a:pt x="255" y="1842"/>
                    </a:lnTo>
                    <a:lnTo>
                      <a:pt x="292" y="1843"/>
                    </a:lnTo>
                    <a:lnTo>
                      <a:pt x="328" y="1844"/>
                    </a:lnTo>
                    <a:lnTo>
                      <a:pt x="365" y="1846"/>
                    </a:lnTo>
                    <a:lnTo>
                      <a:pt x="401" y="1847"/>
                    </a:lnTo>
                    <a:lnTo>
                      <a:pt x="438" y="1848"/>
                    </a:lnTo>
                    <a:lnTo>
                      <a:pt x="473" y="1849"/>
                    </a:lnTo>
                    <a:lnTo>
                      <a:pt x="510" y="1850"/>
                    </a:lnTo>
                    <a:lnTo>
                      <a:pt x="546" y="1851"/>
                    </a:lnTo>
                    <a:lnTo>
                      <a:pt x="583" y="1852"/>
                    </a:lnTo>
                    <a:lnTo>
                      <a:pt x="618" y="1854"/>
                    </a:lnTo>
                    <a:lnTo>
                      <a:pt x="618" y="341"/>
                    </a:lnTo>
                    <a:lnTo>
                      <a:pt x="607" y="341"/>
                    </a:lnTo>
                    <a:lnTo>
                      <a:pt x="594" y="340"/>
                    </a:lnTo>
                    <a:lnTo>
                      <a:pt x="583" y="340"/>
                    </a:lnTo>
                    <a:lnTo>
                      <a:pt x="571" y="339"/>
                    </a:lnTo>
                    <a:lnTo>
                      <a:pt x="559" y="339"/>
                    </a:lnTo>
                    <a:lnTo>
                      <a:pt x="547" y="339"/>
                    </a:lnTo>
                    <a:lnTo>
                      <a:pt x="534" y="338"/>
                    </a:lnTo>
                    <a:lnTo>
                      <a:pt x="523" y="338"/>
                    </a:lnTo>
                    <a:lnTo>
                      <a:pt x="511" y="338"/>
                    </a:lnTo>
                    <a:lnTo>
                      <a:pt x="499" y="337"/>
                    </a:lnTo>
                    <a:lnTo>
                      <a:pt x="487" y="337"/>
                    </a:lnTo>
                    <a:lnTo>
                      <a:pt x="474" y="335"/>
                    </a:lnTo>
                    <a:lnTo>
                      <a:pt x="463" y="335"/>
                    </a:lnTo>
                    <a:lnTo>
                      <a:pt x="451" y="335"/>
                    </a:lnTo>
                    <a:lnTo>
                      <a:pt x="439" y="334"/>
                    </a:lnTo>
                    <a:lnTo>
                      <a:pt x="427" y="334"/>
                    </a:lnTo>
                    <a:lnTo>
                      <a:pt x="431" y="312"/>
                    </a:lnTo>
                    <a:lnTo>
                      <a:pt x="434" y="289"/>
                    </a:lnTo>
                    <a:lnTo>
                      <a:pt x="436" y="267"/>
                    </a:lnTo>
                    <a:lnTo>
                      <a:pt x="440" y="244"/>
                    </a:lnTo>
                    <a:lnTo>
                      <a:pt x="443" y="217"/>
                    </a:lnTo>
                    <a:lnTo>
                      <a:pt x="447" y="189"/>
                    </a:lnTo>
                    <a:lnTo>
                      <a:pt x="450" y="163"/>
                    </a:lnTo>
                    <a:lnTo>
                      <a:pt x="453" y="135"/>
                    </a:lnTo>
                    <a:lnTo>
                      <a:pt x="473" y="136"/>
                    </a:lnTo>
                    <a:lnTo>
                      <a:pt x="494" y="138"/>
                    </a:lnTo>
                    <a:lnTo>
                      <a:pt x="515" y="140"/>
                    </a:lnTo>
                    <a:lnTo>
                      <a:pt x="536" y="141"/>
                    </a:lnTo>
                    <a:lnTo>
                      <a:pt x="556" y="143"/>
                    </a:lnTo>
                    <a:lnTo>
                      <a:pt x="577" y="144"/>
                    </a:lnTo>
                    <a:lnTo>
                      <a:pt x="598" y="146"/>
                    </a:lnTo>
                    <a:lnTo>
                      <a:pt x="618" y="148"/>
                    </a:lnTo>
                    <a:close/>
                  </a:path>
                </a:pathLst>
              </a:custGeom>
              <a:solidFill>
                <a:srgbClr val="D8D8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341" name="Freeform 21"/>
              <p:cNvSpPr>
                <a:spLocks/>
              </p:cNvSpPr>
              <p:nvPr/>
            </p:nvSpPr>
            <p:spPr bwMode="auto">
              <a:xfrm>
                <a:off x="2891" y="1817"/>
                <a:ext cx="327" cy="934"/>
              </a:xfrm>
              <a:custGeom>
                <a:avLst/>
                <a:gdLst>
                  <a:gd name="T0" fmla="*/ 0 w 655"/>
                  <a:gd name="T1" fmla="*/ 1852 h 1870"/>
                  <a:gd name="T2" fmla="*/ 67 w 655"/>
                  <a:gd name="T3" fmla="*/ 1855 h 1870"/>
                  <a:gd name="T4" fmla="*/ 134 w 655"/>
                  <a:gd name="T5" fmla="*/ 1857 h 1870"/>
                  <a:gd name="T6" fmla="*/ 200 w 655"/>
                  <a:gd name="T7" fmla="*/ 1859 h 1870"/>
                  <a:gd name="T8" fmla="*/ 267 w 655"/>
                  <a:gd name="T9" fmla="*/ 1861 h 1870"/>
                  <a:gd name="T10" fmla="*/ 333 w 655"/>
                  <a:gd name="T11" fmla="*/ 1863 h 1870"/>
                  <a:gd name="T12" fmla="*/ 400 w 655"/>
                  <a:gd name="T13" fmla="*/ 1865 h 1870"/>
                  <a:gd name="T14" fmla="*/ 467 w 655"/>
                  <a:gd name="T15" fmla="*/ 1867 h 1870"/>
                  <a:gd name="T16" fmla="*/ 534 w 655"/>
                  <a:gd name="T17" fmla="*/ 1870 h 1870"/>
                  <a:gd name="T18" fmla="*/ 534 w 655"/>
                  <a:gd name="T19" fmla="*/ 1593 h 1870"/>
                  <a:gd name="T20" fmla="*/ 533 w 655"/>
                  <a:gd name="T21" fmla="*/ 1317 h 1870"/>
                  <a:gd name="T22" fmla="*/ 550 w 655"/>
                  <a:gd name="T23" fmla="*/ 1313 h 1870"/>
                  <a:gd name="T24" fmla="*/ 566 w 655"/>
                  <a:gd name="T25" fmla="*/ 1311 h 1870"/>
                  <a:gd name="T26" fmla="*/ 567 w 655"/>
                  <a:gd name="T27" fmla="*/ 1139 h 1870"/>
                  <a:gd name="T28" fmla="*/ 567 w 655"/>
                  <a:gd name="T29" fmla="*/ 969 h 1870"/>
                  <a:gd name="T30" fmla="*/ 556 w 655"/>
                  <a:gd name="T31" fmla="*/ 944 h 1870"/>
                  <a:gd name="T32" fmla="*/ 544 w 655"/>
                  <a:gd name="T33" fmla="*/ 918 h 1870"/>
                  <a:gd name="T34" fmla="*/ 533 w 655"/>
                  <a:gd name="T35" fmla="*/ 894 h 1870"/>
                  <a:gd name="T36" fmla="*/ 522 w 655"/>
                  <a:gd name="T37" fmla="*/ 869 h 1870"/>
                  <a:gd name="T38" fmla="*/ 522 w 655"/>
                  <a:gd name="T39" fmla="*/ 622 h 1870"/>
                  <a:gd name="T40" fmla="*/ 522 w 655"/>
                  <a:gd name="T41" fmla="*/ 377 h 1870"/>
                  <a:gd name="T42" fmla="*/ 510 w 655"/>
                  <a:gd name="T43" fmla="*/ 370 h 1870"/>
                  <a:gd name="T44" fmla="*/ 495 w 655"/>
                  <a:gd name="T45" fmla="*/ 363 h 1870"/>
                  <a:gd name="T46" fmla="*/ 497 w 655"/>
                  <a:gd name="T47" fmla="*/ 258 h 1870"/>
                  <a:gd name="T48" fmla="*/ 498 w 655"/>
                  <a:gd name="T49" fmla="*/ 153 h 1870"/>
                  <a:gd name="T50" fmla="*/ 537 w 655"/>
                  <a:gd name="T51" fmla="*/ 150 h 1870"/>
                  <a:gd name="T52" fmla="*/ 577 w 655"/>
                  <a:gd name="T53" fmla="*/ 146 h 1870"/>
                  <a:gd name="T54" fmla="*/ 615 w 655"/>
                  <a:gd name="T55" fmla="*/ 143 h 1870"/>
                  <a:gd name="T56" fmla="*/ 654 w 655"/>
                  <a:gd name="T57" fmla="*/ 138 h 1870"/>
                  <a:gd name="T58" fmla="*/ 655 w 655"/>
                  <a:gd name="T59" fmla="*/ 69 h 1870"/>
                  <a:gd name="T60" fmla="*/ 655 w 655"/>
                  <a:gd name="T61" fmla="*/ 1 h 1870"/>
                  <a:gd name="T62" fmla="*/ 573 w 655"/>
                  <a:gd name="T63" fmla="*/ 1 h 1870"/>
                  <a:gd name="T64" fmla="*/ 491 w 655"/>
                  <a:gd name="T65" fmla="*/ 1 h 1870"/>
                  <a:gd name="T66" fmla="*/ 410 w 655"/>
                  <a:gd name="T67" fmla="*/ 1 h 1870"/>
                  <a:gd name="T68" fmla="*/ 328 w 655"/>
                  <a:gd name="T69" fmla="*/ 0 h 1870"/>
                  <a:gd name="T70" fmla="*/ 246 w 655"/>
                  <a:gd name="T71" fmla="*/ 0 h 1870"/>
                  <a:gd name="T72" fmla="*/ 164 w 655"/>
                  <a:gd name="T73" fmla="*/ 0 h 1870"/>
                  <a:gd name="T74" fmla="*/ 82 w 655"/>
                  <a:gd name="T75" fmla="*/ 0 h 1870"/>
                  <a:gd name="T76" fmla="*/ 0 w 655"/>
                  <a:gd name="T77" fmla="*/ 0 h 1870"/>
                  <a:gd name="T78" fmla="*/ 13 w 655"/>
                  <a:gd name="T79" fmla="*/ 145 h 1870"/>
                  <a:gd name="T80" fmla="*/ 37 w 655"/>
                  <a:gd name="T81" fmla="*/ 146 h 1870"/>
                  <a:gd name="T82" fmla="*/ 62 w 655"/>
                  <a:gd name="T83" fmla="*/ 149 h 1870"/>
                  <a:gd name="T84" fmla="*/ 86 w 655"/>
                  <a:gd name="T85" fmla="*/ 150 h 1870"/>
                  <a:gd name="T86" fmla="*/ 110 w 655"/>
                  <a:gd name="T87" fmla="*/ 152 h 1870"/>
                  <a:gd name="T88" fmla="*/ 134 w 655"/>
                  <a:gd name="T89" fmla="*/ 153 h 1870"/>
                  <a:gd name="T90" fmla="*/ 158 w 655"/>
                  <a:gd name="T91" fmla="*/ 156 h 1870"/>
                  <a:gd name="T92" fmla="*/ 183 w 655"/>
                  <a:gd name="T93" fmla="*/ 157 h 1870"/>
                  <a:gd name="T94" fmla="*/ 194 w 655"/>
                  <a:gd name="T95" fmla="*/ 206 h 1870"/>
                  <a:gd name="T96" fmla="*/ 194 w 655"/>
                  <a:gd name="T97" fmla="*/ 304 h 1870"/>
                  <a:gd name="T98" fmla="*/ 183 w 655"/>
                  <a:gd name="T99" fmla="*/ 353 h 1870"/>
                  <a:gd name="T100" fmla="*/ 158 w 655"/>
                  <a:gd name="T101" fmla="*/ 352 h 1870"/>
                  <a:gd name="T102" fmla="*/ 134 w 655"/>
                  <a:gd name="T103" fmla="*/ 350 h 1870"/>
                  <a:gd name="T104" fmla="*/ 110 w 655"/>
                  <a:gd name="T105" fmla="*/ 349 h 1870"/>
                  <a:gd name="T106" fmla="*/ 86 w 655"/>
                  <a:gd name="T107" fmla="*/ 348 h 1870"/>
                  <a:gd name="T108" fmla="*/ 62 w 655"/>
                  <a:gd name="T109" fmla="*/ 348 h 1870"/>
                  <a:gd name="T110" fmla="*/ 37 w 655"/>
                  <a:gd name="T111" fmla="*/ 347 h 1870"/>
                  <a:gd name="T112" fmla="*/ 13 w 655"/>
                  <a:gd name="T113" fmla="*/ 346 h 18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55" h="1870">
                    <a:moveTo>
                      <a:pt x="0" y="345"/>
                    </a:moveTo>
                    <a:lnTo>
                      <a:pt x="0" y="1852"/>
                    </a:lnTo>
                    <a:lnTo>
                      <a:pt x="34" y="1854"/>
                    </a:lnTo>
                    <a:lnTo>
                      <a:pt x="67" y="1855"/>
                    </a:lnTo>
                    <a:lnTo>
                      <a:pt x="101" y="1856"/>
                    </a:lnTo>
                    <a:lnTo>
                      <a:pt x="134" y="1857"/>
                    </a:lnTo>
                    <a:lnTo>
                      <a:pt x="166" y="1858"/>
                    </a:lnTo>
                    <a:lnTo>
                      <a:pt x="200" y="1859"/>
                    </a:lnTo>
                    <a:lnTo>
                      <a:pt x="233" y="1861"/>
                    </a:lnTo>
                    <a:lnTo>
                      <a:pt x="267" y="1861"/>
                    </a:lnTo>
                    <a:lnTo>
                      <a:pt x="300" y="1862"/>
                    </a:lnTo>
                    <a:lnTo>
                      <a:pt x="333" y="1863"/>
                    </a:lnTo>
                    <a:lnTo>
                      <a:pt x="367" y="1864"/>
                    </a:lnTo>
                    <a:lnTo>
                      <a:pt x="400" y="1865"/>
                    </a:lnTo>
                    <a:lnTo>
                      <a:pt x="434" y="1866"/>
                    </a:lnTo>
                    <a:lnTo>
                      <a:pt x="467" y="1867"/>
                    </a:lnTo>
                    <a:lnTo>
                      <a:pt x="501" y="1869"/>
                    </a:lnTo>
                    <a:lnTo>
                      <a:pt x="534" y="1870"/>
                    </a:lnTo>
                    <a:lnTo>
                      <a:pt x="534" y="1732"/>
                    </a:lnTo>
                    <a:lnTo>
                      <a:pt x="534" y="1593"/>
                    </a:lnTo>
                    <a:lnTo>
                      <a:pt x="533" y="1455"/>
                    </a:lnTo>
                    <a:lnTo>
                      <a:pt x="533" y="1317"/>
                    </a:lnTo>
                    <a:lnTo>
                      <a:pt x="541" y="1316"/>
                    </a:lnTo>
                    <a:lnTo>
                      <a:pt x="550" y="1313"/>
                    </a:lnTo>
                    <a:lnTo>
                      <a:pt x="558" y="1312"/>
                    </a:lnTo>
                    <a:lnTo>
                      <a:pt x="566" y="1311"/>
                    </a:lnTo>
                    <a:lnTo>
                      <a:pt x="567" y="1225"/>
                    </a:lnTo>
                    <a:lnTo>
                      <a:pt x="567" y="1139"/>
                    </a:lnTo>
                    <a:lnTo>
                      <a:pt x="567" y="1054"/>
                    </a:lnTo>
                    <a:lnTo>
                      <a:pt x="567" y="969"/>
                    </a:lnTo>
                    <a:lnTo>
                      <a:pt x="562" y="956"/>
                    </a:lnTo>
                    <a:lnTo>
                      <a:pt x="556" y="944"/>
                    </a:lnTo>
                    <a:lnTo>
                      <a:pt x="550" y="931"/>
                    </a:lnTo>
                    <a:lnTo>
                      <a:pt x="544" y="918"/>
                    </a:lnTo>
                    <a:lnTo>
                      <a:pt x="539" y="907"/>
                    </a:lnTo>
                    <a:lnTo>
                      <a:pt x="533" y="894"/>
                    </a:lnTo>
                    <a:lnTo>
                      <a:pt x="528" y="881"/>
                    </a:lnTo>
                    <a:lnTo>
                      <a:pt x="522" y="869"/>
                    </a:lnTo>
                    <a:lnTo>
                      <a:pt x="522" y="745"/>
                    </a:lnTo>
                    <a:lnTo>
                      <a:pt x="522" y="622"/>
                    </a:lnTo>
                    <a:lnTo>
                      <a:pt x="522" y="500"/>
                    </a:lnTo>
                    <a:lnTo>
                      <a:pt x="522" y="377"/>
                    </a:lnTo>
                    <a:lnTo>
                      <a:pt x="517" y="373"/>
                    </a:lnTo>
                    <a:lnTo>
                      <a:pt x="510" y="370"/>
                    </a:lnTo>
                    <a:lnTo>
                      <a:pt x="503" y="366"/>
                    </a:lnTo>
                    <a:lnTo>
                      <a:pt x="495" y="363"/>
                    </a:lnTo>
                    <a:lnTo>
                      <a:pt x="496" y="310"/>
                    </a:lnTo>
                    <a:lnTo>
                      <a:pt x="497" y="258"/>
                    </a:lnTo>
                    <a:lnTo>
                      <a:pt x="497" y="205"/>
                    </a:lnTo>
                    <a:lnTo>
                      <a:pt x="498" y="153"/>
                    </a:lnTo>
                    <a:lnTo>
                      <a:pt x="518" y="151"/>
                    </a:lnTo>
                    <a:lnTo>
                      <a:pt x="537" y="150"/>
                    </a:lnTo>
                    <a:lnTo>
                      <a:pt x="557" y="148"/>
                    </a:lnTo>
                    <a:lnTo>
                      <a:pt x="577" y="146"/>
                    </a:lnTo>
                    <a:lnTo>
                      <a:pt x="595" y="144"/>
                    </a:lnTo>
                    <a:lnTo>
                      <a:pt x="615" y="143"/>
                    </a:lnTo>
                    <a:lnTo>
                      <a:pt x="634" y="141"/>
                    </a:lnTo>
                    <a:lnTo>
                      <a:pt x="654" y="138"/>
                    </a:lnTo>
                    <a:lnTo>
                      <a:pt x="654" y="104"/>
                    </a:lnTo>
                    <a:lnTo>
                      <a:pt x="655" y="69"/>
                    </a:lnTo>
                    <a:lnTo>
                      <a:pt x="655" y="36"/>
                    </a:lnTo>
                    <a:lnTo>
                      <a:pt x="655" y="1"/>
                    </a:lnTo>
                    <a:lnTo>
                      <a:pt x="613" y="1"/>
                    </a:lnTo>
                    <a:lnTo>
                      <a:pt x="573" y="1"/>
                    </a:lnTo>
                    <a:lnTo>
                      <a:pt x="532" y="1"/>
                    </a:lnTo>
                    <a:lnTo>
                      <a:pt x="491" y="1"/>
                    </a:lnTo>
                    <a:lnTo>
                      <a:pt x="450" y="1"/>
                    </a:lnTo>
                    <a:lnTo>
                      <a:pt x="410" y="1"/>
                    </a:lnTo>
                    <a:lnTo>
                      <a:pt x="368" y="1"/>
                    </a:lnTo>
                    <a:lnTo>
                      <a:pt x="328" y="0"/>
                    </a:lnTo>
                    <a:lnTo>
                      <a:pt x="286" y="0"/>
                    </a:lnTo>
                    <a:lnTo>
                      <a:pt x="246" y="0"/>
                    </a:lnTo>
                    <a:lnTo>
                      <a:pt x="204" y="0"/>
                    </a:lnTo>
                    <a:lnTo>
                      <a:pt x="164" y="0"/>
                    </a:lnTo>
                    <a:lnTo>
                      <a:pt x="123" y="0"/>
                    </a:lnTo>
                    <a:lnTo>
                      <a:pt x="82" y="0"/>
                    </a:lnTo>
                    <a:lnTo>
                      <a:pt x="41" y="0"/>
                    </a:lnTo>
                    <a:lnTo>
                      <a:pt x="0" y="0"/>
                    </a:lnTo>
                    <a:lnTo>
                      <a:pt x="0" y="144"/>
                    </a:lnTo>
                    <a:lnTo>
                      <a:pt x="13" y="145"/>
                    </a:lnTo>
                    <a:lnTo>
                      <a:pt x="25" y="145"/>
                    </a:lnTo>
                    <a:lnTo>
                      <a:pt x="37" y="146"/>
                    </a:lnTo>
                    <a:lnTo>
                      <a:pt x="49" y="148"/>
                    </a:lnTo>
                    <a:lnTo>
                      <a:pt x="62" y="149"/>
                    </a:lnTo>
                    <a:lnTo>
                      <a:pt x="73" y="149"/>
                    </a:lnTo>
                    <a:lnTo>
                      <a:pt x="86" y="150"/>
                    </a:lnTo>
                    <a:lnTo>
                      <a:pt x="97" y="151"/>
                    </a:lnTo>
                    <a:lnTo>
                      <a:pt x="110" y="152"/>
                    </a:lnTo>
                    <a:lnTo>
                      <a:pt x="121" y="152"/>
                    </a:lnTo>
                    <a:lnTo>
                      <a:pt x="134" y="153"/>
                    </a:lnTo>
                    <a:lnTo>
                      <a:pt x="146" y="155"/>
                    </a:lnTo>
                    <a:lnTo>
                      <a:pt x="158" y="156"/>
                    </a:lnTo>
                    <a:lnTo>
                      <a:pt x="171" y="156"/>
                    </a:lnTo>
                    <a:lnTo>
                      <a:pt x="183" y="157"/>
                    </a:lnTo>
                    <a:lnTo>
                      <a:pt x="195" y="158"/>
                    </a:lnTo>
                    <a:lnTo>
                      <a:pt x="194" y="206"/>
                    </a:lnTo>
                    <a:lnTo>
                      <a:pt x="194" y="255"/>
                    </a:lnTo>
                    <a:lnTo>
                      <a:pt x="194" y="304"/>
                    </a:lnTo>
                    <a:lnTo>
                      <a:pt x="194" y="353"/>
                    </a:lnTo>
                    <a:lnTo>
                      <a:pt x="183" y="353"/>
                    </a:lnTo>
                    <a:lnTo>
                      <a:pt x="170" y="352"/>
                    </a:lnTo>
                    <a:lnTo>
                      <a:pt x="158" y="352"/>
                    </a:lnTo>
                    <a:lnTo>
                      <a:pt x="146" y="350"/>
                    </a:lnTo>
                    <a:lnTo>
                      <a:pt x="134" y="350"/>
                    </a:lnTo>
                    <a:lnTo>
                      <a:pt x="121" y="350"/>
                    </a:lnTo>
                    <a:lnTo>
                      <a:pt x="110" y="349"/>
                    </a:lnTo>
                    <a:lnTo>
                      <a:pt x="97" y="349"/>
                    </a:lnTo>
                    <a:lnTo>
                      <a:pt x="86" y="348"/>
                    </a:lnTo>
                    <a:lnTo>
                      <a:pt x="73" y="348"/>
                    </a:lnTo>
                    <a:lnTo>
                      <a:pt x="62" y="348"/>
                    </a:lnTo>
                    <a:lnTo>
                      <a:pt x="49" y="347"/>
                    </a:lnTo>
                    <a:lnTo>
                      <a:pt x="37" y="347"/>
                    </a:lnTo>
                    <a:lnTo>
                      <a:pt x="25" y="346"/>
                    </a:lnTo>
                    <a:lnTo>
                      <a:pt x="13" y="346"/>
                    </a:lnTo>
                    <a:lnTo>
                      <a:pt x="0" y="345"/>
                    </a:lnTo>
                    <a:close/>
                  </a:path>
                </a:pathLst>
              </a:custGeom>
              <a:solidFill>
                <a:srgbClr val="E5E5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342" name="Freeform 22"/>
              <p:cNvSpPr>
                <a:spLocks/>
              </p:cNvSpPr>
              <p:nvPr/>
            </p:nvSpPr>
            <p:spPr bwMode="auto">
              <a:xfrm>
                <a:off x="2585" y="1816"/>
                <a:ext cx="306" cy="927"/>
              </a:xfrm>
              <a:custGeom>
                <a:avLst/>
                <a:gdLst>
                  <a:gd name="T0" fmla="*/ 611 w 611"/>
                  <a:gd name="T1" fmla="*/ 1 h 1853"/>
                  <a:gd name="T2" fmla="*/ 535 w 611"/>
                  <a:gd name="T3" fmla="*/ 1 h 1853"/>
                  <a:gd name="T4" fmla="*/ 458 w 611"/>
                  <a:gd name="T5" fmla="*/ 1 h 1853"/>
                  <a:gd name="T6" fmla="*/ 382 w 611"/>
                  <a:gd name="T7" fmla="*/ 1 h 1853"/>
                  <a:gd name="T8" fmla="*/ 306 w 611"/>
                  <a:gd name="T9" fmla="*/ 0 h 1853"/>
                  <a:gd name="T10" fmla="*/ 229 w 611"/>
                  <a:gd name="T11" fmla="*/ 0 h 1853"/>
                  <a:gd name="T12" fmla="*/ 153 w 611"/>
                  <a:gd name="T13" fmla="*/ 0 h 1853"/>
                  <a:gd name="T14" fmla="*/ 76 w 611"/>
                  <a:gd name="T15" fmla="*/ 0 h 1853"/>
                  <a:gd name="T16" fmla="*/ 0 w 611"/>
                  <a:gd name="T17" fmla="*/ 0 h 1853"/>
                  <a:gd name="T18" fmla="*/ 1 w 611"/>
                  <a:gd name="T19" fmla="*/ 56 h 1853"/>
                  <a:gd name="T20" fmla="*/ 1 w 611"/>
                  <a:gd name="T21" fmla="*/ 113 h 1853"/>
                  <a:gd name="T22" fmla="*/ 17 w 611"/>
                  <a:gd name="T23" fmla="*/ 109 h 1853"/>
                  <a:gd name="T24" fmla="*/ 32 w 611"/>
                  <a:gd name="T25" fmla="*/ 107 h 1853"/>
                  <a:gd name="T26" fmla="*/ 34 w 611"/>
                  <a:gd name="T27" fmla="*/ 971 h 1853"/>
                  <a:gd name="T28" fmla="*/ 36 w 611"/>
                  <a:gd name="T29" fmla="*/ 1835 h 1853"/>
                  <a:gd name="T30" fmla="*/ 108 w 611"/>
                  <a:gd name="T31" fmla="*/ 1837 h 1853"/>
                  <a:gd name="T32" fmla="*/ 181 w 611"/>
                  <a:gd name="T33" fmla="*/ 1840 h 1853"/>
                  <a:gd name="T34" fmla="*/ 252 w 611"/>
                  <a:gd name="T35" fmla="*/ 1842 h 1853"/>
                  <a:gd name="T36" fmla="*/ 325 w 611"/>
                  <a:gd name="T37" fmla="*/ 1844 h 1853"/>
                  <a:gd name="T38" fmla="*/ 396 w 611"/>
                  <a:gd name="T39" fmla="*/ 1847 h 1853"/>
                  <a:gd name="T40" fmla="*/ 467 w 611"/>
                  <a:gd name="T41" fmla="*/ 1849 h 1853"/>
                  <a:gd name="T42" fmla="*/ 540 w 611"/>
                  <a:gd name="T43" fmla="*/ 1851 h 1853"/>
                  <a:gd name="T44" fmla="*/ 611 w 611"/>
                  <a:gd name="T45" fmla="*/ 1853 h 1853"/>
                  <a:gd name="T46" fmla="*/ 599 w 611"/>
                  <a:gd name="T47" fmla="*/ 346 h 1853"/>
                  <a:gd name="T48" fmla="*/ 575 w 611"/>
                  <a:gd name="T49" fmla="*/ 344 h 1853"/>
                  <a:gd name="T50" fmla="*/ 550 w 611"/>
                  <a:gd name="T51" fmla="*/ 343 h 1853"/>
                  <a:gd name="T52" fmla="*/ 525 w 611"/>
                  <a:gd name="T53" fmla="*/ 342 h 1853"/>
                  <a:gd name="T54" fmla="*/ 501 w 611"/>
                  <a:gd name="T55" fmla="*/ 342 h 1853"/>
                  <a:gd name="T56" fmla="*/ 477 w 611"/>
                  <a:gd name="T57" fmla="*/ 341 h 1853"/>
                  <a:gd name="T58" fmla="*/ 452 w 611"/>
                  <a:gd name="T59" fmla="*/ 340 h 1853"/>
                  <a:gd name="T60" fmla="*/ 428 w 611"/>
                  <a:gd name="T61" fmla="*/ 339 h 1853"/>
                  <a:gd name="T62" fmla="*/ 418 w 611"/>
                  <a:gd name="T63" fmla="*/ 316 h 1853"/>
                  <a:gd name="T64" fmla="*/ 425 w 611"/>
                  <a:gd name="T65" fmla="*/ 271 h 1853"/>
                  <a:gd name="T66" fmla="*/ 432 w 611"/>
                  <a:gd name="T67" fmla="*/ 220 h 1853"/>
                  <a:gd name="T68" fmla="*/ 440 w 611"/>
                  <a:gd name="T69" fmla="*/ 161 h 1853"/>
                  <a:gd name="T70" fmla="*/ 464 w 611"/>
                  <a:gd name="T71" fmla="*/ 134 h 1853"/>
                  <a:gd name="T72" fmla="*/ 505 w 611"/>
                  <a:gd name="T73" fmla="*/ 137 h 1853"/>
                  <a:gd name="T74" fmla="*/ 548 w 611"/>
                  <a:gd name="T75" fmla="*/ 141 h 1853"/>
                  <a:gd name="T76" fmla="*/ 591 w 611"/>
                  <a:gd name="T77" fmla="*/ 144 h 18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11" h="1853">
                    <a:moveTo>
                      <a:pt x="611" y="145"/>
                    </a:moveTo>
                    <a:lnTo>
                      <a:pt x="611" y="1"/>
                    </a:lnTo>
                    <a:lnTo>
                      <a:pt x="573" y="1"/>
                    </a:lnTo>
                    <a:lnTo>
                      <a:pt x="535" y="1"/>
                    </a:lnTo>
                    <a:lnTo>
                      <a:pt x="496" y="1"/>
                    </a:lnTo>
                    <a:lnTo>
                      <a:pt x="458" y="1"/>
                    </a:lnTo>
                    <a:lnTo>
                      <a:pt x="420" y="1"/>
                    </a:lnTo>
                    <a:lnTo>
                      <a:pt x="382" y="1"/>
                    </a:lnTo>
                    <a:lnTo>
                      <a:pt x="344" y="1"/>
                    </a:lnTo>
                    <a:lnTo>
                      <a:pt x="306" y="0"/>
                    </a:lnTo>
                    <a:lnTo>
                      <a:pt x="267" y="0"/>
                    </a:lnTo>
                    <a:lnTo>
                      <a:pt x="229" y="0"/>
                    </a:lnTo>
                    <a:lnTo>
                      <a:pt x="191" y="0"/>
                    </a:lnTo>
                    <a:lnTo>
                      <a:pt x="153" y="0"/>
                    </a:lnTo>
                    <a:lnTo>
                      <a:pt x="115" y="0"/>
                    </a:lnTo>
                    <a:lnTo>
                      <a:pt x="76" y="0"/>
                    </a:lnTo>
                    <a:lnTo>
                      <a:pt x="38" y="0"/>
                    </a:lnTo>
                    <a:lnTo>
                      <a:pt x="0" y="0"/>
                    </a:lnTo>
                    <a:lnTo>
                      <a:pt x="0" y="29"/>
                    </a:lnTo>
                    <a:lnTo>
                      <a:pt x="1" y="56"/>
                    </a:lnTo>
                    <a:lnTo>
                      <a:pt x="1" y="84"/>
                    </a:lnTo>
                    <a:lnTo>
                      <a:pt x="1" y="113"/>
                    </a:lnTo>
                    <a:lnTo>
                      <a:pt x="9" y="112"/>
                    </a:lnTo>
                    <a:lnTo>
                      <a:pt x="17" y="109"/>
                    </a:lnTo>
                    <a:lnTo>
                      <a:pt x="24" y="108"/>
                    </a:lnTo>
                    <a:lnTo>
                      <a:pt x="32" y="107"/>
                    </a:lnTo>
                    <a:lnTo>
                      <a:pt x="33" y="539"/>
                    </a:lnTo>
                    <a:lnTo>
                      <a:pt x="34" y="971"/>
                    </a:lnTo>
                    <a:lnTo>
                      <a:pt x="35" y="1403"/>
                    </a:lnTo>
                    <a:lnTo>
                      <a:pt x="36" y="1835"/>
                    </a:lnTo>
                    <a:lnTo>
                      <a:pt x="72" y="1836"/>
                    </a:lnTo>
                    <a:lnTo>
                      <a:pt x="108" y="1837"/>
                    </a:lnTo>
                    <a:lnTo>
                      <a:pt x="144" y="1839"/>
                    </a:lnTo>
                    <a:lnTo>
                      <a:pt x="181" y="1840"/>
                    </a:lnTo>
                    <a:lnTo>
                      <a:pt x="216" y="1841"/>
                    </a:lnTo>
                    <a:lnTo>
                      <a:pt x="252" y="1842"/>
                    </a:lnTo>
                    <a:lnTo>
                      <a:pt x="288" y="1843"/>
                    </a:lnTo>
                    <a:lnTo>
                      <a:pt x="325" y="1844"/>
                    </a:lnTo>
                    <a:lnTo>
                      <a:pt x="360" y="1845"/>
                    </a:lnTo>
                    <a:lnTo>
                      <a:pt x="396" y="1847"/>
                    </a:lnTo>
                    <a:lnTo>
                      <a:pt x="432" y="1848"/>
                    </a:lnTo>
                    <a:lnTo>
                      <a:pt x="467" y="1849"/>
                    </a:lnTo>
                    <a:lnTo>
                      <a:pt x="504" y="1850"/>
                    </a:lnTo>
                    <a:lnTo>
                      <a:pt x="540" y="1851"/>
                    </a:lnTo>
                    <a:lnTo>
                      <a:pt x="576" y="1852"/>
                    </a:lnTo>
                    <a:lnTo>
                      <a:pt x="611" y="1853"/>
                    </a:lnTo>
                    <a:lnTo>
                      <a:pt x="611" y="346"/>
                    </a:lnTo>
                    <a:lnTo>
                      <a:pt x="599" y="346"/>
                    </a:lnTo>
                    <a:lnTo>
                      <a:pt x="587" y="344"/>
                    </a:lnTo>
                    <a:lnTo>
                      <a:pt x="575" y="344"/>
                    </a:lnTo>
                    <a:lnTo>
                      <a:pt x="562" y="343"/>
                    </a:lnTo>
                    <a:lnTo>
                      <a:pt x="550" y="343"/>
                    </a:lnTo>
                    <a:lnTo>
                      <a:pt x="538" y="343"/>
                    </a:lnTo>
                    <a:lnTo>
                      <a:pt x="525" y="342"/>
                    </a:lnTo>
                    <a:lnTo>
                      <a:pt x="514" y="342"/>
                    </a:lnTo>
                    <a:lnTo>
                      <a:pt x="501" y="342"/>
                    </a:lnTo>
                    <a:lnTo>
                      <a:pt x="488" y="341"/>
                    </a:lnTo>
                    <a:lnTo>
                      <a:pt x="477" y="341"/>
                    </a:lnTo>
                    <a:lnTo>
                      <a:pt x="464" y="340"/>
                    </a:lnTo>
                    <a:lnTo>
                      <a:pt x="452" y="340"/>
                    </a:lnTo>
                    <a:lnTo>
                      <a:pt x="440" y="340"/>
                    </a:lnTo>
                    <a:lnTo>
                      <a:pt x="428" y="339"/>
                    </a:lnTo>
                    <a:lnTo>
                      <a:pt x="416" y="339"/>
                    </a:lnTo>
                    <a:lnTo>
                      <a:pt x="418" y="316"/>
                    </a:lnTo>
                    <a:lnTo>
                      <a:pt x="421" y="294"/>
                    </a:lnTo>
                    <a:lnTo>
                      <a:pt x="425" y="271"/>
                    </a:lnTo>
                    <a:lnTo>
                      <a:pt x="428" y="249"/>
                    </a:lnTo>
                    <a:lnTo>
                      <a:pt x="432" y="220"/>
                    </a:lnTo>
                    <a:lnTo>
                      <a:pt x="436" y="190"/>
                    </a:lnTo>
                    <a:lnTo>
                      <a:pt x="440" y="161"/>
                    </a:lnTo>
                    <a:lnTo>
                      <a:pt x="443" y="132"/>
                    </a:lnTo>
                    <a:lnTo>
                      <a:pt x="464" y="134"/>
                    </a:lnTo>
                    <a:lnTo>
                      <a:pt x="485" y="136"/>
                    </a:lnTo>
                    <a:lnTo>
                      <a:pt x="505" y="137"/>
                    </a:lnTo>
                    <a:lnTo>
                      <a:pt x="527" y="138"/>
                    </a:lnTo>
                    <a:lnTo>
                      <a:pt x="548" y="141"/>
                    </a:lnTo>
                    <a:lnTo>
                      <a:pt x="569" y="142"/>
                    </a:lnTo>
                    <a:lnTo>
                      <a:pt x="591" y="144"/>
                    </a:lnTo>
                    <a:lnTo>
                      <a:pt x="611" y="145"/>
                    </a:lnTo>
                    <a:close/>
                  </a:path>
                </a:pathLst>
              </a:custGeom>
              <a:solidFill>
                <a:srgbClr val="E5E5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343" name="Freeform 23"/>
              <p:cNvSpPr>
                <a:spLocks/>
              </p:cNvSpPr>
              <p:nvPr/>
            </p:nvSpPr>
            <p:spPr bwMode="auto">
              <a:xfrm>
                <a:off x="2891" y="1817"/>
                <a:ext cx="324" cy="934"/>
              </a:xfrm>
              <a:custGeom>
                <a:avLst/>
                <a:gdLst>
                  <a:gd name="T0" fmla="*/ 0 w 649"/>
                  <a:gd name="T1" fmla="*/ 1852 h 1870"/>
                  <a:gd name="T2" fmla="*/ 66 w 649"/>
                  <a:gd name="T3" fmla="*/ 1855 h 1870"/>
                  <a:gd name="T4" fmla="*/ 133 w 649"/>
                  <a:gd name="T5" fmla="*/ 1857 h 1870"/>
                  <a:gd name="T6" fmla="*/ 199 w 649"/>
                  <a:gd name="T7" fmla="*/ 1859 h 1870"/>
                  <a:gd name="T8" fmla="*/ 265 w 649"/>
                  <a:gd name="T9" fmla="*/ 1861 h 1870"/>
                  <a:gd name="T10" fmla="*/ 331 w 649"/>
                  <a:gd name="T11" fmla="*/ 1863 h 1870"/>
                  <a:gd name="T12" fmla="*/ 397 w 649"/>
                  <a:gd name="T13" fmla="*/ 1865 h 1870"/>
                  <a:gd name="T14" fmla="*/ 464 w 649"/>
                  <a:gd name="T15" fmla="*/ 1867 h 1870"/>
                  <a:gd name="T16" fmla="*/ 529 w 649"/>
                  <a:gd name="T17" fmla="*/ 1870 h 1870"/>
                  <a:gd name="T18" fmla="*/ 529 w 649"/>
                  <a:gd name="T19" fmla="*/ 1590 h 1870"/>
                  <a:gd name="T20" fmla="*/ 528 w 649"/>
                  <a:gd name="T21" fmla="*/ 1311 h 1870"/>
                  <a:gd name="T22" fmla="*/ 545 w 649"/>
                  <a:gd name="T23" fmla="*/ 1308 h 1870"/>
                  <a:gd name="T24" fmla="*/ 561 w 649"/>
                  <a:gd name="T25" fmla="*/ 1305 h 1870"/>
                  <a:gd name="T26" fmla="*/ 563 w 649"/>
                  <a:gd name="T27" fmla="*/ 1138 h 1870"/>
                  <a:gd name="T28" fmla="*/ 563 w 649"/>
                  <a:gd name="T29" fmla="*/ 972 h 1870"/>
                  <a:gd name="T30" fmla="*/ 551 w 649"/>
                  <a:gd name="T31" fmla="*/ 947 h 1870"/>
                  <a:gd name="T32" fmla="*/ 541 w 649"/>
                  <a:gd name="T33" fmla="*/ 922 h 1870"/>
                  <a:gd name="T34" fmla="*/ 529 w 649"/>
                  <a:gd name="T35" fmla="*/ 898 h 1870"/>
                  <a:gd name="T36" fmla="*/ 519 w 649"/>
                  <a:gd name="T37" fmla="*/ 872 h 1870"/>
                  <a:gd name="T38" fmla="*/ 520 w 649"/>
                  <a:gd name="T39" fmla="*/ 626 h 1870"/>
                  <a:gd name="T40" fmla="*/ 520 w 649"/>
                  <a:gd name="T41" fmla="*/ 379 h 1870"/>
                  <a:gd name="T42" fmla="*/ 506 w 649"/>
                  <a:gd name="T43" fmla="*/ 372 h 1870"/>
                  <a:gd name="T44" fmla="*/ 491 w 649"/>
                  <a:gd name="T45" fmla="*/ 364 h 1870"/>
                  <a:gd name="T46" fmla="*/ 492 w 649"/>
                  <a:gd name="T47" fmla="*/ 256 h 1870"/>
                  <a:gd name="T48" fmla="*/ 492 w 649"/>
                  <a:gd name="T49" fmla="*/ 149 h 1870"/>
                  <a:gd name="T50" fmla="*/ 532 w 649"/>
                  <a:gd name="T51" fmla="*/ 145 h 1870"/>
                  <a:gd name="T52" fmla="*/ 571 w 649"/>
                  <a:gd name="T53" fmla="*/ 142 h 1870"/>
                  <a:gd name="T54" fmla="*/ 610 w 649"/>
                  <a:gd name="T55" fmla="*/ 138 h 1870"/>
                  <a:gd name="T56" fmla="*/ 649 w 649"/>
                  <a:gd name="T57" fmla="*/ 135 h 1870"/>
                  <a:gd name="T58" fmla="*/ 649 w 649"/>
                  <a:gd name="T59" fmla="*/ 68 h 1870"/>
                  <a:gd name="T60" fmla="*/ 649 w 649"/>
                  <a:gd name="T61" fmla="*/ 1 h 1870"/>
                  <a:gd name="T62" fmla="*/ 568 w 649"/>
                  <a:gd name="T63" fmla="*/ 1 h 1870"/>
                  <a:gd name="T64" fmla="*/ 487 w 649"/>
                  <a:gd name="T65" fmla="*/ 0 h 1870"/>
                  <a:gd name="T66" fmla="*/ 406 w 649"/>
                  <a:gd name="T67" fmla="*/ 0 h 1870"/>
                  <a:gd name="T68" fmla="*/ 324 w 649"/>
                  <a:gd name="T69" fmla="*/ 0 h 1870"/>
                  <a:gd name="T70" fmla="*/ 243 w 649"/>
                  <a:gd name="T71" fmla="*/ 0 h 1870"/>
                  <a:gd name="T72" fmla="*/ 162 w 649"/>
                  <a:gd name="T73" fmla="*/ 0 h 1870"/>
                  <a:gd name="T74" fmla="*/ 81 w 649"/>
                  <a:gd name="T75" fmla="*/ 0 h 1870"/>
                  <a:gd name="T76" fmla="*/ 0 w 649"/>
                  <a:gd name="T77" fmla="*/ 0 h 1870"/>
                  <a:gd name="T78" fmla="*/ 13 w 649"/>
                  <a:gd name="T79" fmla="*/ 141 h 1870"/>
                  <a:gd name="T80" fmla="*/ 37 w 649"/>
                  <a:gd name="T81" fmla="*/ 142 h 1870"/>
                  <a:gd name="T82" fmla="*/ 63 w 649"/>
                  <a:gd name="T83" fmla="*/ 144 h 1870"/>
                  <a:gd name="T84" fmla="*/ 87 w 649"/>
                  <a:gd name="T85" fmla="*/ 146 h 1870"/>
                  <a:gd name="T86" fmla="*/ 112 w 649"/>
                  <a:gd name="T87" fmla="*/ 148 h 1870"/>
                  <a:gd name="T88" fmla="*/ 137 w 649"/>
                  <a:gd name="T89" fmla="*/ 150 h 1870"/>
                  <a:gd name="T90" fmla="*/ 162 w 649"/>
                  <a:gd name="T91" fmla="*/ 152 h 1870"/>
                  <a:gd name="T92" fmla="*/ 187 w 649"/>
                  <a:gd name="T93" fmla="*/ 153 h 1870"/>
                  <a:gd name="T94" fmla="*/ 200 w 649"/>
                  <a:gd name="T95" fmla="*/ 205 h 1870"/>
                  <a:gd name="T96" fmla="*/ 200 w 649"/>
                  <a:gd name="T97" fmla="*/ 307 h 1870"/>
                  <a:gd name="T98" fmla="*/ 186 w 649"/>
                  <a:gd name="T99" fmla="*/ 357 h 1870"/>
                  <a:gd name="T100" fmla="*/ 162 w 649"/>
                  <a:gd name="T101" fmla="*/ 356 h 1870"/>
                  <a:gd name="T102" fmla="*/ 136 w 649"/>
                  <a:gd name="T103" fmla="*/ 355 h 1870"/>
                  <a:gd name="T104" fmla="*/ 112 w 649"/>
                  <a:gd name="T105" fmla="*/ 354 h 1870"/>
                  <a:gd name="T106" fmla="*/ 87 w 649"/>
                  <a:gd name="T107" fmla="*/ 353 h 1870"/>
                  <a:gd name="T108" fmla="*/ 63 w 649"/>
                  <a:gd name="T109" fmla="*/ 352 h 1870"/>
                  <a:gd name="T110" fmla="*/ 37 w 649"/>
                  <a:gd name="T111" fmla="*/ 350 h 1870"/>
                  <a:gd name="T112" fmla="*/ 13 w 649"/>
                  <a:gd name="T113" fmla="*/ 349 h 18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49" h="1870">
                    <a:moveTo>
                      <a:pt x="0" y="349"/>
                    </a:moveTo>
                    <a:lnTo>
                      <a:pt x="0" y="1852"/>
                    </a:lnTo>
                    <a:lnTo>
                      <a:pt x="34" y="1854"/>
                    </a:lnTo>
                    <a:lnTo>
                      <a:pt x="66" y="1855"/>
                    </a:lnTo>
                    <a:lnTo>
                      <a:pt x="99" y="1856"/>
                    </a:lnTo>
                    <a:lnTo>
                      <a:pt x="133" y="1857"/>
                    </a:lnTo>
                    <a:lnTo>
                      <a:pt x="165" y="1858"/>
                    </a:lnTo>
                    <a:lnTo>
                      <a:pt x="199" y="1859"/>
                    </a:lnTo>
                    <a:lnTo>
                      <a:pt x="232" y="1861"/>
                    </a:lnTo>
                    <a:lnTo>
                      <a:pt x="265" y="1861"/>
                    </a:lnTo>
                    <a:lnTo>
                      <a:pt x="298" y="1862"/>
                    </a:lnTo>
                    <a:lnTo>
                      <a:pt x="331" y="1863"/>
                    </a:lnTo>
                    <a:lnTo>
                      <a:pt x="364" y="1864"/>
                    </a:lnTo>
                    <a:lnTo>
                      <a:pt x="397" y="1865"/>
                    </a:lnTo>
                    <a:lnTo>
                      <a:pt x="430" y="1866"/>
                    </a:lnTo>
                    <a:lnTo>
                      <a:pt x="464" y="1867"/>
                    </a:lnTo>
                    <a:lnTo>
                      <a:pt x="496" y="1869"/>
                    </a:lnTo>
                    <a:lnTo>
                      <a:pt x="529" y="1870"/>
                    </a:lnTo>
                    <a:lnTo>
                      <a:pt x="529" y="1729"/>
                    </a:lnTo>
                    <a:lnTo>
                      <a:pt x="529" y="1590"/>
                    </a:lnTo>
                    <a:lnTo>
                      <a:pt x="528" y="1450"/>
                    </a:lnTo>
                    <a:lnTo>
                      <a:pt x="528" y="1311"/>
                    </a:lnTo>
                    <a:lnTo>
                      <a:pt x="536" y="1310"/>
                    </a:lnTo>
                    <a:lnTo>
                      <a:pt x="545" y="1308"/>
                    </a:lnTo>
                    <a:lnTo>
                      <a:pt x="553" y="1306"/>
                    </a:lnTo>
                    <a:lnTo>
                      <a:pt x="561" y="1305"/>
                    </a:lnTo>
                    <a:lnTo>
                      <a:pt x="563" y="1221"/>
                    </a:lnTo>
                    <a:lnTo>
                      <a:pt x="563" y="1138"/>
                    </a:lnTo>
                    <a:lnTo>
                      <a:pt x="563" y="1055"/>
                    </a:lnTo>
                    <a:lnTo>
                      <a:pt x="563" y="972"/>
                    </a:lnTo>
                    <a:lnTo>
                      <a:pt x="557" y="960"/>
                    </a:lnTo>
                    <a:lnTo>
                      <a:pt x="551" y="947"/>
                    </a:lnTo>
                    <a:lnTo>
                      <a:pt x="545" y="934"/>
                    </a:lnTo>
                    <a:lnTo>
                      <a:pt x="541" y="922"/>
                    </a:lnTo>
                    <a:lnTo>
                      <a:pt x="535" y="910"/>
                    </a:lnTo>
                    <a:lnTo>
                      <a:pt x="529" y="898"/>
                    </a:lnTo>
                    <a:lnTo>
                      <a:pt x="525" y="885"/>
                    </a:lnTo>
                    <a:lnTo>
                      <a:pt x="519" y="872"/>
                    </a:lnTo>
                    <a:lnTo>
                      <a:pt x="519" y="749"/>
                    </a:lnTo>
                    <a:lnTo>
                      <a:pt x="520" y="626"/>
                    </a:lnTo>
                    <a:lnTo>
                      <a:pt x="520" y="502"/>
                    </a:lnTo>
                    <a:lnTo>
                      <a:pt x="520" y="379"/>
                    </a:lnTo>
                    <a:lnTo>
                      <a:pt x="513" y="376"/>
                    </a:lnTo>
                    <a:lnTo>
                      <a:pt x="506" y="372"/>
                    </a:lnTo>
                    <a:lnTo>
                      <a:pt x="498" y="369"/>
                    </a:lnTo>
                    <a:lnTo>
                      <a:pt x="491" y="364"/>
                    </a:lnTo>
                    <a:lnTo>
                      <a:pt x="491" y="310"/>
                    </a:lnTo>
                    <a:lnTo>
                      <a:pt x="492" y="256"/>
                    </a:lnTo>
                    <a:lnTo>
                      <a:pt x="492" y="203"/>
                    </a:lnTo>
                    <a:lnTo>
                      <a:pt x="492" y="149"/>
                    </a:lnTo>
                    <a:lnTo>
                      <a:pt x="512" y="146"/>
                    </a:lnTo>
                    <a:lnTo>
                      <a:pt x="532" y="145"/>
                    </a:lnTo>
                    <a:lnTo>
                      <a:pt x="551" y="143"/>
                    </a:lnTo>
                    <a:lnTo>
                      <a:pt x="571" y="142"/>
                    </a:lnTo>
                    <a:lnTo>
                      <a:pt x="590" y="140"/>
                    </a:lnTo>
                    <a:lnTo>
                      <a:pt x="610" y="138"/>
                    </a:lnTo>
                    <a:lnTo>
                      <a:pt x="629" y="136"/>
                    </a:lnTo>
                    <a:lnTo>
                      <a:pt x="649" y="135"/>
                    </a:lnTo>
                    <a:lnTo>
                      <a:pt x="649" y="102"/>
                    </a:lnTo>
                    <a:lnTo>
                      <a:pt x="649" y="68"/>
                    </a:lnTo>
                    <a:lnTo>
                      <a:pt x="649" y="35"/>
                    </a:lnTo>
                    <a:lnTo>
                      <a:pt x="649" y="1"/>
                    </a:lnTo>
                    <a:lnTo>
                      <a:pt x="609" y="1"/>
                    </a:lnTo>
                    <a:lnTo>
                      <a:pt x="568" y="1"/>
                    </a:lnTo>
                    <a:lnTo>
                      <a:pt x="527" y="1"/>
                    </a:lnTo>
                    <a:lnTo>
                      <a:pt x="487" y="0"/>
                    </a:lnTo>
                    <a:lnTo>
                      <a:pt x="446" y="0"/>
                    </a:lnTo>
                    <a:lnTo>
                      <a:pt x="406" y="0"/>
                    </a:lnTo>
                    <a:lnTo>
                      <a:pt x="364" y="0"/>
                    </a:lnTo>
                    <a:lnTo>
                      <a:pt x="324" y="0"/>
                    </a:lnTo>
                    <a:lnTo>
                      <a:pt x="284" y="0"/>
                    </a:lnTo>
                    <a:lnTo>
                      <a:pt x="243" y="0"/>
                    </a:lnTo>
                    <a:lnTo>
                      <a:pt x="203" y="0"/>
                    </a:lnTo>
                    <a:lnTo>
                      <a:pt x="162" y="0"/>
                    </a:lnTo>
                    <a:lnTo>
                      <a:pt x="121" y="0"/>
                    </a:lnTo>
                    <a:lnTo>
                      <a:pt x="81" y="0"/>
                    </a:lnTo>
                    <a:lnTo>
                      <a:pt x="41" y="0"/>
                    </a:lnTo>
                    <a:lnTo>
                      <a:pt x="0" y="0"/>
                    </a:lnTo>
                    <a:lnTo>
                      <a:pt x="0" y="140"/>
                    </a:lnTo>
                    <a:lnTo>
                      <a:pt x="13" y="141"/>
                    </a:lnTo>
                    <a:lnTo>
                      <a:pt x="25" y="142"/>
                    </a:lnTo>
                    <a:lnTo>
                      <a:pt x="37" y="142"/>
                    </a:lnTo>
                    <a:lnTo>
                      <a:pt x="50" y="143"/>
                    </a:lnTo>
                    <a:lnTo>
                      <a:pt x="63" y="144"/>
                    </a:lnTo>
                    <a:lnTo>
                      <a:pt x="74" y="145"/>
                    </a:lnTo>
                    <a:lnTo>
                      <a:pt x="87" y="146"/>
                    </a:lnTo>
                    <a:lnTo>
                      <a:pt x="99" y="146"/>
                    </a:lnTo>
                    <a:lnTo>
                      <a:pt x="112" y="148"/>
                    </a:lnTo>
                    <a:lnTo>
                      <a:pt x="125" y="149"/>
                    </a:lnTo>
                    <a:lnTo>
                      <a:pt x="137" y="150"/>
                    </a:lnTo>
                    <a:lnTo>
                      <a:pt x="150" y="151"/>
                    </a:lnTo>
                    <a:lnTo>
                      <a:pt x="162" y="152"/>
                    </a:lnTo>
                    <a:lnTo>
                      <a:pt x="174" y="152"/>
                    </a:lnTo>
                    <a:lnTo>
                      <a:pt x="187" y="153"/>
                    </a:lnTo>
                    <a:lnTo>
                      <a:pt x="200" y="155"/>
                    </a:lnTo>
                    <a:lnTo>
                      <a:pt x="200" y="205"/>
                    </a:lnTo>
                    <a:lnTo>
                      <a:pt x="200" y="256"/>
                    </a:lnTo>
                    <a:lnTo>
                      <a:pt x="200" y="307"/>
                    </a:lnTo>
                    <a:lnTo>
                      <a:pt x="199" y="357"/>
                    </a:lnTo>
                    <a:lnTo>
                      <a:pt x="186" y="357"/>
                    </a:lnTo>
                    <a:lnTo>
                      <a:pt x="174" y="356"/>
                    </a:lnTo>
                    <a:lnTo>
                      <a:pt x="162" y="356"/>
                    </a:lnTo>
                    <a:lnTo>
                      <a:pt x="149" y="355"/>
                    </a:lnTo>
                    <a:lnTo>
                      <a:pt x="136" y="355"/>
                    </a:lnTo>
                    <a:lnTo>
                      <a:pt x="125" y="354"/>
                    </a:lnTo>
                    <a:lnTo>
                      <a:pt x="112" y="354"/>
                    </a:lnTo>
                    <a:lnTo>
                      <a:pt x="99" y="353"/>
                    </a:lnTo>
                    <a:lnTo>
                      <a:pt x="87" y="353"/>
                    </a:lnTo>
                    <a:lnTo>
                      <a:pt x="74" y="353"/>
                    </a:lnTo>
                    <a:lnTo>
                      <a:pt x="63" y="352"/>
                    </a:lnTo>
                    <a:lnTo>
                      <a:pt x="50" y="352"/>
                    </a:lnTo>
                    <a:lnTo>
                      <a:pt x="37" y="350"/>
                    </a:lnTo>
                    <a:lnTo>
                      <a:pt x="25" y="350"/>
                    </a:lnTo>
                    <a:lnTo>
                      <a:pt x="13" y="349"/>
                    </a:lnTo>
                    <a:lnTo>
                      <a:pt x="0" y="349"/>
                    </a:lnTo>
                    <a:close/>
                  </a:path>
                </a:pathLst>
              </a:custGeom>
              <a:solidFill>
                <a:srgbClr val="F2F2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344" name="Freeform 24"/>
              <p:cNvSpPr>
                <a:spLocks/>
              </p:cNvSpPr>
              <p:nvPr/>
            </p:nvSpPr>
            <p:spPr bwMode="auto">
              <a:xfrm>
                <a:off x="2589" y="1815"/>
                <a:ext cx="302" cy="928"/>
              </a:xfrm>
              <a:custGeom>
                <a:avLst/>
                <a:gdLst>
                  <a:gd name="T0" fmla="*/ 602 w 602"/>
                  <a:gd name="T1" fmla="*/ 2 h 1854"/>
                  <a:gd name="T2" fmla="*/ 527 w 602"/>
                  <a:gd name="T3" fmla="*/ 2 h 1854"/>
                  <a:gd name="T4" fmla="*/ 451 w 602"/>
                  <a:gd name="T5" fmla="*/ 1 h 1854"/>
                  <a:gd name="T6" fmla="*/ 376 w 602"/>
                  <a:gd name="T7" fmla="*/ 1 h 1854"/>
                  <a:gd name="T8" fmla="*/ 302 w 602"/>
                  <a:gd name="T9" fmla="*/ 1 h 1854"/>
                  <a:gd name="T10" fmla="*/ 227 w 602"/>
                  <a:gd name="T11" fmla="*/ 1 h 1854"/>
                  <a:gd name="T12" fmla="*/ 151 w 602"/>
                  <a:gd name="T13" fmla="*/ 1 h 1854"/>
                  <a:gd name="T14" fmla="*/ 76 w 602"/>
                  <a:gd name="T15" fmla="*/ 0 h 1854"/>
                  <a:gd name="T16" fmla="*/ 0 w 602"/>
                  <a:gd name="T17" fmla="*/ 0 h 1854"/>
                  <a:gd name="T18" fmla="*/ 0 w 602"/>
                  <a:gd name="T19" fmla="*/ 54 h 1854"/>
                  <a:gd name="T20" fmla="*/ 0 w 602"/>
                  <a:gd name="T21" fmla="*/ 108 h 1854"/>
                  <a:gd name="T22" fmla="*/ 16 w 602"/>
                  <a:gd name="T23" fmla="*/ 106 h 1854"/>
                  <a:gd name="T24" fmla="*/ 31 w 602"/>
                  <a:gd name="T25" fmla="*/ 104 h 1854"/>
                  <a:gd name="T26" fmla="*/ 33 w 602"/>
                  <a:gd name="T27" fmla="*/ 970 h 1854"/>
                  <a:gd name="T28" fmla="*/ 34 w 602"/>
                  <a:gd name="T29" fmla="*/ 1836 h 1854"/>
                  <a:gd name="T30" fmla="*/ 106 w 602"/>
                  <a:gd name="T31" fmla="*/ 1838 h 1854"/>
                  <a:gd name="T32" fmla="*/ 176 w 602"/>
                  <a:gd name="T33" fmla="*/ 1841 h 1854"/>
                  <a:gd name="T34" fmla="*/ 247 w 602"/>
                  <a:gd name="T35" fmla="*/ 1843 h 1854"/>
                  <a:gd name="T36" fmla="*/ 319 w 602"/>
                  <a:gd name="T37" fmla="*/ 1845 h 1854"/>
                  <a:gd name="T38" fmla="*/ 389 w 602"/>
                  <a:gd name="T39" fmla="*/ 1848 h 1854"/>
                  <a:gd name="T40" fmla="*/ 461 w 602"/>
                  <a:gd name="T41" fmla="*/ 1850 h 1854"/>
                  <a:gd name="T42" fmla="*/ 531 w 602"/>
                  <a:gd name="T43" fmla="*/ 1852 h 1854"/>
                  <a:gd name="T44" fmla="*/ 602 w 602"/>
                  <a:gd name="T45" fmla="*/ 1854 h 1854"/>
                  <a:gd name="T46" fmla="*/ 590 w 602"/>
                  <a:gd name="T47" fmla="*/ 350 h 1854"/>
                  <a:gd name="T48" fmla="*/ 564 w 602"/>
                  <a:gd name="T49" fmla="*/ 349 h 1854"/>
                  <a:gd name="T50" fmla="*/ 540 w 602"/>
                  <a:gd name="T51" fmla="*/ 348 h 1854"/>
                  <a:gd name="T52" fmla="*/ 515 w 602"/>
                  <a:gd name="T53" fmla="*/ 347 h 1854"/>
                  <a:gd name="T54" fmla="*/ 489 w 602"/>
                  <a:gd name="T55" fmla="*/ 347 h 1854"/>
                  <a:gd name="T56" fmla="*/ 464 w 602"/>
                  <a:gd name="T57" fmla="*/ 345 h 1854"/>
                  <a:gd name="T58" fmla="*/ 440 w 602"/>
                  <a:gd name="T59" fmla="*/ 344 h 1854"/>
                  <a:gd name="T60" fmla="*/ 414 w 602"/>
                  <a:gd name="T61" fmla="*/ 343 h 1854"/>
                  <a:gd name="T62" fmla="*/ 405 w 602"/>
                  <a:gd name="T63" fmla="*/ 320 h 1854"/>
                  <a:gd name="T64" fmla="*/ 412 w 602"/>
                  <a:gd name="T65" fmla="*/ 275 h 1854"/>
                  <a:gd name="T66" fmla="*/ 419 w 602"/>
                  <a:gd name="T67" fmla="*/ 222 h 1854"/>
                  <a:gd name="T68" fmla="*/ 427 w 602"/>
                  <a:gd name="T69" fmla="*/ 161 h 1854"/>
                  <a:gd name="T70" fmla="*/ 453 w 602"/>
                  <a:gd name="T71" fmla="*/ 131 h 1854"/>
                  <a:gd name="T72" fmla="*/ 495 w 602"/>
                  <a:gd name="T73" fmla="*/ 135 h 1854"/>
                  <a:gd name="T74" fmla="*/ 539 w 602"/>
                  <a:gd name="T75" fmla="*/ 138 h 1854"/>
                  <a:gd name="T76" fmla="*/ 582 w 602"/>
                  <a:gd name="T77" fmla="*/ 140 h 1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02" h="1854">
                    <a:moveTo>
                      <a:pt x="602" y="142"/>
                    </a:moveTo>
                    <a:lnTo>
                      <a:pt x="602" y="2"/>
                    </a:lnTo>
                    <a:lnTo>
                      <a:pt x="564" y="2"/>
                    </a:lnTo>
                    <a:lnTo>
                      <a:pt x="527" y="2"/>
                    </a:lnTo>
                    <a:lnTo>
                      <a:pt x="489" y="2"/>
                    </a:lnTo>
                    <a:lnTo>
                      <a:pt x="451" y="1"/>
                    </a:lnTo>
                    <a:lnTo>
                      <a:pt x="414" y="1"/>
                    </a:lnTo>
                    <a:lnTo>
                      <a:pt x="376" y="1"/>
                    </a:lnTo>
                    <a:lnTo>
                      <a:pt x="340" y="1"/>
                    </a:lnTo>
                    <a:lnTo>
                      <a:pt x="302" y="1"/>
                    </a:lnTo>
                    <a:lnTo>
                      <a:pt x="264" y="1"/>
                    </a:lnTo>
                    <a:lnTo>
                      <a:pt x="227" y="1"/>
                    </a:lnTo>
                    <a:lnTo>
                      <a:pt x="189" y="1"/>
                    </a:lnTo>
                    <a:lnTo>
                      <a:pt x="151" y="1"/>
                    </a:lnTo>
                    <a:lnTo>
                      <a:pt x="113" y="0"/>
                    </a:lnTo>
                    <a:lnTo>
                      <a:pt x="76" y="0"/>
                    </a:lnTo>
                    <a:lnTo>
                      <a:pt x="38" y="0"/>
                    </a:lnTo>
                    <a:lnTo>
                      <a:pt x="0" y="0"/>
                    </a:lnTo>
                    <a:lnTo>
                      <a:pt x="0" y="28"/>
                    </a:lnTo>
                    <a:lnTo>
                      <a:pt x="0" y="54"/>
                    </a:lnTo>
                    <a:lnTo>
                      <a:pt x="0" y="82"/>
                    </a:lnTo>
                    <a:lnTo>
                      <a:pt x="0" y="108"/>
                    </a:lnTo>
                    <a:lnTo>
                      <a:pt x="8" y="107"/>
                    </a:lnTo>
                    <a:lnTo>
                      <a:pt x="16" y="106"/>
                    </a:lnTo>
                    <a:lnTo>
                      <a:pt x="23" y="105"/>
                    </a:lnTo>
                    <a:lnTo>
                      <a:pt x="31" y="104"/>
                    </a:lnTo>
                    <a:lnTo>
                      <a:pt x="32" y="537"/>
                    </a:lnTo>
                    <a:lnTo>
                      <a:pt x="33" y="970"/>
                    </a:lnTo>
                    <a:lnTo>
                      <a:pt x="33" y="1403"/>
                    </a:lnTo>
                    <a:lnTo>
                      <a:pt x="34" y="1836"/>
                    </a:lnTo>
                    <a:lnTo>
                      <a:pt x="70" y="1837"/>
                    </a:lnTo>
                    <a:lnTo>
                      <a:pt x="106" y="1838"/>
                    </a:lnTo>
                    <a:lnTo>
                      <a:pt x="140" y="1840"/>
                    </a:lnTo>
                    <a:lnTo>
                      <a:pt x="176" y="1841"/>
                    </a:lnTo>
                    <a:lnTo>
                      <a:pt x="212" y="1842"/>
                    </a:lnTo>
                    <a:lnTo>
                      <a:pt x="247" y="1843"/>
                    </a:lnTo>
                    <a:lnTo>
                      <a:pt x="283" y="1844"/>
                    </a:lnTo>
                    <a:lnTo>
                      <a:pt x="319" y="1845"/>
                    </a:lnTo>
                    <a:lnTo>
                      <a:pt x="353" y="1846"/>
                    </a:lnTo>
                    <a:lnTo>
                      <a:pt x="389" y="1848"/>
                    </a:lnTo>
                    <a:lnTo>
                      <a:pt x="425" y="1849"/>
                    </a:lnTo>
                    <a:lnTo>
                      <a:pt x="461" y="1850"/>
                    </a:lnTo>
                    <a:lnTo>
                      <a:pt x="496" y="1851"/>
                    </a:lnTo>
                    <a:lnTo>
                      <a:pt x="531" y="1852"/>
                    </a:lnTo>
                    <a:lnTo>
                      <a:pt x="567" y="1853"/>
                    </a:lnTo>
                    <a:lnTo>
                      <a:pt x="602" y="1854"/>
                    </a:lnTo>
                    <a:lnTo>
                      <a:pt x="602" y="351"/>
                    </a:lnTo>
                    <a:lnTo>
                      <a:pt x="590" y="350"/>
                    </a:lnTo>
                    <a:lnTo>
                      <a:pt x="577" y="350"/>
                    </a:lnTo>
                    <a:lnTo>
                      <a:pt x="564" y="349"/>
                    </a:lnTo>
                    <a:lnTo>
                      <a:pt x="553" y="349"/>
                    </a:lnTo>
                    <a:lnTo>
                      <a:pt x="540" y="348"/>
                    </a:lnTo>
                    <a:lnTo>
                      <a:pt x="527" y="348"/>
                    </a:lnTo>
                    <a:lnTo>
                      <a:pt x="515" y="347"/>
                    </a:lnTo>
                    <a:lnTo>
                      <a:pt x="502" y="347"/>
                    </a:lnTo>
                    <a:lnTo>
                      <a:pt x="489" y="347"/>
                    </a:lnTo>
                    <a:lnTo>
                      <a:pt x="477" y="345"/>
                    </a:lnTo>
                    <a:lnTo>
                      <a:pt x="464" y="345"/>
                    </a:lnTo>
                    <a:lnTo>
                      <a:pt x="453" y="344"/>
                    </a:lnTo>
                    <a:lnTo>
                      <a:pt x="440" y="344"/>
                    </a:lnTo>
                    <a:lnTo>
                      <a:pt x="427" y="343"/>
                    </a:lnTo>
                    <a:lnTo>
                      <a:pt x="414" y="343"/>
                    </a:lnTo>
                    <a:lnTo>
                      <a:pt x="402" y="342"/>
                    </a:lnTo>
                    <a:lnTo>
                      <a:pt x="405" y="320"/>
                    </a:lnTo>
                    <a:lnTo>
                      <a:pt x="409" y="297"/>
                    </a:lnTo>
                    <a:lnTo>
                      <a:pt x="412" y="275"/>
                    </a:lnTo>
                    <a:lnTo>
                      <a:pt x="414" y="252"/>
                    </a:lnTo>
                    <a:lnTo>
                      <a:pt x="419" y="222"/>
                    </a:lnTo>
                    <a:lnTo>
                      <a:pt x="424" y="191"/>
                    </a:lnTo>
                    <a:lnTo>
                      <a:pt x="427" y="161"/>
                    </a:lnTo>
                    <a:lnTo>
                      <a:pt x="432" y="130"/>
                    </a:lnTo>
                    <a:lnTo>
                      <a:pt x="453" y="131"/>
                    </a:lnTo>
                    <a:lnTo>
                      <a:pt x="474" y="133"/>
                    </a:lnTo>
                    <a:lnTo>
                      <a:pt x="495" y="135"/>
                    </a:lnTo>
                    <a:lnTo>
                      <a:pt x="517" y="136"/>
                    </a:lnTo>
                    <a:lnTo>
                      <a:pt x="539" y="138"/>
                    </a:lnTo>
                    <a:lnTo>
                      <a:pt x="560" y="139"/>
                    </a:lnTo>
                    <a:lnTo>
                      <a:pt x="582" y="140"/>
                    </a:lnTo>
                    <a:lnTo>
                      <a:pt x="602" y="142"/>
                    </a:lnTo>
                    <a:close/>
                  </a:path>
                </a:pathLst>
              </a:custGeom>
              <a:solidFill>
                <a:srgbClr val="F2F2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345" name="Freeform 25"/>
              <p:cNvSpPr>
                <a:spLocks/>
              </p:cNvSpPr>
              <p:nvPr/>
            </p:nvSpPr>
            <p:spPr bwMode="auto">
              <a:xfrm>
                <a:off x="2890" y="1816"/>
                <a:ext cx="322" cy="935"/>
              </a:xfrm>
              <a:custGeom>
                <a:avLst/>
                <a:gdLst>
                  <a:gd name="T0" fmla="*/ 0 w 644"/>
                  <a:gd name="T1" fmla="*/ 354 h 1870"/>
                  <a:gd name="T2" fmla="*/ 0 w 644"/>
                  <a:gd name="T3" fmla="*/ 1852 h 1870"/>
                  <a:gd name="T4" fmla="*/ 524 w 644"/>
                  <a:gd name="T5" fmla="*/ 1870 h 1870"/>
                  <a:gd name="T6" fmla="*/ 524 w 644"/>
                  <a:gd name="T7" fmla="*/ 1306 h 1870"/>
                  <a:gd name="T8" fmla="*/ 557 w 644"/>
                  <a:gd name="T9" fmla="*/ 1301 h 1870"/>
                  <a:gd name="T10" fmla="*/ 558 w 644"/>
                  <a:gd name="T11" fmla="*/ 977 h 1870"/>
                  <a:gd name="T12" fmla="*/ 516 w 644"/>
                  <a:gd name="T13" fmla="*/ 875 h 1870"/>
                  <a:gd name="T14" fmla="*/ 516 w 644"/>
                  <a:gd name="T15" fmla="*/ 382 h 1870"/>
                  <a:gd name="T16" fmla="*/ 488 w 644"/>
                  <a:gd name="T17" fmla="*/ 367 h 1870"/>
                  <a:gd name="T18" fmla="*/ 488 w 644"/>
                  <a:gd name="T19" fmla="*/ 146 h 1870"/>
                  <a:gd name="T20" fmla="*/ 643 w 644"/>
                  <a:gd name="T21" fmla="*/ 131 h 1870"/>
                  <a:gd name="T22" fmla="*/ 644 w 644"/>
                  <a:gd name="T23" fmla="*/ 2 h 1870"/>
                  <a:gd name="T24" fmla="*/ 0 w 644"/>
                  <a:gd name="T25" fmla="*/ 0 h 1870"/>
                  <a:gd name="T26" fmla="*/ 0 w 644"/>
                  <a:gd name="T27" fmla="*/ 137 h 1870"/>
                  <a:gd name="T28" fmla="*/ 204 w 644"/>
                  <a:gd name="T29" fmla="*/ 151 h 1870"/>
                  <a:gd name="T30" fmla="*/ 204 w 644"/>
                  <a:gd name="T31" fmla="*/ 364 h 1870"/>
                  <a:gd name="T32" fmla="*/ 0 w 644"/>
                  <a:gd name="T33" fmla="*/ 354 h 18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44" h="1870">
                    <a:moveTo>
                      <a:pt x="0" y="354"/>
                    </a:moveTo>
                    <a:lnTo>
                      <a:pt x="0" y="1852"/>
                    </a:lnTo>
                    <a:lnTo>
                      <a:pt x="524" y="1870"/>
                    </a:lnTo>
                    <a:lnTo>
                      <a:pt x="524" y="1306"/>
                    </a:lnTo>
                    <a:lnTo>
                      <a:pt x="557" y="1301"/>
                    </a:lnTo>
                    <a:lnTo>
                      <a:pt x="558" y="977"/>
                    </a:lnTo>
                    <a:lnTo>
                      <a:pt x="516" y="875"/>
                    </a:lnTo>
                    <a:lnTo>
                      <a:pt x="516" y="382"/>
                    </a:lnTo>
                    <a:lnTo>
                      <a:pt x="488" y="367"/>
                    </a:lnTo>
                    <a:lnTo>
                      <a:pt x="488" y="146"/>
                    </a:lnTo>
                    <a:lnTo>
                      <a:pt x="643" y="131"/>
                    </a:lnTo>
                    <a:lnTo>
                      <a:pt x="644" y="2"/>
                    </a:lnTo>
                    <a:lnTo>
                      <a:pt x="0" y="0"/>
                    </a:lnTo>
                    <a:lnTo>
                      <a:pt x="0" y="137"/>
                    </a:lnTo>
                    <a:lnTo>
                      <a:pt x="204" y="151"/>
                    </a:lnTo>
                    <a:lnTo>
                      <a:pt x="204" y="364"/>
                    </a:lnTo>
                    <a:lnTo>
                      <a:pt x="0" y="35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346" name="Freeform 26"/>
              <p:cNvSpPr>
                <a:spLocks/>
              </p:cNvSpPr>
              <p:nvPr/>
            </p:nvSpPr>
            <p:spPr bwMode="auto">
              <a:xfrm>
                <a:off x="2593" y="1815"/>
                <a:ext cx="297" cy="927"/>
              </a:xfrm>
              <a:custGeom>
                <a:avLst/>
                <a:gdLst>
                  <a:gd name="T0" fmla="*/ 594 w 594"/>
                  <a:gd name="T1" fmla="*/ 138 h 1853"/>
                  <a:gd name="T2" fmla="*/ 594 w 594"/>
                  <a:gd name="T3" fmla="*/ 1 h 1853"/>
                  <a:gd name="T4" fmla="*/ 0 w 594"/>
                  <a:gd name="T5" fmla="*/ 0 h 1853"/>
                  <a:gd name="T6" fmla="*/ 0 w 594"/>
                  <a:gd name="T7" fmla="*/ 104 h 1853"/>
                  <a:gd name="T8" fmla="*/ 32 w 594"/>
                  <a:gd name="T9" fmla="*/ 98 h 1853"/>
                  <a:gd name="T10" fmla="*/ 33 w 594"/>
                  <a:gd name="T11" fmla="*/ 1835 h 1853"/>
                  <a:gd name="T12" fmla="*/ 594 w 594"/>
                  <a:gd name="T13" fmla="*/ 1853 h 1853"/>
                  <a:gd name="T14" fmla="*/ 594 w 594"/>
                  <a:gd name="T15" fmla="*/ 355 h 1853"/>
                  <a:gd name="T16" fmla="*/ 390 w 594"/>
                  <a:gd name="T17" fmla="*/ 345 h 1853"/>
                  <a:gd name="T18" fmla="*/ 403 w 594"/>
                  <a:gd name="T19" fmla="*/ 256 h 1853"/>
                  <a:gd name="T20" fmla="*/ 422 w 594"/>
                  <a:gd name="T21" fmla="*/ 127 h 1853"/>
                  <a:gd name="T22" fmla="*/ 594 w 594"/>
                  <a:gd name="T23" fmla="*/ 138 h 18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94" h="1853">
                    <a:moveTo>
                      <a:pt x="594" y="138"/>
                    </a:moveTo>
                    <a:lnTo>
                      <a:pt x="594" y="1"/>
                    </a:lnTo>
                    <a:lnTo>
                      <a:pt x="0" y="0"/>
                    </a:lnTo>
                    <a:lnTo>
                      <a:pt x="0" y="104"/>
                    </a:lnTo>
                    <a:lnTo>
                      <a:pt x="32" y="98"/>
                    </a:lnTo>
                    <a:lnTo>
                      <a:pt x="33" y="1835"/>
                    </a:lnTo>
                    <a:lnTo>
                      <a:pt x="594" y="1853"/>
                    </a:lnTo>
                    <a:lnTo>
                      <a:pt x="594" y="355"/>
                    </a:lnTo>
                    <a:lnTo>
                      <a:pt x="390" y="345"/>
                    </a:lnTo>
                    <a:lnTo>
                      <a:pt x="403" y="256"/>
                    </a:lnTo>
                    <a:lnTo>
                      <a:pt x="422" y="127"/>
                    </a:lnTo>
                    <a:lnTo>
                      <a:pt x="594" y="13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347" name="Freeform 27"/>
              <p:cNvSpPr>
                <a:spLocks/>
              </p:cNvSpPr>
              <p:nvPr/>
            </p:nvSpPr>
            <p:spPr bwMode="auto">
              <a:xfrm>
                <a:off x="2607" y="1765"/>
                <a:ext cx="32" cy="87"/>
              </a:xfrm>
              <a:custGeom>
                <a:avLst/>
                <a:gdLst>
                  <a:gd name="T0" fmla="*/ 30 w 64"/>
                  <a:gd name="T1" fmla="*/ 0 h 172"/>
                  <a:gd name="T2" fmla="*/ 0 w 64"/>
                  <a:gd name="T3" fmla="*/ 17 h 172"/>
                  <a:gd name="T4" fmla="*/ 0 w 64"/>
                  <a:gd name="T5" fmla="*/ 172 h 172"/>
                  <a:gd name="T6" fmla="*/ 64 w 64"/>
                  <a:gd name="T7" fmla="*/ 172 h 172"/>
                  <a:gd name="T8" fmla="*/ 30 w 64"/>
                  <a:gd name="T9" fmla="*/ 0 h 172"/>
                </a:gdLst>
                <a:ahLst/>
                <a:cxnLst>
                  <a:cxn ang="0">
                    <a:pos x="T0" y="T1"/>
                  </a:cxn>
                  <a:cxn ang="0">
                    <a:pos x="T2" y="T3"/>
                  </a:cxn>
                  <a:cxn ang="0">
                    <a:pos x="T4" y="T5"/>
                  </a:cxn>
                  <a:cxn ang="0">
                    <a:pos x="T6" y="T7"/>
                  </a:cxn>
                  <a:cxn ang="0">
                    <a:pos x="T8" y="T9"/>
                  </a:cxn>
                </a:cxnLst>
                <a:rect l="0" t="0" r="r" b="b"/>
                <a:pathLst>
                  <a:path w="64" h="172">
                    <a:moveTo>
                      <a:pt x="30" y="0"/>
                    </a:moveTo>
                    <a:lnTo>
                      <a:pt x="0" y="17"/>
                    </a:lnTo>
                    <a:lnTo>
                      <a:pt x="0" y="172"/>
                    </a:lnTo>
                    <a:lnTo>
                      <a:pt x="64" y="172"/>
                    </a:lnTo>
                    <a:lnTo>
                      <a:pt x="30" y="0"/>
                    </a:lnTo>
                    <a:close/>
                  </a:path>
                </a:pathLst>
              </a:custGeom>
              <a:solidFill>
                <a:srgbClr val="333D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348" name="Freeform 28"/>
              <p:cNvSpPr>
                <a:spLocks/>
              </p:cNvSpPr>
              <p:nvPr/>
            </p:nvSpPr>
            <p:spPr bwMode="auto">
              <a:xfrm>
                <a:off x="2687" y="1996"/>
                <a:ext cx="470" cy="851"/>
              </a:xfrm>
              <a:custGeom>
                <a:avLst/>
                <a:gdLst>
                  <a:gd name="T0" fmla="*/ 896 w 942"/>
                  <a:gd name="T1" fmla="*/ 47 h 1703"/>
                  <a:gd name="T2" fmla="*/ 165 w 942"/>
                  <a:gd name="T3" fmla="*/ 0 h 1703"/>
                  <a:gd name="T4" fmla="*/ 45 w 942"/>
                  <a:gd name="T5" fmla="*/ 47 h 1703"/>
                  <a:gd name="T6" fmla="*/ 0 w 942"/>
                  <a:gd name="T7" fmla="*/ 1675 h 1703"/>
                  <a:gd name="T8" fmla="*/ 83 w 942"/>
                  <a:gd name="T9" fmla="*/ 1700 h 1703"/>
                  <a:gd name="T10" fmla="*/ 859 w 942"/>
                  <a:gd name="T11" fmla="*/ 1703 h 1703"/>
                  <a:gd name="T12" fmla="*/ 859 w 942"/>
                  <a:gd name="T13" fmla="*/ 1657 h 1703"/>
                  <a:gd name="T14" fmla="*/ 905 w 942"/>
                  <a:gd name="T15" fmla="*/ 1657 h 1703"/>
                  <a:gd name="T16" fmla="*/ 905 w 942"/>
                  <a:gd name="T17" fmla="*/ 975 h 1703"/>
                  <a:gd name="T18" fmla="*/ 822 w 942"/>
                  <a:gd name="T19" fmla="*/ 975 h 1703"/>
                  <a:gd name="T20" fmla="*/ 822 w 942"/>
                  <a:gd name="T21" fmla="*/ 912 h 1703"/>
                  <a:gd name="T22" fmla="*/ 942 w 942"/>
                  <a:gd name="T23" fmla="*/ 915 h 1703"/>
                  <a:gd name="T24" fmla="*/ 942 w 942"/>
                  <a:gd name="T25" fmla="*/ 635 h 1703"/>
                  <a:gd name="T26" fmla="*/ 896 w 942"/>
                  <a:gd name="T27" fmla="*/ 556 h 1703"/>
                  <a:gd name="T28" fmla="*/ 896 w 942"/>
                  <a:gd name="T29" fmla="*/ 47 h 1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42" h="1703">
                    <a:moveTo>
                      <a:pt x="896" y="47"/>
                    </a:moveTo>
                    <a:lnTo>
                      <a:pt x="165" y="0"/>
                    </a:lnTo>
                    <a:lnTo>
                      <a:pt x="45" y="47"/>
                    </a:lnTo>
                    <a:lnTo>
                      <a:pt x="0" y="1675"/>
                    </a:lnTo>
                    <a:lnTo>
                      <a:pt x="83" y="1700"/>
                    </a:lnTo>
                    <a:lnTo>
                      <a:pt x="859" y="1703"/>
                    </a:lnTo>
                    <a:lnTo>
                      <a:pt x="859" y="1657"/>
                    </a:lnTo>
                    <a:lnTo>
                      <a:pt x="905" y="1657"/>
                    </a:lnTo>
                    <a:lnTo>
                      <a:pt x="905" y="975"/>
                    </a:lnTo>
                    <a:lnTo>
                      <a:pt x="822" y="975"/>
                    </a:lnTo>
                    <a:lnTo>
                      <a:pt x="822" y="912"/>
                    </a:lnTo>
                    <a:lnTo>
                      <a:pt x="942" y="915"/>
                    </a:lnTo>
                    <a:lnTo>
                      <a:pt x="942" y="635"/>
                    </a:lnTo>
                    <a:lnTo>
                      <a:pt x="896" y="556"/>
                    </a:lnTo>
                    <a:lnTo>
                      <a:pt x="896" y="47"/>
                    </a:lnTo>
                    <a:close/>
                  </a:path>
                </a:pathLst>
              </a:custGeom>
              <a:solidFill>
                <a:srgbClr val="333D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349" name="Freeform 29"/>
              <p:cNvSpPr>
                <a:spLocks/>
              </p:cNvSpPr>
              <p:nvPr/>
            </p:nvSpPr>
            <p:spPr bwMode="auto">
              <a:xfrm>
                <a:off x="2622" y="1708"/>
                <a:ext cx="577" cy="1137"/>
              </a:xfrm>
              <a:custGeom>
                <a:avLst/>
                <a:gdLst>
                  <a:gd name="T0" fmla="*/ 992 w 1155"/>
                  <a:gd name="T1" fmla="*/ 76 h 2274"/>
                  <a:gd name="T2" fmla="*/ 244 w 1155"/>
                  <a:gd name="T3" fmla="*/ 0 h 2274"/>
                  <a:gd name="T4" fmla="*/ 0 w 1155"/>
                  <a:gd name="T5" fmla="*/ 66 h 2274"/>
                  <a:gd name="T6" fmla="*/ 6 w 1155"/>
                  <a:gd name="T7" fmla="*/ 2233 h 2274"/>
                  <a:gd name="T8" fmla="*/ 243 w 1155"/>
                  <a:gd name="T9" fmla="*/ 2274 h 2274"/>
                  <a:gd name="T10" fmla="*/ 229 w 1155"/>
                  <a:gd name="T11" fmla="*/ 314 h 2274"/>
                  <a:gd name="T12" fmla="*/ 772 w 1155"/>
                  <a:gd name="T13" fmla="*/ 346 h 2274"/>
                  <a:gd name="T14" fmla="*/ 772 w 1155"/>
                  <a:gd name="T15" fmla="*/ 1004 h 2274"/>
                  <a:gd name="T16" fmla="*/ 998 w 1155"/>
                  <a:gd name="T17" fmla="*/ 990 h 2274"/>
                  <a:gd name="T18" fmla="*/ 998 w 1155"/>
                  <a:gd name="T19" fmla="*/ 346 h 2274"/>
                  <a:gd name="T20" fmla="*/ 1155 w 1155"/>
                  <a:gd name="T21" fmla="*/ 326 h 2274"/>
                  <a:gd name="T22" fmla="*/ 1149 w 1155"/>
                  <a:gd name="T23" fmla="*/ 152 h 2274"/>
                  <a:gd name="T24" fmla="*/ 993 w 1155"/>
                  <a:gd name="T25" fmla="*/ 147 h 2274"/>
                  <a:gd name="T26" fmla="*/ 992 w 1155"/>
                  <a:gd name="T27" fmla="*/ 76 h 2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55" h="2274">
                    <a:moveTo>
                      <a:pt x="992" y="76"/>
                    </a:moveTo>
                    <a:lnTo>
                      <a:pt x="244" y="0"/>
                    </a:lnTo>
                    <a:lnTo>
                      <a:pt x="0" y="66"/>
                    </a:lnTo>
                    <a:lnTo>
                      <a:pt x="6" y="2233"/>
                    </a:lnTo>
                    <a:lnTo>
                      <a:pt x="243" y="2274"/>
                    </a:lnTo>
                    <a:lnTo>
                      <a:pt x="229" y="314"/>
                    </a:lnTo>
                    <a:lnTo>
                      <a:pt x="772" y="346"/>
                    </a:lnTo>
                    <a:lnTo>
                      <a:pt x="772" y="1004"/>
                    </a:lnTo>
                    <a:lnTo>
                      <a:pt x="998" y="990"/>
                    </a:lnTo>
                    <a:lnTo>
                      <a:pt x="998" y="346"/>
                    </a:lnTo>
                    <a:lnTo>
                      <a:pt x="1155" y="326"/>
                    </a:lnTo>
                    <a:lnTo>
                      <a:pt x="1149" y="152"/>
                    </a:lnTo>
                    <a:lnTo>
                      <a:pt x="993" y="147"/>
                    </a:lnTo>
                    <a:lnTo>
                      <a:pt x="992" y="76"/>
                    </a:lnTo>
                    <a:close/>
                  </a:path>
                </a:pathLst>
              </a:custGeom>
              <a:solidFill>
                <a:srgbClr val="333D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350" name="Freeform 30"/>
              <p:cNvSpPr>
                <a:spLocks/>
              </p:cNvSpPr>
              <p:nvPr/>
            </p:nvSpPr>
            <p:spPr bwMode="auto">
              <a:xfrm>
                <a:off x="2620" y="1706"/>
                <a:ext cx="100" cy="1138"/>
              </a:xfrm>
              <a:custGeom>
                <a:avLst/>
                <a:gdLst>
                  <a:gd name="T0" fmla="*/ 190 w 199"/>
                  <a:gd name="T1" fmla="*/ 0 h 2276"/>
                  <a:gd name="T2" fmla="*/ 199 w 199"/>
                  <a:gd name="T3" fmla="*/ 2276 h 2276"/>
                  <a:gd name="T4" fmla="*/ 0 w 199"/>
                  <a:gd name="T5" fmla="*/ 2235 h 2276"/>
                  <a:gd name="T6" fmla="*/ 0 w 199"/>
                  <a:gd name="T7" fmla="*/ 68 h 2276"/>
                  <a:gd name="T8" fmla="*/ 190 w 199"/>
                  <a:gd name="T9" fmla="*/ 0 h 2276"/>
                </a:gdLst>
                <a:ahLst/>
                <a:cxnLst>
                  <a:cxn ang="0">
                    <a:pos x="T0" y="T1"/>
                  </a:cxn>
                  <a:cxn ang="0">
                    <a:pos x="T2" y="T3"/>
                  </a:cxn>
                  <a:cxn ang="0">
                    <a:pos x="T4" y="T5"/>
                  </a:cxn>
                  <a:cxn ang="0">
                    <a:pos x="T6" y="T7"/>
                  </a:cxn>
                  <a:cxn ang="0">
                    <a:pos x="T8" y="T9"/>
                  </a:cxn>
                </a:cxnLst>
                <a:rect l="0" t="0" r="r" b="b"/>
                <a:pathLst>
                  <a:path w="199" h="2276">
                    <a:moveTo>
                      <a:pt x="190" y="0"/>
                    </a:moveTo>
                    <a:lnTo>
                      <a:pt x="199" y="2276"/>
                    </a:lnTo>
                    <a:lnTo>
                      <a:pt x="0" y="2235"/>
                    </a:lnTo>
                    <a:lnTo>
                      <a:pt x="0" y="68"/>
                    </a:lnTo>
                    <a:lnTo>
                      <a:pt x="190" y="0"/>
                    </a:lnTo>
                    <a:close/>
                  </a:path>
                </a:pathLst>
              </a:custGeom>
              <a:solidFill>
                <a:srgbClr val="5963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351" name="Rectangle 31"/>
              <p:cNvSpPr>
                <a:spLocks noChangeArrowheads="1"/>
              </p:cNvSpPr>
              <p:nvPr/>
            </p:nvSpPr>
            <p:spPr bwMode="auto">
              <a:xfrm>
                <a:off x="2714" y="1718"/>
                <a:ext cx="23" cy="1122"/>
              </a:xfrm>
              <a:prstGeom prst="rect">
                <a:avLst/>
              </a:prstGeom>
              <a:solidFill>
                <a:srgbClr val="7577A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352" name="Freeform 32"/>
              <p:cNvSpPr>
                <a:spLocks/>
              </p:cNvSpPr>
              <p:nvPr/>
            </p:nvSpPr>
            <p:spPr bwMode="auto">
              <a:xfrm>
                <a:off x="2714" y="1717"/>
                <a:ext cx="23" cy="1035"/>
              </a:xfrm>
              <a:custGeom>
                <a:avLst/>
                <a:gdLst>
                  <a:gd name="T0" fmla="*/ 47 w 47"/>
                  <a:gd name="T1" fmla="*/ 0 h 2070"/>
                  <a:gd name="T2" fmla="*/ 41 w 47"/>
                  <a:gd name="T3" fmla="*/ 0 h 2070"/>
                  <a:gd name="T4" fmla="*/ 35 w 47"/>
                  <a:gd name="T5" fmla="*/ 0 h 2070"/>
                  <a:gd name="T6" fmla="*/ 30 w 47"/>
                  <a:gd name="T7" fmla="*/ 0 h 2070"/>
                  <a:gd name="T8" fmla="*/ 24 w 47"/>
                  <a:gd name="T9" fmla="*/ 0 h 2070"/>
                  <a:gd name="T10" fmla="*/ 17 w 47"/>
                  <a:gd name="T11" fmla="*/ 0 h 2070"/>
                  <a:gd name="T12" fmla="*/ 11 w 47"/>
                  <a:gd name="T13" fmla="*/ 0 h 2070"/>
                  <a:gd name="T14" fmla="*/ 5 w 47"/>
                  <a:gd name="T15" fmla="*/ 0 h 2070"/>
                  <a:gd name="T16" fmla="*/ 0 w 47"/>
                  <a:gd name="T17" fmla="*/ 0 h 2070"/>
                  <a:gd name="T18" fmla="*/ 0 w 47"/>
                  <a:gd name="T19" fmla="*/ 517 h 2070"/>
                  <a:gd name="T20" fmla="*/ 0 w 47"/>
                  <a:gd name="T21" fmla="*/ 1034 h 2070"/>
                  <a:gd name="T22" fmla="*/ 0 w 47"/>
                  <a:gd name="T23" fmla="*/ 1553 h 2070"/>
                  <a:gd name="T24" fmla="*/ 0 w 47"/>
                  <a:gd name="T25" fmla="*/ 2070 h 2070"/>
                  <a:gd name="T26" fmla="*/ 5 w 47"/>
                  <a:gd name="T27" fmla="*/ 2070 h 2070"/>
                  <a:gd name="T28" fmla="*/ 11 w 47"/>
                  <a:gd name="T29" fmla="*/ 2070 h 2070"/>
                  <a:gd name="T30" fmla="*/ 17 w 47"/>
                  <a:gd name="T31" fmla="*/ 2070 h 2070"/>
                  <a:gd name="T32" fmla="*/ 24 w 47"/>
                  <a:gd name="T33" fmla="*/ 2070 h 2070"/>
                  <a:gd name="T34" fmla="*/ 30 w 47"/>
                  <a:gd name="T35" fmla="*/ 2070 h 2070"/>
                  <a:gd name="T36" fmla="*/ 35 w 47"/>
                  <a:gd name="T37" fmla="*/ 2070 h 2070"/>
                  <a:gd name="T38" fmla="*/ 41 w 47"/>
                  <a:gd name="T39" fmla="*/ 2070 h 2070"/>
                  <a:gd name="T40" fmla="*/ 47 w 47"/>
                  <a:gd name="T41" fmla="*/ 2070 h 2070"/>
                  <a:gd name="T42" fmla="*/ 47 w 47"/>
                  <a:gd name="T43" fmla="*/ 1553 h 2070"/>
                  <a:gd name="T44" fmla="*/ 47 w 47"/>
                  <a:gd name="T45" fmla="*/ 1034 h 2070"/>
                  <a:gd name="T46" fmla="*/ 47 w 47"/>
                  <a:gd name="T47" fmla="*/ 517 h 2070"/>
                  <a:gd name="T48" fmla="*/ 47 w 47"/>
                  <a:gd name="T49" fmla="*/ 0 h 20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7" h="2070">
                    <a:moveTo>
                      <a:pt x="47" y="0"/>
                    </a:moveTo>
                    <a:lnTo>
                      <a:pt x="41" y="0"/>
                    </a:lnTo>
                    <a:lnTo>
                      <a:pt x="35" y="0"/>
                    </a:lnTo>
                    <a:lnTo>
                      <a:pt x="30" y="0"/>
                    </a:lnTo>
                    <a:lnTo>
                      <a:pt x="24" y="0"/>
                    </a:lnTo>
                    <a:lnTo>
                      <a:pt x="17" y="0"/>
                    </a:lnTo>
                    <a:lnTo>
                      <a:pt x="11" y="0"/>
                    </a:lnTo>
                    <a:lnTo>
                      <a:pt x="5" y="0"/>
                    </a:lnTo>
                    <a:lnTo>
                      <a:pt x="0" y="0"/>
                    </a:lnTo>
                    <a:lnTo>
                      <a:pt x="0" y="517"/>
                    </a:lnTo>
                    <a:lnTo>
                      <a:pt x="0" y="1034"/>
                    </a:lnTo>
                    <a:lnTo>
                      <a:pt x="0" y="1553"/>
                    </a:lnTo>
                    <a:lnTo>
                      <a:pt x="0" y="2070"/>
                    </a:lnTo>
                    <a:lnTo>
                      <a:pt x="5" y="2070"/>
                    </a:lnTo>
                    <a:lnTo>
                      <a:pt x="11" y="2070"/>
                    </a:lnTo>
                    <a:lnTo>
                      <a:pt x="17" y="2070"/>
                    </a:lnTo>
                    <a:lnTo>
                      <a:pt x="24" y="2070"/>
                    </a:lnTo>
                    <a:lnTo>
                      <a:pt x="30" y="2070"/>
                    </a:lnTo>
                    <a:lnTo>
                      <a:pt x="35" y="2070"/>
                    </a:lnTo>
                    <a:lnTo>
                      <a:pt x="41" y="2070"/>
                    </a:lnTo>
                    <a:lnTo>
                      <a:pt x="47" y="2070"/>
                    </a:lnTo>
                    <a:lnTo>
                      <a:pt x="47" y="1553"/>
                    </a:lnTo>
                    <a:lnTo>
                      <a:pt x="47" y="1034"/>
                    </a:lnTo>
                    <a:lnTo>
                      <a:pt x="47" y="517"/>
                    </a:lnTo>
                    <a:lnTo>
                      <a:pt x="47" y="0"/>
                    </a:lnTo>
                    <a:close/>
                  </a:path>
                </a:pathLst>
              </a:custGeom>
              <a:solidFill>
                <a:srgbClr val="7C7F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353" name="Freeform 33"/>
              <p:cNvSpPr>
                <a:spLocks/>
              </p:cNvSpPr>
              <p:nvPr/>
            </p:nvSpPr>
            <p:spPr bwMode="auto">
              <a:xfrm>
                <a:off x="2714" y="1716"/>
                <a:ext cx="23" cy="947"/>
              </a:xfrm>
              <a:custGeom>
                <a:avLst/>
                <a:gdLst>
                  <a:gd name="T0" fmla="*/ 47 w 47"/>
                  <a:gd name="T1" fmla="*/ 0 h 1894"/>
                  <a:gd name="T2" fmla="*/ 41 w 47"/>
                  <a:gd name="T3" fmla="*/ 0 h 1894"/>
                  <a:gd name="T4" fmla="*/ 35 w 47"/>
                  <a:gd name="T5" fmla="*/ 0 h 1894"/>
                  <a:gd name="T6" fmla="*/ 30 w 47"/>
                  <a:gd name="T7" fmla="*/ 0 h 1894"/>
                  <a:gd name="T8" fmla="*/ 24 w 47"/>
                  <a:gd name="T9" fmla="*/ 0 h 1894"/>
                  <a:gd name="T10" fmla="*/ 17 w 47"/>
                  <a:gd name="T11" fmla="*/ 0 h 1894"/>
                  <a:gd name="T12" fmla="*/ 11 w 47"/>
                  <a:gd name="T13" fmla="*/ 0 h 1894"/>
                  <a:gd name="T14" fmla="*/ 5 w 47"/>
                  <a:gd name="T15" fmla="*/ 0 h 1894"/>
                  <a:gd name="T16" fmla="*/ 0 w 47"/>
                  <a:gd name="T17" fmla="*/ 0 h 1894"/>
                  <a:gd name="T18" fmla="*/ 0 w 47"/>
                  <a:gd name="T19" fmla="*/ 473 h 1894"/>
                  <a:gd name="T20" fmla="*/ 0 w 47"/>
                  <a:gd name="T21" fmla="*/ 947 h 1894"/>
                  <a:gd name="T22" fmla="*/ 0 w 47"/>
                  <a:gd name="T23" fmla="*/ 1420 h 1894"/>
                  <a:gd name="T24" fmla="*/ 0 w 47"/>
                  <a:gd name="T25" fmla="*/ 1894 h 1894"/>
                  <a:gd name="T26" fmla="*/ 5 w 47"/>
                  <a:gd name="T27" fmla="*/ 1894 h 1894"/>
                  <a:gd name="T28" fmla="*/ 11 w 47"/>
                  <a:gd name="T29" fmla="*/ 1894 h 1894"/>
                  <a:gd name="T30" fmla="*/ 17 w 47"/>
                  <a:gd name="T31" fmla="*/ 1894 h 1894"/>
                  <a:gd name="T32" fmla="*/ 24 w 47"/>
                  <a:gd name="T33" fmla="*/ 1894 h 1894"/>
                  <a:gd name="T34" fmla="*/ 30 w 47"/>
                  <a:gd name="T35" fmla="*/ 1894 h 1894"/>
                  <a:gd name="T36" fmla="*/ 35 w 47"/>
                  <a:gd name="T37" fmla="*/ 1894 h 1894"/>
                  <a:gd name="T38" fmla="*/ 41 w 47"/>
                  <a:gd name="T39" fmla="*/ 1894 h 1894"/>
                  <a:gd name="T40" fmla="*/ 47 w 47"/>
                  <a:gd name="T41" fmla="*/ 1894 h 1894"/>
                  <a:gd name="T42" fmla="*/ 47 w 47"/>
                  <a:gd name="T43" fmla="*/ 1420 h 1894"/>
                  <a:gd name="T44" fmla="*/ 47 w 47"/>
                  <a:gd name="T45" fmla="*/ 947 h 1894"/>
                  <a:gd name="T46" fmla="*/ 47 w 47"/>
                  <a:gd name="T47" fmla="*/ 473 h 1894"/>
                  <a:gd name="T48" fmla="*/ 47 w 47"/>
                  <a:gd name="T49" fmla="*/ 0 h 18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7" h="1894">
                    <a:moveTo>
                      <a:pt x="47" y="0"/>
                    </a:moveTo>
                    <a:lnTo>
                      <a:pt x="41" y="0"/>
                    </a:lnTo>
                    <a:lnTo>
                      <a:pt x="35" y="0"/>
                    </a:lnTo>
                    <a:lnTo>
                      <a:pt x="30" y="0"/>
                    </a:lnTo>
                    <a:lnTo>
                      <a:pt x="24" y="0"/>
                    </a:lnTo>
                    <a:lnTo>
                      <a:pt x="17" y="0"/>
                    </a:lnTo>
                    <a:lnTo>
                      <a:pt x="11" y="0"/>
                    </a:lnTo>
                    <a:lnTo>
                      <a:pt x="5" y="0"/>
                    </a:lnTo>
                    <a:lnTo>
                      <a:pt x="0" y="0"/>
                    </a:lnTo>
                    <a:lnTo>
                      <a:pt x="0" y="473"/>
                    </a:lnTo>
                    <a:lnTo>
                      <a:pt x="0" y="947"/>
                    </a:lnTo>
                    <a:lnTo>
                      <a:pt x="0" y="1420"/>
                    </a:lnTo>
                    <a:lnTo>
                      <a:pt x="0" y="1894"/>
                    </a:lnTo>
                    <a:lnTo>
                      <a:pt x="5" y="1894"/>
                    </a:lnTo>
                    <a:lnTo>
                      <a:pt x="11" y="1894"/>
                    </a:lnTo>
                    <a:lnTo>
                      <a:pt x="17" y="1894"/>
                    </a:lnTo>
                    <a:lnTo>
                      <a:pt x="24" y="1894"/>
                    </a:lnTo>
                    <a:lnTo>
                      <a:pt x="30" y="1894"/>
                    </a:lnTo>
                    <a:lnTo>
                      <a:pt x="35" y="1894"/>
                    </a:lnTo>
                    <a:lnTo>
                      <a:pt x="41" y="1894"/>
                    </a:lnTo>
                    <a:lnTo>
                      <a:pt x="47" y="1894"/>
                    </a:lnTo>
                    <a:lnTo>
                      <a:pt x="47" y="1420"/>
                    </a:lnTo>
                    <a:lnTo>
                      <a:pt x="47" y="947"/>
                    </a:lnTo>
                    <a:lnTo>
                      <a:pt x="47" y="473"/>
                    </a:lnTo>
                    <a:lnTo>
                      <a:pt x="47" y="0"/>
                    </a:lnTo>
                    <a:close/>
                  </a:path>
                </a:pathLst>
              </a:custGeom>
              <a:solidFill>
                <a:srgbClr val="8484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354" name="Freeform 34"/>
              <p:cNvSpPr>
                <a:spLocks/>
              </p:cNvSpPr>
              <p:nvPr/>
            </p:nvSpPr>
            <p:spPr bwMode="auto">
              <a:xfrm>
                <a:off x="2714" y="1716"/>
                <a:ext cx="23" cy="860"/>
              </a:xfrm>
              <a:custGeom>
                <a:avLst/>
                <a:gdLst>
                  <a:gd name="T0" fmla="*/ 47 w 47"/>
                  <a:gd name="T1" fmla="*/ 0 h 1719"/>
                  <a:gd name="T2" fmla="*/ 41 w 47"/>
                  <a:gd name="T3" fmla="*/ 0 h 1719"/>
                  <a:gd name="T4" fmla="*/ 35 w 47"/>
                  <a:gd name="T5" fmla="*/ 0 h 1719"/>
                  <a:gd name="T6" fmla="*/ 30 w 47"/>
                  <a:gd name="T7" fmla="*/ 0 h 1719"/>
                  <a:gd name="T8" fmla="*/ 24 w 47"/>
                  <a:gd name="T9" fmla="*/ 0 h 1719"/>
                  <a:gd name="T10" fmla="*/ 17 w 47"/>
                  <a:gd name="T11" fmla="*/ 0 h 1719"/>
                  <a:gd name="T12" fmla="*/ 11 w 47"/>
                  <a:gd name="T13" fmla="*/ 0 h 1719"/>
                  <a:gd name="T14" fmla="*/ 5 w 47"/>
                  <a:gd name="T15" fmla="*/ 0 h 1719"/>
                  <a:gd name="T16" fmla="*/ 0 w 47"/>
                  <a:gd name="T17" fmla="*/ 0 h 1719"/>
                  <a:gd name="T18" fmla="*/ 0 w 47"/>
                  <a:gd name="T19" fmla="*/ 429 h 1719"/>
                  <a:gd name="T20" fmla="*/ 0 w 47"/>
                  <a:gd name="T21" fmla="*/ 860 h 1719"/>
                  <a:gd name="T22" fmla="*/ 0 w 47"/>
                  <a:gd name="T23" fmla="*/ 1290 h 1719"/>
                  <a:gd name="T24" fmla="*/ 0 w 47"/>
                  <a:gd name="T25" fmla="*/ 1719 h 1719"/>
                  <a:gd name="T26" fmla="*/ 5 w 47"/>
                  <a:gd name="T27" fmla="*/ 1719 h 1719"/>
                  <a:gd name="T28" fmla="*/ 11 w 47"/>
                  <a:gd name="T29" fmla="*/ 1719 h 1719"/>
                  <a:gd name="T30" fmla="*/ 17 w 47"/>
                  <a:gd name="T31" fmla="*/ 1719 h 1719"/>
                  <a:gd name="T32" fmla="*/ 24 w 47"/>
                  <a:gd name="T33" fmla="*/ 1719 h 1719"/>
                  <a:gd name="T34" fmla="*/ 30 w 47"/>
                  <a:gd name="T35" fmla="*/ 1719 h 1719"/>
                  <a:gd name="T36" fmla="*/ 35 w 47"/>
                  <a:gd name="T37" fmla="*/ 1719 h 1719"/>
                  <a:gd name="T38" fmla="*/ 41 w 47"/>
                  <a:gd name="T39" fmla="*/ 1719 h 1719"/>
                  <a:gd name="T40" fmla="*/ 47 w 47"/>
                  <a:gd name="T41" fmla="*/ 1719 h 1719"/>
                  <a:gd name="T42" fmla="*/ 47 w 47"/>
                  <a:gd name="T43" fmla="*/ 1290 h 1719"/>
                  <a:gd name="T44" fmla="*/ 47 w 47"/>
                  <a:gd name="T45" fmla="*/ 860 h 1719"/>
                  <a:gd name="T46" fmla="*/ 47 w 47"/>
                  <a:gd name="T47" fmla="*/ 429 h 1719"/>
                  <a:gd name="T48" fmla="*/ 47 w 47"/>
                  <a:gd name="T49" fmla="*/ 0 h 1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7" h="1719">
                    <a:moveTo>
                      <a:pt x="47" y="0"/>
                    </a:moveTo>
                    <a:lnTo>
                      <a:pt x="41" y="0"/>
                    </a:lnTo>
                    <a:lnTo>
                      <a:pt x="35" y="0"/>
                    </a:lnTo>
                    <a:lnTo>
                      <a:pt x="30" y="0"/>
                    </a:lnTo>
                    <a:lnTo>
                      <a:pt x="24" y="0"/>
                    </a:lnTo>
                    <a:lnTo>
                      <a:pt x="17" y="0"/>
                    </a:lnTo>
                    <a:lnTo>
                      <a:pt x="11" y="0"/>
                    </a:lnTo>
                    <a:lnTo>
                      <a:pt x="5" y="0"/>
                    </a:lnTo>
                    <a:lnTo>
                      <a:pt x="0" y="0"/>
                    </a:lnTo>
                    <a:lnTo>
                      <a:pt x="0" y="429"/>
                    </a:lnTo>
                    <a:lnTo>
                      <a:pt x="0" y="860"/>
                    </a:lnTo>
                    <a:lnTo>
                      <a:pt x="0" y="1290"/>
                    </a:lnTo>
                    <a:lnTo>
                      <a:pt x="0" y="1719"/>
                    </a:lnTo>
                    <a:lnTo>
                      <a:pt x="5" y="1719"/>
                    </a:lnTo>
                    <a:lnTo>
                      <a:pt x="11" y="1719"/>
                    </a:lnTo>
                    <a:lnTo>
                      <a:pt x="17" y="1719"/>
                    </a:lnTo>
                    <a:lnTo>
                      <a:pt x="24" y="1719"/>
                    </a:lnTo>
                    <a:lnTo>
                      <a:pt x="30" y="1719"/>
                    </a:lnTo>
                    <a:lnTo>
                      <a:pt x="35" y="1719"/>
                    </a:lnTo>
                    <a:lnTo>
                      <a:pt x="41" y="1719"/>
                    </a:lnTo>
                    <a:lnTo>
                      <a:pt x="47" y="1719"/>
                    </a:lnTo>
                    <a:lnTo>
                      <a:pt x="47" y="1290"/>
                    </a:lnTo>
                    <a:lnTo>
                      <a:pt x="47" y="860"/>
                    </a:lnTo>
                    <a:lnTo>
                      <a:pt x="47" y="429"/>
                    </a:lnTo>
                    <a:lnTo>
                      <a:pt x="47" y="0"/>
                    </a:lnTo>
                    <a:close/>
                  </a:path>
                </a:pathLst>
              </a:custGeom>
              <a:solidFill>
                <a:srgbClr val="8C8C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355" name="Freeform 35"/>
              <p:cNvSpPr>
                <a:spLocks/>
              </p:cNvSpPr>
              <p:nvPr/>
            </p:nvSpPr>
            <p:spPr bwMode="auto">
              <a:xfrm>
                <a:off x="2714" y="1715"/>
                <a:ext cx="23" cy="772"/>
              </a:xfrm>
              <a:custGeom>
                <a:avLst/>
                <a:gdLst>
                  <a:gd name="T0" fmla="*/ 47 w 47"/>
                  <a:gd name="T1" fmla="*/ 0 h 1544"/>
                  <a:gd name="T2" fmla="*/ 41 w 47"/>
                  <a:gd name="T3" fmla="*/ 0 h 1544"/>
                  <a:gd name="T4" fmla="*/ 35 w 47"/>
                  <a:gd name="T5" fmla="*/ 0 h 1544"/>
                  <a:gd name="T6" fmla="*/ 30 w 47"/>
                  <a:gd name="T7" fmla="*/ 0 h 1544"/>
                  <a:gd name="T8" fmla="*/ 24 w 47"/>
                  <a:gd name="T9" fmla="*/ 0 h 1544"/>
                  <a:gd name="T10" fmla="*/ 17 w 47"/>
                  <a:gd name="T11" fmla="*/ 0 h 1544"/>
                  <a:gd name="T12" fmla="*/ 11 w 47"/>
                  <a:gd name="T13" fmla="*/ 0 h 1544"/>
                  <a:gd name="T14" fmla="*/ 5 w 47"/>
                  <a:gd name="T15" fmla="*/ 0 h 1544"/>
                  <a:gd name="T16" fmla="*/ 0 w 47"/>
                  <a:gd name="T17" fmla="*/ 0 h 1544"/>
                  <a:gd name="T18" fmla="*/ 0 w 47"/>
                  <a:gd name="T19" fmla="*/ 386 h 1544"/>
                  <a:gd name="T20" fmla="*/ 0 w 47"/>
                  <a:gd name="T21" fmla="*/ 773 h 1544"/>
                  <a:gd name="T22" fmla="*/ 0 w 47"/>
                  <a:gd name="T23" fmla="*/ 1159 h 1544"/>
                  <a:gd name="T24" fmla="*/ 0 w 47"/>
                  <a:gd name="T25" fmla="*/ 1544 h 1544"/>
                  <a:gd name="T26" fmla="*/ 5 w 47"/>
                  <a:gd name="T27" fmla="*/ 1544 h 1544"/>
                  <a:gd name="T28" fmla="*/ 11 w 47"/>
                  <a:gd name="T29" fmla="*/ 1544 h 1544"/>
                  <a:gd name="T30" fmla="*/ 17 w 47"/>
                  <a:gd name="T31" fmla="*/ 1544 h 1544"/>
                  <a:gd name="T32" fmla="*/ 24 w 47"/>
                  <a:gd name="T33" fmla="*/ 1544 h 1544"/>
                  <a:gd name="T34" fmla="*/ 30 w 47"/>
                  <a:gd name="T35" fmla="*/ 1544 h 1544"/>
                  <a:gd name="T36" fmla="*/ 35 w 47"/>
                  <a:gd name="T37" fmla="*/ 1544 h 1544"/>
                  <a:gd name="T38" fmla="*/ 41 w 47"/>
                  <a:gd name="T39" fmla="*/ 1544 h 1544"/>
                  <a:gd name="T40" fmla="*/ 47 w 47"/>
                  <a:gd name="T41" fmla="*/ 1544 h 1544"/>
                  <a:gd name="T42" fmla="*/ 47 w 47"/>
                  <a:gd name="T43" fmla="*/ 1159 h 1544"/>
                  <a:gd name="T44" fmla="*/ 47 w 47"/>
                  <a:gd name="T45" fmla="*/ 773 h 1544"/>
                  <a:gd name="T46" fmla="*/ 47 w 47"/>
                  <a:gd name="T47" fmla="*/ 386 h 1544"/>
                  <a:gd name="T48" fmla="*/ 47 w 47"/>
                  <a:gd name="T49" fmla="*/ 0 h 15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7" h="1544">
                    <a:moveTo>
                      <a:pt x="47" y="0"/>
                    </a:moveTo>
                    <a:lnTo>
                      <a:pt x="41" y="0"/>
                    </a:lnTo>
                    <a:lnTo>
                      <a:pt x="35" y="0"/>
                    </a:lnTo>
                    <a:lnTo>
                      <a:pt x="30" y="0"/>
                    </a:lnTo>
                    <a:lnTo>
                      <a:pt x="24" y="0"/>
                    </a:lnTo>
                    <a:lnTo>
                      <a:pt x="17" y="0"/>
                    </a:lnTo>
                    <a:lnTo>
                      <a:pt x="11" y="0"/>
                    </a:lnTo>
                    <a:lnTo>
                      <a:pt x="5" y="0"/>
                    </a:lnTo>
                    <a:lnTo>
                      <a:pt x="0" y="0"/>
                    </a:lnTo>
                    <a:lnTo>
                      <a:pt x="0" y="386"/>
                    </a:lnTo>
                    <a:lnTo>
                      <a:pt x="0" y="773"/>
                    </a:lnTo>
                    <a:lnTo>
                      <a:pt x="0" y="1159"/>
                    </a:lnTo>
                    <a:lnTo>
                      <a:pt x="0" y="1544"/>
                    </a:lnTo>
                    <a:lnTo>
                      <a:pt x="5" y="1544"/>
                    </a:lnTo>
                    <a:lnTo>
                      <a:pt x="11" y="1544"/>
                    </a:lnTo>
                    <a:lnTo>
                      <a:pt x="17" y="1544"/>
                    </a:lnTo>
                    <a:lnTo>
                      <a:pt x="24" y="1544"/>
                    </a:lnTo>
                    <a:lnTo>
                      <a:pt x="30" y="1544"/>
                    </a:lnTo>
                    <a:lnTo>
                      <a:pt x="35" y="1544"/>
                    </a:lnTo>
                    <a:lnTo>
                      <a:pt x="41" y="1544"/>
                    </a:lnTo>
                    <a:lnTo>
                      <a:pt x="47" y="1544"/>
                    </a:lnTo>
                    <a:lnTo>
                      <a:pt x="47" y="1159"/>
                    </a:lnTo>
                    <a:lnTo>
                      <a:pt x="47" y="773"/>
                    </a:lnTo>
                    <a:lnTo>
                      <a:pt x="47" y="386"/>
                    </a:lnTo>
                    <a:lnTo>
                      <a:pt x="47" y="0"/>
                    </a:lnTo>
                    <a:close/>
                  </a:path>
                </a:pathLst>
              </a:custGeom>
              <a:solidFill>
                <a:srgbClr val="9391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356" name="Freeform 36"/>
              <p:cNvSpPr>
                <a:spLocks/>
              </p:cNvSpPr>
              <p:nvPr/>
            </p:nvSpPr>
            <p:spPr bwMode="auto">
              <a:xfrm>
                <a:off x="2714" y="1715"/>
                <a:ext cx="23" cy="684"/>
              </a:xfrm>
              <a:custGeom>
                <a:avLst/>
                <a:gdLst>
                  <a:gd name="T0" fmla="*/ 47 w 47"/>
                  <a:gd name="T1" fmla="*/ 0 h 1370"/>
                  <a:gd name="T2" fmla="*/ 41 w 47"/>
                  <a:gd name="T3" fmla="*/ 0 h 1370"/>
                  <a:gd name="T4" fmla="*/ 35 w 47"/>
                  <a:gd name="T5" fmla="*/ 0 h 1370"/>
                  <a:gd name="T6" fmla="*/ 30 w 47"/>
                  <a:gd name="T7" fmla="*/ 0 h 1370"/>
                  <a:gd name="T8" fmla="*/ 24 w 47"/>
                  <a:gd name="T9" fmla="*/ 0 h 1370"/>
                  <a:gd name="T10" fmla="*/ 17 w 47"/>
                  <a:gd name="T11" fmla="*/ 0 h 1370"/>
                  <a:gd name="T12" fmla="*/ 11 w 47"/>
                  <a:gd name="T13" fmla="*/ 0 h 1370"/>
                  <a:gd name="T14" fmla="*/ 5 w 47"/>
                  <a:gd name="T15" fmla="*/ 0 h 1370"/>
                  <a:gd name="T16" fmla="*/ 0 w 47"/>
                  <a:gd name="T17" fmla="*/ 0 h 1370"/>
                  <a:gd name="T18" fmla="*/ 0 w 47"/>
                  <a:gd name="T19" fmla="*/ 344 h 1370"/>
                  <a:gd name="T20" fmla="*/ 0 w 47"/>
                  <a:gd name="T21" fmla="*/ 686 h 1370"/>
                  <a:gd name="T22" fmla="*/ 0 w 47"/>
                  <a:gd name="T23" fmla="*/ 1028 h 1370"/>
                  <a:gd name="T24" fmla="*/ 0 w 47"/>
                  <a:gd name="T25" fmla="*/ 1370 h 1370"/>
                  <a:gd name="T26" fmla="*/ 5 w 47"/>
                  <a:gd name="T27" fmla="*/ 1370 h 1370"/>
                  <a:gd name="T28" fmla="*/ 11 w 47"/>
                  <a:gd name="T29" fmla="*/ 1370 h 1370"/>
                  <a:gd name="T30" fmla="*/ 17 w 47"/>
                  <a:gd name="T31" fmla="*/ 1370 h 1370"/>
                  <a:gd name="T32" fmla="*/ 24 w 47"/>
                  <a:gd name="T33" fmla="*/ 1370 h 1370"/>
                  <a:gd name="T34" fmla="*/ 30 w 47"/>
                  <a:gd name="T35" fmla="*/ 1370 h 1370"/>
                  <a:gd name="T36" fmla="*/ 35 w 47"/>
                  <a:gd name="T37" fmla="*/ 1370 h 1370"/>
                  <a:gd name="T38" fmla="*/ 41 w 47"/>
                  <a:gd name="T39" fmla="*/ 1370 h 1370"/>
                  <a:gd name="T40" fmla="*/ 47 w 47"/>
                  <a:gd name="T41" fmla="*/ 1370 h 1370"/>
                  <a:gd name="T42" fmla="*/ 47 w 47"/>
                  <a:gd name="T43" fmla="*/ 1028 h 1370"/>
                  <a:gd name="T44" fmla="*/ 47 w 47"/>
                  <a:gd name="T45" fmla="*/ 686 h 1370"/>
                  <a:gd name="T46" fmla="*/ 47 w 47"/>
                  <a:gd name="T47" fmla="*/ 344 h 1370"/>
                  <a:gd name="T48" fmla="*/ 47 w 47"/>
                  <a:gd name="T49" fmla="*/ 0 h 1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7" h="1370">
                    <a:moveTo>
                      <a:pt x="47" y="0"/>
                    </a:moveTo>
                    <a:lnTo>
                      <a:pt x="41" y="0"/>
                    </a:lnTo>
                    <a:lnTo>
                      <a:pt x="35" y="0"/>
                    </a:lnTo>
                    <a:lnTo>
                      <a:pt x="30" y="0"/>
                    </a:lnTo>
                    <a:lnTo>
                      <a:pt x="24" y="0"/>
                    </a:lnTo>
                    <a:lnTo>
                      <a:pt x="17" y="0"/>
                    </a:lnTo>
                    <a:lnTo>
                      <a:pt x="11" y="0"/>
                    </a:lnTo>
                    <a:lnTo>
                      <a:pt x="5" y="0"/>
                    </a:lnTo>
                    <a:lnTo>
                      <a:pt x="0" y="0"/>
                    </a:lnTo>
                    <a:lnTo>
                      <a:pt x="0" y="344"/>
                    </a:lnTo>
                    <a:lnTo>
                      <a:pt x="0" y="686"/>
                    </a:lnTo>
                    <a:lnTo>
                      <a:pt x="0" y="1028"/>
                    </a:lnTo>
                    <a:lnTo>
                      <a:pt x="0" y="1370"/>
                    </a:lnTo>
                    <a:lnTo>
                      <a:pt x="5" y="1370"/>
                    </a:lnTo>
                    <a:lnTo>
                      <a:pt x="11" y="1370"/>
                    </a:lnTo>
                    <a:lnTo>
                      <a:pt x="17" y="1370"/>
                    </a:lnTo>
                    <a:lnTo>
                      <a:pt x="24" y="1370"/>
                    </a:lnTo>
                    <a:lnTo>
                      <a:pt x="30" y="1370"/>
                    </a:lnTo>
                    <a:lnTo>
                      <a:pt x="35" y="1370"/>
                    </a:lnTo>
                    <a:lnTo>
                      <a:pt x="41" y="1370"/>
                    </a:lnTo>
                    <a:lnTo>
                      <a:pt x="47" y="1370"/>
                    </a:lnTo>
                    <a:lnTo>
                      <a:pt x="47" y="1028"/>
                    </a:lnTo>
                    <a:lnTo>
                      <a:pt x="47" y="686"/>
                    </a:lnTo>
                    <a:lnTo>
                      <a:pt x="47" y="344"/>
                    </a:lnTo>
                    <a:lnTo>
                      <a:pt x="47" y="0"/>
                    </a:lnTo>
                    <a:close/>
                  </a:path>
                </a:pathLst>
              </a:custGeom>
              <a:solidFill>
                <a:srgbClr val="9B99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357" name="Freeform 37"/>
              <p:cNvSpPr>
                <a:spLocks/>
              </p:cNvSpPr>
              <p:nvPr/>
            </p:nvSpPr>
            <p:spPr bwMode="auto">
              <a:xfrm>
                <a:off x="2714" y="1714"/>
                <a:ext cx="23" cy="597"/>
              </a:xfrm>
              <a:custGeom>
                <a:avLst/>
                <a:gdLst>
                  <a:gd name="T0" fmla="*/ 47 w 47"/>
                  <a:gd name="T1" fmla="*/ 0 h 1195"/>
                  <a:gd name="T2" fmla="*/ 41 w 47"/>
                  <a:gd name="T3" fmla="*/ 0 h 1195"/>
                  <a:gd name="T4" fmla="*/ 35 w 47"/>
                  <a:gd name="T5" fmla="*/ 0 h 1195"/>
                  <a:gd name="T6" fmla="*/ 30 w 47"/>
                  <a:gd name="T7" fmla="*/ 0 h 1195"/>
                  <a:gd name="T8" fmla="*/ 24 w 47"/>
                  <a:gd name="T9" fmla="*/ 0 h 1195"/>
                  <a:gd name="T10" fmla="*/ 17 w 47"/>
                  <a:gd name="T11" fmla="*/ 0 h 1195"/>
                  <a:gd name="T12" fmla="*/ 11 w 47"/>
                  <a:gd name="T13" fmla="*/ 0 h 1195"/>
                  <a:gd name="T14" fmla="*/ 5 w 47"/>
                  <a:gd name="T15" fmla="*/ 0 h 1195"/>
                  <a:gd name="T16" fmla="*/ 0 w 47"/>
                  <a:gd name="T17" fmla="*/ 0 h 1195"/>
                  <a:gd name="T18" fmla="*/ 0 w 47"/>
                  <a:gd name="T19" fmla="*/ 298 h 1195"/>
                  <a:gd name="T20" fmla="*/ 0 w 47"/>
                  <a:gd name="T21" fmla="*/ 598 h 1195"/>
                  <a:gd name="T22" fmla="*/ 0 w 47"/>
                  <a:gd name="T23" fmla="*/ 896 h 1195"/>
                  <a:gd name="T24" fmla="*/ 0 w 47"/>
                  <a:gd name="T25" fmla="*/ 1195 h 1195"/>
                  <a:gd name="T26" fmla="*/ 5 w 47"/>
                  <a:gd name="T27" fmla="*/ 1195 h 1195"/>
                  <a:gd name="T28" fmla="*/ 11 w 47"/>
                  <a:gd name="T29" fmla="*/ 1195 h 1195"/>
                  <a:gd name="T30" fmla="*/ 17 w 47"/>
                  <a:gd name="T31" fmla="*/ 1195 h 1195"/>
                  <a:gd name="T32" fmla="*/ 24 w 47"/>
                  <a:gd name="T33" fmla="*/ 1195 h 1195"/>
                  <a:gd name="T34" fmla="*/ 30 w 47"/>
                  <a:gd name="T35" fmla="*/ 1195 h 1195"/>
                  <a:gd name="T36" fmla="*/ 35 w 47"/>
                  <a:gd name="T37" fmla="*/ 1195 h 1195"/>
                  <a:gd name="T38" fmla="*/ 41 w 47"/>
                  <a:gd name="T39" fmla="*/ 1195 h 1195"/>
                  <a:gd name="T40" fmla="*/ 47 w 47"/>
                  <a:gd name="T41" fmla="*/ 1195 h 1195"/>
                  <a:gd name="T42" fmla="*/ 47 w 47"/>
                  <a:gd name="T43" fmla="*/ 896 h 1195"/>
                  <a:gd name="T44" fmla="*/ 47 w 47"/>
                  <a:gd name="T45" fmla="*/ 598 h 1195"/>
                  <a:gd name="T46" fmla="*/ 47 w 47"/>
                  <a:gd name="T47" fmla="*/ 298 h 1195"/>
                  <a:gd name="T48" fmla="*/ 47 w 47"/>
                  <a:gd name="T49" fmla="*/ 0 h 1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7" h="1195">
                    <a:moveTo>
                      <a:pt x="47" y="0"/>
                    </a:moveTo>
                    <a:lnTo>
                      <a:pt x="41" y="0"/>
                    </a:lnTo>
                    <a:lnTo>
                      <a:pt x="35" y="0"/>
                    </a:lnTo>
                    <a:lnTo>
                      <a:pt x="30" y="0"/>
                    </a:lnTo>
                    <a:lnTo>
                      <a:pt x="24" y="0"/>
                    </a:lnTo>
                    <a:lnTo>
                      <a:pt x="17" y="0"/>
                    </a:lnTo>
                    <a:lnTo>
                      <a:pt x="11" y="0"/>
                    </a:lnTo>
                    <a:lnTo>
                      <a:pt x="5" y="0"/>
                    </a:lnTo>
                    <a:lnTo>
                      <a:pt x="0" y="0"/>
                    </a:lnTo>
                    <a:lnTo>
                      <a:pt x="0" y="298"/>
                    </a:lnTo>
                    <a:lnTo>
                      <a:pt x="0" y="598"/>
                    </a:lnTo>
                    <a:lnTo>
                      <a:pt x="0" y="896"/>
                    </a:lnTo>
                    <a:lnTo>
                      <a:pt x="0" y="1195"/>
                    </a:lnTo>
                    <a:lnTo>
                      <a:pt x="5" y="1195"/>
                    </a:lnTo>
                    <a:lnTo>
                      <a:pt x="11" y="1195"/>
                    </a:lnTo>
                    <a:lnTo>
                      <a:pt x="17" y="1195"/>
                    </a:lnTo>
                    <a:lnTo>
                      <a:pt x="24" y="1195"/>
                    </a:lnTo>
                    <a:lnTo>
                      <a:pt x="30" y="1195"/>
                    </a:lnTo>
                    <a:lnTo>
                      <a:pt x="35" y="1195"/>
                    </a:lnTo>
                    <a:lnTo>
                      <a:pt x="41" y="1195"/>
                    </a:lnTo>
                    <a:lnTo>
                      <a:pt x="47" y="1195"/>
                    </a:lnTo>
                    <a:lnTo>
                      <a:pt x="47" y="896"/>
                    </a:lnTo>
                    <a:lnTo>
                      <a:pt x="47" y="598"/>
                    </a:lnTo>
                    <a:lnTo>
                      <a:pt x="47" y="298"/>
                    </a:lnTo>
                    <a:lnTo>
                      <a:pt x="47" y="0"/>
                    </a:lnTo>
                    <a:close/>
                  </a:path>
                </a:pathLst>
              </a:custGeom>
              <a:solidFill>
                <a:srgbClr val="A39B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358" name="Freeform 38"/>
              <p:cNvSpPr>
                <a:spLocks/>
              </p:cNvSpPr>
              <p:nvPr/>
            </p:nvSpPr>
            <p:spPr bwMode="auto">
              <a:xfrm>
                <a:off x="2714" y="1713"/>
                <a:ext cx="23" cy="511"/>
              </a:xfrm>
              <a:custGeom>
                <a:avLst/>
                <a:gdLst>
                  <a:gd name="T0" fmla="*/ 47 w 47"/>
                  <a:gd name="T1" fmla="*/ 0 h 1021"/>
                  <a:gd name="T2" fmla="*/ 41 w 47"/>
                  <a:gd name="T3" fmla="*/ 0 h 1021"/>
                  <a:gd name="T4" fmla="*/ 35 w 47"/>
                  <a:gd name="T5" fmla="*/ 0 h 1021"/>
                  <a:gd name="T6" fmla="*/ 30 w 47"/>
                  <a:gd name="T7" fmla="*/ 0 h 1021"/>
                  <a:gd name="T8" fmla="*/ 24 w 47"/>
                  <a:gd name="T9" fmla="*/ 0 h 1021"/>
                  <a:gd name="T10" fmla="*/ 17 w 47"/>
                  <a:gd name="T11" fmla="*/ 0 h 1021"/>
                  <a:gd name="T12" fmla="*/ 11 w 47"/>
                  <a:gd name="T13" fmla="*/ 0 h 1021"/>
                  <a:gd name="T14" fmla="*/ 5 w 47"/>
                  <a:gd name="T15" fmla="*/ 0 h 1021"/>
                  <a:gd name="T16" fmla="*/ 0 w 47"/>
                  <a:gd name="T17" fmla="*/ 0 h 1021"/>
                  <a:gd name="T18" fmla="*/ 0 w 47"/>
                  <a:gd name="T19" fmla="*/ 255 h 1021"/>
                  <a:gd name="T20" fmla="*/ 0 w 47"/>
                  <a:gd name="T21" fmla="*/ 510 h 1021"/>
                  <a:gd name="T22" fmla="*/ 0 w 47"/>
                  <a:gd name="T23" fmla="*/ 766 h 1021"/>
                  <a:gd name="T24" fmla="*/ 0 w 47"/>
                  <a:gd name="T25" fmla="*/ 1021 h 1021"/>
                  <a:gd name="T26" fmla="*/ 5 w 47"/>
                  <a:gd name="T27" fmla="*/ 1021 h 1021"/>
                  <a:gd name="T28" fmla="*/ 11 w 47"/>
                  <a:gd name="T29" fmla="*/ 1021 h 1021"/>
                  <a:gd name="T30" fmla="*/ 17 w 47"/>
                  <a:gd name="T31" fmla="*/ 1021 h 1021"/>
                  <a:gd name="T32" fmla="*/ 24 w 47"/>
                  <a:gd name="T33" fmla="*/ 1021 h 1021"/>
                  <a:gd name="T34" fmla="*/ 30 w 47"/>
                  <a:gd name="T35" fmla="*/ 1021 h 1021"/>
                  <a:gd name="T36" fmla="*/ 35 w 47"/>
                  <a:gd name="T37" fmla="*/ 1021 h 1021"/>
                  <a:gd name="T38" fmla="*/ 41 w 47"/>
                  <a:gd name="T39" fmla="*/ 1021 h 1021"/>
                  <a:gd name="T40" fmla="*/ 47 w 47"/>
                  <a:gd name="T41" fmla="*/ 1021 h 1021"/>
                  <a:gd name="T42" fmla="*/ 47 w 47"/>
                  <a:gd name="T43" fmla="*/ 766 h 1021"/>
                  <a:gd name="T44" fmla="*/ 47 w 47"/>
                  <a:gd name="T45" fmla="*/ 510 h 1021"/>
                  <a:gd name="T46" fmla="*/ 47 w 47"/>
                  <a:gd name="T47" fmla="*/ 255 h 1021"/>
                  <a:gd name="T48" fmla="*/ 47 w 47"/>
                  <a:gd name="T49" fmla="*/ 0 h 10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7" h="1021">
                    <a:moveTo>
                      <a:pt x="47" y="0"/>
                    </a:moveTo>
                    <a:lnTo>
                      <a:pt x="41" y="0"/>
                    </a:lnTo>
                    <a:lnTo>
                      <a:pt x="35" y="0"/>
                    </a:lnTo>
                    <a:lnTo>
                      <a:pt x="30" y="0"/>
                    </a:lnTo>
                    <a:lnTo>
                      <a:pt x="24" y="0"/>
                    </a:lnTo>
                    <a:lnTo>
                      <a:pt x="17" y="0"/>
                    </a:lnTo>
                    <a:lnTo>
                      <a:pt x="11" y="0"/>
                    </a:lnTo>
                    <a:lnTo>
                      <a:pt x="5" y="0"/>
                    </a:lnTo>
                    <a:lnTo>
                      <a:pt x="0" y="0"/>
                    </a:lnTo>
                    <a:lnTo>
                      <a:pt x="0" y="255"/>
                    </a:lnTo>
                    <a:lnTo>
                      <a:pt x="0" y="510"/>
                    </a:lnTo>
                    <a:lnTo>
                      <a:pt x="0" y="766"/>
                    </a:lnTo>
                    <a:lnTo>
                      <a:pt x="0" y="1021"/>
                    </a:lnTo>
                    <a:lnTo>
                      <a:pt x="5" y="1021"/>
                    </a:lnTo>
                    <a:lnTo>
                      <a:pt x="11" y="1021"/>
                    </a:lnTo>
                    <a:lnTo>
                      <a:pt x="17" y="1021"/>
                    </a:lnTo>
                    <a:lnTo>
                      <a:pt x="24" y="1021"/>
                    </a:lnTo>
                    <a:lnTo>
                      <a:pt x="30" y="1021"/>
                    </a:lnTo>
                    <a:lnTo>
                      <a:pt x="35" y="1021"/>
                    </a:lnTo>
                    <a:lnTo>
                      <a:pt x="41" y="1021"/>
                    </a:lnTo>
                    <a:lnTo>
                      <a:pt x="47" y="1021"/>
                    </a:lnTo>
                    <a:lnTo>
                      <a:pt x="47" y="766"/>
                    </a:lnTo>
                    <a:lnTo>
                      <a:pt x="47" y="510"/>
                    </a:lnTo>
                    <a:lnTo>
                      <a:pt x="47" y="255"/>
                    </a:lnTo>
                    <a:lnTo>
                      <a:pt x="47" y="0"/>
                    </a:lnTo>
                    <a:close/>
                  </a:path>
                </a:pathLst>
              </a:custGeom>
              <a:solidFill>
                <a:srgbClr val="AAA3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359" name="Freeform 39"/>
              <p:cNvSpPr>
                <a:spLocks/>
              </p:cNvSpPr>
              <p:nvPr/>
            </p:nvSpPr>
            <p:spPr bwMode="auto">
              <a:xfrm>
                <a:off x="2714" y="1713"/>
                <a:ext cx="23" cy="423"/>
              </a:xfrm>
              <a:custGeom>
                <a:avLst/>
                <a:gdLst>
                  <a:gd name="T0" fmla="*/ 47 w 47"/>
                  <a:gd name="T1" fmla="*/ 0 h 845"/>
                  <a:gd name="T2" fmla="*/ 41 w 47"/>
                  <a:gd name="T3" fmla="*/ 0 h 845"/>
                  <a:gd name="T4" fmla="*/ 35 w 47"/>
                  <a:gd name="T5" fmla="*/ 0 h 845"/>
                  <a:gd name="T6" fmla="*/ 30 w 47"/>
                  <a:gd name="T7" fmla="*/ 0 h 845"/>
                  <a:gd name="T8" fmla="*/ 24 w 47"/>
                  <a:gd name="T9" fmla="*/ 0 h 845"/>
                  <a:gd name="T10" fmla="*/ 17 w 47"/>
                  <a:gd name="T11" fmla="*/ 0 h 845"/>
                  <a:gd name="T12" fmla="*/ 11 w 47"/>
                  <a:gd name="T13" fmla="*/ 0 h 845"/>
                  <a:gd name="T14" fmla="*/ 5 w 47"/>
                  <a:gd name="T15" fmla="*/ 0 h 845"/>
                  <a:gd name="T16" fmla="*/ 0 w 47"/>
                  <a:gd name="T17" fmla="*/ 0 h 845"/>
                  <a:gd name="T18" fmla="*/ 0 w 47"/>
                  <a:gd name="T19" fmla="*/ 211 h 845"/>
                  <a:gd name="T20" fmla="*/ 0 w 47"/>
                  <a:gd name="T21" fmla="*/ 423 h 845"/>
                  <a:gd name="T22" fmla="*/ 0 w 47"/>
                  <a:gd name="T23" fmla="*/ 633 h 845"/>
                  <a:gd name="T24" fmla="*/ 0 w 47"/>
                  <a:gd name="T25" fmla="*/ 845 h 845"/>
                  <a:gd name="T26" fmla="*/ 5 w 47"/>
                  <a:gd name="T27" fmla="*/ 845 h 845"/>
                  <a:gd name="T28" fmla="*/ 11 w 47"/>
                  <a:gd name="T29" fmla="*/ 845 h 845"/>
                  <a:gd name="T30" fmla="*/ 17 w 47"/>
                  <a:gd name="T31" fmla="*/ 845 h 845"/>
                  <a:gd name="T32" fmla="*/ 24 w 47"/>
                  <a:gd name="T33" fmla="*/ 845 h 845"/>
                  <a:gd name="T34" fmla="*/ 30 w 47"/>
                  <a:gd name="T35" fmla="*/ 845 h 845"/>
                  <a:gd name="T36" fmla="*/ 35 w 47"/>
                  <a:gd name="T37" fmla="*/ 845 h 845"/>
                  <a:gd name="T38" fmla="*/ 41 w 47"/>
                  <a:gd name="T39" fmla="*/ 845 h 845"/>
                  <a:gd name="T40" fmla="*/ 47 w 47"/>
                  <a:gd name="T41" fmla="*/ 845 h 845"/>
                  <a:gd name="T42" fmla="*/ 47 w 47"/>
                  <a:gd name="T43" fmla="*/ 633 h 845"/>
                  <a:gd name="T44" fmla="*/ 47 w 47"/>
                  <a:gd name="T45" fmla="*/ 423 h 845"/>
                  <a:gd name="T46" fmla="*/ 47 w 47"/>
                  <a:gd name="T47" fmla="*/ 211 h 845"/>
                  <a:gd name="T48" fmla="*/ 47 w 47"/>
                  <a:gd name="T49" fmla="*/ 0 h 8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7" h="845">
                    <a:moveTo>
                      <a:pt x="47" y="0"/>
                    </a:moveTo>
                    <a:lnTo>
                      <a:pt x="41" y="0"/>
                    </a:lnTo>
                    <a:lnTo>
                      <a:pt x="35" y="0"/>
                    </a:lnTo>
                    <a:lnTo>
                      <a:pt x="30" y="0"/>
                    </a:lnTo>
                    <a:lnTo>
                      <a:pt x="24" y="0"/>
                    </a:lnTo>
                    <a:lnTo>
                      <a:pt x="17" y="0"/>
                    </a:lnTo>
                    <a:lnTo>
                      <a:pt x="11" y="0"/>
                    </a:lnTo>
                    <a:lnTo>
                      <a:pt x="5" y="0"/>
                    </a:lnTo>
                    <a:lnTo>
                      <a:pt x="0" y="0"/>
                    </a:lnTo>
                    <a:lnTo>
                      <a:pt x="0" y="211"/>
                    </a:lnTo>
                    <a:lnTo>
                      <a:pt x="0" y="423"/>
                    </a:lnTo>
                    <a:lnTo>
                      <a:pt x="0" y="633"/>
                    </a:lnTo>
                    <a:lnTo>
                      <a:pt x="0" y="845"/>
                    </a:lnTo>
                    <a:lnTo>
                      <a:pt x="5" y="845"/>
                    </a:lnTo>
                    <a:lnTo>
                      <a:pt x="11" y="845"/>
                    </a:lnTo>
                    <a:lnTo>
                      <a:pt x="17" y="845"/>
                    </a:lnTo>
                    <a:lnTo>
                      <a:pt x="24" y="845"/>
                    </a:lnTo>
                    <a:lnTo>
                      <a:pt x="30" y="845"/>
                    </a:lnTo>
                    <a:lnTo>
                      <a:pt x="35" y="845"/>
                    </a:lnTo>
                    <a:lnTo>
                      <a:pt x="41" y="845"/>
                    </a:lnTo>
                    <a:lnTo>
                      <a:pt x="47" y="845"/>
                    </a:lnTo>
                    <a:lnTo>
                      <a:pt x="47" y="633"/>
                    </a:lnTo>
                    <a:lnTo>
                      <a:pt x="47" y="423"/>
                    </a:lnTo>
                    <a:lnTo>
                      <a:pt x="47" y="211"/>
                    </a:lnTo>
                    <a:lnTo>
                      <a:pt x="47" y="0"/>
                    </a:lnTo>
                    <a:close/>
                  </a:path>
                </a:pathLst>
              </a:custGeom>
              <a:solidFill>
                <a:srgbClr val="B2A8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360" name="Freeform 40"/>
              <p:cNvSpPr>
                <a:spLocks/>
              </p:cNvSpPr>
              <p:nvPr/>
            </p:nvSpPr>
            <p:spPr bwMode="auto">
              <a:xfrm>
                <a:off x="2714" y="1712"/>
                <a:ext cx="23" cy="336"/>
              </a:xfrm>
              <a:custGeom>
                <a:avLst/>
                <a:gdLst>
                  <a:gd name="T0" fmla="*/ 47 w 47"/>
                  <a:gd name="T1" fmla="*/ 0 h 670"/>
                  <a:gd name="T2" fmla="*/ 41 w 47"/>
                  <a:gd name="T3" fmla="*/ 0 h 670"/>
                  <a:gd name="T4" fmla="*/ 35 w 47"/>
                  <a:gd name="T5" fmla="*/ 0 h 670"/>
                  <a:gd name="T6" fmla="*/ 30 w 47"/>
                  <a:gd name="T7" fmla="*/ 0 h 670"/>
                  <a:gd name="T8" fmla="*/ 24 w 47"/>
                  <a:gd name="T9" fmla="*/ 0 h 670"/>
                  <a:gd name="T10" fmla="*/ 17 w 47"/>
                  <a:gd name="T11" fmla="*/ 0 h 670"/>
                  <a:gd name="T12" fmla="*/ 11 w 47"/>
                  <a:gd name="T13" fmla="*/ 0 h 670"/>
                  <a:gd name="T14" fmla="*/ 5 w 47"/>
                  <a:gd name="T15" fmla="*/ 0 h 670"/>
                  <a:gd name="T16" fmla="*/ 0 w 47"/>
                  <a:gd name="T17" fmla="*/ 0 h 670"/>
                  <a:gd name="T18" fmla="*/ 0 w 47"/>
                  <a:gd name="T19" fmla="*/ 167 h 670"/>
                  <a:gd name="T20" fmla="*/ 0 w 47"/>
                  <a:gd name="T21" fmla="*/ 335 h 670"/>
                  <a:gd name="T22" fmla="*/ 0 w 47"/>
                  <a:gd name="T23" fmla="*/ 502 h 670"/>
                  <a:gd name="T24" fmla="*/ 0 w 47"/>
                  <a:gd name="T25" fmla="*/ 670 h 670"/>
                  <a:gd name="T26" fmla="*/ 5 w 47"/>
                  <a:gd name="T27" fmla="*/ 670 h 670"/>
                  <a:gd name="T28" fmla="*/ 11 w 47"/>
                  <a:gd name="T29" fmla="*/ 670 h 670"/>
                  <a:gd name="T30" fmla="*/ 17 w 47"/>
                  <a:gd name="T31" fmla="*/ 670 h 670"/>
                  <a:gd name="T32" fmla="*/ 24 w 47"/>
                  <a:gd name="T33" fmla="*/ 670 h 670"/>
                  <a:gd name="T34" fmla="*/ 30 w 47"/>
                  <a:gd name="T35" fmla="*/ 670 h 670"/>
                  <a:gd name="T36" fmla="*/ 35 w 47"/>
                  <a:gd name="T37" fmla="*/ 670 h 670"/>
                  <a:gd name="T38" fmla="*/ 41 w 47"/>
                  <a:gd name="T39" fmla="*/ 670 h 670"/>
                  <a:gd name="T40" fmla="*/ 47 w 47"/>
                  <a:gd name="T41" fmla="*/ 670 h 670"/>
                  <a:gd name="T42" fmla="*/ 47 w 47"/>
                  <a:gd name="T43" fmla="*/ 502 h 670"/>
                  <a:gd name="T44" fmla="*/ 47 w 47"/>
                  <a:gd name="T45" fmla="*/ 335 h 670"/>
                  <a:gd name="T46" fmla="*/ 47 w 47"/>
                  <a:gd name="T47" fmla="*/ 167 h 670"/>
                  <a:gd name="T48" fmla="*/ 47 w 47"/>
                  <a:gd name="T49" fmla="*/ 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7" h="670">
                    <a:moveTo>
                      <a:pt x="47" y="0"/>
                    </a:moveTo>
                    <a:lnTo>
                      <a:pt x="41" y="0"/>
                    </a:lnTo>
                    <a:lnTo>
                      <a:pt x="35" y="0"/>
                    </a:lnTo>
                    <a:lnTo>
                      <a:pt x="30" y="0"/>
                    </a:lnTo>
                    <a:lnTo>
                      <a:pt x="24" y="0"/>
                    </a:lnTo>
                    <a:lnTo>
                      <a:pt x="17" y="0"/>
                    </a:lnTo>
                    <a:lnTo>
                      <a:pt x="11" y="0"/>
                    </a:lnTo>
                    <a:lnTo>
                      <a:pt x="5" y="0"/>
                    </a:lnTo>
                    <a:lnTo>
                      <a:pt x="0" y="0"/>
                    </a:lnTo>
                    <a:lnTo>
                      <a:pt x="0" y="167"/>
                    </a:lnTo>
                    <a:lnTo>
                      <a:pt x="0" y="335"/>
                    </a:lnTo>
                    <a:lnTo>
                      <a:pt x="0" y="502"/>
                    </a:lnTo>
                    <a:lnTo>
                      <a:pt x="0" y="670"/>
                    </a:lnTo>
                    <a:lnTo>
                      <a:pt x="5" y="670"/>
                    </a:lnTo>
                    <a:lnTo>
                      <a:pt x="11" y="670"/>
                    </a:lnTo>
                    <a:lnTo>
                      <a:pt x="17" y="670"/>
                    </a:lnTo>
                    <a:lnTo>
                      <a:pt x="24" y="670"/>
                    </a:lnTo>
                    <a:lnTo>
                      <a:pt x="30" y="670"/>
                    </a:lnTo>
                    <a:lnTo>
                      <a:pt x="35" y="670"/>
                    </a:lnTo>
                    <a:lnTo>
                      <a:pt x="41" y="670"/>
                    </a:lnTo>
                    <a:lnTo>
                      <a:pt x="47" y="670"/>
                    </a:lnTo>
                    <a:lnTo>
                      <a:pt x="47" y="502"/>
                    </a:lnTo>
                    <a:lnTo>
                      <a:pt x="47" y="335"/>
                    </a:lnTo>
                    <a:lnTo>
                      <a:pt x="47" y="167"/>
                    </a:lnTo>
                    <a:lnTo>
                      <a:pt x="47" y="0"/>
                    </a:lnTo>
                    <a:close/>
                  </a:path>
                </a:pathLst>
              </a:custGeom>
              <a:solidFill>
                <a:srgbClr val="BAAF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361" name="Freeform 41"/>
              <p:cNvSpPr>
                <a:spLocks/>
              </p:cNvSpPr>
              <p:nvPr/>
            </p:nvSpPr>
            <p:spPr bwMode="auto">
              <a:xfrm>
                <a:off x="2714" y="1712"/>
                <a:ext cx="23" cy="247"/>
              </a:xfrm>
              <a:custGeom>
                <a:avLst/>
                <a:gdLst>
                  <a:gd name="T0" fmla="*/ 47 w 47"/>
                  <a:gd name="T1" fmla="*/ 0 h 495"/>
                  <a:gd name="T2" fmla="*/ 41 w 47"/>
                  <a:gd name="T3" fmla="*/ 0 h 495"/>
                  <a:gd name="T4" fmla="*/ 35 w 47"/>
                  <a:gd name="T5" fmla="*/ 0 h 495"/>
                  <a:gd name="T6" fmla="*/ 30 w 47"/>
                  <a:gd name="T7" fmla="*/ 0 h 495"/>
                  <a:gd name="T8" fmla="*/ 24 w 47"/>
                  <a:gd name="T9" fmla="*/ 0 h 495"/>
                  <a:gd name="T10" fmla="*/ 17 w 47"/>
                  <a:gd name="T11" fmla="*/ 0 h 495"/>
                  <a:gd name="T12" fmla="*/ 11 w 47"/>
                  <a:gd name="T13" fmla="*/ 0 h 495"/>
                  <a:gd name="T14" fmla="*/ 5 w 47"/>
                  <a:gd name="T15" fmla="*/ 0 h 495"/>
                  <a:gd name="T16" fmla="*/ 0 w 47"/>
                  <a:gd name="T17" fmla="*/ 0 h 495"/>
                  <a:gd name="T18" fmla="*/ 0 w 47"/>
                  <a:gd name="T19" fmla="*/ 123 h 495"/>
                  <a:gd name="T20" fmla="*/ 0 w 47"/>
                  <a:gd name="T21" fmla="*/ 247 h 495"/>
                  <a:gd name="T22" fmla="*/ 0 w 47"/>
                  <a:gd name="T23" fmla="*/ 372 h 495"/>
                  <a:gd name="T24" fmla="*/ 0 w 47"/>
                  <a:gd name="T25" fmla="*/ 495 h 495"/>
                  <a:gd name="T26" fmla="*/ 5 w 47"/>
                  <a:gd name="T27" fmla="*/ 495 h 495"/>
                  <a:gd name="T28" fmla="*/ 11 w 47"/>
                  <a:gd name="T29" fmla="*/ 495 h 495"/>
                  <a:gd name="T30" fmla="*/ 17 w 47"/>
                  <a:gd name="T31" fmla="*/ 495 h 495"/>
                  <a:gd name="T32" fmla="*/ 24 w 47"/>
                  <a:gd name="T33" fmla="*/ 495 h 495"/>
                  <a:gd name="T34" fmla="*/ 30 w 47"/>
                  <a:gd name="T35" fmla="*/ 495 h 495"/>
                  <a:gd name="T36" fmla="*/ 35 w 47"/>
                  <a:gd name="T37" fmla="*/ 495 h 495"/>
                  <a:gd name="T38" fmla="*/ 41 w 47"/>
                  <a:gd name="T39" fmla="*/ 495 h 495"/>
                  <a:gd name="T40" fmla="*/ 47 w 47"/>
                  <a:gd name="T41" fmla="*/ 495 h 495"/>
                  <a:gd name="T42" fmla="*/ 47 w 47"/>
                  <a:gd name="T43" fmla="*/ 372 h 495"/>
                  <a:gd name="T44" fmla="*/ 47 w 47"/>
                  <a:gd name="T45" fmla="*/ 247 h 495"/>
                  <a:gd name="T46" fmla="*/ 47 w 47"/>
                  <a:gd name="T47" fmla="*/ 123 h 495"/>
                  <a:gd name="T48" fmla="*/ 47 w 47"/>
                  <a:gd name="T49" fmla="*/ 0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7" h="495">
                    <a:moveTo>
                      <a:pt x="47" y="0"/>
                    </a:moveTo>
                    <a:lnTo>
                      <a:pt x="41" y="0"/>
                    </a:lnTo>
                    <a:lnTo>
                      <a:pt x="35" y="0"/>
                    </a:lnTo>
                    <a:lnTo>
                      <a:pt x="30" y="0"/>
                    </a:lnTo>
                    <a:lnTo>
                      <a:pt x="24" y="0"/>
                    </a:lnTo>
                    <a:lnTo>
                      <a:pt x="17" y="0"/>
                    </a:lnTo>
                    <a:lnTo>
                      <a:pt x="11" y="0"/>
                    </a:lnTo>
                    <a:lnTo>
                      <a:pt x="5" y="0"/>
                    </a:lnTo>
                    <a:lnTo>
                      <a:pt x="0" y="0"/>
                    </a:lnTo>
                    <a:lnTo>
                      <a:pt x="0" y="123"/>
                    </a:lnTo>
                    <a:lnTo>
                      <a:pt x="0" y="247"/>
                    </a:lnTo>
                    <a:lnTo>
                      <a:pt x="0" y="372"/>
                    </a:lnTo>
                    <a:lnTo>
                      <a:pt x="0" y="495"/>
                    </a:lnTo>
                    <a:lnTo>
                      <a:pt x="5" y="495"/>
                    </a:lnTo>
                    <a:lnTo>
                      <a:pt x="11" y="495"/>
                    </a:lnTo>
                    <a:lnTo>
                      <a:pt x="17" y="495"/>
                    </a:lnTo>
                    <a:lnTo>
                      <a:pt x="24" y="495"/>
                    </a:lnTo>
                    <a:lnTo>
                      <a:pt x="30" y="495"/>
                    </a:lnTo>
                    <a:lnTo>
                      <a:pt x="35" y="495"/>
                    </a:lnTo>
                    <a:lnTo>
                      <a:pt x="41" y="495"/>
                    </a:lnTo>
                    <a:lnTo>
                      <a:pt x="47" y="495"/>
                    </a:lnTo>
                    <a:lnTo>
                      <a:pt x="47" y="372"/>
                    </a:lnTo>
                    <a:lnTo>
                      <a:pt x="47" y="247"/>
                    </a:lnTo>
                    <a:lnTo>
                      <a:pt x="47" y="123"/>
                    </a:lnTo>
                    <a:lnTo>
                      <a:pt x="47" y="0"/>
                    </a:lnTo>
                    <a:close/>
                  </a:path>
                </a:pathLst>
              </a:custGeom>
              <a:solidFill>
                <a:srgbClr val="C1B5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362" name="Rectangle 42"/>
              <p:cNvSpPr>
                <a:spLocks noChangeArrowheads="1"/>
              </p:cNvSpPr>
              <p:nvPr/>
            </p:nvSpPr>
            <p:spPr bwMode="auto">
              <a:xfrm>
                <a:off x="2714" y="1711"/>
                <a:ext cx="23" cy="160"/>
              </a:xfrm>
              <a:prstGeom prst="rect">
                <a:avLst/>
              </a:prstGeom>
              <a:solidFill>
                <a:srgbClr val="C9BC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363" name="Freeform 43"/>
              <p:cNvSpPr>
                <a:spLocks/>
              </p:cNvSpPr>
              <p:nvPr/>
            </p:nvSpPr>
            <p:spPr bwMode="auto">
              <a:xfrm>
                <a:off x="3097" y="1881"/>
                <a:ext cx="24" cy="138"/>
              </a:xfrm>
              <a:custGeom>
                <a:avLst/>
                <a:gdLst>
                  <a:gd name="T0" fmla="*/ 23 w 46"/>
                  <a:gd name="T1" fmla="*/ 0 h 277"/>
                  <a:gd name="T2" fmla="*/ 23 w 46"/>
                  <a:gd name="T3" fmla="*/ 0 h 277"/>
                  <a:gd name="T4" fmla="*/ 14 w 46"/>
                  <a:gd name="T5" fmla="*/ 0 h 277"/>
                  <a:gd name="T6" fmla="*/ 7 w 46"/>
                  <a:gd name="T7" fmla="*/ 1 h 277"/>
                  <a:gd name="T8" fmla="*/ 2 w 46"/>
                  <a:gd name="T9" fmla="*/ 1 h 277"/>
                  <a:gd name="T10" fmla="*/ 0 w 46"/>
                  <a:gd name="T11" fmla="*/ 2 h 277"/>
                  <a:gd name="T12" fmla="*/ 0 w 46"/>
                  <a:gd name="T13" fmla="*/ 274 h 277"/>
                  <a:gd name="T14" fmla="*/ 2 w 46"/>
                  <a:gd name="T15" fmla="*/ 275 h 277"/>
                  <a:gd name="T16" fmla="*/ 7 w 46"/>
                  <a:gd name="T17" fmla="*/ 275 h 277"/>
                  <a:gd name="T18" fmla="*/ 14 w 46"/>
                  <a:gd name="T19" fmla="*/ 277 h 277"/>
                  <a:gd name="T20" fmla="*/ 23 w 46"/>
                  <a:gd name="T21" fmla="*/ 277 h 277"/>
                  <a:gd name="T22" fmla="*/ 23 w 46"/>
                  <a:gd name="T23" fmla="*/ 277 h 277"/>
                  <a:gd name="T24" fmla="*/ 32 w 46"/>
                  <a:gd name="T25" fmla="*/ 277 h 277"/>
                  <a:gd name="T26" fmla="*/ 39 w 46"/>
                  <a:gd name="T27" fmla="*/ 275 h 277"/>
                  <a:gd name="T28" fmla="*/ 44 w 46"/>
                  <a:gd name="T29" fmla="*/ 275 h 277"/>
                  <a:gd name="T30" fmla="*/ 46 w 46"/>
                  <a:gd name="T31" fmla="*/ 274 h 277"/>
                  <a:gd name="T32" fmla="*/ 46 w 46"/>
                  <a:gd name="T33" fmla="*/ 2 h 277"/>
                  <a:gd name="T34" fmla="*/ 44 w 46"/>
                  <a:gd name="T35" fmla="*/ 1 h 277"/>
                  <a:gd name="T36" fmla="*/ 39 w 46"/>
                  <a:gd name="T37" fmla="*/ 1 h 277"/>
                  <a:gd name="T38" fmla="*/ 32 w 46"/>
                  <a:gd name="T39" fmla="*/ 0 h 277"/>
                  <a:gd name="T40" fmla="*/ 23 w 46"/>
                  <a:gd name="T41" fmla="*/ 0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6" h="277">
                    <a:moveTo>
                      <a:pt x="23" y="0"/>
                    </a:moveTo>
                    <a:lnTo>
                      <a:pt x="23" y="0"/>
                    </a:lnTo>
                    <a:lnTo>
                      <a:pt x="14" y="0"/>
                    </a:lnTo>
                    <a:lnTo>
                      <a:pt x="7" y="1"/>
                    </a:lnTo>
                    <a:lnTo>
                      <a:pt x="2" y="1"/>
                    </a:lnTo>
                    <a:lnTo>
                      <a:pt x="0" y="2"/>
                    </a:lnTo>
                    <a:lnTo>
                      <a:pt x="0" y="274"/>
                    </a:lnTo>
                    <a:lnTo>
                      <a:pt x="2" y="275"/>
                    </a:lnTo>
                    <a:lnTo>
                      <a:pt x="7" y="275"/>
                    </a:lnTo>
                    <a:lnTo>
                      <a:pt x="14" y="277"/>
                    </a:lnTo>
                    <a:lnTo>
                      <a:pt x="23" y="277"/>
                    </a:lnTo>
                    <a:lnTo>
                      <a:pt x="23" y="277"/>
                    </a:lnTo>
                    <a:lnTo>
                      <a:pt x="32" y="277"/>
                    </a:lnTo>
                    <a:lnTo>
                      <a:pt x="39" y="275"/>
                    </a:lnTo>
                    <a:lnTo>
                      <a:pt x="44" y="275"/>
                    </a:lnTo>
                    <a:lnTo>
                      <a:pt x="46" y="274"/>
                    </a:lnTo>
                    <a:lnTo>
                      <a:pt x="46" y="2"/>
                    </a:lnTo>
                    <a:lnTo>
                      <a:pt x="44" y="1"/>
                    </a:lnTo>
                    <a:lnTo>
                      <a:pt x="39" y="1"/>
                    </a:lnTo>
                    <a:lnTo>
                      <a:pt x="32" y="0"/>
                    </a:lnTo>
                    <a:lnTo>
                      <a:pt x="23" y="0"/>
                    </a:lnTo>
                    <a:close/>
                  </a:path>
                </a:pathLst>
              </a:custGeom>
              <a:solidFill>
                <a:srgbClr val="7577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364" name="Freeform 44"/>
              <p:cNvSpPr>
                <a:spLocks/>
              </p:cNvSpPr>
              <p:nvPr/>
            </p:nvSpPr>
            <p:spPr bwMode="auto">
              <a:xfrm>
                <a:off x="3097" y="1881"/>
                <a:ext cx="24" cy="127"/>
              </a:xfrm>
              <a:custGeom>
                <a:avLst/>
                <a:gdLst>
                  <a:gd name="T0" fmla="*/ 25 w 46"/>
                  <a:gd name="T1" fmla="*/ 0 h 255"/>
                  <a:gd name="T2" fmla="*/ 24 w 46"/>
                  <a:gd name="T3" fmla="*/ 0 h 255"/>
                  <a:gd name="T4" fmla="*/ 24 w 46"/>
                  <a:gd name="T5" fmla="*/ 0 h 255"/>
                  <a:gd name="T6" fmla="*/ 24 w 46"/>
                  <a:gd name="T7" fmla="*/ 0 h 255"/>
                  <a:gd name="T8" fmla="*/ 23 w 46"/>
                  <a:gd name="T9" fmla="*/ 0 h 255"/>
                  <a:gd name="T10" fmla="*/ 15 w 46"/>
                  <a:gd name="T11" fmla="*/ 0 h 255"/>
                  <a:gd name="T12" fmla="*/ 8 w 46"/>
                  <a:gd name="T13" fmla="*/ 1 h 255"/>
                  <a:gd name="T14" fmla="*/ 2 w 46"/>
                  <a:gd name="T15" fmla="*/ 1 h 255"/>
                  <a:gd name="T16" fmla="*/ 0 w 46"/>
                  <a:gd name="T17" fmla="*/ 2 h 255"/>
                  <a:gd name="T18" fmla="*/ 0 w 46"/>
                  <a:gd name="T19" fmla="*/ 65 h 255"/>
                  <a:gd name="T20" fmla="*/ 0 w 46"/>
                  <a:gd name="T21" fmla="*/ 127 h 255"/>
                  <a:gd name="T22" fmla="*/ 0 w 46"/>
                  <a:gd name="T23" fmla="*/ 189 h 255"/>
                  <a:gd name="T24" fmla="*/ 0 w 46"/>
                  <a:gd name="T25" fmla="*/ 250 h 255"/>
                  <a:gd name="T26" fmla="*/ 1 w 46"/>
                  <a:gd name="T27" fmla="*/ 251 h 255"/>
                  <a:gd name="T28" fmla="*/ 6 w 46"/>
                  <a:gd name="T29" fmla="*/ 253 h 255"/>
                  <a:gd name="T30" fmla="*/ 13 w 46"/>
                  <a:gd name="T31" fmla="*/ 255 h 255"/>
                  <a:gd name="T32" fmla="*/ 21 w 46"/>
                  <a:gd name="T33" fmla="*/ 255 h 255"/>
                  <a:gd name="T34" fmla="*/ 22 w 46"/>
                  <a:gd name="T35" fmla="*/ 255 h 255"/>
                  <a:gd name="T36" fmla="*/ 22 w 46"/>
                  <a:gd name="T37" fmla="*/ 255 h 255"/>
                  <a:gd name="T38" fmla="*/ 23 w 46"/>
                  <a:gd name="T39" fmla="*/ 255 h 255"/>
                  <a:gd name="T40" fmla="*/ 23 w 46"/>
                  <a:gd name="T41" fmla="*/ 255 h 255"/>
                  <a:gd name="T42" fmla="*/ 32 w 46"/>
                  <a:gd name="T43" fmla="*/ 255 h 255"/>
                  <a:gd name="T44" fmla="*/ 39 w 46"/>
                  <a:gd name="T45" fmla="*/ 253 h 255"/>
                  <a:gd name="T46" fmla="*/ 44 w 46"/>
                  <a:gd name="T47" fmla="*/ 253 h 255"/>
                  <a:gd name="T48" fmla="*/ 46 w 46"/>
                  <a:gd name="T49" fmla="*/ 252 h 255"/>
                  <a:gd name="T50" fmla="*/ 46 w 46"/>
                  <a:gd name="T51" fmla="*/ 190 h 255"/>
                  <a:gd name="T52" fmla="*/ 46 w 46"/>
                  <a:gd name="T53" fmla="*/ 128 h 255"/>
                  <a:gd name="T54" fmla="*/ 46 w 46"/>
                  <a:gd name="T55" fmla="*/ 67 h 255"/>
                  <a:gd name="T56" fmla="*/ 46 w 46"/>
                  <a:gd name="T57" fmla="*/ 5 h 255"/>
                  <a:gd name="T58" fmla="*/ 45 w 46"/>
                  <a:gd name="T59" fmla="*/ 3 h 255"/>
                  <a:gd name="T60" fmla="*/ 40 w 46"/>
                  <a:gd name="T61" fmla="*/ 2 h 255"/>
                  <a:gd name="T62" fmla="*/ 33 w 46"/>
                  <a:gd name="T63" fmla="*/ 1 h 255"/>
                  <a:gd name="T64" fmla="*/ 25 w 46"/>
                  <a:gd name="T65"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6" h="255">
                    <a:moveTo>
                      <a:pt x="25" y="0"/>
                    </a:moveTo>
                    <a:lnTo>
                      <a:pt x="24" y="0"/>
                    </a:lnTo>
                    <a:lnTo>
                      <a:pt x="24" y="0"/>
                    </a:lnTo>
                    <a:lnTo>
                      <a:pt x="24" y="0"/>
                    </a:lnTo>
                    <a:lnTo>
                      <a:pt x="23" y="0"/>
                    </a:lnTo>
                    <a:lnTo>
                      <a:pt x="15" y="0"/>
                    </a:lnTo>
                    <a:lnTo>
                      <a:pt x="8" y="1"/>
                    </a:lnTo>
                    <a:lnTo>
                      <a:pt x="2" y="1"/>
                    </a:lnTo>
                    <a:lnTo>
                      <a:pt x="0" y="2"/>
                    </a:lnTo>
                    <a:lnTo>
                      <a:pt x="0" y="65"/>
                    </a:lnTo>
                    <a:lnTo>
                      <a:pt x="0" y="127"/>
                    </a:lnTo>
                    <a:lnTo>
                      <a:pt x="0" y="189"/>
                    </a:lnTo>
                    <a:lnTo>
                      <a:pt x="0" y="250"/>
                    </a:lnTo>
                    <a:lnTo>
                      <a:pt x="1" y="251"/>
                    </a:lnTo>
                    <a:lnTo>
                      <a:pt x="6" y="253"/>
                    </a:lnTo>
                    <a:lnTo>
                      <a:pt x="13" y="255"/>
                    </a:lnTo>
                    <a:lnTo>
                      <a:pt x="21" y="255"/>
                    </a:lnTo>
                    <a:lnTo>
                      <a:pt x="22" y="255"/>
                    </a:lnTo>
                    <a:lnTo>
                      <a:pt x="22" y="255"/>
                    </a:lnTo>
                    <a:lnTo>
                      <a:pt x="23" y="255"/>
                    </a:lnTo>
                    <a:lnTo>
                      <a:pt x="23" y="255"/>
                    </a:lnTo>
                    <a:lnTo>
                      <a:pt x="32" y="255"/>
                    </a:lnTo>
                    <a:lnTo>
                      <a:pt x="39" y="253"/>
                    </a:lnTo>
                    <a:lnTo>
                      <a:pt x="44" y="253"/>
                    </a:lnTo>
                    <a:lnTo>
                      <a:pt x="46" y="252"/>
                    </a:lnTo>
                    <a:lnTo>
                      <a:pt x="46" y="190"/>
                    </a:lnTo>
                    <a:lnTo>
                      <a:pt x="46" y="128"/>
                    </a:lnTo>
                    <a:lnTo>
                      <a:pt x="46" y="67"/>
                    </a:lnTo>
                    <a:lnTo>
                      <a:pt x="46" y="5"/>
                    </a:lnTo>
                    <a:lnTo>
                      <a:pt x="45" y="3"/>
                    </a:lnTo>
                    <a:lnTo>
                      <a:pt x="40" y="2"/>
                    </a:lnTo>
                    <a:lnTo>
                      <a:pt x="33" y="1"/>
                    </a:lnTo>
                    <a:lnTo>
                      <a:pt x="25" y="0"/>
                    </a:lnTo>
                    <a:close/>
                  </a:path>
                </a:pathLst>
              </a:custGeom>
              <a:solidFill>
                <a:srgbClr val="7C7F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365" name="Freeform 45"/>
              <p:cNvSpPr>
                <a:spLocks/>
              </p:cNvSpPr>
              <p:nvPr/>
            </p:nvSpPr>
            <p:spPr bwMode="auto">
              <a:xfrm>
                <a:off x="3097" y="1881"/>
                <a:ext cx="24" cy="116"/>
              </a:xfrm>
              <a:custGeom>
                <a:avLst/>
                <a:gdLst>
                  <a:gd name="T0" fmla="*/ 28 w 46"/>
                  <a:gd name="T1" fmla="*/ 0 h 233"/>
                  <a:gd name="T2" fmla="*/ 26 w 46"/>
                  <a:gd name="T3" fmla="*/ 0 h 233"/>
                  <a:gd name="T4" fmla="*/ 25 w 46"/>
                  <a:gd name="T5" fmla="*/ 0 h 233"/>
                  <a:gd name="T6" fmla="*/ 24 w 46"/>
                  <a:gd name="T7" fmla="*/ 0 h 233"/>
                  <a:gd name="T8" fmla="*/ 23 w 46"/>
                  <a:gd name="T9" fmla="*/ 0 h 233"/>
                  <a:gd name="T10" fmla="*/ 15 w 46"/>
                  <a:gd name="T11" fmla="*/ 0 h 233"/>
                  <a:gd name="T12" fmla="*/ 8 w 46"/>
                  <a:gd name="T13" fmla="*/ 1 h 233"/>
                  <a:gd name="T14" fmla="*/ 2 w 46"/>
                  <a:gd name="T15" fmla="*/ 1 h 233"/>
                  <a:gd name="T16" fmla="*/ 0 w 46"/>
                  <a:gd name="T17" fmla="*/ 2 h 233"/>
                  <a:gd name="T18" fmla="*/ 0 w 46"/>
                  <a:gd name="T19" fmla="*/ 59 h 233"/>
                  <a:gd name="T20" fmla="*/ 0 w 46"/>
                  <a:gd name="T21" fmla="*/ 114 h 233"/>
                  <a:gd name="T22" fmla="*/ 0 w 46"/>
                  <a:gd name="T23" fmla="*/ 171 h 233"/>
                  <a:gd name="T24" fmla="*/ 0 w 46"/>
                  <a:gd name="T25" fmla="*/ 227 h 233"/>
                  <a:gd name="T26" fmla="*/ 1 w 46"/>
                  <a:gd name="T27" fmla="*/ 228 h 233"/>
                  <a:gd name="T28" fmla="*/ 6 w 46"/>
                  <a:gd name="T29" fmla="*/ 230 h 233"/>
                  <a:gd name="T30" fmla="*/ 13 w 46"/>
                  <a:gd name="T31" fmla="*/ 232 h 233"/>
                  <a:gd name="T32" fmla="*/ 20 w 46"/>
                  <a:gd name="T33" fmla="*/ 233 h 233"/>
                  <a:gd name="T34" fmla="*/ 21 w 46"/>
                  <a:gd name="T35" fmla="*/ 233 h 233"/>
                  <a:gd name="T36" fmla="*/ 22 w 46"/>
                  <a:gd name="T37" fmla="*/ 233 h 233"/>
                  <a:gd name="T38" fmla="*/ 22 w 46"/>
                  <a:gd name="T39" fmla="*/ 233 h 233"/>
                  <a:gd name="T40" fmla="*/ 23 w 46"/>
                  <a:gd name="T41" fmla="*/ 233 h 233"/>
                  <a:gd name="T42" fmla="*/ 32 w 46"/>
                  <a:gd name="T43" fmla="*/ 233 h 233"/>
                  <a:gd name="T44" fmla="*/ 39 w 46"/>
                  <a:gd name="T45" fmla="*/ 232 h 233"/>
                  <a:gd name="T46" fmla="*/ 44 w 46"/>
                  <a:gd name="T47" fmla="*/ 232 h 233"/>
                  <a:gd name="T48" fmla="*/ 46 w 46"/>
                  <a:gd name="T49" fmla="*/ 230 h 233"/>
                  <a:gd name="T50" fmla="*/ 46 w 46"/>
                  <a:gd name="T51" fmla="*/ 175 h 233"/>
                  <a:gd name="T52" fmla="*/ 46 w 46"/>
                  <a:gd name="T53" fmla="*/ 119 h 233"/>
                  <a:gd name="T54" fmla="*/ 46 w 46"/>
                  <a:gd name="T55" fmla="*/ 62 h 233"/>
                  <a:gd name="T56" fmla="*/ 46 w 46"/>
                  <a:gd name="T57" fmla="*/ 6 h 233"/>
                  <a:gd name="T58" fmla="*/ 45 w 46"/>
                  <a:gd name="T59" fmla="*/ 5 h 233"/>
                  <a:gd name="T60" fmla="*/ 40 w 46"/>
                  <a:gd name="T61" fmla="*/ 2 h 233"/>
                  <a:gd name="T62" fmla="*/ 35 w 46"/>
                  <a:gd name="T63" fmla="*/ 1 h 233"/>
                  <a:gd name="T64" fmla="*/ 28 w 46"/>
                  <a:gd name="T65" fmla="*/ 0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6" h="233">
                    <a:moveTo>
                      <a:pt x="28" y="0"/>
                    </a:moveTo>
                    <a:lnTo>
                      <a:pt x="26" y="0"/>
                    </a:lnTo>
                    <a:lnTo>
                      <a:pt x="25" y="0"/>
                    </a:lnTo>
                    <a:lnTo>
                      <a:pt x="24" y="0"/>
                    </a:lnTo>
                    <a:lnTo>
                      <a:pt x="23" y="0"/>
                    </a:lnTo>
                    <a:lnTo>
                      <a:pt x="15" y="0"/>
                    </a:lnTo>
                    <a:lnTo>
                      <a:pt x="8" y="1"/>
                    </a:lnTo>
                    <a:lnTo>
                      <a:pt x="2" y="1"/>
                    </a:lnTo>
                    <a:lnTo>
                      <a:pt x="0" y="2"/>
                    </a:lnTo>
                    <a:lnTo>
                      <a:pt x="0" y="59"/>
                    </a:lnTo>
                    <a:lnTo>
                      <a:pt x="0" y="114"/>
                    </a:lnTo>
                    <a:lnTo>
                      <a:pt x="0" y="171"/>
                    </a:lnTo>
                    <a:lnTo>
                      <a:pt x="0" y="227"/>
                    </a:lnTo>
                    <a:lnTo>
                      <a:pt x="1" y="228"/>
                    </a:lnTo>
                    <a:lnTo>
                      <a:pt x="6" y="230"/>
                    </a:lnTo>
                    <a:lnTo>
                      <a:pt x="13" y="232"/>
                    </a:lnTo>
                    <a:lnTo>
                      <a:pt x="20" y="233"/>
                    </a:lnTo>
                    <a:lnTo>
                      <a:pt x="21" y="233"/>
                    </a:lnTo>
                    <a:lnTo>
                      <a:pt x="22" y="233"/>
                    </a:lnTo>
                    <a:lnTo>
                      <a:pt x="22" y="233"/>
                    </a:lnTo>
                    <a:lnTo>
                      <a:pt x="23" y="233"/>
                    </a:lnTo>
                    <a:lnTo>
                      <a:pt x="32" y="233"/>
                    </a:lnTo>
                    <a:lnTo>
                      <a:pt x="39" y="232"/>
                    </a:lnTo>
                    <a:lnTo>
                      <a:pt x="44" y="232"/>
                    </a:lnTo>
                    <a:lnTo>
                      <a:pt x="46" y="230"/>
                    </a:lnTo>
                    <a:lnTo>
                      <a:pt x="46" y="175"/>
                    </a:lnTo>
                    <a:lnTo>
                      <a:pt x="46" y="119"/>
                    </a:lnTo>
                    <a:lnTo>
                      <a:pt x="46" y="62"/>
                    </a:lnTo>
                    <a:lnTo>
                      <a:pt x="46" y="6"/>
                    </a:lnTo>
                    <a:lnTo>
                      <a:pt x="45" y="5"/>
                    </a:lnTo>
                    <a:lnTo>
                      <a:pt x="40" y="2"/>
                    </a:lnTo>
                    <a:lnTo>
                      <a:pt x="35" y="1"/>
                    </a:lnTo>
                    <a:lnTo>
                      <a:pt x="28" y="0"/>
                    </a:lnTo>
                    <a:close/>
                  </a:path>
                </a:pathLst>
              </a:custGeom>
              <a:solidFill>
                <a:srgbClr val="8484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366" name="Freeform 46"/>
              <p:cNvSpPr>
                <a:spLocks/>
              </p:cNvSpPr>
              <p:nvPr/>
            </p:nvSpPr>
            <p:spPr bwMode="auto">
              <a:xfrm>
                <a:off x="3097" y="1881"/>
                <a:ext cx="24" cy="105"/>
              </a:xfrm>
              <a:custGeom>
                <a:avLst/>
                <a:gdLst>
                  <a:gd name="T0" fmla="*/ 30 w 46"/>
                  <a:gd name="T1" fmla="*/ 0 h 211"/>
                  <a:gd name="T2" fmla="*/ 29 w 46"/>
                  <a:gd name="T3" fmla="*/ 0 h 211"/>
                  <a:gd name="T4" fmla="*/ 26 w 46"/>
                  <a:gd name="T5" fmla="*/ 0 h 211"/>
                  <a:gd name="T6" fmla="*/ 25 w 46"/>
                  <a:gd name="T7" fmla="*/ 0 h 211"/>
                  <a:gd name="T8" fmla="*/ 23 w 46"/>
                  <a:gd name="T9" fmla="*/ 0 h 211"/>
                  <a:gd name="T10" fmla="*/ 15 w 46"/>
                  <a:gd name="T11" fmla="*/ 0 h 211"/>
                  <a:gd name="T12" fmla="*/ 8 w 46"/>
                  <a:gd name="T13" fmla="*/ 1 h 211"/>
                  <a:gd name="T14" fmla="*/ 3 w 46"/>
                  <a:gd name="T15" fmla="*/ 1 h 211"/>
                  <a:gd name="T16" fmla="*/ 0 w 46"/>
                  <a:gd name="T17" fmla="*/ 2 h 211"/>
                  <a:gd name="T18" fmla="*/ 0 w 46"/>
                  <a:gd name="T19" fmla="*/ 53 h 211"/>
                  <a:gd name="T20" fmla="*/ 0 w 46"/>
                  <a:gd name="T21" fmla="*/ 103 h 211"/>
                  <a:gd name="T22" fmla="*/ 0 w 46"/>
                  <a:gd name="T23" fmla="*/ 153 h 211"/>
                  <a:gd name="T24" fmla="*/ 0 w 46"/>
                  <a:gd name="T25" fmla="*/ 204 h 211"/>
                  <a:gd name="T26" fmla="*/ 1 w 46"/>
                  <a:gd name="T27" fmla="*/ 206 h 211"/>
                  <a:gd name="T28" fmla="*/ 6 w 46"/>
                  <a:gd name="T29" fmla="*/ 207 h 211"/>
                  <a:gd name="T30" fmla="*/ 10 w 46"/>
                  <a:gd name="T31" fmla="*/ 210 h 211"/>
                  <a:gd name="T32" fmla="*/ 17 w 46"/>
                  <a:gd name="T33" fmla="*/ 211 h 211"/>
                  <a:gd name="T34" fmla="*/ 18 w 46"/>
                  <a:gd name="T35" fmla="*/ 211 h 211"/>
                  <a:gd name="T36" fmla="*/ 21 w 46"/>
                  <a:gd name="T37" fmla="*/ 211 h 211"/>
                  <a:gd name="T38" fmla="*/ 22 w 46"/>
                  <a:gd name="T39" fmla="*/ 211 h 211"/>
                  <a:gd name="T40" fmla="*/ 23 w 46"/>
                  <a:gd name="T41" fmla="*/ 211 h 211"/>
                  <a:gd name="T42" fmla="*/ 31 w 46"/>
                  <a:gd name="T43" fmla="*/ 211 h 211"/>
                  <a:gd name="T44" fmla="*/ 38 w 46"/>
                  <a:gd name="T45" fmla="*/ 211 h 211"/>
                  <a:gd name="T46" fmla="*/ 44 w 46"/>
                  <a:gd name="T47" fmla="*/ 211 h 211"/>
                  <a:gd name="T48" fmla="*/ 46 w 46"/>
                  <a:gd name="T49" fmla="*/ 210 h 211"/>
                  <a:gd name="T50" fmla="*/ 46 w 46"/>
                  <a:gd name="T51" fmla="*/ 159 h 211"/>
                  <a:gd name="T52" fmla="*/ 46 w 46"/>
                  <a:gd name="T53" fmla="*/ 108 h 211"/>
                  <a:gd name="T54" fmla="*/ 46 w 46"/>
                  <a:gd name="T55" fmla="*/ 58 h 211"/>
                  <a:gd name="T56" fmla="*/ 46 w 46"/>
                  <a:gd name="T57" fmla="*/ 7 h 211"/>
                  <a:gd name="T58" fmla="*/ 45 w 46"/>
                  <a:gd name="T59" fmla="*/ 5 h 211"/>
                  <a:gd name="T60" fmla="*/ 41 w 46"/>
                  <a:gd name="T61" fmla="*/ 3 h 211"/>
                  <a:gd name="T62" fmla="*/ 37 w 46"/>
                  <a:gd name="T63" fmla="*/ 1 h 211"/>
                  <a:gd name="T64" fmla="*/ 30 w 46"/>
                  <a:gd name="T65"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6" h="211">
                    <a:moveTo>
                      <a:pt x="30" y="0"/>
                    </a:moveTo>
                    <a:lnTo>
                      <a:pt x="29" y="0"/>
                    </a:lnTo>
                    <a:lnTo>
                      <a:pt x="26" y="0"/>
                    </a:lnTo>
                    <a:lnTo>
                      <a:pt x="25" y="0"/>
                    </a:lnTo>
                    <a:lnTo>
                      <a:pt x="23" y="0"/>
                    </a:lnTo>
                    <a:lnTo>
                      <a:pt x="15" y="0"/>
                    </a:lnTo>
                    <a:lnTo>
                      <a:pt x="8" y="1"/>
                    </a:lnTo>
                    <a:lnTo>
                      <a:pt x="3" y="1"/>
                    </a:lnTo>
                    <a:lnTo>
                      <a:pt x="0" y="2"/>
                    </a:lnTo>
                    <a:lnTo>
                      <a:pt x="0" y="53"/>
                    </a:lnTo>
                    <a:lnTo>
                      <a:pt x="0" y="103"/>
                    </a:lnTo>
                    <a:lnTo>
                      <a:pt x="0" y="153"/>
                    </a:lnTo>
                    <a:lnTo>
                      <a:pt x="0" y="204"/>
                    </a:lnTo>
                    <a:lnTo>
                      <a:pt x="1" y="206"/>
                    </a:lnTo>
                    <a:lnTo>
                      <a:pt x="6" y="207"/>
                    </a:lnTo>
                    <a:lnTo>
                      <a:pt x="10" y="210"/>
                    </a:lnTo>
                    <a:lnTo>
                      <a:pt x="17" y="211"/>
                    </a:lnTo>
                    <a:lnTo>
                      <a:pt x="18" y="211"/>
                    </a:lnTo>
                    <a:lnTo>
                      <a:pt x="21" y="211"/>
                    </a:lnTo>
                    <a:lnTo>
                      <a:pt x="22" y="211"/>
                    </a:lnTo>
                    <a:lnTo>
                      <a:pt x="23" y="211"/>
                    </a:lnTo>
                    <a:lnTo>
                      <a:pt x="31" y="211"/>
                    </a:lnTo>
                    <a:lnTo>
                      <a:pt x="38" y="211"/>
                    </a:lnTo>
                    <a:lnTo>
                      <a:pt x="44" y="211"/>
                    </a:lnTo>
                    <a:lnTo>
                      <a:pt x="46" y="210"/>
                    </a:lnTo>
                    <a:lnTo>
                      <a:pt x="46" y="159"/>
                    </a:lnTo>
                    <a:lnTo>
                      <a:pt x="46" y="108"/>
                    </a:lnTo>
                    <a:lnTo>
                      <a:pt x="46" y="58"/>
                    </a:lnTo>
                    <a:lnTo>
                      <a:pt x="46" y="7"/>
                    </a:lnTo>
                    <a:lnTo>
                      <a:pt x="45" y="5"/>
                    </a:lnTo>
                    <a:lnTo>
                      <a:pt x="41" y="3"/>
                    </a:lnTo>
                    <a:lnTo>
                      <a:pt x="37" y="1"/>
                    </a:lnTo>
                    <a:lnTo>
                      <a:pt x="30" y="0"/>
                    </a:lnTo>
                    <a:close/>
                  </a:path>
                </a:pathLst>
              </a:custGeom>
              <a:solidFill>
                <a:srgbClr val="8C8C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367" name="Freeform 47"/>
              <p:cNvSpPr>
                <a:spLocks/>
              </p:cNvSpPr>
              <p:nvPr/>
            </p:nvSpPr>
            <p:spPr bwMode="auto">
              <a:xfrm>
                <a:off x="3097" y="1881"/>
                <a:ext cx="24" cy="94"/>
              </a:xfrm>
              <a:custGeom>
                <a:avLst/>
                <a:gdLst>
                  <a:gd name="T0" fmla="*/ 32 w 46"/>
                  <a:gd name="T1" fmla="*/ 0 h 189"/>
                  <a:gd name="T2" fmla="*/ 30 w 46"/>
                  <a:gd name="T3" fmla="*/ 0 h 189"/>
                  <a:gd name="T4" fmla="*/ 28 w 46"/>
                  <a:gd name="T5" fmla="*/ 0 h 189"/>
                  <a:gd name="T6" fmla="*/ 25 w 46"/>
                  <a:gd name="T7" fmla="*/ 0 h 189"/>
                  <a:gd name="T8" fmla="*/ 23 w 46"/>
                  <a:gd name="T9" fmla="*/ 0 h 189"/>
                  <a:gd name="T10" fmla="*/ 16 w 46"/>
                  <a:gd name="T11" fmla="*/ 0 h 189"/>
                  <a:gd name="T12" fmla="*/ 9 w 46"/>
                  <a:gd name="T13" fmla="*/ 0 h 189"/>
                  <a:gd name="T14" fmla="*/ 3 w 46"/>
                  <a:gd name="T15" fmla="*/ 1 h 189"/>
                  <a:gd name="T16" fmla="*/ 0 w 46"/>
                  <a:gd name="T17" fmla="*/ 1 h 189"/>
                  <a:gd name="T18" fmla="*/ 0 w 46"/>
                  <a:gd name="T19" fmla="*/ 46 h 189"/>
                  <a:gd name="T20" fmla="*/ 0 w 46"/>
                  <a:gd name="T21" fmla="*/ 91 h 189"/>
                  <a:gd name="T22" fmla="*/ 0 w 46"/>
                  <a:gd name="T23" fmla="*/ 136 h 189"/>
                  <a:gd name="T24" fmla="*/ 0 w 46"/>
                  <a:gd name="T25" fmla="*/ 181 h 189"/>
                  <a:gd name="T26" fmla="*/ 1 w 46"/>
                  <a:gd name="T27" fmla="*/ 183 h 189"/>
                  <a:gd name="T28" fmla="*/ 5 w 46"/>
                  <a:gd name="T29" fmla="*/ 186 h 189"/>
                  <a:gd name="T30" fmla="*/ 9 w 46"/>
                  <a:gd name="T31" fmla="*/ 187 h 189"/>
                  <a:gd name="T32" fmla="*/ 15 w 46"/>
                  <a:gd name="T33" fmla="*/ 189 h 189"/>
                  <a:gd name="T34" fmla="*/ 17 w 46"/>
                  <a:gd name="T35" fmla="*/ 189 h 189"/>
                  <a:gd name="T36" fmla="*/ 20 w 46"/>
                  <a:gd name="T37" fmla="*/ 189 h 189"/>
                  <a:gd name="T38" fmla="*/ 21 w 46"/>
                  <a:gd name="T39" fmla="*/ 189 h 189"/>
                  <a:gd name="T40" fmla="*/ 23 w 46"/>
                  <a:gd name="T41" fmla="*/ 189 h 189"/>
                  <a:gd name="T42" fmla="*/ 31 w 46"/>
                  <a:gd name="T43" fmla="*/ 189 h 189"/>
                  <a:gd name="T44" fmla="*/ 38 w 46"/>
                  <a:gd name="T45" fmla="*/ 189 h 189"/>
                  <a:gd name="T46" fmla="*/ 43 w 46"/>
                  <a:gd name="T47" fmla="*/ 189 h 189"/>
                  <a:gd name="T48" fmla="*/ 46 w 46"/>
                  <a:gd name="T49" fmla="*/ 188 h 189"/>
                  <a:gd name="T50" fmla="*/ 46 w 46"/>
                  <a:gd name="T51" fmla="*/ 143 h 189"/>
                  <a:gd name="T52" fmla="*/ 46 w 46"/>
                  <a:gd name="T53" fmla="*/ 98 h 189"/>
                  <a:gd name="T54" fmla="*/ 46 w 46"/>
                  <a:gd name="T55" fmla="*/ 54 h 189"/>
                  <a:gd name="T56" fmla="*/ 46 w 46"/>
                  <a:gd name="T57" fmla="*/ 9 h 189"/>
                  <a:gd name="T58" fmla="*/ 45 w 46"/>
                  <a:gd name="T59" fmla="*/ 7 h 189"/>
                  <a:gd name="T60" fmla="*/ 43 w 46"/>
                  <a:gd name="T61" fmla="*/ 5 h 189"/>
                  <a:gd name="T62" fmla="*/ 38 w 46"/>
                  <a:gd name="T63" fmla="*/ 2 h 189"/>
                  <a:gd name="T64" fmla="*/ 32 w 46"/>
                  <a:gd name="T65" fmla="*/ 0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6" h="189">
                    <a:moveTo>
                      <a:pt x="32" y="0"/>
                    </a:moveTo>
                    <a:lnTo>
                      <a:pt x="30" y="0"/>
                    </a:lnTo>
                    <a:lnTo>
                      <a:pt x="28" y="0"/>
                    </a:lnTo>
                    <a:lnTo>
                      <a:pt x="25" y="0"/>
                    </a:lnTo>
                    <a:lnTo>
                      <a:pt x="23" y="0"/>
                    </a:lnTo>
                    <a:lnTo>
                      <a:pt x="16" y="0"/>
                    </a:lnTo>
                    <a:lnTo>
                      <a:pt x="9" y="0"/>
                    </a:lnTo>
                    <a:lnTo>
                      <a:pt x="3" y="1"/>
                    </a:lnTo>
                    <a:lnTo>
                      <a:pt x="0" y="1"/>
                    </a:lnTo>
                    <a:lnTo>
                      <a:pt x="0" y="46"/>
                    </a:lnTo>
                    <a:lnTo>
                      <a:pt x="0" y="91"/>
                    </a:lnTo>
                    <a:lnTo>
                      <a:pt x="0" y="136"/>
                    </a:lnTo>
                    <a:lnTo>
                      <a:pt x="0" y="181"/>
                    </a:lnTo>
                    <a:lnTo>
                      <a:pt x="1" y="183"/>
                    </a:lnTo>
                    <a:lnTo>
                      <a:pt x="5" y="186"/>
                    </a:lnTo>
                    <a:lnTo>
                      <a:pt x="9" y="187"/>
                    </a:lnTo>
                    <a:lnTo>
                      <a:pt x="15" y="189"/>
                    </a:lnTo>
                    <a:lnTo>
                      <a:pt x="17" y="189"/>
                    </a:lnTo>
                    <a:lnTo>
                      <a:pt x="20" y="189"/>
                    </a:lnTo>
                    <a:lnTo>
                      <a:pt x="21" y="189"/>
                    </a:lnTo>
                    <a:lnTo>
                      <a:pt x="23" y="189"/>
                    </a:lnTo>
                    <a:lnTo>
                      <a:pt x="31" y="189"/>
                    </a:lnTo>
                    <a:lnTo>
                      <a:pt x="38" y="189"/>
                    </a:lnTo>
                    <a:lnTo>
                      <a:pt x="43" y="189"/>
                    </a:lnTo>
                    <a:lnTo>
                      <a:pt x="46" y="188"/>
                    </a:lnTo>
                    <a:lnTo>
                      <a:pt x="46" y="143"/>
                    </a:lnTo>
                    <a:lnTo>
                      <a:pt x="46" y="98"/>
                    </a:lnTo>
                    <a:lnTo>
                      <a:pt x="46" y="54"/>
                    </a:lnTo>
                    <a:lnTo>
                      <a:pt x="46" y="9"/>
                    </a:lnTo>
                    <a:lnTo>
                      <a:pt x="45" y="7"/>
                    </a:lnTo>
                    <a:lnTo>
                      <a:pt x="43" y="5"/>
                    </a:lnTo>
                    <a:lnTo>
                      <a:pt x="38" y="2"/>
                    </a:lnTo>
                    <a:lnTo>
                      <a:pt x="32" y="0"/>
                    </a:lnTo>
                    <a:close/>
                  </a:path>
                </a:pathLst>
              </a:custGeom>
              <a:solidFill>
                <a:srgbClr val="9391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368" name="Freeform 48"/>
              <p:cNvSpPr>
                <a:spLocks/>
              </p:cNvSpPr>
              <p:nvPr/>
            </p:nvSpPr>
            <p:spPr bwMode="auto">
              <a:xfrm>
                <a:off x="3097" y="1881"/>
                <a:ext cx="24" cy="84"/>
              </a:xfrm>
              <a:custGeom>
                <a:avLst/>
                <a:gdLst>
                  <a:gd name="T0" fmla="*/ 33 w 46"/>
                  <a:gd name="T1" fmla="*/ 0 h 169"/>
                  <a:gd name="T2" fmla="*/ 31 w 46"/>
                  <a:gd name="T3" fmla="*/ 0 h 169"/>
                  <a:gd name="T4" fmla="*/ 29 w 46"/>
                  <a:gd name="T5" fmla="*/ 0 h 169"/>
                  <a:gd name="T6" fmla="*/ 25 w 46"/>
                  <a:gd name="T7" fmla="*/ 0 h 169"/>
                  <a:gd name="T8" fmla="*/ 23 w 46"/>
                  <a:gd name="T9" fmla="*/ 0 h 169"/>
                  <a:gd name="T10" fmla="*/ 16 w 46"/>
                  <a:gd name="T11" fmla="*/ 0 h 169"/>
                  <a:gd name="T12" fmla="*/ 9 w 46"/>
                  <a:gd name="T13" fmla="*/ 0 h 169"/>
                  <a:gd name="T14" fmla="*/ 3 w 46"/>
                  <a:gd name="T15" fmla="*/ 1 h 169"/>
                  <a:gd name="T16" fmla="*/ 0 w 46"/>
                  <a:gd name="T17" fmla="*/ 1 h 169"/>
                  <a:gd name="T18" fmla="*/ 0 w 46"/>
                  <a:gd name="T19" fmla="*/ 40 h 169"/>
                  <a:gd name="T20" fmla="*/ 0 w 46"/>
                  <a:gd name="T21" fmla="*/ 80 h 169"/>
                  <a:gd name="T22" fmla="*/ 0 w 46"/>
                  <a:gd name="T23" fmla="*/ 120 h 169"/>
                  <a:gd name="T24" fmla="*/ 0 w 46"/>
                  <a:gd name="T25" fmla="*/ 159 h 169"/>
                  <a:gd name="T26" fmla="*/ 1 w 46"/>
                  <a:gd name="T27" fmla="*/ 161 h 169"/>
                  <a:gd name="T28" fmla="*/ 3 w 46"/>
                  <a:gd name="T29" fmla="*/ 164 h 169"/>
                  <a:gd name="T30" fmla="*/ 8 w 46"/>
                  <a:gd name="T31" fmla="*/ 167 h 169"/>
                  <a:gd name="T32" fmla="*/ 13 w 46"/>
                  <a:gd name="T33" fmla="*/ 169 h 169"/>
                  <a:gd name="T34" fmla="*/ 15 w 46"/>
                  <a:gd name="T35" fmla="*/ 169 h 169"/>
                  <a:gd name="T36" fmla="*/ 18 w 46"/>
                  <a:gd name="T37" fmla="*/ 169 h 169"/>
                  <a:gd name="T38" fmla="*/ 21 w 46"/>
                  <a:gd name="T39" fmla="*/ 169 h 169"/>
                  <a:gd name="T40" fmla="*/ 23 w 46"/>
                  <a:gd name="T41" fmla="*/ 169 h 169"/>
                  <a:gd name="T42" fmla="*/ 31 w 46"/>
                  <a:gd name="T43" fmla="*/ 169 h 169"/>
                  <a:gd name="T44" fmla="*/ 37 w 46"/>
                  <a:gd name="T45" fmla="*/ 168 h 169"/>
                  <a:gd name="T46" fmla="*/ 43 w 46"/>
                  <a:gd name="T47" fmla="*/ 168 h 169"/>
                  <a:gd name="T48" fmla="*/ 46 w 46"/>
                  <a:gd name="T49" fmla="*/ 167 h 169"/>
                  <a:gd name="T50" fmla="*/ 46 w 46"/>
                  <a:gd name="T51" fmla="*/ 128 h 169"/>
                  <a:gd name="T52" fmla="*/ 46 w 46"/>
                  <a:gd name="T53" fmla="*/ 89 h 169"/>
                  <a:gd name="T54" fmla="*/ 46 w 46"/>
                  <a:gd name="T55" fmla="*/ 50 h 169"/>
                  <a:gd name="T56" fmla="*/ 46 w 46"/>
                  <a:gd name="T57" fmla="*/ 10 h 169"/>
                  <a:gd name="T58" fmla="*/ 45 w 46"/>
                  <a:gd name="T59" fmla="*/ 8 h 169"/>
                  <a:gd name="T60" fmla="*/ 43 w 46"/>
                  <a:gd name="T61" fmla="*/ 5 h 169"/>
                  <a:gd name="T62" fmla="*/ 38 w 46"/>
                  <a:gd name="T63" fmla="*/ 2 h 169"/>
                  <a:gd name="T64" fmla="*/ 33 w 46"/>
                  <a:gd name="T65" fmla="*/ 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6" h="169">
                    <a:moveTo>
                      <a:pt x="33" y="0"/>
                    </a:moveTo>
                    <a:lnTo>
                      <a:pt x="31" y="0"/>
                    </a:lnTo>
                    <a:lnTo>
                      <a:pt x="29" y="0"/>
                    </a:lnTo>
                    <a:lnTo>
                      <a:pt x="25" y="0"/>
                    </a:lnTo>
                    <a:lnTo>
                      <a:pt x="23" y="0"/>
                    </a:lnTo>
                    <a:lnTo>
                      <a:pt x="16" y="0"/>
                    </a:lnTo>
                    <a:lnTo>
                      <a:pt x="9" y="0"/>
                    </a:lnTo>
                    <a:lnTo>
                      <a:pt x="3" y="1"/>
                    </a:lnTo>
                    <a:lnTo>
                      <a:pt x="0" y="1"/>
                    </a:lnTo>
                    <a:lnTo>
                      <a:pt x="0" y="40"/>
                    </a:lnTo>
                    <a:lnTo>
                      <a:pt x="0" y="80"/>
                    </a:lnTo>
                    <a:lnTo>
                      <a:pt x="0" y="120"/>
                    </a:lnTo>
                    <a:lnTo>
                      <a:pt x="0" y="159"/>
                    </a:lnTo>
                    <a:lnTo>
                      <a:pt x="1" y="161"/>
                    </a:lnTo>
                    <a:lnTo>
                      <a:pt x="3" y="164"/>
                    </a:lnTo>
                    <a:lnTo>
                      <a:pt x="8" y="167"/>
                    </a:lnTo>
                    <a:lnTo>
                      <a:pt x="13" y="169"/>
                    </a:lnTo>
                    <a:lnTo>
                      <a:pt x="15" y="169"/>
                    </a:lnTo>
                    <a:lnTo>
                      <a:pt x="18" y="169"/>
                    </a:lnTo>
                    <a:lnTo>
                      <a:pt x="21" y="169"/>
                    </a:lnTo>
                    <a:lnTo>
                      <a:pt x="23" y="169"/>
                    </a:lnTo>
                    <a:lnTo>
                      <a:pt x="31" y="169"/>
                    </a:lnTo>
                    <a:lnTo>
                      <a:pt x="37" y="168"/>
                    </a:lnTo>
                    <a:lnTo>
                      <a:pt x="43" y="168"/>
                    </a:lnTo>
                    <a:lnTo>
                      <a:pt x="46" y="167"/>
                    </a:lnTo>
                    <a:lnTo>
                      <a:pt x="46" y="128"/>
                    </a:lnTo>
                    <a:lnTo>
                      <a:pt x="46" y="89"/>
                    </a:lnTo>
                    <a:lnTo>
                      <a:pt x="46" y="50"/>
                    </a:lnTo>
                    <a:lnTo>
                      <a:pt x="46" y="10"/>
                    </a:lnTo>
                    <a:lnTo>
                      <a:pt x="45" y="8"/>
                    </a:lnTo>
                    <a:lnTo>
                      <a:pt x="43" y="5"/>
                    </a:lnTo>
                    <a:lnTo>
                      <a:pt x="38" y="2"/>
                    </a:lnTo>
                    <a:lnTo>
                      <a:pt x="33" y="0"/>
                    </a:lnTo>
                    <a:close/>
                  </a:path>
                </a:pathLst>
              </a:custGeom>
              <a:solidFill>
                <a:srgbClr val="9B99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369" name="Freeform 49"/>
              <p:cNvSpPr>
                <a:spLocks/>
              </p:cNvSpPr>
              <p:nvPr/>
            </p:nvSpPr>
            <p:spPr bwMode="auto">
              <a:xfrm>
                <a:off x="3097" y="1881"/>
                <a:ext cx="24" cy="73"/>
              </a:xfrm>
              <a:custGeom>
                <a:avLst/>
                <a:gdLst>
                  <a:gd name="T0" fmla="*/ 36 w 46"/>
                  <a:gd name="T1" fmla="*/ 0 h 147"/>
                  <a:gd name="T2" fmla="*/ 33 w 46"/>
                  <a:gd name="T3" fmla="*/ 0 h 147"/>
                  <a:gd name="T4" fmla="*/ 30 w 46"/>
                  <a:gd name="T5" fmla="*/ 0 h 147"/>
                  <a:gd name="T6" fmla="*/ 26 w 46"/>
                  <a:gd name="T7" fmla="*/ 0 h 147"/>
                  <a:gd name="T8" fmla="*/ 23 w 46"/>
                  <a:gd name="T9" fmla="*/ 0 h 147"/>
                  <a:gd name="T10" fmla="*/ 16 w 46"/>
                  <a:gd name="T11" fmla="*/ 0 h 147"/>
                  <a:gd name="T12" fmla="*/ 10 w 46"/>
                  <a:gd name="T13" fmla="*/ 0 h 147"/>
                  <a:gd name="T14" fmla="*/ 5 w 46"/>
                  <a:gd name="T15" fmla="*/ 0 h 147"/>
                  <a:gd name="T16" fmla="*/ 0 w 46"/>
                  <a:gd name="T17" fmla="*/ 1 h 147"/>
                  <a:gd name="T18" fmla="*/ 0 w 46"/>
                  <a:gd name="T19" fmla="*/ 35 h 147"/>
                  <a:gd name="T20" fmla="*/ 0 w 46"/>
                  <a:gd name="T21" fmla="*/ 68 h 147"/>
                  <a:gd name="T22" fmla="*/ 0 w 46"/>
                  <a:gd name="T23" fmla="*/ 101 h 147"/>
                  <a:gd name="T24" fmla="*/ 0 w 46"/>
                  <a:gd name="T25" fmla="*/ 135 h 147"/>
                  <a:gd name="T26" fmla="*/ 1 w 46"/>
                  <a:gd name="T27" fmla="*/ 138 h 147"/>
                  <a:gd name="T28" fmla="*/ 3 w 46"/>
                  <a:gd name="T29" fmla="*/ 142 h 147"/>
                  <a:gd name="T30" fmla="*/ 6 w 46"/>
                  <a:gd name="T31" fmla="*/ 145 h 147"/>
                  <a:gd name="T32" fmla="*/ 10 w 46"/>
                  <a:gd name="T33" fmla="*/ 147 h 147"/>
                  <a:gd name="T34" fmla="*/ 14 w 46"/>
                  <a:gd name="T35" fmla="*/ 147 h 147"/>
                  <a:gd name="T36" fmla="*/ 17 w 46"/>
                  <a:gd name="T37" fmla="*/ 147 h 147"/>
                  <a:gd name="T38" fmla="*/ 21 w 46"/>
                  <a:gd name="T39" fmla="*/ 147 h 147"/>
                  <a:gd name="T40" fmla="*/ 23 w 46"/>
                  <a:gd name="T41" fmla="*/ 147 h 147"/>
                  <a:gd name="T42" fmla="*/ 31 w 46"/>
                  <a:gd name="T43" fmla="*/ 147 h 147"/>
                  <a:gd name="T44" fmla="*/ 37 w 46"/>
                  <a:gd name="T45" fmla="*/ 146 h 147"/>
                  <a:gd name="T46" fmla="*/ 43 w 46"/>
                  <a:gd name="T47" fmla="*/ 146 h 147"/>
                  <a:gd name="T48" fmla="*/ 46 w 46"/>
                  <a:gd name="T49" fmla="*/ 146 h 147"/>
                  <a:gd name="T50" fmla="*/ 46 w 46"/>
                  <a:gd name="T51" fmla="*/ 113 h 147"/>
                  <a:gd name="T52" fmla="*/ 46 w 46"/>
                  <a:gd name="T53" fmla="*/ 78 h 147"/>
                  <a:gd name="T54" fmla="*/ 46 w 46"/>
                  <a:gd name="T55" fmla="*/ 45 h 147"/>
                  <a:gd name="T56" fmla="*/ 46 w 46"/>
                  <a:gd name="T57" fmla="*/ 12 h 147"/>
                  <a:gd name="T58" fmla="*/ 45 w 46"/>
                  <a:gd name="T59" fmla="*/ 9 h 147"/>
                  <a:gd name="T60" fmla="*/ 43 w 46"/>
                  <a:gd name="T61" fmla="*/ 6 h 147"/>
                  <a:gd name="T62" fmla="*/ 40 w 46"/>
                  <a:gd name="T63" fmla="*/ 2 h 147"/>
                  <a:gd name="T64" fmla="*/ 36 w 46"/>
                  <a:gd name="T65" fmla="*/ 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6" h="147">
                    <a:moveTo>
                      <a:pt x="36" y="0"/>
                    </a:moveTo>
                    <a:lnTo>
                      <a:pt x="33" y="0"/>
                    </a:lnTo>
                    <a:lnTo>
                      <a:pt x="30" y="0"/>
                    </a:lnTo>
                    <a:lnTo>
                      <a:pt x="26" y="0"/>
                    </a:lnTo>
                    <a:lnTo>
                      <a:pt x="23" y="0"/>
                    </a:lnTo>
                    <a:lnTo>
                      <a:pt x="16" y="0"/>
                    </a:lnTo>
                    <a:lnTo>
                      <a:pt x="10" y="0"/>
                    </a:lnTo>
                    <a:lnTo>
                      <a:pt x="5" y="0"/>
                    </a:lnTo>
                    <a:lnTo>
                      <a:pt x="0" y="1"/>
                    </a:lnTo>
                    <a:lnTo>
                      <a:pt x="0" y="35"/>
                    </a:lnTo>
                    <a:lnTo>
                      <a:pt x="0" y="68"/>
                    </a:lnTo>
                    <a:lnTo>
                      <a:pt x="0" y="101"/>
                    </a:lnTo>
                    <a:lnTo>
                      <a:pt x="0" y="135"/>
                    </a:lnTo>
                    <a:lnTo>
                      <a:pt x="1" y="138"/>
                    </a:lnTo>
                    <a:lnTo>
                      <a:pt x="3" y="142"/>
                    </a:lnTo>
                    <a:lnTo>
                      <a:pt x="6" y="145"/>
                    </a:lnTo>
                    <a:lnTo>
                      <a:pt x="10" y="147"/>
                    </a:lnTo>
                    <a:lnTo>
                      <a:pt x="14" y="147"/>
                    </a:lnTo>
                    <a:lnTo>
                      <a:pt x="17" y="147"/>
                    </a:lnTo>
                    <a:lnTo>
                      <a:pt x="21" y="147"/>
                    </a:lnTo>
                    <a:lnTo>
                      <a:pt x="23" y="147"/>
                    </a:lnTo>
                    <a:lnTo>
                      <a:pt x="31" y="147"/>
                    </a:lnTo>
                    <a:lnTo>
                      <a:pt x="37" y="146"/>
                    </a:lnTo>
                    <a:lnTo>
                      <a:pt x="43" y="146"/>
                    </a:lnTo>
                    <a:lnTo>
                      <a:pt x="46" y="146"/>
                    </a:lnTo>
                    <a:lnTo>
                      <a:pt x="46" y="113"/>
                    </a:lnTo>
                    <a:lnTo>
                      <a:pt x="46" y="78"/>
                    </a:lnTo>
                    <a:lnTo>
                      <a:pt x="46" y="45"/>
                    </a:lnTo>
                    <a:lnTo>
                      <a:pt x="46" y="12"/>
                    </a:lnTo>
                    <a:lnTo>
                      <a:pt x="45" y="9"/>
                    </a:lnTo>
                    <a:lnTo>
                      <a:pt x="43" y="6"/>
                    </a:lnTo>
                    <a:lnTo>
                      <a:pt x="40" y="2"/>
                    </a:lnTo>
                    <a:lnTo>
                      <a:pt x="36" y="0"/>
                    </a:lnTo>
                    <a:close/>
                  </a:path>
                </a:pathLst>
              </a:custGeom>
              <a:solidFill>
                <a:srgbClr val="A39B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370" name="Freeform 50"/>
              <p:cNvSpPr>
                <a:spLocks/>
              </p:cNvSpPr>
              <p:nvPr/>
            </p:nvSpPr>
            <p:spPr bwMode="auto">
              <a:xfrm>
                <a:off x="3097" y="1881"/>
                <a:ext cx="24" cy="62"/>
              </a:xfrm>
              <a:custGeom>
                <a:avLst/>
                <a:gdLst>
                  <a:gd name="T0" fmla="*/ 38 w 46"/>
                  <a:gd name="T1" fmla="*/ 0 h 126"/>
                  <a:gd name="T2" fmla="*/ 35 w 46"/>
                  <a:gd name="T3" fmla="*/ 0 h 126"/>
                  <a:gd name="T4" fmla="*/ 31 w 46"/>
                  <a:gd name="T5" fmla="*/ 0 h 126"/>
                  <a:gd name="T6" fmla="*/ 28 w 46"/>
                  <a:gd name="T7" fmla="*/ 0 h 126"/>
                  <a:gd name="T8" fmla="*/ 23 w 46"/>
                  <a:gd name="T9" fmla="*/ 0 h 126"/>
                  <a:gd name="T10" fmla="*/ 16 w 46"/>
                  <a:gd name="T11" fmla="*/ 0 h 126"/>
                  <a:gd name="T12" fmla="*/ 10 w 46"/>
                  <a:gd name="T13" fmla="*/ 0 h 126"/>
                  <a:gd name="T14" fmla="*/ 5 w 46"/>
                  <a:gd name="T15" fmla="*/ 0 h 126"/>
                  <a:gd name="T16" fmla="*/ 0 w 46"/>
                  <a:gd name="T17" fmla="*/ 1 h 126"/>
                  <a:gd name="T18" fmla="*/ 0 w 46"/>
                  <a:gd name="T19" fmla="*/ 29 h 126"/>
                  <a:gd name="T20" fmla="*/ 0 w 46"/>
                  <a:gd name="T21" fmla="*/ 56 h 126"/>
                  <a:gd name="T22" fmla="*/ 0 w 46"/>
                  <a:gd name="T23" fmla="*/ 84 h 126"/>
                  <a:gd name="T24" fmla="*/ 0 w 46"/>
                  <a:gd name="T25" fmla="*/ 112 h 126"/>
                  <a:gd name="T26" fmla="*/ 1 w 46"/>
                  <a:gd name="T27" fmla="*/ 115 h 126"/>
                  <a:gd name="T28" fmla="*/ 2 w 46"/>
                  <a:gd name="T29" fmla="*/ 119 h 126"/>
                  <a:gd name="T30" fmla="*/ 5 w 46"/>
                  <a:gd name="T31" fmla="*/ 122 h 126"/>
                  <a:gd name="T32" fmla="*/ 8 w 46"/>
                  <a:gd name="T33" fmla="*/ 126 h 126"/>
                  <a:gd name="T34" fmla="*/ 13 w 46"/>
                  <a:gd name="T35" fmla="*/ 126 h 126"/>
                  <a:gd name="T36" fmla="*/ 16 w 46"/>
                  <a:gd name="T37" fmla="*/ 126 h 126"/>
                  <a:gd name="T38" fmla="*/ 20 w 46"/>
                  <a:gd name="T39" fmla="*/ 126 h 126"/>
                  <a:gd name="T40" fmla="*/ 23 w 46"/>
                  <a:gd name="T41" fmla="*/ 126 h 126"/>
                  <a:gd name="T42" fmla="*/ 30 w 46"/>
                  <a:gd name="T43" fmla="*/ 126 h 126"/>
                  <a:gd name="T44" fmla="*/ 37 w 46"/>
                  <a:gd name="T45" fmla="*/ 124 h 126"/>
                  <a:gd name="T46" fmla="*/ 41 w 46"/>
                  <a:gd name="T47" fmla="*/ 124 h 126"/>
                  <a:gd name="T48" fmla="*/ 46 w 46"/>
                  <a:gd name="T49" fmla="*/ 124 h 126"/>
                  <a:gd name="T50" fmla="*/ 46 w 46"/>
                  <a:gd name="T51" fmla="*/ 97 h 126"/>
                  <a:gd name="T52" fmla="*/ 46 w 46"/>
                  <a:gd name="T53" fmla="*/ 69 h 126"/>
                  <a:gd name="T54" fmla="*/ 46 w 46"/>
                  <a:gd name="T55" fmla="*/ 42 h 126"/>
                  <a:gd name="T56" fmla="*/ 46 w 46"/>
                  <a:gd name="T57" fmla="*/ 14 h 126"/>
                  <a:gd name="T58" fmla="*/ 45 w 46"/>
                  <a:gd name="T59" fmla="*/ 10 h 126"/>
                  <a:gd name="T60" fmla="*/ 44 w 46"/>
                  <a:gd name="T61" fmla="*/ 7 h 126"/>
                  <a:gd name="T62" fmla="*/ 41 w 46"/>
                  <a:gd name="T63" fmla="*/ 3 h 126"/>
                  <a:gd name="T64" fmla="*/ 38 w 46"/>
                  <a:gd name="T65"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6" h="126">
                    <a:moveTo>
                      <a:pt x="38" y="0"/>
                    </a:moveTo>
                    <a:lnTo>
                      <a:pt x="35" y="0"/>
                    </a:lnTo>
                    <a:lnTo>
                      <a:pt x="31" y="0"/>
                    </a:lnTo>
                    <a:lnTo>
                      <a:pt x="28" y="0"/>
                    </a:lnTo>
                    <a:lnTo>
                      <a:pt x="23" y="0"/>
                    </a:lnTo>
                    <a:lnTo>
                      <a:pt x="16" y="0"/>
                    </a:lnTo>
                    <a:lnTo>
                      <a:pt x="10" y="0"/>
                    </a:lnTo>
                    <a:lnTo>
                      <a:pt x="5" y="0"/>
                    </a:lnTo>
                    <a:lnTo>
                      <a:pt x="0" y="1"/>
                    </a:lnTo>
                    <a:lnTo>
                      <a:pt x="0" y="29"/>
                    </a:lnTo>
                    <a:lnTo>
                      <a:pt x="0" y="56"/>
                    </a:lnTo>
                    <a:lnTo>
                      <a:pt x="0" y="84"/>
                    </a:lnTo>
                    <a:lnTo>
                      <a:pt x="0" y="112"/>
                    </a:lnTo>
                    <a:lnTo>
                      <a:pt x="1" y="115"/>
                    </a:lnTo>
                    <a:lnTo>
                      <a:pt x="2" y="119"/>
                    </a:lnTo>
                    <a:lnTo>
                      <a:pt x="5" y="122"/>
                    </a:lnTo>
                    <a:lnTo>
                      <a:pt x="8" y="126"/>
                    </a:lnTo>
                    <a:lnTo>
                      <a:pt x="13" y="126"/>
                    </a:lnTo>
                    <a:lnTo>
                      <a:pt x="16" y="126"/>
                    </a:lnTo>
                    <a:lnTo>
                      <a:pt x="20" y="126"/>
                    </a:lnTo>
                    <a:lnTo>
                      <a:pt x="23" y="126"/>
                    </a:lnTo>
                    <a:lnTo>
                      <a:pt x="30" y="126"/>
                    </a:lnTo>
                    <a:lnTo>
                      <a:pt x="37" y="124"/>
                    </a:lnTo>
                    <a:lnTo>
                      <a:pt x="41" y="124"/>
                    </a:lnTo>
                    <a:lnTo>
                      <a:pt x="46" y="124"/>
                    </a:lnTo>
                    <a:lnTo>
                      <a:pt x="46" y="97"/>
                    </a:lnTo>
                    <a:lnTo>
                      <a:pt x="46" y="69"/>
                    </a:lnTo>
                    <a:lnTo>
                      <a:pt x="46" y="42"/>
                    </a:lnTo>
                    <a:lnTo>
                      <a:pt x="46" y="14"/>
                    </a:lnTo>
                    <a:lnTo>
                      <a:pt x="45" y="10"/>
                    </a:lnTo>
                    <a:lnTo>
                      <a:pt x="44" y="7"/>
                    </a:lnTo>
                    <a:lnTo>
                      <a:pt x="41" y="3"/>
                    </a:lnTo>
                    <a:lnTo>
                      <a:pt x="38" y="0"/>
                    </a:lnTo>
                    <a:close/>
                  </a:path>
                </a:pathLst>
              </a:custGeom>
              <a:solidFill>
                <a:srgbClr val="AAA3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371" name="Freeform 51"/>
              <p:cNvSpPr>
                <a:spLocks/>
              </p:cNvSpPr>
              <p:nvPr/>
            </p:nvSpPr>
            <p:spPr bwMode="auto">
              <a:xfrm>
                <a:off x="3097" y="1881"/>
                <a:ext cx="24" cy="51"/>
              </a:xfrm>
              <a:custGeom>
                <a:avLst/>
                <a:gdLst>
                  <a:gd name="T0" fmla="*/ 40 w 46"/>
                  <a:gd name="T1" fmla="*/ 0 h 104"/>
                  <a:gd name="T2" fmla="*/ 36 w 46"/>
                  <a:gd name="T3" fmla="*/ 0 h 104"/>
                  <a:gd name="T4" fmla="*/ 32 w 46"/>
                  <a:gd name="T5" fmla="*/ 0 h 104"/>
                  <a:gd name="T6" fmla="*/ 28 w 46"/>
                  <a:gd name="T7" fmla="*/ 0 h 104"/>
                  <a:gd name="T8" fmla="*/ 23 w 46"/>
                  <a:gd name="T9" fmla="*/ 0 h 104"/>
                  <a:gd name="T10" fmla="*/ 16 w 46"/>
                  <a:gd name="T11" fmla="*/ 0 h 104"/>
                  <a:gd name="T12" fmla="*/ 10 w 46"/>
                  <a:gd name="T13" fmla="*/ 0 h 104"/>
                  <a:gd name="T14" fmla="*/ 5 w 46"/>
                  <a:gd name="T15" fmla="*/ 0 h 104"/>
                  <a:gd name="T16" fmla="*/ 0 w 46"/>
                  <a:gd name="T17" fmla="*/ 1 h 104"/>
                  <a:gd name="T18" fmla="*/ 0 w 46"/>
                  <a:gd name="T19" fmla="*/ 23 h 104"/>
                  <a:gd name="T20" fmla="*/ 0 w 46"/>
                  <a:gd name="T21" fmla="*/ 45 h 104"/>
                  <a:gd name="T22" fmla="*/ 0 w 46"/>
                  <a:gd name="T23" fmla="*/ 67 h 104"/>
                  <a:gd name="T24" fmla="*/ 0 w 46"/>
                  <a:gd name="T25" fmla="*/ 89 h 104"/>
                  <a:gd name="T26" fmla="*/ 1 w 46"/>
                  <a:gd name="T27" fmla="*/ 92 h 104"/>
                  <a:gd name="T28" fmla="*/ 2 w 46"/>
                  <a:gd name="T29" fmla="*/ 96 h 104"/>
                  <a:gd name="T30" fmla="*/ 5 w 46"/>
                  <a:gd name="T31" fmla="*/ 100 h 104"/>
                  <a:gd name="T32" fmla="*/ 7 w 46"/>
                  <a:gd name="T33" fmla="*/ 104 h 104"/>
                  <a:gd name="T34" fmla="*/ 12 w 46"/>
                  <a:gd name="T35" fmla="*/ 104 h 104"/>
                  <a:gd name="T36" fmla="*/ 15 w 46"/>
                  <a:gd name="T37" fmla="*/ 104 h 104"/>
                  <a:gd name="T38" fmla="*/ 18 w 46"/>
                  <a:gd name="T39" fmla="*/ 104 h 104"/>
                  <a:gd name="T40" fmla="*/ 23 w 46"/>
                  <a:gd name="T41" fmla="*/ 104 h 104"/>
                  <a:gd name="T42" fmla="*/ 30 w 46"/>
                  <a:gd name="T43" fmla="*/ 104 h 104"/>
                  <a:gd name="T44" fmla="*/ 36 w 46"/>
                  <a:gd name="T45" fmla="*/ 104 h 104"/>
                  <a:gd name="T46" fmla="*/ 41 w 46"/>
                  <a:gd name="T47" fmla="*/ 104 h 104"/>
                  <a:gd name="T48" fmla="*/ 46 w 46"/>
                  <a:gd name="T49" fmla="*/ 103 h 104"/>
                  <a:gd name="T50" fmla="*/ 46 w 46"/>
                  <a:gd name="T51" fmla="*/ 81 h 104"/>
                  <a:gd name="T52" fmla="*/ 46 w 46"/>
                  <a:gd name="T53" fmla="*/ 59 h 104"/>
                  <a:gd name="T54" fmla="*/ 46 w 46"/>
                  <a:gd name="T55" fmla="*/ 37 h 104"/>
                  <a:gd name="T56" fmla="*/ 46 w 46"/>
                  <a:gd name="T57" fmla="*/ 15 h 104"/>
                  <a:gd name="T58" fmla="*/ 46 w 46"/>
                  <a:gd name="T59" fmla="*/ 12 h 104"/>
                  <a:gd name="T60" fmla="*/ 45 w 46"/>
                  <a:gd name="T61" fmla="*/ 7 h 104"/>
                  <a:gd name="T62" fmla="*/ 43 w 46"/>
                  <a:gd name="T63" fmla="*/ 3 h 104"/>
                  <a:gd name="T64" fmla="*/ 40 w 46"/>
                  <a:gd name="T65"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6" h="104">
                    <a:moveTo>
                      <a:pt x="40" y="0"/>
                    </a:moveTo>
                    <a:lnTo>
                      <a:pt x="36" y="0"/>
                    </a:lnTo>
                    <a:lnTo>
                      <a:pt x="32" y="0"/>
                    </a:lnTo>
                    <a:lnTo>
                      <a:pt x="28" y="0"/>
                    </a:lnTo>
                    <a:lnTo>
                      <a:pt x="23" y="0"/>
                    </a:lnTo>
                    <a:lnTo>
                      <a:pt x="16" y="0"/>
                    </a:lnTo>
                    <a:lnTo>
                      <a:pt x="10" y="0"/>
                    </a:lnTo>
                    <a:lnTo>
                      <a:pt x="5" y="0"/>
                    </a:lnTo>
                    <a:lnTo>
                      <a:pt x="0" y="1"/>
                    </a:lnTo>
                    <a:lnTo>
                      <a:pt x="0" y="23"/>
                    </a:lnTo>
                    <a:lnTo>
                      <a:pt x="0" y="45"/>
                    </a:lnTo>
                    <a:lnTo>
                      <a:pt x="0" y="67"/>
                    </a:lnTo>
                    <a:lnTo>
                      <a:pt x="0" y="89"/>
                    </a:lnTo>
                    <a:lnTo>
                      <a:pt x="1" y="92"/>
                    </a:lnTo>
                    <a:lnTo>
                      <a:pt x="2" y="96"/>
                    </a:lnTo>
                    <a:lnTo>
                      <a:pt x="5" y="100"/>
                    </a:lnTo>
                    <a:lnTo>
                      <a:pt x="7" y="104"/>
                    </a:lnTo>
                    <a:lnTo>
                      <a:pt x="12" y="104"/>
                    </a:lnTo>
                    <a:lnTo>
                      <a:pt x="15" y="104"/>
                    </a:lnTo>
                    <a:lnTo>
                      <a:pt x="18" y="104"/>
                    </a:lnTo>
                    <a:lnTo>
                      <a:pt x="23" y="104"/>
                    </a:lnTo>
                    <a:lnTo>
                      <a:pt x="30" y="104"/>
                    </a:lnTo>
                    <a:lnTo>
                      <a:pt x="36" y="104"/>
                    </a:lnTo>
                    <a:lnTo>
                      <a:pt x="41" y="104"/>
                    </a:lnTo>
                    <a:lnTo>
                      <a:pt x="46" y="103"/>
                    </a:lnTo>
                    <a:lnTo>
                      <a:pt x="46" y="81"/>
                    </a:lnTo>
                    <a:lnTo>
                      <a:pt x="46" y="59"/>
                    </a:lnTo>
                    <a:lnTo>
                      <a:pt x="46" y="37"/>
                    </a:lnTo>
                    <a:lnTo>
                      <a:pt x="46" y="15"/>
                    </a:lnTo>
                    <a:lnTo>
                      <a:pt x="46" y="12"/>
                    </a:lnTo>
                    <a:lnTo>
                      <a:pt x="45" y="7"/>
                    </a:lnTo>
                    <a:lnTo>
                      <a:pt x="43" y="3"/>
                    </a:lnTo>
                    <a:lnTo>
                      <a:pt x="40" y="0"/>
                    </a:lnTo>
                    <a:close/>
                  </a:path>
                </a:pathLst>
              </a:custGeom>
              <a:solidFill>
                <a:srgbClr val="B2A8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372" name="Freeform 52"/>
              <p:cNvSpPr>
                <a:spLocks/>
              </p:cNvSpPr>
              <p:nvPr/>
            </p:nvSpPr>
            <p:spPr bwMode="auto">
              <a:xfrm>
                <a:off x="3097" y="1881"/>
                <a:ext cx="24" cy="40"/>
              </a:xfrm>
              <a:custGeom>
                <a:avLst/>
                <a:gdLst>
                  <a:gd name="T0" fmla="*/ 43 w 46"/>
                  <a:gd name="T1" fmla="*/ 0 h 82"/>
                  <a:gd name="T2" fmla="*/ 38 w 46"/>
                  <a:gd name="T3" fmla="*/ 0 h 82"/>
                  <a:gd name="T4" fmla="*/ 33 w 46"/>
                  <a:gd name="T5" fmla="*/ 0 h 82"/>
                  <a:gd name="T6" fmla="*/ 28 w 46"/>
                  <a:gd name="T7" fmla="*/ 0 h 82"/>
                  <a:gd name="T8" fmla="*/ 23 w 46"/>
                  <a:gd name="T9" fmla="*/ 0 h 82"/>
                  <a:gd name="T10" fmla="*/ 17 w 46"/>
                  <a:gd name="T11" fmla="*/ 0 h 82"/>
                  <a:gd name="T12" fmla="*/ 12 w 46"/>
                  <a:gd name="T13" fmla="*/ 0 h 82"/>
                  <a:gd name="T14" fmla="*/ 6 w 46"/>
                  <a:gd name="T15" fmla="*/ 0 h 82"/>
                  <a:gd name="T16" fmla="*/ 0 w 46"/>
                  <a:gd name="T17" fmla="*/ 0 h 82"/>
                  <a:gd name="T18" fmla="*/ 0 w 46"/>
                  <a:gd name="T19" fmla="*/ 16 h 82"/>
                  <a:gd name="T20" fmla="*/ 0 w 46"/>
                  <a:gd name="T21" fmla="*/ 33 h 82"/>
                  <a:gd name="T22" fmla="*/ 0 w 46"/>
                  <a:gd name="T23" fmla="*/ 50 h 82"/>
                  <a:gd name="T24" fmla="*/ 0 w 46"/>
                  <a:gd name="T25" fmla="*/ 66 h 82"/>
                  <a:gd name="T26" fmla="*/ 0 w 46"/>
                  <a:gd name="T27" fmla="*/ 70 h 82"/>
                  <a:gd name="T28" fmla="*/ 1 w 46"/>
                  <a:gd name="T29" fmla="*/ 74 h 82"/>
                  <a:gd name="T30" fmla="*/ 3 w 46"/>
                  <a:gd name="T31" fmla="*/ 77 h 82"/>
                  <a:gd name="T32" fmla="*/ 5 w 46"/>
                  <a:gd name="T33" fmla="*/ 82 h 82"/>
                  <a:gd name="T34" fmla="*/ 9 w 46"/>
                  <a:gd name="T35" fmla="*/ 82 h 82"/>
                  <a:gd name="T36" fmla="*/ 14 w 46"/>
                  <a:gd name="T37" fmla="*/ 82 h 82"/>
                  <a:gd name="T38" fmla="*/ 18 w 46"/>
                  <a:gd name="T39" fmla="*/ 82 h 82"/>
                  <a:gd name="T40" fmla="*/ 23 w 46"/>
                  <a:gd name="T41" fmla="*/ 82 h 82"/>
                  <a:gd name="T42" fmla="*/ 30 w 46"/>
                  <a:gd name="T43" fmla="*/ 82 h 82"/>
                  <a:gd name="T44" fmla="*/ 36 w 46"/>
                  <a:gd name="T45" fmla="*/ 82 h 82"/>
                  <a:gd name="T46" fmla="*/ 41 w 46"/>
                  <a:gd name="T47" fmla="*/ 82 h 82"/>
                  <a:gd name="T48" fmla="*/ 46 w 46"/>
                  <a:gd name="T49" fmla="*/ 82 h 82"/>
                  <a:gd name="T50" fmla="*/ 46 w 46"/>
                  <a:gd name="T51" fmla="*/ 66 h 82"/>
                  <a:gd name="T52" fmla="*/ 46 w 46"/>
                  <a:gd name="T53" fmla="*/ 50 h 82"/>
                  <a:gd name="T54" fmla="*/ 46 w 46"/>
                  <a:gd name="T55" fmla="*/ 33 h 82"/>
                  <a:gd name="T56" fmla="*/ 46 w 46"/>
                  <a:gd name="T57" fmla="*/ 16 h 82"/>
                  <a:gd name="T58" fmla="*/ 46 w 46"/>
                  <a:gd name="T59" fmla="*/ 13 h 82"/>
                  <a:gd name="T60" fmla="*/ 45 w 46"/>
                  <a:gd name="T61" fmla="*/ 8 h 82"/>
                  <a:gd name="T62" fmla="*/ 44 w 46"/>
                  <a:gd name="T63" fmla="*/ 5 h 82"/>
                  <a:gd name="T64" fmla="*/ 43 w 46"/>
                  <a:gd name="T65" fmla="*/ 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6" h="82">
                    <a:moveTo>
                      <a:pt x="43" y="0"/>
                    </a:moveTo>
                    <a:lnTo>
                      <a:pt x="38" y="0"/>
                    </a:lnTo>
                    <a:lnTo>
                      <a:pt x="33" y="0"/>
                    </a:lnTo>
                    <a:lnTo>
                      <a:pt x="28" y="0"/>
                    </a:lnTo>
                    <a:lnTo>
                      <a:pt x="23" y="0"/>
                    </a:lnTo>
                    <a:lnTo>
                      <a:pt x="17" y="0"/>
                    </a:lnTo>
                    <a:lnTo>
                      <a:pt x="12" y="0"/>
                    </a:lnTo>
                    <a:lnTo>
                      <a:pt x="6" y="0"/>
                    </a:lnTo>
                    <a:lnTo>
                      <a:pt x="0" y="0"/>
                    </a:lnTo>
                    <a:lnTo>
                      <a:pt x="0" y="16"/>
                    </a:lnTo>
                    <a:lnTo>
                      <a:pt x="0" y="33"/>
                    </a:lnTo>
                    <a:lnTo>
                      <a:pt x="0" y="50"/>
                    </a:lnTo>
                    <a:lnTo>
                      <a:pt x="0" y="66"/>
                    </a:lnTo>
                    <a:lnTo>
                      <a:pt x="0" y="70"/>
                    </a:lnTo>
                    <a:lnTo>
                      <a:pt x="1" y="74"/>
                    </a:lnTo>
                    <a:lnTo>
                      <a:pt x="3" y="77"/>
                    </a:lnTo>
                    <a:lnTo>
                      <a:pt x="5" y="82"/>
                    </a:lnTo>
                    <a:lnTo>
                      <a:pt x="9" y="82"/>
                    </a:lnTo>
                    <a:lnTo>
                      <a:pt x="14" y="82"/>
                    </a:lnTo>
                    <a:lnTo>
                      <a:pt x="18" y="82"/>
                    </a:lnTo>
                    <a:lnTo>
                      <a:pt x="23" y="82"/>
                    </a:lnTo>
                    <a:lnTo>
                      <a:pt x="30" y="82"/>
                    </a:lnTo>
                    <a:lnTo>
                      <a:pt x="36" y="82"/>
                    </a:lnTo>
                    <a:lnTo>
                      <a:pt x="41" y="82"/>
                    </a:lnTo>
                    <a:lnTo>
                      <a:pt x="46" y="82"/>
                    </a:lnTo>
                    <a:lnTo>
                      <a:pt x="46" y="66"/>
                    </a:lnTo>
                    <a:lnTo>
                      <a:pt x="46" y="50"/>
                    </a:lnTo>
                    <a:lnTo>
                      <a:pt x="46" y="33"/>
                    </a:lnTo>
                    <a:lnTo>
                      <a:pt x="46" y="16"/>
                    </a:lnTo>
                    <a:lnTo>
                      <a:pt x="46" y="13"/>
                    </a:lnTo>
                    <a:lnTo>
                      <a:pt x="45" y="8"/>
                    </a:lnTo>
                    <a:lnTo>
                      <a:pt x="44" y="5"/>
                    </a:lnTo>
                    <a:lnTo>
                      <a:pt x="43" y="0"/>
                    </a:lnTo>
                    <a:close/>
                  </a:path>
                </a:pathLst>
              </a:custGeom>
              <a:solidFill>
                <a:srgbClr val="BAAF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373" name="Freeform 53"/>
              <p:cNvSpPr>
                <a:spLocks/>
              </p:cNvSpPr>
              <p:nvPr/>
            </p:nvSpPr>
            <p:spPr bwMode="auto">
              <a:xfrm>
                <a:off x="3097" y="1881"/>
                <a:ext cx="24" cy="29"/>
              </a:xfrm>
              <a:custGeom>
                <a:avLst/>
                <a:gdLst>
                  <a:gd name="T0" fmla="*/ 45 w 46"/>
                  <a:gd name="T1" fmla="*/ 0 h 60"/>
                  <a:gd name="T2" fmla="*/ 39 w 46"/>
                  <a:gd name="T3" fmla="*/ 0 h 60"/>
                  <a:gd name="T4" fmla="*/ 33 w 46"/>
                  <a:gd name="T5" fmla="*/ 0 h 60"/>
                  <a:gd name="T6" fmla="*/ 29 w 46"/>
                  <a:gd name="T7" fmla="*/ 0 h 60"/>
                  <a:gd name="T8" fmla="*/ 23 w 46"/>
                  <a:gd name="T9" fmla="*/ 0 h 60"/>
                  <a:gd name="T10" fmla="*/ 17 w 46"/>
                  <a:gd name="T11" fmla="*/ 0 h 60"/>
                  <a:gd name="T12" fmla="*/ 12 w 46"/>
                  <a:gd name="T13" fmla="*/ 0 h 60"/>
                  <a:gd name="T14" fmla="*/ 6 w 46"/>
                  <a:gd name="T15" fmla="*/ 0 h 60"/>
                  <a:gd name="T16" fmla="*/ 0 w 46"/>
                  <a:gd name="T17" fmla="*/ 0 h 60"/>
                  <a:gd name="T18" fmla="*/ 0 w 46"/>
                  <a:gd name="T19" fmla="*/ 12 h 60"/>
                  <a:gd name="T20" fmla="*/ 0 w 46"/>
                  <a:gd name="T21" fmla="*/ 22 h 60"/>
                  <a:gd name="T22" fmla="*/ 0 w 46"/>
                  <a:gd name="T23" fmla="*/ 32 h 60"/>
                  <a:gd name="T24" fmla="*/ 0 w 46"/>
                  <a:gd name="T25" fmla="*/ 43 h 60"/>
                  <a:gd name="T26" fmla="*/ 0 w 46"/>
                  <a:gd name="T27" fmla="*/ 47 h 60"/>
                  <a:gd name="T28" fmla="*/ 1 w 46"/>
                  <a:gd name="T29" fmla="*/ 52 h 60"/>
                  <a:gd name="T30" fmla="*/ 1 w 46"/>
                  <a:gd name="T31" fmla="*/ 56 h 60"/>
                  <a:gd name="T32" fmla="*/ 2 w 46"/>
                  <a:gd name="T33" fmla="*/ 60 h 60"/>
                  <a:gd name="T34" fmla="*/ 8 w 46"/>
                  <a:gd name="T35" fmla="*/ 60 h 60"/>
                  <a:gd name="T36" fmla="*/ 13 w 46"/>
                  <a:gd name="T37" fmla="*/ 60 h 60"/>
                  <a:gd name="T38" fmla="*/ 18 w 46"/>
                  <a:gd name="T39" fmla="*/ 60 h 60"/>
                  <a:gd name="T40" fmla="*/ 23 w 46"/>
                  <a:gd name="T41" fmla="*/ 60 h 60"/>
                  <a:gd name="T42" fmla="*/ 29 w 46"/>
                  <a:gd name="T43" fmla="*/ 60 h 60"/>
                  <a:gd name="T44" fmla="*/ 35 w 46"/>
                  <a:gd name="T45" fmla="*/ 60 h 60"/>
                  <a:gd name="T46" fmla="*/ 40 w 46"/>
                  <a:gd name="T47" fmla="*/ 60 h 60"/>
                  <a:gd name="T48" fmla="*/ 46 w 46"/>
                  <a:gd name="T49" fmla="*/ 60 h 60"/>
                  <a:gd name="T50" fmla="*/ 46 w 46"/>
                  <a:gd name="T51" fmla="*/ 50 h 60"/>
                  <a:gd name="T52" fmla="*/ 46 w 46"/>
                  <a:gd name="T53" fmla="*/ 39 h 60"/>
                  <a:gd name="T54" fmla="*/ 46 w 46"/>
                  <a:gd name="T55" fmla="*/ 29 h 60"/>
                  <a:gd name="T56" fmla="*/ 46 w 46"/>
                  <a:gd name="T57" fmla="*/ 18 h 60"/>
                  <a:gd name="T58" fmla="*/ 46 w 46"/>
                  <a:gd name="T59" fmla="*/ 14 h 60"/>
                  <a:gd name="T60" fmla="*/ 46 w 46"/>
                  <a:gd name="T61" fmla="*/ 9 h 60"/>
                  <a:gd name="T62" fmla="*/ 46 w 46"/>
                  <a:gd name="T63" fmla="*/ 5 h 60"/>
                  <a:gd name="T64" fmla="*/ 45 w 46"/>
                  <a:gd name="T65" fmla="*/ 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6" h="60">
                    <a:moveTo>
                      <a:pt x="45" y="0"/>
                    </a:moveTo>
                    <a:lnTo>
                      <a:pt x="39" y="0"/>
                    </a:lnTo>
                    <a:lnTo>
                      <a:pt x="33" y="0"/>
                    </a:lnTo>
                    <a:lnTo>
                      <a:pt x="29" y="0"/>
                    </a:lnTo>
                    <a:lnTo>
                      <a:pt x="23" y="0"/>
                    </a:lnTo>
                    <a:lnTo>
                      <a:pt x="17" y="0"/>
                    </a:lnTo>
                    <a:lnTo>
                      <a:pt x="12" y="0"/>
                    </a:lnTo>
                    <a:lnTo>
                      <a:pt x="6" y="0"/>
                    </a:lnTo>
                    <a:lnTo>
                      <a:pt x="0" y="0"/>
                    </a:lnTo>
                    <a:lnTo>
                      <a:pt x="0" y="12"/>
                    </a:lnTo>
                    <a:lnTo>
                      <a:pt x="0" y="22"/>
                    </a:lnTo>
                    <a:lnTo>
                      <a:pt x="0" y="32"/>
                    </a:lnTo>
                    <a:lnTo>
                      <a:pt x="0" y="43"/>
                    </a:lnTo>
                    <a:lnTo>
                      <a:pt x="0" y="47"/>
                    </a:lnTo>
                    <a:lnTo>
                      <a:pt x="1" y="52"/>
                    </a:lnTo>
                    <a:lnTo>
                      <a:pt x="1" y="56"/>
                    </a:lnTo>
                    <a:lnTo>
                      <a:pt x="2" y="60"/>
                    </a:lnTo>
                    <a:lnTo>
                      <a:pt x="8" y="60"/>
                    </a:lnTo>
                    <a:lnTo>
                      <a:pt x="13" y="60"/>
                    </a:lnTo>
                    <a:lnTo>
                      <a:pt x="18" y="60"/>
                    </a:lnTo>
                    <a:lnTo>
                      <a:pt x="23" y="60"/>
                    </a:lnTo>
                    <a:lnTo>
                      <a:pt x="29" y="60"/>
                    </a:lnTo>
                    <a:lnTo>
                      <a:pt x="35" y="60"/>
                    </a:lnTo>
                    <a:lnTo>
                      <a:pt x="40" y="60"/>
                    </a:lnTo>
                    <a:lnTo>
                      <a:pt x="46" y="60"/>
                    </a:lnTo>
                    <a:lnTo>
                      <a:pt x="46" y="50"/>
                    </a:lnTo>
                    <a:lnTo>
                      <a:pt x="46" y="39"/>
                    </a:lnTo>
                    <a:lnTo>
                      <a:pt x="46" y="29"/>
                    </a:lnTo>
                    <a:lnTo>
                      <a:pt x="46" y="18"/>
                    </a:lnTo>
                    <a:lnTo>
                      <a:pt x="46" y="14"/>
                    </a:lnTo>
                    <a:lnTo>
                      <a:pt x="46" y="9"/>
                    </a:lnTo>
                    <a:lnTo>
                      <a:pt x="46" y="5"/>
                    </a:lnTo>
                    <a:lnTo>
                      <a:pt x="45" y="0"/>
                    </a:lnTo>
                    <a:close/>
                  </a:path>
                </a:pathLst>
              </a:custGeom>
              <a:solidFill>
                <a:srgbClr val="C1B5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374" name="Rectangle 54"/>
              <p:cNvSpPr>
                <a:spLocks noChangeArrowheads="1"/>
              </p:cNvSpPr>
              <p:nvPr/>
            </p:nvSpPr>
            <p:spPr bwMode="auto">
              <a:xfrm>
                <a:off x="3097" y="1881"/>
                <a:ext cx="24" cy="19"/>
              </a:xfrm>
              <a:prstGeom prst="rect">
                <a:avLst/>
              </a:prstGeom>
              <a:solidFill>
                <a:srgbClr val="C9BC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375" name="Freeform 55"/>
              <p:cNvSpPr>
                <a:spLocks/>
              </p:cNvSpPr>
              <p:nvPr/>
            </p:nvSpPr>
            <p:spPr bwMode="auto">
              <a:xfrm>
                <a:off x="2764" y="1742"/>
                <a:ext cx="435" cy="132"/>
              </a:xfrm>
              <a:custGeom>
                <a:avLst/>
                <a:gdLst>
                  <a:gd name="T0" fmla="*/ 869 w 869"/>
                  <a:gd name="T1" fmla="*/ 85 h 262"/>
                  <a:gd name="T2" fmla="*/ 0 w 869"/>
                  <a:gd name="T3" fmla="*/ 0 h 262"/>
                  <a:gd name="T4" fmla="*/ 0 w 869"/>
                  <a:gd name="T5" fmla="*/ 212 h 262"/>
                  <a:gd name="T6" fmla="*/ 869 w 869"/>
                  <a:gd name="T7" fmla="*/ 262 h 262"/>
                  <a:gd name="T8" fmla="*/ 869 w 869"/>
                  <a:gd name="T9" fmla="*/ 85 h 262"/>
                </a:gdLst>
                <a:ahLst/>
                <a:cxnLst>
                  <a:cxn ang="0">
                    <a:pos x="T0" y="T1"/>
                  </a:cxn>
                  <a:cxn ang="0">
                    <a:pos x="T2" y="T3"/>
                  </a:cxn>
                  <a:cxn ang="0">
                    <a:pos x="T4" y="T5"/>
                  </a:cxn>
                  <a:cxn ang="0">
                    <a:pos x="T6" y="T7"/>
                  </a:cxn>
                  <a:cxn ang="0">
                    <a:pos x="T8" y="T9"/>
                  </a:cxn>
                </a:cxnLst>
                <a:rect l="0" t="0" r="r" b="b"/>
                <a:pathLst>
                  <a:path w="869" h="262">
                    <a:moveTo>
                      <a:pt x="869" y="85"/>
                    </a:moveTo>
                    <a:lnTo>
                      <a:pt x="0" y="0"/>
                    </a:lnTo>
                    <a:lnTo>
                      <a:pt x="0" y="212"/>
                    </a:lnTo>
                    <a:lnTo>
                      <a:pt x="869" y="262"/>
                    </a:lnTo>
                    <a:lnTo>
                      <a:pt x="869" y="85"/>
                    </a:lnTo>
                    <a:close/>
                  </a:path>
                </a:pathLst>
              </a:custGeom>
              <a:solidFill>
                <a:srgbClr val="7577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376" name="Freeform 56"/>
              <p:cNvSpPr>
                <a:spLocks/>
              </p:cNvSpPr>
              <p:nvPr/>
            </p:nvSpPr>
            <p:spPr bwMode="auto">
              <a:xfrm>
                <a:off x="2773" y="2201"/>
                <a:ext cx="384" cy="103"/>
              </a:xfrm>
              <a:custGeom>
                <a:avLst/>
                <a:gdLst>
                  <a:gd name="T0" fmla="*/ 676 w 770"/>
                  <a:gd name="T1" fmla="*/ 36 h 207"/>
                  <a:gd name="T2" fmla="*/ 770 w 770"/>
                  <a:gd name="T3" fmla="*/ 207 h 207"/>
                  <a:gd name="T4" fmla="*/ 36 w 770"/>
                  <a:gd name="T5" fmla="*/ 198 h 207"/>
                  <a:gd name="T6" fmla="*/ 0 w 770"/>
                  <a:gd name="T7" fmla="*/ 0 h 207"/>
                  <a:gd name="T8" fmla="*/ 8 w 770"/>
                  <a:gd name="T9" fmla="*/ 0 h 207"/>
                  <a:gd name="T10" fmla="*/ 30 w 770"/>
                  <a:gd name="T11" fmla="*/ 1 h 207"/>
                  <a:gd name="T12" fmla="*/ 63 w 770"/>
                  <a:gd name="T13" fmla="*/ 2 h 207"/>
                  <a:gd name="T14" fmla="*/ 107 w 770"/>
                  <a:gd name="T15" fmla="*/ 4 h 207"/>
                  <a:gd name="T16" fmla="*/ 159 w 770"/>
                  <a:gd name="T17" fmla="*/ 6 h 207"/>
                  <a:gd name="T18" fmla="*/ 217 w 770"/>
                  <a:gd name="T19" fmla="*/ 9 h 207"/>
                  <a:gd name="T20" fmla="*/ 278 w 770"/>
                  <a:gd name="T21" fmla="*/ 11 h 207"/>
                  <a:gd name="T22" fmla="*/ 342 w 770"/>
                  <a:gd name="T23" fmla="*/ 14 h 207"/>
                  <a:gd name="T24" fmla="*/ 406 w 770"/>
                  <a:gd name="T25" fmla="*/ 18 h 207"/>
                  <a:gd name="T26" fmla="*/ 467 w 770"/>
                  <a:gd name="T27" fmla="*/ 20 h 207"/>
                  <a:gd name="T28" fmla="*/ 523 w 770"/>
                  <a:gd name="T29" fmla="*/ 24 h 207"/>
                  <a:gd name="T30" fmla="*/ 575 w 770"/>
                  <a:gd name="T31" fmla="*/ 27 h 207"/>
                  <a:gd name="T32" fmla="*/ 618 w 770"/>
                  <a:gd name="T33" fmla="*/ 29 h 207"/>
                  <a:gd name="T34" fmla="*/ 650 w 770"/>
                  <a:gd name="T35" fmla="*/ 32 h 207"/>
                  <a:gd name="T36" fmla="*/ 671 w 770"/>
                  <a:gd name="T37" fmla="*/ 34 h 207"/>
                  <a:gd name="T38" fmla="*/ 676 w 770"/>
                  <a:gd name="T39" fmla="*/ 36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70" h="207">
                    <a:moveTo>
                      <a:pt x="676" y="36"/>
                    </a:moveTo>
                    <a:lnTo>
                      <a:pt x="770" y="207"/>
                    </a:lnTo>
                    <a:lnTo>
                      <a:pt x="36" y="198"/>
                    </a:lnTo>
                    <a:lnTo>
                      <a:pt x="0" y="0"/>
                    </a:lnTo>
                    <a:lnTo>
                      <a:pt x="8" y="0"/>
                    </a:lnTo>
                    <a:lnTo>
                      <a:pt x="30" y="1"/>
                    </a:lnTo>
                    <a:lnTo>
                      <a:pt x="63" y="2"/>
                    </a:lnTo>
                    <a:lnTo>
                      <a:pt x="107" y="4"/>
                    </a:lnTo>
                    <a:lnTo>
                      <a:pt x="159" y="6"/>
                    </a:lnTo>
                    <a:lnTo>
                      <a:pt x="217" y="9"/>
                    </a:lnTo>
                    <a:lnTo>
                      <a:pt x="278" y="11"/>
                    </a:lnTo>
                    <a:lnTo>
                      <a:pt x="342" y="14"/>
                    </a:lnTo>
                    <a:lnTo>
                      <a:pt x="406" y="18"/>
                    </a:lnTo>
                    <a:lnTo>
                      <a:pt x="467" y="20"/>
                    </a:lnTo>
                    <a:lnTo>
                      <a:pt x="523" y="24"/>
                    </a:lnTo>
                    <a:lnTo>
                      <a:pt x="575" y="27"/>
                    </a:lnTo>
                    <a:lnTo>
                      <a:pt x="618" y="29"/>
                    </a:lnTo>
                    <a:lnTo>
                      <a:pt x="650" y="32"/>
                    </a:lnTo>
                    <a:lnTo>
                      <a:pt x="671" y="34"/>
                    </a:lnTo>
                    <a:lnTo>
                      <a:pt x="676" y="36"/>
                    </a:lnTo>
                    <a:close/>
                  </a:path>
                </a:pathLst>
              </a:custGeom>
              <a:solidFill>
                <a:srgbClr val="7577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377" name="Freeform 57"/>
              <p:cNvSpPr>
                <a:spLocks/>
              </p:cNvSpPr>
              <p:nvPr/>
            </p:nvSpPr>
            <p:spPr bwMode="auto">
              <a:xfrm>
                <a:off x="2788" y="2291"/>
                <a:ext cx="372" cy="155"/>
              </a:xfrm>
              <a:custGeom>
                <a:avLst/>
                <a:gdLst>
                  <a:gd name="T0" fmla="*/ 740 w 746"/>
                  <a:gd name="T1" fmla="*/ 28 h 311"/>
                  <a:gd name="T2" fmla="*/ 0 w 746"/>
                  <a:gd name="T3" fmla="*/ 0 h 311"/>
                  <a:gd name="T4" fmla="*/ 0 w 746"/>
                  <a:gd name="T5" fmla="*/ 302 h 311"/>
                  <a:gd name="T6" fmla="*/ 744 w 746"/>
                  <a:gd name="T7" fmla="*/ 311 h 311"/>
                  <a:gd name="T8" fmla="*/ 746 w 746"/>
                  <a:gd name="T9" fmla="*/ 265 h 311"/>
                  <a:gd name="T10" fmla="*/ 746 w 746"/>
                  <a:gd name="T11" fmla="*/ 166 h 311"/>
                  <a:gd name="T12" fmla="*/ 744 w 746"/>
                  <a:gd name="T13" fmla="*/ 68 h 311"/>
                  <a:gd name="T14" fmla="*/ 740 w 746"/>
                  <a:gd name="T15" fmla="*/ 28 h 3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46" h="311">
                    <a:moveTo>
                      <a:pt x="740" y="28"/>
                    </a:moveTo>
                    <a:lnTo>
                      <a:pt x="0" y="0"/>
                    </a:lnTo>
                    <a:lnTo>
                      <a:pt x="0" y="302"/>
                    </a:lnTo>
                    <a:lnTo>
                      <a:pt x="744" y="311"/>
                    </a:lnTo>
                    <a:lnTo>
                      <a:pt x="746" y="265"/>
                    </a:lnTo>
                    <a:lnTo>
                      <a:pt x="746" y="166"/>
                    </a:lnTo>
                    <a:lnTo>
                      <a:pt x="744" y="68"/>
                    </a:lnTo>
                    <a:lnTo>
                      <a:pt x="740" y="28"/>
                    </a:lnTo>
                    <a:close/>
                  </a:path>
                </a:pathLst>
              </a:custGeom>
              <a:solidFill>
                <a:srgbClr val="8989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378" name="Freeform 58"/>
              <p:cNvSpPr>
                <a:spLocks/>
              </p:cNvSpPr>
              <p:nvPr/>
            </p:nvSpPr>
            <p:spPr bwMode="auto">
              <a:xfrm>
                <a:off x="2814" y="2291"/>
                <a:ext cx="346" cy="155"/>
              </a:xfrm>
              <a:custGeom>
                <a:avLst/>
                <a:gdLst>
                  <a:gd name="T0" fmla="*/ 687 w 693"/>
                  <a:gd name="T1" fmla="*/ 27 h 310"/>
                  <a:gd name="T2" fmla="*/ 644 w 693"/>
                  <a:gd name="T3" fmla="*/ 26 h 310"/>
                  <a:gd name="T4" fmla="*/ 600 w 693"/>
                  <a:gd name="T5" fmla="*/ 23 h 310"/>
                  <a:gd name="T6" fmla="*/ 558 w 693"/>
                  <a:gd name="T7" fmla="*/ 22 h 310"/>
                  <a:gd name="T8" fmla="*/ 515 w 693"/>
                  <a:gd name="T9" fmla="*/ 20 h 310"/>
                  <a:gd name="T10" fmla="*/ 471 w 693"/>
                  <a:gd name="T11" fmla="*/ 19 h 310"/>
                  <a:gd name="T12" fmla="*/ 429 w 693"/>
                  <a:gd name="T13" fmla="*/ 17 h 310"/>
                  <a:gd name="T14" fmla="*/ 386 w 693"/>
                  <a:gd name="T15" fmla="*/ 15 h 310"/>
                  <a:gd name="T16" fmla="*/ 343 w 693"/>
                  <a:gd name="T17" fmla="*/ 13 h 310"/>
                  <a:gd name="T18" fmla="*/ 300 w 693"/>
                  <a:gd name="T19" fmla="*/ 12 h 310"/>
                  <a:gd name="T20" fmla="*/ 257 w 693"/>
                  <a:gd name="T21" fmla="*/ 11 h 310"/>
                  <a:gd name="T22" fmla="*/ 214 w 693"/>
                  <a:gd name="T23" fmla="*/ 8 h 310"/>
                  <a:gd name="T24" fmla="*/ 172 w 693"/>
                  <a:gd name="T25" fmla="*/ 7 h 310"/>
                  <a:gd name="T26" fmla="*/ 128 w 693"/>
                  <a:gd name="T27" fmla="*/ 5 h 310"/>
                  <a:gd name="T28" fmla="*/ 85 w 693"/>
                  <a:gd name="T29" fmla="*/ 4 h 310"/>
                  <a:gd name="T30" fmla="*/ 43 w 693"/>
                  <a:gd name="T31" fmla="*/ 2 h 310"/>
                  <a:gd name="T32" fmla="*/ 0 w 693"/>
                  <a:gd name="T33" fmla="*/ 0 h 310"/>
                  <a:gd name="T34" fmla="*/ 0 w 693"/>
                  <a:gd name="T35" fmla="*/ 75 h 310"/>
                  <a:gd name="T36" fmla="*/ 0 w 693"/>
                  <a:gd name="T37" fmla="*/ 150 h 310"/>
                  <a:gd name="T38" fmla="*/ 0 w 693"/>
                  <a:gd name="T39" fmla="*/ 226 h 310"/>
                  <a:gd name="T40" fmla="*/ 0 w 693"/>
                  <a:gd name="T41" fmla="*/ 301 h 310"/>
                  <a:gd name="T42" fmla="*/ 44 w 693"/>
                  <a:gd name="T43" fmla="*/ 302 h 310"/>
                  <a:gd name="T44" fmla="*/ 86 w 693"/>
                  <a:gd name="T45" fmla="*/ 302 h 310"/>
                  <a:gd name="T46" fmla="*/ 130 w 693"/>
                  <a:gd name="T47" fmla="*/ 303 h 310"/>
                  <a:gd name="T48" fmla="*/ 173 w 693"/>
                  <a:gd name="T49" fmla="*/ 303 h 310"/>
                  <a:gd name="T50" fmla="*/ 217 w 693"/>
                  <a:gd name="T51" fmla="*/ 304 h 310"/>
                  <a:gd name="T52" fmla="*/ 259 w 693"/>
                  <a:gd name="T53" fmla="*/ 304 h 310"/>
                  <a:gd name="T54" fmla="*/ 303 w 693"/>
                  <a:gd name="T55" fmla="*/ 306 h 310"/>
                  <a:gd name="T56" fmla="*/ 346 w 693"/>
                  <a:gd name="T57" fmla="*/ 306 h 310"/>
                  <a:gd name="T58" fmla="*/ 390 w 693"/>
                  <a:gd name="T59" fmla="*/ 307 h 310"/>
                  <a:gd name="T60" fmla="*/ 432 w 693"/>
                  <a:gd name="T61" fmla="*/ 307 h 310"/>
                  <a:gd name="T62" fmla="*/ 476 w 693"/>
                  <a:gd name="T63" fmla="*/ 308 h 310"/>
                  <a:gd name="T64" fmla="*/ 519 w 693"/>
                  <a:gd name="T65" fmla="*/ 308 h 310"/>
                  <a:gd name="T66" fmla="*/ 562 w 693"/>
                  <a:gd name="T67" fmla="*/ 309 h 310"/>
                  <a:gd name="T68" fmla="*/ 605 w 693"/>
                  <a:gd name="T69" fmla="*/ 309 h 310"/>
                  <a:gd name="T70" fmla="*/ 649 w 693"/>
                  <a:gd name="T71" fmla="*/ 310 h 310"/>
                  <a:gd name="T72" fmla="*/ 691 w 693"/>
                  <a:gd name="T73" fmla="*/ 310 h 310"/>
                  <a:gd name="T74" fmla="*/ 693 w 693"/>
                  <a:gd name="T75" fmla="*/ 264 h 310"/>
                  <a:gd name="T76" fmla="*/ 693 w 693"/>
                  <a:gd name="T77" fmla="*/ 165 h 310"/>
                  <a:gd name="T78" fmla="*/ 691 w 693"/>
                  <a:gd name="T79" fmla="*/ 67 h 310"/>
                  <a:gd name="T80" fmla="*/ 687 w 693"/>
                  <a:gd name="T81" fmla="*/ 27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93" h="310">
                    <a:moveTo>
                      <a:pt x="687" y="27"/>
                    </a:moveTo>
                    <a:lnTo>
                      <a:pt x="644" y="26"/>
                    </a:lnTo>
                    <a:lnTo>
                      <a:pt x="600" y="23"/>
                    </a:lnTo>
                    <a:lnTo>
                      <a:pt x="558" y="22"/>
                    </a:lnTo>
                    <a:lnTo>
                      <a:pt x="515" y="20"/>
                    </a:lnTo>
                    <a:lnTo>
                      <a:pt x="471" y="19"/>
                    </a:lnTo>
                    <a:lnTo>
                      <a:pt x="429" y="17"/>
                    </a:lnTo>
                    <a:lnTo>
                      <a:pt x="386" y="15"/>
                    </a:lnTo>
                    <a:lnTo>
                      <a:pt x="343" y="13"/>
                    </a:lnTo>
                    <a:lnTo>
                      <a:pt x="300" y="12"/>
                    </a:lnTo>
                    <a:lnTo>
                      <a:pt x="257" y="11"/>
                    </a:lnTo>
                    <a:lnTo>
                      <a:pt x="214" y="8"/>
                    </a:lnTo>
                    <a:lnTo>
                      <a:pt x="172" y="7"/>
                    </a:lnTo>
                    <a:lnTo>
                      <a:pt x="128" y="5"/>
                    </a:lnTo>
                    <a:lnTo>
                      <a:pt x="85" y="4"/>
                    </a:lnTo>
                    <a:lnTo>
                      <a:pt x="43" y="2"/>
                    </a:lnTo>
                    <a:lnTo>
                      <a:pt x="0" y="0"/>
                    </a:lnTo>
                    <a:lnTo>
                      <a:pt x="0" y="75"/>
                    </a:lnTo>
                    <a:lnTo>
                      <a:pt x="0" y="150"/>
                    </a:lnTo>
                    <a:lnTo>
                      <a:pt x="0" y="226"/>
                    </a:lnTo>
                    <a:lnTo>
                      <a:pt x="0" y="301"/>
                    </a:lnTo>
                    <a:lnTo>
                      <a:pt x="44" y="302"/>
                    </a:lnTo>
                    <a:lnTo>
                      <a:pt x="86" y="302"/>
                    </a:lnTo>
                    <a:lnTo>
                      <a:pt x="130" y="303"/>
                    </a:lnTo>
                    <a:lnTo>
                      <a:pt x="173" y="303"/>
                    </a:lnTo>
                    <a:lnTo>
                      <a:pt x="217" y="304"/>
                    </a:lnTo>
                    <a:lnTo>
                      <a:pt x="259" y="304"/>
                    </a:lnTo>
                    <a:lnTo>
                      <a:pt x="303" y="306"/>
                    </a:lnTo>
                    <a:lnTo>
                      <a:pt x="346" y="306"/>
                    </a:lnTo>
                    <a:lnTo>
                      <a:pt x="390" y="307"/>
                    </a:lnTo>
                    <a:lnTo>
                      <a:pt x="432" y="307"/>
                    </a:lnTo>
                    <a:lnTo>
                      <a:pt x="476" y="308"/>
                    </a:lnTo>
                    <a:lnTo>
                      <a:pt x="519" y="308"/>
                    </a:lnTo>
                    <a:lnTo>
                      <a:pt x="562" y="309"/>
                    </a:lnTo>
                    <a:lnTo>
                      <a:pt x="605" y="309"/>
                    </a:lnTo>
                    <a:lnTo>
                      <a:pt x="649" y="310"/>
                    </a:lnTo>
                    <a:lnTo>
                      <a:pt x="691" y="310"/>
                    </a:lnTo>
                    <a:lnTo>
                      <a:pt x="693" y="264"/>
                    </a:lnTo>
                    <a:lnTo>
                      <a:pt x="693" y="165"/>
                    </a:lnTo>
                    <a:lnTo>
                      <a:pt x="691" y="67"/>
                    </a:lnTo>
                    <a:lnTo>
                      <a:pt x="687" y="27"/>
                    </a:lnTo>
                    <a:close/>
                  </a:path>
                </a:pathLst>
              </a:custGeom>
              <a:solidFill>
                <a:srgbClr val="918E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379" name="Freeform 59"/>
              <p:cNvSpPr>
                <a:spLocks/>
              </p:cNvSpPr>
              <p:nvPr/>
            </p:nvSpPr>
            <p:spPr bwMode="auto">
              <a:xfrm>
                <a:off x="2841" y="2292"/>
                <a:ext cx="319" cy="154"/>
              </a:xfrm>
              <a:custGeom>
                <a:avLst/>
                <a:gdLst>
                  <a:gd name="T0" fmla="*/ 633 w 639"/>
                  <a:gd name="T1" fmla="*/ 24 h 307"/>
                  <a:gd name="T2" fmla="*/ 594 w 639"/>
                  <a:gd name="T3" fmla="*/ 23 h 307"/>
                  <a:gd name="T4" fmla="*/ 553 w 639"/>
                  <a:gd name="T5" fmla="*/ 20 h 307"/>
                  <a:gd name="T6" fmla="*/ 514 w 639"/>
                  <a:gd name="T7" fmla="*/ 19 h 307"/>
                  <a:gd name="T8" fmla="*/ 475 w 639"/>
                  <a:gd name="T9" fmla="*/ 18 h 307"/>
                  <a:gd name="T10" fmla="*/ 435 w 639"/>
                  <a:gd name="T11" fmla="*/ 16 h 307"/>
                  <a:gd name="T12" fmla="*/ 395 w 639"/>
                  <a:gd name="T13" fmla="*/ 15 h 307"/>
                  <a:gd name="T14" fmla="*/ 356 w 639"/>
                  <a:gd name="T15" fmla="*/ 14 h 307"/>
                  <a:gd name="T16" fmla="*/ 317 w 639"/>
                  <a:gd name="T17" fmla="*/ 11 h 307"/>
                  <a:gd name="T18" fmla="*/ 277 w 639"/>
                  <a:gd name="T19" fmla="*/ 10 h 307"/>
                  <a:gd name="T20" fmla="*/ 238 w 639"/>
                  <a:gd name="T21" fmla="*/ 9 h 307"/>
                  <a:gd name="T22" fmla="*/ 198 w 639"/>
                  <a:gd name="T23" fmla="*/ 8 h 307"/>
                  <a:gd name="T24" fmla="*/ 158 w 639"/>
                  <a:gd name="T25" fmla="*/ 5 h 307"/>
                  <a:gd name="T26" fmla="*/ 119 w 639"/>
                  <a:gd name="T27" fmla="*/ 4 h 307"/>
                  <a:gd name="T28" fmla="*/ 80 w 639"/>
                  <a:gd name="T29" fmla="*/ 3 h 307"/>
                  <a:gd name="T30" fmla="*/ 39 w 639"/>
                  <a:gd name="T31" fmla="*/ 1 h 307"/>
                  <a:gd name="T32" fmla="*/ 0 w 639"/>
                  <a:gd name="T33" fmla="*/ 0 h 307"/>
                  <a:gd name="T34" fmla="*/ 0 w 639"/>
                  <a:gd name="T35" fmla="*/ 75 h 307"/>
                  <a:gd name="T36" fmla="*/ 0 w 639"/>
                  <a:gd name="T37" fmla="*/ 148 h 307"/>
                  <a:gd name="T38" fmla="*/ 0 w 639"/>
                  <a:gd name="T39" fmla="*/ 223 h 307"/>
                  <a:gd name="T40" fmla="*/ 0 w 639"/>
                  <a:gd name="T41" fmla="*/ 298 h 307"/>
                  <a:gd name="T42" fmla="*/ 41 w 639"/>
                  <a:gd name="T43" fmla="*/ 299 h 307"/>
                  <a:gd name="T44" fmla="*/ 80 w 639"/>
                  <a:gd name="T45" fmla="*/ 299 h 307"/>
                  <a:gd name="T46" fmla="*/ 120 w 639"/>
                  <a:gd name="T47" fmla="*/ 300 h 307"/>
                  <a:gd name="T48" fmla="*/ 159 w 639"/>
                  <a:gd name="T49" fmla="*/ 300 h 307"/>
                  <a:gd name="T50" fmla="*/ 200 w 639"/>
                  <a:gd name="T51" fmla="*/ 301 h 307"/>
                  <a:gd name="T52" fmla="*/ 239 w 639"/>
                  <a:gd name="T53" fmla="*/ 301 h 307"/>
                  <a:gd name="T54" fmla="*/ 279 w 639"/>
                  <a:gd name="T55" fmla="*/ 303 h 307"/>
                  <a:gd name="T56" fmla="*/ 319 w 639"/>
                  <a:gd name="T57" fmla="*/ 303 h 307"/>
                  <a:gd name="T58" fmla="*/ 359 w 639"/>
                  <a:gd name="T59" fmla="*/ 304 h 307"/>
                  <a:gd name="T60" fmla="*/ 399 w 639"/>
                  <a:gd name="T61" fmla="*/ 304 h 307"/>
                  <a:gd name="T62" fmla="*/ 438 w 639"/>
                  <a:gd name="T63" fmla="*/ 305 h 307"/>
                  <a:gd name="T64" fmla="*/ 478 w 639"/>
                  <a:gd name="T65" fmla="*/ 305 h 307"/>
                  <a:gd name="T66" fmla="*/ 518 w 639"/>
                  <a:gd name="T67" fmla="*/ 306 h 307"/>
                  <a:gd name="T68" fmla="*/ 558 w 639"/>
                  <a:gd name="T69" fmla="*/ 306 h 307"/>
                  <a:gd name="T70" fmla="*/ 597 w 639"/>
                  <a:gd name="T71" fmla="*/ 307 h 307"/>
                  <a:gd name="T72" fmla="*/ 637 w 639"/>
                  <a:gd name="T73" fmla="*/ 307 h 307"/>
                  <a:gd name="T74" fmla="*/ 639 w 639"/>
                  <a:gd name="T75" fmla="*/ 261 h 307"/>
                  <a:gd name="T76" fmla="*/ 639 w 639"/>
                  <a:gd name="T77" fmla="*/ 162 h 307"/>
                  <a:gd name="T78" fmla="*/ 637 w 639"/>
                  <a:gd name="T79" fmla="*/ 64 h 307"/>
                  <a:gd name="T80" fmla="*/ 633 w 639"/>
                  <a:gd name="T81" fmla="*/ 24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39" h="307">
                    <a:moveTo>
                      <a:pt x="633" y="24"/>
                    </a:moveTo>
                    <a:lnTo>
                      <a:pt x="594" y="23"/>
                    </a:lnTo>
                    <a:lnTo>
                      <a:pt x="553" y="20"/>
                    </a:lnTo>
                    <a:lnTo>
                      <a:pt x="514" y="19"/>
                    </a:lnTo>
                    <a:lnTo>
                      <a:pt x="475" y="18"/>
                    </a:lnTo>
                    <a:lnTo>
                      <a:pt x="435" y="16"/>
                    </a:lnTo>
                    <a:lnTo>
                      <a:pt x="395" y="15"/>
                    </a:lnTo>
                    <a:lnTo>
                      <a:pt x="356" y="14"/>
                    </a:lnTo>
                    <a:lnTo>
                      <a:pt x="317" y="11"/>
                    </a:lnTo>
                    <a:lnTo>
                      <a:pt x="277" y="10"/>
                    </a:lnTo>
                    <a:lnTo>
                      <a:pt x="238" y="9"/>
                    </a:lnTo>
                    <a:lnTo>
                      <a:pt x="198" y="8"/>
                    </a:lnTo>
                    <a:lnTo>
                      <a:pt x="158" y="5"/>
                    </a:lnTo>
                    <a:lnTo>
                      <a:pt x="119" y="4"/>
                    </a:lnTo>
                    <a:lnTo>
                      <a:pt x="80" y="3"/>
                    </a:lnTo>
                    <a:lnTo>
                      <a:pt x="39" y="1"/>
                    </a:lnTo>
                    <a:lnTo>
                      <a:pt x="0" y="0"/>
                    </a:lnTo>
                    <a:lnTo>
                      <a:pt x="0" y="75"/>
                    </a:lnTo>
                    <a:lnTo>
                      <a:pt x="0" y="148"/>
                    </a:lnTo>
                    <a:lnTo>
                      <a:pt x="0" y="223"/>
                    </a:lnTo>
                    <a:lnTo>
                      <a:pt x="0" y="298"/>
                    </a:lnTo>
                    <a:lnTo>
                      <a:pt x="41" y="299"/>
                    </a:lnTo>
                    <a:lnTo>
                      <a:pt x="80" y="299"/>
                    </a:lnTo>
                    <a:lnTo>
                      <a:pt x="120" y="300"/>
                    </a:lnTo>
                    <a:lnTo>
                      <a:pt x="159" y="300"/>
                    </a:lnTo>
                    <a:lnTo>
                      <a:pt x="200" y="301"/>
                    </a:lnTo>
                    <a:lnTo>
                      <a:pt x="239" y="301"/>
                    </a:lnTo>
                    <a:lnTo>
                      <a:pt x="279" y="303"/>
                    </a:lnTo>
                    <a:lnTo>
                      <a:pt x="319" y="303"/>
                    </a:lnTo>
                    <a:lnTo>
                      <a:pt x="359" y="304"/>
                    </a:lnTo>
                    <a:lnTo>
                      <a:pt x="399" y="304"/>
                    </a:lnTo>
                    <a:lnTo>
                      <a:pt x="438" y="305"/>
                    </a:lnTo>
                    <a:lnTo>
                      <a:pt x="478" y="305"/>
                    </a:lnTo>
                    <a:lnTo>
                      <a:pt x="518" y="306"/>
                    </a:lnTo>
                    <a:lnTo>
                      <a:pt x="558" y="306"/>
                    </a:lnTo>
                    <a:lnTo>
                      <a:pt x="597" y="307"/>
                    </a:lnTo>
                    <a:lnTo>
                      <a:pt x="637" y="307"/>
                    </a:lnTo>
                    <a:lnTo>
                      <a:pt x="639" y="261"/>
                    </a:lnTo>
                    <a:lnTo>
                      <a:pt x="639" y="162"/>
                    </a:lnTo>
                    <a:lnTo>
                      <a:pt x="637" y="64"/>
                    </a:lnTo>
                    <a:lnTo>
                      <a:pt x="633" y="24"/>
                    </a:lnTo>
                    <a:close/>
                  </a:path>
                </a:pathLst>
              </a:custGeom>
              <a:solidFill>
                <a:srgbClr val="9391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380" name="Freeform 60"/>
              <p:cNvSpPr>
                <a:spLocks/>
              </p:cNvSpPr>
              <p:nvPr/>
            </p:nvSpPr>
            <p:spPr bwMode="auto">
              <a:xfrm>
                <a:off x="2868" y="2293"/>
                <a:ext cx="292" cy="153"/>
              </a:xfrm>
              <a:custGeom>
                <a:avLst/>
                <a:gdLst>
                  <a:gd name="T0" fmla="*/ 579 w 585"/>
                  <a:gd name="T1" fmla="*/ 23 h 306"/>
                  <a:gd name="T2" fmla="*/ 543 w 585"/>
                  <a:gd name="T3" fmla="*/ 22 h 306"/>
                  <a:gd name="T4" fmla="*/ 506 w 585"/>
                  <a:gd name="T5" fmla="*/ 19 h 306"/>
                  <a:gd name="T6" fmla="*/ 471 w 585"/>
                  <a:gd name="T7" fmla="*/ 18 h 306"/>
                  <a:gd name="T8" fmla="*/ 435 w 585"/>
                  <a:gd name="T9" fmla="*/ 17 h 306"/>
                  <a:gd name="T10" fmla="*/ 398 w 585"/>
                  <a:gd name="T11" fmla="*/ 16 h 306"/>
                  <a:gd name="T12" fmla="*/ 362 w 585"/>
                  <a:gd name="T13" fmla="*/ 14 h 306"/>
                  <a:gd name="T14" fmla="*/ 325 w 585"/>
                  <a:gd name="T15" fmla="*/ 13 h 306"/>
                  <a:gd name="T16" fmla="*/ 290 w 585"/>
                  <a:gd name="T17" fmla="*/ 11 h 306"/>
                  <a:gd name="T18" fmla="*/ 254 w 585"/>
                  <a:gd name="T19" fmla="*/ 10 h 306"/>
                  <a:gd name="T20" fmla="*/ 217 w 585"/>
                  <a:gd name="T21" fmla="*/ 9 h 306"/>
                  <a:gd name="T22" fmla="*/ 181 w 585"/>
                  <a:gd name="T23" fmla="*/ 7 h 306"/>
                  <a:gd name="T24" fmla="*/ 144 w 585"/>
                  <a:gd name="T25" fmla="*/ 6 h 306"/>
                  <a:gd name="T26" fmla="*/ 109 w 585"/>
                  <a:gd name="T27" fmla="*/ 4 h 306"/>
                  <a:gd name="T28" fmla="*/ 73 w 585"/>
                  <a:gd name="T29" fmla="*/ 3 h 306"/>
                  <a:gd name="T30" fmla="*/ 36 w 585"/>
                  <a:gd name="T31" fmla="*/ 1 h 306"/>
                  <a:gd name="T32" fmla="*/ 0 w 585"/>
                  <a:gd name="T33" fmla="*/ 0 h 306"/>
                  <a:gd name="T34" fmla="*/ 0 w 585"/>
                  <a:gd name="T35" fmla="*/ 74 h 306"/>
                  <a:gd name="T36" fmla="*/ 0 w 585"/>
                  <a:gd name="T37" fmla="*/ 148 h 306"/>
                  <a:gd name="T38" fmla="*/ 0 w 585"/>
                  <a:gd name="T39" fmla="*/ 222 h 306"/>
                  <a:gd name="T40" fmla="*/ 0 w 585"/>
                  <a:gd name="T41" fmla="*/ 297 h 306"/>
                  <a:gd name="T42" fmla="*/ 37 w 585"/>
                  <a:gd name="T43" fmla="*/ 298 h 306"/>
                  <a:gd name="T44" fmla="*/ 73 w 585"/>
                  <a:gd name="T45" fmla="*/ 298 h 306"/>
                  <a:gd name="T46" fmla="*/ 110 w 585"/>
                  <a:gd name="T47" fmla="*/ 299 h 306"/>
                  <a:gd name="T48" fmla="*/ 147 w 585"/>
                  <a:gd name="T49" fmla="*/ 299 h 306"/>
                  <a:gd name="T50" fmla="*/ 182 w 585"/>
                  <a:gd name="T51" fmla="*/ 300 h 306"/>
                  <a:gd name="T52" fmla="*/ 219 w 585"/>
                  <a:gd name="T53" fmla="*/ 300 h 306"/>
                  <a:gd name="T54" fmla="*/ 255 w 585"/>
                  <a:gd name="T55" fmla="*/ 302 h 306"/>
                  <a:gd name="T56" fmla="*/ 292 w 585"/>
                  <a:gd name="T57" fmla="*/ 302 h 306"/>
                  <a:gd name="T58" fmla="*/ 329 w 585"/>
                  <a:gd name="T59" fmla="*/ 303 h 306"/>
                  <a:gd name="T60" fmla="*/ 365 w 585"/>
                  <a:gd name="T61" fmla="*/ 303 h 306"/>
                  <a:gd name="T62" fmla="*/ 401 w 585"/>
                  <a:gd name="T63" fmla="*/ 304 h 306"/>
                  <a:gd name="T64" fmla="*/ 437 w 585"/>
                  <a:gd name="T65" fmla="*/ 304 h 306"/>
                  <a:gd name="T66" fmla="*/ 474 w 585"/>
                  <a:gd name="T67" fmla="*/ 305 h 306"/>
                  <a:gd name="T68" fmla="*/ 511 w 585"/>
                  <a:gd name="T69" fmla="*/ 305 h 306"/>
                  <a:gd name="T70" fmla="*/ 547 w 585"/>
                  <a:gd name="T71" fmla="*/ 306 h 306"/>
                  <a:gd name="T72" fmla="*/ 583 w 585"/>
                  <a:gd name="T73" fmla="*/ 306 h 306"/>
                  <a:gd name="T74" fmla="*/ 585 w 585"/>
                  <a:gd name="T75" fmla="*/ 260 h 306"/>
                  <a:gd name="T76" fmla="*/ 585 w 585"/>
                  <a:gd name="T77" fmla="*/ 161 h 306"/>
                  <a:gd name="T78" fmla="*/ 583 w 585"/>
                  <a:gd name="T79" fmla="*/ 63 h 306"/>
                  <a:gd name="T80" fmla="*/ 579 w 585"/>
                  <a:gd name="T81" fmla="*/ 23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85" h="306">
                    <a:moveTo>
                      <a:pt x="579" y="23"/>
                    </a:moveTo>
                    <a:lnTo>
                      <a:pt x="543" y="22"/>
                    </a:lnTo>
                    <a:lnTo>
                      <a:pt x="506" y="19"/>
                    </a:lnTo>
                    <a:lnTo>
                      <a:pt x="471" y="18"/>
                    </a:lnTo>
                    <a:lnTo>
                      <a:pt x="435" y="17"/>
                    </a:lnTo>
                    <a:lnTo>
                      <a:pt x="398" y="16"/>
                    </a:lnTo>
                    <a:lnTo>
                      <a:pt x="362" y="14"/>
                    </a:lnTo>
                    <a:lnTo>
                      <a:pt x="325" y="13"/>
                    </a:lnTo>
                    <a:lnTo>
                      <a:pt x="290" y="11"/>
                    </a:lnTo>
                    <a:lnTo>
                      <a:pt x="254" y="10"/>
                    </a:lnTo>
                    <a:lnTo>
                      <a:pt x="217" y="9"/>
                    </a:lnTo>
                    <a:lnTo>
                      <a:pt x="181" y="7"/>
                    </a:lnTo>
                    <a:lnTo>
                      <a:pt x="144" y="6"/>
                    </a:lnTo>
                    <a:lnTo>
                      <a:pt x="109" y="4"/>
                    </a:lnTo>
                    <a:lnTo>
                      <a:pt x="73" y="3"/>
                    </a:lnTo>
                    <a:lnTo>
                      <a:pt x="36" y="1"/>
                    </a:lnTo>
                    <a:lnTo>
                      <a:pt x="0" y="0"/>
                    </a:lnTo>
                    <a:lnTo>
                      <a:pt x="0" y="74"/>
                    </a:lnTo>
                    <a:lnTo>
                      <a:pt x="0" y="148"/>
                    </a:lnTo>
                    <a:lnTo>
                      <a:pt x="0" y="222"/>
                    </a:lnTo>
                    <a:lnTo>
                      <a:pt x="0" y="297"/>
                    </a:lnTo>
                    <a:lnTo>
                      <a:pt x="37" y="298"/>
                    </a:lnTo>
                    <a:lnTo>
                      <a:pt x="73" y="298"/>
                    </a:lnTo>
                    <a:lnTo>
                      <a:pt x="110" y="299"/>
                    </a:lnTo>
                    <a:lnTo>
                      <a:pt x="147" y="299"/>
                    </a:lnTo>
                    <a:lnTo>
                      <a:pt x="182" y="300"/>
                    </a:lnTo>
                    <a:lnTo>
                      <a:pt x="219" y="300"/>
                    </a:lnTo>
                    <a:lnTo>
                      <a:pt x="255" y="302"/>
                    </a:lnTo>
                    <a:lnTo>
                      <a:pt x="292" y="302"/>
                    </a:lnTo>
                    <a:lnTo>
                      <a:pt x="329" y="303"/>
                    </a:lnTo>
                    <a:lnTo>
                      <a:pt x="365" y="303"/>
                    </a:lnTo>
                    <a:lnTo>
                      <a:pt x="401" y="304"/>
                    </a:lnTo>
                    <a:lnTo>
                      <a:pt x="437" y="304"/>
                    </a:lnTo>
                    <a:lnTo>
                      <a:pt x="474" y="305"/>
                    </a:lnTo>
                    <a:lnTo>
                      <a:pt x="511" y="305"/>
                    </a:lnTo>
                    <a:lnTo>
                      <a:pt x="547" y="306"/>
                    </a:lnTo>
                    <a:lnTo>
                      <a:pt x="583" y="306"/>
                    </a:lnTo>
                    <a:lnTo>
                      <a:pt x="585" y="260"/>
                    </a:lnTo>
                    <a:lnTo>
                      <a:pt x="585" y="161"/>
                    </a:lnTo>
                    <a:lnTo>
                      <a:pt x="583" y="63"/>
                    </a:lnTo>
                    <a:lnTo>
                      <a:pt x="579" y="23"/>
                    </a:lnTo>
                    <a:close/>
                  </a:path>
                </a:pathLst>
              </a:custGeom>
              <a:solidFill>
                <a:srgbClr val="9B99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381" name="Freeform 61"/>
              <p:cNvSpPr>
                <a:spLocks/>
              </p:cNvSpPr>
              <p:nvPr/>
            </p:nvSpPr>
            <p:spPr bwMode="auto">
              <a:xfrm>
                <a:off x="2895" y="2294"/>
                <a:ext cx="265" cy="152"/>
              </a:xfrm>
              <a:custGeom>
                <a:avLst/>
                <a:gdLst>
                  <a:gd name="T0" fmla="*/ 524 w 530"/>
                  <a:gd name="T1" fmla="*/ 21 h 304"/>
                  <a:gd name="T2" fmla="*/ 492 w 530"/>
                  <a:gd name="T3" fmla="*/ 20 h 304"/>
                  <a:gd name="T4" fmla="*/ 458 w 530"/>
                  <a:gd name="T5" fmla="*/ 19 h 304"/>
                  <a:gd name="T6" fmla="*/ 426 w 530"/>
                  <a:gd name="T7" fmla="*/ 17 h 304"/>
                  <a:gd name="T8" fmla="*/ 392 w 530"/>
                  <a:gd name="T9" fmla="*/ 15 h 304"/>
                  <a:gd name="T10" fmla="*/ 360 w 530"/>
                  <a:gd name="T11" fmla="*/ 14 h 304"/>
                  <a:gd name="T12" fmla="*/ 327 w 530"/>
                  <a:gd name="T13" fmla="*/ 13 h 304"/>
                  <a:gd name="T14" fmla="*/ 295 w 530"/>
                  <a:gd name="T15" fmla="*/ 12 h 304"/>
                  <a:gd name="T16" fmla="*/ 261 w 530"/>
                  <a:gd name="T17" fmla="*/ 11 h 304"/>
                  <a:gd name="T18" fmla="*/ 229 w 530"/>
                  <a:gd name="T19" fmla="*/ 9 h 304"/>
                  <a:gd name="T20" fmla="*/ 195 w 530"/>
                  <a:gd name="T21" fmla="*/ 8 h 304"/>
                  <a:gd name="T22" fmla="*/ 163 w 530"/>
                  <a:gd name="T23" fmla="*/ 7 h 304"/>
                  <a:gd name="T24" fmla="*/ 130 w 530"/>
                  <a:gd name="T25" fmla="*/ 5 h 304"/>
                  <a:gd name="T26" fmla="*/ 97 w 530"/>
                  <a:gd name="T27" fmla="*/ 4 h 304"/>
                  <a:gd name="T28" fmla="*/ 65 w 530"/>
                  <a:gd name="T29" fmla="*/ 2 h 304"/>
                  <a:gd name="T30" fmla="*/ 32 w 530"/>
                  <a:gd name="T31" fmla="*/ 1 h 304"/>
                  <a:gd name="T32" fmla="*/ 0 w 530"/>
                  <a:gd name="T33" fmla="*/ 0 h 304"/>
                  <a:gd name="T34" fmla="*/ 0 w 530"/>
                  <a:gd name="T35" fmla="*/ 74 h 304"/>
                  <a:gd name="T36" fmla="*/ 0 w 530"/>
                  <a:gd name="T37" fmla="*/ 148 h 304"/>
                  <a:gd name="T38" fmla="*/ 0 w 530"/>
                  <a:gd name="T39" fmla="*/ 221 h 304"/>
                  <a:gd name="T40" fmla="*/ 0 w 530"/>
                  <a:gd name="T41" fmla="*/ 295 h 304"/>
                  <a:gd name="T42" fmla="*/ 33 w 530"/>
                  <a:gd name="T43" fmla="*/ 296 h 304"/>
                  <a:gd name="T44" fmla="*/ 65 w 530"/>
                  <a:gd name="T45" fmla="*/ 296 h 304"/>
                  <a:gd name="T46" fmla="*/ 99 w 530"/>
                  <a:gd name="T47" fmla="*/ 297 h 304"/>
                  <a:gd name="T48" fmla="*/ 131 w 530"/>
                  <a:gd name="T49" fmla="*/ 297 h 304"/>
                  <a:gd name="T50" fmla="*/ 164 w 530"/>
                  <a:gd name="T51" fmla="*/ 298 h 304"/>
                  <a:gd name="T52" fmla="*/ 198 w 530"/>
                  <a:gd name="T53" fmla="*/ 298 h 304"/>
                  <a:gd name="T54" fmla="*/ 230 w 530"/>
                  <a:gd name="T55" fmla="*/ 300 h 304"/>
                  <a:gd name="T56" fmla="*/ 263 w 530"/>
                  <a:gd name="T57" fmla="*/ 300 h 304"/>
                  <a:gd name="T58" fmla="*/ 297 w 530"/>
                  <a:gd name="T59" fmla="*/ 301 h 304"/>
                  <a:gd name="T60" fmla="*/ 330 w 530"/>
                  <a:gd name="T61" fmla="*/ 301 h 304"/>
                  <a:gd name="T62" fmla="*/ 363 w 530"/>
                  <a:gd name="T63" fmla="*/ 302 h 304"/>
                  <a:gd name="T64" fmla="*/ 396 w 530"/>
                  <a:gd name="T65" fmla="*/ 302 h 304"/>
                  <a:gd name="T66" fmla="*/ 429 w 530"/>
                  <a:gd name="T67" fmla="*/ 303 h 304"/>
                  <a:gd name="T68" fmla="*/ 463 w 530"/>
                  <a:gd name="T69" fmla="*/ 303 h 304"/>
                  <a:gd name="T70" fmla="*/ 495 w 530"/>
                  <a:gd name="T71" fmla="*/ 304 h 304"/>
                  <a:gd name="T72" fmla="*/ 528 w 530"/>
                  <a:gd name="T73" fmla="*/ 304 h 304"/>
                  <a:gd name="T74" fmla="*/ 530 w 530"/>
                  <a:gd name="T75" fmla="*/ 258 h 304"/>
                  <a:gd name="T76" fmla="*/ 530 w 530"/>
                  <a:gd name="T77" fmla="*/ 159 h 304"/>
                  <a:gd name="T78" fmla="*/ 528 w 530"/>
                  <a:gd name="T79" fmla="*/ 61 h 304"/>
                  <a:gd name="T80" fmla="*/ 524 w 530"/>
                  <a:gd name="T81" fmla="*/ 21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30" h="304">
                    <a:moveTo>
                      <a:pt x="524" y="21"/>
                    </a:moveTo>
                    <a:lnTo>
                      <a:pt x="492" y="20"/>
                    </a:lnTo>
                    <a:lnTo>
                      <a:pt x="458" y="19"/>
                    </a:lnTo>
                    <a:lnTo>
                      <a:pt x="426" y="17"/>
                    </a:lnTo>
                    <a:lnTo>
                      <a:pt x="392" y="15"/>
                    </a:lnTo>
                    <a:lnTo>
                      <a:pt x="360" y="14"/>
                    </a:lnTo>
                    <a:lnTo>
                      <a:pt x="327" y="13"/>
                    </a:lnTo>
                    <a:lnTo>
                      <a:pt x="295" y="12"/>
                    </a:lnTo>
                    <a:lnTo>
                      <a:pt x="261" y="11"/>
                    </a:lnTo>
                    <a:lnTo>
                      <a:pt x="229" y="9"/>
                    </a:lnTo>
                    <a:lnTo>
                      <a:pt x="195" y="8"/>
                    </a:lnTo>
                    <a:lnTo>
                      <a:pt x="163" y="7"/>
                    </a:lnTo>
                    <a:lnTo>
                      <a:pt x="130" y="5"/>
                    </a:lnTo>
                    <a:lnTo>
                      <a:pt x="97" y="4"/>
                    </a:lnTo>
                    <a:lnTo>
                      <a:pt x="65" y="2"/>
                    </a:lnTo>
                    <a:lnTo>
                      <a:pt x="32" y="1"/>
                    </a:lnTo>
                    <a:lnTo>
                      <a:pt x="0" y="0"/>
                    </a:lnTo>
                    <a:lnTo>
                      <a:pt x="0" y="74"/>
                    </a:lnTo>
                    <a:lnTo>
                      <a:pt x="0" y="148"/>
                    </a:lnTo>
                    <a:lnTo>
                      <a:pt x="0" y="221"/>
                    </a:lnTo>
                    <a:lnTo>
                      <a:pt x="0" y="295"/>
                    </a:lnTo>
                    <a:lnTo>
                      <a:pt x="33" y="296"/>
                    </a:lnTo>
                    <a:lnTo>
                      <a:pt x="65" y="296"/>
                    </a:lnTo>
                    <a:lnTo>
                      <a:pt x="99" y="297"/>
                    </a:lnTo>
                    <a:lnTo>
                      <a:pt x="131" y="297"/>
                    </a:lnTo>
                    <a:lnTo>
                      <a:pt x="164" y="298"/>
                    </a:lnTo>
                    <a:lnTo>
                      <a:pt x="198" y="298"/>
                    </a:lnTo>
                    <a:lnTo>
                      <a:pt x="230" y="300"/>
                    </a:lnTo>
                    <a:lnTo>
                      <a:pt x="263" y="300"/>
                    </a:lnTo>
                    <a:lnTo>
                      <a:pt x="297" y="301"/>
                    </a:lnTo>
                    <a:lnTo>
                      <a:pt x="330" y="301"/>
                    </a:lnTo>
                    <a:lnTo>
                      <a:pt x="363" y="302"/>
                    </a:lnTo>
                    <a:lnTo>
                      <a:pt x="396" y="302"/>
                    </a:lnTo>
                    <a:lnTo>
                      <a:pt x="429" y="303"/>
                    </a:lnTo>
                    <a:lnTo>
                      <a:pt x="463" y="303"/>
                    </a:lnTo>
                    <a:lnTo>
                      <a:pt x="495" y="304"/>
                    </a:lnTo>
                    <a:lnTo>
                      <a:pt x="528" y="304"/>
                    </a:lnTo>
                    <a:lnTo>
                      <a:pt x="530" y="258"/>
                    </a:lnTo>
                    <a:lnTo>
                      <a:pt x="530" y="159"/>
                    </a:lnTo>
                    <a:lnTo>
                      <a:pt x="528" y="61"/>
                    </a:lnTo>
                    <a:lnTo>
                      <a:pt x="524" y="21"/>
                    </a:lnTo>
                    <a:close/>
                  </a:path>
                </a:pathLst>
              </a:custGeom>
              <a:solidFill>
                <a:srgbClr val="A39E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382" name="Freeform 62"/>
              <p:cNvSpPr>
                <a:spLocks/>
              </p:cNvSpPr>
              <p:nvPr/>
            </p:nvSpPr>
            <p:spPr bwMode="auto">
              <a:xfrm>
                <a:off x="2922" y="2295"/>
                <a:ext cx="238" cy="151"/>
              </a:xfrm>
              <a:custGeom>
                <a:avLst/>
                <a:gdLst>
                  <a:gd name="T0" fmla="*/ 471 w 477"/>
                  <a:gd name="T1" fmla="*/ 20 h 303"/>
                  <a:gd name="T2" fmla="*/ 441 w 477"/>
                  <a:gd name="T3" fmla="*/ 19 h 303"/>
                  <a:gd name="T4" fmla="*/ 412 w 477"/>
                  <a:gd name="T5" fmla="*/ 18 h 303"/>
                  <a:gd name="T6" fmla="*/ 382 w 477"/>
                  <a:gd name="T7" fmla="*/ 16 h 303"/>
                  <a:gd name="T8" fmla="*/ 352 w 477"/>
                  <a:gd name="T9" fmla="*/ 15 h 303"/>
                  <a:gd name="T10" fmla="*/ 323 w 477"/>
                  <a:gd name="T11" fmla="*/ 14 h 303"/>
                  <a:gd name="T12" fmla="*/ 293 w 477"/>
                  <a:gd name="T13" fmla="*/ 13 h 303"/>
                  <a:gd name="T14" fmla="*/ 265 w 477"/>
                  <a:gd name="T15" fmla="*/ 12 h 303"/>
                  <a:gd name="T16" fmla="*/ 235 w 477"/>
                  <a:gd name="T17" fmla="*/ 10 h 303"/>
                  <a:gd name="T18" fmla="*/ 206 w 477"/>
                  <a:gd name="T19" fmla="*/ 8 h 303"/>
                  <a:gd name="T20" fmla="*/ 176 w 477"/>
                  <a:gd name="T21" fmla="*/ 7 h 303"/>
                  <a:gd name="T22" fmla="*/ 147 w 477"/>
                  <a:gd name="T23" fmla="*/ 6 h 303"/>
                  <a:gd name="T24" fmla="*/ 117 w 477"/>
                  <a:gd name="T25" fmla="*/ 5 h 303"/>
                  <a:gd name="T26" fmla="*/ 88 w 477"/>
                  <a:gd name="T27" fmla="*/ 4 h 303"/>
                  <a:gd name="T28" fmla="*/ 58 w 477"/>
                  <a:gd name="T29" fmla="*/ 3 h 303"/>
                  <a:gd name="T30" fmla="*/ 30 w 477"/>
                  <a:gd name="T31" fmla="*/ 1 h 303"/>
                  <a:gd name="T32" fmla="*/ 0 w 477"/>
                  <a:gd name="T33" fmla="*/ 0 h 303"/>
                  <a:gd name="T34" fmla="*/ 0 w 477"/>
                  <a:gd name="T35" fmla="*/ 74 h 303"/>
                  <a:gd name="T36" fmla="*/ 0 w 477"/>
                  <a:gd name="T37" fmla="*/ 147 h 303"/>
                  <a:gd name="T38" fmla="*/ 0 w 477"/>
                  <a:gd name="T39" fmla="*/ 220 h 303"/>
                  <a:gd name="T40" fmla="*/ 0 w 477"/>
                  <a:gd name="T41" fmla="*/ 294 h 303"/>
                  <a:gd name="T42" fmla="*/ 30 w 477"/>
                  <a:gd name="T43" fmla="*/ 295 h 303"/>
                  <a:gd name="T44" fmla="*/ 59 w 477"/>
                  <a:gd name="T45" fmla="*/ 295 h 303"/>
                  <a:gd name="T46" fmla="*/ 89 w 477"/>
                  <a:gd name="T47" fmla="*/ 296 h 303"/>
                  <a:gd name="T48" fmla="*/ 118 w 477"/>
                  <a:gd name="T49" fmla="*/ 296 h 303"/>
                  <a:gd name="T50" fmla="*/ 148 w 477"/>
                  <a:gd name="T51" fmla="*/ 297 h 303"/>
                  <a:gd name="T52" fmla="*/ 178 w 477"/>
                  <a:gd name="T53" fmla="*/ 297 h 303"/>
                  <a:gd name="T54" fmla="*/ 208 w 477"/>
                  <a:gd name="T55" fmla="*/ 299 h 303"/>
                  <a:gd name="T56" fmla="*/ 238 w 477"/>
                  <a:gd name="T57" fmla="*/ 299 h 303"/>
                  <a:gd name="T58" fmla="*/ 267 w 477"/>
                  <a:gd name="T59" fmla="*/ 300 h 303"/>
                  <a:gd name="T60" fmla="*/ 297 w 477"/>
                  <a:gd name="T61" fmla="*/ 300 h 303"/>
                  <a:gd name="T62" fmla="*/ 327 w 477"/>
                  <a:gd name="T63" fmla="*/ 301 h 303"/>
                  <a:gd name="T64" fmla="*/ 357 w 477"/>
                  <a:gd name="T65" fmla="*/ 301 h 303"/>
                  <a:gd name="T66" fmla="*/ 386 w 477"/>
                  <a:gd name="T67" fmla="*/ 302 h 303"/>
                  <a:gd name="T68" fmla="*/ 416 w 477"/>
                  <a:gd name="T69" fmla="*/ 302 h 303"/>
                  <a:gd name="T70" fmla="*/ 445 w 477"/>
                  <a:gd name="T71" fmla="*/ 303 h 303"/>
                  <a:gd name="T72" fmla="*/ 475 w 477"/>
                  <a:gd name="T73" fmla="*/ 303 h 303"/>
                  <a:gd name="T74" fmla="*/ 477 w 477"/>
                  <a:gd name="T75" fmla="*/ 257 h 303"/>
                  <a:gd name="T76" fmla="*/ 477 w 477"/>
                  <a:gd name="T77" fmla="*/ 158 h 303"/>
                  <a:gd name="T78" fmla="*/ 475 w 477"/>
                  <a:gd name="T79" fmla="*/ 60 h 303"/>
                  <a:gd name="T80" fmla="*/ 471 w 477"/>
                  <a:gd name="T81" fmla="*/ 20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77" h="303">
                    <a:moveTo>
                      <a:pt x="471" y="20"/>
                    </a:moveTo>
                    <a:lnTo>
                      <a:pt x="441" y="19"/>
                    </a:lnTo>
                    <a:lnTo>
                      <a:pt x="412" y="18"/>
                    </a:lnTo>
                    <a:lnTo>
                      <a:pt x="382" y="16"/>
                    </a:lnTo>
                    <a:lnTo>
                      <a:pt x="352" y="15"/>
                    </a:lnTo>
                    <a:lnTo>
                      <a:pt x="323" y="14"/>
                    </a:lnTo>
                    <a:lnTo>
                      <a:pt x="293" y="13"/>
                    </a:lnTo>
                    <a:lnTo>
                      <a:pt x="265" y="12"/>
                    </a:lnTo>
                    <a:lnTo>
                      <a:pt x="235" y="10"/>
                    </a:lnTo>
                    <a:lnTo>
                      <a:pt x="206" y="8"/>
                    </a:lnTo>
                    <a:lnTo>
                      <a:pt x="176" y="7"/>
                    </a:lnTo>
                    <a:lnTo>
                      <a:pt x="147" y="6"/>
                    </a:lnTo>
                    <a:lnTo>
                      <a:pt x="117" y="5"/>
                    </a:lnTo>
                    <a:lnTo>
                      <a:pt x="88" y="4"/>
                    </a:lnTo>
                    <a:lnTo>
                      <a:pt x="58" y="3"/>
                    </a:lnTo>
                    <a:lnTo>
                      <a:pt x="30" y="1"/>
                    </a:lnTo>
                    <a:lnTo>
                      <a:pt x="0" y="0"/>
                    </a:lnTo>
                    <a:lnTo>
                      <a:pt x="0" y="74"/>
                    </a:lnTo>
                    <a:lnTo>
                      <a:pt x="0" y="147"/>
                    </a:lnTo>
                    <a:lnTo>
                      <a:pt x="0" y="220"/>
                    </a:lnTo>
                    <a:lnTo>
                      <a:pt x="0" y="294"/>
                    </a:lnTo>
                    <a:lnTo>
                      <a:pt x="30" y="295"/>
                    </a:lnTo>
                    <a:lnTo>
                      <a:pt x="59" y="295"/>
                    </a:lnTo>
                    <a:lnTo>
                      <a:pt x="89" y="296"/>
                    </a:lnTo>
                    <a:lnTo>
                      <a:pt x="118" y="296"/>
                    </a:lnTo>
                    <a:lnTo>
                      <a:pt x="148" y="297"/>
                    </a:lnTo>
                    <a:lnTo>
                      <a:pt x="178" y="297"/>
                    </a:lnTo>
                    <a:lnTo>
                      <a:pt x="208" y="299"/>
                    </a:lnTo>
                    <a:lnTo>
                      <a:pt x="238" y="299"/>
                    </a:lnTo>
                    <a:lnTo>
                      <a:pt x="267" y="300"/>
                    </a:lnTo>
                    <a:lnTo>
                      <a:pt x="297" y="300"/>
                    </a:lnTo>
                    <a:lnTo>
                      <a:pt x="327" y="301"/>
                    </a:lnTo>
                    <a:lnTo>
                      <a:pt x="357" y="301"/>
                    </a:lnTo>
                    <a:lnTo>
                      <a:pt x="386" y="302"/>
                    </a:lnTo>
                    <a:lnTo>
                      <a:pt x="416" y="302"/>
                    </a:lnTo>
                    <a:lnTo>
                      <a:pt x="445" y="303"/>
                    </a:lnTo>
                    <a:lnTo>
                      <a:pt x="475" y="303"/>
                    </a:lnTo>
                    <a:lnTo>
                      <a:pt x="477" y="257"/>
                    </a:lnTo>
                    <a:lnTo>
                      <a:pt x="477" y="158"/>
                    </a:lnTo>
                    <a:lnTo>
                      <a:pt x="475" y="60"/>
                    </a:lnTo>
                    <a:lnTo>
                      <a:pt x="471" y="20"/>
                    </a:lnTo>
                    <a:close/>
                  </a:path>
                </a:pathLst>
              </a:custGeom>
              <a:solidFill>
                <a:srgbClr val="A5A0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383" name="Freeform 63"/>
              <p:cNvSpPr>
                <a:spLocks/>
              </p:cNvSpPr>
              <p:nvPr/>
            </p:nvSpPr>
            <p:spPr bwMode="auto">
              <a:xfrm>
                <a:off x="2948" y="2296"/>
                <a:ext cx="212" cy="150"/>
              </a:xfrm>
              <a:custGeom>
                <a:avLst/>
                <a:gdLst>
                  <a:gd name="T0" fmla="*/ 418 w 424"/>
                  <a:gd name="T1" fmla="*/ 17 h 300"/>
                  <a:gd name="T2" fmla="*/ 391 w 424"/>
                  <a:gd name="T3" fmla="*/ 16 h 300"/>
                  <a:gd name="T4" fmla="*/ 366 w 424"/>
                  <a:gd name="T5" fmla="*/ 15 h 300"/>
                  <a:gd name="T6" fmla="*/ 339 w 424"/>
                  <a:gd name="T7" fmla="*/ 13 h 300"/>
                  <a:gd name="T8" fmla="*/ 313 w 424"/>
                  <a:gd name="T9" fmla="*/ 12 h 300"/>
                  <a:gd name="T10" fmla="*/ 288 w 424"/>
                  <a:gd name="T11" fmla="*/ 11 h 300"/>
                  <a:gd name="T12" fmla="*/ 261 w 424"/>
                  <a:gd name="T13" fmla="*/ 10 h 300"/>
                  <a:gd name="T14" fmla="*/ 236 w 424"/>
                  <a:gd name="T15" fmla="*/ 9 h 300"/>
                  <a:gd name="T16" fmla="*/ 209 w 424"/>
                  <a:gd name="T17" fmla="*/ 8 h 300"/>
                  <a:gd name="T18" fmla="*/ 183 w 424"/>
                  <a:gd name="T19" fmla="*/ 8 h 300"/>
                  <a:gd name="T20" fmla="*/ 157 w 424"/>
                  <a:gd name="T21" fmla="*/ 7 h 300"/>
                  <a:gd name="T22" fmla="*/ 131 w 424"/>
                  <a:gd name="T23" fmla="*/ 5 h 300"/>
                  <a:gd name="T24" fmla="*/ 104 w 424"/>
                  <a:gd name="T25" fmla="*/ 4 h 300"/>
                  <a:gd name="T26" fmla="*/ 78 w 424"/>
                  <a:gd name="T27" fmla="*/ 3 h 300"/>
                  <a:gd name="T28" fmla="*/ 53 w 424"/>
                  <a:gd name="T29" fmla="*/ 2 h 300"/>
                  <a:gd name="T30" fmla="*/ 26 w 424"/>
                  <a:gd name="T31" fmla="*/ 1 h 300"/>
                  <a:gd name="T32" fmla="*/ 0 w 424"/>
                  <a:gd name="T33" fmla="*/ 0 h 300"/>
                  <a:gd name="T34" fmla="*/ 0 w 424"/>
                  <a:gd name="T35" fmla="*/ 72 h 300"/>
                  <a:gd name="T36" fmla="*/ 0 w 424"/>
                  <a:gd name="T37" fmla="*/ 145 h 300"/>
                  <a:gd name="T38" fmla="*/ 0 w 424"/>
                  <a:gd name="T39" fmla="*/ 217 h 300"/>
                  <a:gd name="T40" fmla="*/ 0 w 424"/>
                  <a:gd name="T41" fmla="*/ 291 h 300"/>
                  <a:gd name="T42" fmla="*/ 26 w 424"/>
                  <a:gd name="T43" fmla="*/ 292 h 300"/>
                  <a:gd name="T44" fmla="*/ 53 w 424"/>
                  <a:gd name="T45" fmla="*/ 292 h 300"/>
                  <a:gd name="T46" fmla="*/ 79 w 424"/>
                  <a:gd name="T47" fmla="*/ 293 h 300"/>
                  <a:gd name="T48" fmla="*/ 106 w 424"/>
                  <a:gd name="T49" fmla="*/ 293 h 300"/>
                  <a:gd name="T50" fmla="*/ 132 w 424"/>
                  <a:gd name="T51" fmla="*/ 294 h 300"/>
                  <a:gd name="T52" fmla="*/ 159 w 424"/>
                  <a:gd name="T53" fmla="*/ 294 h 300"/>
                  <a:gd name="T54" fmla="*/ 185 w 424"/>
                  <a:gd name="T55" fmla="*/ 296 h 300"/>
                  <a:gd name="T56" fmla="*/ 212 w 424"/>
                  <a:gd name="T57" fmla="*/ 296 h 300"/>
                  <a:gd name="T58" fmla="*/ 238 w 424"/>
                  <a:gd name="T59" fmla="*/ 297 h 300"/>
                  <a:gd name="T60" fmla="*/ 265 w 424"/>
                  <a:gd name="T61" fmla="*/ 297 h 300"/>
                  <a:gd name="T62" fmla="*/ 291 w 424"/>
                  <a:gd name="T63" fmla="*/ 298 h 300"/>
                  <a:gd name="T64" fmla="*/ 316 w 424"/>
                  <a:gd name="T65" fmla="*/ 298 h 300"/>
                  <a:gd name="T66" fmla="*/ 343 w 424"/>
                  <a:gd name="T67" fmla="*/ 299 h 300"/>
                  <a:gd name="T68" fmla="*/ 369 w 424"/>
                  <a:gd name="T69" fmla="*/ 299 h 300"/>
                  <a:gd name="T70" fmla="*/ 396 w 424"/>
                  <a:gd name="T71" fmla="*/ 300 h 300"/>
                  <a:gd name="T72" fmla="*/ 422 w 424"/>
                  <a:gd name="T73" fmla="*/ 300 h 300"/>
                  <a:gd name="T74" fmla="*/ 424 w 424"/>
                  <a:gd name="T75" fmla="*/ 254 h 300"/>
                  <a:gd name="T76" fmla="*/ 424 w 424"/>
                  <a:gd name="T77" fmla="*/ 155 h 300"/>
                  <a:gd name="T78" fmla="*/ 422 w 424"/>
                  <a:gd name="T79" fmla="*/ 57 h 300"/>
                  <a:gd name="T80" fmla="*/ 418 w 424"/>
                  <a:gd name="T81" fmla="*/ 1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24" h="300">
                    <a:moveTo>
                      <a:pt x="418" y="17"/>
                    </a:moveTo>
                    <a:lnTo>
                      <a:pt x="391" y="16"/>
                    </a:lnTo>
                    <a:lnTo>
                      <a:pt x="366" y="15"/>
                    </a:lnTo>
                    <a:lnTo>
                      <a:pt x="339" y="13"/>
                    </a:lnTo>
                    <a:lnTo>
                      <a:pt x="313" y="12"/>
                    </a:lnTo>
                    <a:lnTo>
                      <a:pt x="288" y="11"/>
                    </a:lnTo>
                    <a:lnTo>
                      <a:pt x="261" y="10"/>
                    </a:lnTo>
                    <a:lnTo>
                      <a:pt x="236" y="9"/>
                    </a:lnTo>
                    <a:lnTo>
                      <a:pt x="209" y="8"/>
                    </a:lnTo>
                    <a:lnTo>
                      <a:pt x="183" y="8"/>
                    </a:lnTo>
                    <a:lnTo>
                      <a:pt x="157" y="7"/>
                    </a:lnTo>
                    <a:lnTo>
                      <a:pt x="131" y="5"/>
                    </a:lnTo>
                    <a:lnTo>
                      <a:pt x="104" y="4"/>
                    </a:lnTo>
                    <a:lnTo>
                      <a:pt x="78" y="3"/>
                    </a:lnTo>
                    <a:lnTo>
                      <a:pt x="53" y="2"/>
                    </a:lnTo>
                    <a:lnTo>
                      <a:pt x="26" y="1"/>
                    </a:lnTo>
                    <a:lnTo>
                      <a:pt x="0" y="0"/>
                    </a:lnTo>
                    <a:lnTo>
                      <a:pt x="0" y="72"/>
                    </a:lnTo>
                    <a:lnTo>
                      <a:pt x="0" y="145"/>
                    </a:lnTo>
                    <a:lnTo>
                      <a:pt x="0" y="217"/>
                    </a:lnTo>
                    <a:lnTo>
                      <a:pt x="0" y="291"/>
                    </a:lnTo>
                    <a:lnTo>
                      <a:pt x="26" y="292"/>
                    </a:lnTo>
                    <a:lnTo>
                      <a:pt x="53" y="292"/>
                    </a:lnTo>
                    <a:lnTo>
                      <a:pt x="79" y="293"/>
                    </a:lnTo>
                    <a:lnTo>
                      <a:pt x="106" y="293"/>
                    </a:lnTo>
                    <a:lnTo>
                      <a:pt x="132" y="294"/>
                    </a:lnTo>
                    <a:lnTo>
                      <a:pt x="159" y="294"/>
                    </a:lnTo>
                    <a:lnTo>
                      <a:pt x="185" y="296"/>
                    </a:lnTo>
                    <a:lnTo>
                      <a:pt x="212" y="296"/>
                    </a:lnTo>
                    <a:lnTo>
                      <a:pt x="238" y="297"/>
                    </a:lnTo>
                    <a:lnTo>
                      <a:pt x="265" y="297"/>
                    </a:lnTo>
                    <a:lnTo>
                      <a:pt x="291" y="298"/>
                    </a:lnTo>
                    <a:lnTo>
                      <a:pt x="316" y="298"/>
                    </a:lnTo>
                    <a:lnTo>
                      <a:pt x="343" y="299"/>
                    </a:lnTo>
                    <a:lnTo>
                      <a:pt x="369" y="299"/>
                    </a:lnTo>
                    <a:lnTo>
                      <a:pt x="396" y="300"/>
                    </a:lnTo>
                    <a:lnTo>
                      <a:pt x="422" y="300"/>
                    </a:lnTo>
                    <a:lnTo>
                      <a:pt x="424" y="254"/>
                    </a:lnTo>
                    <a:lnTo>
                      <a:pt x="424" y="155"/>
                    </a:lnTo>
                    <a:lnTo>
                      <a:pt x="422" y="57"/>
                    </a:lnTo>
                    <a:lnTo>
                      <a:pt x="418" y="17"/>
                    </a:lnTo>
                    <a:close/>
                  </a:path>
                </a:pathLst>
              </a:custGeom>
              <a:solidFill>
                <a:srgbClr val="ADA5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384" name="Freeform 64"/>
              <p:cNvSpPr>
                <a:spLocks/>
              </p:cNvSpPr>
              <p:nvPr/>
            </p:nvSpPr>
            <p:spPr bwMode="auto">
              <a:xfrm>
                <a:off x="2975" y="2296"/>
                <a:ext cx="185" cy="150"/>
              </a:xfrm>
              <a:custGeom>
                <a:avLst/>
                <a:gdLst>
                  <a:gd name="T0" fmla="*/ 364 w 370"/>
                  <a:gd name="T1" fmla="*/ 16 h 299"/>
                  <a:gd name="T2" fmla="*/ 341 w 370"/>
                  <a:gd name="T3" fmla="*/ 15 h 299"/>
                  <a:gd name="T4" fmla="*/ 318 w 370"/>
                  <a:gd name="T5" fmla="*/ 14 h 299"/>
                  <a:gd name="T6" fmla="*/ 296 w 370"/>
                  <a:gd name="T7" fmla="*/ 12 h 299"/>
                  <a:gd name="T8" fmla="*/ 273 w 370"/>
                  <a:gd name="T9" fmla="*/ 11 h 299"/>
                  <a:gd name="T10" fmla="*/ 250 w 370"/>
                  <a:gd name="T11" fmla="*/ 11 h 299"/>
                  <a:gd name="T12" fmla="*/ 227 w 370"/>
                  <a:gd name="T13" fmla="*/ 10 h 299"/>
                  <a:gd name="T14" fmla="*/ 205 w 370"/>
                  <a:gd name="T15" fmla="*/ 9 h 299"/>
                  <a:gd name="T16" fmla="*/ 182 w 370"/>
                  <a:gd name="T17" fmla="*/ 8 h 299"/>
                  <a:gd name="T18" fmla="*/ 159 w 370"/>
                  <a:gd name="T19" fmla="*/ 7 h 299"/>
                  <a:gd name="T20" fmla="*/ 137 w 370"/>
                  <a:gd name="T21" fmla="*/ 6 h 299"/>
                  <a:gd name="T22" fmla="*/ 114 w 370"/>
                  <a:gd name="T23" fmla="*/ 4 h 299"/>
                  <a:gd name="T24" fmla="*/ 91 w 370"/>
                  <a:gd name="T25" fmla="*/ 4 h 299"/>
                  <a:gd name="T26" fmla="*/ 68 w 370"/>
                  <a:gd name="T27" fmla="*/ 3 h 299"/>
                  <a:gd name="T28" fmla="*/ 46 w 370"/>
                  <a:gd name="T29" fmla="*/ 2 h 299"/>
                  <a:gd name="T30" fmla="*/ 23 w 370"/>
                  <a:gd name="T31" fmla="*/ 1 h 299"/>
                  <a:gd name="T32" fmla="*/ 0 w 370"/>
                  <a:gd name="T33" fmla="*/ 0 h 299"/>
                  <a:gd name="T34" fmla="*/ 0 w 370"/>
                  <a:gd name="T35" fmla="*/ 72 h 299"/>
                  <a:gd name="T36" fmla="*/ 0 w 370"/>
                  <a:gd name="T37" fmla="*/ 145 h 299"/>
                  <a:gd name="T38" fmla="*/ 0 w 370"/>
                  <a:gd name="T39" fmla="*/ 217 h 299"/>
                  <a:gd name="T40" fmla="*/ 0 w 370"/>
                  <a:gd name="T41" fmla="*/ 290 h 299"/>
                  <a:gd name="T42" fmla="*/ 23 w 370"/>
                  <a:gd name="T43" fmla="*/ 291 h 299"/>
                  <a:gd name="T44" fmla="*/ 46 w 370"/>
                  <a:gd name="T45" fmla="*/ 291 h 299"/>
                  <a:gd name="T46" fmla="*/ 69 w 370"/>
                  <a:gd name="T47" fmla="*/ 292 h 299"/>
                  <a:gd name="T48" fmla="*/ 93 w 370"/>
                  <a:gd name="T49" fmla="*/ 292 h 299"/>
                  <a:gd name="T50" fmla="*/ 116 w 370"/>
                  <a:gd name="T51" fmla="*/ 293 h 299"/>
                  <a:gd name="T52" fmla="*/ 138 w 370"/>
                  <a:gd name="T53" fmla="*/ 293 h 299"/>
                  <a:gd name="T54" fmla="*/ 161 w 370"/>
                  <a:gd name="T55" fmla="*/ 295 h 299"/>
                  <a:gd name="T56" fmla="*/ 184 w 370"/>
                  <a:gd name="T57" fmla="*/ 295 h 299"/>
                  <a:gd name="T58" fmla="*/ 207 w 370"/>
                  <a:gd name="T59" fmla="*/ 296 h 299"/>
                  <a:gd name="T60" fmla="*/ 230 w 370"/>
                  <a:gd name="T61" fmla="*/ 296 h 299"/>
                  <a:gd name="T62" fmla="*/ 253 w 370"/>
                  <a:gd name="T63" fmla="*/ 297 h 299"/>
                  <a:gd name="T64" fmla="*/ 276 w 370"/>
                  <a:gd name="T65" fmla="*/ 297 h 299"/>
                  <a:gd name="T66" fmla="*/ 299 w 370"/>
                  <a:gd name="T67" fmla="*/ 298 h 299"/>
                  <a:gd name="T68" fmla="*/ 322 w 370"/>
                  <a:gd name="T69" fmla="*/ 298 h 299"/>
                  <a:gd name="T70" fmla="*/ 345 w 370"/>
                  <a:gd name="T71" fmla="*/ 299 h 299"/>
                  <a:gd name="T72" fmla="*/ 368 w 370"/>
                  <a:gd name="T73" fmla="*/ 299 h 299"/>
                  <a:gd name="T74" fmla="*/ 370 w 370"/>
                  <a:gd name="T75" fmla="*/ 253 h 299"/>
                  <a:gd name="T76" fmla="*/ 370 w 370"/>
                  <a:gd name="T77" fmla="*/ 154 h 299"/>
                  <a:gd name="T78" fmla="*/ 368 w 370"/>
                  <a:gd name="T79" fmla="*/ 56 h 299"/>
                  <a:gd name="T80" fmla="*/ 364 w 370"/>
                  <a:gd name="T81" fmla="*/ 16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70" h="299">
                    <a:moveTo>
                      <a:pt x="364" y="16"/>
                    </a:moveTo>
                    <a:lnTo>
                      <a:pt x="341" y="15"/>
                    </a:lnTo>
                    <a:lnTo>
                      <a:pt x="318" y="14"/>
                    </a:lnTo>
                    <a:lnTo>
                      <a:pt x="296" y="12"/>
                    </a:lnTo>
                    <a:lnTo>
                      <a:pt x="273" y="11"/>
                    </a:lnTo>
                    <a:lnTo>
                      <a:pt x="250" y="11"/>
                    </a:lnTo>
                    <a:lnTo>
                      <a:pt x="227" y="10"/>
                    </a:lnTo>
                    <a:lnTo>
                      <a:pt x="205" y="9"/>
                    </a:lnTo>
                    <a:lnTo>
                      <a:pt x="182" y="8"/>
                    </a:lnTo>
                    <a:lnTo>
                      <a:pt x="159" y="7"/>
                    </a:lnTo>
                    <a:lnTo>
                      <a:pt x="137" y="6"/>
                    </a:lnTo>
                    <a:lnTo>
                      <a:pt x="114" y="4"/>
                    </a:lnTo>
                    <a:lnTo>
                      <a:pt x="91" y="4"/>
                    </a:lnTo>
                    <a:lnTo>
                      <a:pt x="68" y="3"/>
                    </a:lnTo>
                    <a:lnTo>
                      <a:pt x="46" y="2"/>
                    </a:lnTo>
                    <a:lnTo>
                      <a:pt x="23" y="1"/>
                    </a:lnTo>
                    <a:lnTo>
                      <a:pt x="0" y="0"/>
                    </a:lnTo>
                    <a:lnTo>
                      <a:pt x="0" y="72"/>
                    </a:lnTo>
                    <a:lnTo>
                      <a:pt x="0" y="145"/>
                    </a:lnTo>
                    <a:lnTo>
                      <a:pt x="0" y="217"/>
                    </a:lnTo>
                    <a:lnTo>
                      <a:pt x="0" y="290"/>
                    </a:lnTo>
                    <a:lnTo>
                      <a:pt x="23" y="291"/>
                    </a:lnTo>
                    <a:lnTo>
                      <a:pt x="46" y="291"/>
                    </a:lnTo>
                    <a:lnTo>
                      <a:pt x="69" y="292"/>
                    </a:lnTo>
                    <a:lnTo>
                      <a:pt x="93" y="292"/>
                    </a:lnTo>
                    <a:lnTo>
                      <a:pt x="116" y="293"/>
                    </a:lnTo>
                    <a:lnTo>
                      <a:pt x="138" y="293"/>
                    </a:lnTo>
                    <a:lnTo>
                      <a:pt x="161" y="295"/>
                    </a:lnTo>
                    <a:lnTo>
                      <a:pt x="184" y="295"/>
                    </a:lnTo>
                    <a:lnTo>
                      <a:pt x="207" y="296"/>
                    </a:lnTo>
                    <a:lnTo>
                      <a:pt x="230" y="296"/>
                    </a:lnTo>
                    <a:lnTo>
                      <a:pt x="253" y="297"/>
                    </a:lnTo>
                    <a:lnTo>
                      <a:pt x="276" y="297"/>
                    </a:lnTo>
                    <a:lnTo>
                      <a:pt x="299" y="298"/>
                    </a:lnTo>
                    <a:lnTo>
                      <a:pt x="322" y="298"/>
                    </a:lnTo>
                    <a:lnTo>
                      <a:pt x="345" y="299"/>
                    </a:lnTo>
                    <a:lnTo>
                      <a:pt x="368" y="299"/>
                    </a:lnTo>
                    <a:lnTo>
                      <a:pt x="370" y="253"/>
                    </a:lnTo>
                    <a:lnTo>
                      <a:pt x="370" y="154"/>
                    </a:lnTo>
                    <a:lnTo>
                      <a:pt x="368" y="56"/>
                    </a:lnTo>
                    <a:lnTo>
                      <a:pt x="364" y="16"/>
                    </a:lnTo>
                    <a:close/>
                  </a:path>
                </a:pathLst>
              </a:custGeom>
              <a:solidFill>
                <a:srgbClr val="AFA8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385" name="Freeform 65"/>
              <p:cNvSpPr>
                <a:spLocks/>
              </p:cNvSpPr>
              <p:nvPr/>
            </p:nvSpPr>
            <p:spPr bwMode="auto">
              <a:xfrm>
                <a:off x="3002" y="2298"/>
                <a:ext cx="158" cy="148"/>
              </a:xfrm>
              <a:custGeom>
                <a:avLst/>
                <a:gdLst>
                  <a:gd name="T0" fmla="*/ 310 w 316"/>
                  <a:gd name="T1" fmla="*/ 14 h 297"/>
                  <a:gd name="T2" fmla="*/ 290 w 316"/>
                  <a:gd name="T3" fmla="*/ 13 h 297"/>
                  <a:gd name="T4" fmla="*/ 271 w 316"/>
                  <a:gd name="T5" fmla="*/ 12 h 297"/>
                  <a:gd name="T6" fmla="*/ 251 w 316"/>
                  <a:gd name="T7" fmla="*/ 12 h 297"/>
                  <a:gd name="T8" fmla="*/ 233 w 316"/>
                  <a:gd name="T9" fmla="*/ 10 h 297"/>
                  <a:gd name="T10" fmla="*/ 213 w 316"/>
                  <a:gd name="T11" fmla="*/ 9 h 297"/>
                  <a:gd name="T12" fmla="*/ 193 w 316"/>
                  <a:gd name="T13" fmla="*/ 8 h 297"/>
                  <a:gd name="T14" fmla="*/ 174 w 316"/>
                  <a:gd name="T15" fmla="*/ 8 h 297"/>
                  <a:gd name="T16" fmla="*/ 155 w 316"/>
                  <a:gd name="T17" fmla="*/ 7 h 297"/>
                  <a:gd name="T18" fmla="*/ 136 w 316"/>
                  <a:gd name="T19" fmla="*/ 6 h 297"/>
                  <a:gd name="T20" fmla="*/ 116 w 316"/>
                  <a:gd name="T21" fmla="*/ 5 h 297"/>
                  <a:gd name="T22" fmla="*/ 97 w 316"/>
                  <a:gd name="T23" fmla="*/ 5 h 297"/>
                  <a:gd name="T24" fmla="*/ 77 w 316"/>
                  <a:gd name="T25" fmla="*/ 4 h 297"/>
                  <a:gd name="T26" fmla="*/ 59 w 316"/>
                  <a:gd name="T27" fmla="*/ 2 h 297"/>
                  <a:gd name="T28" fmla="*/ 39 w 316"/>
                  <a:gd name="T29" fmla="*/ 1 h 297"/>
                  <a:gd name="T30" fmla="*/ 19 w 316"/>
                  <a:gd name="T31" fmla="*/ 1 h 297"/>
                  <a:gd name="T32" fmla="*/ 0 w 316"/>
                  <a:gd name="T33" fmla="*/ 0 h 297"/>
                  <a:gd name="T34" fmla="*/ 0 w 316"/>
                  <a:gd name="T35" fmla="*/ 71 h 297"/>
                  <a:gd name="T36" fmla="*/ 0 w 316"/>
                  <a:gd name="T37" fmla="*/ 143 h 297"/>
                  <a:gd name="T38" fmla="*/ 0 w 316"/>
                  <a:gd name="T39" fmla="*/ 215 h 297"/>
                  <a:gd name="T40" fmla="*/ 0 w 316"/>
                  <a:gd name="T41" fmla="*/ 288 h 297"/>
                  <a:gd name="T42" fmla="*/ 19 w 316"/>
                  <a:gd name="T43" fmla="*/ 289 h 297"/>
                  <a:gd name="T44" fmla="*/ 39 w 316"/>
                  <a:gd name="T45" fmla="*/ 289 h 297"/>
                  <a:gd name="T46" fmla="*/ 59 w 316"/>
                  <a:gd name="T47" fmla="*/ 290 h 297"/>
                  <a:gd name="T48" fmla="*/ 78 w 316"/>
                  <a:gd name="T49" fmla="*/ 290 h 297"/>
                  <a:gd name="T50" fmla="*/ 98 w 316"/>
                  <a:gd name="T51" fmla="*/ 291 h 297"/>
                  <a:gd name="T52" fmla="*/ 117 w 316"/>
                  <a:gd name="T53" fmla="*/ 291 h 297"/>
                  <a:gd name="T54" fmla="*/ 137 w 316"/>
                  <a:gd name="T55" fmla="*/ 293 h 297"/>
                  <a:gd name="T56" fmla="*/ 158 w 316"/>
                  <a:gd name="T57" fmla="*/ 293 h 297"/>
                  <a:gd name="T58" fmla="*/ 177 w 316"/>
                  <a:gd name="T59" fmla="*/ 294 h 297"/>
                  <a:gd name="T60" fmla="*/ 197 w 316"/>
                  <a:gd name="T61" fmla="*/ 294 h 297"/>
                  <a:gd name="T62" fmla="*/ 216 w 316"/>
                  <a:gd name="T63" fmla="*/ 295 h 297"/>
                  <a:gd name="T64" fmla="*/ 236 w 316"/>
                  <a:gd name="T65" fmla="*/ 295 h 297"/>
                  <a:gd name="T66" fmla="*/ 256 w 316"/>
                  <a:gd name="T67" fmla="*/ 296 h 297"/>
                  <a:gd name="T68" fmla="*/ 275 w 316"/>
                  <a:gd name="T69" fmla="*/ 296 h 297"/>
                  <a:gd name="T70" fmla="*/ 295 w 316"/>
                  <a:gd name="T71" fmla="*/ 297 h 297"/>
                  <a:gd name="T72" fmla="*/ 314 w 316"/>
                  <a:gd name="T73" fmla="*/ 297 h 297"/>
                  <a:gd name="T74" fmla="*/ 316 w 316"/>
                  <a:gd name="T75" fmla="*/ 251 h 297"/>
                  <a:gd name="T76" fmla="*/ 316 w 316"/>
                  <a:gd name="T77" fmla="*/ 152 h 297"/>
                  <a:gd name="T78" fmla="*/ 314 w 316"/>
                  <a:gd name="T79" fmla="*/ 54 h 297"/>
                  <a:gd name="T80" fmla="*/ 310 w 316"/>
                  <a:gd name="T81" fmla="*/ 14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16" h="297">
                    <a:moveTo>
                      <a:pt x="310" y="14"/>
                    </a:moveTo>
                    <a:lnTo>
                      <a:pt x="290" y="13"/>
                    </a:lnTo>
                    <a:lnTo>
                      <a:pt x="271" y="12"/>
                    </a:lnTo>
                    <a:lnTo>
                      <a:pt x="251" y="12"/>
                    </a:lnTo>
                    <a:lnTo>
                      <a:pt x="233" y="10"/>
                    </a:lnTo>
                    <a:lnTo>
                      <a:pt x="213" y="9"/>
                    </a:lnTo>
                    <a:lnTo>
                      <a:pt x="193" y="8"/>
                    </a:lnTo>
                    <a:lnTo>
                      <a:pt x="174" y="8"/>
                    </a:lnTo>
                    <a:lnTo>
                      <a:pt x="155" y="7"/>
                    </a:lnTo>
                    <a:lnTo>
                      <a:pt x="136" y="6"/>
                    </a:lnTo>
                    <a:lnTo>
                      <a:pt x="116" y="5"/>
                    </a:lnTo>
                    <a:lnTo>
                      <a:pt x="97" y="5"/>
                    </a:lnTo>
                    <a:lnTo>
                      <a:pt x="77" y="4"/>
                    </a:lnTo>
                    <a:lnTo>
                      <a:pt x="59" y="2"/>
                    </a:lnTo>
                    <a:lnTo>
                      <a:pt x="39" y="1"/>
                    </a:lnTo>
                    <a:lnTo>
                      <a:pt x="19" y="1"/>
                    </a:lnTo>
                    <a:lnTo>
                      <a:pt x="0" y="0"/>
                    </a:lnTo>
                    <a:lnTo>
                      <a:pt x="0" y="71"/>
                    </a:lnTo>
                    <a:lnTo>
                      <a:pt x="0" y="143"/>
                    </a:lnTo>
                    <a:lnTo>
                      <a:pt x="0" y="215"/>
                    </a:lnTo>
                    <a:lnTo>
                      <a:pt x="0" y="288"/>
                    </a:lnTo>
                    <a:lnTo>
                      <a:pt x="19" y="289"/>
                    </a:lnTo>
                    <a:lnTo>
                      <a:pt x="39" y="289"/>
                    </a:lnTo>
                    <a:lnTo>
                      <a:pt x="59" y="290"/>
                    </a:lnTo>
                    <a:lnTo>
                      <a:pt x="78" y="290"/>
                    </a:lnTo>
                    <a:lnTo>
                      <a:pt x="98" y="291"/>
                    </a:lnTo>
                    <a:lnTo>
                      <a:pt x="117" y="291"/>
                    </a:lnTo>
                    <a:lnTo>
                      <a:pt x="137" y="293"/>
                    </a:lnTo>
                    <a:lnTo>
                      <a:pt x="158" y="293"/>
                    </a:lnTo>
                    <a:lnTo>
                      <a:pt x="177" y="294"/>
                    </a:lnTo>
                    <a:lnTo>
                      <a:pt x="197" y="294"/>
                    </a:lnTo>
                    <a:lnTo>
                      <a:pt x="216" y="295"/>
                    </a:lnTo>
                    <a:lnTo>
                      <a:pt x="236" y="295"/>
                    </a:lnTo>
                    <a:lnTo>
                      <a:pt x="256" y="296"/>
                    </a:lnTo>
                    <a:lnTo>
                      <a:pt x="275" y="296"/>
                    </a:lnTo>
                    <a:lnTo>
                      <a:pt x="295" y="297"/>
                    </a:lnTo>
                    <a:lnTo>
                      <a:pt x="314" y="297"/>
                    </a:lnTo>
                    <a:lnTo>
                      <a:pt x="316" y="251"/>
                    </a:lnTo>
                    <a:lnTo>
                      <a:pt x="316" y="152"/>
                    </a:lnTo>
                    <a:lnTo>
                      <a:pt x="314" y="54"/>
                    </a:lnTo>
                    <a:lnTo>
                      <a:pt x="310" y="14"/>
                    </a:lnTo>
                    <a:close/>
                  </a:path>
                </a:pathLst>
              </a:custGeom>
              <a:solidFill>
                <a:srgbClr val="B7AD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386" name="Freeform 66"/>
              <p:cNvSpPr>
                <a:spLocks/>
              </p:cNvSpPr>
              <p:nvPr/>
            </p:nvSpPr>
            <p:spPr bwMode="auto">
              <a:xfrm>
                <a:off x="3030" y="2298"/>
                <a:ext cx="130" cy="148"/>
              </a:xfrm>
              <a:custGeom>
                <a:avLst/>
                <a:gdLst>
                  <a:gd name="T0" fmla="*/ 256 w 262"/>
                  <a:gd name="T1" fmla="*/ 13 h 296"/>
                  <a:gd name="T2" fmla="*/ 240 w 262"/>
                  <a:gd name="T3" fmla="*/ 12 h 296"/>
                  <a:gd name="T4" fmla="*/ 224 w 262"/>
                  <a:gd name="T5" fmla="*/ 12 h 296"/>
                  <a:gd name="T6" fmla="*/ 207 w 262"/>
                  <a:gd name="T7" fmla="*/ 11 h 296"/>
                  <a:gd name="T8" fmla="*/ 191 w 262"/>
                  <a:gd name="T9" fmla="*/ 9 h 296"/>
                  <a:gd name="T10" fmla="*/ 175 w 262"/>
                  <a:gd name="T11" fmla="*/ 8 h 296"/>
                  <a:gd name="T12" fmla="*/ 159 w 262"/>
                  <a:gd name="T13" fmla="*/ 8 h 296"/>
                  <a:gd name="T14" fmla="*/ 143 w 262"/>
                  <a:gd name="T15" fmla="*/ 7 h 296"/>
                  <a:gd name="T16" fmla="*/ 127 w 262"/>
                  <a:gd name="T17" fmla="*/ 6 h 296"/>
                  <a:gd name="T18" fmla="*/ 111 w 262"/>
                  <a:gd name="T19" fmla="*/ 6 h 296"/>
                  <a:gd name="T20" fmla="*/ 96 w 262"/>
                  <a:gd name="T21" fmla="*/ 5 h 296"/>
                  <a:gd name="T22" fmla="*/ 80 w 262"/>
                  <a:gd name="T23" fmla="*/ 5 h 296"/>
                  <a:gd name="T24" fmla="*/ 63 w 262"/>
                  <a:gd name="T25" fmla="*/ 4 h 296"/>
                  <a:gd name="T26" fmla="*/ 47 w 262"/>
                  <a:gd name="T27" fmla="*/ 3 h 296"/>
                  <a:gd name="T28" fmla="*/ 31 w 262"/>
                  <a:gd name="T29" fmla="*/ 1 h 296"/>
                  <a:gd name="T30" fmla="*/ 16 w 262"/>
                  <a:gd name="T31" fmla="*/ 1 h 296"/>
                  <a:gd name="T32" fmla="*/ 0 w 262"/>
                  <a:gd name="T33" fmla="*/ 0 h 296"/>
                  <a:gd name="T34" fmla="*/ 0 w 262"/>
                  <a:gd name="T35" fmla="*/ 72 h 296"/>
                  <a:gd name="T36" fmla="*/ 0 w 262"/>
                  <a:gd name="T37" fmla="*/ 143 h 296"/>
                  <a:gd name="T38" fmla="*/ 0 w 262"/>
                  <a:gd name="T39" fmla="*/ 216 h 296"/>
                  <a:gd name="T40" fmla="*/ 0 w 262"/>
                  <a:gd name="T41" fmla="*/ 287 h 296"/>
                  <a:gd name="T42" fmla="*/ 16 w 262"/>
                  <a:gd name="T43" fmla="*/ 288 h 296"/>
                  <a:gd name="T44" fmla="*/ 32 w 262"/>
                  <a:gd name="T45" fmla="*/ 288 h 296"/>
                  <a:gd name="T46" fmla="*/ 48 w 262"/>
                  <a:gd name="T47" fmla="*/ 289 h 296"/>
                  <a:gd name="T48" fmla="*/ 65 w 262"/>
                  <a:gd name="T49" fmla="*/ 289 h 296"/>
                  <a:gd name="T50" fmla="*/ 81 w 262"/>
                  <a:gd name="T51" fmla="*/ 290 h 296"/>
                  <a:gd name="T52" fmla="*/ 97 w 262"/>
                  <a:gd name="T53" fmla="*/ 290 h 296"/>
                  <a:gd name="T54" fmla="*/ 114 w 262"/>
                  <a:gd name="T55" fmla="*/ 292 h 296"/>
                  <a:gd name="T56" fmla="*/ 130 w 262"/>
                  <a:gd name="T57" fmla="*/ 292 h 296"/>
                  <a:gd name="T58" fmla="*/ 146 w 262"/>
                  <a:gd name="T59" fmla="*/ 293 h 296"/>
                  <a:gd name="T60" fmla="*/ 162 w 262"/>
                  <a:gd name="T61" fmla="*/ 293 h 296"/>
                  <a:gd name="T62" fmla="*/ 179 w 262"/>
                  <a:gd name="T63" fmla="*/ 294 h 296"/>
                  <a:gd name="T64" fmla="*/ 195 w 262"/>
                  <a:gd name="T65" fmla="*/ 294 h 296"/>
                  <a:gd name="T66" fmla="*/ 211 w 262"/>
                  <a:gd name="T67" fmla="*/ 295 h 296"/>
                  <a:gd name="T68" fmla="*/ 228 w 262"/>
                  <a:gd name="T69" fmla="*/ 295 h 296"/>
                  <a:gd name="T70" fmla="*/ 244 w 262"/>
                  <a:gd name="T71" fmla="*/ 296 h 296"/>
                  <a:gd name="T72" fmla="*/ 260 w 262"/>
                  <a:gd name="T73" fmla="*/ 296 h 296"/>
                  <a:gd name="T74" fmla="*/ 262 w 262"/>
                  <a:gd name="T75" fmla="*/ 250 h 296"/>
                  <a:gd name="T76" fmla="*/ 262 w 262"/>
                  <a:gd name="T77" fmla="*/ 151 h 296"/>
                  <a:gd name="T78" fmla="*/ 260 w 262"/>
                  <a:gd name="T79" fmla="*/ 53 h 296"/>
                  <a:gd name="T80" fmla="*/ 256 w 262"/>
                  <a:gd name="T81" fmla="*/ 13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62" h="296">
                    <a:moveTo>
                      <a:pt x="256" y="13"/>
                    </a:moveTo>
                    <a:lnTo>
                      <a:pt x="240" y="12"/>
                    </a:lnTo>
                    <a:lnTo>
                      <a:pt x="224" y="12"/>
                    </a:lnTo>
                    <a:lnTo>
                      <a:pt x="207" y="11"/>
                    </a:lnTo>
                    <a:lnTo>
                      <a:pt x="191" y="9"/>
                    </a:lnTo>
                    <a:lnTo>
                      <a:pt x="175" y="8"/>
                    </a:lnTo>
                    <a:lnTo>
                      <a:pt x="159" y="8"/>
                    </a:lnTo>
                    <a:lnTo>
                      <a:pt x="143" y="7"/>
                    </a:lnTo>
                    <a:lnTo>
                      <a:pt x="127" y="6"/>
                    </a:lnTo>
                    <a:lnTo>
                      <a:pt x="111" y="6"/>
                    </a:lnTo>
                    <a:lnTo>
                      <a:pt x="96" y="5"/>
                    </a:lnTo>
                    <a:lnTo>
                      <a:pt x="80" y="5"/>
                    </a:lnTo>
                    <a:lnTo>
                      <a:pt x="63" y="4"/>
                    </a:lnTo>
                    <a:lnTo>
                      <a:pt x="47" y="3"/>
                    </a:lnTo>
                    <a:lnTo>
                      <a:pt x="31" y="1"/>
                    </a:lnTo>
                    <a:lnTo>
                      <a:pt x="16" y="1"/>
                    </a:lnTo>
                    <a:lnTo>
                      <a:pt x="0" y="0"/>
                    </a:lnTo>
                    <a:lnTo>
                      <a:pt x="0" y="72"/>
                    </a:lnTo>
                    <a:lnTo>
                      <a:pt x="0" y="143"/>
                    </a:lnTo>
                    <a:lnTo>
                      <a:pt x="0" y="216"/>
                    </a:lnTo>
                    <a:lnTo>
                      <a:pt x="0" y="287"/>
                    </a:lnTo>
                    <a:lnTo>
                      <a:pt x="16" y="288"/>
                    </a:lnTo>
                    <a:lnTo>
                      <a:pt x="32" y="288"/>
                    </a:lnTo>
                    <a:lnTo>
                      <a:pt x="48" y="289"/>
                    </a:lnTo>
                    <a:lnTo>
                      <a:pt x="65" y="289"/>
                    </a:lnTo>
                    <a:lnTo>
                      <a:pt x="81" y="290"/>
                    </a:lnTo>
                    <a:lnTo>
                      <a:pt x="97" y="290"/>
                    </a:lnTo>
                    <a:lnTo>
                      <a:pt x="114" y="292"/>
                    </a:lnTo>
                    <a:lnTo>
                      <a:pt x="130" y="292"/>
                    </a:lnTo>
                    <a:lnTo>
                      <a:pt x="146" y="293"/>
                    </a:lnTo>
                    <a:lnTo>
                      <a:pt x="162" y="293"/>
                    </a:lnTo>
                    <a:lnTo>
                      <a:pt x="179" y="294"/>
                    </a:lnTo>
                    <a:lnTo>
                      <a:pt x="195" y="294"/>
                    </a:lnTo>
                    <a:lnTo>
                      <a:pt x="211" y="295"/>
                    </a:lnTo>
                    <a:lnTo>
                      <a:pt x="228" y="295"/>
                    </a:lnTo>
                    <a:lnTo>
                      <a:pt x="244" y="296"/>
                    </a:lnTo>
                    <a:lnTo>
                      <a:pt x="260" y="296"/>
                    </a:lnTo>
                    <a:lnTo>
                      <a:pt x="262" y="250"/>
                    </a:lnTo>
                    <a:lnTo>
                      <a:pt x="262" y="151"/>
                    </a:lnTo>
                    <a:lnTo>
                      <a:pt x="260" y="53"/>
                    </a:lnTo>
                    <a:lnTo>
                      <a:pt x="256" y="13"/>
                    </a:lnTo>
                    <a:close/>
                  </a:path>
                </a:pathLst>
              </a:custGeom>
              <a:solidFill>
                <a:srgbClr val="BFB5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387" name="Freeform 67"/>
              <p:cNvSpPr>
                <a:spLocks/>
              </p:cNvSpPr>
              <p:nvPr/>
            </p:nvSpPr>
            <p:spPr bwMode="auto">
              <a:xfrm>
                <a:off x="3056" y="2299"/>
                <a:ext cx="104" cy="147"/>
              </a:xfrm>
              <a:custGeom>
                <a:avLst/>
                <a:gdLst>
                  <a:gd name="T0" fmla="*/ 203 w 209"/>
                  <a:gd name="T1" fmla="*/ 12 h 295"/>
                  <a:gd name="T2" fmla="*/ 190 w 209"/>
                  <a:gd name="T3" fmla="*/ 11 h 295"/>
                  <a:gd name="T4" fmla="*/ 177 w 209"/>
                  <a:gd name="T5" fmla="*/ 11 h 295"/>
                  <a:gd name="T6" fmla="*/ 165 w 209"/>
                  <a:gd name="T7" fmla="*/ 10 h 295"/>
                  <a:gd name="T8" fmla="*/ 152 w 209"/>
                  <a:gd name="T9" fmla="*/ 10 h 295"/>
                  <a:gd name="T10" fmla="*/ 139 w 209"/>
                  <a:gd name="T11" fmla="*/ 8 h 295"/>
                  <a:gd name="T12" fmla="*/ 127 w 209"/>
                  <a:gd name="T13" fmla="*/ 8 h 295"/>
                  <a:gd name="T14" fmla="*/ 114 w 209"/>
                  <a:gd name="T15" fmla="*/ 7 h 295"/>
                  <a:gd name="T16" fmla="*/ 101 w 209"/>
                  <a:gd name="T17" fmla="*/ 6 h 295"/>
                  <a:gd name="T18" fmla="*/ 89 w 209"/>
                  <a:gd name="T19" fmla="*/ 6 h 295"/>
                  <a:gd name="T20" fmla="*/ 76 w 209"/>
                  <a:gd name="T21" fmla="*/ 5 h 295"/>
                  <a:gd name="T22" fmla="*/ 63 w 209"/>
                  <a:gd name="T23" fmla="*/ 4 h 295"/>
                  <a:gd name="T24" fmla="*/ 51 w 209"/>
                  <a:gd name="T25" fmla="*/ 4 h 295"/>
                  <a:gd name="T26" fmla="*/ 38 w 209"/>
                  <a:gd name="T27" fmla="*/ 3 h 295"/>
                  <a:gd name="T28" fmla="*/ 25 w 209"/>
                  <a:gd name="T29" fmla="*/ 2 h 295"/>
                  <a:gd name="T30" fmla="*/ 13 w 209"/>
                  <a:gd name="T31" fmla="*/ 2 h 295"/>
                  <a:gd name="T32" fmla="*/ 0 w 209"/>
                  <a:gd name="T33" fmla="*/ 0 h 295"/>
                  <a:gd name="T34" fmla="*/ 0 w 209"/>
                  <a:gd name="T35" fmla="*/ 72 h 295"/>
                  <a:gd name="T36" fmla="*/ 0 w 209"/>
                  <a:gd name="T37" fmla="*/ 143 h 295"/>
                  <a:gd name="T38" fmla="*/ 0 w 209"/>
                  <a:gd name="T39" fmla="*/ 215 h 295"/>
                  <a:gd name="T40" fmla="*/ 0 w 209"/>
                  <a:gd name="T41" fmla="*/ 286 h 295"/>
                  <a:gd name="T42" fmla="*/ 13 w 209"/>
                  <a:gd name="T43" fmla="*/ 287 h 295"/>
                  <a:gd name="T44" fmla="*/ 27 w 209"/>
                  <a:gd name="T45" fmla="*/ 287 h 295"/>
                  <a:gd name="T46" fmla="*/ 39 w 209"/>
                  <a:gd name="T47" fmla="*/ 288 h 295"/>
                  <a:gd name="T48" fmla="*/ 52 w 209"/>
                  <a:gd name="T49" fmla="*/ 288 h 295"/>
                  <a:gd name="T50" fmla="*/ 65 w 209"/>
                  <a:gd name="T51" fmla="*/ 289 h 295"/>
                  <a:gd name="T52" fmla="*/ 78 w 209"/>
                  <a:gd name="T53" fmla="*/ 289 h 295"/>
                  <a:gd name="T54" fmla="*/ 91 w 209"/>
                  <a:gd name="T55" fmla="*/ 291 h 295"/>
                  <a:gd name="T56" fmla="*/ 104 w 209"/>
                  <a:gd name="T57" fmla="*/ 291 h 295"/>
                  <a:gd name="T58" fmla="*/ 116 w 209"/>
                  <a:gd name="T59" fmla="*/ 292 h 295"/>
                  <a:gd name="T60" fmla="*/ 130 w 209"/>
                  <a:gd name="T61" fmla="*/ 292 h 295"/>
                  <a:gd name="T62" fmla="*/ 143 w 209"/>
                  <a:gd name="T63" fmla="*/ 293 h 295"/>
                  <a:gd name="T64" fmla="*/ 156 w 209"/>
                  <a:gd name="T65" fmla="*/ 293 h 295"/>
                  <a:gd name="T66" fmla="*/ 168 w 209"/>
                  <a:gd name="T67" fmla="*/ 294 h 295"/>
                  <a:gd name="T68" fmla="*/ 182 w 209"/>
                  <a:gd name="T69" fmla="*/ 294 h 295"/>
                  <a:gd name="T70" fmla="*/ 195 w 209"/>
                  <a:gd name="T71" fmla="*/ 295 h 295"/>
                  <a:gd name="T72" fmla="*/ 207 w 209"/>
                  <a:gd name="T73" fmla="*/ 295 h 295"/>
                  <a:gd name="T74" fmla="*/ 209 w 209"/>
                  <a:gd name="T75" fmla="*/ 249 h 295"/>
                  <a:gd name="T76" fmla="*/ 209 w 209"/>
                  <a:gd name="T77" fmla="*/ 150 h 295"/>
                  <a:gd name="T78" fmla="*/ 207 w 209"/>
                  <a:gd name="T79" fmla="*/ 52 h 295"/>
                  <a:gd name="T80" fmla="*/ 203 w 209"/>
                  <a:gd name="T81" fmla="*/ 12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09" h="295">
                    <a:moveTo>
                      <a:pt x="203" y="12"/>
                    </a:moveTo>
                    <a:lnTo>
                      <a:pt x="190" y="11"/>
                    </a:lnTo>
                    <a:lnTo>
                      <a:pt x="177" y="11"/>
                    </a:lnTo>
                    <a:lnTo>
                      <a:pt x="165" y="10"/>
                    </a:lnTo>
                    <a:lnTo>
                      <a:pt x="152" y="10"/>
                    </a:lnTo>
                    <a:lnTo>
                      <a:pt x="139" y="8"/>
                    </a:lnTo>
                    <a:lnTo>
                      <a:pt x="127" y="8"/>
                    </a:lnTo>
                    <a:lnTo>
                      <a:pt x="114" y="7"/>
                    </a:lnTo>
                    <a:lnTo>
                      <a:pt x="101" y="6"/>
                    </a:lnTo>
                    <a:lnTo>
                      <a:pt x="89" y="6"/>
                    </a:lnTo>
                    <a:lnTo>
                      <a:pt x="76" y="5"/>
                    </a:lnTo>
                    <a:lnTo>
                      <a:pt x="63" y="4"/>
                    </a:lnTo>
                    <a:lnTo>
                      <a:pt x="51" y="4"/>
                    </a:lnTo>
                    <a:lnTo>
                      <a:pt x="38" y="3"/>
                    </a:lnTo>
                    <a:lnTo>
                      <a:pt x="25" y="2"/>
                    </a:lnTo>
                    <a:lnTo>
                      <a:pt x="13" y="2"/>
                    </a:lnTo>
                    <a:lnTo>
                      <a:pt x="0" y="0"/>
                    </a:lnTo>
                    <a:lnTo>
                      <a:pt x="0" y="72"/>
                    </a:lnTo>
                    <a:lnTo>
                      <a:pt x="0" y="143"/>
                    </a:lnTo>
                    <a:lnTo>
                      <a:pt x="0" y="215"/>
                    </a:lnTo>
                    <a:lnTo>
                      <a:pt x="0" y="286"/>
                    </a:lnTo>
                    <a:lnTo>
                      <a:pt x="13" y="287"/>
                    </a:lnTo>
                    <a:lnTo>
                      <a:pt x="27" y="287"/>
                    </a:lnTo>
                    <a:lnTo>
                      <a:pt x="39" y="288"/>
                    </a:lnTo>
                    <a:lnTo>
                      <a:pt x="52" y="288"/>
                    </a:lnTo>
                    <a:lnTo>
                      <a:pt x="65" y="289"/>
                    </a:lnTo>
                    <a:lnTo>
                      <a:pt x="78" y="289"/>
                    </a:lnTo>
                    <a:lnTo>
                      <a:pt x="91" y="291"/>
                    </a:lnTo>
                    <a:lnTo>
                      <a:pt x="104" y="291"/>
                    </a:lnTo>
                    <a:lnTo>
                      <a:pt x="116" y="292"/>
                    </a:lnTo>
                    <a:lnTo>
                      <a:pt x="130" y="292"/>
                    </a:lnTo>
                    <a:lnTo>
                      <a:pt x="143" y="293"/>
                    </a:lnTo>
                    <a:lnTo>
                      <a:pt x="156" y="293"/>
                    </a:lnTo>
                    <a:lnTo>
                      <a:pt x="168" y="294"/>
                    </a:lnTo>
                    <a:lnTo>
                      <a:pt x="182" y="294"/>
                    </a:lnTo>
                    <a:lnTo>
                      <a:pt x="195" y="295"/>
                    </a:lnTo>
                    <a:lnTo>
                      <a:pt x="207" y="295"/>
                    </a:lnTo>
                    <a:lnTo>
                      <a:pt x="209" y="249"/>
                    </a:lnTo>
                    <a:lnTo>
                      <a:pt x="209" y="150"/>
                    </a:lnTo>
                    <a:lnTo>
                      <a:pt x="207" y="52"/>
                    </a:lnTo>
                    <a:lnTo>
                      <a:pt x="203" y="12"/>
                    </a:lnTo>
                    <a:close/>
                  </a:path>
                </a:pathLst>
              </a:custGeom>
              <a:solidFill>
                <a:srgbClr val="C1B7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388" name="Freeform 68"/>
              <p:cNvSpPr>
                <a:spLocks/>
              </p:cNvSpPr>
              <p:nvPr/>
            </p:nvSpPr>
            <p:spPr bwMode="auto">
              <a:xfrm>
                <a:off x="3083" y="2300"/>
                <a:ext cx="77" cy="146"/>
              </a:xfrm>
              <a:custGeom>
                <a:avLst/>
                <a:gdLst>
                  <a:gd name="T0" fmla="*/ 150 w 156"/>
                  <a:gd name="T1" fmla="*/ 9 h 292"/>
                  <a:gd name="T2" fmla="*/ 0 w 156"/>
                  <a:gd name="T3" fmla="*/ 0 h 292"/>
                  <a:gd name="T4" fmla="*/ 0 w 156"/>
                  <a:gd name="T5" fmla="*/ 283 h 292"/>
                  <a:gd name="T6" fmla="*/ 154 w 156"/>
                  <a:gd name="T7" fmla="*/ 292 h 292"/>
                  <a:gd name="T8" fmla="*/ 156 w 156"/>
                  <a:gd name="T9" fmla="*/ 246 h 292"/>
                  <a:gd name="T10" fmla="*/ 156 w 156"/>
                  <a:gd name="T11" fmla="*/ 147 h 292"/>
                  <a:gd name="T12" fmla="*/ 154 w 156"/>
                  <a:gd name="T13" fmla="*/ 49 h 292"/>
                  <a:gd name="T14" fmla="*/ 150 w 156"/>
                  <a:gd name="T15" fmla="*/ 9 h 29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6" h="292">
                    <a:moveTo>
                      <a:pt x="150" y="9"/>
                    </a:moveTo>
                    <a:lnTo>
                      <a:pt x="0" y="0"/>
                    </a:lnTo>
                    <a:lnTo>
                      <a:pt x="0" y="283"/>
                    </a:lnTo>
                    <a:lnTo>
                      <a:pt x="154" y="292"/>
                    </a:lnTo>
                    <a:lnTo>
                      <a:pt x="156" y="246"/>
                    </a:lnTo>
                    <a:lnTo>
                      <a:pt x="156" y="147"/>
                    </a:lnTo>
                    <a:lnTo>
                      <a:pt x="154" y="49"/>
                    </a:lnTo>
                    <a:lnTo>
                      <a:pt x="150" y="9"/>
                    </a:lnTo>
                    <a:close/>
                  </a:path>
                </a:pathLst>
              </a:custGeom>
              <a:solidFill>
                <a:srgbClr val="C9BC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389" name="Freeform 69"/>
              <p:cNvSpPr>
                <a:spLocks/>
              </p:cNvSpPr>
              <p:nvPr/>
            </p:nvSpPr>
            <p:spPr bwMode="auto">
              <a:xfrm>
                <a:off x="2783" y="2477"/>
                <a:ext cx="356" cy="334"/>
              </a:xfrm>
              <a:custGeom>
                <a:avLst/>
                <a:gdLst>
                  <a:gd name="T0" fmla="*/ 712 w 712"/>
                  <a:gd name="T1" fmla="*/ 0 h 667"/>
                  <a:gd name="T2" fmla="*/ 0 w 712"/>
                  <a:gd name="T3" fmla="*/ 4 h 667"/>
                  <a:gd name="T4" fmla="*/ 0 w 712"/>
                  <a:gd name="T5" fmla="*/ 657 h 667"/>
                  <a:gd name="T6" fmla="*/ 712 w 712"/>
                  <a:gd name="T7" fmla="*/ 667 h 667"/>
                  <a:gd name="T8" fmla="*/ 712 w 712"/>
                  <a:gd name="T9" fmla="*/ 0 h 667"/>
                </a:gdLst>
                <a:ahLst/>
                <a:cxnLst>
                  <a:cxn ang="0">
                    <a:pos x="T0" y="T1"/>
                  </a:cxn>
                  <a:cxn ang="0">
                    <a:pos x="T2" y="T3"/>
                  </a:cxn>
                  <a:cxn ang="0">
                    <a:pos x="T4" y="T5"/>
                  </a:cxn>
                  <a:cxn ang="0">
                    <a:pos x="T6" y="T7"/>
                  </a:cxn>
                  <a:cxn ang="0">
                    <a:pos x="T8" y="T9"/>
                  </a:cxn>
                </a:cxnLst>
                <a:rect l="0" t="0" r="r" b="b"/>
                <a:pathLst>
                  <a:path w="712" h="667">
                    <a:moveTo>
                      <a:pt x="712" y="0"/>
                    </a:moveTo>
                    <a:lnTo>
                      <a:pt x="0" y="4"/>
                    </a:lnTo>
                    <a:lnTo>
                      <a:pt x="0" y="657"/>
                    </a:lnTo>
                    <a:lnTo>
                      <a:pt x="712" y="667"/>
                    </a:lnTo>
                    <a:lnTo>
                      <a:pt x="712" y="0"/>
                    </a:lnTo>
                    <a:close/>
                  </a:path>
                </a:pathLst>
              </a:custGeom>
              <a:solidFill>
                <a:srgbClr val="7577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390" name="Freeform 70"/>
              <p:cNvSpPr>
                <a:spLocks/>
              </p:cNvSpPr>
              <p:nvPr/>
            </p:nvSpPr>
            <p:spPr bwMode="auto">
              <a:xfrm>
                <a:off x="2809" y="2477"/>
                <a:ext cx="330" cy="334"/>
              </a:xfrm>
              <a:custGeom>
                <a:avLst/>
                <a:gdLst>
                  <a:gd name="T0" fmla="*/ 659 w 659"/>
                  <a:gd name="T1" fmla="*/ 0 h 667"/>
                  <a:gd name="T2" fmla="*/ 617 w 659"/>
                  <a:gd name="T3" fmla="*/ 0 h 667"/>
                  <a:gd name="T4" fmla="*/ 577 w 659"/>
                  <a:gd name="T5" fmla="*/ 0 h 667"/>
                  <a:gd name="T6" fmla="*/ 536 w 659"/>
                  <a:gd name="T7" fmla="*/ 2 h 667"/>
                  <a:gd name="T8" fmla="*/ 494 w 659"/>
                  <a:gd name="T9" fmla="*/ 2 h 667"/>
                  <a:gd name="T10" fmla="*/ 454 w 659"/>
                  <a:gd name="T11" fmla="*/ 2 h 667"/>
                  <a:gd name="T12" fmla="*/ 412 w 659"/>
                  <a:gd name="T13" fmla="*/ 2 h 667"/>
                  <a:gd name="T14" fmla="*/ 371 w 659"/>
                  <a:gd name="T15" fmla="*/ 2 h 667"/>
                  <a:gd name="T16" fmla="*/ 329 w 659"/>
                  <a:gd name="T17" fmla="*/ 2 h 667"/>
                  <a:gd name="T18" fmla="*/ 289 w 659"/>
                  <a:gd name="T19" fmla="*/ 3 h 667"/>
                  <a:gd name="T20" fmla="*/ 248 w 659"/>
                  <a:gd name="T21" fmla="*/ 3 h 667"/>
                  <a:gd name="T22" fmla="*/ 206 w 659"/>
                  <a:gd name="T23" fmla="*/ 3 h 667"/>
                  <a:gd name="T24" fmla="*/ 165 w 659"/>
                  <a:gd name="T25" fmla="*/ 3 h 667"/>
                  <a:gd name="T26" fmla="*/ 123 w 659"/>
                  <a:gd name="T27" fmla="*/ 3 h 667"/>
                  <a:gd name="T28" fmla="*/ 83 w 659"/>
                  <a:gd name="T29" fmla="*/ 4 h 667"/>
                  <a:gd name="T30" fmla="*/ 41 w 659"/>
                  <a:gd name="T31" fmla="*/ 4 h 667"/>
                  <a:gd name="T32" fmla="*/ 0 w 659"/>
                  <a:gd name="T33" fmla="*/ 4 h 667"/>
                  <a:gd name="T34" fmla="*/ 0 w 659"/>
                  <a:gd name="T35" fmla="*/ 167 h 667"/>
                  <a:gd name="T36" fmla="*/ 0 w 659"/>
                  <a:gd name="T37" fmla="*/ 330 h 667"/>
                  <a:gd name="T38" fmla="*/ 0 w 659"/>
                  <a:gd name="T39" fmla="*/ 493 h 667"/>
                  <a:gd name="T40" fmla="*/ 0 w 659"/>
                  <a:gd name="T41" fmla="*/ 657 h 667"/>
                  <a:gd name="T42" fmla="*/ 41 w 659"/>
                  <a:gd name="T43" fmla="*/ 658 h 667"/>
                  <a:gd name="T44" fmla="*/ 83 w 659"/>
                  <a:gd name="T45" fmla="*/ 658 h 667"/>
                  <a:gd name="T46" fmla="*/ 123 w 659"/>
                  <a:gd name="T47" fmla="*/ 659 h 667"/>
                  <a:gd name="T48" fmla="*/ 165 w 659"/>
                  <a:gd name="T49" fmla="*/ 659 h 667"/>
                  <a:gd name="T50" fmla="*/ 206 w 659"/>
                  <a:gd name="T51" fmla="*/ 661 h 667"/>
                  <a:gd name="T52" fmla="*/ 248 w 659"/>
                  <a:gd name="T53" fmla="*/ 661 h 667"/>
                  <a:gd name="T54" fmla="*/ 289 w 659"/>
                  <a:gd name="T55" fmla="*/ 662 h 667"/>
                  <a:gd name="T56" fmla="*/ 329 w 659"/>
                  <a:gd name="T57" fmla="*/ 662 h 667"/>
                  <a:gd name="T58" fmla="*/ 371 w 659"/>
                  <a:gd name="T59" fmla="*/ 663 h 667"/>
                  <a:gd name="T60" fmla="*/ 412 w 659"/>
                  <a:gd name="T61" fmla="*/ 664 h 667"/>
                  <a:gd name="T62" fmla="*/ 454 w 659"/>
                  <a:gd name="T63" fmla="*/ 664 h 667"/>
                  <a:gd name="T64" fmla="*/ 494 w 659"/>
                  <a:gd name="T65" fmla="*/ 665 h 667"/>
                  <a:gd name="T66" fmla="*/ 536 w 659"/>
                  <a:gd name="T67" fmla="*/ 665 h 667"/>
                  <a:gd name="T68" fmla="*/ 577 w 659"/>
                  <a:gd name="T69" fmla="*/ 666 h 667"/>
                  <a:gd name="T70" fmla="*/ 617 w 659"/>
                  <a:gd name="T71" fmla="*/ 666 h 667"/>
                  <a:gd name="T72" fmla="*/ 659 w 659"/>
                  <a:gd name="T73" fmla="*/ 667 h 667"/>
                  <a:gd name="T74" fmla="*/ 659 w 659"/>
                  <a:gd name="T75" fmla="*/ 500 h 667"/>
                  <a:gd name="T76" fmla="*/ 659 w 659"/>
                  <a:gd name="T77" fmla="*/ 333 h 667"/>
                  <a:gd name="T78" fmla="*/ 659 w 659"/>
                  <a:gd name="T79" fmla="*/ 167 h 667"/>
                  <a:gd name="T80" fmla="*/ 659 w 659"/>
                  <a:gd name="T81" fmla="*/ 0 h 6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59" h="667">
                    <a:moveTo>
                      <a:pt x="659" y="0"/>
                    </a:moveTo>
                    <a:lnTo>
                      <a:pt x="617" y="0"/>
                    </a:lnTo>
                    <a:lnTo>
                      <a:pt x="577" y="0"/>
                    </a:lnTo>
                    <a:lnTo>
                      <a:pt x="536" y="2"/>
                    </a:lnTo>
                    <a:lnTo>
                      <a:pt x="494" y="2"/>
                    </a:lnTo>
                    <a:lnTo>
                      <a:pt x="454" y="2"/>
                    </a:lnTo>
                    <a:lnTo>
                      <a:pt x="412" y="2"/>
                    </a:lnTo>
                    <a:lnTo>
                      <a:pt x="371" y="2"/>
                    </a:lnTo>
                    <a:lnTo>
                      <a:pt x="329" y="2"/>
                    </a:lnTo>
                    <a:lnTo>
                      <a:pt x="289" y="3"/>
                    </a:lnTo>
                    <a:lnTo>
                      <a:pt x="248" y="3"/>
                    </a:lnTo>
                    <a:lnTo>
                      <a:pt x="206" y="3"/>
                    </a:lnTo>
                    <a:lnTo>
                      <a:pt x="165" y="3"/>
                    </a:lnTo>
                    <a:lnTo>
                      <a:pt x="123" y="3"/>
                    </a:lnTo>
                    <a:lnTo>
                      <a:pt x="83" y="4"/>
                    </a:lnTo>
                    <a:lnTo>
                      <a:pt x="41" y="4"/>
                    </a:lnTo>
                    <a:lnTo>
                      <a:pt x="0" y="4"/>
                    </a:lnTo>
                    <a:lnTo>
                      <a:pt x="0" y="167"/>
                    </a:lnTo>
                    <a:lnTo>
                      <a:pt x="0" y="330"/>
                    </a:lnTo>
                    <a:lnTo>
                      <a:pt x="0" y="493"/>
                    </a:lnTo>
                    <a:lnTo>
                      <a:pt x="0" y="657"/>
                    </a:lnTo>
                    <a:lnTo>
                      <a:pt x="41" y="658"/>
                    </a:lnTo>
                    <a:lnTo>
                      <a:pt x="83" y="658"/>
                    </a:lnTo>
                    <a:lnTo>
                      <a:pt x="123" y="659"/>
                    </a:lnTo>
                    <a:lnTo>
                      <a:pt x="165" y="659"/>
                    </a:lnTo>
                    <a:lnTo>
                      <a:pt x="206" y="661"/>
                    </a:lnTo>
                    <a:lnTo>
                      <a:pt x="248" y="661"/>
                    </a:lnTo>
                    <a:lnTo>
                      <a:pt x="289" y="662"/>
                    </a:lnTo>
                    <a:lnTo>
                      <a:pt x="329" y="662"/>
                    </a:lnTo>
                    <a:lnTo>
                      <a:pt x="371" y="663"/>
                    </a:lnTo>
                    <a:lnTo>
                      <a:pt x="412" y="664"/>
                    </a:lnTo>
                    <a:lnTo>
                      <a:pt x="454" y="664"/>
                    </a:lnTo>
                    <a:lnTo>
                      <a:pt x="494" y="665"/>
                    </a:lnTo>
                    <a:lnTo>
                      <a:pt x="536" y="665"/>
                    </a:lnTo>
                    <a:lnTo>
                      <a:pt x="577" y="666"/>
                    </a:lnTo>
                    <a:lnTo>
                      <a:pt x="617" y="666"/>
                    </a:lnTo>
                    <a:lnTo>
                      <a:pt x="659" y="667"/>
                    </a:lnTo>
                    <a:lnTo>
                      <a:pt x="659" y="500"/>
                    </a:lnTo>
                    <a:lnTo>
                      <a:pt x="659" y="333"/>
                    </a:lnTo>
                    <a:lnTo>
                      <a:pt x="659" y="167"/>
                    </a:lnTo>
                    <a:lnTo>
                      <a:pt x="659" y="0"/>
                    </a:lnTo>
                    <a:close/>
                  </a:path>
                </a:pathLst>
              </a:custGeom>
              <a:solidFill>
                <a:srgbClr val="7C7F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391" name="Freeform 71"/>
              <p:cNvSpPr>
                <a:spLocks/>
              </p:cNvSpPr>
              <p:nvPr/>
            </p:nvSpPr>
            <p:spPr bwMode="auto">
              <a:xfrm>
                <a:off x="2836" y="2477"/>
                <a:ext cx="303" cy="334"/>
              </a:xfrm>
              <a:custGeom>
                <a:avLst/>
                <a:gdLst>
                  <a:gd name="T0" fmla="*/ 606 w 606"/>
                  <a:gd name="T1" fmla="*/ 0 h 667"/>
                  <a:gd name="T2" fmla="*/ 568 w 606"/>
                  <a:gd name="T3" fmla="*/ 0 h 667"/>
                  <a:gd name="T4" fmla="*/ 530 w 606"/>
                  <a:gd name="T5" fmla="*/ 0 h 667"/>
                  <a:gd name="T6" fmla="*/ 492 w 606"/>
                  <a:gd name="T7" fmla="*/ 2 h 667"/>
                  <a:gd name="T8" fmla="*/ 455 w 606"/>
                  <a:gd name="T9" fmla="*/ 2 h 667"/>
                  <a:gd name="T10" fmla="*/ 417 w 606"/>
                  <a:gd name="T11" fmla="*/ 2 h 667"/>
                  <a:gd name="T12" fmla="*/ 379 w 606"/>
                  <a:gd name="T13" fmla="*/ 2 h 667"/>
                  <a:gd name="T14" fmla="*/ 341 w 606"/>
                  <a:gd name="T15" fmla="*/ 2 h 667"/>
                  <a:gd name="T16" fmla="*/ 303 w 606"/>
                  <a:gd name="T17" fmla="*/ 2 h 667"/>
                  <a:gd name="T18" fmla="*/ 265 w 606"/>
                  <a:gd name="T19" fmla="*/ 3 h 667"/>
                  <a:gd name="T20" fmla="*/ 227 w 606"/>
                  <a:gd name="T21" fmla="*/ 3 h 667"/>
                  <a:gd name="T22" fmla="*/ 189 w 606"/>
                  <a:gd name="T23" fmla="*/ 3 h 667"/>
                  <a:gd name="T24" fmla="*/ 151 w 606"/>
                  <a:gd name="T25" fmla="*/ 3 h 667"/>
                  <a:gd name="T26" fmla="*/ 114 w 606"/>
                  <a:gd name="T27" fmla="*/ 3 h 667"/>
                  <a:gd name="T28" fmla="*/ 76 w 606"/>
                  <a:gd name="T29" fmla="*/ 4 h 667"/>
                  <a:gd name="T30" fmla="*/ 38 w 606"/>
                  <a:gd name="T31" fmla="*/ 4 h 667"/>
                  <a:gd name="T32" fmla="*/ 0 w 606"/>
                  <a:gd name="T33" fmla="*/ 4 h 667"/>
                  <a:gd name="T34" fmla="*/ 0 w 606"/>
                  <a:gd name="T35" fmla="*/ 167 h 667"/>
                  <a:gd name="T36" fmla="*/ 0 w 606"/>
                  <a:gd name="T37" fmla="*/ 330 h 667"/>
                  <a:gd name="T38" fmla="*/ 0 w 606"/>
                  <a:gd name="T39" fmla="*/ 493 h 667"/>
                  <a:gd name="T40" fmla="*/ 0 w 606"/>
                  <a:gd name="T41" fmla="*/ 657 h 667"/>
                  <a:gd name="T42" fmla="*/ 38 w 606"/>
                  <a:gd name="T43" fmla="*/ 658 h 667"/>
                  <a:gd name="T44" fmla="*/ 76 w 606"/>
                  <a:gd name="T45" fmla="*/ 658 h 667"/>
                  <a:gd name="T46" fmla="*/ 114 w 606"/>
                  <a:gd name="T47" fmla="*/ 659 h 667"/>
                  <a:gd name="T48" fmla="*/ 151 w 606"/>
                  <a:gd name="T49" fmla="*/ 659 h 667"/>
                  <a:gd name="T50" fmla="*/ 189 w 606"/>
                  <a:gd name="T51" fmla="*/ 661 h 667"/>
                  <a:gd name="T52" fmla="*/ 227 w 606"/>
                  <a:gd name="T53" fmla="*/ 661 h 667"/>
                  <a:gd name="T54" fmla="*/ 265 w 606"/>
                  <a:gd name="T55" fmla="*/ 662 h 667"/>
                  <a:gd name="T56" fmla="*/ 303 w 606"/>
                  <a:gd name="T57" fmla="*/ 662 h 667"/>
                  <a:gd name="T58" fmla="*/ 341 w 606"/>
                  <a:gd name="T59" fmla="*/ 663 h 667"/>
                  <a:gd name="T60" fmla="*/ 379 w 606"/>
                  <a:gd name="T61" fmla="*/ 664 h 667"/>
                  <a:gd name="T62" fmla="*/ 417 w 606"/>
                  <a:gd name="T63" fmla="*/ 664 h 667"/>
                  <a:gd name="T64" fmla="*/ 455 w 606"/>
                  <a:gd name="T65" fmla="*/ 665 h 667"/>
                  <a:gd name="T66" fmla="*/ 492 w 606"/>
                  <a:gd name="T67" fmla="*/ 665 h 667"/>
                  <a:gd name="T68" fmla="*/ 530 w 606"/>
                  <a:gd name="T69" fmla="*/ 666 h 667"/>
                  <a:gd name="T70" fmla="*/ 568 w 606"/>
                  <a:gd name="T71" fmla="*/ 666 h 667"/>
                  <a:gd name="T72" fmla="*/ 606 w 606"/>
                  <a:gd name="T73" fmla="*/ 667 h 667"/>
                  <a:gd name="T74" fmla="*/ 606 w 606"/>
                  <a:gd name="T75" fmla="*/ 500 h 667"/>
                  <a:gd name="T76" fmla="*/ 606 w 606"/>
                  <a:gd name="T77" fmla="*/ 333 h 667"/>
                  <a:gd name="T78" fmla="*/ 606 w 606"/>
                  <a:gd name="T79" fmla="*/ 167 h 667"/>
                  <a:gd name="T80" fmla="*/ 606 w 606"/>
                  <a:gd name="T81" fmla="*/ 0 h 6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06" h="667">
                    <a:moveTo>
                      <a:pt x="606" y="0"/>
                    </a:moveTo>
                    <a:lnTo>
                      <a:pt x="568" y="0"/>
                    </a:lnTo>
                    <a:lnTo>
                      <a:pt x="530" y="0"/>
                    </a:lnTo>
                    <a:lnTo>
                      <a:pt x="492" y="2"/>
                    </a:lnTo>
                    <a:lnTo>
                      <a:pt x="455" y="2"/>
                    </a:lnTo>
                    <a:lnTo>
                      <a:pt x="417" y="2"/>
                    </a:lnTo>
                    <a:lnTo>
                      <a:pt x="379" y="2"/>
                    </a:lnTo>
                    <a:lnTo>
                      <a:pt x="341" y="2"/>
                    </a:lnTo>
                    <a:lnTo>
                      <a:pt x="303" y="2"/>
                    </a:lnTo>
                    <a:lnTo>
                      <a:pt x="265" y="3"/>
                    </a:lnTo>
                    <a:lnTo>
                      <a:pt x="227" y="3"/>
                    </a:lnTo>
                    <a:lnTo>
                      <a:pt x="189" y="3"/>
                    </a:lnTo>
                    <a:lnTo>
                      <a:pt x="151" y="3"/>
                    </a:lnTo>
                    <a:lnTo>
                      <a:pt x="114" y="3"/>
                    </a:lnTo>
                    <a:lnTo>
                      <a:pt x="76" y="4"/>
                    </a:lnTo>
                    <a:lnTo>
                      <a:pt x="38" y="4"/>
                    </a:lnTo>
                    <a:lnTo>
                      <a:pt x="0" y="4"/>
                    </a:lnTo>
                    <a:lnTo>
                      <a:pt x="0" y="167"/>
                    </a:lnTo>
                    <a:lnTo>
                      <a:pt x="0" y="330"/>
                    </a:lnTo>
                    <a:lnTo>
                      <a:pt x="0" y="493"/>
                    </a:lnTo>
                    <a:lnTo>
                      <a:pt x="0" y="657"/>
                    </a:lnTo>
                    <a:lnTo>
                      <a:pt x="38" y="658"/>
                    </a:lnTo>
                    <a:lnTo>
                      <a:pt x="76" y="658"/>
                    </a:lnTo>
                    <a:lnTo>
                      <a:pt x="114" y="659"/>
                    </a:lnTo>
                    <a:lnTo>
                      <a:pt x="151" y="659"/>
                    </a:lnTo>
                    <a:lnTo>
                      <a:pt x="189" y="661"/>
                    </a:lnTo>
                    <a:lnTo>
                      <a:pt x="227" y="661"/>
                    </a:lnTo>
                    <a:lnTo>
                      <a:pt x="265" y="662"/>
                    </a:lnTo>
                    <a:lnTo>
                      <a:pt x="303" y="662"/>
                    </a:lnTo>
                    <a:lnTo>
                      <a:pt x="341" y="663"/>
                    </a:lnTo>
                    <a:lnTo>
                      <a:pt x="379" y="664"/>
                    </a:lnTo>
                    <a:lnTo>
                      <a:pt x="417" y="664"/>
                    </a:lnTo>
                    <a:lnTo>
                      <a:pt x="455" y="665"/>
                    </a:lnTo>
                    <a:lnTo>
                      <a:pt x="492" y="665"/>
                    </a:lnTo>
                    <a:lnTo>
                      <a:pt x="530" y="666"/>
                    </a:lnTo>
                    <a:lnTo>
                      <a:pt x="568" y="666"/>
                    </a:lnTo>
                    <a:lnTo>
                      <a:pt x="606" y="667"/>
                    </a:lnTo>
                    <a:lnTo>
                      <a:pt x="606" y="500"/>
                    </a:lnTo>
                    <a:lnTo>
                      <a:pt x="606" y="333"/>
                    </a:lnTo>
                    <a:lnTo>
                      <a:pt x="606" y="167"/>
                    </a:lnTo>
                    <a:lnTo>
                      <a:pt x="606" y="0"/>
                    </a:lnTo>
                    <a:close/>
                  </a:path>
                </a:pathLst>
              </a:custGeom>
              <a:solidFill>
                <a:srgbClr val="8484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392" name="Freeform 72"/>
              <p:cNvSpPr>
                <a:spLocks/>
              </p:cNvSpPr>
              <p:nvPr/>
            </p:nvSpPr>
            <p:spPr bwMode="auto">
              <a:xfrm>
                <a:off x="2863" y="2477"/>
                <a:ext cx="276" cy="334"/>
              </a:xfrm>
              <a:custGeom>
                <a:avLst/>
                <a:gdLst>
                  <a:gd name="T0" fmla="*/ 552 w 552"/>
                  <a:gd name="T1" fmla="*/ 0 h 667"/>
                  <a:gd name="T2" fmla="*/ 517 w 552"/>
                  <a:gd name="T3" fmla="*/ 0 h 667"/>
                  <a:gd name="T4" fmla="*/ 483 w 552"/>
                  <a:gd name="T5" fmla="*/ 0 h 667"/>
                  <a:gd name="T6" fmla="*/ 448 w 552"/>
                  <a:gd name="T7" fmla="*/ 2 h 667"/>
                  <a:gd name="T8" fmla="*/ 414 w 552"/>
                  <a:gd name="T9" fmla="*/ 2 h 667"/>
                  <a:gd name="T10" fmla="*/ 379 w 552"/>
                  <a:gd name="T11" fmla="*/ 2 h 667"/>
                  <a:gd name="T12" fmla="*/ 345 w 552"/>
                  <a:gd name="T13" fmla="*/ 2 h 667"/>
                  <a:gd name="T14" fmla="*/ 310 w 552"/>
                  <a:gd name="T15" fmla="*/ 2 h 667"/>
                  <a:gd name="T16" fmla="*/ 275 w 552"/>
                  <a:gd name="T17" fmla="*/ 2 h 667"/>
                  <a:gd name="T18" fmla="*/ 241 w 552"/>
                  <a:gd name="T19" fmla="*/ 3 h 667"/>
                  <a:gd name="T20" fmla="*/ 206 w 552"/>
                  <a:gd name="T21" fmla="*/ 3 h 667"/>
                  <a:gd name="T22" fmla="*/ 172 w 552"/>
                  <a:gd name="T23" fmla="*/ 3 h 667"/>
                  <a:gd name="T24" fmla="*/ 137 w 552"/>
                  <a:gd name="T25" fmla="*/ 3 h 667"/>
                  <a:gd name="T26" fmla="*/ 104 w 552"/>
                  <a:gd name="T27" fmla="*/ 3 h 667"/>
                  <a:gd name="T28" fmla="*/ 69 w 552"/>
                  <a:gd name="T29" fmla="*/ 4 h 667"/>
                  <a:gd name="T30" fmla="*/ 35 w 552"/>
                  <a:gd name="T31" fmla="*/ 4 h 667"/>
                  <a:gd name="T32" fmla="*/ 0 w 552"/>
                  <a:gd name="T33" fmla="*/ 4 h 667"/>
                  <a:gd name="T34" fmla="*/ 0 w 552"/>
                  <a:gd name="T35" fmla="*/ 167 h 667"/>
                  <a:gd name="T36" fmla="*/ 0 w 552"/>
                  <a:gd name="T37" fmla="*/ 330 h 667"/>
                  <a:gd name="T38" fmla="*/ 0 w 552"/>
                  <a:gd name="T39" fmla="*/ 493 h 667"/>
                  <a:gd name="T40" fmla="*/ 0 w 552"/>
                  <a:gd name="T41" fmla="*/ 657 h 667"/>
                  <a:gd name="T42" fmla="*/ 35 w 552"/>
                  <a:gd name="T43" fmla="*/ 658 h 667"/>
                  <a:gd name="T44" fmla="*/ 69 w 552"/>
                  <a:gd name="T45" fmla="*/ 658 h 667"/>
                  <a:gd name="T46" fmla="*/ 104 w 552"/>
                  <a:gd name="T47" fmla="*/ 659 h 667"/>
                  <a:gd name="T48" fmla="*/ 137 w 552"/>
                  <a:gd name="T49" fmla="*/ 659 h 667"/>
                  <a:gd name="T50" fmla="*/ 172 w 552"/>
                  <a:gd name="T51" fmla="*/ 661 h 667"/>
                  <a:gd name="T52" fmla="*/ 206 w 552"/>
                  <a:gd name="T53" fmla="*/ 661 h 667"/>
                  <a:gd name="T54" fmla="*/ 241 w 552"/>
                  <a:gd name="T55" fmla="*/ 662 h 667"/>
                  <a:gd name="T56" fmla="*/ 275 w 552"/>
                  <a:gd name="T57" fmla="*/ 662 h 667"/>
                  <a:gd name="T58" fmla="*/ 310 w 552"/>
                  <a:gd name="T59" fmla="*/ 663 h 667"/>
                  <a:gd name="T60" fmla="*/ 345 w 552"/>
                  <a:gd name="T61" fmla="*/ 664 h 667"/>
                  <a:gd name="T62" fmla="*/ 379 w 552"/>
                  <a:gd name="T63" fmla="*/ 664 h 667"/>
                  <a:gd name="T64" fmla="*/ 414 w 552"/>
                  <a:gd name="T65" fmla="*/ 665 h 667"/>
                  <a:gd name="T66" fmla="*/ 448 w 552"/>
                  <a:gd name="T67" fmla="*/ 665 h 667"/>
                  <a:gd name="T68" fmla="*/ 483 w 552"/>
                  <a:gd name="T69" fmla="*/ 666 h 667"/>
                  <a:gd name="T70" fmla="*/ 517 w 552"/>
                  <a:gd name="T71" fmla="*/ 666 h 667"/>
                  <a:gd name="T72" fmla="*/ 552 w 552"/>
                  <a:gd name="T73" fmla="*/ 667 h 667"/>
                  <a:gd name="T74" fmla="*/ 552 w 552"/>
                  <a:gd name="T75" fmla="*/ 500 h 667"/>
                  <a:gd name="T76" fmla="*/ 552 w 552"/>
                  <a:gd name="T77" fmla="*/ 333 h 667"/>
                  <a:gd name="T78" fmla="*/ 552 w 552"/>
                  <a:gd name="T79" fmla="*/ 167 h 667"/>
                  <a:gd name="T80" fmla="*/ 552 w 552"/>
                  <a:gd name="T81" fmla="*/ 0 h 6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2" h="667">
                    <a:moveTo>
                      <a:pt x="552" y="0"/>
                    </a:moveTo>
                    <a:lnTo>
                      <a:pt x="517" y="0"/>
                    </a:lnTo>
                    <a:lnTo>
                      <a:pt x="483" y="0"/>
                    </a:lnTo>
                    <a:lnTo>
                      <a:pt x="448" y="2"/>
                    </a:lnTo>
                    <a:lnTo>
                      <a:pt x="414" y="2"/>
                    </a:lnTo>
                    <a:lnTo>
                      <a:pt x="379" y="2"/>
                    </a:lnTo>
                    <a:lnTo>
                      <a:pt x="345" y="2"/>
                    </a:lnTo>
                    <a:lnTo>
                      <a:pt x="310" y="2"/>
                    </a:lnTo>
                    <a:lnTo>
                      <a:pt x="275" y="2"/>
                    </a:lnTo>
                    <a:lnTo>
                      <a:pt x="241" y="3"/>
                    </a:lnTo>
                    <a:lnTo>
                      <a:pt x="206" y="3"/>
                    </a:lnTo>
                    <a:lnTo>
                      <a:pt x="172" y="3"/>
                    </a:lnTo>
                    <a:lnTo>
                      <a:pt x="137" y="3"/>
                    </a:lnTo>
                    <a:lnTo>
                      <a:pt x="104" y="3"/>
                    </a:lnTo>
                    <a:lnTo>
                      <a:pt x="69" y="4"/>
                    </a:lnTo>
                    <a:lnTo>
                      <a:pt x="35" y="4"/>
                    </a:lnTo>
                    <a:lnTo>
                      <a:pt x="0" y="4"/>
                    </a:lnTo>
                    <a:lnTo>
                      <a:pt x="0" y="167"/>
                    </a:lnTo>
                    <a:lnTo>
                      <a:pt x="0" y="330"/>
                    </a:lnTo>
                    <a:lnTo>
                      <a:pt x="0" y="493"/>
                    </a:lnTo>
                    <a:lnTo>
                      <a:pt x="0" y="657"/>
                    </a:lnTo>
                    <a:lnTo>
                      <a:pt x="35" y="658"/>
                    </a:lnTo>
                    <a:lnTo>
                      <a:pt x="69" y="658"/>
                    </a:lnTo>
                    <a:lnTo>
                      <a:pt x="104" y="659"/>
                    </a:lnTo>
                    <a:lnTo>
                      <a:pt x="137" y="659"/>
                    </a:lnTo>
                    <a:lnTo>
                      <a:pt x="172" y="661"/>
                    </a:lnTo>
                    <a:lnTo>
                      <a:pt x="206" y="661"/>
                    </a:lnTo>
                    <a:lnTo>
                      <a:pt x="241" y="662"/>
                    </a:lnTo>
                    <a:lnTo>
                      <a:pt x="275" y="662"/>
                    </a:lnTo>
                    <a:lnTo>
                      <a:pt x="310" y="663"/>
                    </a:lnTo>
                    <a:lnTo>
                      <a:pt x="345" y="664"/>
                    </a:lnTo>
                    <a:lnTo>
                      <a:pt x="379" y="664"/>
                    </a:lnTo>
                    <a:lnTo>
                      <a:pt x="414" y="665"/>
                    </a:lnTo>
                    <a:lnTo>
                      <a:pt x="448" y="665"/>
                    </a:lnTo>
                    <a:lnTo>
                      <a:pt x="483" y="666"/>
                    </a:lnTo>
                    <a:lnTo>
                      <a:pt x="517" y="666"/>
                    </a:lnTo>
                    <a:lnTo>
                      <a:pt x="552" y="667"/>
                    </a:lnTo>
                    <a:lnTo>
                      <a:pt x="552" y="500"/>
                    </a:lnTo>
                    <a:lnTo>
                      <a:pt x="552" y="333"/>
                    </a:lnTo>
                    <a:lnTo>
                      <a:pt x="552" y="167"/>
                    </a:lnTo>
                    <a:lnTo>
                      <a:pt x="552" y="0"/>
                    </a:lnTo>
                    <a:close/>
                  </a:path>
                </a:pathLst>
              </a:custGeom>
              <a:solidFill>
                <a:srgbClr val="8C8C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393" name="Freeform 73"/>
              <p:cNvSpPr>
                <a:spLocks/>
              </p:cNvSpPr>
              <p:nvPr/>
            </p:nvSpPr>
            <p:spPr bwMode="auto">
              <a:xfrm>
                <a:off x="2889" y="2477"/>
                <a:ext cx="250" cy="334"/>
              </a:xfrm>
              <a:custGeom>
                <a:avLst/>
                <a:gdLst>
                  <a:gd name="T0" fmla="*/ 500 w 500"/>
                  <a:gd name="T1" fmla="*/ 0 h 667"/>
                  <a:gd name="T2" fmla="*/ 469 w 500"/>
                  <a:gd name="T3" fmla="*/ 0 h 667"/>
                  <a:gd name="T4" fmla="*/ 438 w 500"/>
                  <a:gd name="T5" fmla="*/ 0 h 667"/>
                  <a:gd name="T6" fmla="*/ 407 w 500"/>
                  <a:gd name="T7" fmla="*/ 2 h 667"/>
                  <a:gd name="T8" fmla="*/ 376 w 500"/>
                  <a:gd name="T9" fmla="*/ 2 h 667"/>
                  <a:gd name="T10" fmla="*/ 344 w 500"/>
                  <a:gd name="T11" fmla="*/ 2 h 667"/>
                  <a:gd name="T12" fmla="*/ 313 w 500"/>
                  <a:gd name="T13" fmla="*/ 2 h 667"/>
                  <a:gd name="T14" fmla="*/ 282 w 500"/>
                  <a:gd name="T15" fmla="*/ 2 h 667"/>
                  <a:gd name="T16" fmla="*/ 250 w 500"/>
                  <a:gd name="T17" fmla="*/ 2 h 667"/>
                  <a:gd name="T18" fmla="*/ 219 w 500"/>
                  <a:gd name="T19" fmla="*/ 3 h 667"/>
                  <a:gd name="T20" fmla="*/ 188 w 500"/>
                  <a:gd name="T21" fmla="*/ 3 h 667"/>
                  <a:gd name="T22" fmla="*/ 157 w 500"/>
                  <a:gd name="T23" fmla="*/ 3 h 667"/>
                  <a:gd name="T24" fmla="*/ 125 w 500"/>
                  <a:gd name="T25" fmla="*/ 3 h 667"/>
                  <a:gd name="T26" fmla="*/ 94 w 500"/>
                  <a:gd name="T27" fmla="*/ 3 h 667"/>
                  <a:gd name="T28" fmla="*/ 62 w 500"/>
                  <a:gd name="T29" fmla="*/ 4 h 667"/>
                  <a:gd name="T30" fmla="*/ 31 w 500"/>
                  <a:gd name="T31" fmla="*/ 4 h 667"/>
                  <a:gd name="T32" fmla="*/ 0 w 500"/>
                  <a:gd name="T33" fmla="*/ 4 h 667"/>
                  <a:gd name="T34" fmla="*/ 0 w 500"/>
                  <a:gd name="T35" fmla="*/ 167 h 667"/>
                  <a:gd name="T36" fmla="*/ 0 w 500"/>
                  <a:gd name="T37" fmla="*/ 330 h 667"/>
                  <a:gd name="T38" fmla="*/ 0 w 500"/>
                  <a:gd name="T39" fmla="*/ 493 h 667"/>
                  <a:gd name="T40" fmla="*/ 0 w 500"/>
                  <a:gd name="T41" fmla="*/ 657 h 667"/>
                  <a:gd name="T42" fmla="*/ 31 w 500"/>
                  <a:gd name="T43" fmla="*/ 658 h 667"/>
                  <a:gd name="T44" fmla="*/ 62 w 500"/>
                  <a:gd name="T45" fmla="*/ 658 h 667"/>
                  <a:gd name="T46" fmla="*/ 94 w 500"/>
                  <a:gd name="T47" fmla="*/ 659 h 667"/>
                  <a:gd name="T48" fmla="*/ 125 w 500"/>
                  <a:gd name="T49" fmla="*/ 659 h 667"/>
                  <a:gd name="T50" fmla="*/ 157 w 500"/>
                  <a:gd name="T51" fmla="*/ 661 h 667"/>
                  <a:gd name="T52" fmla="*/ 188 w 500"/>
                  <a:gd name="T53" fmla="*/ 661 h 667"/>
                  <a:gd name="T54" fmla="*/ 219 w 500"/>
                  <a:gd name="T55" fmla="*/ 662 h 667"/>
                  <a:gd name="T56" fmla="*/ 250 w 500"/>
                  <a:gd name="T57" fmla="*/ 662 h 667"/>
                  <a:gd name="T58" fmla="*/ 282 w 500"/>
                  <a:gd name="T59" fmla="*/ 663 h 667"/>
                  <a:gd name="T60" fmla="*/ 313 w 500"/>
                  <a:gd name="T61" fmla="*/ 664 h 667"/>
                  <a:gd name="T62" fmla="*/ 344 w 500"/>
                  <a:gd name="T63" fmla="*/ 664 h 667"/>
                  <a:gd name="T64" fmla="*/ 376 w 500"/>
                  <a:gd name="T65" fmla="*/ 665 h 667"/>
                  <a:gd name="T66" fmla="*/ 407 w 500"/>
                  <a:gd name="T67" fmla="*/ 665 h 667"/>
                  <a:gd name="T68" fmla="*/ 438 w 500"/>
                  <a:gd name="T69" fmla="*/ 666 h 667"/>
                  <a:gd name="T70" fmla="*/ 469 w 500"/>
                  <a:gd name="T71" fmla="*/ 666 h 667"/>
                  <a:gd name="T72" fmla="*/ 500 w 500"/>
                  <a:gd name="T73" fmla="*/ 667 h 667"/>
                  <a:gd name="T74" fmla="*/ 500 w 500"/>
                  <a:gd name="T75" fmla="*/ 500 h 667"/>
                  <a:gd name="T76" fmla="*/ 500 w 500"/>
                  <a:gd name="T77" fmla="*/ 333 h 667"/>
                  <a:gd name="T78" fmla="*/ 500 w 500"/>
                  <a:gd name="T79" fmla="*/ 167 h 667"/>
                  <a:gd name="T80" fmla="*/ 500 w 500"/>
                  <a:gd name="T81" fmla="*/ 0 h 6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00" h="667">
                    <a:moveTo>
                      <a:pt x="500" y="0"/>
                    </a:moveTo>
                    <a:lnTo>
                      <a:pt x="469" y="0"/>
                    </a:lnTo>
                    <a:lnTo>
                      <a:pt x="438" y="0"/>
                    </a:lnTo>
                    <a:lnTo>
                      <a:pt x="407" y="2"/>
                    </a:lnTo>
                    <a:lnTo>
                      <a:pt x="376" y="2"/>
                    </a:lnTo>
                    <a:lnTo>
                      <a:pt x="344" y="2"/>
                    </a:lnTo>
                    <a:lnTo>
                      <a:pt x="313" y="2"/>
                    </a:lnTo>
                    <a:lnTo>
                      <a:pt x="282" y="2"/>
                    </a:lnTo>
                    <a:lnTo>
                      <a:pt x="250" y="2"/>
                    </a:lnTo>
                    <a:lnTo>
                      <a:pt x="219" y="3"/>
                    </a:lnTo>
                    <a:lnTo>
                      <a:pt x="188" y="3"/>
                    </a:lnTo>
                    <a:lnTo>
                      <a:pt x="157" y="3"/>
                    </a:lnTo>
                    <a:lnTo>
                      <a:pt x="125" y="3"/>
                    </a:lnTo>
                    <a:lnTo>
                      <a:pt x="94" y="3"/>
                    </a:lnTo>
                    <a:lnTo>
                      <a:pt x="62" y="4"/>
                    </a:lnTo>
                    <a:lnTo>
                      <a:pt x="31" y="4"/>
                    </a:lnTo>
                    <a:lnTo>
                      <a:pt x="0" y="4"/>
                    </a:lnTo>
                    <a:lnTo>
                      <a:pt x="0" y="167"/>
                    </a:lnTo>
                    <a:lnTo>
                      <a:pt x="0" y="330"/>
                    </a:lnTo>
                    <a:lnTo>
                      <a:pt x="0" y="493"/>
                    </a:lnTo>
                    <a:lnTo>
                      <a:pt x="0" y="657"/>
                    </a:lnTo>
                    <a:lnTo>
                      <a:pt x="31" y="658"/>
                    </a:lnTo>
                    <a:lnTo>
                      <a:pt x="62" y="658"/>
                    </a:lnTo>
                    <a:lnTo>
                      <a:pt x="94" y="659"/>
                    </a:lnTo>
                    <a:lnTo>
                      <a:pt x="125" y="659"/>
                    </a:lnTo>
                    <a:lnTo>
                      <a:pt x="157" y="661"/>
                    </a:lnTo>
                    <a:lnTo>
                      <a:pt x="188" y="661"/>
                    </a:lnTo>
                    <a:lnTo>
                      <a:pt x="219" y="662"/>
                    </a:lnTo>
                    <a:lnTo>
                      <a:pt x="250" y="662"/>
                    </a:lnTo>
                    <a:lnTo>
                      <a:pt x="282" y="663"/>
                    </a:lnTo>
                    <a:lnTo>
                      <a:pt x="313" y="664"/>
                    </a:lnTo>
                    <a:lnTo>
                      <a:pt x="344" y="664"/>
                    </a:lnTo>
                    <a:lnTo>
                      <a:pt x="376" y="665"/>
                    </a:lnTo>
                    <a:lnTo>
                      <a:pt x="407" y="665"/>
                    </a:lnTo>
                    <a:lnTo>
                      <a:pt x="438" y="666"/>
                    </a:lnTo>
                    <a:lnTo>
                      <a:pt x="469" y="666"/>
                    </a:lnTo>
                    <a:lnTo>
                      <a:pt x="500" y="667"/>
                    </a:lnTo>
                    <a:lnTo>
                      <a:pt x="500" y="500"/>
                    </a:lnTo>
                    <a:lnTo>
                      <a:pt x="500" y="333"/>
                    </a:lnTo>
                    <a:lnTo>
                      <a:pt x="500" y="167"/>
                    </a:lnTo>
                    <a:lnTo>
                      <a:pt x="500" y="0"/>
                    </a:lnTo>
                    <a:close/>
                  </a:path>
                </a:pathLst>
              </a:custGeom>
              <a:solidFill>
                <a:srgbClr val="9391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394" name="Freeform 74"/>
              <p:cNvSpPr>
                <a:spLocks/>
              </p:cNvSpPr>
              <p:nvPr/>
            </p:nvSpPr>
            <p:spPr bwMode="auto">
              <a:xfrm>
                <a:off x="2915" y="2477"/>
                <a:ext cx="224" cy="334"/>
              </a:xfrm>
              <a:custGeom>
                <a:avLst/>
                <a:gdLst>
                  <a:gd name="T0" fmla="*/ 447 w 447"/>
                  <a:gd name="T1" fmla="*/ 0 h 667"/>
                  <a:gd name="T2" fmla="*/ 419 w 447"/>
                  <a:gd name="T3" fmla="*/ 0 h 667"/>
                  <a:gd name="T4" fmla="*/ 390 w 447"/>
                  <a:gd name="T5" fmla="*/ 0 h 667"/>
                  <a:gd name="T6" fmla="*/ 363 w 447"/>
                  <a:gd name="T7" fmla="*/ 2 h 667"/>
                  <a:gd name="T8" fmla="*/ 335 w 447"/>
                  <a:gd name="T9" fmla="*/ 2 h 667"/>
                  <a:gd name="T10" fmla="*/ 306 w 447"/>
                  <a:gd name="T11" fmla="*/ 2 h 667"/>
                  <a:gd name="T12" fmla="*/ 279 w 447"/>
                  <a:gd name="T13" fmla="*/ 2 h 667"/>
                  <a:gd name="T14" fmla="*/ 251 w 447"/>
                  <a:gd name="T15" fmla="*/ 2 h 667"/>
                  <a:gd name="T16" fmla="*/ 223 w 447"/>
                  <a:gd name="T17" fmla="*/ 2 h 667"/>
                  <a:gd name="T18" fmla="*/ 195 w 447"/>
                  <a:gd name="T19" fmla="*/ 3 h 667"/>
                  <a:gd name="T20" fmla="*/ 167 w 447"/>
                  <a:gd name="T21" fmla="*/ 3 h 667"/>
                  <a:gd name="T22" fmla="*/ 139 w 447"/>
                  <a:gd name="T23" fmla="*/ 3 h 667"/>
                  <a:gd name="T24" fmla="*/ 112 w 447"/>
                  <a:gd name="T25" fmla="*/ 3 h 667"/>
                  <a:gd name="T26" fmla="*/ 84 w 447"/>
                  <a:gd name="T27" fmla="*/ 3 h 667"/>
                  <a:gd name="T28" fmla="*/ 55 w 447"/>
                  <a:gd name="T29" fmla="*/ 4 h 667"/>
                  <a:gd name="T30" fmla="*/ 28 w 447"/>
                  <a:gd name="T31" fmla="*/ 4 h 667"/>
                  <a:gd name="T32" fmla="*/ 0 w 447"/>
                  <a:gd name="T33" fmla="*/ 4 h 667"/>
                  <a:gd name="T34" fmla="*/ 0 w 447"/>
                  <a:gd name="T35" fmla="*/ 167 h 667"/>
                  <a:gd name="T36" fmla="*/ 0 w 447"/>
                  <a:gd name="T37" fmla="*/ 330 h 667"/>
                  <a:gd name="T38" fmla="*/ 0 w 447"/>
                  <a:gd name="T39" fmla="*/ 493 h 667"/>
                  <a:gd name="T40" fmla="*/ 0 w 447"/>
                  <a:gd name="T41" fmla="*/ 657 h 667"/>
                  <a:gd name="T42" fmla="*/ 28 w 447"/>
                  <a:gd name="T43" fmla="*/ 658 h 667"/>
                  <a:gd name="T44" fmla="*/ 55 w 447"/>
                  <a:gd name="T45" fmla="*/ 658 h 667"/>
                  <a:gd name="T46" fmla="*/ 84 w 447"/>
                  <a:gd name="T47" fmla="*/ 659 h 667"/>
                  <a:gd name="T48" fmla="*/ 112 w 447"/>
                  <a:gd name="T49" fmla="*/ 659 h 667"/>
                  <a:gd name="T50" fmla="*/ 139 w 447"/>
                  <a:gd name="T51" fmla="*/ 661 h 667"/>
                  <a:gd name="T52" fmla="*/ 167 w 447"/>
                  <a:gd name="T53" fmla="*/ 661 h 667"/>
                  <a:gd name="T54" fmla="*/ 195 w 447"/>
                  <a:gd name="T55" fmla="*/ 662 h 667"/>
                  <a:gd name="T56" fmla="*/ 223 w 447"/>
                  <a:gd name="T57" fmla="*/ 662 h 667"/>
                  <a:gd name="T58" fmla="*/ 251 w 447"/>
                  <a:gd name="T59" fmla="*/ 663 h 667"/>
                  <a:gd name="T60" fmla="*/ 279 w 447"/>
                  <a:gd name="T61" fmla="*/ 664 h 667"/>
                  <a:gd name="T62" fmla="*/ 306 w 447"/>
                  <a:gd name="T63" fmla="*/ 664 h 667"/>
                  <a:gd name="T64" fmla="*/ 335 w 447"/>
                  <a:gd name="T65" fmla="*/ 665 h 667"/>
                  <a:gd name="T66" fmla="*/ 363 w 447"/>
                  <a:gd name="T67" fmla="*/ 665 h 667"/>
                  <a:gd name="T68" fmla="*/ 390 w 447"/>
                  <a:gd name="T69" fmla="*/ 666 h 667"/>
                  <a:gd name="T70" fmla="*/ 419 w 447"/>
                  <a:gd name="T71" fmla="*/ 666 h 667"/>
                  <a:gd name="T72" fmla="*/ 447 w 447"/>
                  <a:gd name="T73" fmla="*/ 667 h 667"/>
                  <a:gd name="T74" fmla="*/ 447 w 447"/>
                  <a:gd name="T75" fmla="*/ 500 h 667"/>
                  <a:gd name="T76" fmla="*/ 447 w 447"/>
                  <a:gd name="T77" fmla="*/ 333 h 667"/>
                  <a:gd name="T78" fmla="*/ 447 w 447"/>
                  <a:gd name="T79" fmla="*/ 167 h 667"/>
                  <a:gd name="T80" fmla="*/ 447 w 447"/>
                  <a:gd name="T81" fmla="*/ 0 h 6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47" h="667">
                    <a:moveTo>
                      <a:pt x="447" y="0"/>
                    </a:moveTo>
                    <a:lnTo>
                      <a:pt x="419" y="0"/>
                    </a:lnTo>
                    <a:lnTo>
                      <a:pt x="390" y="0"/>
                    </a:lnTo>
                    <a:lnTo>
                      <a:pt x="363" y="2"/>
                    </a:lnTo>
                    <a:lnTo>
                      <a:pt x="335" y="2"/>
                    </a:lnTo>
                    <a:lnTo>
                      <a:pt x="306" y="2"/>
                    </a:lnTo>
                    <a:lnTo>
                      <a:pt x="279" y="2"/>
                    </a:lnTo>
                    <a:lnTo>
                      <a:pt x="251" y="2"/>
                    </a:lnTo>
                    <a:lnTo>
                      <a:pt x="223" y="2"/>
                    </a:lnTo>
                    <a:lnTo>
                      <a:pt x="195" y="3"/>
                    </a:lnTo>
                    <a:lnTo>
                      <a:pt x="167" y="3"/>
                    </a:lnTo>
                    <a:lnTo>
                      <a:pt x="139" y="3"/>
                    </a:lnTo>
                    <a:lnTo>
                      <a:pt x="112" y="3"/>
                    </a:lnTo>
                    <a:lnTo>
                      <a:pt x="84" y="3"/>
                    </a:lnTo>
                    <a:lnTo>
                      <a:pt x="55" y="4"/>
                    </a:lnTo>
                    <a:lnTo>
                      <a:pt x="28" y="4"/>
                    </a:lnTo>
                    <a:lnTo>
                      <a:pt x="0" y="4"/>
                    </a:lnTo>
                    <a:lnTo>
                      <a:pt x="0" y="167"/>
                    </a:lnTo>
                    <a:lnTo>
                      <a:pt x="0" y="330"/>
                    </a:lnTo>
                    <a:lnTo>
                      <a:pt x="0" y="493"/>
                    </a:lnTo>
                    <a:lnTo>
                      <a:pt x="0" y="657"/>
                    </a:lnTo>
                    <a:lnTo>
                      <a:pt x="28" y="658"/>
                    </a:lnTo>
                    <a:lnTo>
                      <a:pt x="55" y="658"/>
                    </a:lnTo>
                    <a:lnTo>
                      <a:pt x="84" y="659"/>
                    </a:lnTo>
                    <a:lnTo>
                      <a:pt x="112" y="659"/>
                    </a:lnTo>
                    <a:lnTo>
                      <a:pt x="139" y="661"/>
                    </a:lnTo>
                    <a:lnTo>
                      <a:pt x="167" y="661"/>
                    </a:lnTo>
                    <a:lnTo>
                      <a:pt x="195" y="662"/>
                    </a:lnTo>
                    <a:lnTo>
                      <a:pt x="223" y="662"/>
                    </a:lnTo>
                    <a:lnTo>
                      <a:pt x="251" y="663"/>
                    </a:lnTo>
                    <a:lnTo>
                      <a:pt x="279" y="664"/>
                    </a:lnTo>
                    <a:lnTo>
                      <a:pt x="306" y="664"/>
                    </a:lnTo>
                    <a:lnTo>
                      <a:pt x="335" y="665"/>
                    </a:lnTo>
                    <a:lnTo>
                      <a:pt x="363" y="665"/>
                    </a:lnTo>
                    <a:lnTo>
                      <a:pt x="390" y="666"/>
                    </a:lnTo>
                    <a:lnTo>
                      <a:pt x="419" y="666"/>
                    </a:lnTo>
                    <a:lnTo>
                      <a:pt x="447" y="667"/>
                    </a:lnTo>
                    <a:lnTo>
                      <a:pt x="447" y="500"/>
                    </a:lnTo>
                    <a:lnTo>
                      <a:pt x="447" y="333"/>
                    </a:lnTo>
                    <a:lnTo>
                      <a:pt x="447" y="167"/>
                    </a:lnTo>
                    <a:lnTo>
                      <a:pt x="447" y="0"/>
                    </a:lnTo>
                    <a:close/>
                  </a:path>
                </a:pathLst>
              </a:custGeom>
              <a:solidFill>
                <a:srgbClr val="9B99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395" name="Freeform 75"/>
              <p:cNvSpPr>
                <a:spLocks/>
              </p:cNvSpPr>
              <p:nvPr/>
            </p:nvSpPr>
            <p:spPr bwMode="auto">
              <a:xfrm>
                <a:off x="2941" y="2477"/>
                <a:ext cx="198" cy="334"/>
              </a:xfrm>
              <a:custGeom>
                <a:avLst/>
                <a:gdLst>
                  <a:gd name="T0" fmla="*/ 395 w 395"/>
                  <a:gd name="T1" fmla="*/ 0 h 667"/>
                  <a:gd name="T2" fmla="*/ 371 w 395"/>
                  <a:gd name="T3" fmla="*/ 0 h 667"/>
                  <a:gd name="T4" fmla="*/ 345 w 395"/>
                  <a:gd name="T5" fmla="*/ 0 h 667"/>
                  <a:gd name="T6" fmla="*/ 321 w 395"/>
                  <a:gd name="T7" fmla="*/ 2 h 667"/>
                  <a:gd name="T8" fmla="*/ 296 w 395"/>
                  <a:gd name="T9" fmla="*/ 2 h 667"/>
                  <a:gd name="T10" fmla="*/ 272 w 395"/>
                  <a:gd name="T11" fmla="*/ 2 h 667"/>
                  <a:gd name="T12" fmla="*/ 247 w 395"/>
                  <a:gd name="T13" fmla="*/ 2 h 667"/>
                  <a:gd name="T14" fmla="*/ 222 w 395"/>
                  <a:gd name="T15" fmla="*/ 2 h 667"/>
                  <a:gd name="T16" fmla="*/ 198 w 395"/>
                  <a:gd name="T17" fmla="*/ 2 h 667"/>
                  <a:gd name="T18" fmla="*/ 173 w 395"/>
                  <a:gd name="T19" fmla="*/ 3 h 667"/>
                  <a:gd name="T20" fmla="*/ 148 w 395"/>
                  <a:gd name="T21" fmla="*/ 3 h 667"/>
                  <a:gd name="T22" fmla="*/ 124 w 395"/>
                  <a:gd name="T23" fmla="*/ 3 h 667"/>
                  <a:gd name="T24" fmla="*/ 99 w 395"/>
                  <a:gd name="T25" fmla="*/ 3 h 667"/>
                  <a:gd name="T26" fmla="*/ 75 w 395"/>
                  <a:gd name="T27" fmla="*/ 3 h 667"/>
                  <a:gd name="T28" fmla="*/ 49 w 395"/>
                  <a:gd name="T29" fmla="*/ 4 h 667"/>
                  <a:gd name="T30" fmla="*/ 25 w 395"/>
                  <a:gd name="T31" fmla="*/ 4 h 667"/>
                  <a:gd name="T32" fmla="*/ 0 w 395"/>
                  <a:gd name="T33" fmla="*/ 4 h 667"/>
                  <a:gd name="T34" fmla="*/ 0 w 395"/>
                  <a:gd name="T35" fmla="*/ 167 h 667"/>
                  <a:gd name="T36" fmla="*/ 0 w 395"/>
                  <a:gd name="T37" fmla="*/ 330 h 667"/>
                  <a:gd name="T38" fmla="*/ 0 w 395"/>
                  <a:gd name="T39" fmla="*/ 493 h 667"/>
                  <a:gd name="T40" fmla="*/ 0 w 395"/>
                  <a:gd name="T41" fmla="*/ 657 h 667"/>
                  <a:gd name="T42" fmla="*/ 25 w 395"/>
                  <a:gd name="T43" fmla="*/ 658 h 667"/>
                  <a:gd name="T44" fmla="*/ 49 w 395"/>
                  <a:gd name="T45" fmla="*/ 658 h 667"/>
                  <a:gd name="T46" fmla="*/ 75 w 395"/>
                  <a:gd name="T47" fmla="*/ 659 h 667"/>
                  <a:gd name="T48" fmla="*/ 99 w 395"/>
                  <a:gd name="T49" fmla="*/ 659 h 667"/>
                  <a:gd name="T50" fmla="*/ 124 w 395"/>
                  <a:gd name="T51" fmla="*/ 661 h 667"/>
                  <a:gd name="T52" fmla="*/ 148 w 395"/>
                  <a:gd name="T53" fmla="*/ 661 h 667"/>
                  <a:gd name="T54" fmla="*/ 173 w 395"/>
                  <a:gd name="T55" fmla="*/ 662 h 667"/>
                  <a:gd name="T56" fmla="*/ 198 w 395"/>
                  <a:gd name="T57" fmla="*/ 662 h 667"/>
                  <a:gd name="T58" fmla="*/ 222 w 395"/>
                  <a:gd name="T59" fmla="*/ 663 h 667"/>
                  <a:gd name="T60" fmla="*/ 247 w 395"/>
                  <a:gd name="T61" fmla="*/ 664 h 667"/>
                  <a:gd name="T62" fmla="*/ 272 w 395"/>
                  <a:gd name="T63" fmla="*/ 664 h 667"/>
                  <a:gd name="T64" fmla="*/ 296 w 395"/>
                  <a:gd name="T65" fmla="*/ 665 h 667"/>
                  <a:gd name="T66" fmla="*/ 321 w 395"/>
                  <a:gd name="T67" fmla="*/ 665 h 667"/>
                  <a:gd name="T68" fmla="*/ 345 w 395"/>
                  <a:gd name="T69" fmla="*/ 666 h 667"/>
                  <a:gd name="T70" fmla="*/ 371 w 395"/>
                  <a:gd name="T71" fmla="*/ 666 h 667"/>
                  <a:gd name="T72" fmla="*/ 395 w 395"/>
                  <a:gd name="T73" fmla="*/ 667 h 667"/>
                  <a:gd name="T74" fmla="*/ 395 w 395"/>
                  <a:gd name="T75" fmla="*/ 500 h 667"/>
                  <a:gd name="T76" fmla="*/ 395 w 395"/>
                  <a:gd name="T77" fmla="*/ 333 h 667"/>
                  <a:gd name="T78" fmla="*/ 395 w 395"/>
                  <a:gd name="T79" fmla="*/ 167 h 667"/>
                  <a:gd name="T80" fmla="*/ 395 w 395"/>
                  <a:gd name="T81" fmla="*/ 0 h 6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95" h="667">
                    <a:moveTo>
                      <a:pt x="395" y="0"/>
                    </a:moveTo>
                    <a:lnTo>
                      <a:pt x="371" y="0"/>
                    </a:lnTo>
                    <a:lnTo>
                      <a:pt x="345" y="0"/>
                    </a:lnTo>
                    <a:lnTo>
                      <a:pt x="321" y="2"/>
                    </a:lnTo>
                    <a:lnTo>
                      <a:pt x="296" y="2"/>
                    </a:lnTo>
                    <a:lnTo>
                      <a:pt x="272" y="2"/>
                    </a:lnTo>
                    <a:lnTo>
                      <a:pt x="247" y="2"/>
                    </a:lnTo>
                    <a:lnTo>
                      <a:pt x="222" y="2"/>
                    </a:lnTo>
                    <a:lnTo>
                      <a:pt x="198" y="2"/>
                    </a:lnTo>
                    <a:lnTo>
                      <a:pt x="173" y="3"/>
                    </a:lnTo>
                    <a:lnTo>
                      <a:pt x="148" y="3"/>
                    </a:lnTo>
                    <a:lnTo>
                      <a:pt x="124" y="3"/>
                    </a:lnTo>
                    <a:lnTo>
                      <a:pt x="99" y="3"/>
                    </a:lnTo>
                    <a:lnTo>
                      <a:pt x="75" y="3"/>
                    </a:lnTo>
                    <a:lnTo>
                      <a:pt x="49" y="4"/>
                    </a:lnTo>
                    <a:lnTo>
                      <a:pt x="25" y="4"/>
                    </a:lnTo>
                    <a:lnTo>
                      <a:pt x="0" y="4"/>
                    </a:lnTo>
                    <a:lnTo>
                      <a:pt x="0" y="167"/>
                    </a:lnTo>
                    <a:lnTo>
                      <a:pt x="0" y="330"/>
                    </a:lnTo>
                    <a:lnTo>
                      <a:pt x="0" y="493"/>
                    </a:lnTo>
                    <a:lnTo>
                      <a:pt x="0" y="657"/>
                    </a:lnTo>
                    <a:lnTo>
                      <a:pt x="25" y="658"/>
                    </a:lnTo>
                    <a:lnTo>
                      <a:pt x="49" y="658"/>
                    </a:lnTo>
                    <a:lnTo>
                      <a:pt x="75" y="659"/>
                    </a:lnTo>
                    <a:lnTo>
                      <a:pt x="99" y="659"/>
                    </a:lnTo>
                    <a:lnTo>
                      <a:pt x="124" y="661"/>
                    </a:lnTo>
                    <a:lnTo>
                      <a:pt x="148" y="661"/>
                    </a:lnTo>
                    <a:lnTo>
                      <a:pt x="173" y="662"/>
                    </a:lnTo>
                    <a:lnTo>
                      <a:pt x="198" y="662"/>
                    </a:lnTo>
                    <a:lnTo>
                      <a:pt x="222" y="663"/>
                    </a:lnTo>
                    <a:lnTo>
                      <a:pt x="247" y="664"/>
                    </a:lnTo>
                    <a:lnTo>
                      <a:pt x="272" y="664"/>
                    </a:lnTo>
                    <a:lnTo>
                      <a:pt x="296" y="665"/>
                    </a:lnTo>
                    <a:lnTo>
                      <a:pt x="321" y="665"/>
                    </a:lnTo>
                    <a:lnTo>
                      <a:pt x="345" y="666"/>
                    </a:lnTo>
                    <a:lnTo>
                      <a:pt x="371" y="666"/>
                    </a:lnTo>
                    <a:lnTo>
                      <a:pt x="395" y="667"/>
                    </a:lnTo>
                    <a:lnTo>
                      <a:pt x="395" y="500"/>
                    </a:lnTo>
                    <a:lnTo>
                      <a:pt x="395" y="333"/>
                    </a:lnTo>
                    <a:lnTo>
                      <a:pt x="395" y="167"/>
                    </a:lnTo>
                    <a:lnTo>
                      <a:pt x="395" y="0"/>
                    </a:lnTo>
                    <a:close/>
                  </a:path>
                </a:pathLst>
              </a:custGeom>
              <a:solidFill>
                <a:srgbClr val="A39B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396" name="Freeform 76"/>
              <p:cNvSpPr>
                <a:spLocks/>
              </p:cNvSpPr>
              <p:nvPr/>
            </p:nvSpPr>
            <p:spPr bwMode="auto">
              <a:xfrm>
                <a:off x="2968" y="2477"/>
                <a:ext cx="171" cy="334"/>
              </a:xfrm>
              <a:custGeom>
                <a:avLst/>
                <a:gdLst>
                  <a:gd name="T0" fmla="*/ 341 w 341"/>
                  <a:gd name="T1" fmla="*/ 0 h 667"/>
                  <a:gd name="T2" fmla="*/ 319 w 341"/>
                  <a:gd name="T3" fmla="*/ 0 h 667"/>
                  <a:gd name="T4" fmla="*/ 298 w 341"/>
                  <a:gd name="T5" fmla="*/ 0 h 667"/>
                  <a:gd name="T6" fmla="*/ 276 w 341"/>
                  <a:gd name="T7" fmla="*/ 2 h 667"/>
                  <a:gd name="T8" fmla="*/ 256 w 341"/>
                  <a:gd name="T9" fmla="*/ 2 h 667"/>
                  <a:gd name="T10" fmla="*/ 234 w 341"/>
                  <a:gd name="T11" fmla="*/ 2 h 667"/>
                  <a:gd name="T12" fmla="*/ 213 w 341"/>
                  <a:gd name="T13" fmla="*/ 2 h 667"/>
                  <a:gd name="T14" fmla="*/ 191 w 341"/>
                  <a:gd name="T15" fmla="*/ 2 h 667"/>
                  <a:gd name="T16" fmla="*/ 170 w 341"/>
                  <a:gd name="T17" fmla="*/ 2 h 667"/>
                  <a:gd name="T18" fmla="*/ 150 w 341"/>
                  <a:gd name="T19" fmla="*/ 3 h 667"/>
                  <a:gd name="T20" fmla="*/ 128 w 341"/>
                  <a:gd name="T21" fmla="*/ 3 h 667"/>
                  <a:gd name="T22" fmla="*/ 107 w 341"/>
                  <a:gd name="T23" fmla="*/ 3 h 667"/>
                  <a:gd name="T24" fmla="*/ 85 w 341"/>
                  <a:gd name="T25" fmla="*/ 3 h 667"/>
                  <a:gd name="T26" fmla="*/ 64 w 341"/>
                  <a:gd name="T27" fmla="*/ 3 h 667"/>
                  <a:gd name="T28" fmla="*/ 43 w 341"/>
                  <a:gd name="T29" fmla="*/ 4 h 667"/>
                  <a:gd name="T30" fmla="*/ 22 w 341"/>
                  <a:gd name="T31" fmla="*/ 4 h 667"/>
                  <a:gd name="T32" fmla="*/ 0 w 341"/>
                  <a:gd name="T33" fmla="*/ 4 h 667"/>
                  <a:gd name="T34" fmla="*/ 0 w 341"/>
                  <a:gd name="T35" fmla="*/ 167 h 667"/>
                  <a:gd name="T36" fmla="*/ 0 w 341"/>
                  <a:gd name="T37" fmla="*/ 330 h 667"/>
                  <a:gd name="T38" fmla="*/ 0 w 341"/>
                  <a:gd name="T39" fmla="*/ 493 h 667"/>
                  <a:gd name="T40" fmla="*/ 0 w 341"/>
                  <a:gd name="T41" fmla="*/ 657 h 667"/>
                  <a:gd name="T42" fmla="*/ 22 w 341"/>
                  <a:gd name="T43" fmla="*/ 658 h 667"/>
                  <a:gd name="T44" fmla="*/ 43 w 341"/>
                  <a:gd name="T45" fmla="*/ 658 h 667"/>
                  <a:gd name="T46" fmla="*/ 64 w 341"/>
                  <a:gd name="T47" fmla="*/ 659 h 667"/>
                  <a:gd name="T48" fmla="*/ 85 w 341"/>
                  <a:gd name="T49" fmla="*/ 659 h 667"/>
                  <a:gd name="T50" fmla="*/ 107 w 341"/>
                  <a:gd name="T51" fmla="*/ 661 h 667"/>
                  <a:gd name="T52" fmla="*/ 128 w 341"/>
                  <a:gd name="T53" fmla="*/ 661 h 667"/>
                  <a:gd name="T54" fmla="*/ 150 w 341"/>
                  <a:gd name="T55" fmla="*/ 662 h 667"/>
                  <a:gd name="T56" fmla="*/ 170 w 341"/>
                  <a:gd name="T57" fmla="*/ 662 h 667"/>
                  <a:gd name="T58" fmla="*/ 191 w 341"/>
                  <a:gd name="T59" fmla="*/ 663 h 667"/>
                  <a:gd name="T60" fmla="*/ 213 w 341"/>
                  <a:gd name="T61" fmla="*/ 664 h 667"/>
                  <a:gd name="T62" fmla="*/ 234 w 341"/>
                  <a:gd name="T63" fmla="*/ 664 h 667"/>
                  <a:gd name="T64" fmla="*/ 256 w 341"/>
                  <a:gd name="T65" fmla="*/ 665 h 667"/>
                  <a:gd name="T66" fmla="*/ 276 w 341"/>
                  <a:gd name="T67" fmla="*/ 665 h 667"/>
                  <a:gd name="T68" fmla="*/ 298 w 341"/>
                  <a:gd name="T69" fmla="*/ 666 h 667"/>
                  <a:gd name="T70" fmla="*/ 319 w 341"/>
                  <a:gd name="T71" fmla="*/ 666 h 667"/>
                  <a:gd name="T72" fmla="*/ 341 w 341"/>
                  <a:gd name="T73" fmla="*/ 667 h 667"/>
                  <a:gd name="T74" fmla="*/ 341 w 341"/>
                  <a:gd name="T75" fmla="*/ 500 h 667"/>
                  <a:gd name="T76" fmla="*/ 341 w 341"/>
                  <a:gd name="T77" fmla="*/ 333 h 667"/>
                  <a:gd name="T78" fmla="*/ 341 w 341"/>
                  <a:gd name="T79" fmla="*/ 167 h 667"/>
                  <a:gd name="T80" fmla="*/ 341 w 341"/>
                  <a:gd name="T81" fmla="*/ 0 h 6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1" h="667">
                    <a:moveTo>
                      <a:pt x="341" y="0"/>
                    </a:moveTo>
                    <a:lnTo>
                      <a:pt x="319" y="0"/>
                    </a:lnTo>
                    <a:lnTo>
                      <a:pt x="298" y="0"/>
                    </a:lnTo>
                    <a:lnTo>
                      <a:pt x="276" y="2"/>
                    </a:lnTo>
                    <a:lnTo>
                      <a:pt x="256" y="2"/>
                    </a:lnTo>
                    <a:lnTo>
                      <a:pt x="234" y="2"/>
                    </a:lnTo>
                    <a:lnTo>
                      <a:pt x="213" y="2"/>
                    </a:lnTo>
                    <a:lnTo>
                      <a:pt x="191" y="2"/>
                    </a:lnTo>
                    <a:lnTo>
                      <a:pt x="170" y="2"/>
                    </a:lnTo>
                    <a:lnTo>
                      <a:pt x="150" y="3"/>
                    </a:lnTo>
                    <a:lnTo>
                      <a:pt x="128" y="3"/>
                    </a:lnTo>
                    <a:lnTo>
                      <a:pt x="107" y="3"/>
                    </a:lnTo>
                    <a:lnTo>
                      <a:pt x="85" y="3"/>
                    </a:lnTo>
                    <a:lnTo>
                      <a:pt x="64" y="3"/>
                    </a:lnTo>
                    <a:lnTo>
                      <a:pt x="43" y="4"/>
                    </a:lnTo>
                    <a:lnTo>
                      <a:pt x="22" y="4"/>
                    </a:lnTo>
                    <a:lnTo>
                      <a:pt x="0" y="4"/>
                    </a:lnTo>
                    <a:lnTo>
                      <a:pt x="0" y="167"/>
                    </a:lnTo>
                    <a:lnTo>
                      <a:pt x="0" y="330"/>
                    </a:lnTo>
                    <a:lnTo>
                      <a:pt x="0" y="493"/>
                    </a:lnTo>
                    <a:lnTo>
                      <a:pt x="0" y="657"/>
                    </a:lnTo>
                    <a:lnTo>
                      <a:pt x="22" y="658"/>
                    </a:lnTo>
                    <a:lnTo>
                      <a:pt x="43" y="658"/>
                    </a:lnTo>
                    <a:lnTo>
                      <a:pt x="64" y="659"/>
                    </a:lnTo>
                    <a:lnTo>
                      <a:pt x="85" y="659"/>
                    </a:lnTo>
                    <a:lnTo>
                      <a:pt x="107" y="661"/>
                    </a:lnTo>
                    <a:lnTo>
                      <a:pt x="128" y="661"/>
                    </a:lnTo>
                    <a:lnTo>
                      <a:pt x="150" y="662"/>
                    </a:lnTo>
                    <a:lnTo>
                      <a:pt x="170" y="662"/>
                    </a:lnTo>
                    <a:lnTo>
                      <a:pt x="191" y="663"/>
                    </a:lnTo>
                    <a:lnTo>
                      <a:pt x="213" y="664"/>
                    </a:lnTo>
                    <a:lnTo>
                      <a:pt x="234" y="664"/>
                    </a:lnTo>
                    <a:lnTo>
                      <a:pt x="256" y="665"/>
                    </a:lnTo>
                    <a:lnTo>
                      <a:pt x="276" y="665"/>
                    </a:lnTo>
                    <a:lnTo>
                      <a:pt x="298" y="666"/>
                    </a:lnTo>
                    <a:lnTo>
                      <a:pt x="319" y="666"/>
                    </a:lnTo>
                    <a:lnTo>
                      <a:pt x="341" y="667"/>
                    </a:lnTo>
                    <a:lnTo>
                      <a:pt x="341" y="500"/>
                    </a:lnTo>
                    <a:lnTo>
                      <a:pt x="341" y="333"/>
                    </a:lnTo>
                    <a:lnTo>
                      <a:pt x="341" y="167"/>
                    </a:lnTo>
                    <a:lnTo>
                      <a:pt x="341" y="0"/>
                    </a:lnTo>
                    <a:close/>
                  </a:path>
                </a:pathLst>
              </a:custGeom>
              <a:solidFill>
                <a:srgbClr val="AAA3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397" name="Freeform 77"/>
              <p:cNvSpPr>
                <a:spLocks/>
              </p:cNvSpPr>
              <p:nvPr/>
            </p:nvSpPr>
            <p:spPr bwMode="auto">
              <a:xfrm>
                <a:off x="2994" y="2477"/>
                <a:ext cx="145" cy="334"/>
              </a:xfrm>
              <a:custGeom>
                <a:avLst/>
                <a:gdLst>
                  <a:gd name="T0" fmla="*/ 289 w 289"/>
                  <a:gd name="T1" fmla="*/ 0 h 667"/>
                  <a:gd name="T2" fmla="*/ 271 w 289"/>
                  <a:gd name="T3" fmla="*/ 0 h 667"/>
                  <a:gd name="T4" fmla="*/ 253 w 289"/>
                  <a:gd name="T5" fmla="*/ 0 h 667"/>
                  <a:gd name="T6" fmla="*/ 235 w 289"/>
                  <a:gd name="T7" fmla="*/ 2 h 667"/>
                  <a:gd name="T8" fmla="*/ 218 w 289"/>
                  <a:gd name="T9" fmla="*/ 2 h 667"/>
                  <a:gd name="T10" fmla="*/ 199 w 289"/>
                  <a:gd name="T11" fmla="*/ 2 h 667"/>
                  <a:gd name="T12" fmla="*/ 181 w 289"/>
                  <a:gd name="T13" fmla="*/ 2 h 667"/>
                  <a:gd name="T14" fmla="*/ 163 w 289"/>
                  <a:gd name="T15" fmla="*/ 2 h 667"/>
                  <a:gd name="T16" fmla="*/ 145 w 289"/>
                  <a:gd name="T17" fmla="*/ 2 h 667"/>
                  <a:gd name="T18" fmla="*/ 126 w 289"/>
                  <a:gd name="T19" fmla="*/ 3 h 667"/>
                  <a:gd name="T20" fmla="*/ 108 w 289"/>
                  <a:gd name="T21" fmla="*/ 3 h 667"/>
                  <a:gd name="T22" fmla="*/ 91 w 289"/>
                  <a:gd name="T23" fmla="*/ 3 h 667"/>
                  <a:gd name="T24" fmla="*/ 72 w 289"/>
                  <a:gd name="T25" fmla="*/ 3 h 667"/>
                  <a:gd name="T26" fmla="*/ 54 w 289"/>
                  <a:gd name="T27" fmla="*/ 3 h 667"/>
                  <a:gd name="T28" fmla="*/ 35 w 289"/>
                  <a:gd name="T29" fmla="*/ 4 h 667"/>
                  <a:gd name="T30" fmla="*/ 18 w 289"/>
                  <a:gd name="T31" fmla="*/ 4 h 667"/>
                  <a:gd name="T32" fmla="*/ 0 w 289"/>
                  <a:gd name="T33" fmla="*/ 4 h 667"/>
                  <a:gd name="T34" fmla="*/ 0 w 289"/>
                  <a:gd name="T35" fmla="*/ 167 h 667"/>
                  <a:gd name="T36" fmla="*/ 0 w 289"/>
                  <a:gd name="T37" fmla="*/ 330 h 667"/>
                  <a:gd name="T38" fmla="*/ 0 w 289"/>
                  <a:gd name="T39" fmla="*/ 493 h 667"/>
                  <a:gd name="T40" fmla="*/ 0 w 289"/>
                  <a:gd name="T41" fmla="*/ 657 h 667"/>
                  <a:gd name="T42" fmla="*/ 18 w 289"/>
                  <a:gd name="T43" fmla="*/ 658 h 667"/>
                  <a:gd name="T44" fmla="*/ 35 w 289"/>
                  <a:gd name="T45" fmla="*/ 658 h 667"/>
                  <a:gd name="T46" fmla="*/ 54 w 289"/>
                  <a:gd name="T47" fmla="*/ 659 h 667"/>
                  <a:gd name="T48" fmla="*/ 72 w 289"/>
                  <a:gd name="T49" fmla="*/ 659 h 667"/>
                  <a:gd name="T50" fmla="*/ 91 w 289"/>
                  <a:gd name="T51" fmla="*/ 661 h 667"/>
                  <a:gd name="T52" fmla="*/ 108 w 289"/>
                  <a:gd name="T53" fmla="*/ 661 h 667"/>
                  <a:gd name="T54" fmla="*/ 126 w 289"/>
                  <a:gd name="T55" fmla="*/ 662 h 667"/>
                  <a:gd name="T56" fmla="*/ 145 w 289"/>
                  <a:gd name="T57" fmla="*/ 662 h 667"/>
                  <a:gd name="T58" fmla="*/ 163 w 289"/>
                  <a:gd name="T59" fmla="*/ 663 h 667"/>
                  <a:gd name="T60" fmla="*/ 181 w 289"/>
                  <a:gd name="T61" fmla="*/ 664 h 667"/>
                  <a:gd name="T62" fmla="*/ 199 w 289"/>
                  <a:gd name="T63" fmla="*/ 664 h 667"/>
                  <a:gd name="T64" fmla="*/ 218 w 289"/>
                  <a:gd name="T65" fmla="*/ 665 h 667"/>
                  <a:gd name="T66" fmla="*/ 235 w 289"/>
                  <a:gd name="T67" fmla="*/ 665 h 667"/>
                  <a:gd name="T68" fmla="*/ 253 w 289"/>
                  <a:gd name="T69" fmla="*/ 666 h 667"/>
                  <a:gd name="T70" fmla="*/ 271 w 289"/>
                  <a:gd name="T71" fmla="*/ 666 h 667"/>
                  <a:gd name="T72" fmla="*/ 289 w 289"/>
                  <a:gd name="T73" fmla="*/ 667 h 667"/>
                  <a:gd name="T74" fmla="*/ 289 w 289"/>
                  <a:gd name="T75" fmla="*/ 500 h 667"/>
                  <a:gd name="T76" fmla="*/ 289 w 289"/>
                  <a:gd name="T77" fmla="*/ 333 h 667"/>
                  <a:gd name="T78" fmla="*/ 289 w 289"/>
                  <a:gd name="T79" fmla="*/ 167 h 667"/>
                  <a:gd name="T80" fmla="*/ 289 w 289"/>
                  <a:gd name="T81" fmla="*/ 0 h 6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9" h="667">
                    <a:moveTo>
                      <a:pt x="289" y="0"/>
                    </a:moveTo>
                    <a:lnTo>
                      <a:pt x="271" y="0"/>
                    </a:lnTo>
                    <a:lnTo>
                      <a:pt x="253" y="0"/>
                    </a:lnTo>
                    <a:lnTo>
                      <a:pt x="235" y="2"/>
                    </a:lnTo>
                    <a:lnTo>
                      <a:pt x="218" y="2"/>
                    </a:lnTo>
                    <a:lnTo>
                      <a:pt x="199" y="2"/>
                    </a:lnTo>
                    <a:lnTo>
                      <a:pt x="181" y="2"/>
                    </a:lnTo>
                    <a:lnTo>
                      <a:pt x="163" y="2"/>
                    </a:lnTo>
                    <a:lnTo>
                      <a:pt x="145" y="2"/>
                    </a:lnTo>
                    <a:lnTo>
                      <a:pt x="126" y="3"/>
                    </a:lnTo>
                    <a:lnTo>
                      <a:pt x="108" y="3"/>
                    </a:lnTo>
                    <a:lnTo>
                      <a:pt x="91" y="3"/>
                    </a:lnTo>
                    <a:lnTo>
                      <a:pt x="72" y="3"/>
                    </a:lnTo>
                    <a:lnTo>
                      <a:pt x="54" y="3"/>
                    </a:lnTo>
                    <a:lnTo>
                      <a:pt x="35" y="4"/>
                    </a:lnTo>
                    <a:lnTo>
                      <a:pt x="18" y="4"/>
                    </a:lnTo>
                    <a:lnTo>
                      <a:pt x="0" y="4"/>
                    </a:lnTo>
                    <a:lnTo>
                      <a:pt x="0" y="167"/>
                    </a:lnTo>
                    <a:lnTo>
                      <a:pt x="0" y="330"/>
                    </a:lnTo>
                    <a:lnTo>
                      <a:pt x="0" y="493"/>
                    </a:lnTo>
                    <a:lnTo>
                      <a:pt x="0" y="657"/>
                    </a:lnTo>
                    <a:lnTo>
                      <a:pt x="18" y="658"/>
                    </a:lnTo>
                    <a:lnTo>
                      <a:pt x="35" y="658"/>
                    </a:lnTo>
                    <a:lnTo>
                      <a:pt x="54" y="659"/>
                    </a:lnTo>
                    <a:lnTo>
                      <a:pt x="72" y="659"/>
                    </a:lnTo>
                    <a:lnTo>
                      <a:pt x="91" y="661"/>
                    </a:lnTo>
                    <a:lnTo>
                      <a:pt x="108" y="661"/>
                    </a:lnTo>
                    <a:lnTo>
                      <a:pt x="126" y="662"/>
                    </a:lnTo>
                    <a:lnTo>
                      <a:pt x="145" y="662"/>
                    </a:lnTo>
                    <a:lnTo>
                      <a:pt x="163" y="663"/>
                    </a:lnTo>
                    <a:lnTo>
                      <a:pt x="181" y="664"/>
                    </a:lnTo>
                    <a:lnTo>
                      <a:pt x="199" y="664"/>
                    </a:lnTo>
                    <a:lnTo>
                      <a:pt x="218" y="665"/>
                    </a:lnTo>
                    <a:lnTo>
                      <a:pt x="235" y="665"/>
                    </a:lnTo>
                    <a:lnTo>
                      <a:pt x="253" y="666"/>
                    </a:lnTo>
                    <a:lnTo>
                      <a:pt x="271" y="666"/>
                    </a:lnTo>
                    <a:lnTo>
                      <a:pt x="289" y="667"/>
                    </a:lnTo>
                    <a:lnTo>
                      <a:pt x="289" y="500"/>
                    </a:lnTo>
                    <a:lnTo>
                      <a:pt x="289" y="333"/>
                    </a:lnTo>
                    <a:lnTo>
                      <a:pt x="289" y="167"/>
                    </a:lnTo>
                    <a:lnTo>
                      <a:pt x="289" y="0"/>
                    </a:lnTo>
                    <a:close/>
                  </a:path>
                </a:pathLst>
              </a:custGeom>
              <a:solidFill>
                <a:srgbClr val="B2A8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398" name="Freeform 78"/>
              <p:cNvSpPr>
                <a:spLocks/>
              </p:cNvSpPr>
              <p:nvPr/>
            </p:nvSpPr>
            <p:spPr bwMode="auto">
              <a:xfrm>
                <a:off x="3021" y="2477"/>
                <a:ext cx="118" cy="334"/>
              </a:xfrm>
              <a:custGeom>
                <a:avLst/>
                <a:gdLst>
                  <a:gd name="T0" fmla="*/ 235 w 235"/>
                  <a:gd name="T1" fmla="*/ 0 h 667"/>
                  <a:gd name="T2" fmla="*/ 220 w 235"/>
                  <a:gd name="T3" fmla="*/ 0 h 667"/>
                  <a:gd name="T4" fmla="*/ 205 w 235"/>
                  <a:gd name="T5" fmla="*/ 0 h 667"/>
                  <a:gd name="T6" fmla="*/ 190 w 235"/>
                  <a:gd name="T7" fmla="*/ 2 h 667"/>
                  <a:gd name="T8" fmla="*/ 176 w 235"/>
                  <a:gd name="T9" fmla="*/ 2 h 667"/>
                  <a:gd name="T10" fmla="*/ 161 w 235"/>
                  <a:gd name="T11" fmla="*/ 2 h 667"/>
                  <a:gd name="T12" fmla="*/ 146 w 235"/>
                  <a:gd name="T13" fmla="*/ 2 h 667"/>
                  <a:gd name="T14" fmla="*/ 131 w 235"/>
                  <a:gd name="T15" fmla="*/ 2 h 667"/>
                  <a:gd name="T16" fmla="*/ 117 w 235"/>
                  <a:gd name="T17" fmla="*/ 2 h 667"/>
                  <a:gd name="T18" fmla="*/ 102 w 235"/>
                  <a:gd name="T19" fmla="*/ 3 h 667"/>
                  <a:gd name="T20" fmla="*/ 87 w 235"/>
                  <a:gd name="T21" fmla="*/ 3 h 667"/>
                  <a:gd name="T22" fmla="*/ 74 w 235"/>
                  <a:gd name="T23" fmla="*/ 3 h 667"/>
                  <a:gd name="T24" fmla="*/ 59 w 235"/>
                  <a:gd name="T25" fmla="*/ 3 h 667"/>
                  <a:gd name="T26" fmla="*/ 44 w 235"/>
                  <a:gd name="T27" fmla="*/ 3 h 667"/>
                  <a:gd name="T28" fmla="*/ 29 w 235"/>
                  <a:gd name="T29" fmla="*/ 4 h 667"/>
                  <a:gd name="T30" fmla="*/ 15 w 235"/>
                  <a:gd name="T31" fmla="*/ 4 h 667"/>
                  <a:gd name="T32" fmla="*/ 0 w 235"/>
                  <a:gd name="T33" fmla="*/ 4 h 667"/>
                  <a:gd name="T34" fmla="*/ 0 w 235"/>
                  <a:gd name="T35" fmla="*/ 167 h 667"/>
                  <a:gd name="T36" fmla="*/ 0 w 235"/>
                  <a:gd name="T37" fmla="*/ 330 h 667"/>
                  <a:gd name="T38" fmla="*/ 0 w 235"/>
                  <a:gd name="T39" fmla="*/ 493 h 667"/>
                  <a:gd name="T40" fmla="*/ 0 w 235"/>
                  <a:gd name="T41" fmla="*/ 657 h 667"/>
                  <a:gd name="T42" fmla="*/ 15 w 235"/>
                  <a:gd name="T43" fmla="*/ 658 h 667"/>
                  <a:gd name="T44" fmla="*/ 29 w 235"/>
                  <a:gd name="T45" fmla="*/ 658 h 667"/>
                  <a:gd name="T46" fmla="*/ 44 w 235"/>
                  <a:gd name="T47" fmla="*/ 659 h 667"/>
                  <a:gd name="T48" fmla="*/ 59 w 235"/>
                  <a:gd name="T49" fmla="*/ 659 h 667"/>
                  <a:gd name="T50" fmla="*/ 74 w 235"/>
                  <a:gd name="T51" fmla="*/ 661 h 667"/>
                  <a:gd name="T52" fmla="*/ 87 w 235"/>
                  <a:gd name="T53" fmla="*/ 661 h 667"/>
                  <a:gd name="T54" fmla="*/ 102 w 235"/>
                  <a:gd name="T55" fmla="*/ 662 h 667"/>
                  <a:gd name="T56" fmla="*/ 117 w 235"/>
                  <a:gd name="T57" fmla="*/ 662 h 667"/>
                  <a:gd name="T58" fmla="*/ 131 w 235"/>
                  <a:gd name="T59" fmla="*/ 663 h 667"/>
                  <a:gd name="T60" fmla="*/ 146 w 235"/>
                  <a:gd name="T61" fmla="*/ 664 h 667"/>
                  <a:gd name="T62" fmla="*/ 161 w 235"/>
                  <a:gd name="T63" fmla="*/ 664 h 667"/>
                  <a:gd name="T64" fmla="*/ 176 w 235"/>
                  <a:gd name="T65" fmla="*/ 665 h 667"/>
                  <a:gd name="T66" fmla="*/ 190 w 235"/>
                  <a:gd name="T67" fmla="*/ 665 h 667"/>
                  <a:gd name="T68" fmla="*/ 205 w 235"/>
                  <a:gd name="T69" fmla="*/ 666 h 667"/>
                  <a:gd name="T70" fmla="*/ 220 w 235"/>
                  <a:gd name="T71" fmla="*/ 666 h 667"/>
                  <a:gd name="T72" fmla="*/ 235 w 235"/>
                  <a:gd name="T73" fmla="*/ 667 h 667"/>
                  <a:gd name="T74" fmla="*/ 235 w 235"/>
                  <a:gd name="T75" fmla="*/ 500 h 667"/>
                  <a:gd name="T76" fmla="*/ 235 w 235"/>
                  <a:gd name="T77" fmla="*/ 333 h 667"/>
                  <a:gd name="T78" fmla="*/ 235 w 235"/>
                  <a:gd name="T79" fmla="*/ 167 h 667"/>
                  <a:gd name="T80" fmla="*/ 235 w 235"/>
                  <a:gd name="T81" fmla="*/ 0 h 6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35" h="667">
                    <a:moveTo>
                      <a:pt x="235" y="0"/>
                    </a:moveTo>
                    <a:lnTo>
                      <a:pt x="220" y="0"/>
                    </a:lnTo>
                    <a:lnTo>
                      <a:pt x="205" y="0"/>
                    </a:lnTo>
                    <a:lnTo>
                      <a:pt x="190" y="2"/>
                    </a:lnTo>
                    <a:lnTo>
                      <a:pt x="176" y="2"/>
                    </a:lnTo>
                    <a:lnTo>
                      <a:pt x="161" y="2"/>
                    </a:lnTo>
                    <a:lnTo>
                      <a:pt x="146" y="2"/>
                    </a:lnTo>
                    <a:lnTo>
                      <a:pt x="131" y="2"/>
                    </a:lnTo>
                    <a:lnTo>
                      <a:pt x="117" y="2"/>
                    </a:lnTo>
                    <a:lnTo>
                      <a:pt x="102" y="3"/>
                    </a:lnTo>
                    <a:lnTo>
                      <a:pt x="87" y="3"/>
                    </a:lnTo>
                    <a:lnTo>
                      <a:pt x="74" y="3"/>
                    </a:lnTo>
                    <a:lnTo>
                      <a:pt x="59" y="3"/>
                    </a:lnTo>
                    <a:lnTo>
                      <a:pt x="44" y="3"/>
                    </a:lnTo>
                    <a:lnTo>
                      <a:pt x="29" y="4"/>
                    </a:lnTo>
                    <a:lnTo>
                      <a:pt x="15" y="4"/>
                    </a:lnTo>
                    <a:lnTo>
                      <a:pt x="0" y="4"/>
                    </a:lnTo>
                    <a:lnTo>
                      <a:pt x="0" y="167"/>
                    </a:lnTo>
                    <a:lnTo>
                      <a:pt x="0" y="330"/>
                    </a:lnTo>
                    <a:lnTo>
                      <a:pt x="0" y="493"/>
                    </a:lnTo>
                    <a:lnTo>
                      <a:pt x="0" y="657"/>
                    </a:lnTo>
                    <a:lnTo>
                      <a:pt x="15" y="658"/>
                    </a:lnTo>
                    <a:lnTo>
                      <a:pt x="29" y="658"/>
                    </a:lnTo>
                    <a:lnTo>
                      <a:pt x="44" y="659"/>
                    </a:lnTo>
                    <a:lnTo>
                      <a:pt x="59" y="659"/>
                    </a:lnTo>
                    <a:lnTo>
                      <a:pt x="74" y="661"/>
                    </a:lnTo>
                    <a:lnTo>
                      <a:pt x="87" y="661"/>
                    </a:lnTo>
                    <a:lnTo>
                      <a:pt x="102" y="662"/>
                    </a:lnTo>
                    <a:lnTo>
                      <a:pt x="117" y="662"/>
                    </a:lnTo>
                    <a:lnTo>
                      <a:pt x="131" y="663"/>
                    </a:lnTo>
                    <a:lnTo>
                      <a:pt x="146" y="664"/>
                    </a:lnTo>
                    <a:lnTo>
                      <a:pt x="161" y="664"/>
                    </a:lnTo>
                    <a:lnTo>
                      <a:pt x="176" y="665"/>
                    </a:lnTo>
                    <a:lnTo>
                      <a:pt x="190" y="665"/>
                    </a:lnTo>
                    <a:lnTo>
                      <a:pt x="205" y="666"/>
                    </a:lnTo>
                    <a:lnTo>
                      <a:pt x="220" y="666"/>
                    </a:lnTo>
                    <a:lnTo>
                      <a:pt x="235" y="667"/>
                    </a:lnTo>
                    <a:lnTo>
                      <a:pt x="235" y="500"/>
                    </a:lnTo>
                    <a:lnTo>
                      <a:pt x="235" y="333"/>
                    </a:lnTo>
                    <a:lnTo>
                      <a:pt x="235" y="167"/>
                    </a:lnTo>
                    <a:lnTo>
                      <a:pt x="235" y="0"/>
                    </a:lnTo>
                    <a:close/>
                  </a:path>
                </a:pathLst>
              </a:custGeom>
              <a:solidFill>
                <a:srgbClr val="BAAF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399" name="Freeform 79"/>
              <p:cNvSpPr>
                <a:spLocks/>
              </p:cNvSpPr>
              <p:nvPr/>
            </p:nvSpPr>
            <p:spPr bwMode="auto">
              <a:xfrm>
                <a:off x="3048" y="2477"/>
                <a:ext cx="91" cy="334"/>
              </a:xfrm>
              <a:custGeom>
                <a:avLst/>
                <a:gdLst>
                  <a:gd name="T0" fmla="*/ 182 w 182"/>
                  <a:gd name="T1" fmla="*/ 0 h 667"/>
                  <a:gd name="T2" fmla="*/ 159 w 182"/>
                  <a:gd name="T3" fmla="*/ 0 h 667"/>
                  <a:gd name="T4" fmla="*/ 136 w 182"/>
                  <a:gd name="T5" fmla="*/ 2 h 667"/>
                  <a:gd name="T6" fmla="*/ 113 w 182"/>
                  <a:gd name="T7" fmla="*/ 2 h 667"/>
                  <a:gd name="T8" fmla="*/ 91 w 182"/>
                  <a:gd name="T9" fmla="*/ 2 h 667"/>
                  <a:gd name="T10" fmla="*/ 68 w 182"/>
                  <a:gd name="T11" fmla="*/ 3 h 667"/>
                  <a:gd name="T12" fmla="*/ 45 w 182"/>
                  <a:gd name="T13" fmla="*/ 3 h 667"/>
                  <a:gd name="T14" fmla="*/ 23 w 182"/>
                  <a:gd name="T15" fmla="*/ 4 h 667"/>
                  <a:gd name="T16" fmla="*/ 0 w 182"/>
                  <a:gd name="T17" fmla="*/ 4 h 667"/>
                  <a:gd name="T18" fmla="*/ 0 w 182"/>
                  <a:gd name="T19" fmla="*/ 167 h 667"/>
                  <a:gd name="T20" fmla="*/ 0 w 182"/>
                  <a:gd name="T21" fmla="*/ 330 h 667"/>
                  <a:gd name="T22" fmla="*/ 0 w 182"/>
                  <a:gd name="T23" fmla="*/ 493 h 667"/>
                  <a:gd name="T24" fmla="*/ 0 w 182"/>
                  <a:gd name="T25" fmla="*/ 657 h 667"/>
                  <a:gd name="T26" fmla="*/ 23 w 182"/>
                  <a:gd name="T27" fmla="*/ 658 h 667"/>
                  <a:gd name="T28" fmla="*/ 45 w 182"/>
                  <a:gd name="T29" fmla="*/ 659 h 667"/>
                  <a:gd name="T30" fmla="*/ 68 w 182"/>
                  <a:gd name="T31" fmla="*/ 661 h 667"/>
                  <a:gd name="T32" fmla="*/ 91 w 182"/>
                  <a:gd name="T33" fmla="*/ 662 h 667"/>
                  <a:gd name="T34" fmla="*/ 113 w 182"/>
                  <a:gd name="T35" fmla="*/ 664 h 667"/>
                  <a:gd name="T36" fmla="*/ 136 w 182"/>
                  <a:gd name="T37" fmla="*/ 665 h 667"/>
                  <a:gd name="T38" fmla="*/ 159 w 182"/>
                  <a:gd name="T39" fmla="*/ 666 h 667"/>
                  <a:gd name="T40" fmla="*/ 182 w 182"/>
                  <a:gd name="T41" fmla="*/ 667 h 667"/>
                  <a:gd name="T42" fmla="*/ 182 w 182"/>
                  <a:gd name="T43" fmla="*/ 500 h 667"/>
                  <a:gd name="T44" fmla="*/ 182 w 182"/>
                  <a:gd name="T45" fmla="*/ 333 h 667"/>
                  <a:gd name="T46" fmla="*/ 182 w 182"/>
                  <a:gd name="T47" fmla="*/ 167 h 667"/>
                  <a:gd name="T48" fmla="*/ 182 w 182"/>
                  <a:gd name="T49" fmla="*/ 0 h 6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2" h="667">
                    <a:moveTo>
                      <a:pt x="182" y="0"/>
                    </a:moveTo>
                    <a:lnTo>
                      <a:pt x="159" y="0"/>
                    </a:lnTo>
                    <a:lnTo>
                      <a:pt x="136" y="2"/>
                    </a:lnTo>
                    <a:lnTo>
                      <a:pt x="113" y="2"/>
                    </a:lnTo>
                    <a:lnTo>
                      <a:pt x="91" y="2"/>
                    </a:lnTo>
                    <a:lnTo>
                      <a:pt x="68" y="3"/>
                    </a:lnTo>
                    <a:lnTo>
                      <a:pt x="45" y="3"/>
                    </a:lnTo>
                    <a:lnTo>
                      <a:pt x="23" y="4"/>
                    </a:lnTo>
                    <a:lnTo>
                      <a:pt x="0" y="4"/>
                    </a:lnTo>
                    <a:lnTo>
                      <a:pt x="0" y="167"/>
                    </a:lnTo>
                    <a:lnTo>
                      <a:pt x="0" y="330"/>
                    </a:lnTo>
                    <a:lnTo>
                      <a:pt x="0" y="493"/>
                    </a:lnTo>
                    <a:lnTo>
                      <a:pt x="0" y="657"/>
                    </a:lnTo>
                    <a:lnTo>
                      <a:pt x="23" y="658"/>
                    </a:lnTo>
                    <a:lnTo>
                      <a:pt x="45" y="659"/>
                    </a:lnTo>
                    <a:lnTo>
                      <a:pt x="68" y="661"/>
                    </a:lnTo>
                    <a:lnTo>
                      <a:pt x="91" y="662"/>
                    </a:lnTo>
                    <a:lnTo>
                      <a:pt x="113" y="664"/>
                    </a:lnTo>
                    <a:lnTo>
                      <a:pt x="136" y="665"/>
                    </a:lnTo>
                    <a:lnTo>
                      <a:pt x="159" y="666"/>
                    </a:lnTo>
                    <a:lnTo>
                      <a:pt x="182" y="667"/>
                    </a:lnTo>
                    <a:lnTo>
                      <a:pt x="182" y="500"/>
                    </a:lnTo>
                    <a:lnTo>
                      <a:pt x="182" y="333"/>
                    </a:lnTo>
                    <a:lnTo>
                      <a:pt x="182" y="167"/>
                    </a:lnTo>
                    <a:lnTo>
                      <a:pt x="182" y="0"/>
                    </a:lnTo>
                    <a:close/>
                  </a:path>
                </a:pathLst>
              </a:custGeom>
              <a:solidFill>
                <a:srgbClr val="C1B5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400" name="Freeform 80"/>
              <p:cNvSpPr>
                <a:spLocks/>
              </p:cNvSpPr>
              <p:nvPr/>
            </p:nvSpPr>
            <p:spPr bwMode="auto">
              <a:xfrm>
                <a:off x="3074" y="2477"/>
                <a:ext cx="65" cy="334"/>
              </a:xfrm>
              <a:custGeom>
                <a:avLst/>
                <a:gdLst>
                  <a:gd name="T0" fmla="*/ 130 w 130"/>
                  <a:gd name="T1" fmla="*/ 0 h 667"/>
                  <a:gd name="T2" fmla="*/ 0 w 130"/>
                  <a:gd name="T3" fmla="*/ 4 h 667"/>
                  <a:gd name="T4" fmla="*/ 0 w 130"/>
                  <a:gd name="T5" fmla="*/ 657 h 667"/>
                  <a:gd name="T6" fmla="*/ 130 w 130"/>
                  <a:gd name="T7" fmla="*/ 667 h 667"/>
                  <a:gd name="T8" fmla="*/ 130 w 130"/>
                  <a:gd name="T9" fmla="*/ 0 h 667"/>
                </a:gdLst>
                <a:ahLst/>
                <a:cxnLst>
                  <a:cxn ang="0">
                    <a:pos x="T0" y="T1"/>
                  </a:cxn>
                  <a:cxn ang="0">
                    <a:pos x="T2" y="T3"/>
                  </a:cxn>
                  <a:cxn ang="0">
                    <a:pos x="T4" y="T5"/>
                  </a:cxn>
                  <a:cxn ang="0">
                    <a:pos x="T6" y="T7"/>
                  </a:cxn>
                  <a:cxn ang="0">
                    <a:pos x="T8" y="T9"/>
                  </a:cxn>
                </a:cxnLst>
                <a:rect l="0" t="0" r="r" b="b"/>
                <a:pathLst>
                  <a:path w="130" h="667">
                    <a:moveTo>
                      <a:pt x="130" y="0"/>
                    </a:moveTo>
                    <a:lnTo>
                      <a:pt x="0" y="4"/>
                    </a:lnTo>
                    <a:lnTo>
                      <a:pt x="0" y="657"/>
                    </a:lnTo>
                    <a:lnTo>
                      <a:pt x="130" y="667"/>
                    </a:lnTo>
                    <a:lnTo>
                      <a:pt x="130" y="0"/>
                    </a:lnTo>
                    <a:close/>
                  </a:path>
                </a:pathLst>
              </a:custGeom>
              <a:solidFill>
                <a:srgbClr val="C9BC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401" name="Freeform 81"/>
              <p:cNvSpPr>
                <a:spLocks/>
              </p:cNvSpPr>
              <p:nvPr/>
            </p:nvSpPr>
            <p:spPr bwMode="auto">
              <a:xfrm>
                <a:off x="2772" y="2019"/>
                <a:ext cx="340" cy="180"/>
              </a:xfrm>
              <a:custGeom>
                <a:avLst/>
                <a:gdLst>
                  <a:gd name="T0" fmla="*/ 680 w 680"/>
                  <a:gd name="T1" fmla="*/ 41 h 360"/>
                  <a:gd name="T2" fmla="*/ 6 w 680"/>
                  <a:gd name="T3" fmla="*/ 0 h 360"/>
                  <a:gd name="T4" fmla="*/ 0 w 680"/>
                  <a:gd name="T5" fmla="*/ 334 h 360"/>
                  <a:gd name="T6" fmla="*/ 680 w 680"/>
                  <a:gd name="T7" fmla="*/ 360 h 360"/>
                  <a:gd name="T8" fmla="*/ 680 w 680"/>
                  <a:gd name="T9" fmla="*/ 41 h 360"/>
                </a:gdLst>
                <a:ahLst/>
                <a:cxnLst>
                  <a:cxn ang="0">
                    <a:pos x="T0" y="T1"/>
                  </a:cxn>
                  <a:cxn ang="0">
                    <a:pos x="T2" y="T3"/>
                  </a:cxn>
                  <a:cxn ang="0">
                    <a:pos x="T4" y="T5"/>
                  </a:cxn>
                  <a:cxn ang="0">
                    <a:pos x="T6" y="T7"/>
                  </a:cxn>
                  <a:cxn ang="0">
                    <a:pos x="T8" y="T9"/>
                  </a:cxn>
                </a:cxnLst>
                <a:rect l="0" t="0" r="r" b="b"/>
                <a:pathLst>
                  <a:path w="680" h="360">
                    <a:moveTo>
                      <a:pt x="680" y="41"/>
                    </a:moveTo>
                    <a:lnTo>
                      <a:pt x="6" y="0"/>
                    </a:lnTo>
                    <a:lnTo>
                      <a:pt x="0" y="334"/>
                    </a:lnTo>
                    <a:lnTo>
                      <a:pt x="680" y="360"/>
                    </a:lnTo>
                    <a:lnTo>
                      <a:pt x="680" y="41"/>
                    </a:lnTo>
                    <a:close/>
                  </a:path>
                </a:pathLst>
              </a:custGeom>
              <a:solidFill>
                <a:srgbClr val="5963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402" name="Freeform 82"/>
              <p:cNvSpPr>
                <a:spLocks/>
              </p:cNvSpPr>
              <p:nvPr/>
            </p:nvSpPr>
            <p:spPr bwMode="auto">
              <a:xfrm>
                <a:off x="2839" y="2040"/>
                <a:ext cx="54" cy="19"/>
              </a:xfrm>
              <a:custGeom>
                <a:avLst/>
                <a:gdLst>
                  <a:gd name="T0" fmla="*/ 108 w 108"/>
                  <a:gd name="T1" fmla="*/ 7 h 38"/>
                  <a:gd name="T2" fmla="*/ 0 w 108"/>
                  <a:gd name="T3" fmla="*/ 0 h 38"/>
                  <a:gd name="T4" fmla="*/ 0 w 108"/>
                  <a:gd name="T5" fmla="*/ 31 h 38"/>
                  <a:gd name="T6" fmla="*/ 108 w 108"/>
                  <a:gd name="T7" fmla="*/ 38 h 38"/>
                  <a:gd name="T8" fmla="*/ 108 w 108"/>
                  <a:gd name="T9" fmla="*/ 7 h 38"/>
                </a:gdLst>
                <a:ahLst/>
                <a:cxnLst>
                  <a:cxn ang="0">
                    <a:pos x="T0" y="T1"/>
                  </a:cxn>
                  <a:cxn ang="0">
                    <a:pos x="T2" y="T3"/>
                  </a:cxn>
                  <a:cxn ang="0">
                    <a:pos x="T4" y="T5"/>
                  </a:cxn>
                  <a:cxn ang="0">
                    <a:pos x="T6" y="T7"/>
                  </a:cxn>
                  <a:cxn ang="0">
                    <a:pos x="T8" y="T9"/>
                  </a:cxn>
                </a:cxnLst>
                <a:rect l="0" t="0" r="r" b="b"/>
                <a:pathLst>
                  <a:path w="108" h="38">
                    <a:moveTo>
                      <a:pt x="108" y="7"/>
                    </a:moveTo>
                    <a:lnTo>
                      <a:pt x="0" y="0"/>
                    </a:lnTo>
                    <a:lnTo>
                      <a:pt x="0" y="31"/>
                    </a:lnTo>
                    <a:lnTo>
                      <a:pt x="108" y="38"/>
                    </a:lnTo>
                    <a:lnTo>
                      <a:pt x="108" y="7"/>
                    </a:lnTo>
                    <a:close/>
                  </a:path>
                </a:pathLst>
              </a:custGeom>
              <a:solidFill>
                <a:srgbClr val="1C26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403" name="Freeform 83"/>
              <p:cNvSpPr>
                <a:spLocks/>
              </p:cNvSpPr>
              <p:nvPr/>
            </p:nvSpPr>
            <p:spPr bwMode="auto">
              <a:xfrm>
                <a:off x="2839" y="2073"/>
                <a:ext cx="54" cy="18"/>
              </a:xfrm>
              <a:custGeom>
                <a:avLst/>
                <a:gdLst>
                  <a:gd name="T0" fmla="*/ 108 w 108"/>
                  <a:gd name="T1" fmla="*/ 6 h 36"/>
                  <a:gd name="T2" fmla="*/ 0 w 108"/>
                  <a:gd name="T3" fmla="*/ 0 h 36"/>
                  <a:gd name="T4" fmla="*/ 0 w 108"/>
                  <a:gd name="T5" fmla="*/ 30 h 36"/>
                  <a:gd name="T6" fmla="*/ 108 w 108"/>
                  <a:gd name="T7" fmla="*/ 36 h 36"/>
                  <a:gd name="T8" fmla="*/ 108 w 108"/>
                  <a:gd name="T9" fmla="*/ 6 h 36"/>
                </a:gdLst>
                <a:ahLst/>
                <a:cxnLst>
                  <a:cxn ang="0">
                    <a:pos x="T0" y="T1"/>
                  </a:cxn>
                  <a:cxn ang="0">
                    <a:pos x="T2" y="T3"/>
                  </a:cxn>
                  <a:cxn ang="0">
                    <a:pos x="T4" y="T5"/>
                  </a:cxn>
                  <a:cxn ang="0">
                    <a:pos x="T6" y="T7"/>
                  </a:cxn>
                  <a:cxn ang="0">
                    <a:pos x="T8" y="T9"/>
                  </a:cxn>
                </a:cxnLst>
                <a:rect l="0" t="0" r="r" b="b"/>
                <a:pathLst>
                  <a:path w="108" h="36">
                    <a:moveTo>
                      <a:pt x="108" y="6"/>
                    </a:moveTo>
                    <a:lnTo>
                      <a:pt x="0" y="0"/>
                    </a:lnTo>
                    <a:lnTo>
                      <a:pt x="0" y="30"/>
                    </a:lnTo>
                    <a:lnTo>
                      <a:pt x="108" y="36"/>
                    </a:lnTo>
                    <a:lnTo>
                      <a:pt x="108" y="6"/>
                    </a:lnTo>
                    <a:close/>
                  </a:path>
                </a:pathLst>
              </a:custGeom>
              <a:solidFill>
                <a:srgbClr val="1C26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404" name="Freeform 84"/>
              <p:cNvSpPr>
                <a:spLocks/>
              </p:cNvSpPr>
              <p:nvPr/>
            </p:nvSpPr>
            <p:spPr bwMode="auto">
              <a:xfrm>
                <a:off x="2837" y="2114"/>
                <a:ext cx="54" cy="18"/>
              </a:xfrm>
              <a:custGeom>
                <a:avLst/>
                <a:gdLst>
                  <a:gd name="T0" fmla="*/ 108 w 108"/>
                  <a:gd name="T1" fmla="*/ 5 h 36"/>
                  <a:gd name="T2" fmla="*/ 0 w 108"/>
                  <a:gd name="T3" fmla="*/ 0 h 36"/>
                  <a:gd name="T4" fmla="*/ 0 w 108"/>
                  <a:gd name="T5" fmla="*/ 31 h 36"/>
                  <a:gd name="T6" fmla="*/ 108 w 108"/>
                  <a:gd name="T7" fmla="*/ 36 h 36"/>
                  <a:gd name="T8" fmla="*/ 108 w 108"/>
                  <a:gd name="T9" fmla="*/ 5 h 36"/>
                </a:gdLst>
                <a:ahLst/>
                <a:cxnLst>
                  <a:cxn ang="0">
                    <a:pos x="T0" y="T1"/>
                  </a:cxn>
                  <a:cxn ang="0">
                    <a:pos x="T2" y="T3"/>
                  </a:cxn>
                  <a:cxn ang="0">
                    <a:pos x="T4" y="T5"/>
                  </a:cxn>
                  <a:cxn ang="0">
                    <a:pos x="T6" y="T7"/>
                  </a:cxn>
                  <a:cxn ang="0">
                    <a:pos x="T8" y="T9"/>
                  </a:cxn>
                </a:cxnLst>
                <a:rect l="0" t="0" r="r" b="b"/>
                <a:pathLst>
                  <a:path w="108" h="36">
                    <a:moveTo>
                      <a:pt x="108" y="5"/>
                    </a:moveTo>
                    <a:lnTo>
                      <a:pt x="0" y="0"/>
                    </a:lnTo>
                    <a:lnTo>
                      <a:pt x="0" y="31"/>
                    </a:lnTo>
                    <a:lnTo>
                      <a:pt x="108" y="36"/>
                    </a:lnTo>
                    <a:lnTo>
                      <a:pt x="108" y="5"/>
                    </a:lnTo>
                    <a:close/>
                  </a:path>
                </a:pathLst>
              </a:custGeom>
              <a:solidFill>
                <a:srgbClr val="1C26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405" name="Freeform 85"/>
              <p:cNvSpPr>
                <a:spLocks/>
              </p:cNvSpPr>
              <p:nvPr/>
            </p:nvSpPr>
            <p:spPr bwMode="auto">
              <a:xfrm>
                <a:off x="2843" y="2044"/>
                <a:ext cx="47" cy="10"/>
              </a:xfrm>
              <a:custGeom>
                <a:avLst/>
                <a:gdLst>
                  <a:gd name="T0" fmla="*/ 93 w 93"/>
                  <a:gd name="T1" fmla="*/ 9 h 22"/>
                  <a:gd name="T2" fmla="*/ 0 w 93"/>
                  <a:gd name="T3" fmla="*/ 0 h 22"/>
                  <a:gd name="T4" fmla="*/ 0 w 93"/>
                  <a:gd name="T5" fmla="*/ 15 h 22"/>
                  <a:gd name="T6" fmla="*/ 93 w 93"/>
                  <a:gd name="T7" fmla="*/ 22 h 22"/>
                  <a:gd name="T8" fmla="*/ 93 w 93"/>
                  <a:gd name="T9" fmla="*/ 9 h 22"/>
                </a:gdLst>
                <a:ahLst/>
                <a:cxnLst>
                  <a:cxn ang="0">
                    <a:pos x="T0" y="T1"/>
                  </a:cxn>
                  <a:cxn ang="0">
                    <a:pos x="T2" y="T3"/>
                  </a:cxn>
                  <a:cxn ang="0">
                    <a:pos x="T4" y="T5"/>
                  </a:cxn>
                  <a:cxn ang="0">
                    <a:pos x="T6" y="T7"/>
                  </a:cxn>
                  <a:cxn ang="0">
                    <a:pos x="T8" y="T9"/>
                  </a:cxn>
                </a:cxnLst>
                <a:rect l="0" t="0" r="r" b="b"/>
                <a:pathLst>
                  <a:path w="93" h="22">
                    <a:moveTo>
                      <a:pt x="93" y="9"/>
                    </a:moveTo>
                    <a:lnTo>
                      <a:pt x="0" y="0"/>
                    </a:lnTo>
                    <a:lnTo>
                      <a:pt x="0" y="15"/>
                    </a:lnTo>
                    <a:lnTo>
                      <a:pt x="93" y="22"/>
                    </a:lnTo>
                    <a:lnTo>
                      <a:pt x="93" y="9"/>
                    </a:lnTo>
                    <a:close/>
                  </a:path>
                </a:pathLst>
              </a:custGeom>
              <a:solidFill>
                <a:srgbClr val="8989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406" name="Freeform 86"/>
              <p:cNvSpPr>
                <a:spLocks/>
              </p:cNvSpPr>
              <p:nvPr/>
            </p:nvSpPr>
            <p:spPr bwMode="auto">
              <a:xfrm>
                <a:off x="2843" y="2076"/>
                <a:ext cx="47" cy="11"/>
              </a:xfrm>
              <a:custGeom>
                <a:avLst/>
                <a:gdLst>
                  <a:gd name="T0" fmla="*/ 93 w 93"/>
                  <a:gd name="T1" fmla="*/ 8 h 20"/>
                  <a:gd name="T2" fmla="*/ 0 w 93"/>
                  <a:gd name="T3" fmla="*/ 0 h 20"/>
                  <a:gd name="T4" fmla="*/ 0 w 93"/>
                  <a:gd name="T5" fmla="*/ 15 h 20"/>
                  <a:gd name="T6" fmla="*/ 93 w 93"/>
                  <a:gd name="T7" fmla="*/ 20 h 20"/>
                  <a:gd name="T8" fmla="*/ 93 w 93"/>
                  <a:gd name="T9" fmla="*/ 8 h 20"/>
                </a:gdLst>
                <a:ahLst/>
                <a:cxnLst>
                  <a:cxn ang="0">
                    <a:pos x="T0" y="T1"/>
                  </a:cxn>
                  <a:cxn ang="0">
                    <a:pos x="T2" y="T3"/>
                  </a:cxn>
                  <a:cxn ang="0">
                    <a:pos x="T4" y="T5"/>
                  </a:cxn>
                  <a:cxn ang="0">
                    <a:pos x="T6" y="T7"/>
                  </a:cxn>
                  <a:cxn ang="0">
                    <a:pos x="T8" y="T9"/>
                  </a:cxn>
                </a:cxnLst>
                <a:rect l="0" t="0" r="r" b="b"/>
                <a:pathLst>
                  <a:path w="93" h="20">
                    <a:moveTo>
                      <a:pt x="93" y="8"/>
                    </a:moveTo>
                    <a:lnTo>
                      <a:pt x="0" y="0"/>
                    </a:lnTo>
                    <a:lnTo>
                      <a:pt x="0" y="15"/>
                    </a:lnTo>
                    <a:lnTo>
                      <a:pt x="93" y="20"/>
                    </a:lnTo>
                    <a:lnTo>
                      <a:pt x="93" y="8"/>
                    </a:lnTo>
                    <a:close/>
                  </a:path>
                </a:pathLst>
              </a:custGeom>
              <a:solidFill>
                <a:srgbClr val="8989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407" name="Freeform 87"/>
              <p:cNvSpPr>
                <a:spLocks/>
              </p:cNvSpPr>
              <p:nvPr/>
            </p:nvSpPr>
            <p:spPr bwMode="auto">
              <a:xfrm>
                <a:off x="2842" y="2117"/>
                <a:ext cx="46" cy="11"/>
              </a:xfrm>
              <a:custGeom>
                <a:avLst/>
                <a:gdLst>
                  <a:gd name="T0" fmla="*/ 94 w 94"/>
                  <a:gd name="T1" fmla="*/ 10 h 22"/>
                  <a:gd name="T2" fmla="*/ 0 w 94"/>
                  <a:gd name="T3" fmla="*/ 0 h 22"/>
                  <a:gd name="T4" fmla="*/ 0 w 94"/>
                  <a:gd name="T5" fmla="*/ 16 h 22"/>
                  <a:gd name="T6" fmla="*/ 94 w 94"/>
                  <a:gd name="T7" fmla="*/ 22 h 22"/>
                  <a:gd name="T8" fmla="*/ 94 w 94"/>
                  <a:gd name="T9" fmla="*/ 10 h 22"/>
                </a:gdLst>
                <a:ahLst/>
                <a:cxnLst>
                  <a:cxn ang="0">
                    <a:pos x="T0" y="T1"/>
                  </a:cxn>
                  <a:cxn ang="0">
                    <a:pos x="T2" y="T3"/>
                  </a:cxn>
                  <a:cxn ang="0">
                    <a:pos x="T4" y="T5"/>
                  </a:cxn>
                  <a:cxn ang="0">
                    <a:pos x="T6" y="T7"/>
                  </a:cxn>
                  <a:cxn ang="0">
                    <a:pos x="T8" y="T9"/>
                  </a:cxn>
                </a:cxnLst>
                <a:rect l="0" t="0" r="r" b="b"/>
                <a:pathLst>
                  <a:path w="94" h="22">
                    <a:moveTo>
                      <a:pt x="94" y="10"/>
                    </a:moveTo>
                    <a:lnTo>
                      <a:pt x="0" y="0"/>
                    </a:lnTo>
                    <a:lnTo>
                      <a:pt x="0" y="16"/>
                    </a:lnTo>
                    <a:lnTo>
                      <a:pt x="94" y="22"/>
                    </a:lnTo>
                    <a:lnTo>
                      <a:pt x="94" y="10"/>
                    </a:lnTo>
                    <a:close/>
                  </a:path>
                </a:pathLst>
              </a:custGeom>
              <a:solidFill>
                <a:srgbClr val="8989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408" name="Freeform 88"/>
              <p:cNvSpPr>
                <a:spLocks/>
              </p:cNvSpPr>
              <p:nvPr/>
            </p:nvSpPr>
            <p:spPr bwMode="auto">
              <a:xfrm>
                <a:off x="2952" y="2067"/>
                <a:ext cx="76" cy="65"/>
              </a:xfrm>
              <a:custGeom>
                <a:avLst/>
                <a:gdLst>
                  <a:gd name="T0" fmla="*/ 146 w 154"/>
                  <a:gd name="T1" fmla="*/ 12 h 130"/>
                  <a:gd name="T2" fmla="*/ 3 w 154"/>
                  <a:gd name="T3" fmla="*/ 0 h 130"/>
                  <a:gd name="T4" fmla="*/ 0 w 154"/>
                  <a:gd name="T5" fmla="*/ 122 h 130"/>
                  <a:gd name="T6" fmla="*/ 141 w 154"/>
                  <a:gd name="T7" fmla="*/ 130 h 130"/>
                  <a:gd name="T8" fmla="*/ 154 w 154"/>
                  <a:gd name="T9" fmla="*/ 120 h 130"/>
                  <a:gd name="T10" fmla="*/ 146 w 154"/>
                  <a:gd name="T11" fmla="*/ 12 h 130"/>
                </a:gdLst>
                <a:ahLst/>
                <a:cxnLst>
                  <a:cxn ang="0">
                    <a:pos x="T0" y="T1"/>
                  </a:cxn>
                  <a:cxn ang="0">
                    <a:pos x="T2" y="T3"/>
                  </a:cxn>
                  <a:cxn ang="0">
                    <a:pos x="T4" y="T5"/>
                  </a:cxn>
                  <a:cxn ang="0">
                    <a:pos x="T6" y="T7"/>
                  </a:cxn>
                  <a:cxn ang="0">
                    <a:pos x="T8" y="T9"/>
                  </a:cxn>
                  <a:cxn ang="0">
                    <a:pos x="T10" y="T11"/>
                  </a:cxn>
                </a:cxnLst>
                <a:rect l="0" t="0" r="r" b="b"/>
                <a:pathLst>
                  <a:path w="154" h="130">
                    <a:moveTo>
                      <a:pt x="146" y="12"/>
                    </a:moveTo>
                    <a:lnTo>
                      <a:pt x="3" y="0"/>
                    </a:lnTo>
                    <a:lnTo>
                      <a:pt x="0" y="122"/>
                    </a:lnTo>
                    <a:lnTo>
                      <a:pt x="141" y="130"/>
                    </a:lnTo>
                    <a:lnTo>
                      <a:pt x="154" y="120"/>
                    </a:lnTo>
                    <a:lnTo>
                      <a:pt x="146" y="12"/>
                    </a:lnTo>
                    <a:close/>
                  </a:path>
                </a:pathLst>
              </a:custGeom>
              <a:solidFill>
                <a:srgbClr val="1C26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409" name="Freeform 89"/>
              <p:cNvSpPr>
                <a:spLocks/>
              </p:cNvSpPr>
              <p:nvPr/>
            </p:nvSpPr>
            <p:spPr bwMode="auto">
              <a:xfrm>
                <a:off x="2957" y="2065"/>
                <a:ext cx="72" cy="63"/>
              </a:xfrm>
              <a:custGeom>
                <a:avLst/>
                <a:gdLst>
                  <a:gd name="T0" fmla="*/ 143 w 143"/>
                  <a:gd name="T1" fmla="*/ 12 h 124"/>
                  <a:gd name="T2" fmla="*/ 0 w 143"/>
                  <a:gd name="T3" fmla="*/ 0 h 124"/>
                  <a:gd name="T4" fmla="*/ 0 w 143"/>
                  <a:gd name="T5" fmla="*/ 115 h 124"/>
                  <a:gd name="T6" fmla="*/ 143 w 143"/>
                  <a:gd name="T7" fmla="*/ 124 h 124"/>
                  <a:gd name="T8" fmla="*/ 143 w 143"/>
                  <a:gd name="T9" fmla="*/ 12 h 124"/>
                </a:gdLst>
                <a:ahLst/>
                <a:cxnLst>
                  <a:cxn ang="0">
                    <a:pos x="T0" y="T1"/>
                  </a:cxn>
                  <a:cxn ang="0">
                    <a:pos x="T2" y="T3"/>
                  </a:cxn>
                  <a:cxn ang="0">
                    <a:pos x="T4" y="T5"/>
                  </a:cxn>
                  <a:cxn ang="0">
                    <a:pos x="T6" y="T7"/>
                  </a:cxn>
                  <a:cxn ang="0">
                    <a:pos x="T8" y="T9"/>
                  </a:cxn>
                </a:cxnLst>
                <a:rect l="0" t="0" r="r" b="b"/>
                <a:pathLst>
                  <a:path w="143" h="124">
                    <a:moveTo>
                      <a:pt x="143" y="12"/>
                    </a:moveTo>
                    <a:lnTo>
                      <a:pt x="0" y="0"/>
                    </a:lnTo>
                    <a:lnTo>
                      <a:pt x="0" y="115"/>
                    </a:lnTo>
                    <a:lnTo>
                      <a:pt x="143" y="124"/>
                    </a:lnTo>
                    <a:lnTo>
                      <a:pt x="143" y="12"/>
                    </a:lnTo>
                    <a:close/>
                  </a:path>
                </a:pathLst>
              </a:custGeom>
              <a:solidFill>
                <a:srgbClr val="333D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410" name="Freeform 90"/>
              <p:cNvSpPr>
                <a:spLocks/>
              </p:cNvSpPr>
              <p:nvPr/>
            </p:nvSpPr>
            <p:spPr bwMode="auto">
              <a:xfrm>
                <a:off x="3008" y="2078"/>
                <a:ext cx="9" cy="10"/>
              </a:xfrm>
              <a:custGeom>
                <a:avLst/>
                <a:gdLst>
                  <a:gd name="T0" fmla="*/ 18 w 18"/>
                  <a:gd name="T1" fmla="*/ 3 h 21"/>
                  <a:gd name="T2" fmla="*/ 0 w 18"/>
                  <a:gd name="T3" fmla="*/ 0 h 21"/>
                  <a:gd name="T4" fmla="*/ 0 w 18"/>
                  <a:gd name="T5" fmla="*/ 17 h 21"/>
                  <a:gd name="T6" fmla="*/ 18 w 18"/>
                  <a:gd name="T7" fmla="*/ 21 h 21"/>
                  <a:gd name="T8" fmla="*/ 18 w 18"/>
                  <a:gd name="T9" fmla="*/ 3 h 21"/>
                </a:gdLst>
                <a:ahLst/>
                <a:cxnLst>
                  <a:cxn ang="0">
                    <a:pos x="T0" y="T1"/>
                  </a:cxn>
                  <a:cxn ang="0">
                    <a:pos x="T2" y="T3"/>
                  </a:cxn>
                  <a:cxn ang="0">
                    <a:pos x="T4" y="T5"/>
                  </a:cxn>
                  <a:cxn ang="0">
                    <a:pos x="T6" y="T7"/>
                  </a:cxn>
                  <a:cxn ang="0">
                    <a:pos x="T8" y="T9"/>
                  </a:cxn>
                </a:cxnLst>
                <a:rect l="0" t="0" r="r" b="b"/>
                <a:pathLst>
                  <a:path w="18" h="21">
                    <a:moveTo>
                      <a:pt x="18" y="3"/>
                    </a:moveTo>
                    <a:lnTo>
                      <a:pt x="0" y="0"/>
                    </a:lnTo>
                    <a:lnTo>
                      <a:pt x="0" y="17"/>
                    </a:lnTo>
                    <a:lnTo>
                      <a:pt x="18" y="21"/>
                    </a:lnTo>
                    <a:lnTo>
                      <a:pt x="18" y="3"/>
                    </a:lnTo>
                    <a:close/>
                  </a:path>
                </a:pathLst>
              </a:custGeom>
              <a:solidFill>
                <a:srgbClr val="1C26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411" name="Freeform 91"/>
              <p:cNvSpPr>
                <a:spLocks/>
              </p:cNvSpPr>
              <p:nvPr/>
            </p:nvSpPr>
            <p:spPr bwMode="auto">
              <a:xfrm>
                <a:off x="2991" y="2077"/>
                <a:ext cx="9" cy="10"/>
              </a:xfrm>
              <a:custGeom>
                <a:avLst/>
                <a:gdLst>
                  <a:gd name="T0" fmla="*/ 18 w 18"/>
                  <a:gd name="T1" fmla="*/ 3 h 19"/>
                  <a:gd name="T2" fmla="*/ 0 w 18"/>
                  <a:gd name="T3" fmla="*/ 0 h 19"/>
                  <a:gd name="T4" fmla="*/ 0 w 18"/>
                  <a:gd name="T5" fmla="*/ 16 h 19"/>
                  <a:gd name="T6" fmla="*/ 18 w 18"/>
                  <a:gd name="T7" fmla="*/ 19 h 19"/>
                  <a:gd name="T8" fmla="*/ 18 w 18"/>
                  <a:gd name="T9" fmla="*/ 3 h 19"/>
                </a:gdLst>
                <a:ahLst/>
                <a:cxnLst>
                  <a:cxn ang="0">
                    <a:pos x="T0" y="T1"/>
                  </a:cxn>
                  <a:cxn ang="0">
                    <a:pos x="T2" y="T3"/>
                  </a:cxn>
                  <a:cxn ang="0">
                    <a:pos x="T4" y="T5"/>
                  </a:cxn>
                  <a:cxn ang="0">
                    <a:pos x="T6" y="T7"/>
                  </a:cxn>
                  <a:cxn ang="0">
                    <a:pos x="T8" y="T9"/>
                  </a:cxn>
                </a:cxnLst>
                <a:rect l="0" t="0" r="r" b="b"/>
                <a:pathLst>
                  <a:path w="18" h="19">
                    <a:moveTo>
                      <a:pt x="18" y="3"/>
                    </a:moveTo>
                    <a:lnTo>
                      <a:pt x="0" y="0"/>
                    </a:lnTo>
                    <a:lnTo>
                      <a:pt x="0" y="16"/>
                    </a:lnTo>
                    <a:lnTo>
                      <a:pt x="18" y="19"/>
                    </a:lnTo>
                    <a:lnTo>
                      <a:pt x="18" y="3"/>
                    </a:lnTo>
                    <a:close/>
                  </a:path>
                </a:pathLst>
              </a:custGeom>
              <a:solidFill>
                <a:srgbClr val="1C26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412" name="Freeform 92"/>
              <p:cNvSpPr>
                <a:spLocks/>
              </p:cNvSpPr>
              <p:nvPr/>
            </p:nvSpPr>
            <p:spPr bwMode="auto">
              <a:xfrm>
                <a:off x="2974" y="2075"/>
                <a:ext cx="8" cy="10"/>
              </a:xfrm>
              <a:custGeom>
                <a:avLst/>
                <a:gdLst>
                  <a:gd name="T0" fmla="*/ 18 w 18"/>
                  <a:gd name="T1" fmla="*/ 4 h 21"/>
                  <a:gd name="T2" fmla="*/ 0 w 18"/>
                  <a:gd name="T3" fmla="*/ 0 h 21"/>
                  <a:gd name="T4" fmla="*/ 0 w 18"/>
                  <a:gd name="T5" fmla="*/ 18 h 21"/>
                  <a:gd name="T6" fmla="*/ 18 w 18"/>
                  <a:gd name="T7" fmla="*/ 21 h 21"/>
                  <a:gd name="T8" fmla="*/ 18 w 18"/>
                  <a:gd name="T9" fmla="*/ 4 h 21"/>
                </a:gdLst>
                <a:ahLst/>
                <a:cxnLst>
                  <a:cxn ang="0">
                    <a:pos x="T0" y="T1"/>
                  </a:cxn>
                  <a:cxn ang="0">
                    <a:pos x="T2" y="T3"/>
                  </a:cxn>
                  <a:cxn ang="0">
                    <a:pos x="T4" y="T5"/>
                  </a:cxn>
                  <a:cxn ang="0">
                    <a:pos x="T6" y="T7"/>
                  </a:cxn>
                  <a:cxn ang="0">
                    <a:pos x="T8" y="T9"/>
                  </a:cxn>
                </a:cxnLst>
                <a:rect l="0" t="0" r="r" b="b"/>
                <a:pathLst>
                  <a:path w="18" h="21">
                    <a:moveTo>
                      <a:pt x="18" y="4"/>
                    </a:moveTo>
                    <a:lnTo>
                      <a:pt x="0" y="0"/>
                    </a:lnTo>
                    <a:lnTo>
                      <a:pt x="0" y="18"/>
                    </a:lnTo>
                    <a:lnTo>
                      <a:pt x="18" y="21"/>
                    </a:lnTo>
                    <a:lnTo>
                      <a:pt x="18" y="4"/>
                    </a:lnTo>
                    <a:close/>
                  </a:path>
                </a:pathLst>
              </a:custGeom>
              <a:solidFill>
                <a:srgbClr val="1C26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413" name="Freeform 93"/>
              <p:cNvSpPr>
                <a:spLocks/>
              </p:cNvSpPr>
              <p:nvPr/>
            </p:nvSpPr>
            <p:spPr bwMode="auto">
              <a:xfrm>
                <a:off x="3008" y="2094"/>
                <a:ext cx="9" cy="11"/>
              </a:xfrm>
              <a:custGeom>
                <a:avLst/>
                <a:gdLst>
                  <a:gd name="T0" fmla="*/ 18 w 18"/>
                  <a:gd name="T1" fmla="*/ 4 h 22"/>
                  <a:gd name="T2" fmla="*/ 0 w 18"/>
                  <a:gd name="T3" fmla="*/ 0 h 22"/>
                  <a:gd name="T4" fmla="*/ 0 w 18"/>
                  <a:gd name="T5" fmla="*/ 19 h 22"/>
                  <a:gd name="T6" fmla="*/ 18 w 18"/>
                  <a:gd name="T7" fmla="*/ 22 h 22"/>
                  <a:gd name="T8" fmla="*/ 18 w 18"/>
                  <a:gd name="T9" fmla="*/ 4 h 22"/>
                </a:gdLst>
                <a:ahLst/>
                <a:cxnLst>
                  <a:cxn ang="0">
                    <a:pos x="T0" y="T1"/>
                  </a:cxn>
                  <a:cxn ang="0">
                    <a:pos x="T2" y="T3"/>
                  </a:cxn>
                  <a:cxn ang="0">
                    <a:pos x="T4" y="T5"/>
                  </a:cxn>
                  <a:cxn ang="0">
                    <a:pos x="T6" y="T7"/>
                  </a:cxn>
                  <a:cxn ang="0">
                    <a:pos x="T8" y="T9"/>
                  </a:cxn>
                </a:cxnLst>
                <a:rect l="0" t="0" r="r" b="b"/>
                <a:pathLst>
                  <a:path w="18" h="22">
                    <a:moveTo>
                      <a:pt x="18" y="4"/>
                    </a:moveTo>
                    <a:lnTo>
                      <a:pt x="0" y="0"/>
                    </a:lnTo>
                    <a:lnTo>
                      <a:pt x="0" y="19"/>
                    </a:lnTo>
                    <a:lnTo>
                      <a:pt x="18" y="22"/>
                    </a:lnTo>
                    <a:lnTo>
                      <a:pt x="18" y="4"/>
                    </a:lnTo>
                    <a:close/>
                  </a:path>
                </a:pathLst>
              </a:custGeom>
              <a:solidFill>
                <a:srgbClr val="1C26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414" name="Freeform 94"/>
              <p:cNvSpPr>
                <a:spLocks/>
              </p:cNvSpPr>
              <p:nvPr/>
            </p:nvSpPr>
            <p:spPr bwMode="auto">
              <a:xfrm>
                <a:off x="2991" y="2094"/>
                <a:ext cx="9" cy="11"/>
              </a:xfrm>
              <a:custGeom>
                <a:avLst/>
                <a:gdLst>
                  <a:gd name="T0" fmla="*/ 18 w 18"/>
                  <a:gd name="T1" fmla="*/ 4 h 22"/>
                  <a:gd name="T2" fmla="*/ 0 w 18"/>
                  <a:gd name="T3" fmla="*/ 0 h 22"/>
                  <a:gd name="T4" fmla="*/ 0 w 18"/>
                  <a:gd name="T5" fmla="*/ 19 h 22"/>
                  <a:gd name="T6" fmla="*/ 18 w 18"/>
                  <a:gd name="T7" fmla="*/ 22 h 22"/>
                  <a:gd name="T8" fmla="*/ 18 w 18"/>
                  <a:gd name="T9" fmla="*/ 4 h 22"/>
                </a:gdLst>
                <a:ahLst/>
                <a:cxnLst>
                  <a:cxn ang="0">
                    <a:pos x="T0" y="T1"/>
                  </a:cxn>
                  <a:cxn ang="0">
                    <a:pos x="T2" y="T3"/>
                  </a:cxn>
                  <a:cxn ang="0">
                    <a:pos x="T4" y="T5"/>
                  </a:cxn>
                  <a:cxn ang="0">
                    <a:pos x="T6" y="T7"/>
                  </a:cxn>
                  <a:cxn ang="0">
                    <a:pos x="T8" y="T9"/>
                  </a:cxn>
                </a:cxnLst>
                <a:rect l="0" t="0" r="r" b="b"/>
                <a:pathLst>
                  <a:path w="18" h="22">
                    <a:moveTo>
                      <a:pt x="18" y="4"/>
                    </a:moveTo>
                    <a:lnTo>
                      <a:pt x="0" y="0"/>
                    </a:lnTo>
                    <a:lnTo>
                      <a:pt x="0" y="19"/>
                    </a:lnTo>
                    <a:lnTo>
                      <a:pt x="18" y="22"/>
                    </a:lnTo>
                    <a:lnTo>
                      <a:pt x="18" y="4"/>
                    </a:lnTo>
                    <a:close/>
                  </a:path>
                </a:pathLst>
              </a:custGeom>
              <a:solidFill>
                <a:srgbClr val="1C26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415" name="Freeform 95"/>
              <p:cNvSpPr>
                <a:spLocks/>
              </p:cNvSpPr>
              <p:nvPr/>
            </p:nvSpPr>
            <p:spPr bwMode="auto">
              <a:xfrm>
                <a:off x="2974" y="2091"/>
                <a:ext cx="8" cy="11"/>
              </a:xfrm>
              <a:custGeom>
                <a:avLst/>
                <a:gdLst>
                  <a:gd name="T0" fmla="*/ 18 w 18"/>
                  <a:gd name="T1" fmla="*/ 3 h 22"/>
                  <a:gd name="T2" fmla="*/ 0 w 18"/>
                  <a:gd name="T3" fmla="*/ 0 h 22"/>
                  <a:gd name="T4" fmla="*/ 0 w 18"/>
                  <a:gd name="T5" fmla="*/ 18 h 22"/>
                  <a:gd name="T6" fmla="*/ 18 w 18"/>
                  <a:gd name="T7" fmla="*/ 22 h 22"/>
                  <a:gd name="T8" fmla="*/ 18 w 18"/>
                  <a:gd name="T9" fmla="*/ 3 h 22"/>
                </a:gdLst>
                <a:ahLst/>
                <a:cxnLst>
                  <a:cxn ang="0">
                    <a:pos x="T0" y="T1"/>
                  </a:cxn>
                  <a:cxn ang="0">
                    <a:pos x="T2" y="T3"/>
                  </a:cxn>
                  <a:cxn ang="0">
                    <a:pos x="T4" y="T5"/>
                  </a:cxn>
                  <a:cxn ang="0">
                    <a:pos x="T6" y="T7"/>
                  </a:cxn>
                  <a:cxn ang="0">
                    <a:pos x="T8" y="T9"/>
                  </a:cxn>
                </a:cxnLst>
                <a:rect l="0" t="0" r="r" b="b"/>
                <a:pathLst>
                  <a:path w="18" h="22">
                    <a:moveTo>
                      <a:pt x="18" y="3"/>
                    </a:moveTo>
                    <a:lnTo>
                      <a:pt x="0" y="0"/>
                    </a:lnTo>
                    <a:lnTo>
                      <a:pt x="0" y="18"/>
                    </a:lnTo>
                    <a:lnTo>
                      <a:pt x="18" y="22"/>
                    </a:lnTo>
                    <a:lnTo>
                      <a:pt x="18" y="3"/>
                    </a:lnTo>
                    <a:close/>
                  </a:path>
                </a:pathLst>
              </a:custGeom>
              <a:solidFill>
                <a:srgbClr val="1C26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416" name="Freeform 96"/>
              <p:cNvSpPr>
                <a:spLocks/>
              </p:cNvSpPr>
              <p:nvPr/>
            </p:nvSpPr>
            <p:spPr bwMode="auto">
              <a:xfrm>
                <a:off x="3008" y="2109"/>
                <a:ext cx="9" cy="11"/>
              </a:xfrm>
              <a:custGeom>
                <a:avLst/>
                <a:gdLst>
                  <a:gd name="T0" fmla="*/ 18 w 18"/>
                  <a:gd name="T1" fmla="*/ 4 h 22"/>
                  <a:gd name="T2" fmla="*/ 0 w 18"/>
                  <a:gd name="T3" fmla="*/ 0 h 22"/>
                  <a:gd name="T4" fmla="*/ 0 w 18"/>
                  <a:gd name="T5" fmla="*/ 19 h 22"/>
                  <a:gd name="T6" fmla="*/ 18 w 18"/>
                  <a:gd name="T7" fmla="*/ 22 h 22"/>
                  <a:gd name="T8" fmla="*/ 18 w 18"/>
                  <a:gd name="T9" fmla="*/ 4 h 22"/>
                </a:gdLst>
                <a:ahLst/>
                <a:cxnLst>
                  <a:cxn ang="0">
                    <a:pos x="T0" y="T1"/>
                  </a:cxn>
                  <a:cxn ang="0">
                    <a:pos x="T2" y="T3"/>
                  </a:cxn>
                  <a:cxn ang="0">
                    <a:pos x="T4" y="T5"/>
                  </a:cxn>
                  <a:cxn ang="0">
                    <a:pos x="T6" y="T7"/>
                  </a:cxn>
                  <a:cxn ang="0">
                    <a:pos x="T8" y="T9"/>
                  </a:cxn>
                </a:cxnLst>
                <a:rect l="0" t="0" r="r" b="b"/>
                <a:pathLst>
                  <a:path w="18" h="22">
                    <a:moveTo>
                      <a:pt x="18" y="4"/>
                    </a:moveTo>
                    <a:lnTo>
                      <a:pt x="0" y="0"/>
                    </a:lnTo>
                    <a:lnTo>
                      <a:pt x="0" y="19"/>
                    </a:lnTo>
                    <a:lnTo>
                      <a:pt x="18" y="22"/>
                    </a:lnTo>
                    <a:lnTo>
                      <a:pt x="18" y="4"/>
                    </a:lnTo>
                    <a:close/>
                  </a:path>
                </a:pathLst>
              </a:custGeom>
              <a:solidFill>
                <a:srgbClr val="1C26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417" name="Freeform 97"/>
              <p:cNvSpPr>
                <a:spLocks/>
              </p:cNvSpPr>
              <p:nvPr/>
            </p:nvSpPr>
            <p:spPr bwMode="auto">
              <a:xfrm>
                <a:off x="2991" y="2108"/>
                <a:ext cx="9" cy="11"/>
              </a:xfrm>
              <a:custGeom>
                <a:avLst/>
                <a:gdLst>
                  <a:gd name="T0" fmla="*/ 18 w 18"/>
                  <a:gd name="T1" fmla="*/ 4 h 22"/>
                  <a:gd name="T2" fmla="*/ 0 w 18"/>
                  <a:gd name="T3" fmla="*/ 0 h 22"/>
                  <a:gd name="T4" fmla="*/ 0 w 18"/>
                  <a:gd name="T5" fmla="*/ 18 h 22"/>
                  <a:gd name="T6" fmla="*/ 18 w 18"/>
                  <a:gd name="T7" fmla="*/ 22 h 22"/>
                  <a:gd name="T8" fmla="*/ 18 w 18"/>
                  <a:gd name="T9" fmla="*/ 4 h 22"/>
                </a:gdLst>
                <a:ahLst/>
                <a:cxnLst>
                  <a:cxn ang="0">
                    <a:pos x="T0" y="T1"/>
                  </a:cxn>
                  <a:cxn ang="0">
                    <a:pos x="T2" y="T3"/>
                  </a:cxn>
                  <a:cxn ang="0">
                    <a:pos x="T4" y="T5"/>
                  </a:cxn>
                  <a:cxn ang="0">
                    <a:pos x="T6" y="T7"/>
                  </a:cxn>
                  <a:cxn ang="0">
                    <a:pos x="T8" y="T9"/>
                  </a:cxn>
                </a:cxnLst>
                <a:rect l="0" t="0" r="r" b="b"/>
                <a:pathLst>
                  <a:path w="18" h="22">
                    <a:moveTo>
                      <a:pt x="18" y="4"/>
                    </a:moveTo>
                    <a:lnTo>
                      <a:pt x="0" y="0"/>
                    </a:lnTo>
                    <a:lnTo>
                      <a:pt x="0" y="18"/>
                    </a:lnTo>
                    <a:lnTo>
                      <a:pt x="18" y="22"/>
                    </a:lnTo>
                    <a:lnTo>
                      <a:pt x="18" y="4"/>
                    </a:lnTo>
                    <a:close/>
                  </a:path>
                </a:pathLst>
              </a:custGeom>
              <a:solidFill>
                <a:srgbClr val="1C26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418" name="Freeform 98"/>
              <p:cNvSpPr>
                <a:spLocks/>
              </p:cNvSpPr>
              <p:nvPr/>
            </p:nvSpPr>
            <p:spPr bwMode="auto">
              <a:xfrm>
                <a:off x="2974" y="2106"/>
                <a:ext cx="8" cy="11"/>
              </a:xfrm>
              <a:custGeom>
                <a:avLst/>
                <a:gdLst>
                  <a:gd name="T0" fmla="*/ 18 w 18"/>
                  <a:gd name="T1" fmla="*/ 4 h 22"/>
                  <a:gd name="T2" fmla="*/ 0 w 18"/>
                  <a:gd name="T3" fmla="*/ 0 h 22"/>
                  <a:gd name="T4" fmla="*/ 0 w 18"/>
                  <a:gd name="T5" fmla="*/ 19 h 22"/>
                  <a:gd name="T6" fmla="*/ 18 w 18"/>
                  <a:gd name="T7" fmla="*/ 22 h 22"/>
                  <a:gd name="T8" fmla="*/ 18 w 18"/>
                  <a:gd name="T9" fmla="*/ 4 h 22"/>
                </a:gdLst>
                <a:ahLst/>
                <a:cxnLst>
                  <a:cxn ang="0">
                    <a:pos x="T0" y="T1"/>
                  </a:cxn>
                  <a:cxn ang="0">
                    <a:pos x="T2" y="T3"/>
                  </a:cxn>
                  <a:cxn ang="0">
                    <a:pos x="T4" y="T5"/>
                  </a:cxn>
                  <a:cxn ang="0">
                    <a:pos x="T6" y="T7"/>
                  </a:cxn>
                  <a:cxn ang="0">
                    <a:pos x="T8" y="T9"/>
                  </a:cxn>
                </a:cxnLst>
                <a:rect l="0" t="0" r="r" b="b"/>
                <a:pathLst>
                  <a:path w="18" h="22">
                    <a:moveTo>
                      <a:pt x="18" y="4"/>
                    </a:moveTo>
                    <a:lnTo>
                      <a:pt x="0" y="0"/>
                    </a:lnTo>
                    <a:lnTo>
                      <a:pt x="0" y="19"/>
                    </a:lnTo>
                    <a:lnTo>
                      <a:pt x="18" y="22"/>
                    </a:lnTo>
                    <a:lnTo>
                      <a:pt x="18" y="4"/>
                    </a:lnTo>
                    <a:close/>
                  </a:path>
                </a:pathLst>
              </a:custGeom>
              <a:solidFill>
                <a:srgbClr val="1C26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419" name="Freeform 99"/>
              <p:cNvSpPr>
                <a:spLocks/>
              </p:cNvSpPr>
              <p:nvPr/>
            </p:nvSpPr>
            <p:spPr bwMode="auto">
              <a:xfrm>
                <a:off x="3009" y="2078"/>
                <a:ext cx="10" cy="10"/>
              </a:xfrm>
              <a:custGeom>
                <a:avLst/>
                <a:gdLst>
                  <a:gd name="T0" fmla="*/ 18 w 18"/>
                  <a:gd name="T1" fmla="*/ 2 h 20"/>
                  <a:gd name="T2" fmla="*/ 0 w 18"/>
                  <a:gd name="T3" fmla="*/ 0 h 20"/>
                  <a:gd name="T4" fmla="*/ 0 w 18"/>
                  <a:gd name="T5" fmla="*/ 16 h 20"/>
                  <a:gd name="T6" fmla="*/ 18 w 18"/>
                  <a:gd name="T7" fmla="*/ 20 h 20"/>
                  <a:gd name="T8" fmla="*/ 18 w 18"/>
                  <a:gd name="T9" fmla="*/ 2 h 20"/>
                </a:gdLst>
                <a:ahLst/>
                <a:cxnLst>
                  <a:cxn ang="0">
                    <a:pos x="T0" y="T1"/>
                  </a:cxn>
                  <a:cxn ang="0">
                    <a:pos x="T2" y="T3"/>
                  </a:cxn>
                  <a:cxn ang="0">
                    <a:pos x="T4" y="T5"/>
                  </a:cxn>
                  <a:cxn ang="0">
                    <a:pos x="T6" y="T7"/>
                  </a:cxn>
                  <a:cxn ang="0">
                    <a:pos x="T8" y="T9"/>
                  </a:cxn>
                </a:cxnLst>
                <a:rect l="0" t="0" r="r" b="b"/>
                <a:pathLst>
                  <a:path w="18" h="20">
                    <a:moveTo>
                      <a:pt x="18" y="2"/>
                    </a:moveTo>
                    <a:lnTo>
                      <a:pt x="0" y="0"/>
                    </a:lnTo>
                    <a:lnTo>
                      <a:pt x="0" y="16"/>
                    </a:lnTo>
                    <a:lnTo>
                      <a:pt x="18" y="20"/>
                    </a:lnTo>
                    <a:lnTo>
                      <a:pt x="18" y="2"/>
                    </a:lnTo>
                    <a:close/>
                  </a:path>
                </a:pathLst>
              </a:custGeom>
              <a:solidFill>
                <a:srgbClr val="7577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420" name="Freeform 100"/>
              <p:cNvSpPr>
                <a:spLocks/>
              </p:cNvSpPr>
              <p:nvPr/>
            </p:nvSpPr>
            <p:spPr bwMode="auto">
              <a:xfrm>
                <a:off x="2993" y="2077"/>
                <a:ext cx="8" cy="10"/>
              </a:xfrm>
              <a:custGeom>
                <a:avLst/>
                <a:gdLst>
                  <a:gd name="T0" fmla="*/ 18 w 18"/>
                  <a:gd name="T1" fmla="*/ 3 h 21"/>
                  <a:gd name="T2" fmla="*/ 0 w 18"/>
                  <a:gd name="T3" fmla="*/ 0 h 21"/>
                  <a:gd name="T4" fmla="*/ 0 w 18"/>
                  <a:gd name="T5" fmla="*/ 17 h 21"/>
                  <a:gd name="T6" fmla="*/ 18 w 18"/>
                  <a:gd name="T7" fmla="*/ 21 h 21"/>
                  <a:gd name="T8" fmla="*/ 18 w 18"/>
                  <a:gd name="T9" fmla="*/ 3 h 21"/>
                </a:gdLst>
                <a:ahLst/>
                <a:cxnLst>
                  <a:cxn ang="0">
                    <a:pos x="T0" y="T1"/>
                  </a:cxn>
                  <a:cxn ang="0">
                    <a:pos x="T2" y="T3"/>
                  </a:cxn>
                  <a:cxn ang="0">
                    <a:pos x="T4" y="T5"/>
                  </a:cxn>
                  <a:cxn ang="0">
                    <a:pos x="T6" y="T7"/>
                  </a:cxn>
                  <a:cxn ang="0">
                    <a:pos x="T8" y="T9"/>
                  </a:cxn>
                </a:cxnLst>
                <a:rect l="0" t="0" r="r" b="b"/>
                <a:pathLst>
                  <a:path w="18" h="21">
                    <a:moveTo>
                      <a:pt x="18" y="3"/>
                    </a:moveTo>
                    <a:lnTo>
                      <a:pt x="0" y="0"/>
                    </a:lnTo>
                    <a:lnTo>
                      <a:pt x="0" y="17"/>
                    </a:lnTo>
                    <a:lnTo>
                      <a:pt x="18" y="21"/>
                    </a:lnTo>
                    <a:lnTo>
                      <a:pt x="18" y="3"/>
                    </a:lnTo>
                    <a:close/>
                  </a:path>
                </a:pathLst>
              </a:custGeom>
              <a:solidFill>
                <a:srgbClr val="7577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421" name="Freeform 101"/>
              <p:cNvSpPr>
                <a:spLocks/>
              </p:cNvSpPr>
              <p:nvPr/>
            </p:nvSpPr>
            <p:spPr bwMode="auto">
              <a:xfrm>
                <a:off x="2975" y="2075"/>
                <a:ext cx="8" cy="11"/>
              </a:xfrm>
              <a:custGeom>
                <a:avLst/>
                <a:gdLst>
                  <a:gd name="T0" fmla="*/ 16 w 16"/>
                  <a:gd name="T1" fmla="*/ 4 h 21"/>
                  <a:gd name="T2" fmla="*/ 0 w 16"/>
                  <a:gd name="T3" fmla="*/ 0 h 21"/>
                  <a:gd name="T4" fmla="*/ 0 w 16"/>
                  <a:gd name="T5" fmla="*/ 18 h 21"/>
                  <a:gd name="T6" fmla="*/ 16 w 16"/>
                  <a:gd name="T7" fmla="*/ 21 h 21"/>
                  <a:gd name="T8" fmla="*/ 16 w 16"/>
                  <a:gd name="T9" fmla="*/ 4 h 21"/>
                </a:gdLst>
                <a:ahLst/>
                <a:cxnLst>
                  <a:cxn ang="0">
                    <a:pos x="T0" y="T1"/>
                  </a:cxn>
                  <a:cxn ang="0">
                    <a:pos x="T2" y="T3"/>
                  </a:cxn>
                  <a:cxn ang="0">
                    <a:pos x="T4" y="T5"/>
                  </a:cxn>
                  <a:cxn ang="0">
                    <a:pos x="T6" y="T7"/>
                  </a:cxn>
                  <a:cxn ang="0">
                    <a:pos x="T8" y="T9"/>
                  </a:cxn>
                </a:cxnLst>
                <a:rect l="0" t="0" r="r" b="b"/>
                <a:pathLst>
                  <a:path w="16" h="21">
                    <a:moveTo>
                      <a:pt x="16" y="4"/>
                    </a:moveTo>
                    <a:lnTo>
                      <a:pt x="0" y="0"/>
                    </a:lnTo>
                    <a:lnTo>
                      <a:pt x="0" y="18"/>
                    </a:lnTo>
                    <a:lnTo>
                      <a:pt x="16" y="21"/>
                    </a:lnTo>
                    <a:lnTo>
                      <a:pt x="16" y="4"/>
                    </a:lnTo>
                    <a:close/>
                  </a:path>
                </a:pathLst>
              </a:custGeom>
              <a:solidFill>
                <a:srgbClr val="7577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422" name="Freeform 102"/>
              <p:cNvSpPr>
                <a:spLocks/>
              </p:cNvSpPr>
              <p:nvPr/>
            </p:nvSpPr>
            <p:spPr bwMode="auto">
              <a:xfrm>
                <a:off x="3009" y="2095"/>
                <a:ext cx="10" cy="11"/>
              </a:xfrm>
              <a:custGeom>
                <a:avLst/>
                <a:gdLst>
                  <a:gd name="T0" fmla="*/ 18 w 18"/>
                  <a:gd name="T1" fmla="*/ 3 h 21"/>
                  <a:gd name="T2" fmla="*/ 0 w 18"/>
                  <a:gd name="T3" fmla="*/ 0 h 21"/>
                  <a:gd name="T4" fmla="*/ 0 w 18"/>
                  <a:gd name="T5" fmla="*/ 18 h 21"/>
                  <a:gd name="T6" fmla="*/ 18 w 18"/>
                  <a:gd name="T7" fmla="*/ 21 h 21"/>
                  <a:gd name="T8" fmla="*/ 18 w 18"/>
                  <a:gd name="T9" fmla="*/ 3 h 21"/>
                </a:gdLst>
                <a:ahLst/>
                <a:cxnLst>
                  <a:cxn ang="0">
                    <a:pos x="T0" y="T1"/>
                  </a:cxn>
                  <a:cxn ang="0">
                    <a:pos x="T2" y="T3"/>
                  </a:cxn>
                  <a:cxn ang="0">
                    <a:pos x="T4" y="T5"/>
                  </a:cxn>
                  <a:cxn ang="0">
                    <a:pos x="T6" y="T7"/>
                  </a:cxn>
                  <a:cxn ang="0">
                    <a:pos x="T8" y="T9"/>
                  </a:cxn>
                </a:cxnLst>
                <a:rect l="0" t="0" r="r" b="b"/>
                <a:pathLst>
                  <a:path w="18" h="21">
                    <a:moveTo>
                      <a:pt x="18" y="3"/>
                    </a:moveTo>
                    <a:lnTo>
                      <a:pt x="0" y="0"/>
                    </a:lnTo>
                    <a:lnTo>
                      <a:pt x="0" y="18"/>
                    </a:lnTo>
                    <a:lnTo>
                      <a:pt x="18" y="21"/>
                    </a:lnTo>
                    <a:lnTo>
                      <a:pt x="18" y="3"/>
                    </a:lnTo>
                    <a:close/>
                  </a:path>
                </a:pathLst>
              </a:custGeom>
              <a:solidFill>
                <a:srgbClr val="7577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423" name="Freeform 103"/>
              <p:cNvSpPr>
                <a:spLocks/>
              </p:cNvSpPr>
              <p:nvPr/>
            </p:nvSpPr>
            <p:spPr bwMode="auto">
              <a:xfrm>
                <a:off x="2993" y="2094"/>
                <a:ext cx="8" cy="11"/>
              </a:xfrm>
              <a:custGeom>
                <a:avLst/>
                <a:gdLst>
                  <a:gd name="T0" fmla="*/ 18 w 18"/>
                  <a:gd name="T1" fmla="*/ 4 h 21"/>
                  <a:gd name="T2" fmla="*/ 0 w 18"/>
                  <a:gd name="T3" fmla="*/ 0 h 21"/>
                  <a:gd name="T4" fmla="*/ 0 w 18"/>
                  <a:gd name="T5" fmla="*/ 18 h 21"/>
                  <a:gd name="T6" fmla="*/ 18 w 18"/>
                  <a:gd name="T7" fmla="*/ 21 h 21"/>
                  <a:gd name="T8" fmla="*/ 18 w 18"/>
                  <a:gd name="T9" fmla="*/ 4 h 21"/>
                </a:gdLst>
                <a:ahLst/>
                <a:cxnLst>
                  <a:cxn ang="0">
                    <a:pos x="T0" y="T1"/>
                  </a:cxn>
                  <a:cxn ang="0">
                    <a:pos x="T2" y="T3"/>
                  </a:cxn>
                  <a:cxn ang="0">
                    <a:pos x="T4" y="T5"/>
                  </a:cxn>
                  <a:cxn ang="0">
                    <a:pos x="T6" y="T7"/>
                  </a:cxn>
                  <a:cxn ang="0">
                    <a:pos x="T8" y="T9"/>
                  </a:cxn>
                </a:cxnLst>
                <a:rect l="0" t="0" r="r" b="b"/>
                <a:pathLst>
                  <a:path w="18" h="21">
                    <a:moveTo>
                      <a:pt x="18" y="4"/>
                    </a:moveTo>
                    <a:lnTo>
                      <a:pt x="0" y="0"/>
                    </a:lnTo>
                    <a:lnTo>
                      <a:pt x="0" y="18"/>
                    </a:lnTo>
                    <a:lnTo>
                      <a:pt x="18" y="21"/>
                    </a:lnTo>
                    <a:lnTo>
                      <a:pt x="18" y="4"/>
                    </a:lnTo>
                    <a:close/>
                  </a:path>
                </a:pathLst>
              </a:custGeom>
              <a:solidFill>
                <a:srgbClr val="7577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424" name="Freeform 104"/>
              <p:cNvSpPr>
                <a:spLocks/>
              </p:cNvSpPr>
              <p:nvPr/>
            </p:nvSpPr>
            <p:spPr bwMode="auto">
              <a:xfrm>
                <a:off x="2975" y="2092"/>
                <a:ext cx="8" cy="11"/>
              </a:xfrm>
              <a:custGeom>
                <a:avLst/>
                <a:gdLst>
                  <a:gd name="T0" fmla="*/ 16 w 16"/>
                  <a:gd name="T1" fmla="*/ 3 h 22"/>
                  <a:gd name="T2" fmla="*/ 0 w 16"/>
                  <a:gd name="T3" fmla="*/ 0 h 22"/>
                  <a:gd name="T4" fmla="*/ 0 w 16"/>
                  <a:gd name="T5" fmla="*/ 18 h 22"/>
                  <a:gd name="T6" fmla="*/ 16 w 16"/>
                  <a:gd name="T7" fmla="*/ 22 h 22"/>
                  <a:gd name="T8" fmla="*/ 16 w 16"/>
                  <a:gd name="T9" fmla="*/ 3 h 22"/>
                </a:gdLst>
                <a:ahLst/>
                <a:cxnLst>
                  <a:cxn ang="0">
                    <a:pos x="T0" y="T1"/>
                  </a:cxn>
                  <a:cxn ang="0">
                    <a:pos x="T2" y="T3"/>
                  </a:cxn>
                  <a:cxn ang="0">
                    <a:pos x="T4" y="T5"/>
                  </a:cxn>
                  <a:cxn ang="0">
                    <a:pos x="T6" y="T7"/>
                  </a:cxn>
                  <a:cxn ang="0">
                    <a:pos x="T8" y="T9"/>
                  </a:cxn>
                </a:cxnLst>
                <a:rect l="0" t="0" r="r" b="b"/>
                <a:pathLst>
                  <a:path w="16" h="22">
                    <a:moveTo>
                      <a:pt x="16" y="3"/>
                    </a:moveTo>
                    <a:lnTo>
                      <a:pt x="0" y="0"/>
                    </a:lnTo>
                    <a:lnTo>
                      <a:pt x="0" y="18"/>
                    </a:lnTo>
                    <a:lnTo>
                      <a:pt x="16" y="22"/>
                    </a:lnTo>
                    <a:lnTo>
                      <a:pt x="16" y="3"/>
                    </a:lnTo>
                    <a:close/>
                  </a:path>
                </a:pathLst>
              </a:custGeom>
              <a:solidFill>
                <a:srgbClr val="7577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425" name="Freeform 105"/>
              <p:cNvSpPr>
                <a:spLocks/>
              </p:cNvSpPr>
              <p:nvPr/>
            </p:nvSpPr>
            <p:spPr bwMode="auto">
              <a:xfrm>
                <a:off x="3009" y="2109"/>
                <a:ext cx="10" cy="11"/>
              </a:xfrm>
              <a:custGeom>
                <a:avLst/>
                <a:gdLst>
                  <a:gd name="T0" fmla="*/ 18 w 18"/>
                  <a:gd name="T1" fmla="*/ 4 h 22"/>
                  <a:gd name="T2" fmla="*/ 0 w 18"/>
                  <a:gd name="T3" fmla="*/ 0 h 22"/>
                  <a:gd name="T4" fmla="*/ 0 w 18"/>
                  <a:gd name="T5" fmla="*/ 19 h 22"/>
                  <a:gd name="T6" fmla="*/ 18 w 18"/>
                  <a:gd name="T7" fmla="*/ 22 h 22"/>
                  <a:gd name="T8" fmla="*/ 18 w 18"/>
                  <a:gd name="T9" fmla="*/ 4 h 22"/>
                </a:gdLst>
                <a:ahLst/>
                <a:cxnLst>
                  <a:cxn ang="0">
                    <a:pos x="T0" y="T1"/>
                  </a:cxn>
                  <a:cxn ang="0">
                    <a:pos x="T2" y="T3"/>
                  </a:cxn>
                  <a:cxn ang="0">
                    <a:pos x="T4" y="T5"/>
                  </a:cxn>
                  <a:cxn ang="0">
                    <a:pos x="T6" y="T7"/>
                  </a:cxn>
                  <a:cxn ang="0">
                    <a:pos x="T8" y="T9"/>
                  </a:cxn>
                </a:cxnLst>
                <a:rect l="0" t="0" r="r" b="b"/>
                <a:pathLst>
                  <a:path w="18" h="22">
                    <a:moveTo>
                      <a:pt x="18" y="4"/>
                    </a:moveTo>
                    <a:lnTo>
                      <a:pt x="0" y="0"/>
                    </a:lnTo>
                    <a:lnTo>
                      <a:pt x="0" y="19"/>
                    </a:lnTo>
                    <a:lnTo>
                      <a:pt x="18" y="22"/>
                    </a:lnTo>
                    <a:lnTo>
                      <a:pt x="18" y="4"/>
                    </a:lnTo>
                    <a:close/>
                  </a:path>
                </a:pathLst>
              </a:custGeom>
              <a:solidFill>
                <a:srgbClr val="7577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426" name="Freeform 106"/>
              <p:cNvSpPr>
                <a:spLocks/>
              </p:cNvSpPr>
              <p:nvPr/>
            </p:nvSpPr>
            <p:spPr bwMode="auto">
              <a:xfrm>
                <a:off x="2993" y="2109"/>
                <a:ext cx="8" cy="10"/>
              </a:xfrm>
              <a:custGeom>
                <a:avLst/>
                <a:gdLst>
                  <a:gd name="T0" fmla="*/ 18 w 18"/>
                  <a:gd name="T1" fmla="*/ 4 h 21"/>
                  <a:gd name="T2" fmla="*/ 0 w 18"/>
                  <a:gd name="T3" fmla="*/ 0 h 21"/>
                  <a:gd name="T4" fmla="*/ 0 w 18"/>
                  <a:gd name="T5" fmla="*/ 19 h 21"/>
                  <a:gd name="T6" fmla="*/ 18 w 18"/>
                  <a:gd name="T7" fmla="*/ 21 h 21"/>
                  <a:gd name="T8" fmla="*/ 18 w 18"/>
                  <a:gd name="T9" fmla="*/ 4 h 21"/>
                </a:gdLst>
                <a:ahLst/>
                <a:cxnLst>
                  <a:cxn ang="0">
                    <a:pos x="T0" y="T1"/>
                  </a:cxn>
                  <a:cxn ang="0">
                    <a:pos x="T2" y="T3"/>
                  </a:cxn>
                  <a:cxn ang="0">
                    <a:pos x="T4" y="T5"/>
                  </a:cxn>
                  <a:cxn ang="0">
                    <a:pos x="T6" y="T7"/>
                  </a:cxn>
                  <a:cxn ang="0">
                    <a:pos x="T8" y="T9"/>
                  </a:cxn>
                </a:cxnLst>
                <a:rect l="0" t="0" r="r" b="b"/>
                <a:pathLst>
                  <a:path w="18" h="21">
                    <a:moveTo>
                      <a:pt x="18" y="4"/>
                    </a:moveTo>
                    <a:lnTo>
                      <a:pt x="0" y="0"/>
                    </a:lnTo>
                    <a:lnTo>
                      <a:pt x="0" y="19"/>
                    </a:lnTo>
                    <a:lnTo>
                      <a:pt x="18" y="21"/>
                    </a:lnTo>
                    <a:lnTo>
                      <a:pt x="18" y="4"/>
                    </a:lnTo>
                    <a:close/>
                  </a:path>
                </a:pathLst>
              </a:custGeom>
              <a:solidFill>
                <a:srgbClr val="7577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427" name="Freeform 107"/>
              <p:cNvSpPr>
                <a:spLocks/>
              </p:cNvSpPr>
              <p:nvPr/>
            </p:nvSpPr>
            <p:spPr bwMode="auto">
              <a:xfrm>
                <a:off x="2975" y="2106"/>
                <a:ext cx="8" cy="11"/>
              </a:xfrm>
              <a:custGeom>
                <a:avLst/>
                <a:gdLst>
                  <a:gd name="T0" fmla="*/ 16 w 16"/>
                  <a:gd name="T1" fmla="*/ 3 h 21"/>
                  <a:gd name="T2" fmla="*/ 0 w 16"/>
                  <a:gd name="T3" fmla="*/ 0 h 21"/>
                  <a:gd name="T4" fmla="*/ 0 w 16"/>
                  <a:gd name="T5" fmla="*/ 18 h 21"/>
                  <a:gd name="T6" fmla="*/ 16 w 16"/>
                  <a:gd name="T7" fmla="*/ 21 h 21"/>
                  <a:gd name="T8" fmla="*/ 16 w 16"/>
                  <a:gd name="T9" fmla="*/ 3 h 21"/>
                </a:gdLst>
                <a:ahLst/>
                <a:cxnLst>
                  <a:cxn ang="0">
                    <a:pos x="T0" y="T1"/>
                  </a:cxn>
                  <a:cxn ang="0">
                    <a:pos x="T2" y="T3"/>
                  </a:cxn>
                  <a:cxn ang="0">
                    <a:pos x="T4" y="T5"/>
                  </a:cxn>
                  <a:cxn ang="0">
                    <a:pos x="T6" y="T7"/>
                  </a:cxn>
                  <a:cxn ang="0">
                    <a:pos x="T8" y="T9"/>
                  </a:cxn>
                </a:cxnLst>
                <a:rect l="0" t="0" r="r" b="b"/>
                <a:pathLst>
                  <a:path w="16" h="21">
                    <a:moveTo>
                      <a:pt x="16" y="3"/>
                    </a:moveTo>
                    <a:lnTo>
                      <a:pt x="0" y="0"/>
                    </a:lnTo>
                    <a:lnTo>
                      <a:pt x="0" y="18"/>
                    </a:lnTo>
                    <a:lnTo>
                      <a:pt x="16" y="21"/>
                    </a:lnTo>
                    <a:lnTo>
                      <a:pt x="16" y="3"/>
                    </a:lnTo>
                    <a:close/>
                  </a:path>
                </a:pathLst>
              </a:custGeom>
              <a:solidFill>
                <a:srgbClr val="7577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428" name="Freeform 108"/>
              <p:cNvSpPr>
                <a:spLocks/>
              </p:cNvSpPr>
              <p:nvPr/>
            </p:nvSpPr>
            <p:spPr bwMode="auto">
              <a:xfrm>
                <a:off x="3039" y="2061"/>
                <a:ext cx="39" cy="77"/>
              </a:xfrm>
              <a:custGeom>
                <a:avLst/>
                <a:gdLst>
                  <a:gd name="T0" fmla="*/ 78 w 78"/>
                  <a:gd name="T1" fmla="*/ 24 h 153"/>
                  <a:gd name="T2" fmla="*/ 71 w 78"/>
                  <a:gd name="T3" fmla="*/ 7 h 153"/>
                  <a:gd name="T4" fmla="*/ 7 w 78"/>
                  <a:gd name="T5" fmla="*/ 0 h 153"/>
                  <a:gd name="T6" fmla="*/ 0 w 78"/>
                  <a:gd name="T7" fmla="*/ 20 h 153"/>
                  <a:gd name="T8" fmla="*/ 0 w 78"/>
                  <a:gd name="T9" fmla="*/ 133 h 153"/>
                  <a:gd name="T10" fmla="*/ 13 w 78"/>
                  <a:gd name="T11" fmla="*/ 153 h 153"/>
                  <a:gd name="T12" fmla="*/ 57 w 78"/>
                  <a:gd name="T13" fmla="*/ 153 h 153"/>
                  <a:gd name="T14" fmla="*/ 78 w 78"/>
                  <a:gd name="T15" fmla="*/ 144 h 153"/>
                  <a:gd name="T16" fmla="*/ 78 w 78"/>
                  <a:gd name="T17" fmla="*/ 24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153">
                    <a:moveTo>
                      <a:pt x="78" y="24"/>
                    </a:moveTo>
                    <a:lnTo>
                      <a:pt x="71" y="7"/>
                    </a:lnTo>
                    <a:lnTo>
                      <a:pt x="7" y="0"/>
                    </a:lnTo>
                    <a:lnTo>
                      <a:pt x="0" y="20"/>
                    </a:lnTo>
                    <a:lnTo>
                      <a:pt x="0" y="133"/>
                    </a:lnTo>
                    <a:lnTo>
                      <a:pt x="13" y="153"/>
                    </a:lnTo>
                    <a:lnTo>
                      <a:pt x="57" y="153"/>
                    </a:lnTo>
                    <a:lnTo>
                      <a:pt x="78" y="144"/>
                    </a:lnTo>
                    <a:lnTo>
                      <a:pt x="78" y="24"/>
                    </a:lnTo>
                    <a:close/>
                  </a:path>
                </a:pathLst>
              </a:custGeom>
              <a:solidFill>
                <a:srgbClr val="1C26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429" name="Freeform 109"/>
              <p:cNvSpPr>
                <a:spLocks/>
              </p:cNvSpPr>
              <p:nvPr/>
            </p:nvSpPr>
            <p:spPr bwMode="auto">
              <a:xfrm>
                <a:off x="3046" y="2072"/>
                <a:ext cx="11" cy="60"/>
              </a:xfrm>
              <a:custGeom>
                <a:avLst/>
                <a:gdLst>
                  <a:gd name="T0" fmla="*/ 4 w 21"/>
                  <a:gd name="T1" fmla="*/ 0 h 120"/>
                  <a:gd name="T2" fmla="*/ 21 w 21"/>
                  <a:gd name="T3" fmla="*/ 14 h 120"/>
                  <a:gd name="T4" fmla="*/ 21 w 21"/>
                  <a:gd name="T5" fmla="*/ 100 h 120"/>
                  <a:gd name="T6" fmla="*/ 4 w 21"/>
                  <a:gd name="T7" fmla="*/ 120 h 120"/>
                  <a:gd name="T8" fmla="*/ 0 w 21"/>
                  <a:gd name="T9" fmla="*/ 96 h 120"/>
                  <a:gd name="T10" fmla="*/ 4 w 21"/>
                  <a:gd name="T11" fmla="*/ 0 h 120"/>
                </a:gdLst>
                <a:ahLst/>
                <a:cxnLst>
                  <a:cxn ang="0">
                    <a:pos x="T0" y="T1"/>
                  </a:cxn>
                  <a:cxn ang="0">
                    <a:pos x="T2" y="T3"/>
                  </a:cxn>
                  <a:cxn ang="0">
                    <a:pos x="T4" y="T5"/>
                  </a:cxn>
                  <a:cxn ang="0">
                    <a:pos x="T6" y="T7"/>
                  </a:cxn>
                  <a:cxn ang="0">
                    <a:pos x="T8" y="T9"/>
                  </a:cxn>
                  <a:cxn ang="0">
                    <a:pos x="T10" y="T11"/>
                  </a:cxn>
                </a:cxnLst>
                <a:rect l="0" t="0" r="r" b="b"/>
                <a:pathLst>
                  <a:path w="21" h="120">
                    <a:moveTo>
                      <a:pt x="4" y="0"/>
                    </a:moveTo>
                    <a:lnTo>
                      <a:pt x="21" y="14"/>
                    </a:lnTo>
                    <a:lnTo>
                      <a:pt x="21" y="100"/>
                    </a:lnTo>
                    <a:lnTo>
                      <a:pt x="4" y="120"/>
                    </a:lnTo>
                    <a:lnTo>
                      <a:pt x="0" y="96"/>
                    </a:lnTo>
                    <a:lnTo>
                      <a:pt x="4" y="0"/>
                    </a:lnTo>
                    <a:close/>
                  </a:path>
                </a:pathLst>
              </a:custGeom>
              <a:solidFill>
                <a:srgbClr val="5963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430" name="Freeform 110"/>
              <p:cNvSpPr>
                <a:spLocks/>
              </p:cNvSpPr>
              <p:nvPr/>
            </p:nvSpPr>
            <p:spPr bwMode="auto">
              <a:xfrm>
                <a:off x="2800" y="2141"/>
                <a:ext cx="26" cy="27"/>
              </a:xfrm>
              <a:custGeom>
                <a:avLst/>
                <a:gdLst>
                  <a:gd name="T0" fmla="*/ 26 w 52"/>
                  <a:gd name="T1" fmla="*/ 0 h 53"/>
                  <a:gd name="T2" fmla="*/ 17 w 52"/>
                  <a:gd name="T3" fmla="*/ 2 h 53"/>
                  <a:gd name="T4" fmla="*/ 8 w 52"/>
                  <a:gd name="T5" fmla="*/ 8 h 53"/>
                  <a:gd name="T6" fmla="*/ 3 w 52"/>
                  <a:gd name="T7" fmla="*/ 16 h 53"/>
                  <a:gd name="T8" fmla="*/ 0 w 52"/>
                  <a:gd name="T9" fmla="*/ 26 h 53"/>
                  <a:gd name="T10" fmla="*/ 3 w 52"/>
                  <a:gd name="T11" fmla="*/ 37 h 53"/>
                  <a:gd name="T12" fmla="*/ 8 w 52"/>
                  <a:gd name="T13" fmla="*/ 45 h 53"/>
                  <a:gd name="T14" fmla="*/ 17 w 52"/>
                  <a:gd name="T15" fmla="*/ 51 h 53"/>
                  <a:gd name="T16" fmla="*/ 26 w 52"/>
                  <a:gd name="T17" fmla="*/ 53 h 53"/>
                  <a:gd name="T18" fmla="*/ 36 w 52"/>
                  <a:gd name="T19" fmla="*/ 51 h 53"/>
                  <a:gd name="T20" fmla="*/ 44 w 52"/>
                  <a:gd name="T21" fmla="*/ 45 h 53"/>
                  <a:gd name="T22" fmla="*/ 50 w 52"/>
                  <a:gd name="T23" fmla="*/ 37 h 53"/>
                  <a:gd name="T24" fmla="*/ 52 w 52"/>
                  <a:gd name="T25" fmla="*/ 26 h 53"/>
                  <a:gd name="T26" fmla="*/ 50 w 52"/>
                  <a:gd name="T27" fmla="*/ 16 h 53"/>
                  <a:gd name="T28" fmla="*/ 44 w 52"/>
                  <a:gd name="T29" fmla="*/ 8 h 53"/>
                  <a:gd name="T30" fmla="*/ 36 w 52"/>
                  <a:gd name="T31" fmla="*/ 2 h 53"/>
                  <a:gd name="T32" fmla="*/ 26 w 52"/>
                  <a:gd name="T33"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53">
                    <a:moveTo>
                      <a:pt x="26" y="0"/>
                    </a:moveTo>
                    <a:lnTo>
                      <a:pt x="17" y="2"/>
                    </a:lnTo>
                    <a:lnTo>
                      <a:pt x="8" y="8"/>
                    </a:lnTo>
                    <a:lnTo>
                      <a:pt x="3" y="16"/>
                    </a:lnTo>
                    <a:lnTo>
                      <a:pt x="0" y="26"/>
                    </a:lnTo>
                    <a:lnTo>
                      <a:pt x="3" y="37"/>
                    </a:lnTo>
                    <a:lnTo>
                      <a:pt x="8" y="45"/>
                    </a:lnTo>
                    <a:lnTo>
                      <a:pt x="17" y="51"/>
                    </a:lnTo>
                    <a:lnTo>
                      <a:pt x="26" y="53"/>
                    </a:lnTo>
                    <a:lnTo>
                      <a:pt x="36" y="51"/>
                    </a:lnTo>
                    <a:lnTo>
                      <a:pt x="44" y="45"/>
                    </a:lnTo>
                    <a:lnTo>
                      <a:pt x="50" y="37"/>
                    </a:lnTo>
                    <a:lnTo>
                      <a:pt x="52" y="26"/>
                    </a:lnTo>
                    <a:lnTo>
                      <a:pt x="50" y="16"/>
                    </a:lnTo>
                    <a:lnTo>
                      <a:pt x="44" y="8"/>
                    </a:lnTo>
                    <a:lnTo>
                      <a:pt x="36" y="2"/>
                    </a:lnTo>
                    <a:lnTo>
                      <a:pt x="26" y="0"/>
                    </a:lnTo>
                    <a:close/>
                  </a:path>
                </a:pathLst>
              </a:custGeom>
              <a:solidFill>
                <a:srgbClr val="1C26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431" name="Freeform 111"/>
              <p:cNvSpPr>
                <a:spLocks/>
              </p:cNvSpPr>
              <p:nvPr/>
            </p:nvSpPr>
            <p:spPr bwMode="auto">
              <a:xfrm>
                <a:off x="3000" y="2207"/>
                <a:ext cx="53" cy="91"/>
              </a:xfrm>
              <a:custGeom>
                <a:avLst/>
                <a:gdLst>
                  <a:gd name="T0" fmla="*/ 21 w 106"/>
                  <a:gd name="T1" fmla="*/ 6 h 182"/>
                  <a:gd name="T2" fmla="*/ 106 w 106"/>
                  <a:gd name="T3" fmla="*/ 182 h 182"/>
                  <a:gd name="T4" fmla="*/ 90 w 106"/>
                  <a:gd name="T5" fmla="*/ 182 h 182"/>
                  <a:gd name="T6" fmla="*/ 0 w 106"/>
                  <a:gd name="T7" fmla="*/ 0 h 182"/>
                  <a:gd name="T8" fmla="*/ 21 w 106"/>
                  <a:gd name="T9" fmla="*/ 6 h 182"/>
                </a:gdLst>
                <a:ahLst/>
                <a:cxnLst>
                  <a:cxn ang="0">
                    <a:pos x="T0" y="T1"/>
                  </a:cxn>
                  <a:cxn ang="0">
                    <a:pos x="T2" y="T3"/>
                  </a:cxn>
                  <a:cxn ang="0">
                    <a:pos x="T4" y="T5"/>
                  </a:cxn>
                  <a:cxn ang="0">
                    <a:pos x="T6" y="T7"/>
                  </a:cxn>
                  <a:cxn ang="0">
                    <a:pos x="T8" y="T9"/>
                  </a:cxn>
                </a:cxnLst>
                <a:rect l="0" t="0" r="r" b="b"/>
                <a:pathLst>
                  <a:path w="106" h="182">
                    <a:moveTo>
                      <a:pt x="21" y="6"/>
                    </a:moveTo>
                    <a:lnTo>
                      <a:pt x="106" y="182"/>
                    </a:lnTo>
                    <a:lnTo>
                      <a:pt x="90" y="182"/>
                    </a:lnTo>
                    <a:lnTo>
                      <a:pt x="0" y="0"/>
                    </a:lnTo>
                    <a:lnTo>
                      <a:pt x="21" y="6"/>
                    </a:lnTo>
                    <a:close/>
                  </a:path>
                </a:pathLst>
              </a:custGeom>
              <a:solidFill>
                <a:srgbClr val="0033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432" name="Freeform 112"/>
              <p:cNvSpPr>
                <a:spLocks/>
              </p:cNvSpPr>
              <p:nvPr/>
            </p:nvSpPr>
            <p:spPr bwMode="auto">
              <a:xfrm>
                <a:off x="2890" y="2204"/>
                <a:ext cx="36" cy="92"/>
              </a:xfrm>
              <a:custGeom>
                <a:avLst/>
                <a:gdLst>
                  <a:gd name="T0" fmla="*/ 16 w 74"/>
                  <a:gd name="T1" fmla="*/ 6 h 184"/>
                  <a:gd name="T2" fmla="*/ 74 w 74"/>
                  <a:gd name="T3" fmla="*/ 184 h 184"/>
                  <a:gd name="T4" fmla="*/ 59 w 74"/>
                  <a:gd name="T5" fmla="*/ 184 h 184"/>
                  <a:gd name="T6" fmla="*/ 0 w 74"/>
                  <a:gd name="T7" fmla="*/ 0 h 184"/>
                  <a:gd name="T8" fmla="*/ 16 w 74"/>
                  <a:gd name="T9" fmla="*/ 6 h 184"/>
                </a:gdLst>
                <a:ahLst/>
                <a:cxnLst>
                  <a:cxn ang="0">
                    <a:pos x="T0" y="T1"/>
                  </a:cxn>
                  <a:cxn ang="0">
                    <a:pos x="T2" y="T3"/>
                  </a:cxn>
                  <a:cxn ang="0">
                    <a:pos x="T4" y="T5"/>
                  </a:cxn>
                  <a:cxn ang="0">
                    <a:pos x="T6" y="T7"/>
                  </a:cxn>
                  <a:cxn ang="0">
                    <a:pos x="T8" y="T9"/>
                  </a:cxn>
                </a:cxnLst>
                <a:rect l="0" t="0" r="r" b="b"/>
                <a:pathLst>
                  <a:path w="74" h="184">
                    <a:moveTo>
                      <a:pt x="16" y="6"/>
                    </a:moveTo>
                    <a:lnTo>
                      <a:pt x="74" y="184"/>
                    </a:lnTo>
                    <a:lnTo>
                      <a:pt x="59" y="184"/>
                    </a:lnTo>
                    <a:lnTo>
                      <a:pt x="0" y="0"/>
                    </a:lnTo>
                    <a:lnTo>
                      <a:pt x="16" y="6"/>
                    </a:lnTo>
                    <a:close/>
                  </a:path>
                </a:pathLst>
              </a:custGeom>
              <a:solidFill>
                <a:srgbClr val="0033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433" name="Freeform 113"/>
              <p:cNvSpPr>
                <a:spLocks/>
              </p:cNvSpPr>
              <p:nvPr/>
            </p:nvSpPr>
            <p:spPr bwMode="auto">
              <a:xfrm>
                <a:off x="3074" y="2253"/>
                <a:ext cx="43" cy="27"/>
              </a:xfrm>
              <a:custGeom>
                <a:avLst/>
                <a:gdLst>
                  <a:gd name="T0" fmla="*/ 56 w 85"/>
                  <a:gd name="T1" fmla="*/ 8 h 54"/>
                  <a:gd name="T2" fmla="*/ 0 w 85"/>
                  <a:gd name="T3" fmla="*/ 0 h 54"/>
                  <a:gd name="T4" fmla="*/ 25 w 85"/>
                  <a:gd name="T5" fmla="*/ 49 h 54"/>
                  <a:gd name="T6" fmla="*/ 85 w 85"/>
                  <a:gd name="T7" fmla="*/ 54 h 54"/>
                  <a:gd name="T8" fmla="*/ 56 w 85"/>
                  <a:gd name="T9" fmla="*/ 8 h 54"/>
                </a:gdLst>
                <a:ahLst/>
                <a:cxnLst>
                  <a:cxn ang="0">
                    <a:pos x="T0" y="T1"/>
                  </a:cxn>
                  <a:cxn ang="0">
                    <a:pos x="T2" y="T3"/>
                  </a:cxn>
                  <a:cxn ang="0">
                    <a:pos x="T4" y="T5"/>
                  </a:cxn>
                  <a:cxn ang="0">
                    <a:pos x="T6" y="T7"/>
                  </a:cxn>
                  <a:cxn ang="0">
                    <a:pos x="T8" y="T9"/>
                  </a:cxn>
                </a:cxnLst>
                <a:rect l="0" t="0" r="r" b="b"/>
                <a:pathLst>
                  <a:path w="85" h="54">
                    <a:moveTo>
                      <a:pt x="56" y="8"/>
                    </a:moveTo>
                    <a:lnTo>
                      <a:pt x="0" y="0"/>
                    </a:lnTo>
                    <a:lnTo>
                      <a:pt x="25" y="49"/>
                    </a:lnTo>
                    <a:lnTo>
                      <a:pt x="85" y="54"/>
                    </a:lnTo>
                    <a:lnTo>
                      <a:pt x="56" y="8"/>
                    </a:lnTo>
                    <a:close/>
                  </a:path>
                </a:pathLst>
              </a:custGeom>
              <a:solidFill>
                <a:srgbClr val="5963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434" name="Freeform 114"/>
              <p:cNvSpPr>
                <a:spLocks/>
              </p:cNvSpPr>
              <p:nvPr/>
            </p:nvSpPr>
            <p:spPr bwMode="auto">
              <a:xfrm>
                <a:off x="2967" y="2250"/>
                <a:ext cx="42" cy="24"/>
              </a:xfrm>
              <a:custGeom>
                <a:avLst/>
                <a:gdLst>
                  <a:gd name="T0" fmla="*/ 56 w 83"/>
                  <a:gd name="T1" fmla="*/ 1 h 47"/>
                  <a:gd name="T2" fmla="*/ 0 w 83"/>
                  <a:gd name="T3" fmla="*/ 0 h 47"/>
                  <a:gd name="T4" fmla="*/ 18 w 83"/>
                  <a:gd name="T5" fmla="*/ 42 h 47"/>
                  <a:gd name="T6" fmla="*/ 83 w 83"/>
                  <a:gd name="T7" fmla="*/ 47 h 47"/>
                  <a:gd name="T8" fmla="*/ 56 w 83"/>
                  <a:gd name="T9" fmla="*/ 1 h 47"/>
                </a:gdLst>
                <a:ahLst/>
                <a:cxnLst>
                  <a:cxn ang="0">
                    <a:pos x="T0" y="T1"/>
                  </a:cxn>
                  <a:cxn ang="0">
                    <a:pos x="T2" y="T3"/>
                  </a:cxn>
                  <a:cxn ang="0">
                    <a:pos x="T4" y="T5"/>
                  </a:cxn>
                  <a:cxn ang="0">
                    <a:pos x="T6" y="T7"/>
                  </a:cxn>
                  <a:cxn ang="0">
                    <a:pos x="T8" y="T9"/>
                  </a:cxn>
                </a:cxnLst>
                <a:rect l="0" t="0" r="r" b="b"/>
                <a:pathLst>
                  <a:path w="83" h="47">
                    <a:moveTo>
                      <a:pt x="56" y="1"/>
                    </a:moveTo>
                    <a:lnTo>
                      <a:pt x="0" y="0"/>
                    </a:lnTo>
                    <a:lnTo>
                      <a:pt x="18" y="42"/>
                    </a:lnTo>
                    <a:lnTo>
                      <a:pt x="83" y="47"/>
                    </a:lnTo>
                    <a:lnTo>
                      <a:pt x="56" y="1"/>
                    </a:lnTo>
                    <a:close/>
                  </a:path>
                </a:pathLst>
              </a:custGeom>
              <a:solidFill>
                <a:srgbClr val="5963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435" name="Freeform 115"/>
              <p:cNvSpPr>
                <a:spLocks/>
              </p:cNvSpPr>
              <p:nvPr/>
            </p:nvSpPr>
            <p:spPr bwMode="auto">
              <a:xfrm>
                <a:off x="2835" y="2242"/>
                <a:ext cx="38" cy="27"/>
              </a:xfrm>
              <a:custGeom>
                <a:avLst/>
                <a:gdLst>
                  <a:gd name="T0" fmla="*/ 57 w 77"/>
                  <a:gd name="T1" fmla="*/ 6 h 53"/>
                  <a:gd name="T2" fmla="*/ 0 w 77"/>
                  <a:gd name="T3" fmla="*/ 0 h 53"/>
                  <a:gd name="T4" fmla="*/ 17 w 77"/>
                  <a:gd name="T5" fmla="*/ 49 h 53"/>
                  <a:gd name="T6" fmla="*/ 77 w 77"/>
                  <a:gd name="T7" fmla="*/ 53 h 53"/>
                  <a:gd name="T8" fmla="*/ 57 w 77"/>
                  <a:gd name="T9" fmla="*/ 6 h 53"/>
                </a:gdLst>
                <a:ahLst/>
                <a:cxnLst>
                  <a:cxn ang="0">
                    <a:pos x="T0" y="T1"/>
                  </a:cxn>
                  <a:cxn ang="0">
                    <a:pos x="T2" y="T3"/>
                  </a:cxn>
                  <a:cxn ang="0">
                    <a:pos x="T4" y="T5"/>
                  </a:cxn>
                  <a:cxn ang="0">
                    <a:pos x="T6" y="T7"/>
                  </a:cxn>
                  <a:cxn ang="0">
                    <a:pos x="T8" y="T9"/>
                  </a:cxn>
                </a:cxnLst>
                <a:rect l="0" t="0" r="r" b="b"/>
                <a:pathLst>
                  <a:path w="77" h="53">
                    <a:moveTo>
                      <a:pt x="57" y="6"/>
                    </a:moveTo>
                    <a:lnTo>
                      <a:pt x="0" y="0"/>
                    </a:lnTo>
                    <a:lnTo>
                      <a:pt x="17" y="49"/>
                    </a:lnTo>
                    <a:lnTo>
                      <a:pt x="77" y="53"/>
                    </a:lnTo>
                    <a:lnTo>
                      <a:pt x="57" y="6"/>
                    </a:lnTo>
                    <a:close/>
                  </a:path>
                </a:pathLst>
              </a:custGeom>
              <a:solidFill>
                <a:srgbClr val="5963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436" name="Rectangle 116"/>
              <p:cNvSpPr>
                <a:spLocks noChangeArrowheads="1"/>
              </p:cNvSpPr>
              <p:nvPr/>
            </p:nvSpPr>
            <p:spPr bwMode="auto">
              <a:xfrm>
                <a:off x="2990" y="2296"/>
                <a:ext cx="6" cy="165"/>
              </a:xfrm>
              <a:prstGeom prst="rect">
                <a:avLst/>
              </a:prstGeom>
              <a:solidFill>
                <a:srgbClr val="333D5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437" name="Freeform 117"/>
              <p:cNvSpPr>
                <a:spLocks/>
              </p:cNvSpPr>
              <p:nvPr/>
            </p:nvSpPr>
            <p:spPr bwMode="auto">
              <a:xfrm>
                <a:off x="2866" y="2319"/>
                <a:ext cx="54" cy="96"/>
              </a:xfrm>
              <a:custGeom>
                <a:avLst/>
                <a:gdLst>
                  <a:gd name="T0" fmla="*/ 107 w 107"/>
                  <a:gd name="T1" fmla="*/ 4 h 191"/>
                  <a:gd name="T2" fmla="*/ 0 w 107"/>
                  <a:gd name="T3" fmla="*/ 0 h 191"/>
                  <a:gd name="T4" fmla="*/ 0 w 107"/>
                  <a:gd name="T5" fmla="*/ 191 h 191"/>
                  <a:gd name="T6" fmla="*/ 107 w 107"/>
                  <a:gd name="T7" fmla="*/ 191 h 191"/>
                  <a:gd name="T8" fmla="*/ 107 w 107"/>
                  <a:gd name="T9" fmla="*/ 4 h 191"/>
                </a:gdLst>
                <a:ahLst/>
                <a:cxnLst>
                  <a:cxn ang="0">
                    <a:pos x="T0" y="T1"/>
                  </a:cxn>
                  <a:cxn ang="0">
                    <a:pos x="T2" y="T3"/>
                  </a:cxn>
                  <a:cxn ang="0">
                    <a:pos x="T4" y="T5"/>
                  </a:cxn>
                  <a:cxn ang="0">
                    <a:pos x="T6" y="T7"/>
                  </a:cxn>
                  <a:cxn ang="0">
                    <a:pos x="T8" y="T9"/>
                  </a:cxn>
                </a:cxnLst>
                <a:rect l="0" t="0" r="r" b="b"/>
                <a:pathLst>
                  <a:path w="107" h="191">
                    <a:moveTo>
                      <a:pt x="107" y="4"/>
                    </a:moveTo>
                    <a:lnTo>
                      <a:pt x="0" y="0"/>
                    </a:lnTo>
                    <a:lnTo>
                      <a:pt x="0" y="191"/>
                    </a:lnTo>
                    <a:lnTo>
                      <a:pt x="107" y="191"/>
                    </a:lnTo>
                    <a:lnTo>
                      <a:pt x="107" y="4"/>
                    </a:lnTo>
                    <a:close/>
                  </a:path>
                </a:pathLst>
              </a:custGeom>
              <a:solidFill>
                <a:srgbClr val="1C26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438" name="Freeform 118"/>
              <p:cNvSpPr>
                <a:spLocks/>
              </p:cNvSpPr>
              <p:nvPr/>
            </p:nvSpPr>
            <p:spPr bwMode="auto">
              <a:xfrm>
                <a:off x="2897" y="2325"/>
                <a:ext cx="23" cy="88"/>
              </a:xfrm>
              <a:custGeom>
                <a:avLst/>
                <a:gdLst>
                  <a:gd name="T0" fmla="*/ 46 w 46"/>
                  <a:gd name="T1" fmla="*/ 0 h 176"/>
                  <a:gd name="T2" fmla="*/ 0 w 46"/>
                  <a:gd name="T3" fmla="*/ 52 h 176"/>
                  <a:gd name="T4" fmla="*/ 0 w 46"/>
                  <a:gd name="T5" fmla="*/ 140 h 176"/>
                  <a:gd name="T6" fmla="*/ 46 w 46"/>
                  <a:gd name="T7" fmla="*/ 176 h 176"/>
                  <a:gd name="T8" fmla="*/ 46 w 46"/>
                  <a:gd name="T9" fmla="*/ 0 h 176"/>
                </a:gdLst>
                <a:ahLst/>
                <a:cxnLst>
                  <a:cxn ang="0">
                    <a:pos x="T0" y="T1"/>
                  </a:cxn>
                  <a:cxn ang="0">
                    <a:pos x="T2" y="T3"/>
                  </a:cxn>
                  <a:cxn ang="0">
                    <a:pos x="T4" y="T5"/>
                  </a:cxn>
                  <a:cxn ang="0">
                    <a:pos x="T6" y="T7"/>
                  </a:cxn>
                  <a:cxn ang="0">
                    <a:pos x="T8" y="T9"/>
                  </a:cxn>
                </a:cxnLst>
                <a:rect l="0" t="0" r="r" b="b"/>
                <a:pathLst>
                  <a:path w="46" h="176">
                    <a:moveTo>
                      <a:pt x="46" y="0"/>
                    </a:moveTo>
                    <a:lnTo>
                      <a:pt x="0" y="52"/>
                    </a:lnTo>
                    <a:lnTo>
                      <a:pt x="0" y="140"/>
                    </a:lnTo>
                    <a:lnTo>
                      <a:pt x="46" y="176"/>
                    </a:lnTo>
                    <a:lnTo>
                      <a:pt x="46" y="0"/>
                    </a:lnTo>
                    <a:close/>
                  </a:path>
                </a:pathLst>
              </a:custGeom>
              <a:solidFill>
                <a:srgbClr val="333D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439" name="Rectangle 119"/>
              <p:cNvSpPr>
                <a:spLocks noChangeArrowheads="1"/>
              </p:cNvSpPr>
              <p:nvPr/>
            </p:nvSpPr>
            <p:spPr bwMode="auto">
              <a:xfrm>
                <a:off x="2871" y="2356"/>
                <a:ext cx="26" cy="43"/>
              </a:xfrm>
              <a:prstGeom prst="rect">
                <a:avLst/>
              </a:prstGeom>
              <a:solidFill>
                <a:srgbClr val="59637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440" name="Freeform 120"/>
              <p:cNvSpPr>
                <a:spLocks/>
              </p:cNvSpPr>
              <p:nvPr/>
            </p:nvSpPr>
            <p:spPr bwMode="auto">
              <a:xfrm>
                <a:off x="2922" y="2356"/>
                <a:ext cx="55" cy="147"/>
              </a:xfrm>
              <a:custGeom>
                <a:avLst/>
                <a:gdLst>
                  <a:gd name="T0" fmla="*/ 0 w 108"/>
                  <a:gd name="T1" fmla="*/ 208 h 294"/>
                  <a:gd name="T2" fmla="*/ 0 w 108"/>
                  <a:gd name="T3" fmla="*/ 280 h 294"/>
                  <a:gd name="T4" fmla="*/ 40 w 108"/>
                  <a:gd name="T5" fmla="*/ 294 h 294"/>
                  <a:gd name="T6" fmla="*/ 108 w 108"/>
                  <a:gd name="T7" fmla="*/ 284 h 294"/>
                  <a:gd name="T8" fmla="*/ 40 w 108"/>
                  <a:gd name="T9" fmla="*/ 0 h 294"/>
                  <a:gd name="T10" fmla="*/ 0 w 108"/>
                  <a:gd name="T11" fmla="*/ 0 h 294"/>
                  <a:gd name="T12" fmla="*/ 0 w 108"/>
                  <a:gd name="T13" fmla="*/ 105 h 294"/>
                  <a:gd name="T14" fmla="*/ 4 w 108"/>
                  <a:gd name="T15" fmla="*/ 104 h 294"/>
                  <a:gd name="T16" fmla="*/ 25 w 108"/>
                  <a:gd name="T17" fmla="*/ 223 h 294"/>
                  <a:gd name="T18" fmla="*/ 0 w 108"/>
                  <a:gd name="T19" fmla="*/ 208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8" h="294">
                    <a:moveTo>
                      <a:pt x="0" y="208"/>
                    </a:moveTo>
                    <a:lnTo>
                      <a:pt x="0" y="280"/>
                    </a:lnTo>
                    <a:lnTo>
                      <a:pt x="40" y="294"/>
                    </a:lnTo>
                    <a:lnTo>
                      <a:pt x="108" y="284"/>
                    </a:lnTo>
                    <a:lnTo>
                      <a:pt x="40" y="0"/>
                    </a:lnTo>
                    <a:lnTo>
                      <a:pt x="0" y="0"/>
                    </a:lnTo>
                    <a:lnTo>
                      <a:pt x="0" y="105"/>
                    </a:lnTo>
                    <a:lnTo>
                      <a:pt x="4" y="104"/>
                    </a:lnTo>
                    <a:lnTo>
                      <a:pt x="25" y="223"/>
                    </a:lnTo>
                    <a:lnTo>
                      <a:pt x="0" y="208"/>
                    </a:lnTo>
                    <a:close/>
                  </a:path>
                </a:pathLst>
              </a:custGeom>
              <a:solidFill>
                <a:srgbClr val="1C26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441" name="Freeform 121"/>
              <p:cNvSpPr>
                <a:spLocks/>
              </p:cNvSpPr>
              <p:nvPr/>
            </p:nvSpPr>
            <p:spPr bwMode="auto">
              <a:xfrm>
                <a:off x="2887" y="2356"/>
                <a:ext cx="35" cy="140"/>
              </a:xfrm>
              <a:custGeom>
                <a:avLst/>
                <a:gdLst>
                  <a:gd name="T0" fmla="*/ 72 w 72"/>
                  <a:gd name="T1" fmla="*/ 105 h 280"/>
                  <a:gd name="T2" fmla="*/ 72 w 72"/>
                  <a:gd name="T3" fmla="*/ 0 h 280"/>
                  <a:gd name="T4" fmla="*/ 57 w 72"/>
                  <a:gd name="T5" fmla="*/ 0 h 280"/>
                  <a:gd name="T6" fmla="*/ 0 w 72"/>
                  <a:gd name="T7" fmla="*/ 30 h 280"/>
                  <a:gd name="T8" fmla="*/ 21 w 72"/>
                  <a:gd name="T9" fmla="*/ 263 h 280"/>
                  <a:gd name="T10" fmla="*/ 72 w 72"/>
                  <a:gd name="T11" fmla="*/ 280 h 280"/>
                  <a:gd name="T12" fmla="*/ 72 w 72"/>
                  <a:gd name="T13" fmla="*/ 208 h 280"/>
                  <a:gd name="T14" fmla="*/ 61 w 72"/>
                  <a:gd name="T15" fmla="*/ 202 h 280"/>
                  <a:gd name="T16" fmla="*/ 46 w 72"/>
                  <a:gd name="T17" fmla="*/ 114 h 280"/>
                  <a:gd name="T18" fmla="*/ 72 w 72"/>
                  <a:gd name="T19" fmla="*/ 105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280">
                    <a:moveTo>
                      <a:pt x="72" y="105"/>
                    </a:moveTo>
                    <a:lnTo>
                      <a:pt x="72" y="0"/>
                    </a:lnTo>
                    <a:lnTo>
                      <a:pt x="57" y="0"/>
                    </a:lnTo>
                    <a:lnTo>
                      <a:pt x="0" y="30"/>
                    </a:lnTo>
                    <a:lnTo>
                      <a:pt x="21" y="263"/>
                    </a:lnTo>
                    <a:lnTo>
                      <a:pt x="72" y="280"/>
                    </a:lnTo>
                    <a:lnTo>
                      <a:pt x="72" y="208"/>
                    </a:lnTo>
                    <a:lnTo>
                      <a:pt x="61" y="202"/>
                    </a:lnTo>
                    <a:lnTo>
                      <a:pt x="46" y="114"/>
                    </a:lnTo>
                    <a:lnTo>
                      <a:pt x="72" y="105"/>
                    </a:lnTo>
                    <a:close/>
                  </a:path>
                </a:pathLst>
              </a:custGeom>
              <a:solidFill>
                <a:srgbClr val="1C26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442" name="Freeform 122"/>
              <p:cNvSpPr>
                <a:spLocks/>
              </p:cNvSpPr>
              <p:nvPr/>
            </p:nvSpPr>
            <p:spPr bwMode="auto">
              <a:xfrm>
                <a:off x="2925" y="2356"/>
                <a:ext cx="36" cy="72"/>
              </a:xfrm>
              <a:custGeom>
                <a:avLst/>
                <a:gdLst>
                  <a:gd name="T0" fmla="*/ 42 w 73"/>
                  <a:gd name="T1" fmla="*/ 0 h 144"/>
                  <a:gd name="T2" fmla="*/ 73 w 73"/>
                  <a:gd name="T3" fmla="*/ 144 h 144"/>
                  <a:gd name="T4" fmla="*/ 36 w 73"/>
                  <a:gd name="T5" fmla="*/ 144 h 144"/>
                  <a:gd name="T6" fmla="*/ 0 w 73"/>
                  <a:gd name="T7" fmla="*/ 0 h 144"/>
                  <a:gd name="T8" fmla="*/ 42 w 73"/>
                  <a:gd name="T9" fmla="*/ 0 h 144"/>
                </a:gdLst>
                <a:ahLst/>
                <a:cxnLst>
                  <a:cxn ang="0">
                    <a:pos x="T0" y="T1"/>
                  </a:cxn>
                  <a:cxn ang="0">
                    <a:pos x="T2" y="T3"/>
                  </a:cxn>
                  <a:cxn ang="0">
                    <a:pos x="T4" y="T5"/>
                  </a:cxn>
                  <a:cxn ang="0">
                    <a:pos x="T6" y="T7"/>
                  </a:cxn>
                  <a:cxn ang="0">
                    <a:pos x="T8" y="T9"/>
                  </a:cxn>
                </a:cxnLst>
                <a:rect l="0" t="0" r="r" b="b"/>
                <a:pathLst>
                  <a:path w="73" h="144">
                    <a:moveTo>
                      <a:pt x="42" y="0"/>
                    </a:moveTo>
                    <a:lnTo>
                      <a:pt x="73" y="144"/>
                    </a:lnTo>
                    <a:lnTo>
                      <a:pt x="36" y="144"/>
                    </a:lnTo>
                    <a:lnTo>
                      <a:pt x="0" y="0"/>
                    </a:lnTo>
                    <a:lnTo>
                      <a:pt x="42" y="0"/>
                    </a:lnTo>
                    <a:close/>
                  </a:path>
                </a:pathLst>
              </a:custGeom>
              <a:solidFill>
                <a:srgbClr val="333D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443" name="Freeform 123"/>
              <p:cNvSpPr>
                <a:spLocks/>
              </p:cNvSpPr>
              <p:nvPr/>
            </p:nvSpPr>
            <p:spPr bwMode="auto">
              <a:xfrm>
                <a:off x="2945" y="2441"/>
                <a:ext cx="29" cy="62"/>
              </a:xfrm>
              <a:custGeom>
                <a:avLst/>
                <a:gdLst>
                  <a:gd name="T0" fmla="*/ 31 w 56"/>
                  <a:gd name="T1" fmla="*/ 0 h 123"/>
                  <a:gd name="T2" fmla="*/ 0 w 56"/>
                  <a:gd name="T3" fmla="*/ 4 h 123"/>
                  <a:gd name="T4" fmla="*/ 21 w 56"/>
                  <a:gd name="T5" fmla="*/ 119 h 123"/>
                  <a:gd name="T6" fmla="*/ 56 w 56"/>
                  <a:gd name="T7" fmla="*/ 123 h 123"/>
                  <a:gd name="T8" fmla="*/ 31 w 56"/>
                  <a:gd name="T9" fmla="*/ 0 h 123"/>
                </a:gdLst>
                <a:ahLst/>
                <a:cxnLst>
                  <a:cxn ang="0">
                    <a:pos x="T0" y="T1"/>
                  </a:cxn>
                  <a:cxn ang="0">
                    <a:pos x="T2" y="T3"/>
                  </a:cxn>
                  <a:cxn ang="0">
                    <a:pos x="T4" y="T5"/>
                  </a:cxn>
                  <a:cxn ang="0">
                    <a:pos x="T6" y="T7"/>
                  </a:cxn>
                  <a:cxn ang="0">
                    <a:pos x="T8" y="T9"/>
                  </a:cxn>
                </a:cxnLst>
                <a:rect l="0" t="0" r="r" b="b"/>
                <a:pathLst>
                  <a:path w="56" h="123">
                    <a:moveTo>
                      <a:pt x="31" y="0"/>
                    </a:moveTo>
                    <a:lnTo>
                      <a:pt x="0" y="4"/>
                    </a:lnTo>
                    <a:lnTo>
                      <a:pt x="21" y="119"/>
                    </a:lnTo>
                    <a:lnTo>
                      <a:pt x="56" y="123"/>
                    </a:lnTo>
                    <a:lnTo>
                      <a:pt x="31" y="0"/>
                    </a:lnTo>
                    <a:close/>
                  </a:path>
                </a:pathLst>
              </a:custGeom>
              <a:solidFill>
                <a:srgbClr val="5963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444" name="Freeform 124"/>
              <p:cNvSpPr>
                <a:spLocks/>
              </p:cNvSpPr>
              <p:nvPr/>
            </p:nvSpPr>
            <p:spPr bwMode="auto">
              <a:xfrm>
                <a:off x="2876" y="2340"/>
                <a:ext cx="34" cy="31"/>
              </a:xfrm>
              <a:custGeom>
                <a:avLst/>
                <a:gdLst>
                  <a:gd name="T0" fmla="*/ 66 w 66"/>
                  <a:gd name="T1" fmla="*/ 31 h 61"/>
                  <a:gd name="T2" fmla="*/ 26 w 66"/>
                  <a:gd name="T3" fmla="*/ 0 h 61"/>
                  <a:gd name="T4" fmla="*/ 0 w 66"/>
                  <a:gd name="T5" fmla="*/ 16 h 61"/>
                  <a:gd name="T6" fmla="*/ 56 w 66"/>
                  <a:gd name="T7" fmla="*/ 61 h 61"/>
                  <a:gd name="T8" fmla="*/ 66 w 66"/>
                  <a:gd name="T9" fmla="*/ 31 h 61"/>
                </a:gdLst>
                <a:ahLst/>
                <a:cxnLst>
                  <a:cxn ang="0">
                    <a:pos x="T0" y="T1"/>
                  </a:cxn>
                  <a:cxn ang="0">
                    <a:pos x="T2" y="T3"/>
                  </a:cxn>
                  <a:cxn ang="0">
                    <a:pos x="T4" y="T5"/>
                  </a:cxn>
                  <a:cxn ang="0">
                    <a:pos x="T6" y="T7"/>
                  </a:cxn>
                  <a:cxn ang="0">
                    <a:pos x="T8" y="T9"/>
                  </a:cxn>
                </a:cxnLst>
                <a:rect l="0" t="0" r="r" b="b"/>
                <a:pathLst>
                  <a:path w="66" h="61">
                    <a:moveTo>
                      <a:pt x="66" y="31"/>
                    </a:moveTo>
                    <a:lnTo>
                      <a:pt x="26" y="0"/>
                    </a:lnTo>
                    <a:lnTo>
                      <a:pt x="0" y="16"/>
                    </a:lnTo>
                    <a:lnTo>
                      <a:pt x="56" y="61"/>
                    </a:lnTo>
                    <a:lnTo>
                      <a:pt x="66" y="31"/>
                    </a:lnTo>
                    <a:close/>
                  </a:path>
                </a:pathLst>
              </a:custGeom>
              <a:solidFill>
                <a:srgbClr val="1C26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445" name="Freeform 125"/>
              <p:cNvSpPr>
                <a:spLocks/>
              </p:cNvSpPr>
              <p:nvPr/>
            </p:nvSpPr>
            <p:spPr bwMode="auto">
              <a:xfrm>
                <a:off x="2683" y="1862"/>
                <a:ext cx="270" cy="935"/>
              </a:xfrm>
              <a:custGeom>
                <a:avLst/>
                <a:gdLst>
                  <a:gd name="T0" fmla="*/ 524 w 540"/>
                  <a:gd name="T1" fmla="*/ 1340 h 1871"/>
                  <a:gd name="T2" fmla="*/ 540 w 540"/>
                  <a:gd name="T3" fmla="*/ 1497 h 1871"/>
                  <a:gd name="T4" fmla="*/ 531 w 540"/>
                  <a:gd name="T5" fmla="*/ 1667 h 1871"/>
                  <a:gd name="T6" fmla="*/ 491 w 540"/>
                  <a:gd name="T7" fmla="*/ 1808 h 1871"/>
                  <a:gd name="T8" fmla="*/ 420 w 540"/>
                  <a:gd name="T9" fmla="*/ 1869 h 1871"/>
                  <a:gd name="T10" fmla="*/ 334 w 540"/>
                  <a:gd name="T11" fmla="*/ 1870 h 1871"/>
                  <a:gd name="T12" fmla="*/ 256 w 540"/>
                  <a:gd name="T13" fmla="*/ 1857 h 1871"/>
                  <a:gd name="T14" fmla="*/ 189 w 540"/>
                  <a:gd name="T15" fmla="*/ 1834 h 1871"/>
                  <a:gd name="T16" fmla="*/ 133 w 540"/>
                  <a:gd name="T17" fmla="*/ 1800 h 1871"/>
                  <a:gd name="T18" fmla="*/ 86 w 540"/>
                  <a:gd name="T19" fmla="*/ 1757 h 1871"/>
                  <a:gd name="T20" fmla="*/ 50 w 540"/>
                  <a:gd name="T21" fmla="*/ 1707 h 1871"/>
                  <a:gd name="T22" fmla="*/ 24 w 540"/>
                  <a:gd name="T23" fmla="*/ 1652 h 1871"/>
                  <a:gd name="T24" fmla="*/ 9 w 540"/>
                  <a:gd name="T25" fmla="*/ 1592 h 1871"/>
                  <a:gd name="T26" fmla="*/ 0 w 540"/>
                  <a:gd name="T27" fmla="*/ 1343 h 1871"/>
                  <a:gd name="T28" fmla="*/ 3 w 540"/>
                  <a:gd name="T29" fmla="*/ 1083 h 1871"/>
                  <a:gd name="T30" fmla="*/ 19 w 540"/>
                  <a:gd name="T31" fmla="*/ 816 h 1871"/>
                  <a:gd name="T32" fmla="*/ 52 w 540"/>
                  <a:gd name="T33" fmla="*/ 544 h 1871"/>
                  <a:gd name="T34" fmla="*/ 173 w 540"/>
                  <a:gd name="T35" fmla="*/ 0 h 1871"/>
                  <a:gd name="T36" fmla="*/ 191 w 540"/>
                  <a:gd name="T37" fmla="*/ 167 h 1871"/>
                  <a:gd name="T38" fmla="*/ 89 w 540"/>
                  <a:gd name="T39" fmla="*/ 554 h 1871"/>
                  <a:gd name="T40" fmla="*/ 51 w 540"/>
                  <a:gd name="T41" fmla="*/ 830 h 1871"/>
                  <a:gd name="T42" fmla="*/ 37 w 540"/>
                  <a:gd name="T43" fmla="*/ 1103 h 1871"/>
                  <a:gd name="T44" fmla="*/ 36 w 540"/>
                  <a:gd name="T45" fmla="*/ 1361 h 1871"/>
                  <a:gd name="T46" fmla="*/ 43 w 540"/>
                  <a:gd name="T47" fmla="*/ 1592 h 1871"/>
                  <a:gd name="T48" fmla="*/ 66 w 540"/>
                  <a:gd name="T49" fmla="*/ 1662 h 1871"/>
                  <a:gd name="T50" fmla="*/ 100 w 540"/>
                  <a:gd name="T51" fmla="*/ 1721 h 1871"/>
                  <a:gd name="T52" fmla="*/ 141 w 540"/>
                  <a:gd name="T53" fmla="*/ 1766 h 1871"/>
                  <a:gd name="T54" fmla="*/ 189 w 540"/>
                  <a:gd name="T55" fmla="*/ 1801 h 1871"/>
                  <a:gd name="T56" fmla="*/ 242 w 540"/>
                  <a:gd name="T57" fmla="*/ 1825 h 1871"/>
                  <a:gd name="T58" fmla="*/ 297 w 540"/>
                  <a:gd name="T59" fmla="*/ 1839 h 1871"/>
                  <a:gd name="T60" fmla="*/ 351 w 540"/>
                  <a:gd name="T61" fmla="*/ 1844 h 1871"/>
                  <a:gd name="T62" fmla="*/ 401 w 540"/>
                  <a:gd name="T63" fmla="*/ 1841 h 1871"/>
                  <a:gd name="T64" fmla="*/ 469 w 540"/>
                  <a:gd name="T65" fmla="*/ 1781 h 1871"/>
                  <a:gd name="T66" fmla="*/ 501 w 540"/>
                  <a:gd name="T67" fmla="*/ 1630 h 1871"/>
                  <a:gd name="T68" fmla="*/ 508 w 540"/>
                  <a:gd name="T69" fmla="*/ 1438 h 1871"/>
                  <a:gd name="T70" fmla="*/ 501 w 540"/>
                  <a:gd name="T71" fmla="*/ 1251 h 18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0" h="1871">
                    <a:moveTo>
                      <a:pt x="534" y="1286"/>
                    </a:moveTo>
                    <a:lnTo>
                      <a:pt x="524" y="1340"/>
                    </a:lnTo>
                    <a:lnTo>
                      <a:pt x="535" y="1414"/>
                    </a:lnTo>
                    <a:lnTo>
                      <a:pt x="540" y="1497"/>
                    </a:lnTo>
                    <a:lnTo>
                      <a:pt x="539" y="1583"/>
                    </a:lnTo>
                    <a:lnTo>
                      <a:pt x="531" y="1667"/>
                    </a:lnTo>
                    <a:lnTo>
                      <a:pt x="516" y="1744"/>
                    </a:lnTo>
                    <a:lnTo>
                      <a:pt x="491" y="1808"/>
                    </a:lnTo>
                    <a:lnTo>
                      <a:pt x="460" y="1850"/>
                    </a:lnTo>
                    <a:lnTo>
                      <a:pt x="420" y="1869"/>
                    </a:lnTo>
                    <a:lnTo>
                      <a:pt x="375" y="1871"/>
                    </a:lnTo>
                    <a:lnTo>
                      <a:pt x="334" y="1870"/>
                    </a:lnTo>
                    <a:lnTo>
                      <a:pt x="294" y="1865"/>
                    </a:lnTo>
                    <a:lnTo>
                      <a:pt x="256" y="1857"/>
                    </a:lnTo>
                    <a:lnTo>
                      <a:pt x="222" y="1847"/>
                    </a:lnTo>
                    <a:lnTo>
                      <a:pt x="189" y="1834"/>
                    </a:lnTo>
                    <a:lnTo>
                      <a:pt x="161" y="1818"/>
                    </a:lnTo>
                    <a:lnTo>
                      <a:pt x="133" y="1800"/>
                    </a:lnTo>
                    <a:lnTo>
                      <a:pt x="109" y="1780"/>
                    </a:lnTo>
                    <a:lnTo>
                      <a:pt x="86" y="1757"/>
                    </a:lnTo>
                    <a:lnTo>
                      <a:pt x="66" y="1733"/>
                    </a:lnTo>
                    <a:lnTo>
                      <a:pt x="50" y="1707"/>
                    </a:lnTo>
                    <a:lnTo>
                      <a:pt x="35" y="1681"/>
                    </a:lnTo>
                    <a:lnTo>
                      <a:pt x="24" y="1652"/>
                    </a:lnTo>
                    <a:lnTo>
                      <a:pt x="14" y="1622"/>
                    </a:lnTo>
                    <a:lnTo>
                      <a:pt x="9" y="1592"/>
                    </a:lnTo>
                    <a:lnTo>
                      <a:pt x="4" y="1469"/>
                    </a:lnTo>
                    <a:lnTo>
                      <a:pt x="0" y="1343"/>
                    </a:lnTo>
                    <a:lnTo>
                      <a:pt x="0" y="1214"/>
                    </a:lnTo>
                    <a:lnTo>
                      <a:pt x="3" y="1083"/>
                    </a:lnTo>
                    <a:lnTo>
                      <a:pt x="10" y="951"/>
                    </a:lnTo>
                    <a:lnTo>
                      <a:pt x="19" y="816"/>
                    </a:lnTo>
                    <a:lnTo>
                      <a:pt x="33" y="680"/>
                    </a:lnTo>
                    <a:lnTo>
                      <a:pt x="52" y="544"/>
                    </a:lnTo>
                    <a:lnTo>
                      <a:pt x="146" y="205"/>
                    </a:lnTo>
                    <a:lnTo>
                      <a:pt x="173" y="0"/>
                    </a:lnTo>
                    <a:lnTo>
                      <a:pt x="210" y="9"/>
                    </a:lnTo>
                    <a:lnTo>
                      <a:pt x="191" y="167"/>
                    </a:lnTo>
                    <a:lnTo>
                      <a:pt x="172" y="277"/>
                    </a:lnTo>
                    <a:lnTo>
                      <a:pt x="89" y="554"/>
                    </a:lnTo>
                    <a:lnTo>
                      <a:pt x="67" y="691"/>
                    </a:lnTo>
                    <a:lnTo>
                      <a:pt x="51" y="830"/>
                    </a:lnTo>
                    <a:lnTo>
                      <a:pt x="42" y="967"/>
                    </a:lnTo>
                    <a:lnTo>
                      <a:pt x="37" y="1103"/>
                    </a:lnTo>
                    <a:lnTo>
                      <a:pt x="35" y="1234"/>
                    </a:lnTo>
                    <a:lnTo>
                      <a:pt x="36" y="1361"/>
                    </a:lnTo>
                    <a:lnTo>
                      <a:pt x="40" y="1480"/>
                    </a:lnTo>
                    <a:lnTo>
                      <a:pt x="43" y="1592"/>
                    </a:lnTo>
                    <a:lnTo>
                      <a:pt x="53" y="1629"/>
                    </a:lnTo>
                    <a:lnTo>
                      <a:pt x="66" y="1662"/>
                    </a:lnTo>
                    <a:lnTo>
                      <a:pt x="81" y="1694"/>
                    </a:lnTo>
                    <a:lnTo>
                      <a:pt x="100" y="1721"/>
                    </a:lnTo>
                    <a:lnTo>
                      <a:pt x="119" y="1745"/>
                    </a:lnTo>
                    <a:lnTo>
                      <a:pt x="141" y="1766"/>
                    </a:lnTo>
                    <a:lnTo>
                      <a:pt x="165" y="1785"/>
                    </a:lnTo>
                    <a:lnTo>
                      <a:pt x="189" y="1801"/>
                    </a:lnTo>
                    <a:lnTo>
                      <a:pt x="216" y="1814"/>
                    </a:lnTo>
                    <a:lnTo>
                      <a:pt x="242" y="1825"/>
                    </a:lnTo>
                    <a:lnTo>
                      <a:pt x="269" y="1833"/>
                    </a:lnTo>
                    <a:lnTo>
                      <a:pt x="297" y="1839"/>
                    </a:lnTo>
                    <a:lnTo>
                      <a:pt x="323" y="1842"/>
                    </a:lnTo>
                    <a:lnTo>
                      <a:pt x="351" y="1844"/>
                    </a:lnTo>
                    <a:lnTo>
                      <a:pt x="376" y="1843"/>
                    </a:lnTo>
                    <a:lnTo>
                      <a:pt x="401" y="1841"/>
                    </a:lnTo>
                    <a:lnTo>
                      <a:pt x="441" y="1825"/>
                    </a:lnTo>
                    <a:lnTo>
                      <a:pt x="469" y="1781"/>
                    </a:lnTo>
                    <a:lnTo>
                      <a:pt x="489" y="1714"/>
                    </a:lnTo>
                    <a:lnTo>
                      <a:pt x="501" y="1630"/>
                    </a:lnTo>
                    <a:lnTo>
                      <a:pt x="506" y="1537"/>
                    </a:lnTo>
                    <a:lnTo>
                      <a:pt x="508" y="1438"/>
                    </a:lnTo>
                    <a:lnTo>
                      <a:pt x="504" y="1341"/>
                    </a:lnTo>
                    <a:lnTo>
                      <a:pt x="501" y="1251"/>
                    </a:lnTo>
                    <a:lnTo>
                      <a:pt x="534" y="1286"/>
                    </a:lnTo>
                    <a:close/>
                  </a:path>
                </a:pathLst>
              </a:custGeom>
              <a:solidFill>
                <a:srgbClr val="1C26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446" name="Freeform 126"/>
              <p:cNvSpPr>
                <a:spLocks/>
              </p:cNvSpPr>
              <p:nvPr/>
            </p:nvSpPr>
            <p:spPr bwMode="auto">
              <a:xfrm>
                <a:off x="2714" y="1706"/>
                <a:ext cx="405" cy="67"/>
              </a:xfrm>
              <a:custGeom>
                <a:avLst/>
                <a:gdLst>
                  <a:gd name="T0" fmla="*/ 811 w 811"/>
                  <a:gd name="T1" fmla="*/ 75 h 135"/>
                  <a:gd name="T2" fmla="*/ 2 w 811"/>
                  <a:gd name="T3" fmla="*/ 0 h 135"/>
                  <a:gd name="T4" fmla="*/ 0 w 811"/>
                  <a:gd name="T5" fmla="*/ 73 h 135"/>
                  <a:gd name="T6" fmla="*/ 811 w 811"/>
                  <a:gd name="T7" fmla="*/ 135 h 135"/>
                  <a:gd name="T8" fmla="*/ 811 w 811"/>
                  <a:gd name="T9" fmla="*/ 75 h 135"/>
                </a:gdLst>
                <a:ahLst/>
                <a:cxnLst>
                  <a:cxn ang="0">
                    <a:pos x="T0" y="T1"/>
                  </a:cxn>
                  <a:cxn ang="0">
                    <a:pos x="T2" y="T3"/>
                  </a:cxn>
                  <a:cxn ang="0">
                    <a:pos x="T4" y="T5"/>
                  </a:cxn>
                  <a:cxn ang="0">
                    <a:pos x="T6" y="T7"/>
                  </a:cxn>
                  <a:cxn ang="0">
                    <a:pos x="T8" y="T9"/>
                  </a:cxn>
                </a:cxnLst>
                <a:rect l="0" t="0" r="r" b="b"/>
                <a:pathLst>
                  <a:path w="811" h="135">
                    <a:moveTo>
                      <a:pt x="811" y="75"/>
                    </a:moveTo>
                    <a:lnTo>
                      <a:pt x="2" y="0"/>
                    </a:lnTo>
                    <a:lnTo>
                      <a:pt x="0" y="73"/>
                    </a:lnTo>
                    <a:lnTo>
                      <a:pt x="811" y="135"/>
                    </a:lnTo>
                    <a:lnTo>
                      <a:pt x="811" y="75"/>
                    </a:lnTo>
                    <a:close/>
                  </a:path>
                </a:pathLst>
              </a:custGeom>
              <a:solidFill>
                <a:srgbClr val="C9BC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grpSp>
        <p:grpSp>
          <p:nvGrpSpPr>
            <p:cNvPr id="55" name="Group 5"/>
            <p:cNvGrpSpPr>
              <a:grpSpLocks noChangeAspect="1"/>
            </p:cNvGrpSpPr>
            <p:nvPr/>
          </p:nvGrpSpPr>
          <p:grpSpPr bwMode="auto">
            <a:xfrm>
              <a:off x="4759558" y="1889745"/>
              <a:ext cx="864000" cy="1179215"/>
              <a:chOff x="2462" y="1706"/>
              <a:chExt cx="836" cy="1141"/>
            </a:xfrm>
          </p:grpSpPr>
          <p:sp>
            <p:nvSpPr>
              <p:cNvPr id="205" name="AutoShape 4"/>
              <p:cNvSpPr>
                <a:spLocks noChangeAspect="1" noChangeArrowheads="1" noTextEdit="1"/>
              </p:cNvSpPr>
              <p:nvPr/>
            </p:nvSpPr>
            <p:spPr bwMode="auto">
              <a:xfrm>
                <a:off x="2462" y="1706"/>
                <a:ext cx="836" cy="11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206" name="Freeform 7"/>
              <p:cNvSpPr>
                <a:spLocks/>
              </p:cNvSpPr>
              <p:nvPr/>
            </p:nvSpPr>
            <p:spPr bwMode="auto">
              <a:xfrm>
                <a:off x="2894" y="1817"/>
                <a:ext cx="347" cy="937"/>
              </a:xfrm>
              <a:custGeom>
                <a:avLst/>
                <a:gdLst>
                  <a:gd name="T0" fmla="*/ 0 w 695"/>
                  <a:gd name="T1" fmla="*/ 316 h 1875"/>
                  <a:gd name="T2" fmla="*/ 0 w 695"/>
                  <a:gd name="T3" fmla="*/ 1857 h 1875"/>
                  <a:gd name="T4" fmla="*/ 569 w 695"/>
                  <a:gd name="T5" fmla="*/ 1875 h 1875"/>
                  <a:gd name="T6" fmla="*/ 568 w 695"/>
                  <a:gd name="T7" fmla="*/ 1355 h 1875"/>
                  <a:gd name="T8" fmla="*/ 602 w 695"/>
                  <a:gd name="T9" fmla="*/ 1349 h 1875"/>
                  <a:gd name="T10" fmla="*/ 603 w 695"/>
                  <a:gd name="T11" fmla="*/ 943 h 1875"/>
                  <a:gd name="T12" fmla="*/ 546 w 695"/>
                  <a:gd name="T13" fmla="*/ 849 h 1875"/>
                  <a:gd name="T14" fmla="*/ 553 w 695"/>
                  <a:gd name="T15" fmla="*/ 361 h 1875"/>
                  <a:gd name="T16" fmla="*/ 524 w 695"/>
                  <a:gd name="T17" fmla="*/ 346 h 1875"/>
                  <a:gd name="T18" fmla="*/ 537 w 695"/>
                  <a:gd name="T19" fmla="*/ 182 h 1875"/>
                  <a:gd name="T20" fmla="*/ 695 w 695"/>
                  <a:gd name="T21" fmla="*/ 169 h 1875"/>
                  <a:gd name="T22" fmla="*/ 695 w 695"/>
                  <a:gd name="T23" fmla="*/ 0 h 1875"/>
                  <a:gd name="T24" fmla="*/ 0 w 695"/>
                  <a:gd name="T25" fmla="*/ 1 h 1875"/>
                  <a:gd name="T26" fmla="*/ 0 w 695"/>
                  <a:gd name="T27" fmla="*/ 169 h 1875"/>
                  <a:gd name="T28" fmla="*/ 166 w 695"/>
                  <a:gd name="T29" fmla="*/ 182 h 1875"/>
                  <a:gd name="T30" fmla="*/ 159 w 695"/>
                  <a:gd name="T31" fmla="*/ 316 h 1875"/>
                  <a:gd name="T32" fmla="*/ 0 w 695"/>
                  <a:gd name="T33" fmla="*/ 316 h 18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95" h="1875">
                    <a:moveTo>
                      <a:pt x="0" y="316"/>
                    </a:moveTo>
                    <a:lnTo>
                      <a:pt x="0" y="1857"/>
                    </a:lnTo>
                    <a:lnTo>
                      <a:pt x="569" y="1875"/>
                    </a:lnTo>
                    <a:lnTo>
                      <a:pt x="568" y="1355"/>
                    </a:lnTo>
                    <a:lnTo>
                      <a:pt x="602" y="1349"/>
                    </a:lnTo>
                    <a:lnTo>
                      <a:pt x="603" y="943"/>
                    </a:lnTo>
                    <a:lnTo>
                      <a:pt x="546" y="849"/>
                    </a:lnTo>
                    <a:lnTo>
                      <a:pt x="553" y="361"/>
                    </a:lnTo>
                    <a:lnTo>
                      <a:pt x="524" y="346"/>
                    </a:lnTo>
                    <a:lnTo>
                      <a:pt x="537" y="182"/>
                    </a:lnTo>
                    <a:lnTo>
                      <a:pt x="695" y="169"/>
                    </a:lnTo>
                    <a:lnTo>
                      <a:pt x="695" y="0"/>
                    </a:lnTo>
                    <a:lnTo>
                      <a:pt x="0" y="1"/>
                    </a:lnTo>
                    <a:lnTo>
                      <a:pt x="0" y="169"/>
                    </a:lnTo>
                    <a:lnTo>
                      <a:pt x="166" y="182"/>
                    </a:lnTo>
                    <a:lnTo>
                      <a:pt x="159" y="316"/>
                    </a:lnTo>
                    <a:lnTo>
                      <a:pt x="0" y="316"/>
                    </a:lnTo>
                    <a:close/>
                  </a:path>
                </a:pathLst>
              </a:custGeom>
              <a:solidFill>
                <a:srgbClr val="8989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207" name="Freeform 8"/>
              <p:cNvSpPr>
                <a:spLocks/>
              </p:cNvSpPr>
              <p:nvPr/>
            </p:nvSpPr>
            <p:spPr bwMode="auto">
              <a:xfrm>
                <a:off x="2558" y="1818"/>
                <a:ext cx="336" cy="928"/>
              </a:xfrm>
              <a:custGeom>
                <a:avLst/>
                <a:gdLst>
                  <a:gd name="T0" fmla="*/ 671 w 671"/>
                  <a:gd name="T1" fmla="*/ 168 h 1856"/>
                  <a:gd name="T2" fmla="*/ 671 w 671"/>
                  <a:gd name="T3" fmla="*/ 0 h 1856"/>
                  <a:gd name="T4" fmla="*/ 0 w 671"/>
                  <a:gd name="T5" fmla="*/ 2 h 1856"/>
                  <a:gd name="T6" fmla="*/ 6 w 671"/>
                  <a:gd name="T7" fmla="*/ 144 h 1856"/>
                  <a:gd name="T8" fmla="*/ 37 w 671"/>
                  <a:gd name="T9" fmla="*/ 140 h 1856"/>
                  <a:gd name="T10" fmla="*/ 51 w 671"/>
                  <a:gd name="T11" fmla="*/ 1838 h 1856"/>
                  <a:gd name="T12" fmla="*/ 671 w 671"/>
                  <a:gd name="T13" fmla="*/ 1856 h 1856"/>
                  <a:gd name="T14" fmla="*/ 671 w 671"/>
                  <a:gd name="T15" fmla="*/ 315 h 1856"/>
                  <a:gd name="T16" fmla="*/ 505 w 671"/>
                  <a:gd name="T17" fmla="*/ 315 h 1856"/>
                  <a:gd name="T18" fmla="*/ 517 w 671"/>
                  <a:gd name="T19" fmla="*/ 225 h 1856"/>
                  <a:gd name="T20" fmla="*/ 517 w 671"/>
                  <a:gd name="T21" fmla="*/ 155 h 1856"/>
                  <a:gd name="T22" fmla="*/ 671 w 671"/>
                  <a:gd name="T23" fmla="*/ 168 h 18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71" h="1856">
                    <a:moveTo>
                      <a:pt x="671" y="168"/>
                    </a:moveTo>
                    <a:lnTo>
                      <a:pt x="671" y="0"/>
                    </a:lnTo>
                    <a:lnTo>
                      <a:pt x="0" y="2"/>
                    </a:lnTo>
                    <a:lnTo>
                      <a:pt x="6" y="144"/>
                    </a:lnTo>
                    <a:lnTo>
                      <a:pt x="37" y="140"/>
                    </a:lnTo>
                    <a:lnTo>
                      <a:pt x="51" y="1838"/>
                    </a:lnTo>
                    <a:lnTo>
                      <a:pt x="671" y="1856"/>
                    </a:lnTo>
                    <a:lnTo>
                      <a:pt x="671" y="315"/>
                    </a:lnTo>
                    <a:lnTo>
                      <a:pt x="505" y="315"/>
                    </a:lnTo>
                    <a:lnTo>
                      <a:pt x="517" y="225"/>
                    </a:lnTo>
                    <a:lnTo>
                      <a:pt x="517" y="155"/>
                    </a:lnTo>
                    <a:lnTo>
                      <a:pt x="671" y="168"/>
                    </a:lnTo>
                    <a:close/>
                  </a:path>
                </a:pathLst>
              </a:custGeom>
              <a:solidFill>
                <a:srgbClr val="8989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208" name="Freeform 9"/>
              <p:cNvSpPr>
                <a:spLocks/>
              </p:cNvSpPr>
              <p:nvPr/>
            </p:nvSpPr>
            <p:spPr bwMode="auto">
              <a:xfrm>
                <a:off x="2893" y="1817"/>
                <a:ext cx="345" cy="937"/>
              </a:xfrm>
              <a:custGeom>
                <a:avLst/>
                <a:gdLst>
                  <a:gd name="T0" fmla="*/ 0 w 690"/>
                  <a:gd name="T1" fmla="*/ 1856 h 1873"/>
                  <a:gd name="T2" fmla="*/ 70 w 690"/>
                  <a:gd name="T3" fmla="*/ 1858 h 1873"/>
                  <a:gd name="T4" fmla="*/ 141 w 690"/>
                  <a:gd name="T5" fmla="*/ 1861 h 1873"/>
                  <a:gd name="T6" fmla="*/ 211 w 690"/>
                  <a:gd name="T7" fmla="*/ 1863 h 1873"/>
                  <a:gd name="T8" fmla="*/ 282 w 690"/>
                  <a:gd name="T9" fmla="*/ 1864 h 1873"/>
                  <a:gd name="T10" fmla="*/ 353 w 690"/>
                  <a:gd name="T11" fmla="*/ 1866 h 1873"/>
                  <a:gd name="T12" fmla="*/ 423 w 690"/>
                  <a:gd name="T13" fmla="*/ 1869 h 1873"/>
                  <a:gd name="T14" fmla="*/ 494 w 690"/>
                  <a:gd name="T15" fmla="*/ 1871 h 1873"/>
                  <a:gd name="T16" fmla="*/ 565 w 690"/>
                  <a:gd name="T17" fmla="*/ 1873 h 1873"/>
                  <a:gd name="T18" fmla="*/ 565 w 690"/>
                  <a:gd name="T19" fmla="*/ 1611 h 1873"/>
                  <a:gd name="T20" fmla="*/ 563 w 690"/>
                  <a:gd name="T21" fmla="*/ 1349 h 1873"/>
                  <a:gd name="T22" fmla="*/ 581 w 690"/>
                  <a:gd name="T23" fmla="*/ 1346 h 1873"/>
                  <a:gd name="T24" fmla="*/ 597 w 690"/>
                  <a:gd name="T25" fmla="*/ 1343 h 1873"/>
                  <a:gd name="T26" fmla="*/ 598 w 690"/>
                  <a:gd name="T27" fmla="*/ 1144 h 1873"/>
                  <a:gd name="T28" fmla="*/ 598 w 690"/>
                  <a:gd name="T29" fmla="*/ 946 h 1873"/>
                  <a:gd name="T30" fmla="*/ 584 w 690"/>
                  <a:gd name="T31" fmla="*/ 923 h 1873"/>
                  <a:gd name="T32" fmla="*/ 570 w 690"/>
                  <a:gd name="T33" fmla="*/ 899 h 1873"/>
                  <a:gd name="T34" fmla="*/ 556 w 690"/>
                  <a:gd name="T35" fmla="*/ 875 h 1873"/>
                  <a:gd name="T36" fmla="*/ 543 w 690"/>
                  <a:gd name="T37" fmla="*/ 852 h 1873"/>
                  <a:gd name="T38" fmla="*/ 546 w 690"/>
                  <a:gd name="T39" fmla="*/ 607 h 1873"/>
                  <a:gd name="T40" fmla="*/ 548 w 690"/>
                  <a:gd name="T41" fmla="*/ 363 h 1873"/>
                  <a:gd name="T42" fmla="*/ 535 w 690"/>
                  <a:gd name="T43" fmla="*/ 355 h 1873"/>
                  <a:gd name="T44" fmla="*/ 520 w 690"/>
                  <a:gd name="T45" fmla="*/ 348 h 1873"/>
                  <a:gd name="T46" fmla="*/ 525 w 690"/>
                  <a:gd name="T47" fmla="*/ 263 h 1873"/>
                  <a:gd name="T48" fmla="*/ 531 w 690"/>
                  <a:gd name="T49" fmla="*/ 179 h 1873"/>
                  <a:gd name="T50" fmla="*/ 570 w 690"/>
                  <a:gd name="T51" fmla="*/ 174 h 1873"/>
                  <a:gd name="T52" fmla="*/ 611 w 690"/>
                  <a:gd name="T53" fmla="*/ 171 h 1873"/>
                  <a:gd name="T54" fmla="*/ 650 w 690"/>
                  <a:gd name="T55" fmla="*/ 167 h 1873"/>
                  <a:gd name="T56" fmla="*/ 689 w 690"/>
                  <a:gd name="T57" fmla="*/ 164 h 1873"/>
                  <a:gd name="T58" fmla="*/ 689 w 690"/>
                  <a:gd name="T59" fmla="*/ 82 h 1873"/>
                  <a:gd name="T60" fmla="*/ 690 w 690"/>
                  <a:gd name="T61" fmla="*/ 0 h 1873"/>
                  <a:gd name="T62" fmla="*/ 604 w 690"/>
                  <a:gd name="T63" fmla="*/ 0 h 1873"/>
                  <a:gd name="T64" fmla="*/ 517 w 690"/>
                  <a:gd name="T65" fmla="*/ 0 h 1873"/>
                  <a:gd name="T66" fmla="*/ 431 w 690"/>
                  <a:gd name="T67" fmla="*/ 0 h 1873"/>
                  <a:gd name="T68" fmla="*/ 344 w 690"/>
                  <a:gd name="T69" fmla="*/ 0 h 1873"/>
                  <a:gd name="T70" fmla="*/ 258 w 690"/>
                  <a:gd name="T71" fmla="*/ 0 h 1873"/>
                  <a:gd name="T72" fmla="*/ 172 w 690"/>
                  <a:gd name="T73" fmla="*/ 0 h 1873"/>
                  <a:gd name="T74" fmla="*/ 86 w 690"/>
                  <a:gd name="T75" fmla="*/ 1 h 1873"/>
                  <a:gd name="T76" fmla="*/ 0 w 690"/>
                  <a:gd name="T77" fmla="*/ 1 h 1873"/>
                  <a:gd name="T78" fmla="*/ 21 w 690"/>
                  <a:gd name="T79" fmla="*/ 166 h 1873"/>
                  <a:gd name="T80" fmla="*/ 63 w 690"/>
                  <a:gd name="T81" fmla="*/ 170 h 1873"/>
                  <a:gd name="T82" fmla="*/ 106 w 690"/>
                  <a:gd name="T83" fmla="*/ 173 h 1873"/>
                  <a:gd name="T84" fmla="*/ 149 w 690"/>
                  <a:gd name="T85" fmla="*/ 177 h 1873"/>
                  <a:gd name="T86" fmla="*/ 169 w 690"/>
                  <a:gd name="T87" fmla="*/ 215 h 1873"/>
                  <a:gd name="T88" fmla="*/ 166 w 690"/>
                  <a:gd name="T89" fmla="*/ 286 h 1873"/>
                  <a:gd name="T90" fmla="*/ 144 w 690"/>
                  <a:gd name="T91" fmla="*/ 322 h 1873"/>
                  <a:gd name="T92" fmla="*/ 102 w 690"/>
                  <a:gd name="T93" fmla="*/ 321 h 1873"/>
                  <a:gd name="T94" fmla="*/ 62 w 690"/>
                  <a:gd name="T95" fmla="*/ 321 h 1873"/>
                  <a:gd name="T96" fmla="*/ 21 w 690"/>
                  <a:gd name="T97" fmla="*/ 321 h 18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690" h="1873">
                    <a:moveTo>
                      <a:pt x="0" y="321"/>
                    </a:moveTo>
                    <a:lnTo>
                      <a:pt x="0" y="1856"/>
                    </a:lnTo>
                    <a:lnTo>
                      <a:pt x="36" y="1857"/>
                    </a:lnTo>
                    <a:lnTo>
                      <a:pt x="70" y="1858"/>
                    </a:lnTo>
                    <a:lnTo>
                      <a:pt x="106" y="1860"/>
                    </a:lnTo>
                    <a:lnTo>
                      <a:pt x="141" y="1861"/>
                    </a:lnTo>
                    <a:lnTo>
                      <a:pt x="176" y="1862"/>
                    </a:lnTo>
                    <a:lnTo>
                      <a:pt x="211" y="1863"/>
                    </a:lnTo>
                    <a:lnTo>
                      <a:pt x="247" y="1864"/>
                    </a:lnTo>
                    <a:lnTo>
                      <a:pt x="282" y="1864"/>
                    </a:lnTo>
                    <a:lnTo>
                      <a:pt x="317" y="1865"/>
                    </a:lnTo>
                    <a:lnTo>
                      <a:pt x="353" y="1866"/>
                    </a:lnTo>
                    <a:lnTo>
                      <a:pt x="388" y="1868"/>
                    </a:lnTo>
                    <a:lnTo>
                      <a:pt x="423" y="1869"/>
                    </a:lnTo>
                    <a:lnTo>
                      <a:pt x="459" y="1870"/>
                    </a:lnTo>
                    <a:lnTo>
                      <a:pt x="494" y="1871"/>
                    </a:lnTo>
                    <a:lnTo>
                      <a:pt x="529" y="1872"/>
                    </a:lnTo>
                    <a:lnTo>
                      <a:pt x="565" y="1873"/>
                    </a:lnTo>
                    <a:lnTo>
                      <a:pt x="565" y="1742"/>
                    </a:lnTo>
                    <a:lnTo>
                      <a:pt x="565" y="1611"/>
                    </a:lnTo>
                    <a:lnTo>
                      <a:pt x="563" y="1481"/>
                    </a:lnTo>
                    <a:lnTo>
                      <a:pt x="563" y="1349"/>
                    </a:lnTo>
                    <a:lnTo>
                      <a:pt x="571" y="1348"/>
                    </a:lnTo>
                    <a:lnTo>
                      <a:pt x="581" y="1346"/>
                    </a:lnTo>
                    <a:lnTo>
                      <a:pt x="589" y="1345"/>
                    </a:lnTo>
                    <a:lnTo>
                      <a:pt x="597" y="1343"/>
                    </a:lnTo>
                    <a:lnTo>
                      <a:pt x="598" y="1243"/>
                    </a:lnTo>
                    <a:lnTo>
                      <a:pt x="598" y="1144"/>
                    </a:lnTo>
                    <a:lnTo>
                      <a:pt x="598" y="1045"/>
                    </a:lnTo>
                    <a:lnTo>
                      <a:pt x="598" y="946"/>
                    </a:lnTo>
                    <a:lnTo>
                      <a:pt x="591" y="935"/>
                    </a:lnTo>
                    <a:lnTo>
                      <a:pt x="584" y="923"/>
                    </a:lnTo>
                    <a:lnTo>
                      <a:pt x="577" y="910"/>
                    </a:lnTo>
                    <a:lnTo>
                      <a:pt x="570" y="899"/>
                    </a:lnTo>
                    <a:lnTo>
                      <a:pt x="563" y="887"/>
                    </a:lnTo>
                    <a:lnTo>
                      <a:pt x="556" y="875"/>
                    </a:lnTo>
                    <a:lnTo>
                      <a:pt x="550" y="863"/>
                    </a:lnTo>
                    <a:lnTo>
                      <a:pt x="543" y="852"/>
                    </a:lnTo>
                    <a:lnTo>
                      <a:pt x="544" y="730"/>
                    </a:lnTo>
                    <a:lnTo>
                      <a:pt x="546" y="607"/>
                    </a:lnTo>
                    <a:lnTo>
                      <a:pt x="547" y="485"/>
                    </a:lnTo>
                    <a:lnTo>
                      <a:pt x="548" y="363"/>
                    </a:lnTo>
                    <a:lnTo>
                      <a:pt x="542" y="360"/>
                    </a:lnTo>
                    <a:lnTo>
                      <a:pt x="535" y="355"/>
                    </a:lnTo>
                    <a:lnTo>
                      <a:pt x="528" y="352"/>
                    </a:lnTo>
                    <a:lnTo>
                      <a:pt x="520" y="348"/>
                    </a:lnTo>
                    <a:lnTo>
                      <a:pt x="523" y="306"/>
                    </a:lnTo>
                    <a:lnTo>
                      <a:pt x="525" y="263"/>
                    </a:lnTo>
                    <a:lnTo>
                      <a:pt x="529" y="220"/>
                    </a:lnTo>
                    <a:lnTo>
                      <a:pt x="531" y="179"/>
                    </a:lnTo>
                    <a:lnTo>
                      <a:pt x="551" y="177"/>
                    </a:lnTo>
                    <a:lnTo>
                      <a:pt x="570" y="174"/>
                    </a:lnTo>
                    <a:lnTo>
                      <a:pt x="590" y="173"/>
                    </a:lnTo>
                    <a:lnTo>
                      <a:pt x="611" y="171"/>
                    </a:lnTo>
                    <a:lnTo>
                      <a:pt x="630" y="170"/>
                    </a:lnTo>
                    <a:lnTo>
                      <a:pt x="650" y="167"/>
                    </a:lnTo>
                    <a:lnTo>
                      <a:pt x="669" y="166"/>
                    </a:lnTo>
                    <a:lnTo>
                      <a:pt x="689" y="164"/>
                    </a:lnTo>
                    <a:lnTo>
                      <a:pt x="689" y="122"/>
                    </a:lnTo>
                    <a:lnTo>
                      <a:pt x="689" y="82"/>
                    </a:lnTo>
                    <a:lnTo>
                      <a:pt x="689" y="42"/>
                    </a:lnTo>
                    <a:lnTo>
                      <a:pt x="690" y="0"/>
                    </a:lnTo>
                    <a:lnTo>
                      <a:pt x="648" y="0"/>
                    </a:lnTo>
                    <a:lnTo>
                      <a:pt x="604" y="0"/>
                    </a:lnTo>
                    <a:lnTo>
                      <a:pt x="561" y="0"/>
                    </a:lnTo>
                    <a:lnTo>
                      <a:pt x="517" y="0"/>
                    </a:lnTo>
                    <a:lnTo>
                      <a:pt x="475" y="0"/>
                    </a:lnTo>
                    <a:lnTo>
                      <a:pt x="431" y="0"/>
                    </a:lnTo>
                    <a:lnTo>
                      <a:pt x="388" y="0"/>
                    </a:lnTo>
                    <a:lnTo>
                      <a:pt x="344" y="0"/>
                    </a:lnTo>
                    <a:lnTo>
                      <a:pt x="302" y="0"/>
                    </a:lnTo>
                    <a:lnTo>
                      <a:pt x="258" y="0"/>
                    </a:lnTo>
                    <a:lnTo>
                      <a:pt x="215" y="0"/>
                    </a:lnTo>
                    <a:lnTo>
                      <a:pt x="172" y="0"/>
                    </a:lnTo>
                    <a:lnTo>
                      <a:pt x="129" y="1"/>
                    </a:lnTo>
                    <a:lnTo>
                      <a:pt x="86" y="1"/>
                    </a:lnTo>
                    <a:lnTo>
                      <a:pt x="43" y="1"/>
                    </a:lnTo>
                    <a:lnTo>
                      <a:pt x="0" y="1"/>
                    </a:lnTo>
                    <a:lnTo>
                      <a:pt x="0" y="165"/>
                    </a:lnTo>
                    <a:lnTo>
                      <a:pt x="21" y="166"/>
                    </a:lnTo>
                    <a:lnTo>
                      <a:pt x="43" y="169"/>
                    </a:lnTo>
                    <a:lnTo>
                      <a:pt x="63" y="170"/>
                    </a:lnTo>
                    <a:lnTo>
                      <a:pt x="85" y="172"/>
                    </a:lnTo>
                    <a:lnTo>
                      <a:pt x="106" y="173"/>
                    </a:lnTo>
                    <a:lnTo>
                      <a:pt x="128" y="175"/>
                    </a:lnTo>
                    <a:lnTo>
                      <a:pt x="149" y="177"/>
                    </a:lnTo>
                    <a:lnTo>
                      <a:pt x="170" y="179"/>
                    </a:lnTo>
                    <a:lnTo>
                      <a:pt x="169" y="215"/>
                    </a:lnTo>
                    <a:lnTo>
                      <a:pt x="168" y="250"/>
                    </a:lnTo>
                    <a:lnTo>
                      <a:pt x="166" y="286"/>
                    </a:lnTo>
                    <a:lnTo>
                      <a:pt x="165" y="322"/>
                    </a:lnTo>
                    <a:lnTo>
                      <a:pt x="144" y="322"/>
                    </a:lnTo>
                    <a:lnTo>
                      <a:pt x="123" y="321"/>
                    </a:lnTo>
                    <a:lnTo>
                      <a:pt x="102" y="321"/>
                    </a:lnTo>
                    <a:lnTo>
                      <a:pt x="83" y="321"/>
                    </a:lnTo>
                    <a:lnTo>
                      <a:pt x="62" y="321"/>
                    </a:lnTo>
                    <a:lnTo>
                      <a:pt x="41" y="321"/>
                    </a:lnTo>
                    <a:lnTo>
                      <a:pt x="21" y="321"/>
                    </a:lnTo>
                    <a:lnTo>
                      <a:pt x="0" y="321"/>
                    </a:lnTo>
                    <a:close/>
                  </a:path>
                </a:pathLst>
              </a:custGeom>
              <a:solidFill>
                <a:srgbClr val="9696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209" name="Freeform 10"/>
              <p:cNvSpPr>
                <a:spLocks/>
              </p:cNvSpPr>
              <p:nvPr/>
            </p:nvSpPr>
            <p:spPr bwMode="auto">
              <a:xfrm>
                <a:off x="2562" y="1818"/>
                <a:ext cx="331" cy="927"/>
              </a:xfrm>
              <a:custGeom>
                <a:avLst/>
                <a:gdLst>
                  <a:gd name="T0" fmla="*/ 661 w 661"/>
                  <a:gd name="T1" fmla="*/ 0 h 1855"/>
                  <a:gd name="T2" fmla="*/ 578 w 661"/>
                  <a:gd name="T3" fmla="*/ 0 h 1855"/>
                  <a:gd name="T4" fmla="*/ 496 w 661"/>
                  <a:gd name="T5" fmla="*/ 0 h 1855"/>
                  <a:gd name="T6" fmla="*/ 413 w 661"/>
                  <a:gd name="T7" fmla="*/ 0 h 1855"/>
                  <a:gd name="T8" fmla="*/ 330 w 661"/>
                  <a:gd name="T9" fmla="*/ 0 h 1855"/>
                  <a:gd name="T10" fmla="*/ 247 w 661"/>
                  <a:gd name="T11" fmla="*/ 0 h 1855"/>
                  <a:gd name="T12" fmla="*/ 164 w 661"/>
                  <a:gd name="T13" fmla="*/ 0 h 1855"/>
                  <a:gd name="T14" fmla="*/ 82 w 661"/>
                  <a:gd name="T15" fmla="*/ 2 h 1855"/>
                  <a:gd name="T16" fmla="*/ 0 w 661"/>
                  <a:gd name="T17" fmla="*/ 2 h 1855"/>
                  <a:gd name="T18" fmla="*/ 2 w 661"/>
                  <a:gd name="T19" fmla="*/ 71 h 1855"/>
                  <a:gd name="T20" fmla="*/ 5 w 661"/>
                  <a:gd name="T21" fmla="*/ 140 h 1855"/>
                  <a:gd name="T22" fmla="*/ 21 w 661"/>
                  <a:gd name="T23" fmla="*/ 136 h 1855"/>
                  <a:gd name="T24" fmla="*/ 36 w 661"/>
                  <a:gd name="T25" fmla="*/ 134 h 1855"/>
                  <a:gd name="T26" fmla="*/ 42 w 661"/>
                  <a:gd name="T27" fmla="*/ 985 h 1855"/>
                  <a:gd name="T28" fmla="*/ 48 w 661"/>
                  <a:gd name="T29" fmla="*/ 1837 h 1855"/>
                  <a:gd name="T30" fmla="*/ 125 w 661"/>
                  <a:gd name="T31" fmla="*/ 1839 h 1855"/>
                  <a:gd name="T32" fmla="*/ 201 w 661"/>
                  <a:gd name="T33" fmla="*/ 1841 h 1855"/>
                  <a:gd name="T34" fmla="*/ 278 w 661"/>
                  <a:gd name="T35" fmla="*/ 1844 h 1855"/>
                  <a:gd name="T36" fmla="*/ 354 w 661"/>
                  <a:gd name="T37" fmla="*/ 1846 h 1855"/>
                  <a:gd name="T38" fmla="*/ 432 w 661"/>
                  <a:gd name="T39" fmla="*/ 1848 h 1855"/>
                  <a:gd name="T40" fmla="*/ 508 w 661"/>
                  <a:gd name="T41" fmla="*/ 1850 h 1855"/>
                  <a:gd name="T42" fmla="*/ 585 w 661"/>
                  <a:gd name="T43" fmla="*/ 1853 h 1855"/>
                  <a:gd name="T44" fmla="*/ 661 w 661"/>
                  <a:gd name="T45" fmla="*/ 1855 h 1855"/>
                  <a:gd name="T46" fmla="*/ 640 w 661"/>
                  <a:gd name="T47" fmla="*/ 320 h 1855"/>
                  <a:gd name="T48" fmla="*/ 598 w 661"/>
                  <a:gd name="T49" fmla="*/ 318 h 1855"/>
                  <a:gd name="T50" fmla="*/ 555 w 661"/>
                  <a:gd name="T51" fmla="*/ 318 h 1855"/>
                  <a:gd name="T52" fmla="*/ 512 w 661"/>
                  <a:gd name="T53" fmla="*/ 318 h 1855"/>
                  <a:gd name="T54" fmla="*/ 495 w 661"/>
                  <a:gd name="T55" fmla="*/ 295 h 1855"/>
                  <a:gd name="T56" fmla="*/ 500 w 661"/>
                  <a:gd name="T57" fmla="*/ 250 h 1855"/>
                  <a:gd name="T58" fmla="*/ 504 w 661"/>
                  <a:gd name="T59" fmla="*/ 209 h 1855"/>
                  <a:gd name="T60" fmla="*/ 504 w 661"/>
                  <a:gd name="T61" fmla="*/ 171 h 1855"/>
                  <a:gd name="T62" fmla="*/ 525 w 661"/>
                  <a:gd name="T63" fmla="*/ 153 h 1855"/>
                  <a:gd name="T64" fmla="*/ 564 w 661"/>
                  <a:gd name="T65" fmla="*/ 156 h 1855"/>
                  <a:gd name="T66" fmla="*/ 603 w 661"/>
                  <a:gd name="T67" fmla="*/ 159 h 1855"/>
                  <a:gd name="T68" fmla="*/ 641 w 661"/>
                  <a:gd name="T69" fmla="*/ 163 h 18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61" h="1855">
                    <a:moveTo>
                      <a:pt x="661" y="164"/>
                    </a:moveTo>
                    <a:lnTo>
                      <a:pt x="661" y="0"/>
                    </a:lnTo>
                    <a:lnTo>
                      <a:pt x="619" y="0"/>
                    </a:lnTo>
                    <a:lnTo>
                      <a:pt x="578" y="0"/>
                    </a:lnTo>
                    <a:lnTo>
                      <a:pt x="536" y="0"/>
                    </a:lnTo>
                    <a:lnTo>
                      <a:pt x="496" y="0"/>
                    </a:lnTo>
                    <a:lnTo>
                      <a:pt x="455" y="0"/>
                    </a:lnTo>
                    <a:lnTo>
                      <a:pt x="413" y="0"/>
                    </a:lnTo>
                    <a:lnTo>
                      <a:pt x="372" y="0"/>
                    </a:lnTo>
                    <a:lnTo>
                      <a:pt x="330" y="0"/>
                    </a:lnTo>
                    <a:lnTo>
                      <a:pt x="289" y="0"/>
                    </a:lnTo>
                    <a:lnTo>
                      <a:pt x="247" y="0"/>
                    </a:lnTo>
                    <a:lnTo>
                      <a:pt x="206" y="0"/>
                    </a:lnTo>
                    <a:lnTo>
                      <a:pt x="164" y="0"/>
                    </a:lnTo>
                    <a:lnTo>
                      <a:pt x="124" y="2"/>
                    </a:lnTo>
                    <a:lnTo>
                      <a:pt x="82" y="2"/>
                    </a:lnTo>
                    <a:lnTo>
                      <a:pt x="41" y="2"/>
                    </a:lnTo>
                    <a:lnTo>
                      <a:pt x="0" y="2"/>
                    </a:lnTo>
                    <a:lnTo>
                      <a:pt x="1" y="36"/>
                    </a:lnTo>
                    <a:lnTo>
                      <a:pt x="2" y="71"/>
                    </a:lnTo>
                    <a:lnTo>
                      <a:pt x="4" y="105"/>
                    </a:lnTo>
                    <a:lnTo>
                      <a:pt x="5" y="140"/>
                    </a:lnTo>
                    <a:lnTo>
                      <a:pt x="13" y="139"/>
                    </a:lnTo>
                    <a:lnTo>
                      <a:pt x="21" y="136"/>
                    </a:lnTo>
                    <a:lnTo>
                      <a:pt x="28" y="135"/>
                    </a:lnTo>
                    <a:lnTo>
                      <a:pt x="36" y="134"/>
                    </a:lnTo>
                    <a:lnTo>
                      <a:pt x="39" y="560"/>
                    </a:lnTo>
                    <a:lnTo>
                      <a:pt x="42" y="985"/>
                    </a:lnTo>
                    <a:lnTo>
                      <a:pt x="44" y="1410"/>
                    </a:lnTo>
                    <a:lnTo>
                      <a:pt x="48" y="1837"/>
                    </a:lnTo>
                    <a:lnTo>
                      <a:pt x="86" y="1838"/>
                    </a:lnTo>
                    <a:lnTo>
                      <a:pt x="125" y="1839"/>
                    </a:lnTo>
                    <a:lnTo>
                      <a:pt x="163" y="1840"/>
                    </a:lnTo>
                    <a:lnTo>
                      <a:pt x="201" y="1841"/>
                    </a:lnTo>
                    <a:lnTo>
                      <a:pt x="240" y="1842"/>
                    </a:lnTo>
                    <a:lnTo>
                      <a:pt x="278" y="1844"/>
                    </a:lnTo>
                    <a:lnTo>
                      <a:pt x="316" y="1845"/>
                    </a:lnTo>
                    <a:lnTo>
                      <a:pt x="354" y="1846"/>
                    </a:lnTo>
                    <a:lnTo>
                      <a:pt x="394" y="1847"/>
                    </a:lnTo>
                    <a:lnTo>
                      <a:pt x="432" y="1848"/>
                    </a:lnTo>
                    <a:lnTo>
                      <a:pt x="470" y="1849"/>
                    </a:lnTo>
                    <a:lnTo>
                      <a:pt x="508" y="1850"/>
                    </a:lnTo>
                    <a:lnTo>
                      <a:pt x="546" y="1852"/>
                    </a:lnTo>
                    <a:lnTo>
                      <a:pt x="585" y="1853"/>
                    </a:lnTo>
                    <a:lnTo>
                      <a:pt x="623" y="1854"/>
                    </a:lnTo>
                    <a:lnTo>
                      <a:pt x="661" y="1855"/>
                    </a:lnTo>
                    <a:lnTo>
                      <a:pt x="661" y="320"/>
                    </a:lnTo>
                    <a:lnTo>
                      <a:pt x="640" y="320"/>
                    </a:lnTo>
                    <a:lnTo>
                      <a:pt x="619" y="318"/>
                    </a:lnTo>
                    <a:lnTo>
                      <a:pt x="598" y="318"/>
                    </a:lnTo>
                    <a:lnTo>
                      <a:pt x="577" y="318"/>
                    </a:lnTo>
                    <a:lnTo>
                      <a:pt x="555" y="318"/>
                    </a:lnTo>
                    <a:lnTo>
                      <a:pt x="534" y="318"/>
                    </a:lnTo>
                    <a:lnTo>
                      <a:pt x="512" y="318"/>
                    </a:lnTo>
                    <a:lnTo>
                      <a:pt x="492" y="318"/>
                    </a:lnTo>
                    <a:lnTo>
                      <a:pt x="495" y="295"/>
                    </a:lnTo>
                    <a:lnTo>
                      <a:pt x="497" y="273"/>
                    </a:lnTo>
                    <a:lnTo>
                      <a:pt x="500" y="250"/>
                    </a:lnTo>
                    <a:lnTo>
                      <a:pt x="503" y="229"/>
                    </a:lnTo>
                    <a:lnTo>
                      <a:pt x="504" y="209"/>
                    </a:lnTo>
                    <a:lnTo>
                      <a:pt x="504" y="189"/>
                    </a:lnTo>
                    <a:lnTo>
                      <a:pt x="504" y="171"/>
                    </a:lnTo>
                    <a:lnTo>
                      <a:pt x="505" y="151"/>
                    </a:lnTo>
                    <a:lnTo>
                      <a:pt x="525" y="153"/>
                    </a:lnTo>
                    <a:lnTo>
                      <a:pt x="545" y="155"/>
                    </a:lnTo>
                    <a:lnTo>
                      <a:pt x="564" y="156"/>
                    </a:lnTo>
                    <a:lnTo>
                      <a:pt x="584" y="157"/>
                    </a:lnTo>
                    <a:lnTo>
                      <a:pt x="603" y="159"/>
                    </a:lnTo>
                    <a:lnTo>
                      <a:pt x="623" y="161"/>
                    </a:lnTo>
                    <a:lnTo>
                      <a:pt x="641" y="163"/>
                    </a:lnTo>
                    <a:lnTo>
                      <a:pt x="661" y="164"/>
                    </a:lnTo>
                    <a:close/>
                  </a:path>
                </a:pathLst>
              </a:custGeom>
              <a:solidFill>
                <a:srgbClr val="9696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210" name="Freeform 11"/>
              <p:cNvSpPr>
                <a:spLocks/>
              </p:cNvSpPr>
              <p:nvPr/>
            </p:nvSpPr>
            <p:spPr bwMode="auto">
              <a:xfrm>
                <a:off x="2893" y="1817"/>
                <a:ext cx="342" cy="936"/>
              </a:xfrm>
              <a:custGeom>
                <a:avLst/>
                <a:gdLst>
                  <a:gd name="T0" fmla="*/ 0 w 683"/>
                  <a:gd name="T1" fmla="*/ 1856 h 1872"/>
                  <a:gd name="T2" fmla="*/ 69 w 683"/>
                  <a:gd name="T3" fmla="*/ 1858 h 1872"/>
                  <a:gd name="T4" fmla="*/ 139 w 683"/>
                  <a:gd name="T5" fmla="*/ 1860 h 1872"/>
                  <a:gd name="T6" fmla="*/ 208 w 683"/>
                  <a:gd name="T7" fmla="*/ 1862 h 1872"/>
                  <a:gd name="T8" fmla="*/ 279 w 683"/>
                  <a:gd name="T9" fmla="*/ 1864 h 1872"/>
                  <a:gd name="T10" fmla="*/ 349 w 683"/>
                  <a:gd name="T11" fmla="*/ 1865 h 1872"/>
                  <a:gd name="T12" fmla="*/ 419 w 683"/>
                  <a:gd name="T13" fmla="*/ 1868 h 1872"/>
                  <a:gd name="T14" fmla="*/ 489 w 683"/>
                  <a:gd name="T15" fmla="*/ 1870 h 1872"/>
                  <a:gd name="T16" fmla="*/ 559 w 683"/>
                  <a:gd name="T17" fmla="*/ 1872 h 1872"/>
                  <a:gd name="T18" fmla="*/ 559 w 683"/>
                  <a:gd name="T19" fmla="*/ 1607 h 1872"/>
                  <a:gd name="T20" fmla="*/ 558 w 683"/>
                  <a:gd name="T21" fmla="*/ 1343 h 1872"/>
                  <a:gd name="T22" fmla="*/ 575 w 683"/>
                  <a:gd name="T23" fmla="*/ 1340 h 1872"/>
                  <a:gd name="T24" fmla="*/ 591 w 683"/>
                  <a:gd name="T25" fmla="*/ 1338 h 1872"/>
                  <a:gd name="T26" fmla="*/ 592 w 683"/>
                  <a:gd name="T27" fmla="*/ 1144 h 1872"/>
                  <a:gd name="T28" fmla="*/ 592 w 683"/>
                  <a:gd name="T29" fmla="*/ 951 h 1872"/>
                  <a:gd name="T30" fmla="*/ 580 w 683"/>
                  <a:gd name="T31" fmla="*/ 926 h 1872"/>
                  <a:gd name="T32" fmla="*/ 566 w 683"/>
                  <a:gd name="T33" fmla="*/ 902 h 1872"/>
                  <a:gd name="T34" fmla="*/ 552 w 683"/>
                  <a:gd name="T35" fmla="*/ 878 h 1872"/>
                  <a:gd name="T36" fmla="*/ 539 w 683"/>
                  <a:gd name="T37" fmla="*/ 855 h 1872"/>
                  <a:gd name="T38" fmla="*/ 542 w 683"/>
                  <a:gd name="T39" fmla="*/ 610 h 1872"/>
                  <a:gd name="T40" fmla="*/ 544 w 683"/>
                  <a:gd name="T41" fmla="*/ 365 h 1872"/>
                  <a:gd name="T42" fmla="*/ 530 w 683"/>
                  <a:gd name="T43" fmla="*/ 357 h 1872"/>
                  <a:gd name="T44" fmla="*/ 516 w 683"/>
                  <a:gd name="T45" fmla="*/ 351 h 1872"/>
                  <a:gd name="T46" fmla="*/ 521 w 683"/>
                  <a:gd name="T47" fmla="*/ 262 h 1872"/>
                  <a:gd name="T48" fmla="*/ 525 w 683"/>
                  <a:gd name="T49" fmla="*/ 174 h 1872"/>
                  <a:gd name="T50" fmla="*/ 565 w 683"/>
                  <a:gd name="T51" fmla="*/ 171 h 1872"/>
                  <a:gd name="T52" fmla="*/ 604 w 683"/>
                  <a:gd name="T53" fmla="*/ 166 h 1872"/>
                  <a:gd name="T54" fmla="*/ 643 w 683"/>
                  <a:gd name="T55" fmla="*/ 163 h 1872"/>
                  <a:gd name="T56" fmla="*/ 682 w 683"/>
                  <a:gd name="T57" fmla="*/ 159 h 1872"/>
                  <a:gd name="T58" fmla="*/ 683 w 683"/>
                  <a:gd name="T59" fmla="*/ 80 h 1872"/>
                  <a:gd name="T60" fmla="*/ 683 w 683"/>
                  <a:gd name="T61" fmla="*/ 0 h 1872"/>
                  <a:gd name="T62" fmla="*/ 598 w 683"/>
                  <a:gd name="T63" fmla="*/ 0 h 1872"/>
                  <a:gd name="T64" fmla="*/ 513 w 683"/>
                  <a:gd name="T65" fmla="*/ 0 h 1872"/>
                  <a:gd name="T66" fmla="*/ 426 w 683"/>
                  <a:gd name="T67" fmla="*/ 0 h 1872"/>
                  <a:gd name="T68" fmla="*/ 341 w 683"/>
                  <a:gd name="T69" fmla="*/ 0 h 1872"/>
                  <a:gd name="T70" fmla="*/ 256 w 683"/>
                  <a:gd name="T71" fmla="*/ 0 h 1872"/>
                  <a:gd name="T72" fmla="*/ 170 w 683"/>
                  <a:gd name="T73" fmla="*/ 0 h 1872"/>
                  <a:gd name="T74" fmla="*/ 85 w 683"/>
                  <a:gd name="T75" fmla="*/ 0 h 1872"/>
                  <a:gd name="T76" fmla="*/ 0 w 683"/>
                  <a:gd name="T77" fmla="*/ 0 h 1872"/>
                  <a:gd name="T78" fmla="*/ 22 w 683"/>
                  <a:gd name="T79" fmla="*/ 163 h 1872"/>
                  <a:gd name="T80" fmla="*/ 64 w 683"/>
                  <a:gd name="T81" fmla="*/ 166 h 1872"/>
                  <a:gd name="T82" fmla="*/ 108 w 683"/>
                  <a:gd name="T83" fmla="*/ 170 h 1872"/>
                  <a:gd name="T84" fmla="*/ 152 w 683"/>
                  <a:gd name="T85" fmla="*/ 173 h 1872"/>
                  <a:gd name="T86" fmla="*/ 173 w 683"/>
                  <a:gd name="T87" fmla="*/ 212 h 1872"/>
                  <a:gd name="T88" fmla="*/ 170 w 683"/>
                  <a:gd name="T89" fmla="*/ 288 h 1872"/>
                  <a:gd name="T90" fmla="*/ 147 w 683"/>
                  <a:gd name="T91" fmla="*/ 326 h 1872"/>
                  <a:gd name="T92" fmla="*/ 105 w 683"/>
                  <a:gd name="T93" fmla="*/ 325 h 1872"/>
                  <a:gd name="T94" fmla="*/ 63 w 683"/>
                  <a:gd name="T95" fmla="*/ 325 h 1872"/>
                  <a:gd name="T96" fmla="*/ 21 w 683"/>
                  <a:gd name="T97" fmla="*/ 324 h 1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683" h="1872">
                    <a:moveTo>
                      <a:pt x="0" y="324"/>
                    </a:moveTo>
                    <a:lnTo>
                      <a:pt x="0" y="1856"/>
                    </a:lnTo>
                    <a:lnTo>
                      <a:pt x="34" y="1857"/>
                    </a:lnTo>
                    <a:lnTo>
                      <a:pt x="69" y="1858"/>
                    </a:lnTo>
                    <a:lnTo>
                      <a:pt x="105" y="1858"/>
                    </a:lnTo>
                    <a:lnTo>
                      <a:pt x="139" y="1860"/>
                    </a:lnTo>
                    <a:lnTo>
                      <a:pt x="174" y="1861"/>
                    </a:lnTo>
                    <a:lnTo>
                      <a:pt x="208" y="1862"/>
                    </a:lnTo>
                    <a:lnTo>
                      <a:pt x="244" y="1863"/>
                    </a:lnTo>
                    <a:lnTo>
                      <a:pt x="279" y="1864"/>
                    </a:lnTo>
                    <a:lnTo>
                      <a:pt x="313" y="1865"/>
                    </a:lnTo>
                    <a:lnTo>
                      <a:pt x="349" y="1865"/>
                    </a:lnTo>
                    <a:lnTo>
                      <a:pt x="384" y="1866"/>
                    </a:lnTo>
                    <a:lnTo>
                      <a:pt x="419" y="1868"/>
                    </a:lnTo>
                    <a:lnTo>
                      <a:pt x="454" y="1869"/>
                    </a:lnTo>
                    <a:lnTo>
                      <a:pt x="489" y="1870"/>
                    </a:lnTo>
                    <a:lnTo>
                      <a:pt x="524" y="1871"/>
                    </a:lnTo>
                    <a:lnTo>
                      <a:pt x="559" y="1872"/>
                    </a:lnTo>
                    <a:lnTo>
                      <a:pt x="559" y="1740"/>
                    </a:lnTo>
                    <a:lnTo>
                      <a:pt x="559" y="1607"/>
                    </a:lnTo>
                    <a:lnTo>
                      <a:pt x="558" y="1476"/>
                    </a:lnTo>
                    <a:lnTo>
                      <a:pt x="558" y="1343"/>
                    </a:lnTo>
                    <a:lnTo>
                      <a:pt x="566" y="1342"/>
                    </a:lnTo>
                    <a:lnTo>
                      <a:pt x="575" y="1340"/>
                    </a:lnTo>
                    <a:lnTo>
                      <a:pt x="583" y="1339"/>
                    </a:lnTo>
                    <a:lnTo>
                      <a:pt x="591" y="1338"/>
                    </a:lnTo>
                    <a:lnTo>
                      <a:pt x="592" y="1241"/>
                    </a:lnTo>
                    <a:lnTo>
                      <a:pt x="592" y="1144"/>
                    </a:lnTo>
                    <a:lnTo>
                      <a:pt x="592" y="1047"/>
                    </a:lnTo>
                    <a:lnTo>
                      <a:pt x="592" y="951"/>
                    </a:lnTo>
                    <a:lnTo>
                      <a:pt x="585" y="939"/>
                    </a:lnTo>
                    <a:lnTo>
                      <a:pt x="580" y="926"/>
                    </a:lnTo>
                    <a:lnTo>
                      <a:pt x="573" y="915"/>
                    </a:lnTo>
                    <a:lnTo>
                      <a:pt x="566" y="902"/>
                    </a:lnTo>
                    <a:lnTo>
                      <a:pt x="559" y="891"/>
                    </a:lnTo>
                    <a:lnTo>
                      <a:pt x="552" y="878"/>
                    </a:lnTo>
                    <a:lnTo>
                      <a:pt x="546" y="867"/>
                    </a:lnTo>
                    <a:lnTo>
                      <a:pt x="539" y="855"/>
                    </a:lnTo>
                    <a:lnTo>
                      <a:pt x="540" y="733"/>
                    </a:lnTo>
                    <a:lnTo>
                      <a:pt x="542" y="610"/>
                    </a:lnTo>
                    <a:lnTo>
                      <a:pt x="543" y="488"/>
                    </a:lnTo>
                    <a:lnTo>
                      <a:pt x="544" y="365"/>
                    </a:lnTo>
                    <a:lnTo>
                      <a:pt x="537" y="362"/>
                    </a:lnTo>
                    <a:lnTo>
                      <a:pt x="530" y="357"/>
                    </a:lnTo>
                    <a:lnTo>
                      <a:pt x="523" y="354"/>
                    </a:lnTo>
                    <a:lnTo>
                      <a:pt x="516" y="351"/>
                    </a:lnTo>
                    <a:lnTo>
                      <a:pt x="518" y="307"/>
                    </a:lnTo>
                    <a:lnTo>
                      <a:pt x="521" y="262"/>
                    </a:lnTo>
                    <a:lnTo>
                      <a:pt x="523" y="218"/>
                    </a:lnTo>
                    <a:lnTo>
                      <a:pt x="525" y="174"/>
                    </a:lnTo>
                    <a:lnTo>
                      <a:pt x="545" y="172"/>
                    </a:lnTo>
                    <a:lnTo>
                      <a:pt x="565" y="171"/>
                    </a:lnTo>
                    <a:lnTo>
                      <a:pt x="584" y="169"/>
                    </a:lnTo>
                    <a:lnTo>
                      <a:pt x="604" y="166"/>
                    </a:lnTo>
                    <a:lnTo>
                      <a:pt x="623" y="165"/>
                    </a:lnTo>
                    <a:lnTo>
                      <a:pt x="643" y="163"/>
                    </a:lnTo>
                    <a:lnTo>
                      <a:pt x="663" y="162"/>
                    </a:lnTo>
                    <a:lnTo>
                      <a:pt x="682" y="159"/>
                    </a:lnTo>
                    <a:lnTo>
                      <a:pt x="683" y="119"/>
                    </a:lnTo>
                    <a:lnTo>
                      <a:pt x="683" y="80"/>
                    </a:lnTo>
                    <a:lnTo>
                      <a:pt x="683" y="39"/>
                    </a:lnTo>
                    <a:lnTo>
                      <a:pt x="683" y="0"/>
                    </a:lnTo>
                    <a:lnTo>
                      <a:pt x="641" y="0"/>
                    </a:lnTo>
                    <a:lnTo>
                      <a:pt x="598" y="0"/>
                    </a:lnTo>
                    <a:lnTo>
                      <a:pt x="555" y="0"/>
                    </a:lnTo>
                    <a:lnTo>
                      <a:pt x="513" y="0"/>
                    </a:lnTo>
                    <a:lnTo>
                      <a:pt x="469" y="0"/>
                    </a:lnTo>
                    <a:lnTo>
                      <a:pt x="426" y="0"/>
                    </a:lnTo>
                    <a:lnTo>
                      <a:pt x="384" y="0"/>
                    </a:lnTo>
                    <a:lnTo>
                      <a:pt x="341" y="0"/>
                    </a:lnTo>
                    <a:lnTo>
                      <a:pt x="298" y="0"/>
                    </a:lnTo>
                    <a:lnTo>
                      <a:pt x="256" y="0"/>
                    </a:lnTo>
                    <a:lnTo>
                      <a:pt x="213" y="0"/>
                    </a:lnTo>
                    <a:lnTo>
                      <a:pt x="170" y="0"/>
                    </a:lnTo>
                    <a:lnTo>
                      <a:pt x="128" y="0"/>
                    </a:lnTo>
                    <a:lnTo>
                      <a:pt x="85" y="0"/>
                    </a:lnTo>
                    <a:lnTo>
                      <a:pt x="43" y="0"/>
                    </a:lnTo>
                    <a:lnTo>
                      <a:pt x="0" y="0"/>
                    </a:lnTo>
                    <a:lnTo>
                      <a:pt x="0" y="162"/>
                    </a:lnTo>
                    <a:lnTo>
                      <a:pt x="22" y="163"/>
                    </a:lnTo>
                    <a:lnTo>
                      <a:pt x="44" y="165"/>
                    </a:lnTo>
                    <a:lnTo>
                      <a:pt x="64" y="166"/>
                    </a:lnTo>
                    <a:lnTo>
                      <a:pt x="86" y="167"/>
                    </a:lnTo>
                    <a:lnTo>
                      <a:pt x="108" y="170"/>
                    </a:lnTo>
                    <a:lnTo>
                      <a:pt x="130" y="171"/>
                    </a:lnTo>
                    <a:lnTo>
                      <a:pt x="152" y="173"/>
                    </a:lnTo>
                    <a:lnTo>
                      <a:pt x="174" y="174"/>
                    </a:lnTo>
                    <a:lnTo>
                      <a:pt x="173" y="212"/>
                    </a:lnTo>
                    <a:lnTo>
                      <a:pt x="172" y="250"/>
                    </a:lnTo>
                    <a:lnTo>
                      <a:pt x="170" y="288"/>
                    </a:lnTo>
                    <a:lnTo>
                      <a:pt x="169" y="326"/>
                    </a:lnTo>
                    <a:lnTo>
                      <a:pt x="147" y="326"/>
                    </a:lnTo>
                    <a:lnTo>
                      <a:pt x="127" y="325"/>
                    </a:lnTo>
                    <a:lnTo>
                      <a:pt x="105" y="325"/>
                    </a:lnTo>
                    <a:lnTo>
                      <a:pt x="84" y="325"/>
                    </a:lnTo>
                    <a:lnTo>
                      <a:pt x="63" y="325"/>
                    </a:lnTo>
                    <a:lnTo>
                      <a:pt x="43" y="325"/>
                    </a:lnTo>
                    <a:lnTo>
                      <a:pt x="21" y="324"/>
                    </a:lnTo>
                    <a:lnTo>
                      <a:pt x="0" y="324"/>
                    </a:lnTo>
                    <a:close/>
                  </a:path>
                </a:pathLst>
              </a:custGeom>
              <a:solidFill>
                <a:srgbClr val="A3A3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211" name="Freeform 12"/>
              <p:cNvSpPr>
                <a:spLocks/>
              </p:cNvSpPr>
              <p:nvPr/>
            </p:nvSpPr>
            <p:spPr bwMode="auto">
              <a:xfrm>
                <a:off x="2566" y="1817"/>
                <a:ext cx="327" cy="928"/>
              </a:xfrm>
              <a:custGeom>
                <a:avLst/>
                <a:gdLst>
                  <a:gd name="T0" fmla="*/ 655 w 655"/>
                  <a:gd name="T1" fmla="*/ 0 h 1856"/>
                  <a:gd name="T2" fmla="*/ 573 w 655"/>
                  <a:gd name="T3" fmla="*/ 0 h 1856"/>
                  <a:gd name="T4" fmla="*/ 491 w 655"/>
                  <a:gd name="T5" fmla="*/ 1 h 1856"/>
                  <a:gd name="T6" fmla="*/ 409 w 655"/>
                  <a:gd name="T7" fmla="*/ 1 h 1856"/>
                  <a:gd name="T8" fmla="*/ 328 w 655"/>
                  <a:gd name="T9" fmla="*/ 1 h 1856"/>
                  <a:gd name="T10" fmla="*/ 246 w 655"/>
                  <a:gd name="T11" fmla="*/ 1 h 1856"/>
                  <a:gd name="T12" fmla="*/ 164 w 655"/>
                  <a:gd name="T13" fmla="*/ 1 h 1856"/>
                  <a:gd name="T14" fmla="*/ 82 w 655"/>
                  <a:gd name="T15" fmla="*/ 1 h 1856"/>
                  <a:gd name="T16" fmla="*/ 0 w 655"/>
                  <a:gd name="T17" fmla="*/ 1 h 1856"/>
                  <a:gd name="T18" fmla="*/ 4 w 655"/>
                  <a:gd name="T19" fmla="*/ 68 h 1856"/>
                  <a:gd name="T20" fmla="*/ 6 w 655"/>
                  <a:gd name="T21" fmla="*/ 135 h 1856"/>
                  <a:gd name="T22" fmla="*/ 21 w 655"/>
                  <a:gd name="T23" fmla="*/ 133 h 1856"/>
                  <a:gd name="T24" fmla="*/ 36 w 655"/>
                  <a:gd name="T25" fmla="*/ 130 h 1856"/>
                  <a:gd name="T26" fmla="*/ 42 w 655"/>
                  <a:gd name="T27" fmla="*/ 984 h 1856"/>
                  <a:gd name="T28" fmla="*/ 48 w 655"/>
                  <a:gd name="T29" fmla="*/ 1838 h 1856"/>
                  <a:gd name="T30" fmla="*/ 124 w 655"/>
                  <a:gd name="T31" fmla="*/ 1840 h 1856"/>
                  <a:gd name="T32" fmla="*/ 200 w 655"/>
                  <a:gd name="T33" fmla="*/ 1842 h 1856"/>
                  <a:gd name="T34" fmla="*/ 276 w 655"/>
                  <a:gd name="T35" fmla="*/ 1845 h 1856"/>
                  <a:gd name="T36" fmla="*/ 352 w 655"/>
                  <a:gd name="T37" fmla="*/ 1847 h 1856"/>
                  <a:gd name="T38" fmla="*/ 428 w 655"/>
                  <a:gd name="T39" fmla="*/ 1849 h 1856"/>
                  <a:gd name="T40" fmla="*/ 504 w 655"/>
                  <a:gd name="T41" fmla="*/ 1851 h 1856"/>
                  <a:gd name="T42" fmla="*/ 579 w 655"/>
                  <a:gd name="T43" fmla="*/ 1854 h 1856"/>
                  <a:gd name="T44" fmla="*/ 655 w 655"/>
                  <a:gd name="T45" fmla="*/ 1856 h 1856"/>
                  <a:gd name="T46" fmla="*/ 633 w 655"/>
                  <a:gd name="T47" fmla="*/ 324 h 1856"/>
                  <a:gd name="T48" fmla="*/ 589 w 655"/>
                  <a:gd name="T49" fmla="*/ 323 h 1856"/>
                  <a:gd name="T50" fmla="*/ 545 w 655"/>
                  <a:gd name="T51" fmla="*/ 323 h 1856"/>
                  <a:gd name="T52" fmla="*/ 502 w 655"/>
                  <a:gd name="T53" fmla="*/ 322 h 1856"/>
                  <a:gd name="T54" fmla="*/ 483 w 655"/>
                  <a:gd name="T55" fmla="*/ 300 h 1856"/>
                  <a:gd name="T56" fmla="*/ 490 w 655"/>
                  <a:gd name="T57" fmla="*/ 255 h 1856"/>
                  <a:gd name="T58" fmla="*/ 494 w 655"/>
                  <a:gd name="T59" fmla="*/ 211 h 1856"/>
                  <a:gd name="T60" fmla="*/ 495 w 655"/>
                  <a:gd name="T61" fmla="*/ 170 h 1856"/>
                  <a:gd name="T62" fmla="*/ 517 w 655"/>
                  <a:gd name="T63" fmla="*/ 150 h 1856"/>
                  <a:gd name="T64" fmla="*/ 556 w 655"/>
                  <a:gd name="T65" fmla="*/ 154 h 1856"/>
                  <a:gd name="T66" fmla="*/ 596 w 655"/>
                  <a:gd name="T67" fmla="*/ 157 h 1856"/>
                  <a:gd name="T68" fmla="*/ 635 w 655"/>
                  <a:gd name="T69" fmla="*/ 160 h 18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55" h="1856">
                    <a:moveTo>
                      <a:pt x="655" y="162"/>
                    </a:moveTo>
                    <a:lnTo>
                      <a:pt x="655" y="0"/>
                    </a:lnTo>
                    <a:lnTo>
                      <a:pt x="615" y="0"/>
                    </a:lnTo>
                    <a:lnTo>
                      <a:pt x="573" y="0"/>
                    </a:lnTo>
                    <a:lnTo>
                      <a:pt x="533" y="0"/>
                    </a:lnTo>
                    <a:lnTo>
                      <a:pt x="491" y="1"/>
                    </a:lnTo>
                    <a:lnTo>
                      <a:pt x="451" y="1"/>
                    </a:lnTo>
                    <a:lnTo>
                      <a:pt x="409" y="1"/>
                    </a:lnTo>
                    <a:lnTo>
                      <a:pt x="369" y="1"/>
                    </a:lnTo>
                    <a:lnTo>
                      <a:pt x="328" y="1"/>
                    </a:lnTo>
                    <a:lnTo>
                      <a:pt x="287" y="1"/>
                    </a:lnTo>
                    <a:lnTo>
                      <a:pt x="246" y="1"/>
                    </a:lnTo>
                    <a:lnTo>
                      <a:pt x="206" y="1"/>
                    </a:lnTo>
                    <a:lnTo>
                      <a:pt x="164" y="1"/>
                    </a:lnTo>
                    <a:lnTo>
                      <a:pt x="124" y="1"/>
                    </a:lnTo>
                    <a:lnTo>
                      <a:pt x="82" y="1"/>
                    </a:lnTo>
                    <a:lnTo>
                      <a:pt x="42" y="1"/>
                    </a:lnTo>
                    <a:lnTo>
                      <a:pt x="0" y="1"/>
                    </a:lnTo>
                    <a:lnTo>
                      <a:pt x="2" y="35"/>
                    </a:lnTo>
                    <a:lnTo>
                      <a:pt x="4" y="68"/>
                    </a:lnTo>
                    <a:lnTo>
                      <a:pt x="5" y="102"/>
                    </a:lnTo>
                    <a:lnTo>
                      <a:pt x="6" y="135"/>
                    </a:lnTo>
                    <a:lnTo>
                      <a:pt x="14" y="134"/>
                    </a:lnTo>
                    <a:lnTo>
                      <a:pt x="21" y="133"/>
                    </a:lnTo>
                    <a:lnTo>
                      <a:pt x="29" y="132"/>
                    </a:lnTo>
                    <a:lnTo>
                      <a:pt x="36" y="130"/>
                    </a:lnTo>
                    <a:lnTo>
                      <a:pt x="38" y="557"/>
                    </a:lnTo>
                    <a:lnTo>
                      <a:pt x="42" y="984"/>
                    </a:lnTo>
                    <a:lnTo>
                      <a:pt x="45" y="1410"/>
                    </a:lnTo>
                    <a:lnTo>
                      <a:pt x="48" y="1838"/>
                    </a:lnTo>
                    <a:lnTo>
                      <a:pt x="86" y="1839"/>
                    </a:lnTo>
                    <a:lnTo>
                      <a:pt x="124" y="1840"/>
                    </a:lnTo>
                    <a:lnTo>
                      <a:pt x="162" y="1841"/>
                    </a:lnTo>
                    <a:lnTo>
                      <a:pt x="200" y="1842"/>
                    </a:lnTo>
                    <a:lnTo>
                      <a:pt x="238" y="1843"/>
                    </a:lnTo>
                    <a:lnTo>
                      <a:pt x="276" y="1845"/>
                    </a:lnTo>
                    <a:lnTo>
                      <a:pt x="314" y="1846"/>
                    </a:lnTo>
                    <a:lnTo>
                      <a:pt x="352" y="1847"/>
                    </a:lnTo>
                    <a:lnTo>
                      <a:pt x="390" y="1848"/>
                    </a:lnTo>
                    <a:lnTo>
                      <a:pt x="428" y="1849"/>
                    </a:lnTo>
                    <a:lnTo>
                      <a:pt x="466" y="1850"/>
                    </a:lnTo>
                    <a:lnTo>
                      <a:pt x="504" y="1851"/>
                    </a:lnTo>
                    <a:lnTo>
                      <a:pt x="541" y="1853"/>
                    </a:lnTo>
                    <a:lnTo>
                      <a:pt x="579" y="1854"/>
                    </a:lnTo>
                    <a:lnTo>
                      <a:pt x="617" y="1855"/>
                    </a:lnTo>
                    <a:lnTo>
                      <a:pt x="655" y="1856"/>
                    </a:lnTo>
                    <a:lnTo>
                      <a:pt x="655" y="324"/>
                    </a:lnTo>
                    <a:lnTo>
                      <a:pt x="633" y="324"/>
                    </a:lnTo>
                    <a:lnTo>
                      <a:pt x="611" y="323"/>
                    </a:lnTo>
                    <a:lnTo>
                      <a:pt x="589" y="323"/>
                    </a:lnTo>
                    <a:lnTo>
                      <a:pt x="567" y="323"/>
                    </a:lnTo>
                    <a:lnTo>
                      <a:pt x="545" y="323"/>
                    </a:lnTo>
                    <a:lnTo>
                      <a:pt x="524" y="323"/>
                    </a:lnTo>
                    <a:lnTo>
                      <a:pt x="502" y="322"/>
                    </a:lnTo>
                    <a:lnTo>
                      <a:pt x="480" y="322"/>
                    </a:lnTo>
                    <a:lnTo>
                      <a:pt x="483" y="300"/>
                    </a:lnTo>
                    <a:lnTo>
                      <a:pt x="487" y="278"/>
                    </a:lnTo>
                    <a:lnTo>
                      <a:pt x="490" y="255"/>
                    </a:lnTo>
                    <a:lnTo>
                      <a:pt x="492" y="232"/>
                    </a:lnTo>
                    <a:lnTo>
                      <a:pt x="494" y="211"/>
                    </a:lnTo>
                    <a:lnTo>
                      <a:pt x="495" y="190"/>
                    </a:lnTo>
                    <a:lnTo>
                      <a:pt x="495" y="170"/>
                    </a:lnTo>
                    <a:lnTo>
                      <a:pt x="496" y="149"/>
                    </a:lnTo>
                    <a:lnTo>
                      <a:pt x="517" y="150"/>
                    </a:lnTo>
                    <a:lnTo>
                      <a:pt x="536" y="151"/>
                    </a:lnTo>
                    <a:lnTo>
                      <a:pt x="556" y="154"/>
                    </a:lnTo>
                    <a:lnTo>
                      <a:pt x="577" y="155"/>
                    </a:lnTo>
                    <a:lnTo>
                      <a:pt x="596" y="157"/>
                    </a:lnTo>
                    <a:lnTo>
                      <a:pt x="616" y="158"/>
                    </a:lnTo>
                    <a:lnTo>
                      <a:pt x="635" y="160"/>
                    </a:lnTo>
                    <a:lnTo>
                      <a:pt x="655" y="162"/>
                    </a:lnTo>
                    <a:close/>
                  </a:path>
                </a:pathLst>
              </a:custGeom>
              <a:solidFill>
                <a:srgbClr val="A3A3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212" name="Freeform 13"/>
              <p:cNvSpPr>
                <a:spLocks/>
              </p:cNvSpPr>
              <p:nvPr/>
            </p:nvSpPr>
            <p:spPr bwMode="auto">
              <a:xfrm>
                <a:off x="2892" y="1817"/>
                <a:ext cx="339" cy="936"/>
              </a:xfrm>
              <a:custGeom>
                <a:avLst/>
                <a:gdLst>
                  <a:gd name="T0" fmla="*/ 0 w 677"/>
                  <a:gd name="T1" fmla="*/ 1855 h 1872"/>
                  <a:gd name="T2" fmla="*/ 69 w 677"/>
                  <a:gd name="T3" fmla="*/ 1857 h 1872"/>
                  <a:gd name="T4" fmla="*/ 138 w 677"/>
                  <a:gd name="T5" fmla="*/ 1860 h 1872"/>
                  <a:gd name="T6" fmla="*/ 207 w 677"/>
                  <a:gd name="T7" fmla="*/ 1862 h 1872"/>
                  <a:gd name="T8" fmla="*/ 276 w 677"/>
                  <a:gd name="T9" fmla="*/ 1863 h 1872"/>
                  <a:gd name="T10" fmla="*/ 345 w 677"/>
                  <a:gd name="T11" fmla="*/ 1865 h 1872"/>
                  <a:gd name="T12" fmla="*/ 415 w 677"/>
                  <a:gd name="T13" fmla="*/ 1868 h 1872"/>
                  <a:gd name="T14" fmla="*/ 485 w 677"/>
                  <a:gd name="T15" fmla="*/ 1870 h 1872"/>
                  <a:gd name="T16" fmla="*/ 554 w 677"/>
                  <a:gd name="T17" fmla="*/ 1872 h 1872"/>
                  <a:gd name="T18" fmla="*/ 554 w 677"/>
                  <a:gd name="T19" fmla="*/ 1605 h 1872"/>
                  <a:gd name="T20" fmla="*/ 553 w 677"/>
                  <a:gd name="T21" fmla="*/ 1338 h 1872"/>
                  <a:gd name="T22" fmla="*/ 570 w 677"/>
                  <a:gd name="T23" fmla="*/ 1334 h 1872"/>
                  <a:gd name="T24" fmla="*/ 586 w 677"/>
                  <a:gd name="T25" fmla="*/ 1332 h 1872"/>
                  <a:gd name="T26" fmla="*/ 587 w 677"/>
                  <a:gd name="T27" fmla="*/ 1143 h 1872"/>
                  <a:gd name="T28" fmla="*/ 587 w 677"/>
                  <a:gd name="T29" fmla="*/ 954 h 1872"/>
                  <a:gd name="T30" fmla="*/ 575 w 677"/>
                  <a:gd name="T31" fmla="*/ 930 h 1872"/>
                  <a:gd name="T32" fmla="*/ 562 w 677"/>
                  <a:gd name="T33" fmla="*/ 906 h 1872"/>
                  <a:gd name="T34" fmla="*/ 548 w 677"/>
                  <a:gd name="T35" fmla="*/ 882 h 1872"/>
                  <a:gd name="T36" fmla="*/ 536 w 677"/>
                  <a:gd name="T37" fmla="*/ 857 h 1872"/>
                  <a:gd name="T38" fmla="*/ 538 w 677"/>
                  <a:gd name="T39" fmla="*/ 612 h 1872"/>
                  <a:gd name="T40" fmla="*/ 540 w 677"/>
                  <a:gd name="T41" fmla="*/ 368 h 1872"/>
                  <a:gd name="T42" fmla="*/ 525 w 677"/>
                  <a:gd name="T43" fmla="*/ 360 h 1872"/>
                  <a:gd name="T44" fmla="*/ 513 w 677"/>
                  <a:gd name="T45" fmla="*/ 353 h 1872"/>
                  <a:gd name="T46" fmla="*/ 516 w 677"/>
                  <a:gd name="T47" fmla="*/ 261 h 1872"/>
                  <a:gd name="T48" fmla="*/ 519 w 677"/>
                  <a:gd name="T49" fmla="*/ 170 h 1872"/>
                  <a:gd name="T50" fmla="*/ 559 w 677"/>
                  <a:gd name="T51" fmla="*/ 166 h 1872"/>
                  <a:gd name="T52" fmla="*/ 599 w 677"/>
                  <a:gd name="T53" fmla="*/ 163 h 1872"/>
                  <a:gd name="T54" fmla="*/ 638 w 677"/>
                  <a:gd name="T55" fmla="*/ 159 h 1872"/>
                  <a:gd name="T56" fmla="*/ 677 w 677"/>
                  <a:gd name="T57" fmla="*/ 156 h 1872"/>
                  <a:gd name="T58" fmla="*/ 677 w 677"/>
                  <a:gd name="T59" fmla="*/ 78 h 1872"/>
                  <a:gd name="T60" fmla="*/ 677 w 677"/>
                  <a:gd name="T61" fmla="*/ 0 h 1872"/>
                  <a:gd name="T62" fmla="*/ 593 w 677"/>
                  <a:gd name="T63" fmla="*/ 0 h 1872"/>
                  <a:gd name="T64" fmla="*/ 508 w 677"/>
                  <a:gd name="T65" fmla="*/ 0 h 1872"/>
                  <a:gd name="T66" fmla="*/ 424 w 677"/>
                  <a:gd name="T67" fmla="*/ 0 h 1872"/>
                  <a:gd name="T68" fmla="*/ 339 w 677"/>
                  <a:gd name="T69" fmla="*/ 0 h 1872"/>
                  <a:gd name="T70" fmla="*/ 254 w 677"/>
                  <a:gd name="T71" fmla="*/ 0 h 1872"/>
                  <a:gd name="T72" fmla="*/ 169 w 677"/>
                  <a:gd name="T73" fmla="*/ 0 h 1872"/>
                  <a:gd name="T74" fmla="*/ 85 w 677"/>
                  <a:gd name="T75" fmla="*/ 0 h 1872"/>
                  <a:gd name="T76" fmla="*/ 0 w 677"/>
                  <a:gd name="T77" fmla="*/ 0 h 1872"/>
                  <a:gd name="T78" fmla="*/ 22 w 677"/>
                  <a:gd name="T79" fmla="*/ 158 h 1872"/>
                  <a:gd name="T80" fmla="*/ 67 w 677"/>
                  <a:gd name="T81" fmla="*/ 162 h 1872"/>
                  <a:gd name="T82" fmla="*/ 112 w 677"/>
                  <a:gd name="T83" fmla="*/ 165 h 1872"/>
                  <a:gd name="T84" fmla="*/ 155 w 677"/>
                  <a:gd name="T85" fmla="*/ 169 h 1872"/>
                  <a:gd name="T86" fmla="*/ 177 w 677"/>
                  <a:gd name="T87" fmla="*/ 211 h 1872"/>
                  <a:gd name="T88" fmla="*/ 176 w 677"/>
                  <a:gd name="T89" fmla="*/ 291 h 1872"/>
                  <a:gd name="T90" fmla="*/ 153 w 677"/>
                  <a:gd name="T91" fmla="*/ 331 h 1872"/>
                  <a:gd name="T92" fmla="*/ 108 w 677"/>
                  <a:gd name="T93" fmla="*/ 330 h 1872"/>
                  <a:gd name="T94" fmla="*/ 64 w 677"/>
                  <a:gd name="T95" fmla="*/ 329 h 1872"/>
                  <a:gd name="T96" fmla="*/ 22 w 677"/>
                  <a:gd name="T97" fmla="*/ 329 h 1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677" h="1872">
                    <a:moveTo>
                      <a:pt x="0" y="329"/>
                    </a:moveTo>
                    <a:lnTo>
                      <a:pt x="0" y="1855"/>
                    </a:lnTo>
                    <a:lnTo>
                      <a:pt x="34" y="1856"/>
                    </a:lnTo>
                    <a:lnTo>
                      <a:pt x="69" y="1857"/>
                    </a:lnTo>
                    <a:lnTo>
                      <a:pt x="103" y="1858"/>
                    </a:lnTo>
                    <a:lnTo>
                      <a:pt x="138" y="1860"/>
                    </a:lnTo>
                    <a:lnTo>
                      <a:pt x="173" y="1861"/>
                    </a:lnTo>
                    <a:lnTo>
                      <a:pt x="207" y="1862"/>
                    </a:lnTo>
                    <a:lnTo>
                      <a:pt x="242" y="1863"/>
                    </a:lnTo>
                    <a:lnTo>
                      <a:pt x="276" y="1863"/>
                    </a:lnTo>
                    <a:lnTo>
                      <a:pt x="311" y="1864"/>
                    </a:lnTo>
                    <a:lnTo>
                      <a:pt x="345" y="1865"/>
                    </a:lnTo>
                    <a:lnTo>
                      <a:pt x="380" y="1866"/>
                    </a:lnTo>
                    <a:lnTo>
                      <a:pt x="415" y="1868"/>
                    </a:lnTo>
                    <a:lnTo>
                      <a:pt x="450" y="1869"/>
                    </a:lnTo>
                    <a:lnTo>
                      <a:pt x="485" y="1870"/>
                    </a:lnTo>
                    <a:lnTo>
                      <a:pt x="519" y="1871"/>
                    </a:lnTo>
                    <a:lnTo>
                      <a:pt x="554" y="1872"/>
                    </a:lnTo>
                    <a:lnTo>
                      <a:pt x="554" y="1739"/>
                    </a:lnTo>
                    <a:lnTo>
                      <a:pt x="554" y="1605"/>
                    </a:lnTo>
                    <a:lnTo>
                      <a:pt x="553" y="1471"/>
                    </a:lnTo>
                    <a:lnTo>
                      <a:pt x="553" y="1338"/>
                    </a:lnTo>
                    <a:lnTo>
                      <a:pt x="561" y="1337"/>
                    </a:lnTo>
                    <a:lnTo>
                      <a:pt x="570" y="1334"/>
                    </a:lnTo>
                    <a:lnTo>
                      <a:pt x="578" y="1333"/>
                    </a:lnTo>
                    <a:lnTo>
                      <a:pt x="586" y="1332"/>
                    </a:lnTo>
                    <a:lnTo>
                      <a:pt x="587" y="1238"/>
                    </a:lnTo>
                    <a:lnTo>
                      <a:pt x="587" y="1143"/>
                    </a:lnTo>
                    <a:lnTo>
                      <a:pt x="587" y="1049"/>
                    </a:lnTo>
                    <a:lnTo>
                      <a:pt x="587" y="954"/>
                    </a:lnTo>
                    <a:lnTo>
                      <a:pt x="581" y="941"/>
                    </a:lnTo>
                    <a:lnTo>
                      <a:pt x="575" y="930"/>
                    </a:lnTo>
                    <a:lnTo>
                      <a:pt x="568" y="917"/>
                    </a:lnTo>
                    <a:lnTo>
                      <a:pt x="562" y="906"/>
                    </a:lnTo>
                    <a:lnTo>
                      <a:pt x="555" y="893"/>
                    </a:lnTo>
                    <a:lnTo>
                      <a:pt x="548" y="882"/>
                    </a:lnTo>
                    <a:lnTo>
                      <a:pt x="543" y="869"/>
                    </a:lnTo>
                    <a:lnTo>
                      <a:pt x="536" y="857"/>
                    </a:lnTo>
                    <a:lnTo>
                      <a:pt x="537" y="735"/>
                    </a:lnTo>
                    <a:lnTo>
                      <a:pt x="538" y="612"/>
                    </a:lnTo>
                    <a:lnTo>
                      <a:pt x="539" y="490"/>
                    </a:lnTo>
                    <a:lnTo>
                      <a:pt x="540" y="368"/>
                    </a:lnTo>
                    <a:lnTo>
                      <a:pt x="532" y="363"/>
                    </a:lnTo>
                    <a:lnTo>
                      <a:pt x="525" y="360"/>
                    </a:lnTo>
                    <a:lnTo>
                      <a:pt x="518" y="356"/>
                    </a:lnTo>
                    <a:lnTo>
                      <a:pt x="513" y="353"/>
                    </a:lnTo>
                    <a:lnTo>
                      <a:pt x="515" y="307"/>
                    </a:lnTo>
                    <a:lnTo>
                      <a:pt x="516" y="261"/>
                    </a:lnTo>
                    <a:lnTo>
                      <a:pt x="518" y="216"/>
                    </a:lnTo>
                    <a:lnTo>
                      <a:pt x="519" y="170"/>
                    </a:lnTo>
                    <a:lnTo>
                      <a:pt x="539" y="167"/>
                    </a:lnTo>
                    <a:lnTo>
                      <a:pt x="559" y="166"/>
                    </a:lnTo>
                    <a:lnTo>
                      <a:pt x="579" y="164"/>
                    </a:lnTo>
                    <a:lnTo>
                      <a:pt x="599" y="163"/>
                    </a:lnTo>
                    <a:lnTo>
                      <a:pt x="619" y="160"/>
                    </a:lnTo>
                    <a:lnTo>
                      <a:pt x="638" y="159"/>
                    </a:lnTo>
                    <a:lnTo>
                      <a:pt x="658" y="157"/>
                    </a:lnTo>
                    <a:lnTo>
                      <a:pt x="677" y="156"/>
                    </a:lnTo>
                    <a:lnTo>
                      <a:pt x="677" y="117"/>
                    </a:lnTo>
                    <a:lnTo>
                      <a:pt x="677" y="78"/>
                    </a:lnTo>
                    <a:lnTo>
                      <a:pt x="677" y="39"/>
                    </a:lnTo>
                    <a:lnTo>
                      <a:pt x="677" y="0"/>
                    </a:lnTo>
                    <a:lnTo>
                      <a:pt x="635" y="0"/>
                    </a:lnTo>
                    <a:lnTo>
                      <a:pt x="593" y="0"/>
                    </a:lnTo>
                    <a:lnTo>
                      <a:pt x="551" y="0"/>
                    </a:lnTo>
                    <a:lnTo>
                      <a:pt x="508" y="0"/>
                    </a:lnTo>
                    <a:lnTo>
                      <a:pt x="465" y="0"/>
                    </a:lnTo>
                    <a:lnTo>
                      <a:pt x="424" y="0"/>
                    </a:lnTo>
                    <a:lnTo>
                      <a:pt x="381" y="0"/>
                    </a:lnTo>
                    <a:lnTo>
                      <a:pt x="339" y="0"/>
                    </a:lnTo>
                    <a:lnTo>
                      <a:pt x="296" y="0"/>
                    </a:lnTo>
                    <a:lnTo>
                      <a:pt x="254" y="0"/>
                    </a:lnTo>
                    <a:lnTo>
                      <a:pt x="212" y="0"/>
                    </a:lnTo>
                    <a:lnTo>
                      <a:pt x="169" y="0"/>
                    </a:lnTo>
                    <a:lnTo>
                      <a:pt x="127" y="0"/>
                    </a:lnTo>
                    <a:lnTo>
                      <a:pt x="85" y="0"/>
                    </a:lnTo>
                    <a:lnTo>
                      <a:pt x="42" y="0"/>
                    </a:lnTo>
                    <a:lnTo>
                      <a:pt x="0" y="0"/>
                    </a:lnTo>
                    <a:lnTo>
                      <a:pt x="0" y="157"/>
                    </a:lnTo>
                    <a:lnTo>
                      <a:pt x="22" y="158"/>
                    </a:lnTo>
                    <a:lnTo>
                      <a:pt x="45" y="160"/>
                    </a:lnTo>
                    <a:lnTo>
                      <a:pt x="67" y="162"/>
                    </a:lnTo>
                    <a:lnTo>
                      <a:pt x="89" y="164"/>
                    </a:lnTo>
                    <a:lnTo>
                      <a:pt x="112" y="165"/>
                    </a:lnTo>
                    <a:lnTo>
                      <a:pt x="133" y="167"/>
                    </a:lnTo>
                    <a:lnTo>
                      <a:pt x="155" y="169"/>
                    </a:lnTo>
                    <a:lnTo>
                      <a:pt x="177" y="171"/>
                    </a:lnTo>
                    <a:lnTo>
                      <a:pt x="177" y="211"/>
                    </a:lnTo>
                    <a:lnTo>
                      <a:pt x="176" y="250"/>
                    </a:lnTo>
                    <a:lnTo>
                      <a:pt x="176" y="291"/>
                    </a:lnTo>
                    <a:lnTo>
                      <a:pt x="175" y="331"/>
                    </a:lnTo>
                    <a:lnTo>
                      <a:pt x="153" y="331"/>
                    </a:lnTo>
                    <a:lnTo>
                      <a:pt x="130" y="330"/>
                    </a:lnTo>
                    <a:lnTo>
                      <a:pt x="108" y="330"/>
                    </a:lnTo>
                    <a:lnTo>
                      <a:pt x="86" y="330"/>
                    </a:lnTo>
                    <a:lnTo>
                      <a:pt x="64" y="329"/>
                    </a:lnTo>
                    <a:lnTo>
                      <a:pt x="44" y="329"/>
                    </a:lnTo>
                    <a:lnTo>
                      <a:pt x="22" y="329"/>
                    </a:lnTo>
                    <a:lnTo>
                      <a:pt x="0" y="329"/>
                    </a:lnTo>
                    <a:close/>
                  </a:path>
                </a:pathLst>
              </a:custGeom>
              <a:solidFill>
                <a:srgbClr val="AFAF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213" name="Freeform 14"/>
              <p:cNvSpPr>
                <a:spLocks/>
              </p:cNvSpPr>
              <p:nvPr/>
            </p:nvSpPr>
            <p:spPr bwMode="auto">
              <a:xfrm>
                <a:off x="2570" y="1817"/>
                <a:ext cx="322" cy="927"/>
              </a:xfrm>
              <a:custGeom>
                <a:avLst/>
                <a:gdLst>
                  <a:gd name="T0" fmla="*/ 646 w 646"/>
                  <a:gd name="T1" fmla="*/ 0 h 1855"/>
                  <a:gd name="T2" fmla="*/ 565 w 646"/>
                  <a:gd name="T3" fmla="*/ 0 h 1855"/>
                  <a:gd name="T4" fmla="*/ 484 w 646"/>
                  <a:gd name="T5" fmla="*/ 0 h 1855"/>
                  <a:gd name="T6" fmla="*/ 404 w 646"/>
                  <a:gd name="T7" fmla="*/ 0 h 1855"/>
                  <a:gd name="T8" fmla="*/ 323 w 646"/>
                  <a:gd name="T9" fmla="*/ 0 h 1855"/>
                  <a:gd name="T10" fmla="*/ 242 w 646"/>
                  <a:gd name="T11" fmla="*/ 0 h 1855"/>
                  <a:gd name="T12" fmla="*/ 162 w 646"/>
                  <a:gd name="T13" fmla="*/ 0 h 1855"/>
                  <a:gd name="T14" fmla="*/ 81 w 646"/>
                  <a:gd name="T15" fmla="*/ 0 h 1855"/>
                  <a:gd name="T16" fmla="*/ 0 w 646"/>
                  <a:gd name="T17" fmla="*/ 0 h 1855"/>
                  <a:gd name="T18" fmla="*/ 3 w 646"/>
                  <a:gd name="T19" fmla="*/ 65 h 1855"/>
                  <a:gd name="T20" fmla="*/ 5 w 646"/>
                  <a:gd name="T21" fmla="*/ 130 h 1855"/>
                  <a:gd name="T22" fmla="*/ 20 w 646"/>
                  <a:gd name="T23" fmla="*/ 128 h 1855"/>
                  <a:gd name="T24" fmla="*/ 35 w 646"/>
                  <a:gd name="T25" fmla="*/ 126 h 1855"/>
                  <a:gd name="T26" fmla="*/ 41 w 646"/>
                  <a:gd name="T27" fmla="*/ 981 h 1855"/>
                  <a:gd name="T28" fmla="*/ 45 w 646"/>
                  <a:gd name="T29" fmla="*/ 1837 h 1855"/>
                  <a:gd name="T30" fmla="*/ 121 w 646"/>
                  <a:gd name="T31" fmla="*/ 1839 h 1855"/>
                  <a:gd name="T32" fmla="*/ 196 w 646"/>
                  <a:gd name="T33" fmla="*/ 1841 h 1855"/>
                  <a:gd name="T34" fmla="*/ 271 w 646"/>
                  <a:gd name="T35" fmla="*/ 1843 h 1855"/>
                  <a:gd name="T36" fmla="*/ 346 w 646"/>
                  <a:gd name="T37" fmla="*/ 1846 h 1855"/>
                  <a:gd name="T38" fmla="*/ 421 w 646"/>
                  <a:gd name="T39" fmla="*/ 1848 h 1855"/>
                  <a:gd name="T40" fmla="*/ 496 w 646"/>
                  <a:gd name="T41" fmla="*/ 1850 h 1855"/>
                  <a:gd name="T42" fmla="*/ 571 w 646"/>
                  <a:gd name="T43" fmla="*/ 1853 h 1855"/>
                  <a:gd name="T44" fmla="*/ 646 w 646"/>
                  <a:gd name="T45" fmla="*/ 1855 h 1855"/>
                  <a:gd name="T46" fmla="*/ 624 w 646"/>
                  <a:gd name="T47" fmla="*/ 329 h 1855"/>
                  <a:gd name="T48" fmla="*/ 579 w 646"/>
                  <a:gd name="T49" fmla="*/ 327 h 1855"/>
                  <a:gd name="T50" fmla="*/ 534 w 646"/>
                  <a:gd name="T51" fmla="*/ 326 h 1855"/>
                  <a:gd name="T52" fmla="*/ 489 w 646"/>
                  <a:gd name="T53" fmla="*/ 325 h 1855"/>
                  <a:gd name="T54" fmla="*/ 471 w 646"/>
                  <a:gd name="T55" fmla="*/ 302 h 1855"/>
                  <a:gd name="T56" fmla="*/ 478 w 646"/>
                  <a:gd name="T57" fmla="*/ 257 h 1855"/>
                  <a:gd name="T58" fmla="*/ 481 w 646"/>
                  <a:gd name="T59" fmla="*/ 212 h 1855"/>
                  <a:gd name="T60" fmla="*/ 484 w 646"/>
                  <a:gd name="T61" fmla="*/ 167 h 1855"/>
                  <a:gd name="T62" fmla="*/ 506 w 646"/>
                  <a:gd name="T63" fmla="*/ 147 h 1855"/>
                  <a:gd name="T64" fmla="*/ 547 w 646"/>
                  <a:gd name="T65" fmla="*/ 150 h 1855"/>
                  <a:gd name="T66" fmla="*/ 586 w 646"/>
                  <a:gd name="T67" fmla="*/ 152 h 1855"/>
                  <a:gd name="T68" fmla="*/ 626 w 646"/>
                  <a:gd name="T69" fmla="*/ 156 h 18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46" h="1855">
                    <a:moveTo>
                      <a:pt x="646" y="157"/>
                    </a:moveTo>
                    <a:lnTo>
                      <a:pt x="646" y="0"/>
                    </a:lnTo>
                    <a:lnTo>
                      <a:pt x="605" y="0"/>
                    </a:lnTo>
                    <a:lnTo>
                      <a:pt x="565" y="0"/>
                    </a:lnTo>
                    <a:lnTo>
                      <a:pt x="525" y="0"/>
                    </a:lnTo>
                    <a:lnTo>
                      <a:pt x="484" y="0"/>
                    </a:lnTo>
                    <a:lnTo>
                      <a:pt x="444" y="0"/>
                    </a:lnTo>
                    <a:lnTo>
                      <a:pt x="404" y="0"/>
                    </a:lnTo>
                    <a:lnTo>
                      <a:pt x="363" y="0"/>
                    </a:lnTo>
                    <a:lnTo>
                      <a:pt x="323" y="0"/>
                    </a:lnTo>
                    <a:lnTo>
                      <a:pt x="283" y="0"/>
                    </a:lnTo>
                    <a:lnTo>
                      <a:pt x="242" y="0"/>
                    </a:lnTo>
                    <a:lnTo>
                      <a:pt x="202" y="0"/>
                    </a:lnTo>
                    <a:lnTo>
                      <a:pt x="162" y="0"/>
                    </a:lnTo>
                    <a:lnTo>
                      <a:pt x="121" y="0"/>
                    </a:lnTo>
                    <a:lnTo>
                      <a:pt x="81" y="0"/>
                    </a:lnTo>
                    <a:lnTo>
                      <a:pt x="41" y="0"/>
                    </a:lnTo>
                    <a:lnTo>
                      <a:pt x="0" y="0"/>
                    </a:lnTo>
                    <a:lnTo>
                      <a:pt x="2" y="33"/>
                    </a:lnTo>
                    <a:lnTo>
                      <a:pt x="3" y="65"/>
                    </a:lnTo>
                    <a:lnTo>
                      <a:pt x="4" y="98"/>
                    </a:lnTo>
                    <a:lnTo>
                      <a:pt x="5" y="130"/>
                    </a:lnTo>
                    <a:lnTo>
                      <a:pt x="13" y="129"/>
                    </a:lnTo>
                    <a:lnTo>
                      <a:pt x="20" y="128"/>
                    </a:lnTo>
                    <a:lnTo>
                      <a:pt x="28" y="127"/>
                    </a:lnTo>
                    <a:lnTo>
                      <a:pt x="35" y="126"/>
                    </a:lnTo>
                    <a:lnTo>
                      <a:pt x="37" y="553"/>
                    </a:lnTo>
                    <a:lnTo>
                      <a:pt x="41" y="981"/>
                    </a:lnTo>
                    <a:lnTo>
                      <a:pt x="43" y="1408"/>
                    </a:lnTo>
                    <a:lnTo>
                      <a:pt x="45" y="1837"/>
                    </a:lnTo>
                    <a:lnTo>
                      <a:pt x="83" y="1838"/>
                    </a:lnTo>
                    <a:lnTo>
                      <a:pt x="121" y="1839"/>
                    </a:lnTo>
                    <a:lnTo>
                      <a:pt x="158" y="1840"/>
                    </a:lnTo>
                    <a:lnTo>
                      <a:pt x="196" y="1841"/>
                    </a:lnTo>
                    <a:lnTo>
                      <a:pt x="234" y="1842"/>
                    </a:lnTo>
                    <a:lnTo>
                      <a:pt x="271" y="1843"/>
                    </a:lnTo>
                    <a:lnTo>
                      <a:pt x="309" y="1845"/>
                    </a:lnTo>
                    <a:lnTo>
                      <a:pt x="346" y="1846"/>
                    </a:lnTo>
                    <a:lnTo>
                      <a:pt x="384" y="1847"/>
                    </a:lnTo>
                    <a:lnTo>
                      <a:pt x="421" y="1848"/>
                    </a:lnTo>
                    <a:lnTo>
                      <a:pt x="459" y="1849"/>
                    </a:lnTo>
                    <a:lnTo>
                      <a:pt x="496" y="1850"/>
                    </a:lnTo>
                    <a:lnTo>
                      <a:pt x="534" y="1851"/>
                    </a:lnTo>
                    <a:lnTo>
                      <a:pt x="571" y="1853"/>
                    </a:lnTo>
                    <a:lnTo>
                      <a:pt x="609" y="1854"/>
                    </a:lnTo>
                    <a:lnTo>
                      <a:pt x="646" y="1855"/>
                    </a:lnTo>
                    <a:lnTo>
                      <a:pt x="646" y="329"/>
                    </a:lnTo>
                    <a:lnTo>
                      <a:pt x="624" y="329"/>
                    </a:lnTo>
                    <a:lnTo>
                      <a:pt x="601" y="327"/>
                    </a:lnTo>
                    <a:lnTo>
                      <a:pt x="579" y="327"/>
                    </a:lnTo>
                    <a:lnTo>
                      <a:pt x="557" y="326"/>
                    </a:lnTo>
                    <a:lnTo>
                      <a:pt x="534" y="326"/>
                    </a:lnTo>
                    <a:lnTo>
                      <a:pt x="512" y="326"/>
                    </a:lnTo>
                    <a:lnTo>
                      <a:pt x="489" y="325"/>
                    </a:lnTo>
                    <a:lnTo>
                      <a:pt x="467" y="325"/>
                    </a:lnTo>
                    <a:lnTo>
                      <a:pt x="471" y="302"/>
                    </a:lnTo>
                    <a:lnTo>
                      <a:pt x="474" y="280"/>
                    </a:lnTo>
                    <a:lnTo>
                      <a:pt x="478" y="257"/>
                    </a:lnTo>
                    <a:lnTo>
                      <a:pt x="480" y="235"/>
                    </a:lnTo>
                    <a:lnTo>
                      <a:pt x="481" y="212"/>
                    </a:lnTo>
                    <a:lnTo>
                      <a:pt x="483" y="190"/>
                    </a:lnTo>
                    <a:lnTo>
                      <a:pt x="484" y="167"/>
                    </a:lnTo>
                    <a:lnTo>
                      <a:pt x="486" y="145"/>
                    </a:lnTo>
                    <a:lnTo>
                      <a:pt x="506" y="147"/>
                    </a:lnTo>
                    <a:lnTo>
                      <a:pt x="526" y="148"/>
                    </a:lnTo>
                    <a:lnTo>
                      <a:pt x="547" y="150"/>
                    </a:lnTo>
                    <a:lnTo>
                      <a:pt x="566" y="151"/>
                    </a:lnTo>
                    <a:lnTo>
                      <a:pt x="586" y="152"/>
                    </a:lnTo>
                    <a:lnTo>
                      <a:pt x="605" y="155"/>
                    </a:lnTo>
                    <a:lnTo>
                      <a:pt x="626" y="156"/>
                    </a:lnTo>
                    <a:lnTo>
                      <a:pt x="646" y="157"/>
                    </a:lnTo>
                    <a:close/>
                  </a:path>
                </a:pathLst>
              </a:custGeom>
              <a:solidFill>
                <a:srgbClr val="AFAF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214" name="Freeform 15"/>
              <p:cNvSpPr>
                <a:spLocks/>
              </p:cNvSpPr>
              <p:nvPr/>
            </p:nvSpPr>
            <p:spPr bwMode="auto">
              <a:xfrm>
                <a:off x="2892" y="1817"/>
                <a:ext cx="336" cy="936"/>
              </a:xfrm>
              <a:custGeom>
                <a:avLst/>
                <a:gdLst>
                  <a:gd name="T0" fmla="*/ 0 w 672"/>
                  <a:gd name="T1" fmla="*/ 1854 h 1871"/>
                  <a:gd name="T2" fmla="*/ 68 w 672"/>
                  <a:gd name="T3" fmla="*/ 1856 h 1871"/>
                  <a:gd name="T4" fmla="*/ 137 w 672"/>
                  <a:gd name="T5" fmla="*/ 1858 h 1871"/>
                  <a:gd name="T6" fmla="*/ 205 w 672"/>
                  <a:gd name="T7" fmla="*/ 1861 h 1871"/>
                  <a:gd name="T8" fmla="*/ 274 w 672"/>
                  <a:gd name="T9" fmla="*/ 1862 h 1871"/>
                  <a:gd name="T10" fmla="*/ 342 w 672"/>
                  <a:gd name="T11" fmla="*/ 1864 h 1871"/>
                  <a:gd name="T12" fmla="*/ 411 w 672"/>
                  <a:gd name="T13" fmla="*/ 1866 h 1871"/>
                  <a:gd name="T14" fmla="*/ 479 w 672"/>
                  <a:gd name="T15" fmla="*/ 1869 h 1871"/>
                  <a:gd name="T16" fmla="*/ 548 w 672"/>
                  <a:gd name="T17" fmla="*/ 1871 h 1871"/>
                  <a:gd name="T18" fmla="*/ 548 w 672"/>
                  <a:gd name="T19" fmla="*/ 1602 h 1871"/>
                  <a:gd name="T20" fmla="*/ 547 w 672"/>
                  <a:gd name="T21" fmla="*/ 1332 h 1871"/>
                  <a:gd name="T22" fmla="*/ 564 w 672"/>
                  <a:gd name="T23" fmla="*/ 1329 h 1871"/>
                  <a:gd name="T24" fmla="*/ 581 w 672"/>
                  <a:gd name="T25" fmla="*/ 1326 h 1871"/>
                  <a:gd name="T26" fmla="*/ 582 w 672"/>
                  <a:gd name="T27" fmla="*/ 1142 h 1871"/>
                  <a:gd name="T28" fmla="*/ 582 w 672"/>
                  <a:gd name="T29" fmla="*/ 958 h 1871"/>
                  <a:gd name="T30" fmla="*/ 569 w 672"/>
                  <a:gd name="T31" fmla="*/ 932 h 1871"/>
                  <a:gd name="T32" fmla="*/ 556 w 672"/>
                  <a:gd name="T33" fmla="*/ 908 h 1871"/>
                  <a:gd name="T34" fmla="*/ 544 w 672"/>
                  <a:gd name="T35" fmla="*/ 884 h 1871"/>
                  <a:gd name="T36" fmla="*/ 531 w 672"/>
                  <a:gd name="T37" fmla="*/ 861 h 1871"/>
                  <a:gd name="T38" fmla="*/ 533 w 672"/>
                  <a:gd name="T39" fmla="*/ 614 h 1871"/>
                  <a:gd name="T40" fmla="*/ 534 w 672"/>
                  <a:gd name="T41" fmla="*/ 369 h 1871"/>
                  <a:gd name="T42" fmla="*/ 521 w 672"/>
                  <a:gd name="T43" fmla="*/ 362 h 1871"/>
                  <a:gd name="T44" fmla="*/ 507 w 672"/>
                  <a:gd name="T45" fmla="*/ 355 h 1871"/>
                  <a:gd name="T46" fmla="*/ 510 w 672"/>
                  <a:gd name="T47" fmla="*/ 260 h 1871"/>
                  <a:gd name="T48" fmla="*/ 515 w 672"/>
                  <a:gd name="T49" fmla="*/ 165 h 1871"/>
                  <a:gd name="T50" fmla="*/ 553 w 672"/>
                  <a:gd name="T51" fmla="*/ 162 h 1871"/>
                  <a:gd name="T52" fmla="*/ 592 w 672"/>
                  <a:gd name="T53" fmla="*/ 158 h 1871"/>
                  <a:gd name="T54" fmla="*/ 631 w 672"/>
                  <a:gd name="T55" fmla="*/ 155 h 1871"/>
                  <a:gd name="T56" fmla="*/ 670 w 672"/>
                  <a:gd name="T57" fmla="*/ 151 h 1871"/>
                  <a:gd name="T58" fmla="*/ 670 w 672"/>
                  <a:gd name="T59" fmla="*/ 75 h 1871"/>
                  <a:gd name="T60" fmla="*/ 672 w 672"/>
                  <a:gd name="T61" fmla="*/ 0 h 1871"/>
                  <a:gd name="T62" fmla="*/ 587 w 672"/>
                  <a:gd name="T63" fmla="*/ 0 h 1871"/>
                  <a:gd name="T64" fmla="*/ 503 w 672"/>
                  <a:gd name="T65" fmla="*/ 0 h 1871"/>
                  <a:gd name="T66" fmla="*/ 419 w 672"/>
                  <a:gd name="T67" fmla="*/ 0 h 1871"/>
                  <a:gd name="T68" fmla="*/ 335 w 672"/>
                  <a:gd name="T69" fmla="*/ 0 h 1871"/>
                  <a:gd name="T70" fmla="*/ 251 w 672"/>
                  <a:gd name="T71" fmla="*/ 0 h 1871"/>
                  <a:gd name="T72" fmla="*/ 168 w 672"/>
                  <a:gd name="T73" fmla="*/ 0 h 1871"/>
                  <a:gd name="T74" fmla="*/ 84 w 672"/>
                  <a:gd name="T75" fmla="*/ 0 h 1871"/>
                  <a:gd name="T76" fmla="*/ 0 w 672"/>
                  <a:gd name="T77" fmla="*/ 0 h 1871"/>
                  <a:gd name="T78" fmla="*/ 23 w 672"/>
                  <a:gd name="T79" fmla="*/ 155 h 1871"/>
                  <a:gd name="T80" fmla="*/ 68 w 672"/>
                  <a:gd name="T81" fmla="*/ 158 h 1871"/>
                  <a:gd name="T82" fmla="*/ 113 w 672"/>
                  <a:gd name="T83" fmla="*/ 162 h 1871"/>
                  <a:gd name="T84" fmla="*/ 158 w 672"/>
                  <a:gd name="T85" fmla="*/ 165 h 1871"/>
                  <a:gd name="T86" fmla="*/ 180 w 672"/>
                  <a:gd name="T87" fmla="*/ 210 h 1871"/>
                  <a:gd name="T88" fmla="*/ 178 w 672"/>
                  <a:gd name="T89" fmla="*/ 294 h 1871"/>
                  <a:gd name="T90" fmla="*/ 155 w 672"/>
                  <a:gd name="T91" fmla="*/ 336 h 1871"/>
                  <a:gd name="T92" fmla="*/ 110 w 672"/>
                  <a:gd name="T93" fmla="*/ 334 h 1871"/>
                  <a:gd name="T94" fmla="*/ 67 w 672"/>
                  <a:gd name="T95" fmla="*/ 333 h 1871"/>
                  <a:gd name="T96" fmla="*/ 22 w 672"/>
                  <a:gd name="T97" fmla="*/ 332 h 18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672" h="1871">
                    <a:moveTo>
                      <a:pt x="0" y="332"/>
                    </a:moveTo>
                    <a:lnTo>
                      <a:pt x="0" y="1854"/>
                    </a:lnTo>
                    <a:lnTo>
                      <a:pt x="34" y="1855"/>
                    </a:lnTo>
                    <a:lnTo>
                      <a:pt x="68" y="1856"/>
                    </a:lnTo>
                    <a:lnTo>
                      <a:pt x="102" y="1857"/>
                    </a:lnTo>
                    <a:lnTo>
                      <a:pt x="137" y="1858"/>
                    </a:lnTo>
                    <a:lnTo>
                      <a:pt x="170" y="1860"/>
                    </a:lnTo>
                    <a:lnTo>
                      <a:pt x="205" y="1861"/>
                    </a:lnTo>
                    <a:lnTo>
                      <a:pt x="239" y="1862"/>
                    </a:lnTo>
                    <a:lnTo>
                      <a:pt x="274" y="1862"/>
                    </a:lnTo>
                    <a:lnTo>
                      <a:pt x="307" y="1863"/>
                    </a:lnTo>
                    <a:lnTo>
                      <a:pt x="342" y="1864"/>
                    </a:lnTo>
                    <a:lnTo>
                      <a:pt x="377" y="1865"/>
                    </a:lnTo>
                    <a:lnTo>
                      <a:pt x="411" y="1866"/>
                    </a:lnTo>
                    <a:lnTo>
                      <a:pt x="446" y="1868"/>
                    </a:lnTo>
                    <a:lnTo>
                      <a:pt x="479" y="1869"/>
                    </a:lnTo>
                    <a:lnTo>
                      <a:pt x="514" y="1870"/>
                    </a:lnTo>
                    <a:lnTo>
                      <a:pt x="548" y="1871"/>
                    </a:lnTo>
                    <a:lnTo>
                      <a:pt x="548" y="1736"/>
                    </a:lnTo>
                    <a:lnTo>
                      <a:pt x="548" y="1602"/>
                    </a:lnTo>
                    <a:lnTo>
                      <a:pt x="547" y="1467"/>
                    </a:lnTo>
                    <a:lnTo>
                      <a:pt x="547" y="1332"/>
                    </a:lnTo>
                    <a:lnTo>
                      <a:pt x="555" y="1331"/>
                    </a:lnTo>
                    <a:lnTo>
                      <a:pt x="564" y="1329"/>
                    </a:lnTo>
                    <a:lnTo>
                      <a:pt x="572" y="1327"/>
                    </a:lnTo>
                    <a:lnTo>
                      <a:pt x="581" y="1326"/>
                    </a:lnTo>
                    <a:lnTo>
                      <a:pt x="582" y="1234"/>
                    </a:lnTo>
                    <a:lnTo>
                      <a:pt x="582" y="1142"/>
                    </a:lnTo>
                    <a:lnTo>
                      <a:pt x="582" y="1050"/>
                    </a:lnTo>
                    <a:lnTo>
                      <a:pt x="582" y="958"/>
                    </a:lnTo>
                    <a:lnTo>
                      <a:pt x="575" y="945"/>
                    </a:lnTo>
                    <a:lnTo>
                      <a:pt x="569" y="932"/>
                    </a:lnTo>
                    <a:lnTo>
                      <a:pt x="562" y="921"/>
                    </a:lnTo>
                    <a:lnTo>
                      <a:pt x="556" y="908"/>
                    </a:lnTo>
                    <a:lnTo>
                      <a:pt x="551" y="897"/>
                    </a:lnTo>
                    <a:lnTo>
                      <a:pt x="544" y="884"/>
                    </a:lnTo>
                    <a:lnTo>
                      <a:pt x="538" y="872"/>
                    </a:lnTo>
                    <a:lnTo>
                      <a:pt x="531" y="861"/>
                    </a:lnTo>
                    <a:lnTo>
                      <a:pt x="532" y="738"/>
                    </a:lnTo>
                    <a:lnTo>
                      <a:pt x="533" y="614"/>
                    </a:lnTo>
                    <a:lnTo>
                      <a:pt x="533" y="492"/>
                    </a:lnTo>
                    <a:lnTo>
                      <a:pt x="534" y="369"/>
                    </a:lnTo>
                    <a:lnTo>
                      <a:pt x="528" y="365"/>
                    </a:lnTo>
                    <a:lnTo>
                      <a:pt x="521" y="362"/>
                    </a:lnTo>
                    <a:lnTo>
                      <a:pt x="514" y="359"/>
                    </a:lnTo>
                    <a:lnTo>
                      <a:pt x="507" y="355"/>
                    </a:lnTo>
                    <a:lnTo>
                      <a:pt x="509" y="308"/>
                    </a:lnTo>
                    <a:lnTo>
                      <a:pt x="510" y="260"/>
                    </a:lnTo>
                    <a:lnTo>
                      <a:pt x="513" y="212"/>
                    </a:lnTo>
                    <a:lnTo>
                      <a:pt x="515" y="165"/>
                    </a:lnTo>
                    <a:lnTo>
                      <a:pt x="534" y="163"/>
                    </a:lnTo>
                    <a:lnTo>
                      <a:pt x="553" y="162"/>
                    </a:lnTo>
                    <a:lnTo>
                      <a:pt x="572" y="159"/>
                    </a:lnTo>
                    <a:lnTo>
                      <a:pt x="592" y="158"/>
                    </a:lnTo>
                    <a:lnTo>
                      <a:pt x="612" y="156"/>
                    </a:lnTo>
                    <a:lnTo>
                      <a:pt x="631" y="155"/>
                    </a:lnTo>
                    <a:lnTo>
                      <a:pt x="651" y="152"/>
                    </a:lnTo>
                    <a:lnTo>
                      <a:pt x="670" y="151"/>
                    </a:lnTo>
                    <a:lnTo>
                      <a:pt x="670" y="113"/>
                    </a:lnTo>
                    <a:lnTo>
                      <a:pt x="670" y="75"/>
                    </a:lnTo>
                    <a:lnTo>
                      <a:pt x="670" y="38"/>
                    </a:lnTo>
                    <a:lnTo>
                      <a:pt x="672" y="0"/>
                    </a:lnTo>
                    <a:lnTo>
                      <a:pt x="629" y="0"/>
                    </a:lnTo>
                    <a:lnTo>
                      <a:pt x="587" y="0"/>
                    </a:lnTo>
                    <a:lnTo>
                      <a:pt x="545" y="0"/>
                    </a:lnTo>
                    <a:lnTo>
                      <a:pt x="503" y="0"/>
                    </a:lnTo>
                    <a:lnTo>
                      <a:pt x="461" y="0"/>
                    </a:lnTo>
                    <a:lnTo>
                      <a:pt x="419" y="0"/>
                    </a:lnTo>
                    <a:lnTo>
                      <a:pt x="378" y="0"/>
                    </a:lnTo>
                    <a:lnTo>
                      <a:pt x="335" y="0"/>
                    </a:lnTo>
                    <a:lnTo>
                      <a:pt x="294" y="0"/>
                    </a:lnTo>
                    <a:lnTo>
                      <a:pt x="251" y="0"/>
                    </a:lnTo>
                    <a:lnTo>
                      <a:pt x="209" y="0"/>
                    </a:lnTo>
                    <a:lnTo>
                      <a:pt x="168" y="0"/>
                    </a:lnTo>
                    <a:lnTo>
                      <a:pt x="125" y="0"/>
                    </a:lnTo>
                    <a:lnTo>
                      <a:pt x="84" y="0"/>
                    </a:lnTo>
                    <a:lnTo>
                      <a:pt x="41" y="0"/>
                    </a:lnTo>
                    <a:lnTo>
                      <a:pt x="0" y="0"/>
                    </a:lnTo>
                    <a:lnTo>
                      <a:pt x="0" y="154"/>
                    </a:lnTo>
                    <a:lnTo>
                      <a:pt x="23" y="155"/>
                    </a:lnTo>
                    <a:lnTo>
                      <a:pt x="45" y="157"/>
                    </a:lnTo>
                    <a:lnTo>
                      <a:pt x="68" y="158"/>
                    </a:lnTo>
                    <a:lnTo>
                      <a:pt x="91" y="160"/>
                    </a:lnTo>
                    <a:lnTo>
                      <a:pt x="113" y="162"/>
                    </a:lnTo>
                    <a:lnTo>
                      <a:pt x="136" y="164"/>
                    </a:lnTo>
                    <a:lnTo>
                      <a:pt x="158" y="165"/>
                    </a:lnTo>
                    <a:lnTo>
                      <a:pt x="181" y="167"/>
                    </a:lnTo>
                    <a:lnTo>
                      <a:pt x="180" y="210"/>
                    </a:lnTo>
                    <a:lnTo>
                      <a:pt x="180" y="251"/>
                    </a:lnTo>
                    <a:lnTo>
                      <a:pt x="178" y="294"/>
                    </a:lnTo>
                    <a:lnTo>
                      <a:pt x="177" y="337"/>
                    </a:lnTo>
                    <a:lnTo>
                      <a:pt x="155" y="336"/>
                    </a:lnTo>
                    <a:lnTo>
                      <a:pt x="133" y="336"/>
                    </a:lnTo>
                    <a:lnTo>
                      <a:pt x="110" y="334"/>
                    </a:lnTo>
                    <a:lnTo>
                      <a:pt x="89" y="334"/>
                    </a:lnTo>
                    <a:lnTo>
                      <a:pt x="67" y="333"/>
                    </a:lnTo>
                    <a:lnTo>
                      <a:pt x="44" y="333"/>
                    </a:lnTo>
                    <a:lnTo>
                      <a:pt x="22" y="332"/>
                    </a:lnTo>
                    <a:lnTo>
                      <a:pt x="0" y="332"/>
                    </a:lnTo>
                    <a:close/>
                  </a:path>
                </a:pathLst>
              </a:custGeom>
              <a:solidFill>
                <a:srgbClr val="BCBC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215" name="Freeform 16"/>
              <p:cNvSpPr>
                <a:spLocks/>
              </p:cNvSpPr>
              <p:nvPr/>
            </p:nvSpPr>
            <p:spPr bwMode="auto">
              <a:xfrm>
                <a:off x="2574" y="1817"/>
                <a:ext cx="318" cy="927"/>
              </a:xfrm>
              <a:custGeom>
                <a:avLst/>
                <a:gdLst>
                  <a:gd name="T0" fmla="*/ 637 w 637"/>
                  <a:gd name="T1" fmla="*/ 0 h 1854"/>
                  <a:gd name="T2" fmla="*/ 557 w 637"/>
                  <a:gd name="T3" fmla="*/ 0 h 1854"/>
                  <a:gd name="T4" fmla="*/ 477 w 637"/>
                  <a:gd name="T5" fmla="*/ 0 h 1854"/>
                  <a:gd name="T6" fmla="*/ 397 w 637"/>
                  <a:gd name="T7" fmla="*/ 0 h 1854"/>
                  <a:gd name="T8" fmla="*/ 318 w 637"/>
                  <a:gd name="T9" fmla="*/ 0 h 1854"/>
                  <a:gd name="T10" fmla="*/ 238 w 637"/>
                  <a:gd name="T11" fmla="*/ 0 h 1854"/>
                  <a:gd name="T12" fmla="*/ 159 w 637"/>
                  <a:gd name="T13" fmla="*/ 0 h 1854"/>
                  <a:gd name="T14" fmla="*/ 79 w 637"/>
                  <a:gd name="T15" fmla="*/ 0 h 1854"/>
                  <a:gd name="T16" fmla="*/ 0 w 637"/>
                  <a:gd name="T17" fmla="*/ 0 h 1854"/>
                  <a:gd name="T18" fmla="*/ 2 w 637"/>
                  <a:gd name="T19" fmla="*/ 63 h 1854"/>
                  <a:gd name="T20" fmla="*/ 3 w 637"/>
                  <a:gd name="T21" fmla="*/ 126 h 1854"/>
                  <a:gd name="T22" fmla="*/ 18 w 637"/>
                  <a:gd name="T23" fmla="*/ 122 h 1854"/>
                  <a:gd name="T24" fmla="*/ 33 w 637"/>
                  <a:gd name="T25" fmla="*/ 120 h 1854"/>
                  <a:gd name="T26" fmla="*/ 38 w 637"/>
                  <a:gd name="T27" fmla="*/ 978 h 1854"/>
                  <a:gd name="T28" fmla="*/ 42 w 637"/>
                  <a:gd name="T29" fmla="*/ 1835 h 1854"/>
                  <a:gd name="T30" fmla="*/ 117 w 637"/>
                  <a:gd name="T31" fmla="*/ 1838 h 1854"/>
                  <a:gd name="T32" fmla="*/ 191 w 637"/>
                  <a:gd name="T33" fmla="*/ 1840 h 1854"/>
                  <a:gd name="T34" fmla="*/ 266 w 637"/>
                  <a:gd name="T35" fmla="*/ 1842 h 1854"/>
                  <a:gd name="T36" fmla="*/ 339 w 637"/>
                  <a:gd name="T37" fmla="*/ 1845 h 1854"/>
                  <a:gd name="T38" fmla="*/ 414 w 637"/>
                  <a:gd name="T39" fmla="*/ 1847 h 1854"/>
                  <a:gd name="T40" fmla="*/ 488 w 637"/>
                  <a:gd name="T41" fmla="*/ 1849 h 1854"/>
                  <a:gd name="T42" fmla="*/ 563 w 637"/>
                  <a:gd name="T43" fmla="*/ 1851 h 1854"/>
                  <a:gd name="T44" fmla="*/ 637 w 637"/>
                  <a:gd name="T45" fmla="*/ 1854 h 1854"/>
                  <a:gd name="T46" fmla="*/ 614 w 637"/>
                  <a:gd name="T47" fmla="*/ 332 h 1854"/>
                  <a:gd name="T48" fmla="*/ 568 w 637"/>
                  <a:gd name="T49" fmla="*/ 331 h 1854"/>
                  <a:gd name="T50" fmla="*/ 522 w 637"/>
                  <a:gd name="T51" fmla="*/ 329 h 1854"/>
                  <a:gd name="T52" fmla="*/ 477 w 637"/>
                  <a:gd name="T53" fmla="*/ 327 h 1854"/>
                  <a:gd name="T54" fmla="*/ 456 w 637"/>
                  <a:gd name="T55" fmla="*/ 306 h 1854"/>
                  <a:gd name="T56" fmla="*/ 463 w 637"/>
                  <a:gd name="T57" fmla="*/ 261 h 1854"/>
                  <a:gd name="T58" fmla="*/ 469 w 637"/>
                  <a:gd name="T59" fmla="*/ 213 h 1854"/>
                  <a:gd name="T60" fmla="*/ 472 w 637"/>
                  <a:gd name="T61" fmla="*/ 166 h 1854"/>
                  <a:gd name="T62" fmla="*/ 494 w 637"/>
                  <a:gd name="T63" fmla="*/ 143 h 1854"/>
                  <a:gd name="T64" fmla="*/ 535 w 637"/>
                  <a:gd name="T65" fmla="*/ 147 h 1854"/>
                  <a:gd name="T66" fmla="*/ 576 w 637"/>
                  <a:gd name="T67" fmla="*/ 149 h 1854"/>
                  <a:gd name="T68" fmla="*/ 616 w 637"/>
                  <a:gd name="T69" fmla="*/ 152 h 1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37" h="1854">
                    <a:moveTo>
                      <a:pt x="637" y="154"/>
                    </a:moveTo>
                    <a:lnTo>
                      <a:pt x="637" y="0"/>
                    </a:lnTo>
                    <a:lnTo>
                      <a:pt x="596" y="0"/>
                    </a:lnTo>
                    <a:lnTo>
                      <a:pt x="557" y="0"/>
                    </a:lnTo>
                    <a:lnTo>
                      <a:pt x="517" y="0"/>
                    </a:lnTo>
                    <a:lnTo>
                      <a:pt x="477" y="0"/>
                    </a:lnTo>
                    <a:lnTo>
                      <a:pt x="437" y="0"/>
                    </a:lnTo>
                    <a:lnTo>
                      <a:pt x="397" y="0"/>
                    </a:lnTo>
                    <a:lnTo>
                      <a:pt x="358" y="0"/>
                    </a:lnTo>
                    <a:lnTo>
                      <a:pt x="318" y="0"/>
                    </a:lnTo>
                    <a:lnTo>
                      <a:pt x="278" y="0"/>
                    </a:lnTo>
                    <a:lnTo>
                      <a:pt x="238" y="0"/>
                    </a:lnTo>
                    <a:lnTo>
                      <a:pt x="199" y="0"/>
                    </a:lnTo>
                    <a:lnTo>
                      <a:pt x="159" y="0"/>
                    </a:lnTo>
                    <a:lnTo>
                      <a:pt x="119" y="0"/>
                    </a:lnTo>
                    <a:lnTo>
                      <a:pt x="79" y="0"/>
                    </a:lnTo>
                    <a:lnTo>
                      <a:pt x="40" y="0"/>
                    </a:lnTo>
                    <a:lnTo>
                      <a:pt x="0" y="0"/>
                    </a:lnTo>
                    <a:lnTo>
                      <a:pt x="1" y="31"/>
                    </a:lnTo>
                    <a:lnTo>
                      <a:pt x="2" y="63"/>
                    </a:lnTo>
                    <a:lnTo>
                      <a:pt x="2" y="94"/>
                    </a:lnTo>
                    <a:lnTo>
                      <a:pt x="3" y="126"/>
                    </a:lnTo>
                    <a:lnTo>
                      <a:pt x="11" y="125"/>
                    </a:lnTo>
                    <a:lnTo>
                      <a:pt x="18" y="122"/>
                    </a:lnTo>
                    <a:lnTo>
                      <a:pt x="25" y="121"/>
                    </a:lnTo>
                    <a:lnTo>
                      <a:pt x="33" y="120"/>
                    </a:lnTo>
                    <a:lnTo>
                      <a:pt x="35" y="550"/>
                    </a:lnTo>
                    <a:lnTo>
                      <a:pt x="38" y="978"/>
                    </a:lnTo>
                    <a:lnTo>
                      <a:pt x="40" y="1407"/>
                    </a:lnTo>
                    <a:lnTo>
                      <a:pt x="42" y="1835"/>
                    </a:lnTo>
                    <a:lnTo>
                      <a:pt x="79" y="1837"/>
                    </a:lnTo>
                    <a:lnTo>
                      <a:pt x="117" y="1838"/>
                    </a:lnTo>
                    <a:lnTo>
                      <a:pt x="154" y="1839"/>
                    </a:lnTo>
                    <a:lnTo>
                      <a:pt x="191" y="1840"/>
                    </a:lnTo>
                    <a:lnTo>
                      <a:pt x="229" y="1841"/>
                    </a:lnTo>
                    <a:lnTo>
                      <a:pt x="266" y="1842"/>
                    </a:lnTo>
                    <a:lnTo>
                      <a:pt x="303" y="1843"/>
                    </a:lnTo>
                    <a:lnTo>
                      <a:pt x="339" y="1845"/>
                    </a:lnTo>
                    <a:lnTo>
                      <a:pt x="378" y="1846"/>
                    </a:lnTo>
                    <a:lnTo>
                      <a:pt x="414" y="1847"/>
                    </a:lnTo>
                    <a:lnTo>
                      <a:pt x="451" y="1848"/>
                    </a:lnTo>
                    <a:lnTo>
                      <a:pt x="488" y="1849"/>
                    </a:lnTo>
                    <a:lnTo>
                      <a:pt x="525" y="1850"/>
                    </a:lnTo>
                    <a:lnTo>
                      <a:pt x="563" y="1851"/>
                    </a:lnTo>
                    <a:lnTo>
                      <a:pt x="600" y="1853"/>
                    </a:lnTo>
                    <a:lnTo>
                      <a:pt x="637" y="1854"/>
                    </a:lnTo>
                    <a:lnTo>
                      <a:pt x="637" y="332"/>
                    </a:lnTo>
                    <a:lnTo>
                      <a:pt x="614" y="332"/>
                    </a:lnTo>
                    <a:lnTo>
                      <a:pt x="591" y="331"/>
                    </a:lnTo>
                    <a:lnTo>
                      <a:pt x="568" y="331"/>
                    </a:lnTo>
                    <a:lnTo>
                      <a:pt x="545" y="330"/>
                    </a:lnTo>
                    <a:lnTo>
                      <a:pt x="522" y="329"/>
                    </a:lnTo>
                    <a:lnTo>
                      <a:pt x="498" y="329"/>
                    </a:lnTo>
                    <a:lnTo>
                      <a:pt x="477" y="327"/>
                    </a:lnTo>
                    <a:lnTo>
                      <a:pt x="454" y="327"/>
                    </a:lnTo>
                    <a:lnTo>
                      <a:pt x="456" y="306"/>
                    </a:lnTo>
                    <a:lnTo>
                      <a:pt x="459" y="284"/>
                    </a:lnTo>
                    <a:lnTo>
                      <a:pt x="463" y="261"/>
                    </a:lnTo>
                    <a:lnTo>
                      <a:pt x="466" y="238"/>
                    </a:lnTo>
                    <a:lnTo>
                      <a:pt x="469" y="213"/>
                    </a:lnTo>
                    <a:lnTo>
                      <a:pt x="470" y="189"/>
                    </a:lnTo>
                    <a:lnTo>
                      <a:pt x="472" y="166"/>
                    </a:lnTo>
                    <a:lnTo>
                      <a:pt x="473" y="142"/>
                    </a:lnTo>
                    <a:lnTo>
                      <a:pt x="494" y="143"/>
                    </a:lnTo>
                    <a:lnTo>
                      <a:pt x="515" y="144"/>
                    </a:lnTo>
                    <a:lnTo>
                      <a:pt x="535" y="147"/>
                    </a:lnTo>
                    <a:lnTo>
                      <a:pt x="555" y="148"/>
                    </a:lnTo>
                    <a:lnTo>
                      <a:pt x="576" y="149"/>
                    </a:lnTo>
                    <a:lnTo>
                      <a:pt x="596" y="151"/>
                    </a:lnTo>
                    <a:lnTo>
                      <a:pt x="616" y="152"/>
                    </a:lnTo>
                    <a:lnTo>
                      <a:pt x="637" y="154"/>
                    </a:lnTo>
                    <a:close/>
                  </a:path>
                </a:pathLst>
              </a:custGeom>
              <a:solidFill>
                <a:srgbClr val="BCBC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216" name="Freeform 17"/>
              <p:cNvSpPr>
                <a:spLocks/>
              </p:cNvSpPr>
              <p:nvPr/>
            </p:nvSpPr>
            <p:spPr bwMode="auto">
              <a:xfrm>
                <a:off x="2892" y="1817"/>
                <a:ext cx="333" cy="935"/>
              </a:xfrm>
              <a:custGeom>
                <a:avLst/>
                <a:gdLst>
                  <a:gd name="T0" fmla="*/ 0 w 666"/>
                  <a:gd name="T1" fmla="*/ 1854 h 1870"/>
                  <a:gd name="T2" fmla="*/ 68 w 666"/>
                  <a:gd name="T3" fmla="*/ 1856 h 1870"/>
                  <a:gd name="T4" fmla="*/ 136 w 666"/>
                  <a:gd name="T5" fmla="*/ 1858 h 1870"/>
                  <a:gd name="T6" fmla="*/ 204 w 666"/>
                  <a:gd name="T7" fmla="*/ 1860 h 1870"/>
                  <a:gd name="T8" fmla="*/ 272 w 666"/>
                  <a:gd name="T9" fmla="*/ 1862 h 1870"/>
                  <a:gd name="T10" fmla="*/ 340 w 666"/>
                  <a:gd name="T11" fmla="*/ 1864 h 1870"/>
                  <a:gd name="T12" fmla="*/ 408 w 666"/>
                  <a:gd name="T13" fmla="*/ 1865 h 1870"/>
                  <a:gd name="T14" fmla="*/ 476 w 666"/>
                  <a:gd name="T15" fmla="*/ 1868 h 1870"/>
                  <a:gd name="T16" fmla="*/ 544 w 666"/>
                  <a:gd name="T17" fmla="*/ 1870 h 1870"/>
                  <a:gd name="T18" fmla="*/ 544 w 666"/>
                  <a:gd name="T19" fmla="*/ 1598 h 1870"/>
                  <a:gd name="T20" fmla="*/ 542 w 666"/>
                  <a:gd name="T21" fmla="*/ 1326 h 1870"/>
                  <a:gd name="T22" fmla="*/ 560 w 666"/>
                  <a:gd name="T23" fmla="*/ 1324 h 1870"/>
                  <a:gd name="T24" fmla="*/ 576 w 666"/>
                  <a:gd name="T25" fmla="*/ 1322 h 1870"/>
                  <a:gd name="T26" fmla="*/ 577 w 666"/>
                  <a:gd name="T27" fmla="*/ 1141 h 1870"/>
                  <a:gd name="T28" fmla="*/ 577 w 666"/>
                  <a:gd name="T29" fmla="*/ 961 h 1870"/>
                  <a:gd name="T30" fmla="*/ 564 w 666"/>
                  <a:gd name="T31" fmla="*/ 936 h 1870"/>
                  <a:gd name="T32" fmla="*/ 553 w 666"/>
                  <a:gd name="T33" fmla="*/ 912 h 1870"/>
                  <a:gd name="T34" fmla="*/ 540 w 666"/>
                  <a:gd name="T35" fmla="*/ 887 h 1870"/>
                  <a:gd name="T36" fmla="*/ 527 w 666"/>
                  <a:gd name="T37" fmla="*/ 863 h 1870"/>
                  <a:gd name="T38" fmla="*/ 530 w 666"/>
                  <a:gd name="T39" fmla="*/ 617 h 1870"/>
                  <a:gd name="T40" fmla="*/ 531 w 666"/>
                  <a:gd name="T41" fmla="*/ 371 h 1870"/>
                  <a:gd name="T42" fmla="*/ 517 w 666"/>
                  <a:gd name="T43" fmla="*/ 364 h 1870"/>
                  <a:gd name="T44" fmla="*/ 503 w 666"/>
                  <a:gd name="T45" fmla="*/ 357 h 1870"/>
                  <a:gd name="T46" fmla="*/ 507 w 666"/>
                  <a:gd name="T47" fmla="*/ 260 h 1870"/>
                  <a:gd name="T48" fmla="*/ 509 w 666"/>
                  <a:gd name="T49" fmla="*/ 162 h 1870"/>
                  <a:gd name="T50" fmla="*/ 548 w 666"/>
                  <a:gd name="T51" fmla="*/ 157 h 1870"/>
                  <a:gd name="T52" fmla="*/ 587 w 666"/>
                  <a:gd name="T53" fmla="*/ 154 h 1870"/>
                  <a:gd name="T54" fmla="*/ 626 w 666"/>
                  <a:gd name="T55" fmla="*/ 150 h 1870"/>
                  <a:gd name="T56" fmla="*/ 665 w 666"/>
                  <a:gd name="T57" fmla="*/ 147 h 1870"/>
                  <a:gd name="T58" fmla="*/ 666 w 666"/>
                  <a:gd name="T59" fmla="*/ 73 h 1870"/>
                  <a:gd name="T60" fmla="*/ 666 w 666"/>
                  <a:gd name="T61" fmla="*/ 0 h 1870"/>
                  <a:gd name="T62" fmla="*/ 583 w 666"/>
                  <a:gd name="T63" fmla="*/ 0 h 1870"/>
                  <a:gd name="T64" fmla="*/ 499 w 666"/>
                  <a:gd name="T65" fmla="*/ 0 h 1870"/>
                  <a:gd name="T66" fmla="*/ 416 w 666"/>
                  <a:gd name="T67" fmla="*/ 0 h 1870"/>
                  <a:gd name="T68" fmla="*/ 333 w 666"/>
                  <a:gd name="T69" fmla="*/ 0 h 1870"/>
                  <a:gd name="T70" fmla="*/ 249 w 666"/>
                  <a:gd name="T71" fmla="*/ 0 h 1870"/>
                  <a:gd name="T72" fmla="*/ 166 w 666"/>
                  <a:gd name="T73" fmla="*/ 0 h 1870"/>
                  <a:gd name="T74" fmla="*/ 83 w 666"/>
                  <a:gd name="T75" fmla="*/ 0 h 1870"/>
                  <a:gd name="T76" fmla="*/ 0 w 666"/>
                  <a:gd name="T77" fmla="*/ 0 h 1870"/>
                  <a:gd name="T78" fmla="*/ 11 w 666"/>
                  <a:gd name="T79" fmla="*/ 151 h 1870"/>
                  <a:gd name="T80" fmla="*/ 34 w 666"/>
                  <a:gd name="T81" fmla="*/ 152 h 1870"/>
                  <a:gd name="T82" fmla="*/ 58 w 666"/>
                  <a:gd name="T83" fmla="*/ 155 h 1870"/>
                  <a:gd name="T84" fmla="*/ 81 w 666"/>
                  <a:gd name="T85" fmla="*/ 156 h 1870"/>
                  <a:gd name="T86" fmla="*/ 104 w 666"/>
                  <a:gd name="T87" fmla="*/ 158 h 1870"/>
                  <a:gd name="T88" fmla="*/ 128 w 666"/>
                  <a:gd name="T89" fmla="*/ 159 h 1870"/>
                  <a:gd name="T90" fmla="*/ 152 w 666"/>
                  <a:gd name="T91" fmla="*/ 162 h 1870"/>
                  <a:gd name="T92" fmla="*/ 175 w 666"/>
                  <a:gd name="T93" fmla="*/ 163 h 1870"/>
                  <a:gd name="T94" fmla="*/ 185 w 666"/>
                  <a:gd name="T95" fmla="*/ 208 h 1870"/>
                  <a:gd name="T96" fmla="*/ 184 w 666"/>
                  <a:gd name="T97" fmla="*/ 298 h 1870"/>
                  <a:gd name="T98" fmla="*/ 160 w 666"/>
                  <a:gd name="T99" fmla="*/ 341 h 1870"/>
                  <a:gd name="T100" fmla="*/ 114 w 666"/>
                  <a:gd name="T101" fmla="*/ 340 h 1870"/>
                  <a:gd name="T102" fmla="*/ 69 w 666"/>
                  <a:gd name="T103" fmla="*/ 338 h 1870"/>
                  <a:gd name="T104" fmla="*/ 23 w 666"/>
                  <a:gd name="T105" fmla="*/ 337 h 18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66" h="1870">
                    <a:moveTo>
                      <a:pt x="0" y="336"/>
                    </a:moveTo>
                    <a:lnTo>
                      <a:pt x="0" y="1854"/>
                    </a:lnTo>
                    <a:lnTo>
                      <a:pt x="33" y="1855"/>
                    </a:lnTo>
                    <a:lnTo>
                      <a:pt x="68" y="1856"/>
                    </a:lnTo>
                    <a:lnTo>
                      <a:pt x="101" y="1857"/>
                    </a:lnTo>
                    <a:lnTo>
                      <a:pt x="136" y="1858"/>
                    </a:lnTo>
                    <a:lnTo>
                      <a:pt x="169" y="1858"/>
                    </a:lnTo>
                    <a:lnTo>
                      <a:pt x="204" y="1860"/>
                    </a:lnTo>
                    <a:lnTo>
                      <a:pt x="237" y="1861"/>
                    </a:lnTo>
                    <a:lnTo>
                      <a:pt x="272" y="1862"/>
                    </a:lnTo>
                    <a:lnTo>
                      <a:pt x="305" y="1863"/>
                    </a:lnTo>
                    <a:lnTo>
                      <a:pt x="340" y="1864"/>
                    </a:lnTo>
                    <a:lnTo>
                      <a:pt x="373" y="1865"/>
                    </a:lnTo>
                    <a:lnTo>
                      <a:pt x="408" y="1865"/>
                    </a:lnTo>
                    <a:lnTo>
                      <a:pt x="441" y="1866"/>
                    </a:lnTo>
                    <a:lnTo>
                      <a:pt x="476" y="1868"/>
                    </a:lnTo>
                    <a:lnTo>
                      <a:pt x="509" y="1869"/>
                    </a:lnTo>
                    <a:lnTo>
                      <a:pt x="544" y="1870"/>
                    </a:lnTo>
                    <a:lnTo>
                      <a:pt x="544" y="1734"/>
                    </a:lnTo>
                    <a:lnTo>
                      <a:pt x="544" y="1598"/>
                    </a:lnTo>
                    <a:lnTo>
                      <a:pt x="542" y="1462"/>
                    </a:lnTo>
                    <a:lnTo>
                      <a:pt x="542" y="1326"/>
                    </a:lnTo>
                    <a:lnTo>
                      <a:pt x="550" y="1325"/>
                    </a:lnTo>
                    <a:lnTo>
                      <a:pt x="560" y="1324"/>
                    </a:lnTo>
                    <a:lnTo>
                      <a:pt x="568" y="1323"/>
                    </a:lnTo>
                    <a:lnTo>
                      <a:pt x="576" y="1322"/>
                    </a:lnTo>
                    <a:lnTo>
                      <a:pt x="577" y="1231"/>
                    </a:lnTo>
                    <a:lnTo>
                      <a:pt x="577" y="1141"/>
                    </a:lnTo>
                    <a:lnTo>
                      <a:pt x="577" y="1051"/>
                    </a:lnTo>
                    <a:lnTo>
                      <a:pt x="577" y="961"/>
                    </a:lnTo>
                    <a:lnTo>
                      <a:pt x="571" y="948"/>
                    </a:lnTo>
                    <a:lnTo>
                      <a:pt x="564" y="936"/>
                    </a:lnTo>
                    <a:lnTo>
                      <a:pt x="558" y="924"/>
                    </a:lnTo>
                    <a:lnTo>
                      <a:pt x="553" y="912"/>
                    </a:lnTo>
                    <a:lnTo>
                      <a:pt x="547" y="900"/>
                    </a:lnTo>
                    <a:lnTo>
                      <a:pt x="540" y="887"/>
                    </a:lnTo>
                    <a:lnTo>
                      <a:pt x="534" y="876"/>
                    </a:lnTo>
                    <a:lnTo>
                      <a:pt x="527" y="863"/>
                    </a:lnTo>
                    <a:lnTo>
                      <a:pt x="529" y="740"/>
                    </a:lnTo>
                    <a:lnTo>
                      <a:pt x="530" y="617"/>
                    </a:lnTo>
                    <a:lnTo>
                      <a:pt x="530" y="495"/>
                    </a:lnTo>
                    <a:lnTo>
                      <a:pt x="531" y="371"/>
                    </a:lnTo>
                    <a:lnTo>
                      <a:pt x="524" y="368"/>
                    </a:lnTo>
                    <a:lnTo>
                      <a:pt x="517" y="364"/>
                    </a:lnTo>
                    <a:lnTo>
                      <a:pt x="510" y="361"/>
                    </a:lnTo>
                    <a:lnTo>
                      <a:pt x="503" y="357"/>
                    </a:lnTo>
                    <a:lnTo>
                      <a:pt x="504" y="308"/>
                    </a:lnTo>
                    <a:lnTo>
                      <a:pt x="507" y="260"/>
                    </a:lnTo>
                    <a:lnTo>
                      <a:pt x="508" y="210"/>
                    </a:lnTo>
                    <a:lnTo>
                      <a:pt x="509" y="162"/>
                    </a:lnTo>
                    <a:lnTo>
                      <a:pt x="529" y="159"/>
                    </a:lnTo>
                    <a:lnTo>
                      <a:pt x="548" y="157"/>
                    </a:lnTo>
                    <a:lnTo>
                      <a:pt x="568" y="156"/>
                    </a:lnTo>
                    <a:lnTo>
                      <a:pt x="587" y="154"/>
                    </a:lnTo>
                    <a:lnTo>
                      <a:pt x="607" y="152"/>
                    </a:lnTo>
                    <a:lnTo>
                      <a:pt x="626" y="150"/>
                    </a:lnTo>
                    <a:lnTo>
                      <a:pt x="645" y="149"/>
                    </a:lnTo>
                    <a:lnTo>
                      <a:pt x="665" y="147"/>
                    </a:lnTo>
                    <a:lnTo>
                      <a:pt x="666" y="110"/>
                    </a:lnTo>
                    <a:lnTo>
                      <a:pt x="666" y="73"/>
                    </a:lnTo>
                    <a:lnTo>
                      <a:pt x="666" y="37"/>
                    </a:lnTo>
                    <a:lnTo>
                      <a:pt x="666" y="0"/>
                    </a:lnTo>
                    <a:lnTo>
                      <a:pt x="624" y="0"/>
                    </a:lnTo>
                    <a:lnTo>
                      <a:pt x="583" y="0"/>
                    </a:lnTo>
                    <a:lnTo>
                      <a:pt x="540" y="0"/>
                    </a:lnTo>
                    <a:lnTo>
                      <a:pt x="499" y="0"/>
                    </a:lnTo>
                    <a:lnTo>
                      <a:pt x="457" y="0"/>
                    </a:lnTo>
                    <a:lnTo>
                      <a:pt x="416" y="0"/>
                    </a:lnTo>
                    <a:lnTo>
                      <a:pt x="374" y="0"/>
                    </a:lnTo>
                    <a:lnTo>
                      <a:pt x="333" y="0"/>
                    </a:lnTo>
                    <a:lnTo>
                      <a:pt x="290" y="0"/>
                    </a:lnTo>
                    <a:lnTo>
                      <a:pt x="249" y="0"/>
                    </a:lnTo>
                    <a:lnTo>
                      <a:pt x="207" y="0"/>
                    </a:lnTo>
                    <a:lnTo>
                      <a:pt x="166" y="0"/>
                    </a:lnTo>
                    <a:lnTo>
                      <a:pt x="124" y="0"/>
                    </a:lnTo>
                    <a:lnTo>
                      <a:pt x="83" y="0"/>
                    </a:lnTo>
                    <a:lnTo>
                      <a:pt x="41" y="0"/>
                    </a:lnTo>
                    <a:lnTo>
                      <a:pt x="0" y="0"/>
                    </a:lnTo>
                    <a:lnTo>
                      <a:pt x="0" y="150"/>
                    </a:lnTo>
                    <a:lnTo>
                      <a:pt x="11" y="151"/>
                    </a:lnTo>
                    <a:lnTo>
                      <a:pt x="23" y="151"/>
                    </a:lnTo>
                    <a:lnTo>
                      <a:pt x="34" y="152"/>
                    </a:lnTo>
                    <a:lnTo>
                      <a:pt x="47" y="154"/>
                    </a:lnTo>
                    <a:lnTo>
                      <a:pt x="58" y="155"/>
                    </a:lnTo>
                    <a:lnTo>
                      <a:pt x="70" y="155"/>
                    </a:lnTo>
                    <a:lnTo>
                      <a:pt x="81" y="156"/>
                    </a:lnTo>
                    <a:lnTo>
                      <a:pt x="93" y="157"/>
                    </a:lnTo>
                    <a:lnTo>
                      <a:pt x="104" y="158"/>
                    </a:lnTo>
                    <a:lnTo>
                      <a:pt x="116" y="158"/>
                    </a:lnTo>
                    <a:lnTo>
                      <a:pt x="128" y="159"/>
                    </a:lnTo>
                    <a:lnTo>
                      <a:pt x="140" y="160"/>
                    </a:lnTo>
                    <a:lnTo>
                      <a:pt x="152" y="162"/>
                    </a:lnTo>
                    <a:lnTo>
                      <a:pt x="163" y="162"/>
                    </a:lnTo>
                    <a:lnTo>
                      <a:pt x="175" y="163"/>
                    </a:lnTo>
                    <a:lnTo>
                      <a:pt x="186" y="164"/>
                    </a:lnTo>
                    <a:lnTo>
                      <a:pt x="185" y="208"/>
                    </a:lnTo>
                    <a:lnTo>
                      <a:pt x="185" y="253"/>
                    </a:lnTo>
                    <a:lnTo>
                      <a:pt x="184" y="298"/>
                    </a:lnTo>
                    <a:lnTo>
                      <a:pt x="183" y="341"/>
                    </a:lnTo>
                    <a:lnTo>
                      <a:pt x="160" y="341"/>
                    </a:lnTo>
                    <a:lnTo>
                      <a:pt x="137" y="340"/>
                    </a:lnTo>
                    <a:lnTo>
                      <a:pt x="114" y="340"/>
                    </a:lnTo>
                    <a:lnTo>
                      <a:pt x="92" y="339"/>
                    </a:lnTo>
                    <a:lnTo>
                      <a:pt x="69" y="338"/>
                    </a:lnTo>
                    <a:lnTo>
                      <a:pt x="46" y="337"/>
                    </a:lnTo>
                    <a:lnTo>
                      <a:pt x="23" y="337"/>
                    </a:lnTo>
                    <a:lnTo>
                      <a:pt x="0" y="336"/>
                    </a:lnTo>
                    <a:close/>
                  </a:path>
                </a:pathLst>
              </a:custGeom>
              <a:solidFill>
                <a:srgbClr val="CCCC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217" name="Freeform 18"/>
              <p:cNvSpPr>
                <a:spLocks/>
              </p:cNvSpPr>
              <p:nvPr/>
            </p:nvSpPr>
            <p:spPr bwMode="auto">
              <a:xfrm>
                <a:off x="2578" y="1817"/>
                <a:ext cx="314" cy="927"/>
              </a:xfrm>
              <a:custGeom>
                <a:avLst/>
                <a:gdLst>
                  <a:gd name="T0" fmla="*/ 628 w 628"/>
                  <a:gd name="T1" fmla="*/ 1 h 1855"/>
                  <a:gd name="T2" fmla="*/ 549 w 628"/>
                  <a:gd name="T3" fmla="*/ 1 h 1855"/>
                  <a:gd name="T4" fmla="*/ 471 w 628"/>
                  <a:gd name="T5" fmla="*/ 0 h 1855"/>
                  <a:gd name="T6" fmla="*/ 393 w 628"/>
                  <a:gd name="T7" fmla="*/ 0 h 1855"/>
                  <a:gd name="T8" fmla="*/ 314 w 628"/>
                  <a:gd name="T9" fmla="*/ 0 h 1855"/>
                  <a:gd name="T10" fmla="*/ 235 w 628"/>
                  <a:gd name="T11" fmla="*/ 0 h 1855"/>
                  <a:gd name="T12" fmla="*/ 156 w 628"/>
                  <a:gd name="T13" fmla="*/ 0 h 1855"/>
                  <a:gd name="T14" fmla="*/ 78 w 628"/>
                  <a:gd name="T15" fmla="*/ 0 h 1855"/>
                  <a:gd name="T16" fmla="*/ 0 w 628"/>
                  <a:gd name="T17" fmla="*/ 0 h 1855"/>
                  <a:gd name="T18" fmla="*/ 1 w 628"/>
                  <a:gd name="T19" fmla="*/ 61 h 1855"/>
                  <a:gd name="T20" fmla="*/ 2 w 628"/>
                  <a:gd name="T21" fmla="*/ 121 h 1855"/>
                  <a:gd name="T22" fmla="*/ 18 w 628"/>
                  <a:gd name="T23" fmla="*/ 119 h 1855"/>
                  <a:gd name="T24" fmla="*/ 33 w 628"/>
                  <a:gd name="T25" fmla="*/ 117 h 1855"/>
                  <a:gd name="T26" fmla="*/ 36 w 628"/>
                  <a:gd name="T27" fmla="*/ 976 h 1855"/>
                  <a:gd name="T28" fmla="*/ 40 w 628"/>
                  <a:gd name="T29" fmla="*/ 1836 h 1855"/>
                  <a:gd name="T30" fmla="*/ 114 w 628"/>
                  <a:gd name="T31" fmla="*/ 1839 h 1855"/>
                  <a:gd name="T32" fmla="*/ 187 w 628"/>
                  <a:gd name="T33" fmla="*/ 1841 h 1855"/>
                  <a:gd name="T34" fmla="*/ 261 w 628"/>
                  <a:gd name="T35" fmla="*/ 1843 h 1855"/>
                  <a:gd name="T36" fmla="*/ 334 w 628"/>
                  <a:gd name="T37" fmla="*/ 1846 h 1855"/>
                  <a:gd name="T38" fmla="*/ 408 w 628"/>
                  <a:gd name="T39" fmla="*/ 1848 h 1855"/>
                  <a:gd name="T40" fmla="*/ 481 w 628"/>
                  <a:gd name="T41" fmla="*/ 1850 h 1855"/>
                  <a:gd name="T42" fmla="*/ 554 w 628"/>
                  <a:gd name="T43" fmla="*/ 1852 h 1855"/>
                  <a:gd name="T44" fmla="*/ 628 w 628"/>
                  <a:gd name="T45" fmla="*/ 1855 h 1855"/>
                  <a:gd name="T46" fmla="*/ 616 w 628"/>
                  <a:gd name="T47" fmla="*/ 337 h 1855"/>
                  <a:gd name="T48" fmla="*/ 593 w 628"/>
                  <a:gd name="T49" fmla="*/ 335 h 1855"/>
                  <a:gd name="T50" fmla="*/ 569 w 628"/>
                  <a:gd name="T51" fmla="*/ 335 h 1855"/>
                  <a:gd name="T52" fmla="*/ 546 w 628"/>
                  <a:gd name="T53" fmla="*/ 334 h 1855"/>
                  <a:gd name="T54" fmla="*/ 522 w 628"/>
                  <a:gd name="T55" fmla="*/ 334 h 1855"/>
                  <a:gd name="T56" fmla="*/ 499 w 628"/>
                  <a:gd name="T57" fmla="*/ 333 h 1855"/>
                  <a:gd name="T58" fmla="*/ 474 w 628"/>
                  <a:gd name="T59" fmla="*/ 333 h 1855"/>
                  <a:gd name="T60" fmla="*/ 451 w 628"/>
                  <a:gd name="T61" fmla="*/ 332 h 1855"/>
                  <a:gd name="T62" fmla="*/ 443 w 628"/>
                  <a:gd name="T63" fmla="*/ 309 h 1855"/>
                  <a:gd name="T64" fmla="*/ 450 w 628"/>
                  <a:gd name="T65" fmla="*/ 264 h 1855"/>
                  <a:gd name="T66" fmla="*/ 456 w 628"/>
                  <a:gd name="T67" fmla="*/ 217 h 1855"/>
                  <a:gd name="T68" fmla="*/ 462 w 628"/>
                  <a:gd name="T69" fmla="*/ 165 h 1855"/>
                  <a:gd name="T70" fmla="*/ 485 w 628"/>
                  <a:gd name="T71" fmla="*/ 140 h 1855"/>
                  <a:gd name="T72" fmla="*/ 525 w 628"/>
                  <a:gd name="T73" fmla="*/ 143 h 1855"/>
                  <a:gd name="T74" fmla="*/ 567 w 628"/>
                  <a:gd name="T75" fmla="*/ 146 h 1855"/>
                  <a:gd name="T76" fmla="*/ 607 w 628"/>
                  <a:gd name="T77" fmla="*/ 150 h 18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28" h="1855">
                    <a:moveTo>
                      <a:pt x="628" y="151"/>
                    </a:moveTo>
                    <a:lnTo>
                      <a:pt x="628" y="1"/>
                    </a:lnTo>
                    <a:lnTo>
                      <a:pt x="588" y="1"/>
                    </a:lnTo>
                    <a:lnTo>
                      <a:pt x="549" y="1"/>
                    </a:lnTo>
                    <a:lnTo>
                      <a:pt x="510" y="1"/>
                    </a:lnTo>
                    <a:lnTo>
                      <a:pt x="471" y="0"/>
                    </a:lnTo>
                    <a:lnTo>
                      <a:pt x="432" y="0"/>
                    </a:lnTo>
                    <a:lnTo>
                      <a:pt x="393" y="0"/>
                    </a:lnTo>
                    <a:lnTo>
                      <a:pt x="353" y="0"/>
                    </a:lnTo>
                    <a:lnTo>
                      <a:pt x="314" y="0"/>
                    </a:lnTo>
                    <a:lnTo>
                      <a:pt x="274" y="0"/>
                    </a:lnTo>
                    <a:lnTo>
                      <a:pt x="235" y="0"/>
                    </a:lnTo>
                    <a:lnTo>
                      <a:pt x="196" y="0"/>
                    </a:lnTo>
                    <a:lnTo>
                      <a:pt x="156" y="0"/>
                    </a:lnTo>
                    <a:lnTo>
                      <a:pt x="117" y="0"/>
                    </a:lnTo>
                    <a:lnTo>
                      <a:pt x="78" y="0"/>
                    </a:lnTo>
                    <a:lnTo>
                      <a:pt x="39" y="0"/>
                    </a:lnTo>
                    <a:lnTo>
                      <a:pt x="0" y="0"/>
                    </a:lnTo>
                    <a:lnTo>
                      <a:pt x="1" y="31"/>
                    </a:lnTo>
                    <a:lnTo>
                      <a:pt x="1" y="61"/>
                    </a:lnTo>
                    <a:lnTo>
                      <a:pt x="2" y="91"/>
                    </a:lnTo>
                    <a:lnTo>
                      <a:pt x="2" y="121"/>
                    </a:lnTo>
                    <a:lnTo>
                      <a:pt x="10" y="120"/>
                    </a:lnTo>
                    <a:lnTo>
                      <a:pt x="18" y="119"/>
                    </a:lnTo>
                    <a:lnTo>
                      <a:pt x="25" y="118"/>
                    </a:lnTo>
                    <a:lnTo>
                      <a:pt x="33" y="117"/>
                    </a:lnTo>
                    <a:lnTo>
                      <a:pt x="35" y="546"/>
                    </a:lnTo>
                    <a:lnTo>
                      <a:pt x="36" y="976"/>
                    </a:lnTo>
                    <a:lnTo>
                      <a:pt x="39" y="1407"/>
                    </a:lnTo>
                    <a:lnTo>
                      <a:pt x="40" y="1836"/>
                    </a:lnTo>
                    <a:lnTo>
                      <a:pt x="77" y="1838"/>
                    </a:lnTo>
                    <a:lnTo>
                      <a:pt x="114" y="1839"/>
                    </a:lnTo>
                    <a:lnTo>
                      <a:pt x="151" y="1840"/>
                    </a:lnTo>
                    <a:lnTo>
                      <a:pt x="187" y="1841"/>
                    </a:lnTo>
                    <a:lnTo>
                      <a:pt x="224" y="1842"/>
                    </a:lnTo>
                    <a:lnTo>
                      <a:pt x="261" y="1843"/>
                    </a:lnTo>
                    <a:lnTo>
                      <a:pt x="298" y="1844"/>
                    </a:lnTo>
                    <a:lnTo>
                      <a:pt x="334" y="1846"/>
                    </a:lnTo>
                    <a:lnTo>
                      <a:pt x="371" y="1847"/>
                    </a:lnTo>
                    <a:lnTo>
                      <a:pt x="408" y="1848"/>
                    </a:lnTo>
                    <a:lnTo>
                      <a:pt x="444" y="1849"/>
                    </a:lnTo>
                    <a:lnTo>
                      <a:pt x="481" y="1850"/>
                    </a:lnTo>
                    <a:lnTo>
                      <a:pt x="517" y="1851"/>
                    </a:lnTo>
                    <a:lnTo>
                      <a:pt x="554" y="1852"/>
                    </a:lnTo>
                    <a:lnTo>
                      <a:pt x="591" y="1854"/>
                    </a:lnTo>
                    <a:lnTo>
                      <a:pt x="628" y="1855"/>
                    </a:lnTo>
                    <a:lnTo>
                      <a:pt x="628" y="337"/>
                    </a:lnTo>
                    <a:lnTo>
                      <a:pt x="616" y="337"/>
                    </a:lnTo>
                    <a:lnTo>
                      <a:pt x="605" y="337"/>
                    </a:lnTo>
                    <a:lnTo>
                      <a:pt x="593" y="335"/>
                    </a:lnTo>
                    <a:lnTo>
                      <a:pt x="580" y="335"/>
                    </a:lnTo>
                    <a:lnTo>
                      <a:pt x="569" y="335"/>
                    </a:lnTo>
                    <a:lnTo>
                      <a:pt x="557" y="335"/>
                    </a:lnTo>
                    <a:lnTo>
                      <a:pt x="546" y="334"/>
                    </a:lnTo>
                    <a:lnTo>
                      <a:pt x="534" y="334"/>
                    </a:lnTo>
                    <a:lnTo>
                      <a:pt x="522" y="334"/>
                    </a:lnTo>
                    <a:lnTo>
                      <a:pt x="510" y="333"/>
                    </a:lnTo>
                    <a:lnTo>
                      <a:pt x="499" y="333"/>
                    </a:lnTo>
                    <a:lnTo>
                      <a:pt x="487" y="333"/>
                    </a:lnTo>
                    <a:lnTo>
                      <a:pt x="474" y="333"/>
                    </a:lnTo>
                    <a:lnTo>
                      <a:pt x="463" y="332"/>
                    </a:lnTo>
                    <a:lnTo>
                      <a:pt x="451" y="332"/>
                    </a:lnTo>
                    <a:lnTo>
                      <a:pt x="440" y="332"/>
                    </a:lnTo>
                    <a:lnTo>
                      <a:pt x="443" y="309"/>
                    </a:lnTo>
                    <a:lnTo>
                      <a:pt x="447" y="287"/>
                    </a:lnTo>
                    <a:lnTo>
                      <a:pt x="450" y="264"/>
                    </a:lnTo>
                    <a:lnTo>
                      <a:pt x="454" y="242"/>
                    </a:lnTo>
                    <a:lnTo>
                      <a:pt x="456" y="217"/>
                    </a:lnTo>
                    <a:lnTo>
                      <a:pt x="459" y="190"/>
                    </a:lnTo>
                    <a:lnTo>
                      <a:pt x="462" y="165"/>
                    </a:lnTo>
                    <a:lnTo>
                      <a:pt x="464" y="138"/>
                    </a:lnTo>
                    <a:lnTo>
                      <a:pt x="485" y="140"/>
                    </a:lnTo>
                    <a:lnTo>
                      <a:pt x="504" y="142"/>
                    </a:lnTo>
                    <a:lnTo>
                      <a:pt x="525" y="143"/>
                    </a:lnTo>
                    <a:lnTo>
                      <a:pt x="546" y="144"/>
                    </a:lnTo>
                    <a:lnTo>
                      <a:pt x="567" y="146"/>
                    </a:lnTo>
                    <a:lnTo>
                      <a:pt x="587" y="148"/>
                    </a:lnTo>
                    <a:lnTo>
                      <a:pt x="607" y="150"/>
                    </a:lnTo>
                    <a:lnTo>
                      <a:pt x="628" y="151"/>
                    </a:lnTo>
                    <a:close/>
                  </a:path>
                </a:pathLst>
              </a:custGeom>
              <a:solidFill>
                <a:srgbClr val="CCCC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218" name="Freeform 19"/>
              <p:cNvSpPr>
                <a:spLocks/>
              </p:cNvSpPr>
              <p:nvPr/>
            </p:nvSpPr>
            <p:spPr bwMode="auto">
              <a:xfrm>
                <a:off x="2891" y="1817"/>
                <a:ext cx="330" cy="935"/>
              </a:xfrm>
              <a:custGeom>
                <a:avLst/>
                <a:gdLst>
                  <a:gd name="T0" fmla="*/ 0 w 661"/>
                  <a:gd name="T1" fmla="*/ 1854 h 1871"/>
                  <a:gd name="T2" fmla="*/ 68 w 661"/>
                  <a:gd name="T3" fmla="*/ 1856 h 1871"/>
                  <a:gd name="T4" fmla="*/ 135 w 661"/>
                  <a:gd name="T5" fmla="*/ 1858 h 1871"/>
                  <a:gd name="T6" fmla="*/ 203 w 661"/>
                  <a:gd name="T7" fmla="*/ 1861 h 1871"/>
                  <a:gd name="T8" fmla="*/ 270 w 661"/>
                  <a:gd name="T9" fmla="*/ 1862 h 1871"/>
                  <a:gd name="T10" fmla="*/ 338 w 661"/>
                  <a:gd name="T11" fmla="*/ 1864 h 1871"/>
                  <a:gd name="T12" fmla="*/ 405 w 661"/>
                  <a:gd name="T13" fmla="*/ 1866 h 1871"/>
                  <a:gd name="T14" fmla="*/ 473 w 661"/>
                  <a:gd name="T15" fmla="*/ 1869 h 1871"/>
                  <a:gd name="T16" fmla="*/ 540 w 661"/>
                  <a:gd name="T17" fmla="*/ 1871 h 1871"/>
                  <a:gd name="T18" fmla="*/ 540 w 661"/>
                  <a:gd name="T19" fmla="*/ 1597 h 1871"/>
                  <a:gd name="T20" fmla="*/ 539 w 661"/>
                  <a:gd name="T21" fmla="*/ 1323 h 1871"/>
                  <a:gd name="T22" fmla="*/ 556 w 661"/>
                  <a:gd name="T23" fmla="*/ 1319 h 1871"/>
                  <a:gd name="T24" fmla="*/ 572 w 661"/>
                  <a:gd name="T25" fmla="*/ 1317 h 1871"/>
                  <a:gd name="T26" fmla="*/ 573 w 661"/>
                  <a:gd name="T27" fmla="*/ 1141 h 1871"/>
                  <a:gd name="T28" fmla="*/ 573 w 661"/>
                  <a:gd name="T29" fmla="*/ 966 h 1871"/>
                  <a:gd name="T30" fmla="*/ 562 w 661"/>
                  <a:gd name="T31" fmla="*/ 940 h 1871"/>
                  <a:gd name="T32" fmla="*/ 549 w 661"/>
                  <a:gd name="T33" fmla="*/ 916 h 1871"/>
                  <a:gd name="T34" fmla="*/ 537 w 661"/>
                  <a:gd name="T35" fmla="*/ 892 h 1871"/>
                  <a:gd name="T36" fmla="*/ 526 w 661"/>
                  <a:gd name="T37" fmla="*/ 868 h 1871"/>
                  <a:gd name="T38" fmla="*/ 527 w 661"/>
                  <a:gd name="T39" fmla="*/ 621 h 1871"/>
                  <a:gd name="T40" fmla="*/ 528 w 661"/>
                  <a:gd name="T41" fmla="*/ 375 h 1871"/>
                  <a:gd name="T42" fmla="*/ 514 w 661"/>
                  <a:gd name="T43" fmla="*/ 368 h 1871"/>
                  <a:gd name="T44" fmla="*/ 501 w 661"/>
                  <a:gd name="T45" fmla="*/ 361 h 1871"/>
                  <a:gd name="T46" fmla="*/ 503 w 661"/>
                  <a:gd name="T47" fmla="*/ 259 h 1871"/>
                  <a:gd name="T48" fmla="*/ 504 w 661"/>
                  <a:gd name="T49" fmla="*/ 158 h 1871"/>
                  <a:gd name="T50" fmla="*/ 543 w 661"/>
                  <a:gd name="T51" fmla="*/ 155 h 1871"/>
                  <a:gd name="T52" fmla="*/ 582 w 661"/>
                  <a:gd name="T53" fmla="*/ 150 h 1871"/>
                  <a:gd name="T54" fmla="*/ 622 w 661"/>
                  <a:gd name="T55" fmla="*/ 146 h 1871"/>
                  <a:gd name="T56" fmla="*/ 661 w 661"/>
                  <a:gd name="T57" fmla="*/ 143 h 1871"/>
                  <a:gd name="T58" fmla="*/ 661 w 661"/>
                  <a:gd name="T59" fmla="*/ 72 h 1871"/>
                  <a:gd name="T60" fmla="*/ 661 w 661"/>
                  <a:gd name="T61" fmla="*/ 1 h 1871"/>
                  <a:gd name="T62" fmla="*/ 578 w 661"/>
                  <a:gd name="T63" fmla="*/ 1 h 1871"/>
                  <a:gd name="T64" fmla="*/ 496 w 661"/>
                  <a:gd name="T65" fmla="*/ 1 h 1871"/>
                  <a:gd name="T66" fmla="*/ 413 w 661"/>
                  <a:gd name="T67" fmla="*/ 1 h 1871"/>
                  <a:gd name="T68" fmla="*/ 331 w 661"/>
                  <a:gd name="T69" fmla="*/ 0 h 1871"/>
                  <a:gd name="T70" fmla="*/ 248 w 661"/>
                  <a:gd name="T71" fmla="*/ 0 h 1871"/>
                  <a:gd name="T72" fmla="*/ 165 w 661"/>
                  <a:gd name="T73" fmla="*/ 0 h 1871"/>
                  <a:gd name="T74" fmla="*/ 83 w 661"/>
                  <a:gd name="T75" fmla="*/ 0 h 1871"/>
                  <a:gd name="T76" fmla="*/ 0 w 661"/>
                  <a:gd name="T77" fmla="*/ 0 h 1871"/>
                  <a:gd name="T78" fmla="*/ 12 w 661"/>
                  <a:gd name="T79" fmla="*/ 149 h 1871"/>
                  <a:gd name="T80" fmla="*/ 36 w 661"/>
                  <a:gd name="T81" fmla="*/ 150 h 1871"/>
                  <a:gd name="T82" fmla="*/ 60 w 661"/>
                  <a:gd name="T83" fmla="*/ 152 h 1871"/>
                  <a:gd name="T84" fmla="*/ 85 w 661"/>
                  <a:gd name="T85" fmla="*/ 153 h 1871"/>
                  <a:gd name="T86" fmla="*/ 108 w 661"/>
                  <a:gd name="T87" fmla="*/ 156 h 1871"/>
                  <a:gd name="T88" fmla="*/ 132 w 661"/>
                  <a:gd name="T89" fmla="*/ 157 h 1871"/>
                  <a:gd name="T90" fmla="*/ 156 w 661"/>
                  <a:gd name="T91" fmla="*/ 159 h 1871"/>
                  <a:gd name="T92" fmla="*/ 180 w 661"/>
                  <a:gd name="T93" fmla="*/ 160 h 1871"/>
                  <a:gd name="T94" fmla="*/ 191 w 661"/>
                  <a:gd name="T95" fmla="*/ 208 h 1871"/>
                  <a:gd name="T96" fmla="*/ 189 w 661"/>
                  <a:gd name="T97" fmla="*/ 301 h 1871"/>
                  <a:gd name="T98" fmla="*/ 178 w 661"/>
                  <a:gd name="T99" fmla="*/ 348 h 1871"/>
                  <a:gd name="T100" fmla="*/ 154 w 661"/>
                  <a:gd name="T101" fmla="*/ 347 h 1871"/>
                  <a:gd name="T102" fmla="*/ 131 w 661"/>
                  <a:gd name="T103" fmla="*/ 346 h 1871"/>
                  <a:gd name="T104" fmla="*/ 106 w 661"/>
                  <a:gd name="T105" fmla="*/ 345 h 1871"/>
                  <a:gd name="T106" fmla="*/ 83 w 661"/>
                  <a:gd name="T107" fmla="*/ 345 h 1871"/>
                  <a:gd name="T108" fmla="*/ 59 w 661"/>
                  <a:gd name="T109" fmla="*/ 343 h 1871"/>
                  <a:gd name="T110" fmla="*/ 36 w 661"/>
                  <a:gd name="T111" fmla="*/ 342 h 1871"/>
                  <a:gd name="T112" fmla="*/ 12 w 661"/>
                  <a:gd name="T113" fmla="*/ 341 h 18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61" h="1871">
                    <a:moveTo>
                      <a:pt x="0" y="341"/>
                    </a:moveTo>
                    <a:lnTo>
                      <a:pt x="0" y="1854"/>
                    </a:lnTo>
                    <a:lnTo>
                      <a:pt x="34" y="1855"/>
                    </a:lnTo>
                    <a:lnTo>
                      <a:pt x="68" y="1856"/>
                    </a:lnTo>
                    <a:lnTo>
                      <a:pt x="102" y="1857"/>
                    </a:lnTo>
                    <a:lnTo>
                      <a:pt x="135" y="1858"/>
                    </a:lnTo>
                    <a:lnTo>
                      <a:pt x="169" y="1859"/>
                    </a:lnTo>
                    <a:lnTo>
                      <a:pt x="203" y="1861"/>
                    </a:lnTo>
                    <a:lnTo>
                      <a:pt x="237" y="1862"/>
                    </a:lnTo>
                    <a:lnTo>
                      <a:pt x="270" y="1862"/>
                    </a:lnTo>
                    <a:lnTo>
                      <a:pt x="304" y="1863"/>
                    </a:lnTo>
                    <a:lnTo>
                      <a:pt x="338" y="1864"/>
                    </a:lnTo>
                    <a:lnTo>
                      <a:pt x="372" y="1865"/>
                    </a:lnTo>
                    <a:lnTo>
                      <a:pt x="405" y="1866"/>
                    </a:lnTo>
                    <a:lnTo>
                      <a:pt x="438" y="1867"/>
                    </a:lnTo>
                    <a:lnTo>
                      <a:pt x="473" y="1869"/>
                    </a:lnTo>
                    <a:lnTo>
                      <a:pt x="506" y="1870"/>
                    </a:lnTo>
                    <a:lnTo>
                      <a:pt x="540" y="1871"/>
                    </a:lnTo>
                    <a:lnTo>
                      <a:pt x="540" y="1734"/>
                    </a:lnTo>
                    <a:lnTo>
                      <a:pt x="540" y="1597"/>
                    </a:lnTo>
                    <a:lnTo>
                      <a:pt x="539" y="1460"/>
                    </a:lnTo>
                    <a:lnTo>
                      <a:pt x="539" y="1323"/>
                    </a:lnTo>
                    <a:lnTo>
                      <a:pt x="547" y="1321"/>
                    </a:lnTo>
                    <a:lnTo>
                      <a:pt x="556" y="1319"/>
                    </a:lnTo>
                    <a:lnTo>
                      <a:pt x="564" y="1318"/>
                    </a:lnTo>
                    <a:lnTo>
                      <a:pt x="572" y="1317"/>
                    </a:lnTo>
                    <a:lnTo>
                      <a:pt x="573" y="1229"/>
                    </a:lnTo>
                    <a:lnTo>
                      <a:pt x="573" y="1141"/>
                    </a:lnTo>
                    <a:lnTo>
                      <a:pt x="573" y="1053"/>
                    </a:lnTo>
                    <a:lnTo>
                      <a:pt x="573" y="966"/>
                    </a:lnTo>
                    <a:lnTo>
                      <a:pt x="567" y="953"/>
                    </a:lnTo>
                    <a:lnTo>
                      <a:pt x="562" y="940"/>
                    </a:lnTo>
                    <a:lnTo>
                      <a:pt x="555" y="929"/>
                    </a:lnTo>
                    <a:lnTo>
                      <a:pt x="549" y="916"/>
                    </a:lnTo>
                    <a:lnTo>
                      <a:pt x="543" y="904"/>
                    </a:lnTo>
                    <a:lnTo>
                      <a:pt x="537" y="892"/>
                    </a:lnTo>
                    <a:lnTo>
                      <a:pt x="532" y="880"/>
                    </a:lnTo>
                    <a:lnTo>
                      <a:pt x="526" y="868"/>
                    </a:lnTo>
                    <a:lnTo>
                      <a:pt x="526" y="744"/>
                    </a:lnTo>
                    <a:lnTo>
                      <a:pt x="527" y="621"/>
                    </a:lnTo>
                    <a:lnTo>
                      <a:pt x="527" y="498"/>
                    </a:lnTo>
                    <a:lnTo>
                      <a:pt x="528" y="375"/>
                    </a:lnTo>
                    <a:lnTo>
                      <a:pt x="521" y="371"/>
                    </a:lnTo>
                    <a:lnTo>
                      <a:pt x="514" y="368"/>
                    </a:lnTo>
                    <a:lnTo>
                      <a:pt x="507" y="364"/>
                    </a:lnTo>
                    <a:lnTo>
                      <a:pt x="501" y="361"/>
                    </a:lnTo>
                    <a:lnTo>
                      <a:pt x="502" y="310"/>
                    </a:lnTo>
                    <a:lnTo>
                      <a:pt x="503" y="259"/>
                    </a:lnTo>
                    <a:lnTo>
                      <a:pt x="503" y="209"/>
                    </a:lnTo>
                    <a:lnTo>
                      <a:pt x="504" y="158"/>
                    </a:lnTo>
                    <a:lnTo>
                      <a:pt x="524" y="156"/>
                    </a:lnTo>
                    <a:lnTo>
                      <a:pt x="543" y="155"/>
                    </a:lnTo>
                    <a:lnTo>
                      <a:pt x="563" y="152"/>
                    </a:lnTo>
                    <a:lnTo>
                      <a:pt x="582" y="150"/>
                    </a:lnTo>
                    <a:lnTo>
                      <a:pt x="602" y="149"/>
                    </a:lnTo>
                    <a:lnTo>
                      <a:pt x="622" y="146"/>
                    </a:lnTo>
                    <a:lnTo>
                      <a:pt x="641" y="145"/>
                    </a:lnTo>
                    <a:lnTo>
                      <a:pt x="661" y="143"/>
                    </a:lnTo>
                    <a:lnTo>
                      <a:pt x="661" y="107"/>
                    </a:lnTo>
                    <a:lnTo>
                      <a:pt x="661" y="72"/>
                    </a:lnTo>
                    <a:lnTo>
                      <a:pt x="661" y="37"/>
                    </a:lnTo>
                    <a:lnTo>
                      <a:pt x="661" y="1"/>
                    </a:lnTo>
                    <a:lnTo>
                      <a:pt x="619" y="1"/>
                    </a:lnTo>
                    <a:lnTo>
                      <a:pt x="578" y="1"/>
                    </a:lnTo>
                    <a:lnTo>
                      <a:pt x="537" y="1"/>
                    </a:lnTo>
                    <a:lnTo>
                      <a:pt x="496" y="1"/>
                    </a:lnTo>
                    <a:lnTo>
                      <a:pt x="454" y="1"/>
                    </a:lnTo>
                    <a:lnTo>
                      <a:pt x="413" y="1"/>
                    </a:lnTo>
                    <a:lnTo>
                      <a:pt x="372" y="1"/>
                    </a:lnTo>
                    <a:lnTo>
                      <a:pt x="331" y="0"/>
                    </a:lnTo>
                    <a:lnTo>
                      <a:pt x="290" y="0"/>
                    </a:lnTo>
                    <a:lnTo>
                      <a:pt x="248" y="0"/>
                    </a:lnTo>
                    <a:lnTo>
                      <a:pt x="207" y="0"/>
                    </a:lnTo>
                    <a:lnTo>
                      <a:pt x="165" y="0"/>
                    </a:lnTo>
                    <a:lnTo>
                      <a:pt x="124" y="0"/>
                    </a:lnTo>
                    <a:lnTo>
                      <a:pt x="83" y="0"/>
                    </a:lnTo>
                    <a:lnTo>
                      <a:pt x="42" y="0"/>
                    </a:lnTo>
                    <a:lnTo>
                      <a:pt x="0" y="0"/>
                    </a:lnTo>
                    <a:lnTo>
                      <a:pt x="0" y="148"/>
                    </a:lnTo>
                    <a:lnTo>
                      <a:pt x="12" y="149"/>
                    </a:lnTo>
                    <a:lnTo>
                      <a:pt x="25" y="149"/>
                    </a:lnTo>
                    <a:lnTo>
                      <a:pt x="36" y="150"/>
                    </a:lnTo>
                    <a:lnTo>
                      <a:pt x="48" y="151"/>
                    </a:lnTo>
                    <a:lnTo>
                      <a:pt x="60" y="152"/>
                    </a:lnTo>
                    <a:lnTo>
                      <a:pt x="72" y="152"/>
                    </a:lnTo>
                    <a:lnTo>
                      <a:pt x="85" y="153"/>
                    </a:lnTo>
                    <a:lnTo>
                      <a:pt x="96" y="155"/>
                    </a:lnTo>
                    <a:lnTo>
                      <a:pt x="108" y="156"/>
                    </a:lnTo>
                    <a:lnTo>
                      <a:pt x="120" y="156"/>
                    </a:lnTo>
                    <a:lnTo>
                      <a:pt x="132" y="157"/>
                    </a:lnTo>
                    <a:lnTo>
                      <a:pt x="145" y="158"/>
                    </a:lnTo>
                    <a:lnTo>
                      <a:pt x="156" y="159"/>
                    </a:lnTo>
                    <a:lnTo>
                      <a:pt x="168" y="159"/>
                    </a:lnTo>
                    <a:lnTo>
                      <a:pt x="180" y="160"/>
                    </a:lnTo>
                    <a:lnTo>
                      <a:pt x="192" y="161"/>
                    </a:lnTo>
                    <a:lnTo>
                      <a:pt x="191" y="208"/>
                    </a:lnTo>
                    <a:lnTo>
                      <a:pt x="191" y="255"/>
                    </a:lnTo>
                    <a:lnTo>
                      <a:pt x="189" y="301"/>
                    </a:lnTo>
                    <a:lnTo>
                      <a:pt x="189" y="348"/>
                    </a:lnTo>
                    <a:lnTo>
                      <a:pt x="178" y="348"/>
                    </a:lnTo>
                    <a:lnTo>
                      <a:pt x="165" y="347"/>
                    </a:lnTo>
                    <a:lnTo>
                      <a:pt x="154" y="347"/>
                    </a:lnTo>
                    <a:lnTo>
                      <a:pt x="142" y="346"/>
                    </a:lnTo>
                    <a:lnTo>
                      <a:pt x="131" y="346"/>
                    </a:lnTo>
                    <a:lnTo>
                      <a:pt x="118" y="346"/>
                    </a:lnTo>
                    <a:lnTo>
                      <a:pt x="106" y="345"/>
                    </a:lnTo>
                    <a:lnTo>
                      <a:pt x="95" y="345"/>
                    </a:lnTo>
                    <a:lnTo>
                      <a:pt x="83" y="345"/>
                    </a:lnTo>
                    <a:lnTo>
                      <a:pt x="72" y="343"/>
                    </a:lnTo>
                    <a:lnTo>
                      <a:pt x="59" y="343"/>
                    </a:lnTo>
                    <a:lnTo>
                      <a:pt x="48" y="342"/>
                    </a:lnTo>
                    <a:lnTo>
                      <a:pt x="36" y="342"/>
                    </a:lnTo>
                    <a:lnTo>
                      <a:pt x="25" y="342"/>
                    </a:lnTo>
                    <a:lnTo>
                      <a:pt x="12" y="341"/>
                    </a:lnTo>
                    <a:lnTo>
                      <a:pt x="0" y="341"/>
                    </a:lnTo>
                    <a:close/>
                  </a:path>
                </a:pathLst>
              </a:custGeom>
              <a:solidFill>
                <a:srgbClr val="D8D8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219" name="Freeform 20"/>
              <p:cNvSpPr>
                <a:spLocks/>
              </p:cNvSpPr>
              <p:nvPr/>
            </p:nvSpPr>
            <p:spPr bwMode="auto">
              <a:xfrm>
                <a:off x="2582" y="1817"/>
                <a:ext cx="309" cy="926"/>
              </a:xfrm>
              <a:custGeom>
                <a:avLst/>
                <a:gdLst>
                  <a:gd name="T0" fmla="*/ 618 w 618"/>
                  <a:gd name="T1" fmla="*/ 0 h 1854"/>
                  <a:gd name="T2" fmla="*/ 541 w 618"/>
                  <a:gd name="T3" fmla="*/ 0 h 1854"/>
                  <a:gd name="T4" fmla="*/ 464 w 618"/>
                  <a:gd name="T5" fmla="*/ 0 h 1854"/>
                  <a:gd name="T6" fmla="*/ 387 w 618"/>
                  <a:gd name="T7" fmla="*/ 0 h 1854"/>
                  <a:gd name="T8" fmla="*/ 310 w 618"/>
                  <a:gd name="T9" fmla="*/ 0 h 1854"/>
                  <a:gd name="T10" fmla="*/ 231 w 618"/>
                  <a:gd name="T11" fmla="*/ 0 h 1854"/>
                  <a:gd name="T12" fmla="*/ 154 w 618"/>
                  <a:gd name="T13" fmla="*/ 0 h 1854"/>
                  <a:gd name="T14" fmla="*/ 77 w 618"/>
                  <a:gd name="T15" fmla="*/ 0 h 1854"/>
                  <a:gd name="T16" fmla="*/ 0 w 618"/>
                  <a:gd name="T17" fmla="*/ 0 h 1854"/>
                  <a:gd name="T18" fmla="*/ 1 w 618"/>
                  <a:gd name="T19" fmla="*/ 58 h 1854"/>
                  <a:gd name="T20" fmla="*/ 1 w 618"/>
                  <a:gd name="T21" fmla="*/ 117 h 1854"/>
                  <a:gd name="T22" fmla="*/ 17 w 618"/>
                  <a:gd name="T23" fmla="*/ 113 h 1854"/>
                  <a:gd name="T24" fmla="*/ 32 w 618"/>
                  <a:gd name="T25" fmla="*/ 111 h 1854"/>
                  <a:gd name="T26" fmla="*/ 35 w 618"/>
                  <a:gd name="T27" fmla="*/ 974 h 1854"/>
                  <a:gd name="T28" fmla="*/ 38 w 618"/>
                  <a:gd name="T29" fmla="*/ 1835 h 1854"/>
                  <a:gd name="T30" fmla="*/ 110 w 618"/>
                  <a:gd name="T31" fmla="*/ 1838 h 1854"/>
                  <a:gd name="T32" fmla="*/ 183 w 618"/>
                  <a:gd name="T33" fmla="*/ 1840 h 1854"/>
                  <a:gd name="T34" fmla="*/ 255 w 618"/>
                  <a:gd name="T35" fmla="*/ 1842 h 1854"/>
                  <a:gd name="T36" fmla="*/ 328 w 618"/>
                  <a:gd name="T37" fmla="*/ 1844 h 1854"/>
                  <a:gd name="T38" fmla="*/ 401 w 618"/>
                  <a:gd name="T39" fmla="*/ 1847 h 1854"/>
                  <a:gd name="T40" fmla="*/ 473 w 618"/>
                  <a:gd name="T41" fmla="*/ 1849 h 1854"/>
                  <a:gd name="T42" fmla="*/ 546 w 618"/>
                  <a:gd name="T43" fmla="*/ 1851 h 1854"/>
                  <a:gd name="T44" fmla="*/ 618 w 618"/>
                  <a:gd name="T45" fmla="*/ 1854 h 1854"/>
                  <a:gd name="T46" fmla="*/ 607 w 618"/>
                  <a:gd name="T47" fmla="*/ 341 h 1854"/>
                  <a:gd name="T48" fmla="*/ 583 w 618"/>
                  <a:gd name="T49" fmla="*/ 340 h 1854"/>
                  <a:gd name="T50" fmla="*/ 559 w 618"/>
                  <a:gd name="T51" fmla="*/ 339 h 1854"/>
                  <a:gd name="T52" fmla="*/ 534 w 618"/>
                  <a:gd name="T53" fmla="*/ 338 h 1854"/>
                  <a:gd name="T54" fmla="*/ 511 w 618"/>
                  <a:gd name="T55" fmla="*/ 338 h 1854"/>
                  <a:gd name="T56" fmla="*/ 487 w 618"/>
                  <a:gd name="T57" fmla="*/ 337 h 1854"/>
                  <a:gd name="T58" fmla="*/ 463 w 618"/>
                  <a:gd name="T59" fmla="*/ 335 h 1854"/>
                  <a:gd name="T60" fmla="*/ 439 w 618"/>
                  <a:gd name="T61" fmla="*/ 334 h 1854"/>
                  <a:gd name="T62" fmla="*/ 431 w 618"/>
                  <a:gd name="T63" fmla="*/ 312 h 1854"/>
                  <a:gd name="T64" fmla="*/ 436 w 618"/>
                  <a:gd name="T65" fmla="*/ 267 h 1854"/>
                  <a:gd name="T66" fmla="*/ 443 w 618"/>
                  <a:gd name="T67" fmla="*/ 217 h 1854"/>
                  <a:gd name="T68" fmla="*/ 450 w 618"/>
                  <a:gd name="T69" fmla="*/ 163 h 1854"/>
                  <a:gd name="T70" fmla="*/ 473 w 618"/>
                  <a:gd name="T71" fmla="*/ 136 h 1854"/>
                  <a:gd name="T72" fmla="*/ 515 w 618"/>
                  <a:gd name="T73" fmla="*/ 140 h 1854"/>
                  <a:gd name="T74" fmla="*/ 556 w 618"/>
                  <a:gd name="T75" fmla="*/ 143 h 1854"/>
                  <a:gd name="T76" fmla="*/ 598 w 618"/>
                  <a:gd name="T77" fmla="*/ 146 h 1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18" h="1854">
                    <a:moveTo>
                      <a:pt x="618" y="148"/>
                    </a:moveTo>
                    <a:lnTo>
                      <a:pt x="618" y="0"/>
                    </a:lnTo>
                    <a:lnTo>
                      <a:pt x="579" y="0"/>
                    </a:lnTo>
                    <a:lnTo>
                      <a:pt x="541" y="0"/>
                    </a:lnTo>
                    <a:lnTo>
                      <a:pt x="502" y="0"/>
                    </a:lnTo>
                    <a:lnTo>
                      <a:pt x="464" y="0"/>
                    </a:lnTo>
                    <a:lnTo>
                      <a:pt x="425" y="0"/>
                    </a:lnTo>
                    <a:lnTo>
                      <a:pt x="387" y="0"/>
                    </a:lnTo>
                    <a:lnTo>
                      <a:pt x="348" y="0"/>
                    </a:lnTo>
                    <a:lnTo>
                      <a:pt x="310" y="0"/>
                    </a:lnTo>
                    <a:lnTo>
                      <a:pt x="270" y="0"/>
                    </a:lnTo>
                    <a:lnTo>
                      <a:pt x="231" y="0"/>
                    </a:lnTo>
                    <a:lnTo>
                      <a:pt x="193" y="0"/>
                    </a:lnTo>
                    <a:lnTo>
                      <a:pt x="154" y="0"/>
                    </a:lnTo>
                    <a:lnTo>
                      <a:pt x="116" y="0"/>
                    </a:lnTo>
                    <a:lnTo>
                      <a:pt x="77" y="0"/>
                    </a:lnTo>
                    <a:lnTo>
                      <a:pt x="39" y="0"/>
                    </a:lnTo>
                    <a:lnTo>
                      <a:pt x="0" y="0"/>
                    </a:lnTo>
                    <a:lnTo>
                      <a:pt x="0" y="29"/>
                    </a:lnTo>
                    <a:lnTo>
                      <a:pt x="1" y="58"/>
                    </a:lnTo>
                    <a:lnTo>
                      <a:pt x="1" y="88"/>
                    </a:lnTo>
                    <a:lnTo>
                      <a:pt x="1" y="117"/>
                    </a:lnTo>
                    <a:lnTo>
                      <a:pt x="9" y="115"/>
                    </a:lnTo>
                    <a:lnTo>
                      <a:pt x="17" y="113"/>
                    </a:lnTo>
                    <a:lnTo>
                      <a:pt x="24" y="112"/>
                    </a:lnTo>
                    <a:lnTo>
                      <a:pt x="32" y="111"/>
                    </a:lnTo>
                    <a:lnTo>
                      <a:pt x="33" y="543"/>
                    </a:lnTo>
                    <a:lnTo>
                      <a:pt x="35" y="974"/>
                    </a:lnTo>
                    <a:lnTo>
                      <a:pt x="37" y="1404"/>
                    </a:lnTo>
                    <a:lnTo>
                      <a:pt x="38" y="1835"/>
                    </a:lnTo>
                    <a:lnTo>
                      <a:pt x="75" y="1836"/>
                    </a:lnTo>
                    <a:lnTo>
                      <a:pt x="110" y="1838"/>
                    </a:lnTo>
                    <a:lnTo>
                      <a:pt x="147" y="1839"/>
                    </a:lnTo>
                    <a:lnTo>
                      <a:pt x="183" y="1840"/>
                    </a:lnTo>
                    <a:lnTo>
                      <a:pt x="220" y="1841"/>
                    </a:lnTo>
                    <a:lnTo>
                      <a:pt x="255" y="1842"/>
                    </a:lnTo>
                    <a:lnTo>
                      <a:pt x="292" y="1843"/>
                    </a:lnTo>
                    <a:lnTo>
                      <a:pt x="328" y="1844"/>
                    </a:lnTo>
                    <a:lnTo>
                      <a:pt x="365" y="1846"/>
                    </a:lnTo>
                    <a:lnTo>
                      <a:pt x="401" y="1847"/>
                    </a:lnTo>
                    <a:lnTo>
                      <a:pt x="438" y="1848"/>
                    </a:lnTo>
                    <a:lnTo>
                      <a:pt x="473" y="1849"/>
                    </a:lnTo>
                    <a:lnTo>
                      <a:pt x="510" y="1850"/>
                    </a:lnTo>
                    <a:lnTo>
                      <a:pt x="546" y="1851"/>
                    </a:lnTo>
                    <a:lnTo>
                      <a:pt x="583" y="1852"/>
                    </a:lnTo>
                    <a:lnTo>
                      <a:pt x="618" y="1854"/>
                    </a:lnTo>
                    <a:lnTo>
                      <a:pt x="618" y="341"/>
                    </a:lnTo>
                    <a:lnTo>
                      <a:pt x="607" y="341"/>
                    </a:lnTo>
                    <a:lnTo>
                      <a:pt x="594" y="340"/>
                    </a:lnTo>
                    <a:lnTo>
                      <a:pt x="583" y="340"/>
                    </a:lnTo>
                    <a:lnTo>
                      <a:pt x="571" y="339"/>
                    </a:lnTo>
                    <a:lnTo>
                      <a:pt x="559" y="339"/>
                    </a:lnTo>
                    <a:lnTo>
                      <a:pt x="547" y="339"/>
                    </a:lnTo>
                    <a:lnTo>
                      <a:pt x="534" y="338"/>
                    </a:lnTo>
                    <a:lnTo>
                      <a:pt x="523" y="338"/>
                    </a:lnTo>
                    <a:lnTo>
                      <a:pt x="511" y="338"/>
                    </a:lnTo>
                    <a:lnTo>
                      <a:pt x="499" y="337"/>
                    </a:lnTo>
                    <a:lnTo>
                      <a:pt x="487" y="337"/>
                    </a:lnTo>
                    <a:lnTo>
                      <a:pt x="474" y="335"/>
                    </a:lnTo>
                    <a:lnTo>
                      <a:pt x="463" y="335"/>
                    </a:lnTo>
                    <a:lnTo>
                      <a:pt x="451" y="335"/>
                    </a:lnTo>
                    <a:lnTo>
                      <a:pt x="439" y="334"/>
                    </a:lnTo>
                    <a:lnTo>
                      <a:pt x="427" y="334"/>
                    </a:lnTo>
                    <a:lnTo>
                      <a:pt x="431" y="312"/>
                    </a:lnTo>
                    <a:lnTo>
                      <a:pt x="434" y="289"/>
                    </a:lnTo>
                    <a:lnTo>
                      <a:pt x="436" y="267"/>
                    </a:lnTo>
                    <a:lnTo>
                      <a:pt x="440" y="244"/>
                    </a:lnTo>
                    <a:lnTo>
                      <a:pt x="443" y="217"/>
                    </a:lnTo>
                    <a:lnTo>
                      <a:pt x="447" y="189"/>
                    </a:lnTo>
                    <a:lnTo>
                      <a:pt x="450" y="163"/>
                    </a:lnTo>
                    <a:lnTo>
                      <a:pt x="453" y="135"/>
                    </a:lnTo>
                    <a:lnTo>
                      <a:pt x="473" y="136"/>
                    </a:lnTo>
                    <a:lnTo>
                      <a:pt x="494" y="138"/>
                    </a:lnTo>
                    <a:lnTo>
                      <a:pt x="515" y="140"/>
                    </a:lnTo>
                    <a:lnTo>
                      <a:pt x="536" y="141"/>
                    </a:lnTo>
                    <a:lnTo>
                      <a:pt x="556" y="143"/>
                    </a:lnTo>
                    <a:lnTo>
                      <a:pt x="577" y="144"/>
                    </a:lnTo>
                    <a:lnTo>
                      <a:pt x="598" y="146"/>
                    </a:lnTo>
                    <a:lnTo>
                      <a:pt x="618" y="148"/>
                    </a:lnTo>
                    <a:close/>
                  </a:path>
                </a:pathLst>
              </a:custGeom>
              <a:solidFill>
                <a:srgbClr val="D8D8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220" name="Freeform 21"/>
              <p:cNvSpPr>
                <a:spLocks/>
              </p:cNvSpPr>
              <p:nvPr/>
            </p:nvSpPr>
            <p:spPr bwMode="auto">
              <a:xfrm>
                <a:off x="2891" y="1817"/>
                <a:ext cx="327" cy="934"/>
              </a:xfrm>
              <a:custGeom>
                <a:avLst/>
                <a:gdLst>
                  <a:gd name="T0" fmla="*/ 0 w 655"/>
                  <a:gd name="T1" fmla="*/ 1852 h 1870"/>
                  <a:gd name="T2" fmla="*/ 67 w 655"/>
                  <a:gd name="T3" fmla="*/ 1855 h 1870"/>
                  <a:gd name="T4" fmla="*/ 134 w 655"/>
                  <a:gd name="T5" fmla="*/ 1857 h 1870"/>
                  <a:gd name="T6" fmla="*/ 200 w 655"/>
                  <a:gd name="T7" fmla="*/ 1859 h 1870"/>
                  <a:gd name="T8" fmla="*/ 267 w 655"/>
                  <a:gd name="T9" fmla="*/ 1861 h 1870"/>
                  <a:gd name="T10" fmla="*/ 333 w 655"/>
                  <a:gd name="T11" fmla="*/ 1863 h 1870"/>
                  <a:gd name="T12" fmla="*/ 400 w 655"/>
                  <a:gd name="T13" fmla="*/ 1865 h 1870"/>
                  <a:gd name="T14" fmla="*/ 467 w 655"/>
                  <a:gd name="T15" fmla="*/ 1867 h 1870"/>
                  <a:gd name="T16" fmla="*/ 534 w 655"/>
                  <a:gd name="T17" fmla="*/ 1870 h 1870"/>
                  <a:gd name="T18" fmla="*/ 534 w 655"/>
                  <a:gd name="T19" fmla="*/ 1593 h 1870"/>
                  <a:gd name="T20" fmla="*/ 533 w 655"/>
                  <a:gd name="T21" fmla="*/ 1317 h 1870"/>
                  <a:gd name="T22" fmla="*/ 550 w 655"/>
                  <a:gd name="T23" fmla="*/ 1313 h 1870"/>
                  <a:gd name="T24" fmla="*/ 566 w 655"/>
                  <a:gd name="T25" fmla="*/ 1311 h 1870"/>
                  <a:gd name="T26" fmla="*/ 567 w 655"/>
                  <a:gd name="T27" fmla="*/ 1139 h 1870"/>
                  <a:gd name="T28" fmla="*/ 567 w 655"/>
                  <a:gd name="T29" fmla="*/ 969 h 1870"/>
                  <a:gd name="T30" fmla="*/ 556 w 655"/>
                  <a:gd name="T31" fmla="*/ 944 h 1870"/>
                  <a:gd name="T32" fmla="*/ 544 w 655"/>
                  <a:gd name="T33" fmla="*/ 918 h 1870"/>
                  <a:gd name="T34" fmla="*/ 533 w 655"/>
                  <a:gd name="T35" fmla="*/ 894 h 1870"/>
                  <a:gd name="T36" fmla="*/ 522 w 655"/>
                  <a:gd name="T37" fmla="*/ 869 h 1870"/>
                  <a:gd name="T38" fmla="*/ 522 w 655"/>
                  <a:gd name="T39" fmla="*/ 622 h 1870"/>
                  <a:gd name="T40" fmla="*/ 522 w 655"/>
                  <a:gd name="T41" fmla="*/ 377 h 1870"/>
                  <a:gd name="T42" fmla="*/ 510 w 655"/>
                  <a:gd name="T43" fmla="*/ 370 h 1870"/>
                  <a:gd name="T44" fmla="*/ 495 w 655"/>
                  <a:gd name="T45" fmla="*/ 363 h 1870"/>
                  <a:gd name="T46" fmla="*/ 497 w 655"/>
                  <a:gd name="T47" fmla="*/ 258 h 1870"/>
                  <a:gd name="T48" fmla="*/ 498 w 655"/>
                  <a:gd name="T49" fmla="*/ 153 h 1870"/>
                  <a:gd name="T50" fmla="*/ 537 w 655"/>
                  <a:gd name="T51" fmla="*/ 150 h 1870"/>
                  <a:gd name="T52" fmla="*/ 577 w 655"/>
                  <a:gd name="T53" fmla="*/ 146 h 1870"/>
                  <a:gd name="T54" fmla="*/ 615 w 655"/>
                  <a:gd name="T55" fmla="*/ 143 h 1870"/>
                  <a:gd name="T56" fmla="*/ 654 w 655"/>
                  <a:gd name="T57" fmla="*/ 138 h 1870"/>
                  <a:gd name="T58" fmla="*/ 655 w 655"/>
                  <a:gd name="T59" fmla="*/ 69 h 1870"/>
                  <a:gd name="T60" fmla="*/ 655 w 655"/>
                  <a:gd name="T61" fmla="*/ 1 h 1870"/>
                  <a:gd name="T62" fmla="*/ 573 w 655"/>
                  <a:gd name="T63" fmla="*/ 1 h 1870"/>
                  <a:gd name="T64" fmla="*/ 491 w 655"/>
                  <a:gd name="T65" fmla="*/ 1 h 1870"/>
                  <a:gd name="T66" fmla="*/ 410 w 655"/>
                  <a:gd name="T67" fmla="*/ 1 h 1870"/>
                  <a:gd name="T68" fmla="*/ 328 w 655"/>
                  <a:gd name="T69" fmla="*/ 0 h 1870"/>
                  <a:gd name="T70" fmla="*/ 246 w 655"/>
                  <a:gd name="T71" fmla="*/ 0 h 1870"/>
                  <a:gd name="T72" fmla="*/ 164 w 655"/>
                  <a:gd name="T73" fmla="*/ 0 h 1870"/>
                  <a:gd name="T74" fmla="*/ 82 w 655"/>
                  <a:gd name="T75" fmla="*/ 0 h 1870"/>
                  <a:gd name="T76" fmla="*/ 0 w 655"/>
                  <a:gd name="T77" fmla="*/ 0 h 1870"/>
                  <a:gd name="T78" fmla="*/ 13 w 655"/>
                  <a:gd name="T79" fmla="*/ 145 h 1870"/>
                  <a:gd name="T80" fmla="*/ 37 w 655"/>
                  <a:gd name="T81" fmla="*/ 146 h 1870"/>
                  <a:gd name="T82" fmla="*/ 62 w 655"/>
                  <a:gd name="T83" fmla="*/ 149 h 1870"/>
                  <a:gd name="T84" fmla="*/ 86 w 655"/>
                  <a:gd name="T85" fmla="*/ 150 h 1870"/>
                  <a:gd name="T86" fmla="*/ 110 w 655"/>
                  <a:gd name="T87" fmla="*/ 152 h 1870"/>
                  <a:gd name="T88" fmla="*/ 134 w 655"/>
                  <a:gd name="T89" fmla="*/ 153 h 1870"/>
                  <a:gd name="T90" fmla="*/ 158 w 655"/>
                  <a:gd name="T91" fmla="*/ 156 h 1870"/>
                  <a:gd name="T92" fmla="*/ 183 w 655"/>
                  <a:gd name="T93" fmla="*/ 157 h 1870"/>
                  <a:gd name="T94" fmla="*/ 194 w 655"/>
                  <a:gd name="T95" fmla="*/ 206 h 1870"/>
                  <a:gd name="T96" fmla="*/ 194 w 655"/>
                  <a:gd name="T97" fmla="*/ 304 h 1870"/>
                  <a:gd name="T98" fmla="*/ 183 w 655"/>
                  <a:gd name="T99" fmla="*/ 353 h 1870"/>
                  <a:gd name="T100" fmla="*/ 158 w 655"/>
                  <a:gd name="T101" fmla="*/ 352 h 1870"/>
                  <a:gd name="T102" fmla="*/ 134 w 655"/>
                  <a:gd name="T103" fmla="*/ 350 h 1870"/>
                  <a:gd name="T104" fmla="*/ 110 w 655"/>
                  <a:gd name="T105" fmla="*/ 349 h 1870"/>
                  <a:gd name="T106" fmla="*/ 86 w 655"/>
                  <a:gd name="T107" fmla="*/ 348 h 1870"/>
                  <a:gd name="T108" fmla="*/ 62 w 655"/>
                  <a:gd name="T109" fmla="*/ 348 h 1870"/>
                  <a:gd name="T110" fmla="*/ 37 w 655"/>
                  <a:gd name="T111" fmla="*/ 347 h 1870"/>
                  <a:gd name="T112" fmla="*/ 13 w 655"/>
                  <a:gd name="T113" fmla="*/ 346 h 18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55" h="1870">
                    <a:moveTo>
                      <a:pt x="0" y="345"/>
                    </a:moveTo>
                    <a:lnTo>
                      <a:pt x="0" y="1852"/>
                    </a:lnTo>
                    <a:lnTo>
                      <a:pt x="34" y="1854"/>
                    </a:lnTo>
                    <a:lnTo>
                      <a:pt x="67" y="1855"/>
                    </a:lnTo>
                    <a:lnTo>
                      <a:pt x="101" y="1856"/>
                    </a:lnTo>
                    <a:lnTo>
                      <a:pt x="134" y="1857"/>
                    </a:lnTo>
                    <a:lnTo>
                      <a:pt x="166" y="1858"/>
                    </a:lnTo>
                    <a:lnTo>
                      <a:pt x="200" y="1859"/>
                    </a:lnTo>
                    <a:lnTo>
                      <a:pt x="233" y="1861"/>
                    </a:lnTo>
                    <a:lnTo>
                      <a:pt x="267" y="1861"/>
                    </a:lnTo>
                    <a:lnTo>
                      <a:pt x="300" y="1862"/>
                    </a:lnTo>
                    <a:lnTo>
                      <a:pt x="333" y="1863"/>
                    </a:lnTo>
                    <a:lnTo>
                      <a:pt x="367" y="1864"/>
                    </a:lnTo>
                    <a:lnTo>
                      <a:pt x="400" y="1865"/>
                    </a:lnTo>
                    <a:lnTo>
                      <a:pt x="434" y="1866"/>
                    </a:lnTo>
                    <a:lnTo>
                      <a:pt x="467" y="1867"/>
                    </a:lnTo>
                    <a:lnTo>
                      <a:pt x="501" y="1869"/>
                    </a:lnTo>
                    <a:lnTo>
                      <a:pt x="534" y="1870"/>
                    </a:lnTo>
                    <a:lnTo>
                      <a:pt x="534" y="1732"/>
                    </a:lnTo>
                    <a:lnTo>
                      <a:pt x="534" y="1593"/>
                    </a:lnTo>
                    <a:lnTo>
                      <a:pt x="533" y="1455"/>
                    </a:lnTo>
                    <a:lnTo>
                      <a:pt x="533" y="1317"/>
                    </a:lnTo>
                    <a:lnTo>
                      <a:pt x="541" y="1316"/>
                    </a:lnTo>
                    <a:lnTo>
                      <a:pt x="550" y="1313"/>
                    </a:lnTo>
                    <a:lnTo>
                      <a:pt x="558" y="1312"/>
                    </a:lnTo>
                    <a:lnTo>
                      <a:pt x="566" y="1311"/>
                    </a:lnTo>
                    <a:lnTo>
                      <a:pt x="567" y="1225"/>
                    </a:lnTo>
                    <a:lnTo>
                      <a:pt x="567" y="1139"/>
                    </a:lnTo>
                    <a:lnTo>
                      <a:pt x="567" y="1054"/>
                    </a:lnTo>
                    <a:lnTo>
                      <a:pt x="567" y="969"/>
                    </a:lnTo>
                    <a:lnTo>
                      <a:pt x="562" y="956"/>
                    </a:lnTo>
                    <a:lnTo>
                      <a:pt x="556" y="944"/>
                    </a:lnTo>
                    <a:lnTo>
                      <a:pt x="550" y="931"/>
                    </a:lnTo>
                    <a:lnTo>
                      <a:pt x="544" y="918"/>
                    </a:lnTo>
                    <a:lnTo>
                      <a:pt x="539" y="907"/>
                    </a:lnTo>
                    <a:lnTo>
                      <a:pt x="533" y="894"/>
                    </a:lnTo>
                    <a:lnTo>
                      <a:pt x="528" y="881"/>
                    </a:lnTo>
                    <a:lnTo>
                      <a:pt x="522" y="869"/>
                    </a:lnTo>
                    <a:lnTo>
                      <a:pt x="522" y="745"/>
                    </a:lnTo>
                    <a:lnTo>
                      <a:pt x="522" y="622"/>
                    </a:lnTo>
                    <a:lnTo>
                      <a:pt x="522" y="500"/>
                    </a:lnTo>
                    <a:lnTo>
                      <a:pt x="522" y="377"/>
                    </a:lnTo>
                    <a:lnTo>
                      <a:pt x="517" y="373"/>
                    </a:lnTo>
                    <a:lnTo>
                      <a:pt x="510" y="370"/>
                    </a:lnTo>
                    <a:lnTo>
                      <a:pt x="503" y="366"/>
                    </a:lnTo>
                    <a:lnTo>
                      <a:pt x="495" y="363"/>
                    </a:lnTo>
                    <a:lnTo>
                      <a:pt x="496" y="310"/>
                    </a:lnTo>
                    <a:lnTo>
                      <a:pt x="497" y="258"/>
                    </a:lnTo>
                    <a:lnTo>
                      <a:pt x="497" y="205"/>
                    </a:lnTo>
                    <a:lnTo>
                      <a:pt x="498" y="153"/>
                    </a:lnTo>
                    <a:lnTo>
                      <a:pt x="518" y="151"/>
                    </a:lnTo>
                    <a:lnTo>
                      <a:pt x="537" y="150"/>
                    </a:lnTo>
                    <a:lnTo>
                      <a:pt x="557" y="148"/>
                    </a:lnTo>
                    <a:lnTo>
                      <a:pt x="577" y="146"/>
                    </a:lnTo>
                    <a:lnTo>
                      <a:pt x="595" y="144"/>
                    </a:lnTo>
                    <a:lnTo>
                      <a:pt x="615" y="143"/>
                    </a:lnTo>
                    <a:lnTo>
                      <a:pt x="634" y="141"/>
                    </a:lnTo>
                    <a:lnTo>
                      <a:pt x="654" y="138"/>
                    </a:lnTo>
                    <a:lnTo>
                      <a:pt x="654" y="104"/>
                    </a:lnTo>
                    <a:lnTo>
                      <a:pt x="655" y="69"/>
                    </a:lnTo>
                    <a:lnTo>
                      <a:pt x="655" y="36"/>
                    </a:lnTo>
                    <a:lnTo>
                      <a:pt x="655" y="1"/>
                    </a:lnTo>
                    <a:lnTo>
                      <a:pt x="613" y="1"/>
                    </a:lnTo>
                    <a:lnTo>
                      <a:pt x="573" y="1"/>
                    </a:lnTo>
                    <a:lnTo>
                      <a:pt x="532" y="1"/>
                    </a:lnTo>
                    <a:lnTo>
                      <a:pt x="491" y="1"/>
                    </a:lnTo>
                    <a:lnTo>
                      <a:pt x="450" y="1"/>
                    </a:lnTo>
                    <a:lnTo>
                      <a:pt x="410" y="1"/>
                    </a:lnTo>
                    <a:lnTo>
                      <a:pt x="368" y="1"/>
                    </a:lnTo>
                    <a:lnTo>
                      <a:pt x="328" y="0"/>
                    </a:lnTo>
                    <a:lnTo>
                      <a:pt x="286" y="0"/>
                    </a:lnTo>
                    <a:lnTo>
                      <a:pt x="246" y="0"/>
                    </a:lnTo>
                    <a:lnTo>
                      <a:pt x="204" y="0"/>
                    </a:lnTo>
                    <a:lnTo>
                      <a:pt x="164" y="0"/>
                    </a:lnTo>
                    <a:lnTo>
                      <a:pt x="123" y="0"/>
                    </a:lnTo>
                    <a:lnTo>
                      <a:pt x="82" y="0"/>
                    </a:lnTo>
                    <a:lnTo>
                      <a:pt x="41" y="0"/>
                    </a:lnTo>
                    <a:lnTo>
                      <a:pt x="0" y="0"/>
                    </a:lnTo>
                    <a:lnTo>
                      <a:pt x="0" y="144"/>
                    </a:lnTo>
                    <a:lnTo>
                      <a:pt x="13" y="145"/>
                    </a:lnTo>
                    <a:lnTo>
                      <a:pt x="25" y="145"/>
                    </a:lnTo>
                    <a:lnTo>
                      <a:pt x="37" y="146"/>
                    </a:lnTo>
                    <a:lnTo>
                      <a:pt x="49" y="148"/>
                    </a:lnTo>
                    <a:lnTo>
                      <a:pt x="62" y="149"/>
                    </a:lnTo>
                    <a:lnTo>
                      <a:pt x="73" y="149"/>
                    </a:lnTo>
                    <a:lnTo>
                      <a:pt x="86" y="150"/>
                    </a:lnTo>
                    <a:lnTo>
                      <a:pt x="97" y="151"/>
                    </a:lnTo>
                    <a:lnTo>
                      <a:pt x="110" y="152"/>
                    </a:lnTo>
                    <a:lnTo>
                      <a:pt x="121" y="152"/>
                    </a:lnTo>
                    <a:lnTo>
                      <a:pt x="134" y="153"/>
                    </a:lnTo>
                    <a:lnTo>
                      <a:pt x="146" y="155"/>
                    </a:lnTo>
                    <a:lnTo>
                      <a:pt x="158" y="156"/>
                    </a:lnTo>
                    <a:lnTo>
                      <a:pt x="171" y="156"/>
                    </a:lnTo>
                    <a:lnTo>
                      <a:pt x="183" y="157"/>
                    </a:lnTo>
                    <a:lnTo>
                      <a:pt x="195" y="158"/>
                    </a:lnTo>
                    <a:lnTo>
                      <a:pt x="194" y="206"/>
                    </a:lnTo>
                    <a:lnTo>
                      <a:pt x="194" y="255"/>
                    </a:lnTo>
                    <a:lnTo>
                      <a:pt x="194" y="304"/>
                    </a:lnTo>
                    <a:lnTo>
                      <a:pt x="194" y="353"/>
                    </a:lnTo>
                    <a:lnTo>
                      <a:pt x="183" y="353"/>
                    </a:lnTo>
                    <a:lnTo>
                      <a:pt x="170" y="352"/>
                    </a:lnTo>
                    <a:lnTo>
                      <a:pt x="158" y="352"/>
                    </a:lnTo>
                    <a:lnTo>
                      <a:pt x="146" y="350"/>
                    </a:lnTo>
                    <a:lnTo>
                      <a:pt x="134" y="350"/>
                    </a:lnTo>
                    <a:lnTo>
                      <a:pt x="121" y="350"/>
                    </a:lnTo>
                    <a:lnTo>
                      <a:pt x="110" y="349"/>
                    </a:lnTo>
                    <a:lnTo>
                      <a:pt x="97" y="349"/>
                    </a:lnTo>
                    <a:lnTo>
                      <a:pt x="86" y="348"/>
                    </a:lnTo>
                    <a:lnTo>
                      <a:pt x="73" y="348"/>
                    </a:lnTo>
                    <a:lnTo>
                      <a:pt x="62" y="348"/>
                    </a:lnTo>
                    <a:lnTo>
                      <a:pt x="49" y="347"/>
                    </a:lnTo>
                    <a:lnTo>
                      <a:pt x="37" y="347"/>
                    </a:lnTo>
                    <a:lnTo>
                      <a:pt x="25" y="346"/>
                    </a:lnTo>
                    <a:lnTo>
                      <a:pt x="13" y="346"/>
                    </a:lnTo>
                    <a:lnTo>
                      <a:pt x="0" y="345"/>
                    </a:lnTo>
                    <a:close/>
                  </a:path>
                </a:pathLst>
              </a:custGeom>
              <a:solidFill>
                <a:srgbClr val="E5E5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221" name="Freeform 22"/>
              <p:cNvSpPr>
                <a:spLocks/>
              </p:cNvSpPr>
              <p:nvPr/>
            </p:nvSpPr>
            <p:spPr bwMode="auto">
              <a:xfrm>
                <a:off x="2585" y="1816"/>
                <a:ext cx="306" cy="927"/>
              </a:xfrm>
              <a:custGeom>
                <a:avLst/>
                <a:gdLst>
                  <a:gd name="T0" fmla="*/ 611 w 611"/>
                  <a:gd name="T1" fmla="*/ 1 h 1853"/>
                  <a:gd name="T2" fmla="*/ 535 w 611"/>
                  <a:gd name="T3" fmla="*/ 1 h 1853"/>
                  <a:gd name="T4" fmla="*/ 458 w 611"/>
                  <a:gd name="T5" fmla="*/ 1 h 1853"/>
                  <a:gd name="T6" fmla="*/ 382 w 611"/>
                  <a:gd name="T7" fmla="*/ 1 h 1853"/>
                  <a:gd name="T8" fmla="*/ 306 w 611"/>
                  <a:gd name="T9" fmla="*/ 0 h 1853"/>
                  <a:gd name="T10" fmla="*/ 229 w 611"/>
                  <a:gd name="T11" fmla="*/ 0 h 1853"/>
                  <a:gd name="T12" fmla="*/ 153 w 611"/>
                  <a:gd name="T13" fmla="*/ 0 h 1853"/>
                  <a:gd name="T14" fmla="*/ 76 w 611"/>
                  <a:gd name="T15" fmla="*/ 0 h 1853"/>
                  <a:gd name="T16" fmla="*/ 0 w 611"/>
                  <a:gd name="T17" fmla="*/ 0 h 1853"/>
                  <a:gd name="T18" fmla="*/ 1 w 611"/>
                  <a:gd name="T19" fmla="*/ 56 h 1853"/>
                  <a:gd name="T20" fmla="*/ 1 w 611"/>
                  <a:gd name="T21" fmla="*/ 113 h 1853"/>
                  <a:gd name="T22" fmla="*/ 17 w 611"/>
                  <a:gd name="T23" fmla="*/ 109 h 1853"/>
                  <a:gd name="T24" fmla="*/ 32 w 611"/>
                  <a:gd name="T25" fmla="*/ 107 h 1853"/>
                  <a:gd name="T26" fmla="*/ 34 w 611"/>
                  <a:gd name="T27" fmla="*/ 971 h 1853"/>
                  <a:gd name="T28" fmla="*/ 36 w 611"/>
                  <a:gd name="T29" fmla="*/ 1835 h 1853"/>
                  <a:gd name="T30" fmla="*/ 108 w 611"/>
                  <a:gd name="T31" fmla="*/ 1837 h 1853"/>
                  <a:gd name="T32" fmla="*/ 181 w 611"/>
                  <a:gd name="T33" fmla="*/ 1840 h 1853"/>
                  <a:gd name="T34" fmla="*/ 252 w 611"/>
                  <a:gd name="T35" fmla="*/ 1842 h 1853"/>
                  <a:gd name="T36" fmla="*/ 325 w 611"/>
                  <a:gd name="T37" fmla="*/ 1844 h 1853"/>
                  <a:gd name="T38" fmla="*/ 396 w 611"/>
                  <a:gd name="T39" fmla="*/ 1847 h 1853"/>
                  <a:gd name="T40" fmla="*/ 467 w 611"/>
                  <a:gd name="T41" fmla="*/ 1849 h 1853"/>
                  <a:gd name="T42" fmla="*/ 540 w 611"/>
                  <a:gd name="T43" fmla="*/ 1851 h 1853"/>
                  <a:gd name="T44" fmla="*/ 611 w 611"/>
                  <a:gd name="T45" fmla="*/ 1853 h 1853"/>
                  <a:gd name="T46" fmla="*/ 599 w 611"/>
                  <a:gd name="T47" fmla="*/ 346 h 1853"/>
                  <a:gd name="T48" fmla="*/ 575 w 611"/>
                  <a:gd name="T49" fmla="*/ 344 h 1853"/>
                  <a:gd name="T50" fmla="*/ 550 w 611"/>
                  <a:gd name="T51" fmla="*/ 343 h 1853"/>
                  <a:gd name="T52" fmla="*/ 525 w 611"/>
                  <a:gd name="T53" fmla="*/ 342 h 1853"/>
                  <a:gd name="T54" fmla="*/ 501 w 611"/>
                  <a:gd name="T55" fmla="*/ 342 h 1853"/>
                  <a:gd name="T56" fmla="*/ 477 w 611"/>
                  <a:gd name="T57" fmla="*/ 341 h 1853"/>
                  <a:gd name="T58" fmla="*/ 452 w 611"/>
                  <a:gd name="T59" fmla="*/ 340 h 1853"/>
                  <a:gd name="T60" fmla="*/ 428 w 611"/>
                  <a:gd name="T61" fmla="*/ 339 h 1853"/>
                  <a:gd name="T62" fmla="*/ 418 w 611"/>
                  <a:gd name="T63" fmla="*/ 316 h 1853"/>
                  <a:gd name="T64" fmla="*/ 425 w 611"/>
                  <a:gd name="T65" fmla="*/ 271 h 1853"/>
                  <a:gd name="T66" fmla="*/ 432 w 611"/>
                  <a:gd name="T67" fmla="*/ 220 h 1853"/>
                  <a:gd name="T68" fmla="*/ 440 w 611"/>
                  <a:gd name="T69" fmla="*/ 161 h 1853"/>
                  <a:gd name="T70" fmla="*/ 464 w 611"/>
                  <a:gd name="T71" fmla="*/ 134 h 1853"/>
                  <a:gd name="T72" fmla="*/ 505 w 611"/>
                  <a:gd name="T73" fmla="*/ 137 h 1853"/>
                  <a:gd name="T74" fmla="*/ 548 w 611"/>
                  <a:gd name="T75" fmla="*/ 141 h 1853"/>
                  <a:gd name="T76" fmla="*/ 591 w 611"/>
                  <a:gd name="T77" fmla="*/ 144 h 18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11" h="1853">
                    <a:moveTo>
                      <a:pt x="611" y="145"/>
                    </a:moveTo>
                    <a:lnTo>
                      <a:pt x="611" y="1"/>
                    </a:lnTo>
                    <a:lnTo>
                      <a:pt x="573" y="1"/>
                    </a:lnTo>
                    <a:lnTo>
                      <a:pt x="535" y="1"/>
                    </a:lnTo>
                    <a:lnTo>
                      <a:pt x="496" y="1"/>
                    </a:lnTo>
                    <a:lnTo>
                      <a:pt x="458" y="1"/>
                    </a:lnTo>
                    <a:lnTo>
                      <a:pt x="420" y="1"/>
                    </a:lnTo>
                    <a:lnTo>
                      <a:pt x="382" y="1"/>
                    </a:lnTo>
                    <a:lnTo>
                      <a:pt x="344" y="1"/>
                    </a:lnTo>
                    <a:lnTo>
                      <a:pt x="306" y="0"/>
                    </a:lnTo>
                    <a:lnTo>
                      <a:pt x="267" y="0"/>
                    </a:lnTo>
                    <a:lnTo>
                      <a:pt x="229" y="0"/>
                    </a:lnTo>
                    <a:lnTo>
                      <a:pt x="191" y="0"/>
                    </a:lnTo>
                    <a:lnTo>
                      <a:pt x="153" y="0"/>
                    </a:lnTo>
                    <a:lnTo>
                      <a:pt x="115" y="0"/>
                    </a:lnTo>
                    <a:lnTo>
                      <a:pt x="76" y="0"/>
                    </a:lnTo>
                    <a:lnTo>
                      <a:pt x="38" y="0"/>
                    </a:lnTo>
                    <a:lnTo>
                      <a:pt x="0" y="0"/>
                    </a:lnTo>
                    <a:lnTo>
                      <a:pt x="0" y="29"/>
                    </a:lnTo>
                    <a:lnTo>
                      <a:pt x="1" y="56"/>
                    </a:lnTo>
                    <a:lnTo>
                      <a:pt x="1" y="84"/>
                    </a:lnTo>
                    <a:lnTo>
                      <a:pt x="1" y="113"/>
                    </a:lnTo>
                    <a:lnTo>
                      <a:pt x="9" y="112"/>
                    </a:lnTo>
                    <a:lnTo>
                      <a:pt x="17" y="109"/>
                    </a:lnTo>
                    <a:lnTo>
                      <a:pt x="24" y="108"/>
                    </a:lnTo>
                    <a:lnTo>
                      <a:pt x="32" y="107"/>
                    </a:lnTo>
                    <a:lnTo>
                      <a:pt x="33" y="539"/>
                    </a:lnTo>
                    <a:lnTo>
                      <a:pt x="34" y="971"/>
                    </a:lnTo>
                    <a:lnTo>
                      <a:pt x="35" y="1403"/>
                    </a:lnTo>
                    <a:lnTo>
                      <a:pt x="36" y="1835"/>
                    </a:lnTo>
                    <a:lnTo>
                      <a:pt x="72" y="1836"/>
                    </a:lnTo>
                    <a:lnTo>
                      <a:pt x="108" y="1837"/>
                    </a:lnTo>
                    <a:lnTo>
                      <a:pt x="144" y="1839"/>
                    </a:lnTo>
                    <a:lnTo>
                      <a:pt x="181" y="1840"/>
                    </a:lnTo>
                    <a:lnTo>
                      <a:pt x="216" y="1841"/>
                    </a:lnTo>
                    <a:lnTo>
                      <a:pt x="252" y="1842"/>
                    </a:lnTo>
                    <a:lnTo>
                      <a:pt x="288" y="1843"/>
                    </a:lnTo>
                    <a:lnTo>
                      <a:pt x="325" y="1844"/>
                    </a:lnTo>
                    <a:lnTo>
                      <a:pt x="360" y="1845"/>
                    </a:lnTo>
                    <a:lnTo>
                      <a:pt x="396" y="1847"/>
                    </a:lnTo>
                    <a:lnTo>
                      <a:pt x="432" y="1848"/>
                    </a:lnTo>
                    <a:lnTo>
                      <a:pt x="467" y="1849"/>
                    </a:lnTo>
                    <a:lnTo>
                      <a:pt x="504" y="1850"/>
                    </a:lnTo>
                    <a:lnTo>
                      <a:pt x="540" y="1851"/>
                    </a:lnTo>
                    <a:lnTo>
                      <a:pt x="576" y="1852"/>
                    </a:lnTo>
                    <a:lnTo>
                      <a:pt x="611" y="1853"/>
                    </a:lnTo>
                    <a:lnTo>
                      <a:pt x="611" y="346"/>
                    </a:lnTo>
                    <a:lnTo>
                      <a:pt x="599" y="346"/>
                    </a:lnTo>
                    <a:lnTo>
                      <a:pt x="587" y="344"/>
                    </a:lnTo>
                    <a:lnTo>
                      <a:pt x="575" y="344"/>
                    </a:lnTo>
                    <a:lnTo>
                      <a:pt x="562" y="343"/>
                    </a:lnTo>
                    <a:lnTo>
                      <a:pt x="550" y="343"/>
                    </a:lnTo>
                    <a:lnTo>
                      <a:pt x="538" y="343"/>
                    </a:lnTo>
                    <a:lnTo>
                      <a:pt x="525" y="342"/>
                    </a:lnTo>
                    <a:lnTo>
                      <a:pt x="514" y="342"/>
                    </a:lnTo>
                    <a:lnTo>
                      <a:pt x="501" y="342"/>
                    </a:lnTo>
                    <a:lnTo>
                      <a:pt x="488" y="341"/>
                    </a:lnTo>
                    <a:lnTo>
                      <a:pt x="477" y="341"/>
                    </a:lnTo>
                    <a:lnTo>
                      <a:pt x="464" y="340"/>
                    </a:lnTo>
                    <a:lnTo>
                      <a:pt x="452" y="340"/>
                    </a:lnTo>
                    <a:lnTo>
                      <a:pt x="440" y="340"/>
                    </a:lnTo>
                    <a:lnTo>
                      <a:pt x="428" y="339"/>
                    </a:lnTo>
                    <a:lnTo>
                      <a:pt x="416" y="339"/>
                    </a:lnTo>
                    <a:lnTo>
                      <a:pt x="418" y="316"/>
                    </a:lnTo>
                    <a:lnTo>
                      <a:pt x="421" y="294"/>
                    </a:lnTo>
                    <a:lnTo>
                      <a:pt x="425" y="271"/>
                    </a:lnTo>
                    <a:lnTo>
                      <a:pt x="428" y="249"/>
                    </a:lnTo>
                    <a:lnTo>
                      <a:pt x="432" y="220"/>
                    </a:lnTo>
                    <a:lnTo>
                      <a:pt x="436" y="190"/>
                    </a:lnTo>
                    <a:lnTo>
                      <a:pt x="440" y="161"/>
                    </a:lnTo>
                    <a:lnTo>
                      <a:pt x="443" y="132"/>
                    </a:lnTo>
                    <a:lnTo>
                      <a:pt x="464" y="134"/>
                    </a:lnTo>
                    <a:lnTo>
                      <a:pt x="485" y="136"/>
                    </a:lnTo>
                    <a:lnTo>
                      <a:pt x="505" y="137"/>
                    </a:lnTo>
                    <a:lnTo>
                      <a:pt x="527" y="138"/>
                    </a:lnTo>
                    <a:lnTo>
                      <a:pt x="548" y="141"/>
                    </a:lnTo>
                    <a:lnTo>
                      <a:pt x="569" y="142"/>
                    </a:lnTo>
                    <a:lnTo>
                      <a:pt x="591" y="144"/>
                    </a:lnTo>
                    <a:lnTo>
                      <a:pt x="611" y="145"/>
                    </a:lnTo>
                    <a:close/>
                  </a:path>
                </a:pathLst>
              </a:custGeom>
              <a:solidFill>
                <a:srgbClr val="E5E5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222" name="Freeform 23"/>
              <p:cNvSpPr>
                <a:spLocks/>
              </p:cNvSpPr>
              <p:nvPr/>
            </p:nvSpPr>
            <p:spPr bwMode="auto">
              <a:xfrm>
                <a:off x="2891" y="1817"/>
                <a:ext cx="324" cy="934"/>
              </a:xfrm>
              <a:custGeom>
                <a:avLst/>
                <a:gdLst>
                  <a:gd name="T0" fmla="*/ 0 w 649"/>
                  <a:gd name="T1" fmla="*/ 1852 h 1870"/>
                  <a:gd name="T2" fmla="*/ 66 w 649"/>
                  <a:gd name="T3" fmla="*/ 1855 h 1870"/>
                  <a:gd name="T4" fmla="*/ 133 w 649"/>
                  <a:gd name="T5" fmla="*/ 1857 h 1870"/>
                  <a:gd name="T6" fmla="*/ 199 w 649"/>
                  <a:gd name="T7" fmla="*/ 1859 h 1870"/>
                  <a:gd name="T8" fmla="*/ 265 w 649"/>
                  <a:gd name="T9" fmla="*/ 1861 h 1870"/>
                  <a:gd name="T10" fmla="*/ 331 w 649"/>
                  <a:gd name="T11" fmla="*/ 1863 h 1870"/>
                  <a:gd name="T12" fmla="*/ 397 w 649"/>
                  <a:gd name="T13" fmla="*/ 1865 h 1870"/>
                  <a:gd name="T14" fmla="*/ 464 w 649"/>
                  <a:gd name="T15" fmla="*/ 1867 h 1870"/>
                  <a:gd name="T16" fmla="*/ 529 w 649"/>
                  <a:gd name="T17" fmla="*/ 1870 h 1870"/>
                  <a:gd name="T18" fmla="*/ 529 w 649"/>
                  <a:gd name="T19" fmla="*/ 1590 h 1870"/>
                  <a:gd name="T20" fmla="*/ 528 w 649"/>
                  <a:gd name="T21" fmla="*/ 1311 h 1870"/>
                  <a:gd name="T22" fmla="*/ 545 w 649"/>
                  <a:gd name="T23" fmla="*/ 1308 h 1870"/>
                  <a:gd name="T24" fmla="*/ 561 w 649"/>
                  <a:gd name="T25" fmla="*/ 1305 h 1870"/>
                  <a:gd name="T26" fmla="*/ 563 w 649"/>
                  <a:gd name="T27" fmla="*/ 1138 h 1870"/>
                  <a:gd name="T28" fmla="*/ 563 w 649"/>
                  <a:gd name="T29" fmla="*/ 972 h 1870"/>
                  <a:gd name="T30" fmla="*/ 551 w 649"/>
                  <a:gd name="T31" fmla="*/ 947 h 1870"/>
                  <a:gd name="T32" fmla="*/ 541 w 649"/>
                  <a:gd name="T33" fmla="*/ 922 h 1870"/>
                  <a:gd name="T34" fmla="*/ 529 w 649"/>
                  <a:gd name="T35" fmla="*/ 898 h 1870"/>
                  <a:gd name="T36" fmla="*/ 519 w 649"/>
                  <a:gd name="T37" fmla="*/ 872 h 1870"/>
                  <a:gd name="T38" fmla="*/ 520 w 649"/>
                  <a:gd name="T39" fmla="*/ 626 h 1870"/>
                  <a:gd name="T40" fmla="*/ 520 w 649"/>
                  <a:gd name="T41" fmla="*/ 379 h 1870"/>
                  <a:gd name="T42" fmla="*/ 506 w 649"/>
                  <a:gd name="T43" fmla="*/ 372 h 1870"/>
                  <a:gd name="T44" fmla="*/ 491 w 649"/>
                  <a:gd name="T45" fmla="*/ 364 h 1870"/>
                  <a:gd name="T46" fmla="*/ 492 w 649"/>
                  <a:gd name="T47" fmla="*/ 256 h 1870"/>
                  <a:gd name="T48" fmla="*/ 492 w 649"/>
                  <a:gd name="T49" fmla="*/ 149 h 1870"/>
                  <a:gd name="T50" fmla="*/ 532 w 649"/>
                  <a:gd name="T51" fmla="*/ 145 h 1870"/>
                  <a:gd name="T52" fmla="*/ 571 w 649"/>
                  <a:gd name="T53" fmla="*/ 142 h 1870"/>
                  <a:gd name="T54" fmla="*/ 610 w 649"/>
                  <a:gd name="T55" fmla="*/ 138 h 1870"/>
                  <a:gd name="T56" fmla="*/ 649 w 649"/>
                  <a:gd name="T57" fmla="*/ 135 h 1870"/>
                  <a:gd name="T58" fmla="*/ 649 w 649"/>
                  <a:gd name="T59" fmla="*/ 68 h 1870"/>
                  <a:gd name="T60" fmla="*/ 649 w 649"/>
                  <a:gd name="T61" fmla="*/ 1 h 1870"/>
                  <a:gd name="T62" fmla="*/ 568 w 649"/>
                  <a:gd name="T63" fmla="*/ 1 h 1870"/>
                  <a:gd name="T64" fmla="*/ 487 w 649"/>
                  <a:gd name="T65" fmla="*/ 0 h 1870"/>
                  <a:gd name="T66" fmla="*/ 406 w 649"/>
                  <a:gd name="T67" fmla="*/ 0 h 1870"/>
                  <a:gd name="T68" fmla="*/ 324 w 649"/>
                  <a:gd name="T69" fmla="*/ 0 h 1870"/>
                  <a:gd name="T70" fmla="*/ 243 w 649"/>
                  <a:gd name="T71" fmla="*/ 0 h 1870"/>
                  <a:gd name="T72" fmla="*/ 162 w 649"/>
                  <a:gd name="T73" fmla="*/ 0 h 1870"/>
                  <a:gd name="T74" fmla="*/ 81 w 649"/>
                  <a:gd name="T75" fmla="*/ 0 h 1870"/>
                  <a:gd name="T76" fmla="*/ 0 w 649"/>
                  <a:gd name="T77" fmla="*/ 0 h 1870"/>
                  <a:gd name="T78" fmla="*/ 13 w 649"/>
                  <a:gd name="T79" fmla="*/ 141 h 1870"/>
                  <a:gd name="T80" fmla="*/ 37 w 649"/>
                  <a:gd name="T81" fmla="*/ 142 h 1870"/>
                  <a:gd name="T82" fmla="*/ 63 w 649"/>
                  <a:gd name="T83" fmla="*/ 144 h 1870"/>
                  <a:gd name="T84" fmla="*/ 87 w 649"/>
                  <a:gd name="T85" fmla="*/ 146 h 1870"/>
                  <a:gd name="T86" fmla="*/ 112 w 649"/>
                  <a:gd name="T87" fmla="*/ 148 h 1870"/>
                  <a:gd name="T88" fmla="*/ 137 w 649"/>
                  <a:gd name="T89" fmla="*/ 150 h 1870"/>
                  <a:gd name="T90" fmla="*/ 162 w 649"/>
                  <a:gd name="T91" fmla="*/ 152 h 1870"/>
                  <a:gd name="T92" fmla="*/ 187 w 649"/>
                  <a:gd name="T93" fmla="*/ 153 h 1870"/>
                  <a:gd name="T94" fmla="*/ 200 w 649"/>
                  <a:gd name="T95" fmla="*/ 205 h 1870"/>
                  <a:gd name="T96" fmla="*/ 200 w 649"/>
                  <a:gd name="T97" fmla="*/ 307 h 1870"/>
                  <a:gd name="T98" fmla="*/ 186 w 649"/>
                  <a:gd name="T99" fmla="*/ 357 h 1870"/>
                  <a:gd name="T100" fmla="*/ 162 w 649"/>
                  <a:gd name="T101" fmla="*/ 356 h 1870"/>
                  <a:gd name="T102" fmla="*/ 136 w 649"/>
                  <a:gd name="T103" fmla="*/ 355 h 1870"/>
                  <a:gd name="T104" fmla="*/ 112 w 649"/>
                  <a:gd name="T105" fmla="*/ 354 h 1870"/>
                  <a:gd name="T106" fmla="*/ 87 w 649"/>
                  <a:gd name="T107" fmla="*/ 353 h 1870"/>
                  <a:gd name="T108" fmla="*/ 63 w 649"/>
                  <a:gd name="T109" fmla="*/ 352 h 1870"/>
                  <a:gd name="T110" fmla="*/ 37 w 649"/>
                  <a:gd name="T111" fmla="*/ 350 h 1870"/>
                  <a:gd name="T112" fmla="*/ 13 w 649"/>
                  <a:gd name="T113" fmla="*/ 349 h 18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49" h="1870">
                    <a:moveTo>
                      <a:pt x="0" y="349"/>
                    </a:moveTo>
                    <a:lnTo>
                      <a:pt x="0" y="1852"/>
                    </a:lnTo>
                    <a:lnTo>
                      <a:pt x="34" y="1854"/>
                    </a:lnTo>
                    <a:lnTo>
                      <a:pt x="66" y="1855"/>
                    </a:lnTo>
                    <a:lnTo>
                      <a:pt x="99" y="1856"/>
                    </a:lnTo>
                    <a:lnTo>
                      <a:pt x="133" y="1857"/>
                    </a:lnTo>
                    <a:lnTo>
                      <a:pt x="165" y="1858"/>
                    </a:lnTo>
                    <a:lnTo>
                      <a:pt x="199" y="1859"/>
                    </a:lnTo>
                    <a:lnTo>
                      <a:pt x="232" y="1861"/>
                    </a:lnTo>
                    <a:lnTo>
                      <a:pt x="265" y="1861"/>
                    </a:lnTo>
                    <a:lnTo>
                      <a:pt x="298" y="1862"/>
                    </a:lnTo>
                    <a:lnTo>
                      <a:pt x="331" y="1863"/>
                    </a:lnTo>
                    <a:lnTo>
                      <a:pt x="364" y="1864"/>
                    </a:lnTo>
                    <a:lnTo>
                      <a:pt x="397" y="1865"/>
                    </a:lnTo>
                    <a:lnTo>
                      <a:pt x="430" y="1866"/>
                    </a:lnTo>
                    <a:lnTo>
                      <a:pt x="464" y="1867"/>
                    </a:lnTo>
                    <a:lnTo>
                      <a:pt x="496" y="1869"/>
                    </a:lnTo>
                    <a:lnTo>
                      <a:pt x="529" y="1870"/>
                    </a:lnTo>
                    <a:lnTo>
                      <a:pt x="529" y="1729"/>
                    </a:lnTo>
                    <a:lnTo>
                      <a:pt x="529" y="1590"/>
                    </a:lnTo>
                    <a:lnTo>
                      <a:pt x="528" y="1450"/>
                    </a:lnTo>
                    <a:lnTo>
                      <a:pt x="528" y="1311"/>
                    </a:lnTo>
                    <a:lnTo>
                      <a:pt x="536" y="1310"/>
                    </a:lnTo>
                    <a:lnTo>
                      <a:pt x="545" y="1308"/>
                    </a:lnTo>
                    <a:lnTo>
                      <a:pt x="553" y="1306"/>
                    </a:lnTo>
                    <a:lnTo>
                      <a:pt x="561" y="1305"/>
                    </a:lnTo>
                    <a:lnTo>
                      <a:pt x="563" y="1221"/>
                    </a:lnTo>
                    <a:lnTo>
                      <a:pt x="563" y="1138"/>
                    </a:lnTo>
                    <a:lnTo>
                      <a:pt x="563" y="1055"/>
                    </a:lnTo>
                    <a:lnTo>
                      <a:pt x="563" y="972"/>
                    </a:lnTo>
                    <a:lnTo>
                      <a:pt x="557" y="960"/>
                    </a:lnTo>
                    <a:lnTo>
                      <a:pt x="551" y="947"/>
                    </a:lnTo>
                    <a:lnTo>
                      <a:pt x="545" y="934"/>
                    </a:lnTo>
                    <a:lnTo>
                      <a:pt x="541" y="922"/>
                    </a:lnTo>
                    <a:lnTo>
                      <a:pt x="535" y="910"/>
                    </a:lnTo>
                    <a:lnTo>
                      <a:pt x="529" y="898"/>
                    </a:lnTo>
                    <a:lnTo>
                      <a:pt x="525" y="885"/>
                    </a:lnTo>
                    <a:lnTo>
                      <a:pt x="519" y="872"/>
                    </a:lnTo>
                    <a:lnTo>
                      <a:pt x="519" y="749"/>
                    </a:lnTo>
                    <a:lnTo>
                      <a:pt x="520" y="626"/>
                    </a:lnTo>
                    <a:lnTo>
                      <a:pt x="520" y="502"/>
                    </a:lnTo>
                    <a:lnTo>
                      <a:pt x="520" y="379"/>
                    </a:lnTo>
                    <a:lnTo>
                      <a:pt x="513" y="376"/>
                    </a:lnTo>
                    <a:lnTo>
                      <a:pt x="506" y="372"/>
                    </a:lnTo>
                    <a:lnTo>
                      <a:pt x="498" y="369"/>
                    </a:lnTo>
                    <a:lnTo>
                      <a:pt x="491" y="364"/>
                    </a:lnTo>
                    <a:lnTo>
                      <a:pt x="491" y="310"/>
                    </a:lnTo>
                    <a:lnTo>
                      <a:pt x="492" y="256"/>
                    </a:lnTo>
                    <a:lnTo>
                      <a:pt x="492" y="203"/>
                    </a:lnTo>
                    <a:lnTo>
                      <a:pt x="492" y="149"/>
                    </a:lnTo>
                    <a:lnTo>
                      <a:pt x="512" y="146"/>
                    </a:lnTo>
                    <a:lnTo>
                      <a:pt x="532" y="145"/>
                    </a:lnTo>
                    <a:lnTo>
                      <a:pt x="551" y="143"/>
                    </a:lnTo>
                    <a:lnTo>
                      <a:pt x="571" y="142"/>
                    </a:lnTo>
                    <a:lnTo>
                      <a:pt x="590" y="140"/>
                    </a:lnTo>
                    <a:lnTo>
                      <a:pt x="610" y="138"/>
                    </a:lnTo>
                    <a:lnTo>
                      <a:pt x="629" y="136"/>
                    </a:lnTo>
                    <a:lnTo>
                      <a:pt x="649" y="135"/>
                    </a:lnTo>
                    <a:lnTo>
                      <a:pt x="649" y="102"/>
                    </a:lnTo>
                    <a:lnTo>
                      <a:pt x="649" y="68"/>
                    </a:lnTo>
                    <a:lnTo>
                      <a:pt x="649" y="35"/>
                    </a:lnTo>
                    <a:lnTo>
                      <a:pt x="649" y="1"/>
                    </a:lnTo>
                    <a:lnTo>
                      <a:pt x="609" y="1"/>
                    </a:lnTo>
                    <a:lnTo>
                      <a:pt x="568" y="1"/>
                    </a:lnTo>
                    <a:lnTo>
                      <a:pt x="527" y="1"/>
                    </a:lnTo>
                    <a:lnTo>
                      <a:pt x="487" y="0"/>
                    </a:lnTo>
                    <a:lnTo>
                      <a:pt x="446" y="0"/>
                    </a:lnTo>
                    <a:lnTo>
                      <a:pt x="406" y="0"/>
                    </a:lnTo>
                    <a:lnTo>
                      <a:pt x="364" y="0"/>
                    </a:lnTo>
                    <a:lnTo>
                      <a:pt x="324" y="0"/>
                    </a:lnTo>
                    <a:lnTo>
                      <a:pt x="284" y="0"/>
                    </a:lnTo>
                    <a:lnTo>
                      <a:pt x="243" y="0"/>
                    </a:lnTo>
                    <a:lnTo>
                      <a:pt x="203" y="0"/>
                    </a:lnTo>
                    <a:lnTo>
                      <a:pt x="162" y="0"/>
                    </a:lnTo>
                    <a:lnTo>
                      <a:pt x="121" y="0"/>
                    </a:lnTo>
                    <a:lnTo>
                      <a:pt x="81" y="0"/>
                    </a:lnTo>
                    <a:lnTo>
                      <a:pt x="41" y="0"/>
                    </a:lnTo>
                    <a:lnTo>
                      <a:pt x="0" y="0"/>
                    </a:lnTo>
                    <a:lnTo>
                      <a:pt x="0" y="140"/>
                    </a:lnTo>
                    <a:lnTo>
                      <a:pt x="13" y="141"/>
                    </a:lnTo>
                    <a:lnTo>
                      <a:pt x="25" y="142"/>
                    </a:lnTo>
                    <a:lnTo>
                      <a:pt x="37" y="142"/>
                    </a:lnTo>
                    <a:lnTo>
                      <a:pt x="50" y="143"/>
                    </a:lnTo>
                    <a:lnTo>
                      <a:pt x="63" y="144"/>
                    </a:lnTo>
                    <a:lnTo>
                      <a:pt x="74" y="145"/>
                    </a:lnTo>
                    <a:lnTo>
                      <a:pt x="87" y="146"/>
                    </a:lnTo>
                    <a:lnTo>
                      <a:pt x="99" y="146"/>
                    </a:lnTo>
                    <a:lnTo>
                      <a:pt x="112" y="148"/>
                    </a:lnTo>
                    <a:lnTo>
                      <a:pt x="125" y="149"/>
                    </a:lnTo>
                    <a:lnTo>
                      <a:pt x="137" y="150"/>
                    </a:lnTo>
                    <a:lnTo>
                      <a:pt x="150" y="151"/>
                    </a:lnTo>
                    <a:lnTo>
                      <a:pt x="162" y="152"/>
                    </a:lnTo>
                    <a:lnTo>
                      <a:pt x="174" y="152"/>
                    </a:lnTo>
                    <a:lnTo>
                      <a:pt x="187" y="153"/>
                    </a:lnTo>
                    <a:lnTo>
                      <a:pt x="200" y="155"/>
                    </a:lnTo>
                    <a:lnTo>
                      <a:pt x="200" y="205"/>
                    </a:lnTo>
                    <a:lnTo>
                      <a:pt x="200" y="256"/>
                    </a:lnTo>
                    <a:lnTo>
                      <a:pt x="200" y="307"/>
                    </a:lnTo>
                    <a:lnTo>
                      <a:pt x="199" y="357"/>
                    </a:lnTo>
                    <a:lnTo>
                      <a:pt x="186" y="357"/>
                    </a:lnTo>
                    <a:lnTo>
                      <a:pt x="174" y="356"/>
                    </a:lnTo>
                    <a:lnTo>
                      <a:pt x="162" y="356"/>
                    </a:lnTo>
                    <a:lnTo>
                      <a:pt x="149" y="355"/>
                    </a:lnTo>
                    <a:lnTo>
                      <a:pt x="136" y="355"/>
                    </a:lnTo>
                    <a:lnTo>
                      <a:pt x="125" y="354"/>
                    </a:lnTo>
                    <a:lnTo>
                      <a:pt x="112" y="354"/>
                    </a:lnTo>
                    <a:lnTo>
                      <a:pt x="99" y="353"/>
                    </a:lnTo>
                    <a:lnTo>
                      <a:pt x="87" y="353"/>
                    </a:lnTo>
                    <a:lnTo>
                      <a:pt x="74" y="353"/>
                    </a:lnTo>
                    <a:lnTo>
                      <a:pt x="63" y="352"/>
                    </a:lnTo>
                    <a:lnTo>
                      <a:pt x="50" y="352"/>
                    </a:lnTo>
                    <a:lnTo>
                      <a:pt x="37" y="350"/>
                    </a:lnTo>
                    <a:lnTo>
                      <a:pt x="25" y="350"/>
                    </a:lnTo>
                    <a:lnTo>
                      <a:pt x="13" y="349"/>
                    </a:lnTo>
                    <a:lnTo>
                      <a:pt x="0" y="349"/>
                    </a:lnTo>
                    <a:close/>
                  </a:path>
                </a:pathLst>
              </a:custGeom>
              <a:solidFill>
                <a:srgbClr val="F2F2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223" name="Freeform 24"/>
              <p:cNvSpPr>
                <a:spLocks/>
              </p:cNvSpPr>
              <p:nvPr/>
            </p:nvSpPr>
            <p:spPr bwMode="auto">
              <a:xfrm>
                <a:off x="2589" y="1815"/>
                <a:ext cx="302" cy="928"/>
              </a:xfrm>
              <a:custGeom>
                <a:avLst/>
                <a:gdLst>
                  <a:gd name="T0" fmla="*/ 602 w 602"/>
                  <a:gd name="T1" fmla="*/ 2 h 1854"/>
                  <a:gd name="T2" fmla="*/ 527 w 602"/>
                  <a:gd name="T3" fmla="*/ 2 h 1854"/>
                  <a:gd name="T4" fmla="*/ 451 w 602"/>
                  <a:gd name="T5" fmla="*/ 1 h 1854"/>
                  <a:gd name="T6" fmla="*/ 376 w 602"/>
                  <a:gd name="T7" fmla="*/ 1 h 1854"/>
                  <a:gd name="T8" fmla="*/ 302 w 602"/>
                  <a:gd name="T9" fmla="*/ 1 h 1854"/>
                  <a:gd name="T10" fmla="*/ 227 w 602"/>
                  <a:gd name="T11" fmla="*/ 1 h 1854"/>
                  <a:gd name="T12" fmla="*/ 151 w 602"/>
                  <a:gd name="T13" fmla="*/ 1 h 1854"/>
                  <a:gd name="T14" fmla="*/ 76 w 602"/>
                  <a:gd name="T15" fmla="*/ 0 h 1854"/>
                  <a:gd name="T16" fmla="*/ 0 w 602"/>
                  <a:gd name="T17" fmla="*/ 0 h 1854"/>
                  <a:gd name="T18" fmla="*/ 0 w 602"/>
                  <a:gd name="T19" fmla="*/ 54 h 1854"/>
                  <a:gd name="T20" fmla="*/ 0 w 602"/>
                  <a:gd name="T21" fmla="*/ 108 h 1854"/>
                  <a:gd name="T22" fmla="*/ 16 w 602"/>
                  <a:gd name="T23" fmla="*/ 106 h 1854"/>
                  <a:gd name="T24" fmla="*/ 31 w 602"/>
                  <a:gd name="T25" fmla="*/ 104 h 1854"/>
                  <a:gd name="T26" fmla="*/ 33 w 602"/>
                  <a:gd name="T27" fmla="*/ 970 h 1854"/>
                  <a:gd name="T28" fmla="*/ 34 w 602"/>
                  <a:gd name="T29" fmla="*/ 1836 h 1854"/>
                  <a:gd name="T30" fmla="*/ 106 w 602"/>
                  <a:gd name="T31" fmla="*/ 1838 h 1854"/>
                  <a:gd name="T32" fmla="*/ 176 w 602"/>
                  <a:gd name="T33" fmla="*/ 1841 h 1854"/>
                  <a:gd name="T34" fmla="*/ 247 w 602"/>
                  <a:gd name="T35" fmla="*/ 1843 h 1854"/>
                  <a:gd name="T36" fmla="*/ 319 w 602"/>
                  <a:gd name="T37" fmla="*/ 1845 h 1854"/>
                  <a:gd name="T38" fmla="*/ 389 w 602"/>
                  <a:gd name="T39" fmla="*/ 1848 h 1854"/>
                  <a:gd name="T40" fmla="*/ 461 w 602"/>
                  <a:gd name="T41" fmla="*/ 1850 h 1854"/>
                  <a:gd name="T42" fmla="*/ 531 w 602"/>
                  <a:gd name="T43" fmla="*/ 1852 h 1854"/>
                  <a:gd name="T44" fmla="*/ 602 w 602"/>
                  <a:gd name="T45" fmla="*/ 1854 h 1854"/>
                  <a:gd name="T46" fmla="*/ 590 w 602"/>
                  <a:gd name="T47" fmla="*/ 350 h 1854"/>
                  <a:gd name="T48" fmla="*/ 564 w 602"/>
                  <a:gd name="T49" fmla="*/ 349 h 1854"/>
                  <a:gd name="T50" fmla="*/ 540 w 602"/>
                  <a:gd name="T51" fmla="*/ 348 h 1854"/>
                  <a:gd name="T52" fmla="*/ 515 w 602"/>
                  <a:gd name="T53" fmla="*/ 347 h 1854"/>
                  <a:gd name="T54" fmla="*/ 489 w 602"/>
                  <a:gd name="T55" fmla="*/ 347 h 1854"/>
                  <a:gd name="T56" fmla="*/ 464 w 602"/>
                  <a:gd name="T57" fmla="*/ 345 h 1854"/>
                  <a:gd name="T58" fmla="*/ 440 w 602"/>
                  <a:gd name="T59" fmla="*/ 344 h 1854"/>
                  <a:gd name="T60" fmla="*/ 414 w 602"/>
                  <a:gd name="T61" fmla="*/ 343 h 1854"/>
                  <a:gd name="T62" fmla="*/ 405 w 602"/>
                  <a:gd name="T63" fmla="*/ 320 h 1854"/>
                  <a:gd name="T64" fmla="*/ 412 w 602"/>
                  <a:gd name="T65" fmla="*/ 275 h 1854"/>
                  <a:gd name="T66" fmla="*/ 419 w 602"/>
                  <a:gd name="T67" fmla="*/ 222 h 1854"/>
                  <a:gd name="T68" fmla="*/ 427 w 602"/>
                  <a:gd name="T69" fmla="*/ 161 h 1854"/>
                  <a:gd name="T70" fmla="*/ 453 w 602"/>
                  <a:gd name="T71" fmla="*/ 131 h 1854"/>
                  <a:gd name="T72" fmla="*/ 495 w 602"/>
                  <a:gd name="T73" fmla="*/ 135 h 1854"/>
                  <a:gd name="T74" fmla="*/ 539 w 602"/>
                  <a:gd name="T75" fmla="*/ 138 h 1854"/>
                  <a:gd name="T76" fmla="*/ 582 w 602"/>
                  <a:gd name="T77" fmla="*/ 140 h 1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02" h="1854">
                    <a:moveTo>
                      <a:pt x="602" y="142"/>
                    </a:moveTo>
                    <a:lnTo>
                      <a:pt x="602" y="2"/>
                    </a:lnTo>
                    <a:lnTo>
                      <a:pt x="564" y="2"/>
                    </a:lnTo>
                    <a:lnTo>
                      <a:pt x="527" y="2"/>
                    </a:lnTo>
                    <a:lnTo>
                      <a:pt x="489" y="2"/>
                    </a:lnTo>
                    <a:lnTo>
                      <a:pt x="451" y="1"/>
                    </a:lnTo>
                    <a:lnTo>
                      <a:pt x="414" y="1"/>
                    </a:lnTo>
                    <a:lnTo>
                      <a:pt x="376" y="1"/>
                    </a:lnTo>
                    <a:lnTo>
                      <a:pt x="340" y="1"/>
                    </a:lnTo>
                    <a:lnTo>
                      <a:pt x="302" y="1"/>
                    </a:lnTo>
                    <a:lnTo>
                      <a:pt x="264" y="1"/>
                    </a:lnTo>
                    <a:lnTo>
                      <a:pt x="227" y="1"/>
                    </a:lnTo>
                    <a:lnTo>
                      <a:pt x="189" y="1"/>
                    </a:lnTo>
                    <a:lnTo>
                      <a:pt x="151" y="1"/>
                    </a:lnTo>
                    <a:lnTo>
                      <a:pt x="113" y="0"/>
                    </a:lnTo>
                    <a:lnTo>
                      <a:pt x="76" y="0"/>
                    </a:lnTo>
                    <a:lnTo>
                      <a:pt x="38" y="0"/>
                    </a:lnTo>
                    <a:lnTo>
                      <a:pt x="0" y="0"/>
                    </a:lnTo>
                    <a:lnTo>
                      <a:pt x="0" y="28"/>
                    </a:lnTo>
                    <a:lnTo>
                      <a:pt x="0" y="54"/>
                    </a:lnTo>
                    <a:lnTo>
                      <a:pt x="0" y="82"/>
                    </a:lnTo>
                    <a:lnTo>
                      <a:pt x="0" y="108"/>
                    </a:lnTo>
                    <a:lnTo>
                      <a:pt x="8" y="107"/>
                    </a:lnTo>
                    <a:lnTo>
                      <a:pt x="16" y="106"/>
                    </a:lnTo>
                    <a:lnTo>
                      <a:pt x="23" y="105"/>
                    </a:lnTo>
                    <a:lnTo>
                      <a:pt x="31" y="104"/>
                    </a:lnTo>
                    <a:lnTo>
                      <a:pt x="32" y="537"/>
                    </a:lnTo>
                    <a:lnTo>
                      <a:pt x="33" y="970"/>
                    </a:lnTo>
                    <a:lnTo>
                      <a:pt x="33" y="1403"/>
                    </a:lnTo>
                    <a:lnTo>
                      <a:pt x="34" y="1836"/>
                    </a:lnTo>
                    <a:lnTo>
                      <a:pt x="70" y="1837"/>
                    </a:lnTo>
                    <a:lnTo>
                      <a:pt x="106" y="1838"/>
                    </a:lnTo>
                    <a:lnTo>
                      <a:pt x="140" y="1840"/>
                    </a:lnTo>
                    <a:lnTo>
                      <a:pt x="176" y="1841"/>
                    </a:lnTo>
                    <a:lnTo>
                      <a:pt x="212" y="1842"/>
                    </a:lnTo>
                    <a:lnTo>
                      <a:pt x="247" y="1843"/>
                    </a:lnTo>
                    <a:lnTo>
                      <a:pt x="283" y="1844"/>
                    </a:lnTo>
                    <a:lnTo>
                      <a:pt x="319" y="1845"/>
                    </a:lnTo>
                    <a:lnTo>
                      <a:pt x="353" y="1846"/>
                    </a:lnTo>
                    <a:lnTo>
                      <a:pt x="389" y="1848"/>
                    </a:lnTo>
                    <a:lnTo>
                      <a:pt x="425" y="1849"/>
                    </a:lnTo>
                    <a:lnTo>
                      <a:pt x="461" y="1850"/>
                    </a:lnTo>
                    <a:lnTo>
                      <a:pt x="496" y="1851"/>
                    </a:lnTo>
                    <a:lnTo>
                      <a:pt x="531" y="1852"/>
                    </a:lnTo>
                    <a:lnTo>
                      <a:pt x="567" y="1853"/>
                    </a:lnTo>
                    <a:lnTo>
                      <a:pt x="602" y="1854"/>
                    </a:lnTo>
                    <a:lnTo>
                      <a:pt x="602" y="351"/>
                    </a:lnTo>
                    <a:lnTo>
                      <a:pt x="590" y="350"/>
                    </a:lnTo>
                    <a:lnTo>
                      <a:pt x="577" y="350"/>
                    </a:lnTo>
                    <a:lnTo>
                      <a:pt x="564" y="349"/>
                    </a:lnTo>
                    <a:lnTo>
                      <a:pt x="553" y="349"/>
                    </a:lnTo>
                    <a:lnTo>
                      <a:pt x="540" y="348"/>
                    </a:lnTo>
                    <a:lnTo>
                      <a:pt x="527" y="348"/>
                    </a:lnTo>
                    <a:lnTo>
                      <a:pt x="515" y="347"/>
                    </a:lnTo>
                    <a:lnTo>
                      <a:pt x="502" y="347"/>
                    </a:lnTo>
                    <a:lnTo>
                      <a:pt x="489" y="347"/>
                    </a:lnTo>
                    <a:lnTo>
                      <a:pt x="477" y="345"/>
                    </a:lnTo>
                    <a:lnTo>
                      <a:pt x="464" y="345"/>
                    </a:lnTo>
                    <a:lnTo>
                      <a:pt x="453" y="344"/>
                    </a:lnTo>
                    <a:lnTo>
                      <a:pt x="440" y="344"/>
                    </a:lnTo>
                    <a:lnTo>
                      <a:pt x="427" y="343"/>
                    </a:lnTo>
                    <a:lnTo>
                      <a:pt x="414" y="343"/>
                    </a:lnTo>
                    <a:lnTo>
                      <a:pt x="402" y="342"/>
                    </a:lnTo>
                    <a:lnTo>
                      <a:pt x="405" y="320"/>
                    </a:lnTo>
                    <a:lnTo>
                      <a:pt x="409" y="297"/>
                    </a:lnTo>
                    <a:lnTo>
                      <a:pt x="412" y="275"/>
                    </a:lnTo>
                    <a:lnTo>
                      <a:pt x="414" y="252"/>
                    </a:lnTo>
                    <a:lnTo>
                      <a:pt x="419" y="222"/>
                    </a:lnTo>
                    <a:lnTo>
                      <a:pt x="424" y="191"/>
                    </a:lnTo>
                    <a:lnTo>
                      <a:pt x="427" y="161"/>
                    </a:lnTo>
                    <a:lnTo>
                      <a:pt x="432" y="130"/>
                    </a:lnTo>
                    <a:lnTo>
                      <a:pt x="453" y="131"/>
                    </a:lnTo>
                    <a:lnTo>
                      <a:pt x="474" y="133"/>
                    </a:lnTo>
                    <a:lnTo>
                      <a:pt x="495" y="135"/>
                    </a:lnTo>
                    <a:lnTo>
                      <a:pt x="517" y="136"/>
                    </a:lnTo>
                    <a:lnTo>
                      <a:pt x="539" y="138"/>
                    </a:lnTo>
                    <a:lnTo>
                      <a:pt x="560" y="139"/>
                    </a:lnTo>
                    <a:lnTo>
                      <a:pt x="582" y="140"/>
                    </a:lnTo>
                    <a:lnTo>
                      <a:pt x="602" y="142"/>
                    </a:lnTo>
                    <a:close/>
                  </a:path>
                </a:pathLst>
              </a:custGeom>
              <a:solidFill>
                <a:srgbClr val="F2F2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224" name="Freeform 25"/>
              <p:cNvSpPr>
                <a:spLocks/>
              </p:cNvSpPr>
              <p:nvPr/>
            </p:nvSpPr>
            <p:spPr bwMode="auto">
              <a:xfrm>
                <a:off x="2890" y="1816"/>
                <a:ext cx="322" cy="935"/>
              </a:xfrm>
              <a:custGeom>
                <a:avLst/>
                <a:gdLst>
                  <a:gd name="T0" fmla="*/ 0 w 644"/>
                  <a:gd name="T1" fmla="*/ 354 h 1870"/>
                  <a:gd name="T2" fmla="*/ 0 w 644"/>
                  <a:gd name="T3" fmla="*/ 1852 h 1870"/>
                  <a:gd name="T4" fmla="*/ 524 w 644"/>
                  <a:gd name="T5" fmla="*/ 1870 h 1870"/>
                  <a:gd name="T6" fmla="*/ 524 w 644"/>
                  <a:gd name="T7" fmla="*/ 1306 h 1870"/>
                  <a:gd name="T8" fmla="*/ 557 w 644"/>
                  <a:gd name="T9" fmla="*/ 1301 h 1870"/>
                  <a:gd name="T10" fmla="*/ 558 w 644"/>
                  <a:gd name="T11" fmla="*/ 977 h 1870"/>
                  <a:gd name="T12" fmla="*/ 516 w 644"/>
                  <a:gd name="T13" fmla="*/ 875 h 1870"/>
                  <a:gd name="T14" fmla="*/ 516 w 644"/>
                  <a:gd name="T15" fmla="*/ 382 h 1870"/>
                  <a:gd name="T16" fmla="*/ 488 w 644"/>
                  <a:gd name="T17" fmla="*/ 367 h 1870"/>
                  <a:gd name="T18" fmla="*/ 488 w 644"/>
                  <a:gd name="T19" fmla="*/ 146 h 1870"/>
                  <a:gd name="T20" fmla="*/ 643 w 644"/>
                  <a:gd name="T21" fmla="*/ 131 h 1870"/>
                  <a:gd name="T22" fmla="*/ 644 w 644"/>
                  <a:gd name="T23" fmla="*/ 2 h 1870"/>
                  <a:gd name="T24" fmla="*/ 0 w 644"/>
                  <a:gd name="T25" fmla="*/ 0 h 1870"/>
                  <a:gd name="T26" fmla="*/ 0 w 644"/>
                  <a:gd name="T27" fmla="*/ 137 h 1870"/>
                  <a:gd name="T28" fmla="*/ 204 w 644"/>
                  <a:gd name="T29" fmla="*/ 151 h 1870"/>
                  <a:gd name="T30" fmla="*/ 204 w 644"/>
                  <a:gd name="T31" fmla="*/ 364 h 1870"/>
                  <a:gd name="T32" fmla="*/ 0 w 644"/>
                  <a:gd name="T33" fmla="*/ 354 h 18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44" h="1870">
                    <a:moveTo>
                      <a:pt x="0" y="354"/>
                    </a:moveTo>
                    <a:lnTo>
                      <a:pt x="0" y="1852"/>
                    </a:lnTo>
                    <a:lnTo>
                      <a:pt x="524" y="1870"/>
                    </a:lnTo>
                    <a:lnTo>
                      <a:pt x="524" y="1306"/>
                    </a:lnTo>
                    <a:lnTo>
                      <a:pt x="557" y="1301"/>
                    </a:lnTo>
                    <a:lnTo>
                      <a:pt x="558" y="977"/>
                    </a:lnTo>
                    <a:lnTo>
                      <a:pt x="516" y="875"/>
                    </a:lnTo>
                    <a:lnTo>
                      <a:pt x="516" y="382"/>
                    </a:lnTo>
                    <a:lnTo>
                      <a:pt x="488" y="367"/>
                    </a:lnTo>
                    <a:lnTo>
                      <a:pt x="488" y="146"/>
                    </a:lnTo>
                    <a:lnTo>
                      <a:pt x="643" y="131"/>
                    </a:lnTo>
                    <a:lnTo>
                      <a:pt x="644" y="2"/>
                    </a:lnTo>
                    <a:lnTo>
                      <a:pt x="0" y="0"/>
                    </a:lnTo>
                    <a:lnTo>
                      <a:pt x="0" y="137"/>
                    </a:lnTo>
                    <a:lnTo>
                      <a:pt x="204" y="151"/>
                    </a:lnTo>
                    <a:lnTo>
                      <a:pt x="204" y="364"/>
                    </a:lnTo>
                    <a:lnTo>
                      <a:pt x="0" y="35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225" name="Freeform 26"/>
              <p:cNvSpPr>
                <a:spLocks/>
              </p:cNvSpPr>
              <p:nvPr/>
            </p:nvSpPr>
            <p:spPr bwMode="auto">
              <a:xfrm>
                <a:off x="2593" y="1815"/>
                <a:ext cx="297" cy="927"/>
              </a:xfrm>
              <a:custGeom>
                <a:avLst/>
                <a:gdLst>
                  <a:gd name="T0" fmla="*/ 594 w 594"/>
                  <a:gd name="T1" fmla="*/ 138 h 1853"/>
                  <a:gd name="T2" fmla="*/ 594 w 594"/>
                  <a:gd name="T3" fmla="*/ 1 h 1853"/>
                  <a:gd name="T4" fmla="*/ 0 w 594"/>
                  <a:gd name="T5" fmla="*/ 0 h 1853"/>
                  <a:gd name="T6" fmla="*/ 0 w 594"/>
                  <a:gd name="T7" fmla="*/ 104 h 1853"/>
                  <a:gd name="T8" fmla="*/ 32 w 594"/>
                  <a:gd name="T9" fmla="*/ 98 h 1853"/>
                  <a:gd name="T10" fmla="*/ 33 w 594"/>
                  <a:gd name="T11" fmla="*/ 1835 h 1853"/>
                  <a:gd name="T12" fmla="*/ 594 w 594"/>
                  <a:gd name="T13" fmla="*/ 1853 h 1853"/>
                  <a:gd name="T14" fmla="*/ 594 w 594"/>
                  <a:gd name="T15" fmla="*/ 355 h 1853"/>
                  <a:gd name="T16" fmla="*/ 390 w 594"/>
                  <a:gd name="T17" fmla="*/ 345 h 1853"/>
                  <a:gd name="T18" fmla="*/ 403 w 594"/>
                  <a:gd name="T19" fmla="*/ 256 h 1853"/>
                  <a:gd name="T20" fmla="*/ 422 w 594"/>
                  <a:gd name="T21" fmla="*/ 127 h 1853"/>
                  <a:gd name="T22" fmla="*/ 594 w 594"/>
                  <a:gd name="T23" fmla="*/ 138 h 18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94" h="1853">
                    <a:moveTo>
                      <a:pt x="594" y="138"/>
                    </a:moveTo>
                    <a:lnTo>
                      <a:pt x="594" y="1"/>
                    </a:lnTo>
                    <a:lnTo>
                      <a:pt x="0" y="0"/>
                    </a:lnTo>
                    <a:lnTo>
                      <a:pt x="0" y="104"/>
                    </a:lnTo>
                    <a:lnTo>
                      <a:pt x="32" y="98"/>
                    </a:lnTo>
                    <a:lnTo>
                      <a:pt x="33" y="1835"/>
                    </a:lnTo>
                    <a:lnTo>
                      <a:pt x="594" y="1853"/>
                    </a:lnTo>
                    <a:lnTo>
                      <a:pt x="594" y="355"/>
                    </a:lnTo>
                    <a:lnTo>
                      <a:pt x="390" y="345"/>
                    </a:lnTo>
                    <a:lnTo>
                      <a:pt x="403" y="256"/>
                    </a:lnTo>
                    <a:lnTo>
                      <a:pt x="422" y="127"/>
                    </a:lnTo>
                    <a:lnTo>
                      <a:pt x="594" y="13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226" name="Freeform 27"/>
              <p:cNvSpPr>
                <a:spLocks/>
              </p:cNvSpPr>
              <p:nvPr/>
            </p:nvSpPr>
            <p:spPr bwMode="auto">
              <a:xfrm>
                <a:off x="2607" y="1765"/>
                <a:ext cx="32" cy="87"/>
              </a:xfrm>
              <a:custGeom>
                <a:avLst/>
                <a:gdLst>
                  <a:gd name="T0" fmla="*/ 30 w 64"/>
                  <a:gd name="T1" fmla="*/ 0 h 172"/>
                  <a:gd name="T2" fmla="*/ 0 w 64"/>
                  <a:gd name="T3" fmla="*/ 17 h 172"/>
                  <a:gd name="T4" fmla="*/ 0 w 64"/>
                  <a:gd name="T5" fmla="*/ 172 h 172"/>
                  <a:gd name="T6" fmla="*/ 64 w 64"/>
                  <a:gd name="T7" fmla="*/ 172 h 172"/>
                  <a:gd name="T8" fmla="*/ 30 w 64"/>
                  <a:gd name="T9" fmla="*/ 0 h 172"/>
                </a:gdLst>
                <a:ahLst/>
                <a:cxnLst>
                  <a:cxn ang="0">
                    <a:pos x="T0" y="T1"/>
                  </a:cxn>
                  <a:cxn ang="0">
                    <a:pos x="T2" y="T3"/>
                  </a:cxn>
                  <a:cxn ang="0">
                    <a:pos x="T4" y="T5"/>
                  </a:cxn>
                  <a:cxn ang="0">
                    <a:pos x="T6" y="T7"/>
                  </a:cxn>
                  <a:cxn ang="0">
                    <a:pos x="T8" y="T9"/>
                  </a:cxn>
                </a:cxnLst>
                <a:rect l="0" t="0" r="r" b="b"/>
                <a:pathLst>
                  <a:path w="64" h="172">
                    <a:moveTo>
                      <a:pt x="30" y="0"/>
                    </a:moveTo>
                    <a:lnTo>
                      <a:pt x="0" y="17"/>
                    </a:lnTo>
                    <a:lnTo>
                      <a:pt x="0" y="172"/>
                    </a:lnTo>
                    <a:lnTo>
                      <a:pt x="64" y="172"/>
                    </a:lnTo>
                    <a:lnTo>
                      <a:pt x="30" y="0"/>
                    </a:lnTo>
                    <a:close/>
                  </a:path>
                </a:pathLst>
              </a:custGeom>
              <a:solidFill>
                <a:srgbClr val="333D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227" name="Freeform 28"/>
              <p:cNvSpPr>
                <a:spLocks/>
              </p:cNvSpPr>
              <p:nvPr/>
            </p:nvSpPr>
            <p:spPr bwMode="auto">
              <a:xfrm>
                <a:off x="2687" y="1996"/>
                <a:ext cx="470" cy="851"/>
              </a:xfrm>
              <a:custGeom>
                <a:avLst/>
                <a:gdLst>
                  <a:gd name="T0" fmla="*/ 896 w 942"/>
                  <a:gd name="T1" fmla="*/ 47 h 1703"/>
                  <a:gd name="T2" fmla="*/ 165 w 942"/>
                  <a:gd name="T3" fmla="*/ 0 h 1703"/>
                  <a:gd name="T4" fmla="*/ 45 w 942"/>
                  <a:gd name="T5" fmla="*/ 47 h 1703"/>
                  <a:gd name="T6" fmla="*/ 0 w 942"/>
                  <a:gd name="T7" fmla="*/ 1675 h 1703"/>
                  <a:gd name="T8" fmla="*/ 83 w 942"/>
                  <a:gd name="T9" fmla="*/ 1700 h 1703"/>
                  <a:gd name="T10" fmla="*/ 859 w 942"/>
                  <a:gd name="T11" fmla="*/ 1703 h 1703"/>
                  <a:gd name="T12" fmla="*/ 859 w 942"/>
                  <a:gd name="T13" fmla="*/ 1657 h 1703"/>
                  <a:gd name="T14" fmla="*/ 905 w 942"/>
                  <a:gd name="T15" fmla="*/ 1657 h 1703"/>
                  <a:gd name="T16" fmla="*/ 905 w 942"/>
                  <a:gd name="T17" fmla="*/ 975 h 1703"/>
                  <a:gd name="T18" fmla="*/ 822 w 942"/>
                  <a:gd name="T19" fmla="*/ 975 h 1703"/>
                  <a:gd name="T20" fmla="*/ 822 w 942"/>
                  <a:gd name="T21" fmla="*/ 912 h 1703"/>
                  <a:gd name="T22" fmla="*/ 942 w 942"/>
                  <a:gd name="T23" fmla="*/ 915 h 1703"/>
                  <a:gd name="T24" fmla="*/ 942 w 942"/>
                  <a:gd name="T25" fmla="*/ 635 h 1703"/>
                  <a:gd name="T26" fmla="*/ 896 w 942"/>
                  <a:gd name="T27" fmla="*/ 556 h 1703"/>
                  <a:gd name="T28" fmla="*/ 896 w 942"/>
                  <a:gd name="T29" fmla="*/ 47 h 1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42" h="1703">
                    <a:moveTo>
                      <a:pt x="896" y="47"/>
                    </a:moveTo>
                    <a:lnTo>
                      <a:pt x="165" y="0"/>
                    </a:lnTo>
                    <a:lnTo>
                      <a:pt x="45" y="47"/>
                    </a:lnTo>
                    <a:lnTo>
                      <a:pt x="0" y="1675"/>
                    </a:lnTo>
                    <a:lnTo>
                      <a:pt x="83" y="1700"/>
                    </a:lnTo>
                    <a:lnTo>
                      <a:pt x="859" y="1703"/>
                    </a:lnTo>
                    <a:lnTo>
                      <a:pt x="859" y="1657"/>
                    </a:lnTo>
                    <a:lnTo>
                      <a:pt x="905" y="1657"/>
                    </a:lnTo>
                    <a:lnTo>
                      <a:pt x="905" y="975"/>
                    </a:lnTo>
                    <a:lnTo>
                      <a:pt x="822" y="975"/>
                    </a:lnTo>
                    <a:lnTo>
                      <a:pt x="822" y="912"/>
                    </a:lnTo>
                    <a:lnTo>
                      <a:pt x="942" y="915"/>
                    </a:lnTo>
                    <a:lnTo>
                      <a:pt x="942" y="635"/>
                    </a:lnTo>
                    <a:lnTo>
                      <a:pt x="896" y="556"/>
                    </a:lnTo>
                    <a:lnTo>
                      <a:pt x="896" y="47"/>
                    </a:lnTo>
                    <a:close/>
                  </a:path>
                </a:pathLst>
              </a:custGeom>
              <a:solidFill>
                <a:srgbClr val="333D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228" name="Freeform 29"/>
              <p:cNvSpPr>
                <a:spLocks/>
              </p:cNvSpPr>
              <p:nvPr/>
            </p:nvSpPr>
            <p:spPr bwMode="auto">
              <a:xfrm>
                <a:off x="2622" y="1708"/>
                <a:ext cx="577" cy="1137"/>
              </a:xfrm>
              <a:custGeom>
                <a:avLst/>
                <a:gdLst>
                  <a:gd name="T0" fmla="*/ 992 w 1155"/>
                  <a:gd name="T1" fmla="*/ 76 h 2274"/>
                  <a:gd name="T2" fmla="*/ 244 w 1155"/>
                  <a:gd name="T3" fmla="*/ 0 h 2274"/>
                  <a:gd name="T4" fmla="*/ 0 w 1155"/>
                  <a:gd name="T5" fmla="*/ 66 h 2274"/>
                  <a:gd name="T6" fmla="*/ 6 w 1155"/>
                  <a:gd name="T7" fmla="*/ 2233 h 2274"/>
                  <a:gd name="T8" fmla="*/ 243 w 1155"/>
                  <a:gd name="T9" fmla="*/ 2274 h 2274"/>
                  <a:gd name="T10" fmla="*/ 229 w 1155"/>
                  <a:gd name="T11" fmla="*/ 314 h 2274"/>
                  <a:gd name="T12" fmla="*/ 772 w 1155"/>
                  <a:gd name="T13" fmla="*/ 346 h 2274"/>
                  <a:gd name="T14" fmla="*/ 772 w 1155"/>
                  <a:gd name="T15" fmla="*/ 1004 h 2274"/>
                  <a:gd name="T16" fmla="*/ 998 w 1155"/>
                  <a:gd name="T17" fmla="*/ 990 h 2274"/>
                  <a:gd name="T18" fmla="*/ 998 w 1155"/>
                  <a:gd name="T19" fmla="*/ 346 h 2274"/>
                  <a:gd name="T20" fmla="*/ 1155 w 1155"/>
                  <a:gd name="T21" fmla="*/ 326 h 2274"/>
                  <a:gd name="T22" fmla="*/ 1149 w 1155"/>
                  <a:gd name="T23" fmla="*/ 152 h 2274"/>
                  <a:gd name="T24" fmla="*/ 993 w 1155"/>
                  <a:gd name="T25" fmla="*/ 147 h 2274"/>
                  <a:gd name="T26" fmla="*/ 992 w 1155"/>
                  <a:gd name="T27" fmla="*/ 76 h 2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55" h="2274">
                    <a:moveTo>
                      <a:pt x="992" y="76"/>
                    </a:moveTo>
                    <a:lnTo>
                      <a:pt x="244" y="0"/>
                    </a:lnTo>
                    <a:lnTo>
                      <a:pt x="0" y="66"/>
                    </a:lnTo>
                    <a:lnTo>
                      <a:pt x="6" y="2233"/>
                    </a:lnTo>
                    <a:lnTo>
                      <a:pt x="243" y="2274"/>
                    </a:lnTo>
                    <a:lnTo>
                      <a:pt x="229" y="314"/>
                    </a:lnTo>
                    <a:lnTo>
                      <a:pt x="772" y="346"/>
                    </a:lnTo>
                    <a:lnTo>
                      <a:pt x="772" y="1004"/>
                    </a:lnTo>
                    <a:lnTo>
                      <a:pt x="998" y="990"/>
                    </a:lnTo>
                    <a:lnTo>
                      <a:pt x="998" y="346"/>
                    </a:lnTo>
                    <a:lnTo>
                      <a:pt x="1155" y="326"/>
                    </a:lnTo>
                    <a:lnTo>
                      <a:pt x="1149" y="152"/>
                    </a:lnTo>
                    <a:lnTo>
                      <a:pt x="993" y="147"/>
                    </a:lnTo>
                    <a:lnTo>
                      <a:pt x="992" y="76"/>
                    </a:lnTo>
                    <a:close/>
                  </a:path>
                </a:pathLst>
              </a:custGeom>
              <a:solidFill>
                <a:srgbClr val="333D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229" name="Freeform 30"/>
              <p:cNvSpPr>
                <a:spLocks/>
              </p:cNvSpPr>
              <p:nvPr/>
            </p:nvSpPr>
            <p:spPr bwMode="auto">
              <a:xfrm>
                <a:off x="2620" y="1706"/>
                <a:ext cx="100" cy="1138"/>
              </a:xfrm>
              <a:custGeom>
                <a:avLst/>
                <a:gdLst>
                  <a:gd name="T0" fmla="*/ 190 w 199"/>
                  <a:gd name="T1" fmla="*/ 0 h 2276"/>
                  <a:gd name="T2" fmla="*/ 199 w 199"/>
                  <a:gd name="T3" fmla="*/ 2276 h 2276"/>
                  <a:gd name="T4" fmla="*/ 0 w 199"/>
                  <a:gd name="T5" fmla="*/ 2235 h 2276"/>
                  <a:gd name="T6" fmla="*/ 0 w 199"/>
                  <a:gd name="T7" fmla="*/ 68 h 2276"/>
                  <a:gd name="T8" fmla="*/ 190 w 199"/>
                  <a:gd name="T9" fmla="*/ 0 h 2276"/>
                </a:gdLst>
                <a:ahLst/>
                <a:cxnLst>
                  <a:cxn ang="0">
                    <a:pos x="T0" y="T1"/>
                  </a:cxn>
                  <a:cxn ang="0">
                    <a:pos x="T2" y="T3"/>
                  </a:cxn>
                  <a:cxn ang="0">
                    <a:pos x="T4" y="T5"/>
                  </a:cxn>
                  <a:cxn ang="0">
                    <a:pos x="T6" y="T7"/>
                  </a:cxn>
                  <a:cxn ang="0">
                    <a:pos x="T8" y="T9"/>
                  </a:cxn>
                </a:cxnLst>
                <a:rect l="0" t="0" r="r" b="b"/>
                <a:pathLst>
                  <a:path w="199" h="2276">
                    <a:moveTo>
                      <a:pt x="190" y="0"/>
                    </a:moveTo>
                    <a:lnTo>
                      <a:pt x="199" y="2276"/>
                    </a:lnTo>
                    <a:lnTo>
                      <a:pt x="0" y="2235"/>
                    </a:lnTo>
                    <a:lnTo>
                      <a:pt x="0" y="68"/>
                    </a:lnTo>
                    <a:lnTo>
                      <a:pt x="190" y="0"/>
                    </a:lnTo>
                    <a:close/>
                  </a:path>
                </a:pathLst>
              </a:custGeom>
              <a:solidFill>
                <a:srgbClr val="5963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230" name="Rectangle 31"/>
              <p:cNvSpPr>
                <a:spLocks noChangeArrowheads="1"/>
              </p:cNvSpPr>
              <p:nvPr/>
            </p:nvSpPr>
            <p:spPr bwMode="auto">
              <a:xfrm>
                <a:off x="2714" y="1718"/>
                <a:ext cx="23" cy="1122"/>
              </a:xfrm>
              <a:prstGeom prst="rect">
                <a:avLst/>
              </a:prstGeom>
              <a:solidFill>
                <a:srgbClr val="7577A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231" name="Freeform 32"/>
              <p:cNvSpPr>
                <a:spLocks/>
              </p:cNvSpPr>
              <p:nvPr/>
            </p:nvSpPr>
            <p:spPr bwMode="auto">
              <a:xfrm>
                <a:off x="2714" y="1717"/>
                <a:ext cx="23" cy="1035"/>
              </a:xfrm>
              <a:custGeom>
                <a:avLst/>
                <a:gdLst>
                  <a:gd name="T0" fmla="*/ 47 w 47"/>
                  <a:gd name="T1" fmla="*/ 0 h 2070"/>
                  <a:gd name="T2" fmla="*/ 41 w 47"/>
                  <a:gd name="T3" fmla="*/ 0 h 2070"/>
                  <a:gd name="T4" fmla="*/ 35 w 47"/>
                  <a:gd name="T5" fmla="*/ 0 h 2070"/>
                  <a:gd name="T6" fmla="*/ 30 w 47"/>
                  <a:gd name="T7" fmla="*/ 0 h 2070"/>
                  <a:gd name="T8" fmla="*/ 24 w 47"/>
                  <a:gd name="T9" fmla="*/ 0 h 2070"/>
                  <a:gd name="T10" fmla="*/ 17 w 47"/>
                  <a:gd name="T11" fmla="*/ 0 h 2070"/>
                  <a:gd name="T12" fmla="*/ 11 w 47"/>
                  <a:gd name="T13" fmla="*/ 0 h 2070"/>
                  <a:gd name="T14" fmla="*/ 5 w 47"/>
                  <a:gd name="T15" fmla="*/ 0 h 2070"/>
                  <a:gd name="T16" fmla="*/ 0 w 47"/>
                  <a:gd name="T17" fmla="*/ 0 h 2070"/>
                  <a:gd name="T18" fmla="*/ 0 w 47"/>
                  <a:gd name="T19" fmla="*/ 517 h 2070"/>
                  <a:gd name="T20" fmla="*/ 0 w 47"/>
                  <a:gd name="T21" fmla="*/ 1034 h 2070"/>
                  <a:gd name="T22" fmla="*/ 0 w 47"/>
                  <a:gd name="T23" fmla="*/ 1553 h 2070"/>
                  <a:gd name="T24" fmla="*/ 0 w 47"/>
                  <a:gd name="T25" fmla="*/ 2070 h 2070"/>
                  <a:gd name="T26" fmla="*/ 5 w 47"/>
                  <a:gd name="T27" fmla="*/ 2070 h 2070"/>
                  <a:gd name="T28" fmla="*/ 11 w 47"/>
                  <a:gd name="T29" fmla="*/ 2070 h 2070"/>
                  <a:gd name="T30" fmla="*/ 17 w 47"/>
                  <a:gd name="T31" fmla="*/ 2070 h 2070"/>
                  <a:gd name="T32" fmla="*/ 24 w 47"/>
                  <a:gd name="T33" fmla="*/ 2070 h 2070"/>
                  <a:gd name="T34" fmla="*/ 30 w 47"/>
                  <a:gd name="T35" fmla="*/ 2070 h 2070"/>
                  <a:gd name="T36" fmla="*/ 35 w 47"/>
                  <a:gd name="T37" fmla="*/ 2070 h 2070"/>
                  <a:gd name="T38" fmla="*/ 41 w 47"/>
                  <a:gd name="T39" fmla="*/ 2070 h 2070"/>
                  <a:gd name="T40" fmla="*/ 47 w 47"/>
                  <a:gd name="T41" fmla="*/ 2070 h 2070"/>
                  <a:gd name="T42" fmla="*/ 47 w 47"/>
                  <a:gd name="T43" fmla="*/ 1553 h 2070"/>
                  <a:gd name="T44" fmla="*/ 47 w 47"/>
                  <a:gd name="T45" fmla="*/ 1034 h 2070"/>
                  <a:gd name="T46" fmla="*/ 47 w 47"/>
                  <a:gd name="T47" fmla="*/ 517 h 2070"/>
                  <a:gd name="T48" fmla="*/ 47 w 47"/>
                  <a:gd name="T49" fmla="*/ 0 h 20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7" h="2070">
                    <a:moveTo>
                      <a:pt x="47" y="0"/>
                    </a:moveTo>
                    <a:lnTo>
                      <a:pt x="41" y="0"/>
                    </a:lnTo>
                    <a:lnTo>
                      <a:pt x="35" y="0"/>
                    </a:lnTo>
                    <a:lnTo>
                      <a:pt x="30" y="0"/>
                    </a:lnTo>
                    <a:lnTo>
                      <a:pt x="24" y="0"/>
                    </a:lnTo>
                    <a:lnTo>
                      <a:pt x="17" y="0"/>
                    </a:lnTo>
                    <a:lnTo>
                      <a:pt x="11" y="0"/>
                    </a:lnTo>
                    <a:lnTo>
                      <a:pt x="5" y="0"/>
                    </a:lnTo>
                    <a:lnTo>
                      <a:pt x="0" y="0"/>
                    </a:lnTo>
                    <a:lnTo>
                      <a:pt x="0" y="517"/>
                    </a:lnTo>
                    <a:lnTo>
                      <a:pt x="0" y="1034"/>
                    </a:lnTo>
                    <a:lnTo>
                      <a:pt x="0" y="1553"/>
                    </a:lnTo>
                    <a:lnTo>
                      <a:pt x="0" y="2070"/>
                    </a:lnTo>
                    <a:lnTo>
                      <a:pt x="5" y="2070"/>
                    </a:lnTo>
                    <a:lnTo>
                      <a:pt x="11" y="2070"/>
                    </a:lnTo>
                    <a:lnTo>
                      <a:pt x="17" y="2070"/>
                    </a:lnTo>
                    <a:lnTo>
                      <a:pt x="24" y="2070"/>
                    </a:lnTo>
                    <a:lnTo>
                      <a:pt x="30" y="2070"/>
                    </a:lnTo>
                    <a:lnTo>
                      <a:pt x="35" y="2070"/>
                    </a:lnTo>
                    <a:lnTo>
                      <a:pt x="41" y="2070"/>
                    </a:lnTo>
                    <a:lnTo>
                      <a:pt x="47" y="2070"/>
                    </a:lnTo>
                    <a:lnTo>
                      <a:pt x="47" y="1553"/>
                    </a:lnTo>
                    <a:lnTo>
                      <a:pt x="47" y="1034"/>
                    </a:lnTo>
                    <a:lnTo>
                      <a:pt x="47" y="517"/>
                    </a:lnTo>
                    <a:lnTo>
                      <a:pt x="47" y="0"/>
                    </a:lnTo>
                    <a:close/>
                  </a:path>
                </a:pathLst>
              </a:custGeom>
              <a:solidFill>
                <a:srgbClr val="7C7F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232" name="Freeform 33"/>
              <p:cNvSpPr>
                <a:spLocks/>
              </p:cNvSpPr>
              <p:nvPr/>
            </p:nvSpPr>
            <p:spPr bwMode="auto">
              <a:xfrm>
                <a:off x="2714" y="1716"/>
                <a:ext cx="23" cy="947"/>
              </a:xfrm>
              <a:custGeom>
                <a:avLst/>
                <a:gdLst>
                  <a:gd name="T0" fmla="*/ 47 w 47"/>
                  <a:gd name="T1" fmla="*/ 0 h 1894"/>
                  <a:gd name="T2" fmla="*/ 41 w 47"/>
                  <a:gd name="T3" fmla="*/ 0 h 1894"/>
                  <a:gd name="T4" fmla="*/ 35 w 47"/>
                  <a:gd name="T5" fmla="*/ 0 h 1894"/>
                  <a:gd name="T6" fmla="*/ 30 w 47"/>
                  <a:gd name="T7" fmla="*/ 0 h 1894"/>
                  <a:gd name="T8" fmla="*/ 24 w 47"/>
                  <a:gd name="T9" fmla="*/ 0 h 1894"/>
                  <a:gd name="T10" fmla="*/ 17 w 47"/>
                  <a:gd name="T11" fmla="*/ 0 h 1894"/>
                  <a:gd name="T12" fmla="*/ 11 w 47"/>
                  <a:gd name="T13" fmla="*/ 0 h 1894"/>
                  <a:gd name="T14" fmla="*/ 5 w 47"/>
                  <a:gd name="T15" fmla="*/ 0 h 1894"/>
                  <a:gd name="T16" fmla="*/ 0 w 47"/>
                  <a:gd name="T17" fmla="*/ 0 h 1894"/>
                  <a:gd name="T18" fmla="*/ 0 w 47"/>
                  <a:gd name="T19" fmla="*/ 473 h 1894"/>
                  <a:gd name="T20" fmla="*/ 0 w 47"/>
                  <a:gd name="T21" fmla="*/ 947 h 1894"/>
                  <a:gd name="T22" fmla="*/ 0 w 47"/>
                  <a:gd name="T23" fmla="*/ 1420 h 1894"/>
                  <a:gd name="T24" fmla="*/ 0 w 47"/>
                  <a:gd name="T25" fmla="*/ 1894 h 1894"/>
                  <a:gd name="T26" fmla="*/ 5 w 47"/>
                  <a:gd name="T27" fmla="*/ 1894 h 1894"/>
                  <a:gd name="T28" fmla="*/ 11 w 47"/>
                  <a:gd name="T29" fmla="*/ 1894 h 1894"/>
                  <a:gd name="T30" fmla="*/ 17 w 47"/>
                  <a:gd name="T31" fmla="*/ 1894 h 1894"/>
                  <a:gd name="T32" fmla="*/ 24 w 47"/>
                  <a:gd name="T33" fmla="*/ 1894 h 1894"/>
                  <a:gd name="T34" fmla="*/ 30 w 47"/>
                  <a:gd name="T35" fmla="*/ 1894 h 1894"/>
                  <a:gd name="T36" fmla="*/ 35 w 47"/>
                  <a:gd name="T37" fmla="*/ 1894 h 1894"/>
                  <a:gd name="T38" fmla="*/ 41 w 47"/>
                  <a:gd name="T39" fmla="*/ 1894 h 1894"/>
                  <a:gd name="T40" fmla="*/ 47 w 47"/>
                  <a:gd name="T41" fmla="*/ 1894 h 1894"/>
                  <a:gd name="T42" fmla="*/ 47 w 47"/>
                  <a:gd name="T43" fmla="*/ 1420 h 1894"/>
                  <a:gd name="T44" fmla="*/ 47 w 47"/>
                  <a:gd name="T45" fmla="*/ 947 h 1894"/>
                  <a:gd name="T46" fmla="*/ 47 w 47"/>
                  <a:gd name="T47" fmla="*/ 473 h 1894"/>
                  <a:gd name="T48" fmla="*/ 47 w 47"/>
                  <a:gd name="T49" fmla="*/ 0 h 18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7" h="1894">
                    <a:moveTo>
                      <a:pt x="47" y="0"/>
                    </a:moveTo>
                    <a:lnTo>
                      <a:pt x="41" y="0"/>
                    </a:lnTo>
                    <a:lnTo>
                      <a:pt x="35" y="0"/>
                    </a:lnTo>
                    <a:lnTo>
                      <a:pt x="30" y="0"/>
                    </a:lnTo>
                    <a:lnTo>
                      <a:pt x="24" y="0"/>
                    </a:lnTo>
                    <a:lnTo>
                      <a:pt x="17" y="0"/>
                    </a:lnTo>
                    <a:lnTo>
                      <a:pt x="11" y="0"/>
                    </a:lnTo>
                    <a:lnTo>
                      <a:pt x="5" y="0"/>
                    </a:lnTo>
                    <a:lnTo>
                      <a:pt x="0" y="0"/>
                    </a:lnTo>
                    <a:lnTo>
                      <a:pt x="0" y="473"/>
                    </a:lnTo>
                    <a:lnTo>
                      <a:pt x="0" y="947"/>
                    </a:lnTo>
                    <a:lnTo>
                      <a:pt x="0" y="1420"/>
                    </a:lnTo>
                    <a:lnTo>
                      <a:pt x="0" y="1894"/>
                    </a:lnTo>
                    <a:lnTo>
                      <a:pt x="5" y="1894"/>
                    </a:lnTo>
                    <a:lnTo>
                      <a:pt x="11" y="1894"/>
                    </a:lnTo>
                    <a:lnTo>
                      <a:pt x="17" y="1894"/>
                    </a:lnTo>
                    <a:lnTo>
                      <a:pt x="24" y="1894"/>
                    </a:lnTo>
                    <a:lnTo>
                      <a:pt x="30" y="1894"/>
                    </a:lnTo>
                    <a:lnTo>
                      <a:pt x="35" y="1894"/>
                    </a:lnTo>
                    <a:lnTo>
                      <a:pt x="41" y="1894"/>
                    </a:lnTo>
                    <a:lnTo>
                      <a:pt x="47" y="1894"/>
                    </a:lnTo>
                    <a:lnTo>
                      <a:pt x="47" y="1420"/>
                    </a:lnTo>
                    <a:lnTo>
                      <a:pt x="47" y="947"/>
                    </a:lnTo>
                    <a:lnTo>
                      <a:pt x="47" y="473"/>
                    </a:lnTo>
                    <a:lnTo>
                      <a:pt x="47" y="0"/>
                    </a:lnTo>
                    <a:close/>
                  </a:path>
                </a:pathLst>
              </a:custGeom>
              <a:solidFill>
                <a:srgbClr val="8484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233" name="Freeform 34"/>
              <p:cNvSpPr>
                <a:spLocks/>
              </p:cNvSpPr>
              <p:nvPr/>
            </p:nvSpPr>
            <p:spPr bwMode="auto">
              <a:xfrm>
                <a:off x="2714" y="1716"/>
                <a:ext cx="23" cy="860"/>
              </a:xfrm>
              <a:custGeom>
                <a:avLst/>
                <a:gdLst>
                  <a:gd name="T0" fmla="*/ 47 w 47"/>
                  <a:gd name="T1" fmla="*/ 0 h 1719"/>
                  <a:gd name="T2" fmla="*/ 41 w 47"/>
                  <a:gd name="T3" fmla="*/ 0 h 1719"/>
                  <a:gd name="T4" fmla="*/ 35 w 47"/>
                  <a:gd name="T5" fmla="*/ 0 h 1719"/>
                  <a:gd name="T6" fmla="*/ 30 w 47"/>
                  <a:gd name="T7" fmla="*/ 0 h 1719"/>
                  <a:gd name="T8" fmla="*/ 24 w 47"/>
                  <a:gd name="T9" fmla="*/ 0 h 1719"/>
                  <a:gd name="T10" fmla="*/ 17 w 47"/>
                  <a:gd name="T11" fmla="*/ 0 h 1719"/>
                  <a:gd name="T12" fmla="*/ 11 w 47"/>
                  <a:gd name="T13" fmla="*/ 0 h 1719"/>
                  <a:gd name="T14" fmla="*/ 5 w 47"/>
                  <a:gd name="T15" fmla="*/ 0 h 1719"/>
                  <a:gd name="T16" fmla="*/ 0 w 47"/>
                  <a:gd name="T17" fmla="*/ 0 h 1719"/>
                  <a:gd name="T18" fmla="*/ 0 w 47"/>
                  <a:gd name="T19" fmla="*/ 429 h 1719"/>
                  <a:gd name="T20" fmla="*/ 0 w 47"/>
                  <a:gd name="T21" fmla="*/ 860 h 1719"/>
                  <a:gd name="T22" fmla="*/ 0 w 47"/>
                  <a:gd name="T23" fmla="*/ 1290 h 1719"/>
                  <a:gd name="T24" fmla="*/ 0 w 47"/>
                  <a:gd name="T25" fmla="*/ 1719 h 1719"/>
                  <a:gd name="T26" fmla="*/ 5 w 47"/>
                  <a:gd name="T27" fmla="*/ 1719 h 1719"/>
                  <a:gd name="T28" fmla="*/ 11 w 47"/>
                  <a:gd name="T29" fmla="*/ 1719 h 1719"/>
                  <a:gd name="T30" fmla="*/ 17 w 47"/>
                  <a:gd name="T31" fmla="*/ 1719 h 1719"/>
                  <a:gd name="T32" fmla="*/ 24 w 47"/>
                  <a:gd name="T33" fmla="*/ 1719 h 1719"/>
                  <a:gd name="T34" fmla="*/ 30 w 47"/>
                  <a:gd name="T35" fmla="*/ 1719 h 1719"/>
                  <a:gd name="T36" fmla="*/ 35 w 47"/>
                  <a:gd name="T37" fmla="*/ 1719 h 1719"/>
                  <a:gd name="T38" fmla="*/ 41 w 47"/>
                  <a:gd name="T39" fmla="*/ 1719 h 1719"/>
                  <a:gd name="T40" fmla="*/ 47 w 47"/>
                  <a:gd name="T41" fmla="*/ 1719 h 1719"/>
                  <a:gd name="T42" fmla="*/ 47 w 47"/>
                  <a:gd name="T43" fmla="*/ 1290 h 1719"/>
                  <a:gd name="T44" fmla="*/ 47 w 47"/>
                  <a:gd name="T45" fmla="*/ 860 h 1719"/>
                  <a:gd name="T46" fmla="*/ 47 w 47"/>
                  <a:gd name="T47" fmla="*/ 429 h 1719"/>
                  <a:gd name="T48" fmla="*/ 47 w 47"/>
                  <a:gd name="T49" fmla="*/ 0 h 1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7" h="1719">
                    <a:moveTo>
                      <a:pt x="47" y="0"/>
                    </a:moveTo>
                    <a:lnTo>
                      <a:pt x="41" y="0"/>
                    </a:lnTo>
                    <a:lnTo>
                      <a:pt x="35" y="0"/>
                    </a:lnTo>
                    <a:lnTo>
                      <a:pt x="30" y="0"/>
                    </a:lnTo>
                    <a:lnTo>
                      <a:pt x="24" y="0"/>
                    </a:lnTo>
                    <a:lnTo>
                      <a:pt x="17" y="0"/>
                    </a:lnTo>
                    <a:lnTo>
                      <a:pt x="11" y="0"/>
                    </a:lnTo>
                    <a:lnTo>
                      <a:pt x="5" y="0"/>
                    </a:lnTo>
                    <a:lnTo>
                      <a:pt x="0" y="0"/>
                    </a:lnTo>
                    <a:lnTo>
                      <a:pt x="0" y="429"/>
                    </a:lnTo>
                    <a:lnTo>
                      <a:pt x="0" y="860"/>
                    </a:lnTo>
                    <a:lnTo>
                      <a:pt x="0" y="1290"/>
                    </a:lnTo>
                    <a:lnTo>
                      <a:pt x="0" y="1719"/>
                    </a:lnTo>
                    <a:lnTo>
                      <a:pt x="5" y="1719"/>
                    </a:lnTo>
                    <a:lnTo>
                      <a:pt x="11" y="1719"/>
                    </a:lnTo>
                    <a:lnTo>
                      <a:pt x="17" y="1719"/>
                    </a:lnTo>
                    <a:lnTo>
                      <a:pt x="24" y="1719"/>
                    </a:lnTo>
                    <a:lnTo>
                      <a:pt x="30" y="1719"/>
                    </a:lnTo>
                    <a:lnTo>
                      <a:pt x="35" y="1719"/>
                    </a:lnTo>
                    <a:lnTo>
                      <a:pt x="41" y="1719"/>
                    </a:lnTo>
                    <a:lnTo>
                      <a:pt x="47" y="1719"/>
                    </a:lnTo>
                    <a:lnTo>
                      <a:pt x="47" y="1290"/>
                    </a:lnTo>
                    <a:lnTo>
                      <a:pt x="47" y="860"/>
                    </a:lnTo>
                    <a:lnTo>
                      <a:pt x="47" y="429"/>
                    </a:lnTo>
                    <a:lnTo>
                      <a:pt x="47" y="0"/>
                    </a:lnTo>
                    <a:close/>
                  </a:path>
                </a:pathLst>
              </a:custGeom>
              <a:solidFill>
                <a:srgbClr val="8C8C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234" name="Freeform 35"/>
              <p:cNvSpPr>
                <a:spLocks/>
              </p:cNvSpPr>
              <p:nvPr/>
            </p:nvSpPr>
            <p:spPr bwMode="auto">
              <a:xfrm>
                <a:off x="2714" y="1715"/>
                <a:ext cx="23" cy="772"/>
              </a:xfrm>
              <a:custGeom>
                <a:avLst/>
                <a:gdLst>
                  <a:gd name="T0" fmla="*/ 47 w 47"/>
                  <a:gd name="T1" fmla="*/ 0 h 1544"/>
                  <a:gd name="T2" fmla="*/ 41 w 47"/>
                  <a:gd name="T3" fmla="*/ 0 h 1544"/>
                  <a:gd name="T4" fmla="*/ 35 w 47"/>
                  <a:gd name="T5" fmla="*/ 0 h 1544"/>
                  <a:gd name="T6" fmla="*/ 30 w 47"/>
                  <a:gd name="T7" fmla="*/ 0 h 1544"/>
                  <a:gd name="T8" fmla="*/ 24 w 47"/>
                  <a:gd name="T9" fmla="*/ 0 h 1544"/>
                  <a:gd name="T10" fmla="*/ 17 w 47"/>
                  <a:gd name="T11" fmla="*/ 0 h 1544"/>
                  <a:gd name="T12" fmla="*/ 11 w 47"/>
                  <a:gd name="T13" fmla="*/ 0 h 1544"/>
                  <a:gd name="T14" fmla="*/ 5 w 47"/>
                  <a:gd name="T15" fmla="*/ 0 h 1544"/>
                  <a:gd name="T16" fmla="*/ 0 w 47"/>
                  <a:gd name="T17" fmla="*/ 0 h 1544"/>
                  <a:gd name="T18" fmla="*/ 0 w 47"/>
                  <a:gd name="T19" fmla="*/ 386 h 1544"/>
                  <a:gd name="T20" fmla="*/ 0 w 47"/>
                  <a:gd name="T21" fmla="*/ 773 h 1544"/>
                  <a:gd name="T22" fmla="*/ 0 w 47"/>
                  <a:gd name="T23" fmla="*/ 1159 h 1544"/>
                  <a:gd name="T24" fmla="*/ 0 w 47"/>
                  <a:gd name="T25" fmla="*/ 1544 h 1544"/>
                  <a:gd name="T26" fmla="*/ 5 w 47"/>
                  <a:gd name="T27" fmla="*/ 1544 h 1544"/>
                  <a:gd name="T28" fmla="*/ 11 w 47"/>
                  <a:gd name="T29" fmla="*/ 1544 h 1544"/>
                  <a:gd name="T30" fmla="*/ 17 w 47"/>
                  <a:gd name="T31" fmla="*/ 1544 h 1544"/>
                  <a:gd name="T32" fmla="*/ 24 w 47"/>
                  <a:gd name="T33" fmla="*/ 1544 h 1544"/>
                  <a:gd name="T34" fmla="*/ 30 w 47"/>
                  <a:gd name="T35" fmla="*/ 1544 h 1544"/>
                  <a:gd name="T36" fmla="*/ 35 w 47"/>
                  <a:gd name="T37" fmla="*/ 1544 h 1544"/>
                  <a:gd name="T38" fmla="*/ 41 w 47"/>
                  <a:gd name="T39" fmla="*/ 1544 h 1544"/>
                  <a:gd name="T40" fmla="*/ 47 w 47"/>
                  <a:gd name="T41" fmla="*/ 1544 h 1544"/>
                  <a:gd name="T42" fmla="*/ 47 w 47"/>
                  <a:gd name="T43" fmla="*/ 1159 h 1544"/>
                  <a:gd name="T44" fmla="*/ 47 w 47"/>
                  <a:gd name="T45" fmla="*/ 773 h 1544"/>
                  <a:gd name="T46" fmla="*/ 47 w 47"/>
                  <a:gd name="T47" fmla="*/ 386 h 1544"/>
                  <a:gd name="T48" fmla="*/ 47 w 47"/>
                  <a:gd name="T49" fmla="*/ 0 h 15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7" h="1544">
                    <a:moveTo>
                      <a:pt x="47" y="0"/>
                    </a:moveTo>
                    <a:lnTo>
                      <a:pt x="41" y="0"/>
                    </a:lnTo>
                    <a:lnTo>
                      <a:pt x="35" y="0"/>
                    </a:lnTo>
                    <a:lnTo>
                      <a:pt x="30" y="0"/>
                    </a:lnTo>
                    <a:lnTo>
                      <a:pt x="24" y="0"/>
                    </a:lnTo>
                    <a:lnTo>
                      <a:pt x="17" y="0"/>
                    </a:lnTo>
                    <a:lnTo>
                      <a:pt x="11" y="0"/>
                    </a:lnTo>
                    <a:lnTo>
                      <a:pt x="5" y="0"/>
                    </a:lnTo>
                    <a:lnTo>
                      <a:pt x="0" y="0"/>
                    </a:lnTo>
                    <a:lnTo>
                      <a:pt x="0" y="386"/>
                    </a:lnTo>
                    <a:lnTo>
                      <a:pt x="0" y="773"/>
                    </a:lnTo>
                    <a:lnTo>
                      <a:pt x="0" y="1159"/>
                    </a:lnTo>
                    <a:lnTo>
                      <a:pt x="0" y="1544"/>
                    </a:lnTo>
                    <a:lnTo>
                      <a:pt x="5" y="1544"/>
                    </a:lnTo>
                    <a:lnTo>
                      <a:pt x="11" y="1544"/>
                    </a:lnTo>
                    <a:lnTo>
                      <a:pt x="17" y="1544"/>
                    </a:lnTo>
                    <a:lnTo>
                      <a:pt x="24" y="1544"/>
                    </a:lnTo>
                    <a:lnTo>
                      <a:pt x="30" y="1544"/>
                    </a:lnTo>
                    <a:lnTo>
                      <a:pt x="35" y="1544"/>
                    </a:lnTo>
                    <a:lnTo>
                      <a:pt x="41" y="1544"/>
                    </a:lnTo>
                    <a:lnTo>
                      <a:pt x="47" y="1544"/>
                    </a:lnTo>
                    <a:lnTo>
                      <a:pt x="47" y="1159"/>
                    </a:lnTo>
                    <a:lnTo>
                      <a:pt x="47" y="773"/>
                    </a:lnTo>
                    <a:lnTo>
                      <a:pt x="47" y="386"/>
                    </a:lnTo>
                    <a:lnTo>
                      <a:pt x="47" y="0"/>
                    </a:lnTo>
                    <a:close/>
                  </a:path>
                </a:pathLst>
              </a:custGeom>
              <a:solidFill>
                <a:srgbClr val="9391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235" name="Freeform 36"/>
              <p:cNvSpPr>
                <a:spLocks/>
              </p:cNvSpPr>
              <p:nvPr/>
            </p:nvSpPr>
            <p:spPr bwMode="auto">
              <a:xfrm>
                <a:off x="2714" y="1715"/>
                <a:ext cx="23" cy="684"/>
              </a:xfrm>
              <a:custGeom>
                <a:avLst/>
                <a:gdLst>
                  <a:gd name="T0" fmla="*/ 47 w 47"/>
                  <a:gd name="T1" fmla="*/ 0 h 1370"/>
                  <a:gd name="T2" fmla="*/ 41 w 47"/>
                  <a:gd name="T3" fmla="*/ 0 h 1370"/>
                  <a:gd name="T4" fmla="*/ 35 w 47"/>
                  <a:gd name="T5" fmla="*/ 0 h 1370"/>
                  <a:gd name="T6" fmla="*/ 30 w 47"/>
                  <a:gd name="T7" fmla="*/ 0 h 1370"/>
                  <a:gd name="T8" fmla="*/ 24 w 47"/>
                  <a:gd name="T9" fmla="*/ 0 h 1370"/>
                  <a:gd name="T10" fmla="*/ 17 w 47"/>
                  <a:gd name="T11" fmla="*/ 0 h 1370"/>
                  <a:gd name="T12" fmla="*/ 11 w 47"/>
                  <a:gd name="T13" fmla="*/ 0 h 1370"/>
                  <a:gd name="T14" fmla="*/ 5 w 47"/>
                  <a:gd name="T15" fmla="*/ 0 h 1370"/>
                  <a:gd name="T16" fmla="*/ 0 w 47"/>
                  <a:gd name="T17" fmla="*/ 0 h 1370"/>
                  <a:gd name="T18" fmla="*/ 0 w 47"/>
                  <a:gd name="T19" fmla="*/ 344 h 1370"/>
                  <a:gd name="T20" fmla="*/ 0 w 47"/>
                  <a:gd name="T21" fmla="*/ 686 h 1370"/>
                  <a:gd name="T22" fmla="*/ 0 w 47"/>
                  <a:gd name="T23" fmla="*/ 1028 h 1370"/>
                  <a:gd name="T24" fmla="*/ 0 w 47"/>
                  <a:gd name="T25" fmla="*/ 1370 h 1370"/>
                  <a:gd name="T26" fmla="*/ 5 w 47"/>
                  <a:gd name="T27" fmla="*/ 1370 h 1370"/>
                  <a:gd name="T28" fmla="*/ 11 w 47"/>
                  <a:gd name="T29" fmla="*/ 1370 h 1370"/>
                  <a:gd name="T30" fmla="*/ 17 w 47"/>
                  <a:gd name="T31" fmla="*/ 1370 h 1370"/>
                  <a:gd name="T32" fmla="*/ 24 w 47"/>
                  <a:gd name="T33" fmla="*/ 1370 h 1370"/>
                  <a:gd name="T34" fmla="*/ 30 w 47"/>
                  <a:gd name="T35" fmla="*/ 1370 h 1370"/>
                  <a:gd name="T36" fmla="*/ 35 w 47"/>
                  <a:gd name="T37" fmla="*/ 1370 h 1370"/>
                  <a:gd name="T38" fmla="*/ 41 w 47"/>
                  <a:gd name="T39" fmla="*/ 1370 h 1370"/>
                  <a:gd name="T40" fmla="*/ 47 w 47"/>
                  <a:gd name="T41" fmla="*/ 1370 h 1370"/>
                  <a:gd name="T42" fmla="*/ 47 w 47"/>
                  <a:gd name="T43" fmla="*/ 1028 h 1370"/>
                  <a:gd name="T44" fmla="*/ 47 w 47"/>
                  <a:gd name="T45" fmla="*/ 686 h 1370"/>
                  <a:gd name="T46" fmla="*/ 47 w 47"/>
                  <a:gd name="T47" fmla="*/ 344 h 1370"/>
                  <a:gd name="T48" fmla="*/ 47 w 47"/>
                  <a:gd name="T49" fmla="*/ 0 h 1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7" h="1370">
                    <a:moveTo>
                      <a:pt x="47" y="0"/>
                    </a:moveTo>
                    <a:lnTo>
                      <a:pt x="41" y="0"/>
                    </a:lnTo>
                    <a:lnTo>
                      <a:pt x="35" y="0"/>
                    </a:lnTo>
                    <a:lnTo>
                      <a:pt x="30" y="0"/>
                    </a:lnTo>
                    <a:lnTo>
                      <a:pt x="24" y="0"/>
                    </a:lnTo>
                    <a:lnTo>
                      <a:pt x="17" y="0"/>
                    </a:lnTo>
                    <a:lnTo>
                      <a:pt x="11" y="0"/>
                    </a:lnTo>
                    <a:lnTo>
                      <a:pt x="5" y="0"/>
                    </a:lnTo>
                    <a:lnTo>
                      <a:pt x="0" y="0"/>
                    </a:lnTo>
                    <a:lnTo>
                      <a:pt x="0" y="344"/>
                    </a:lnTo>
                    <a:lnTo>
                      <a:pt x="0" y="686"/>
                    </a:lnTo>
                    <a:lnTo>
                      <a:pt x="0" y="1028"/>
                    </a:lnTo>
                    <a:lnTo>
                      <a:pt x="0" y="1370"/>
                    </a:lnTo>
                    <a:lnTo>
                      <a:pt x="5" y="1370"/>
                    </a:lnTo>
                    <a:lnTo>
                      <a:pt x="11" y="1370"/>
                    </a:lnTo>
                    <a:lnTo>
                      <a:pt x="17" y="1370"/>
                    </a:lnTo>
                    <a:lnTo>
                      <a:pt x="24" y="1370"/>
                    </a:lnTo>
                    <a:lnTo>
                      <a:pt x="30" y="1370"/>
                    </a:lnTo>
                    <a:lnTo>
                      <a:pt x="35" y="1370"/>
                    </a:lnTo>
                    <a:lnTo>
                      <a:pt x="41" y="1370"/>
                    </a:lnTo>
                    <a:lnTo>
                      <a:pt x="47" y="1370"/>
                    </a:lnTo>
                    <a:lnTo>
                      <a:pt x="47" y="1028"/>
                    </a:lnTo>
                    <a:lnTo>
                      <a:pt x="47" y="686"/>
                    </a:lnTo>
                    <a:lnTo>
                      <a:pt x="47" y="344"/>
                    </a:lnTo>
                    <a:lnTo>
                      <a:pt x="47" y="0"/>
                    </a:lnTo>
                    <a:close/>
                  </a:path>
                </a:pathLst>
              </a:custGeom>
              <a:solidFill>
                <a:srgbClr val="9B99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236" name="Freeform 37"/>
              <p:cNvSpPr>
                <a:spLocks/>
              </p:cNvSpPr>
              <p:nvPr/>
            </p:nvSpPr>
            <p:spPr bwMode="auto">
              <a:xfrm>
                <a:off x="2714" y="1714"/>
                <a:ext cx="23" cy="597"/>
              </a:xfrm>
              <a:custGeom>
                <a:avLst/>
                <a:gdLst>
                  <a:gd name="T0" fmla="*/ 47 w 47"/>
                  <a:gd name="T1" fmla="*/ 0 h 1195"/>
                  <a:gd name="T2" fmla="*/ 41 w 47"/>
                  <a:gd name="T3" fmla="*/ 0 h 1195"/>
                  <a:gd name="T4" fmla="*/ 35 w 47"/>
                  <a:gd name="T5" fmla="*/ 0 h 1195"/>
                  <a:gd name="T6" fmla="*/ 30 w 47"/>
                  <a:gd name="T7" fmla="*/ 0 h 1195"/>
                  <a:gd name="T8" fmla="*/ 24 w 47"/>
                  <a:gd name="T9" fmla="*/ 0 h 1195"/>
                  <a:gd name="T10" fmla="*/ 17 w 47"/>
                  <a:gd name="T11" fmla="*/ 0 h 1195"/>
                  <a:gd name="T12" fmla="*/ 11 w 47"/>
                  <a:gd name="T13" fmla="*/ 0 h 1195"/>
                  <a:gd name="T14" fmla="*/ 5 w 47"/>
                  <a:gd name="T15" fmla="*/ 0 h 1195"/>
                  <a:gd name="T16" fmla="*/ 0 w 47"/>
                  <a:gd name="T17" fmla="*/ 0 h 1195"/>
                  <a:gd name="T18" fmla="*/ 0 w 47"/>
                  <a:gd name="T19" fmla="*/ 298 h 1195"/>
                  <a:gd name="T20" fmla="*/ 0 w 47"/>
                  <a:gd name="T21" fmla="*/ 598 h 1195"/>
                  <a:gd name="T22" fmla="*/ 0 w 47"/>
                  <a:gd name="T23" fmla="*/ 896 h 1195"/>
                  <a:gd name="T24" fmla="*/ 0 w 47"/>
                  <a:gd name="T25" fmla="*/ 1195 h 1195"/>
                  <a:gd name="T26" fmla="*/ 5 w 47"/>
                  <a:gd name="T27" fmla="*/ 1195 h 1195"/>
                  <a:gd name="T28" fmla="*/ 11 w 47"/>
                  <a:gd name="T29" fmla="*/ 1195 h 1195"/>
                  <a:gd name="T30" fmla="*/ 17 w 47"/>
                  <a:gd name="T31" fmla="*/ 1195 h 1195"/>
                  <a:gd name="T32" fmla="*/ 24 w 47"/>
                  <a:gd name="T33" fmla="*/ 1195 h 1195"/>
                  <a:gd name="T34" fmla="*/ 30 w 47"/>
                  <a:gd name="T35" fmla="*/ 1195 h 1195"/>
                  <a:gd name="T36" fmla="*/ 35 w 47"/>
                  <a:gd name="T37" fmla="*/ 1195 h 1195"/>
                  <a:gd name="T38" fmla="*/ 41 w 47"/>
                  <a:gd name="T39" fmla="*/ 1195 h 1195"/>
                  <a:gd name="T40" fmla="*/ 47 w 47"/>
                  <a:gd name="T41" fmla="*/ 1195 h 1195"/>
                  <a:gd name="T42" fmla="*/ 47 w 47"/>
                  <a:gd name="T43" fmla="*/ 896 h 1195"/>
                  <a:gd name="T44" fmla="*/ 47 w 47"/>
                  <a:gd name="T45" fmla="*/ 598 h 1195"/>
                  <a:gd name="T46" fmla="*/ 47 w 47"/>
                  <a:gd name="T47" fmla="*/ 298 h 1195"/>
                  <a:gd name="T48" fmla="*/ 47 w 47"/>
                  <a:gd name="T49" fmla="*/ 0 h 1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7" h="1195">
                    <a:moveTo>
                      <a:pt x="47" y="0"/>
                    </a:moveTo>
                    <a:lnTo>
                      <a:pt x="41" y="0"/>
                    </a:lnTo>
                    <a:lnTo>
                      <a:pt x="35" y="0"/>
                    </a:lnTo>
                    <a:lnTo>
                      <a:pt x="30" y="0"/>
                    </a:lnTo>
                    <a:lnTo>
                      <a:pt x="24" y="0"/>
                    </a:lnTo>
                    <a:lnTo>
                      <a:pt x="17" y="0"/>
                    </a:lnTo>
                    <a:lnTo>
                      <a:pt x="11" y="0"/>
                    </a:lnTo>
                    <a:lnTo>
                      <a:pt x="5" y="0"/>
                    </a:lnTo>
                    <a:lnTo>
                      <a:pt x="0" y="0"/>
                    </a:lnTo>
                    <a:lnTo>
                      <a:pt x="0" y="298"/>
                    </a:lnTo>
                    <a:lnTo>
                      <a:pt x="0" y="598"/>
                    </a:lnTo>
                    <a:lnTo>
                      <a:pt x="0" y="896"/>
                    </a:lnTo>
                    <a:lnTo>
                      <a:pt x="0" y="1195"/>
                    </a:lnTo>
                    <a:lnTo>
                      <a:pt x="5" y="1195"/>
                    </a:lnTo>
                    <a:lnTo>
                      <a:pt x="11" y="1195"/>
                    </a:lnTo>
                    <a:lnTo>
                      <a:pt x="17" y="1195"/>
                    </a:lnTo>
                    <a:lnTo>
                      <a:pt x="24" y="1195"/>
                    </a:lnTo>
                    <a:lnTo>
                      <a:pt x="30" y="1195"/>
                    </a:lnTo>
                    <a:lnTo>
                      <a:pt x="35" y="1195"/>
                    </a:lnTo>
                    <a:lnTo>
                      <a:pt x="41" y="1195"/>
                    </a:lnTo>
                    <a:lnTo>
                      <a:pt x="47" y="1195"/>
                    </a:lnTo>
                    <a:lnTo>
                      <a:pt x="47" y="896"/>
                    </a:lnTo>
                    <a:lnTo>
                      <a:pt x="47" y="598"/>
                    </a:lnTo>
                    <a:lnTo>
                      <a:pt x="47" y="298"/>
                    </a:lnTo>
                    <a:lnTo>
                      <a:pt x="47" y="0"/>
                    </a:lnTo>
                    <a:close/>
                  </a:path>
                </a:pathLst>
              </a:custGeom>
              <a:solidFill>
                <a:srgbClr val="A39B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237" name="Freeform 38"/>
              <p:cNvSpPr>
                <a:spLocks/>
              </p:cNvSpPr>
              <p:nvPr/>
            </p:nvSpPr>
            <p:spPr bwMode="auto">
              <a:xfrm>
                <a:off x="2714" y="1713"/>
                <a:ext cx="23" cy="511"/>
              </a:xfrm>
              <a:custGeom>
                <a:avLst/>
                <a:gdLst>
                  <a:gd name="T0" fmla="*/ 47 w 47"/>
                  <a:gd name="T1" fmla="*/ 0 h 1021"/>
                  <a:gd name="T2" fmla="*/ 41 w 47"/>
                  <a:gd name="T3" fmla="*/ 0 h 1021"/>
                  <a:gd name="T4" fmla="*/ 35 w 47"/>
                  <a:gd name="T5" fmla="*/ 0 h 1021"/>
                  <a:gd name="T6" fmla="*/ 30 w 47"/>
                  <a:gd name="T7" fmla="*/ 0 h 1021"/>
                  <a:gd name="T8" fmla="*/ 24 w 47"/>
                  <a:gd name="T9" fmla="*/ 0 h 1021"/>
                  <a:gd name="T10" fmla="*/ 17 w 47"/>
                  <a:gd name="T11" fmla="*/ 0 h 1021"/>
                  <a:gd name="T12" fmla="*/ 11 w 47"/>
                  <a:gd name="T13" fmla="*/ 0 h 1021"/>
                  <a:gd name="T14" fmla="*/ 5 w 47"/>
                  <a:gd name="T15" fmla="*/ 0 h 1021"/>
                  <a:gd name="T16" fmla="*/ 0 w 47"/>
                  <a:gd name="T17" fmla="*/ 0 h 1021"/>
                  <a:gd name="T18" fmla="*/ 0 w 47"/>
                  <a:gd name="T19" fmla="*/ 255 h 1021"/>
                  <a:gd name="T20" fmla="*/ 0 w 47"/>
                  <a:gd name="T21" fmla="*/ 510 h 1021"/>
                  <a:gd name="T22" fmla="*/ 0 w 47"/>
                  <a:gd name="T23" fmla="*/ 766 h 1021"/>
                  <a:gd name="T24" fmla="*/ 0 w 47"/>
                  <a:gd name="T25" fmla="*/ 1021 h 1021"/>
                  <a:gd name="T26" fmla="*/ 5 w 47"/>
                  <a:gd name="T27" fmla="*/ 1021 h 1021"/>
                  <a:gd name="T28" fmla="*/ 11 w 47"/>
                  <a:gd name="T29" fmla="*/ 1021 h 1021"/>
                  <a:gd name="T30" fmla="*/ 17 w 47"/>
                  <a:gd name="T31" fmla="*/ 1021 h 1021"/>
                  <a:gd name="T32" fmla="*/ 24 w 47"/>
                  <a:gd name="T33" fmla="*/ 1021 h 1021"/>
                  <a:gd name="T34" fmla="*/ 30 w 47"/>
                  <a:gd name="T35" fmla="*/ 1021 h 1021"/>
                  <a:gd name="T36" fmla="*/ 35 w 47"/>
                  <a:gd name="T37" fmla="*/ 1021 h 1021"/>
                  <a:gd name="T38" fmla="*/ 41 w 47"/>
                  <a:gd name="T39" fmla="*/ 1021 h 1021"/>
                  <a:gd name="T40" fmla="*/ 47 w 47"/>
                  <a:gd name="T41" fmla="*/ 1021 h 1021"/>
                  <a:gd name="T42" fmla="*/ 47 w 47"/>
                  <a:gd name="T43" fmla="*/ 766 h 1021"/>
                  <a:gd name="T44" fmla="*/ 47 w 47"/>
                  <a:gd name="T45" fmla="*/ 510 h 1021"/>
                  <a:gd name="T46" fmla="*/ 47 w 47"/>
                  <a:gd name="T47" fmla="*/ 255 h 1021"/>
                  <a:gd name="T48" fmla="*/ 47 w 47"/>
                  <a:gd name="T49" fmla="*/ 0 h 10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7" h="1021">
                    <a:moveTo>
                      <a:pt x="47" y="0"/>
                    </a:moveTo>
                    <a:lnTo>
                      <a:pt x="41" y="0"/>
                    </a:lnTo>
                    <a:lnTo>
                      <a:pt x="35" y="0"/>
                    </a:lnTo>
                    <a:lnTo>
                      <a:pt x="30" y="0"/>
                    </a:lnTo>
                    <a:lnTo>
                      <a:pt x="24" y="0"/>
                    </a:lnTo>
                    <a:lnTo>
                      <a:pt x="17" y="0"/>
                    </a:lnTo>
                    <a:lnTo>
                      <a:pt x="11" y="0"/>
                    </a:lnTo>
                    <a:lnTo>
                      <a:pt x="5" y="0"/>
                    </a:lnTo>
                    <a:lnTo>
                      <a:pt x="0" y="0"/>
                    </a:lnTo>
                    <a:lnTo>
                      <a:pt x="0" y="255"/>
                    </a:lnTo>
                    <a:lnTo>
                      <a:pt x="0" y="510"/>
                    </a:lnTo>
                    <a:lnTo>
                      <a:pt x="0" y="766"/>
                    </a:lnTo>
                    <a:lnTo>
                      <a:pt x="0" y="1021"/>
                    </a:lnTo>
                    <a:lnTo>
                      <a:pt x="5" y="1021"/>
                    </a:lnTo>
                    <a:lnTo>
                      <a:pt x="11" y="1021"/>
                    </a:lnTo>
                    <a:lnTo>
                      <a:pt x="17" y="1021"/>
                    </a:lnTo>
                    <a:lnTo>
                      <a:pt x="24" y="1021"/>
                    </a:lnTo>
                    <a:lnTo>
                      <a:pt x="30" y="1021"/>
                    </a:lnTo>
                    <a:lnTo>
                      <a:pt x="35" y="1021"/>
                    </a:lnTo>
                    <a:lnTo>
                      <a:pt x="41" y="1021"/>
                    </a:lnTo>
                    <a:lnTo>
                      <a:pt x="47" y="1021"/>
                    </a:lnTo>
                    <a:lnTo>
                      <a:pt x="47" y="766"/>
                    </a:lnTo>
                    <a:lnTo>
                      <a:pt x="47" y="510"/>
                    </a:lnTo>
                    <a:lnTo>
                      <a:pt x="47" y="255"/>
                    </a:lnTo>
                    <a:lnTo>
                      <a:pt x="47" y="0"/>
                    </a:lnTo>
                    <a:close/>
                  </a:path>
                </a:pathLst>
              </a:custGeom>
              <a:solidFill>
                <a:srgbClr val="AAA3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238" name="Freeform 39"/>
              <p:cNvSpPr>
                <a:spLocks/>
              </p:cNvSpPr>
              <p:nvPr/>
            </p:nvSpPr>
            <p:spPr bwMode="auto">
              <a:xfrm>
                <a:off x="2714" y="1713"/>
                <a:ext cx="23" cy="423"/>
              </a:xfrm>
              <a:custGeom>
                <a:avLst/>
                <a:gdLst>
                  <a:gd name="T0" fmla="*/ 47 w 47"/>
                  <a:gd name="T1" fmla="*/ 0 h 845"/>
                  <a:gd name="T2" fmla="*/ 41 w 47"/>
                  <a:gd name="T3" fmla="*/ 0 h 845"/>
                  <a:gd name="T4" fmla="*/ 35 w 47"/>
                  <a:gd name="T5" fmla="*/ 0 h 845"/>
                  <a:gd name="T6" fmla="*/ 30 w 47"/>
                  <a:gd name="T7" fmla="*/ 0 h 845"/>
                  <a:gd name="T8" fmla="*/ 24 w 47"/>
                  <a:gd name="T9" fmla="*/ 0 h 845"/>
                  <a:gd name="T10" fmla="*/ 17 w 47"/>
                  <a:gd name="T11" fmla="*/ 0 h 845"/>
                  <a:gd name="T12" fmla="*/ 11 w 47"/>
                  <a:gd name="T13" fmla="*/ 0 h 845"/>
                  <a:gd name="T14" fmla="*/ 5 w 47"/>
                  <a:gd name="T15" fmla="*/ 0 h 845"/>
                  <a:gd name="T16" fmla="*/ 0 w 47"/>
                  <a:gd name="T17" fmla="*/ 0 h 845"/>
                  <a:gd name="T18" fmla="*/ 0 w 47"/>
                  <a:gd name="T19" fmla="*/ 211 h 845"/>
                  <a:gd name="T20" fmla="*/ 0 w 47"/>
                  <a:gd name="T21" fmla="*/ 423 h 845"/>
                  <a:gd name="T22" fmla="*/ 0 w 47"/>
                  <a:gd name="T23" fmla="*/ 633 h 845"/>
                  <a:gd name="T24" fmla="*/ 0 w 47"/>
                  <a:gd name="T25" fmla="*/ 845 h 845"/>
                  <a:gd name="T26" fmla="*/ 5 w 47"/>
                  <a:gd name="T27" fmla="*/ 845 h 845"/>
                  <a:gd name="T28" fmla="*/ 11 w 47"/>
                  <a:gd name="T29" fmla="*/ 845 h 845"/>
                  <a:gd name="T30" fmla="*/ 17 w 47"/>
                  <a:gd name="T31" fmla="*/ 845 h 845"/>
                  <a:gd name="T32" fmla="*/ 24 w 47"/>
                  <a:gd name="T33" fmla="*/ 845 h 845"/>
                  <a:gd name="T34" fmla="*/ 30 w 47"/>
                  <a:gd name="T35" fmla="*/ 845 h 845"/>
                  <a:gd name="T36" fmla="*/ 35 w 47"/>
                  <a:gd name="T37" fmla="*/ 845 h 845"/>
                  <a:gd name="T38" fmla="*/ 41 w 47"/>
                  <a:gd name="T39" fmla="*/ 845 h 845"/>
                  <a:gd name="T40" fmla="*/ 47 w 47"/>
                  <a:gd name="T41" fmla="*/ 845 h 845"/>
                  <a:gd name="T42" fmla="*/ 47 w 47"/>
                  <a:gd name="T43" fmla="*/ 633 h 845"/>
                  <a:gd name="T44" fmla="*/ 47 w 47"/>
                  <a:gd name="T45" fmla="*/ 423 h 845"/>
                  <a:gd name="T46" fmla="*/ 47 w 47"/>
                  <a:gd name="T47" fmla="*/ 211 h 845"/>
                  <a:gd name="T48" fmla="*/ 47 w 47"/>
                  <a:gd name="T49" fmla="*/ 0 h 8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7" h="845">
                    <a:moveTo>
                      <a:pt x="47" y="0"/>
                    </a:moveTo>
                    <a:lnTo>
                      <a:pt x="41" y="0"/>
                    </a:lnTo>
                    <a:lnTo>
                      <a:pt x="35" y="0"/>
                    </a:lnTo>
                    <a:lnTo>
                      <a:pt x="30" y="0"/>
                    </a:lnTo>
                    <a:lnTo>
                      <a:pt x="24" y="0"/>
                    </a:lnTo>
                    <a:lnTo>
                      <a:pt x="17" y="0"/>
                    </a:lnTo>
                    <a:lnTo>
                      <a:pt x="11" y="0"/>
                    </a:lnTo>
                    <a:lnTo>
                      <a:pt x="5" y="0"/>
                    </a:lnTo>
                    <a:lnTo>
                      <a:pt x="0" y="0"/>
                    </a:lnTo>
                    <a:lnTo>
                      <a:pt x="0" y="211"/>
                    </a:lnTo>
                    <a:lnTo>
                      <a:pt x="0" y="423"/>
                    </a:lnTo>
                    <a:lnTo>
                      <a:pt x="0" y="633"/>
                    </a:lnTo>
                    <a:lnTo>
                      <a:pt x="0" y="845"/>
                    </a:lnTo>
                    <a:lnTo>
                      <a:pt x="5" y="845"/>
                    </a:lnTo>
                    <a:lnTo>
                      <a:pt x="11" y="845"/>
                    </a:lnTo>
                    <a:lnTo>
                      <a:pt x="17" y="845"/>
                    </a:lnTo>
                    <a:lnTo>
                      <a:pt x="24" y="845"/>
                    </a:lnTo>
                    <a:lnTo>
                      <a:pt x="30" y="845"/>
                    </a:lnTo>
                    <a:lnTo>
                      <a:pt x="35" y="845"/>
                    </a:lnTo>
                    <a:lnTo>
                      <a:pt x="41" y="845"/>
                    </a:lnTo>
                    <a:lnTo>
                      <a:pt x="47" y="845"/>
                    </a:lnTo>
                    <a:lnTo>
                      <a:pt x="47" y="633"/>
                    </a:lnTo>
                    <a:lnTo>
                      <a:pt x="47" y="423"/>
                    </a:lnTo>
                    <a:lnTo>
                      <a:pt x="47" y="211"/>
                    </a:lnTo>
                    <a:lnTo>
                      <a:pt x="47" y="0"/>
                    </a:lnTo>
                    <a:close/>
                  </a:path>
                </a:pathLst>
              </a:custGeom>
              <a:solidFill>
                <a:srgbClr val="B2A8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239" name="Freeform 40"/>
              <p:cNvSpPr>
                <a:spLocks/>
              </p:cNvSpPr>
              <p:nvPr/>
            </p:nvSpPr>
            <p:spPr bwMode="auto">
              <a:xfrm>
                <a:off x="2714" y="1712"/>
                <a:ext cx="23" cy="336"/>
              </a:xfrm>
              <a:custGeom>
                <a:avLst/>
                <a:gdLst>
                  <a:gd name="T0" fmla="*/ 47 w 47"/>
                  <a:gd name="T1" fmla="*/ 0 h 670"/>
                  <a:gd name="T2" fmla="*/ 41 w 47"/>
                  <a:gd name="T3" fmla="*/ 0 h 670"/>
                  <a:gd name="T4" fmla="*/ 35 w 47"/>
                  <a:gd name="T5" fmla="*/ 0 h 670"/>
                  <a:gd name="T6" fmla="*/ 30 w 47"/>
                  <a:gd name="T7" fmla="*/ 0 h 670"/>
                  <a:gd name="T8" fmla="*/ 24 w 47"/>
                  <a:gd name="T9" fmla="*/ 0 h 670"/>
                  <a:gd name="T10" fmla="*/ 17 w 47"/>
                  <a:gd name="T11" fmla="*/ 0 h 670"/>
                  <a:gd name="T12" fmla="*/ 11 w 47"/>
                  <a:gd name="T13" fmla="*/ 0 h 670"/>
                  <a:gd name="T14" fmla="*/ 5 w 47"/>
                  <a:gd name="T15" fmla="*/ 0 h 670"/>
                  <a:gd name="T16" fmla="*/ 0 w 47"/>
                  <a:gd name="T17" fmla="*/ 0 h 670"/>
                  <a:gd name="T18" fmla="*/ 0 w 47"/>
                  <a:gd name="T19" fmla="*/ 167 h 670"/>
                  <a:gd name="T20" fmla="*/ 0 w 47"/>
                  <a:gd name="T21" fmla="*/ 335 h 670"/>
                  <a:gd name="T22" fmla="*/ 0 w 47"/>
                  <a:gd name="T23" fmla="*/ 502 h 670"/>
                  <a:gd name="T24" fmla="*/ 0 w 47"/>
                  <a:gd name="T25" fmla="*/ 670 h 670"/>
                  <a:gd name="T26" fmla="*/ 5 w 47"/>
                  <a:gd name="T27" fmla="*/ 670 h 670"/>
                  <a:gd name="T28" fmla="*/ 11 w 47"/>
                  <a:gd name="T29" fmla="*/ 670 h 670"/>
                  <a:gd name="T30" fmla="*/ 17 w 47"/>
                  <a:gd name="T31" fmla="*/ 670 h 670"/>
                  <a:gd name="T32" fmla="*/ 24 w 47"/>
                  <a:gd name="T33" fmla="*/ 670 h 670"/>
                  <a:gd name="T34" fmla="*/ 30 w 47"/>
                  <a:gd name="T35" fmla="*/ 670 h 670"/>
                  <a:gd name="T36" fmla="*/ 35 w 47"/>
                  <a:gd name="T37" fmla="*/ 670 h 670"/>
                  <a:gd name="T38" fmla="*/ 41 w 47"/>
                  <a:gd name="T39" fmla="*/ 670 h 670"/>
                  <a:gd name="T40" fmla="*/ 47 w 47"/>
                  <a:gd name="T41" fmla="*/ 670 h 670"/>
                  <a:gd name="T42" fmla="*/ 47 w 47"/>
                  <a:gd name="T43" fmla="*/ 502 h 670"/>
                  <a:gd name="T44" fmla="*/ 47 w 47"/>
                  <a:gd name="T45" fmla="*/ 335 h 670"/>
                  <a:gd name="T46" fmla="*/ 47 w 47"/>
                  <a:gd name="T47" fmla="*/ 167 h 670"/>
                  <a:gd name="T48" fmla="*/ 47 w 47"/>
                  <a:gd name="T49" fmla="*/ 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7" h="670">
                    <a:moveTo>
                      <a:pt x="47" y="0"/>
                    </a:moveTo>
                    <a:lnTo>
                      <a:pt x="41" y="0"/>
                    </a:lnTo>
                    <a:lnTo>
                      <a:pt x="35" y="0"/>
                    </a:lnTo>
                    <a:lnTo>
                      <a:pt x="30" y="0"/>
                    </a:lnTo>
                    <a:lnTo>
                      <a:pt x="24" y="0"/>
                    </a:lnTo>
                    <a:lnTo>
                      <a:pt x="17" y="0"/>
                    </a:lnTo>
                    <a:lnTo>
                      <a:pt x="11" y="0"/>
                    </a:lnTo>
                    <a:lnTo>
                      <a:pt x="5" y="0"/>
                    </a:lnTo>
                    <a:lnTo>
                      <a:pt x="0" y="0"/>
                    </a:lnTo>
                    <a:lnTo>
                      <a:pt x="0" y="167"/>
                    </a:lnTo>
                    <a:lnTo>
                      <a:pt x="0" y="335"/>
                    </a:lnTo>
                    <a:lnTo>
                      <a:pt x="0" y="502"/>
                    </a:lnTo>
                    <a:lnTo>
                      <a:pt x="0" y="670"/>
                    </a:lnTo>
                    <a:lnTo>
                      <a:pt x="5" y="670"/>
                    </a:lnTo>
                    <a:lnTo>
                      <a:pt x="11" y="670"/>
                    </a:lnTo>
                    <a:lnTo>
                      <a:pt x="17" y="670"/>
                    </a:lnTo>
                    <a:lnTo>
                      <a:pt x="24" y="670"/>
                    </a:lnTo>
                    <a:lnTo>
                      <a:pt x="30" y="670"/>
                    </a:lnTo>
                    <a:lnTo>
                      <a:pt x="35" y="670"/>
                    </a:lnTo>
                    <a:lnTo>
                      <a:pt x="41" y="670"/>
                    </a:lnTo>
                    <a:lnTo>
                      <a:pt x="47" y="670"/>
                    </a:lnTo>
                    <a:lnTo>
                      <a:pt x="47" y="502"/>
                    </a:lnTo>
                    <a:lnTo>
                      <a:pt x="47" y="335"/>
                    </a:lnTo>
                    <a:lnTo>
                      <a:pt x="47" y="167"/>
                    </a:lnTo>
                    <a:lnTo>
                      <a:pt x="47" y="0"/>
                    </a:lnTo>
                    <a:close/>
                  </a:path>
                </a:pathLst>
              </a:custGeom>
              <a:solidFill>
                <a:srgbClr val="BAAF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240" name="Freeform 41"/>
              <p:cNvSpPr>
                <a:spLocks/>
              </p:cNvSpPr>
              <p:nvPr/>
            </p:nvSpPr>
            <p:spPr bwMode="auto">
              <a:xfrm>
                <a:off x="2714" y="1712"/>
                <a:ext cx="23" cy="247"/>
              </a:xfrm>
              <a:custGeom>
                <a:avLst/>
                <a:gdLst>
                  <a:gd name="T0" fmla="*/ 47 w 47"/>
                  <a:gd name="T1" fmla="*/ 0 h 495"/>
                  <a:gd name="T2" fmla="*/ 41 w 47"/>
                  <a:gd name="T3" fmla="*/ 0 h 495"/>
                  <a:gd name="T4" fmla="*/ 35 w 47"/>
                  <a:gd name="T5" fmla="*/ 0 h 495"/>
                  <a:gd name="T6" fmla="*/ 30 w 47"/>
                  <a:gd name="T7" fmla="*/ 0 h 495"/>
                  <a:gd name="T8" fmla="*/ 24 w 47"/>
                  <a:gd name="T9" fmla="*/ 0 h 495"/>
                  <a:gd name="T10" fmla="*/ 17 w 47"/>
                  <a:gd name="T11" fmla="*/ 0 h 495"/>
                  <a:gd name="T12" fmla="*/ 11 w 47"/>
                  <a:gd name="T13" fmla="*/ 0 h 495"/>
                  <a:gd name="T14" fmla="*/ 5 w 47"/>
                  <a:gd name="T15" fmla="*/ 0 h 495"/>
                  <a:gd name="T16" fmla="*/ 0 w 47"/>
                  <a:gd name="T17" fmla="*/ 0 h 495"/>
                  <a:gd name="T18" fmla="*/ 0 w 47"/>
                  <a:gd name="T19" fmla="*/ 123 h 495"/>
                  <a:gd name="T20" fmla="*/ 0 w 47"/>
                  <a:gd name="T21" fmla="*/ 247 h 495"/>
                  <a:gd name="T22" fmla="*/ 0 w 47"/>
                  <a:gd name="T23" fmla="*/ 372 h 495"/>
                  <a:gd name="T24" fmla="*/ 0 w 47"/>
                  <a:gd name="T25" fmla="*/ 495 h 495"/>
                  <a:gd name="T26" fmla="*/ 5 w 47"/>
                  <a:gd name="T27" fmla="*/ 495 h 495"/>
                  <a:gd name="T28" fmla="*/ 11 w 47"/>
                  <a:gd name="T29" fmla="*/ 495 h 495"/>
                  <a:gd name="T30" fmla="*/ 17 w 47"/>
                  <a:gd name="T31" fmla="*/ 495 h 495"/>
                  <a:gd name="T32" fmla="*/ 24 w 47"/>
                  <a:gd name="T33" fmla="*/ 495 h 495"/>
                  <a:gd name="T34" fmla="*/ 30 w 47"/>
                  <a:gd name="T35" fmla="*/ 495 h 495"/>
                  <a:gd name="T36" fmla="*/ 35 w 47"/>
                  <a:gd name="T37" fmla="*/ 495 h 495"/>
                  <a:gd name="T38" fmla="*/ 41 w 47"/>
                  <a:gd name="T39" fmla="*/ 495 h 495"/>
                  <a:gd name="T40" fmla="*/ 47 w 47"/>
                  <a:gd name="T41" fmla="*/ 495 h 495"/>
                  <a:gd name="T42" fmla="*/ 47 w 47"/>
                  <a:gd name="T43" fmla="*/ 372 h 495"/>
                  <a:gd name="T44" fmla="*/ 47 w 47"/>
                  <a:gd name="T45" fmla="*/ 247 h 495"/>
                  <a:gd name="T46" fmla="*/ 47 w 47"/>
                  <a:gd name="T47" fmla="*/ 123 h 495"/>
                  <a:gd name="T48" fmla="*/ 47 w 47"/>
                  <a:gd name="T49" fmla="*/ 0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7" h="495">
                    <a:moveTo>
                      <a:pt x="47" y="0"/>
                    </a:moveTo>
                    <a:lnTo>
                      <a:pt x="41" y="0"/>
                    </a:lnTo>
                    <a:lnTo>
                      <a:pt x="35" y="0"/>
                    </a:lnTo>
                    <a:lnTo>
                      <a:pt x="30" y="0"/>
                    </a:lnTo>
                    <a:lnTo>
                      <a:pt x="24" y="0"/>
                    </a:lnTo>
                    <a:lnTo>
                      <a:pt x="17" y="0"/>
                    </a:lnTo>
                    <a:lnTo>
                      <a:pt x="11" y="0"/>
                    </a:lnTo>
                    <a:lnTo>
                      <a:pt x="5" y="0"/>
                    </a:lnTo>
                    <a:lnTo>
                      <a:pt x="0" y="0"/>
                    </a:lnTo>
                    <a:lnTo>
                      <a:pt x="0" y="123"/>
                    </a:lnTo>
                    <a:lnTo>
                      <a:pt x="0" y="247"/>
                    </a:lnTo>
                    <a:lnTo>
                      <a:pt x="0" y="372"/>
                    </a:lnTo>
                    <a:lnTo>
                      <a:pt x="0" y="495"/>
                    </a:lnTo>
                    <a:lnTo>
                      <a:pt x="5" y="495"/>
                    </a:lnTo>
                    <a:lnTo>
                      <a:pt x="11" y="495"/>
                    </a:lnTo>
                    <a:lnTo>
                      <a:pt x="17" y="495"/>
                    </a:lnTo>
                    <a:lnTo>
                      <a:pt x="24" y="495"/>
                    </a:lnTo>
                    <a:lnTo>
                      <a:pt x="30" y="495"/>
                    </a:lnTo>
                    <a:lnTo>
                      <a:pt x="35" y="495"/>
                    </a:lnTo>
                    <a:lnTo>
                      <a:pt x="41" y="495"/>
                    </a:lnTo>
                    <a:lnTo>
                      <a:pt x="47" y="495"/>
                    </a:lnTo>
                    <a:lnTo>
                      <a:pt x="47" y="372"/>
                    </a:lnTo>
                    <a:lnTo>
                      <a:pt x="47" y="247"/>
                    </a:lnTo>
                    <a:lnTo>
                      <a:pt x="47" y="123"/>
                    </a:lnTo>
                    <a:lnTo>
                      <a:pt x="47" y="0"/>
                    </a:lnTo>
                    <a:close/>
                  </a:path>
                </a:pathLst>
              </a:custGeom>
              <a:solidFill>
                <a:srgbClr val="C1B5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241" name="Rectangle 42"/>
              <p:cNvSpPr>
                <a:spLocks noChangeArrowheads="1"/>
              </p:cNvSpPr>
              <p:nvPr/>
            </p:nvSpPr>
            <p:spPr bwMode="auto">
              <a:xfrm>
                <a:off x="2714" y="1711"/>
                <a:ext cx="23" cy="160"/>
              </a:xfrm>
              <a:prstGeom prst="rect">
                <a:avLst/>
              </a:prstGeom>
              <a:solidFill>
                <a:srgbClr val="C9BC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242" name="Freeform 43"/>
              <p:cNvSpPr>
                <a:spLocks/>
              </p:cNvSpPr>
              <p:nvPr/>
            </p:nvSpPr>
            <p:spPr bwMode="auto">
              <a:xfrm>
                <a:off x="3097" y="1881"/>
                <a:ext cx="24" cy="138"/>
              </a:xfrm>
              <a:custGeom>
                <a:avLst/>
                <a:gdLst>
                  <a:gd name="T0" fmla="*/ 23 w 46"/>
                  <a:gd name="T1" fmla="*/ 0 h 277"/>
                  <a:gd name="T2" fmla="*/ 23 w 46"/>
                  <a:gd name="T3" fmla="*/ 0 h 277"/>
                  <a:gd name="T4" fmla="*/ 14 w 46"/>
                  <a:gd name="T5" fmla="*/ 0 h 277"/>
                  <a:gd name="T6" fmla="*/ 7 w 46"/>
                  <a:gd name="T7" fmla="*/ 1 h 277"/>
                  <a:gd name="T8" fmla="*/ 2 w 46"/>
                  <a:gd name="T9" fmla="*/ 1 h 277"/>
                  <a:gd name="T10" fmla="*/ 0 w 46"/>
                  <a:gd name="T11" fmla="*/ 2 h 277"/>
                  <a:gd name="T12" fmla="*/ 0 w 46"/>
                  <a:gd name="T13" fmla="*/ 274 h 277"/>
                  <a:gd name="T14" fmla="*/ 2 w 46"/>
                  <a:gd name="T15" fmla="*/ 275 h 277"/>
                  <a:gd name="T16" fmla="*/ 7 w 46"/>
                  <a:gd name="T17" fmla="*/ 275 h 277"/>
                  <a:gd name="T18" fmla="*/ 14 w 46"/>
                  <a:gd name="T19" fmla="*/ 277 h 277"/>
                  <a:gd name="T20" fmla="*/ 23 w 46"/>
                  <a:gd name="T21" fmla="*/ 277 h 277"/>
                  <a:gd name="T22" fmla="*/ 23 w 46"/>
                  <a:gd name="T23" fmla="*/ 277 h 277"/>
                  <a:gd name="T24" fmla="*/ 32 w 46"/>
                  <a:gd name="T25" fmla="*/ 277 h 277"/>
                  <a:gd name="T26" fmla="*/ 39 w 46"/>
                  <a:gd name="T27" fmla="*/ 275 h 277"/>
                  <a:gd name="T28" fmla="*/ 44 w 46"/>
                  <a:gd name="T29" fmla="*/ 275 h 277"/>
                  <a:gd name="T30" fmla="*/ 46 w 46"/>
                  <a:gd name="T31" fmla="*/ 274 h 277"/>
                  <a:gd name="T32" fmla="*/ 46 w 46"/>
                  <a:gd name="T33" fmla="*/ 2 h 277"/>
                  <a:gd name="T34" fmla="*/ 44 w 46"/>
                  <a:gd name="T35" fmla="*/ 1 h 277"/>
                  <a:gd name="T36" fmla="*/ 39 w 46"/>
                  <a:gd name="T37" fmla="*/ 1 h 277"/>
                  <a:gd name="T38" fmla="*/ 32 w 46"/>
                  <a:gd name="T39" fmla="*/ 0 h 277"/>
                  <a:gd name="T40" fmla="*/ 23 w 46"/>
                  <a:gd name="T41" fmla="*/ 0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6" h="277">
                    <a:moveTo>
                      <a:pt x="23" y="0"/>
                    </a:moveTo>
                    <a:lnTo>
                      <a:pt x="23" y="0"/>
                    </a:lnTo>
                    <a:lnTo>
                      <a:pt x="14" y="0"/>
                    </a:lnTo>
                    <a:lnTo>
                      <a:pt x="7" y="1"/>
                    </a:lnTo>
                    <a:lnTo>
                      <a:pt x="2" y="1"/>
                    </a:lnTo>
                    <a:lnTo>
                      <a:pt x="0" y="2"/>
                    </a:lnTo>
                    <a:lnTo>
                      <a:pt x="0" y="274"/>
                    </a:lnTo>
                    <a:lnTo>
                      <a:pt x="2" y="275"/>
                    </a:lnTo>
                    <a:lnTo>
                      <a:pt x="7" y="275"/>
                    </a:lnTo>
                    <a:lnTo>
                      <a:pt x="14" y="277"/>
                    </a:lnTo>
                    <a:lnTo>
                      <a:pt x="23" y="277"/>
                    </a:lnTo>
                    <a:lnTo>
                      <a:pt x="23" y="277"/>
                    </a:lnTo>
                    <a:lnTo>
                      <a:pt x="32" y="277"/>
                    </a:lnTo>
                    <a:lnTo>
                      <a:pt x="39" y="275"/>
                    </a:lnTo>
                    <a:lnTo>
                      <a:pt x="44" y="275"/>
                    </a:lnTo>
                    <a:lnTo>
                      <a:pt x="46" y="274"/>
                    </a:lnTo>
                    <a:lnTo>
                      <a:pt x="46" y="2"/>
                    </a:lnTo>
                    <a:lnTo>
                      <a:pt x="44" y="1"/>
                    </a:lnTo>
                    <a:lnTo>
                      <a:pt x="39" y="1"/>
                    </a:lnTo>
                    <a:lnTo>
                      <a:pt x="32" y="0"/>
                    </a:lnTo>
                    <a:lnTo>
                      <a:pt x="23" y="0"/>
                    </a:lnTo>
                    <a:close/>
                  </a:path>
                </a:pathLst>
              </a:custGeom>
              <a:solidFill>
                <a:srgbClr val="7577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243" name="Freeform 44"/>
              <p:cNvSpPr>
                <a:spLocks/>
              </p:cNvSpPr>
              <p:nvPr/>
            </p:nvSpPr>
            <p:spPr bwMode="auto">
              <a:xfrm>
                <a:off x="3097" y="1881"/>
                <a:ext cx="24" cy="127"/>
              </a:xfrm>
              <a:custGeom>
                <a:avLst/>
                <a:gdLst>
                  <a:gd name="T0" fmla="*/ 25 w 46"/>
                  <a:gd name="T1" fmla="*/ 0 h 255"/>
                  <a:gd name="T2" fmla="*/ 24 w 46"/>
                  <a:gd name="T3" fmla="*/ 0 h 255"/>
                  <a:gd name="T4" fmla="*/ 24 w 46"/>
                  <a:gd name="T5" fmla="*/ 0 h 255"/>
                  <a:gd name="T6" fmla="*/ 24 w 46"/>
                  <a:gd name="T7" fmla="*/ 0 h 255"/>
                  <a:gd name="T8" fmla="*/ 23 w 46"/>
                  <a:gd name="T9" fmla="*/ 0 h 255"/>
                  <a:gd name="T10" fmla="*/ 15 w 46"/>
                  <a:gd name="T11" fmla="*/ 0 h 255"/>
                  <a:gd name="T12" fmla="*/ 8 w 46"/>
                  <a:gd name="T13" fmla="*/ 1 h 255"/>
                  <a:gd name="T14" fmla="*/ 2 w 46"/>
                  <a:gd name="T15" fmla="*/ 1 h 255"/>
                  <a:gd name="T16" fmla="*/ 0 w 46"/>
                  <a:gd name="T17" fmla="*/ 2 h 255"/>
                  <a:gd name="T18" fmla="*/ 0 w 46"/>
                  <a:gd name="T19" fmla="*/ 65 h 255"/>
                  <a:gd name="T20" fmla="*/ 0 w 46"/>
                  <a:gd name="T21" fmla="*/ 127 h 255"/>
                  <a:gd name="T22" fmla="*/ 0 w 46"/>
                  <a:gd name="T23" fmla="*/ 189 h 255"/>
                  <a:gd name="T24" fmla="*/ 0 w 46"/>
                  <a:gd name="T25" fmla="*/ 250 h 255"/>
                  <a:gd name="T26" fmla="*/ 1 w 46"/>
                  <a:gd name="T27" fmla="*/ 251 h 255"/>
                  <a:gd name="T28" fmla="*/ 6 w 46"/>
                  <a:gd name="T29" fmla="*/ 253 h 255"/>
                  <a:gd name="T30" fmla="*/ 13 w 46"/>
                  <a:gd name="T31" fmla="*/ 255 h 255"/>
                  <a:gd name="T32" fmla="*/ 21 w 46"/>
                  <a:gd name="T33" fmla="*/ 255 h 255"/>
                  <a:gd name="T34" fmla="*/ 22 w 46"/>
                  <a:gd name="T35" fmla="*/ 255 h 255"/>
                  <a:gd name="T36" fmla="*/ 22 w 46"/>
                  <a:gd name="T37" fmla="*/ 255 h 255"/>
                  <a:gd name="T38" fmla="*/ 23 w 46"/>
                  <a:gd name="T39" fmla="*/ 255 h 255"/>
                  <a:gd name="T40" fmla="*/ 23 w 46"/>
                  <a:gd name="T41" fmla="*/ 255 h 255"/>
                  <a:gd name="T42" fmla="*/ 32 w 46"/>
                  <a:gd name="T43" fmla="*/ 255 h 255"/>
                  <a:gd name="T44" fmla="*/ 39 w 46"/>
                  <a:gd name="T45" fmla="*/ 253 h 255"/>
                  <a:gd name="T46" fmla="*/ 44 w 46"/>
                  <a:gd name="T47" fmla="*/ 253 h 255"/>
                  <a:gd name="T48" fmla="*/ 46 w 46"/>
                  <a:gd name="T49" fmla="*/ 252 h 255"/>
                  <a:gd name="T50" fmla="*/ 46 w 46"/>
                  <a:gd name="T51" fmla="*/ 190 h 255"/>
                  <a:gd name="T52" fmla="*/ 46 w 46"/>
                  <a:gd name="T53" fmla="*/ 128 h 255"/>
                  <a:gd name="T54" fmla="*/ 46 w 46"/>
                  <a:gd name="T55" fmla="*/ 67 h 255"/>
                  <a:gd name="T56" fmla="*/ 46 w 46"/>
                  <a:gd name="T57" fmla="*/ 5 h 255"/>
                  <a:gd name="T58" fmla="*/ 45 w 46"/>
                  <a:gd name="T59" fmla="*/ 3 h 255"/>
                  <a:gd name="T60" fmla="*/ 40 w 46"/>
                  <a:gd name="T61" fmla="*/ 2 h 255"/>
                  <a:gd name="T62" fmla="*/ 33 w 46"/>
                  <a:gd name="T63" fmla="*/ 1 h 255"/>
                  <a:gd name="T64" fmla="*/ 25 w 46"/>
                  <a:gd name="T65"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6" h="255">
                    <a:moveTo>
                      <a:pt x="25" y="0"/>
                    </a:moveTo>
                    <a:lnTo>
                      <a:pt x="24" y="0"/>
                    </a:lnTo>
                    <a:lnTo>
                      <a:pt x="24" y="0"/>
                    </a:lnTo>
                    <a:lnTo>
                      <a:pt x="24" y="0"/>
                    </a:lnTo>
                    <a:lnTo>
                      <a:pt x="23" y="0"/>
                    </a:lnTo>
                    <a:lnTo>
                      <a:pt x="15" y="0"/>
                    </a:lnTo>
                    <a:lnTo>
                      <a:pt x="8" y="1"/>
                    </a:lnTo>
                    <a:lnTo>
                      <a:pt x="2" y="1"/>
                    </a:lnTo>
                    <a:lnTo>
                      <a:pt x="0" y="2"/>
                    </a:lnTo>
                    <a:lnTo>
                      <a:pt x="0" y="65"/>
                    </a:lnTo>
                    <a:lnTo>
                      <a:pt x="0" y="127"/>
                    </a:lnTo>
                    <a:lnTo>
                      <a:pt x="0" y="189"/>
                    </a:lnTo>
                    <a:lnTo>
                      <a:pt x="0" y="250"/>
                    </a:lnTo>
                    <a:lnTo>
                      <a:pt x="1" y="251"/>
                    </a:lnTo>
                    <a:lnTo>
                      <a:pt x="6" y="253"/>
                    </a:lnTo>
                    <a:lnTo>
                      <a:pt x="13" y="255"/>
                    </a:lnTo>
                    <a:lnTo>
                      <a:pt x="21" y="255"/>
                    </a:lnTo>
                    <a:lnTo>
                      <a:pt x="22" y="255"/>
                    </a:lnTo>
                    <a:lnTo>
                      <a:pt x="22" y="255"/>
                    </a:lnTo>
                    <a:lnTo>
                      <a:pt x="23" y="255"/>
                    </a:lnTo>
                    <a:lnTo>
                      <a:pt x="23" y="255"/>
                    </a:lnTo>
                    <a:lnTo>
                      <a:pt x="32" y="255"/>
                    </a:lnTo>
                    <a:lnTo>
                      <a:pt x="39" y="253"/>
                    </a:lnTo>
                    <a:lnTo>
                      <a:pt x="44" y="253"/>
                    </a:lnTo>
                    <a:lnTo>
                      <a:pt x="46" y="252"/>
                    </a:lnTo>
                    <a:lnTo>
                      <a:pt x="46" y="190"/>
                    </a:lnTo>
                    <a:lnTo>
                      <a:pt x="46" y="128"/>
                    </a:lnTo>
                    <a:lnTo>
                      <a:pt x="46" y="67"/>
                    </a:lnTo>
                    <a:lnTo>
                      <a:pt x="46" y="5"/>
                    </a:lnTo>
                    <a:lnTo>
                      <a:pt x="45" y="3"/>
                    </a:lnTo>
                    <a:lnTo>
                      <a:pt x="40" y="2"/>
                    </a:lnTo>
                    <a:lnTo>
                      <a:pt x="33" y="1"/>
                    </a:lnTo>
                    <a:lnTo>
                      <a:pt x="25" y="0"/>
                    </a:lnTo>
                    <a:close/>
                  </a:path>
                </a:pathLst>
              </a:custGeom>
              <a:solidFill>
                <a:srgbClr val="7C7F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244" name="Freeform 45"/>
              <p:cNvSpPr>
                <a:spLocks/>
              </p:cNvSpPr>
              <p:nvPr/>
            </p:nvSpPr>
            <p:spPr bwMode="auto">
              <a:xfrm>
                <a:off x="3097" y="1881"/>
                <a:ext cx="24" cy="116"/>
              </a:xfrm>
              <a:custGeom>
                <a:avLst/>
                <a:gdLst>
                  <a:gd name="T0" fmla="*/ 28 w 46"/>
                  <a:gd name="T1" fmla="*/ 0 h 233"/>
                  <a:gd name="T2" fmla="*/ 26 w 46"/>
                  <a:gd name="T3" fmla="*/ 0 h 233"/>
                  <a:gd name="T4" fmla="*/ 25 w 46"/>
                  <a:gd name="T5" fmla="*/ 0 h 233"/>
                  <a:gd name="T6" fmla="*/ 24 w 46"/>
                  <a:gd name="T7" fmla="*/ 0 h 233"/>
                  <a:gd name="T8" fmla="*/ 23 w 46"/>
                  <a:gd name="T9" fmla="*/ 0 h 233"/>
                  <a:gd name="T10" fmla="*/ 15 w 46"/>
                  <a:gd name="T11" fmla="*/ 0 h 233"/>
                  <a:gd name="T12" fmla="*/ 8 w 46"/>
                  <a:gd name="T13" fmla="*/ 1 h 233"/>
                  <a:gd name="T14" fmla="*/ 2 w 46"/>
                  <a:gd name="T15" fmla="*/ 1 h 233"/>
                  <a:gd name="T16" fmla="*/ 0 w 46"/>
                  <a:gd name="T17" fmla="*/ 2 h 233"/>
                  <a:gd name="T18" fmla="*/ 0 w 46"/>
                  <a:gd name="T19" fmla="*/ 59 h 233"/>
                  <a:gd name="T20" fmla="*/ 0 w 46"/>
                  <a:gd name="T21" fmla="*/ 114 h 233"/>
                  <a:gd name="T22" fmla="*/ 0 w 46"/>
                  <a:gd name="T23" fmla="*/ 171 h 233"/>
                  <a:gd name="T24" fmla="*/ 0 w 46"/>
                  <a:gd name="T25" fmla="*/ 227 h 233"/>
                  <a:gd name="T26" fmla="*/ 1 w 46"/>
                  <a:gd name="T27" fmla="*/ 228 h 233"/>
                  <a:gd name="T28" fmla="*/ 6 w 46"/>
                  <a:gd name="T29" fmla="*/ 230 h 233"/>
                  <a:gd name="T30" fmla="*/ 13 w 46"/>
                  <a:gd name="T31" fmla="*/ 232 h 233"/>
                  <a:gd name="T32" fmla="*/ 20 w 46"/>
                  <a:gd name="T33" fmla="*/ 233 h 233"/>
                  <a:gd name="T34" fmla="*/ 21 w 46"/>
                  <a:gd name="T35" fmla="*/ 233 h 233"/>
                  <a:gd name="T36" fmla="*/ 22 w 46"/>
                  <a:gd name="T37" fmla="*/ 233 h 233"/>
                  <a:gd name="T38" fmla="*/ 22 w 46"/>
                  <a:gd name="T39" fmla="*/ 233 h 233"/>
                  <a:gd name="T40" fmla="*/ 23 w 46"/>
                  <a:gd name="T41" fmla="*/ 233 h 233"/>
                  <a:gd name="T42" fmla="*/ 32 w 46"/>
                  <a:gd name="T43" fmla="*/ 233 h 233"/>
                  <a:gd name="T44" fmla="*/ 39 w 46"/>
                  <a:gd name="T45" fmla="*/ 232 h 233"/>
                  <a:gd name="T46" fmla="*/ 44 w 46"/>
                  <a:gd name="T47" fmla="*/ 232 h 233"/>
                  <a:gd name="T48" fmla="*/ 46 w 46"/>
                  <a:gd name="T49" fmla="*/ 230 h 233"/>
                  <a:gd name="T50" fmla="*/ 46 w 46"/>
                  <a:gd name="T51" fmla="*/ 175 h 233"/>
                  <a:gd name="T52" fmla="*/ 46 w 46"/>
                  <a:gd name="T53" fmla="*/ 119 h 233"/>
                  <a:gd name="T54" fmla="*/ 46 w 46"/>
                  <a:gd name="T55" fmla="*/ 62 h 233"/>
                  <a:gd name="T56" fmla="*/ 46 w 46"/>
                  <a:gd name="T57" fmla="*/ 6 h 233"/>
                  <a:gd name="T58" fmla="*/ 45 w 46"/>
                  <a:gd name="T59" fmla="*/ 5 h 233"/>
                  <a:gd name="T60" fmla="*/ 40 w 46"/>
                  <a:gd name="T61" fmla="*/ 2 h 233"/>
                  <a:gd name="T62" fmla="*/ 35 w 46"/>
                  <a:gd name="T63" fmla="*/ 1 h 233"/>
                  <a:gd name="T64" fmla="*/ 28 w 46"/>
                  <a:gd name="T65" fmla="*/ 0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6" h="233">
                    <a:moveTo>
                      <a:pt x="28" y="0"/>
                    </a:moveTo>
                    <a:lnTo>
                      <a:pt x="26" y="0"/>
                    </a:lnTo>
                    <a:lnTo>
                      <a:pt x="25" y="0"/>
                    </a:lnTo>
                    <a:lnTo>
                      <a:pt x="24" y="0"/>
                    </a:lnTo>
                    <a:lnTo>
                      <a:pt x="23" y="0"/>
                    </a:lnTo>
                    <a:lnTo>
                      <a:pt x="15" y="0"/>
                    </a:lnTo>
                    <a:lnTo>
                      <a:pt x="8" y="1"/>
                    </a:lnTo>
                    <a:lnTo>
                      <a:pt x="2" y="1"/>
                    </a:lnTo>
                    <a:lnTo>
                      <a:pt x="0" y="2"/>
                    </a:lnTo>
                    <a:lnTo>
                      <a:pt x="0" y="59"/>
                    </a:lnTo>
                    <a:lnTo>
                      <a:pt x="0" y="114"/>
                    </a:lnTo>
                    <a:lnTo>
                      <a:pt x="0" y="171"/>
                    </a:lnTo>
                    <a:lnTo>
                      <a:pt x="0" y="227"/>
                    </a:lnTo>
                    <a:lnTo>
                      <a:pt x="1" y="228"/>
                    </a:lnTo>
                    <a:lnTo>
                      <a:pt x="6" y="230"/>
                    </a:lnTo>
                    <a:lnTo>
                      <a:pt x="13" y="232"/>
                    </a:lnTo>
                    <a:lnTo>
                      <a:pt x="20" y="233"/>
                    </a:lnTo>
                    <a:lnTo>
                      <a:pt x="21" y="233"/>
                    </a:lnTo>
                    <a:lnTo>
                      <a:pt x="22" y="233"/>
                    </a:lnTo>
                    <a:lnTo>
                      <a:pt x="22" y="233"/>
                    </a:lnTo>
                    <a:lnTo>
                      <a:pt x="23" y="233"/>
                    </a:lnTo>
                    <a:lnTo>
                      <a:pt x="32" y="233"/>
                    </a:lnTo>
                    <a:lnTo>
                      <a:pt x="39" y="232"/>
                    </a:lnTo>
                    <a:lnTo>
                      <a:pt x="44" y="232"/>
                    </a:lnTo>
                    <a:lnTo>
                      <a:pt x="46" y="230"/>
                    </a:lnTo>
                    <a:lnTo>
                      <a:pt x="46" y="175"/>
                    </a:lnTo>
                    <a:lnTo>
                      <a:pt x="46" y="119"/>
                    </a:lnTo>
                    <a:lnTo>
                      <a:pt x="46" y="62"/>
                    </a:lnTo>
                    <a:lnTo>
                      <a:pt x="46" y="6"/>
                    </a:lnTo>
                    <a:lnTo>
                      <a:pt x="45" y="5"/>
                    </a:lnTo>
                    <a:lnTo>
                      <a:pt x="40" y="2"/>
                    </a:lnTo>
                    <a:lnTo>
                      <a:pt x="35" y="1"/>
                    </a:lnTo>
                    <a:lnTo>
                      <a:pt x="28" y="0"/>
                    </a:lnTo>
                    <a:close/>
                  </a:path>
                </a:pathLst>
              </a:custGeom>
              <a:solidFill>
                <a:srgbClr val="8484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245" name="Freeform 46"/>
              <p:cNvSpPr>
                <a:spLocks/>
              </p:cNvSpPr>
              <p:nvPr/>
            </p:nvSpPr>
            <p:spPr bwMode="auto">
              <a:xfrm>
                <a:off x="3097" y="1881"/>
                <a:ext cx="24" cy="105"/>
              </a:xfrm>
              <a:custGeom>
                <a:avLst/>
                <a:gdLst>
                  <a:gd name="T0" fmla="*/ 30 w 46"/>
                  <a:gd name="T1" fmla="*/ 0 h 211"/>
                  <a:gd name="T2" fmla="*/ 29 w 46"/>
                  <a:gd name="T3" fmla="*/ 0 h 211"/>
                  <a:gd name="T4" fmla="*/ 26 w 46"/>
                  <a:gd name="T5" fmla="*/ 0 h 211"/>
                  <a:gd name="T6" fmla="*/ 25 w 46"/>
                  <a:gd name="T7" fmla="*/ 0 h 211"/>
                  <a:gd name="T8" fmla="*/ 23 w 46"/>
                  <a:gd name="T9" fmla="*/ 0 h 211"/>
                  <a:gd name="T10" fmla="*/ 15 w 46"/>
                  <a:gd name="T11" fmla="*/ 0 h 211"/>
                  <a:gd name="T12" fmla="*/ 8 w 46"/>
                  <a:gd name="T13" fmla="*/ 1 h 211"/>
                  <a:gd name="T14" fmla="*/ 3 w 46"/>
                  <a:gd name="T15" fmla="*/ 1 h 211"/>
                  <a:gd name="T16" fmla="*/ 0 w 46"/>
                  <a:gd name="T17" fmla="*/ 2 h 211"/>
                  <a:gd name="T18" fmla="*/ 0 w 46"/>
                  <a:gd name="T19" fmla="*/ 53 h 211"/>
                  <a:gd name="T20" fmla="*/ 0 w 46"/>
                  <a:gd name="T21" fmla="*/ 103 h 211"/>
                  <a:gd name="T22" fmla="*/ 0 w 46"/>
                  <a:gd name="T23" fmla="*/ 153 h 211"/>
                  <a:gd name="T24" fmla="*/ 0 w 46"/>
                  <a:gd name="T25" fmla="*/ 204 h 211"/>
                  <a:gd name="T26" fmla="*/ 1 w 46"/>
                  <a:gd name="T27" fmla="*/ 206 h 211"/>
                  <a:gd name="T28" fmla="*/ 6 w 46"/>
                  <a:gd name="T29" fmla="*/ 207 h 211"/>
                  <a:gd name="T30" fmla="*/ 10 w 46"/>
                  <a:gd name="T31" fmla="*/ 210 h 211"/>
                  <a:gd name="T32" fmla="*/ 17 w 46"/>
                  <a:gd name="T33" fmla="*/ 211 h 211"/>
                  <a:gd name="T34" fmla="*/ 18 w 46"/>
                  <a:gd name="T35" fmla="*/ 211 h 211"/>
                  <a:gd name="T36" fmla="*/ 21 w 46"/>
                  <a:gd name="T37" fmla="*/ 211 h 211"/>
                  <a:gd name="T38" fmla="*/ 22 w 46"/>
                  <a:gd name="T39" fmla="*/ 211 h 211"/>
                  <a:gd name="T40" fmla="*/ 23 w 46"/>
                  <a:gd name="T41" fmla="*/ 211 h 211"/>
                  <a:gd name="T42" fmla="*/ 31 w 46"/>
                  <a:gd name="T43" fmla="*/ 211 h 211"/>
                  <a:gd name="T44" fmla="*/ 38 w 46"/>
                  <a:gd name="T45" fmla="*/ 211 h 211"/>
                  <a:gd name="T46" fmla="*/ 44 w 46"/>
                  <a:gd name="T47" fmla="*/ 211 h 211"/>
                  <a:gd name="T48" fmla="*/ 46 w 46"/>
                  <a:gd name="T49" fmla="*/ 210 h 211"/>
                  <a:gd name="T50" fmla="*/ 46 w 46"/>
                  <a:gd name="T51" fmla="*/ 159 h 211"/>
                  <a:gd name="T52" fmla="*/ 46 w 46"/>
                  <a:gd name="T53" fmla="*/ 108 h 211"/>
                  <a:gd name="T54" fmla="*/ 46 w 46"/>
                  <a:gd name="T55" fmla="*/ 58 h 211"/>
                  <a:gd name="T56" fmla="*/ 46 w 46"/>
                  <a:gd name="T57" fmla="*/ 7 h 211"/>
                  <a:gd name="T58" fmla="*/ 45 w 46"/>
                  <a:gd name="T59" fmla="*/ 5 h 211"/>
                  <a:gd name="T60" fmla="*/ 41 w 46"/>
                  <a:gd name="T61" fmla="*/ 3 h 211"/>
                  <a:gd name="T62" fmla="*/ 37 w 46"/>
                  <a:gd name="T63" fmla="*/ 1 h 211"/>
                  <a:gd name="T64" fmla="*/ 30 w 46"/>
                  <a:gd name="T65"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6" h="211">
                    <a:moveTo>
                      <a:pt x="30" y="0"/>
                    </a:moveTo>
                    <a:lnTo>
                      <a:pt x="29" y="0"/>
                    </a:lnTo>
                    <a:lnTo>
                      <a:pt x="26" y="0"/>
                    </a:lnTo>
                    <a:lnTo>
                      <a:pt x="25" y="0"/>
                    </a:lnTo>
                    <a:lnTo>
                      <a:pt x="23" y="0"/>
                    </a:lnTo>
                    <a:lnTo>
                      <a:pt x="15" y="0"/>
                    </a:lnTo>
                    <a:lnTo>
                      <a:pt x="8" y="1"/>
                    </a:lnTo>
                    <a:lnTo>
                      <a:pt x="3" y="1"/>
                    </a:lnTo>
                    <a:lnTo>
                      <a:pt x="0" y="2"/>
                    </a:lnTo>
                    <a:lnTo>
                      <a:pt x="0" y="53"/>
                    </a:lnTo>
                    <a:lnTo>
                      <a:pt x="0" y="103"/>
                    </a:lnTo>
                    <a:lnTo>
                      <a:pt x="0" y="153"/>
                    </a:lnTo>
                    <a:lnTo>
                      <a:pt x="0" y="204"/>
                    </a:lnTo>
                    <a:lnTo>
                      <a:pt x="1" y="206"/>
                    </a:lnTo>
                    <a:lnTo>
                      <a:pt x="6" y="207"/>
                    </a:lnTo>
                    <a:lnTo>
                      <a:pt x="10" y="210"/>
                    </a:lnTo>
                    <a:lnTo>
                      <a:pt x="17" y="211"/>
                    </a:lnTo>
                    <a:lnTo>
                      <a:pt x="18" y="211"/>
                    </a:lnTo>
                    <a:lnTo>
                      <a:pt x="21" y="211"/>
                    </a:lnTo>
                    <a:lnTo>
                      <a:pt x="22" y="211"/>
                    </a:lnTo>
                    <a:lnTo>
                      <a:pt x="23" y="211"/>
                    </a:lnTo>
                    <a:lnTo>
                      <a:pt x="31" y="211"/>
                    </a:lnTo>
                    <a:lnTo>
                      <a:pt x="38" y="211"/>
                    </a:lnTo>
                    <a:lnTo>
                      <a:pt x="44" y="211"/>
                    </a:lnTo>
                    <a:lnTo>
                      <a:pt x="46" y="210"/>
                    </a:lnTo>
                    <a:lnTo>
                      <a:pt x="46" y="159"/>
                    </a:lnTo>
                    <a:lnTo>
                      <a:pt x="46" y="108"/>
                    </a:lnTo>
                    <a:lnTo>
                      <a:pt x="46" y="58"/>
                    </a:lnTo>
                    <a:lnTo>
                      <a:pt x="46" y="7"/>
                    </a:lnTo>
                    <a:lnTo>
                      <a:pt x="45" y="5"/>
                    </a:lnTo>
                    <a:lnTo>
                      <a:pt x="41" y="3"/>
                    </a:lnTo>
                    <a:lnTo>
                      <a:pt x="37" y="1"/>
                    </a:lnTo>
                    <a:lnTo>
                      <a:pt x="30" y="0"/>
                    </a:lnTo>
                    <a:close/>
                  </a:path>
                </a:pathLst>
              </a:custGeom>
              <a:solidFill>
                <a:srgbClr val="8C8C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246" name="Freeform 47"/>
              <p:cNvSpPr>
                <a:spLocks/>
              </p:cNvSpPr>
              <p:nvPr/>
            </p:nvSpPr>
            <p:spPr bwMode="auto">
              <a:xfrm>
                <a:off x="3097" y="1881"/>
                <a:ext cx="24" cy="94"/>
              </a:xfrm>
              <a:custGeom>
                <a:avLst/>
                <a:gdLst>
                  <a:gd name="T0" fmla="*/ 32 w 46"/>
                  <a:gd name="T1" fmla="*/ 0 h 189"/>
                  <a:gd name="T2" fmla="*/ 30 w 46"/>
                  <a:gd name="T3" fmla="*/ 0 h 189"/>
                  <a:gd name="T4" fmla="*/ 28 w 46"/>
                  <a:gd name="T5" fmla="*/ 0 h 189"/>
                  <a:gd name="T6" fmla="*/ 25 w 46"/>
                  <a:gd name="T7" fmla="*/ 0 h 189"/>
                  <a:gd name="T8" fmla="*/ 23 w 46"/>
                  <a:gd name="T9" fmla="*/ 0 h 189"/>
                  <a:gd name="T10" fmla="*/ 16 w 46"/>
                  <a:gd name="T11" fmla="*/ 0 h 189"/>
                  <a:gd name="T12" fmla="*/ 9 w 46"/>
                  <a:gd name="T13" fmla="*/ 0 h 189"/>
                  <a:gd name="T14" fmla="*/ 3 w 46"/>
                  <a:gd name="T15" fmla="*/ 1 h 189"/>
                  <a:gd name="T16" fmla="*/ 0 w 46"/>
                  <a:gd name="T17" fmla="*/ 1 h 189"/>
                  <a:gd name="T18" fmla="*/ 0 w 46"/>
                  <a:gd name="T19" fmla="*/ 46 h 189"/>
                  <a:gd name="T20" fmla="*/ 0 w 46"/>
                  <a:gd name="T21" fmla="*/ 91 h 189"/>
                  <a:gd name="T22" fmla="*/ 0 w 46"/>
                  <a:gd name="T23" fmla="*/ 136 h 189"/>
                  <a:gd name="T24" fmla="*/ 0 w 46"/>
                  <a:gd name="T25" fmla="*/ 181 h 189"/>
                  <a:gd name="T26" fmla="*/ 1 w 46"/>
                  <a:gd name="T27" fmla="*/ 183 h 189"/>
                  <a:gd name="T28" fmla="*/ 5 w 46"/>
                  <a:gd name="T29" fmla="*/ 186 h 189"/>
                  <a:gd name="T30" fmla="*/ 9 w 46"/>
                  <a:gd name="T31" fmla="*/ 187 h 189"/>
                  <a:gd name="T32" fmla="*/ 15 w 46"/>
                  <a:gd name="T33" fmla="*/ 189 h 189"/>
                  <a:gd name="T34" fmla="*/ 17 w 46"/>
                  <a:gd name="T35" fmla="*/ 189 h 189"/>
                  <a:gd name="T36" fmla="*/ 20 w 46"/>
                  <a:gd name="T37" fmla="*/ 189 h 189"/>
                  <a:gd name="T38" fmla="*/ 21 w 46"/>
                  <a:gd name="T39" fmla="*/ 189 h 189"/>
                  <a:gd name="T40" fmla="*/ 23 w 46"/>
                  <a:gd name="T41" fmla="*/ 189 h 189"/>
                  <a:gd name="T42" fmla="*/ 31 w 46"/>
                  <a:gd name="T43" fmla="*/ 189 h 189"/>
                  <a:gd name="T44" fmla="*/ 38 w 46"/>
                  <a:gd name="T45" fmla="*/ 189 h 189"/>
                  <a:gd name="T46" fmla="*/ 43 w 46"/>
                  <a:gd name="T47" fmla="*/ 189 h 189"/>
                  <a:gd name="T48" fmla="*/ 46 w 46"/>
                  <a:gd name="T49" fmla="*/ 188 h 189"/>
                  <a:gd name="T50" fmla="*/ 46 w 46"/>
                  <a:gd name="T51" fmla="*/ 143 h 189"/>
                  <a:gd name="T52" fmla="*/ 46 w 46"/>
                  <a:gd name="T53" fmla="*/ 98 h 189"/>
                  <a:gd name="T54" fmla="*/ 46 w 46"/>
                  <a:gd name="T55" fmla="*/ 54 h 189"/>
                  <a:gd name="T56" fmla="*/ 46 w 46"/>
                  <a:gd name="T57" fmla="*/ 9 h 189"/>
                  <a:gd name="T58" fmla="*/ 45 w 46"/>
                  <a:gd name="T59" fmla="*/ 7 h 189"/>
                  <a:gd name="T60" fmla="*/ 43 w 46"/>
                  <a:gd name="T61" fmla="*/ 5 h 189"/>
                  <a:gd name="T62" fmla="*/ 38 w 46"/>
                  <a:gd name="T63" fmla="*/ 2 h 189"/>
                  <a:gd name="T64" fmla="*/ 32 w 46"/>
                  <a:gd name="T65" fmla="*/ 0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6" h="189">
                    <a:moveTo>
                      <a:pt x="32" y="0"/>
                    </a:moveTo>
                    <a:lnTo>
                      <a:pt x="30" y="0"/>
                    </a:lnTo>
                    <a:lnTo>
                      <a:pt x="28" y="0"/>
                    </a:lnTo>
                    <a:lnTo>
                      <a:pt x="25" y="0"/>
                    </a:lnTo>
                    <a:lnTo>
                      <a:pt x="23" y="0"/>
                    </a:lnTo>
                    <a:lnTo>
                      <a:pt x="16" y="0"/>
                    </a:lnTo>
                    <a:lnTo>
                      <a:pt x="9" y="0"/>
                    </a:lnTo>
                    <a:lnTo>
                      <a:pt x="3" y="1"/>
                    </a:lnTo>
                    <a:lnTo>
                      <a:pt x="0" y="1"/>
                    </a:lnTo>
                    <a:lnTo>
                      <a:pt x="0" y="46"/>
                    </a:lnTo>
                    <a:lnTo>
                      <a:pt x="0" y="91"/>
                    </a:lnTo>
                    <a:lnTo>
                      <a:pt x="0" y="136"/>
                    </a:lnTo>
                    <a:lnTo>
                      <a:pt x="0" y="181"/>
                    </a:lnTo>
                    <a:lnTo>
                      <a:pt x="1" y="183"/>
                    </a:lnTo>
                    <a:lnTo>
                      <a:pt x="5" y="186"/>
                    </a:lnTo>
                    <a:lnTo>
                      <a:pt x="9" y="187"/>
                    </a:lnTo>
                    <a:lnTo>
                      <a:pt x="15" y="189"/>
                    </a:lnTo>
                    <a:lnTo>
                      <a:pt x="17" y="189"/>
                    </a:lnTo>
                    <a:lnTo>
                      <a:pt x="20" y="189"/>
                    </a:lnTo>
                    <a:lnTo>
                      <a:pt x="21" y="189"/>
                    </a:lnTo>
                    <a:lnTo>
                      <a:pt x="23" y="189"/>
                    </a:lnTo>
                    <a:lnTo>
                      <a:pt x="31" y="189"/>
                    </a:lnTo>
                    <a:lnTo>
                      <a:pt x="38" y="189"/>
                    </a:lnTo>
                    <a:lnTo>
                      <a:pt x="43" y="189"/>
                    </a:lnTo>
                    <a:lnTo>
                      <a:pt x="46" y="188"/>
                    </a:lnTo>
                    <a:lnTo>
                      <a:pt x="46" y="143"/>
                    </a:lnTo>
                    <a:lnTo>
                      <a:pt x="46" y="98"/>
                    </a:lnTo>
                    <a:lnTo>
                      <a:pt x="46" y="54"/>
                    </a:lnTo>
                    <a:lnTo>
                      <a:pt x="46" y="9"/>
                    </a:lnTo>
                    <a:lnTo>
                      <a:pt x="45" y="7"/>
                    </a:lnTo>
                    <a:lnTo>
                      <a:pt x="43" y="5"/>
                    </a:lnTo>
                    <a:lnTo>
                      <a:pt x="38" y="2"/>
                    </a:lnTo>
                    <a:lnTo>
                      <a:pt x="32" y="0"/>
                    </a:lnTo>
                    <a:close/>
                  </a:path>
                </a:pathLst>
              </a:custGeom>
              <a:solidFill>
                <a:srgbClr val="9391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247" name="Freeform 48"/>
              <p:cNvSpPr>
                <a:spLocks/>
              </p:cNvSpPr>
              <p:nvPr/>
            </p:nvSpPr>
            <p:spPr bwMode="auto">
              <a:xfrm>
                <a:off x="3097" y="1881"/>
                <a:ext cx="24" cy="84"/>
              </a:xfrm>
              <a:custGeom>
                <a:avLst/>
                <a:gdLst>
                  <a:gd name="T0" fmla="*/ 33 w 46"/>
                  <a:gd name="T1" fmla="*/ 0 h 169"/>
                  <a:gd name="T2" fmla="*/ 31 w 46"/>
                  <a:gd name="T3" fmla="*/ 0 h 169"/>
                  <a:gd name="T4" fmla="*/ 29 w 46"/>
                  <a:gd name="T5" fmla="*/ 0 h 169"/>
                  <a:gd name="T6" fmla="*/ 25 w 46"/>
                  <a:gd name="T7" fmla="*/ 0 h 169"/>
                  <a:gd name="T8" fmla="*/ 23 w 46"/>
                  <a:gd name="T9" fmla="*/ 0 h 169"/>
                  <a:gd name="T10" fmla="*/ 16 w 46"/>
                  <a:gd name="T11" fmla="*/ 0 h 169"/>
                  <a:gd name="T12" fmla="*/ 9 w 46"/>
                  <a:gd name="T13" fmla="*/ 0 h 169"/>
                  <a:gd name="T14" fmla="*/ 3 w 46"/>
                  <a:gd name="T15" fmla="*/ 1 h 169"/>
                  <a:gd name="T16" fmla="*/ 0 w 46"/>
                  <a:gd name="T17" fmla="*/ 1 h 169"/>
                  <a:gd name="T18" fmla="*/ 0 w 46"/>
                  <a:gd name="T19" fmla="*/ 40 h 169"/>
                  <a:gd name="T20" fmla="*/ 0 w 46"/>
                  <a:gd name="T21" fmla="*/ 80 h 169"/>
                  <a:gd name="T22" fmla="*/ 0 w 46"/>
                  <a:gd name="T23" fmla="*/ 120 h 169"/>
                  <a:gd name="T24" fmla="*/ 0 w 46"/>
                  <a:gd name="T25" fmla="*/ 159 h 169"/>
                  <a:gd name="T26" fmla="*/ 1 w 46"/>
                  <a:gd name="T27" fmla="*/ 161 h 169"/>
                  <a:gd name="T28" fmla="*/ 3 w 46"/>
                  <a:gd name="T29" fmla="*/ 164 h 169"/>
                  <a:gd name="T30" fmla="*/ 8 w 46"/>
                  <a:gd name="T31" fmla="*/ 167 h 169"/>
                  <a:gd name="T32" fmla="*/ 13 w 46"/>
                  <a:gd name="T33" fmla="*/ 169 h 169"/>
                  <a:gd name="T34" fmla="*/ 15 w 46"/>
                  <a:gd name="T35" fmla="*/ 169 h 169"/>
                  <a:gd name="T36" fmla="*/ 18 w 46"/>
                  <a:gd name="T37" fmla="*/ 169 h 169"/>
                  <a:gd name="T38" fmla="*/ 21 w 46"/>
                  <a:gd name="T39" fmla="*/ 169 h 169"/>
                  <a:gd name="T40" fmla="*/ 23 w 46"/>
                  <a:gd name="T41" fmla="*/ 169 h 169"/>
                  <a:gd name="T42" fmla="*/ 31 w 46"/>
                  <a:gd name="T43" fmla="*/ 169 h 169"/>
                  <a:gd name="T44" fmla="*/ 37 w 46"/>
                  <a:gd name="T45" fmla="*/ 168 h 169"/>
                  <a:gd name="T46" fmla="*/ 43 w 46"/>
                  <a:gd name="T47" fmla="*/ 168 h 169"/>
                  <a:gd name="T48" fmla="*/ 46 w 46"/>
                  <a:gd name="T49" fmla="*/ 167 h 169"/>
                  <a:gd name="T50" fmla="*/ 46 w 46"/>
                  <a:gd name="T51" fmla="*/ 128 h 169"/>
                  <a:gd name="T52" fmla="*/ 46 w 46"/>
                  <a:gd name="T53" fmla="*/ 89 h 169"/>
                  <a:gd name="T54" fmla="*/ 46 w 46"/>
                  <a:gd name="T55" fmla="*/ 50 h 169"/>
                  <a:gd name="T56" fmla="*/ 46 w 46"/>
                  <a:gd name="T57" fmla="*/ 10 h 169"/>
                  <a:gd name="T58" fmla="*/ 45 w 46"/>
                  <a:gd name="T59" fmla="*/ 8 h 169"/>
                  <a:gd name="T60" fmla="*/ 43 w 46"/>
                  <a:gd name="T61" fmla="*/ 5 h 169"/>
                  <a:gd name="T62" fmla="*/ 38 w 46"/>
                  <a:gd name="T63" fmla="*/ 2 h 169"/>
                  <a:gd name="T64" fmla="*/ 33 w 46"/>
                  <a:gd name="T65" fmla="*/ 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6" h="169">
                    <a:moveTo>
                      <a:pt x="33" y="0"/>
                    </a:moveTo>
                    <a:lnTo>
                      <a:pt x="31" y="0"/>
                    </a:lnTo>
                    <a:lnTo>
                      <a:pt x="29" y="0"/>
                    </a:lnTo>
                    <a:lnTo>
                      <a:pt x="25" y="0"/>
                    </a:lnTo>
                    <a:lnTo>
                      <a:pt x="23" y="0"/>
                    </a:lnTo>
                    <a:lnTo>
                      <a:pt x="16" y="0"/>
                    </a:lnTo>
                    <a:lnTo>
                      <a:pt x="9" y="0"/>
                    </a:lnTo>
                    <a:lnTo>
                      <a:pt x="3" y="1"/>
                    </a:lnTo>
                    <a:lnTo>
                      <a:pt x="0" y="1"/>
                    </a:lnTo>
                    <a:lnTo>
                      <a:pt x="0" y="40"/>
                    </a:lnTo>
                    <a:lnTo>
                      <a:pt x="0" y="80"/>
                    </a:lnTo>
                    <a:lnTo>
                      <a:pt x="0" y="120"/>
                    </a:lnTo>
                    <a:lnTo>
                      <a:pt x="0" y="159"/>
                    </a:lnTo>
                    <a:lnTo>
                      <a:pt x="1" y="161"/>
                    </a:lnTo>
                    <a:lnTo>
                      <a:pt x="3" y="164"/>
                    </a:lnTo>
                    <a:lnTo>
                      <a:pt x="8" y="167"/>
                    </a:lnTo>
                    <a:lnTo>
                      <a:pt x="13" y="169"/>
                    </a:lnTo>
                    <a:lnTo>
                      <a:pt x="15" y="169"/>
                    </a:lnTo>
                    <a:lnTo>
                      <a:pt x="18" y="169"/>
                    </a:lnTo>
                    <a:lnTo>
                      <a:pt x="21" y="169"/>
                    </a:lnTo>
                    <a:lnTo>
                      <a:pt x="23" y="169"/>
                    </a:lnTo>
                    <a:lnTo>
                      <a:pt x="31" y="169"/>
                    </a:lnTo>
                    <a:lnTo>
                      <a:pt x="37" y="168"/>
                    </a:lnTo>
                    <a:lnTo>
                      <a:pt x="43" y="168"/>
                    </a:lnTo>
                    <a:lnTo>
                      <a:pt x="46" y="167"/>
                    </a:lnTo>
                    <a:lnTo>
                      <a:pt x="46" y="128"/>
                    </a:lnTo>
                    <a:lnTo>
                      <a:pt x="46" y="89"/>
                    </a:lnTo>
                    <a:lnTo>
                      <a:pt x="46" y="50"/>
                    </a:lnTo>
                    <a:lnTo>
                      <a:pt x="46" y="10"/>
                    </a:lnTo>
                    <a:lnTo>
                      <a:pt x="45" y="8"/>
                    </a:lnTo>
                    <a:lnTo>
                      <a:pt x="43" y="5"/>
                    </a:lnTo>
                    <a:lnTo>
                      <a:pt x="38" y="2"/>
                    </a:lnTo>
                    <a:lnTo>
                      <a:pt x="33" y="0"/>
                    </a:lnTo>
                    <a:close/>
                  </a:path>
                </a:pathLst>
              </a:custGeom>
              <a:solidFill>
                <a:srgbClr val="9B99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248" name="Freeform 49"/>
              <p:cNvSpPr>
                <a:spLocks/>
              </p:cNvSpPr>
              <p:nvPr/>
            </p:nvSpPr>
            <p:spPr bwMode="auto">
              <a:xfrm>
                <a:off x="3097" y="1881"/>
                <a:ext cx="24" cy="73"/>
              </a:xfrm>
              <a:custGeom>
                <a:avLst/>
                <a:gdLst>
                  <a:gd name="T0" fmla="*/ 36 w 46"/>
                  <a:gd name="T1" fmla="*/ 0 h 147"/>
                  <a:gd name="T2" fmla="*/ 33 w 46"/>
                  <a:gd name="T3" fmla="*/ 0 h 147"/>
                  <a:gd name="T4" fmla="*/ 30 w 46"/>
                  <a:gd name="T5" fmla="*/ 0 h 147"/>
                  <a:gd name="T6" fmla="*/ 26 w 46"/>
                  <a:gd name="T7" fmla="*/ 0 h 147"/>
                  <a:gd name="T8" fmla="*/ 23 w 46"/>
                  <a:gd name="T9" fmla="*/ 0 h 147"/>
                  <a:gd name="T10" fmla="*/ 16 w 46"/>
                  <a:gd name="T11" fmla="*/ 0 h 147"/>
                  <a:gd name="T12" fmla="*/ 10 w 46"/>
                  <a:gd name="T13" fmla="*/ 0 h 147"/>
                  <a:gd name="T14" fmla="*/ 5 w 46"/>
                  <a:gd name="T15" fmla="*/ 0 h 147"/>
                  <a:gd name="T16" fmla="*/ 0 w 46"/>
                  <a:gd name="T17" fmla="*/ 1 h 147"/>
                  <a:gd name="T18" fmla="*/ 0 w 46"/>
                  <a:gd name="T19" fmla="*/ 35 h 147"/>
                  <a:gd name="T20" fmla="*/ 0 w 46"/>
                  <a:gd name="T21" fmla="*/ 68 h 147"/>
                  <a:gd name="T22" fmla="*/ 0 w 46"/>
                  <a:gd name="T23" fmla="*/ 101 h 147"/>
                  <a:gd name="T24" fmla="*/ 0 w 46"/>
                  <a:gd name="T25" fmla="*/ 135 h 147"/>
                  <a:gd name="T26" fmla="*/ 1 w 46"/>
                  <a:gd name="T27" fmla="*/ 138 h 147"/>
                  <a:gd name="T28" fmla="*/ 3 w 46"/>
                  <a:gd name="T29" fmla="*/ 142 h 147"/>
                  <a:gd name="T30" fmla="*/ 6 w 46"/>
                  <a:gd name="T31" fmla="*/ 145 h 147"/>
                  <a:gd name="T32" fmla="*/ 10 w 46"/>
                  <a:gd name="T33" fmla="*/ 147 h 147"/>
                  <a:gd name="T34" fmla="*/ 14 w 46"/>
                  <a:gd name="T35" fmla="*/ 147 h 147"/>
                  <a:gd name="T36" fmla="*/ 17 w 46"/>
                  <a:gd name="T37" fmla="*/ 147 h 147"/>
                  <a:gd name="T38" fmla="*/ 21 w 46"/>
                  <a:gd name="T39" fmla="*/ 147 h 147"/>
                  <a:gd name="T40" fmla="*/ 23 w 46"/>
                  <a:gd name="T41" fmla="*/ 147 h 147"/>
                  <a:gd name="T42" fmla="*/ 31 w 46"/>
                  <a:gd name="T43" fmla="*/ 147 h 147"/>
                  <a:gd name="T44" fmla="*/ 37 w 46"/>
                  <a:gd name="T45" fmla="*/ 146 h 147"/>
                  <a:gd name="T46" fmla="*/ 43 w 46"/>
                  <a:gd name="T47" fmla="*/ 146 h 147"/>
                  <a:gd name="T48" fmla="*/ 46 w 46"/>
                  <a:gd name="T49" fmla="*/ 146 h 147"/>
                  <a:gd name="T50" fmla="*/ 46 w 46"/>
                  <a:gd name="T51" fmla="*/ 113 h 147"/>
                  <a:gd name="T52" fmla="*/ 46 w 46"/>
                  <a:gd name="T53" fmla="*/ 78 h 147"/>
                  <a:gd name="T54" fmla="*/ 46 w 46"/>
                  <a:gd name="T55" fmla="*/ 45 h 147"/>
                  <a:gd name="T56" fmla="*/ 46 w 46"/>
                  <a:gd name="T57" fmla="*/ 12 h 147"/>
                  <a:gd name="T58" fmla="*/ 45 w 46"/>
                  <a:gd name="T59" fmla="*/ 9 h 147"/>
                  <a:gd name="T60" fmla="*/ 43 w 46"/>
                  <a:gd name="T61" fmla="*/ 6 h 147"/>
                  <a:gd name="T62" fmla="*/ 40 w 46"/>
                  <a:gd name="T63" fmla="*/ 2 h 147"/>
                  <a:gd name="T64" fmla="*/ 36 w 46"/>
                  <a:gd name="T65" fmla="*/ 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6" h="147">
                    <a:moveTo>
                      <a:pt x="36" y="0"/>
                    </a:moveTo>
                    <a:lnTo>
                      <a:pt x="33" y="0"/>
                    </a:lnTo>
                    <a:lnTo>
                      <a:pt x="30" y="0"/>
                    </a:lnTo>
                    <a:lnTo>
                      <a:pt x="26" y="0"/>
                    </a:lnTo>
                    <a:lnTo>
                      <a:pt x="23" y="0"/>
                    </a:lnTo>
                    <a:lnTo>
                      <a:pt x="16" y="0"/>
                    </a:lnTo>
                    <a:lnTo>
                      <a:pt x="10" y="0"/>
                    </a:lnTo>
                    <a:lnTo>
                      <a:pt x="5" y="0"/>
                    </a:lnTo>
                    <a:lnTo>
                      <a:pt x="0" y="1"/>
                    </a:lnTo>
                    <a:lnTo>
                      <a:pt x="0" y="35"/>
                    </a:lnTo>
                    <a:lnTo>
                      <a:pt x="0" y="68"/>
                    </a:lnTo>
                    <a:lnTo>
                      <a:pt x="0" y="101"/>
                    </a:lnTo>
                    <a:lnTo>
                      <a:pt x="0" y="135"/>
                    </a:lnTo>
                    <a:lnTo>
                      <a:pt x="1" y="138"/>
                    </a:lnTo>
                    <a:lnTo>
                      <a:pt x="3" y="142"/>
                    </a:lnTo>
                    <a:lnTo>
                      <a:pt x="6" y="145"/>
                    </a:lnTo>
                    <a:lnTo>
                      <a:pt x="10" y="147"/>
                    </a:lnTo>
                    <a:lnTo>
                      <a:pt x="14" y="147"/>
                    </a:lnTo>
                    <a:lnTo>
                      <a:pt x="17" y="147"/>
                    </a:lnTo>
                    <a:lnTo>
                      <a:pt x="21" y="147"/>
                    </a:lnTo>
                    <a:lnTo>
                      <a:pt x="23" y="147"/>
                    </a:lnTo>
                    <a:lnTo>
                      <a:pt x="31" y="147"/>
                    </a:lnTo>
                    <a:lnTo>
                      <a:pt x="37" y="146"/>
                    </a:lnTo>
                    <a:lnTo>
                      <a:pt x="43" y="146"/>
                    </a:lnTo>
                    <a:lnTo>
                      <a:pt x="46" y="146"/>
                    </a:lnTo>
                    <a:lnTo>
                      <a:pt x="46" y="113"/>
                    </a:lnTo>
                    <a:lnTo>
                      <a:pt x="46" y="78"/>
                    </a:lnTo>
                    <a:lnTo>
                      <a:pt x="46" y="45"/>
                    </a:lnTo>
                    <a:lnTo>
                      <a:pt x="46" y="12"/>
                    </a:lnTo>
                    <a:lnTo>
                      <a:pt x="45" y="9"/>
                    </a:lnTo>
                    <a:lnTo>
                      <a:pt x="43" y="6"/>
                    </a:lnTo>
                    <a:lnTo>
                      <a:pt x="40" y="2"/>
                    </a:lnTo>
                    <a:lnTo>
                      <a:pt x="36" y="0"/>
                    </a:lnTo>
                    <a:close/>
                  </a:path>
                </a:pathLst>
              </a:custGeom>
              <a:solidFill>
                <a:srgbClr val="A39B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249" name="Freeform 50"/>
              <p:cNvSpPr>
                <a:spLocks/>
              </p:cNvSpPr>
              <p:nvPr/>
            </p:nvSpPr>
            <p:spPr bwMode="auto">
              <a:xfrm>
                <a:off x="3097" y="1881"/>
                <a:ext cx="24" cy="62"/>
              </a:xfrm>
              <a:custGeom>
                <a:avLst/>
                <a:gdLst>
                  <a:gd name="T0" fmla="*/ 38 w 46"/>
                  <a:gd name="T1" fmla="*/ 0 h 126"/>
                  <a:gd name="T2" fmla="*/ 35 w 46"/>
                  <a:gd name="T3" fmla="*/ 0 h 126"/>
                  <a:gd name="T4" fmla="*/ 31 w 46"/>
                  <a:gd name="T5" fmla="*/ 0 h 126"/>
                  <a:gd name="T6" fmla="*/ 28 w 46"/>
                  <a:gd name="T7" fmla="*/ 0 h 126"/>
                  <a:gd name="T8" fmla="*/ 23 w 46"/>
                  <a:gd name="T9" fmla="*/ 0 h 126"/>
                  <a:gd name="T10" fmla="*/ 16 w 46"/>
                  <a:gd name="T11" fmla="*/ 0 h 126"/>
                  <a:gd name="T12" fmla="*/ 10 w 46"/>
                  <a:gd name="T13" fmla="*/ 0 h 126"/>
                  <a:gd name="T14" fmla="*/ 5 w 46"/>
                  <a:gd name="T15" fmla="*/ 0 h 126"/>
                  <a:gd name="T16" fmla="*/ 0 w 46"/>
                  <a:gd name="T17" fmla="*/ 1 h 126"/>
                  <a:gd name="T18" fmla="*/ 0 w 46"/>
                  <a:gd name="T19" fmla="*/ 29 h 126"/>
                  <a:gd name="T20" fmla="*/ 0 w 46"/>
                  <a:gd name="T21" fmla="*/ 56 h 126"/>
                  <a:gd name="T22" fmla="*/ 0 w 46"/>
                  <a:gd name="T23" fmla="*/ 84 h 126"/>
                  <a:gd name="T24" fmla="*/ 0 w 46"/>
                  <a:gd name="T25" fmla="*/ 112 h 126"/>
                  <a:gd name="T26" fmla="*/ 1 w 46"/>
                  <a:gd name="T27" fmla="*/ 115 h 126"/>
                  <a:gd name="T28" fmla="*/ 2 w 46"/>
                  <a:gd name="T29" fmla="*/ 119 h 126"/>
                  <a:gd name="T30" fmla="*/ 5 w 46"/>
                  <a:gd name="T31" fmla="*/ 122 h 126"/>
                  <a:gd name="T32" fmla="*/ 8 w 46"/>
                  <a:gd name="T33" fmla="*/ 126 h 126"/>
                  <a:gd name="T34" fmla="*/ 13 w 46"/>
                  <a:gd name="T35" fmla="*/ 126 h 126"/>
                  <a:gd name="T36" fmla="*/ 16 w 46"/>
                  <a:gd name="T37" fmla="*/ 126 h 126"/>
                  <a:gd name="T38" fmla="*/ 20 w 46"/>
                  <a:gd name="T39" fmla="*/ 126 h 126"/>
                  <a:gd name="T40" fmla="*/ 23 w 46"/>
                  <a:gd name="T41" fmla="*/ 126 h 126"/>
                  <a:gd name="T42" fmla="*/ 30 w 46"/>
                  <a:gd name="T43" fmla="*/ 126 h 126"/>
                  <a:gd name="T44" fmla="*/ 37 w 46"/>
                  <a:gd name="T45" fmla="*/ 124 h 126"/>
                  <a:gd name="T46" fmla="*/ 41 w 46"/>
                  <a:gd name="T47" fmla="*/ 124 h 126"/>
                  <a:gd name="T48" fmla="*/ 46 w 46"/>
                  <a:gd name="T49" fmla="*/ 124 h 126"/>
                  <a:gd name="T50" fmla="*/ 46 w 46"/>
                  <a:gd name="T51" fmla="*/ 97 h 126"/>
                  <a:gd name="T52" fmla="*/ 46 w 46"/>
                  <a:gd name="T53" fmla="*/ 69 h 126"/>
                  <a:gd name="T54" fmla="*/ 46 w 46"/>
                  <a:gd name="T55" fmla="*/ 42 h 126"/>
                  <a:gd name="T56" fmla="*/ 46 w 46"/>
                  <a:gd name="T57" fmla="*/ 14 h 126"/>
                  <a:gd name="T58" fmla="*/ 45 w 46"/>
                  <a:gd name="T59" fmla="*/ 10 h 126"/>
                  <a:gd name="T60" fmla="*/ 44 w 46"/>
                  <a:gd name="T61" fmla="*/ 7 h 126"/>
                  <a:gd name="T62" fmla="*/ 41 w 46"/>
                  <a:gd name="T63" fmla="*/ 3 h 126"/>
                  <a:gd name="T64" fmla="*/ 38 w 46"/>
                  <a:gd name="T65"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6" h="126">
                    <a:moveTo>
                      <a:pt x="38" y="0"/>
                    </a:moveTo>
                    <a:lnTo>
                      <a:pt x="35" y="0"/>
                    </a:lnTo>
                    <a:lnTo>
                      <a:pt x="31" y="0"/>
                    </a:lnTo>
                    <a:lnTo>
                      <a:pt x="28" y="0"/>
                    </a:lnTo>
                    <a:lnTo>
                      <a:pt x="23" y="0"/>
                    </a:lnTo>
                    <a:lnTo>
                      <a:pt x="16" y="0"/>
                    </a:lnTo>
                    <a:lnTo>
                      <a:pt x="10" y="0"/>
                    </a:lnTo>
                    <a:lnTo>
                      <a:pt x="5" y="0"/>
                    </a:lnTo>
                    <a:lnTo>
                      <a:pt x="0" y="1"/>
                    </a:lnTo>
                    <a:lnTo>
                      <a:pt x="0" y="29"/>
                    </a:lnTo>
                    <a:lnTo>
                      <a:pt x="0" y="56"/>
                    </a:lnTo>
                    <a:lnTo>
                      <a:pt x="0" y="84"/>
                    </a:lnTo>
                    <a:lnTo>
                      <a:pt x="0" y="112"/>
                    </a:lnTo>
                    <a:lnTo>
                      <a:pt x="1" y="115"/>
                    </a:lnTo>
                    <a:lnTo>
                      <a:pt x="2" y="119"/>
                    </a:lnTo>
                    <a:lnTo>
                      <a:pt x="5" y="122"/>
                    </a:lnTo>
                    <a:lnTo>
                      <a:pt x="8" y="126"/>
                    </a:lnTo>
                    <a:lnTo>
                      <a:pt x="13" y="126"/>
                    </a:lnTo>
                    <a:lnTo>
                      <a:pt x="16" y="126"/>
                    </a:lnTo>
                    <a:lnTo>
                      <a:pt x="20" y="126"/>
                    </a:lnTo>
                    <a:lnTo>
                      <a:pt x="23" y="126"/>
                    </a:lnTo>
                    <a:lnTo>
                      <a:pt x="30" y="126"/>
                    </a:lnTo>
                    <a:lnTo>
                      <a:pt x="37" y="124"/>
                    </a:lnTo>
                    <a:lnTo>
                      <a:pt x="41" y="124"/>
                    </a:lnTo>
                    <a:lnTo>
                      <a:pt x="46" y="124"/>
                    </a:lnTo>
                    <a:lnTo>
                      <a:pt x="46" y="97"/>
                    </a:lnTo>
                    <a:lnTo>
                      <a:pt x="46" y="69"/>
                    </a:lnTo>
                    <a:lnTo>
                      <a:pt x="46" y="42"/>
                    </a:lnTo>
                    <a:lnTo>
                      <a:pt x="46" y="14"/>
                    </a:lnTo>
                    <a:lnTo>
                      <a:pt x="45" y="10"/>
                    </a:lnTo>
                    <a:lnTo>
                      <a:pt x="44" y="7"/>
                    </a:lnTo>
                    <a:lnTo>
                      <a:pt x="41" y="3"/>
                    </a:lnTo>
                    <a:lnTo>
                      <a:pt x="38" y="0"/>
                    </a:lnTo>
                    <a:close/>
                  </a:path>
                </a:pathLst>
              </a:custGeom>
              <a:solidFill>
                <a:srgbClr val="AAA3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250" name="Freeform 51"/>
              <p:cNvSpPr>
                <a:spLocks/>
              </p:cNvSpPr>
              <p:nvPr/>
            </p:nvSpPr>
            <p:spPr bwMode="auto">
              <a:xfrm>
                <a:off x="3097" y="1881"/>
                <a:ext cx="24" cy="51"/>
              </a:xfrm>
              <a:custGeom>
                <a:avLst/>
                <a:gdLst>
                  <a:gd name="T0" fmla="*/ 40 w 46"/>
                  <a:gd name="T1" fmla="*/ 0 h 104"/>
                  <a:gd name="T2" fmla="*/ 36 w 46"/>
                  <a:gd name="T3" fmla="*/ 0 h 104"/>
                  <a:gd name="T4" fmla="*/ 32 w 46"/>
                  <a:gd name="T5" fmla="*/ 0 h 104"/>
                  <a:gd name="T6" fmla="*/ 28 w 46"/>
                  <a:gd name="T7" fmla="*/ 0 h 104"/>
                  <a:gd name="T8" fmla="*/ 23 w 46"/>
                  <a:gd name="T9" fmla="*/ 0 h 104"/>
                  <a:gd name="T10" fmla="*/ 16 w 46"/>
                  <a:gd name="T11" fmla="*/ 0 h 104"/>
                  <a:gd name="T12" fmla="*/ 10 w 46"/>
                  <a:gd name="T13" fmla="*/ 0 h 104"/>
                  <a:gd name="T14" fmla="*/ 5 w 46"/>
                  <a:gd name="T15" fmla="*/ 0 h 104"/>
                  <a:gd name="T16" fmla="*/ 0 w 46"/>
                  <a:gd name="T17" fmla="*/ 1 h 104"/>
                  <a:gd name="T18" fmla="*/ 0 w 46"/>
                  <a:gd name="T19" fmla="*/ 23 h 104"/>
                  <a:gd name="T20" fmla="*/ 0 w 46"/>
                  <a:gd name="T21" fmla="*/ 45 h 104"/>
                  <a:gd name="T22" fmla="*/ 0 w 46"/>
                  <a:gd name="T23" fmla="*/ 67 h 104"/>
                  <a:gd name="T24" fmla="*/ 0 w 46"/>
                  <a:gd name="T25" fmla="*/ 89 h 104"/>
                  <a:gd name="T26" fmla="*/ 1 w 46"/>
                  <a:gd name="T27" fmla="*/ 92 h 104"/>
                  <a:gd name="T28" fmla="*/ 2 w 46"/>
                  <a:gd name="T29" fmla="*/ 96 h 104"/>
                  <a:gd name="T30" fmla="*/ 5 w 46"/>
                  <a:gd name="T31" fmla="*/ 100 h 104"/>
                  <a:gd name="T32" fmla="*/ 7 w 46"/>
                  <a:gd name="T33" fmla="*/ 104 h 104"/>
                  <a:gd name="T34" fmla="*/ 12 w 46"/>
                  <a:gd name="T35" fmla="*/ 104 h 104"/>
                  <a:gd name="T36" fmla="*/ 15 w 46"/>
                  <a:gd name="T37" fmla="*/ 104 h 104"/>
                  <a:gd name="T38" fmla="*/ 18 w 46"/>
                  <a:gd name="T39" fmla="*/ 104 h 104"/>
                  <a:gd name="T40" fmla="*/ 23 w 46"/>
                  <a:gd name="T41" fmla="*/ 104 h 104"/>
                  <a:gd name="T42" fmla="*/ 30 w 46"/>
                  <a:gd name="T43" fmla="*/ 104 h 104"/>
                  <a:gd name="T44" fmla="*/ 36 w 46"/>
                  <a:gd name="T45" fmla="*/ 104 h 104"/>
                  <a:gd name="T46" fmla="*/ 41 w 46"/>
                  <a:gd name="T47" fmla="*/ 104 h 104"/>
                  <a:gd name="T48" fmla="*/ 46 w 46"/>
                  <a:gd name="T49" fmla="*/ 103 h 104"/>
                  <a:gd name="T50" fmla="*/ 46 w 46"/>
                  <a:gd name="T51" fmla="*/ 81 h 104"/>
                  <a:gd name="T52" fmla="*/ 46 w 46"/>
                  <a:gd name="T53" fmla="*/ 59 h 104"/>
                  <a:gd name="T54" fmla="*/ 46 w 46"/>
                  <a:gd name="T55" fmla="*/ 37 h 104"/>
                  <a:gd name="T56" fmla="*/ 46 w 46"/>
                  <a:gd name="T57" fmla="*/ 15 h 104"/>
                  <a:gd name="T58" fmla="*/ 46 w 46"/>
                  <a:gd name="T59" fmla="*/ 12 h 104"/>
                  <a:gd name="T60" fmla="*/ 45 w 46"/>
                  <a:gd name="T61" fmla="*/ 7 h 104"/>
                  <a:gd name="T62" fmla="*/ 43 w 46"/>
                  <a:gd name="T63" fmla="*/ 3 h 104"/>
                  <a:gd name="T64" fmla="*/ 40 w 46"/>
                  <a:gd name="T65"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6" h="104">
                    <a:moveTo>
                      <a:pt x="40" y="0"/>
                    </a:moveTo>
                    <a:lnTo>
                      <a:pt x="36" y="0"/>
                    </a:lnTo>
                    <a:lnTo>
                      <a:pt x="32" y="0"/>
                    </a:lnTo>
                    <a:lnTo>
                      <a:pt x="28" y="0"/>
                    </a:lnTo>
                    <a:lnTo>
                      <a:pt x="23" y="0"/>
                    </a:lnTo>
                    <a:lnTo>
                      <a:pt x="16" y="0"/>
                    </a:lnTo>
                    <a:lnTo>
                      <a:pt x="10" y="0"/>
                    </a:lnTo>
                    <a:lnTo>
                      <a:pt x="5" y="0"/>
                    </a:lnTo>
                    <a:lnTo>
                      <a:pt x="0" y="1"/>
                    </a:lnTo>
                    <a:lnTo>
                      <a:pt x="0" y="23"/>
                    </a:lnTo>
                    <a:lnTo>
                      <a:pt x="0" y="45"/>
                    </a:lnTo>
                    <a:lnTo>
                      <a:pt x="0" y="67"/>
                    </a:lnTo>
                    <a:lnTo>
                      <a:pt x="0" y="89"/>
                    </a:lnTo>
                    <a:lnTo>
                      <a:pt x="1" y="92"/>
                    </a:lnTo>
                    <a:lnTo>
                      <a:pt x="2" y="96"/>
                    </a:lnTo>
                    <a:lnTo>
                      <a:pt x="5" y="100"/>
                    </a:lnTo>
                    <a:lnTo>
                      <a:pt x="7" y="104"/>
                    </a:lnTo>
                    <a:lnTo>
                      <a:pt x="12" y="104"/>
                    </a:lnTo>
                    <a:lnTo>
                      <a:pt x="15" y="104"/>
                    </a:lnTo>
                    <a:lnTo>
                      <a:pt x="18" y="104"/>
                    </a:lnTo>
                    <a:lnTo>
                      <a:pt x="23" y="104"/>
                    </a:lnTo>
                    <a:lnTo>
                      <a:pt x="30" y="104"/>
                    </a:lnTo>
                    <a:lnTo>
                      <a:pt x="36" y="104"/>
                    </a:lnTo>
                    <a:lnTo>
                      <a:pt x="41" y="104"/>
                    </a:lnTo>
                    <a:lnTo>
                      <a:pt x="46" y="103"/>
                    </a:lnTo>
                    <a:lnTo>
                      <a:pt x="46" y="81"/>
                    </a:lnTo>
                    <a:lnTo>
                      <a:pt x="46" y="59"/>
                    </a:lnTo>
                    <a:lnTo>
                      <a:pt x="46" y="37"/>
                    </a:lnTo>
                    <a:lnTo>
                      <a:pt x="46" y="15"/>
                    </a:lnTo>
                    <a:lnTo>
                      <a:pt x="46" y="12"/>
                    </a:lnTo>
                    <a:lnTo>
                      <a:pt x="45" y="7"/>
                    </a:lnTo>
                    <a:lnTo>
                      <a:pt x="43" y="3"/>
                    </a:lnTo>
                    <a:lnTo>
                      <a:pt x="40" y="0"/>
                    </a:lnTo>
                    <a:close/>
                  </a:path>
                </a:pathLst>
              </a:custGeom>
              <a:solidFill>
                <a:srgbClr val="B2A8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251" name="Freeform 52"/>
              <p:cNvSpPr>
                <a:spLocks/>
              </p:cNvSpPr>
              <p:nvPr/>
            </p:nvSpPr>
            <p:spPr bwMode="auto">
              <a:xfrm>
                <a:off x="3097" y="1881"/>
                <a:ext cx="24" cy="40"/>
              </a:xfrm>
              <a:custGeom>
                <a:avLst/>
                <a:gdLst>
                  <a:gd name="T0" fmla="*/ 43 w 46"/>
                  <a:gd name="T1" fmla="*/ 0 h 82"/>
                  <a:gd name="T2" fmla="*/ 38 w 46"/>
                  <a:gd name="T3" fmla="*/ 0 h 82"/>
                  <a:gd name="T4" fmla="*/ 33 w 46"/>
                  <a:gd name="T5" fmla="*/ 0 h 82"/>
                  <a:gd name="T6" fmla="*/ 28 w 46"/>
                  <a:gd name="T7" fmla="*/ 0 h 82"/>
                  <a:gd name="T8" fmla="*/ 23 w 46"/>
                  <a:gd name="T9" fmla="*/ 0 h 82"/>
                  <a:gd name="T10" fmla="*/ 17 w 46"/>
                  <a:gd name="T11" fmla="*/ 0 h 82"/>
                  <a:gd name="T12" fmla="*/ 12 w 46"/>
                  <a:gd name="T13" fmla="*/ 0 h 82"/>
                  <a:gd name="T14" fmla="*/ 6 w 46"/>
                  <a:gd name="T15" fmla="*/ 0 h 82"/>
                  <a:gd name="T16" fmla="*/ 0 w 46"/>
                  <a:gd name="T17" fmla="*/ 0 h 82"/>
                  <a:gd name="T18" fmla="*/ 0 w 46"/>
                  <a:gd name="T19" fmla="*/ 16 h 82"/>
                  <a:gd name="T20" fmla="*/ 0 w 46"/>
                  <a:gd name="T21" fmla="*/ 33 h 82"/>
                  <a:gd name="T22" fmla="*/ 0 w 46"/>
                  <a:gd name="T23" fmla="*/ 50 h 82"/>
                  <a:gd name="T24" fmla="*/ 0 w 46"/>
                  <a:gd name="T25" fmla="*/ 66 h 82"/>
                  <a:gd name="T26" fmla="*/ 0 w 46"/>
                  <a:gd name="T27" fmla="*/ 70 h 82"/>
                  <a:gd name="T28" fmla="*/ 1 w 46"/>
                  <a:gd name="T29" fmla="*/ 74 h 82"/>
                  <a:gd name="T30" fmla="*/ 3 w 46"/>
                  <a:gd name="T31" fmla="*/ 77 h 82"/>
                  <a:gd name="T32" fmla="*/ 5 w 46"/>
                  <a:gd name="T33" fmla="*/ 82 h 82"/>
                  <a:gd name="T34" fmla="*/ 9 w 46"/>
                  <a:gd name="T35" fmla="*/ 82 h 82"/>
                  <a:gd name="T36" fmla="*/ 14 w 46"/>
                  <a:gd name="T37" fmla="*/ 82 h 82"/>
                  <a:gd name="T38" fmla="*/ 18 w 46"/>
                  <a:gd name="T39" fmla="*/ 82 h 82"/>
                  <a:gd name="T40" fmla="*/ 23 w 46"/>
                  <a:gd name="T41" fmla="*/ 82 h 82"/>
                  <a:gd name="T42" fmla="*/ 30 w 46"/>
                  <a:gd name="T43" fmla="*/ 82 h 82"/>
                  <a:gd name="T44" fmla="*/ 36 w 46"/>
                  <a:gd name="T45" fmla="*/ 82 h 82"/>
                  <a:gd name="T46" fmla="*/ 41 w 46"/>
                  <a:gd name="T47" fmla="*/ 82 h 82"/>
                  <a:gd name="T48" fmla="*/ 46 w 46"/>
                  <a:gd name="T49" fmla="*/ 82 h 82"/>
                  <a:gd name="T50" fmla="*/ 46 w 46"/>
                  <a:gd name="T51" fmla="*/ 66 h 82"/>
                  <a:gd name="T52" fmla="*/ 46 w 46"/>
                  <a:gd name="T53" fmla="*/ 50 h 82"/>
                  <a:gd name="T54" fmla="*/ 46 w 46"/>
                  <a:gd name="T55" fmla="*/ 33 h 82"/>
                  <a:gd name="T56" fmla="*/ 46 w 46"/>
                  <a:gd name="T57" fmla="*/ 16 h 82"/>
                  <a:gd name="T58" fmla="*/ 46 w 46"/>
                  <a:gd name="T59" fmla="*/ 13 h 82"/>
                  <a:gd name="T60" fmla="*/ 45 w 46"/>
                  <a:gd name="T61" fmla="*/ 8 h 82"/>
                  <a:gd name="T62" fmla="*/ 44 w 46"/>
                  <a:gd name="T63" fmla="*/ 5 h 82"/>
                  <a:gd name="T64" fmla="*/ 43 w 46"/>
                  <a:gd name="T65" fmla="*/ 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6" h="82">
                    <a:moveTo>
                      <a:pt x="43" y="0"/>
                    </a:moveTo>
                    <a:lnTo>
                      <a:pt x="38" y="0"/>
                    </a:lnTo>
                    <a:lnTo>
                      <a:pt x="33" y="0"/>
                    </a:lnTo>
                    <a:lnTo>
                      <a:pt x="28" y="0"/>
                    </a:lnTo>
                    <a:lnTo>
                      <a:pt x="23" y="0"/>
                    </a:lnTo>
                    <a:lnTo>
                      <a:pt x="17" y="0"/>
                    </a:lnTo>
                    <a:lnTo>
                      <a:pt x="12" y="0"/>
                    </a:lnTo>
                    <a:lnTo>
                      <a:pt x="6" y="0"/>
                    </a:lnTo>
                    <a:lnTo>
                      <a:pt x="0" y="0"/>
                    </a:lnTo>
                    <a:lnTo>
                      <a:pt x="0" y="16"/>
                    </a:lnTo>
                    <a:lnTo>
                      <a:pt x="0" y="33"/>
                    </a:lnTo>
                    <a:lnTo>
                      <a:pt x="0" y="50"/>
                    </a:lnTo>
                    <a:lnTo>
                      <a:pt x="0" y="66"/>
                    </a:lnTo>
                    <a:lnTo>
                      <a:pt x="0" y="70"/>
                    </a:lnTo>
                    <a:lnTo>
                      <a:pt x="1" y="74"/>
                    </a:lnTo>
                    <a:lnTo>
                      <a:pt x="3" y="77"/>
                    </a:lnTo>
                    <a:lnTo>
                      <a:pt x="5" y="82"/>
                    </a:lnTo>
                    <a:lnTo>
                      <a:pt x="9" y="82"/>
                    </a:lnTo>
                    <a:lnTo>
                      <a:pt x="14" y="82"/>
                    </a:lnTo>
                    <a:lnTo>
                      <a:pt x="18" y="82"/>
                    </a:lnTo>
                    <a:lnTo>
                      <a:pt x="23" y="82"/>
                    </a:lnTo>
                    <a:lnTo>
                      <a:pt x="30" y="82"/>
                    </a:lnTo>
                    <a:lnTo>
                      <a:pt x="36" y="82"/>
                    </a:lnTo>
                    <a:lnTo>
                      <a:pt x="41" y="82"/>
                    </a:lnTo>
                    <a:lnTo>
                      <a:pt x="46" y="82"/>
                    </a:lnTo>
                    <a:lnTo>
                      <a:pt x="46" y="66"/>
                    </a:lnTo>
                    <a:lnTo>
                      <a:pt x="46" y="50"/>
                    </a:lnTo>
                    <a:lnTo>
                      <a:pt x="46" y="33"/>
                    </a:lnTo>
                    <a:lnTo>
                      <a:pt x="46" y="16"/>
                    </a:lnTo>
                    <a:lnTo>
                      <a:pt x="46" y="13"/>
                    </a:lnTo>
                    <a:lnTo>
                      <a:pt x="45" y="8"/>
                    </a:lnTo>
                    <a:lnTo>
                      <a:pt x="44" y="5"/>
                    </a:lnTo>
                    <a:lnTo>
                      <a:pt x="43" y="0"/>
                    </a:lnTo>
                    <a:close/>
                  </a:path>
                </a:pathLst>
              </a:custGeom>
              <a:solidFill>
                <a:srgbClr val="BAAF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252" name="Freeform 53"/>
              <p:cNvSpPr>
                <a:spLocks/>
              </p:cNvSpPr>
              <p:nvPr/>
            </p:nvSpPr>
            <p:spPr bwMode="auto">
              <a:xfrm>
                <a:off x="3097" y="1881"/>
                <a:ext cx="24" cy="29"/>
              </a:xfrm>
              <a:custGeom>
                <a:avLst/>
                <a:gdLst>
                  <a:gd name="T0" fmla="*/ 45 w 46"/>
                  <a:gd name="T1" fmla="*/ 0 h 60"/>
                  <a:gd name="T2" fmla="*/ 39 w 46"/>
                  <a:gd name="T3" fmla="*/ 0 h 60"/>
                  <a:gd name="T4" fmla="*/ 33 w 46"/>
                  <a:gd name="T5" fmla="*/ 0 h 60"/>
                  <a:gd name="T6" fmla="*/ 29 w 46"/>
                  <a:gd name="T7" fmla="*/ 0 h 60"/>
                  <a:gd name="T8" fmla="*/ 23 w 46"/>
                  <a:gd name="T9" fmla="*/ 0 h 60"/>
                  <a:gd name="T10" fmla="*/ 17 w 46"/>
                  <a:gd name="T11" fmla="*/ 0 h 60"/>
                  <a:gd name="T12" fmla="*/ 12 w 46"/>
                  <a:gd name="T13" fmla="*/ 0 h 60"/>
                  <a:gd name="T14" fmla="*/ 6 w 46"/>
                  <a:gd name="T15" fmla="*/ 0 h 60"/>
                  <a:gd name="T16" fmla="*/ 0 w 46"/>
                  <a:gd name="T17" fmla="*/ 0 h 60"/>
                  <a:gd name="T18" fmla="*/ 0 w 46"/>
                  <a:gd name="T19" fmla="*/ 12 h 60"/>
                  <a:gd name="T20" fmla="*/ 0 w 46"/>
                  <a:gd name="T21" fmla="*/ 22 h 60"/>
                  <a:gd name="T22" fmla="*/ 0 w 46"/>
                  <a:gd name="T23" fmla="*/ 32 h 60"/>
                  <a:gd name="T24" fmla="*/ 0 w 46"/>
                  <a:gd name="T25" fmla="*/ 43 h 60"/>
                  <a:gd name="T26" fmla="*/ 0 w 46"/>
                  <a:gd name="T27" fmla="*/ 47 h 60"/>
                  <a:gd name="T28" fmla="*/ 1 w 46"/>
                  <a:gd name="T29" fmla="*/ 52 h 60"/>
                  <a:gd name="T30" fmla="*/ 1 w 46"/>
                  <a:gd name="T31" fmla="*/ 56 h 60"/>
                  <a:gd name="T32" fmla="*/ 2 w 46"/>
                  <a:gd name="T33" fmla="*/ 60 h 60"/>
                  <a:gd name="T34" fmla="*/ 8 w 46"/>
                  <a:gd name="T35" fmla="*/ 60 h 60"/>
                  <a:gd name="T36" fmla="*/ 13 w 46"/>
                  <a:gd name="T37" fmla="*/ 60 h 60"/>
                  <a:gd name="T38" fmla="*/ 18 w 46"/>
                  <a:gd name="T39" fmla="*/ 60 h 60"/>
                  <a:gd name="T40" fmla="*/ 23 w 46"/>
                  <a:gd name="T41" fmla="*/ 60 h 60"/>
                  <a:gd name="T42" fmla="*/ 29 w 46"/>
                  <a:gd name="T43" fmla="*/ 60 h 60"/>
                  <a:gd name="T44" fmla="*/ 35 w 46"/>
                  <a:gd name="T45" fmla="*/ 60 h 60"/>
                  <a:gd name="T46" fmla="*/ 40 w 46"/>
                  <a:gd name="T47" fmla="*/ 60 h 60"/>
                  <a:gd name="T48" fmla="*/ 46 w 46"/>
                  <a:gd name="T49" fmla="*/ 60 h 60"/>
                  <a:gd name="T50" fmla="*/ 46 w 46"/>
                  <a:gd name="T51" fmla="*/ 50 h 60"/>
                  <a:gd name="T52" fmla="*/ 46 w 46"/>
                  <a:gd name="T53" fmla="*/ 39 h 60"/>
                  <a:gd name="T54" fmla="*/ 46 w 46"/>
                  <a:gd name="T55" fmla="*/ 29 h 60"/>
                  <a:gd name="T56" fmla="*/ 46 w 46"/>
                  <a:gd name="T57" fmla="*/ 18 h 60"/>
                  <a:gd name="T58" fmla="*/ 46 w 46"/>
                  <a:gd name="T59" fmla="*/ 14 h 60"/>
                  <a:gd name="T60" fmla="*/ 46 w 46"/>
                  <a:gd name="T61" fmla="*/ 9 h 60"/>
                  <a:gd name="T62" fmla="*/ 46 w 46"/>
                  <a:gd name="T63" fmla="*/ 5 h 60"/>
                  <a:gd name="T64" fmla="*/ 45 w 46"/>
                  <a:gd name="T65" fmla="*/ 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6" h="60">
                    <a:moveTo>
                      <a:pt x="45" y="0"/>
                    </a:moveTo>
                    <a:lnTo>
                      <a:pt x="39" y="0"/>
                    </a:lnTo>
                    <a:lnTo>
                      <a:pt x="33" y="0"/>
                    </a:lnTo>
                    <a:lnTo>
                      <a:pt x="29" y="0"/>
                    </a:lnTo>
                    <a:lnTo>
                      <a:pt x="23" y="0"/>
                    </a:lnTo>
                    <a:lnTo>
                      <a:pt x="17" y="0"/>
                    </a:lnTo>
                    <a:lnTo>
                      <a:pt x="12" y="0"/>
                    </a:lnTo>
                    <a:lnTo>
                      <a:pt x="6" y="0"/>
                    </a:lnTo>
                    <a:lnTo>
                      <a:pt x="0" y="0"/>
                    </a:lnTo>
                    <a:lnTo>
                      <a:pt x="0" y="12"/>
                    </a:lnTo>
                    <a:lnTo>
                      <a:pt x="0" y="22"/>
                    </a:lnTo>
                    <a:lnTo>
                      <a:pt x="0" y="32"/>
                    </a:lnTo>
                    <a:lnTo>
                      <a:pt x="0" y="43"/>
                    </a:lnTo>
                    <a:lnTo>
                      <a:pt x="0" y="47"/>
                    </a:lnTo>
                    <a:lnTo>
                      <a:pt x="1" y="52"/>
                    </a:lnTo>
                    <a:lnTo>
                      <a:pt x="1" y="56"/>
                    </a:lnTo>
                    <a:lnTo>
                      <a:pt x="2" y="60"/>
                    </a:lnTo>
                    <a:lnTo>
                      <a:pt x="8" y="60"/>
                    </a:lnTo>
                    <a:lnTo>
                      <a:pt x="13" y="60"/>
                    </a:lnTo>
                    <a:lnTo>
                      <a:pt x="18" y="60"/>
                    </a:lnTo>
                    <a:lnTo>
                      <a:pt x="23" y="60"/>
                    </a:lnTo>
                    <a:lnTo>
                      <a:pt x="29" y="60"/>
                    </a:lnTo>
                    <a:lnTo>
                      <a:pt x="35" y="60"/>
                    </a:lnTo>
                    <a:lnTo>
                      <a:pt x="40" y="60"/>
                    </a:lnTo>
                    <a:lnTo>
                      <a:pt x="46" y="60"/>
                    </a:lnTo>
                    <a:lnTo>
                      <a:pt x="46" y="50"/>
                    </a:lnTo>
                    <a:lnTo>
                      <a:pt x="46" y="39"/>
                    </a:lnTo>
                    <a:lnTo>
                      <a:pt x="46" y="29"/>
                    </a:lnTo>
                    <a:lnTo>
                      <a:pt x="46" y="18"/>
                    </a:lnTo>
                    <a:lnTo>
                      <a:pt x="46" y="14"/>
                    </a:lnTo>
                    <a:lnTo>
                      <a:pt x="46" y="9"/>
                    </a:lnTo>
                    <a:lnTo>
                      <a:pt x="46" y="5"/>
                    </a:lnTo>
                    <a:lnTo>
                      <a:pt x="45" y="0"/>
                    </a:lnTo>
                    <a:close/>
                  </a:path>
                </a:pathLst>
              </a:custGeom>
              <a:solidFill>
                <a:srgbClr val="C1B5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253" name="Rectangle 54"/>
              <p:cNvSpPr>
                <a:spLocks noChangeArrowheads="1"/>
              </p:cNvSpPr>
              <p:nvPr/>
            </p:nvSpPr>
            <p:spPr bwMode="auto">
              <a:xfrm>
                <a:off x="3097" y="1881"/>
                <a:ext cx="24" cy="19"/>
              </a:xfrm>
              <a:prstGeom prst="rect">
                <a:avLst/>
              </a:prstGeom>
              <a:solidFill>
                <a:srgbClr val="C9BC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254" name="Freeform 55"/>
              <p:cNvSpPr>
                <a:spLocks/>
              </p:cNvSpPr>
              <p:nvPr/>
            </p:nvSpPr>
            <p:spPr bwMode="auto">
              <a:xfrm>
                <a:off x="2764" y="1742"/>
                <a:ext cx="435" cy="132"/>
              </a:xfrm>
              <a:custGeom>
                <a:avLst/>
                <a:gdLst>
                  <a:gd name="T0" fmla="*/ 869 w 869"/>
                  <a:gd name="T1" fmla="*/ 85 h 262"/>
                  <a:gd name="T2" fmla="*/ 0 w 869"/>
                  <a:gd name="T3" fmla="*/ 0 h 262"/>
                  <a:gd name="T4" fmla="*/ 0 w 869"/>
                  <a:gd name="T5" fmla="*/ 212 h 262"/>
                  <a:gd name="T6" fmla="*/ 869 w 869"/>
                  <a:gd name="T7" fmla="*/ 262 h 262"/>
                  <a:gd name="T8" fmla="*/ 869 w 869"/>
                  <a:gd name="T9" fmla="*/ 85 h 262"/>
                </a:gdLst>
                <a:ahLst/>
                <a:cxnLst>
                  <a:cxn ang="0">
                    <a:pos x="T0" y="T1"/>
                  </a:cxn>
                  <a:cxn ang="0">
                    <a:pos x="T2" y="T3"/>
                  </a:cxn>
                  <a:cxn ang="0">
                    <a:pos x="T4" y="T5"/>
                  </a:cxn>
                  <a:cxn ang="0">
                    <a:pos x="T6" y="T7"/>
                  </a:cxn>
                  <a:cxn ang="0">
                    <a:pos x="T8" y="T9"/>
                  </a:cxn>
                </a:cxnLst>
                <a:rect l="0" t="0" r="r" b="b"/>
                <a:pathLst>
                  <a:path w="869" h="262">
                    <a:moveTo>
                      <a:pt x="869" y="85"/>
                    </a:moveTo>
                    <a:lnTo>
                      <a:pt x="0" y="0"/>
                    </a:lnTo>
                    <a:lnTo>
                      <a:pt x="0" y="212"/>
                    </a:lnTo>
                    <a:lnTo>
                      <a:pt x="869" y="262"/>
                    </a:lnTo>
                    <a:lnTo>
                      <a:pt x="869" y="85"/>
                    </a:lnTo>
                    <a:close/>
                  </a:path>
                </a:pathLst>
              </a:custGeom>
              <a:solidFill>
                <a:srgbClr val="7577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255" name="Freeform 56"/>
              <p:cNvSpPr>
                <a:spLocks/>
              </p:cNvSpPr>
              <p:nvPr/>
            </p:nvSpPr>
            <p:spPr bwMode="auto">
              <a:xfrm>
                <a:off x="2773" y="2201"/>
                <a:ext cx="384" cy="103"/>
              </a:xfrm>
              <a:custGeom>
                <a:avLst/>
                <a:gdLst>
                  <a:gd name="T0" fmla="*/ 676 w 770"/>
                  <a:gd name="T1" fmla="*/ 36 h 207"/>
                  <a:gd name="T2" fmla="*/ 770 w 770"/>
                  <a:gd name="T3" fmla="*/ 207 h 207"/>
                  <a:gd name="T4" fmla="*/ 36 w 770"/>
                  <a:gd name="T5" fmla="*/ 198 h 207"/>
                  <a:gd name="T6" fmla="*/ 0 w 770"/>
                  <a:gd name="T7" fmla="*/ 0 h 207"/>
                  <a:gd name="T8" fmla="*/ 8 w 770"/>
                  <a:gd name="T9" fmla="*/ 0 h 207"/>
                  <a:gd name="T10" fmla="*/ 30 w 770"/>
                  <a:gd name="T11" fmla="*/ 1 h 207"/>
                  <a:gd name="T12" fmla="*/ 63 w 770"/>
                  <a:gd name="T13" fmla="*/ 2 h 207"/>
                  <a:gd name="T14" fmla="*/ 107 w 770"/>
                  <a:gd name="T15" fmla="*/ 4 h 207"/>
                  <a:gd name="T16" fmla="*/ 159 w 770"/>
                  <a:gd name="T17" fmla="*/ 6 h 207"/>
                  <a:gd name="T18" fmla="*/ 217 w 770"/>
                  <a:gd name="T19" fmla="*/ 9 h 207"/>
                  <a:gd name="T20" fmla="*/ 278 w 770"/>
                  <a:gd name="T21" fmla="*/ 11 h 207"/>
                  <a:gd name="T22" fmla="*/ 342 w 770"/>
                  <a:gd name="T23" fmla="*/ 14 h 207"/>
                  <a:gd name="T24" fmla="*/ 406 w 770"/>
                  <a:gd name="T25" fmla="*/ 18 h 207"/>
                  <a:gd name="T26" fmla="*/ 467 w 770"/>
                  <a:gd name="T27" fmla="*/ 20 h 207"/>
                  <a:gd name="T28" fmla="*/ 523 w 770"/>
                  <a:gd name="T29" fmla="*/ 24 h 207"/>
                  <a:gd name="T30" fmla="*/ 575 w 770"/>
                  <a:gd name="T31" fmla="*/ 27 h 207"/>
                  <a:gd name="T32" fmla="*/ 618 w 770"/>
                  <a:gd name="T33" fmla="*/ 29 h 207"/>
                  <a:gd name="T34" fmla="*/ 650 w 770"/>
                  <a:gd name="T35" fmla="*/ 32 h 207"/>
                  <a:gd name="T36" fmla="*/ 671 w 770"/>
                  <a:gd name="T37" fmla="*/ 34 h 207"/>
                  <a:gd name="T38" fmla="*/ 676 w 770"/>
                  <a:gd name="T39" fmla="*/ 36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70" h="207">
                    <a:moveTo>
                      <a:pt x="676" y="36"/>
                    </a:moveTo>
                    <a:lnTo>
                      <a:pt x="770" y="207"/>
                    </a:lnTo>
                    <a:lnTo>
                      <a:pt x="36" y="198"/>
                    </a:lnTo>
                    <a:lnTo>
                      <a:pt x="0" y="0"/>
                    </a:lnTo>
                    <a:lnTo>
                      <a:pt x="8" y="0"/>
                    </a:lnTo>
                    <a:lnTo>
                      <a:pt x="30" y="1"/>
                    </a:lnTo>
                    <a:lnTo>
                      <a:pt x="63" y="2"/>
                    </a:lnTo>
                    <a:lnTo>
                      <a:pt x="107" y="4"/>
                    </a:lnTo>
                    <a:lnTo>
                      <a:pt x="159" y="6"/>
                    </a:lnTo>
                    <a:lnTo>
                      <a:pt x="217" y="9"/>
                    </a:lnTo>
                    <a:lnTo>
                      <a:pt x="278" y="11"/>
                    </a:lnTo>
                    <a:lnTo>
                      <a:pt x="342" y="14"/>
                    </a:lnTo>
                    <a:lnTo>
                      <a:pt x="406" y="18"/>
                    </a:lnTo>
                    <a:lnTo>
                      <a:pt x="467" y="20"/>
                    </a:lnTo>
                    <a:lnTo>
                      <a:pt x="523" y="24"/>
                    </a:lnTo>
                    <a:lnTo>
                      <a:pt x="575" y="27"/>
                    </a:lnTo>
                    <a:lnTo>
                      <a:pt x="618" y="29"/>
                    </a:lnTo>
                    <a:lnTo>
                      <a:pt x="650" y="32"/>
                    </a:lnTo>
                    <a:lnTo>
                      <a:pt x="671" y="34"/>
                    </a:lnTo>
                    <a:lnTo>
                      <a:pt x="676" y="36"/>
                    </a:lnTo>
                    <a:close/>
                  </a:path>
                </a:pathLst>
              </a:custGeom>
              <a:solidFill>
                <a:srgbClr val="7577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256" name="Freeform 57"/>
              <p:cNvSpPr>
                <a:spLocks/>
              </p:cNvSpPr>
              <p:nvPr/>
            </p:nvSpPr>
            <p:spPr bwMode="auto">
              <a:xfrm>
                <a:off x="2788" y="2291"/>
                <a:ext cx="372" cy="155"/>
              </a:xfrm>
              <a:custGeom>
                <a:avLst/>
                <a:gdLst>
                  <a:gd name="T0" fmla="*/ 740 w 746"/>
                  <a:gd name="T1" fmla="*/ 28 h 311"/>
                  <a:gd name="T2" fmla="*/ 0 w 746"/>
                  <a:gd name="T3" fmla="*/ 0 h 311"/>
                  <a:gd name="T4" fmla="*/ 0 w 746"/>
                  <a:gd name="T5" fmla="*/ 302 h 311"/>
                  <a:gd name="T6" fmla="*/ 744 w 746"/>
                  <a:gd name="T7" fmla="*/ 311 h 311"/>
                  <a:gd name="T8" fmla="*/ 746 w 746"/>
                  <a:gd name="T9" fmla="*/ 265 h 311"/>
                  <a:gd name="T10" fmla="*/ 746 w 746"/>
                  <a:gd name="T11" fmla="*/ 166 h 311"/>
                  <a:gd name="T12" fmla="*/ 744 w 746"/>
                  <a:gd name="T13" fmla="*/ 68 h 311"/>
                  <a:gd name="T14" fmla="*/ 740 w 746"/>
                  <a:gd name="T15" fmla="*/ 28 h 3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46" h="311">
                    <a:moveTo>
                      <a:pt x="740" y="28"/>
                    </a:moveTo>
                    <a:lnTo>
                      <a:pt x="0" y="0"/>
                    </a:lnTo>
                    <a:lnTo>
                      <a:pt x="0" y="302"/>
                    </a:lnTo>
                    <a:lnTo>
                      <a:pt x="744" y="311"/>
                    </a:lnTo>
                    <a:lnTo>
                      <a:pt x="746" y="265"/>
                    </a:lnTo>
                    <a:lnTo>
                      <a:pt x="746" y="166"/>
                    </a:lnTo>
                    <a:lnTo>
                      <a:pt x="744" y="68"/>
                    </a:lnTo>
                    <a:lnTo>
                      <a:pt x="740" y="28"/>
                    </a:lnTo>
                    <a:close/>
                  </a:path>
                </a:pathLst>
              </a:custGeom>
              <a:solidFill>
                <a:srgbClr val="8989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257" name="Freeform 58"/>
              <p:cNvSpPr>
                <a:spLocks/>
              </p:cNvSpPr>
              <p:nvPr/>
            </p:nvSpPr>
            <p:spPr bwMode="auto">
              <a:xfrm>
                <a:off x="2814" y="2291"/>
                <a:ext cx="346" cy="155"/>
              </a:xfrm>
              <a:custGeom>
                <a:avLst/>
                <a:gdLst>
                  <a:gd name="T0" fmla="*/ 687 w 693"/>
                  <a:gd name="T1" fmla="*/ 27 h 310"/>
                  <a:gd name="T2" fmla="*/ 644 w 693"/>
                  <a:gd name="T3" fmla="*/ 26 h 310"/>
                  <a:gd name="T4" fmla="*/ 600 w 693"/>
                  <a:gd name="T5" fmla="*/ 23 h 310"/>
                  <a:gd name="T6" fmla="*/ 558 w 693"/>
                  <a:gd name="T7" fmla="*/ 22 h 310"/>
                  <a:gd name="T8" fmla="*/ 515 w 693"/>
                  <a:gd name="T9" fmla="*/ 20 h 310"/>
                  <a:gd name="T10" fmla="*/ 471 w 693"/>
                  <a:gd name="T11" fmla="*/ 19 h 310"/>
                  <a:gd name="T12" fmla="*/ 429 w 693"/>
                  <a:gd name="T13" fmla="*/ 17 h 310"/>
                  <a:gd name="T14" fmla="*/ 386 w 693"/>
                  <a:gd name="T15" fmla="*/ 15 h 310"/>
                  <a:gd name="T16" fmla="*/ 343 w 693"/>
                  <a:gd name="T17" fmla="*/ 13 h 310"/>
                  <a:gd name="T18" fmla="*/ 300 w 693"/>
                  <a:gd name="T19" fmla="*/ 12 h 310"/>
                  <a:gd name="T20" fmla="*/ 257 w 693"/>
                  <a:gd name="T21" fmla="*/ 11 h 310"/>
                  <a:gd name="T22" fmla="*/ 214 w 693"/>
                  <a:gd name="T23" fmla="*/ 8 h 310"/>
                  <a:gd name="T24" fmla="*/ 172 w 693"/>
                  <a:gd name="T25" fmla="*/ 7 h 310"/>
                  <a:gd name="T26" fmla="*/ 128 w 693"/>
                  <a:gd name="T27" fmla="*/ 5 h 310"/>
                  <a:gd name="T28" fmla="*/ 85 w 693"/>
                  <a:gd name="T29" fmla="*/ 4 h 310"/>
                  <a:gd name="T30" fmla="*/ 43 w 693"/>
                  <a:gd name="T31" fmla="*/ 2 h 310"/>
                  <a:gd name="T32" fmla="*/ 0 w 693"/>
                  <a:gd name="T33" fmla="*/ 0 h 310"/>
                  <a:gd name="T34" fmla="*/ 0 w 693"/>
                  <a:gd name="T35" fmla="*/ 75 h 310"/>
                  <a:gd name="T36" fmla="*/ 0 w 693"/>
                  <a:gd name="T37" fmla="*/ 150 h 310"/>
                  <a:gd name="T38" fmla="*/ 0 w 693"/>
                  <a:gd name="T39" fmla="*/ 226 h 310"/>
                  <a:gd name="T40" fmla="*/ 0 w 693"/>
                  <a:gd name="T41" fmla="*/ 301 h 310"/>
                  <a:gd name="T42" fmla="*/ 44 w 693"/>
                  <a:gd name="T43" fmla="*/ 302 h 310"/>
                  <a:gd name="T44" fmla="*/ 86 w 693"/>
                  <a:gd name="T45" fmla="*/ 302 h 310"/>
                  <a:gd name="T46" fmla="*/ 130 w 693"/>
                  <a:gd name="T47" fmla="*/ 303 h 310"/>
                  <a:gd name="T48" fmla="*/ 173 w 693"/>
                  <a:gd name="T49" fmla="*/ 303 h 310"/>
                  <a:gd name="T50" fmla="*/ 217 w 693"/>
                  <a:gd name="T51" fmla="*/ 304 h 310"/>
                  <a:gd name="T52" fmla="*/ 259 w 693"/>
                  <a:gd name="T53" fmla="*/ 304 h 310"/>
                  <a:gd name="T54" fmla="*/ 303 w 693"/>
                  <a:gd name="T55" fmla="*/ 306 h 310"/>
                  <a:gd name="T56" fmla="*/ 346 w 693"/>
                  <a:gd name="T57" fmla="*/ 306 h 310"/>
                  <a:gd name="T58" fmla="*/ 390 w 693"/>
                  <a:gd name="T59" fmla="*/ 307 h 310"/>
                  <a:gd name="T60" fmla="*/ 432 w 693"/>
                  <a:gd name="T61" fmla="*/ 307 h 310"/>
                  <a:gd name="T62" fmla="*/ 476 w 693"/>
                  <a:gd name="T63" fmla="*/ 308 h 310"/>
                  <a:gd name="T64" fmla="*/ 519 w 693"/>
                  <a:gd name="T65" fmla="*/ 308 h 310"/>
                  <a:gd name="T66" fmla="*/ 562 w 693"/>
                  <a:gd name="T67" fmla="*/ 309 h 310"/>
                  <a:gd name="T68" fmla="*/ 605 w 693"/>
                  <a:gd name="T69" fmla="*/ 309 h 310"/>
                  <a:gd name="T70" fmla="*/ 649 w 693"/>
                  <a:gd name="T71" fmla="*/ 310 h 310"/>
                  <a:gd name="T72" fmla="*/ 691 w 693"/>
                  <a:gd name="T73" fmla="*/ 310 h 310"/>
                  <a:gd name="T74" fmla="*/ 693 w 693"/>
                  <a:gd name="T75" fmla="*/ 264 h 310"/>
                  <a:gd name="T76" fmla="*/ 693 w 693"/>
                  <a:gd name="T77" fmla="*/ 165 h 310"/>
                  <a:gd name="T78" fmla="*/ 691 w 693"/>
                  <a:gd name="T79" fmla="*/ 67 h 310"/>
                  <a:gd name="T80" fmla="*/ 687 w 693"/>
                  <a:gd name="T81" fmla="*/ 27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93" h="310">
                    <a:moveTo>
                      <a:pt x="687" y="27"/>
                    </a:moveTo>
                    <a:lnTo>
                      <a:pt x="644" y="26"/>
                    </a:lnTo>
                    <a:lnTo>
                      <a:pt x="600" y="23"/>
                    </a:lnTo>
                    <a:lnTo>
                      <a:pt x="558" y="22"/>
                    </a:lnTo>
                    <a:lnTo>
                      <a:pt x="515" y="20"/>
                    </a:lnTo>
                    <a:lnTo>
                      <a:pt x="471" y="19"/>
                    </a:lnTo>
                    <a:lnTo>
                      <a:pt x="429" y="17"/>
                    </a:lnTo>
                    <a:lnTo>
                      <a:pt x="386" y="15"/>
                    </a:lnTo>
                    <a:lnTo>
                      <a:pt x="343" y="13"/>
                    </a:lnTo>
                    <a:lnTo>
                      <a:pt x="300" y="12"/>
                    </a:lnTo>
                    <a:lnTo>
                      <a:pt x="257" y="11"/>
                    </a:lnTo>
                    <a:lnTo>
                      <a:pt x="214" y="8"/>
                    </a:lnTo>
                    <a:lnTo>
                      <a:pt x="172" y="7"/>
                    </a:lnTo>
                    <a:lnTo>
                      <a:pt x="128" y="5"/>
                    </a:lnTo>
                    <a:lnTo>
                      <a:pt x="85" y="4"/>
                    </a:lnTo>
                    <a:lnTo>
                      <a:pt x="43" y="2"/>
                    </a:lnTo>
                    <a:lnTo>
                      <a:pt x="0" y="0"/>
                    </a:lnTo>
                    <a:lnTo>
                      <a:pt x="0" y="75"/>
                    </a:lnTo>
                    <a:lnTo>
                      <a:pt x="0" y="150"/>
                    </a:lnTo>
                    <a:lnTo>
                      <a:pt x="0" y="226"/>
                    </a:lnTo>
                    <a:lnTo>
                      <a:pt x="0" y="301"/>
                    </a:lnTo>
                    <a:lnTo>
                      <a:pt x="44" y="302"/>
                    </a:lnTo>
                    <a:lnTo>
                      <a:pt x="86" y="302"/>
                    </a:lnTo>
                    <a:lnTo>
                      <a:pt x="130" y="303"/>
                    </a:lnTo>
                    <a:lnTo>
                      <a:pt x="173" y="303"/>
                    </a:lnTo>
                    <a:lnTo>
                      <a:pt x="217" y="304"/>
                    </a:lnTo>
                    <a:lnTo>
                      <a:pt x="259" y="304"/>
                    </a:lnTo>
                    <a:lnTo>
                      <a:pt x="303" y="306"/>
                    </a:lnTo>
                    <a:lnTo>
                      <a:pt x="346" y="306"/>
                    </a:lnTo>
                    <a:lnTo>
                      <a:pt x="390" y="307"/>
                    </a:lnTo>
                    <a:lnTo>
                      <a:pt x="432" y="307"/>
                    </a:lnTo>
                    <a:lnTo>
                      <a:pt x="476" y="308"/>
                    </a:lnTo>
                    <a:lnTo>
                      <a:pt x="519" y="308"/>
                    </a:lnTo>
                    <a:lnTo>
                      <a:pt x="562" y="309"/>
                    </a:lnTo>
                    <a:lnTo>
                      <a:pt x="605" y="309"/>
                    </a:lnTo>
                    <a:lnTo>
                      <a:pt x="649" y="310"/>
                    </a:lnTo>
                    <a:lnTo>
                      <a:pt x="691" y="310"/>
                    </a:lnTo>
                    <a:lnTo>
                      <a:pt x="693" y="264"/>
                    </a:lnTo>
                    <a:lnTo>
                      <a:pt x="693" y="165"/>
                    </a:lnTo>
                    <a:lnTo>
                      <a:pt x="691" y="67"/>
                    </a:lnTo>
                    <a:lnTo>
                      <a:pt x="687" y="27"/>
                    </a:lnTo>
                    <a:close/>
                  </a:path>
                </a:pathLst>
              </a:custGeom>
              <a:solidFill>
                <a:srgbClr val="918E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258" name="Freeform 59"/>
              <p:cNvSpPr>
                <a:spLocks/>
              </p:cNvSpPr>
              <p:nvPr/>
            </p:nvSpPr>
            <p:spPr bwMode="auto">
              <a:xfrm>
                <a:off x="2841" y="2292"/>
                <a:ext cx="319" cy="154"/>
              </a:xfrm>
              <a:custGeom>
                <a:avLst/>
                <a:gdLst>
                  <a:gd name="T0" fmla="*/ 633 w 639"/>
                  <a:gd name="T1" fmla="*/ 24 h 307"/>
                  <a:gd name="T2" fmla="*/ 594 w 639"/>
                  <a:gd name="T3" fmla="*/ 23 h 307"/>
                  <a:gd name="T4" fmla="*/ 553 w 639"/>
                  <a:gd name="T5" fmla="*/ 20 h 307"/>
                  <a:gd name="T6" fmla="*/ 514 w 639"/>
                  <a:gd name="T7" fmla="*/ 19 h 307"/>
                  <a:gd name="T8" fmla="*/ 475 w 639"/>
                  <a:gd name="T9" fmla="*/ 18 h 307"/>
                  <a:gd name="T10" fmla="*/ 435 w 639"/>
                  <a:gd name="T11" fmla="*/ 16 h 307"/>
                  <a:gd name="T12" fmla="*/ 395 w 639"/>
                  <a:gd name="T13" fmla="*/ 15 h 307"/>
                  <a:gd name="T14" fmla="*/ 356 w 639"/>
                  <a:gd name="T15" fmla="*/ 14 h 307"/>
                  <a:gd name="T16" fmla="*/ 317 w 639"/>
                  <a:gd name="T17" fmla="*/ 11 h 307"/>
                  <a:gd name="T18" fmla="*/ 277 w 639"/>
                  <a:gd name="T19" fmla="*/ 10 h 307"/>
                  <a:gd name="T20" fmla="*/ 238 w 639"/>
                  <a:gd name="T21" fmla="*/ 9 h 307"/>
                  <a:gd name="T22" fmla="*/ 198 w 639"/>
                  <a:gd name="T23" fmla="*/ 8 h 307"/>
                  <a:gd name="T24" fmla="*/ 158 w 639"/>
                  <a:gd name="T25" fmla="*/ 5 h 307"/>
                  <a:gd name="T26" fmla="*/ 119 w 639"/>
                  <a:gd name="T27" fmla="*/ 4 h 307"/>
                  <a:gd name="T28" fmla="*/ 80 w 639"/>
                  <a:gd name="T29" fmla="*/ 3 h 307"/>
                  <a:gd name="T30" fmla="*/ 39 w 639"/>
                  <a:gd name="T31" fmla="*/ 1 h 307"/>
                  <a:gd name="T32" fmla="*/ 0 w 639"/>
                  <a:gd name="T33" fmla="*/ 0 h 307"/>
                  <a:gd name="T34" fmla="*/ 0 w 639"/>
                  <a:gd name="T35" fmla="*/ 75 h 307"/>
                  <a:gd name="T36" fmla="*/ 0 w 639"/>
                  <a:gd name="T37" fmla="*/ 148 h 307"/>
                  <a:gd name="T38" fmla="*/ 0 w 639"/>
                  <a:gd name="T39" fmla="*/ 223 h 307"/>
                  <a:gd name="T40" fmla="*/ 0 w 639"/>
                  <a:gd name="T41" fmla="*/ 298 h 307"/>
                  <a:gd name="T42" fmla="*/ 41 w 639"/>
                  <a:gd name="T43" fmla="*/ 299 h 307"/>
                  <a:gd name="T44" fmla="*/ 80 w 639"/>
                  <a:gd name="T45" fmla="*/ 299 h 307"/>
                  <a:gd name="T46" fmla="*/ 120 w 639"/>
                  <a:gd name="T47" fmla="*/ 300 h 307"/>
                  <a:gd name="T48" fmla="*/ 159 w 639"/>
                  <a:gd name="T49" fmla="*/ 300 h 307"/>
                  <a:gd name="T50" fmla="*/ 200 w 639"/>
                  <a:gd name="T51" fmla="*/ 301 h 307"/>
                  <a:gd name="T52" fmla="*/ 239 w 639"/>
                  <a:gd name="T53" fmla="*/ 301 h 307"/>
                  <a:gd name="T54" fmla="*/ 279 w 639"/>
                  <a:gd name="T55" fmla="*/ 303 h 307"/>
                  <a:gd name="T56" fmla="*/ 319 w 639"/>
                  <a:gd name="T57" fmla="*/ 303 h 307"/>
                  <a:gd name="T58" fmla="*/ 359 w 639"/>
                  <a:gd name="T59" fmla="*/ 304 h 307"/>
                  <a:gd name="T60" fmla="*/ 399 w 639"/>
                  <a:gd name="T61" fmla="*/ 304 h 307"/>
                  <a:gd name="T62" fmla="*/ 438 w 639"/>
                  <a:gd name="T63" fmla="*/ 305 h 307"/>
                  <a:gd name="T64" fmla="*/ 478 w 639"/>
                  <a:gd name="T65" fmla="*/ 305 h 307"/>
                  <a:gd name="T66" fmla="*/ 518 w 639"/>
                  <a:gd name="T67" fmla="*/ 306 h 307"/>
                  <a:gd name="T68" fmla="*/ 558 w 639"/>
                  <a:gd name="T69" fmla="*/ 306 h 307"/>
                  <a:gd name="T70" fmla="*/ 597 w 639"/>
                  <a:gd name="T71" fmla="*/ 307 h 307"/>
                  <a:gd name="T72" fmla="*/ 637 w 639"/>
                  <a:gd name="T73" fmla="*/ 307 h 307"/>
                  <a:gd name="T74" fmla="*/ 639 w 639"/>
                  <a:gd name="T75" fmla="*/ 261 h 307"/>
                  <a:gd name="T76" fmla="*/ 639 w 639"/>
                  <a:gd name="T77" fmla="*/ 162 h 307"/>
                  <a:gd name="T78" fmla="*/ 637 w 639"/>
                  <a:gd name="T79" fmla="*/ 64 h 307"/>
                  <a:gd name="T80" fmla="*/ 633 w 639"/>
                  <a:gd name="T81" fmla="*/ 24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39" h="307">
                    <a:moveTo>
                      <a:pt x="633" y="24"/>
                    </a:moveTo>
                    <a:lnTo>
                      <a:pt x="594" y="23"/>
                    </a:lnTo>
                    <a:lnTo>
                      <a:pt x="553" y="20"/>
                    </a:lnTo>
                    <a:lnTo>
                      <a:pt x="514" y="19"/>
                    </a:lnTo>
                    <a:lnTo>
                      <a:pt x="475" y="18"/>
                    </a:lnTo>
                    <a:lnTo>
                      <a:pt x="435" y="16"/>
                    </a:lnTo>
                    <a:lnTo>
                      <a:pt x="395" y="15"/>
                    </a:lnTo>
                    <a:lnTo>
                      <a:pt x="356" y="14"/>
                    </a:lnTo>
                    <a:lnTo>
                      <a:pt x="317" y="11"/>
                    </a:lnTo>
                    <a:lnTo>
                      <a:pt x="277" y="10"/>
                    </a:lnTo>
                    <a:lnTo>
                      <a:pt x="238" y="9"/>
                    </a:lnTo>
                    <a:lnTo>
                      <a:pt x="198" y="8"/>
                    </a:lnTo>
                    <a:lnTo>
                      <a:pt x="158" y="5"/>
                    </a:lnTo>
                    <a:lnTo>
                      <a:pt x="119" y="4"/>
                    </a:lnTo>
                    <a:lnTo>
                      <a:pt x="80" y="3"/>
                    </a:lnTo>
                    <a:lnTo>
                      <a:pt x="39" y="1"/>
                    </a:lnTo>
                    <a:lnTo>
                      <a:pt x="0" y="0"/>
                    </a:lnTo>
                    <a:lnTo>
                      <a:pt x="0" y="75"/>
                    </a:lnTo>
                    <a:lnTo>
                      <a:pt x="0" y="148"/>
                    </a:lnTo>
                    <a:lnTo>
                      <a:pt x="0" y="223"/>
                    </a:lnTo>
                    <a:lnTo>
                      <a:pt x="0" y="298"/>
                    </a:lnTo>
                    <a:lnTo>
                      <a:pt x="41" y="299"/>
                    </a:lnTo>
                    <a:lnTo>
                      <a:pt x="80" y="299"/>
                    </a:lnTo>
                    <a:lnTo>
                      <a:pt x="120" y="300"/>
                    </a:lnTo>
                    <a:lnTo>
                      <a:pt x="159" y="300"/>
                    </a:lnTo>
                    <a:lnTo>
                      <a:pt x="200" y="301"/>
                    </a:lnTo>
                    <a:lnTo>
                      <a:pt x="239" y="301"/>
                    </a:lnTo>
                    <a:lnTo>
                      <a:pt x="279" y="303"/>
                    </a:lnTo>
                    <a:lnTo>
                      <a:pt x="319" y="303"/>
                    </a:lnTo>
                    <a:lnTo>
                      <a:pt x="359" y="304"/>
                    </a:lnTo>
                    <a:lnTo>
                      <a:pt x="399" y="304"/>
                    </a:lnTo>
                    <a:lnTo>
                      <a:pt x="438" y="305"/>
                    </a:lnTo>
                    <a:lnTo>
                      <a:pt x="478" y="305"/>
                    </a:lnTo>
                    <a:lnTo>
                      <a:pt x="518" y="306"/>
                    </a:lnTo>
                    <a:lnTo>
                      <a:pt x="558" y="306"/>
                    </a:lnTo>
                    <a:lnTo>
                      <a:pt x="597" y="307"/>
                    </a:lnTo>
                    <a:lnTo>
                      <a:pt x="637" y="307"/>
                    </a:lnTo>
                    <a:lnTo>
                      <a:pt x="639" y="261"/>
                    </a:lnTo>
                    <a:lnTo>
                      <a:pt x="639" y="162"/>
                    </a:lnTo>
                    <a:lnTo>
                      <a:pt x="637" y="64"/>
                    </a:lnTo>
                    <a:lnTo>
                      <a:pt x="633" y="24"/>
                    </a:lnTo>
                    <a:close/>
                  </a:path>
                </a:pathLst>
              </a:custGeom>
              <a:solidFill>
                <a:srgbClr val="9391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259" name="Freeform 60"/>
              <p:cNvSpPr>
                <a:spLocks/>
              </p:cNvSpPr>
              <p:nvPr/>
            </p:nvSpPr>
            <p:spPr bwMode="auto">
              <a:xfrm>
                <a:off x="2868" y="2293"/>
                <a:ext cx="292" cy="153"/>
              </a:xfrm>
              <a:custGeom>
                <a:avLst/>
                <a:gdLst>
                  <a:gd name="T0" fmla="*/ 579 w 585"/>
                  <a:gd name="T1" fmla="*/ 23 h 306"/>
                  <a:gd name="T2" fmla="*/ 543 w 585"/>
                  <a:gd name="T3" fmla="*/ 22 h 306"/>
                  <a:gd name="T4" fmla="*/ 506 w 585"/>
                  <a:gd name="T5" fmla="*/ 19 h 306"/>
                  <a:gd name="T6" fmla="*/ 471 w 585"/>
                  <a:gd name="T7" fmla="*/ 18 h 306"/>
                  <a:gd name="T8" fmla="*/ 435 w 585"/>
                  <a:gd name="T9" fmla="*/ 17 h 306"/>
                  <a:gd name="T10" fmla="*/ 398 w 585"/>
                  <a:gd name="T11" fmla="*/ 16 h 306"/>
                  <a:gd name="T12" fmla="*/ 362 w 585"/>
                  <a:gd name="T13" fmla="*/ 14 h 306"/>
                  <a:gd name="T14" fmla="*/ 325 w 585"/>
                  <a:gd name="T15" fmla="*/ 13 h 306"/>
                  <a:gd name="T16" fmla="*/ 290 w 585"/>
                  <a:gd name="T17" fmla="*/ 11 h 306"/>
                  <a:gd name="T18" fmla="*/ 254 w 585"/>
                  <a:gd name="T19" fmla="*/ 10 h 306"/>
                  <a:gd name="T20" fmla="*/ 217 w 585"/>
                  <a:gd name="T21" fmla="*/ 9 h 306"/>
                  <a:gd name="T22" fmla="*/ 181 w 585"/>
                  <a:gd name="T23" fmla="*/ 7 h 306"/>
                  <a:gd name="T24" fmla="*/ 144 w 585"/>
                  <a:gd name="T25" fmla="*/ 6 h 306"/>
                  <a:gd name="T26" fmla="*/ 109 w 585"/>
                  <a:gd name="T27" fmla="*/ 4 h 306"/>
                  <a:gd name="T28" fmla="*/ 73 w 585"/>
                  <a:gd name="T29" fmla="*/ 3 h 306"/>
                  <a:gd name="T30" fmla="*/ 36 w 585"/>
                  <a:gd name="T31" fmla="*/ 1 h 306"/>
                  <a:gd name="T32" fmla="*/ 0 w 585"/>
                  <a:gd name="T33" fmla="*/ 0 h 306"/>
                  <a:gd name="T34" fmla="*/ 0 w 585"/>
                  <a:gd name="T35" fmla="*/ 74 h 306"/>
                  <a:gd name="T36" fmla="*/ 0 w 585"/>
                  <a:gd name="T37" fmla="*/ 148 h 306"/>
                  <a:gd name="T38" fmla="*/ 0 w 585"/>
                  <a:gd name="T39" fmla="*/ 222 h 306"/>
                  <a:gd name="T40" fmla="*/ 0 w 585"/>
                  <a:gd name="T41" fmla="*/ 297 h 306"/>
                  <a:gd name="T42" fmla="*/ 37 w 585"/>
                  <a:gd name="T43" fmla="*/ 298 h 306"/>
                  <a:gd name="T44" fmla="*/ 73 w 585"/>
                  <a:gd name="T45" fmla="*/ 298 h 306"/>
                  <a:gd name="T46" fmla="*/ 110 w 585"/>
                  <a:gd name="T47" fmla="*/ 299 h 306"/>
                  <a:gd name="T48" fmla="*/ 147 w 585"/>
                  <a:gd name="T49" fmla="*/ 299 h 306"/>
                  <a:gd name="T50" fmla="*/ 182 w 585"/>
                  <a:gd name="T51" fmla="*/ 300 h 306"/>
                  <a:gd name="T52" fmla="*/ 219 w 585"/>
                  <a:gd name="T53" fmla="*/ 300 h 306"/>
                  <a:gd name="T54" fmla="*/ 255 w 585"/>
                  <a:gd name="T55" fmla="*/ 302 h 306"/>
                  <a:gd name="T56" fmla="*/ 292 w 585"/>
                  <a:gd name="T57" fmla="*/ 302 h 306"/>
                  <a:gd name="T58" fmla="*/ 329 w 585"/>
                  <a:gd name="T59" fmla="*/ 303 h 306"/>
                  <a:gd name="T60" fmla="*/ 365 w 585"/>
                  <a:gd name="T61" fmla="*/ 303 h 306"/>
                  <a:gd name="T62" fmla="*/ 401 w 585"/>
                  <a:gd name="T63" fmla="*/ 304 h 306"/>
                  <a:gd name="T64" fmla="*/ 437 w 585"/>
                  <a:gd name="T65" fmla="*/ 304 h 306"/>
                  <a:gd name="T66" fmla="*/ 474 w 585"/>
                  <a:gd name="T67" fmla="*/ 305 h 306"/>
                  <a:gd name="T68" fmla="*/ 511 w 585"/>
                  <a:gd name="T69" fmla="*/ 305 h 306"/>
                  <a:gd name="T70" fmla="*/ 547 w 585"/>
                  <a:gd name="T71" fmla="*/ 306 h 306"/>
                  <a:gd name="T72" fmla="*/ 583 w 585"/>
                  <a:gd name="T73" fmla="*/ 306 h 306"/>
                  <a:gd name="T74" fmla="*/ 585 w 585"/>
                  <a:gd name="T75" fmla="*/ 260 h 306"/>
                  <a:gd name="T76" fmla="*/ 585 w 585"/>
                  <a:gd name="T77" fmla="*/ 161 h 306"/>
                  <a:gd name="T78" fmla="*/ 583 w 585"/>
                  <a:gd name="T79" fmla="*/ 63 h 306"/>
                  <a:gd name="T80" fmla="*/ 579 w 585"/>
                  <a:gd name="T81" fmla="*/ 23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85" h="306">
                    <a:moveTo>
                      <a:pt x="579" y="23"/>
                    </a:moveTo>
                    <a:lnTo>
                      <a:pt x="543" y="22"/>
                    </a:lnTo>
                    <a:lnTo>
                      <a:pt x="506" y="19"/>
                    </a:lnTo>
                    <a:lnTo>
                      <a:pt x="471" y="18"/>
                    </a:lnTo>
                    <a:lnTo>
                      <a:pt x="435" y="17"/>
                    </a:lnTo>
                    <a:lnTo>
                      <a:pt x="398" y="16"/>
                    </a:lnTo>
                    <a:lnTo>
                      <a:pt x="362" y="14"/>
                    </a:lnTo>
                    <a:lnTo>
                      <a:pt x="325" y="13"/>
                    </a:lnTo>
                    <a:lnTo>
                      <a:pt x="290" y="11"/>
                    </a:lnTo>
                    <a:lnTo>
                      <a:pt x="254" y="10"/>
                    </a:lnTo>
                    <a:lnTo>
                      <a:pt x="217" y="9"/>
                    </a:lnTo>
                    <a:lnTo>
                      <a:pt x="181" y="7"/>
                    </a:lnTo>
                    <a:lnTo>
                      <a:pt x="144" y="6"/>
                    </a:lnTo>
                    <a:lnTo>
                      <a:pt x="109" y="4"/>
                    </a:lnTo>
                    <a:lnTo>
                      <a:pt x="73" y="3"/>
                    </a:lnTo>
                    <a:lnTo>
                      <a:pt x="36" y="1"/>
                    </a:lnTo>
                    <a:lnTo>
                      <a:pt x="0" y="0"/>
                    </a:lnTo>
                    <a:lnTo>
                      <a:pt x="0" y="74"/>
                    </a:lnTo>
                    <a:lnTo>
                      <a:pt x="0" y="148"/>
                    </a:lnTo>
                    <a:lnTo>
                      <a:pt x="0" y="222"/>
                    </a:lnTo>
                    <a:lnTo>
                      <a:pt x="0" y="297"/>
                    </a:lnTo>
                    <a:lnTo>
                      <a:pt x="37" y="298"/>
                    </a:lnTo>
                    <a:lnTo>
                      <a:pt x="73" y="298"/>
                    </a:lnTo>
                    <a:lnTo>
                      <a:pt x="110" y="299"/>
                    </a:lnTo>
                    <a:lnTo>
                      <a:pt x="147" y="299"/>
                    </a:lnTo>
                    <a:lnTo>
                      <a:pt x="182" y="300"/>
                    </a:lnTo>
                    <a:lnTo>
                      <a:pt x="219" y="300"/>
                    </a:lnTo>
                    <a:lnTo>
                      <a:pt x="255" y="302"/>
                    </a:lnTo>
                    <a:lnTo>
                      <a:pt x="292" y="302"/>
                    </a:lnTo>
                    <a:lnTo>
                      <a:pt x="329" y="303"/>
                    </a:lnTo>
                    <a:lnTo>
                      <a:pt x="365" y="303"/>
                    </a:lnTo>
                    <a:lnTo>
                      <a:pt x="401" y="304"/>
                    </a:lnTo>
                    <a:lnTo>
                      <a:pt x="437" y="304"/>
                    </a:lnTo>
                    <a:lnTo>
                      <a:pt x="474" y="305"/>
                    </a:lnTo>
                    <a:lnTo>
                      <a:pt x="511" y="305"/>
                    </a:lnTo>
                    <a:lnTo>
                      <a:pt x="547" y="306"/>
                    </a:lnTo>
                    <a:lnTo>
                      <a:pt x="583" y="306"/>
                    </a:lnTo>
                    <a:lnTo>
                      <a:pt x="585" y="260"/>
                    </a:lnTo>
                    <a:lnTo>
                      <a:pt x="585" y="161"/>
                    </a:lnTo>
                    <a:lnTo>
                      <a:pt x="583" y="63"/>
                    </a:lnTo>
                    <a:lnTo>
                      <a:pt x="579" y="23"/>
                    </a:lnTo>
                    <a:close/>
                  </a:path>
                </a:pathLst>
              </a:custGeom>
              <a:solidFill>
                <a:srgbClr val="9B99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260" name="Freeform 61"/>
              <p:cNvSpPr>
                <a:spLocks/>
              </p:cNvSpPr>
              <p:nvPr/>
            </p:nvSpPr>
            <p:spPr bwMode="auto">
              <a:xfrm>
                <a:off x="2895" y="2294"/>
                <a:ext cx="265" cy="152"/>
              </a:xfrm>
              <a:custGeom>
                <a:avLst/>
                <a:gdLst>
                  <a:gd name="T0" fmla="*/ 524 w 530"/>
                  <a:gd name="T1" fmla="*/ 21 h 304"/>
                  <a:gd name="T2" fmla="*/ 492 w 530"/>
                  <a:gd name="T3" fmla="*/ 20 h 304"/>
                  <a:gd name="T4" fmla="*/ 458 w 530"/>
                  <a:gd name="T5" fmla="*/ 19 h 304"/>
                  <a:gd name="T6" fmla="*/ 426 w 530"/>
                  <a:gd name="T7" fmla="*/ 17 h 304"/>
                  <a:gd name="T8" fmla="*/ 392 w 530"/>
                  <a:gd name="T9" fmla="*/ 15 h 304"/>
                  <a:gd name="T10" fmla="*/ 360 w 530"/>
                  <a:gd name="T11" fmla="*/ 14 h 304"/>
                  <a:gd name="T12" fmla="*/ 327 w 530"/>
                  <a:gd name="T13" fmla="*/ 13 h 304"/>
                  <a:gd name="T14" fmla="*/ 295 w 530"/>
                  <a:gd name="T15" fmla="*/ 12 h 304"/>
                  <a:gd name="T16" fmla="*/ 261 w 530"/>
                  <a:gd name="T17" fmla="*/ 11 h 304"/>
                  <a:gd name="T18" fmla="*/ 229 w 530"/>
                  <a:gd name="T19" fmla="*/ 9 h 304"/>
                  <a:gd name="T20" fmla="*/ 195 w 530"/>
                  <a:gd name="T21" fmla="*/ 8 h 304"/>
                  <a:gd name="T22" fmla="*/ 163 w 530"/>
                  <a:gd name="T23" fmla="*/ 7 h 304"/>
                  <a:gd name="T24" fmla="*/ 130 w 530"/>
                  <a:gd name="T25" fmla="*/ 5 h 304"/>
                  <a:gd name="T26" fmla="*/ 97 w 530"/>
                  <a:gd name="T27" fmla="*/ 4 h 304"/>
                  <a:gd name="T28" fmla="*/ 65 w 530"/>
                  <a:gd name="T29" fmla="*/ 2 h 304"/>
                  <a:gd name="T30" fmla="*/ 32 w 530"/>
                  <a:gd name="T31" fmla="*/ 1 h 304"/>
                  <a:gd name="T32" fmla="*/ 0 w 530"/>
                  <a:gd name="T33" fmla="*/ 0 h 304"/>
                  <a:gd name="T34" fmla="*/ 0 w 530"/>
                  <a:gd name="T35" fmla="*/ 74 h 304"/>
                  <a:gd name="T36" fmla="*/ 0 w 530"/>
                  <a:gd name="T37" fmla="*/ 148 h 304"/>
                  <a:gd name="T38" fmla="*/ 0 w 530"/>
                  <a:gd name="T39" fmla="*/ 221 h 304"/>
                  <a:gd name="T40" fmla="*/ 0 w 530"/>
                  <a:gd name="T41" fmla="*/ 295 h 304"/>
                  <a:gd name="T42" fmla="*/ 33 w 530"/>
                  <a:gd name="T43" fmla="*/ 296 h 304"/>
                  <a:gd name="T44" fmla="*/ 65 w 530"/>
                  <a:gd name="T45" fmla="*/ 296 h 304"/>
                  <a:gd name="T46" fmla="*/ 99 w 530"/>
                  <a:gd name="T47" fmla="*/ 297 h 304"/>
                  <a:gd name="T48" fmla="*/ 131 w 530"/>
                  <a:gd name="T49" fmla="*/ 297 h 304"/>
                  <a:gd name="T50" fmla="*/ 164 w 530"/>
                  <a:gd name="T51" fmla="*/ 298 h 304"/>
                  <a:gd name="T52" fmla="*/ 198 w 530"/>
                  <a:gd name="T53" fmla="*/ 298 h 304"/>
                  <a:gd name="T54" fmla="*/ 230 w 530"/>
                  <a:gd name="T55" fmla="*/ 300 h 304"/>
                  <a:gd name="T56" fmla="*/ 263 w 530"/>
                  <a:gd name="T57" fmla="*/ 300 h 304"/>
                  <a:gd name="T58" fmla="*/ 297 w 530"/>
                  <a:gd name="T59" fmla="*/ 301 h 304"/>
                  <a:gd name="T60" fmla="*/ 330 w 530"/>
                  <a:gd name="T61" fmla="*/ 301 h 304"/>
                  <a:gd name="T62" fmla="*/ 363 w 530"/>
                  <a:gd name="T63" fmla="*/ 302 h 304"/>
                  <a:gd name="T64" fmla="*/ 396 w 530"/>
                  <a:gd name="T65" fmla="*/ 302 h 304"/>
                  <a:gd name="T66" fmla="*/ 429 w 530"/>
                  <a:gd name="T67" fmla="*/ 303 h 304"/>
                  <a:gd name="T68" fmla="*/ 463 w 530"/>
                  <a:gd name="T69" fmla="*/ 303 h 304"/>
                  <a:gd name="T70" fmla="*/ 495 w 530"/>
                  <a:gd name="T71" fmla="*/ 304 h 304"/>
                  <a:gd name="T72" fmla="*/ 528 w 530"/>
                  <a:gd name="T73" fmla="*/ 304 h 304"/>
                  <a:gd name="T74" fmla="*/ 530 w 530"/>
                  <a:gd name="T75" fmla="*/ 258 h 304"/>
                  <a:gd name="T76" fmla="*/ 530 w 530"/>
                  <a:gd name="T77" fmla="*/ 159 h 304"/>
                  <a:gd name="T78" fmla="*/ 528 w 530"/>
                  <a:gd name="T79" fmla="*/ 61 h 304"/>
                  <a:gd name="T80" fmla="*/ 524 w 530"/>
                  <a:gd name="T81" fmla="*/ 21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30" h="304">
                    <a:moveTo>
                      <a:pt x="524" y="21"/>
                    </a:moveTo>
                    <a:lnTo>
                      <a:pt x="492" y="20"/>
                    </a:lnTo>
                    <a:lnTo>
                      <a:pt x="458" y="19"/>
                    </a:lnTo>
                    <a:lnTo>
                      <a:pt x="426" y="17"/>
                    </a:lnTo>
                    <a:lnTo>
                      <a:pt x="392" y="15"/>
                    </a:lnTo>
                    <a:lnTo>
                      <a:pt x="360" y="14"/>
                    </a:lnTo>
                    <a:lnTo>
                      <a:pt x="327" y="13"/>
                    </a:lnTo>
                    <a:lnTo>
                      <a:pt x="295" y="12"/>
                    </a:lnTo>
                    <a:lnTo>
                      <a:pt x="261" y="11"/>
                    </a:lnTo>
                    <a:lnTo>
                      <a:pt x="229" y="9"/>
                    </a:lnTo>
                    <a:lnTo>
                      <a:pt x="195" y="8"/>
                    </a:lnTo>
                    <a:lnTo>
                      <a:pt x="163" y="7"/>
                    </a:lnTo>
                    <a:lnTo>
                      <a:pt x="130" y="5"/>
                    </a:lnTo>
                    <a:lnTo>
                      <a:pt x="97" y="4"/>
                    </a:lnTo>
                    <a:lnTo>
                      <a:pt x="65" y="2"/>
                    </a:lnTo>
                    <a:lnTo>
                      <a:pt x="32" y="1"/>
                    </a:lnTo>
                    <a:lnTo>
                      <a:pt x="0" y="0"/>
                    </a:lnTo>
                    <a:lnTo>
                      <a:pt x="0" y="74"/>
                    </a:lnTo>
                    <a:lnTo>
                      <a:pt x="0" y="148"/>
                    </a:lnTo>
                    <a:lnTo>
                      <a:pt x="0" y="221"/>
                    </a:lnTo>
                    <a:lnTo>
                      <a:pt x="0" y="295"/>
                    </a:lnTo>
                    <a:lnTo>
                      <a:pt x="33" y="296"/>
                    </a:lnTo>
                    <a:lnTo>
                      <a:pt x="65" y="296"/>
                    </a:lnTo>
                    <a:lnTo>
                      <a:pt x="99" y="297"/>
                    </a:lnTo>
                    <a:lnTo>
                      <a:pt x="131" y="297"/>
                    </a:lnTo>
                    <a:lnTo>
                      <a:pt x="164" y="298"/>
                    </a:lnTo>
                    <a:lnTo>
                      <a:pt x="198" y="298"/>
                    </a:lnTo>
                    <a:lnTo>
                      <a:pt x="230" y="300"/>
                    </a:lnTo>
                    <a:lnTo>
                      <a:pt x="263" y="300"/>
                    </a:lnTo>
                    <a:lnTo>
                      <a:pt x="297" y="301"/>
                    </a:lnTo>
                    <a:lnTo>
                      <a:pt x="330" y="301"/>
                    </a:lnTo>
                    <a:lnTo>
                      <a:pt x="363" y="302"/>
                    </a:lnTo>
                    <a:lnTo>
                      <a:pt x="396" y="302"/>
                    </a:lnTo>
                    <a:lnTo>
                      <a:pt x="429" y="303"/>
                    </a:lnTo>
                    <a:lnTo>
                      <a:pt x="463" y="303"/>
                    </a:lnTo>
                    <a:lnTo>
                      <a:pt x="495" y="304"/>
                    </a:lnTo>
                    <a:lnTo>
                      <a:pt x="528" y="304"/>
                    </a:lnTo>
                    <a:lnTo>
                      <a:pt x="530" y="258"/>
                    </a:lnTo>
                    <a:lnTo>
                      <a:pt x="530" y="159"/>
                    </a:lnTo>
                    <a:lnTo>
                      <a:pt x="528" y="61"/>
                    </a:lnTo>
                    <a:lnTo>
                      <a:pt x="524" y="21"/>
                    </a:lnTo>
                    <a:close/>
                  </a:path>
                </a:pathLst>
              </a:custGeom>
              <a:solidFill>
                <a:srgbClr val="A39E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261" name="Freeform 62"/>
              <p:cNvSpPr>
                <a:spLocks/>
              </p:cNvSpPr>
              <p:nvPr/>
            </p:nvSpPr>
            <p:spPr bwMode="auto">
              <a:xfrm>
                <a:off x="2922" y="2295"/>
                <a:ext cx="238" cy="151"/>
              </a:xfrm>
              <a:custGeom>
                <a:avLst/>
                <a:gdLst>
                  <a:gd name="T0" fmla="*/ 471 w 477"/>
                  <a:gd name="T1" fmla="*/ 20 h 303"/>
                  <a:gd name="T2" fmla="*/ 441 w 477"/>
                  <a:gd name="T3" fmla="*/ 19 h 303"/>
                  <a:gd name="T4" fmla="*/ 412 w 477"/>
                  <a:gd name="T5" fmla="*/ 18 h 303"/>
                  <a:gd name="T6" fmla="*/ 382 w 477"/>
                  <a:gd name="T7" fmla="*/ 16 h 303"/>
                  <a:gd name="T8" fmla="*/ 352 w 477"/>
                  <a:gd name="T9" fmla="*/ 15 h 303"/>
                  <a:gd name="T10" fmla="*/ 323 w 477"/>
                  <a:gd name="T11" fmla="*/ 14 h 303"/>
                  <a:gd name="T12" fmla="*/ 293 w 477"/>
                  <a:gd name="T13" fmla="*/ 13 h 303"/>
                  <a:gd name="T14" fmla="*/ 265 w 477"/>
                  <a:gd name="T15" fmla="*/ 12 h 303"/>
                  <a:gd name="T16" fmla="*/ 235 w 477"/>
                  <a:gd name="T17" fmla="*/ 10 h 303"/>
                  <a:gd name="T18" fmla="*/ 206 w 477"/>
                  <a:gd name="T19" fmla="*/ 8 h 303"/>
                  <a:gd name="T20" fmla="*/ 176 w 477"/>
                  <a:gd name="T21" fmla="*/ 7 h 303"/>
                  <a:gd name="T22" fmla="*/ 147 w 477"/>
                  <a:gd name="T23" fmla="*/ 6 h 303"/>
                  <a:gd name="T24" fmla="*/ 117 w 477"/>
                  <a:gd name="T25" fmla="*/ 5 h 303"/>
                  <a:gd name="T26" fmla="*/ 88 w 477"/>
                  <a:gd name="T27" fmla="*/ 4 h 303"/>
                  <a:gd name="T28" fmla="*/ 58 w 477"/>
                  <a:gd name="T29" fmla="*/ 3 h 303"/>
                  <a:gd name="T30" fmla="*/ 30 w 477"/>
                  <a:gd name="T31" fmla="*/ 1 h 303"/>
                  <a:gd name="T32" fmla="*/ 0 w 477"/>
                  <a:gd name="T33" fmla="*/ 0 h 303"/>
                  <a:gd name="T34" fmla="*/ 0 w 477"/>
                  <a:gd name="T35" fmla="*/ 74 h 303"/>
                  <a:gd name="T36" fmla="*/ 0 w 477"/>
                  <a:gd name="T37" fmla="*/ 147 h 303"/>
                  <a:gd name="T38" fmla="*/ 0 w 477"/>
                  <a:gd name="T39" fmla="*/ 220 h 303"/>
                  <a:gd name="T40" fmla="*/ 0 w 477"/>
                  <a:gd name="T41" fmla="*/ 294 h 303"/>
                  <a:gd name="T42" fmla="*/ 30 w 477"/>
                  <a:gd name="T43" fmla="*/ 295 h 303"/>
                  <a:gd name="T44" fmla="*/ 59 w 477"/>
                  <a:gd name="T45" fmla="*/ 295 h 303"/>
                  <a:gd name="T46" fmla="*/ 89 w 477"/>
                  <a:gd name="T47" fmla="*/ 296 h 303"/>
                  <a:gd name="T48" fmla="*/ 118 w 477"/>
                  <a:gd name="T49" fmla="*/ 296 h 303"/>
                  <a:gd name="T50" fmla="*/ 148 w 477"/>
                  <a:gd name="T51" fmla="*/ 297 h 303"/>
                  <a:gd name="T52" fmla="*/ 178 w 477"/>
                  <a:gd name="T53" fmla="*/ 297 h 303"/>
                  <a:gd name="T54" fmla="*/ 208 w 477"/>
                  <a:gd name="T55" fmla="*/ 299 h 303"/>
                  <a:gd name="T56" fmla="*/ 238 w 477"/>
                  <a:gd name="T57" fmla="*/ 299 h 303"/>
                  <a:gd name="T58" fmla="*/ 267 w 477"/>
                  <a:gd name="T59" fmla="*/ 300 h 303"/>
                  <a:gd name="T60" fmla="*/ 297 w 477"/>
                  <a:gd name="T61" fmla="*/ 300 h 303"/>
                  <a:gd name="T62" fmla="*/ 327 w 477"/>
                  <a:gd name="T63" fmla="*/ 301 h 303"/>
                  <a:gd name="T64" fmla="*/ 357 w 477"/>
                  <a:gd name="T65" fmla="*/ 301 h 303"/>
                  <a:gd name="T66" fmla="*/ 386 w 477"/>
                  <a:gd name="T67" fmla="*/ 302 h 303"/>
                  <a:gd name="T68" fmla="*/ 416 w 477"/>
                  <a:gd name="T69" fmla="*/ 302 h 303"/>
                  <a:gd name="T70" fmla="*/ 445 w 477"/>
                  <a:gd name="T71" fmla="*/ 303 h 303"/>
                  <a:gd name="T72" fmla="*/ 475 w 477"/>
                  <a:gd name="T73" fmla="*/ 303 h 303"/>
                  <a:gd name="T74" fmla="*/ 477 w 477"/>
                  <a:gd name="T75" fmla="*/ 257 h 303"/>
                  <a:gd name="T76" fmla="*/ 477 w 477"/>
                  <a:gd name="T77" fmla="*/ 158 h 303"/>
                  <a:gd name="T78" fmla="*/ 475 w 477"/>
                  <a:gd name="T79" fmla="*/ 60 h 303"/>
                  <a:gd name="T80" fmla="*/ 471 w 477"/>
                  <a:gd name="T81" fmla="*/ 20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77" h="303">
                    <a:moveTo>
                      <a:pt x="471" y="20"/>
                    </a:moveTo>
                    <a:lnTo>
                      <a:pt x="441" y="19"/>
                    </a:lnTo>
                    <a:lnTo>
                      <a:pt x="412" y="18"/>
                    </a:lnTo>
                    <a:lnTo>
                      <a:pt x="382" y="16"/>
                    </a:lnTo>
                    <a:lnTo>
                      <a:pt x="352" y="15"/>
                    </a:lnTo>
                    <a:lnTo>
                      <a:pt x="323" y="14"/>
                    </a:lnTo>
                    <a:lnTo>
                      <a:pt x="293" y="13"/>
                    </a:lnTo>
                    <a:lnTo>
                      <a:pt x="265" y="12"/>
                    </a:lnTo>
                    <a:lnTo>
                      <a:pt x="235" y="10"/>
                    </a:lnTo>
                    <a:lnTo>
                      <a:pt x="206" y="8"/>
                    </a:lnTo>
                    <a:lnTo>
                      <a:pt x="176" y="7"/>
                    </a:lnTo>
                    <a:lnTo>
                      <a:pt x="147" y="6"/>
                    </a:lnTo>
                    <a:lnTo>
                      <a:pt x="117" y="5"/>
                    </a:lnTo>
                    <a:lnTo>
                      <a:pt x="88" y="4"/>
                    </a:lnTo>
                    <a:lnTo>
                      <a:pt x="58" y="3"/>
                    </a:lnTo>
                    <a:lnTo>
                      <a:pt x="30" y="1"/>
                    </a:lnTo>
                    <a:lnTo>
                      <a:pt x="0" y="0"/>
                    </a:lnTo>
                    <a:lnTo>
                      <a:pt x="0" y="74"/>
                    </a:lnTo>
                    <a:lnTo>
                      <a:pt x="0" y="147"/>
                    </a:lnTo>
                    <a:lnTo>
                      <a:pt x="0" y="220"/>
                    </a:lnTo>
                    <a:lnTo>
                      <a:pt x="0" y="294"/>
                    </a:lnTo>
                    <a:lnTo>
                      <a:pt x="30" y="295"/>
                    </a:lnTo>
                    <a:lnTo>
                      <a:pt x="59" y="295"/>
                    </a:lnTo>
                    <a:lnTo>
                      <a:pt x="89" y="296"/>
                    </a:lnTo>
                    <a:lnTo>
                      <a:pt x="118" y="296"/>
                    </a:lnTo>
                    <a:lnTo>
                      <a:pt x="148" y="297"/>
                    </a:lnTo>
                    <a:lnTo>
                      <a:pt x="178" y="297"/>
                    </a:lnTo>
                    <a:lnTo>
                      <a:pt x="208" y="299"/>
                    </a:lnTo>
                    <a:lnTo>
                      <a:pt x="238" y="299"/>
                    </a:lnTo>
                    <a:lnTo>
                      <a:pt x="267" y="300"/>
                    </a:lnTo>
                    <a:lnTo>
                      <a:pt x="297" y="300"/>
                    </a:lnTo>
                    <a:lnTo>
                      <a:pt x="327" y="301"/>
                    </a:lnTo>
                    <a:lnTo>
                      <a:pt x="357" y="301"/>
                    </a:lnTo>
                    <a:lnTo>
                      <a:pt x="386" y="302"/>
                    </a:lnTo>
                    <a:lnTo>
                      <a:pt x="416" y="302"/>
                    </a:lnTo>
                    <a:lnTo>
                      <a:pt x="445" y="303"/>
                    </a:lnTo>
                    <a:lnTo>
                      <a:pt x="475" y="303"/>
                    </a:lnTo>
                    <a:lnTo>
                      <a:pt x="477" y="257"/>
                    </a:lnTo>
                    <a:lnTo>
                      <a:pt x="477" y="158"/>
                    </a:lnTo>
                    <a:lnTo>
                      <a:pt x="475" y="60"/>
                    </a:lnTo>
                    <a:lnTo>
                      <a:pt x="471" y="20"/>
                    </a:lnTo>
                    <a:close/>
                  </a:path>
                </a:pathLst>
              </a:custGeom>
              <a:solidFill>
                <a:srgbClr val="A5A0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262" name="Freeform 63"/>
              <p:cNvSpPr>
                <a:spLocks/>
              </p:cNvSpPr>
              <p:nvPr/>
            </p:nvSpPr>
            <p:spPr bwMode="auto">
              <a:xfrm>
                <a:off x="2948" y="2296"/>
                <a:ext cx="212" cy="150"/>
              </a:xfrm>
              <a:custGeom>
                <a:avLst/>
                <a:gdLst>
                  <a:gd name="T0" fmla="*/ 418 w 424"/>
                  <a:gd name="T1" fmla="*/ 17 h 300"/>
                  <a:gd name="T2" fmla="*/ 391 w 424"/>
                  <a:gd name="T3" fmla="*/ 16 h 300"/>
                  <a:gd name="T4" fmla="*/ 366 w 424"/>
                  <a:gd name="T5" fmla="*/ 15 h 300"/>
                  <a:gd name="T6" fmla="*/ 339 w 424"/>
                  <a:gd name="T7" fmla="*/ 13 h 300"/>
                  <a:gd name="T8" fmla="*/ 313 w 424"/>
                  <a:gd name="T9" fmla="*/ 12 h 300"/>
                  <a:gd name="T10" fmla="*/ 288 w 424"/>
                  <a:gd name="T11" fmla="*/ 11 h 300"/>
                  <a:gd name="T12" fmla="*/ 261 w 424"/>
                  <a:gd name="T13" fmla="*/ 10 h 300"/>
                  <a:gd name="T14" fmla="*/ 236 w 424"/>
                  <a:gd name="T15" fmla="*/ 9 h 300"/>
                  <a:gd name="T16" fmla="*/ 209 w 424"/>
                  <a:gd name="T17" fmla="*/ 8 h 300"/>
                  <a:gd name="T18" fmla="*/ 183 w 424"/>
                  <a:gd name="T19" fmla="*/ 8 h 300"/>
                  <a:gd name="T20" fmla="*/ 157 w 424"/>
                  <a:gd name="T21" fmla="*/ 7 h 300"/>
                  <a:gd name="T22" fmla="*/ 131 w 424"/>
                  <a:gd name="T23" fmla="*/ 5 h 300"/>
                  <a:gd name="T24" fmla="*/ 104 w 424"/>
                  <a:gd name="T25" fmla="*/ 4 h 300"/>
                  <a:gd name="T26" fmla="*/ 78 w 424"/>
                  <a:gd name="T27" fmla="*/ 3 h 300"/>
                  <a:gd name="T28" fmla="*/ 53 w 424"/>
                  <a:gd name="T29" fmla="*/ 2 h 300"/>
                  <a:gd name="T30" fmla="*/ 26 w 424"/>
                  <a:gd name="T31" fmla="*/ 1 h 300"/>
                  <a:gd name="T32" fmla="*/ 0 w 424"/>
                  <a:gd name="T33" fmla="*/ 0 h 300"/>
                  <a:gd name="T34" fmla="*/ 0 w 424"/>
                  <a:gd name="T35" fmla="*/ 72 h 300"/>
                  <a:gd name="T36" fmla="*/ 0 w 424"/>
                  <a:gd name="T37" fmla="*/ 145 h 300"/>
                  <a:gd name="T38" fmla="*/ 0 w 424"/>
                  <a:gd name="T39" fmla="*/ 217 h 300"/>
                  <a:gd name="T40" fmla="*/ 0 w 424"/>
                  <a:gd name="T41" fmla="*/ 291 h 300"/>
                  <a:gd name="T42" fmla="*/ 26 w 424"/>
                  <a:gd name="T43" fmla="*/ 292 h 300"/>
                  <a:gd name="T44" fmla="*/ 53 w 424"/>
                  <a:gd name="T45" fmla="*/ 292 h 300"/>
                  <a:gd name="T46" fmla="*/ 79 w 424"/>
                  <a:gd name="T47" fmla="*/ 293 h 300"/>
                  <a:gd name="T48" fmla="*/ 106 w 424"/>
                  <a:gd name="T49" fmla="*/ 293 h 300"/>
                  <a:gd name="T50" fmla="*/ 132 w 424"/>
                  <a:gd name="T51" fmla="*/ 294 h 300"/>
                  <a:gd name="T52" fmla="*/ 159 w 424"/>
                  <a:gd name="T53" fmla="*/ 294 h 300"/>
                  <a:gd name="T54" fmla="*/ 185 w 424"/>
                  <a:gd name="T55" fmla="*/ 296 h 300"/>
                  <a:gd name="T56" fmla="*/ 212 w 424"/>
                  <a:gd name="T57" fmla="*/ 296 h 300"/>
                  <a:gd name="T58" fmla="*/ 238 w 424"/>
                  <a:gd name="T59" fmla="*/ 297 h 300"/>
                  <a:gd name="T60" fmla="*/ 265 w 424"/>
                  <a:gd name="T61" fmla="*/ 297 h 300"/>
                  <a:gd name="T62" fmla="*/ 291 w 424"/>
                  <a:gd name="T63" fmla="*/ 298 h 300"/>
                  <a:gd name="T64" fmla="*/ 316 w 424"/>
                  <a:gd name="T65" fmla="*/ 298 h 300"/>
                  <a:gd name="T66" fmla="*/ 343 w 424"/>
                  <a:gd name="T67" fmla="*/ 299 h 300"/>
                  <a:gd name="T68" fmla="*/ 369 w 424"/>
                  <a:gd name="T69" fmla="*/ 299 h 300"/>
                  <a:gd name="T70" fmla="*/ 396 w 424"/>
                  <a:gd name="T71" fmla="*/ 300 h 300"/>
                  <a:gd name="T72" fmla="*/ 422 w 424"/>
                  <a:gd name="T73" fmla="*/ 300 h 300"/>
                  <a:gd name="T74" fmla="*/ 424 w 424"/>
                  <a:gd name="T75" fmla="*/ 254 h 300"/>
                  <a:gd name="T76" fmla="*/ 424 w 424"/>
                  <a:gd name="T77" fmla="*/ 155 h 300"/>
                  <a:gd name="T78" fmla="*/ 422 w 424"/>
                  <a:gd name="T79" fmla="*/ 57 h 300"/>
                  <a:gd name="T80" fmla="*/ 418 w 424"/>
                  <a:gd name="T81" fmla="*/ 1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24" h="300">
                    <a:moveTo>
                      <a:pt x="418" y="17"/>
                    </a:moveTo>
                    <a:lnTo>
                      <a:pt x="391" y="16"/>
                    </a:lnTo>
                    <a:lnTo>
                      <a:pt x="366" y="15"/>
                    </a:lnTo>
                    <a:lnTo>
                      <a:pt x="339" y="13"/>
                    </a:lnTo>
                    <a:lnTo>
                      <a:pt x="313" y="12"/>
                    </a:lnTo>
                    <a:lnTo>
                      <a:pt x="288" y="11"/>
                    </a:lnTo>
                    <a:lnTo>
                      <a:pt x="261" y="10"/>
                    </a:lnTo>
                    <a:lnTo>
                      <a:pt x="236" y="9"/>
                    </a:lnTo>
                    <a:lnTo>
                      <a:pt x="209" y="8"/>
                    </a:lnTo>
                    <a:lnTo>
                      <a:pt x="183" y="8"/>
                    </a:lnTo>
                    <a:lnTo>
                      <a:pt x="157" y="7"/>
                    </a:lnTo>
                    <a:lnTo>
                      <a:pt x="131" y="5"/>
                    </a:lnTo>
                    <a:lnTo>
                      <a:pt x="104" y="4"/>
                    </a:lnTo>
                    <a:lnTo>
                      <a:pt x="78" y="3"/>
                    </a:lnTo>
                    <a:lnTo>
                      <a:pt x="53" y="2"/>
                    </a:lnTo>
                    <a:lnTo>
                      <a:pt x="26" y="1"/>
                    </a:lnTo>
                    <a:lnTo>
                      <a:pt x="0" y="0"/>
                    </a:lnTo>
                    <a:lnTo>
                      <a:pt x="0" y="72"/>
                    </a:lnTo>
                    <a:lnTo>
                      <a:pt x="0" y="145"/>
                    </a:lnTo>
                    <a:lnTo>
                      <a:pt x="0" y="217"/>
                    </a:lnTo>
                    <a:lnTo>
                      <a:pt x="0" y="291"/>
                    </a:lnTo>
                    <a:lnTo>
                      <a:pt x="26" y="292"/>
                    </a:lnTo>
                    <a:lnTo>
                      <a:pt x="53" y="292"/>
                    </a:lnTo>
                    <a:lnTo>
                      <a:pt x="79" y="293"/>
                    </a:lnTo>
                    <a:lnTo>
                      <a:pt x="106" y="293"/>
                    </a:lnTo>
                    <a:lnTo>
                      <a:pt x="132" y="294"/>
                    </a:lnTo>
                    <a:lnTo>
                      <a:pt x="159" y="294"/>
                    </a:lnTo>
                    <a:lnTo>
                      <a:pt x="185" y="296"/>
                    </a:lnTo>
                    <a:lnTo>
                      <a:pt x="212" y="296"/>
                    </a:lnTo>
                    <a:lnTo>
                      <a:pt x="238" y="297"/>
                    </a:lnTo>
                    <a:lnTo>
                      <a:pt x="265" y="297"/>
                    </a:lnTo>
                    <a:lnTo>
                      <a:pt x="291" y="298"/>
                    </a:lnTo>
                    <a:lnTo>
                      <a:pt x="316" y="298"/>
                    </a:lnTo>
                    <a:lnTo>
                      <a:pt x="343" y="299"/>
                    </a:lnTo>
                    <a:lnTo>
                      <a:pt x="369" y="299"/>
                    </a:lnTo>
                    <a:lnTo>
                      <a:pt x="396" y="300"/>
                    </a:lnTo>
                    <a:lnTo>
                      <a:pt x="422" y="300"/>
                    </a:lnTo>
                    <a:lnTo>
                      <a:pt x="424" y="254"/>
                    </a:lnTo>
                    <a:lnTo>
                      <a:pt x="424" y="155"/>
                    </a:lnTo>
                    <a:lnTo>
                      <a:pt x="422" y="57"/>
                    </a:lnTo>
                    <a:lnTo>
                      <a:pt x="418" y="17"/>
                    </a:lnTo>
                    <a:close/>
                  </a:path>
                </a:pathLst>
              </a:custGeom>
              <a:solidFill>
                <a:srgbClr val="ADA5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263" name="Freeform 64"/>
              <p:cNvSpPr>
                <a:spLocks/>
              </p:cNvSpPr>
              <p:nvPr/>
            </p:nvSpPr>
            <p:spPr bwMode="auto">
              <a:xfrm>
                <a:off x="2975" y="2296"/>
                <a:ext cx="185" cy="150"/>
              </a:xfrm>
              <a:custGeom>
                <a:avLst/>
                <a:gdLst>
                  <a:gd name="T0" fmla="*/ 364 w 370"/>
                  <a:gd name="T1" fmla="*/ 16 h 299"/>
                  <a:gd name="T2" fmla="*/ 341 w 370"/>
                  <a:gd name="T3" fmla="*/ 15 h 299"/>
                  <a:gd name="T4" fmla="*/ 318 w 370"/>
                  <a:gd name="T5" fmla="*/ 14 h 299"/>
                  <a:gd name="T6" fmla="*/ 296 w 370"/>
                  <a:gd name="T7" fmla="*/ 12 h 299"/>
                  <a:gd name="T8" fmla="*/ 273 w 370"/>
                  <a:gd name="T9" fmla="*/ 11 h 299"/>
                  <a:gd name="T10" fmla="*/ 250 w 370"/>
                  <a:gd name="T11" fmla="*/ 11 h 299"/>
                  <a:gd name="T12" fmla="*/ 227 w 370"/>
                  <a:gd name="T13" fmla="*/ 10 h 299"/>
                  <a:gd name="T14" fmla="*/ 205 w 370"/>
                  <a:gd name="T15" fmla="*/ 9 h 299"/>
                  <a:gd name="T16" fmla="*/ 182 w 370"/>
                  <a:gd name="T17" fmla="*/ 8 h 299"/>
                  <a:gd name="T18" fmla="*/ 159 w 370"/>
                  <a:gd name="T19" fmla="*/ 7 h 299"/>
                  <a:gd name="T20" fmla="*/ 137 w 370"/>
                  <a:gd name="T21" fmla="*/ 6 h 299"/>
                  <a:gd name="T22" fmla="*/ 114 w 370"/>
                  <a:gd name="T23" fmla="*/ 4 h 299"/>
                  <a:gd name="T24" fmla="*/ 91 w 370"/>
                  <a:gd name="T25" fmla="*/ 4 h 299"/>
                  <a:gd name="T26" fmla="*/ 68 w 370"/>
                  <a:gd name="T27" fmla="*/ 3 h 299"/>
                  <a:gd name="T28" fmla="*/ 46 w 370"/>
                  <a:gd name="T29" fmla="*/ 2 h 299"/>
                  <a:gd name="T30" fmla="*/ 23 w 370"/>
                  <a:gd name="T31" fmla="*/ 1 h 299"/>
                  <a:gd name="T32" fmla="*/ 0 w 370"/>
                  <a:gd name="T33" fmla="*/ 0 h 299"/>
                  <a:gd name="T34" fmla="*/ 0 w 370"/>
                  <a:gd name="T35" fmla="*/ 72 h 299"/>
                  <a:gd name="T36" fmla="*/ 0 w 370"/>
                  <a:gd name="T37" fmla="*/ 145 h 299"/>
                  <a:gd name="T38" fmla="*/ 0 w 370"/>
                  <a:gd name="T39" fmla="*/ 217 h 299"/>
                  <a:gd name="T40" fmla="*/ 0 w 370"/>
                  <a:gd name="T41" fmla="*/ 290 h 299"/>
                  <a:gd name="T42" fmla="*/ 23 w 370"/>
                  <a:gd name="T43" fmla="*/ 291 h 299"/>
                  <a:gd name="T44" fmla="*/ 46 w 370"/>
                  <a:gd name="T45" fmla="*/ 291 h 299"/>
                  <a:gd name="T46" fmla="*/ 69 w 370"/>
                  <a:gd name="T47" fmla="*/ 292 h 299"/>
                  <a:gd name="T48" fmla="*/ 93 w 370"/>
                  <a:gd name="T49" fmla="*/ 292 h 299"/>
                  <a:gd name="T50" fmla="*/ 116 w 370"/>
                  <a:gd name="T51" fmla="*/ 293 h 299"/>
                  <a:gd name="T52" fmla="*/ 138 w 370"/>
                  <a:gd name="T53" fmla="*/ 293 h 299"/>
                  <a:gd name="T54" fmla="*/ 161 w 370"/>
                  <a:gd name="T55" fmla="*/ 295 h 299"/>
                  <a:gd name="T56" fmla="*/ 184 w 370"/>
                  <a:gd name="T57" fmla="*/ 295 h 299"/>
                  <a:gd name="T58" fmla="*/ 207 w 370"/>
                  <a:gd name="T59" fmla="*/ 296 h 299"/>
                  <a:gd name="T60" fmla="*/ 230 w 370"/>
                  <a:gd name="T61" fmla="*/ 296 h 299"/>
                  <a:gd name="T62" fmla="*/ 253 w 370"/>
                  <a:gd name="T63" fmla="*/ 297 h 299"/>
                  <a:gd name="T64" fmla="*/ 276 w 370"/>
                  <a:gd name="T65" fmla="*/ 297 h 299"/>
                  <a:gd name="T66" fmla="*/ 299 w 370"/>
                  <a:gd name="T67" fmla="*/ 298 h 299"/>
                  <a:gd name="T68" fmla="*/ 322 w 370"/>
                  <a:gd name="T69" fmla="*/ 298 h 299"/>
                  <a:gd name="T70" fmla="*/ 345 w 370"/>
                  <a:gd name="T71" fmla="*/ 299 h 299"/>
                  <a:gd name="T72" fmla="*/ 368 w 370"/>
                  <a:gd name="T73" fmla="*/ 299 h 299"/>
                  <a:gd name="T74" fmla="*/ 370 w 370"/>
                  <a:gd name="T75" fmla="*/ 253 h 299"/>
                  <a:gd name="T76" fmla="*/ 370 w 370"/>
                  <a:gd name="T77" fmla="*/ 154 h 299"/>
                  <a:gd name="T78" fmla="*/ 368 w 370"/>
                  <a:gd name="T79" fmla="*/ 56 h 299"/>
                  <a:gd name="T80" fmla="*/ 364 w 370"/>
                  <a:gd name="T81" fmla="*/ 16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70" h="299">
                    <a:moveTo>
                      <a:pt x="364" y="16"/>
                    </a:moveTo>
                    <a:lnTo>
                      <a:pt x="341" y="15"/>
                    </a:lnTo>
                    <a:lnTo>
                      <a:pt x="318" y="14"/>
                    </a:lnTo>
                    <a:lnTo>
                      <a:pt x="296" y="12"/>
                    </a:lnTo>
                    <a:lnTo>
                      <a:pt x="273" y="11"/>
                    </a:lnTo>
                    <a:lnTo>
                      <a:pt x="250" y="11"/>
                    </a:lnTo>
                    <a:lnTo>
                      <a:pt x="227" y="10"/>
                    </a:lnTo>
                    <a:lnTo>
                      <a:pt x="205" y="9"/>
                    </a:lnTo>
                    <a:lnTo>
                      <a:pt x="182" y="8"/>
                    </a:lnTo>
                    <a:lnTo>
                      <a:pt x="159" y="7"/>
                    </a:lnTo>
                    <a:lnTo>
                      <a:pt x="137" y="6"/>
                    </a:lnTo>
                    <a:lnTo>
                      <a:pt x="114" y="4"/>
                    </a:lnTo>
                    <a:lnTo>
                      <a:pt x="91" y="4"/>
                    </a:lnTo>
                    <a:lnTo>
                      <a:pt x="68" y="3"/>
                    </a:lnTo>
                    <a:lnTo>
                      <a:pt x="46" y="2"/>
                    </a:lnTo>
                    <a:lnTo>
                      <a:pt x="23" y="1"/>
                    </a:lnTo>
                    <a:lnTo>
                      <a:pt x="0" y="0"/>
                    </a:lnTo>
                    <a:lnTo>
                      <a:pt x="0" y="72"/>
                    </a:lnTo>
                    <a:lnTo>
                      <a:pt x="0" y="145"/>
                    </a:lnTo>
                    <a:lnTo>
                      <a:pt x="0" y="217"/>
                    </a:lnTo>
                    <a:lnTo>
                      <a:pt x="0" y="290"/>
                    </a:lnTo>
                    <a:lnTo>
                      <a:pt x="23" y="291"/>
                    </a:lnTo>
                    <a:lnTo>
                      <a:pt x="46" y="291"/>
                    </a:lnTo>
                    <a:lnTo>
                      <a:pt x="69" y="292"/>
                    </a:lnTo>
                    <a:lnTo>
                      <a:pt x="93" y="292"/>
                    </a:lnTo>
                    <a:lnTo>
                      <a:pt x="116" y="293"/>
                    </a:lnTo>
                    <a:lnTo>
                      <a:pt x="138" y="293"/>
                    </a:lnTo>
                    <a:lnTo>
                      <a:pt x="161" y="295"/>
                    </a:lnTo>
                    <a:lnTo>
                      <a:pt x="184" y="295"/>
                    </a:lnTo>
                    <a:lnTo>
                      <a:pt x="207" y="296"/>
                    </a:lnTo>
                    <a:lnTo>
                      <a:pt x="230" y="296"/>
                    </a:lnTo>
                    <a:lnTo>
                      <a:pt x="253" y="297"/>
                    </a:lnTo>
                    <a:lnTo>
                      <a:pt x="276" y="297"/>
                    </a:lnTo>
                    <a:lnTo>
                      <a:pt x="299" y="298"/>
                    </a:lnTo>
                    <a:lnTo>
                      <a:pt x="322" y="298"/>
                    </a:lnTo>
                    <a:lnTo>
                      <a:pt x="345" y="299"/>
                    </a:lnTo>
                    <a:lnTo>
                      <a:pt x="368" y="299"/>
                    </a:lnTo>
                    <a:lnTo>
                      <a:pt x="370" y="253"/>
                    </a:lnTo>
                    <a:lnTo>
                      <a:pt x="370" y="154"/>
                    </a:lnTo>
                    <a:lnTo>
                      <a:pt x="368" y="56"/>
                    </a:lnTo>
                    <a:lnTo>
                      <a:pt x="364" y="16"/>
                    </a:lnTo>
                    <a:close/>
                  </a:path>
                </a:pathLst>
              </a:custGeom>
              <a:solidFill>
                <a:srgbClr val="AFA8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264" name="Freeform 65"/>
              <p:cNvSpPr>
                <a:spLocks/>
              </p:cNvSpPr>
              <p:nvPr/>
            </p:nvSpPr>
            <p:spPr bwMode="auto">
              <a:xfrm>
                <a:off x="3002" y="2298"/>
                <a:ext cx="158" cy="148"/>
              </a:xfrm>
              <a:custGeom>
                <a:avLst/>
                <a:gdLst>
                  <a:gd name="T0" fmla="*/ 310 w 316"/>
                  <a:gd name="T1" fmla="*/ 14 h 297"/>
                  <a:gd name="T2" fmla="*/ 290 w 316"/>
                  <a:gd name="T3" fmla="*/ 13 h 297"/>
                  <a:gd name="T4" fmla="*/ 271 w 316"/>
                  <a:gd name="T5" fmla="*/ 12 h 297"/>
                  <a:gd name="T6" fmla="*/ 251 w 316"/>
                  <a:gd name="T7" fmla="*/ 12 h 297"/>
                  <a:gd name="T8" fmla="*/ 233 w 316"/>
                  <a:gd name="T9" fmla="*/ 10 h 297"/>
                  <a:gd name="T10" fmla="*/ 213 w 316"/>
                  <a:gd name="T11" fmla="*/ 9 h 297"/>
                  <a:gd name="T12" fmla="*/ 193 w 316"/>
                  <a:gd name="T13" fmla="*/ 8 h 297"/>
                  <a:gd name="T14" fmla="*/ 174 w 316"/>
                  <a:gd name="T15" fmla="*/ 8 h 297"/>
                  <a:gd name="T16" fmla="*/ 155 w 316"/>
                  <a:gd name="T17" fmla="*/ 7 h 297"/>
                  <a:gd name="T18" fmla="*/ 136 w 316"/>
                  <a:gd name="T19" fmla="*/ 6 h 297"/>
                  <a:gd name="T20" fmla="*/ 116 w 316"/>
                  <a:gd name="T21" fmla="*/ 5 h 297"/>
                  <a:gd name="T22" fmla="*/ 97 w 316"/>
                  <a:gd name="T23" fmla="*/ 5 h 297"/>
                  <a:gd name="T24" fmla="*/ 77 w 316"/>
                  <a:gd name="T25" fmla="*/ 4 h 297"/>
                  <a:gd name="T26" fmla="*/ 59 w 316"/>
                  <a:gd name="T27" fmla="*/ 2 h 297"/>
                  <a:gd name="T28" fmla="*/ 39 w 316"/>
                  <a:gd name="T29" fmla="*/ 1 h 297"/>
                  <a:gd name="T30" fmla="*/ 19 w 316"/>
                  <a:gd name="T31" fmla="*/ 1 h 297"/>
                  <a:gd name="T32" fmla="*/ 0 w 316"/>
                  <a:gd name="T33" fmla="*/ 0 h 297"/>
                  <a:gd name="T34" fmla="*/ 0 w 316"/>
                  <a:gd name="T35" fmla="*/ 71 h 297"/>
                  <a:gd name="T36" fmla="*/ 0 w 316"/>
                  <a:gd name="T37" fmla="*/ 143 h 297"/>
                  <a:gd name="T38" fmla="*/ 0 w 316"/>
                  <a:gd name="T39" fmla="*/ 215 h 297"/>
                  <a:gd name="T40" fmla="*/ 0 w 316"/>
                  <a:gd name="T41" fmla="*/ 288 h 297"/>
                  <a:gd name="T42" fmla="*/ 19 w 316"/>
                  <a:gd name="T43" fmla="*/ 289 h 297"/>
                  <a:gd name="T44" fmla="*/ 39 w 316"/>
                  <a:gd name="T45" fmla="*/ 289 h 297"/>
                  <a:gd name="T46" fmla="*/ 59 w 316"/>
                  <a:gd name="T47" fmla="*/ 290 h 297"/>
                  <a:gd name="T48" fmla="*/ 78 w 316"/>
                  <a:gd name="T49" fmla="*/ 290 h 297"/>
                  <a:gd name="T50" fmla="*/ 98 w 316"/>
                  <a:gd name="T51" fmla="*/ 291 h 297"/>
                  <a:gd name="T52" fmla="*/ 117 w 316"/>
                  <a:gd name="T53" fmla="*/ 291 h 297"/>
                  <a:gd name="T54" fmla="*/ 137 w 316"/>
                  <a:gd name="T55" fmla="*/ 293 h 297"/>
                  <a:gd name="T56" fmla="*/ 158 w 316"/>
                  <a:gd name="T57" fmla="*/ 293 h 297"/>
                  <a:gd name="T58" fmla="*/ 177 w 316"/>
                  <a:gd name="T59" fmla="*/ 294 h 297"/>
                  <a:gd name="T60" fmla="*/ 197 w 316"/>
                  <a:gd name="T61" fmla="*/ 294 h 297"/>
                  <a:gd name="T62" fmla="*/ 216 w 316"/>
                  <a:gd name="T63" fmla="*/ 295 h 297"/>
                  <a:gd name="T64" fmla="*/ 236 w 316"/>
                  <a:gd name="T65" fmla="*/ 295 h 297"/>
                  <a:gd name="T66" fmla="*/ 256 w 316"/>
                  <a:gd name="T67" fmla="*/ 296 h 297"/>
                  <a:gd name="T68" fmla="*/ 275 w 316"/>
                  <a:gd name="T69" fmla="*/ 296 h 297"/>
                  <a:gd name="T70" fmla="*/ 295 w 316"/>
                  <a:gd name="T71" fmla="*/ 297 h 297"/>
                  <a:gd name="T72" fmla="*/ 314 w 316"/>
                  <a:gd name="T73" fmla="*/ 297 h 297"/>
                  <a:gd name="T74" fmla="*/ 316 w 316"/>
                  <a:gd name="T75" fmla="*/ 251 h 297"/>
                  <a:gd name="T76" fmla="*/ 316 w 316"/>
                  <a:gd name="T77" fmla="*/ 152 h 297"/>
                  <a:gd name="T78" fmla="*/ 314 w 316"/>
                  <a:gd name="T79" fmla="*/ 54 h 297"/>
                  <a:gd name="T80" fmla="*/ 310 w 316"/>
                  <a:gd name="T81" fmla="*/ 14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16" h="297">
                    <a:moveTo>
                      <a:pt x="310" y="14"/>
                    </a:moveTo>
                    <a:lnTo>
                      <a:pt x="290" y="13"/>
                    </a:lnTo>
                    <a:lnTo>
                      <a:pt x="271" y="12"/>
                    </a:lnTo>
                    <a:lnTo>
                      <a:pt x="251" y="12"/>
                    </a:lnTo>
                    <a:lnTo>
                      <a:pt x="233" y="10"/>
                    </a:lnTo>
                    <a:lnTo>
                      <a:pt x="213" y="9"/>
                    </a:lnTo>
                    <a:lnTo>
                      <a:pt x="193" y="8"/>
                    </a:lnTo>
                    <a:lnTo>
                      <a:pt x="174" y="8"/>
                    </a:lnTo>
                    <a:lnTo>
                      <a:pt x="155" y="7"/>
                    </a:lnTo>
                    <a:lnTo>
                      <a:pt x="136" y="6"/>
                    </a:lnTo>
                    <a:lnTo>
                      <a:pt x="116" y="5"/>
                    </a:lnTo>
                    <a:lnTo>
                      <a:pt x="97" y="5"/>
                    </a:lnTo>
                    <a:lnTo>
                      <a:pt x="77" y="4"/>
                    </a:lnTo>
                    <a:lnTo>
                      <a:pt x="59" y="2"/>
                    </a:lnTo>
                    <a:lnTo>
                      <a:pt x="39" y="1"/>
                    </a:lnTo>
                    <a:lnTo>
                      <a:pt x="19" y="1"/>
                    </a:lnTo>
                    <a:lnTo>
                      <a:pt x="0" y="0"/>
                    </a:lnTo>
                    <a:lnTo>
                      <a:pt x="0" y="71"/>
                    </a:lnTo>
                    <a:lnTo>
                      <a:pt x="0" y="143"/>
                    </a:lnTo>
                    <a:lnTo>
                      <a:pt x="0" y="215"/>
                    </a:lnTo>
                    <a:lnTo>
                      <a:pt x="0" y="288"/>
                    </a:lnTo>
                    <a:lnTo>
                      <a:pt x="19" y="289"/>
                    </a:lnTo>
                    <a:lnTo>
                      <a:pt x="39" y="289"/>
                    </a:lnTo>
                    <a:lnTo>
                      <a:pt x="59" y="290"/>
                    </a:lnTo>
                    <a:lnTo>
                      <a:pt x="78" y="290"/>
                    </a:lnTo>
                    <a:lnTo>
                      <a:pt x="98" y="291"/>
                    </a:lnTo>
                    <a:lnTo>
                      <a:pt x="117" y="291"/>
                    </a:lnTo>
                    <a:lnTo>
                      <a:pt x="137" y="293"/>
                    </a:lnTo>
                    <a:lnTo>
                      <a:pt x="158" y="293"/>
                    </a:lnTo>
                    <a:lnTo>
                      <a:pt x="177" y="294"/>
                    </a:lnTo>
                    <a:lnTo>
                      <a:pt x="197" y="294"/>
                    </a:lnTo>
                    <a:lnTo>
                      <a:pt x="216" y="295"/>
                    </a:lnTo>
                    <a:lnTo>
                      <a:pt x="236" y="295"/>
                    </a:lnTo>
                    <a:lnTo>
                      <a:pt x="256" y="296"/>
                    </a:lnTo>
                    <a:lnTo>
                      <a:pt x="275" y="296"/>
                    </a:lnTo>
                    <a:lnTo>
                      <a:pt x="295" y="297"/>
                    </a:lnTo>
                    <a:lnTo>
                      <a:pt x="314" y="297"/>
                    </a:lnTo>
                    <a:lnTo>
                      <a:pt x="316" y="251"/>
                    </a:lnTo>
                    <a:lnTo>
                      <a:pt x="316" y="152"/>
                    </a:lnTo>
                    <a:lnTo>
                      <a:pt x="314" y="54"/>
                    </a:lnTo>
                    <a:lnTo>
                      <a:pt x="310" y="14"/>
                    </a:lnTo>
                    <a:close/>
                  </a:path>
                </a:pathLst>
              </a:custGeom>
              <a:solidFill>
                <a:srgbClr val="B7AD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265" name="Freeform 66"/>
              <p:cNvSpPr>
                <a:spLocks/>
              </p:cNvSpPr>
              <p:nvPr/>
            </p:nvSpPr>
            <p:spPr bwMode="auto">
              <a:xfrm>
                <a:off x="3030" y="2298"/>
                <a:ext cx="130" cy="148"/>
              </a:xfrm>
              <a:custGeom>
                <a:avLst/>
                <a:gdLst>
                  <a:gd name="T0" fmla="*/ 256 w 262"/>
                  <a:gd name="T1" fmla="*/ 13 h 296"/>
                  <a:gd name="T2" fmla="*/ 240 w 262"/>
                  <a:gd name="T3" fmla="*/ 12 h 296"/>
                  <a:gd name="T4" fmla="*/ 224 w 262"/>
                  <a:gd name="T5" fmla="*/ 12 h 296"/>
                  <a:gd name="T6" fmla="*/ 207 w 262"/>
                  <a:gd name="T7" fmla="*/ 11 h 296"/>
                  <a:gd name="T8" fmla="*/ 191 w 262"/>
                  <a:gd name="T9" fmla="*/ 9 h 296"/>
                  <a:gd name="T10" fmla="*/ 175 w 262"/>
                  <a:gd name="T11" fmla="*/ 8 h 296"/>
                  <a:gd name="T12" fmla="*/ 159 w 262"/>
                  <a:gd name="T13" fmla="*/ 8 h 296"/>
                  <a:gd name="T14" fmla="*/ 143 w 262"/>
                  <a:gd name="T15" fmla="*/ 7 h 296"/>
                  <a:gd name="T16" fmla="*/ 127 w 262"/>
                  <a:gd name="T17" fmla="*/ 6 h 296"/>
                  <a:gd name="T18" fmla="*/ 111 w 262"/>
                  <a:gd name="T19" fmla="*/ 6 h 296"/>
                  <a:gd name="T20" fmla="*/ 96 w 262"/>
                  <a:gd name="T21" fmla="*/ 5 h 296"/>
                  <a:gd name="T22" fmla="*/ 80 w 262"/>
                  <a:gd name="T23" fmla="*/ 5 h 296"/>
                  <a:gd name="T24" fmla="*/ 63 w 262"/>
                  <a:gd name="T25" fmla="*/ 4 h 296"/>
                  <a:gd name="T26" fmla="*/ 47 w 262"/>
                  <a:gd name="T27" fmla="*/ 3 h 296"/>
                  <a:gd name="T28" fmla="*/ 31 w 262"/>
                  <a:gd name="T29" fmla="*/ 1 h 296"/>
                  <a:gd name="T30" fmla="*/ 16 w 262"/>
                  <a:gd name="T31" fmla="*/ 1 h 296"/>
                  <a:gd name="T32" fmla="*/ 0 w 262"/>
                  <a:gd name="T33" fmla="*/ 0 h 296"/>
                  <a:gd name="T34" fmla="*/ 0 w 262"/>
                  <a:gd name="T35" fmla="*/ 72 h 296"/>
                  <a:gd name="T36" fmla="*/ 0 w 262"/>
                  <a:gd name="T37" fmla="*/ 143 h 296"/>
                  <a:gd name="T38" fmla="*/ 0 w 262"/>
                  <a:gd name="T39" fmla="*/ 216 h 296"/>
                  <a:gd name="T40" fmla="*/ 0 w 262"/>
                  <a:gd name="T41" fmla="*/ 287 h 296"/>
                  <a:gd name="T42" fmla="*/ 16 w 262"/>
                  <a:gd name="T43" fmla="*/ 288 h 296"/>
                  <a:gd name="T44" fmla="*/ 32 w 262"/>
                  <a:gd name="T45" fmla="*/ 288 h 296"/>
                  <a:gd name="T46" fmla="*/ 48 w 262"/>
                  <a:gd name="T47" fmla="*/ 289 h 296"/>
                  <a:gd name="T48" fmla="*/ 65 w 262"/>
                  <a:gd name="T49" fmla="*/ 289 h 296"/>
                  <a:gd name="T50" fmla="*/ 81 w 262"/>
                  <a:gd name="T51" fmla="*/ 290 h 296"/>
                  <a:gd name="T52" fmla="*/ 97 w 262"/>
                  <a:gd name="T53" fmla="*/ 290 h 296"/>
                  <a:gd name="T54" fmla="*/ 114 w 262"/>
                  <a:gd name="T55" fmla="*/ 292 h 296"/>
                  <a:gd name="T56" fmla="*/ 130 w 262"/>
                  <a:gd name="T57" fmla="*/ 292 h 296"/>
                  <a:gd name="T58" fmla="*/ 146 w 262"/>
                  <a:gd name="T59" fmla="*/ 293 h 296"/>
                  <a:gd name="T60" fmla="*/ 162 w 262"/>
                  <a:gd name="T61" fmla="*/ 293 h 296"/>
                  <a:gd name="T62" fmla="*/ 179 w 262"/>
                  <a:gd name="T63" fmla="*/ 294 h 296"/>
                  <a:gd name="T64" fmla="*/ 195 w 262"/>
                  <a:gd name="T65" fmla="*/ 294 h 296"/>
                  <a:gd name="T66" fmla="*/ 211 w 262"/>
                  <a:gd name="T67" fmla="*/ 295 h 296"/>
                  <a:gd name="T68" fmla="*/ 228 w 262"/>
                  <a:gd name="T69" fmla="*/ 295 h 296"/>
                  <a:gd name="T70" fmla="*/ 244 w 262"/>
                  <a:gd name="T71" fmla="*/ 296 h 296"/>
                  <a:gd name="T72" fmla="*/ 260 w 262"/>
                  <a:gd name="T73" fmla="*/ 296 h 296"/>
                  <a:gd name="T74" fmla="*/ 262 w 262"/>
                  <a:gd name="T75" fmla="*/ 250 h 296"/>
                  <a:gd name="T76" fmla="*/ 262 w 262"/>
                  <a:gd name="T77" fmla="*/ 151 h 296"/>
                  <a:gd name="T78" fmla="*/ 260 w 262"/>
                  <a:gd name="T79" fmla="*/ 53 h 296"/>
                  <a:gd name="T80" fmla="*/ 256 w 262"/>
                  <a:gd name="T81" fmla="*/ 13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62" h="296">
                    <a:moveTo>
                      <a:pt x="256" y="13"/>
                    </a:moveTo>
                    <a:lnTo>
                      <a:pt x="240" y="12"/>
                    </a:lnTo>
                    <a:lnTo>
                      <a:pt x="224" y="12"/>
                    </a:lnTo>
                    <a:lnTo>
                      <a:pt x="207" y="11"/>
                    </a:lnTo>
                    <a:lnTo>
                      <a:pt x="191" y="9"/>
                    </a:lnTo>
                    <a:lnTo>
                      <a:pt x="175" y="8"/>
                    </a:lnTo>
                    <a:lnTo>
                      <a:pt x="159" y="8"/>
                    </a:lnTo>
                    <a:lnTo>
                      <a:pt x="143" y="7"/>
                    </a:lnTo>
                    <a:lnTo>
                      <a:pt x="127" y="6"/>
                    </a:lnTo>
                    <a:lnTo>
                      <a:pt x="111" y="6"/>
                    </a:lnTo>
                    <a:lnTo>
                      <a:pt x="96" y="5"/>
                    </a:lnTo>
                    <a:lnTo>
                      <a:pt x="80" y="5"/>
                    </a:lnTo>
                    <a:lnTo>
                      <a:pt x="63" y="4"/>
                    </a:lnTo>
                    <a:lnTo>
                      <a:pt x="47" y="3"/>
                    </a:lnTo>
                    <a:lnTo>
                      <a:pt x="31" y="1"/>
                    </a:lnTo>
                    <a:lnTo>
                      <a:pt x="16" y="1"/>
                    </a:lnTo>
                    <a:lnTo>
                      <a:pt x="0" y="0"/>
                    </a:lnTo>
                    <a:lnTo>
                      <a:pt x="0" y="72"/>
                    </a:lnTo>
                    <a:lnTo>
                      <a:pt x="0" y="143"/>
                    </a:lnTo>
                    <a:lnTo>
                      <a:pt x="0" y="216"/>
                    </a:lnTo>
                    <a:lnTo>
                      <a:pt x="0" y="287"/>
                    </a:lnTo>
                    <a:lnTo>
                      <a:pt x="16" y="288"/>
                    </a:lnTo>
                    <a:lnTo>
                      <a:pt x="32" y="288"/>
                    </a:lnTo>
                    <a:lnTo>
                      <a:pt x="48" y="289"/>
                    </a:lnTo>
                    <a:lnTo>
                      <a:pt x="65" y="289"/>
                    </a:lnTo>
                    <a:lnTo>
                      <a:pt x="81" y="290"/>
                    </a:lnTo>
                    <a:lnTo>
                      <a:pt x="97" y="290"/>
                    </a:lnTo>
                    <a:lnTo>
                      <a:pt x="114" y="292"/>
                    </a:lnTo>
                    <a:lnTo>
                      <a:pt x="130" y="292"/>
                    </a:lnTo>
                    <a:lnTo>
                      <a:pt x="146" y="293"/>
                    </a:lnTo>
                    <a:lnTo>
                      <a:pt x="162" y="293"/>
                    </a:lnTo>
                    <a:lnTo>
                      <a:pt x="179" y="294"/>
                    </a:lnTo>
                    <a:lnTo>
                      <a:pt x="195" y="294"/>
                    </a:lnTo>
                    <a:lnTo>
                      <a:pt x="211" y="295"/>
                    </a:lnTo>
                    <a:lnTo>
                      <a:pt x="228" y="295"/>
                    </a:lnTo>
                    <a:lnTo>
                      <a:pt x="244" y="296"/>
                    </a:lnTo>
                    <a:lnTo>
                      <a:pt x="260" y="296"/>
                    </a:lnTo>
                    <a:lnTo>
                      <a:pt x="262" y="250"/>
                    </a:lnTo>
                    <a:lnTo>
                      <a:pt x="262" y="151"/>
                    </a:lnTo>
                    <a:lnTo>
                      <a:pt x="260" y="53"/>
                    </a:lnTo>
                    <a:lnTo>
                      <a:pt x="256" y="13"/>
                    </a:lnTo>
                    <a:close/>
                  </a:path>
                </a:pathLst>
              </a:custGeom>
              <a:solidFill>
                <a:srgbClr val="BFB5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266" name="Freeform 67"/>
              <p:cNvSpPr>
                <a:spLocks/>
              </p:cNvSpPr>
              <p:nvPr/>
            </p:nvSpPr>
            <p:spPr bwMode="auto">
              <a:xfrm>
                <a:off x="3056" y="2299"/>
                <a:ext cx="104" cy="147"/>
              </a:xfrm>
              <a:custGeom>
                <a:avLst/>
                <a:gdLst>
                  <a:gd name="T0" fmla="*/ 203 w 209"/>
                  <a:gd name="T1" fmla="*/ 12 h 295"/>
                  <a:gd name="T2" fmla="*/ 190 w 209"/>
                  <a:gd name="T3" fmla="*/ 11 h 295"/>
                  <a:gd name="T4" fmla="*/ 177 w 209"/>
                  <a:gd name="T5" fmla="*/ 11 h 295"/>
                  <a:gd name="T6" fmla="*/ 165 w 209"/>
                  <a:gd name="T7" fmla="*/ 10 h 295"/>
                  <a:gd name="T8" fmla="*/ 152 w 209"/>
                  <a:gd name="T9" fmla="*/ 10 h 295"/>
                  <a:gd name="T10" fmla="*/ 139 w 209"/>
                  <a:gd name="T11" fmla="*/ 8 h 295"/>
                  <a:gd name="T12" fmla="*/ 127 w 209"/>
                  <a:gd name="T13" fmla="*/ 8 h 295"/>
                  <a:gd name="T14" fmla="*/ 114 w 209"/>
                  <a:gd name="T15" fmla="*/ 7 h 295"/>
                  <a:gd name="T16" fmla="*/ 101 w 209"/>
                  <a:gd name="T17" fmla="*/ 6 h 295"/>
                  <a:gd name="T18" fmla="*/ 89 w 209"/>
                  <a:gd name="T19" fmla="*/ 6 h 295"/>
                  <a:gd name="T20" fmla="*/ 76 w 209"/>
                  <a:gd name="T21" fmla="*/ 5 h 295"/>
                  <a:gd name="T22" fmla="*/ 63 w 209"/>
                  <a:gd name="T23" fmla="*/ 4 h 295"/>
                  <a:gd name="T24" fmla="*/ 51 w 209"/>
                  <a:gd name="T25" fmla="*/ 4 h 295"/>
                  <a:gd name="T26" fmla="*/ 38 w 209"/>
                  <a:gd name="T27" fmla="*/ 3 h 295"/>
                  <a:gd name="T28" fmla="*/ 25 w 209"/>
                  <a:gd name="T29" fmla="*/ 2 h 295"/>
                  <a:gd name="T30" fmla="*/ 13 w 209"/>
                  <a:gd name="T31" fmla="*/ 2 h 295"/>
                  <a:gd name="T32" fmla="*/ 0 w 209"/>
                  <a:gd name="T33" fmla="*/ 0 h 295"/>
                  <a:gd name="T34" fmla="*/ 0 w 209"/>
                  <a:gd name="T35" fmla="*/ 72 h 295"/>
                  <a:gd name="T36" fmla="*/ 0 w 209"/>
                  <a:gd name="T37" fmla="*/ 143 h 295"/>
                  <a:gd name="T38" fmla="*/ 0 w 209"/>
                  <a:gd name="T39" fmla="*/ 215 h 295"/>
                  <a:gd name="T40" fmla="*/ 0 w 209"/>
                  <a:gd name="T41" fmla="*/ 286 h 295"/>
                  <a:gd name="T42" fmla="*/ 13 w 209"/>
                  <a:gd name="T43" fmla="*/ 287 h 295"/>
                  <a:gd name="T44" fmla="*/ 27 w 209"/>
                  <a:gd name="T45" fmla="*/ 287 h 295"/>
                  <a:gd name="T46" fmla="*/ 39 w 209"/>
                  <a:gd name="T47" fmla="*/ 288 h 295"/>
                  <a:gd name="T48" fmla="*/ 52 w 209"/>
                  <a:gd name="T49" fmla="*/ 288 h 295"/>
                  <a:gd name="T50" fmla="*/ 65 w 209"/>
                  <a:gd name="T51" fmla="*/ 289 h 295"/>
                  <a:gd name="T52" fmla="*/ 78 w 209"/>
                  <a:gd name="T53" fmla="*/ 289 h 295"/>
                  <a:gd name="T54" fmla="*/ 91 w 209"/>
                  <a:gd name="T55" fmla="*/ 291 h 295"/>
                  <a:gd name="T56" fmla="*/ 104 w 209"/>
                  <a:gd name="T57" fmla="*/ 291 h 295"/>
                  <a:gd name="T58" fmla="*/ 116 w 209"/>
                  <a:gd name="T59" fmla="*/ 292 h 295"/>
                  <a:gd name="T60" fmla="*/ 130 w 209"/>
                  <a:gd name="T61" fmla="*/ 292 h 295"/>
                  <a:gd name="T62" fmla="*/ 143 w 209"/>
                  <a:gd name="T63" fmla="*/ 293 h 295"/>
                  <a:gd name="T64" fmla="*/ 156 w 209"/>
                  <a:gd name="T65" fmla="*/ 293 h 295"/>
                  <a:gd name="T66" fmla="*/ 168 w 209"/>
                  <a:gd name="T67" fmla="*/ 294 h 295"/>
                  <a:gd name="T68" fmla="*/ 182 w 209"/>
                  <a:gd name="T69" fmla="*/ 294 h 295"/>
                  <a:gd name="T70" fmla="*/ 195 w 209"/>
                  <a:gd name="T71" fmla="*/ 295 h 295"/>
                  <a:gd name="T72" fmla="*/ 207 w 209"/>
                  <a:gd name="T73" fmla="*/ 295 h 295"/>
                  <a:gd name="T74" fmla="*/ 209 w 209"/>
                  <a:gd name="T75" fmla="*/ 249 h 295"/>
                  <a:gd name="T76" fmla="*/ 209 w 209"/>
                  <a:gd name="T77" fmla="*/ 150 h 295"/>
                  <a:gd name="T78" fmla="*/ 207 w 209"/>
                  <a:gd name="T79" fmla="*/ 52 h 295"/>
                  <a:gd name="T80" fmla="*/ 203 w 209"/>
                  <a:gd name="T81" fmla="*/ 12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09" h="295">
                    <a:moveTo>
                      <a:pt x="203" y="12"/>
                    </a:moveTo>
                    <a:lnTo>
                      <a:pt x="190" y="11"/>
                    </a:lnTo>
                    <a:lnTo>
                      <a:pt x="177" y="11"/>
                    </a:lnTo>
                    <a:lnTo>
                      <a:pt x="165" y="10"/>
                    </a:lnTo>
                    <a:lnTo>
                      <a:pt x="152" y="10"/>
                    </a:lnTo>
                    <a:lnTo>
                      <a:pt x="139" y="8"/>
                    </a:lnTo>
                    <a:lnTo>
                      <a:pt x="127" y="8"/>
                    </a:lnTo>
                    <a:lnTo>
                      <a:pt x="114" y="7"/>
                    </a:lnTo>
                    <a:lnTo>
                      <a:pt x="101" y="6"/>
                    </a:lnTo>
                    <a:lnTo>
                      <a:pt x="89" y="6"/>
                    </a:lnTo>
                    <a:lnTo>
                      <a:pt x="76" y="5"/>
                    </a:lnTo>
                    <a:lnTo>
                      <a:pt x="63" y="4"/>
                    </a:lnTo>
                    <a:lnTo>
                      <a:pt x="51" y="4"/>
                    </a:lnTo>
                    <a:lnTo>
                      <a:pt x="38" y="3"/>
                    </a:lnTo>
                    <a:lnTo>
                      <a:pt x="25" y="2"/>
                    </a:lnTo>
                    <a:lnTo>
                      <a:pt x="13" y="2"/>
                    </a:lnTo>
                    <a:lnTo>
                      <a:pt x="0" y="0"/>
                    </a:lnTo>
                    <a:lnTo>
                      <a:pt x="0" y="72"/>
                    </a:lnTo>
                    <a:lnTo>
                      <a:pt x="0" y="143"/>
                    </a:lnTo>
                    <a:lnTo>
                      <a:pt x="0" y="215"/>
                    </a:lnTo>
                    <a:lnTo>
                      <a:pt x="0" y="286"/>
                    </a:lnTo>
                    <a:lnTo>
                      <a:pt x="13" y="287"/>
                    </a:lnTo>
                    <a:lnTo>
                      <a:pt x="27" y="287"/>
                    </a:lnTo>
                    <a:lnTo>
                      <a:pt x="39" y="288"/>
                    </a:lnTo>
                    <a:lnTo>
                      <a:pt x="52" y="288"/>
                    </a:lnTo>
                    <a:lnTo>
                      <a:pt x="65" y="289"/>
                    </a:lnTo>
                    <a:lnTo>
                      <a:pt x="78" y="289"/>
                    </a:lnTo>
                    <a:lnTo>
                      <a:pt x="91" y="291"/>
                    </a:lnTo>
                    <a:lnTo>
                      <a:pt x="104" y="291"/>
                    </a:lnTo>
                    <a:lnTo>
                      <a:pt x="116" y="292"/>
                    </a:lnTo>
                    <a:lnTo>
                      <a:pt x="130" y="292"/>
                    </a:lnTo>
                    <a:lnTo>
                      <a:pt x="143" y="293"/>
                    </a:lnTo>
                    <a:lnTo>
                      <a:pt x="156" y="293"/>
                    </a:lnTo>
                    <a:lnTo>
                      <a:pt x="168" y="294"/>
                    </a:lnTo>
                    <a:lnTo>
                      <a:pt x="182" y="294"/>
                    </a:lnTo>
                    <a:lnTo>
                      <a:pt x="195" y="295"/>
                    </a:lnTo>
                    <a:lnTo>
                      <a:pt x="207" y="295"/>
                    </a:lnTo>
                    <a:lnTo>
                      <a:pt x="209" y="249"/>
                    </a:lnTo>
                    <a:lnTo>
                      <a:pt x="209" y="150"/>
                    </a:lnTo>
                    <a:lnTo>
                      <a:pt x="207" y="52"/>
                    </a:lnTo>
                    <a:lnTo>
                      <a:pt x="203" y="12"/>
                    </a:lnTo>
                    <a:close/>
                  </a:path>
                </a:pathLst>
              </a:custGeom>
              <a:solidFill>
                <a:srgbClr val="C1B7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267" name="Freeform 68"/>
              <p:cNvSpPr>
                <a:spLocks/>
              </p:cNvSpPr>
              <p:nvPr/>
            </p:nvSpPr>
            <p:spPr bwMode="auto">
              <a:xfrm>
                <a:off x="3083" y="2300"/>
                <a:ext cx="77" cy="146"/>
              </a:xfrm>
              <a:custGeom>
                <a:avLst/>
                <a:gdLst>
                  <a:gd name="T0" fmla="*/ 150 w 156"/>
                  <a:gd name="T1" fmla="*/ 9 h 292"/>
                  <a:gd name="T2" fmla="*/ 0 w 156"/>
                  <a:gd name="T3" fmla="*/ 0 h 292"/>
                  <a:gd name="T4" fmla="*/ 0 w 156"/>
                  <a:gd name="T5" fmla="*/ 283 h 292"/>
                  <a:gd name="T6" fmla="*/ 154 w 156"/>
                  <a:gd name="T7" fmla="*/ 292 h 292"/>
                  <a:gd name="T8" fmla="*/ 156 w 156"/>
                  <a:gd name="T9" fmla="*/ 246 h 292"/>
                  <a:gd name="T10" fmla="*/ 156 w 156"/>
                  <a:gd name="T11" fmla="*/ 147 h 292"/>
                  <a:gd name="T12" fmla="*/ 154 w 156"/>
                  <a:gd name="T13" fmla="*/ 49 h 292"/>
                  <a:gd name="T14" fmla="*/ 150 w 156"/>
                  <a:gd name="T15" fmla="*/ 9 h 29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6" h="292">
                    <a:moveTo>
                      <a:pt x="150" y="9"/>
                    </a:moveTo>
                    <a:lnTo>
                      <a:pt x="0" y="0"/>
                    </a:lnTo>
                    <a:lnTo>
                      <a:pt x="0" y="283"/>
                    </a:lnTo>
                    <a:lnTo>
                      <a:pt x="154" y="292"/>
                    </a:lnTo>
                    <a:lnTo>
                      <a:pt x="156" y="246"/>
                    </a:lnTo>
                    <a:lnTo>
                      <a:pt x="156" y="147"/>
                    </a:lnTo>
                    <a:lnTo>
                      <a:pt x="154" y="49"/>
                    </a:lnTo>
                    <a:lnTo>
                      <a:pt x="150" y="9"/>
                    </a:lnTo>
                    <a:close/>
                  </a:path>
                </a:pathLst>
              </a:custGeom>
              <a:solidFill>
                <a:srgbClr val="C9BC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268" name="Freeform 69"/>
              <p:cNvSpPr>
                <a:spLocks/>
              </p:cNvSpPr>
              <p:nvPr/>
            </p:nvSpPr>
            <p:spPr bwMode="auto">
              <a:xfrm>
                <a:off x="2783" y="2477"/>
                <a:ext cx="356" cy="334"/>
              </a:xfrm>
              <a:custGeom>
                <a:avLst/>
                <a:gdLst>
                  <a:gd name="T0" fmla="*/ 712 w 712"/>
                  <a:gd name="T1" fmla="*/ 0 h 667"/>
                  <a:gd name="T2" fmla="*/ 0 w 712"/>
                  <a:gd name="T3" fmla="*/ 4 h 667"/>
                  <a:gd name="T4" fmla="*/ 0 w 712"/>
                  <a:gd name="T5" fmla="*/ 657 h 667"/>
                  <a:gd name="T6" fmla="*/ 712 w 712"/>
                  <a:gd name="T7" fmla="*/ 667 h 667"/>
                  <a:gd name="T8" fmla="*/ 712 w 712"/>
                  <a:gd name="T9" fmla="*/ 0 h 667"/>
                </a:gdLst>
                <a:ahLst/>
                <a:cxnLst>
                  <a:cxn ang="0">
                    <a:pos x="T0" y="T1"/>
                  </a:cxn>
                  <a:cxn ang="0">
                    <a:pos x="T2" y="T3"/>
                  </a:cxn>
                  <a:cxn ang="0">
                    <a:pos x="T4" y="T5"/>
                  </a:cxn>
                  <a:cxn ang="0">
                    <a:pos x="T6" y="T7"/>
                  </a:cxn>
                  <a:cxn ang="0">
                    <a:pos x="T8" y="T9"/>
                  </a:cxn>
                </a:cxnLst>
                <a:rect l="0" t="0" r="r" b="b"/>
                <a:pathLst>
                  <a:path w="712" h="667">
                    <a:moveTo>
                      <a:pt x="712" y="0"/>
                    </a:moveTo>
                    <a:lnTo>
                      <a:pt x="0" y="4"/>
                    </a:lnTo>
                    <a:lnTo>
                      <a:pt x="0" y="657"/>
                    </a:lnTo>
                    <a:lnTo>
                      <a:pt x="712" y="667"/>
                    </a:lnTo>
                    <a:lnTo>
                      <a:pt x="712" y="0"/>
                    </a:lnTo>
                    <a:close/>
                  </a:path>
                </a:pathLst>
              </a:custGeom>
              <a:solidFill>
                <a:srgbClr val="7577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269" name="Freeform 70"/>
              <p:cNvSpPr>
                <a:spLocks/>
              </p:cNvSpPr>
              <p:nvPr/>
            </p:nvSpPr>
            <p:spPr bwMode="auto">
              <a:xfrm>
                <a:off x="2809" y="2477"/>
                <a:ext cx="330" cy="334"/>
              </a:xfrm>
              <a:custGeom>
                <a:avLst/>
                <a:gdLst>
                  <a:gd name="T0" fmla="*/ 659 w 659"/>
                  <a:gd name="T1" fmla="*/ 0 h 667"/>
                  <a:gd name="T2" fmla="*/ 617 w 659"/>
                  <a:gd name="T3" fmla="*/ 0 h 667"/>
                  <a:gd name="T4" fmla="*/ 577 w 659"/>
                  <a:gd name="T5" fmla="*/ 0 h 667"/>
                  <a:gd name="T6" fmla="*/ 536 w 659"/>
                  <a:gd name="T7" fmla="*/ 2 h 667"/>
                  <a:gd name="T8" fmla="*/ 494 w 659"/>
                  <a:gd name="T9" fmla="*/ 2 h 667"/>
                  <a:gd name="T10" fmla="*/ 454 w 659"/>
                  <a:gd name="T11" fmla="*/ 2 h 667"/>
                  <a:gd name="T12" fmla="*/ 412 w 659"/>
                  <a:gd name="T13" fmla="*/ 2 h 667"/>
                  <a:gd name="T14" fmla="*/ 371 w 659"/>
                  <a:gd name="T15" fmla="*/ 2 h 667"/>
                  <a:gd name="T16" fmla="*/ 329 w 659"/>
                  <a:gd name="T17" fmla="*/ 2 h 667"/>
                  <a:gd name="T18" fmla="*/ 289 w 659"/>
                  <a:gd name="T19" fmla="*/ 3 h 667"/>
                  <a:gd name="T20" fmla="*/ 248 w 659"/>
                  <a:gd name="T21" fmla="*/ 3 h 667"/>
                  <a:gd name="T22" fmla="*/ 206 w 659"/>
                  <a:gd name="T23" fmla="*/ 3 h 667"/>
                  <a:gd name="T24" fmla="*/ 165 w 659"/>
                  <a:gd name="T25" fmla="*/ 3 h 667"/>
                  <a:gd name="T26" fmla="*/ 123 w 659"/>
                  <a:gd name="T27" fmla="*/ 3 h 667"/>
                  <a:gd name="T28" fmla="*/ 83 w 659"/>
                  <a:gd name="T29" fmla="*/ 4 h 667"/>
                  <a:gd name="T30" fmla="*/ 41 w 659"/>
                  <a:gd name="T31" fmla="*/ 4 h 667"/>
                  <a:gd name="T32" fmla="*/ 0 w 659"/>
                  <a:gd name="T33" fmla="*/ 4 h 667"/>
                  <a:gd name="T34" fmla="*/ 0 w 659"/>
                  <a:gd name="T35" fmla="*/ 167 h 667"/>
                  <a:gd name="T36" fmla="*/ 0 w 659"/>
                  <a:gd name="T37" fmla="*/ 330 h 667"/>
                  <a:gd name="T38" fmla="*/ 0 w 659"/>
                  <a:gd name="T39" fmla="*/ 493 h 667"/>
                  <a:gd name="T40" fmla="*/ 0 w 659"/>
                  <a:gd name="T41" fmla="*/ 657 h 667"/>
                  <a:gd name="T42" fmla="*/ 41 w 659"/>
                  <a:gd name="T43" fmla="*/ 658 h 667"/>
                  <a:gd name="T44" fmla="*/ 83 w 659"/>
                  <a:gd name="T45" fmla="*/ 658 h 667"/>
                  <a:gd name="T46" fmla="*/ 123 w 659"/>
                  <a:gd name="T47" fmla="*/ 659 h 667"/>
                  <a:gd name="T48" fmla="*/ 165 w 659"/>
                  <a:gd name="T49" fmla="*/ 659 h 667"/>
                  <a:gd name="T50" fmla="*/ 206 w 659"/>
                  <a:gd name="T51" fmla="*/ 661 h 667"/>
                  <a:gd name="T52" fmla="*/ 248 w 659"/>
                  <a:gd name="T53" fmla="*/ 661 h 667"/>
                  <a:gd name="T54" fmla="*/ 289 w 659"/>
                  <a:gd name="T55" fmla="*/ 662 h 667"/>
                  <a:gd name="T56" fmla="*/ 329 w 659"/>
                  <a:gd name="T57" fmla="*/ 662 h 667"/>
                  <a:gd name="T58" fmla="*/ 371 w 659"/>
                  <a:gd name="T59" fmla="*/ 663 h 667"/>
                  <a:gd name="T60" fmla="*/ 412 w 659"/>
                  <a:gd name="T61" fmla="*/ 664 h 667"/>
                  <a:gd name="T62" fmla="*/ 454 w 659"/>
                  <a:gd name="T63" fmla="*/ 664 h 667"/>
                  <a:gd name="T64" fmla="*/ 494 w 659"/>
                  <a:gd name="T65" fmla="*/ 665 h 667"/>
                  <a:gd name="T66" fmla="*/ 536 w 659"/>
                  <a:gd name="T67" fmla="*/ 665 h 667"/>
                  <a:gd name="T68" fmla="*/ 577 w 659"/>
                  <a:gd name="T69" fmla="*/ 666 h 667"/>
                  <a:gd name="T70" fmla="*/ 617 w 659"/>
                  <a:gd name="T71" fmla="*/ 666 h 667"/>
                  <a:gd name="T72" fmla="*/ 659 w 659"/>
                  <a:gd name="T73" fmla="*/ 667 h 667"/>
                  <a:gd name="T74" fmla="*/ 659 w 659"/>
                  <a:gd name="T75" fmla="*/ 500 h 667"/>
                  <a:gd name="T76" fmla="*/ 659 w 659"/>
                  <a:gd name="T77" fmla="*/ 333 h 667"/>
                  <a:gd name="T78" fmla="*/ 659 w 659"/>
                  <a:gd name="T79" fmla="*/ 167 h 667"/>
                  <a:gd name="T80" fmla="*/ 659 w 659"/>
                  <a:gd name="T81" fmla="*/ 0 h 6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59" h="667">
                    <a:moveTo>
                      <a:pt x="659" y="0"/>
                    </a:moveTo>
                    <a:lnTo>
                      <a:pt x="617" y="0"/>
                    </a:lnTo>
                    <a:lnTo>
                      <a:pt x="577" y="0"/>
                    </a:lnTo>
                    <a:lnTo>
                      <a:pt x="536" y="2"/>
                    </a:lnTo>
                    <a:lnTo>
                      <a:pt x="494" y="2"/>
                    </a:lnTo>
                    <a:lnTo>
                      <a:pt x="454" y="2"/>
                    </a:lnTo>
                    <a:lnTo>
                      <a:pt x="412" y="2"/>
                    </a:lnTo>
                    <a:lnTo>
                      <a:pt x="371" y="2"/>
                    </a:lnTo>
                    <a:lnTo>
                      <a:pt x="329" y="2"/>
                    </a:lnTo>
                    <a:lnTo>
                      <a:pt x="289" y="3"/>
                    </a:lnTo>
                    <a:lnTo>
                      <a:pt x="248" y="3"/>
                    </a:lnTo>
                    <a:lnTo>
                      <a:pt x="206" y="3"/>
                    </a:lnTo>
                    <a:lnTo>
                      <a:pt x="165" y="3"/>
                    </a:lnTo>
                    <a:lnTo>
                      <a:pt x="123" y="3"/>
                    </a:lnTo>
                    <a:lnTo>
                      <a:pt x="83" y="4"/>
                    </a:lnTo>
                    <a:lnTo>
                      <a:pt x="41" y="4"/>
                    </a:lnTo>
                    <a:lnTo>
                      <a:pt x="0" y="4"/>
                    </a:lnTo>
                    <a:lnTo>
                      <a:pt x="0" y="167"/>
                    </a:lnTo>
                    <a:lnTo>
                      <a:pt x="0" y="330"/>
                    </a:lnTo>
                    <a:lnTo>
                      <a:pt x="0" y="493"/>
                    </a:lnTo>
                    <a:lnTo>
                      <a:pt x="0" y="657"/>
                    </a:lnTo>
                    <a:lnTo>
                      <a:pt x="41" y="658"/>
                    </a:lnTo>
                    <a:lnTo>
                      <a:pt x="83" y="658"/>
                    </a:lnTo>
                    <a:lnTo>
                      <a:pt x="123" y="659"/>
                    </a:lnTo>
                    <a:lnTo>
                      <a:pt x="165" y="659"/>
                    </a:lnTo>
                    <a:lnTo>
                      <a:pt x="206" y="661"/>
                    </a:lnTo>
                    <a:lnTo>
                      <a:pt x="248" y="661"/>
                    </a:lnTo>
                    <a:lnTo>
                      <a:pt x="289" y="662"/>
                    </a:lnTo>
                    <a:lnTo>
                      <a:pt x="329" y="662"/>
                    </a:lnTo>
                    <a:lnTo>
                      <a:pt x="371" y="663"/>
                    </a:lnTo>
                    <a:lnTo>
                      <a:pt x="412" y="664"/>
                    </a:lnTo>
                    <a:lnTo>
                      <a:pt x="454" y="664"/>
                    </a:lnTo>
                    <a:lnTo>
                      <a:pt x="494" y="665"/>
                    </a:lnTo>
                    <a:lnTo>
                      <a:pt x="536" y="665"/>
                    </a:lnTo>
                    <a:lnTo>
                      <a:pt x="577" y="666"/>
                    </a:lnTo>
                    <a:lnTo>
                      <a:pt x="617" y="666"/>
                    </a:lnTo>
                    <a:lnTo>
                      <a:pt x="659" y="667"/>
                    </a:lnTo>
                    <a:lnTo>
                      <a:pt x="659" y="500"/>
                    </a:lnTo>
                    <a:lnTo>
                      <a:pt x="659" y="333"/>
                    </a:lnTo>
                    <a:lnTo>
                      <a:pt x="659" y="167"/>
                    </a:lnTo>
                    <a:lnTo>
                      <a:pt x="659" y="0"/>
                    </a:lnTo>
                    <a:close/>
                  </a:path>
                </a:pathLst>
              </a:custGeom>
              <a:solidFill>
                <a:srgbClr val="7C7F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270" name="Freeform 71"/>
              <p:cNvSpPr>
                <a:spLocks/>
              </p:cNvSpPr>
              <p:nvPr/>
            </p:nvSpPr>
            <p:spPr bwMode="auto">
              <a:xfrm>
                <a:off x="2836" y="2477"/>
                <a:ext cx="303" cy="334"/>
              </a:xfrm>
              <a:custGeom>
                <a:avLst/>
                <a:gdLst>
                  <a:gd name="T0" fmla="*/ 606 w 606"/>
                  <a:gd name="T1" fmla="*/ 0 h 667"/>
                  <a:gd name="T2" fmla="*/ 568 w 606"/>
                  <a:gd name="T3" fmla="*/ 0 h 667"/>
                  <a:gd name="T4" fmla="*/ 530 w 606"/>
                  <a:gd name="T5" fmla="*/ 0 h 667"/>
                  <a:gd name="T6" fmla="*/ 492 w 606"/>
                  <a:gd name="T7" fmla="*/ 2 h 667"/>
                  <a:gd name="T8" fmla="*/ 455 w 606"/>
                  <a:gd name="T9" fmla="*/ 2 h 667"/>
                  <a:gd name="T10" fmla="*/ 417 w 606"/>
                  <a:gd name="T11" fmla="*/ 2 h 667"/>
                  <a:gd name="T12" fmla="*/ 379 w 606"/>
                  <a:gd name="T13" fmla="*/ 2 h 667"/>
                  <a:gd name="T14" fmla="*/ 341 w 606"/>
                  <a:gd name="T15" fmla="*/ 2 h 667"/>
                  <a:gd name="T16" fmla="*/ 303 w 606"/>
                  <a:gd name="T17" fmla="*/ 2 h 667"/>
                  <a:gd name="T18" fmla="*/ 265 w 606"/>
                  <a:gd name="T19" fmla="*/ 3 h 667"/>
                  <a:gd name="T20" fmla="*/ 227 w 606"/>
                  <a:gd name="T21" fmla="*/ 3 h 667"/>
                  <a:gd name="T22" fmla="*/ 189 w 606"/>
                  <a:gd name="T23" fmla="*/ 3 h 667"/>
                  <a:gd name="T24" fmla="*/ 151 w 606"/>
                  <a:gd name="T25" fmla="*/ 3 h 667"/>
                  <a:gd name="T26" fmla="*/ 114 w 606"/>
                  <a:gd name="T27" fmla="*/ 3 h 667"/>
                  <a:gd name="T28" fmla="*/ 76 w 606"/>
                  <a:gd name="T29" fmla="*/ 4 h 667"/>
                  <a:gd name="T30" fmla="*/ 38 w 606"/>
                  <a:gd name="T31" fmla="*/ 4 h 667"/>
                  <a:gd name="T32" fmla="*/ 0 w 606"/>
                  <a:gd name="T33" fmla="*/ 4 h 667"/>
                  <a:gd name="T34" fmla="*/ 0 w 606"/>
                  <a:gd name="T35" fmla="*/ 167 h 667"/>
                  <a:gd name="T36" fmla="*/ 0 w 606"/>
                  <a:gd name="T37" fmla="*/ 330 h 667"/>
                  <a:gd name="T38" fmla="*/ 0 w 606"/>
                  <a:gd name="T39" fmla="*/ 493 h 667"/>
                  <a:gd name="T40" fmla="*/ 0 w 606"/>
                  <a:gd name="T41" fmla="*/ 657 h 667"/>
                  <a:gd name="T42" fmla="*/ 38 w 606"/>
                  <a:gd name="T43" fmla="*/ 658 h 667"/>
                  <a:gd name="T44" fmla="*/ 76 w 606"/>
                  <a:gd name="T45" fmla="*/ 658 h 667"/>
                  <a:gd name="T46" fmla="*/ 114 w 606"/>
                  <a:gd name="T47" fmla="*/ 659 h 667"/>
                  <a:gd name="T48" fmla="*/ 151 w 606"/>
                  <a:gd name="T49" fmla="*/ 659 h 667"/>
                  <a:gd name="T50" fmla="*/ 189 w 606"/>
                  <a:gd name="T51" fmla="*/ 661 h 667"/>
                  <a:gd name="T52" fmla="*/ 227 w 606"/>
                  <a:gd name="T53" fmla="*/ 661 h 667"/>
                  <a:gd name="T54" fmla="*/ 265 w 606"/>
                  <a:gd name="T55" fmla="*/ 662 h 667"/>
                  <a:gd name="T56" fmla="*/ 303 w 606"/>
                  <a:gd name="T57" fmla="*/ 662 h 667"/>
                  <a:gd name="T58" fmla="*/ 341 w 606"/>
                  <a:gd name="T59" fmla="*/ 663 h 667"/>
                  <a:gd name="T60" fmla="*/ 379 w 606"/>
                  <a:gd name="T61" fmla="*/ 664 h 667"/>
                  <a:gd name="T62" fmla="*/ 417 w 606"/>
                  <a:gd name="T63" fmla="*/ 664 h 667"/>
                  <a:gd name="T64" fmla="*/ 455 w 606"/>
                  <a:gd name="T65" fmla="*/ 665 h 667"/>
                  <a:gd name="T66" fmla="*/ 492 w 606"/>
                  <a:gd name="T67" fmla="*/ 665 h 667"/>
                  <a:gd name="T68" fmla="*/ 530 w 606"/>
                  <a:gd name="T69" fmla="*/ 666 h 667"/>
                  <a:gd name="T70" fmla="*/ 568 w 606"/>
                  <a:gd name="T71" fmla="*/ 666 h 667"/>
                  <a:gd name="T72" fmla="*/ 606 w 606"/>
                  <a:gd name="T73" fmla="*/ 667 h 667"/>
                  <a:gd name="T74" fmla="*/ 606 w 606"/>
                  <a:gd name="T75" fmla="*/ 500 h 667"/>
                  <a:gd name="T76" fmla="*/ 606 w 606"/>
                  <a:gd name="T77" fmla="*/ 333 h 667"/>
                  <a:gd name="T78" fmla="*/ 606 w 606"/>
                  <a:gd name="T79" fmla="*/ 167 h 667"/>
                  <a:gd name="T80" fmla="*/ 606 w 606"/>
                  <a:gd name="T81" fmla="*/ 0 h 6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06" h="667">
                    <a:moveTo>
                      <a:pt x="606" y="0"/>
                    </a:moveTo>
                    <a:lnTo>
                      <a:pt x="568" y="0"/>
                    </a:lnTo>
                    <a:lnTo>
                      <a:pt x="530" y="0"/>
                    </a:lnTo>
                    <a:lnTo>
                      <a:pt x="492" y="2"/>
                    </a:lnTo>
                    <a:lnTo>
                      <a:pt x="455" y="2"/>
                    </a:lnTo>
                    <a:lnTo>
                      <a:pt x="417" y="2"/>
                    </a:lnTo>
                    <a:lnTo>
                      <a:pt x="379" y="2"/>
                    </a:lnTo>
                    <a:lnTo>
                      <a:pt x="341" y="2"/>
                    </a:lnTo>
                    <a:lnTo>
                      <a:pt x="303" y="2"/>
                    </a:lnTo>
                    <a:lnTo>
                      <a:pt x="265" y="3"/>
                    </a:lnTo>
                    <a:lnTo>
                      <a:pt x="227" y="3"/>
                    </a:lnTo>
                    <a:lnTo>
                      <a:pt x="189" y="3"/>
                    </a:lnTo>
                    <a:lnTo>
                      <a:pt x="151" y="3"/>
                    </a:lnTo>
                    <a:lnTo>
                      <a:pt x="114" y="3"/>
                    </a:lnTo>
                    <a:lnTo>
                      <a:pt x="76" y="4"/>
                    </a:lnTo>
                    <a:lnTo>
                      <a:pt x="38" y="4"/>
                    </a:lnTo>
                    <a:lnTo>
                      <a:pt x="0" y="4"/>
                    </a:lnTo>
                    <a:lnTo>
                      <a:pt x="0" y="167"/>
                    </a:lnTo>
                    <a:lnTo>
                      <a:pt x="0" y="330"/>
                    </a:lnTo>
                    <a:lnTo>
                      <a:pt x="0" y="493"/>
                    </a:lnTo>
                    <a:lnTo>
                      <a:pt x="0" y="657"/>
                    </a:lnTo>
                    <a:lnTo>
                      <a:pt x="38" y="658"/>
                    </a:lnTo>
                    <a:lnTo>
                      <a:pt x="76" y="658"/>
                    </a:lnTo>
                    <a:lnTo>
                      <a:pt x="114" y="659"/>
                    </a:lnTo>
                    <a:lnTo>
                      <a:pt x="151" y="659"/>
                    </a:lnTo>
                    <a:lnTo>
                      <a:pt x="189" y="661"/>
                    </a:lnTo>
                    <a:lnTo>
                      <a:pt x="227" y="661"/>
                    </a:lnTo>
                    <a:lnTo>
                      <a:pt x="265" y="662"/>
                    </a:lnTo>
                    <a:lnTo>
                      <a:pt x="303" y="662"/>
                    </a:lnTo>
                    <a:lnTo>
                      <a:pt x="341" y="663"/>
                    </a:lnTo>
                    <a:lnTo>
                      <a:pt x="379" y="664"/>
                    </a:lnTo>
                    <a:lnTo>
                      <a:pt x="417" y="664"/>
                    </a:lnTo>
                    <a:lnTo>
                      <a:pt x="455" y="665"/>
                    </a:lnTo>
                    <a:lnTo>
                      <a:pt x="492" y="665"/>
                    </a:lnTo>
                    <a:lnTo>
                      <a:pt x="530" y="666"/>
                    </a:lnTo>
                    <a:lnTo>
                      <a:pt x="568" y="666"/>
                    </a:lnTo>
                    <a:lnTo>
                      <a:pt x="606" y="667"/>
                    </a:lnTo>
                    <a:lnTo>
                      <a:pt x="606" y="500"/>
                    </a:lnTo>
                    <a:lnTo>
                      <a:pt x="606" y="333"/>
                    </a:lnTo>
                    <a:lnTo>
                      <a:pt x="606" y="167"/>
                    </a:lnTo>
                    <a:lnTo>
                      <a:pt x="606" y="0"/>
                    </a:lnTo>
                    <a:close/>
                  </a:path>
                </a:pathLst>
              </a:custGeom>
              <a:solidFill>
                <a:srgbClr val="8484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271" name="Freeform 72"/>
              <p:cNvSpPr>
                <a:spLocks/>
              </p:cNvSpPr>
              <p:nvPr/>
            </p:nvSpPr>
            <p:spPr bwMode="auto">
              <a:xfrm>
                <a:off x="2863" y="2477"/>
                <a:ext cx="276" cy="334"/>
              </a:xfrm>
              <a:custGeom>
                <a:avLst/>
                <a:gdLst>
                  <a:gd name="T0" fmla="*/ 552 w 552"/>
                  <a:gd name="T1" fmla="*/ 0 h 667"/>
                  <a:gd name="T2" fmla="*/ 517 w 552"/>
                  <a:gd name="T3" fmla="*/ 0 h 667"/>
                  <a:gd name="T4" fmla="*/ 483 w 552"/>
                  <a:gd name="T5" fmla="*/ 0 h 667"/>
                  <a:gd name="T6" fmla="*/ 448 w 552"/>
                  <a:gd name="T7" fmla="*/ 2 h 667"/>
                  <a:gd name="T8" fmla="*/ 414 w 552"/>
                  <a:gd name="T9" fmla="*/ 2 h 667"/>
                  <a:gd name="T10" fmla="*/ 379 w 552"/>
                  <a:gd name="T11" fmla="*/ 2 h 667"/>
                  <a:gd name="T12" fmla="*/ 345 w 552"/>
                  <a:gd name="T13" fmla="*/ 2 h 667"/>
                  <a:gd name="T14" fmla="*/ 310 w 552"/>
                  <a:gd name="T15" fmla="*/ 2 h 667"/>
                  <a:gd name="T16" fmla="*/ 275 w 552"/>
                  <a:gd name="T17" fmla="*/ 2 h 667"/>
                  <a:gd name="T18" fmla="*/ 241 w 552"/>
                  <a:gd name="T19" fmla="*/ 3 h 667"/>
                  <a:gd name="T20" fmla="*/ 206 w 552"/>
                  <a:gd name="T21" fmla="*/ 3 h 667"/>
                  <a:gd name="T22" fmla="*/ 172 w 552"/>
                  <a:gd name="T23" fmla="*/ 3 h 667"/>
                  <a:gd name="T24" fmla="*/ 137 w 552"/>
                  <a:gd name="T25" fmla="*/ 3 h 667"/>
                  <a:gd name="T26" fmla="*/ 104 w 552"/>
                  <a:gd name="T27" fmla="*/ 3 h 667"/>
                  <a:gd name="T28" fmla="*/ 69 w 552"/>
                  <a:gd name="T29" fmla="*/ 4 h 667"/>
                  <a:gd name="T30" fmla="*/ 35 w 552"/>
                  <a:gd name="T31" fmla="*/ 4 h 667"/>
                  <a:gd name="T32" fmla="*/ 0 w 552"/>
                  <a:gd name="T33" fmla="*/ 4 h 667"/>
                  <a:gd name="T34" fmla="*/ 0 w 552"/>
                  <a:gd name="T35" fmla="*/ 167 h 667"/>
                  <a:gd name="T36" fmla="*/ 0 w 552"/>
                  <a:gd name="T37" fmla="*/ 330 h 667"/>
                  <a:gd name="T38" fmla="*/ 0 w 552"/>
                  <a:gd name="T39" fmla="*/ 493 h 667"/>
                  <a:gd name="T40" fmla="*/ 0 w 552"/>
                  <a:gd name="T41" fmla="*/ 657 h 667"/>
                  <a:gd name="T42" fmla="*/ 35 w 552"/>
                  <a:gd name="T43" fmla="*/ 658 h 667"/>
                  <a:gd name="T44" fmla="*/ 69 w 552"/>
                  <a:gd name="T45" fmla="*/ 658 h 667"/>
                  <a:gd name="T46" fmla="*/ 104 w 552"/>
                  <a:gd name="T47" fmla="*/ 659 h 667"/>
                  <a:gd name="T48" fmla="*/ 137 w 552"/>
                  <a:gd name="T49" fmla="*/ 659 h 667"/>
                  <a:gd name="T50" fmla="*/ 172 w 552"/>
                  <a:gd name="T51" fmla="*/ 661 h 667"/>
                  <a:gd name="T52" fmla="*/ 206 w 552"/>
                  <a:gd name="T53" fmla="*/ 661 h 667"/>
                  <a:gd name="T54" fmla="*/ 241 w 552"/>
                  <a:gd name="T55" fmla="*/ 662 h 667"/>
                  <a:gd name="T56" fmla="*/ 275 w 552"/>
                  <a:gd name="T57" fmla="*/ 662 h 667"/>
                  <a:gd name="T58" fmla="*/ 310 w 552"/>
                  <a:gd name="T59" fmla="*/ 663 h 667"/>
                  <a:gd name="T60" fmla="*/ 345 w 552"/>
                  <a:gd name="T61" fmla="*/ 664 h 667"/>
                  <a:gd name="T62" fmla="*/ 379 w 552"/>
                  <a:gd name="T63" fmla="*/ 664 h 667"/>
                  <a:gd name="T64" fmla="*/ 414 w 552"/>
                  <a:gd name="T65" fmla="*/ 665 h 667"/>
                  <a:gd name="T66" fmla="*/ 448 w 552"/>
                  <a:gd name="T67" fmla="*/ 665 h 667"/>
                  <a:gd name="T68" fmla="*/ 483 w 552"/>
                  <a:gd name="T69" fmla="*/ 666 h 667"/>
                  <a:gd name="T70" fmla="*/ 517 w 552"/>
                  <a:gd name="T71" fmla="*/ 666 h 667"/>
                  <a:gd name="T72" fmla="*/ 552 w 552"/>
                  <a:gd name="T73" fmla="*/ 667 h 667"/>
                  <a:gd name="T74" fmla="*/ 552 w 552"/>
                  <a:gd name="T75" fmla="*/ 500 h 667"/>
                  <a:gd name="T76" fmla="*/ 552 w 552"/>
                  <a:gd name="T77" fmla="*/ 333 h 667"/>
                  <a:gd name="T78" fmla="*/ 552 w 552"/>
                  <a:gd name="T79" fmla="*/ 167 h 667"/>
                  <a:gd name="T80" fmla="*/ 552 w 552"/>
                  <a:gd name="T81" fmla="*/ 0 h 6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2" h="667">
                    <a:moveTo>
                      <a:pt x="552" y="0"/>
                    </a:moveTo>
                    <a:lnTo>
                      <a:pt x="517" y="0"/>
                    </a:lnTo>
                    <a:lnTo>
                      <a:pt x="483" y="0"/>
                    </a:lnTo>
                    <a:lnTo>
                      <a:pt x="448" y="2"/>
                    </a:lnTo>
                    <a:lnTo>
                      <a:pt x="414" y="2"/>
                    </a:lnTo>
                    <a:lnTo>
                      <a:pt x="379" y="2"/>
                    </a:lnTo>
                    <a:lnTo>
                      <a:pt x="345" y="2"/>
                    </a:lnTo>
                    <a:lnTo>
                      <a:pt x="310" y="2"/>
                    </a:lnTo>
                    <a:lnTo>
                      <a:pt x="275" y="2"/>
                    </a:lnTo>
                    <a:lnTo>
                      <a:pt x="241" y="3"/>
                    </a:lnTo>
                    <a:lnTo>
                      <a:pt x="206" y="3"/>
                    </a:lnTo>
                    <a:lnTo>
                      <a:pt x="172" y="3"/>
                    </a:lnTo>
                    <a:lnTo>
                      <a:pt x="137" y="3"/>
                    </a:lnTo>
                    <a:lnTo>
                      <a:pt x="104" y="3"/>
                    </a:lnTo>
                    <a:lnTo>
                      <a:pt x="69" y="4"/>
                    </a:lnTo>
                    <a:lnTo>
                      <a:pt x="35" y="4"/>
                    </a:lnTo>
                    <a:lnTo>
                      <a:pt x="0" y="4"/>
                    </a:lnTo>
                    <a:lnTo>
                      <a:pt x="0" y="167"/>
                    </a:lnTo>
                    <a:lnTo>
                      <a:pt x="0" y="330"/>
                    </a:lnTo>
                    <a:lnTo>
                      <a:pt x="0" y="493"/>
                    </a:lnTo>
                    <a:lnTo>
                      <a:pt x="0" y="657"/>
                    </a:lnTo>
                    <a:lnTo>
                      <a:pt x="35" y="658"/>
                    </a:lnTo>
                    <a:lnTo>
                      <a:pt x="69" y="658"/>
                    </a:lnTo>
                    <a:lnTo>
                      <a:pt x="104" y="659"/>
                    </a:lnTo>
                    <a:lnTo>
                      <a:pt x="137" y="659"/>
                    </a:lnTo>
                    <a:lnTo>
                      <a:pt x="172" y="661"/>
                    </a:lnTo>
                    <a:lnTo>
                      <a:pt x="206" y="661"/>
                    </a:lnTo>
                    <a:lnTo>
                      <a:pt x="241" y="662"/>
                    </a:lnTo>
                    <a:lnTo>
                      <a:pt x="275" y="662"/>
                    </a:lnTo>
                    <a:lnTo>
                      <a:pt x="310" y="663"/>
                    </a:lnTo>
                    <a:lnTo>
                      <a:pt x="345" y="664"/>
                    </a:lnTo>
                    <a:lnTo>
                      <a:pt x="379" y="664"/>
                    </a:lnTo>
                    <a:lnTo>
                      <a:pt x="414" y="665"/>
                    </a:lnTo>
                    <a:lnTo>
                      <a:pt x="448" y="665"/>
                    </a:lnTo>
                    <a:lnTo>
                      <a:pt x="483" y="666"/>
                    </a:lnTo>
                    <a:lnTo>
                      <a:pt x="517" y="666"/>
                    </a:lnTo>
                    <a:lnTo>
                      <a:pt x="552" y="667"/>
                    </a:lnTo>
                    <a:lnTo>
                      <a:pt x="552" y="500"/>
                    </a:lnTo>
                    <a:lnTo>
                      <a:pt x="552" y="333"/>
                    </a:lnTo>
                    <a:lnTo>
                      <a:pt x="552" y="167"/>
                    </a:lnTo>
                    <a:lnTo>
                      <a:pt x="552" y="0"/>
                    </a:lnTo>
                    <a:close/>
                  </a:path>
                </a:pathLst>
              </a:custGeom>
              <a:solidFill>
                <a:srgbClr val="8C8C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272" name="Freeform 73"/>
              <p:cNvSpPr>
                <a:spLocks/>
              </p:cNvSpPr>
              <p:nvPr/>
            </p:nvSpPr>
            <p:spPr bwMode="auto">
              <a:xfrm>
                <a:off x="2889" y="2477"/>
                <a:ext cx="250" cy="334"/>
              </a:xfrm>
              <a:custGeom>
                <a:avLst/>
                <a:gdLst>
                  <a:gd name="T0" fmla="*/ 500 w 500"/>
                  <a:gd name="T1" fmla="*/ 0 h 667"/>
                  <a:gd name="T2" fmla="*/ 469 w 500"/>
                  <a:gd name="T3" fmla="*/ 0 h 667"/>
                  <a:gd name="T4" fmla="*/ 438 w 500"/>
                  <a:gd name="T5" fmla="*/ 0 h 667"/>
                  <a:gd name="T6" fmla="*/ 407 w 500"/>
                  <a:gd name="T7" fmla="*/ 2 h 667"/>
                  <a:gd name="T8" fmla="*/ 376 w 500"/>
                  <a:gd name="T9" fmla="*/ 2 h 667"/>
                  <a:gd name="T10" fmla="*/ 344 w 500"/>
                  <a:gd name="T11" fmla="*/ 2 h 667"/>
                  <a:gd name="T12" fmla="*/ 313 w 500"/>
                  <a:gd name="T13" fmla="*/ 2 h 667"/>
                  <a:gd name="T14" fmla="*/ 282 w 500"/>
                  <a:gd name="T15" fmla="*/ 2 h 667"/>
                  <a:gd name="T16" fmla="*/ 250 w 500"/>
                  <a:gd name="T17" fmla="*/ 2 h 667"/>
                  <a:gd name="T18" fmla="*/ 219 w 500"/>
                  <a:gd name="T19" fmla="*/ 3 h 667"/>
                  <a:gd name="T20" fmla="*/ 188 w 500"/>
                  <a:gd name="T21" fmla="*/ 3 h 667"/>
                  <a:gd name="T22" fmla="*/ 157 w 500"/>
                  <a:gd name="T23" fmla="*/ 3 h 667"/>
                  <a:gd name="T24" fmla="*/ 125 w 500"/>
                  <a:gd name="T25" fmla="*/ 3 h 667"/>
                  <a:gd name="T26" fmla="*/ 94 w 500"/>
                  <a:gd name="T27" fmla="*/ 3 h 667"/>
                  <a:gd name="T28" fmla="*/ 62 w 500"/>
                  <a:gd name="T29" fmla="*/ 4 h 667"/>
                  <a:gd name="T30" fmla="*/ 31 w 500"/>
                  <a:gd name="T31" fmla="*/ 4 h 667"/>
                  <a:gd name="T32" fmla="*/ 0 w 500"/>
                  <a:gd name="T33" fmla="*/ 4 h 667"/>
                  <a:gd name="T34" fmla="*/ 0 w 500"/>
                  <a:gd name="T35" fmla="*/ 167 h 667"/>
                  <a:gd name="T36" fmla="*/ 0 w 500"/>
                  <a:gd name="T37" fmla="*/ 330 h 667"/>
                  <a:gd name="T38" fmla="*/ 0 w 500"/>
                  <a:gd name="T39" fmla="*/ 493 h 667"/>
                  <a:gd name="T40" fmla="*/ 0 w 500"/>
                  <a:gd name="T41" fmla="*/ 657 h 667"/>
                  <a:gd name="T42" fmla="*/ 31 w 500"/>
                  <a:gd name="T43" fmla="*/ 658 h 667"/>
                  <a:gd name="T44" fmla="*/ 62 w 500"/>
                  <a:gd name="T45" fmla="*/ 658 h 667"/>
                  <a:gd name="T46" fmla="*/ 94 w 500"/>
                  <a:gd name="T47" fmla="*/ 659 h 667"/>
                  <a:gd name="T48" fmla="*/ 125 w 500"/>
                  <a:gd name="T49" fmla="*/ 659 h 667"/>
                  <a:gd name="T50" fmla="*/ 157 w 500"/>
                  <a:gd name="T51" fmla="*/ 661 h 667"/>
                  <a:gd name="T52" fmla="*/ 188 w 500"/>
                  <a:gd name="T53" fmla="*/ 661 h 667"/>
                  <a:gd name="T54" fmla="*/ 219 w 500"/>
                  <a:gd name="T55" fmla="*/ 662 h 667"/>
                  <a:gd name="T56" fmla="*/ 250 w 500"/>
                  <a:gd name="T57" fmla="*/ 662 h 667"/>
                  <a:gd name="T58" fmla="*/ 282 w 500"/>
                  <a:gd name="T59" fmla="*/ 663 h 667"/>
                  <a:gd name="T60" fmla="*/ 313 w 500"/>
                  <a:gd name="T61" fmla="*/ 664 h 667"/>
                  <a:gd name="T62" fmla="*/ 344 w 500"/>
                  <a:gd name="T63" fmla="*/ 664 h 667"/>
                  <a:gd name="T64" fmla="*/ 376 w 500"/>
                  <a:gd name="T65" fmla="*/ 665 h 667"/>
                  <a:gd name="T66" fmla="*/ 407 w 500"/>
                  <a:gd name="T67" fmla="*/ 665 h 667"/>
                  <a:gd name="T68" fmla="*/ 438 w 500"/>
                  <a:gd name="T69" fmla="*/ 666 h 667"/>
                  <a:gd name="T70" fmla="*/ 469 w 500"/>
                  <a:gd name="T71" fmla="*/ 666 h 667"/>
                  <a:gd name="T72" fmla="*/ 500 w 500"/>
                  <a:gd name="T73" fmla="*/ 667 h 667"/>
                  <a:gd name="T74" fmla="*/ 500 w 500"/>
                  <a:gd name="T75" fmla="*/ 500 h 667"/>
                  <a:gd name="T76" fmla="*/ 500 w 500"/>
                  <a:gd name="T77" fmla="*/ 333 h 667"/>
                  <a:gd name="T78" fmla="*/ 500 w 500"/>
                  <a:gd name="T79" fmla="*/ 167 h 667"/>
                  <a:gd name="T80" fmla="*/ 500 w 500"/>
                  <a:gd name="T81" fmla="*/ 0 h 6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00" h="667">
                    <a:moveTo>
                      <a:pt x="500" y="0"/>
                    </a:moveTo>
                    <a:lnTo>
                      <a:pt x="469" y="0"/>
                    </a:lnTo>
                    <a:lnTo>
                      <a:pt x="438" y="0"/>
                    </a:lnTo>
                    <a:lnTo>
                      <a:pt x="407" y="2"/>
                    </a:lnTo>
                    <a:lnTo>
                      <a:pt x="376" y="2"/>
                    </a:lnTo>
                    <a:lnTo>
                      <a:pt x="344" y="2"/>
                    </a:lnTo>
                    <a:lnTo>
                      <a:pt x="313" y="2"/>
                    </a:lnTo>
                    <a:lnTo>
                      <a:pt x="282" y="2"/>
                    </a:lnTo>
                    <a:lnTo>
                      <a:pt x="250" y="2"/>
                    </a:lnTo>
                    <a:lnTo>
                      <a:pt x="219" y="3"/>
                    </a:lnTo>
                    <a:lnTo>
                      <a:pt x="188" y="3"/>
                    </a:lnTo>
                    <a:lnTo>
                      <a:pt x="157" y="3"/>
                    </a:lnTo>
                    <a:lnTo>
                      <a:pt x="125" y="3"/>
                    </a:lnTo>
                    <a:lnTo>
                      <a:pt x="94" y="3"/>
                    </a:lnTo>
                    <a:lnTo>
                      <a:pt x="62" y="4"/>
                    </a:lnTo>
                    <a:lnTo>
                      <a:pt x="31" y="4"/>
                    </a:lnTo>
                    <a:lnTo>
                      <a:pt x="0" y="4"/>
                    </a:lnTo>
                    <a:lnTo>
                      <a:pt x="0" y="167"/>
                    </a:lnTo>
                    <a:lnTo>
                      <a:pt x="0" y="330"/>
                    </a:lnTo>
                    <a:lnTo>
                      <a:pt x="0" y="493"/>
                    </a:lnTo>
                    <a:lnTo>
                      <a:pt x="0" y="657"/>
                    </a:lnTo>
                    <a:lnTo>
                      <a:pt x="31" y="658"/>
                    </a:lnTo>
                    <a:lnTo>
                      <a:pt x="62" y="658"/>
                    </a:lnTo>
                    <a:lnTo>
                      <a:pt x="94" y="659"/>
                    </a:lnTo>
                    <a:lnTo>
                      <a:pt x="125" y="659"/>
                    </a:lnTo>
                    <a:lnTo>
                      <a:pt x="157" y="661"/>
                    </a:lnTo>
                    <a:lnTo>
                      <a:pt x="188" y="661"/>
                    </a:lnTo>
                    <a:lnTo>
                      <a:pt x="219" y="662"/>
                    </a:lnTo>
                    <a:lnTo>
                      <a:pt x="250" y="662"/>
                    </a:lnTo>
                    <a:lnTo>
                      <a:pt x="282" y="663"/>
                    </a:lnTo>
                    <a:lnTo>
                      <a:pt x="313" y="664"/>
                    </a:lnTo>
                    <a:lnTo>
                      <a:pt x="344" y="664"/>
                    </a:lnTo>
                    <a:lnTo>
                      <a:pt x="376" y="665"/>
                    </a:lnTo>
                    <a:lnTo>
                      <a:pt x="407" y="665"/>
                    </a:lnTo>
                    <a:lnTo>
                      <a:pt x="438" y="666"/>
                    </a:lnTo>
                    <a:lnTo>
                      <a:pt x="469" y="666"/>
                    </a:lnTo>
                    <a:lnTo>
                      <a:pt x="500" y="667"/>
                    </a:lnTo>
                    <a:lnTo>
                      <a:pt x="500" y="500"/>
                    </a:lnTo>
                    <a:lnTo>
                      <a:pt x="500" y="333"/>
                    </a:lnTo>
                    <a:lnTo>
                      <a:pt x="500" y="167"/>
                    </a:lnTo>
                    <a:lnTo>
                      <a:pt x="500" y="0"/>
                    </a:lnTo>
                    <a:close/>
                  </a:path>
                </a:pathLst>
              </a:custGeom>
              <a:solidFill>
                <a:srgbClr val="9391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273" name="Freeform 74"/>
              <p:cNvSpPr>
                <a:spLocks/>
              </p:cNvSpPr>
              <p:nvPr/>
            </p:nvSpPr>
            <p:spPr bwMode="auto">
              <a:xfrm>
                <a:off x="2915" y="2477"/>
                <a:ext cx="224" cy="334"/>
              </a:xfrm>
              <a:custGeom>
                <a:avLst/>
                <a:gdLst>
                  <a:gd name="T0" fmla="*/ 447 w 447"/>
                  <a:gd name="T1" fmla="*/ 0 h 667"/>
                  <a:gd name="T2" fmla="*/ 419 w 447"/>
                  <a:gd name="T3" fmla="*/ 0 h 667"/>
                  <a:gd name="T4" fmla="*/ 390 w 447"/>
                  <a:gd name="T5" fmla="*/ 0 h 667"/>
                  <a:gd name="T6" fmla="*/ 363 w 447"/>
                  <a:gd name="T7" fmla="*/ 2 h 667"/>
                  <a:gd name="T8" fmla="*/ 335 w 447"/>
                  <a:gd name="T9" fmla="*/ 2 h 667"/>
                  <a:gd name="T10" fmla="*/ 306 w 447"/>
                  <a:gd name="T11" fmla="*/ 2 h 667"/>
                  <a:gd name="T12" fmla="*/ 279 w 447"/>
                  <a:gd name="T13" fmla="*/ 2 h 667"/>
                  <a:gd name="T14" fmla="*/ 251 w 447"/>
                  <a:gd name="T15" fmla="*/ 2 h 667"/>
                  <a:gd name="T16" fmla="*/ 223 w 447"/>
                  <a:gd name="T17" fmla="*/ 2 h 667"/>
                  <a:gd name="T18" fmla="*/ 195 w 447"/>
                  <a:gd name="T19" fmla="*/ 3 h 667"/>
                  <a:gd name="T20" fmla="*/ 167 w 447"/>
                  <a:gd name="T21" fmla="*/ 3 h 667"/>
                  <a:gd name="T22" fmla="*/ 139 w 447"/>
                  <a:gd name="T23" fmla="*/ 3 h 667"/>
                  <a:gd name="T24" fmla="*/ 112 w 447"/>
                  <a:gd name="T25" fmla="*/ 3 h 667"/>
                  <a:gd name="T26" fmla="*/ 84 w 447"/>
                  <a:gd name="T27" fmla="*/ 3 h 667"/>
                  <a:gd name="T28" fmla="*/ 55 w 447"/>
                  <a:gd name="T29" fmla="*/ 4 h 667"/>
                  <a:gd name="T30" fmla="*/ 28 w 447"/>
                  <a:gd name="T31" fmla="*/ 4 h 667"/>
                  <a:gd name="T32" fmla="*/ 0 w 447"/>
                  <a:gd name="T33" fmla="*/ 4 h 667"/>
                  <a:gd name="T34" fmla="*/ 0 w 447"/>
                  <a:gd name="T35" fmla="*/ 167 h 667"/>
                  <a:gd name="T36" fmla="*/ 0 w 447"/>
                  <a:gd name="T37" fmla="*/ 330 h 667"/>
                  <a:gd name="T38" fmla="*/ 0 w 447"/>
                  <a:gd name="T39" fmla="*/ 493 h 667"/>
                  <a:gd name="T40" fmla="*/ 0 w 447"/>
                  <a:gd name="T41" fmla="*/ 657 h 667"/>
                  <a:gd name="T42" fmla="*/ 28 w 447"/>
                  <a:gd name="T43" fmla="*/ 658 h 667"/>
                  <a:gd name="T44" fmla="*/ 55 w 447"/>
                  <a:gd name="T45" fmla="*/ 658 h 667"/>
                  <a:gd name="T46" fmla="*/ 84 w 447"/>
                  <a:gd name="T47" fmla="*/ 659 h 667"/>
                  <a:gd name="T48" fmla="*/ 112 w 447"/>
                  <a:gd name="T49" fmla="*/ 659 h 667"/>
                  <a:gd name="T50" fmla="*/ 139 w 447"/>
                  <a:gd name="T51" fmla="*/ 661 h 667"/>
                  <a:gd name="T52" fmla="*/ 167 w 447"/>
                  <a:gd name="T53" fmla="*/ 661 h 667"/>
                  <a:gd name="T54" fmla="*/ 195 w 447"/>
                  <a:gd name="T55" fmla="*/ 662 h 667"/>
                  <a:gd name="T56" fmla="*/ 223 w 447"/>
                  <a:gd name="T57" fmla="*/ 662 h 667"/>
                  <a:gd name="T58" fmla="*/ 251 w 447"/>
                  <a:gd name="T59" fmla="*/ 663 h 667"/>
                  <a:gd name="T60" fmla="*/ 279 w 447"/>
                  <a:gd name="T61" fmla="*/ 664 h 667"/>
                  <a:gd name="T62" fmla="*/ 306 w 447"/>
                  <a:gd name="T63" fmla="*/ 664 h 667"/>
                  <a:gd name="T64" fmla="*/ 335 w 447"/>
                  <a:gd name="T65" fmla="*/ 665 h 667"/>
                  <a:gd name="T66" fmla="*/ 363 w 447"/>
                  <a:gd name="T67" fmla="*/ 665 h 667"/>
                  <a:gd name="T68" fmla="*/ 390 w 447"/>
                  <a:gd name="T69" fmla="*/ 666 h 667"/>
                  <a:gd name="T70" fmla="*/ 419 w 447"/>
                  <a:gd name="T71" fmla="*/ 666 h 667"/>
                  <a:gd name="T72" fmla="*/ 447 w 447"/>
                  <a:gd name="T73" fmla="*/ 667 h 667"/>
                  <a:gd name="T74" fmla="*/ 447 w 447"/>
                  <a:gd name="T75" fmla="*/ 500 h 667"/>
                  <a:gd name="T76" fmla="*/ 447 w 447"/>
                  <a:gd name="T77" fmla="*/ 333 h 667"/>
                  <a:gd name="T78" fmla="*/ 447 w 447"/>
                  <a:gd name="T79" fmla="*/ 167 h 667"/>
                  <a:gd name="T80" fmla="*/ 447 w 447"/>
                  <a:gd name="T81" fmla="*/ 0 h 6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47" h="667">
                    <a:moveTo>
                      <a:pt x="447" y="0"/>
                    </a:moveTo>
                    <a:lnTo>
                      <a:pt x="419" y="0"/>
                    </a:lnTo>
                    <a:lnTo>
                      <a:pt x="390" y="0"/>
                    </a:lnTo>
                    <a:lnTo>
                      <a:pt x="363" y="2"/>
                    </a:lnTo>
                    <a:lnTo>
                      <a:pt x="335" y="2"/>
                    </a:lnTo>
                    <a:lnTo>
                      <a:pt x="306" y="2"/>
                    </a:lnTo>
                    <a:lnTo>
                      <a:pt x="279" y="2"/>
                    </a:lnTo>
                    <a:lnTo>
                      <a:pt x="251" y="2"/>
                    </a:lnTo>
                    <a:lnTo>
                      <a:pt x="223" y="2"/>
                    </a:lnTo>
                    <a:lnTo>
                      <a:pt x="195" y="3"/>
                    </a:lnTo>
                    <a:lnTo>
                      <a:pt x="167" y="3"/>
                    </a:lnTo>
                    <a:lnTo>
                      <a:pt x="139" y="3"/>
                    </a:lnTo>
                    <a:lnTo>
                      <a:pt x="112" y="3"/>
                    </a:lnTo>
                    <a:lnTo>
                      <a:pt x="84" y="3"/>
                    </a:lnTo>
                    <a:lnTo>
                      <a:pt x="55" y="4"/>
                    </a:lnTo>
                    <a:lnTo>
                      <a:pt x="28" y="4"/>
                    </a:lnTo>
                    <a:lnTo>
                      <a:pt x="0" y="4"/>
                    </a:lnTo>
                    <a:lnTo>
                      <a:pt x="0" y="167"/>
                    </a:lnTo>
                    <a:lnTo>
                      <a:pt x="0" y="330"/>
                    </a:lnTo>
                    <a:lnTo>
                      <a:pt x="0" y="493"/>
                    </a:lnTo>
                    <a:lnTo>
                      <a:pt x="0" y="657"/>
                    </a:lnTo>
                    <a:lnTo>
                      <a:pt x="28" y="658"/>
                    </a:lnTo>
                    <a:lnTo>
                      <a:pt x="55" y="658"/>
                    </a:lnTo>
                    <a:lnTo>
                      <a:pt x="84" y="659"/>
                    </a:lnTo>
                    <a:lnTo>
                      <a:pt x="112" y="659"/>
                    </a:lnTo>
                    <a:lnTo>
                      <a:pt x="139" y="661"/>
                    </a:lnTo>
                    <a:lnTo>
                      <a:pt x="167" y="661"/>
                    </a:lnTo>
                    <a:lnTo>
                      <a:pt x="195" y="662"/>
                    </a:lnTo>
                    <a:lnTo>
                      <a:pt x="223" y="662"/>
                    </a:lnTo>
                    <a:lnTo>
                      <a:pt x="251" y="663"/>
                    </a:lnTo>
                    <a:lnTo>
                      <a:pt x="279" y="664"/>
                    </a:lnTo>
                    <a:lnTo>
                      <a:pt x="306" y="664"/>
                    </a:lnTo>
                    <a:lnTo>
                      <a:pt x="335" y="665"/>
                    </a:lnTo>
                    <a:lnTo>
                      <a:pt x="363" y="665"/>
                    </a:lnTo>
                    <a:lnTo>
                      <a:pt x="390" y="666"/>
                    </a:lnTo>
                    <a:lnTo>
                      <a:pt x="419" y="666"/>
                    </a:lnTo>
                    <a:lnTo>
                      <a:pt x="447" y="667"/>
                    </a:lnTo>
                    <a:lnTo>
                      <a:pt x="447" y="500"/>
                    </a:lnTo>
                    <a:lnTo>
                      <a:pt x="447" y="333"/>
                    </a:lnTo>
                    <a:lnTo>
                      <a:pt x="447" y="167"/>
                    </a:lnTo>
                    <a:lnTo>
                      <a:pt x="447" y="0"/>
                    </a:lnTo>
                    <a:close/>
                  </a:path>
                </a:pathLst>
              </a:custGeom>
              <a:solidFill>
                <a:srgbClr val="9B99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274" name="Freeform 75"/>
              <p:cNvSpPr>
                <a:spLocks/>
              </p:cNvSpPr>
              <p:nvPr/>
            </p:nvSpPr>
            <p:spPr bwMode="auto">
              <a:xfrm>
                <a:off x="2941" y="2477"/>
                <a:ext cx="198" cy="334"/>
              </a:xfrm>
              <a:custGeom>
                <a:avLst/>
                <a:gdLst>
                  <a:gd name="T0" fmla="*/ 395 w 395"/>
                  <a:gd name="T1" fmla="*/ 0 h 667"/>
                  <a:gd name="T2" fmla="*/ 371 w 395"/>
                  <a:gd name="T3" fmla="*/ 0 h 667"/>
                  <a:gd name="T4" fmla="*/ 345 w 395"/>
                  <a:gd name="T5" fmla="*/ 0 h 667"/>
                  <a:gd name="T6" fmla="*/ 321 w 395"/>
                  <a:gd name="T7" fmla="*/ 2 h 667"/>
                  <a:gd name="T8" fmla="*/ 296 w 395"/>
                  <a:gd name="T9" fmla="*/ 2 h 667"/>
                  <a:gd name="T10" fmla="*/ 272 w 395"/>
                  <a:gd name="T11" fmla="*/ 2 h 667"/>
                  <a:gd name="T12" fmla="*/ 247 w 395"/>
                  <a:gd name="T13" fmla="*/ 2 h 667"/>
                  <a:gd name="T14" fmla="*/ 222 w 395"/>
                  <a:gd name="T15" fmla="*/ 2 h 667"/>
                  <a:gd name="T16" fmla="*/ 198 w 395"/>
                  <a:gd name="T17" fmla="*/ 2 h 667"/>
                  <a:gd name="T18" fmla="*/ 173 w 395"/>
                  <a:gd name="T19" fmla="*/ 3 h 667"/>
                  <a:gd name="T20" fmla="*/ 148 w 395"/>
                  <a:gd name="T21" fmla="*/ 3 h 667"/>
                  <a:gd name="T22" fmla="*/ 124 w 395"/>
                  <a:gd name="T23" fmla="*/ 3 h 667"/>
                  <a:gd name="T24" fmla="*/ 99 w 395"/>
                  <a:gd name="T25" fmla="*/ 3 h 667"/>
                  <a:gd name="T26" fmla="*/ 75 w 395"/>
                  <a:gd name="T27" fmla="*/ 3 h 667"/>
                  <a:gd name="T28" fmla="*/ 49 w 395"/>
                  <a:gd name="T29" fmla="*/ 4 h 667"/>
                  <a:gd name="T30" fmla="*/ 25 w 395"/>
                  <a:gd name="T31" fmla="*/ 4 h 667"/>
                  <a:gd name="T32" fmla="*/ 0 w 395"/>
                  <a:gd name="T33" fmla="*/ 4 h 667"/>
                  <a:gd name="T34" fmla="*/ 0 w 395"/>
                  <a:gd name="T35" fmla="*/ 167 h 667"/>
                  <a:gd name="T36" fmla="*/ 0 w 395"/>
                  <a:gd name="T37" fmla="*/ 330 h 667"/>
                  <a:gd name="T38" fmla="*/ 0 w 395"/>
                  <a:gd name="T39" fmla="*/ 493 h 667"/>
                  <a:gd name="T40" fmla="*/ 0 w 395"/>
                  <a:gd name="T41" fmla="*/ 657 h 667"/>
                  <a:gd name="T42" fmla="*/ 25 w 395"/>
                  <a:gd name="T43" fmla="*/ 658 h 667"/>
                  <a:gd name="T44" fmla="*/ 49 w 395"/>
                  <a:gd name="T45" fmla="*/ 658 h 667"/>
                  <a:gd name="T46" fmla="*/ 75 w 395"/>
                  <a:gd name="T47" fmla="*/ 659 h 667"/>
                  <a:gd name="T48" fmla="*/ 99 w 395"/>
                  <a:gd name="T49" fmla="*/ 659 h 667"/>
                  <a:gd name="T50" fmla="*/ 124 w 395"/>
                  <a:gd name="T51" fmla="*/ 661 h 667"/>
                  <a:gd name="T52" fmla="*/ 148 w 395"/>
                  <a:gd name="T53" fmla="*/ 661 h 667"/>
                  <a:gd name="T54" fmla="*/ 173 w 395"/>
                  <a:gd name="T55" fmla="*/ 662 h 667"/>
                  <a:gd name="T56" fmla="*/ 198 w 395"/>
                  <a:gd name="T57" fmla="*/ 662 h 667"/>
                  <a:gd name="T58" fmla="*/ 222 w 395"/>
                  <a:gd name="T59" fmla="*/ 663 h 667"/>
                  <a:gd name="T60" fmla="*/ 247 w 395"/>
                  <a:gd name="T61" fmla="*/ 664 h 667"/>
                  <a:gd name="T62" fmla="*/ 272 w 395"/>
                  <a:gd name="T63" fmla="*/ 664 h 667"/>
                  <a:gd name="T64" fmla="*/ 296 w 395"/>
                  <a:gd name="T65" fmla="*/ 665 h 667"/>
                  <a:gd name="T66" fmla="*/ 321 w 395"/>
                  <a:gd name="T67" fmla="*/ 665 h 667"/>
                  <a:gd name="T68" fmla="*/ 345 w 395"/>
                  <a:gd name="T69" fmla="*/ 666 h 667"/>
                  <a:gd name="T70" fmla="*/ 371 w 395"/>
                  <a:gd name="T71" fmla="*/ 666 h 667"/>
                  <a:gd name="T72" fmla="*/ 395 w 395"/>
                  <a:gd name="T73" fmla="*/ 667 h 667"/>
                  <a:gd name="T74" fmla="*/ 395 w 395"/>
                  <a:gd name="T75" fmla="*/ 500 h 667"/>
                  <a:gd name="T76" fmla="*/ 395 w 395"/>
                  <a:gd name="T77" fmla="*/ 333 h 667"/>
                  <a:gd name="T78" fmla="*/ 395 w 395"/>
                  <a:gd name="T79" fmla="*/ 167 h 667"/>
                  <a:gd name="T80" fmla="*/ 395 w 395"/>
                  <a:gd name="T81" fmla="*/ 0 h 6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95" h="667">
                    <a:moveTo>
                      <a:pt x="395" y="0"/>
                    </a:moveTo>
                    <a:lnTo>
                      <a:pt x="371" y="0"/>
                    </a:lnTo>
                    <a:lnTo>
                      <a:pt x="345" y="0"/>
                    </a:lnTo>
                    <a:lnTo>
                      <a:pt x="321" y="2"/>
                    </a:lnTo>
                    <a:lnTo>
                      <a:pt x="296" y="2"/>
                    </a:lnTo>
                    <a:lnTo>
                      <a:pt x="272" y="2"/>
                    </a:lnTo>
                    <a:lnTo>
                      <a:pt x="247" y="2"/>
                    </a:lnTo>
                    <a:lnTo>
                      <a:pt x="222" y="2"/>
                    </a:lnTo>
                    <a:lnTo>
                      <a:pt x="198" y="2"/>
                    </a:lnTo>
                    <a:lnTo>
                      <a:pt x="173" y="3"/>
                    </a:lnTo>
                    <a:lnTo>
                      <a:pt x="148" y="3"/>
                    </a:lnTo>
                    <a:lnTo>
                      <a:pt x="124" y="3"/>
                    </a:lnTo>
                    <a:lnTo>
                      <a:pt x="99" y="3"/>
                    </a:lnTo>
                    <a:lnTo>
                      <a:pt x="75" y="3"/>
                    </a:lnTo>
                    <a:lnTo>
                      <a:pt x="49" y="4"/>
                    </a:lnTo>
                    <a:lnTo>
                      <a:pt x="25" y="4"/>
                    </a:lnTo>
                    <a:lnTo>
                      <a:pt x="0" y="4"/>
                    </a:lnTo>
                    <a:lnTo>
                      <a:pt x="0" y="167"/>
                    </a:lnTo>
                    <a:lnTo>
                      <a:pt x="0" y="330"/>
                    </a:lnTo>
                    <a:lnTo>
                      <a:pt x="0" y="493"/>
                    </a:lnTo>
                    <a:lnTo>
                      <a:pt x="0" y="657"/>
                    </a:lnTo>
                    <a:lnTo>
                      <a:pt x="25" y="658"/>
                    </a:lnTo>
                    <a:lnTo>
                      <a:pt x="49" y="658"/>
                    </a:lnTo>
                    <a:lnTo>
                      <a:pt x="75" y="659"/>
                    </a:lnTo>
                    <a:lnTo>
                      <a:pt x="99" y="659"/>
                    </a:lnTo>
                    <a:lnTo>
                      <a:pt x="124" y="661"/>
                    </a:lnTo>
                    <a:lnTo>
                      <a:pt x="148" y="661"/>
                    </a:lnTo>
                    <a:lnTo>
                      <a:pt x="173" y="662"/>
                    </a:lnTo>
                    <a:lnTo>
                      <a:pt x="198" y="662"/>
                    </a:lnTo>
                    <a:lnTo>
                      <a:pt x="222" y="663"/>
                    </a:lnTo>
                    <a:lnTo>
                      <a:pt x="247" y="664"/>
                    </a:lnTo>
                    <a:lnTo>
                      <a:pt x="272" y="664"/>
                    </a:lnTo>
                    <a:lnTo>
                      <a:pt x="296" y="665"/>
                    </a:lnTo>
                    <a:lnTo>
                      <a:pt x="321" y="665"/>
                    </a:lnTo>
                    <a:lnTo>
                      <a:pt x="345" y="666"/>
                    </a:lnTo>
                    <a:lnTo>
                      <a:pt x="371" y="666"/>
                    </a:lnTo>
                    <a:lnTo>
                      <a:pt x="395" y="667"/>
                    </a:lnTo>
                    <a:lnTo>
                      <a:pt x="395" y="500"/>
                    </a:lnTo>
                    <a:lnTo>
                      <a:pt x="395" y="333"/>
                    </a:lnTo>
                    <a:lnTo>
                      <a:pt x="395" y="167"/>
                    </a:lnTo>
                    <a:lnTo>
                      <a:pt x="395" y="0"/>
                    </a:lnTo>
                    <a:close/>
                  </a:path>
                </a:pathLst>
              </a:custGeom>
              <a:solidFill>
                <a:srgbClr val="A39B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275" name="Freeform 76"/>
              <p:cNvSpPr>
                <a:spLocks/>
              </p:cNvSpPr>
              <p:nvPr/>
            </p:nvSpPr>
            <p:spPr bwMode="auto">
              <a:xfrm>
                <a:off x="2968" y="2477"/>
                <a:ext cx="171" cy="334"/>
              </a:xfrm>
              <a:custGeom>
                <a:avLst/>
                <a:gdLst>
                  <a:gd name="T0" fmla="*/ 341 w 341"/>
                  <a:gd name="T1" fmla="*/ 0 h 667"/>
                  <a:gd name="T2" fmla="*/ 319 w 341"/>
                  <a:gd name="T3" fmla="*/ 0 h 667"/>
                  <a:gd name="T4" fmla="*/ 298 w 341"/>
                  <a:gd name="T5" fmla="*/ 0 h 667"/>
                  <a:gd name="T6" fmla="*/ 276 w 341"/>
                  <a:gd name="T7" fmla="*/ 2 h 667"/>
                  <a:gd name="T8" fmla="*/ 256 w 341"/>
                  <a:gd name="T9" fmla="*/ 2 h 667"/>
                  <a:gd name="T10" fmla="*/ 234 w 341"/>
                  <a:gd name="T11" fmla="*/ 2 h 667"/>
                  <a:gd name="T12" fmla="*/ 213 w 341"/>
                  <a:gd name="T13" fmla="*/ 2 h 667"/>
                  <a:gd name="T14" fmla="*/ 191 w 341"/>
                  <a:gd name="T15" fmla="*/ 2 h 667"/>
                  <a:gd name="T16" fmla="*/ 170 w 341"/>
                  <a:gd name="T17" fmla="*/ 2 h 667"/>
                  <a:gd name="T18" fmla="*/ 150 w 341"/>
                  <a:gd name="T19" fmla="*/ 3 h 667"/>
                  <a:gd name="T20" fmla="*/ 128 w 341"/>
                  <a:gd name="T21" fmla="*/ 3 h 667"/>
                  <a:gd name="T22" fmla="*/ 107 w 341"/>
                  <a:gd name="T23" fmla="*/ 3 h 667"/>
                  <a:gd name="T24" fmla="*/ 85 w 341"/>
                  <a:gd name="T25" fmla="*/ 3 h 667"/>
                  <a:gd name="T26" fmla="*/ 64 w 341"/>
                  <a:gd name="T27" fmla="*/ 3 h 667"/>
                  <a:gd name="T28" fmla="*/ 43 w 341"/>
                  <a:gd name="T29" fmla="*/ 4 h 667"/>
                  <a:gd name="T30" fmla="*/ 22 w 341"/>
                  <a:gd name="T31" fmla="*/ 4 h 667"/>
                  <a:gd name="T32" fmla="*/ 0 w 341"/>
                  <a:gd name="T33" fmla="*/ 4 h 667"/>
                  <a:gd name="T34" fmla="*/ 0 w 341"/>
                  <a:gd name="T35" fmla="*/ 167 h 667"/>
                  <a:gd name="T36" fmla="*/ 0 w 341"/>
                  <a:gd name="T37" fmla="*/ 330 h 667"/>
                  <a:gd name="T38" fmla="*/ 0 w 341"/>
                  <a:gd name="T39" fmla="*/ 493 h 667"/>
                  <a:gd name="T40" fmla="*/ 0 w 341"/>
                  <a:gd name="T41" fmla="*/ 657 h 667"/>
                  <a:gd name="T42" fmla="*/ 22 w 341"/>
                  <a:gd name="T43" fmla="*/ 658 h 667"/>
                  <a:gd name="T44" fmla="*/ 43 w 341"/>
                  <a:gd name="T45" fmla="*/ 658 h 667"/>
                  <a:gd name="T46" fmla="*/ 64 w 341"/>
                  <a:gd name="T47" fmla="*/ 659 h 667"/>
                  <a:gd name="T48" fmla="*/ 85 w 341"/>
                  <a:gd name="T49" fmla="*/ 659 h 667"/>
                  <a:gd name="T50" fmla="*/ 107 w 341"/>
                  <a:gd name="T51" fmla="*/ 661 h 667"/>
                  <a:gd name="T52" fmla="*/ 128 w 341"/>
                  <a:gd name="T53" fmla="*/ 661 h 667"/>
                  <a:gd name="T54" fmla="*/ 150 w 341"/>
                  <a:gd name="T55" fmla="*/ 662 h 667"/>
                  <a:gd name="T56" fmla="*/ 170 w 341"/>
                  <a:gd name="T57" fmla="*/ 662 h 667"/>
                  <a:gd name="T58" fmla="*/ 191 w 341"/>
                  <a:gd name="T59" fmla="*/ 663 h 667"/>
                  <a:gd name="T60" fmla="*/ 213 w 341"/>
                  <a:gd name="T61" fmla="*/ 664 h 667"/>
                  <a:gd name="T62" fmla="*/ 234 w 341"/>
                  <a:gd name="T63" fmla="*/ 664 h 667"/>
                  <a:gd name="T64" fmla="*/ 256 w 341"/>
                  <a:gd name="T65" fmla="*/ 665 h 667"/>
                  <a:gd name="T66" fmla="*/ 276 w 341"/>
                  <a:gd name="T67" fmla="*/ 665 h 667"/>
                  <a:gd name="T68" fmla="*/ 298 w 341"/>
                  <a:gd name="T69" fmla="*/ 666 h 667"/>
                  <a:gd name="T70" fmla="*/ 319 w 341"/>
                  <a:gd name="T71" fmla="*/ 666 h 667"/>
                  <a:gd name="T72" fmla="*/ 341 w 341"/>
                  <a:gd name="T73" fmla="*/ 667 h 667"/>
                  <a:gd name="T74" fmla="*/ 341 w 341"/>
                  <a:gd name="T75" fmla="*/ 500 h 667"/>
                  <a:gd name="T76" fmla="*/ 341 w 341"/>
                  <a:gd name="T77" fmla="*/ 333 h 667"/>
                  <a:gd name="T78" fmla="*/ 341 w 341"/>
                  <a:gd name="T79" fmla="*/ 167 h 667"/>
                  <a:gd name="T80" fmla="*/ 341 w 341"/>
                  <a:gd name="T81" fmla="*/ 0 h 6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1" h="667">
                    <a:moveTo>
                      <a:pt x="341" y="0"/>
                    </a:moveTo>
                    <a:lnTo>
                      <a:pt x="319" y="0"/>
                    </a:lnTo>
                    <a:lnTo>
                      <a:pt x="298" y="0"/>
                    </a:lnTo>
                    <a:lnTo>
                      <a:pt x="276" y="2"/>
                    </a:lnTo>
                    <a:lnTo>
                      <a:pt x="256" y="2"/>
                    </a:lnTo>
                    <a:lnTo>
                      <a:pt x="234" y="2"/>
                    </a:lnTo>
                    <a:lnTo>
                      <a:pt x="213" y="2"/>
                    </a:lnTo>
                    <a:lnTo>
                      <a:pt x="191" y="2"/>
                    </a:lnTo>
                    <a:lnTo>
                      <a:pt x="170" y="2"/>
                    </a:lnTo>
                    <a:lnTo>
                      <a:pt x="150" y="3"/>
                    </a:lnTo>
                    <a:lnTo>
                      <a:pt x="128" y="3"/>
                    </a:lnTo>
                    <a:lnTo>
                      <a:pt x="107" y="3"/>
                    </a:lnTo>
                    <a:lnTo>
                      <a:pt x="85" y="3"/>
                    </a:lnTo>
                    <a:lnTo>
                      <a:pt x="64" y="3"/>
                    </a:lnTo>
                    <a:lnTo>
                      <a:pt x="43" y="4"/>
                    </a:lnTo>
                    <a:lnTo>
                      <a:pt x="22" y="4"/>
                    </a:lnTo>
                    <a:lnTo>
                      <a:pt x="0" y="4"/>
                    </a:lnTo>
                    <a:lnTo>
                      <a:pt x="0" y="167"/>
                    </a:lnTo>
                    <a:lnTo>
                      <a:pt x="0" y="330"/>
                    </a:lnTo>
                    <a:lnTo>
                      <a:pt x="0" y="493"/>
                    </a:lnTo>
                    <a:lnTo>
                      <a:pt x="0" y="657"/>
                    </a:lnTo>
                    <a:lnTo>
                      <a:pt x="22" y="658"/>
                    </a:lnTo>
                    <a:lnTo>
                      <a:pt x="43" y="658"/>
                    </a:lnTo>
                    <a:lnTo>
                      <a:pt x="64" y="659"/>
                    </a:lnTo>
                    <a:lnTo>
                      <a:pt x="85" y="659"/>
                    </a:lnTo>
                    <a:lnTo>
                      <a:pt x="107" y="661"/>
                    </a:lnTo>
                    <a:lnTo>
                      <a:pt x="128" y="661"/>
                    </a:lnTo>
                    <a:lnTo>
                      <a:pt x="150" y="662"/>
                    </a:lnTo>
                    <a:lnTo>
                      <a:pt x="170" y="662"/>
                    </a:lnTo>
                    <a:lnTo>
                      <a:pt x="191" y="663"/>
                    </a:lnTo>
                    <a:lnTo>
                      <a:pt x="213" y="664"/>
                    </a:lnTo>
                    <a:lnTo>
                      <a:pt x="234" y="664"/>
                    </a:lnTo>
                    <a:lnTo>
                      <a:pt x="256" y="665"/>
                    </a:lnTo>
                    <a:lnTo>
                      <a:pt x="276" y="665"/>
                    </a:lnTo>
                    <a:lnTo>
                      <a:pt x="298" y="666"/>
                    </a:lnTo>
                    <a:lnTo>
                      <a:pt x="319" y="666"/>
                    </a:lnTo>
                    <a:lnTo>
                      <a:pt x="341" y="667"/>
                    </a:lnTo>
                    <a:lnTo>
                      <a:pt x="341" y="500"/>
                    </a:lnTo>
                    <a:lnTo>
                      <a:pt x="341" y="333"/>
                    </a:lnTo>
                    <a:lnTo>
                      <a:pt x="341" y="167"/>
                    </a:lnTo>
                    <a:lnTo>
                      <a:pt x="341" y="0"/>
                    </a:lnTo>
                    <a:close/>
                  </a:path>
                </a:pathLst>
              </a:custGeom>
              <a:solidFill>
                <a:srgbClr val="AAA3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276" name="Freeform 77"/>
              <p:cNvSpPr>
                <a:spLocks/>
              </p:cNvSpPr>
              <p:nvPr/>
            </p:nvSpPr>
            <p:spPr bwMode="auto">
              <a:xfrm>
                <a:off x="2994" y="2477"/>
                <a:ext cx="145" cy="334"/>
              </a:xfrm>
              <a:custGeom>
                <a:avLst/>
                <a:gdLst>
                  <a:gd name="T0" fmla="*/ 289 w 289"/>
                  <a:gd name="T1" fmla="*/ 0 h 667"/>
                  <a:gd name="T2" fmla="*/ 271 w 289"/>
                  <a:gd name="T3" fmla="*/ 0 h 667"/>
                  <a:gd name="T4" fmla="*/ 253 w 289"/>
                  <a:gd name="T5" fmla="*/ 0 h 667"/>
                  <a:gd name="T6" fmla="*/ 235 w 289"/>
                  <a:gd name="T7" fmla="*/ 2 h 667"/>
                  <a:gd name="T8" fmla="*/ 218 w 289"/>
                  <a:gd name="T9" fmla="*/ 2 h 667"/>
                  <a:gd name="T10" fmla="*/ 199 w 289"/>
                  <a:gd name="T11" fmla="*/ 2 h 667"/>
                  <a:gd name="T12" fmla="*/ 181 w 289"/>
                  <a:gd name="T13" fmla="*/ 2 h 667"/>
                  <a:gd name="T14" fmla="*/ 163 w 289"/>
                  <a:gd name="T15" fmla="*/ 2 h 667"/>
                  <a:gd name="T16" fmla="*/ 145 w 289"/>
                  <a:gd name="T17" fmla="*/ 2 h 667"/>
                  <a:gd name="T18" fmla="*/ 126 w 289"/>
                  <a:gd name="T19" fmla="*/ 3 h 667"/>
                  <a:gd name="T20" fmla="*/ 108 w 289"/>
                  <a:gd name="T21" fmla="*/ 3 h 667"/>
                  <a:gd name="T22" fmla="*/ 91 w 289"/>
                  <a:gd name="T23" fmla="*/ 3 h 667"/>
                  <a:gd name="T24" fmla="*/ 72 w 289"/>
                  <a:gd name="T25" fmla="*/ 3 h 667"/>
                  <a:gd name="T26" fmla="*/ 54 w 289"/>
                  <a:gd name="T27" fmla="*/ 3 h 667"/>
                  <a:gd name="T28" fmla="*/ 35 w 289"/>
                  <a:gd name="T29" fmla="*/ 4 h 667"/>
                  <a:gd name="T30" fmla="*/ 18 w 289"/>
                  <a:gd name="T31" fmla="*/ 4 h 667"/>
                  <a:gd name="T32" fmla="*/ 0 w 289"/>
                  <a:gd name="T33" fmla="*/ 4 h 667"/>
                  <a:gd name="T34" fmla="*/ 0 w 289"/>
                  <a:gd name="T35" fmla="*/ 167 h 667"/>
                  <a:gd name="T36" fmla="*/ 0 w 289"/>
                  <a:gd name="T37" fmla="*/ 330 h 667"/>
                  <a:gd name="T38" fmla="*/ 0 w 289"/>
                  <a:gd name="T39" fmla="*/ 493 h 667"/>
                  <a:gd name="T40" fmla="*/ 0 w 289"/>
                  <a:gd name="T41" fmla="*/ 657 h 667"/>
                  <a:gd name="T42" fmla="*/ 18 w 289"/>
                  <a:gd name="T43" fmla="*/ 658 h 667"/>
                  <a:gd name="T44" fmla="*/ 35 w 289"/>
                  <a:gd name="T45" fmla="*/ 658 h 667"/>
                  <a:gd name="T46" fmla="*/ 54 w 289"/>
                  <a:gd name="T47" fmla="*/ 659 h 667"/>
                  <a:gd name="T48" fmla="*/ 72 w 289"/>
                  <a:gd name="T49" fmla="*/ 659 h 667"/>
                  <a:gd name="T50" fmla="*/ 91 w 289"/>
                  <a:gd name="T51" fmla="*/ 661 h 667"/>
                  <a:gd name="T52" fmla="*/ 108 w 289"/>
                  <a:gd name="T53" fmla="*/ 661 h 667"/>
                  <a:gd name="T54" fmla="*/ 126 w 289"/>
                  <a:gd name="T55" fmla="*/ 662 h 667"/>
                  <a:gd name="T56" fmla="*/ 145 w 289"/>
                  <a:gd name="T57" fmla="*/ 662 h 667"/>
                  <a:gd name="T58" fmla="*/ 163 w 289"/>
                  <a:gd name="T59" fmla="*/ 663 h 667"/>
                  <a:gd name="T60" fmla="*/ 181 w 289"/>
                  <a:gd name="T61" fmla="*/ 664 h 667"/>
                  <a:gd name="T62" fmla="*/ 199 w 289"/>
                  <a:gd name="T63" fmla="*/ 664 h 667"/>
                  <a:gd name="T64" fmla="*/ 218 w 289"/>
                  <a:gd name="T65" fmla="*/ 665 h 667"/>
                  <a:gd name="T66" fmla="*/ 235 w 289"/>
                  <a:gd name="T67" fmla="*/ 665 h 667"/>
                  <a:gd name="T68" fmla="*/ 253 w 289"/>
                  <a:gd name="T69" fmla="*/ 666 h 667"/>
                  <a:gd name="T70" fmla="*/ 271 w 289"/>
                  <a:gd name="T71" fmla="*/ 666 h 667"/>
                  <a:gd name="T72" fmla="*/ 289 w 289"/>
                  <a:gd name="T73" fmla="*/ 667 h 667"/>
                  <a:gd name="T74" fmla="*/ 289 w 289"/>
                  <a:gd name="T75" fmla="*/ 500 h 667"/>
                  <a:gd name="T76" fmla="*/ 289 w 289"/>
                  <a:gd name="T77" fmla="*/ 333 h 667"/>
                  <a:gd name="T78" fmla="*/ 289 w 289"/>
                  <a:gd name="T79" fmla="*/ 167 h 667"/>
                  <a:gd name="T80" fmla="*/ 289 w 289"/>
                  <a:gd name="T81" fmla="*/ 0 h 6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9" h="667">
                    <a:moveTo>
                      <a:pt x="289" y="0"/>
                    </a:moveTo>
                    <a:lnTo>
                      <a:pt x="271" y="0"/>
                    </a:lnTo>
                    <a:lnTo>
                      <a:pt x="253" y="0"/>
                    </a:lnTo>
                    <a:lnTo>
                      <a:pt x="235" y="2"/>
                    </a:lnTo>
                    <a:lnTo>
                      <a:pt x="218" y="2"/>
                    </a:lnTo>
                    <a:lnTo>
                      <a:pt x="199" y="2"/>
                    </a:lnTo>
                    <a:lnTo>
                      <a:pt x="181" y="2"/>
                    </a:lnTo>
                    <a:lnTo>
                      <a:pt x="163" y="2"/>
                    </a:lnTo>
                    <a:lnTo>
                      <a:pt x="145" y="2"/>
                    </a:lnTo>
                    <a:lnTo>
                      <a:pt x="126" y="3"/>
                    </a:lnTo>
                    <a:lnTo>
                      <a:pt x="108" y="3"/>
                    </a:lnTo>
                    <a:lnTo>
                      <a:pt x="91" y="3"/>
                    </a:lnTo>
                    <a:lnTo>
                      <a:pt x="72" y="3"/>
                    </a:lnTo>
                    <a:lnTo>
                      <a:pt x="54" y="3"/>
                    </a:lnTo>
                    <a:lnTo>
                      <a:pt x="35" y="4"/>
                    </a:lnTo>
                    <a:lnTo>
                      <a:pt x="18" y="4"/>
                    </a:lnTo>
                    <a:lnTo>
                      <a:pt x="0" y="4"/>
                    </a:lnTo>
                    <a:lnTo>
                      <a:pt x="0" y="167"/>
                    </a:lnTo>
                    <a:lnTo>
                      <a:pt x="0" y="330"/>
                    </a:lnTo>
                    <a:lnTo>
                      <a:pt x="0" y="493"/>
                    </a:lnTo>
                    <a:lnTo>
                      <a:pt x="0" y="657"/>
                    </a:lnTo>
                    <a:lnTo>
                      <a:pt x="18" y="658"/>
                    </a:lnTo>
                    <a:lnTo>
                      <a:pt x="35" y="658"/>
                    </a:lnTo>
                    <a:lnTo>
                      <a:pt x="54" y="659"/>
                    </a:lnTo>
                    <a:lnTo>
                      <a:pt x="72" y="659"/>
                    </a:lnTo>
                    <a:lnTo>
                      <a:pt x="91" y="661"/>
                    </a:lnTo>
                    <a:lnTo>
                      <a:pt x="108" y="661"/>
                    </a:lnTo>
                    <a:lnTo>
                      <a:pt x="126" y="662"/>
                    </a:lnTo>
                    <a:lnTo>
                      <a:pt x="145" y="662"/>
                    </a:lnTo>
                    <a:lnTo>
                      <a:pt x="163" y="663"/>
                    </a:lnTo>
                    <a:lnTo>
                      <a:pt x="181" y="664"/>
                    </a:lnTo>
                    <a:lnTo>
                      <a:pt x="199" y="664"/>
                    </a:lnTo>
                    <a:lnTo>
                      <a:pt x="218" y="665"/>
                    </a:lnTo>
                    <a:lnTo>
                      <a:pt x="235" y="665"/>
                    </a:lnTo>
                    <a:lnTo>
                      <a:pt x="253" y="666"/>
                    </a:lnTo>
                    <a:lnTo>
                      <a:pt x="271" y="666"/>
                    </a:lnTo>
                    <a:lnTo>
                      <a:pt x="289" y="667"/>
                    </a:lnTo>
                    <a:lnTo>
                      <a:pt x="289" y="500"/>
                    </a:lnTo>
                    <a:lnTo>
                      <a:pt x="289" y="333"/>
                    </a:lnTo>
                    <a:lnTo>
                      <a:pt x="289" y="167"/>
                    </a:lnTo>
                    <a:lnTo>
                      <a:pt x="289" y="0"/>
                    </a:lnTo>
                    <a:close/>
                  </a:path>
                </a:pathLst>
              </a:custGeom>
              <a:solidFill>
                <a:srgbClr val="B2A8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277" name="Freeform 78"/>
              <p:cNvSpPr>
                <a:spLocks/>
              </p:cNvSpPr>
              <p:nvPr/>
            </p:nvSpPr>
            <p:spPr bwMode="auto">
              <a:xfrm>
                <a:off x="3021" y="2477"/>
                <a:ext cx="118" cy="334"/>
              </a:xfrm>
              <a:custGeom>
                <a:avLst/>
                <a:gdLst>
                  <a:gd name="T0" fmla="*/ 235 w 235"/>
                  <a:gd name="T1" fmla="*/ 0 h 667"/>
                  <a:gd name="T2" fmla="*/ 220 w 235"/>
                  <a:gd name="T3" fmla="*/ 0 h 667"/>
                  <a:gd name="T4" fmla="*/ 205 w 235"/>
                  <a:gd name="T5" fmla="*/ 0 h 667"/>
                  <a:gd name="T6" fmla="*/ 190 w 235"/>
                  <a:gd name="T7" fmla="*/ 2 h 667"/>
                  <a:gd name="T8" fmla="*/ 176 w 235"/>
                  <a:gd name="T9" fmla="*/ 2 h 667"/>
                  <a:gd name="T10" fmla="*/ 161 w 235"/>
                  <a:gd name="T11" fmla="*/ 2 h 667"/>
                  <a:gd name="T12" fmla="*/ 146 w 235"/>
                  <a:gd name="T13" fmla="*/ 2 h 667"/>
                  <a:gd name="T14" fmla="*/ 131 w 235"/>
                  <a:gd name="T15" fmla="*/ 2 h 667"/>
                  <a:gd name="T16" fmla="*/ 117 w 235"/>
                  <a:gd name="T17" fmla="*/ 2 h 667"/>
                  <a:gd name="T18" fmla="*/ 102 w 235"/>
                  <a:gd name="T19" fmla="*/ 3 h 667"/>
                  <a:gd name="T20" fmla="*/ 87 w 235"/>
                  <a:gd name="T21" fmla="*/ 3 h 667"/>
                  <a:gd name="T22" fmla="*/ 74 w 235"/>
                  <a:gd name="T23" fmla="*/ 3 h 667"/>
                  <a:gd name="T24" fmla="*/ 59 w 235"/>
                  <a:gd name="T25" fmla="*/ 3 h 667"/>
                  <a:gd name="T26" fmla="*/ 44 w 235"/>
                  <a:gd name="T27" fmla="*/ 3 h 667"/>
                  <a:gd name="T28" fmla="*/ 29 w 235"/>
                  <a:gd name="T29" fmla="*/ 4 h 667"/>
                  <a:gd name="T30" fmla="*/ 15 w 235"/>
                  <a:gd name="T31" fmla="*/ 4 h 667"/>
                  <a:gd name="T32" fmla="*/ 0 w 235"/>
                  <a:gd name="T33" fmla="*/ 4 h 667"/>
                  <a:gd name="T34" fmla="*/ 0 w 235"/>
                  <a:gd name="T35" fmla="*/ 167 h 667"/>
                  <a:gd name="T36" fmla="*/ 0 w 235"/>
                  <a:gd name="T37" fmla="*/ 330 h 667"/>
                  <a:gd name="T38" fmla="*/ 0 w 235"/>
                  <a:gd name="T39" fmla="*/ 493 h 667"/>
                  <a:gd name="T40" fmla="*/ 0 w 235"/>
                  <a:gd name="T41" fmla="*/ 657 h 667"/>
                  <a:gd name="T42" fmla="*/ 15 w 235"/>
                  <a:gd name="T43" fmla="*/ 658 h 667"/>
                  <a:gd name="T44" fmla="*/ 29 w 235"/>
                  <a:gd name="T45" fmla="*/ 658 h 667"/>
                  <a:gd name="T46" fmla="*/ 44 w 235"/>
                  <a:gd name="T47" fmla="*/ 659 h 667"/>
                  <a:gd name="T48" fmla="*/ 59 w 235"/>
                  <a:gd name="T49" fmla="*/ 659 h 667"/>
                  <a:gd name="T50" fmla="*/ 74 w 235"/>
                  <a:gd name="T51" fmla="*/ 661 h 667"/>
                  <a:gd name="T52" fmla="*/ 87 w 235"/>
                  <a:gd name="T53" fmla="*/ 661 h 667"/>
                  <a:gd name="T54" fmla="*/ 102 w 235"/>
                  <a:gd name="T55" fmla="*/ 662 h 667"/>
                  <a:gd name="T56" fmla="*/ 117 w 235"/>
                  <a:gd name="T57" fmla="*/ 662 h 667"/>
                  <a:gd name="T58" fmla="*/ 131 w 235"/>
                  <a:gd name="T59" fmla="*/ 663 h 667"/>
                  <a:gd name="T60" fmla="*/ 146 w 235"/>
                  <a:gd name="T61" fmla="*/ 664 h 667"/>
                  <a:gd name="T62" fmla="*/ 161 w 235"/>
                  <a:gd name="T63" fmla="*/ 664 h 667"/>
                  <a:gd name="T64" fmla="*/ 176 w 235"/>
                  <a:gd name="T65" fmla="*/ 665 h 667"/>
                  <a:gd name="T66" fmla="*/ 190 w 235"/>
                  <a:gd name="T67" fmla="*/ 665 h 667"/>
                  <a:gd name="T68" fmla="*/ 205 w 235"/>
                  <a:gd name="T69" fmla="*/ 666 h 667"/>
                  <a:gd name="T70" fmla="*/ 220 w 235"/>
                  <a:gd name="T71" fmla="*/ 666 h 667"/>
                  <a:gd name="T72" fmla="*/ 235 w 235"/>
                  <a:gd name="T73" fmla="*/ 667 h 667"/>
                  <a:gd name="T74" fmla="*/ 235 w 235"/>
                  <a:gd name="T75" fmla="*/ 500 h 667"/>
                  <a:gd name="T76" fmla="*/ 235 w 235"/>
                  <a:gd name="T77" fmla="*/ 333 h 667"/>
                  <a:gd name="T78" fmla="*/ 235 w 235"/>
                  <a:gd name="T79" fmla="*/ 167 h 667"/>
                  <a:gd name="T80" fmla="*/ 235 w 235"/>
                  <a:gd name="T81" fmla="*/ 0 h 6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35" h="667">
                    <a:moveTo>
                      <a:pt x="235" y="0"/>
                    </a:moveTo>
                    <a:lnTo>
                      <a:pt x="220" y="0"/>
                    </a:lnTo>
                    <a:lnTo>
                      <a:pt x="205" y="0"/>
                    </a:lnTo>
                    <a:lnTo>
                      <a:pt x="190" y="2"/>
                    </a:lnTo>
                    <a:lnTo>
                      <a:pt x="176" y="2"/>
                    </a:lnTo>
                    <a:lnTo>
                      <a:pt x="161" y="2"/>
                    </a:lnTo>
                    <a:lnTo>
                      <a:pt x="146" y="2"/>
                    </a:lnTo>
                    <a:lnTo>
                      <a:pt x="131" y="2"/>
                    </a:lnTo>
                    <a:lnTo>
                      <a:pt x="117" y="2"/>
                    </a:lnTo>
                    <a:lnTo>
                      <a:pt x="102" y="3"/>
                    </a:lnTo>
                    <a:lnTo>
                      <a:pt x="87" y="3"/>
                    </a:lnTo>
                    <a:lnTo>
                      <a:pt x="74" y="3"/>
                    </a:lnTo>
                    <a:lnTo>
                      <a:pt x="59" y="3"/>
                    </a:lnTo>
                    <a:lnTo>
                      <a:pt x="44" y="3"/>
                    </a:lnTo>
                    <a:lnTo>
                      <a:pt x="29" y="4"/>
                    </a:lnTo>
                    <a:lnTo>
                      <a:pt x="15" y="4"/>
                    </a:lnTo>
                    <a:lnTo>
                      <a:pt x="0" y="4"/>
                    </a:lnTo>
                    <a:lnTo>
                      <a:pt x="0" y="167"/>
                    </a:lnTo>
                    <a:lnTo>
                      <a:pt x="0" y="330"/>
                    </a:lnTo>
                    <a:lnTo>
                      <a:pt x="0" y="493"/>
                    </a:lnTo>
                    <a:lnTo>
                      <a:pt x="0" y="657"/>
                    </a:lnTo>
                    <a:lnTo>
                      <a:pt x="15" y="658"/>
                    </a:lnTo>
                    <a:lnTo>
                      <a:pt x="29" y="658"/>
                    </a:lnTo>
                    <a:lnTo>
                      <a:pt x="44" y="659"/>
                    </a:lnTo>
                    <a:lnTo>
                      <a:pt x="59" y="659"/>
                    </a:lnTo>
                    <a:lnTo>
                      <a:pt x="74" y="661"/>
                    </a:lnTo>
                    <a:lnTo>
                      <a:pt x="87" y="661"/>
                    </a:lnTo>
                    <a:lnTo>
                      <a:pt x="102" y="662"/>
                    </a:lnTo>
                    <a:lnTo>
                      <a:pt x="117" y="662"/>
                    </a:lnTo>
                    <a:lnTo>
                      <a:pt x="131" y="663"/>
                    </a:lnTo>
                    <a:lnTo>
                      <a:pt x="146" y="664"/>
                    </a:lnTo>
                    <a:lnTo>
                      <a:pt x="161" y="664"/>
                    </a:lnTo>
                    <a:lnTo>
                      <a:pt x="176" y="665"/>
                    </a:lnTo>
                    <a:lnTo>
                      <a:pt x="190" y="665"/>
                    </a:lnTo>
                    <a:lnTo>
                      <a:pt x="205" y="666"/>
                    </a:lnTo>
                    <a:lnTo>
                      <a:pt x="220" y="666"/>
                    </a:lnTo>
                    <a:lnTo>
                      <a:pt x="235" y="667"/>
                    </a:lnTo>
                    <a:lnTo>
                      <a:pt x="235" y="500"/>
                    </a:lnTo>
                    <a:lnTo>
                      <a:pt x="235" y="333"/>
                    </a:lnTo>
                    <a:lnTo>
                      <a:pt x="235" y="167"/>
                    </a:lnTo>
                    <a:lnTo>
                      <a:pt x="235" y="0"/>
                    </a:lnTo>
                    <a:close/>
                  </a:path>
                </a:pathLst>
              </a:custGeom>
              <a:solidFill>
                <a:srgbClr val="BAAF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278" name="Freeform 79"/>
              <p:cNvSpPr>
                <a:spLocks/>
              </p:cNvSpPr>
              <p:nvPr/>
            </p:nvSpPr>
            <p:spPr bwMode="auto">
              <a:xfrm>
                <a:off x="3048" y="2477"/>
                <a:ext cx="91" cy="334"/>
              </a:xfrm>
              <a:custGeom>
                <a:avLst/>
                <a:gdLst>
                  <a:gd name="T0" fmla="*/ 182 w 182"/>
                  <a:gd name="T1" fmla="*/ 0 h 667"/>
                  <a:gd name="T2" fmla="*/ 159 w 182"/>
                  <a:gd name="T3" fmla="*/ 0 h 667"/>
                  <a:gd name="T4" fmla="*/ 136 w 182"/>
                  <a:gd name="T5" fmla="*/ 2 h 667"/>
                  <a:gd name="T6" fmla="*/ 113 w 182"/>
                  <a:gd name="T7" fmla="*/ 2 h 667"/>
                  <a:gd name="T8" fmla="*/ 91 w 182"/>
                  <a:gd name="T9" fmla="*/ 2 h 667"/>
                  <a:gd name="T10" fmla="*/ 68 w 182"/>
                  <a:gd name="T11" fmla="*/ 3 h 667"/>
                  <a:gd name="T12" fmla="*/ 45 w 182"/>
                  <a:gd name="T13" fmla="*/ 3 h 667"/>
                  <a:gd name="T14" fmla="*/ 23 w 182"/>
                  <a:gd name="T15" fmla="*/ 4 h 667"/>
                  <a:gd name="T16" fmla="*/ 0 w 182"/>
                  <a:gd name="T17" fmla="*/ 4 h 667"/>
                  <a:gd name="T18" fmla="*/ 0 w 182"/>
                  <a:gd name="T19" fmla="*/ 167 h 667"/>
                  <a:gd name="T20" fmla="*/ 0 w 182"/>
                  <a:gd name="T21" fmla="*/ 330 h 667"/>
                  <a:gd name="T22" fmla="*/ 0 w 182"/>
                  <a:gd name="T23" fmla="*/ 493 h 667"/>
                  <a:gd name="T24" fmla="*/ 0 w 182"/>
                  <a:gd name="T25" fmla="*/ 657 h 667"/>
                  <a:gd name="T26" fmla="*/ 23 w 182"/>
                  <a:gd name="T27" fmla="*/ 658 h 667"/>
                  <a:gd name="T28" fmla="*/ 45 w 182"/>
                  <a:gd name="T29" fmla="*/ 659 h 667"/>
                  <a:gd name="T30" fmla="*/ 68 w 182"/>
                  <a:gd name="T31" fmla="*/ 661 h 667"/>
                  <a:gd name="T32" fmla="*/ 91 w 182"/>
                  <a:gd name="T33" fmla="*/ 662 h 667"/>
                  <a:gd name="T34" fmla="*/ 113 w 182"/>
                  <a:gd name="T35" fmla="*/ 664 h 667"/>
                  <a:gd name="T36" fmla="*/ 136 w 182"/>
                  <a:gd name="T37" fmla="*/ 665 h 667"/>
                  <a:gd name="T38" fmla="*/ 159 w 182"/>
                  <a:gd name="T39" fmla="*/ 666 h 667"/>
                  <a:gd name="T40" fmla="*/ 182 w 182"/>
                  <a:gd name="T41" fmla="*/ 667 h 667"/>
                  <a:gd name="T42" fmla="*/ 182 w 182"/>
                  <a:gd name="T43" fmla="*/ 500 h 667"/>
                  <a:gd name="T44" fmla="*/ 182 w 182"/>
                  <a:gd name="T45" fmla="*/ 333 h 667"/>
                  <a:gd name="T46" fmla="*/ 182 w 182"/>
                  <a:gd name="T47" fmla="*/ 167 h 667"/>
                  <a:gd name="T48" fmla="*/ 182 w 182"/>
                  <a:gd name="T49" fmla="*/ 0 h 6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2" h="667">
                    <a:moveTo>
                      <a:pt x="182" y="0"/>
                    </a:moveTo>
                    <a:lnTo>
                      <a:pt x="159" y="0"/>
                    </a:lnTo>
                    <a:lnTo>
                      <a:pt x="136" y="2"/>
                    </a:lnTo>
                    <a:lnTo>
                      <a:pt x="113" y="2"/>
                    </a:lnTo>
                    <a:lnTo>
                      <a:pt x="91" y="2"/>
                    </a:lnTo>
                    <a:lnTo>
                      <a:pt x="68" y="3"/>
                    </a:lnTo>
                    <a:lnTo>
                      <a:pt x="45" y="3"/>
                    </a:lnTo>
                    <a:lnTo>
                      <a:pt x="23" y="4"/>
                    </a:lnTo>
                    <a:lnTo>
                      <a:pt x="0" y="4"/>
                    </a:lnTo>
                    <a:lnTo>
                      <a:pt x="0" y="167"/>
                    </a:lnTo>
                    <a:lnTo>
                      <a:pt x="0" y="330"/>
                    </a:lnTo>
                    <a:lnTo>
                      <a:pt x="0" y="493"/>
                    </a:lnTo>
                    <a:lnTo>
                      <a:pt x="0" y="657"/>
                    </a:lnTo>
                    <a:lnTo>
                      <a:pt x="23" y="658"/>
                    </a:lnTo>
                    <a:lnTo>
                      <a:pt x="45" y="659"/>
                    </a:lnTo>
                    <a:lnTo>
                      <a:pt x="68" y="661"/>
                    </a:lnTo>
                    <a:lnTo>
                      <a:pt x="91" y="662"/>
                    </a:lnTo>
                    <a:lnTo>
                      <a:pt x="113" y="664"/>
                    </a:lnTo>
                    <a:lnTo>
                      <a:pt x="136" y="665"/>
                    </a:lnTo>
                    <a:lnTo>
                      <a:pt x="159" y="666"/>
                    </a:lnTo>
                    <a:lnTo>
                      <a:pt x="182" y="667"/>
                    </a:lnTo>
                    <a:lnTo>
                      <a:pt x="182" y="500"/>
                    </a:lnTo>
                    <a:lnTo>
                      <a:pt x="182" y="333"/>
                    </a:lnTo>
                    <a:lnTo>
                      <a:pt x="182" y="167"/>
                    </a:lnTo>
                    <a:lnTo>
                      <a:pt x="182" y="0"/>
                    </a:lnTo>
                    <a:close/>
                  </a:path>
                </a:pathLst>
              </a:custGeom>
              <a:solidFill>
                <a:srgbClr val="C1B5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279" name="Freeform 80"/>
              <p:cNvSpPr>
                <a:spLocks/>
              </p:cNvSpPr>
              <p:nvPr/>
            </p:nvSpPr>
            <p:spPr bwMode="auto">
              <a:xfrm>
                <a:off x="3074" y="2477"/>
                <a:ext cx="65" cy="334"/>
              </a:xfrm>
              <a:custGeom>
                <a:avLst/>
                <a:gdLst>
                  <a:gd name="T0" fmla="*/ 130 w 130"/>
                  <a:gd name="T1" fmla="*/ 0 h 667"/>
                  <a:gd name="T2" fmla="*/ 0 w 130"/>
                  <a:gd name="T3" fmla="*/ 4 h 667"/>
                  <a:gd name="T4" fmla="*/ 0 w 130"/>
                  <a:gd name="T5" fmla="*/ 657 h 667"/>
                  <a:gd name="T6" fmla="*/ 130 w 130"/>
                  <a:gd name="T7" fmla="*/ 667 h 667"/>
                  <a:gd name="T8" fmla="*/ 130 w 130"/>
                  <a:gd name="T9" fmla="*/ 0 h 667"/>
                </a:gdLst>
                <a:ahLst/>
                <a:cxnLst>
                  <a:cxn ang="0">
                    <a:pos x="T0" y="T1"/>
                  </a:cxn>
                  <a:cxn ang="0">
                    <a:pos x="T2" y="T3"/>
                  </a:cxn>
                  <a:cxn ang="0">
                    <a:pos x="T4" y="T5"/>
                  </a:cxn>
                  <a:cxn ang="0">
                    <a:pos x="T6" y="T7"/>
                  </a:cxn>
                  <a:cxn ang="0">
                    <a:pos x="T8" y="T9"/>
                  </a:cxn>
                </a:cxnLst>
                <a:rect l="0" t="0" r="r" b="b"/>
                <a:pathLst>
                  <a:path w="130" h="667">
                    <a:moveTo>
                      <a:pt x="130" y="0"/>
                    </a:moveTo>
                    <a:lnTo>
                      <a:pt x="0" y="4"/>
                    </a:lnTo>
                    <a:lnTo>
                      <a:pt x="0" y="657"/>
                    </a:lnTo>
                    <a:lnTo>
                      <a:pt x="130" y="667"/>
                    </a:lnTo>
                    <a:lnTo>
                      <a:pt x="130" y="0"/>
                    </a:lnTo>
                    <a:close/>
                  </a:path>
                </a:pathLst>
              </a:custGeom>
              <a:solidFill>
                <a:srgbClr val="C9BC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280" name="Freeform 81"/>
              <p:cNvSpPr>
                <a:spLocks/>
              </p:cNvSpPr>
              <p:nvPr/>
            </p:nvSpPr>
            <p:spPr bwMode="auto">
              <a:xfrm>
                <a:off x="2772" y="2019"/>
                <a:ext cx="340" cy="180"/>
              </a:xfrm>
              <a:custGeom>
                <a:avLst/>
                <a:gdLst>
                  <a:gd name="T0" fmla="*/ 680 w 680"/>
                  <a:gd name="T1" fmla="*/ 41 h 360"/>
                  <a:gd name="T2" fmla="*/ 6 w 680"/>
                  <a:gd name="T3" fmla="*/ 0 h 360"/>
                  <a:gd name="T4" fmla="*/ 0 w 680"/>
                  <a:gd name="T5" fmla="*/ 334 h 360"/>
                  <a:gd name="T6" fmla="*/ 680 w 680"/>
                  <a:gd name="T7" fmla="*/ 360 h 360"/>
                  <a:gd name="T8" fmla="*/ 680 w 680"/>
                  <a:gd name="T9" fmla="*/ 41 h 360"/>
                </a:gdLst>
                <a:ahLst/>
                <a:cxnLst>
                  <a:cxn ang="0">
                    <a:pos x="T0" y="T1"/>
                  </a:cxn>
                  <a:cxn ang="0">
                    <a:pos x="T2" y="T3"/>
                  </a:cxn>
                  <a:cxn ang="0">
                    <a:pos x="T4" y="T5"/>
                  </a:cxn>
                  <a:cxn ang="0">
                    <a:pos x="T6" y="T7"/>
                  </a:cxn>
                  <a:cxn ang="0">
                    <a:pos x="T8" y="T9"/>
                  </a:cxn>
                </a:cxnLst>
                <a:rect l="0" t="0" r="r" b="b"/>
                <a:pathLst>
                  <a:path w="680" h="360">
                    <a:moveTo>
                      <a:pt x="680" y="41"/>
                    </a:moveTo>
                    <a:lnTo>
                      <a:pt x="6" y="0"/>
                    </a:lnTo>
                    <a:lnTo>
                      <a:pt x="0" y="334"/>
                    </a:lnTo>
                    <a:lnTo>
                      <a:pt x="680" y="360"/>
                    </a:lnTo>
                    <a:lnTo>
                      <a:pt x="680" y="41"/>
                    </a:lnTo>
                    <a:close/>
                  </a:path>
                </a:pathLst>
              </a:custGeom>
              <a:solidFill>
                <a:srgbClr val="5963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281" name="Freeform 82"/>
              <p:cNvSpPr>
                <a:spLocks/>
              </p:cNvSpPr>
              <p:nvPr/>
            </p:nvSpPr>
            <p:spPr bwMode="auto">
              <a:xfrm>
                <a:off x="2839" y="2040"/>
                <a:ext cx="54" cy="19"/>
              </a:xfrm>
              <a:custGeom>
                <a:avLst/>
                <a:gdLst>
                  <a:gd name="T0" fmla="*/ 108 w 108"/>
                  <a:gd name="T1" fmla="*/ 7 h 38"/>
                  <a:gd name="T2" fmla="*/ 0 w 108"/>
                  <a:gd name="T3" fmla="*/ 0 h 38"/>
                  <a:gd name="T4" fmla="*/ 0 w 108"/>
                  <a:gd name="T5" fmla="*/ 31 h 38"/>
                  <a:gd name="T6" fmla="*/ 108 w 108"/>
                  <a:gd name="T7" fmla="*/ 38 h 38"/>
                  <a:gd name="T8" fmla="*/ 108 w 108"/>
                  <a:gd name="T9" fmla="*/ 7 h 38"/>
                </a:gdLst>
                <a:ahLst/>
                <a:cxnLst>
                  <a:cxn ang="0">
                    <a:pos x="T0" y="T1"/>
                  </a:cxn>
                  <a:cxn ang="0">
                    <a:pos x="T2" y="T3"/>
                  </a:cxn>
                  <a:cxn ang="0">
                    <a:pos x="T4" y="T5"/>
                  </a:cxn>
                  <a:cxn ang="0">
                    <a:pos x="T6" y="T7"/>
                  </a:cxn>
                  <a:cxn ang="0">
                    <a:pos x="T8" y="T9"/>
                  </a:cxn>
                </a:cxnLst>
                <a:rect l="0" t="0" r="r" b="b"/>
                <a:pathLst>
                  <a:path w="108" h="38">
                    <a:moveTo>
                      <a:pt x="108" y="7"/>
                    </a:moveTo>
                    <a:lnTo>
                      <a:pt x="0" y="0"/>
                    </a:lnTo>
                    <a:lnTo>
                      <a:pt x="0" y="31"/>
                    </a:lnTo>
                    <a:lnTo>
                      <a:pt x="108" y="38"/>
                    </a:lnTo>
                    <a:lnTo>
                      <a:pt x="108" y="7"/>
                    </a:lnTo>
                    <a:close/>
                  </a:path>
                </a:pathLst>
              </a:custGeom>
              <a:solidFill>
                <a:srgbClr val="1C26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282" name="Freeform 83"/>
              <p:cNvSpPr>
                <a:spLocks/>
              </p:cNvSpPr>
              <p:nvPr/>
            </p:nvSpPr>
            <p:spPr bwMode="auto">
              <a:xfrm>
                <a:off x="2839" y="2073"/>
                <a:ext cx="54" cy="18"/>
              </a:xfrm>
              <a:custGeom>
                <a:avLst/>
                <a:gdLst>
                  <a:gd name="T0" fmla="*/ 108 w 108"/>
                  <a:gd name="T1" fmla="*/ 6 h 36"/>
                  <a:gd name="T2" fmla="*/ 0 w 108"/>
                  <a:gd name="T3" fmla="*/ 0 h 36"/>
                  <a:gd name="T4" fmla="*/ 0 w 108"/>
                  <a:gd name="T5" fmla="*/ 30 h 36"/>
                  <a:gd name="T6" fmla="*/ 108 w 108"/>
                  <a:gd name="T7" fmla="*/ 36 h 36"/>
                  <a:gd name="T8" fmla="*/ 108 w 108"/>
                  <a:gd name="T9" fmla="*/ 6 h 36"/>
                </a:gdLst>
                <a:ahLst/>
                <a:cxnLst>
                  <a:cxn ang="0">
                    <a:pos x="T0" y="T1"/>
                  </a:cxn>
                  <a:cxn ang="0">
                    <a:pos x="T2" y="T3"/>
                  </a:cxn>
                  <a:cxn ang="0">
                    <a:pos x="T4" y="T5"/>
                  </a:cxn>
                  <a:cxn ang="0">
                    <a:pos x="T6" y="T7"/>
                  </a:cxn>
                  <a:cxn ang="0">
                    <a:pos x="T8" y="T9"/>
                  </a:cxn>
                </a:cxnLst>
                <a:rect l="0" t="0" r="r" b="b"/>
                <a:pathLst>
                  <a:path w="108" h="36">
                    <a:moveTo>
                      <a:pt x="108" y="6"/>
                    </a:moveTo>
                    <a:lnTo>
                      <a:pt x="0" y="0"/>
                    </a:lnTo>
                    <a:lnTo>
                      <a:pt x="0" y="30"/>
                    </a:lnTo>
                    <a:lnTo>
                      <a:pt x="108" y="36"/>
                    </a:lnTo>
                    <a:lnTo>
                      <a:pt x="108" y="6"/>
                    </a:lnTo>
                    <a:close/>
                  </a:path>
                </a:pathLst>
              </a:custGeom>
              <a:solidFill>
                <a:srgbClr val="1C26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283" name="Freeform 84"/>
              <p:cNvSpPr>
                <a:spLocks/>
              </p:cNvSpPr>
              <p:nvPr/>
            </p:nvSpPr>
            <p:spPr bwMode="auto">
              <a:xfrm>
                <a:off x="2837" y="2114"/>
                <a:ext cx="54" cy="18"/>
              </a:xfrm>
              <a:custGeom>
                <a:avLst/>
                <a:gdLst>
                  <a:gd name="T0" fmla="*/ 108 w 108"/>
                  <a:gd name="T1" fmla="*/ 5 h 36"/>
                  <a:gd name="T2" fmla="*/ 0 w 108"/>
                  <a:gd name="T3" fmla="*/ 0 h 36"/>
                  <a:gd name="T4" fmla="*/ 0 w 108"/>
                  <a:gd name="T5" fmla="*/ 31 h 36"/>
                  <a:gd name="T6" fmla="*/ 108 w 108"/>
                  <a:gd name="T7" fmla="*/ 36 h 36"/>
                  <a:gd name="T8" fmla="*/ 108 w 108"/>
                  <a:gd name="T9" fmla="*/ 5 h 36"/>
                </a:gdLst>
                <a:ahLst/>
                <a:cxnLst>
                  <a:cxn ang="0">
                    <a:pos x="T0" y="T1"/>
                  </a:cxn>
                  <a:cxn ang="0">
                    <a:pos x="T2" y="T3"/>
                  </a:cxn>
                  <a:cxn ang="0">
                    <a:pos x="T4" y="T5"/>
                  </a:cxn>
                  <a:cxn ang="0">
                    <a:pos x="T6" y="T7"/>
                  </a:cxn>
                  <a:cxn ang="0">
                    <a:pos x="T8" y="T9"/>
                  </a:cxn>
                </a:cxnLst>
                <a:rect l="0" t="0" r="r" b="b"/>
                <a:pathLst>
                  <a:path w="108" h="36">
                    <a:moveTo>
                      <a:pt x="108" y="5"/>
                    </a:moveTo>
                    <a:lnTo>
                      <a:pt x="0" y="0"/>
                    </a:lnTo>
                    <a:lnTo>
                      <a:pt x="0" y="31"/>
                    </a:lnTo>
                    <a:lnTo>
                      <a:pt x="108" y="36"/>
                    </a:lnTo>
                    <a:lnTo>
                      <a:pt x="108" y="5"/>
                    </a:lnTo>
                    <a:close/>
                  </a:path>
                </a:pathLst>
              </a:custGeom>
              <a:solidFill>
                <a:srgbClr val="1C26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284" name="Freeform 85"/>
              <p:cNvSpPr>
                <a:spLocks/>
              </p:cNvSpPr>
              <p:nvPr/>
            </p:nvSpPr>
            <p:spPr bwMode="auto">
              <a:xfrm>
                <a:off x="2843" y="2044"/>
                <a:ext cx="47" cy="10"/>
              </a:xfrm>
              <a:custGeom>
                <a:avLst/>
                <a:gdLst>
                  <a:gd name="T0" fmla="*/ 93 w 93"/>
                  <a:gd name="T1" fmla="*/ 9 h 22"/>
                  <a:gd name="T2" fmla="*/ 0 w 93"/>
                  <a:gd name="T3" fmla="*/ 0 h 22"/>
                  <a:gd name="T4" fmla="*/ 0 w 93"/>
                  <a:gd name="T5" fmla="*/ 15 h 22"/>
                  <a:gd name="T6" fmla="*/ 93 w 93"/>
                  <a:gd name="T7" fmla="*/ 22 h 22"/>
                  <a:gd name="T8" fmla="*/ 93 w 93"/>
                  <a:gd name="T9" fmla="*/ 9 h 22"/>
                </a:gdLst>
                <a:ahLst/>
                <a:cxnLst>
                  <a:cxn ang="0">
                    <a:pos x="T0" y="T1"/>
                  </a:cxn>
                  <a:cxn ang="0">
                    <a:pos x="T2" y="T3"/>
                  </a:cxn>
                  <a:cxn ang="0">
                    <a:pos x="T4" y="T5"/>
                  </a:cxn>
                  <a:cxn ang="0">
                    <a:pos x="T6" y="T7"/>
                  </a:cxn>
                  <a:cxn ang="0">
                    <a:pos x="T8" y="T9"/>
                  </a:cxn>
                </a:cxnLst>
                <a:rect l="0" t="0" r="r" b="b"/>
                <a:pathLst>
                  <a:path w="93" h="22">
                    <a:moveTo>
                      <a:pt x="93" y="9"/>
                    </a:moveTo>
                    <a:lnTo>
                      <a:pt x="0" y="0"/>
                    </a:lnTo>
                    <a:lnTo>
                      <a:pt x="0" y="15"/>
                    </a:lnTo>
                    <a:lnTo>
                      <a:pt x="93" y="22"/>
                    </a:lnTo>
                    <a:lnTo>
                      <a:pt x="93" y="9"/>
                    </a:lnTo>
                    <a:close/>
                  </a:path>
                </a:pathLst>
              </a:custGeom>
              <a:solidFill>
                <a:srgbClr val="8989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285" name="Freeform 86"/>
              <p:cNvSpPr>
                <a:spLocks/>
              </p:cNvSpPr>
              <p:nvPr/>
            </p:nvSpPr>
            <p:spPr bwMode="auto">
              <a:xfrm>
                <a:off x="2843" y="2076"/>
                <a:ext cx="47" cy="11"/>
              </a:xfrm>
              <a:custGeom>
                <a:avLst/>
                <a:gdLst>
                  <a:gd name="T0" fmla="*/ 93 w 93"/>
                  <a:gd name="T1" fmla="*/ 8 h 20"/>
                  <a:gd name="T2" fmla="*/ 0 w 93"/>
                  <a:gd name="T3" fmla="*/ 0 h 20"/>
                  <a:gd name="T4" fmla="*/ 0 w 93"/>
                  <a:gd name="T5" fmla="*/ 15 h 20"/>
                  <a:gd name="T6" fmla="*/ 93 w 93"/>
                  <a:gd name="T7" fmla="*/ 20 h 20"/>
                  <a:gd name="T8" fmla="*/ 93 w 93"/>
                  <a:gd name="T9" fmla="*/ 8 h 20"/>
                </a:gdLst>
                <a:ahLst/>
                <a:cxnLst>
                  <a:cxn ang="0">
                    <a:pos x="T0" y="T1"/>
                  </a:cxn>
                  <a:cxn ang="0">
                    <a:pos x="T2" y="T3"/>
                  </a:cxn>
                  <a:cxn ang="0">
                    <a:pos x="T4" y="T5"/>
                  </a:cxn>
                  <a:cxn ang="0">
                    <a:pos x="T6" y="T7"/>
                  </a:cxn>
                  <a:cxn ang="0">
                    <a:pos x="T8" y="T9"/>
                  </a:cxn>
                </a:cxnLst>
                <a:rect l="0" t="0" r="r" b="b"/>
                <a:pathLst>
                  <a:path w="93" h="20">
                    <a:moveTo>
                      <a:pt x="93" y="8"/>
                    </a:moveTo>
                    <a:lnTo>
                      <a:pt x="0" y="0"/>
                    </a:lnTo>
                    <a:lnTo>
                      <a:pt x="0" y="15"/>
                    </a:lnTo>
                    <a:lnTo>
                      <a:pt x="93" y="20"/>
                    </a:lnTo>
                    <a:lnTo>
                      <a:pt x="93" y="8"/>
                    </a:lnTo>
                    <a:close/>
                  </a:path>
                </a:pathLst>
              </a:custGeom>
              <a:solidFill>
                <a:srgbClr val="8989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286" name="Freeform 87"/>
              <p:cNvSpPr>
                <a:spLocks/>
              </p:cNvSpPr>
              <p:nvPr/>
            </p:nvSpPr>
            <p:spPr bwMode="auto">
              <a:xfrm>
                <a:off x="2842" y="2117"/>
                <a:ext cx="46" cy="11"/>
              </a:xfrm>
              <a:custGeom>
                <a:avLst/>
                <a:gdLst>
                  <a:gd name="T0" fmla="*/ 94 w 94"/>
                  <a:gd name="T1" fmla="*/ 10 h 22"/>
                  <a:gd name="T2" fmla="*/ 0 w 94"/>
                  <a:gd name="T3" fmla="*/ 0 h 22"/>
                  <a:gd name="T4" fmla="*/ 0 w 94"/>
                  <a:gd name="T5" fmla="*/ 16 h 22"/>
                  <a:gd name="T6" fmla="*/ 94 w 94"/>
                  <a:gd name="T7" fmla="*/ 22 h 22"/>
                  <a:gd name="T8" fmla="*/ 94 w 94"/>
                  <a:gd name="T9" fmla="*/ 10 h 22"/>
                </a:gdLst>
                <a:ahLst/>
                <a:cxnLst>
                  <a:cxn ang="0">
                    <a:pos x="T0" y="T1"/>
                  </a:cxn>
                  <a:cxn ang="0">
                    <a:pos x="T2" y="T3"/>
                  </a:cxn>
                  <a:cxn ang="0">
                    <a:pos x="T4" y="T5"/>
                  </a:cxn>
                  <a:cxn ang="0">
                    <a:pos x="T6" y="T7"/>
                  </a:cxn>
                  <a:cxn ang="0">
                    <a:pos x="T8" y="T9"/>
                  </a:cxn>
                </a:cxnLst>
                <a:rect l="0" t="0" r="r" b="b"/>
                <a:pathLst>
                  <a:path w="94" h="22">
                    <a:moveTo>
                      <a:pt x="94" y="10"/>
                    </a:moveTo>
                    <a:lnTo>
                      <a:pt x="0" y="0"/>
                    </a:lnTo>
                    <a:lnTo>
                      <a:pt x="0" y="16"/>
                    </a:lnTo>
                    <a:lnTo>
                      <a:pt x="94" y="22"/>
                    </a:lnTo>
                    <a:lnTo>
                      <a:pt x="94" y="10"/>
                    </a:lnTo>
                    <a:close/>
                  </a:path>
                </a:pathLst>
              </a:custGeom>
              <a:solidFill>
                <a:srgbClr val="8989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287" name="Freeform 88"/>
              <p:cNvSpPr>
                <a:spLocks/>
              </p:cNvSpPr>
              <p:nvPr/>
            </p:nvSpPr>
            <p:spPr bwMode="auto">
              <a:xfrm>
                <a:off x="2952" y="2067"/>
                <a:ext cx="76" cy="65"/>
              </a:xfrm>
              <a:custGeom>
                <a:avLst/>
                <a:gdLst>
                  <a:gd name="T0" fmla="*/ 146 w 154"/>
                  <a:gd name="T1" fmla="*/ 12 h 130"/>
                  <a:gd name="T2" fmla="*/ 3 w 154"/>
                  <a:gd name="T3" fmla="*/ 0 h 130"/>
                  <a:gd name="T4" fmla="*/ 0 w 154"/>
                  <a:gd name="T5" fmla="*/ 122 h 130"/>
                  <a:gd name="T6" fmla="*/ 141 w 154"/>
                  <a:gd name="T7" fmla="*/ 130 h 130"/>
                  <a:gd name="T8" fmla="*/ 154 w 154"/>
                  <a:gd name="T9" fmla="*/ 120 h 130"/>
                  <a:gd name="T10" fmla="*/ 146 w 154"/>
                  <a:gd name="T11" fmla="*/ 12 h 130"/>
                </a:gdLst>
                <a:ahLst/>
                <a:cxnLst>
                  <a:cxn ang="0">
                    <a:pos x="T0" y="T1"/>
                  </a:cxn>
                  <a:cxn ang="0">
                    <a:pos x="T2" y="T3"/>
                  </a:cxn>
                  <a:cxn ang="0">
                    <a:pos x="T4" y="T5"/>
                  </a:cxn>
                  <a:cxn ang="0">
                    <a:pos x="T6" y="T7"/>
                  </a:cxn>
                  <a:cxn ang="0">
                    <a:pos x="T8" y="T9"/>
                  </a:cxn>
                  <a:cxn ang="0">
                    <a:pos x="T10" y="T11"/>
                  </a:cxn>
                </a:cxnLst>
                <a:rect l="0" t="0" r="r" b="b"/>
                <a:pathLst>
                  <a:path w="154" h="130">
                    <a:moveTo>
                      <a:pt x="146" y="12"/>
                    </a:moveTo>
                    <a:lnTo>
                      <a:pt x="3" y="0"/>
                    </a:lnTo>
                    <a:lnTo>
                      <a:pt x="0" y="122"/>
                    </a:lnTo>
                    <a:lnTo>
                      <a:pt x="141" y="130"/>
                    </a:lnTo>
                    <a:lnTo>
                      <a:pt x="154" y="120"/>
                    </a:lnTo>
                    <a:lnTo>
                      <a:pt x="146" y="12"/>
                    </a:lnTo>
                    <a:close/>
                  </a:path>
                </a:pathLst>
              </a:custGeom>
              <a:solidFill>
                <a:srgbClr val="1C26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288" name="Freeform 89"/>
              <p:cNvSpPr>
                <a:spLocks/>
              </p:cNvSpPr>
              <p:nvPr/>
            </p:nvSpPr>
            <p:spPr bwMode="auto">
              <a:xfrm>
                <a:off x="2957" y="2065"/>
                <a:ext cx="72" cy="63"/>
              </a:xfrm>
              <a:custGeom>
                <a:avLst/>
                <a:gdLst>
                  <a:gd name="T0" fmla="*/ 143 w 143"/>
                  <a:gd name="T1" fmla="*/ 12 h 124"/>
                  <a:gd name="T2" fmla="*/ 0 w 143"/>
                  <a:gd name="T3" fmla="*/ 0 h 124"/>
                  <a:gd name="T4" fmla="*/ 0 w 143"/>
                  <a:gd name="T5" fmla="*/ 115 h 124"/>
                  <a:gd name="T6" fmla="*/ 143 w 143"/>
                  <a:gd name="T7" fmla="*/ 124 h 124"/>
                  <a:gd name="T8" fmla="*/ 143 w 143"/>
                  <a:gd name="T9" fmla="*/ 12 h 124"/>
                </a:gdLst>
                <a:ahLst/>
                <a:cxnLst>
                  <a:cxn ang="0">
                    <a:pos x="T0" y="T1"/>
                  </a:cxn>
                  <a:cxn ang="0">
                    <a:pos x="T2" y="T3"/>
                  </a:cxn>
                  <a:cxn ang="0">
                    <a:pos x="T4" y="T5"/>
                  </a:cxn>
                  <a:cxn ang="0">
                    <a:pos x="T6" y="T7"/>
                  </a:cxn>
                  <a:cxn ang="0">
                    <a:pos x="T8" y="T9"/>
                  </a:cxn>
                </a:cxnLst>
                <a:rect l="0" t="0" r="r" b="b"/>
                <a:pathLst>
                  <a:path w="143" h="124">
                    <a:moveTo>
                      <a:pt x="143" y="12"/>
                    </a:moveTo>
                    <a:lnTo>
                      <a:pt x="0" y="0"/>
                    </a:lnTo>
                    <a:lnTo>
                      <a:pt x="0" y="115"/>
                    </a:lnTo>
                    <a:lnTo>
                      <a:pt x="143" y="124"/>
                    </a:lnTo>
                    <a:lnTo>
                      <a:pt x="143" y="12"/>
                    </a:lnTo>
                    <a:close/>
                  </a:path>
                </a:pathLst>
              </a:custGeom>
              <a:solidFill>
                <a:srgbClr val="333D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289" name="Freeform 90"/>
              <p:cNvSpPr>
                <a:spLocks/>
              </p:cNvSpPr>
              <p:nvPr/>
            </p:nvSpPr>
            <p:spPr bwMode="auto">
              <a:xfrm>
                <a:off x="3008" y="2078"/>
                <a:ext cx="9" cy="10"/>
              </a:xfrm>
              <a:custGeom>
                <a:avLst/>
                <a:gdLst>
                  <a:gd name="T0" fmla="*/ 18 w 18"/>
                  <a:gd name="T1" fmla="*/ 3 h 21"/>
                  <a:gd name="T2" fmla="*/ 0 w 18"/>
                  <a:gd name="T3" fmla="*/ 0 h 21"/>
                  <a:gd name="T4" fmla="*/ 0 w 18"/>
                  <a:gd name="T5" fmla="*/ 17 h 21"/>
                  <a:gd name="T6" fmla="*/ 18 w 18"/>
                  <a:gd name="T7" fmla="*/ 21 h 21"/>
                  <a:gd name="T8" fmla="*/ 18 w 18"/>
                  <a:gd name="T9" fmla="*/ 3 h 21"/>
                </a:gdLst>
                <a:ahLst/>
                <a:cxnLst>
                  <a:cxn ang="0">
                    <a:pos x="T0" y="T1"/>
                  </a:cxn>
                  <a:cxn ang="0">
                    <a:pos x="T2" y="T3"/>
                  </a:cxn>
                  <a:cxn ang="0">
                    <a:pos x="T4" y="T5"/>
                  </a:cxn>
                  <a:cxn ang="0">
                    <a:pos x="T6" y="T7"/>
                  </a:cxn>
                  <a:cxn ang="0">
                    <a:pos x="T8" y="T9"/>
                  </a:cxn>
                </a:cxnLst>
                <a:rect l="0" t="0" r="r" b="b"/>
                <a:pathLst>
                  <a:path w="18" h="21">
                    <a:moveTo>
                      <a:pt x="18" y="3"/>
                    </a:moveTo>
                    <a:lnTo>
                      <a:pt x="0" y="0"/>
                    </a:lnTo>
                    <a:lnTo>
                      <a:pt x="0" y="17"/>
                    </a:lnTo>
                    <a:lnTo>
                      <a:pt x="18" y="21"/>
                    </a:lnTo>
                    <a:lnTo>
                      <a:pt x="18" y="3"/>
                    </a:lnTo>
                    <a:close/>
                  </a:path>
                </a:pathLst>
              </a:custGeom>
              <a:solidFill>
                <a:srgbClr val="1C26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290" name="Freeform 91"/>
              <p:cNvSpPr>
                <a:spLocks/>
              </p:cNvSpPr>
              <p:nvPr/>
            </p:nvSpPr>
            <p:spPr bwMode="auto">
              <a:xfrm>
                <a:off x="2991" y="2077"/>
                <a:ext cx="9" cy="10"/>
              </a:xfrm>
              <a:custGeom>
                <a:avLst/>
                <a:gdLst>
                  <a:gd name="T0" fmla="*/ 18 w 18"/>
                  <a:gd name="T1" fmla="*/ 3 h 19"/>
                  <a:gd name="T2" fmla="*/ 0 w 18"/>
                  <a:gd name="T3" fmla="*/ 0 h 19"/>
                  <a:gd name="T4" fmla="*/ 0 w 18"/>
                  <a:gd name="T5" fmla="*/ 16 h 19"/>
                  <a:gd name="T6" fmla="*/ 18 w 18"/>
                  <a:gd name="T7" fmla="*/ 19 h 19"/>
                  <a:gd name="T8" fmla="*/ 18 w 18"/>
                  <a:gd name="T9" fmla="*/ 3 h 19"/>
                </a:gdLst>
                <a:ahLst/>
                <a:cxnLst>
                  <a:cxn ang="0">
                    <a:pos x="T0" y="T1"/>
                  </a:cxn>
                  <a:cxn ang="0">
                    <a:pos x="T2" y="T3"/>
                  </a:cxn>
                  <a:cxn ang="0">
                    <a:pos x="T4" y="T5"/>
                  </a:cxn>
                  <a:cxn ang="0">
                    <a:pos x="T6" y="T7"/>
                  </a:cxn>
                  <a:cxn ang="0">
                    <a:pos x="T8" y="T9"/>
                  </a:cxn>
                </a:cxnLst>
                <a:rect l="0" t="0" r="r" b="b"/>
                <a:pathLst>
                  <a:path w="18" h="19">
                    <a:moveTo>
                      <a:pt x="18" y="3"/>
                    </a:moveTo>
                    <a:lnTo>
                      <a:pt x="0" y="0"/>
                    </a:lnTo>
                    <a:lnTo>
                      <a:pt x="0" y="16"/>
                    </a:lnTo>
                    <a:lnTo>
                      <a:pt x="18" y="19"/>
                    </a:lnTo>
                    <a:lnTo>
                      <a:pt x="18" y="3"/>
                    </a:lnTo>
                    <a:close/>
                  </a:path>
                </a:pathLst>
              </a:custGeom>
              <a:solidFill>
                <a:srgbClr val="1C26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291" name="Freeform 92"/>
              <p:cNvSpPr>
                <a:spLocks/>
              </p:cNvSpPr>
              <p:nvPr/>
            </p:nvSpPr>
            <p:spPr bwMode="auto">
              <a:xfrm>
                <a:off x="2974" y="2075"/>
                <a:ext cx="8" cy="10"/>
              </a:xfrm>
              <a:custGeom>
                <a:avLst/>
                <a:gdLst>
                  <a:gd name="T0" fmla="*/ 18 w 18"/>
                  <a:gd name="T1" fmla="*/ 4 h 21"/>
                  <a:gd name="T2" fmla="*/ 0 w 18"/>
                  <a:gd name="T3" fmla="*/ 0 h 21"/>
                  <a:gd name="T4" fmla="*/ 0 w 18"/>
                  <a:gd name="T5" fmla="*/ 18 h 21"/>
                  <a:gd name="T6" fmla="*/ 18 w 18"/>
                  <a:gd name="T7" fmla="*/ 21 h 21"/>
                  <a:gd name="T8" fmla="*/ 18 w 18"/>
                  <a:gd name="T9" fmla="*/ 4 h 21"/>
                </a:gdLst>
                <a:ahLst/>
                <a:cxnLst>
                  <a:cxn ang="0">
                    <a:pos x="T0" y="T1"/>
                  </a:cxn>
                  <a:cxn ang="0">
                    <a:pos x="T2" y="T3"/>
                  </a:cxn>
                  <a:cxn ang="0">
                    <a:pos x="T4" y="T5"/>
                  </a:cxn>
                  <a:cxn ang="0">
                    <a:pos x="T6" y="T7"/>
                  </a:cxn>
                  <a:cxn ang="0">
                    <a:pos x="T8" y="T9"/>
                  </a:cxn>
                </a:cxnLst>
                <a:rect l="0" t="0" r="r" b="b"/>
                <a:pathLst>
                  <a:path w="18" h="21">
                    <a:moveTo>
                      <a:pt x="18" y="4"/>
                    </a:moveTo>
                    <a:lnTo>
                      <a:pt x="0" y="0"/>
                    </a:lnTo>
                    <a:lnTo>
                      <a:pt x="0" y="18"/>
                    </a:lnTo>
                    <a:lnTo>
                      <a:pt x="18" y="21"/>
                    </a:lnTo>
                    <a:lnTo>
                      <a:pt x="18" y="4"/>
                    </a:lnTo>
                    <a:close/>
                  </a:path>
                </a:pathLst>
              </a:custGeom>
              <a:solidFill>
                <a:srgbClr val="1C26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292" name="Freeform 93"/>
              <p:cNvSpPr>
                <a:spLocks/>
              </p:cNvSpPr>
              <p:nvPr/>
            </p:nvSpPr>
            <p:spPr bwMode="auto">
              <a:xfrm>
                <a:off x="3008" y="2094"/>
                <a:ext cx="9" cy="11"/>
              </a:xfrm>
              <a:custGeom>
                <a:avLst/>
                <a:gdLst>
                  <a:gd name="T0" fmla="*/ 18 w 18"/>
                  <a:gd name="T1" fmla="*/ 4 h 22"/>
                  <a:gd name="T2" fmla="*/ 0 w 18"/>
                  <a:gd name="T3" fmla="*/ 0 h 22"/>
                  <a:gd name="T4" fmla="*/ 0 w 18"/>
                  <a:gd name="T5" fmla="*/ 19 h 22"/>
                  <a:gd name="T6" fmla="*/ 18 w 18"/>
                  <a:gd name="T7" fmla="*/ 22 h 22"/>
                  <a:gd name="T8" fmla="*/ 18 w 18"/>
                  <a:gd name="T9" fmla="*/ 4 h 22"/>
                </a:gdLst>
                <a:ahLst/>
                <a:cxnLst>
                  <a:cxn ang="0">
                    <a:pos x="T0" y="T1"/>
                  </a:cxn>
                  <a:cxn ang="0">
                    <a:pos x="T2" y="T3"/>
                  </a:cxn>
                  <a:cxn ang="0">
                    <a:pos x="T4" y="T5"/>
                  </a:cxn>
                  <a:cxn ang="0">
                    <a:pos x="T6" y="T7"/>
                  </a:cxn>
                  <a:cxn ang="0">
                    <a:pos x="T8" y="T9"/>
                  </a:cxn>
                </a:cxnLst>
                <a:rect l="0" t="0" r="r" b="b"/>
                <a:pathLst>
                  <a:path w="18" h="22">
                    <a:moveTo>
                      <a:pt x="18" y="4"/>
                    </a:moveTo>
                    <a:lnTo>
                      <a:pt x="0" y="0"/>
                    </a:lnTo>
                    <a:lnTo>
                      <a:pt x="0" y="19"/>
                    </a:lnTo>
                    <a:lnTo>
                      <a:pt x="18" y="22"/>
                    </a:lnTo>
                    <a:lnTo>
                      <a:pt x="18" y="4"/>
                    </a:lnTo>
                    <a:close/>
                  </a:path>
                </a:pathLst>
              </a:custGeom>
              <a:solidFill>
                <a:srgbClr val="1C26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293" name="Freeform 94"/>
              <p:cNvSpPr>
                <a:spLocks/>
              </p:cNvSpPr>
              <p:nvPr/>
            </p:nvSpPr>
            <p:spPr bwMode="auto">
              <a:xfrm>
                <a:off x="2991" y="2094"/>
                <a:ext cx="9" cy="11"/>
              </a:xfrm>
              <a:custGeom>
                <a:avLst/>
                <a:gdLst>
                  <a:gd name="T0" fmla="*/ 18 w 18"/>
                  <a:gd name="T1" fmla="*/ 4 h 22"/>
                  <a:gd name="T2" fmla="*/ 0 w 18"/>
                  <a:gd name="T3" fmla="*/ 0 h 22"/>
                  <a:gd name="T4" fmla="*/ 0 w 18"/>
                  <a:gd name="T5" fmla="*/ 19 h 22"/>
                  <a:gd name="T6" fmla="*/ 18 w 18"/>
                  <a:gd name="T7" fmla="*/ 22 h 22"/>
                  <a:gd name="T8" fmla="*/ 18 w 18"/>
                  <a:gd name="T9" fmla="*/ 4 h 22"/>
                </a:gdLst>
                <a:ahLst/>
                <a:cxnLst>
                  <a:cxn ang="0">
                    <a:pos x="T0" y="T1"/>
                  </a:cxn>
                  <a:cxn ang="0">
                    <a:pos x="T2" y="T3"/>
                  </a:cxn>
                  <a:cxn ang="0">
                    <a:pos x="T4" y="T5"/>
                  </a:cxn>
                  <a:cxn ang="0">
                    <a:pos x="T6" y="T7"/>
                  </a:cxn>
                  <a:cxn ang="0">
                    <a:pos x="T8" y="T9"/>
                  </a:cxn>
                </a:cxnLst>
                <a:rect l="0" t="0" r="r" b="b"/>
                <a:pathLst>
                  <a:path w="18" h="22">
                    <a:moveTo>
                      <a:pt x="18" y="4"/>
                    </a:moveTo>
                    <a:lnTo>
                      <a:pt x="0" y="0"/>
                    </a:lnTo>
                    <a:lnTo>
                      <a:pt x="0" y="19"/>
                    </a:lnTo>
                    <a:lnTo>
                      <a:pt x="18" y="22"/>
                    </a:lnTo>
                    <a:lnTo>
                      <a:pt x="18" y="4"/>
                    </a:lnTo>
                    <a:close/>
                  </a:path>
                </a:pathLst>
              </a:custGeom>
              <a:solidFill>
                <a:srgbClr val="1C26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294" name="Freeform 95"/>
              <p:cNvSpPr>
                <a:spLocks/>
              </p:cNvSpPr>
              <p:nvPr/>
            </p:nvSpPr>
            <p:spPr bwMode="auto">
              <a:xfrm>
                <a:off x="2974" y="2091"/>
                <a:ext cx="8" cy="11"/>
              </a:xfrm>
              <a:custGeom>
                <a:avLst/>
                <a:gdLst>
                  <a:gd name="T0" fmla="*/ 18 w 18"/>
                  <a:gd name="T1" fmla="*/ 3 h 22"/>
                  <a:gd name="T2" fmla="*/ 0 w 18"/>
                  <a:gd name="T3" fmla="*/ 0 h 22"/>
                  <a:gd name="T4" fmla="*/ 0 w 18"/>
                  <a:gd name="T5" fmla="*/ 18 h 22"/>
                  <a:gd name="T6" fmla="*/ 18 w 18"/>
                  <a:gd name="T7" fmla="*/ 22 h 22"/>
                  <a:gd name="T8" fmla="*/ 18 w 18"/>
                  <a:gd name="T9" fmla="*/ 3 h 22"/>
                </a:gdLst>
                <a:ahLst/>
                <a:cxnLst>
                  <a:cxn ang="0">
                    <a:pos x="T0" y="T1"/>
                  </a:cxn>
                  <a:cxn ang="0">
                    <a:pos x="T2" y="T3"/>
                  </a:cxn>
                  <a:cxn ang="0">
                    <a:pos x="T4" y="T5"/>
                  </a:cxn>
                  <a:cxn ang="0">
                    <a:pos x="T6" y="T7"/>
                  </a:cxn>
                  <a:cxn ang="0">
                    <a:pos x="T8" y="T9"/>
                  </a:cxn>
                </a:cxnLst>
                <a:rect l="0" t="0" r="r" b="b"/>
                <a:pathLst>
                  <a:path w="18" h="22">
                    <a:moveTo>
                      <a:pt x="18" y="3"/>
                    </a:moveTo>
                    <a:lnTo>
                      <a:pt x="0" y="0"/>
                    </a:lnTo>
                    <a:lnTo>
                      <a:pt x="0" y="18"/>
                    </a:lnTo>
                    <a:lnTo>
                      <a:pt x="18" y="22"/>
                    </a:lnTo>
                    <a:lnTo>
                      <a:pt x="18" y="3"/>
                    </a:lnTo>
                    <a:close/>
                  </a:path>
                </a:pathLst>
              </a:custGeom>
              <a:solidFill>
                <a:srgbClr val="1C26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295" name="Freeform 96"/>
              <p:cNvSpPr>
                <a:spLocks/>
              </p:cNvSpPr>
              <p:nvPr/>
            </p:nvSpPr>
            <p:spPr bwMode="auto">
              <a:xfrm>
                <a:off x="3008" y="2109"/>
                <a:ext cx="9" cy="11"/>
              </a:xfrm>
              <a:custGeom>
                <a:avLst/>
                <a:gdLst>
                  <a:gd name="T0" fmla="*/ 18 w 18"/>
                  <a:gd name="T1" fmla="*/ 4 h 22"/>
                  <a:gd name="T2" fmla="*/ 0 w 18"/>
                  <a:gd name="T3" fmla="*/ 0 h 22"/>
                  <a:gd name="T4" fmla="*/ 0 w 18"/>
                  <a:gd name="T5" fmla="*/ 19 h 22"/>
                  <a:gd name="T6" fmla="*/ 18 w 18"/>
                  <a:gd name="T7" fmla="*/ 22 h 22"/>
                  <a:gd name="T8" fmla="*/ 18 w 18"/>
                  <a:gd name="T9" fmla="*/ 4 h 22"/>
                </a:gdLst>
                <a:ahLst/>
                <a:cxnLst>
                  <a:cxn ang="0">
                    <a:pos x="T0" y="T1"/>
                  </a:cxn>
                  <a:cxn ang="0">
                    <a:pos x="T2" y="T3"/>
                  </a:cxn>
                  <a:cxn ang="0">
                    <a:pos x="T4" y="T5"/>
                  </a:cxn>
                  <a:cxn ang="0">
                    <a:pos x="T6" y="T7"/>
                  </a:cxn>
                  <a:cxn ang="0">
                    <a:pos x="T8" y="T9"/>
                  </a:cxn>
                </a:cxnLst>
                <a:rect l="0" t="0" r="r" b="b"/>
                <a:pathLst>
                  <a:path w="18" h="22">
                    <a:moveTo>
                      <a:pt x="18" y="4"/>
                    </a:moveTo>
                    <a:lnTo>
                      <a:pt x="0" y="0"/>
                    </a:lnTo>
                    <a:lnTo>
                      <a:pt x="0" y="19"/>
                    </a:lnTo>
                    <a:lnTo>
                      <a:pt x="18" y="22"/>
                    </a:lnTo>
                    <a:lnTo>
                      <a:pt x="18" y="4"/>
                    </a:lnTo>
                    <a:close/>
                  </a:path>
                </a:pathLst>
              </a:custGeom>
              <a:solidFill>
                <a:srgbClr val="1C26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296" name="Freeform 97"/>
              <p:cNvSpPr>
                <a:spLocks/>
              </p:cNvSpPr>
              <p:nvPr/>
            </p:nvSpPr>
            <p:spPr bwMode="auto">
              <a:xfrm>
                <a:off x="2991" y="2108"/>
                <a:ext cx="9" cy="11"/>
              </a:xfrm>
              <a:custGeom>
                <a:avLst/>
                <a:gdLst>
                  <a:gd name="T0" fmla="*/ 18 w 18"/>
                  <a:gd name="T1" fmla="*/ 4 h 22"/>
                  <a:gd name="T2" fmla="*/ 0 w 18"/>
                  <a:gd name="T3" fmla="*/ 0 h 22"/>
                  <a:gd name="T4" fmla="*/ 0 w 18"/>
                  <a:gd name="T5" fmla="*/ 18 h 22"/>
                  <a:gd name="T6" fmla="*/ 18 w 18"/>
                  <a:gd name="T7" fmla="*/ 22 h 22"/>
                  <a:gd name="T8" fmla="*/ 18 w 18"/>
                  <a:gd name="T9" fmla="*/ 4 h 22"/>
                </a:gdLst>
                <a:ahLst/>
                <a:cxnLst>
                  <a:cxn ang="0">
                    <a:pos x="T0" y="T1"/>
                  </a:cxn>
                  <a:cxn ang="0">
                    <a:pos x="T2" y="T3"/>
                  </a:cxn>
                  <a:cxn ang="0">
                    <a:pos x="T4" y="T5"/>
                  </a:cxn>
                  <a:cxn ang="0">
                    <a:pos x="T6" y="T7"/>
                  </a:cxn>
                  <a:cxn ang="0">
                    <a:pos x="T8" y="T9"/>
                  </a:cxn>
                </a:cxnLst>
                <a:rect l="0" t="0" r="r" b="b"/>
                <a:pathLst>
                  <a:path w="18" h="22">
                    <a:moveTo>
                      <a:pt x="18" y="4"/>
                    </a:moveTo>
                    <a:lnTo>
                      <a:pt x="0" y="0"/>
                    </a:lnTo>
                    <a:lnTo>
                      <a:pt x="0" y="18"/>
                    </a:lnTo>
                    <a:lnTo>
                      <a:pt x="18" y="22"/>
                    </a:lnTo>
                    <a:lnTo>
                      <a:pt x="18" y="4"/>
                    </a:lnTo>
                    <a:close/>
                  </a:path>
                </a:pathLst>
              </a:custGeom>
              <a:solidFill>
                <a:srgbClr val="1C26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297" name="Freeform 98"/>
              <p:cNvSpPr>
                <a:spLocks/>
              </p:cNvSpPr>
              <p:nvPr/>
            </p:nvSpPr>
            <p:spPr bwMode="auto">
              <a:xfrm>
                <a:off x="2974" y="2106"/>
                <a:ext cx="8" cy="11"/>
              </a:xfrm>
              <a:custGeom>
                <a:avLst/>
                <a:gdLst>
                  <a:gd name="T0" fmla="*/ 18 w 18"/>
                  <a:gd name="T1" fmla="*/ 4 h 22"/>
                  <a:gd name="T2" fmla="*/ 0 w 18"/>
                  <a:gd name="T3" fmla="*/ 0 h 22"/>
                  <a:gd name="T4" fmla="*/ 0 w 18"/>
                  <a:gd name="T5" fmla="*/ 19 h 22"/>
                  <a:gd name="T6" fmla="*/ 18 w 18"/>
                  <a:gd name="T7" fmla="*/ 22 h 22"/>
                  <a:gd name="T8" fmla="*/ 18 w 18"/>
                  <a:gd name="T9" fmla="*/ 4 h 22"/>
                </a:gdLst>
                <a:ahLst/>
                <a:cxnLst>
                  <a:cxn ang="0">
                    <a:pos x="T0" y="T1"/>
                  </a:cxn>
                  <a:cxn ang="0">
                    <a:pos x="T2" y="T3"/>
                  </a:cxn>
                  <a:cxn ang="0">
                    <a:pos x="T4" y="T5"/>
                  </a:cxn>
                  <a:cxn ang="0">
                    <a:pos x="T6" y="T7"/>
                  </a:cxn>
                  <a:cxn ang="0">
                    <a:pos x="T8" y="T9"/>
                  </a:cxn>
                </a:cxnLst>
                <a:rect l="0" t="0" r="r" b="b"/>
                <a:pathLst>
                  <a:path w="18" h="22">
                    <a:moveTo>
                      <a:pt x="18" y="4"/>
                    </a:moveTo>
                    <a:lnTo>
                      <a:pt x="0" y="0"/>
                    </a:lnTo>
                    <a:lnTo>
                      <a:pt x="0" y="19"/>
                    </a:lnTo>
                    <a:lnTo>
                      <a:pt x="18" y="22"/>
                    </a:lnTo>
                    <a:lnTo>
                      <a:pt x="18" y="4"/>
                    </a:lnTo>
                    <a:close/>
                  </a:path>
                </a:pathLst>
              </a:custGeom>
              <a:solidFill>
                <a:srgbClr val="1C26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298" name="Freeform 99"/>
              <p:cNvSpPr>
                <a:spLocks/>
              </p:cNvSpPr>
              <p:nvPr/>
            </p:nvSpPr>
            <p:spPr bwMode="auto">
              <a:xfrm>
                <a:off x="3009" y="2078"/>
                <a:ext cx="10" cy="10"/>
              </a:xfrm>
              <a:custGeom>
                <a:avLst/>
                <a:gdLst>
                  <a:gd name="T0" fmla="*/ 18 w 18"/>
                  <a:gd name="T1" fmla="*/ 2 h 20"/>
                  <a:gd name="T2" fmla="*/ 0 w 18"/>
                  <a:gd name="T3" fmla="*/ 0 h 20"/>
                  <a:gd name="T4" fmla="*/ 0 w 18"/>
                  <a:gd name="T5" fmla="*/ 16 h 20"/>
                  <a:gd name="T6" fmla="*/ 18 w 18"/>
                  <a:gd name="T7" fmla="*/ 20 h 20"/>
                  <a:gd name="T8" fmla="*/ 18 w 18"/>
                  <a:gd name="T9" fmla="*/ 2 h 20"/>
                </a:gdLst>
                <a:ahLst/>
                <a:cxnLst>
                  <a:cxn ang="0">
                    <a:pos x="T0" y="T1"/>
                  </a:cxn>
                  <a:cxn ang="0">
                    <a:pos x="T2" y="T3"/>
                  </a:cxn>
                  <a:cxn ang="0">
                    <a:pos x="T4" y="T5"/>
                  </a:cxn>
                  <a:cxn ang="0">
                    <a:pos x="T6" y="T7"/>
                  </a:cxn>
                  <a:cxn ang="0">
                    <a:pos x="T8" y="T9"/>
                  </a:cxn>
                </a:cxnLst>
                <a:rect l="0" t="0" r="r" b="b"/>
                <a:pathLst>
                  <a:path w="18" h="20">
                    <a:moveTo>
                      <a:pt x="18" y="2"/>
                    </a:moveTo>
                    <a:lnTo>
                      <a:pt x="0" y="0"/>
                    </a:lnTo>
                    <a:lnTo>
                      <a:pt x="0" y="16"/>
                    </a:lnTo>
                    <a:lnTo>
                      <a:pt x="18" y="20"/>
                    </a:lnTo>
                    <a:lnTo>
                      <a:pt x="18" y="2"/>
                    </a:lnTo>
                    <a:close/>
                  </a:path>
                </a:pathLst>
              </a:custGeom>
              <a:solidFill>
                <a:srgbClr val="7577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299" name="Freeform 100"/>
              <p:cNvSpPr>
                <a:spLocks/>
              </p:cNvSpPr>
              <p:nvPr/>
            </p:nvSpPr>
            <p:spPr bwMode="auto">
              <a:xfrm>
                <a:off x="2993" y="2077"/>
                <a:ext cx="8" cy="10"/>
              </a:xfrm>
              <a:custGeom>
                <a:avLst/>
                <a:gdLst>
                  <a:gd name="T0" fmla="*/ 18 w 18"/>
                  <a:gd name="T1" fmla="*/ 3 h 21"/>
                  <a:gd name="T2" fmla="*/ 0 w 18"/>
                  <a:gd name="T3" fmla="*/ 0 h 21"/>
                  <a:gd name="T4" fmla="*/ 0 w 18"/>
                  <a:gd name="T5" fmla="*/ 17 h 21"/>
                  <a:gd name="T6" fmla="*/ 18 w 18"/>
                  <a:gd name="T7" fmla="*/ 21 h 21"/>
                  <a:gd name="T8" fmla="*/ 18 w 18"/>
                  <a:gd name="T9" fmla="*/ 3 h 21"/>
                </a:gdLst>
                <a:ahLst/>
                <a:cxnLst>
                  <a:cxn ang="0">
                    <a:pos x="T0" y="T1"/>
                  </a:cxn>
                  <a:cxn ang="0">
                    <a:pos x="T2" y="T3"/>
                  </a:cxn>
                  <a:cxn ang="0">
                    <a:pos x="T4" y="T5"/>
                  </a:cxn>
                  <a:cxn ang="0">
                    <a:pos x="T6" y="T7"/>
                  </a:cxn>
                  <a:cxn ang="0">
                    <a:pos x="T8" y="T9"/>
                  </a:cxn>
                </a:cxnLst>
                <a:rect l="0" t="0" r="r" b="b"/>
                <a:pathLst>
                  <a:path w="18" h="21">
                    <a:moveTo>
                      <a:pt x="18" y="3"/>
                    </a:moveTo>
                    <a:lnTo>
                      <a:pt x="0" y="0"/>
                    </a:lnTo>
                    <a:lnTo>
                      <a:pt x="0" y="17"/>
                    </a:lnTo>
                    <a:lnTo>
                      <a:pt x="18" y="21"/>
                    </a:lnTo>
                    <a:lnTo>
                      <a:pt x="18" y="3"/>
                    </a:lnTo>
                    <a:close/>
                  </a:path>
                </a:pathLst>
              </a:custGeom>
              <a:solidFill>
                <a:srgbClr val="7577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300" name="Freeform 101"/>
              <p:cNvSpPr>
                <a:spLocks/>
              </p:cNvSpPr>
              <p:nvPr/>
            </p:nvSpPr>
            <p:spPr bwMode="auto">
              <a:xfrm>
                <a:off x="2975" y="2075"/>
                <a:ext cx="8" cy="11"/>
              </a:xfrm>
              <a:custGeom>
                <a:avLst/>
                <a:gdLst>
                  <a:gd name="T0" fmla="*/ 16 w 16"/>
                  <a:gd name="T1" fmla="*/ 4 h 21"/>
                  <a:gd name="T2" fmla="*/ 0 w 16"/>
                  <a:gd name="T3" fmla="*/ 0 h 21"/>
                  <a:gd name="T4" fmla="*/ 0 w 16"/>
                  <a:gd name="T5" fmla="*/ 18 h 21"/>
                  <a:gd name="T6" fmla="*/ 16 w 16"/>
                  <a:gd name="T7" fmla="*/ 21 h 21"/>
                  <a:gd name="T8" fmla="*/ 16 w 16"/>
                  <a:gd name="T9" fmla="*/ 4 h 21"/>
                </a:gdLst>
                <a:ahLst/>
                <a:cxnLst>
                  <a:cxn ang="0">
                    <a:pos x="T0" y="T1"/>
                  </a:cxn>
                  <a:cxn ang="0">
                    <a:pos x="T2" y="T3"/>
                  </a:cxn>
                  <a:cxn ang="0">
                    <a:pos x="T4" y="T5"/>
                  </a:cxn>
                  <a:cxn ang="0">
                    <a:pos x="T6" y="T7"/>
                  </a:cxn>
                  <a:cxn ang="0">
                    <a:pos x="T8" y="T9"/>
                  </a:cxn>
                </a:cxnLst>
                <a:rect l="0" t="0" r="r" b="b"/>
                <a:pathLst>
                  <a:path w="16" h="21">
                    <a:moveTo>
                      <a:pt x="16" y="4"/>
                    </a:moveTo>
                    <a:lnTo>
                      <a:pt x="0" y="0"/>
                    </a:lnTo>
                    <a:lnTo>
                      <a:pt x="0" y="18"/>
                    </a:lnTo>
                    <a:lnTo>
                      <a:pt x="16" y="21"/>
                    </a:lnTo>
                    <a:lnTo>
                      <a:pt x="16" y="4"/>
                    </a:lnTo>
                    <a:close/>
                  </a:path>
                </a:pathLst>
              </a:custGeom>
              <a:solidFill>
                <a:srgbClr val="7577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301" name="Freeform 102"/>
              <p:cNvSpPr>
                <a:spLocks/>
              </p:cNvSpPr>
              <p:nvPr/>
            </p:nvSpPr>
            <p:spPr bwMode="auto">
              <a:xfrm>
                <a:off x="3009" y="2095"/>
                <a:ext cx="10" cy="11"/>
              </a:xfrm>
              <a:custGeom>
                <a:avLst/>
                <a:gdLst>
                  <a:gd name="T0" fmla="*/ 18 w 18"/>
                  <a:gd name="T1" fmla="*/ 3 h 21"/>
                  <a:gd name="T2" fmla="*/ 0 w 18"/>
                  <a:gd name="T3" fmla="*/ 0 h 21"/>
                  <a:gd name="T4" fmla="*/ 0 w 18"/>
                  <a:gd name="T5" fmla="*/ 18 h 21"/>
                  <a:gd name="T6" fmla="*/ 18 w 18"/>
                  <a:gd name="T7" fmla="*/ 21 h 21"/>
                  <a:gd name="T8" fmla="*/ 18 w 18"/>
                  <a:gd name="T9" fmla="*/ 3 h 21"/>
                </a:gdLst>
                <a:ahLst/>
                <a:cxnLst>
                  <a:cxn ang="0">
                    <a:pos x="T0" y="T1"/>
                  </a:cxn>
                  <a:cxn ang="0">
                    <a:pos x="T2" y="T3"/>
                  </a:cxn>
                  <a:cxn ang="0">
                    <a:pos x="T4" y="T5"/>
                  </a:cxn>
                  <a:cxn ang="0">
                    <a:pos x="T6" y="T7"/>
                  </a:cxn>
                  <a:cxn ang="0">
                    <a:pos x="T8" y="T9"/>
                  </a:cxn>
                </a:cxnLst>
                <a:rect l="0" t="0" r="r" b="b"/>
                <a:pathLst>
                  <a:path w="18" h="21">
                    <a:moveTo>
                      <a:pt x="18" y="3"/>
                    </a:moveTo>
                    <a:lnTo>
                      <a:pt x="0" y="0"/>
                    </a:lnTo>
                    <a:lnTo>
                      <a:pt x="0" y="18"/>
                    </a:lnTo>
                    <a:lnTo>
                      <a:pt x="18" y="21"/>
                    </a:lnTo>
                    <a:lnTo>
                      <a:pt x="18" y="3"/>
                    </a:lnTo>
                    <a:close/>
                  </a:path>
                </a:pathLst>
              </a:custGeom>
              <a:solidFill>
                <a:srgbClr val="7577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302" name="Freeform 103"/>
              <p:cNvSpPr>
                <a:spLocks/>
              </p:cNvSpPr>
              <p:nvPr/>
            </p:nvSpPr>
            <p:spPr bwMode="auto">
              <a:xfrm>
                <a:off x="2993" y="2094"/>
                <a:ext cx="8" cy="11"/>
              </a:xfrm>
              <a:custGeom>
                <a:avLst/>
                <a:gdLst>
                  <a:gd name="T0" fmla="*/ 18 w 18"/>
                  <a:gd name="T1" fmla="*/ 4 h 21"/>
                  <a:gd name="T2" fmla="*/ 0 w 18"/>
                  <a:gd name="T3" fmla="*/ 0 h 21"/>
                  <a:gd name="T4" fmla="*/ 0 w 18"/>
                  <a:gd name="T5" fmla="*/ 18 h 21"/>
                  <a:gd name="T6" fmla="*/ 18 w 18"/>
                  <a:gd name="T7" fmla="*/ 21 h 21"/>
                  <a:gd name="T8" fmla="*/ 18 w 18"/>
                  <a:gd name="T9" fmla="*/ 4 h 21"/>
                </a:gdLst>
                <a:ahLst/>
                <a:cxnLst>
                  <a:cxn ang="0">
                    <a:pos x="T0" y="T1"/>
                  </a:cxn>
                  <a:cxn ang="0">
                    <a:pos x="T2" y="T3"/>
                  </a:cxn>
                  <a:cxn ang="0">
                    <a:pos x="T4" y="T5"/>
                  </a:cxn>
                  <a:cxn ang="0">
                    <a:pos x="T6" y="T7"/>
                  </a:cxn>
                  <a:cxn ang="0">
                    <a:pos x="T8" y="T9"/>
                  </a:cxn>
                </a:cxnLst>
                <a:rect l="0" t="0" r="r" b="b"/>
                <a:pathLst>
                  <a:path w="18" h="21">
                    <a:moveTo>
                      <a:pt x="18" y="4"/>
                    </a:moveTo>
                    <a:lnTo>
                      <a:pt x="0" y="0"/>
                    </a:lnTo>
                    <a:lnTo>
                      <a:pt x="0" y="18"/>
                    </a:lnTo>
                    <a:lnTo>
                      <a:pt x="18" y="21"/>
                    </a:lnTo>
                    <a:lnTo>
                      <a:pt x="18" y="4"/>
                    </a:lnTo>
                    <a:close/>
                  </a:path>
                </a:pathLst>
              </a:custGeom>
              <a:solidFill>
                <a:srgbClr val="7577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303" name="Freeform 104"/>
              <p:cNvSpPr>
                <a:spLocks/>
              </p:cNvSpPr>
              <p:nvPr/>
            </p:nvSpPr>
            <p:spPr bwMode="auto">
              <a:xfrm>
                <a:off x="2975" y="2092"/>
                <a:ext cx="8" cy="11"/>
              </a:xfrm>
              <a:custGeom>
                <a:avLst/>
                <a:gdLst>
                  <a:gd name="T0" fmla="*/ 16 w 16"/>
                  <a:gd name="T1" fmla="*/ 3 h 22"/>
                  <a:gd name="T2" fmla="*/ 0 w 16"/>
                  <a:gd name="T3" fmla="*/ 0 h 22"/>
                  <a:gd name="T4" fmla="*/ 0 w 16"/>
                  <a:gd name="T5" fmla="*/ 18 h 22"/>
                  <a:gd name="T6" fmla="*/ 16 w 16"/>
                  <a:gd name="T7" fmla="*/ 22 h 22"/>
                  <a:gd name="T8" fmla="*/ 16 w 16"/>
                  <a:gd name="T9" fmla="*/ 3 h 22"/>
                </a:gdLst>
                <a:ahLst/>
                <a:cxnLst>
                  <a:cxn ang="0">
                    <a:pos x="T0" y="T1"/>
                  </a:cxn>
                  <a:cxn ang="0">
                    <a:pos x="T2" y="T3"/>
                  </a:cxn>
                  <a:cxn ang="0">
                    <a:pos x="T4" y="T5"/>
                  </a:cxn>
                  <a:cxn ang="0">
                    <a:pos x="T6" y="T7"/>
                  </a:cxn>
                  <a:cxn ang="0">
                    <a:pos x="T8" y="T9"/>
                  </a:cxn>
                </a:cxnLst>
                <a:rect l="0" t="0" r="r" b="b"/>
                <a:pathLst>
                  <a:path w="16" h="22">
                    <a:moveTo>
                      <a:pt x="16" y="3"/>
                    </a:moveTo>
                    <a:lnTo>
                      <a:pt x="0" y="0"/>
                    </a:lnTo>
                    <a:lnTo>
                      <a:pt x="0" y="18"/>
                    </a:lnTo>
                    <a:lnTo>
                      <a:pt x="16" y="22"/>
                    </a:lnTo>
                    <a:lnTo>
                      <a:pt x="16" y="3"/>
                    </a:lnTo>
                    <a:close/>
                  </a:path>
                </a:pathLst>
              </a:custGeom>
              <a:solidFill>
                <a:srgbClr val="7577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304" name="Freeform 105"/>
              <p:cNvSpPr>
                <a:spLocks/>
              </p:cNvSpPr>
              <p:nvPr/>
            </p:nvSpPr>
            <p:spPr bwMode="auto">
              <a:xfrm>
                <a:off x="3009" y="2109"/>
                <a:ext cx="10" cy="11"/>
              </a:xfrm>
              <a:custGeom>
                <a:avLst/>
                <a:gdLst>
                  <a:gd name="T0" fmla="*/ 18 w 18"/>
                  <a:gd name="T1" fmla="*/ 4 h 22"/>
                  <a:gd name="T2" fmla="*/ 0 w 18"/>
                  <a:gd name="T3" fmla="*/ 0 h 22"/>
                  <a:gd name="T4" fmla="*/ 0 w 18"/>
                  <a:gd name="T5" fmla="*/ 19 h 22"/>
                  <a:gd name="T6" fmla="*/ 18 w 18"/>
                  <a:gd name="T7" fmla="*/ 22 h 22"/>
                  <a:gd name="T8" fmla="*/ 18 w 18"/>
                  <a:gd name="T9" fmla="*/ 4 h 22"/>
                </a:gdLst>
                <a:ahLst/>
                <a:cxnLst>
                  <a:cxn ang="0">
                    <a:pos x="T0" y="T1"/>
                  </a:cxn>
                  <a:cxn ang="0">
                    <a:pos x="T2" y="T3"/>
                  </a:cxn>
                  <a:cxn ang="0">
                    <a:pos x="T4" y="T5"/>
                  </a:cxn>
                  <a:cxn ang="0">
                    <a:pos x="T6" y="T7"/>
                  </a:cxn>
                  <a:cxn ang="0">
                    <a:pos x="T8" y="T9"/>
                  </a:cxn>
                </a:cxnLst>
                <a:rect l="0" t="0" r="r" b="b"/>
                <a:pathLst>
                  <a:path w="18" h="22">
                    <a:moveTo>
                      <a:pt x="18" y="4"/>
                    </a:moveTo>
                    <a:lnTo>
                      <a:pt x="0" y="0"/>
                    </a:lnTo>
                    <a:lnTo>
                      <a:pt x="0" y="19"/>
                    </a:lnTo>
                    <a:lnTo>
                      <a:pt x="18" y="22"/>
                    </a:lnTo>
                    <a:lnTo>
                      <a:pt x="18" y="4"/>
                    </a:lnTo>
                    <a:close/>
                  </a:path>
                </a:pathLst>
              </a:custGeom>
              <a:solidFill>
                <a:srgbClr val="7577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305" name="Freeform 106"/>
              <p:cNvSpPr>
                <a:spLocks/>
              </p:cNvSpPr>
              <p:nvPr/>
            </p:nvSpPr>
            <p:spPr bwMode="auto">
              <a:xfrm>
                <a:off x="2993" y="2109"/>
                <a:ext cx="8" cy="10"/>
              </a:xfrm>
              <a:custGeom>
                <a:avLst/>
                <a:gdLst>
                  <a:gd name="T0" fmla="*/ 18 w 18"/>
                  <a:gd name="T1" fmla="*/ 4 h 21"/>
                  <a:gd name="T2" fmla="*/ 0 w 18"/>
                  <a:gd name="T3" fmla="*/ 0 h 21"/>
                  <a:gd name="T4" fmla="*/ 0 w 18"/>
                  <a:gd name="T5" fmla="*/ 19 h 21"/>
                  <a:gd name="T6" fmla="*/ 18 w 18"/>
                  <a:gd name="T7" fmla="*/ 21 h 21"/>
                  <a:gd name="T8" fmla="*/ 18 w 18"/>
                  <a:gd name="T9" fmla="*/ 4 h 21"/>
                </a:gdLst>
                <a:ahLst/>
                <a:cxnLst>
                  <a:cxn ang="0">
                    <a:pos x="T0" y="T1"/>
                  </a:cxn>
                  <a:cxn ang="0">
                    <a:pos x="T2" y="T3"/>
                  </a:cxn>
                  <a:cxn ang="0">
                    <a:pos x="T4" y="T5"/>
                  </a:cxn>
                  <a:cxn ang="0">
                    <a:pos x="T6" y="T7"/>
                  </a:cxn>
                  <a:cxn ang="0">
                    <a:pos x="T8" y="T9"/>
                  </a:cxn>
                </a:cxnLst>
                <a:rect l="0" t="0" r="r" b="b"/>
                <a:pathLst>
                  <a:path w="18" h="21">
                    <a:moveTo>
                      <a:pt x="18" y="4"/>
                    </a:moveTo>
                    <a:lnTo>
                      <a:pt x="0" y="0"/>
                    </a:lnTo>
                    <a:lnTo>
                      <a:pt x="0" y="19"/>
                    </a:lnTo>
                    <a:lnTo>
                      <a:pt x="18" y="21"/>
                    </a:lnTo>
                    <a:lnTo>
                      <a:pt x="18" y="4"/>
                    </a:lnTo>
                    <a:close/>
                  </a:path>
                </a:pathLst>
              </a:custGeom>
              <a:solidFill>
                <a:srgbClr val="7577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306" name="Freeform 107"/>
              <p:cNvSpPr>
                <a:spLocks/>
              </p:cNvSpPr>
              <p:nvPr/>
            </p:nvSpPr>
            <p:spPr bwMode="auto">
              <a:xfrm>
                <a:off x="2975" y="2106"/>
                <a:ext cx="8" cy="11"/>
              </a:xfrm>
              <a:custGeom>
                <a:avLst/>
                <a:gdLst>
                  <a:gd name="T0" fmla="*/ 16 w 16"/>
                  <a:gd name="T1" fmla="*/ 3 h 21"/>
                  <a:gd name="T2" fmla="*/ 0 w 16"/>
                  <a:gd name="T3" fmla="*/ 0 h 21"/>
                  <a:gd name="T4" fmla="*/ 0 w 16"/>
                  <a:gd name="T5" fmla="*/ 18 h 21"/>
                  <a:gd name="T6" fmla="*/ 16 w 16"/>
                  <a:gd name="T7" fmla="*/ 21 h 21"/>
                  <a:gd name="T8" fmla="*/ 16 w 16"/>
                  <a:gd name="T9" fmla="*/ 3 h 21"/>
                </a:gdLst>
                <a:ahLst/>
                <a:cxnLst>
                  <a:cxn ang="0">
                    <a:pos x="T0" y="T1"/>
                  </a:cxn>
                  <a:cxn ang="0">
                    <a:pos x="T2" y="T3"/>
                  </a:cxn>
                  <a:cxn ang="0">
                    <a:pos x="T4" y="T5"/>
                  </a:cxn>
                  <a:cxn ang="0">
                    <a:pos x="T6" y="T7"/>
                  </a:cxn>
                  <a:cxn ang="0">
                    <a:pos x="T8" y="T9"/>
                  </a:cxn>
                </a:cxnLst>
                <a:rect l="0" t="0" r="r" b="b"/>
                <a:pathLst>
                  <a:path w="16" h="21">
                    <a:moveTo>
                      <a:pt x="16" y="3"/>
                    </a:moveTo>
                    <a:lnTo>
                      <a:pt x="0" y="0"/>
                    </a:lnTo>
                    <a:lnTo>
                      <a:pt x="0" y="18"/>
                    </a:lnTo>
                    <a:lnTo>
                      <a:pt x="16" y="21"/>
                    </a:lnTo>
                    <a:lnTo>
                      <a:pt x="16" y="3"/>
                    </a:lnTo>
                    <a:close/>
                  </a:path>
                </a:pathLst>
              </a:custGeom>
              <a:solidFill>
                <a:srgbClr val="7577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307" name="Freeform 108"/>
              <p:cNvSpPr>
                <a:spLocks/>
              </p:cNvSpPr>
              <p:nvPr/>
            </p:nvSpPr>
            <p:spPr bwMode="auto">
              <a:xfrm>
                <a:off x="3039" y="2061"/>
                <a:ext cx="39" cy="77"/>
              </a:xfrm>
              <a:custGeom>
                <a:avLst/>
                <a:gdLst>
                  <a:gd name="T0" fmla="*/ 78 w 78"/>
                  <a:gd name="T1" fmla="*/ 24 h 153"/>
                  <a:gd name="T2" fmla="*/ 71 w 78"/>
                  <a:gd name="T3" fmla="*/ 7 h 153"/>
                  <a:gd name="T4" fmla="*/ 7 w 78"/>
                  <a:gd name="T5" fmla="*/ 0 h 153"/>
                  <a:gd name="T6" fmla="*/ 0 w 78"/>
                  <a:gd name="T7" fmla="*/ 20 h 153"/>
                  <a:gd name="T8" fmla="*/ 0 w 78"/>
                  <a:gd name="T9" fmla="*/ 133 h 153"/>
                  <a:gd name="T10" fmla="*/ 13 w 78"/>
                  <a:gd name="T11" fmla="*/ 153 h 153"/>
                  <a:gd name="T12" fmla="*/ 57 w 78"/>
                  <a:gd name="T13" fmla="*/ 153 h 153"/>
                  <a:gd name="T14" fmla="*/ 78 w 78"/>
                  <a:gd name="T15" fmla="*/ 144 h 153"/>
                  <a:gd name="T16" fmla="*/ 78 w 78"/>
                  <a:gd name="T17" fmla="*/ 24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153">
                    <a:moveTo>
                      <a:pt x="78" y="24"/>
                    </a:moveTo>
                    <a:lnTo>
                      <a:pt x="71" y="7"/>
                    </a:lnTo>
                    <a:lnTo>
                      <a:pt x="7" y="0"/>
                    </a:lnTo>
                    <a:lnTo>
                      <a:pt x="0" y="20"/>
                    </a:lnTo>
                    <a:lnTo>
                      <a:pt x="0" y="133"/>
                    </a:lnTo>
                    <a:lnTo>
                      <a:pt x="13" y="153"/>
                    </a:lnTo>
                    <a:lnTo>
                      <a:pt x="57" y="153"/>
                    </a:lnTo>
                    <a:lnTo>
                      <a:pt x="78" y="144"/>
                    </a:lnTo>
                    <a:lnTo>
                      <a:pt x="78" y="24"/>
                    </a:lnTo>
                    <a:close/>
                  </a:path>
                </a:pathLst>
              </a:custGeom>
              <a:solidFill>
                <a:srgbClr val="1C26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308" name="Freeform 109"/>
              <p:cNvSpPr>
                <a:spLocks/>
              </p:cNvSpPr>
              <p:nvPr/>
            </p:nvSpPr>
            <p:spPr bwMode="auto">
              <a:xfrm>
                <a:off x="3046" y="2072"/>
                <a:ext cx="11" cy="60"/>
              </a:xfrm>
              <a:custGeom>
                <a:avLst/>
                <a:gdLst>
                  <a:gd name="T0" fmla="*/ 4 w 21"/>
                  <a:gd name="T1" fmla="*/ 0 h 120"/>
                  <a:gd name="T2" fmla="*/ 21 w 21"/>
                  <a:gd name="T3" fmla="*/ 14 h 120"/>
                  <a:gd name="T4" fmla="*/ 21 w 21"/>
                  <a:gd name="T5" fmla="*/ 100 h 120"/>
                  <a:gd name="T6" fmla="*/ 4 w 21"/>
                  <a:gd name="T7" fmla="*/ 120 h 120"/>
                  <a:gd name="T8" fmla="*/ 0 w 21"/>
                  <a:gd name="T9" fmla="*/ 96 h 120"/>
                  <a:gd name="T10" fmla="*/ 4 w 21"/>
                  <a:gd name="T11" fmla="*/ 0 h 120"/>
                </a:gdLst>
                <a:ahLst/>
                <a:cxnLst>
                  <a:cxn ang="0">
                    <a:pos x="T0" y="T1"/>
                  </a:cxn>
                  <a:cxn ang="0">
                    <a:pos x="T2" y="T3"/>
                  </a:cxn>
                  <a:cxn ang="0">
                    <a:pos x="T4" y="T5"/>
                  </a:cxn>
                  <a:cxn ang="0">
                    <a:pos x="T6" y="T7"/>
                  </a:cxn>
                  <a:cxn ang="0">
                    <a:pos x="T8" y="T9"/>
                  </a:cxn>
                  <a:cxn ang="0">
                    <a:pos x="T10" y="T11"/>
                  </a:cxn>
                </a:cxnLst>
                <a:rect l="0" t="0" r="r" b="b"/>
                <a:pathLst>
                  <a:path w="21" h="120">
                    <a:moveTo>
                      <a:pt x="4" y="0"/>
                    </a:moveTo>
                    <a:lnTo>
                      <a:pt x="21" y="14"/>
                    </a:lnTo>
                    <a:lnTo>
                      <a:pt x="21" y="100"/>
                    </a:lnTo>
                    <a:lnTo>
                      <a:pt x="4" y="120"/>
                    </a:lnTo>
                    <a:lnTo>
                      <a:pt x="0" y="96"/>
                    </a:lnTo>
                    <a:lnTo>
                      <a:pt x="4" y="0"/>
                    </a:lnTo>
                    <a:close/>
                  </a:path>
                </a:pathLst>
              </a:custGeom>
              <a:solidFill>
                <a:srgbClr val="5963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309" name="Freeform 110"/>
              <p:cNvSpPr>
                <a:spLocks/>
              </p:cNvSpPr>
              <p:nvPr/>
            </p:nvSpPr>
            <p:spPr bwMode="auto">
              <a:xfrm>
                <a:off x="2800" y="2141"/>
                <a:ext cx="26" cy="27"/>
              </a:xfrm>
              <a:custGeom>
                <a:avLst/>
                <a:gdLst>
                  <a:gd name="T0" fmla="*/ 26 w 52"/>
                  <a:gd name="T1" fmla="*/ 0 h 53"/>
                  <a:gd name="T2" fmla="*/ 17 w 52"/>
                  <a:gd name="T3" fmla="*/ 2 h 53"/>
                  <a:gd name="T4" fmla="*/ 8 w 52"/>
                  <a:gd name="T5" fmla="*/ 8 h 53"/>
                  <a:gd name="T6" fmla="*/ 3 w 52"/>
                  <a:gd name="T7" fmla="*/ 16 h 53"/>
                  <a:gd name="T8" fmla="*/ 0 w 52"/>
                  <a:gd name="T9" fmla="*/ 26 h 53"/>
                  <a:gd name="T10" fmla="*/ 3 w 52"/>
                  <a:gd name="T11" fmla="*/ 37 h 53"/>
                  <a:gd name="T12" fmla="*/ 8 w 52"/>
                  <a:gd name="T13" fmla="*/ 45 h 53"/>
                  <a:gd name="T14" fmla="*/ 17 w 52"/>
                  <a:gd name="T15" fmla="*/ 51 h 53"/>
                  <a:gd name="T16" fmla="*/ 26 w 52"/>
                  <a:gd name="T17" fmla="*/ 53 h 53"/>
                  <a:gd name="T18" fmla="*/ 36 w 52"/>
                  <a:gd name="T19" fmla="*/ 51 h 53"/>
                  <a:gd name="T20" fmla="*/ 44 w 52"/>
                  <a:gd name="T21" fmla="*/ 45 h 53"/>
                  <a:gd name="T22" fmla="*/ 50 w 52"/>
                  <a:gd name="T23" fmla="*/ 37 h 53"/>
                  <a:gd name="T24" fmla="*/ 52 w 52"/>
                  <a:gd name="T25" fmla="*/ 26 h 53"/>
                  <a:gd name="T26" fmla="*/ 50 w 52"/>
                  <a:gd name="T27" fmla="*/ 16 h 53"/>
                  <a:gd name="T28" fmla="*/ 44 w 52"/>
                  <a:gd name="T29" fmla="*/ 8 h 53"/>
                  <a:gd name="T30" fmla="*/ 36 w 52"/>
                  <a:gd name="T31" fmla="*/ 2 h 53"/>
                  <a:gd name="T32" fmla="*/ 26 w 52"/>
                  <a:gd name="T33"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53">
                    <a:moveTo>
                      <a:pt x="26" y="0"/>
                    </a:moveTo>
                    <a:lnTo>
                      <a:pt x="17" y="2"/>
                    </a:lnTo>
                    <a:lnTo>
                      <a:pt x="8" y="8"/>
                    </a:lnTo>
                    <a:lnTo>
                      <a:pt x="3" y="16"/>
                    </a:lnTo>
                    <a:lnTo>
                      <a:pt x="0" y="26"/>
                    </a:lnTo>
                    <a:lnTo>
                      <a:pt x="3" y="37"/>
                    </a:lnTo>
                    <a:lnTo>
                      <a:pt x="8" y="45"/>
                    </a:lnTo>
                    <a:lnTo>
                      <a:pt x="17" y="51"/>
                    </a:lnTo>
                    <a:lnTo>
                      <a:pt x="26" y="53"/>
                    </a:lnTo>
                    <a:lnTo>
                      <a:pt x="36" y="51"/>
                    </a:lnTo>
                    <a:lnTo>
                      <a:pt x="44" y="45"/>
                    </a:lnTo>
                    <a:lnTo>
                      <a:pt x="50" y="37"/>
                    </a:lnTo>
                    <a:lnTo>
                      <a:pt x="52" y="26"/>
                    </a:lnTo>
                    <a:lnTo>
                      <a:pt x="50" y="16"/>
                    </a:lnTo>
                    <a:lnTo>
                      <a:pt x="44" y="8"/>
                    </a:lnTo>
                    <a:lnTo>
                      <a:pt x="36" y="2"/>
                    </a:lnTo>
                    <a:lnTo>
                      <a:pt x="26" y="0"/>
                    </a:lnTo>
                    <a:close/>
                  </a:path>
                </a:pathLst>
              </a:custGeom>
              <a:solidFill>
                <a:srgbClr val="1C26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310" name="Freeform 111"/>
              <p:cNvSpPr>
                <a:spLocks/>
              </p:cNvSpPr>
              <p:nvPr/>
            </p:nvSpPr>
            <p:spPr bwMode="auto">
              <a:xfrm>
                <a:off x="3000" y="2207"/>
                <a:ext cx="53" cy="91"/>
              </a:xfrm>
              <a:custGeom>
                <a:avLst/>
                <a:gdLst>
                  <a:gd name="T0" fmla="*/ 21 w 106"/>
                  <a:gd name="T1" fmla="*/ 6 h 182"/>
                  <a:gd name="T2" fmla="*/ 106 w 106"/>
                  <a:gd name="T3" fmla="*/ 182 h 182"/>
                  <a:gd name="T4" fmla="*/ 90 w 106"/>
                  <a:gd name="T5" fmla="*/ 182 h 182"/>
                  <a:gd name="T6" fmla="*/ 0 w 106"/>
                  <a:gd name="T7" fmla="*/ 0 h 182"/>
                  <a:gd name="T8" fmla="*/ 21 w 106"/>
                  <a:gd name="T9" fmla="*/ 6 h 182"/>
                </a:gdLst>
                <a:ahLst/>
                <a:cxnLst>
                  <a:cxn ang="0">
                    <a:pos x="T0" y="T1"/>
                  </a:cxn>
                  <a:cxn ang="0">
                    <a:pos x="T2" y="T3"/>
                  </a:cxn>
                  <a:cxn ang="0">
                    <a:pos x="T4" y="T5"/>
                  </a:cxn>
                  <a:cxn ang="0">
                    <a:pos x="T6" y="T7"/>
                  </a:cxn>
                  <a:cxn ang="0">
                    <a:pos x="T8" y="T9"/>
                  </a:cxn>
                </a:cxnLst>
                <a:rect l="0" t="0" r="r" b="b"/>
                <a:pathLst>
                  <a:path w="106" h="182">
                    <a:moveTo>
                      <a:pt x="21" y="6"/>
                    </a:moveTo>
                    <a:lnTo>
                      <a:pt x="106" y="182"/>
                    </a:lnTo>
                    <a:lnTo>
                      <a:pt x="90" y="182"/>
                    </a:lnTo>
                    <a:lnTo>
                      <a:pt x="0" y="0"/>
                    </a:lnTo>
                    <a:lnTo>
                      <a:pt x="21" y="6"/>
                    </a:lnTo>
                    <a:close/>
                  </a:path>
                </a:pathLst>
              </a:custGeom>
              <a:solidFill>
                <a:srgbClr val="0033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311" name="Freeform 112"/>
              <p:cNvSpPr>
                <a:spLocks/>
              </p:cNvSpPr>
              <p:nvPr/>
            </p:nvSpPr>
            <p:spPr bwMode="auto">
              <a:xfrm>
                <a:off x="2890" y="2204"/>
                <a:ext cx="36" cy="92"/>
              </a:xfrm>
              <a:custGeom>
                <a:avLst/>
                <a:gdLst>
                  <a:gd name="T0" fmla="*/ 16 w 74"/>
                  <a:gd name="T1" fmla="*/ 6 h 184"/>
                  <a:gd name="T2" fmla="*/ 74 w 74"/>
                  <a:gd name="T3" fmla="*/ 184 h 184"/>
                  <a:gd name="T4" fmla="*/ 59 w 74"/>
                  <a:gd name="T5" fmla="*/ 184 h 184"/>
                  <a:gd name="T6" fmla="*/ 0 w 74"/>
                  <a:gd name="T7" fmla="*/ 0 h 184"/>
                  <a:gd name="T8" fmla="*/ 16 w 74"/>
                  <a:gd name="T9" fmla="*/ 6 h 184"/>
                </a:gdLst>
                <a:ahLst/>
                <a:cxnLst>
                  <a:cxn ang="0">
                    <a:pos x="T0" y="T1"/>
                  </a:cxn>
                  <a:cxn ang="0">
                    <a:pos x="T2" y="T3"/>
                  </a:cxn>
                  <a:cxn ang="0">
                    <a:pos x="T4" y="T5"/>
                  </a:cxn>
                  <a:cxn ang="0">
                    <a:pos x="T6" y="T7"/>
                  </a:cxn>
                  <a:cxn ang="0">
                    <a:pos x="T8" y="T9"/>
                  </a:cxn>
                </a:cxnLst>
                <a:rect l="0" t="0" r="r" b="b"/>
                <a:pathLst>
                  <a:path w="74" h="184">
                    <a:moveTo>
                      <a:pt x="16" y="6"/>
                    </a:moveTo>
                    <a:lnTo>
                      <a:pt x="74" y="184"/>
                    </a:lnTo>
                    <a:lnTo>
                      <a:pt x="59" y="184"/>
                    </a:lnTo>
                    <a:lnTo>
                      <a:pt x="0" y="0"/>
                    </a:lnTo>
                    <a:lnTo>
                      <a:pt x="16" y="6"/>
                    </a:lnTo>
                    <a:close/>
                  </a:path>
                </a:pathLst>
              </a:custGeom>
              <a:solidFill>
                <a:srgbClr val="0033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312" name="Freeform 113"/>
              <p:cNvSpPr>
                <a:spLocks/>
              </p:cNvSpPr>
              <p:nvPr/>
            </p:nvSpPr>
            <p:spPr bwMode="auto">
              <a:xfrm>
                <a:off x="3074" y="2253"/>
                <a:ext cx="43" cy="27"/>
              </a:xfrm>
              <a:custGeom>
                <a:avLst/>
                <a:gdLst>
                  <a:gd name="T0" fmla="*/ 56 w 85"/>
                  <a:gd name="T1" fmla="*/ 8 h 54"/>
                  <a:gd name="T2" fmla="*/ 0 w 85"/>
                  <a:gd name="T3" fmla="*/ 0 h 54"/>
                  <a:gd name="T4" fmla="*/ 25 w 85"/>
                  <a:gd name="T5" fmla="*/ 49 h 54"/>
                  <a:gd name="T6" fmla="*/ 85 w 85"/>
                  <a:gd name="T7" fmla="*/ 54 h 54"/>
                  <a:gd name="T8" fmla="*/ 56 w 85"/>
                  <a:gd name="T9" fmla="*/ 8 h 54"/>
                </a:gdLst>
                <a:ahLst/>
                <a:cxnLst>
                  <a:cxn ang="0">
                    <a:pos x="T0" y="T1"/>
                  </a:cxn>
                  <a:cxn ang="0">
                    <a:pos x="T2" y="T3"/>
                  </a:cxn>
                  <a:cxn ang="0">
                    <a:pos x="T4" y="T5"/>
                  </a:cxn>
                  <a:cxn ang="0">
                    <a:pos x="T6" y="T7"/>
                  </a:cxn>
                  <a:cxn ang="0">
                    <a:pos x="T8" y="T9"/>
                  </a:cxn>
                </a:cxnLst>
                <a:rect l="0" t="0" r="r" b="b"/>
                <a:pathLst>
                  <a:path w="85" h="54">
                    <a:moveTo>
                      <a:pt x="56" y="8"/>
                    </a:moveTo>
                    <a:lnTo>
                      <a:pt x="0" y="0"/>
                    </a:lnTo>
                    <a:lnTo>
                      <a:pt x="25" y="49"/>
                    </a:lnTo>
                    <a:lnTo>
                      <a:pt x="85" y="54"/>
                    </a:lnTo>
                    <a:lnTo>
                      <a:pt x="56" y="8"/>
                    </a:lnTo>
                    <a:close/>
                  </a:path>
                </a:pathLst>
              </a:custGeom>
              <a:solidFill>
                <a:srgbClr val="5963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313" name="Freeform 114"/>
              <p:cNvSpPr>
                <a:spLocks/>
              </p:cNvSpPr>
              <p:nvPr/>
            </p:nvSpPr>
            <p:spPr bwMode="auto">
              <a:xfrm>
                <a:off x="2967" y="2250"/>
                <a:ext cx="42" cy="24"/>
              </a:xfrm>
              <a:custGeom>
                <a:avLst/>
                <a:gdLst>
                  <a:gd name="T0" fmla="*/ 56 w 83"/>
                  <a:gd name="T1" fmla="*/ 1 h 47"/>
                  <a:gd name="T2" fmla="*/ 0 w 83"/>
                  <a:gd name="T3" fmla="*/ 0 h 47"/>
                  <a:gd name="T4" fmla="*/ 18 w 83"/>
                  <a:gd name="T5" fmla="*/ 42 h 47"/>
                  <a:gd name="T6" fmla="*/ 83 w 83"/>
                  <a:gd name="T7" fmla="*/ 47 h 47"/>
                  <a:gd name="T8" fmla="*/ 56 w 83"/>
                  <a:gd name="T9" fmla="*/ 1 h 47"/>
                </a:gdLst>
                <a:ahLst/>
                <a:cxnLst>
                  <a:cxn ang="0">
                    <a:pos x="T0" y="T1"/>
                  </a:cxn>
                  <a:cxn ang="0">
                    <a:pos x="T2" y="T3"/>
                  </a:cxn>
                  <a:cxn ang="0">
                    <a:pos x="T4" y="T5"/>
                  </a:cxn>
                  <a:cxn ang="0">
                    <a:pos x="T6" y="T7"/>
                  </a:cxn>
                  <a:cxn ang="0">
                    <a:pos x="T8" y="T9"/>
                  </a:cxn>
                </a:cxnLst>
                <a:rect l="0" t="0" r="r" b="b"/>
                <a:pathLst>
                  <a:path w="83" h="47">
                    <a:moveTo>
                      <a:pt x="56" y="1"/>
                    </a:moveTo>
                    <a:lnTo>
                      <a:pt x="0" y="0"/>
                    </a:lnTo>
                    <a:lnTo>
                      <a:pt x="18" y="42"/>
                    </a:lnTo>
                    <a:lnTo>
                      <a:pt x="83" y="47"/>
                    </a:lnTo>
                    <a:lnTo>
                      <a:pt x="56" y="1"/>
                    </a:lnTo>
                    <a:close/>
                  </a:path>
                </a:pathLst>
              </a:custGeom>
              <a:solidFill>
                <a:srgbClr val="5963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314" name="Freeform 115"/>
              <p:cNvSpPr>
                <a:spLocks/>
              </p:cNvSpPr>
              <p:nvPr/>
            </p:nvSpPr>
            <p:spPr bwMode="auto">
              <a:xfrm>
                <a:off x="2835" y="2242"/>
                <a:ext cx="38" cy="27"/>
              </a:xfrm>
              <a:custGeom>
                <a:avLst/>
                <a:gdLst>
                  <a:gd name="T0" fmla="*/ 57 w 77"/>
                  <a:gd name="T1" fmla="*/ 6 h 53"/>
                  <a:gd name="T2" fmla="*/ 0 w 77"/>
                  <a:gd name="T3" fmla="*/ 0 h 53"/>
                  <a:gd name="T4" fmla="*/ 17 w 77"/>
                  <a:gd name="T5" fmla="*/ 49 h 53"/>
                  <a:gd name="T6" fmla="*/ 77 w 77"/>
                  <a:gd name="T7" fmla="*/ 53 h 53"/>
                  <a:gd name="T8" fmla="*/ 57 w 77"/>
                  <a:gd name="T9" fmla="*/ 6 h 53"/>
                </a:gdLst>
                <a:ahLst/>
                <a:cxnLst>
                  <a:cxn ang="0">
                    <a:pos x="T0" y="T1"/>
                  </a:cxn>
                  <a:cxn ang="0">
                    <a:pos x="T2" y="T3"/>
                  </a:cxn>
                  <a:cxn ang="0">
                    <a:pos x="T4" y="T5"/>
                  </a:cxn>
                  <a:cxn ang="0">
                    <a:pos x="T6" y="T7"/>
                  </a:cxn>
                  <a:cxn ang="0">
                    <a:pos x="T8" y="T9"/>
                  </a:cxn>
                </a:cxnLst>
                <a:rect l="0" t="0" r="r" b="b"/>
                <a:pathLst>
                  <a:path w="77" h="53">
                    <a:moveTo>
                      <a:pt x="57" y="6"/>
                    </a:moveTo>
                    <a:lnTo>
                      <a:pt x="0" y="0"/>
                    </a:lnTo>
                    <a:lnTo>
                      <a:pt x="17" y="49"/>
                    </a:lnTo>
                    <a:lnTo>
                      <a:pt x="77" y="53"/>
                    </a:lnTo>
                    <a:lnTo>
                      <a:pt x="57" y="6"/>
                    </a:lnTo>
                    <a:close/>
                  </a:path>
                </a:pathLst>
              </a:custGeom>
              <a:solidFill>
                <a:srgbClr val="5963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315" name="Rectangle 116"/>
              <p:cNvSpPr>
                <a:spLocks noChangeArrowheads="1"/>
              </p:cNvSpPr>
              <p:nvPr/>
            </p:nvSpPr>
            <p:spPr bwMode="auto">
              <a:xfrm>
                <a:off x="2990" y="2296"/>
                <a:ext cx="6" cy="165"/>
              </a:xfrm>
              <a:prstGeom prst="rect">
                <a:avLst/>
              </a:prstGeom>
              <a:solidFill>
                <a:srgbClr val="333D5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316" name="Freeform 117"/>
              <p:cNvSpPr>
                <a:spLocks/>
              </p:cNvSpPr>
              <p:nvPr/>
            </p:nvSpPr>
            <p:spPr bwMode="auto">
              <a:xfrm>
                <a:off x="2866" y="2319"/>
                <a:ext cx="54" cy="96"/>
              </a:xfrm>
              <a:custGeom>
                <a:avLst/>
                <a:gdLst>
                  <a:gd name="T0" fmla="*/ 107 w 107"/>
                  <a:gd name="T1" fmla="*/ 4 h 191"/>
                  <a:gd name="T2" fmla="*/ 0 w 107"/>
                  <a:gd name="T3" fmla="*/ 0 h 191"/>
                  <a:gd name="T4" fmla="*/ 0 w 107"/>
                  <a:gd name="T5" fmla="*/ 191 h 191"/>
                  <a:gd name="T6" fmla="*/ 107 w 107"/>
                  <a:gd name="T7" fmla="*/ 191 h 191"/>
                  <a:gd name="T8" fmla="*/ 107 w 107"/>
                  <a:gd name="T9" fmla="*/ 4 h 191"/>
                </a:gdLst>
                <a:ahLst/>
                <a:cxnLst>
                  <a:cxn ang="0">
                    <a:pos x="T0" y="T1"/>
                  </a:cxn>
                  <a:cxn ang="0">
                    <a:pos x="T2" y="T3"/>
                  </a:cxn>
                  <a:cxn ang="0">
                    <a:pos x="T4" y="T5"/>
                  </a:cxn>
                  <a:cxn ang="0">
                    <a:pos x="T6" y="T7"/>
                  </a:cxn>
                  <a:cxn ang="0">
                    <a:pos x="T8" y="T9"/>
                  </a:cxn>
                </a:cxnLst>
                <a:rect l="0" t="0" r="r" b="b"/>
                <a:pathLst>
                  <a:path w="107" h="191">
                    <a:moveTo>
                      <a:pt x="107" y="4"/>
                    </a:moveTo>
                    <a:lnTo>
                      <a:pt x="0" y="0"/>
                    </a:lnTo>
                    <a:lnTo>
                      <a:pt x="0" y="191"/>
                    </a:lnTo>
                    <a:lnTo>
                      <a:pt x="107" y="191"/>
                    </a:lnTo>
                    <a:lnTo>
                      <a:pt x="107" y="4"/>
                    </a:lnTo>
                    <a:close/>
                  </a:path>
                </a:pathLst>
              </a:custGeom>
              <a:solidFill>
                <a:srgbClr val="1C26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317" name="Freeform 118"/>
              <p:cNvSpPr>
                <a:spLocks/>
              </p:cNvSpPr>
              <p:nvPr/>
            </p:nvSpPr>
            <p:spPr bwMode="auto">
              <a:xfrm>
                <a:off x="2897" y="2325"/>
                <a:ext cx="23" cy="88"/>
              </a:xfrm>
              <a:custGeom>
                <a:avLst/>
                <a:gdLst>
                  <a:gd name="T0" fmla="*/ 46 w 46"/>
                  <a:gd name="T1" fmla="*/ 0 h 176"/>
                  <a:gd name="T2" fmla="*/ 0 w 46"/>
                  <a:gd name="T3" fmla="*/ 52 h 176"/>
                  <a:gd name="T4" fmla="*/ 0 w 46"/>
                  <a:gd name="T5" fmla="*/ 140 h 176"/>
                  <a:gd name="T6" fmla="*/ 46 w 46"/>
                  <a:gd name="T7" fmla="*/ 176 h 176"/>
                  <a:gd name="T8" fmla="*/ 46 w 46"/>
                  <a:gd name="T9" fmla="*/ 0 h 176"/>
                </a:gdLst>
                <a:ahLst/>
                <a:cxnLst>
                  <a:cxn ang="0">
                    <a:pos x="T0" y="T1"/>
                  </a:cxn>
                  <a:cxn ang="0">
                    <a:pos x="T2" y="T3"/>
                  </a:cxn>
                  <a:cxn ang="0">
                    <a:pos x="T4" y="T5"/>
                  </a:cxn>
                  <a:cxn ang="0">
                    <a:pos x="T6" y="T7"/>
                  </a:cxn>
                  <a:cxn ang="0">
                    <a:pos x="T8" y="T9"/>
                  </a:cxn>
                </a:cxnLst>
                <a:rect l="0" t="0" r="r" b="b"/>
                <a:pathLst>
                  <a:path w="46" h="176">
                    <a:moveTo>
                      <a:pt x="46" y="0"/>
                    </a:moveTo>
                    <a:lnTo>
                      <a:pt x="0" y="52"/>
                    </a:lnTo>
                    <a:lnTo>
                      <a:pt x="0" y="140"/>
                    </a:lnTo>
                    <a:lnTo>
                      <a:pt x="46" y="176"/>
                    </a:lnTo>
                    <a:lnTo>
                      <a:pt x="46" y="0"/>
                    </a:lnTo>
                    <a:close/>
                  </a:path>
                </a:pathLst>
              </a:custGeom>
              <a:solidFill>
                <a:srgbClr val="333D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318" name="Rectangle 119"/>
              <p:cNvSpPr>
                <a:spLocks noChangeArrowheads="1"/>
              </p:cNvSpPr>
              <p:nvPr/>
            </p:nvSpPr>
            <p:spPr bwMode="auto">
              <a:xfrm>
                <a:off x="2871" y="2356"/>
                <a:ext cx="26" cy="43"/>
              </a:xfrm>
              <a:prstGeom prst="rect">
                <a:avLst/>
              </a:prstGeom>
              <a:solidFill>
                <a:srgbClr val="59637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319" name="Freeform 120"/>
              <p:cNvSpPr>
                <a:spLocks/>
              </p:cNvSpPr>
              <p:nvPr/>
            </p:nvSpPr>
            <p:spPr bwMode="auto">
              <a:xfrm>
                <a:off x="2922" y="2356"/>
                <a:ext cx="55" cy="147"/>
              </a:xfrm>
              <a:custGeom>
                <a:avLst/>
                <a:gdLst>
                  <a:gd name="T0" fmla="*/ 0 w 108"/>
                  <a:gd name="T1" fmla="*/ 208 h 294"/>
                  <a:gd name="T2" fmla="*/ 0 w 108"/>
                  <a:gd name="T3" fmla="*/ 280 h 294"/>
                  <a:gd name="T4" fmla="*/ 40 w 108"/>
                  <a:gd name="T5" fmla="*/ 294 h 294"/>
                  <a:gd name="T6" fmla="*/ 108 w 108"/>
                  <a:gd name="T7" fmla="*/ 284 h 294"/>
                  <a:gd name="T8" fmla="*/ 40 w 108"/>
                  <a:gd name="T9" fmla="*/ 0 h 294"/>
                  <a:gd name="T10" fmla="*/ 0 w 108"/>
                  <a:gd name="T11" fmla="*/ 0 h 294"/>
                  <a:gd name="T12" fmla="*/ 0 w 108"/>
                  <a:gd name="T13" fmla="*/ 105 h 294"/>
                  <a:gd name="T14" fmla="*/ 4 w 108"/>
                  <a:gd name="T15" fmla="*/ 104 h 294"/>
                  <a:gd name="T16" fmla="*/ 25 w 108"/>
                  <a:gd name="T17" fmla="*/ 223 h 294"/>
                  <a:gd name="T18" fmla="*/ 0 w 108"/>
                  <a:gd name="T19" fmla="*/ 208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8" h="294">
                    <a:moveTo>
                      <a:pt x="0" y="208"/>
                    </a:moveTo>
                    <a:lnTo>
                      <a:pt x="0" y="280"/>
                    </a:lnTo>
                    <a:lnTo>
                      <a:pt x="40" y="294"/>
                    </a:lnTo>
                    <a:lnTo>
                      <a:pt x="108" y="284"/>
                    </a:lnTo>
                    <a:lnTo>
                      <a:pt x="40" y="0"/>
                    </a:lnTo>
                    <a:lnTo>
                      <a:pt x="0" y="0"/>
                    </a:lnTo>
                    <a:lnTo>
                      <a:pt x="0" y="105"/>
                    </a:lnTo>
                    <a:lnTo>
                      <a:pt x="4" y="104"/>
                    </a:lnTo>
                    <a:lnTo>
                      <a:pt x="25" y="223"/>
                    </a:lnTo>
                    <a:lnTo>
                      <a:pt x="0" y="208"/>
                    </a:lnTo>
                    <a:close/>
                  </a:path>
                </a:pathLst>
              </a:custGeom>
              <a:solidFill>
                <a:srgbClr val="1C26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320" name="Freeform 121"/>
              <p:cNvSpPr>
                <a:spLocks/>
              </p:cNvSpPr>
              <p:nvPr/>
            </p:nvSpPr>
            <p:spPr bwMode="auto">
              <a:xfrm>
                <a:off x="2887" y="2356"/>
                <a:ext cx="35" cy="140"/>
              </a:xfrm>
              <a:custGeom>
                <a:avLst/>
                <a:gdLst>
                  <a:gd name="T0" fmla="*/ 72 w 72"/>
                  <a:gd name="T1" fmla="*/ 105 h 280"/>
                  <a:gd name="T2" fmla="*/ 72 w 72"/>
                  <a:gd name="T3" fmla="*/ 0 h 280"/>
                  <a:gd name="T4" fmla="*/ 57 w 72"/>
                  <a:gd name="T5" fmla="*/ 0 h 280"/>
                  <a:gd name="T6" fmla="*/ 0 w 72"/>
                  <a:gd name="T7" fmla="*/ 30 h 280"/>
                  <a:gd name="T8" fmla="*/ 21 w 72"/>
                  <a:gd name="T9" fmla="*/ 263 h 280"/>
                  <a:gd name="T10" fmla="*/ 72 w 72"/>
                  <a:gd name="T11" fmla="*/ 280 h 280"/>
                  <a:gd name="T12" fmla="*/ 72 w 72"/>
                  <a:gd name="T13" fmla="*/ 208 h 280"/>
                  <a:gd name="T14" fmla="*/ 61 w 72"/>
                  <a:gd name="T15" fmla="*/ 202 h 280"/>
                  <a:gd name="T16" fmla="*/ 46 w 72"/>
                  <a:gd name="T17" fmla="*/ 114 h 280"/>
                  <a:gd name="T18" fmla="*/ 72 w 72"/>
                  <a:gd name="T19" fmla="*/ 105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280">
                    <a:moveTo>
                      <a:pt x="72" y="105"/>
                    </a:moveTo>
                    <a:lnTo>
                      <a:pt x="72" y="0"/>
                    </a:lnTo>
                    <a:lnTo>
                      <a:pt x="57" y="0"/>
                    </a:lnTo>
                    <a:lnTo>
                      <a:pt x="0" y="30"/>
                    </a:lnTo>
                    <a:lnTo>
                      <a:pt x="21" y="263"/>
                    </a:lnTo>
                    <a:lnTo>
                      <a:pt x="72" y="280"/>
                    </a:lnTo>
                    <a:lnTo>
                      <a:pt x="72" y="208"/>
                    </a:lnTo>
                    <a:lnTo>
                      <a:pt x="61" y="202"/>
                    </a:lnTo>
                    <a:lnTo>
                      <a:pt x="46" y="114"/>
                    </a:lnTo>
                    <a:lnTo>
                      <a:pt x="72" y="105"/>
                    </a:lnTo>
                    <a:close/>
                  </a:path>
                </a:pathLst>
              </a:custGeom>
              <a:solidFill>
                <a:srgbClr val="1C26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321" name="Freeform 122"/>
              <p:cNvSpPr>
                <a:spLocks/>
              </p:cNvSpPr>
              <p:nvPr/>
            </p:nvSpPr>
            <p:spPr bwMode="auto">
              <a:xfrm>
                <a:off x="2925" y="2356"/>
                <a:ext cx="36" cy="72"/>
              </a:xfrm>
              <a:custGeom>
                <a:avLst/>
                <a:gdLst>
                  <a:gd name="T0" fmla="*/ 42 w 73"/>
                  <a:gd name="T1" fmla="*/ 0 h 144"/>
                  <a:gd name="T2" fmla="*/ 73 w 73"/>
                  <a:gd name="T3" fmla="*/ 144 h 144"/>
                  <a:gd name="T4" fmla="*/ 36 w 73"/>
                  <a:gd name="T5" fmla="*/ 144 h 144"/>
                  <a:gd name="T6" fmla="*/ 0 w 73"/>
                  <a:gd name="T7" fmla="*/ 0 h 144"/>
                  <a:gd name="T8" fmla="*/ 42 w 73"/>
                  <a:gd name="T9" fmla="*/ 0 h 144"/>
                </a:gdLst>
                <a:ahLst/>
                <a:cxnLst>
                  <a:cxn ang="0">
                    <a:pos x="T0" y="T1"/>
                  </a:cxn>
                  <a:cxn ang="0">
                    <a:pos x="T2" y="T3"/>
                  </a:cxn>
                  <a:cxn ang="0">
                    <a:pos x="T4" y="T5"/>
                  </a:cxn>
                  <a:cxn ang="0">
                    <a:pos x="T6" y="T7"/>
                  </a:cxn>
                  <a:cxn ang="0">
                    <a:pos x="T8" y="T9"/>
                  </a:cxn>
                </a:cxnLst>
                <a:rect l="0" t="0" r="r" b="b"/>
                <a:pathLst>
                  <a:path w="73" h="144">
                    <a:moveTo>
                      <a:pt x="42" y="0"/>
                    </a:moveTo>
                    <a:lnTo>
                      <a:pt x="73" y="144"/>
                    </a:lnTo>
                    <a:lnTo>
                      <a:pt x="36" y="144"/>
                    </a:lnTo>
                    <a:lnTo>
                      <a:pt x="0" y="0"/>
                    </a:lnTo>
                    <a:lnTo>
                      <a:pt x="42" y="0"/>
                    </a:lnTo>
                    <a:close/>
                  </a:path>
                </a:pathLst>
              </a:custGeom>
              <a:solidFill>
                <a:srgbClr val="333D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322" name="Freeform 123"/>
              <p:cNvSpPr>
                <a:spLocks/>
              </p:cNvSpPr>
              <p:nvPr/>
            </p:nvSpPr>
            <p:spPr bwMode="auto">
              <a:xfrm>
                <a:off x="2945" y="2441"/>
                <a:ext cx="29" cy="62"/>
              </a:xfrm>
              <a:custGeom>
                <a:avLst/>
                <a:gdLst>
                  <a:gd name="T0" fmla="*/ 31 w 56"/>
                  <a:gd name="T1" fmla="*/ 0 h 123"/>
                  <a:gd name="T2" fmla="*/ 0 w 56"/>
                  <a:gd name="T3" fmla="*/ 4 h 123"/>
                  <a:gd name="T4" fmla="*/ 21 w 56"/>
                  <a:gd name="T5" fmla="*/ 119 h 123"/>
                  <a:gd name="T6" fmla="*/ 56 w 56"/>
                  <a:gd name="T7" fmla="*/ 123 h 123"/>
                  <a:gd name="T8" fmla="*/ 31 w 56"/>
                  <a:gd name="T9" fmla="*/ 0 h 123"/>
                </a:gdLst>
                <a:ahLst/>
                <a:cxnLst>
                  <a:cxn ang="0">
                    <a:pos x="T0" y="T1"/>
                  </a:cxn>
                  <a:cxn ang="0">
                    <a:pos x="T2" y="T3"/>
                  </a:cxn>
                  <a:cxn ang="0">
                    <a:pos x="T4" y="T5"/>
                  </a:cxn>
                  <a:cxn ang="0">
                    <a:pos x="T6" y="T7"/>
                  </a:cxn>
                  <a:cxn ang="0">
                    <a:pos x="T8" y="T9"/>
                  </a:cxn>
                </a:cxnLst>
                <a:rect l="0" t="0" r="r" b="b"/>
                <a:pathLst>
                  <a:path w="56" h="123">
                    <a:moveTo>
                      <a:pt x="31" y="0"/>
                    </a:moveTo>
                    <a:lnTo>
                      <a:pt x="0" y="4"/>
                    </a:lnTo>
                    <a:lnTo>
                      <a:pt x="21" y="119"/>
                    </a:lnTo>
                    <a:lnTo>
                      <a:pt x="56" y="123"/>
                    </a:lnTo>
                    <a:lnTo>
                      <a:pt x="31" y="0"/>
                    </a:lnTo>
                    <a:close/>
                  </a:path>
                </a:pathLst>
              </a:custGeom>
              <a:solidFill>
                <a:srgbClr val="5963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323" name="Freeform 124"/>
              <p:cNvSpPr>
                <a:spLocks/>
              </p:cNvSpPr>
              <p:nvPr/>
            </p:nvSpPr>
            <p:spPr bwMode="auto">
              <a:xfrm>
                <a:off x="2876" y="2340"/>
                <a:ext cx="34" cy="31"/>
              </a:xfrm>
              <a:custGeom>
                <a:avLst/>
                <a:gdLst>
                  <a:gd name="T0" fmla="*/ 66 w 66"/>
                  <a:gd name="T1" fmla="*/ 31 h 61"/>
                  <a:gd name="T2" fmla="*/ 26 w 66"/>
                  <a:gd name="T3" fmla="*/ 0 h 61"/>
                  <a:gd name="T4" fmla="*/ 0 w 66"/>
                  <a:gd name="T5" fmla="*/ 16 h 61"/>
                  <a:gd name="T6" fmla="*/ 56 w 66"/>
                  <a:gd name="T7" fmla="*/ 61 h 61"/>
                  <a:gd name="T8" fmla="*/ 66 w 66"/>
                  <a:gd name="T9" fmla="*/ 31 h 61"/>
                </a:gdLst>
                <a:ahLst/>
                <a:cxnLst>
                  <a:cxn ang="0">
                    <a:pos x="T0" y="T1"/>
                  </a:cxn>
                  <a:cxn ang="0">
                    <a:pos x="T2" y="T3"/>
                  </a:cxn>
                  <a:cxn ang="0">
                    <a:pos x="T4" y="T5"/>
                  </a:cxn>
                  <a:cxn ang="0">
                    <a:pos x="T6" y="T7"/>
                  </a:cxn>
                  <a:cxn ang="0">
                    <a:pos x="T8" y="T9"/>
                  </a:cxn>
                </a:cxnLst>
                <a:rect l="0" t="0" r="r" b="b"/>
                <a:pathLst>
                  <a:path w="66" h="61">
                    <a:moveTo>
                      <a:pt x="66" y="31"/>
                    </a:moveTo>
                    <a:lnTo>
                      <a:pt x="26" y="0"/>
                    </a:lnTo>
                    <a:lnTo>
                      <a:pt x="0" y="16"/>
                    </a:lnTo>
                    <a:lnTo>
                      <a:pt x="56" y="61"/>
                    </a:lnTo>
                    <a:lnTo>
                      <a:pt x="66" y="31"/>
                    </a:lnTo>
                    <a:close/>
                  </a:path>
                </a:pathLst>
              </a:custGeom>
              <a:solidFill>
                <a:srgbClr val="1C26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324" name="Freeform 125"/>
              <p:cNvSpPr>
                <a:spLocks/>
              </p:cNvSpPr>
              <p:nvPr/>
            </p:nvSpPr>
            <p:spPr bwMode="auto">
              <a:xfrm>
                <a:off x="2683" y="1862"/>
                <a:ext cx="270" cy="935"/>
              </a:xfrm>
              <a:custGeom>
                <a:avLst/>
                <a:gdLst>
                  <a:gd name="T0" fmla="*/ 524 w 540"/>
                  <a:gd name="T1" fmla="*/ 1340 h 1871"/>
                  <a:gd name="T2" fmla="*/ 540 w 540"/>
                  <a:gd name="T3" fmla="*/ 1497 h 1871"/>
                  <a:gd name="T4" fmla="*/ 531 w 540"/>
                  <a:gd name="T5" fmla="*/ 1667 h 1871"/>
                  <a:gd name="T6" fmla="*/ 491 w 540"/>
                  <a:gd name="T7" fmla="*/ 1808 h 1871"/>
                  <a:gd name="T8" fmla="*/ 420 w 540"/>
                  <a:gd name="T9" fmla="*/ 1869 h 1871"/>
                  <a:gd name="T10" fmla="*/ 334 w 540"/>
                  <a:gd name="T11" fmla="*/ 1870 h 1871"/>
                  <a:gd name="T12" fmla="*/ 256 w 540"/>
                  <a:gd name="T13" fmla="*/ 1857 h 1871"/>
                  <a:gd name="T14" fmla="*/ 189 w 540"/>
                  <a:gd name="T15" fmla="*/ 1834 h 1871"/>
                  <a:gd name="T16" fmla="*/ 133 w 540"/>
                  <a:gd name="T17" fmla="*/ 1800 h 1871"/>
                  <a:gd name="T18" fmla="*/ 86 w 540"/>
                  <a:gd name="T19" fmla="*/ 1757 h 1871"/>
                  <a:gd name="T20" fmla="*/ 50 w 540"/>
                  <a:gd name="T21" fmla="*/ 1707 h 1871"/>
                  <a:gd name="T22" fmla="*/ 24 w 540"/>
                  <a:gd name="T23" fmla="*/ 1652 h 1871"/>
                  <a:gd name="T24" fmla="*/ 9 w 540"/>
                  <a:gd name="T25" fmla="*/ 1592 h 1871"/>
                  <a:gd name="T26" fmla="*/ 0 w 540"/>
                  <a:gd name="T27" fmla="*/ 1343 h 1871"/>
                  <a:gd name="T28" fmla="*/ 3 w 540"/>
                  <a:gd name="T29" fmla="*/ 1083 h 1871"/>
                  <a:gd name="T30" fmla="*/ 19 w 540"/>
                  <a:gd name="T31" fmla="*/ 816 h 1871"/>
                  <a:gd name="T32" fmla="*/ 52 w 540"/>
                  <a:gd name="T33" fmla="*/ 544 h 1871"/>
                  <a:gd name="T34" fmla="*/ 173 w 540"/>
                  <a:gd name="T35" fmla="*/ 0 h 1871"/>
                  <a:gd name="T36" fmla="*/ 191 w 540"/>
                  <a:gd name="T37" fmla="*/ 167 h 1871"/>
                  <a:gd name="T38" fmla="*/ 89 w 540"/>
                  <a:gd name="T39" fmla="*/ 554 h 1871"/>
                  <a:gd name="T40" fmla="*/ 51 w 540"/>
                  <a:gd name="T41" fmla="*/ 830 h 1871"/>
                  <a:gd name="T42" fmla="*/ 37 w 540"/>
                  <a:gd name="T43" fmla="*/ 1103 h 1871"/>
                  <a:gd name="T44" fmla="*/ 36 w 540"/>
                  <a:gd name="T45" fmla="*/ 1361 h 1871"/>
                  <a:gd name="T46" fmla="*/ 43 w 540"/>
                  <a:gd name="T47" fmla="*/ 1592 h 1871"/>
                  <a:gd name="T48" fmla="*/ 66 w 540"/>
                  <a:gd name="T49" fmla="*/ 1662 h 1871"/>
                  <a:gd name="T50" fmla="*/ 100 w 540"/>
                  <a:gd name="T51" fmla="*/ 1721 h 1871"/>
                  <a:gd name="T52" fmla="*/ 141 w 540"/>
                  <a:gd name="T53" fmla="*/ 1766 h 1871"/>
                  <a:gd name="T54" fmla="*/ 189 w 540"/>
                  <a:gd name="T55" fmla="*/ 1801 h 1871"/>
                  <a:gd name="T56" fmla="*/ 242 w 540"/>
                  <a:gd name="T57" fmla="*/ 1825 h 1871"/>
                  <a:gd name="T58" fmla="*/ 297 w 540"/>
                  <a:gd name="T59" fmla="*/ 1839 h 1871"/>
                  <a:gd name="T60" fmla="*/ 351 w 540"/>
                  <a:gd name="T61" fmla="*/ 1844 h 1871"/>
                  <a:gd name="T62" fmla="*/ 401 w 540"/>
                  <a:gd name="T63" fmla="*/ 1841 h 1871"/>
                  <a:gd name="T64" fmla="*/ 469 w 540"/>
                  <a:gd name="T65" fmla="*/ 1781 h 1871"/>
                  <a:gd name="T66" fmla="*/ 501 w 540"/>
                  <a:gd name="T67" fmla="*/ 1630 h 1871"/>
                  <a:gd name="T68" fmla="*/ 508 w 540"/>
                  <a:gd name="T69" fmla="*/ 1438 h 1871"/>
                  <a:gd name="T70" fmla="*/ 501 w 540"/>
                  <a:gd name="T71" fmla="*/ 1251 h 18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0" h="1871">
                    <a:moveTo>
                      <a:pt x="534" y="1286"/>
                    </a:moveTo>
                    <a:lnTo>
                      <a:pt x="524" y="1340"/>
                    </a:lnTo>
                    <a:lnTo>
                      <a:pt x="535" y="1414"/>
                    </a:lnTo>
                    <a:lnTo>
                      <a:pt x="540" y="1497"/>
                    </a:lnTo>
                    <a:lnTo>
                      <a:pt x="539" y="1583"/>
                    </a:lnTo>
                    <a:lnTo>
                      <a:pt x="531" y="1667"/>
                    </a:lnTo>
                    <a:lnTo>
                      <a:pt x="516" y="1744"/>
                    </a:lnTo>
                    <a:lnTo>
                      <a:pt x="491" y="1808"/>
                    </a:lnTo>
                    <a:lnTo>
                      <a:pt x="460" y="1850"/>
                    </a:lnTo>
                    <a:lnTo>
                      <a:pt x="420" y="1869"/>
                    </a:lnTo>
                    <a:lnTo>
                      <a:pt x="375" y="1871"/>
                    </a:lnTo>
                    <a:lnTo>
                      <a:pt x="334" y="1870"/>
                    </a:lnTo>
                    <a:lnTo>
                      <a:pt x="294" y="1865"/>
                    </a:lnTo>
                    <a:lnTo>
                      <a:pt x="256" y="1857"/>
                    </a:lnTo>
                    <a:lnTo>
                      <a:pt x="222" y="1847"/>
                    </a:lnTo>
                    <a:lnTo>
                      <a:pt x="189" y="1834"/>
                    </a:lnTo>
                    <a:lnTo>
                      <a:pt x="161" y="1818"/>
                    </a:lnTo>
                    <a:lnTo>
                      <a:pt x="133" y="1800"/>
                    </a:lnTo>
                    <a:lnTo>
                      <a:pt x="109" y="1780"/>
                    </a:lnTo>
                    <a:lnTo>
                      <a:pt x="86" y="1757"/>
                    </a:lnTo>
                    <a:lnTo>
                      <a:pt x="66" y="1733"/>
                    </a:lnTo>
                    <a:lnTo>
                      <a:pt x="50" y="1707"/>
                    </a:lnTo>
                    <a:lnTo>
                      <a:pt x="35" y="1681"/>
                    </a:lnTo>
                    <a:lnTo>
                      <a:pt x="24" y="1652"/>
                    </a:lnTo>
                    <a:lnTo>
                      <a:pt x="14" y="1622"/>
                    </a:lnTo>
                    <a:lnTo>
                      <a:pt x="9" y="1592"/>
                    </a:lnTo>
                    <a:lnTo>
                      <a:pt x="4" y="1469"/>
                    </a:lnTo>
                    <a:lnTo>
                      <a:pt x="0" y="1343"/>
                    </a:lnTo>
                    <a:lnTo>
                      <a:pt x="0" y="1214"/>
                    </a:lnTo>
                    <a:lnTo>
                      <a:pt x="3" y="1083"/>
                    </a:lnTo>
                    <a:lnTo>
                      <a:pt x="10" y="951"/>
                    </a:lnTo>
                    <a:lnTo>
                      <a:pt x="19" y="816"/>
                    </a:lnTo>
                    <a:lnTo>
                      <a:pt x="33" y="680"/>
                    </a:lnTo>
                    <a:lnTo>
                      <a:pt x="52" y="544"/>
                    </a:lnTo>
                    <a:lnTo>
                      <a:pt x="146" y="205"/>
                    </a:lnTo>
                    <a:lnTo>
                      <a:pt x="173" y="0"/>
                    </a:lnTo>
                    <a:lnTo>
                      <a:pt x="210" y="9"/>
                    </a:lnTo>
                    <a:lnTo>
                      <a:pt x="191" y="167"/>
                    </a:lnTo>
                    <a:lnTo>
                      <a:pt x="172" y="277"/>
                    </a:lnTo>
                    <a:lnTo>
                      <a:pt x="89" y="554"/>
                    </a:lnTo>
                    <a:lnTo>
                      <a:pt x="67" y="691"/>
                    </a:lnTo>
                    <a:lnTo>
                      <a:pt x="51" y="830"/>
                    </a:lnTo>
                    <a:lnTo>
                      <a:pt x="42" y="967"/>
                    </a:lnTo>
                    <a:lnTo>
                      <a:pt x="37" y="1103"/>
                    </a:lnTo>
                    <a:lnTo>
                      <a:pt x="35" y="1234"/>
                    </a:lnTo>
                    <a:lnTo>
                      <a:pt x="36" y="1361"/>
                    </a:lnTo>
                    <a:lnTo>
                      <a:pt x="40" y="1480"/>
                    </a:lnTo>
                    <a:lnTo>
                      <a:pt x="43" y="1592"/>
                    </a:lnTo>
                    <a:lnTo>
                      <a:pt x="53" y="1629"/>
                    </a:lnTo>
                    <a:lnTo>
                      <a:pt x="66" y="1662"/>
                    </a:lnTo>
                    <a:lnTo>
                      <a:pt x="81" y="1694"/>
                    </a:lnTo>
                    <a:lnTo>
                      <a:pt x="100" y="1721"/>
                    </a:lnTo>
                    <a:lnTo>
                      <a:pt x="119" y="1745"/>
                    </a:lnTo>
                    <a:lnTo>
                      <a:pt x="141" y="1766"/>
                    </a:lnTo>
                    <a:lnTo>
                      <a:pt x="165" y="1785"/>
                    </a:lnTo>
                    <a:lnTo>
                      <a:pt x="189" y="1801"/>
                    </a:lnTo>
                    <a:lnTo>
                      <a:pt x="216" y="1814"/>
                    </a:lnTo>
                    <a:lnTo>
                      <a:pt x="242" y="1825"/>
                    </a:lnTo>
                    <a:lnTo>
                      <a:pt x="269" y="1833"/>
                    </a:lnTo>
                    <a:lnTo>
                      <a:pt x="297" y="1839"/>
                    </a:lnTo>
                    <a:lnTo>
                      <a:pt x="323" y="1842"/>
                    </a:lnTo>
                    <a:lnTo>
                      <a:pt x="351" y="1844"/>
                    </a:lnTo>
                    <a:lnTo>
                      <a:pt x="376" y="1843"/>
                    </a:lnTo>
                    <a:lnTo>
                      <a:pt x="401" y="1841"/>
                    </a:lnTo>
                    <a:lnTo>
                      <a:pt x="441" y="1825"/>
                    </a:lnTo>
                    <a:lnTo>
                      <a:pt x="469" y="1781"/>
                    </a:lnTo>
                    <a:lnTo>
                      <a:pt x="489" y="1714"/>
                    </a:lnTo>
                    <a:lnTo>
                      <a:pt x="501" y="1630"/>
                    </a:lnTo>
                    <a:lnTo>
                      <a:pt x="506" y="1537"/>
                    </a:lnTo>
                    <a:lnTo>
                      <a:pt x="508" y="1438"/>
                    </a:lnTo>
                    <a:lnTo>
                      <a:pt x="504" y="1341"/>
                    </a:lnTo>
                    <a:lnTo>
                      <a:pt x="501" y="1251"/>
                    </a:lnTo>
                    <a:lnTo>
                      <a:pt x="534" y="1286"/>
                    </a:lnTo>
                    <a:close/>
                  </a:path>
                </a:pathLst>
              </a:custGeom>
              <a:solidFill>
                <a:srgbClr val="1C26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325" name="Freeform 126"/>
              <p:cNvSpPr>
                <a:spLocks/>
              </p:cNvSpPr>
              <p:nvPr/>
            </p:nvSpPr>
            <p:spPr bwMode="auto">
              <a:xfrm>
                <a:off x="2714" y="1706"/>
                <a:ext cx="405" cy="67"/>
              </a:xfrm>
              <a:custGeom>
                <a:avLst/>
                <a:gdLst>
                  <a:gd name="T0" fmla="*/ 811 w 811"/>
                  <a:gd name="T1" fmla="*/ 75 h 135"/>
                  <a:gd name="T2" fmla="*/ 2 w 811"/>
                  <a:gd name="T3" fmla="*/ 0 h 135"/>
                  <a:gd name="T4" fmla="*/ 0 w 811"/>
                  <a:gd name="T5" fmla="*/ 73 h 135"/>
                  <a:gd name="T6" fmla="*/ 811 w 811"/>
                  <a:gd name="T7" fmla="*/ 135 h 135"/>
                  <a:gd name="T8" fmla="*/ 811 w 811"/>
                  <a:gd name="T9" fmla="*/ 75 h 135"/>
                </a:gdLst>
                <a:ahLst/>
                <a:cxnLst>
                  <a:cxn ang="0">
                    <a:pos x="T0" y="T1"/>
                  </a:cxn>
                  <a:cxn ang="0">
                    <a:pos x="T2" y="T3"/>
                  </a:cxn>
                  <a:cxn ang="0">
                    <a:pos x="T4" y="T5"/>
                  </a:cxn>
                  <a:cxn ang="0">
                    <a:pos x="T6" y="T7"/>
                  </a:cxn>
                  <a:cxn ang="0">
                    <a:pos x="T8" y="T9"/>
                  </a:cxn>
                </a:cxnLst>
                <a:rect l="0" t="0" r="r" b="b"/>
                <a:pathLst>
                  <a:path w="811" h="135">
                    <a:moveTo>
                      <a:pt x="811" y="75"/>
                    </a:moveTo>
                    <a:lnTo>
                      <a:pt x="2" y="0"/>
                    </a:lnTo>
                    <a:lnTo>
                      <a:pt x="0" y="73"/>
                    </a:lnTo>
                    <a:lnTo>
                      <a:pt x="811" y="135"/>
                    </a:lnTo>
                    <a:lnTo>
                      <a:pt x="811" y="75"/>
                    </a:lnTo>
                    <a:close/>
                  </a:path>
                </a:pathLst>
              </a:custGeom>
              <a:solidFill>
                <a:srgbClr val="C9BC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grpSp>
        <p:grpSp>
          <p:nvGrpSpPr>
            <p:cNvPr id="56" name="Group 5"/>
            <p:cNvGrpSpPr>
              <a:grpSpLocks noChangeAspect="1"/>
            </p:cNvGrpSpPr>
            <p:nvPr/>
          </p:nvGrpSpPr>
          <p:grpSpPr bwMode="auto">
            <a:xfrm>
              <a:off x="6156272" y="1889745"/>
              <a:ext cx="864000" cy="1179215"/>
              <a:chOff x="2462" y="1706"/>
              <a:chExt cx="836" cy="1141"/>
            </a:xfrm>
          </p:grpSpPr>
          <p:sp>
            <p:nvSpPr>
              <p:cNvPr id="57" name="AutoShape 4"/>
              <p:cNvSpPr>
                <a:spLocks noChangeAspect="1" noChangeArrowheads="1" noTextEdit="1"/>
              </p:cNvSpPr>
              <p:nvPr/>
            </p:nvSpPr>
            <p:spPr bwMode="auto">
              <a:xfrm>
                <a:off x="2462" y="1706"/>
                <a:ext cx="836" cy="11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58" name="Freeform 7"/>
              <p:cNvSpPr>
                <a:spLocks/>
              </p:cNvSpPr>
              <p:nvPr/>
            </p:nvSpPr>
            <p:spPr bwMode="auto">
              <a:xfrm>
                <a:off x="2894" y="1817"/>
                <a:ext cx="347" cy="937"/>
              </a:xfrm>
              <a:custGeom>
                <a:avLst/>
                <a:gdLst>
                  <a:gd name="T0" fmla="*/ 0 w 695"/>
                  <a:gd name="T1" fmla="*/ 316 h 1875"/>
                  <a:gd name="T2" fmla="*/ 0 w 695"/>
                  <a:gd name="T3" fmla="*/ 1857 h 1875"/>
                  <a:gd name="T4" fmla="*/ 569 w 695"/>
                  <a:gd name="T5" fmla="*/ 1875 h 1875"/>
                  <a:gd name="T6" fmla="*/ 568 w 695"/>
                  <a:gd name="T7" fmla="*/ 1355 h 1875"/>
                  <a:gd name="T8" fmla="*/ 602 w 695"/>
                  <a:gd name="T9" fmla="*/ 1349 h 1875"/>
                  <a:gd name="T10" fmla="*/ 603 w 695"/>
                  <a:gd name="T11" fmla="*/ 943 h 1875"/>
                  <a:gd name="T12" fmla="*/ 546 w 695"/>
                  <a:gd name="T13" fmla="*/ 849 h 1875"/>
                  <a:gd name="T14" fmla="*/ 553 w 695"/>
                  <a:gd name="T15" fmla="*/ 361 h 1875"/>
                  <a:gd name="T16" fmla="*/ 524 w 695"/>
                  <a:gd name="T17" fmla="*/ 346 h 1875"/>
                  <a:gd name="T18" fmla="*/ 537 w 695"/>
                  <a:gd name="T19" fmla="*/ 182 h 1875"/>
                  <a:gd name="T20" fmla="*/ 695 w 695"/>
                  <a:gd name="T21" fmla="*/ 169 h 1875"/>
                  <a:gd name="T22" fmla="*/ 695 w 695"/>
                  <a:gd name="T23" fmla="*/ 0 h 1875"/>
                  <a:gd name="T24" fmla="*/ 0 w 695"/>
                  <a:gd name="T25" fmla="*/ 1 h 1875"/>
                  <a:gd name="T26" fmla="*/ 0 w 695"/>
                  <a:gd name="T27" fmla="*/ 169 h 1875"/>
                  <a:gd name="T28" fmla="*/ 166 w 695"/>
                  <a:gd name="T29" fmla="*/ 182 h 1875"/>
                  <a:gd name="T30" fmla="*/ 159 w 695"/>
                  <a:gd name="T31" fmla="*/ 316 h 1875"/>
                  <a:gd name="T32" fmla="*/ 0 w 695"/>
                  <a:gd name="T33" fmla="*/ 316 h 18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95" h="1875">
                    <a:moveTo>
                      <a:pt x="0" y="316"/>
                    </a:moveTo>
                    <a:lnTo>
                      <a:pt x="0" y="1857"/>
                    </a:lnTo>
                    <a:lnTo>
                      <a:pt x="569" y="1875"/>
                    </a:lnTo>
                    <a:lnTo>
                      <a:pt x="568" y="1355"/>
                    </a:lnTo>
                    <a:lnTo>
                      <a:pt x="602" y="1349"/>
                    </a:lnTo>
                    <a:lnTo>
                      <a:pt x="603" y="943"/>
                    </a:lnTo>
                    <a:lnTo>
                      <a:pt x="546" y="849"/>
                    </a:lnTo>
                    <a:lnTo>
                      <a:pt x="553" y="361"/>
                    </a:lnTo>
                    <a:lnTo>
                      <a:pt x="524" y="346"/>
                    </a:lnTo>
                    <a:lnTo>
                      <a:pt x="537" y="182"/>
                    </a:lnTo>
                    <a:lnTo>
                      <a:pt x="695" y="169"/>
                    </a:lnTo>
                    <a:lnTo>
                      <a:pt x="695" y="0"/>
                    </a:lnTo>
                    <a:lnTo>
                      <a:pt x="0" y="1"/>
                    </a:lnTo>
                    <a:lnTo>
                      <a:pt x="0" y="169"/>
                    </a:lnTo>
                    <a:lnTo>
                      <a:pt x="166" y="182"/>
                    </a:lnTo>
                    <a:lnTo>
                      <a:pt x="159" y="316"/>
                    </a:lnTo>
                    <a:lnTo>
                      <a:pt x="0" y="316"/>
                    </a:lnTo>
                    <a:close/>
                  </a:path>
                </a:pathLst>
              </a:custGeom>
              <a:solidFill>
                <a:srgbClr val="8989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59" name="Freeform 8"/>
              <p:cNvSpPr>
                <a:spLocks/>
              </p:cNvSpPr>
              <p:nvPr/>
            </p:nvSpPr>
            <p:spPr bwMode="auto">
              <a:xfrm>
                <a:off x="2558" y="1818"/>
                <a:ext cx="336" cy="928"/>
              </a:xfrm>
              <a:custGeom>
                <a:avLst/>
                <a:gdLst>
                  <a:gd name="T0" fmla="*/ 671 w 671"/>
                  <a:gd name="T1" fmla="*/ 168 h 1856"/>
                  <a:gd name="T2" fmla="*/ 671 w 671"/>
                  <a:gd name="T3" fmla="*/ 0 h 1856"/>
                  <a:gd name="T4" fmla="*/ 0 w 671"/>
                  <a:gd name="T5" fmla="*/ 2 h 1856"/>
                  <a:gd name="T6" fmla="*/ 6 w 671"/>
                  <a:gd name="T7" fmla="*/ 144 h 1856"/>
                  <a:gd name="T8" fmla="*/ 37 w 671"/>
                  <a:gd name="T9" fmla="*/ 140 h 1856"/>
                  <a:gd name="T10" fmla="*/ 51 w 671"/>
                  <a:gd name="T11" fmla="*/ 1838 h 1856"/>
                  <a:gd name="T12" fmla="*/ 671 w 671"/>
                  <a:gd name="T13" fmla="*/ 1856 h 1856"/>
                  <a:gd name="T14" fmla="*/ 671 w 671"/>
                  <a:gd name="T15" fmla="*/ 315 h 1856"/>
                  <a:gd name="T16" fmla="*/ 505 w 671"/>
                  <a:gd name="T17" fmla="*/ 315 h 1856"/>
                  <a:gd name="T18" fmla="*/ 517 w 671"/>
                  <a:gd name="T19" fmla="*/ 225 h 1856"/>
                  <a:gd name="T20" fmla="*/ 517 w 671"/>
                  <a:gd name="T21" fmla="*/ 155 h 1856"/>
                  <a:gd name="T22" fmla="*/ 671 w 671"/>
                  <a:gd name="T23" fmla="*/ 168 h 18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71" h="1856">
                    <a:moveTo>
                      <a:pt x="671" y="168"/>
                    </a:moveTo>
                    <a:lnTo>
                      <a:pt x="671" y="0"/>
                    </a:lnTo>
                    <a:lnTo>
                      <a:pt x="0" y="2"/>
                    </a:lnTo>
                    <a:lnTo>
                      <a:pt x="6" y="144"/>
                    </a:lnTo>
                    <a:lnTo>
                      <a:pt x="37" y="140"/>
                    </a:lnTo>
                    <a:lnTo>
                      <a:pt x="51" y="1838"/>
                    </a:lnTo>
                    <a:lnTo>
                      <a:pt x="671" y="1856"/>
                    </a:lnTo>
                    <a:lnTo>
                      <a:pt x="671" y="315"/>
                    </a:lnTo>
                    <a:lnTo>
                      <a:pt x="505" y="315"/>
                    </a:lnTo>
                    <a:lnTo>
                      <a:pt x="517" y="225"/>
                    </a:lnTo>
                    <a:lnTo>
                      <a:pt x="517" y="155"/>
                    </a:lnTo>
                    <a:lnTo>
                      <a:pt x="671" y="168"/>
                    </a:lnTo>
                    <a:close/>
                  </a:path>
                </a:pathLst>
              </a:custGeom>
              <a:solidFill>
                <a:srgbClr val="8989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60" name="Freeform 9"/>
              <p:cNvSpPr>
                <a:spLocks/>
              </p:cNvSpPr>
              <p:nvPr/>
            </p:nvSpPr>
            <p:spPr bwMode="auto">
              <a:xfrm>
                <a:off x="2893" y="1817"/>
                <a:ext cx="345" cy="937"/>
              </a:xfrm>
              <a:custGeom>
                <a:avLst/>
                <a:gdLst>
                  <a:gd name="T0" fmla="*/ 0 w 690"/>
                  <a:gd name="T1" fmla="*/ 1856 h 1873"/>
                  <a:gd name="T2" fmla="*/ 70 w 690"/>
                  <a:gd name="T3" fmla="*/ 1858 h 1873"/>
                  <a:gd name="T4" fmla="*/ 141 w 690"/>
                  <a:gd name="T5" fmla="*/ 1861 h 1873"/>
                  <a:gd name="T6" fmla="*/ 211 w 690"/>
                  <a:gd name="T7" fmla="*/ 1863 h 1873"/>
                  <a:gd name="T8" fmla="*/ 282 w 690"/>
                  <a:gd name="T9" fmla="*/ 1864 h 1873"/>
                  <a:gd name="T10" fmla="*/ 353 w 690"/>
                  <a:gd name="T11" fmla="*/ 1866 h 1873"/>
                  <a:gd name="T12" fmla="*/ 423 w 690"/>
                  <a:gd name="T13" fmla="*/ 1869 h 1873"/>
                  <a:gd name="T14" fmla="*/ 494 w 690"/>
                  <a:gd name="T15" fmla="*/ 1871 h 1873"/>
                  <a:gd name="T16" fmla="*/ 565 w 690"/>
                  <a:gd name="T17" fmla="*/ 1873 h 1873"/>
                  <a:gd name="T18" fmla="*/ 565 w 690"/>
                  <a:gd name="T19" fmla="*/ 1611 h 1873"/>
                  <a:gd name="T20" fmla="*/ 563 w 690"/>
                  <a:gd name="T21" fmla="*/ 1349 h 1873"/>
                  <a:gd name="T22" fmla="*/ 581 w 690"/>
                  <a:gd name="T23" fmla="*/ 1346 h 1873"/>
                  <a:gd name="T24" fmla="*/ 597 w 690"/>
                  <a:gd name="T25" fmla="*/ 1343 h 1873"/>
                  <a:gd name="T26" fmla="*/ 598 w 690"/>
                  <a:gd name="T27" fmla="*/ 1144 h 1873"/>
                  <a:gd name="T28" fmla="*/ 598 w 690"/>
                  <a:gd name="T29" fmla="*/ 946 h 1873"/>
                  <a:gd name="T30" fmla="*/ 584 w 690"/>
                  <a:gd name="T31" fmla="*/ 923 h 1873"/>
                  <a:gd name="T32" fmla="*/ 570 w 690"/>
                  <a:gd name="T33" fmla="*/ 899 h 1873"/>
                  <a:gd name="T34" fmla="*/ 556 w 690"/>
                  <a:gd name="T35" fmla="*/ 875 h 1873"/>
                  <a:gd name="T36" fmla="*/ 543 w 690"/>
                  <a:gd name="T37" fmla="*/ 852 h 1873"/>
                  <a:gd name="T38" fmla="*/ 546 w 690"/>
                  <a:gd name="T39" fmla="*/ 607 h 1873"/>
                  <a:gd name="T40" fmla="*/ 548 w 690"/>
                  <a:gd name="T41" fmla="*/ 363 h 1873"/>
                  <a:gd name="T42" fmla="*/ 535 w 690"/>
                  <a:gd name="T43" fmla="*/ 355 h 1873"/>
                  <a:gd name="T44" fmla="*/ 520 w 690"/>
                  <a:gd name="T45" fmla="*/ 348 h 1873"/>
                  <a:gd name="T46" fmla="*/ 525 w 690"/>
                  <a:gd name="T47" fmla="*/ 263 h 1873"/>
                  <a:gd name="T48" fmla="*/ 531 w 690"/>
                  <a:gd name="T49" fmla="*/ 179 h 1873"/>
                  <a:gd name="T50" fmla="*/ 570 w 690"/>
                  <a:gd name="T51" fmla="*/ 174 h 1873"/>
                  <a:gd name="T52" fmla="*/ 611 w 690"/>
                  <a:gd name="T53" fmla="*/ 171 h 1873"/>
                  <a:gd name="T54" fmla="*/ 650 w 690"/>
                  <a:gd name="T55" fmla="*/ 167 h 1873"/>
                  <a:gd name="T56" fmla="*/ 689 w 690"/>
                  <a:gd name="T57" fmla="*/ 164 h 1873"/>
                  <a:gd name="T58" fmla="*/ 689 w 690"/>
                  <a:gd name="T59" fmla="*/ 82 h 1873"/>
                  <a:gd name="T60" fmla="*/ 690 w 690"/>
                  <a:gd name="T61" fmla="*/ 0 h 1873"/>
                  <a:gd name="T62" fmla="*/ 604 w 690"/>
                  <a:gd name="T63" fmla="*/ 0 h 1873"/>
                  <a:gd name="T64" fmla="*/ 517 w 690"/>
                  <a:gd name="T65" fmla="*/ 0 h 1873"/>
                  <a:gd name="T66" fmla="*/ 431 w 690"/>
                  <a:gd name="T67" fmla="*/ 0 h 1873"/>
                  <a:gd name="T68" fmla="*/ 344 w 690"/>
                  <a:gd name="T69" fmla="*/ 0 h 1873"/>
                  <a:gd name="T70" fmla="*/ 258 w 690"/>
                  <a:gd name="T71" fmla="*/ 0 h 1873"/>
                  <a:gd name="T72" fmla="*/ 172 w 690"/>
                  <a:gd name="T73" fmla="*/ 0 h 1873"/>
                  <a:gd name="T74" fmla="*/ 86 w 690"/>
                  <a:gd name="T75" fmla="*/ 1 h 1873"/>
                  <a:gd name="T76" fmla="*/ 0 w 690"/>
                  <a:gd name="T77" fmla="*/ 1 h 1873"/>
                  <a:gd name="T78" fmla="*/ 21 w 690"/>
                  <a:gd name="T79" fmla="*/ 166 h 1873"/>
                  <a:gd name="T80" fmla="*/ 63 w 690"/>
                  <a:gd name="T81" fmla="*/ 170 h 1873"/>
                  <a:gd name="T82" fmla="*/ 106 w 690"/>
                  <a:gd name="T83" fmla="*/ 173 h 1873"/>
                  <a:gd name="T84" fmla="*/ 149 w 690"/>
                  <a:gd name="T85" fmla="*/ 177 h 1873"/>
                  <a:gd name="T86" fmla="*/ 169 w 690"/>
                  <a:gd name="T87" fmla="*/ 215 h 1873"/>
                  <a:gd name="T88" fmla="*/ 166 w 690"/>
                  <a:gd name="T89" fmla="*/ 286 h 1873"/>
                  <a:gd name="T90" fmla="*/ 144 w 690"/>
                  <a:gd name="T91" fmla="*/ 322 h 1873"/>
                  <a:gd name="T92" fmla="*/ 102 w 690"/>
                  <a:gd name="T93" fmla="*/ 321 h 1873"/>
                  <a:gd name="T94" fmla="*/ 62 w 690"/>
                  <a:gd name="T95" fmla="*/ 321 h 1873"/>
                  <a:gd name="T96" fmla="*/ 21 w 690"/>
                  <a:gd name="T97" fmla="*/ 321 h 18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690" h="1873">
                    <a:moveTo>
                      <a:pt x="0" y="321"/>
                    </a:moveTo>
                    <a:lnTo>
                      <a:pt x="0" y="1856"/>
                    </a:lnTo>
                    <a:lnTo>
                      <a:pt x="36" y="1857"/>
                    </a:lnTo>
                    <a:lnTo>
                      <a:pt x="70" y="1858"/>
                    </a:lnTo>
                    <a:lnTo>
                      <a:pt x="106" y="1860"/>
                    </a:lnTo>
                    <a:lnTo>
                      <a:pt x="141" y="1861"/>
                    </a:lnTo>
                    <a:lnTo>
                      <a:pt x="176" y="1862"/>
                    </a:lnTo>
                    <a:lnTo>
                      <a:pt x="211" y="1863"/>
                    </a:lnTo>
                    <a:lnTo>
                      <a:pt x="247" y="1864"/>
                    </a:lnTo>
                    <a:lnTo>
                      <a:pt x="282" y="1864"/>
                    </a:lnTo>
                    <a:lnTo>
                      <a:pt x="317" y="1865"/>
                    </a:lnTo>
                    <a:lnTo>
                      <a:pt x="353" y="1866"/>
                    </a:lnTo>
                    <a:lnTo>
                      <a:pt x="388" y="1868"/>
                    </a:lnTo>
                    <a:lnTo>
                      <a:pt x="423" y="1869"/>
                    </a:lnTo>
                    <a:lnTo>
                      <a:pt x="459" y="1870"/>
                    </a:lnTo>
                    <a:lnTo>
                      <a:pt x="494" y="1871"/>
                    </a:lnTo>
                    <a:lnTo>
                      <a:pt x="529" y="1872"/>
                    </a:lnTo>
                    <a:lnTo>
                      <a:pt x="565" y="1873"/>
                    </a:lnTo>
                    <a:lnTo>
                      <a:pt x="565" y="1742"/>
                    </a:lnTo>
                    <a:lnTo>
                      <a:pt x="565" y="1611"/>
                    </a:lnTo>
                    <a:lnTo>
                      <a:pt x="563" y="1481"/>
                    </a:lnTo>
                    <a:lnTo>
                      <a:pt x="563" y="1349"/>
                    </a:lnTo>
                    <a:lnTo>
                      <a:pt x="571" y="1348"/>
                    </a:lnTo>
                    <a:lnTo>
                      <a:pt x="581" y="1346"/>
                    </a:lnTo>
                    <a:lnTo>
                      <a:pt x="589" y="1345"/>
                    </a:lnTo>
                    <a:lnTo>
                      <a:pt x="597" y="1343"/>
                    </a:lnTo>
                    <a:lnTo>
                      <a:pt x="598" y="1243"/>
                    </a:lnTo>
                    <a:lnTo>
                      <a:pt x="598" y="1144"/>
                    </a:lnTo>
                    <a:lnTo>
                      <a:pt x="598" y="1045"/>
                    </a:lnTo>
                    <a:lnTo>
                      <a:pt x="598" y="946"/>
                    </a:lnTo>
                    <a:lnTo>
                      <a:pt x="591" y="935"/>
                    </a:lnTo>
                    <a:lnTo>
                      <a:pt x="584" y="923"/>
                    </a:lnTo>
                    <a:lnTo>
                      <a:pt x="577" y="910"/>
                    </a:lnTo>
                    <a:lnTo>
                      <a:pt x="570" y="899"/>
                    </a:lnTo>
                    <a:lnTo>
                      <a:pt x="563" y="887"/>
                    </a:lnTo>
                    <a:lnTo>
                      <a:pt x="556" y="875"/>
                    </a:lnTo>
                    <a:lnTo>
                      <a:pt x="550" y="863"/>
                    </a:lnTo>
                    <a:lnTo>
                      <a:pt x="543" y="852"/>
                    </a:lnTo>
                    <a:lnTo>
                      <a:pt x="544" y="730"/>
                    </a:lnTo>
                    <a:lnTo>
                      <a:pt x="546" y="607"/>
                    </a:lnTo>
                    <a:lnTo>
                      <a:pt x="547" y="485"/>
                    </a:lnTo>
                    <a:lnTo>
                      <a:pt x="548" y="363"/>
                    </a:lnTo>
                    <a:lnTo>
                      <a:pt x="542" y="360"/>
                    </a:lnTo>
                    <a:lnTo>
                      <a:pt x="535" y="355"/>
                    </a:lnTo>
                    <a:lnTo>
                      <a:pt x="528" y="352"/>
                    </a:lnTo>
                    <a:lnTo>
                      <a:pt x="520" y="348"/>
                    </a:lnTo>
                    <a:lnTo>
                      <a:pt x="523" y="306"/>
                    </a:lnTo>
                    <a:lnTo>
                      <a:pt x="525" y="263"/>
                    </a:lnTo>
                    <a:lnTo>
                      <a:pt x="529" y="220"/>
                    </a:lnTo>
                    <a:lnTo>
                      <a:pt x="531" y="179"/>
                    </a:lnTo>
                    <a:lnTo>
                      <a:pt x="551" y="177"/>
                    </a:lnTo>
                    <a:lnTo>
                      <a:pt x="570" y="174"/>
                    </a:lnTo>
                    <a:lnTo>
                      <a:pt x="590" y="173"/>
                    </a:lnTo>
                    <a:lnTo>
                      <a:pt x="611" y="171"/>
                    </a:lnTo>
                    <a:lnTo>
                      <a:pt x="630" y="170"/>
                    </a:lnTo>
                    <a:lnTo>
                      <a:pt x="650" y="167"/>
                    </a:lnTo>
                    <a:lnTo>
                      <a:pt x="669" y="166"/>
                    </a:lnTo>
                    <a:lnTo>
                      <a:pt x="689" y="164"/>
                    </a:lnTo>
                    <a:lnTo>
                      <a:pt x="689" y="122"/>
                    </a:lnTo>
                    <a:lnTo>
                      <a:pt x="689" y="82"/>
                    </a:lnTo>
                    <a:lnTo>
                      <a:pt x="689" y="42"/>
                    </a:lnTo>
                    <a:lnTo>
                      <a:pt x="690" y="0"/>
                    </a:lnTo>
                    <a:lnTo>
                      <a:pt x="648" y="0"/>
                    </a:lnTo>
                    <a:lnTo>
                      <a:pt x="604" y="0"/>
                    </a:lnTo>
                    <a:lnTo>
                      <a:pt x="561" y="0"/>
                    </a:lnTo>
                    <a:lnTo>
                      <a:pt x="517" y="0"/>
                    </a:lnTo>
                    <a:lnTo>
                      <a:pt x="475" y="0"/>
                    </a:lnTo>
                    <a:lnTo>
                      <a:pt x="431" y="0"/>
                    </a:lnTo>
                    <a:lnTo>
                      <a:pt x="388" y="0"/>
                    </a:lnTo>
                    <a:lnTo>
                      <a:pt x="344" y="0"/>
                    </a:lnTo>
                    <a:lnTo>
                      <a:pt x="302" y="0"/>
                    </a:lnTo>
                    <a:lnTo>
                      <a:pt x="258" y="0"/>
                    </a:lnTo>
                    <a:lnTo>
                      <a:pt x="215" y="0"/>
                    </a:lnTo>
                    <a:lnTo>
                      <a:pt x="172" y="0"/>
                    </a:lnTo>
                    <a:lnTo>
                      <a:pt x="129" y="1"/>
                    </a:lnTo>
                    <a:lnTo>
                      <a:pt x="86" y="1"/>
                    </a:lnTo>
                    <a:lnTo>
                      <a:pt x="43" y="1"/>
                    </a:lnTo>
                    <a:lnTo>
                      <a:pt x="0" y="1"/>
                    </a:lnTo>
                    <a:lnTo>
                      <a:pt x="0" y="165"/>
                    </a:lnTo>
                    <a:lnTo>
                      <a:pt x="21" y="166"/>
                    </a:lnTo>
                    <a:lnTo>
                      <a:pt x="43" y="169"/>
                    </a:lnTo>
                    <a:lnTo>
                      <a:pt x="63" y="170"/>
                    </a:lnTo>
                    <a:lnTo>
                      <a:pt x="85" y="172"/>
                    </a:lnTo>
                    <a:lnTo>
                      <a:pt x="106" y="173"/>
                    </a:lnTo>
                    <a:lnTo>
                      <a:pt x="128" y="175"/>
                    </a:lnTo>
                    <a:lnTo>
                      <a:pt x="149" y="177"/>
                    </a:lnTo>
                    <a:lnTo>
                      <a:pt x="170" y="179"/>
                    </a:lnTo>
                    <a:lnTo>
                      <a:pt x="169" y="215"/>
                    </a:lnTo>
                    <a:lnTo>
                      <a:pt x="168" y="250"/>
                    </a:lnTo>
                    <a:lnTo>
                      <a:pt x="166" y="286"/>
                    </a:lnTo>
                    <a:lnTo>
                      <a:pt x="165" y="322"/>
                    </a:lnTo>
                    <a:lnTo>
                      <a:pt x="144" y="322"/>
                    </a:lnTo>
                    <a:lnTo>
                      <a:pt x="123" y="321"/>
                    </a:lnTo>
                    <a:lnTo>
                      <a:pt x="102" y="321"/>
                    </a:lnTo>
                    <a:lnTo>
                      <a:pt x="83" y="321"/>
                    </a:lnTo>
                    <a:lnTo>
                      <a:pt x="62" y="321"/>
                    </a:lnTo>
                    <a:lnTo>
                      <a:pt x="41" y="321"/>
                    </a:lnTo>
                    <a:lnTo>
                      <a:pt x="21" y="321"/>
                    </a:lnTo>
                    <a:lnTo>
                      <a:pt x="0" y="321"/>
                    </a:lnTo>
                    <a:close/>
                  </a:path>
                </a:pathLst>
              </a:custGeom>
              <a:solidFill>
                <a:srgbClr val="9696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61" name="Freeform 10"/>
              <p:cNvSpPr>
                <a:spLocks/>
              </p:cNvSpPr>
              <p:nvPr/>
            </p:nvSpPr>
            <p:spPr bwMode="auto">
              <a:xfrm>
                <a:off x="2562" y="1818"/>
                <a:ext cx="331" cy="927"/>
              </a:xfrm>
              <a:custGeom>
                <a:avLst/>
                <a:gdLst>
                  <a:gd name="T0" fmla="*/ 661 w 661"/>
                  <a:gd name="T1" fmla="*/ 0 h 1855"/>
                  <a:gd name="T2" fmla="*/ 578 w 661"/>
                  <a:gd name="T3" fmla="*/ 0 h 1855"/>
                  <a:gd name="T4" fmla="*/ 496 w 661"/>
                  <a:gd name="T5" fmla="*/ 0 h 1855"/>
                  <a:gd name="T6" fmla="*/ 413 w 661"/>
                  <a:gd name="T7" fmla="*/ 0 h 1855"/>
                  <a:gd name="T8" fmla="*/ 330 w 661"/>
                  <a:gd name="T9" fmla="*/ 0 h 1855"/>
                  <a:gd name="T10" fmla="*/ 247 w 661"/>
                  <a:gd name="T11" fmla="*/ 0 h 1855"/>
                  <a:gd name="T12" fmla="*/ 164 w 661"/>
                  <a:gd name="T13" fmla="*/ 0 h 1855"/>
                  <a:gd name="T14" fmla="*/ 82 w 661"/>
                  <a:gd name="T15" fmla="*/ 2 h 1855"/>
                  <a:gd name="T16" fmla="*/ 0 w 661"/>
                  <a:gd name="T17" fmla="*/ 2 h 1855"/>
                  <a:gd name="T18" fmla="*/ 2 w 661"/>
                  <a:gd name="T19" fmla="*/ 71 h 1855"/>
                  <a:gd name="T20" fmla="*/ 5 w 661"/>
                  <a:gd name="T21" fmla="*/ 140 h 1855"/>
                  <a:gd name="T22" fmla="*/ 21 w 661"/>
                  <a:gd name="T23" fmla="*/ 136 h 1855"/>
                  <a:gd name="T24" fmla="*/ 36 w 661"/>
                  <a:gd name="T25" fmla="*/ 134 h 1855"/>
                  <a:gd name="T26" fmla="*/ 42 w 661"/>
                  <a:gd name="T27" fmla="*/ 985 h 1855"/>
                  <a:gd name="T28" fmla="*/ 48 w 661"/>
                  <a:gd name="T29" fmla="*/ 1837 h 1855"/>
                  <a:gd name="T30" fmla="*/ 125 w 661"/>
                  <a:gd name="T31" fmla="*/ 1839 h 1855"/>
                  <a:gd name="T32" fmla="*/ 201 w 661"/>
                  <a:gd name="T33" fmla="*/ 1841 h 1855"/>
                  <a:gd name="T34" fmla="*/ 278 w 661"/>
                  <a:gd name="T35" fmla="*/ 1844 h 1855"/>
                  <a:gd name="T36" fmla="*/ 354 w 661"/>
                  <a:gd name="T37" fmla="*/ 1846 h 1855"/>
                  <a:gd name="T38" fmla="*/ 432 w 661"/>
                  <a:gd name="T39" fmla="*/ 1848 h 1855"/>
                  <a:gd name="T40" fmla="*/ 508 w 661"/>
                  <a:gd name="T41" fmla="*/ 1850 h 1855"/>
                  <a:gd name="T42" fmla="*/ 585 w 661"/>
                  <a:gd name="T43" fmla="*/ 1853 h 1855"/>
                  <a:gd name="T44" fmla="*/ 661 w 661"/>
                  <a:gd name="T45" fmla="*/ 1855 h 1855"/>
                  <a:gd name="T46" fmla="*/ 640 w 661"/>
                  <a:gd name="T47" fmla="*/ 320 h 1855"/>
                  <a:gd name="T48" fmla="*/ 598 w 661"/>
                  <a:gd name="T49" fmla="*/ 318 h 1855"/>
                  <a:gd name="T50" fmla="*/ 555 w 661"/>
                  <a:gd name="T51" fmla="*/ 318 h 1855"/>
                  <a:gd name="T52" fmla="*/ 512 w 661"/>
                  <a:gd name="T53" fmla="*/ 318 h 1855"/>
                  <a:gd name="T54" fmla="*/ 495 w 661"/>
                  <a:gd name="T55" fmla="*/ 295 h 1855"/>
                  <a:gd name="T56" fmla="*/ 500 w 661"/>
                  <a:gd name="T57" fmla="*/ 250 h 1855"/>
                  <a:gd name="T58" fmla="*/ 504 w 661"/>
                  <a:gd name="T59" fmla="*/ 209 h 1855"/>
                  <a:gd name="T60" fmla="*/ 504 w 661"/>
                  <a:gd name="T61" fmla="*/ 171 h 1855"/>
                  <a:gd name="T62" fmla="*/ 525 w 661"/>
                  <a:gd name="T63" fmla="*/ 153 h 1855"/>
                  <a:gd name="T64" fmla="*/ 564 w 661"/>
                  <a:gd name="T65" fmla="*/ 156 h 1855"/>
                  <a:gd name="T66" fmla="*/ 603 w 661"/>
                  <a:gd name="T67" fmla="*/ 159 h 1855"/>
                  <a:gd name="T68" fmla="*/ 641 w 661"/>
                  <a:gd name="T69" fmla="*/ 163 h 18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61" h="1855">
                    <a:moveTo>
                      <a:pt x="661" y="164"/>
                    </a:moveTo>
                    <a:lnTo>
                      <a:pt x="661" y="0"/>
                    </a:lnTo>
                    <a:lnTo>
                      <a:pt x="619" y="0"/>
                    </a:lnTo>
                    <a:lnTo>
                      <a:pt x="578" y="0"/>
                    </a:lnTo>
                    <a:lnTo>
                      <a:pt x="536" y="0"/>
                    </a:lnTo>
                    <a:lnTo>
                      <a:pt x="496" y="0"/>
                    </a:lnTo>
                    <a:lnTo>
                      <a:pt x="455" y="0"/>
                    </a:lnTo>
                    <a:lnTo>
                      <a:pt x="413" y="0"/>
                    </a:lnTo>
                    <a:lnTo>
                      <a:pt x="372" y="0"/>
                    </a:lnTo>
                    <a:lnTo>
                      <a:pt x="330" y="0"/>
                    </a:lnTo>
                    <a:lnTo>
                      <a:pt x="289" y="0"/>
                    </a:lnTo>
                    <a:lnTo>
                      <a:pt x="247" y="0"/>
                    </a:lnTo>
                    <a:lnTo>
                      <a:pt x="206" y="0"/>
                    </a:lnTo>
                    <a:lnTo>
                      <a:pt x="164" y="0"/>
                    </a:lnTo>
                    <a:lnTo>
                      <a:pt x="124" y="2"/>
                    </a:lnTo>
                    <a:lnTo>
                      <a:pt x="82" y="2"/>
                    </a:lnTo>
                    <a:lnTo>
                      <a:pt x="41" y="2"/>
                    </a:lnTo>
                    <a:lnTo>
                      <a:pt x="0" y="2"/>
                    </a:lnTo>
                    <a:lnTo>
                      <a:pt x="1" y="36"/>
                    </a:lnTo>
                    <a:lnTo>
                      <a:pt x="2" y="71"/>
                    </a:lnTo>
                    <a:lnTo>
                      <a:pt x="4" y="105"/>
                    </a:lnTo>
                    <a:lnTo>
                      <a:pt x="5" y="140"/>
                    </a:lnTo>
                    <a:lnTo>
                      <a:pt x="13" y="139"/>
                    </a:lnTo>
                    <a:lnTo>
                      <a:pt x="21" y="136"/>
                    </a:lnTo>
                    <a:lnTo>
                      <a:pt x="28" y="135"/>
                    </a:lnTo>
                    <a:lnTo>
                      <a:pt x="36" y="134"/>
                    </a:lnTo>
                    <a:lnTo>
                      <a:pt x="39" y="560"/>
                    </a:lnTo>
                    <a:lnTo>
                      <a:pt x="42" y="985"/>
                    </a:lnTo>
                    <a:lnTo>
                      <a:pt x="44" y="1410"/>
                    </a:lnTo>
                    <a:lnTo>
                      <a:pt x="48" y="1837"/>
                    </a:lnTo>
                    <a:lnTo>
                      <a:pt x="86" y="1838"/>
                    </a:lnTo>
                    <a:lnTo>
                      <a:pt x="125" y="1839"/>
                    </a:lnTo>
                    <a:lnTo>
                      <a:pt x="163" y="1840"/>
                    </a:lnTo>
                    <a:lnTo>
                      <a:pt x="201" y="1841"/>
                    </a:lnTo>
                    <a:lnTo>
                      <a:pt x="240" y="1842"/>
                    </a:lnTo>
                    <a:lnTo>
                      <a:pt x="278" y="1844"/>
                    </a:lnTo>
                    <a:lnTo>
                      <a:pt x="316" y="1845"/>
                    </a:lnTo>
                    <a:lnTo>
                      <a:pt x="354" y="1846"/>
                    </a:lnTo>
                    <a:lnTo>
                      <a:pt x="394" y="1847"/>
                    </a:lnTo>
                    <a:lnTo>
                      <a:pt x="432" y="1848"/>
                    </a:lnTo>
                    <a:lnTo>
                      <a:pt x="470" y="1849"/>
                    </a:lnTo>
                    <a:lnTo>
                      <a:pt x="508" y="1850"/>
                    </a:lnTo>
                    <a:lnTo>
                      <a:pt x="546" y="1852"/>
                    </a:lnTo>
                    <a:lnTo>
                      <a:pt x="585" y="1853"/>
                    </a:lnTo>
                    <a:lnTo>
                      <a:pt x="623" y="1854"/>
                    </a:lnTo>
                    <a:lnTo>
                      <a:pt x="661" y="1855"/>
                    </a:lnTo>
                    <a:lnTo>
                      <a:pt x="661" y="320"/>
                    </a:lnTo>
                    <a:lnTo>
                      <a:pt x="640" y="320"/>
                    </a:lnTo>
                    <a:lnTo>
                      <a:pt x="619" y="318"/>
                    </a:lnTo>
                    <a:lnTo>
                      <a:pt x="598" y="318"/>
                    </a:lnTo>
                    <a:lnTo>
                      <a:pt x="577" y="318"/>
                    </a:lnTo>
                    <a:lnTo>
                      <a:pt x="555" y="318"/>
                    </a:lnTo>
                    <a:lnTo>
                      <a:pt x="534" y="318"/>
                    </a:lnTo>
                    <a:lnTo>
                      <a:pt x="512" y="318"/>
                    </a:lnTo>
                    <a:lnTo>
                      <a:pt x="492" y="318"/>
                    </a:lnTo>
                    <a:lnTo>
                      <a:pt x="495" y="295"/>
                    </a:lnTo>
                    <a:lnTo>
                      <a:pt x="497" y="273"/>
                    </a:lnTo>
                    <a:lnTo>
                      <a:pt x="500" y="250"/>
                    </a:lnTo>
                    <a:lnTo>
                      <a:pt x="503" y="229"/>
                    </a:lnTo>
                    <a:lnTo>
                      <a:pt x="504" y="209"/>
                    </a:lnTo>
                    <a:lnTo>
                      <a:pt x="504" y="189"/>
                    </a:lnTo>
                    <a:lnTo>
                      <a:pt x="504" y="171"/>
                    </a:lnTo>
                    <a:lnTo>
                      <a:pt x="505" y="151"/>
                    </a:lnTo>
                    <a:lnTo>
                      <a:pt x="525" y="153"/>
                    </a:lnTo>
                    <a:lnTo>
                      <a:pt x="545" y="155"/>
                    </a:lnTo>
                    <a:lnTo>
                      <a:pt x="564" y="156"/>
                    </a:lnTo>
                    <a:lnTo>
                      <a:pt x="584" y="157"/>
                    </a:lnTo>
                    <a:lnTo>
                      <a:pt x="603" y="159"/>
                    </a:lnTo>
                    <a:lnTo>
                      <a:pt x="623" y="161"/>
                    </a:lnTo>
                    <a:lnTo>
                      <a:pt x="641" y="163"/>
                    </a:lnTo>
                    <a:lnTo>
                      <a:pt x="661" y="164"/>
                    </a:lnTo>
                    <a:close/>
                  </a:path>
                </a:pathLst>
              </a:custGeom>
              <a:solidFill>
                <a:srgbClr val="9696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89" name="Freeform 11"/>
              <p:cNvSpPr>
                <a:spLocks/>
              </p:cNvSpPr>
              <p:nvPr/>
            </p:nvSpPr>
            <p:spPr bwMode="auto">
              <a:xfrm>
                <a:off x="2893" y="1817"/>
                <a:ext cx="342" cy="936"/>
              </a:xfrm>
              <a:custGeom>
                <a:avLst/>
                <a:gdLst>
                  <a:gd name="T0" fmla="*/ 0 w 683"/>
                  <a:gd name="T1" fmla="*/ 1856 h 1872"/>
                  <a:gd name="T2" fmla="*/ 69 w 683"/>
                  <a:gd name="T3" fmla="*/ 1858 h 1872"/>
                  <a:gd name="T4" fmla="*/ 139 w 683"/>
                  <a:gd name="T5" fmla="*/ 1860 h 1872"/>
                  <a:gd name="T6" fmla="*/ 208 w 683"/>
                  <a:gd name="T7" fmla="*/ 1862 h 1872"/>
                  <a:gd name="T8" fmla="*/ 279 w 683"/>
                  <a:gd name="T9" fmla="*/ 1864 h 1872"/>
                  <a:gd name="T10" fmla="*/ 349 w 683"/>
                  <a:gd name="T11" fmla="*/ 1865 h 1872"/>
                  <a:gd name="T12" fmla="*/ 419 w 683"/>
                  <a:gd name="T13" fmla="*/ 1868 h 1872"/>
                  <a:gd name="T14" fmla="*/ 489 w 683"/>
                  <a:gd name="T15" fmla="*/ 1870 h 1872"/>
                  <a:gd name="T16" fmla="*/ 559 w 683"/>
                  <a:gd name="T17" fmla="*/ 1872 h 1872"/>
                  <a:gd name="T18" fmla="*/ 559 w 683"/>
                  <a:gd name="T19" fmla="*/ 1607 h 1872"/>
                  <a:gd name="T20" fmla="*/ 558 w 683"/>
                  <a:gd name="T21" fmla="*/ 1343 h 1872"/>
                  <a:gd name="T22" fmla="*/ 575 w 683"/>
                  <a:gd name="T23" fmla="*/ 1340 h 1872"/>
                  <a:gd name="T24" fmla="*/ 591 w 683"/>
                  <a:gd name="T25" fmla="*/ 1338 h 1872"/>
                  <a:gd name="T26" fmla="*/ 592 w 683"/>
                  <a:gd name="T27" fmla="*/ 1144 h 1872"/>
                  <a:gd name="T28" fmla="*/ 592 w 683"/>
                  <a:gd name="T29" fmla="*/ 951 h 1872"/>
                  <a:gd name="T30" fmla="*/ 580 w 683"/>
                  <a:gd name="T31" fmla="*/ 926 h 1872"/>
                  <a:gd name="T32" fmla="*/ 566 w 683"/>
                  <a:gd name="T33" fmla="*/ 902 h 1872"/>
                  <a:gd name="T34" fmla="*/ 552 w 683"/>
                  <a:gd name="T35" fmla="*/ 878 h 1872"/>
                  <a:gd name="T36" fmla="*/ 539 w 683"/>
                  <a:gd name="T37" fmla="*/ 855 h 1872"/>
                  <a:gd name="T38" fmla="*/ 542 w 683"/>
                  <a:gd name="T39" fmla="*/ 610 h 1872"/>
                  <a:gd name="T40" fmla="*/ 544 w 683"/>
                  <a:gd name="T41" fmla="*/ 365 h 1872"/>
                  <a:gd name="T42" fmla="*/ 530 w 683"/>
                  <a:gd name="T43" fmla="*/ 357 h 1872"/>
                  <a:gd name="T44" fmla="*/ 516 w 683"/>
                  <a:gd name="T45" fmla="*/ 351 h 1872"/>
                  <a:gd name="T46" fmla="*/ 521 w 683"/>
                  <a:gd name="T47" fmla="*/ 262 h 1872"/>
                  <a:gd name="T48" fmla="*/ 525 w 683"/>
                  <a:gd name="T49" fmla="*/ 174 h 1872"/>
                  <a:gd name="T50" fmla="*/ 565 w 683"/>
                  <a:gd name="T51" fmla="*/ 171 h 1872"/>
                  <a:gd name="T52" fmla="*/ 604 w 683"/>
                  <a:gd name="T53" fmla="*/ 166 h 1872"/>
                  <a:gd name="T54" fmla="*/ 643 w 683"/>
                  <a:gd name="T55" fmla="*/ 163 h 1872"/>
                  <a:gd name="T56" fmla="*/ 682 w 683"/>
                  <a:gd name="T57" fmla="*/ 159 h 1872"/>
                  <a:gd name="T58" fmla="*/ 683 w 683"/>
                  <a:gd name="T59" fmla="*/ 80 h 1872"/>
                  <a:gd name="T60" fmla="*/ 683 w 683"/>
                  <a:gd name="T61" fmla="*/ 0 h 1872"/>
                  <a:gd name="T62" fmla="*/ 598 w 683"/>
                  <a:gd name="T63" fmla="*/ 0 h 1872"/>
                  <a:gd name="T64" fmla="*/ 513 w 683"/>
                  <a:gd name="T65" fmla="*/ 0 h 1872"/>
                  <a:gd name="T66" fmla="*/ 426 w 683"/>
                  <a:gd name="T67" fmla="*/ 0 h 1872"/>
                  <a:gd name="T68" fmla="*/ 341 w 683"/>
                  <a:gd name="T69" fmla="*/ 0 h 1872"/>
                  <a:gd name="T70" fmla="*/ 256 w 683"/>
                  <a:gd name="T71" fmla="*/ 0 h 1872"/>
                  <a:gd name="T72" fmla="*/ 170 w 683"/>
                  <a:gd name="T73" fmla="*/ 0 h 1872"/>
                  <a:gd name="T74" fmla="*/ 85 w 683"/>
                  <a:gd name="T75" fmla="*/ 0 h 1872"/>
                  <a:gd name="T76" fmla="*/ 0 w 683"/>
                  <a:gd name="T77" fmla="*/ 0 h 1872"/>
                  <a:gd name="T78" fmla="*/ 22 w 683"/>
                  <a:gd name="T79" fmla="*/ 163 h 1872"/>
                  <a:gd name="T80" fmla="*/ 64 w 683"/>
                  <a:gd name="T81" fmla="*/ 166 h 1872"/>
                  <a:gd name="T82" fmla="*/ 108 w 683"/>
                  <a:gd name="T83" fmla="*/ 170 h 1872"/>
                  <a:gd name="T84" fmla="*/ 152 w 683"/>
                  <a:gd name="T85" fmla="*/ 173 h 1872"/>
                  <a:gd name="T86" fmla="*/ 173 w 683"/>
                  <a:gd name="T87" fmla="*/ 212 h 1872"/>
                  <a:gd name="T88" fmla="*/ 170 w 683"/>
                  <a:gd name="T89" fmla="*/ 288 h 1872"/>
                  <a:gd name="T90" fmla="*/ 147 w 683"/>
                  <a:gd name="T91" fmla="*/ 326 h 1872"/>
                  <a:gd name="T92" fmla="*/ 105 w 683"/>
                  <a:gd name="T93" fmla="*/ 325 h 1872"/>
                  <a:gd name="T94" fmla="*/ 63 w 683"/>
                  <a:gd name="T95" fmla="*/ 325 h 1872"/>
                  <a:gd name="T96" fmla="*/ 21 w 683"/>
                  <a:gd name="T97" fmla="*/ 324 h 1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683" h="1872">
                    <a:moveTo>
                      <a:pt x="0" y="324"/>
                    </a:moveTo>
                    <a:lnTo>
                      <a:pt x="0" y="1856"/>
                    </a:lnTo>
                    <a:lnTo>
                      <a:pt x="34" y="1857"/>
                    </a:lnTo>
                    <a:lnTo>
                      <a:pt x="69" y="1858"/>
                    </a:lnTo>
                    <a:lnTo>
                      <a:pt x="105" y="1858"/>
                    </a:lnTo>
                    <a:lnTo>
                      <a:pt x="139" y="1860"/>
                    </a:lnTo>
                    <a:lnTo>
                      <a:pt x="174" y="1861"/>
                    </a:lnTo>
                    <a:lnTo>
                      <a:pt x="208" y="1862"/>
                    </a:lnTo>
                    <a:lnTo>
                      <a:pt x="244" y="1863"/>
                    </a:lnTo>
                    <a:lnTo>
                      <a:pt x="279" y="1864"/>
                    </a:lnTo>
                    <a:lnTo>
                      <a:pt x="313" y="1865"/>
                    </a:lnTo>
                    <a:lnTo>
                      <a:pt x="349" y="1865"/>
                    </a:lnTo>
                    <a:lnTo>
                      <a:pt x="384" y="1866"/>
                    </a:lnTo>
                    <a:lnTo>
                      <a:pt x="419" y="1868"/>
                    </a:lnTo>
                    <a:lnTo>
                      <a:pt x="454" y="1869"/>
                    </a:lnTo>
                    <a:lnTo>
                      <a:pt x="489" y="1870"/>
                    </a:lnTo>
                    <a:lnTo>
                      <a:pt x="524" y="1871"/>
                    </a:lnTo>
                    <a:lnTo>
                      <a:pt x="559" y="1872"/>
                    </a:lnTo>
                    <a:lnTo>
                      <a:pt x="559" y="1740"/>
                    </a:lnTo>
                    <a:lnTo>
                      <a:pt x="559" y="1607"/>
                    </a:lnTo>
                    <a:lnTo>
                      <a:pt x="558" y="1476"/>
                    </a:lnTo>
                    <a:lnTo>
                      <a:pt x="558" y="1343"/>
                    </a:lnTo>
                    <a:lnTo>
                      <a:pt x="566" y="1342"/>
                    </a:lnTo>
                    <a:lnTo>
                      <a:pt x="575" y="1340"/>
                    </a:lnTo>
                    <a:lnTo>
                      <a:pt x="583" y="1339"/>
                    </a:lnTo>
                    <a:lnTo>
                      <a:pt x="591" y="1338"/>
                    </a:lnTo>
                    <a:lnTo>
                      <a:pt x="592" y="1241"/>
                    </a:lnTo>
                    <a:lnTo>
                      <a:pt x="592" y="1144"/>
                    </a:lnTo>
                    <a:lnTo>
                      <a:pt x="592" y="1047"/>
                    </a:lnTo>
                    <a:lnTo>
                      <a:pt x="592" y="951"/>
                    </a:lnTo>
                    <a:lnTo>
                      <a:pt x="585" y="939"/>
                    </a:lnTo>
                    <a:lnTo>
                      <a:pt x="580" y="926"/>
                    </a:lnTo>
                    <a:lnTo>
                      <a:pt x="573" y="915"/>
                    </a:lnTo>
                    <a:lnTo>
                      <a:pt x="566" y="902"/>
                    </a:lnTo>
                    <a:lnTo>
                      <a:pt x="559" y="891"/>
                    </a:lnTo>
                    <a:lnTo>
                      <a:pt x="552" y="878"/>
                    </a:lnTo>
                    <a:lnTo>
                      <a:pt x="546" y="867"/>
                    </a:lnTo>
                    <a:lnTo>
                      <a:pt x="539" y="855"/>
                    </a:lnTo>
                    <a:lnTo>
                      <a:pt x="540" y="733"/>
                    </a:lnTo>
                    <a:lnTo>
                      <a:pt x="542" y="610"/>
                    </a:lnTo>
                    <a:lnTo>
                      <a:pt x="543" y="488"/>
                    </a:lnTo>
                    <a:lnTo>
                      <a:pt x="544" y="365"/>
                    </a:lnTo>
                    <a:lnTo>
                      <a:pt x="537" y="362"/>
                    </a:lnTo>
                    <a:lnTo>
                      <a:pt x="530" y="357"/>
                    </a:lnTo>
                    <a:lnTo>
                      <a:pt x="523" y="354"/>
                    </a:lnTo>
                    <a:lnTo>
                      <a:pt x="516" y="351"/>
                    </a:lnTo>
                    <a:lnTo>
                      <a:pt x="518" y="307"/>
                    </a:lnTo>
                    <a:lnTo>
                      <a:pt x="521" y="262"/>
                    </a:lnTo>
                    <a:lnTo>
                      <a:pt x="523" y="218"/>
                    </a:lnTo>
                    <a:lnTo>
                      <a:pt x="525" y="174"/>
                    </a:lnTo>
                    <a:lnTo>
                      <a:pt x="545" y="172"/>
                    </a:lnTo>
                    <a:lnTo>
                      <a:pt x="565" y="171"/>
                    </a:lnTo>
                    <a:lnTo>
                      <a:pt x="584" y="169"/>
                    </a:lnTo>
                    <a:lnTo>
                      <a:pt x="604" y="166"/>
                    </a:lnTo>
                    <a:lnTo>
                      <a:pt x="623" y="165"/>
                    </a:lnTo>
                    <a:lnTo>
                      <a:pt x="643" y="163"/>
                    </a:lnTo>
                    <a:lnTo>
                      <a:pt x="663" y="162"/>
                    </a:lnTo>
                    <a:lnTo>
                      <a:pt x="682" y="159"/>
                    </a:lnTo>
                    <a:lnTo>
                      <a:pt x="683" y="119"/>
                    </a:lnTo>
                    <a:lnTo>
                      <a:pt x="683" y="80"/>
                    </a:lnTo>
                    <a:lnTo>
                      <a:pt x="683" y="39"/>
                    </a:lnTo>
                    <a:lnTo>
                      <a:pt x="683" y="0"/>
                    </a:lnTo>
                    <a:lnTo>
                      <a:pt x="641" y="0"/>
                    </a:lnTo>
                    <a:lnTo>
                      <a:pt x="598" y="0"/>
                    </a:lnTo>
                    <a:lnTo>
                      <a:pt x="555" y="0"/>
                    </a:lnTo>
                    <a:lnTo>
                      <a:pt x="513" y="0"/>
                    </a:lnTo>
                    <a:lnTo>
                      <a:pt x="469" y="0"/>
                    </a:lnTo>
                    <a:lnTo>
                      <a:pt x="426" y="0"/>
                    </a:lnTo>
                    <a:lnTo>
                      <a:pt x="384" y="0"/>
                    </a:lnTo>
                    <a:lnTo>
                      <a:pt x="341" y="0"/>
                    </a:lnTo>
                    <a:lnTo>
                      <a:pt x="298" y="0"/>
                    </a:lnTo>
                    <a:lnTo>
                      <a:pt x="256" y="0"/>
                    </a:lnTo>
                    <a:lnTo>
                      <a:pt x="213" y="0"/>
                    </a:lnTo>
                    <a:lnTo>
                      <a:pt x="170" y="0"/>
                    </a:lnTo>
                    <a:lnTo>
                      <a:pt x="128" y="0"/>
                    </a:lnTo>
                    <a:lnTo>
                      <a:pt x="85" y="0"/>
                    </a:lnTo>
                    <a:lnTo>
                      <a:pt x="43" y="0"/>
                    </a:lnTo>
                    <a:lnTo>
                      <a:pt x="0" y="0"/>
                    </a:lnTo>
                    <a:lnTo>
                      <a:pt x="0" y="162"/>
                    </a:lnTo>
                    <a:lnTo>
                      <a:pt x="22" y="163"/>
                    </a:lnTo>
                    <a:lnTo>
                      <a:pt x="44" y="165"/>
                    </a:lnTo>
                    <a:lnTo>
                      <a:pt x="64" y="166"/>
                    </a:lnTo>
                    <a:lnTo>
                      <a:pt x="86" y="167"/>
                    </a:lnTo>
                    <a:lnTo>
                      <a:pt x="108" y="170"/>
                    </a:lnTo>
                    <a:lnTo>
                      <a:pt x="130" y="171"/>
                    </a:lnTo>
                    <a:lnTo>
                      <a:pt x="152" y="173"/>
                    </a:lnTo>
                    <a:lnTo>
                      <a:pt x="174" y="174"/>
                    </a:lnTo>
                    <a:lnTo>
                      <a:pt x="173" y="212"/>
                    </a:lnTo>
                    <a:lnTo>
                      <a:pt x="172" y="250"/>
                    </a:lnTo>
                    <a:lnTo>
                      <a:pt x="170" y="288"/>
                    </a:lnTo>
                    <a:lnTo>
                      <a:pt x="169" y="326"/>
                    </a:lnTo>
                    <a:lnTo>
                      <a:pt x="147" y="326"/>
                    </a:lnTo>
                    <a:lnTo>
                      <a:pt x="127" y="325"/>
                    </a:lnTo>
                    <a:lnTo>
                      <a:pt x="105" y="325"/>
                    </a:lnTo>
                    <a:lnTo>
                      <a:pt x="84" y="325"/>
                    </a:lnTo>
                    <a:lnTo>
                      <a:pt x="63" y="325"/>
                    </a:lnTo>
                    <a:lnTo>
                      <a:pt x="43" y="325"/>
                    </a:lnTo>
                    <a:lnTo>
                      <a:pt x="21" y="324"/>
                    </a:lnTo>
                    <a:lnTo>
                      <a:pt x="0" y="324"/>
                    </a:lnTo>
                    <a:close/>
                  </a:path>
                </a:pathLst>
              </a:custGeom>
              <a:solidFill>
                <a:srgbClr val="A3A3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90" name="Freeform 12"/>
              <p:cNvSpPr>
                <a:spLocks/>
              </p:cNvSpPr>
              <p:nvPr/>
            </p:nvSpPr>
            <p:spPr bwMode="auto">
              <a:xfrm>
                <a:off x="2566" y="1817"/>
                <a:ext cx="327" cy="928"/>
              </a:xfrm>
              <a:custGeom>
                <a:avLst/>
                <a:gdLst>
                  <a:gd name="T0" fmla="*/ 655 w 655"/>
                  <a:gd name="T1" fmla="*/ 0 h 1856"/>
                  <a:gd name="T2" fmla="*/ 573 w 655"/>
                  <a:gd name="T3" fmla="*/ 0 h 1856"/>
                  <a:gd name="T4" fmla="*/ 491 w 655"/>
                  <a:gd name="T5" fmla="*/ 1 h 1856"/>
                  <a:gd name="T6" fmla="*/ 409 w 655"/>
                  <a:gd name="T7" fmla="*/ 1 h 1856"/>
                  <a:gd name="T8" fmla="*/ 328 w 655"/>
                  <a:gd name="T9" fmla="*/ 1 h 1856"/>
                  <a:gd name="T10" fmla="*/ 246 w 655"/>
                  <a:gd name="T11" fmla="*/ 1 h 1856"/>
                  <a:gd name="T12" fmla="*/ 164 w 655"/>
                  <a:gd name="T13" fmla="*/ 1 h 1856"/>
                  <a:gd name="T14" fmla="*/ 82 w 655"/>
                  <a:gd name="T15" fmla="*/ 1 h 1856"/>
                  <a:gd name="T16" fmla="*/ 0 w 655"/>
                  <a:gd name="T17" fmla="*/ 1 h 1856"/>
                  <a:gd name="T18" fmla="*/ 4 w 655"/>
                  <a:gd name="T19" fmla="*/ 68 h 1856"/>
                  <a:gd name="T20" fmla="*/ 6 w 655"/>
                  <a:gd name="T21" fmla="*/ 135 h 1856"/>
                  <a:gd name="T22" fmla="*/ 21 w 655"/>
                  <a:gd name="T23" fmla="*/ 133 h 1856"/>
                  <a:gd name="T24" fmla="*/ 36 w 655"/>
                  <a:gd name="T25" fmla="*/ 130 h 1856"/>
                  <a:gd name="T26" fmla="*/ 42 w 655"/>
                  <a:gd name="T27" fmla="*/ 984 h 1856"/>
                  <a:gd name="T28" fmla="*/ 48 w 655"/>
                  <a:gd name="T29" fmla="*/ 1838 h 1856"/>
                  <a:gd name="T30" fmla="*/ 124 w 655"/>
                  <a:gd name="T31" fmla="*/ 1840 h 1856"/>
                  <a:gd name="T32" fmla="*/ 200 w 655"/>
                  <a:gd name="T33" fmla="*/ 1842 h 1856"/>
                  <a:gd name="T34" fmla="*/ 276 w 655"/>
                  <a:gd name="T35" fmla="*/ 1845 h 1856"/>
                  <a:gd name="T36" fmla="*/ 352 w 655"/>
                  <a:gd name="T37" fmla="*/ 1847 h 1856"/>
                  <a:gd name="T38" fmla="*/ 428 w 655"/>
                  <a:gd name="T39" fmla="*/ 1849 h 1856"/>
                  <a:gd name="T40" fmla="*/ 504 w 655"/>
                  <a:gd name="T41" fmla="*/ 1851 h 1856"/>
                  <a:gd name="T42" fmla="*/ 579 w 655"/>
                  <a:gd name="T43" fmla="*/ 1854 h 1856"/>
                  <a:gd name="T44" fmla="*/ 655 w 655"/>
                  <a:gd name="T45" fmla="*/ 1856 h 1856"/>
                  <a:gd name="T46" fmla="*/ 633 w 655"/>
                  <a:gd name="T47" fmla="*/ 324 h 1856"/>
                  <a:gd name="T48" fmla="*/ 589 w 655"/>
                  <a:gd name="T49" fmla="*/ 323 h 1856"/>
                  <a:gd name="T50" fmla="*/ 545 w 655"/>
                  <a:gd name="T51" fmla="*/ 323 h 1856"/>
                  <a:gd name="T52" fmla="*/ 502 w 655"/>
                  <a:gd name="T53" fmla="*/ 322 h 1856"/>
                  <a:gd name="T54" fmla="*/ 483 w 655"/>
                  <a:gd name="T55" fmla="*/ 300 h 1856"/>
                  <a:gd name="T56" fmla="*/ 490 w 655"/>
                  <a:gd name="T57" fmla="*/ 255 h 1856"/>
                  <a:gd name="T58" fmla="*/ 494 w 655"/>
                  <a:gd name="T59" fmla="*/ 211 h 1856"/>
                  <a:gd name="T60" fmla="*/ 495 w 655"/>
                  <a:gd name="T61" fmla="*/ 170 h 1856"/>
                  <a:gd name="T62" fmla="*/ 517 w 655"/>
                  <a:gd name="T63" fmla="*/ 150 h 1856"/>
                  <a:gd name="T64" fmla="*/ 556 w 655"/>
                  <a:gd name="T65" fmla="*/ 154 h 1856"/>
                  <a:gd name="T66" fmla="*/ 596 w 655"/>
                  <a:gd name="T67" fmla="*/ 157 h 1856"/>
                  <a:gd name="T68" fmla="*/ 635 w 655"/>
                  <a:gd name="T69" fmla="*/ 160 h 18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55" h="1856">
                    <a:moveTo>
                      <a:pt x="655" y="162"/>
                    </a:moveTo>
                    <a:lnTo>
                      <a:pt x="655" y="0"/>
                    </a:lnTo>
                    <a:lnTo>
                      <a:pt x="615" y="0"/>
                    </a:lnTo>
                    <a:lnTo>
                      <a:pt x="573" y="0"/>
                    </a:lnTo>
                    <a:lnTo>
                      <a:pt x="533" y="0"/>
                    </a:lnTo>
                    <a:lnTo>
                      <a:pt x="491" y="1"/>
                    </a:lnTo>
                    <a:lnTo>
                      <a:pt x="451" y="1"/>
                    </a:lnTo>
                    <a:lnTo>
                      <a:pt x="409" y="1"/>
                    </a:lnTo>
                    <a:lnTo>
                      <a:pt x="369" y="1"/>
                    </a:lnTo>
                    <a:lnTo>
                      <a:pt x="328" y="1"/>
                    </a:lnTo>
                    <a:lnTo>
                      <a:pt x="287" y="1"/>
                    </a:lnTo>
                    <a:lnTo>
                      <a:pt x="246" y="1"/>
                    </a:lnTo>
                    <a:lnTo>
                      <a:pt x="206" y="1"/>
                    </a:lnTo>
                    <a:lnTo>
                      <a:pt x="164" y="1"/>
                    </a:lnTo>
                    <a:lnTo>
                      <a:pt x="124" y="1"/>
                    </a:lnTo>
                    <a:lnTo>
                      <a:pt x="82" y="1"/>
                    </a:lnTo>
                    <a:lnTo>
                      <a:pt x="42" y="1"/>
                    </a:lnTo>
                    <a:lnTo>
                      <a:pt x="0" y="1"/>
                    </a:lnTo>
                    <a:lnTo>
                      <a:pt x="2" y="35"/>
                    </a:lnTo>
                    <a:lnTo>
                      <a:pt x="4" y="68"/>
                    </a:lnTo>
                    <a:lnTo>
                      <a:pt x="5" y="102"/>
                    </a:lnTo>
                    <a:lnTo>
                      <a:pt x="6" y="135"/>
                    </a:lnTo>
                    <a:lnTo>
                      <a:pt x="14" y="134"/>
                    </a:lnTo>
                    <a:lnTo>
                      <a:pt x="21" y="133"/>
                    </a:lnTo>
                    <a:lnTo>
                      <a:pt x="29" y="132"/>
                    </a:lnTo>
                    <a:lnTo>
                      <a:pt x="36" y="130"/>
                    </a:lnTo>
                    <a:lnTo>
                      <a:pt x="38" y="557"/>
                    </a:lnTo>
                    <a:lnTo>
                      <a:pt x="42" y="984"/>
                    </a:lnTo>
                    <a:lnTo>
                      <a:pt x="45" y="1410"/>
                    </a:lnTo>
                    <a:lnTo>
                      <a:pt x="48" y="1838"/>
                    </a:lnTo>
                    <a:lnTo>
                      <a:pt x="86" y="1839"/>
                    </a:lnTo>
                    <a:lnTo>
                      <a:pt x="124" y="1840"/>
                    </a:lnTo>
                    <a:lnTo>
                      <a:pt x="162" y="1841"/>
                    </a:lnTo>
                    <a:lnTo>
                      <a:pt x="200" y="1842"/>
                    </a:lnTo>
                    <a:lnTo>
                      <a:pt x="238" y="1843"/>
                    </a:lnTo>
                    <a:lnTo>
                      <a:pt x="276" y="1845"/>
                    </a:lnTo>
                    <a:lnTo>
                      <a:pt x="314" y="1846"/>
                    </a:lnTo>
                    <a:lnTo>
                      <a:pt x="352" y="1847"/>
                    </a:lnTo>
                    <a:lnTo>
                      <a:pt x="390" y="1848"/>
                    </a:lnTo>
                    <a:lnTo>
                      <a:pt x="428" y="1849"/>
                    </a:lnTo>
                    <a:lnTo>
                      <a:pt x="466" y="1850"/>
                    </a:lnTo>
                    <a:lnTo>
                      <a:pt x="504" y="1851"/>
                    </a:lnTo>
                    <a:lnTo>
                      <a:pt x="541" y="1853"/>
                    </a:lnTo>
                    <a:lnTo>
                      <a:pt x="579" y="1854"/>
                    </a:lnTo>
                    <a:lnTo>
                      <a:pt x="617" y="1855"/>
                    </a:lnTo>
                    <a:lnTo>
                      <a:pt x="655" y="1856"/>
                    </a:lnTo>
                    <a:lnTo>
                      <a:pt x="655" y="324"/>
                    </a:lnTo>
                    <a:lnTo>
                      <a:pt x="633" y="324"/>
                    </a:lnTo>
                    <a:lnTo>
                      <a:pt x="611" y="323"/>
                    </a:lnTo>
                    <a:lnTo>
                      <a:pt x="589" y="323"/>
                    </a:lnTo>
                    <a:lnTo>
                      <a:pt x="567" y="323"/>
                    </a:lnTo>
                    <a:lnTo>
                      <a:pt x="545" y="323"/>
                    </a:lnTo>
                    <a:lnTo>
                      <a:pt x="524" y="323"/>
                    </a:lnTo>
                    <a:lnTo>
                      <a:pt x="502" y="322"/>
                    </a:lnTo>
                    <a:lnTo>
                      <a:pt x="480" y="322"/>
                    </a:lnTo>
                    <a:lnTo>
                      <a:pt x="483" y="300"/>
                    </a:lnTo>
                    <a:lnTo>
                      <a:pt x="487" y="278"/>
                    </a:lnTo>
                    <a:lnTo>
                      <a:pt x="490" y="255"/>
                    </a:lnTo>
                    <a:lnTo>
                      <a:pt x="492" y="232"/>
                    </a:lnTo>
                    <a:lnTo>
                      <a:pt x="494" y="211"/>
                    </a:lnTo>
                    <a:lnTo>
                      <a:pt x="495" y="190"/>
                    </a:lnTo>
                    <a:lnTo>
                      <a:pt x="495" y="170"/>
                    </a:lnTo>
                    <a:lnTo>
                      <a:pt x="496" y="149"/>
                    </a:lnTo>
                    <a:lnTo>
                      <a:pt x="517" y="150"/>
                    </a:lnTo>
                    <a:lnTo>
                      <a:pt x="536" y="151"/>
                    </a:lnTo>
                    <a:lnTo>
                      <a:pt x="556" y="154"/>
                    </a:lnTo>
                    <a:lnTo>
                      <a:pt x="577" y="155"/>
                    </a:lnTo>
                    <a:lnTo>
                      <a:pt x="596" y="157"/>
                    </a:lnTo>
                    <a:lnTo>
                      <a:pt x="616" y="158"/>
                    </a:lnTo>
                    <a:lnTo>
                      <a:pt x="635" y="160"/>
                    </a:lnTo>
                    <a:lnTo>
                      <a:pt x="655" y="162"/>
                    </a:lnTo>
                    <a:close/>
                  </a:path>
                </a:pathLst>
              </a:custGeom>
              <a:solidFill>
                <a:srgbClr val="A3A3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91" name="Freeform 13"/>
              <p:cNvSpPr>
                <a:spLocks/>
              </p:cNvSpPr>
              <p:nvPr/>
            </p:nvSpPr>
            <p:spPr bwMode="auto">
              <a:xfrm>
                <a:off x="2892" y="1817"/>
                <a:ext cx="339" cy="936"/>
              </a:xfrm>
              <a:custGeom>
                <a:avLst/>
                <a:gdLst>
                  <a:gd name="T0" fmla="*/ 0 w 677"/>
                  <a:gd name="T1" fmla="*/ 1855 h 1872"/>
                  <a:gd name="T2" fmla="*/ 69 w 677"/>
                  <a:gd name="T3" fmla="*/ 1857 h 1872"/>
                  <a:gd name="T4" fmla="*/ 138 w 677"/>
                  <a:gd name="T5" fmla="*/ 1860 h 1872"/>
                  <a:gd name="T6" fmla="*/ 207 w 677"/>
                  <a:gd name="T7" fmla="*/ 1862 h 1872"/>
                  <a:gd name="T8" fmla="*/ 276 w 677"/>
                  <a:gd name="T9" fmla="*/ 1863 h 1872"/>
                  <a:gd name="T10" fmla="*/ 345 w 677"/>
                  <a:gd name="T11" fmla="*/ 1865 h 1872"/>
                  <a:gd name="T12" fmla="*/ 415 w 677"/>
                  <a:gd name="T13" fmla="*/ 1868 h 1872"/>
                  <a:gd name="T14" fmla="*/ 485 w 677"/>
                  <a:gd name="T15" fmla="*/ 1870 h 1872"/>
                  <a:gd name="T16" fmla="*/ 554 w 677"/>
                  <a:gd name="T17" fmla="*/ 1872 h 1872"/>
                  <a:gd name="T18" fmla="*/ 554 w 677"/>
                  <a:gd name="T19" fmla="*/ 1605 h 1872"/>
                  <a:gd name="T20" fmla="*/ 553 w 677"/>
                  <a:gd name="T21" fmla="*/ 1338 h 1872"/>
                  <a:gd name="T22" fmla="*/ 570 w 677"/>
                  <a:gd name="T23" fmla="*/ 1334 h 1872"/>
                  <a:gd name="T24" fmla="*/ 586 w 677"/>
                  <a:gd name="T25" fmla="*/ 1332 h 1872"/>
                  <a:gd name="T26" fmla="*/ 587 w 677"/>
                  <a:gd name="T27" fmla="*/ 1143 h 1872"/>
                  <a:gd name="T28" fmla="*/ 587 w 677"/>
                  <a:gd name="T29" fmla="*/ 954 h 1872"/>
                  <a:gd name="T30" fmla="*/ 575 w 677"/>
                  <a:gd name="T31" fmla="*/ 930 h 1872"/>
                  <a:gd name="T32" fmla="*/ 562 w 677"/>
                  <a:gd name="T33" fmla="*/ 906 h 1872"/>
                  <a:gd name="T34" fmla="*/ 548 w 677"/>
                  <a:gd name="T35" fmla="*/ 882 h 1872"/>
                  <a:gd name="T36" fmla="*/ 536 w 677"/>
                  <a:gd name="T37" fmla="*/ 857 h 1872"/>
                  <a:gd name="T38" fmla="*/ 538 w 677"/>
                  <a:gd name="T39" fmla="*/ 612 h 1872"/>
                  <a:gd name="T40" fmla="*/ 540 w 677"/>
                  <a:gd name="T41" fmla="*/ 368 h 1872"/>
                  <a:gd name="T42" fmla="*/ 525 w 677"/>
                  <a:gd name="T43" fmla="*/ 360 h 1872"/>
                  <a:gd name="T44" fmla="*/ 513 w 677"/>
                  <a:gd name="T45" fmla="*/ 353 h 1872"/>
                  <a:gd name="T46" fmla="*/ 516 w 677"/>
                  <a:gd name="T47" fmla="*/ 261 h 1872"/>
                  <a:gd name="T48" fmla="*/ 519 w 677"/>
                  <a:gd name="T49" fmla="*/ 170 h 1872"/>
                  <a:gd name="T50" fmla="*/ 559 w 677"/>
                  <a:gd name="T51" fmla="*/ 166 h 1872"/>
                  <a:gd name="T52" fmla="*/ 599 w 677"/>
                  <a:gd name="T53" fmla="*/ 163 h 1872"/>
                  <a:gd name="T54" fmla="*/ 638 w 677"/>
                  <a:gd name="T55" fmla="*/ 159 h 1872"/>
                  <a:gd name="T56" fmla="*/ 677 w 677"/>
                  <a:gd name="T57" fmla="*/ 156 h 1872"/>
                  <a:gd name="T58" fmla="*/ 677 w 677"/>
                  <a:gd name="T59" fmla="*/ 78 h 1872"/>
                  <a:gd name="T60" fmla="*/ 677 w 677"/>
                  <a:gd name="T61" fmla="*/ 0 h 1872"/>
                  <a:gd name="T62" fmla="*/ 593 w 677"/>
                  <a:gd name="T63" fmla="*/ 0 h 1872"/>
                  <a:gd name="T64" fmla="*/ 508 w 677"/>
                  <a:gd name="T65" fmla="*/ 0 h 1872"/>
                  <a:gd name="T66" fmla="*/ 424 w 677"/>
                  <a:gd name="T67" fmla="*/ 0 h 1872"/>
                  <a:gd name="T68" fmla="*/ 339 w 677"/>
                  <a:gd name="T69" fmla="*/ 0 h 1872"/>
                  <a:gd name="T70" fmla="*/ 254 w 677"/>
                  <a:gd name="T71" fmla="*/ 0 h 1872"/>
                  <a:gd name="T72" fmla="*/ 169 w 677"/>
                  <a:gd name="T73" fmla="*/ 0 h 1872"/>
                  <a:gd name="T74" fmla="*/ 85 w 677"/>
                  <a:gd name="T75" fmla="*/ 0 h 1872"/>
                  <a:gd name="T76" fmla="*/ 0 w 677"/>
                  <a:gd name="T77" fmla="*/ 0 h 1872"/>
                  <a:gd name="T78" fmla="*/ 22 w 677"/>
                  <a:gd name="T79" fmla="*/ 158 h 1872"/>
                  <a:gd name="T80" fmla="*/ 67 w 677"/>
                  <a:gd name="T81" fmla="*/ 162 h 1872"/>
                  <a:gd name="T82" fmla="*/ 112 w 677"/>
                  <a:gd name="T83" fmla="*/ 165 h 1872"/>
                  <a:gd name="T84" fmla="*/ 155 w 677"/>
                  <a:gd name="T85" fmla="*/ 169 h 1872"/>
                  <a:gd name="T86" fmla="*/ 177 w 677"/>
                  <a:gd name="T87" fmla="*/ 211 h 1872"/>
                  <a:gd name="T88" fmla="*/ 176 w 677"/>
                  <a:gd name="T89" fmla="*/ 291 h 1872"/>
                  <a:gd name="T90" fmla="*/ 153 w 677"/>
                  <a:gd name="T91" fmla="*/ 331 h 1872"/>
                  <a:gd name="T92" fmla="*/ 108 w 677"/>
                  <a:gd name="T93" fmla="*/ 330 h 1872"/>
                  <a:gd name="T94" fmla="*/ 64 w 677"/>
                  <a:gd name="T95" fmla="*/ 329 h 1872"/>
                  <a:gd name="T96" fmla="*/ 22 w 677"/>
                  <a:gd name="T97" fmla="*/ 329 h 1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677" h="1872">
                    <a:moveTo>
                      <a:pt x="0" y="329"/>
                    </a:moveTo>
                    <a:lnTo>
                      <a:pt x="0" y="1855"/>
                    </a:lnTo>
                    <a:lnTo>
                      <a:pt x="34" y="1856"/>
                    </a:lnTo>
                    <a:lnTo>
                      <a:pt x="69" y="1857"/>
                    </a:lnTo>
                    <a:lnTo>
                      <a:pt x="103" y="1858"/>
                    </a:lnTo>
                    <a:lnTo>
                      <a:pt x="138" y="1860"/>
                    </a:lnTo>
                    <a:lnTo>
                      <a:pt x="173" y="1861"/>
                    </a:lnTo>
                    <a:lnTo>
                      <a:pt x="207" y="1862"/>
                    </a:lnTo>
                    <a:lnTo>
                      <a:pt x="242" y="1863"/>
                    </a:lnTo>
                    <a:lnTo>
                      <a:pt x="276" y="1863"/>
                    </a:lnTo>
                    <a:lnTo>
                      <a:pt x="311" y="1864"/>
                    </a:lnTo>
                    <a:lnTo>
                      <a:pt x="345" y="1865"/>
                    </a:lnTo>
                    <a:lnTo>
                      <a:pt x="380" y="1866"/>
                    </a:lnTo>
                    <a:lnTo>
                      <a:pt x="415" y="1868"/>
                    </a:lnTo>
                    <a:lnTo>
                      <a:pt x="450" y="1869"/>
                    </a:lnTo>
                    <a:lnTo>
                      <a:pt x="485" y="1870"/>
                    </a:lnTo>
                    <a:lnTo>
                      <a:pt x="519" y="1871"/>
                    </a:lnTo>
                    <a:lnTo>
                      <a:pt x="554" y="1872"/>
                    </a:lnTo>
                    <a:lnTo>
                      <a:pt x="554" y="1739"/>
                    </a:lnTo>
                    <a:lnTo>
                      <a:pt x="554" y="1605"/>
                    </a:lnTo>
                    <a:lnTo>
                      <a:pt x="553" y="1471"/>
                    </a:lnTo>
                    <a:lnTo>
                      <a:pt x="553" y="1338"/>
                    </a:lnTo>
                    <a:lnTo>
                      <a:pt x="561" y="1337"/>
                    </a:lnTo>
                    <a:lnTo>
                      <a:pt x="570" y="1334"/>
                    </a:lnTo>
                    <a:lnTo>
                      <a:pt x="578" y="1333"/>
                    </a:lnTo>
                    <a:lnTo>
                      <a:pt x="586" y="1332"/>
                    </a:lnTo>
                    <a:lnTo>
                      <a:pt x="587" y="1238"/>
                    </a:lnTo>
                    <a:lnTo>
                      <a:pt x="587" y="1143"/>
                    </a:lnTo>
                    <a:lnTo>
                      <a:pt x="587" y="1049"/>
                    </a:lnTo>
                    <a:lnTo>
                      <a:pt x="587" y="954"/>
                    </a:lnTo>
                    <a:lnTo>
                      <a:pt x="581" y="941"/>
                    </a:lnTo>
                    <a:lnTo>
                      <a:pt x="575" y="930"/>
                    </a:lnTo>
                    <a:lnTo>
                      <a:pt x="568" y="917"/>
                    </a:lnTo>
                    <a:lnTo>
                      <a:pt x="562" y="906"/>
                    </a:lnTo>
                    <a:lnTo>
                      <a:pt x="555" y="893"/>
                    </a:lnTo>
                    <a:lnTo>
                      <a:pt x="548" y="882"/>
                    </a:lnTo>
                    <a:lnTo>
                      <a:pt x="543" y="869"/>
                    </a:lnTo>
                    <a:lnTo>
                      <a:pt x="536" y="857"/>
                    </a:lnTo>
                    <a:lnTo>
                      <a:pt x="537" y="735"/>
                    </a:lnTo>
                    <a:lnTo>
                      <a:pt x="538" y="612"/>
                    </a:lnTo>
                    <a:lnTo>
                      <a:pt x="539" y="490"/>
                    </a:lnTo>
                    <a:lnTo>
                      <a:pt x="540" y="368"/>
                    </a:lnTo>
                    <a:lnTo>
                      <a:pt x="532" y="363"/>
                    </a:lnTo>
                    <a:lnTo>
                      <a:pt x="525" y="360"/>
                    </a:lnTo>
                    <a:lnTo>
                      <a:pt x="518" y="356"/>
                    </a:lnTo>
                    <a:lnTo>
                      <a:pt x="513" y="353"/>
                    </a:lnTo>
                    <a:lnTo>
                      <a:pt x="515" y="307"/>
                    </a:lnTo>
                    <a:lnTo>
                      <a:pt x="516" y="261"/>
                    </a:lnTo>
                    <a:lnTo>
                      <a:pt x="518" y="216"/>
                    </a:lnTo>
                    <a:lnTo>
                      <a:pt x="519" y="170"/>
                    </a:lnTo>
                    <a:lnTo>
                      <a:pt x="539" y="167"/>
                    </a:lnTo>
                    <a:lnTo>
                      <a:pt x="559" y="166"/>
                    </a:lnTo>
                    <a:lnTo>
                      <a:pt x="579" y="164"/>
                    </a:lnTo>
                    <a:lnTo>
                      <a:pt x="599" y="163"/>
                    </a:lnTo>
                    <a:lnTo>
                      <a:pt x="619" y="160"/>
                    </a:lnTo>
                    <a:lnTo>
                      <a:pt x="638" y="159"/>
                    </a:lnTo>
                    <a:lnTo>
                      <a:pt x="658" y="157"/>
                    </a:lnTo>
                    <a:lnTo>
                      <a:pt x="677" y="156"/>
                    </a:lnTo>
                    <a:lnTo>
                      <a:pt x="677" y="117"/>
                    </a:lnTo>
                    <a:lnTo>
                      <a:pt x="677" y="78"/>
                    </a:lnTo>
                    <a:lnTo>
                      <a:pt x="677" y="39"/>
                    </a:lnTo>
                    <a:lnTo>
                      <a:pt x="677" y="0"/>
                    </a:lnTo>
                    <a:lnTo>
                      <a:pt x="635" y="0"/>
                    </a:lnTo>
                    <a:lnTo>
                      <a:pt x="593" y="0"/>
                    </a:lnTo>
                    <a:lnTo>
                      <a:pt x="551" y="0"/>
                    </a:lnTo>
                    <a:lnTo>
                      <a:pt x="508" y="0"/>
                    </a:lnTo>
                    <a:lnTo>
                      <a:pt x="465" y="0"/>
                    </a:lnTo>
                    <a:lnTo>
                      <a:pt x="424" y="0"/>
                    </a:lnTo>
                    <a:lnTo>
                      <a:pt x="381" y="0"/>
                    </a:lnTo>
                    <a:lnTo>
                      <a:pt x="339" y="0"/>
                    </a:lnTo>
                    <a:lnTo>
                      <a:pt x="296" y="0"/>
                    </a:lnTo>
                    <a:lnTo>
                      <a:pt x="254" y="0"/>
                    </a:lnTo>
                    <a:lnTo>
                      <a:pt x="212" y="0"/>
                    </a:lnTo>
                    <a:lnTo>
                      <a:pt x="169" y="0"/>
                    </a:lnTo>
                    <a:lnTo>
                      <a:pt x="127" y="0"/>
                    </a:lnTo>
                    <a:lnTo>
                      <a:pt x="85" y="0"/>
                    </a:lnTo>
                    <a:lnTo>
                      <a:pt x="42" y="0"/>
                    </a:lnTo>
                    <a:lnTo>
                      <a:pt x="0" y="0"/>
                    </a:lnTo>
                    <a:lnTo>
                      <a:pt x="0" y="157"/>
                    </a:lnTo>
                    <a:lnTo>
                      <a:pt x="22" y="158"/>
                    </a:lnTo>
                    <a:lnTo>
                      <a:pt x="45" y="160"/>
                    </a:lnTo>
                    <a:lnTo>
                      <a:pt x="67" y="162"/>
                    </a:lnTo>
                    <a:lnTo>
                      <a:pt x="89" y="164"/>
                    </a:lnTo>
                    <a:lnTo>
                      <a:pt x="112" y="165"/>
                    </a:lnTo>
                    <a:lnTo>
                      <a:pt x="133" y="167"/>
                    </a:lnTo>
                    <a:lnTo>
                      <a:pt x="155" y="169"/>
                    </a:lnTo>
                    <a:lnTo>
                      <a:pt x="177" y="171"/>
                    </a:lnTo>
                    <a:lnTo>
                      <a:pt x="177" y="211"/>
                    </a:lnTo>
                    <a:lnTo>
                      <a:pt x="176" y="250"/>
                    </a:lnTo>
                    <a:lnTo>
                      <a:pt x="176" y="291"/>
                    </a:lnTo>
                    <a:lnTo>
                      <a:pt x="175" y="331"/>
                    </a:lnTo>
                    <a:lnTo>
                      <a:pt x="153" y="331"/>
                    </a:lnTo>
                    <a:lnTo>
                      <a:pt x="130" y="330"/>
                    </a:lnTo>
                    <a:lnTo>
                      <a:pt x="108" y="330"/>
                    </a:lnTo>
                    <a:lnTo>
                      <a:pt x="86" y="330"/>
                    </a:lnTo>
                    <a:lnTo>
                      <a:pt x="64" y="329"/>
                    </a:lnTo>
                    <a:lnTo>
                      <a:pt x="44" y="329"/>
                    </a:lnTo>
                    <a:lnTo>
                      <a:pt x="22" y="329"/>
                    </a:lnTo>
                    <a:lnTo>
                      <a:pt x="0" y="329"/>
                    </a:lnTo>
                    <a:close/>
                  </a:path>
                </a:pathLst>
              </a:custGeom>
              <a:solidFill>
                <a:srgbClr val="AFAF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92" name="Freeform 14"/>
              <p:cNvSpPr>
                <a:spLocks/>
              </p:cNvSpPr>
              <p:nvPr/>
            </p:nvSpPr>
            <p:spPr bwMode="auto">
              <a:xfrm>
                <a:off x="2570" y="1817"/>
                <a:ext cx="322" cy="927"/>
              </a:xfrm>
              <a:custGeom>
                <a:avLst/>
                <a:gdLst>
                  <a:gd name="T0" fmla="*/ 646 w 646"/>
                  <a:gd name="T1" fmla="*/ 0 h 1855"/>
                  <a:gd name="T2" fmla="*/ 565 w 646"/>
                  <a:gd name="T3" fmla="*/ 0 h 1855"/>
                  <a:gd name="T4" fmla="*/ 484 w 646"/>
                  <a:gd name="T5" fmla="*/ 0 h 1855"/>
                  <a:gd name="T6" fmla="*/ 404 w 646"/>
                  <a:gd name="T7" fmla="*/ 0 h 1855"/>
                  <a:gd name="T8" fmla="*/ 323 w 646"/>
                  <a:gd name="T9" fmla="*/ 0 h 1855"/>
                  <a:gd name="T10" fmla="*/ 242 w 646"/>
                  <a:gd name="T11" fmla="*/ 0 h 1855"/>
                  <a:gd name="T12" fmla="*/ 162 w 646"/>
                  <a:gd name="T13" fmla="*/ 0 h 1855"/>
                  <a:gd name="T14" fmla="*/ 81 w 646"/>
                  <a:gd name="T15" fmla="*/ 0 h 1855"/>
                  <a:gd name="T16" fmla="*/ 0 w 646"/>
                  <a:gd name="T17" fmla="*/ 0 h 1855"/>
                  <a:gd name="T18" fmla="*/ 3 w 646"/>
                  <a:gd name="T19" fmla="*/ 65 h 1855"/>
                  <a:gd name="T20" fmla="*/ 5 w 646"/>
                  <a:gd name="T21" fmla="*/ 130 h 1855"/>
                  <a:gd name="T22" fmla="*/ 20 w 646"/>
                  <a:gd name="T23" fmla="*/ 128 h 1855"/>
                  <a:gd name="T24" fmla="*/ 35 w 646"/>
                  <a:gd name="T25" fmla="*/ 126 h 1855"/>
                  <a:gd name="T26" fmla="*/ 41 w 646"/>
                  <a:gd name="T27" fmla="*/ 981 h 1855"/>
                  <a:gd name="T28" fmla="*/ 45 w 646"/>
                  <a:gd name="T29" fmla="*/ 1837 h 1855"/>
                  <a:gd name="T30" fmla="*/ 121 w 646"/>
                  <a:gd name="T31" fmla="*/ 1839 h 1855"/>
                  <a:gd name="T32" fmla="*/ 196 w 646"/>
                  <a:gd name="T33" fmla="*/ 1841 h 1855"/>
                  <a:gd name="T34" fmla="*/ 271 w 646"/>
                  <a:gd name="T35" fmla="*/ 1843 h 1855"/>
                  <a:gd name="T36" fmla="*/ 346 w 646"/>
                  <a:gd name="T37" fmla="*/ 1846 h 1855"/>
                  <a:gd name="T38" fmla="*/ 421 w 646"/>
                  <a:gd name="T39" fmla="*/ 1848 h 1855"/>
                  <a:gd name="T40" fmla="*/ 496 w 646"/>
                  <a:gd name="T41" fmla="*/ 1850 h 1855"/>
                  <a:gd name="T42" fmla="*/ 571 w 646"/>
                  <a:gd name="T43" fmla="*/ 1853 h 1855"/>
                  <a:gd name="T44" fmla="*/ 646 w 646"/>
                  <a:gd name="T45" fmla="*/ 1855 h 1855"/>
                  <a:gd name="T46" fmla="*/ 624 w 646"/>
                  <a:gd name="T47" fmla="*/ 329 h 1855"/>
                  <a:gd name="T48" fmla="*/ 579 w 646"/>
                  <a:gd name="T49" fmla="*/ 327 h 1855"/>
                  <a:gd name="T50" fmla="*/ 534 w 646"/>
                  <a:gd name="T51" fmla="*/ 326 h 1855"/>
                  <a:gd name="T52" fmla="*/ 489 w 646"/>
                  <a:gd name="T53" fmla="*/ 325 h 1855"/>
                  <a:gd name="T54" fmla="*/ 471 w 646"/>
                  <a:gd name="T55" fmla="*/ 302 h 1855"/>
                  <a:gd name="T56" fmla="*/ 478 w 646"/>
                  <a:gd name="T57" fmla="*/ 257 h 1855"/>
                  <a:gd name="T58" fmla="*/ 481 w 646"/>
                  <a:gd name="T59" fmla="*/ 212 h 1855"/>
                  <a:gd name="T60" fmla="*/ 484 w 646"/>
                  <a:gd name="T61" fmla="*/ 167 h 1855"/>
                  <a:gd name="T62" fmla="*/ 506 w 646"/>
                  <a:gd name="T63" fmla="*/ 147 h 1855"/>
                  <a:gd name="T64" fmla="*/ 547 w 646"/>
                  <a:gd name="T65" fmla="*/ 150 h 1855"/>
                  <a:gd name="T66" fmla="*/ 586 w 646"/>
                  <a:gd name="T67" fmla="*/ 152 h 1855"/>
                  <a:gd name="T68" fmla="*/ 626 w 646"/>
                  <a:gd name="T69" fmla="*/ 156 h 18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46" h="1855">
                    <a:moveTo>
                      <a:pt x="646" y="157"/>
                    </a:moveTo>
                    <a:lnTo>
                      <a:pt x="646" y="0"/>
                    </a:lnTo>
                    <a:lnTo>
                      <a:pt x="605" y="0"/>
                    </a:lnTo>
                    <a:lnTo>
                      <a:pt x="565" y="0"/>
                    </a:lnTo>
                    <a:lnTo>
                      <a:pt x="525" y="0"/>
                    </a:lnTo>
                    <a:lnTo>
                      <a:pt x="484" y="0"/>
                    </a:lnTo>
                    <a:lnTo>
                      <a:pt x="444" y="0"/>
                    </a:lnTo>
                    <a:lnTo>
                      <a:pt x="404" y="0"/>
                    </a:lnTo>
                    <a:lnTo>
                      <a:pt x="363" y="0"/>
                    </a:lnTo>
                    <a:lnTo>
                      <a:pt x="323" y="0"/>
                    </a:lnTo>
                    <a:lnTo>
                      <a:pt x="283" y="0"/>
                    </a:lnTo>
                    <a:lnTo>
                      <a:pt x="242" y="0"/>
                    </a:lnTo>
                    <a:lnTo>
                      <a:pt x="202" y="0"/>
                    </a:lnTo>
                    <a:lnTo>
                      <a:pt x="162" y="0"/>
                    </a:lnTo>
                    <a:lnTo>
                      <a:pt x="121" y="0"/>
                    </a:lnTo>
                    <a:lnTo>
                      <a:pt x="81" y="0"/>
                    </a:lnTo>
                    <a:lnTo>
                      <a:pt x="41" y="0"/>
                    </a:lnTo>
                    <a:lnTo>
                      <a:pt x="0" y="0"/>
                    </a:lnTo>
                    <a:lnTo>
                      <a:pt x="2" y="33"/>
                    </a:lnTo>
                    <a:lnTo>
                      <a:pt x="3" y="65"/>
                    </a:lnTo>
                    <a:lnTo>
                      <a:pt x="4" y="98"/>
                    </a:lnTo>
                    <a:lnTo>
                      <a:pt x="5" y="130"/>
                    </a:lnTo>
                    <a:lnTo>
                      <a:pt x="13" y="129"/>
                    </a:lnTo>
                    <a:lnTo>
                      <a:pt x="20" y="128"/>
                    </a:lnTo>
                    <a:lnTo>
                      <a:pt x="28" y="127"/>
                    </a:lnTo>
                    <a:lnTo>
                      <a:pt x="35" y="126"/>
                    </a:lnTo>
                    <a:lnTo>
                      <a:pt x="37" y="553"/>
                    </a:lnTo>
                    <a:lnTo>
                      <a:pt x="41" y="981"/>
                    </a:lnTo>
                    <a:lnTo>
                      <a:pt x="43" y="1408"/>
                    </a:lnTo>
                    <a:lnTo>
                      <a:pt x="45" y="1837"/>
                    </a:lnTo>
                    <a:lnTo>
                      <a:pt x="83" y="1838"/>
                    </a:lnTo>
                    <a:lnTo>
                      <a:pt x="121" y="1839"/>
                    </a:lnTo>
                    <a:lnTo>
                      <a:pt x="158" y="1840"/>
                    </a:lnTo>
                    <a:lnTo>
                      <a:pt x="196" y="1841"/>
                    </a:lnTo>
                    <a:lnTo>
                      <a:pt x="234" y="1842"/>
                    </a:lnTo>
                    <a:lnTo>
                      <a:pt x="271" y="1843"/>
                    </a:lnTo>
                    <a:lnTo>
                      <a:pt x="309" y="1845"/>
                    </a:lnTo>
                    <a:lnTo>
                      <a:pt x="346" y="1846"/>
                    </a:lnTo>
                    <a:lnTo>
                      <a:pt x="384" y="1847"/>
                    </a:lnTo>
                    <a:lnTo>
                      <a:pt x="421" y="1848"/>
                    </a:lnTo>
                    <a:lnTo>
                      <a:pt x="459" y="1849"/>
                    </a:lnTo>
                    <a:lnTo>
                      <a:pt x="496" y="1850"/>
                    </a:lnTo>
                    <a:lnTo>
                      <a:pt x="534" y="1851"/>
                    </a:lnTo>
                    <a:lnTo>
                      <a:pt x="571" y="1853"/>
                    </a:lnTo>
                    <a:lnTo>
                      <a:pt x="609" y="1854"/>
                    </a:lnTo>
                    <a:lnTo>
                      <a:pt x="646" y="1855"/>
                    </a:lnTo>
                    <a:lnTo>
                      <a:pt x="646" y="329"/>
                    </a:lnTo>
                    <a:lnTo>
                      <a:pt x="624" y="329"/>
                    </a:lnTo>
                    <a:lnTo>
                      <a:pt x="601" y="327"/>
                    </a:lnTo>
                    <a:lnTo>
                      <a:pt x="579" y="327"/>
                    </a:lnTo>
                    <a:lnTo>
                      <a:pt x="557" y="326"/>
                    </a:lnTo>
                    <a:lnTo>
                      <a:pt x="534" y="326"/>
                    </a:lnTo>
                    <a:lnTo>
                      <a:pt x="512" y="326"/>
                    </a:lnTo>
                    <a:lnTo>
                      <a:pt x="489" y="325"/>
                    </a:lnTo>
                    <a:lnTo>
                      <a:pt x="467" y="325"/>
                    </a:lnTo>
                    <a:lnTo>
                      <a:pt x="471" y="302"/>
                    </a:lnTo>
                    <a:lnTo>
                      <a:pt x="474" y="280"/>
                    </a:lnTo>
                    <a:lnTo>
                      <a:pt x="478" y="257"/>
                    </a:lnTo>
                    <a:lnTo>
                      <a:pt x="480" y="235"/>
                    </a:lnTo>
                    <a:lnTo>
                      <a:pt x="481" y="212"/>
                    </a:lnTo>
                    <a:lnTo>
                      <a:pt x="483" y="190"/>
                    </a:lnTo>
                    <a:lnTo>
                      <a:pt x="484" y="167"/>
                    </a:lnTo>
                    <a:lnTo>
                      <a:pt x="486" y="145"/>
                    </a:lnTo>
                    <a:lnTo>
                      <a:pt x="506" y="147"/>
                    </a:lnTo>
                    <a:lnTo>
                      <a:pt x="526" y="148"/>
                    </a:lnTo>
                    <a:lnTo>
                      <a:pt x="547" y="150"/>
                    </a:lnTo>
                    <a:lnTo>
                      <a:pt x="566" y="151"/>
                    </a:lnTo>
                    <a:lnTo>
                      <a:pt x="586" y="152"/>
                    </a:lnTo>
                    <a:lnTo>
                      <a:pt x="605" y="155"/>
                    </a:lnTo>
                    <a:lnTo>
                      <a:pt x="626" y="156"/>
                    </a:lnTo>
                    <a:lnTo>
                      <a:pt x="646" y="157"/>
                    </a:lnTo>
                    <a:close/>
                  </a:path>
                </a:pathLst>
              </a:custGeom>
              <a:solidFill>
                <a:srgbClr val="AFAF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93" name="Freeform 15"/>
              <p:cNvSpPr>
                <a:spLocks/>
              </p:cNvSpPr>
              <p:nvPr/>
            </p:nvSpPr>
            <p:spPr bwMode="auto">
              <a:xfrm>
                <a:off x="2892" y="1817"/>
                <a:ext cx="336" cy="936"/>
              </a:xfrm>
              <a:custGeom>
                <a:avLst/>
                <a:gdLst>
                  <a:gd name="T0" fmla="*/ 0 w 672"/>
                  <a:gd name="T1" fmla="*/ 1854 h 1871"/>
                  <a:gd name="T2" fmla="*/ 68 w 672"/>
                  <a:gd name="T3" fmla="*/ 1856 h 1871"/>
                  <a:gd name="T4" fmla="*/ 137 w 672"/>
                  <a:gd name="T5" fmla="*/ 1858 h 1871"/>
                  <a:gd name="T6" fmla="*/ 205 w 672"/>
                  <a:gd name="T7" fmla="*/ 1861 h 1871"/>
                  <a:gd name="T8" fmla="*/ 274 w 672"/>
                  <a:gd name="T9" fmla="*/ 1862 h 1871"/>
                  <a:gd name="T10" fmla="*/ 342 w 672"/>
                  <a:gd name="T11" fmla="*/ 1864 h 1871"/>
                  <a:gd name="T12" fmla="*/ 411 w 672"/>
                  <a:gd name="T13" fmla="*/ 1866 h 1871"/>
                  <a:gd name="T14" fmla="*/ 479 w 672"/>
                  <a:gd name="T15" fmla="*/ 1869 h 1871"/>
                  <a:gd name="T16" fmla="*/ 548 w 672"/>
                  <a:gd name="T17" fmla="*/ 1871 h 1871"/>
                  <a:gd name="T18" fmla="*/ 548 w 672"/>
                  <a:gd name="T19" fmla="*/ 1602 h 1871"/>
                  <a:gd name="T20" fmla="*/ 547 w 672"/>
                  <a:gd name="T21" fmla="*/ 1332 h 1871"/>
                  <a:gd name="T22" fmla="*/ 564 w 672"/>
                  <a:gd name="T23" fmla="*/ 1329 h 1871"/>
                  <a:gd name="T24" fmla="*/ 581 w 672"/>
                  <a:gd name="T25" fmla="*/ 1326 h 1871"/>
                  <a:gd name="T26" fmla="*/ 582 w 672"/>
                  <a:gd name="T27" fmla="*/ 1142 h 1871"/>
                  <a:gd name="T28" fmla="*/ 582 w 672"/>
                  <a:gd name="T29" fmla="*/ 958 h 1871"/>
                  <a:gd name="T30" fmla="*/ 569 w 672"/>
                  <a:gd name="T31" fmla="*/ 932 h 1871"/>
                  <a:gd name="T32" fmla="*/ 556 w 672"/>
                  <a:gd name="T33" fmla="*/ 908 h 1871"/>
                  <a:gd name="T34" fmla="*/ 544 w 672"/>
                  <a:gd name="T35" fmla="*/ 884 h 1871"/>
                  <a:gd name="T36" fmla="*/ 531 w 672"/>
                  <a:gd name="T37" fmla="*/ 861 h 1871"/>
                  <a:gd name="T38" fmla="*/ 533 w 672"/>
                  <a:gd name="T39" fmla="*/ 614 h 1871"/>
                  <a:gd name="T40" fmla="*/ 534 w 672"/>
                  <a:gd name="T41" fmla="*/ 369 h 1871"/>
                  <a:gd name="T42" fmla="*/ 521 w 672"/>
                  <a:gd name="T43" fmla="*/ 362 h 1871"/>
                  <a:gd name="T44" fmla="*/ 507 w 672"/>
                  <a:gd name="T45" fmla="*/ 355 h 1871"/>
                  <a:gd name="T46" fmla="*/ 510 w 672"/>
                  <a:gd name="T47" fmla="*/ 260 h 1871"/>
                  <a:gd name="T48" fmla="*/ 515 w 672"/>
                  <a:gd name="T49" fmla="*/ 165 h 1871"/>
                  <a:gd name="T50" fmla="*/ 553 w 672"/>
                  <a:gd name="T51" fmla="*/ 162 h 1871"/>
                  <a:gd name="T52" fmla="*/ 592 w 672"/>
                  <a:gd name="T53" fmla="*/ 158 h 1871"/>
                  <a:gd name="T54" fmla="*/ 631 w 672"/>
                  <a:gd name="T55" fmla="*/ 155 h 1871"/>
                  <a:gd name="T56" fmla="*/ 670 w 672"/>
                  <a:gd name="T57" fmla="*/ 151 h 1871"/>
                  <a:gd name="T58" fmla="*/ 670 w 672"/>
                  <a:gd name="T59" fmla="*/ 75 h 1871"/>
                  <a:gd name="T60" fmla="*/ 672 w 672"/>
                  <a:gd name="T61" fmla="*/ 0 h 1871"/>
                  <a:gd name="T62" fmla="*/ 587 w 672"/>
                  <a:gd name="T63" fmla="*/ 0 h 1871"/>
                  <a:gd name="T64" fmla="*/ 503 w 672"/>
                  <a:gd name="T65" fmla="*/ 0 h 1871"/>
                  <a:gd name="T66" fmla="*/ 419 w 672"/>
                  <a:gd name="T67" fmla="*/ 0 h 1871"/>
                  <a:gd name="T68" fmla="*/ 335 w 672"/>
                  <a:gd name="T69" fmla="*/ 0 h 1871"/>
                  <a:gd name="T70" fmla="*/ 251 w 672"/>
                  <a:gd name="T71" fmla="*/ 0 h 1871"/>
                  <a:gd name="T72" fmla="*/ 168 w 672"/>
                  <a:gd name="T73" fmla="*/ 0 h 1871"/>
                  <a:gd name="T74" fmla="*/ 84 w 672"/>
                  <a:gd name="T75" fmla="*/ 0 h 1871"/>
                  <a:gd name="T76" fmla="*/ 0 w 672"/>
                  <a:gd name="T77" fmla="*/ 0 h 1871"/>
                  <a:gd name="T78" fmla="*/ 23 w 672"/>
                  <a:gd name="T79" fmla="*/ 155 h 1871"/>
                  <a:gd name="T80" fmla="*/ 68 w 672"/>
                  <a:gd name="T81" fmla="*/ 158 h 1871"/>
                  <a:gd name="T82" fmla="*/ 113 w 672"/>
                  <a:gd name="T83" fmla="*/ 162 h 1871"/>
                  <a:gd name="T84" fmla="*/ 158 w 672"/>
                  <a:gd name="T85" fmla="*/ 165 h 1871"/>
                  <a:gd name="T86" fmla="*/ 180 w 672"/>
                  <a:gd name="T87" fmla="*/ 210 h 1871"/>
                  <a:gd name="T88" fmla="*/ 178 w 672"/>
                  <a:gd name="T89" fmla="*/ 294 h 1871"/>
                  <a:gd name="T90" fmla="*/ 155 w 672"/>
                  <a:gd name="T91" fmla="*/ 336 h 1871"/>
                  <a:gd name="T92" fmla="*/ 110 w 672"/>
                  <a:gd name="T93" fmla="*/ 334 h 1871"/>
                  <a:gd name="T94" fmla="*/ 67 w 672"/>
                  <a:gd name="T95" fmla="*/ 333 h 1871"/>
                  <a:gd name="T96" fmla="*/ 22 w 672"/>
                  <a:gd name="T97" fmla="*/ 332 h 18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672" h="1871">
                    <a:moveTo>
                      <a:pt x="0" y="332"/>
                    </a:moveTo>
                    <a:lnTo>
                      <a:pt x="0" y="1854"/>
                    </a:lnTo>
                    <a:lnTo>
                      <a:pt x="34" y="1855"/>
                    </a:lnTo>
                    <a:lnTo>
                      <a:pt x="68" y="1856"/>
                    </a:lnTo>
                    <a:lnTo>
                      <a:pt x="102" y="1857"/>
                    </a:lnTo>
                    <a:lnTo>
                      <a:pt x="137" y="1858"/>
                    </a:lnTo>
                    <a:lnTo>
                      <a:pt x="170" y="1860"/>
                    </a:lnTo>
                    <a:lnTo>
                      <a:pt x="205" y="1861"/>
                    </a:lnTo>
                    <a:lnTo>
                      <a:pt x="239" y="1862"/>
                    </a:lnTo>
                    <a:lnTo>
                      <a:pt x="274" y="1862"/>
                    </a:lnTo>
                    <a:lnTo>
                      <a:pt x="307" y="1863"/>
                    </a:lnTo>
                    <a:lnTo>
                      <a:pt x="342" y="1864"/>
                    </a:lnTo>
                    <a:lnTo>
                      <a:pt x="377" y="1865"/>
                    </a:lnTo>
                    <a:lnTo>
                      <a:pt x="411" y="1866"/>
                    </a:lnTo>
                    <a:lnTo>
                      <a:pt x="446" y="1868"/>
                    </a:lnTo>
                    <a:lnTo>
                      <a:pt x="479" y="1869"/>
                    </a:lnTo>
                    <a:lnTo>
                      <a:pt x="514" y="1870"/>
                    </a:lnTo>
                    <a:lnTo>
                      <a:pt x="548" y="1871"/>
                    </a:lnTo>
                    <a:lnTo>
                      <a:pt x="548" y="1736"/>
                    </a:lnTo>
                    <a:lnTo>
                      <a:pt x="548" y="1602"/>
                    </a:lnTo>
                    <a:lnTo>
                      <a:pt x="547" y="1467"/>
                    </a:lnTo>
                    <a:lnTo>
                      <a:pt x="547" y="1332"/>
                    </a:lnTo>
                    <a:lnTo>
                      <a:pt x="555" y="1331"/>
                    </a:lnTo>
                    <a:lnTo>
                      <a:pt x="564" y="1329"/>
                    </a:lnTo>
                    <a:lnTo>
                      <a:pt x="572" y="1327"/>
                    </a:lnTo>
                    <a:lnTo>
                      <a:pt x="581" y="1326"/>
                    </a:lnTo>
                    <a:lnTo>
                      <a:pt x="582" y="1234"/>
                    </a:lnTo>
                    <a:lnTo>
                      <a:pt x="582" y="1142"/>
                    </a:lnTo>
                    <a:lnTo>
                      <a:pt x="582" y="1050"/>
                    </a:lnTo>
                    <a:lnTo>
                      <a:pt x="582" y="958"/>
                    </a:lnTo>
                    <a:lnTo>
                      <a:pt x="575" y="945"/>
                    </a:lnTo>
                    <a:lnTo>
                      <a:pt x="569" y="932"/>
                    </a:lnTo>
                    <a:lnTo>
                      <a:pt x="562" y="921"/>
                    </a:lnTo>
                    <a:lnTo>
                      <a:pt x="556" y="908"/>
                    </a:lnTo>
                    <a:lnTo>
                      <a:pt x="551" y="897"/>
                    </a:lnTo>
                    <a:lnTo>
                      <a:pt x="544" y="884"/>
                    </a:lnTo>
                    <a:lnTo>
                      <a:pt x="538" y="872"/>
                    </a:lnTo>
                    <a:lnTo>
                      <a:pt x="531" y="861"/>
                    </a:lnTo>
                    <a:lnTo>
                      <a:pt x="532" y="738"/>
                    </a:lnTo>
                    <a:lnTo>
                      <a:pt x="533" y="614"/>
                    </a:lnTo>
                    <a:lnTo>
                      <a:pt x="533" y="492"/>
                    </a:lnTo>
                    <a:lnTo>
                      <a:pt x="534" y="369"/>
                    </a:lnTo>
                    <a:lnTo>
                      <a:pt x="528" y="365"/>
                    </a:lnTo>
                    <a:lnTo>
                      <a:pt x="521" y="362"/>
                    </a:lnTo>
                    <a:lnTo>
                      <a:pt x="514" y="359"/>
                    </a:lnTo>
                    <a:lnTo>
                      <a:pt x="507" y="355"/>
                    </a:lnTo>
                    <a:lnTo>
                      <a:pt x="509" y="308"/>
                    </a:lnTo>
                    <a:lnTo>
                      <a:pt x="510" y="260"/>
                    </a:lnTo>
                    <a:lnTo>
                      <a:pt x="513" y="212"/>
                    </a:lnTo>
                    <a:lnTo>
                      <a:pt x="515" y="165"/>
                    </a:lnTo>
                    <a:lnTo>
                      <a:pt x="534" y="163"/>
                    </a:lnTo>
                    <a:lnTo>
                      <a:pt x="553" y="162"/>
                    </a:lnTo>
                    <a:lnTo>
                      <a:pt x="572" y="159"/>
                    </a:lnTo>
                    <a:lnTo>
                      <a:pt x="592" y="158"/>
                    </a:lnTo>
                    <a:lnTo>
                      <a:pt x="612" y="156"/>
                    </a:lnTo>
                    <a:lnTo>
                      <a:pt x="631" y="155"/>
                    </a:lnTo>
                    <a:lnTo>
                      <a:pt x="651" y="152"/>
                    </a:lnTo>
                    <a:lnTo>
                      <a:pt x="670" y="151"/>
                    </a:lnTo>
                    <a:lnTo>
                      <a:pt x="670" y="113"/>
                    </a:lnTo>
                    <a:lnTo>
                      <a:pt x="670" y="75"/>
                    </a:lnTo>
                    <a:lnTo>
                      <a:pt x="670" y="38"/>
                    </a:lnTo>
                    <a:lnTo>
                      <a:pt x="672" y="0"/>
                    </a:lnTo>
                    <a:lnTo>
                      <a:pt x="629" y="0"/>
                    </a:lnTo>
                    <a:lnTo>
                      <a:pt x="587" y="0"/>
                    </a:lnTo>
                    <a:lnTo>
                      <a:pt x="545" y="0"/>
                    </a:lnTo>
                    <a:lnTo>
                      <a:pt x="503" y="0"/>
                    </a:lnTo>
                    <a:lnTo>
                      <a:pt x="461" y="0"/>
                    </a:lnTo>
                    <a:lnTo>
                      <a:pt x="419" y="0"/>
                    </a:lnTo>
                    <a:lnTo>
                      <a:pt x="378" y="0"/>
                    </a:lnTo>
                    <a:lnTo>
                      <a:pt x="335" y="0"/>
                    </a:lnTo>
                    <a:lnTo>
                      <a:pt x="294" y="0"/>
                    </a:lnTo>
                    <a:lnTo>
                      <a:pt x="251" y="0"/>
                    </a:lnTo>
                    <a:lnTo>
                      <a:pt x="209" y="0"/>
                    </a:lnTo>
                    <a:lnTo>
                      <a:pt x="168" y="0"/>
                    </a:lnTo>
                    <a:lnTo>
                      <a:pt x="125" y="0"/>
                    </a:lnTo>
                    <a:lnTo>
                      <a:pt x="84" y="0"/>
                    </a:lnTo>
                    <a:lnTo>
                      <a:pt x="41" y="0"/>
                    </a:lnTo>
                    <a:lnTo>
                      <a:pt x="0" y="0"/>
                    </a:lnTo>
                    <a:lnTo>
                      <a:pt x="0" y="154"/>
                    </a:lnTo>
                    <a:lnTo>
                      <a:pt x="23" y="155"/>
                    </a:lnTo>
                    <a:lnTo>
                      <a:pt x="45" y="157"/>
                    </a:lnTo>
                    <a:lnTo>
                      <a:pt x="68" y="158"/>
                    </a:lnTo>
                    <a:lnTo>
                      <a:pt x="91" y="160"/>
                    </a:lnTo>
                    <a:lnTo>
                      <a:pt x="113" y="162"/>
                    </a:lnTo>
                    <a:lnTo>
                      <a:pt x="136" y="164"/>
                    </a:lnTo>
                    <a:lnTo>
                      <a:pt x="158" y="165"/>
                    </a:lnTo>
                    <a:lnTo>
                      <a:pt x="181" y="167"/>
                    </a:lnTo>
                    <a:lnTo>
                      <a:pt x="180" y="210"/>
                    </a:lnTo>
                    <a:lnTo>
                      <a:pt x="180" y="251"/>
                    </a:lnTo>
                    <a:lnTo>
                      <a:pt x="178" y="294"/>
                    </a:lnTo>
                    <a:lnTo>
                      <a:pt x="177" y="337"/>
                    </a:lnTo>
                    <a:lnTo>
                      <a:pt x="155" y="336"/>
                    </a:lnTo>
                    <a:lnTo>
                      <a:pt x="133" y="336"/>
                    </a:lnTo>
                    <a:lnTo>
                      <a:pt x="110" y="334"/>
                    </a:lnTo>
                    <a:lnTo>
                      <a:pt x="89" y="334"/>
                    </a:lnTo>
                    <a:lnTo>
                      <a:pt x="67" y="333"/>
                    </a:lnTo>
                    <a:lnTo>
                      <a:pt x="44" y="333"/>
                    </a:lnTo>
                    <a:lnTo>
                      <a:pt x="22" y="332"/>
                    </a:lnTo>
                    <a:lnTo>
                      <a:pt x="0" y="332"/>
                    </a:lnTo>
                    <a:close/>
                  </a:path>
                </a:pathLst>
              </a:custGeom>
              <a:solidFill>
                <a:srgbClr val="BCBC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94" name="Freeform 16"/>
              <p:cNvSpPr>
                <a:spLocks/>
              </p:cNvSpPr>
              <p:nvPr/>
            </p:nvSpPr>
            <p:spPr bwMode="auto">
              <a:xfrm>
                <a:off x="2574" y="1817"/>
                <a:ext cx="318" cy="927"/>
              </a:xfrm>
              <a:custGeom>
                <a:avLst/>
                <a:gdLst>
                  <a:gd name="T0" fmla="*/ 637 w 637"/>
                  <a:gd name="T1" fmla="*/ 0 h 1854"/>
                  <a:gd name="T2" fmla="*/ 557 w 637"/>
                  <a:gd name="T3" fmla="*/ 0 h 1854"/>
                  <a:gd name="T4" fmla="*/ 477 w 637"/>
                  <a:gd name="T5" fmla="*/ 0 h 1854"/>
                  <a:gd name="T6" fmla="*/ 397 w 637"/>
                  <a:gd name="T7" fmla="*/ 0 h 1854"/>
                  <a:gd name="T8" fmla="*/ 318 w 637"/>
                  <a:gd name="T9" fmla="*/ 0 h 1854"/>
                  <a:gd name="T10" fmla="*/ 238 w 637"/>
                  <a:gd name="T11" fmla="*/ 0 h 1854"/>
                  <a:gd name="T12" fmla="*/ 159 w 637"/>
                  <a:gd name="T13" fmla="*/ 0 h 1854"/>
                  <a:gd name="T14" fmla="*/ 79 w 637"/>
                  <a:gd name="T15" fmla="*/ 0 h 1854"/>
                  <a:gd name="T16" fmla="*/ 0 w 637"/>
                  <a:gd name="T17" fmla="*/ 0 h 1854"/>
                  <a:gd name="T18" fmla="*/ 2 w 637"/>
                  <a:gd name="T19" fmla="*/ 63 h 1854"/>
                  <a:gd name="T20" fmla="*/ 3 w 637"/>
                  <a:gd name="T21" fmla="*/ 126 h 1854"/>
                  <a:gd name="T22" fmla="*/ 18 w 637"/>
                  <a:gd name="T23" fmla="*/ 122 h 1854"/>
                  <a:gd name="T24" fmla="*/ 33 w 637"/>
                  <a:gd name="T25" fmla="*/ 120 h 1854"/>
                  <a:gd name="T26" fmla="*/ 38 w 637"/>
                  <a:gd name="T27" fmla="*/ 978 h 1854"/>
                  <a:gd name="T28" fmla="*/ 42 w 637"/>
                  <a:gd name="T29" fmla="*/ 1835 h 1854"/>
                  <a:gd name="T30" fmla="*/ 117 w 637"/>
                  <a:gd name="T31" fmla="*/ 1838 h 1854"/>
                  <a:gd name="T32" fmla="*/ 191 w 637"/>
                  <a:gd name="T33" fmla="*/ 1840 h 1854"/>
                  <a:gd name="T34" fmla="*/ 266 w 637"/>
                  <a:gd name="T35" fmla="*/ 1842 h 1854"/>
                  <a:gd name="T36" fmla="*/ 339 w 637"/>
                  <a:gd name="T37" fmla="*/ 1845 h 1854"/>
                  <a:gd name="T38" fmla="*/ 414 w 637"/>
                  <a:gd name="T39" fmla="*/ 1847 h 1854"/>
                  <a:gd name="T40" fmla="*/ 488 w 637"/>
                  <a:gd name="T41" fmla="*/ 1849 h 1854"/>
                  <a:gd name="T42" fmla="*/ 563 w 637"/>
                  <a:gd name="T43" fmla="*/ 1851 h 1854"/>
                  <a:gd name="T44" fmla="*/ 637 w 637"/>
                  <a:gd name="T45" fmla="*/ 1854 h 1854"/>
                  <a:gd name="T46" fmla="*/ 614 w 637"/>
                  <a:gd name="T47" fmla="*/ 332 h 1854"/>
                  <a:gd name="T48" fmla="*/ 568 w 637"/>
                  <a:gd name="T49" fmla="*/ 331 h 1854"/>
                  <a:gd name="T50" fmla="*/ 522 w 637"/>
                  <a:gd name="T51" fmla="*/ 329 h 1854"/>
                  <a:gd name="T52" fmla="*/ 477 w 637"/>
                  <a:gd name="T53" fmla="*/ 327 h 1854"/>
                  <a:gd name="T54" fmla="*/ 456 w 637"/>
                  <a:gd name="T55" fmla="*/ 306 h 1854"/>
                  <a:gd name="T56" fmla="*/ 463 w 637"/>
                  <a:gd name="T57" fmla="*/ 261 h 1854"/>
                  <a:gd name="T58" fmla="*/ 469 w 637"/>
                  <a:gd name="T59" fmla="*/ 213 h 1854"/>
                  <a:gd name="T60" fmla="*/ 472 w 637"/>
                  <a:gd name="T61" fmla="*/ 166 h 1854"/>
                  <a:gd name="T62" fmla="*/ 494 w 637"/>
                  <a:gd name="T63" fmla="*/ 143 h 1854"/>
                  <a:gd name="T64" fmla="*/ 535 w 637"/>
                  <a:gd name="T65" fmla="*/ 147 h 1854"/>
                  <a:gd name="T66" fmla="*/ 576 w 637"/>
                  <a:gd name="T67" fmla="*/ 149 h 1854"/>
                  <a:gd name="T68" fmla="*/ 616 w 637"/>
                  <a:gd name="T69" fmla="*/ 152 h 1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37" h="1854">
                    <a:moveTo>
                      <a:pt x="637" y="154"/>
                    </a:moveTo>
                    <a:lnTo>
                      <a:pt x="637" y="0"/>
                    </a:lnTo>
                    <a:lnTo>
                      <a:pt x="596" y="0"/>
                    </a:lnTo>
                    <a:lnTo>
                      <a:pt x="557" y="0"/>
                    </a:lnTo>
                    <a:lnTo>
                      <a:pt x="517" y="0"/>
                    </a:lnTo>
                    <a:lnTo>
                      <a:pt x="477" y="0"/>
                    </a:lnTo>
                    <a:lnTo>
                      <a:pt x="437" y="0"/>
                    </a:lnTo>
                    <a:lnTo>
                      <a:pt x="397" y="0"/>
                    </a:lnTo>
                    <a:lnTo>
                      <a:pt x="358" y="0"/>
                    </a:lnTo>
                    <a:lnTo>
                      <a:pt x="318" y="0"/>
                    </a:lnTo>
                    <a:lnTo>
                      <a:pt x="278" y="0"/>
                    </a:lnTo>
                    <a:lnTo>
                      <a:pt x="238" y="0"/>
                    </a:lnTo>
                    <a:lnTo>
                      <a:pt x="199" y="0"/>
                    </a:lnTo>
                    <a:lnTo>
                      <a:pt x="159" y="0"/>
                    </a:lnTo>
                    <a:lnTo>
                      <a:pt x="119" y="0"/>
                    </a:lnTo>
                    <a:lnTo>
                      <a:pt x="79" y="0"/>
                    </a:lnTo>
                    <a:lnTo>
                      <a:pt x="40" y="0"/>
                    </a:lnTo>
                    <a:lnTo>
                      <a:pt x="0" y="0"/>
                    </a:lnTo>
                    <a:lnTo>
                      <a:pt x="1" y="31"/>
                    </a:lnTo>
                    <a:lnTo>
                      <a:pt x="2" y="63"/>
                    </a:lnTo>
                    <a:lnTo>
                      <a:pt x="2" y="94"/>
                    </a:lnTo>
                    <a:lnTo>
                      <a:pt x="3" y="126"/>
                    </a:lnTo>
                    <a:lnTo>
                      <a:pt x="11" y="125"/>
                    </a:lnTo>
                    <a:lnTo>
                      <a:pt x="18" y="122"/>
                    </a:lnTo>
                    <a:lnTo>
                      <a:pt x="25" y="121"/>
                    </a:lnTo>
                    <a:lnTo>
                      <a:pt x="33" y="120"/>
                    </a:lnTo>
                    <a:lnTo>
                      <a:pt x="35" y="550"/>
                    </a:lnTo>
                    <a:lnTo>
                      <a:pt x="38" y="978"/>
                    </a:lnTo>
                    <a:lnTo>
                      <a:pt x="40" y="1407"/>
                    </a:lnTo>
                    <a:lnTo>
                      <a:pt x="42" y="1835"/>
                    </a:lnTo>
                    <a:lnTo>
                      <a:pt x="79" y="1837"/>
                    </a:lnTo>
                    <a:lnTo>
                      <a:pt x="117" y="1838"/>
                    </a:lnTo>
                    <a:lnTo>
                      <a:pt x="154" y="1839"/>
                    </a:lnTo>
                    <a:lnTo>
                      <a:pt x="191" y="1840"/>
                    </a:lnTo>
                    <a:lnTo>
                      <a:pt x="229" y="1841"/>
                    </a:lnTo>
                    <a:lnTo>
                      <a:pt x="266" y="1842"/>
                    </a:lnTo>
                    <a:lnTo>
                      <a:pt x="303" y="1843"/>
                    </a:lnTo>
                    <a:lnTo>
                      <a:pt x="339" y="1845"/>
                    </a:lnTo>
                    <a:lnTo>
                      <a:pt x="378" y="1846"/>
                    </a:lnTo>
                    <a:lnTo>
                      <a:pt x="414" y="1847"/>
                    </a:lnTo>
                    <a:lnTo>
                      <a:pt x="451" y="1848"/>
                    </a:lnTo>
                    <a:lnTo>
                      <a:pt x="488" y="1849"/>
                    </a:lnTo>
                    <a:lnTo>
                      <a:pt x="525" y="1850"/>
                    </a:lnTo>
                    <a:lnTo>
                      <a:pt x="563" y="1851"/>
                    </a:lnTo>
                    <a:lnTo>
                      <a:pt x="600" y="1853"/>
                    </a:lnTo>
                    <a:lnTo>
                      <a:pt x="637" y="1854"/>
                    </a:lnTo>
                    <a:lnTo>
                      <a:pt x="637" y="332"/>
                    </a:lnTo>
                    <a:lnTo>
                      <a:pt x="614" y="332"/>
                    </a:lnTo>
                    <a:lnTo>
                      <a:pt x="591" y="331"/>
                    </a:lnTo>
                    <a:lnTo>
                      <a:pt x="568" y="331"/>
                    </a:lnTo>
                    <a:lnTo>
                      <a:pt x="545" y="330"/>
                    </a:lnTo>
                    <a:lnTo>
                      <a:pt x="522" y="329"/>
                    </a:lnTo>
                    <a:lnTo>
                      <a:pt x="498" y="329"/>
                    </a:lnTo>
                    <a:lnTo>
                      <a:pt x="477" y="327"/>
                    </a:lnTo>
                    <a:lnTo>
                      <a:pt x="454" y="327"/>
                    </a:lnTo>
                    <a:lnTo>
                      <a:pt x="456" y="306"/>
                    </a:lnTo>
                    <a:lnTo>
                      <a:pt x="459" y="284"/>
                    </a:lnTo>
                    <a:lnTo>
                      <a:pt x="463" y="261"/>
                    </a:lnTo>
                    <a:lnTo>
                      <a:pt x="466" y="238"/>
                    </a:lnTo>
                    <a:lnTo>
                      <a:pt x="469" y="213"/>
                    </a:lnTo>
                    <a:lnTo>
                      <a:pt x="470" y="189"/>
                    </a:lnTo>
                    <a:lnTo>
                      <a:pt x="472" y="166"/>
                    </a:lnTo>
                    <a:lnTo>
                      <a:pt x="473" y="142"/>
                    </a:lnTo>
                    <a:lnTo>
                      <a:pt x="494" y="143"/>
                    </a:lnTo>
                    <a:lnTo>
                      <a:pt x="515" y="144"/>
                    </a:lnTo>
                    <a:lnTo>
                      <a:pt x="535" y="147"/>
                    </a:lnTo>
                    <a:lnTo>
                      <a:pt x="555" y="148"/>
                    </a:lnTo>
                    <a:lnTo>
                      <a:pt x="576" y="149"/>
                    </a:lnTo>
                    <a:lnTo>
                      <a:pt x="596" y="151"/>
                    </a:lnTo>
                    <a:lnTo>
                      <a:pt x="616" y="152"/>
                    </a:lnTo>
                    <a:lnTo>
                      <a:pt x="637" y="154"/>
                    </a:lnTo>
                    <a:close/>
                  </a:path>
                </a:pathLst>
              </a:custGeom>
              <a:solidFill>
                <a:srgbClr val="BCBC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95" name="Freeform 17"/>
              <p:cNvSpPr>
                <a:spLocks/>
              </p:cNvSpPr>
              <p:nvPr/>
            </p:nvSpPr>
            <p:spPr bwMode="auto">
              <a:xfrm>
                <a:off x="2892" y="1817"/>
                <a:ext cx="333" cy="935"/>
              </a:xfrm>
              <a:custGeom>
                <a:avLst/>
                <a:gdLst>
                  <a:gd name="T0" fmla="*/ 0 w 666"/>
                  <a:gd name="T1" fmla="*/ 1854 h 1870"/>
                  <a:gd name="T2" fmla="*/ 68 w 666"/>
                  <a:gd name="T3" fmla="*/ 1856 h 1870"/>
                  <a:gd name="T4" fmla="*/ 136 w 666"/>
                  <a:gd name="T5" fmla="*/ 1858 h 1870"/>
                  <a:gd name="T6" fmla="*/ 204 w 666"/>
                  <a:gd name="T7" fmla="*/ 1860 h 1870"/>
                  <a:gd name="T8" fmla="*/ 272 w 666"/>
                  <a:gd name="T9" fmla="*/ 1862 h 1870"/>
                  <a:gd name="T10" fmla="*/ 340 w 666"/>
                  <a:gd name="T11" fmla="*/ 1864 h 1870"/>
                  <a:gd name="T12" fmla="*/ 408 w 666"/>
                  <a:gd name="T13" fmla="*/ 1865 h 1870"/>
                  <a:gd name="T14" fmla="*/ 476 w 666"/>
                  <a:gd name="T15" fmla="*/ 1868 h 1870"/>
                  <a:gd name="T16" fmla="*/ 544 w 666"/>
                  <a:gd name="T17" fmla="*/ 1870 h 1870"/>
                  <a:gd name="T18" fmla="*/ 544 w 666"/>
                  <a:gd name="T19" fmla="*/ 1598 h 1870"/>
                  <a:gd name="T20" fmla="*/ 542 w 666"/>
                  <a:gd name="T21" fmla="*/ 1326 h 1870"/>
                  <a:gd name="T22" fmla="*/ 560 w 666"/>
                  <a:gd name="T23" fmla="*/ 1324 h 1870"/>
                  <a:gd name="T24" fmla="*/ 576 w 666"/>
                  <a:gd name="T25" fmla="*/ 1322 h 1870"/>
                  <a:gd name="T26" fmla="*/ 577 w 666"/>
                  <a:gd name="T27" fmla="*/ 1141 h 1870"/>
                  <a:gd name="T28" fmla="*/ 577 w 666"/>
                  <a:gd name="T29" fmla="*/ 961 h 1870"/>
                  <a:gd name="T30" fmla="*/ 564 w 666"/>
                  <a:gd name="T31" fmla="*/ 936 h 1870"/>
                  <a:gd name="T32" fmla="*/ 553 w 666"/>
                  <a:gd name="T33" fmla="*/ 912 h 1870"/>
                  <a:gd name="T34" fmla="*/ 540 w 666"/>
                  <a:gd name="T35" fmla="*/ 887 h 1870"/>
                  <a:gd name="T36" fmla="*/ 527 w 666"/>
                  <a:gd name="T37" fmla="*/ 863 h 1870"/>
                  <a:gd name="T38" fmla="*/ 530 w 666"/>
                  <a:gd name="T39" fmla="*/ 617 h 1870"/>
                  <a:gd name="T40" fmla="*/ 531 w 666"/>
                  <a:gd name="T41" fmla="*/ 371 h 1870"/>
                  <a:gd name="T42" fmla="*/ 517 w 666"/>
                  <a:gd name="T43" fmla="*/ 364 h 1870"/>
                  <a:gd name="T44" fmla="*/ 503 w 666"/>
                  <a:gd name="T45" fmla="*/ 357 h 1870"/>
                  <a:gd name="T46" fmla="*/ 507 w 666"/>
                  <a:gd name="T47" fmla="*/ 260 h 1870"/>
                  <a:gd name="T48" fmla="*/ 509 w 666"/>
                  <a:gd name="T49" fmla="*/ 162 h 1870"/>
                  <a:gd name="T50" fmla="*/ 548 w 666"/>
                  <a:gd name="T51" fmla="*/ 157 h 1870"/>
                  <a:gd name="T52" fmla="*/ 587 w 666"/>
                  <a:gd name="T53" fmla="*/ 154 h 1870"/>
                  <a:gd name="T54" fmla="*/ 626 w 666"/>
                  <a:gd name="T55" fmla="*/ 150 h 1870"/>
                  <a:gd name="T56" fmla="*/ 665 w 666"/>
                  <a:gd name="T57" fmla="*/ 147 h 1870"/>
                  <a:gd name="T58" fmla="*/ 666 w 666"/>
                  <a:gd name="T59" fmla="*/ 73 h 1870"/>
                  <a:gd name="T60" fmla="*/ 666 w 666"/>
                  <a:gd name="T61" fmla="*/ 0 h 1870"/>
                  <a:gd name="T62" fmla="*/ 583 w 666"/>
                  <a:gd name="T63" fmla="*/ 0 h 1870"/>
                  <a:gd name="T64" fmla="*/ 499 w 666"/>
                  <a:gd name="T65" fmla="*/ 0 h 1870"/>
                  <a:gd name="T66" fmla="*/ 416 w 666"/>
                  <a:gd name="T67" fmla="*/ 0 h 1870"/>
                  <a:gd name="T68" fmla="*/ 333 w 666"/>
                  <a:gd name="T69" fmla="*/ 0 h 1870"/>
                  <a:gd name="T70" fmla="*/ 249 w 666"/>
                  <a:gd name="T71" fmla="*/ 0 h 1870"/>
                  <a:gd name="T72" fmla="*/ 166 w 666"/>
                  <a:gd name="T73" fmla="*/ 0 h 1870"/>
                  <a:gd name="T74" fmla="*/ 83 w 666"/>
                  <a:gd name="T75" fmla="*/ 0 h 1870"/>
                  <a:gd name="T76" fmla="*/ 0 w 666"/>
                  <a:gd name="T77" fmla="*/ 0 h 1870"/>
                  <a:gd name="T78" fmla="*/ 11 w 666"/>
                  <a:gd name="T79" fmla="*/ 151 h 1870"/>
                  <a:gd name="T80" fmla="*/ 34 w 666"/>
                  <a:gd name="T81" fmla="*/ 152 h 1870"/>
                  <a:gd name="T82" fmla="*/ 58 w 666"/>
                  <a:gd name="T83" fmla="*/ 155 h 1870"/>
                  <a:gd name="T84" fmla="*/ 81 w 666"/>
                  <a:gd name="T85" fmla="*/ 156 h 1870"/>
                  <a:gd name="T86" fmla="*/ 104 w 666"/>
                  <a:gd name="T87" fmla="*/ 158 h 1870"/>
                  <a:gd name="T88" fmla="*/ 128 w 666"/>
                  <a:gd name="T89" fmla="*/ 159 h 1870"/>
                  <a:gd name="T90" fmla="*/ 152 w 666"/>
                  <a:gd name="T91" fmla="*/ 162 h 1870"/>
                  <a:gd name="T92" fmla="*/ 175 w 666"/>
                  <a:gd name="T93" fmla="*/ 163 h 1870"/>
                  <a:gd name="T94" fmla="*/ 185 w 666"/>
                  <a:gd name="T95" fmla="*/ 208 h 1870"/>
                  <a:gd name="T96" fmla="*/ 184 w 666"/>
                  <a:gd name="T97" fmla="*/ 298 h 1870"/>
                  <a:gd name="T98" fmla="*/ 160 w 666"/>
                  <a:gd name="T99" fmla="*/ 341 h 1870"/>
                  <a:gd name="T100" fmla="*/ 114 w 666"/>
                  <a:gd name="T101" fmla="*/ 340 h 1870"/>
                  <a:gd name="T102" fmla="*/ 69 w 666"/>
                  <a:gd name="T103" fmla="*/ 338 h 1870"/>
                  <a:gd name="T104" fmla="*/ 23 w 666"/>
                  <a:gd name="T105" fmla="*/ 337 h 18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66" h="1870">
                    <a:moveTo>
                      <a:pt x="0" y="336"/>
                    </a:moveTo>
                    <a:lnTo>
                      <a:pt x="0" y="1854"/>
                    </a:lnTo>
                    <a:lnTo>
                      <a:pt x="33" y="1855"/>
                    </a:lnTo>
                    <a:lnTo>
                      <a:pt x="68" y="1856"/>
                    </a:lnTo>
                    <a:lnTo>
                      <a:pt x="101" y="1857"/>
                    </a:lnTo>
                    <a:lnTo>
                      <a:pt x="136" y="1858"/>
                    </a:lnTo>
                    <a:lnTo>
                      <a:pt x="169" y="1858"/>
                    </a:lnTo>
                    <a:lnTo>
                      <a:pt x="204" y="1860"/>
                    </a:lnTo>
                    <a:lnTo>
                      <a:pt x="237" y="1861"/>
                    </a:lnTo>
                    <a:lnTo>
                      <a:pt x="272" y="1862"/>
                    </a:lnTo>
                    <a:lnTo>
                      <a:pt x="305" y="1863"/>
                    </a:lnTo>
                    <a:lnTo>
                      <a:pt x="340" y="1864"/>
                    </a:lnTo>
                    <a:lnTo>
                      <a:pt x="373" y="1865"/>
                    </a:lnTo>
                    <a:lnTo>
                      <a:pt x="408" y="1865"/>
                    </a:lnTo>
                    <a:lnTo>
                      <a:pt x="441" y="1866"/>
                    </a:lnTo>
                    <a:lnTo>
                      <a:pt x="476" y="1868"/>
                    </a:lnTo>
                    <a:lnTo>
                      <a:pt x="509" y="1869"/>
                    </a:lnTo>
                    <a:lnTo>
                      <a:pt x="544" y="1870"/>
                    </a:lnTo>
                    <a:lnTo>
                      <a:pt x="544" y="1734"/>
                    </a:lnTo>
                    <a:lnTo>
                      <a:pt x="544" y="1598"/>
                    </a:lnTo>
                    <a:lnTo>
                      <a:pt x="542" y="1462"/>
                    </a:lnTo>
                    <a:lnTo>
                      <a:pt x="542" y="1326"/>
                    </a:lnTo>
                    <a:lnTo>
                      <a:pt x="550" y="1325"/>
                    </a:lnTo>
                    <a:lnTo>
                      <a:pt x="560" y="1324"/>
                    </a:lnTo>
                    <a:lnTo>
                      <a:pt x="568" y="1323"/>
                    </a:lnTo>
                    <a:lnTo>
                      <a:pt x="576" y="1322"/>
                    </a:lnTo>
                    <a:lnTo>
                      <a:pt x="577" y="1231"/>
                    </a:lnTo>
                    <a:lnTo>
                      <a:pt x="577" y="1141"/>
                    </a:lnTo>
                    <a:lnTo>
                      <a:pt x="577" y="1051"/>
                    </a:lnTo>
                    <a:lnTo>
                      <a:pt x="577" y="961"/>
                    </a:lnTo>
                    <a:lnTo>
                      <a:pt x="571" y="948"/>
                    </a:lnTo>
                    <a:lnTo>
                      <a:pt x="564" y="936"/>
                    </a:lnTo>
                    <a:lnTo>
                      <a:pt x="558" y="924"/>
                    </a:lnTo>
                    <a:lnTo>
                      <a:pt x="553" y="912"/>
                    </a:lnTo>
                    <a:lnTo>
                      <a:pt x="547" y="900"/>
                    </a:lnTo>
                    <a:lnTo>
                      <a:pt x="540" y="887"/>
                    </a:lnTo>
                    <a:lnTo>
                      <a:pt x="534" y="876"/>
                    </a:lnTo>
                    <a:lnTo>
                      <a:pt x="527" y="863"/>
                    </a:lnTo>
                    <a:lnTo>
                      <a:pt x="529" y="740"/>
                    </a:lnTo>
                    <a:lnTo>
                      <a:pt x="530" y="617"/>
                    </a:lnTo>
                    <a:lnTo>
                      <a:pt x="530" y="495"/>
                    </a:lnTo>
                    <a:lnTo>
                      <a:pt x="531" y="371"/>
                    </a:lnTo>
                    <a:lnTo>
                      <a:pt x="524" y="368"/>
                    </a:lnTo>
                    <a:lnTo>
                      <a:pt x="517" y="364"/>
                    </a:lnTo>
                    <a:lnTo>
                      <a:pt x="510" y="361"/>
                    </a:lnTo>
                    <a:lnTo>
                      <a:pt x="503" y="357"/>
                    </a:lnTo>
                    <a:lnTo>
                      <a:pt x="504" y="308"/>
                    </a:lnTo>
                    <a:lnTo>
                      <a:pt x="507" y="260"/>
                    </a:lnTo>
                    <a:lnTo>
                      <a:pt x="508" y="210"/>
                    </a:lnTo>
                    <a:lnTo>
                      <a:pt x="509" y="162"/>
                    </a:lnTo>
                    <a:lnTo>
                      <a:pt x="529" y="159"/>
                    </a:lnTo>
                    <a:lnTo>
                      <a:pt x="548" y="157"/>
                    </a:lnTo>
                    <a:lnTo>
                      <a:pt x="568" y="156"/>
                    </a:lnTo>
                    <a:lnTo>
                      <a:pt x="587" y="154"/>
                    </a:lnTo>
                    <a:lnTo>
                      <a:pt x="607" y="152"/>
                    </a:lnTo>
                    <a:lnTo>
                      <a:pt x="626" y="150"/>
                    </a:lnTo>
                    <a:lnTo>
                      <a:pt x="645" y="149"/>
                    </a:lnTo>
                    <a:lnTo>
                      <a:pt x="665" y="147"/>
                    </a:lnTo>
                    <a:lnTo>
                      <a:pt x="666" y="110"/>
                    </a:lnTo>
                    <a:lnTo>
                      <a:pt x="666" y="73"/>
                    </a:lnTo>
                    <a:lnTo>
                      <a:pt x="666" y="37"/>
                    </a:lnTo>
                    <a:lnTo>
                      <a:pt x="666" y="0"/>
                    </a:lnTo>
                    <a:lnTo>
                      <a:pt x="624" y="0"/>
                    </a:lnTo>
                    <a:lnTo>
                      <a:pt x="583" y="0"/>
                    </a:lnTo>
                    <a:lnTo>
                      <a:pt x="540" y="0"/>
                    </a:lnTo>
                    <a:lnTo>
                      <a:pt x="499" y="0"/>
                    </a:lnTo>
                    <a:lnTo>
                      <a:pt x="457" y="0"/>
                    </a:lnTo>
                    <a:lnTo>
                      <a:pt x="416" y="0"/>
                    </a:lnTo>
                    <a:lnTo>
                      <a:pt x="374" y="0"/>
                    </a:lnTo>
                    <a:lnTo>
                      <a:pt x="333" y="0"/>
                    </a:lnTo>
                    <a:lnTo>
                      <a:pt x="290" y="0"/>
                    </a:lnTo>
                    <a:lnTo>
                      <a:pt x="249" y="0"/>
                    </a:lnTo>
                    <a:lnTo>
                      <a:pt x="207" y="0"/>
                    </a:lnTo>
                    <a:lnTo>
                      <a:pt x="166" y="0"/>
                    </a:lnTo>
                    <a:lnTo>
                      <a:pt x="124" y="0"/>
                    </a:lnTo>
                    <a:lnTo>
                      <a:pt x="83" y="0"/>
                    </a:lnTo>
                    <a:lnTo>
                      <a:pt x="41" y="0"/>
                    </a:lnTo>
                    <a:lnTo>
                      <a:pt x="0" y="0"/>
                    </a:lnTo>
                    <a:lnTo>
                      <a:pt x="0" y="150"/>
                    </a:lnTo>
                    <a:lnTo>
                      <a:pt x="11" y="151"/>
                    </a:lnTo>
                    <a:lnTo>
                      <a:pt x="23" y="151"/>
                    </a:lnTo>
                    <a:lnTo>
                      <a:pt x="34" y="152"/>
                    </a:lnTo>
                    <a:lnTo>
                      <a:pt x="47" y="154"/>
                    </a:lnTo>
                    <a:lnTo>
                      <a:pt x="58" y="155"/>
                    </a:lnTo>
                    <a:lnTo>
                      <a:pt x="70" y="155"/>
                    </a:lnTo>
                    <a:lnTo>
                      <a:pt x="81" y="156"/>
                    </a:lnTo>
                    <a:lnTo>
                      <a:pt x="93" y="157"/>
                    </a:lnTo>
                    <a:lnTo>
                      <a:pt x="104" y="158"/>
                    </a:lnTo>
                    <a:lnTo>
                      <a:pt x="116" y="158"/>
                    </a:lnTo>
                    <a:lnTo>
                      <a:pt x="128" y="159"/>
                    </a:lnTo>
                    <a:lnTo>
                      <a:pt x="140" y="160"/>
                    </a:lnTo>
                    <a:lnTo>
                      <a:pt x="152" y="162"/>
                    </a:lnTo>
                    <a:lnTo>
                      <a:pt x="163" y="162"/>
                    </a:lnTo>
                    <a:lnTo>
                      <a:pt x="175" y="163"/>
                    </a:lnTo>
                    <a:lnTo>
                      <a:pt x="186" y="164"/>
                    </a:lnTo>
                    <a:lnTo>
                      <a:pt x="185" y="208"/>
                    </a:lnTo>
                    <a:lnTo>
                      <a:pt x="185" y="253"/>
                    </a:lnTo>
                    <a:lnTo>
                      <a:pt x="184" y="298"/>
                    </a:lnTo>
                    <a:lnTo>
                      <a:pt x="183" y="341"/>
                    </a:lnTo>
                    <a:lnTo>
                      <a:pt x="160" y="341"/>
                    </a:lnTo>
                    <a:lnTo>
                      <a:pt x="137" y="340"/>
                    </a:lnTo>
                    <a:lnTo>
                      <a:pt x="114" y="340"/>
                    </a:lnTo>
                    <a:lnTo>
                      <a:pt x="92" y="339"/>
                    </a:lnTo>
                    <a:lnTo>
                      <a:pt x="69" y="338"/>
                    </a:lnTo>
                    <a:lnTo>
                      <a:pt x="46" y="337"/>
                    </a:lnTo>
                    <a:lnTo>
                      <a:pt x="23" y="337"/>
                    </a:lnTo>
                    <a:lnTo>
                      <a:pt x="0" y="336"/>
                    </a:lnTo>
                    <a:close/>
                  </a:path>
                </a:pathLst>
              </a:custGeom>
              <a:solidFill>
                <a:srgbClr val="CCCC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96" name="Freeform 18"/>
              <p:cNvSpPr>
                <a:spLocks/>
              </p:cNvSpPr>
              <p:nvPr/>
            </p:nvSpPr>
            <p:spPr bwMode="auto">
              <a:xfrm>
                <a:off x="2578" y="1817"/>
                <a:ext cx="314" cy="927"/>
              </a:xfrm>
              <a:custGeom>
                <a:avLst/>
                <a:gdLst>
                  <a:gd name="T0" fmla="*/ 628 w 628"/>
                  <a:gd name="T1" fmla="*/ 1 h 1855"/>
                  <a:gd name="T2" fmla="*/ 549 w 628"/>
                  <a:gd name="T3" fmla="*/ 1 h 1855"/>
                  <a:gd name="T4" fmla="*/ 471 w 628"/>
                  <a:gd name="T5" fmla="*/ 0 h 1855"/>
                  <a:gd name="T6" fmla="*/ 393 w 628"/>
                  <a:gd name="T7" fmla="*/ 0 h 1855"/>
                  <a:gd name="T8" fmla="*/ 314 w 628"/>
                  <a:gd name="T9" fmla="*/ 0 h 1855"/>
                  <a:gd name="T10" fmla="*/ 235 w 628"/>
                  <a:gd name="T11" fmla="*/ 0 h 1855"/>
                  <a:gd name="T12" fmla="*/ 156 w 628"/>
                  <a:gd name="T13" fmla="*/ 0 h 1855"/>
                  <a:gd name="T14" fmla="*/ 78 w 628"/>
                  <a:gd name="T15" fmla="*/ 0 h 1855"/>
                  <a:gd name="T16" fmla="*/ 0 w 628"/>
                  <a:gd name="T17" fmla="*/ 0 h 1855"/>
                  <a:gd name="T18" fmla="*/ 1 w 628"/>
                  <a:gd name="T19" fmla="*/ 61 h 1855"/>
                  <a:gd name="T20" fmla="*/ 2 w 628"/>
                  <a:gd name="T21" fmla="*/ 121 h 1855"/>
                  <a:gd name="T22" fmla="*/ 18 w 628"/>
                  <a:gd name="T23" fmla="*/ 119 h 1855"/>
                  <a:gd name="T24" fmla="*/ 33 w 628"/>
                  <a:gd name="T25" fmla="*/ 117 h 1855"/>
                  <a:gd name="T26" fmla="*/ 36 w 628"/>
                  <a:gd name="T27" fmla="*/ 976 h 1855"/>
                  <a:gd name="T28" fmla="*/ 40 w 628"/>
                  <a:gd name="T29" fmla="*/ 1836 h 1855"/>
                  <a:gd name="T30" fmla="*/ 114 w 628"/>
                  <a:gd name="T31" fmla="*/ 1839 h 1855"/>
                  <a:gd name="T32" fmla="*/ 187 w 628"/>
                  <a:gd name="T33" fmla="*/ 1841 h 1855"/>
                  <a:gd name="T34" fmla="*/ 261 w 628"/>
                  <a:gd name="T35" fmla="*/ 1843 h 1855"/>
                  <a:gd name="T36" fmla="*/ 334 w 628"/>
                  <a:gd name="T37" fmla="*/ 1846 h 1855"/>
                  <a:gd name="T38" fmla="*/ 408 w 628"/>
                  <a:gd name="T39" fmla="*/ 1848 h 1855"/>
                  <a:gd name="T40" fmla="*/ 481 w 628"/>
                  <a:gd name="T41" fmla="*/ 1850 h 1855"/>
                  <a:gd name="T42" fmla="*/ 554 w 628"/>
                  <a:gd name="T43" fmla="*/ 1852 h 1855"/>
                  <a:gd name="T44" fmla="*/ 628 w 628"/>
                  <a:gd name="T45" fmla="*/ 1855 h 1855"/>
                  <a:gd name="T46" fmla="*/ 616 w 628"/>
                  <a:gd name="T47" fmla="*/ 337 h 1855"/>
                  <a:gd name="T48" fmla="*/ 593 w 628"/>
                  <a:gd name="T49" fmla="*/ 335 h 1855"/>
                  <a:gd name="T50" fmla="*/ 569 w 628"/>
                  <a:gd name="T51" fmla="*/ 335 h 1855"/>
                  <a:gd name="T52" fmla="*/ 546 w 628"/>
                  <a:gd name="T53" fmla="*/ 334 h 1855"/>
                  <a:gd name="T54" fmla="*/ 522 w 628"/>
                  <a:gd name="T55" fmla="*/ 334 h 1855"/>
                  <a:gd name="T56" fmla="*/ 499 w 628"/>
                  <a:gd name="T57" fmla="*/ 333 h 1855"/>
                  <a:gd name="T58" fmla="*/ 474 w 628"/>
                  <a:gd name="T59" fmla="*/ 333 h 1855"/>
                  <a:gd name="T60" fmla="*/ 451 w 628"/>
                  <a:gd name="T61" fmla="*/ 332 h 1855"/>
                  <a:gd name="T62" fmla="*/ 443 w 628"/>
                  <a:gd name="T63" fmla="*/ 309 h 1855"/>
                  <a:gd name="T64" fmla="*/ 450 w 628"/>
                  <a:gd name="T65" fmla="*/ 264 h 1855"/>
                  <a:gd name="T66" fmla="*/ 456 w 628"/>
                  <a:gd name="T67" fmla="*/ 217 h 1855"/>
                  <a:gd name="T68" fmla="*/ 462 w 628"/>
                  <a:gd name="T69" fmla="*/ 165 h 1855"/>
                  <a:gd name="T70" fmla="*/ 485 w 628"/>
                  <a:gd name="T71" fmla="*/ 140 h 1855"/>
                  <a:gd name="T72" fmla="*/ 525 w 628"/>
                  <a:gd name="T73" fmla="*/ 143 h 1855"/>
                  <a:gd name="T74" fmla="*/ 567 w 628"/>
                  <a:gd name="T75" fmla="*/ 146 h 1855"/>
                  <a:gd name="T76" fmla="*/ 607 w 628"/>
                  <a:gd name="T77" fmla="*/ 150 h 18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28" h="1855">
                    <a:moveTo>
                      <a:pt x="628" y="151"/>
                    </a:moveTo>
                    <a:lnTo>
                      <a:pt x="628" y="1"/>
                    </a:lnTo>
                    <a:lnTo>
                      <a:pt x="588" y="1"/>
                    </a:lnTo>
                    <a:lnTo>
                      <a:pt x="549" y="1"/>
                    </a:lnTo>
                    <a:lnTo>
                      <a:pt x="510" y="1"/>
                    </a:lnTo>
                    <a:lnTo>
                      <a:pt x="471" y="0"/>
                    </a:lnTo>
                    <a:lnTo>
                      <a:pt x="432" y="0"/>
                    </a:lnTo>
                    <a:lnTo>
                      <a:pt x="393" y="0"/>
                    </a:lnTo>
                    <a:lnTo>
                      <a:pt x="353" y="0"/>
                    </a:lnTo>
                    <a:lnTo>
                      <a:pt x="314" y="0"/>
                    </a:lnTo>
                    <a:lnTo>
                      <a:pt x="274" y="0"/>
                    </a:lnTo>
                    <a:lnTo>
                      <a:pt x="235" y="0"/>
                    </a:lnTo>
                    <a:lnTo>
                      <a:pt x="196" y="0"/>
                    </a:lnTo>
                    <a:lnTo>
                      <a:pt x="156" y="0"/>
                    </a:lnTo>
                    <a:lnTo>
                      <a:pt x="117" y="0"/>
                    </a:lnTo>
                    <a:lnTo>
                      <a:pt x="78" y="0"/>
                    </a:lnTo>
                    <a:lnTo>
                      <a:pt x="39" y="0"/>
                    </a:lnTo>
                    <a:lnTo>
                      <a:pt x="0" y="0"/>
                    </a:lnTo>
                    <a:lnTo>
                      <a:pt x="1" y="31"/>
                    </a:lnTo>
                    <a:lnTo>
                      <a:pt x="1" y="61"/>
                    </a:lnTo>
                    <a:lnTo>
                      <a:pt x="2" y="91"/>
                    </a:lnTo>
                    <a:lnTo>
                      <a:pt x="2" y="121"/>
                    </a:lnTo>
                    <a:lnTo>
                      <a:pt x="10" y="120"/>
                    </a:lnTo>
                    <a:lnTo>
                      <a:pt x="18" y="119"/>
                    </a:lnTo>
                    <a:lnTo>
                      <a:pt x="25" y="118"/>
                    </a:lnTo>
                    <a:lnTo>
                      <a:pt x="33" y="117"/>
                    </a:lnTo>
                    <a:lnTo>
                      <a:pt x="35" y="546"/>
                    </a:lnTo>
                    <a:lnTo>
                      <a:pt x="36" y="976"/>
                    </a:lnTo>
                    <a:lnTo>
                      <a:pt x="39" y="1407"/>
                    </a:lnTo>
                    <a:lnTo>
                      <a:pt x="40" y="1836"/>
                    </a:lnTo>
                    <a:lnTo>
                      <a:pt x="77" y="1838"/>
                    </a:lnTo>
                    <a:lnTo>
                      <a:pt x="114" y="1839"/>
                    </a:lnTo>
                    <a:lnTo>
                      <a:pt x="151" y="1840"/>
                    </a:lnTo>
                    <a:lnTo>
                      <a:pt x="187" y="1841"/>
                    </a:lnTo>
                    <a:lnTo>
                      <a:pt x="224" y="1842"/>
                    </a:lnTo>
                    <a:lnTo>
                      <a:pt x="261" y="1843"/>
                    </a:lnTo>
                    <a:lnTo>
                      <a:pt x="298" y="1844"/>
                    </a:lnTo>
                    <a:lnTo>
                      <a:pt x="334" y="1846"/>
                    </a:lnTo>
                    <a:lnTo>
                      <a:pt x="371" y="1847"/>
                    </a:lnTo>
                    <a:lnTo>
                      <a:pt x="408" y="1848"/>
                    </a:lnTo>
                    <a:lnTo>
                      <a:pt x="444" y="1849"/>
                    </a:lnTo>
                    <a:lnTo>
                      <a:pt x="481" y="1850"/>
                    </a:lnTo>
                    <a:lnTo>
                      <a:pt x="517" y="1851"/>
                    </a:lnTo>
                    <a:lnTo>
                      <a:pt x="554" y="1852"/>
                    </a:lnTo>
                    <a:lnTo>
                      <a:pt x="591" y="1854"/>
                    </a:lnTo>
                    <a:lnTo>
                      <a:pt x="628" y="1855"/>
                    </a:lnTo>
                    <a:lnTo>
                      <a:pt x="628" y="337"/>
                    </a:lnTo>
                    <a:lnTo>
                      <a:pt x="616" y="337"/>
                    </a:lnTo>
                    <a:lnTo>
                      <a:pt x="605" y="337"/>
                    </a:lnTo>
                    <a:lnTo>
                      <a:pt x="593" y="335"/>
                    </a:lnTo>
                    <a:lnTo>
                      <a:pt x="580" y="335"/>
                    </a:lnTo>
                    <a:lnTo>
                      <a:pt x="569" y="335"/>
                    </a:lnTo>
                    <a:lnTo>
                      <a:pt x="557" y="335"/>
                    </a:lnTo>
                    <a:lnTo>
                      <a:pt x="546" y="334"/>
                    </a:lnTo>
                    <a:lnTo>
                      <a:pt x="534" y="334"/>
                    </a:lnTo>
                    <a:lnTo>
                      <a:pt x="522" y="334"/>
                    </a:lnTo>
                    <a:lnTo>
                      <a:pt x="510" y="333"/>
                    </a:lnTo>
                    <a:lnTo>
                      <a:pt x="499" y="333"/>
                    </a:lnTo>
                    <a:lnTo>
                      <a:pt x="487" y="333"/>
                    </a:lnTo>
                    <a:lnTo>
                      <a:pt x="474" y="333"/>
                    </a:lnTo>
                    <a:lnTo>
                      <a:pt x="463" y="332"/>
                    </a:lnTo>
                    <a:lnTo>
                      <a:pt x="451" y="332"/>
                    </a:lnTo>
                    <a:lnTo>
                      <a:pt x="440" y="332"/>
                    </a:lnTo>
                    <a:lnTo>
                      <a:pt x="443" y="309"/>
                    </a:lnTo>
                    <a:lnTo>
                      <a:pt x="447" y="287"/>
                    </a:lnTo>
                    <a:lnTo>
                      <a:pt x="450" y="264"/>
                    </a:lnTo>
                    <a:lnTo>
                      <a:pt x="454" y="242"/>
                    </a:lnTo>
                    <a:lnTo>
                      <a:pt x="456" y="217"/>
                    </a:lnTo>
                    <a:lnTo>
                      <a:pt x="459" y="190"/>
                    </a:lnTo>
                    <a:lnTo>
                      <a:pt x="462" y="165"/>
                    </a:lnTo>
                    <a:lnTo>
                      <a:pt x="464" y="138"/>
                    </a:lnTo>
                    <a:lnTo>
                      <a:pt x="485" y="140"/>
                    </a:lnTo>
                    <a:lnTo>
                      <a:pt x="504" y="142"/>
                    </a:lnTo>
                    <a:lnTo>
                      <a:pt x="525" y="143"/>
                    </a:lnTo>
                    <a:lnTo>
                      <a:pt x="546" y="144"/>
                    </a:lnTo>
                    <a:lnTo>
                      <a:pt x="567" y="146"/>
                    </a:lnTo>
                    <a:lnTo>
                      <a:pt x="587" y="148"/>
                    </a:lnTo>
                    <a:lnTo>
                      <a:pt x="607" y="150"/>
                    </a:lnTo>
                    <a:lnTo>
                      <a:pt x="628" y="151"/>
                    </a:lnTo>
                    <a:close/>
                  </a:path>
                </a:pathLst>
              </a:custGeom>
              <a:solidFill>
                <a:srgbClr val="CCCC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97" name="Freeform 19"/>
              <p:cNvSpPr>
                <a:spLocks/>
              </p:cNvSpPr>
              <p:nvPr/>
            </p:nvSpPr>
            <p:spPr bwMode="auto">
              <a:xfrm>
                <a:off x="2891" y="1817"/>
                <a:ext cx="330" cy="935"/>
              </a:xfrm>
              <a:custGeom>
                <a:avLst/>
                <a:gdLst>
                  <a:gd name="T0" fmla="*/ 0 w 661"/>
                  <a:gd name="T1" fmla="*/ 1854 h 1871"/>
                  <a:gd name="T2" fmla="*/ 68 w 661"/>
                  <a:gd name="T3" fmla="*/ 1856 h 1871"/>
                  <a:gd name="T4" fmla="*/ 135 w 661"/>
                  <a:gd name="T5" fmla="*/ 1858 h 1871"/>
                  <a:gd name="T6" fmla="*/ 203 w 661"/>
                  <a:gd name="T7" fmla="*/ 1861 h 1871"/>
                  <a:gd name="T8" fmla="*/ 270 w 661"/>
                  <a:gd name="T9" fmla="*/ 1862 h 1871"/>
                  <a:gd name="T10" fmla="*/ 338 w 661"/>
                  <a:gd name="T11" fmla="*/ 1864 h 1871"/>
                  <a:gd name="T12" fmla="*/ 405 w 661"/>
                  <a:gd name="T13" fmla="*/ 1866 h 1871"/>
                  <a:gd name="T14" fmla="*/ 473 w 661"/>
                  <a:gd name="T15" fmla="*/ 1869 h 1871"/>
                  <a:gd name="T16" fmla="*/ 540 w 661"/>
                  <a:gd name="T17" fmla="*/ 1871 h 1871"/>
                  <a:gd name="T18" fmla="*/ 540 w 661"/>
                  <a:gd name="T19" fmla="*/ 1597 h 1871"/>
                  <a:gd name="T20" fmla="*/ 539 w 661"/>
                  <a:gd name="T21" fmla="*/ 1323 h 1871"/>
                  <a:gd name="T22" fmla="*/ 556 w 661"/>
                  <a:gd name="T23" fmla="*/ 1319 h 1871"/>
                  <a:gd name="T24" fmla="*/ 572 w 661"/>
                  <a:gd name="T25" fmla="*/ 1317 h 1871"/>
                  <a:gd name="T26" fmla="*/ 573 w 661"/>
                  <a:gd name="T27" fmla="*/ 1141 h 1871"/>
                  <a:gd name="T28" fmla="*/ 573 w 661"/>
                  <a:gd name="T29" fmla="*/ 966 h 1871"/>
                  <a:gd name="T30" fmla="*/ 562 w 661"/>
                  <a:gd name="T31" fmla="*/ 940 h 1871"/>
                  <a:gd name="T32" fmla="*/ 549 w 661"/>
                  <a:gd name="T33" fmla="*/ 916 h 1871"/>
                  <a:gd name="T34" fmla="*/ 537 w 661"/>
                  <a:gd name="T35" fmla="*/ 892 h 1871"/>
                  <a:gd name="T36" fmla="*/ 526 w 661"/>
                  <a:gd name="T37" fmla="*/ 868 h 1871"/>
                  <a:gd name="T38" fmla="*/ 527 w 661"/>
                  <a:gd name="T39" fmla="*/ 621 h 1871"/>
                  <a:gd name="T40" fmla="*/ 528 w 661"/>
                  <a:gd name="T41" fmla="*/ 375 h 1871"/>
                  <a:gd name="T42" fmla="*/ 514 w 661"/>
                  <a:gd name="T43" fmla="*/ 368 h 1871"/>
                  <a:gd name="T44" fmla="*/ 501 w 661"/>
                  <a:gd name="T45" fmla="*/ 361 h 1871"/>
                  <a:gd name="T46" fmla="*/ 503 w 661"/>
                  <a:gd name="T47" fmla="*/ 259 h 1871"/>
                  <a:gd name="T48" fmla="*/ 504 w 661"/>
                  <a:gd name="T49" fmla="*/ 158 h 1871"/>
                  <a:gd name="T50" fmla="*/ 543 w 661"/>
                  <a:gd name="T51" fmla="*/ 155 h 1871"/>
                  <a:gd name="T52" fmla="*/ 582 w 661"/>
                  <a:gd name="T53" fmla="*/ 150 h 1871"/>
                  <a:gd name="T54" fmla="*/ 622 w 661"/>
                  <a:gd name="T55" fmla="*/ 146 h 1871"/>
                  <a:gd name="T56" fmla="*/ 661 w 661"/>
                  <a:gd name="T57" fmla="*/ 143 h 1871"/>
                  <a:gd name="T58" fmla="*/ 661 w 661"/>
                  <a:gd name="T59" fmla="*/ 72 h 1871"/>
                  <a:gd name="T60" fmla="*/ 661 w 661"/>
                  <a:gd name="T61" fmla="*/ 1 h 1871"/>
                  <a:gd name="T62" fmla="*/ 578 w 661"/>
                  <a:gd name="T63" fmla="*/ 1 h 1871"/>
                  <a:gd name="T64" fmla="*/ 496 w 661"/>
                  <a:gd name="T65" fmla="*/ 1 h 1871"/>
                  <a:gd name="T66" fmla="*/ 413 w 661"/>
                  <a:gd name="T67" fmla="*/ 1 h 1871"/>
                  <a:gd name="T68" fmla="*/ 331 w 661"/>
                  <a:gd name="T69" fmla="*/ 0 h 1871"/>
                  <a:gd name="T70" fmla="*/ 248 w 661"/>
                  <a:gd name="T71" fmla="*/ 0 h 1871"/>
                  <a:gd name="T72" fmla="*/ 165 w 661"/>
                  <a:gd name="T73" fmla="*/ 0 h 1871"/>
                  <a:gd name="T74" fmla="*/ 83 w 661"/>
                  <a:gd name="T75" fmla="*/ 0 h 1871"/>
                  <a:gd name="T76" fmla="*/ 0 w 661"/>
                  <a:gd name="T77" fmla="*/ 0 h 1871"/>
                  <a:gd name="T78" fmla="*/ 12 w 661"/>
                  <a:gd name="T79" fmla="*/ 149 h 1871"/>
                  <a:gd name="T80" fmla="*/ 36 w 661"/>
                  <a:gd name="T81" fmla="*/ 150 h 1871"/>
                  <a:gd name="T82" fmla="*/ 60 w 661"/>
                  <a:gd name="T83" fmla="*/ 152 h 1871"/>
                  <a:gd name="T84" fmla="*/ 85 w 661"/>
                  <a:gd name="T85" fmla="*/ 153 h 1871"/>
                  <a:gd name="T86" fmla="*/ 108 w 661"/>
                  <a:gd name="T87" fmla="*/ 156 h 1871"/>
                  <a:gd name="T88" fmla="*/ 132 w 661"/>
                  <a:gd name="T89" fmla="*/ 157 h 1871"/>
                  <a:gd name="T90" fmla="*/ 156 w 661"/>
                  <a:gd name="T91" fmla="*/ 159 h 1871"/>
                  <a:gd name="T92" fmla="*/ 180 w 661"/>
                  <a:gd name="T93" fmla="*/ 160 h 1871"/>
                  <a:gd name="T94" fmla="*/ 191 w 661"/>
                  <a:gd name="T95" fmla="*/ 208 h 1871"/>
                  <a:gd name="T96" fmla="*/ 189 w 661"/>
                  <a:gd name="T97" fmla="*/ 301 h 1871"/>
                  <a:gd name="T98" fmla="*/ 178 w 661"/>
                  <a:gd name="T99" fmla="*/ 348 h 1871"/>
                  <a:gd name="T100" fmla="*/ 154 w 661"/>
                  <a:gd name="T101" fmla="*/ 347 h 1871"/>
                  <a:gd name="T102" fmla="*/ 131 w 661"/>
                  <a:gd name="T103" fmla="*/ 346 h 1871"/>
                  <a:gd name="T104" fmla="*/ 106 w 661"/>
                  <a:gd name="T105" fmla="*/ 345 h 1871"/>
                  <a:gd name="T106" fmla="*/ 83 w 661"/>
                  <a:gd name="T107" fmla="*/ 345 h 1871"/>
                  <a:gd name="T108" fmla="*/ 59 w 661"/>
                  <a:gd name="T109" fmla="*/ 343 h 1871"/>
                  <a:gd name="T110" fmla="*/ 36 w 661"/>
                  <a:gd name="T111" fmla="*/ 342 h 1871"/>
                  <a:gd name="T112" fmla="*/ 12 w 661"/>
                  <a:gd name="T113" fmla="*/ 341 h 18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61" h="1871">
                    <a:moveTo>
                      <a:pt x="0" y="341"/>
                    </a:moveTo>
                    <a:lnTo>
                      <a:pt x="0" y="1854"/>
                    </a:lnTo>
                    <a:lnTo>
                      <a:pt x="34" y="1855"/>
                    </a:lnTo>
                    <a:lnTo>
                      <a:pt x="68" y="1856"/>
                    </a:lnTo>
                    <a:lnTo>
                      <a:pt x="102" y="1857"/>
                    </a:lnTo>
                    <a:lnTo>
                      <a:pt x="135" y="1858"/>
                    </a:lnTo>
                    <a:lnTo>
                      <a:pt x="169" y="1859"/>
                    </a:lnTo>
                    <a:lnTo>
                      <a:pt x="203" y="1861"/>
                    </a:lnTo>
                    <a:lnTo>
                      <a:pt x="237" y="1862"/>
                    </a:lnTo>
                    <a:lnTo>
                      <a:pt x="270" y="1862"/>
                    </a:lnTo>
                    <a:lnTo>
                      <a:pt x="304" y="1863"/>
                    </a:lnTo>
                    <a:lnTo>
                      <a:pt x="338" y="1864"/>
                    </a:lnTo>
                    <a:lnTo>
                      <a:pt x="372" y="1865"/>
                    </a:lnTo>
                    <a:lnTo>
                      <a:pt x="405" y="1866"/>
                    </a:lnTo>
                    <a:lnTo>
                      <a:pt x="438" y="1867"/>
                    </a:lnTo>
                    <a:lnTo>
                      <a:pt x="473" y="1869"/>
                    </a:lnTo>
                    <a:lnTo>
                      <a:pt x="506" y="1870"/>
                    </a:lnTo>
                    <a:lnTo>
                      <a:pt x="540" y="1871"/>
                    </a:lnTo>
                    <a:lnTo>
                      <a:pt x="540" y="1734"/>
                    </a:lnTo>
                    <a:lnTo>
                      <a:pt x="540" y="1597"/>
                    </a:lnTo>
                    <a:lnTo>
                      <a:pt x="539" y="1460"/>
                    </a:lnTo>
                    <a:lnTo>
                      <a:pt x="539" y="1323"/>
                    </a:lnTo>
                    <a:lnTo>
                      <a:pt x="547" y="1321"/>
                    </a:lnTo>
                    <a:lnTo>
                      <a:pt x="556" y="1319"/>
                    </a:lnTo>
                    <a:lnTo>
                      <a:pt x="564" y="1318"/>
                    </a:lnTo>
                    <a:lnTo>
                      <a:pt x="572" y="1317"/>
                    </a:lnTo>
                    <a:lnTo>
                      <a:pt x="573" y="1229"/>
                    </a:lnTo>
                    <a:lnTo>
                      <a:pt x="573" y="1141"/>
                    </a:lnTo>
                    <a:lnTo>
                      <a:pt x="573" y="1053"/>
                    </a:lnTo>
                    <a:lnTo>
                      <a:pt x="573" y="966"/>
                    </a:lnTo>
                    <a:lnTo>
                      <a:pt x="567" y="953"/>
                    </a:lnTo>
                    <a:lnTo>
                      <a:pt x="562" y="940"/>
                    </a:lnTo>
                    <a:lnTo>
                      <a:pt x="555" y="929"/>
                    </a:lnTo>
                    <a:lnTo>
                      <a:pt x="549" y="916"/>
                    </a:lnTo>
                    <a:lnTo>
                      <a:pt x="543" y="904"/>
                    </a:lnTo>
                    <a:lnTo>
                      <a:pt x="537" y="892"/>
                    </a:lnTo>
                    <a:lnTo>
                      <a:pt x="532" y="880"/>
                    </a:lnTo>
                    <a:lnTo>
                      <a:pt x="526" y="868"/>
                    </a:lnTo>
                    <a:lnTo>
                      <a:pt x="526" y="744"/>
                    </a:lnTo>
                    <a:lnTo>
                      <a:pt x="527" y="621"/>
                    </a:lnTo>
                    <a:lnTo>
                      <a:pt x="527" y="498"/>
                    </a:lnTo>
                    <a:lnTo>
                      <a:pt x="528" y="375"/>
                    </a:lnTo>
                    <a:lnTo>
                      <a:pt x="521" y="371"/>
                    </a:lnTo>
                    <a:lnTo>
                      <a:pt x="514" y="368"/>
                    </a:lnTo>
                    <a:lnTo>
                      <a:pt x="507" y="364"/>
                    </a:lnTo>
                    <a:lnTo>
                      <a:pt x="501" y="361"/>
                    </a:lnTo>
                    <a:lnTo>
                      <a:pt x="502" y="310"/>
                    </a:lnTo>
                    <a:lnTo>
                      <a:pt x="503" y="259"/>
                    </a:lnTo>
                    <a:lnTo>
                      <a:pt x="503" y="209"/>
                    </a:lnTo>
                    <a:lnTo>
                      <a:pt x="504" y="158"/>
                    </a:lnTo>
                    <a:lnTo>
                      <a:pt x="524" y="156"/>
                    </a:lnTo>
                    <a:lnTo>
                      <a:pt x="543" y="155"/>
                    </a:lnTo>
                    <a:lnTo>
                      <a:pt x="563" y="152"/>
                    </a:lnTo>
                    <a:lnTo>
                      <a:pt x="582" y="150"/>
                    </a:lnTo>
                    <a:lnTo>
                      <a:pt x="602" y="149"/>
                    </a:lnTo>
                    <a:lnTo>
                      <a:pt x="622" y="146"/>
                    </a:lnTo>
                    <a:lnTo>
                      <a:pt x="641" y="145"/>
                    </a:lnTo>
                    <a:lnTo>
                      <a:pt x="661" y="143"/>
                    </a:lnTo>
                    <a:lnTo>
                      <a:pt x="661" y="107"/>
                    </a:lnTo>
                    <a:lnTo>
                      <a:pt x="661" y="72"/>
                    </a:lnTo>
                    <a:lnTo>
                      <a:pt x="661" y="37"/>
                    </a:lnTo>
                    <a:lnTo>
                      <a:pt x="661" y="1"/>
                    </a:lnTo>
                    <a:lnTo>
                      <a:pt x="619" y="1"/>
                    </a:lnTo>
                    <a:lnTo>
                      <a:pt x="578" y="1"/>
                    </a:lnTo>
                    <a:lnTo>
                      <a:pt x="537" y="1"/>
                    </a:lnTo>
                    <a:lnTo>
                      <a:pt x="496" y="1"/>
                    </a:lnTo>
                    <a:lnTo>
                      <a:pt x="454" y="1"/>
                    </a:lnTo>
                    <a:lnTo>
                      <a:pt x="413" y="1"/>
                    </a:lnTo>
                    <a:lnTo>
                      <a:pt x="372" y="1"/>
                    </a:lnTo>
                    <a:lnTo>
                      <a:pt x="331" y="0"/>
                    </a:lnTo>
                    <a:lnTo>
                      <a:pt x="290" y="0"/>
                    </a:lnTo>
                    <a:lnTo>
                      <a:pt x="248" y="0"/>
                    </a:lnTo>
                    <a:lnTo>
                      <a:pt x="207" y="0"/>
                    </a:lnTo>
                    <a:lnTo>
                      <a:pt x="165" y="0"/>
                    </a:lnTo>
                    <a:lnTo>
                      <a:pt x="124" y="0"/>
                    </a:lnTo>
                    <a:lnTo>
                      <a:pt x="83" y="0"/>
                    </a:lnTo>
                    <a:lnTo>
                      <a:pt x="42" y="0"/>
                    </a:lnTo>
                    <a:lnTo>
                      <a:pt x="0" y="0"/>
                    </a:lnTo>
                    <a:lnTo>
                      <a:pt x="0" y="148"/>
                    </a:lnTo>
                    <a:lnTo>
                      <a:pt x="12" y="149"/>
                    </a:lnTo>
                    <a:lnTo>
                      <a:pt x="25" y="149"/>
                    </a:lnTo>
                    <a:lnTo>
                      <a:pt x="36" y="150"/>
                    </a:lnTo>
                    <a:lnTo>
                      <a:pt x="48" y="151"/>
                    </a:lnTo>
                    <a:lnTo>
                      <a:pt x="60" y="152"/>
                    </a:lnTo>
                    <a:lnTo>
                      <a:pt x="72" y="152"/>
                    </a:lnTo>
                    <a:lnTo>
                      <a:pt x="85" y="153"/>
                    </a:lnTo>
                    <a:lnTo>
                      <a:pt x="96" y="155"/>
                    </a:lnTo>
                    <a:lnTo>
                      <a:pt x="108" y="156"/>
                    </a:lnTo>
                    <a:lnTo>
                      <a:pt x="120" y="156"/>
                    </a:lnTo>
                    <a:lnTo>
                      <a:pt x="132" y="157"/>
                    </a:lnTo>
                    <a:lnTo>
                      <a:pt x="145" y="158"/>
                    </a:lnTo>
                    <a:lnTo>
                      <a:pt x="156" y="159"/>
                    </a:lnTo>
                    <a:lnTo>
                      <a:pt x="168" y="159"/>
                    </a:lnTo>
                    <a:lnTo>
                      <a:pt x="180" y="160"/>
                    </a:lnTo>
                    <a:lnTo>
                      <a:pt x="192" y="161"/>
                    </a:lnTo>
                    <a:lnTo>
                      <a:pt x="191" y="208"/>
                    </a:lnTo>
                    <a:lnTo>
                      <a:pt x="191" y="255"/>
                    </a:lnTo>
                    <a:lnTo>
                      <a:pt x="189" y="301"/>
                    </a:lnTo>
                    <a:lnTo>
                      <a:pt x="189" y="348"/>
                    </a:lnTo>
                    <a:lnTo>
                      <a:pt x="178" y="348"/>
                    </a:lnTo>
                    <a:lnTo>
                      <a:pt x="165" y="347"/>
                    </a:lnTo>
                    <a:lnTo>
                      <a:pt x="154" y="347"/>
                    </a:lnTo>
                    <a:lnTo>
                      <a:pt x="142" y="346"/>
                    </a:lnTo>
                    <a:lnTo>
                      <a:pt x="131" y="346"/>
                    </a:lnTo>
                    <a:lnTo>
                      <a:pt x="118" y="346"/>
                    </a:lnTo>
                    <a:lnTo>
                      <a:pt x="106" y="345"/>
                    </a:lnTo>
                    <a:lnTo>
                      <a:pt x="95" y="345"/>
                    </a:lnTo>
                    <a:lnTo>
                      <a:pt x="83" y="345"/>
                    </a:lnTo>
                    <a:lnTo>
                      <a:pt x="72" y="343"/>
                    </a:lnTo>
                    <a:lnTo>
                      <a:pt x="59" y="343"/>
                    </a:lnTo>
                    <a:lnTo>
                      <a:pt x="48" y="342"/>
                    </a:lnTo>
                    <a:lnTo>
                      <a:pt x="36" y="342"/>
                    </a:lnTo>
                    <a:lnTo>
                      <a:pt x="25" y="342"/>
                    </a:lnTo>
                    <a:lnTo>
                      <a:pt x="12" y="341"/>
                    </a:lnTo>
                    <a:lnTo>
                      <a:pt x="0" y="341"/>
                    </a:lnTo>
                    <a:close/>
                  </a:path>
                </a:pathLst>
              </a:custGeom>
              <a:solidFill>
                <a:srgbClr val="D8D8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98" name="Freeform 20"/>
              <p:cNvSpPr>
                <a:spLocks/>
              </p:cNvSpPr>
              <p:nvPr/>
            </p:nvSpPr>
            <p:spPr bwMode="auto">
              <a:xfrm>
                <a:off x="2582" y="1817"/>
                <a:ext cx="309" cy="926"/>
              </a:xfrm>
              <a:custGeom>
                <a:avLst/>
                <a:gdLst>
                  <a:gd name="T0" fmla="*/ 618 w 618"/>
                  <a:gd name="T1" fmla="*/ 0 h 1854"/>
                  <a:gd name="T2" fmla="*/ 541 w 618"/>
                  <a:gd name="T3" fmla="*/ 0 h 1854"/>
                  <a:gd name="T4" fmla="*/ 464 w 618"/>
                  <a:gd name="T5" fmla="*/ 0 h 1854"/>
                  <a:gd name="T6" fmla="*/ 387 w 618"/>
                  <a:gd name="T7" fmla="*/ 0 h 1854"/>
                  <a:gd name="T8" fmla="*/ 310 w 618"/>
                  <a:gd name="T9" fmla="*/ 0 h 1854"/>
                  <a:gd name="T10" fmla="*/ 231 w 618"/>
                  <a:gd name="T11" fmla="*/ 0 h 1854"/>
                  <a:gd name="T12" fmla="*/ 154 w 618"/>
                  <a:gd name="T13" fmla="*/ 0 h 1854"/>
                  <a:gd name="T14" fmla="*/ 77 w 618"/>
                  <a:gd name="T15" fmla="*/ 0 h 1854"/>
                  <a:gd name="T16" fmla="*/ 0 w 618"/>
                  <a:gd name="T17" fmla="*/ 0 h 1854"/>
                  <a:gd name="T18" fmla="*/ 1 w 618"/>
                  <a:gd name="T19" fmla="*/ 58 h 1854"/>
                  <a:gd name="T20" fmla="*/ 1 w 618"/>
                  <a:gd name="T21" fmla="*/ 117 h 1854"/>
                  <a:gd name="T22" fmla="*/ 17 w 618"/>
                  <a:gd name="T23" fmla="*/ 113 h 1854"/>
                  <a:gd name="T24" fmla="*/ 32 w 618"/>
                  <a:gd name="T25" fmla="*/ 111 h 1854"/>
                  <a:gd name="T26" fmla="*/ 35 w 618"/>
                  <a:gd name="T27" fmla="*/ 974 h 1854"/>
                  <a:gd name="T28" fmla="*/ 38 w 618"/>
                  <a:gd name="T29" fmla="*/ 1835 h 1854"/>
                  <a:gd name="T30" fmla="*/ 110 w 618"/>
                  <a:gd name="T31" fmla="*/ 1838 h 1854"/>
                  <a:gd name="T32" fmla="*/ 183 w 618"/>
                  <a:gd name="T33" fmla="*/ 1840 h 1854"/>
                  <a:gd name="T34" fmla="*/ 255 w 618"/>
                  <a:gd name="T35" fmla="*/ 1842 h 1854"/>
                  <a:gd name="T36" fmla="*/ 328 w 618"/>
                  <a:gd name="T37" fmla="*/ 1844 h 1854"/>
                  <a:gd name="T38" fmla="*/ 401 w 618"/>
                  <a:gd name="T39" fmla="*/ 1847 h 1854"/>
                  <a:gd name="T40" fmla="*/ 473 w 618"/>
                  <a:gd name="T41" fmla="*/ 1849 h 1854"/>
                  <a:gd name="T42" fmla="*/ 546 w 618"/>
                  <a:gd name="T43" fmla="*/ 1851 h 1854"/>
                  <a:gd name="T44" fmla="*/ 618 w 618"/>
                  <a:gd name="T45" fmla="*/ 1854 h 1854"/>
                  <a:gd name="T46" fmla="*/ 607 w 618"/>
                  <a:gd name="T47" fmla="*/ 341 h 1854"/>
                  <a:gd name="T48" fmla="*/ 583 w 618"/>
                  <a:gd name="T49" fmla="*/ 340 h 1854"/>
                  <a:gd name="T50" fmla="*/ 559 w 618"/>
                  <a:gd name="T51" fmla="*/ 339 h 1854"/>
                  <a:gd name="T52" fmla="*/ 534 w 618"/>
                  <a:gd name="T53" fmla="*/ 338 h 1854"/>
                  <a:gd name="T54" fmla="*/ 511 w 618"/>
                  <a:gd name="T55" fmla="*/ 338 h 1854"/>
                  <a:gd name="T56" fmla="*/ 487 w 618"/>
                  <a:gd name="T57" fmla="*/ 337 h 1854"/>
                  <a:gd name="T58" fmla="*/ 463 w 618"/>
                  <a:gd name="T59" fmla="*/ 335 h 1854"/>
                  <a:gd name="T60" fmla="*/ 439 w 618"/>
                  <a:gd name="T61" fmla="*/ 334 h 1854"/>
                  <a:gd name="T62" fmla="*/ 431 w 618"/>
                  <a:gd name="T63" fmla="*/ 312 h 1854"/>
                  <a:gd name="T64" fmla="*/ 436 w 618"/>
                  <a:gd name="T65" fmla="*/ 267 h 1854"/>
                  <a:gd name="T66" fmla="*/ 443 w 618"/>
                  <a:gd name="T67" fmla="*/ 217 h 1854"/>
                  <a:gd name="T68" fmla="*/ 450 w 618"/>
                  <a:gd name="T69" fmla="*/ 163 h 1854"/>
                  <a:gd name="T70" fmla="*/ 473 w 618"/>
                  <a:gd name="T71" fmla="*/ 136 h 1854"/>
                  <a:gd name="T72" fmla="*/ 515 w 618"/>
                  <a:gd name="T73" fmla="*/ 140 h 1854"/>
                  <a:gd name="T74" fmla="*/ 556 w 618"/>
                  <a:gd name="T75" fmla="*/ 143 h 1854"/>
                  <a:gd name="T76" fmla="*/ 598 w 618"/>
                  <a:gd name="T77" fmla="*/ 146 h 1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18" h="1854">
                    <a:moveTo>
                      <a:pt x="618" y="148"/>
                    </a:moveTo>
                    <a:lnTo>
                      <a:pt x="618" y="0"/>
                    </a:lnTo>
                    <a:lnTo>
                      <a:pt x="579" y="0"/>
                    </a:lnTo>
                    <a:lnTo>
                      <a:pt x="541" y="0"/>
                    </a:lnTo>
                    <a:lnTo>
                      <a:pt x="502" y="0"/>
                    </a:lnTo>
                    <a:lnTo>
                      <a:pt x="464" y="0"/>
                    </a:lnTo>
                    <a:lnTo>
                      <a:pt x="425" y="0"/>
                    </a:lnTo>
                    <a:lnTo>
                      <a:pt x="387" y="0"/>
                    </a:lnTo>
                    <a:lnTo>
                      <a:pt x="348" y="0"/>
                    </a:lnTo>
                    <a:lnTo>
                      <a:pt x="310" y="0"/>
                    </a:lnTo>
                    <a:lnTo>
                      <a:pt x="270" y="0"/>
                    </a:lnTo>
                    <a:lnTo>
                      <a:pt x="231" y="0"/>
                    </a:lnTo>
                    <a:lnTo>
                      <a:pt x="193" y="0"/>
                    </a:lnTo>
                    <a:lnTo>
                      <a:pt x="154" y="0"/>
                    </a:lnTo>
                    <a:lnTo>
                      <a:pt x="116" y="0"/>
                    </a:lnTo>
                    <a:lnTo>
                      <a:pt x="77" y="0"/>
                    </a:lnTo>
                    <a:lnTo>
                      <a:pt x="39" y="0"/>
                    </a:lnTo>
                    <a:lnTo>
                      <a:pt x="0" y="0"/>
                    </a:lnTo>
                    <a:lnTo>
                      <a:pt x="0" y="29"/>
                    </a:lnTo>
                    <a:lnTo>
                      <a:pt x="1" y="58"/>
                    </a:lnTo>
                    <a:lnTo>
                      <a:pt x="1" y="88"/>
                    </a:lnTo>
                    <a:lnTo>
                      <a:pt x="1" y="117"/>
                    </a:lnTo>
                    <a:lnTo>
                      <a:pt x="9" y="115"/>
                    </a:lnTo>
                    <a:lnTo>
                      <a:pt x="17" y="113"/>
                    </a:lnTo>
                    <a:lnTo>
                      <a:pt x="24" y="112"/>
                    </a:lnTo>
                    <a:lnTo>
                      <a:pt x="32" y="111"/>
                    </a:lnTo>
                    <a:lnTo>
                      <a:pt x="33" y="543"/>
                    </a:lnTo>
                    <a:lnTo>
                      <a:pt x="35" y="974"/>
                    </a:lnTo>
                    <a:lnTo>
                      <a:pt x="37" y="1404"/>
                    </a:lnTo>
                    <a:lnTo>
                      <a:pt x="38" y="1835"/>
                    </a:lnTo>
                    <a:lnTo>
                      <a:pt x="75" y="1836"/>
                    </a:lnTo>
                    <a:lnTo>
                      <a:pt x="110" y="1838"/>
                    </a:lnTo>
                    <a:lnTo>
                      <a:pt x="147" y="1839"/>
                    </a:lnTo>
                    <a:lnTo>
                      <a:pt x="183" y="1840"/>
                    </a:lnTo>
                    <a:lnTo>
                      <a:pt x="220" y="1841"/>
                    </a:lnTo>
                    <a:lnTo>
                      <a:pt x="255" y="1842"/>
                    </a:lnTo>
                    <a:lnTo>
                      <a:pt x="292" y="1843"/>
                    </a:lnTo>
                    <a:lnTo>
                      <a:pt x="328" y="1844"/>
                    </a:lnTo>
                    <a:lnTo>
                      <a:pt x="365" y="1846"/>
                    </a:lnTo>
                    <a:lnTo>
                      <a:pt x="401" y="1847"/>
                    </a:lnTo>
                    <a:lnTo>
                      <a:pt x="438" y="1848"/>
                    </a:lnTo>
                    <a:lnTo>
                      <a:pt x="473" y="1849"/>
                    </a:lnTo>
                    <a:lnTo>
                      <a:pt x="510" y="1850"/>
                    </a:lnTo>
                    <a:lnTo>
                      <a:pt x="546" y="1851"/>
                    </a:lnTo>
                    <a:lnTo>
                      <a:pt x="583" y="1852"/>
                    </a:lnTo>
                    <a:lnTo>
                      <a:pt x="618" y="1854"/>
                    </a:lnTo>
                    <a:lnTo>
                      <a:pt x="618" y="341"/>
                    </a:lnTo>
                    <a:lnTo>
                      <a:pt x="607" y="341"/>
                    </a:lnTo>
                    <a:lnTo>
                      <a:pt x="594" y="340"/>
                    </a:lnTo>
                    <a:lnTo>
                      <a:pt x="583" y="340"/>
                    </a:lnTo>
                    <a:lnTo>
                      <a:pt x="571" y="339"/>
                    </a:lnTo>
                    <a:lnTo>
                      <a:pt x="559" y="339"/>
                    </a:lnTo>
                    <a:lnTo>
                      <a:pt x="547" y="339"/>
                    </a:lnTo>
                    <a:lnTo>
                      <a:pt x="534" y="338"/>
                    </a:lnTo>
                    <a:lnTo>
                      <a:pt x="523" y="338"/>
                    </a:lnTo>
                    <a:lnTo>
                      <a:pt x="511" y="338"/>
                    </a:lnTo>
                    <a:lnTo>
                      <a:pt x="499" y="337"/>
                    </a:lnTo>
                    <a:lnTo>
                      <a:pt x="487" y="337"/>
                    </a:lnTo>
                    <a:lnTo>
                      <a:pt x="474" y="335"/>
                    </a:lnTo>
                    <a:lnTo>
                      <a:pt x="463" y="335"/>
                    </a:lnTo>
                    <a:lnTo>
                      <a:pt x="451" y="335"/>
                    </a:lnTo>
                    <a:lnTo>
                      <a:pt x="439" y="334"/>
                    </a:lnTo>
                    <a:lnTo>
                      <a:pt x="427" y="334"/>
                    </a:lnTo>
                    <a:lnTo>
                      <a:pt x="431" y="312"/>
                    </a:lnTo>
                    <a:lnTo>
                      <a:pt x="434" y="289"/>
                    </a:lnTo>
                    <a:lnTo>
                      <a:pt x="436" y="267"/>
                    </a:lnTo>
                    <a:lnTo>
                      <a:pt x="440" y="244"/>
                    </a:lnTo>
                    <a:lnTo>
                      <a:pt x="443" y="217"/>
                    </a:lnTo>
                    <a:lnTo>
                      <a:pt x="447" y="189"/>
                    </a:lnTo>
                    <a:lnTo>
                      <a:pt x="450" y="163"/>
                    </a:lnTo>
                    <a:lnTo>
                      <a:pt x="453" y="135"/>
                    </a:lnTo>
                    <a:lnTo>
                      <a:pt x="473" y="136"/>
                    </a:lnTo>
                    <a:lnTo>
                      <a:pt x="494" y="138"/>
                    </a:lnTo>
                    <a:lnTo>
                      <a:pt x="515" y="140"/>
                    </a:lnTo>
                    <a:lnTo>
                      <a:pt x="536" y="141"/>
                    </a:lnTo>
                    <a:lnTo>
                      <a:pt x="556" y="143"/>
                    </a:lnTo>
                    <a:lnTo>
                      <a:pt x="577" y="144"/>
                    </a:lnTo>
                    <a:lnTo>
                      <a:pt x="598" y="146"/>
                    </a:lnTo>
                    <a:lnTo>
                      <a:pt x="618" y="148"/>
                    </a:lnTo>
                    <a:close/>
                  </a:path>
                </a:pathLst>
              </a:custGeom>
              <a:solidFill>
                <a:srgbClr val="D8D8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99" name="Freeform 21"/>
              <p:cNvSpPr>
                <a:spLocks/>
              </p:cNvSpPr>
              <p:nvPr/>
            </p:nvSpPr>
            <p:spPr bwMode="auto">
              <a:xfrm>
                <a:off x="2891" y="1817"/>
                <a:ext cx="327" cy="934"/>
              </a:xfrm>
              <a:custGeom>
                <a:avLst/>
                <a:gdLst>
                  <a:gd name="T0" fmla="*/ 0 w 655"/>
                  <a:gd name="T1" fmla="*/ 1852 h 1870"/>
                  <a:gd name="T2" fmla="*/ 67 w 655"/>
                  <a:gd name="T3" fmla="*/ 1855 h 1870"/>
                  <a:gd name="T4" fmla="*/ 134 w 655"/>
                  <a:gd name="T5" fmla="*/ 1857 h 1870"/>
                  <a:gd name="T6" fmla="*/ 200 w 655"/>
                  <a:gd name="T7" fmla="*/ 1859 h 1870"/>
                  <a:gd name="T8" fmla="*/ 267 w 655"/>
                  <a:gd name="T9" fmla="*/ 1861 h 1870"/>
                  <a:gd name="T10" fmla="*/ 333 w 655"/>
                  <a:gd name="T11" fmla="*/ 1863 h 1870"/>
                  <a:gd name="T12" fmla="*/ 400 w 655"/>
                  <a:gd name="T13" fmla="*/ 1865 h 1870"/>
                  <a:gd name="T14" fmla="*/ 467 w 655"/>
                  <a:gd name="T15" fmla="*/ 1867 h 1870"/>
                  <a:gd name="T16" fmla="*/ 534 w 655"/>
                  <a:gd name="T17" fmla="*/ 1870 h 1870"/>
                  <a:gd name="T18" fmla="*/ 534 w 655"/>
                  <a:gd name="T19" fmla="*/ 1593 h 1870"/>
                  <a:gd name="T20" fmla="*/ 533 w 655"/>
                  <a:gd name="T21" fmla="*/ 1317 h 1870"/>
                  <a:gd name="T22" fmla="*/ 550 w 655"/>
                  <a:gd name="T23" fmla="*/ 1313 h 1870"/>
                  <a:gd name="T24" fmla="*/ 566 w 655"/>
                  <a:gd name="T25" fmla="*/ 1311 h 1870"/>
                  <a:gd name="T26" fmla="*/ 567 w 655"/>
                  <a:gd name="T27" fmla="*/ 1139 h 1870"/>
                  <a:gd name="T28" fmla="*/ 567 w 655"/>
                  <a:gd name="T29" fmla="*/ 969 h 1870"/>
                  <a:gd name="T30" fmla="*/ 556 w 655"/>
                  <a:gd name="T31" fmla="*/ 944 h 1870"/>
                  <a:gd name="T32" fmla="*/ 544 w 655"/>
                  <a:gd name="T33" fmla="*/ 918 h 1870"/>
                  <a:gd name="T34" fmla="*/ 533 w 655"/>
                  <a:gd name="T35" fmla="*/ 894 h 1870"/>
                  <a:gd name="T36" fmla="*/ 522 w 655"/>
                  <a:gd name="T37" fmla="*/ 869 h 1870"/>
                  <a:gd name="T38" fmla="*/ 522 w 655"/>
                  <a:gd name="T39" fmla="*/ 622 h 1870"/>
                  <a:gd name="T40" fmla="*/ 522 w 655"/>
                  <a:gd name="T41" fmla="*/ 377 h 1870"/>
                  <a:gd name="T42" fmla="*/ 510 w 655"/>
                  <a:gd name="T43" fmla="*/ 370 h 1870"/>
                  <a:gd name="T44" fmla="*/ 495 w 655"/>
                  <a:gd name="T45" fmla="*/ 363 h 1870"/>
                  <a:gd name="T46" fmla="*/ 497 w 655"/>
                  <a:gd name="T47" fmla="*/ 258 h 1870"/>
                  <a:gd name="T48" fmla="*/ 498 w 655"/>
                  <a:gd name="T49" fmla="*/ 153 h 1870"/>
                  <a:gd name="T50" fmla="*/ 537 w 655"/>
                  <a:gd name="T51" fmla="*/ 150 h 1870"/>
                  <a:gd name="T52" fmla="*/ 577 w 655"/>
                  <a:gd name="T53" fmla="*/ 146 h 1870"/>
                  <a:gd name="T54" fmla="*/ 615 w 655"/>
                  <a:gd name="T55" fmla="*/ 143 h 1870"/>
                  <a:gd name="T56" fmla="*/ 654 w 655"/>
                  <a:gd name="T57" fmla="*/ 138 h 1870"/>
                  <a:gd name="T58" fmla="*/ 655 w 655"/>
                  <a:gd name="T59" fmla="*/ 69 h 1870"/>
                  <a:gd name="T60" fmla="*/ 655 w 655"/>
                  <a:gd name="T61" fmla="*/ 1 h 1870"/>
                  <a:gd name="T62" fmla="*/ 573 w 655"/>
                  <a:gd name="T63" fmla="*/ 1 h 1870"/>
                  <a:gd name="T64" fmla="*/ 491 w 655"/>
                  <a:gd name="T65" fmla="*/ 1 h 1870"/>
                  <a:gd name="T66" fmla="*/ 410 w 655"/>
                  <a:gd name="T67" fmla="*/ 1 h 1870"/>
                  <a:gd name="T68" fmla="*/ 328 w 655"/>
                  <a:gd name="T69" fmla="*/ 0 h 1870"/>
                  <a:gd name="T70" fmla="*/ 246 w 655"/>
                  <a:gd name="T71" fmla="*/ 0 h 1870"/>
                  <a:gd name="T72" fmla="*/ 164 w 655"/>
                  <a:gd name="T73" fmla="*/ 0 h 1870"/>
                  <a:gd name="T74" fmla="*/ 82 w 655"/>
                  <a:gd name="T75" fmla="*/ 0 h 1870"/>
                  <a:gd name="T76" fmla="*/ 0 w 655"/>
                  <a:gd name="T77" fmla="*/ 0 h 1870"/>
                  <a:gd name="T78" fmla="*/ 13 w 655"/>
                  <a:gd name="T79" fmla="*/ 145 h 1870"/>
                  <a:gd name="T80" fmla="*/ 37 w 655"/>
                  <a:gd name="T81" fmla="*/ 146 h 1870"/>
                  <a:gd name="T82" fmla="*/ 62 w 655"/>
                  <a:gd name="T83" fmla="*/ 149 h 1870"/>
                  <a:gd name="T84" fmla="*/ 86 w 655"/>
                  <a:gd name="T85" fmla="*/ 150 h 1870"/>
                  <a:gd name="T86" fmla="*/ 110 w 655"/>
                  <a:gd name="T87" fmla="*/ 152 h 1870"/>
                  <a:gd name="T88" fmla="*/ 134 w 655"/>
                  <a:gd name="T89" fmla="*/ 153 h 1870"/>
                  <a:gd name="T90" fmla="*/ 158 w 655"/>
                  <a:gd name="T91" fmla="*/ 156 h 1870"/>
                  <a:gd name="T92" fmla="*/ 183 w 655"/>
                  <a:gd name="T93" fmla="*/ 157 h 1870"/>
                  <a:gd name="T94" fmla="*/ 194 w 655"/>
                  <a:gd name="T95" fmla="*/ 206 h 1870"/>
                  <a:gd name="T96" fmla="*/ 194 w 655"/>
                  <a:gd name="T97" fmla="*/ 304 h 1870"/>
                  <a:gd name="T98" fmla="*/ 183 w 655"/>
                  <a:gd name="T99" fmla="*/ 353 h 1870"/>
                  <a:gd name="T100" fmla="*/ 158 w 655"/>
                  <a:gd name="T101" fmla="*/ 352 h 1870"/>
                  <a:gd name="T102" fmla="*/ 134 w 655"/>
                  <a:gd name="T103" fmla="*/ 350 h 1870"/>
                  <a:gd name="T104" fmla="*/ 110 w 655"/>
                  <a:gd name="T105" fmla="*/ 349 h 1870"/>
                  <a:gd name="T106" fmla="*/ 86 w 655"/>
                  <a:gd name="T107" fmla="*/ 348 h 1870"/>
                  <a:gd name="T108" fmla="*/ 62 w 655"/>
                  <a:gd name="T109" fmla="*/ 348 h 1870"/>
                  <a:gd name="T110" fmla="*/ 37 w 655"/>
                  <a:gd name="T111" fmla="*/ 347 h 1870"/>
                  <a:gd name="T112" fmla="*/ 13 w 655"/>
                  <a:gd name="T113" fmla="*/ 346 h 18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55" h="1870">
                    <a:moveTo>
                      <a:pt x="0" y="345"/>
                    </a:moveTo>
                    <a:lnTo>
                      <a:pt x="0" y="1852"/>
                    </a:lnTo>
                    <a:lnTo>
                      <a:pt x="34" y="1854"/>
                    </a:lnTo>
                    <a:lnTo>
                      <a:pt x="67" y="1855"/>
                    </a:lnTo>
                    <a:lnTo>
                      <a:pt x="101" y="1856"/>
                    </a:lnTo>
                    <a:lnTo>
                      <a:pt x="134" y="1857"/>
                    </a:lnTo>
                    <a:lnTo>
                      <a:pt x="166" y="1858"/>
                    </a:lnTo>
                    <a:lnTo>
                      <a:pt x="200" y="1859"/>
                    </a:lnTo>
                    <a:lnTo>
                      <a:pt x="233" y="1861"/>
                    </a:lnTo>
                    <a:lnTo>
                      <a:pt x="267" y="1861"/>
                    </a:lnTo>
                    <a:lnTo>
                      <a:pt x="300" y="1862"/>
                    </a:lnTo>
                    <a:lnTo>
                      <a:pt x="333" y="1863"/>
                    </a:lnTo>
                    <a:lnTo>
                      <a:pt x="367" y="1864"/>
                    </a:lnTo>
                    <a:lnTo>
                      <a:pt x="400" y="1865"/>
                    </a:lnTo>
                    <a:lnTo>
                      <a:pt x="434" y="1866"/>
                    </a:lnTo>
                    <a:lnTo>
                      <a:pt x="467" y="1867"/>
                    </a:lnTo>
                    <a:lnTo>
                      <a:pt x="501" y="1869"/>
                    </a:lnTo>
                    <a:lnTo>
                      <a:pt x="534" y="1870"/>
                    </a:lnTo>
                    <a:lnTo>
                      <a:pt x="534" y="1732"/>
                    </a:lnTo>
                    <a:lnTo>
                      <a:pt x="534" y="1593"/>
                    </a:lnTo>
                    <a:lnTo>
                      <a:pt x="533" y="1455"/>
                    </a:lnTo>
                    <a:lnTo>
                      <a:pt x="533" y="1317"/>
                    </a:lnTo>
                    <a:lnTo>
                      <a:pt x="541" y="1316"/>
                    </a:lnTo>
                    <a:lnTo>
                      <a:pt x="550" y="1313"/>
                    </a:lnTo>
                    <a:lnTo>
                      <a:pt x="558" y="1312"/>
                    </a:lnTo>
                    <a:lnTo>
                      <a:pt x="566" y="1311"/>
                    </a:lnTo>
                    <a:lnTo>
                      <a:pt x="567" y="1225"/>
                    </a:lnTo>
                    <a:lnTo>
                      <a:pt x="567" y="1139"/>
                    </a:lnTo>
                    <a:lnTo>
                      <a:pt x="567" y="1054"/>
                    </a:lnTo>
                    <a:lnTo>
                      <a:pt x="567" y="969"/>
                    </a:lnTo>
                    <a:lnTo>
                      <a:pt x="562" y="956"/>
                    </a:lnTo>
                    <a:lnTo>
                      <a:pt x="556" y="944"/>
                    </a:lnTo>
                    <a:lnTo>
                      <a:pt x="550" y="931"/>
                    </a:lnTo>
                    <a:lnTo>
                      <a:pt x="544" y="918"/>
                    </a:lnTo>
                    <a:lnTo>
                      <a:pt x="539" y="907"/>
                    </a:lnTo>
                    <a:lnTo>
                      <a:pt x="533" y="894"/>
                    </a:lnTo>
                    <a:lnTo>
                      <a:pt x="528" y="881"/>
                    </a:lnTo>
                    <a:lnTo>
                      <a:pt x="522" y="869"/>
                    </a:lnTo>
                    <a:lnTo>
                      <a:pt x="522" y="745"/>
                    </a:lnTo>
                    <a:lnTo>
                      <a:pt x="522" y="622"/>
                    </a:lnTo>
                    <a:lnTo>
                      <a:pt x="522" y="500"/>
                    </a:lnTo>
                    <a:lnTo>
                      <a:pt x="522" y="377"/>
                    </a:lnTo>
                    <a:lnTo>
                      <a:pt x="517" y="373"/>
                    </a:lnTo>
                    <a:lnTo>
                      <a:pt x="510" y="370"/>
                    </a:lnTo>
                    <a:lnTo>
                      <a:pt x="503" y="366"/>
                    </a:lnTo>
                    <a:lnTo>
                      <a:pt x="495" y="363"/>
                    </a:lnTo>
                    <a:lnTo>
                      <a:pt x="496" y="310"/>
                    </a:lnTo>
                    <a:lnTo>
                      <a:pt x="497" y="258"/>
                    </a:lnTo>
                    <a:lnTo>
                      <a:pt x="497" y="205"/>
                    </a:lnTo>
                    <a:lnTo>
                      <a:pt x="498" y="153"/>
                    </a:lnTo>
                    <a:lnTo>
                      <a:pt x="518" y="151"/>
                    </a:lnTo>
                    <a:lnTo>
                      <a:pt x="537" y="150"/>
                    </a:lnTo>
                    <a:lnTo>
                      <a:pt x="557" y="148"/>
                    </a:lnTo>
                    <a:lnTo>
                      <a:pt x="577" y="146"/>
                    </a:lnTo>
                    <a:lnTo>
                      <a:pt x="595" y="144"/>
                    </a:lnTo>
                    <a:lnTo>
                      <a:pt x="615" y="143"/>
                    </a:lnTo>
                    <a:lnTo>
                      <a:pt x="634" y="141"/>
                    </a:lnTo>
                    <a:lnTo>
                      <a:pt x="654" y="138"/>
                    </a:lnTo>
                    <a:lnTo>
                      <a:pt x="654" y="104"/>
                    </a:lnTo>
                    <a:lnTo>
                      <a:pt x="655" y="69"/>
                    </a:lnTo>
                    <a:lnTo>
                      <a:pt x="655" y="36"/>
                    </a:lnTo>
                    <a:lnTo>
                      <a:pt x="655" y="1"/>
                    </a:lnTo>
                    <a:lnTo>
                      <a:pt x="613" y="1"/>
                    </a:lnTo>
                    <a:lnTo>
                      <a:pt x="573" y="1"/>
                    </a:lnTo>
                    <a:lnTo>
                      <a:pt x="532" y="1"/>
                    </a:lnTo>
                    <a:lnTo>
                      <a:pt x="491" y="1"/>
                    </a:lnTo>
                    <a:lnTo>
                      <a:pt x="450" y="1"/>
                    </a:lnTo>
                    <a:lnTo>
                      <a:pt x="410" y="1"/>
                    </a:lnTo>
                    <a:lnTo>
                      <a:pt x="368" y="1"/>
                    </a:lnTo>
                    <a:lnTo>
                      <a:pt x="328" y="0"/>
                    </a:lnTo>
                    <a:lnTo>
                      <a:pt x="286" y="0"/>
                    </a:lnTo>
                    <a:lnTo>
                      <a:pt x="246" y="0"/>
                    </a:lnTo>
                    <a:lnTo>
                      <a:pt x="204" y="0"/>
                    </a:lnTo>
                    <a:lnTo>
                      <a:pt x="164" y="0"/>
                    </a:lnTo>
                    <a:lnTo>
                      <a:pt x="123" y="0"/>
                    </a:lnTo>
                    <a:lnTo>
                      <a:pt x="82" y="0"/>
                    </a:lnTo>
                    <a:lnTo>
                      <a:pt x="41" y="0"/>
                    </a:lnTo>
                    <a:lnTo>
                      <a:pt x="0" y="0"/>
                    </a:lnTo>
                    <a:lnTo>
                      <a:pt x="0" y="144"/>
                    </a:lnTo>
                    <a:lnTo>
                      <a:pt x="13" y="145"/>
                    </a:lnTo>
                    <a:lnTo>
                      <a:pt x="25" y="145"/>
                    </a:lnTo>
                    <a:lnTo>
                      <a:pt x="37" y="146"/>
                    </a:lnTo>
                    <a:lnTo>
                      <a:pt x="49" y="148"/>
                    </a:lnTo>
                    <a:lnTo>
                      <a:pt x="62" y="149"/>
                    </a:lnTo>
                    <a:lnTo>
                      <a:pt x="73" y="149"/>
                    </a:lnTo>
                    <a:lnTo>
                      <a:pt x="86" y="150"/>
                    </a:lnTo>
                    <a:lnTo>
                      <a:pt x="97" y="151"/>
                    </a:lnTo>
                    <a:lnTo>
                      <a:pt x="110" y="152"/>
                    </a:lnTo>
                    <a:lnTo>
                      <a:pt x="121" y="152"/>
                    </a:lnTo>
                    <a:lnTo>
                      <a:pt x="134" y="153"/>
                    </a:lnTo>
                    <a:lnTo>
                      <a:pt x="146" y="155"/>
                    </a:lnTo>
                    <a:lnTo>
                      <a:pt x="158" y="156"/>
                    </a:lnTo>
                    <a:lnTo>
                      <a:pt x="171" y="156"/>
                    </a:lnTo>
                    <a:lnTo>
                      <a:pt x="183" y="157"/>
                    </a:lnTo>
                    <a:lnTo>
                      <a:pt x="195" y="158"/>
                    </a:lnTo>
                    <a:lnTo>
                      <a:pt x="194" y="206"/>
                    </a:lnTo>
                    <a:lnTo>
                      <a:pt x="194" y="255"/>
                    </a:lnTo>
                    <a:lnTo>
                      <a:pt x="194" y="304"/>
                    </a:lnTo>
                    <a:lnTo>
                      <a:pt x="194" y="353"/>
                    </a:lnTo>
                    <a:lnTo>
                      <a:pt x="183" y="353"/>
                    </a:lnTo>
                    <a:lnTo>
                      <a:pt x="170" y="352"/>
                    </a:lnTo>
                    <a:lnTo>
                      <a:pt x="158" y="352"/>
                    </a:lnTo>
                    <a:lnTo>
                      <a:pt x="146" y="350"/>
                    </a:lnTo>
                    <a:lnTo>
                      <a:pt x="134" y="350"/>
                    </a:lnTo>
                    <a:lnTo>
                      <a:pt x="121" y="350"/>
                    </a:lnTo>
                    <a:lnTo>
                      <a:pt x="110" y="349"/>
                    </a:lnTo>
                    <a:lnTo>
                      <a:pt x="97" y="349"/>
                    </a:lnTo>
                    <a:lnTo>
                      <a:pt x="86" y="348"/>
                    </a:lnTo>
                    <a:lnTo>
                      <a:pt x="73" y="348"/>
                    </a:lnTo>
                    <a:lnTo>
                      <a:pt x="62" y="348"/>
                    </a:lnTo>
                    <a:lnTo>
                      <a:pt x="49" y="347"/>
                    </a:lnTo>
                    <a:lnTo>
                      <a:pt x="37" y="347"/>
                    </a:lnTo>
                    <a:lnTo>
                      <a:pt x="25" y="346"/>
                    </a:lnTo>
                    <a:lnTo>
                      <a:pt x="13" y="346"/>
                    </a:lnTo>
                    <a:lnTo>
                      <a:pt x="0" y="345"/>
                    </a:lnTo>
                    <a:close/>
                  </a:path>
                </a:pathLst>
              </a:custGeom>
              <a:solidFill>
                <a:srgbClr val="E5E5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100" name="Freeform 22"/>
              <p:cNvSpPr>
                <a:spLocks/>
              </p:cNvSpPr>
              <p:nvPr/>
            </p:nvSpPr>
            <p:spPr bwMode="auto">
              <a:xfrm>
                <a:off x="2585" y="1816"/>
                <a:ext cx="306" cy="927"/>
              </a:xfrm>
              <a:custGeom>
                <a:avLst/>
                <a:gdLst>
                  <a:gd name="T0" fmla="*/ 611 w 611"/>
                  <a:gd name="T1" fmla="*/ 1 h 1853"/>
                  <a:gd name="T2" fmla="*/ 535 w 611"/>
                  <a:gd name="T3" fmla="*/ 1 h 1853"/>
                  <a:gd name="T4" fmla="*/ 458 w 611"/>
                  <a:gd name="T5" fmla="*/ 1 h 1853"/>
                  <a:gd name="T6" fmla="*/ 382 w 611"/>
                  <a:gd name="T7" fmla="*/ 1 h 1853"/>
                  <a:gd name="T8" fmla="*/ 306 w 611"/>
                  <a:gd name="T9" fmla="*/ 0 h 1853"/>
                  <a:gd name="T10" fmla="*/ 229 w 611"/>
                  <a:gd name="T11" fmla="*/ 0 h 1853"/>
                  <a:gd name="T12" fmla="*/ 153 w 611"/>
                  <a:gd name="T13" fmla="*/ 0 h 1853"/>
                  <a:gd name="T14" fmla="*/ 76 w 611"/>
                  <a:gd name="T15" fmla="*/ 0 h 1853"/>
                  <a:gd name="T16" fmla="*/ 0 w 611"/>
                  <a:gd name="T17" fmla="*/ 0 h 1853"/>
                  <a:gd name="T18" fmla="*/ 1 w 611"/>
                  <a:gd name="T19" fmla="*/ 56 h 1853"/>
                  <a:gd name="T20" fmla="*/ 1 w 611"/>
                  <a:gd name="T21" fmla="*/ 113 h 1853"/>
                  <a:gd name="T22" fmla="*/ 17 w 611"/>
                  <a:gd name="T23" fmla="*/ 109 h 1853"/>
                  <a:gd name="T24" fmla="*/ 32 w 611"/>
                  <a:gd name="T25" fmla="*/ 107 h 1853"/>
                  <a:gd name="T26" fmla="*/ 34 w 611"/>
                  <a:gd name="T27" fmla="*/ 971 h 1853"/>
                  <a:gd name="T28" fmla="*/ 36 w 611"/>
                  <a:gd name="T29" fmla="*/ 1835 h 1853"/>
                  <a:gd name="T30" fmla="*/ 108 w 611"/>
                  <a:gd name="T31" fmla="*/ 1837 h 1853"/>
                  <a:gd name="T32" fmla="*/ 181 w 611"/>
                  <a:gd name="T33" fmla="*/ 1840 h 1853"/>
                  <a:gd name="T34" fmla="*/ 252 w 611"/>
                  <a:gd name="T35" fmla="*/ 1842 h 1853"/>
                  <a:gd name="T36" fmla="*/ 325 w 611"/>
                  <a:gd name="T37" fmla="*/ 1844 h 1853"/>
                  <a:gd name="T38" fmla="*/ 396 w 611"/>
                  <a:gd name="T39" fmla="*/ 1847 h 1853"/>
                  <a:gd name="T40" fmla="*/ 467 w 611"/>
                  <a:gd name="T41" fmla="*/ 1849 h 1853"/>
                  <a:gd name="T42" fmla="*/ 540 w 611"/>
                  <a:gd name="T43" fmla="*/ 1851 h 1853"/>
                  <a:gd name="T44" fmla="*/ 611 w 611"/>
                  <a:gd name="T45" fmla="*/ 1853 h 1853"/>
                  <a:gd name="T46" fmla="*/ 599 w 611"/>
                  <a:gd name="T47" fmla="*/ 346 h 1853"/>
                  <a:gd name="T48" fmla="*/ 575 w 611"/>
                  <a:gd name="T49" fmla="*/ 344 h 1853"/>
                  <a:gd name="T50" fmla="*/ 550 w 611"/>
                  <a:gd name="T51" fmla="*/ 343 h 1853"/>
                  <a:gd name="T52" fmla="*/ 525 w 611"/>
                  <a:gd name="T53" fmla="*/ 342 h 1853"/>
                  <a:gd name="T54" fmla="*/ 501 w 611"/>
                  <a:gd name="T55" fmla="*/ 342 h 1853"/>
                  <a:gd name="T56" fmla="*/ 477 w 611"/>
                  <a:gd name="T57" fmla="*/ 341 h 1853"/>
                  <a:gd name="T58" fmla="*/ 452 w 611"/>
                  <a:gd name="T59" fmla="*/ 340 h 1853"/>
                  <a:gd name="T60" fmla="*/ 428 w 611"/>
                  <a:gd name="T61" fmla="*/ 339 h 1853"/>
                  <a:gd name="T62" fmla="*/ 418 w 611"/>
                  <a:gd name="T63" fmla="*/ 316 h 1853"/>
                  <a:gd name="T64" fmla="*/ 425 w 611"/>
                  <a:gd name="T65" fmla="*/ 271 h 1853"/>
                  <a:gd name="T66" fmla="*/ 432 w 611"/>
                  <a:gd name="T67" fmla="*/ 220 h 1853"/>
                  <a:gd name="T68" fmla="*/ 440 w 611"/>
                  <a:gd name="T69" fmla="*/ 161 h 1853"/>
                  <a:gd name="T70" fmla="*/ 464 w 611"/>
                  <a:gd name="T71" fmla="*/ 134 h 1853"/>
                  <a:gd name="T72" fmla="*/ 505 w 611"/>
                  <a:gd name="T73" fmla="*/ 137 h 1853"/>
                  <a:gd name="T74" fmla="*/ 548 w 611"/>
                  <a:gd name="T75" fmla="*/ 141 h 1853"/>
                  <a:gd name="T76" fmla="*/ 591 w 611"/>
                  <a:gd name="T77" fmla="*/ 144 h 18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11" h="1853">
                    <a:moveTo>
                      <a:pt x="611" y="145"/>
                    </a:moveTo>
                    <a:lnTo>
                      <a:pt x="611" y="1"/>
                    </a:lnTo>
                    <a:lnTo>
                      <a:pt x="573" y="1"/>
                    </a:lnTo>
                    <a:lnTo>
                      <a:pt x="535" y="1"/>
                    </a:lnTo>
                    <a:lnTo>
                      <a:pt x="496" y="1"/>
                    </a:lnTo>
                    <a:lnTo>
                      <a:pt x="458" y="1"/>
                    </a:lnTo>
                    <a:lnTo>
                      <a:pt x="420" y="1"/>
                    </a:lnTo>
                    <a:lnTo>
                      <a:pt x="382" y="1"/>
                    </a:lnTo>
                    <a:lnTo>
                      <a:pt x="344" y="1"/>
                    </a:lnTo>
                    <a:lnTo>
                      <a:pt x="306" y="0"/>
                    </a:lnTo>
                    <a:lnTo>
                      <a:pt x="267" y="0"/>
                    </a:lnTo>
                    <a:lnTo>
                      <a:pt x="229" y="0"/>
                    </a:lnTo>
                    <a:lnTo>
                      <a:pt x="191" y="0"/>
                    </a:lnTo>
                    <a:lnTo>
                      <a:pt x="153" y="0"/>
                    </a:lnTo>
                    <a:lnTo>
                      <a:pt x="115" y="0"/>
                    </a:lnTo>
                    <a:lnTo>
                      <a:pt x="76" y="0"/>
                    </a:lnTo>
                    <a:lnTo>
                      <a:pt x="38" y="0"/>
                    </a:lnTo>
                    <a:lnTo>
                      <a:pt x="0" y="0"/>
                    </a:lnTo>
                    <a:lnTo>
                      <a:pt x="0" y="29"/>
                    </a:lnTo>
                    <a:lnTo>
                      <a:pt x="1" y="56"/>
                    </a:lnTo>
                    <a:lnTo>
                      <a:pt x="1" y="84"/>
                    </a:lnTo>
                    <a:lnTo>
                      <a:pt x="1" y="113"/>
                    </a:lnTo>
                    <a:lnTo>
                      <a:pt x="9" y="112"/>
                    </a:lnTo>
                    <a:lnTo>
                      <a:pt x="17" y="109"/>
                    </a:lnTo>
                    <a:lnTo>
                      <a:pt x="24" y="108"/>
                    </a:lnTo>
                    <a:lnTo>
                      <a:pt x="32" y="107"/>
                    </a:lnTo>
                    <a:lnTo>
                      <a:pt x="33" y="539"/>
                    </a:lnTo>
                    <a:lnTo>
                      <a:pt x="34" y="971"/>
                    </a:lnTo>
                    <a:lnTo>
                      <a:pt x="35" y="1403"/>
                    </a:lnTo>
                    <a:lnTo>
                      <a:pt x="36" y="1835"/>
                    </a:lnTo>
                    <a:lnTo>
                      <a:pt x="72" y="1836"/>
                    </a:lnTo>
                    <a:lnTo>
                      <a:pt x="108" y="1837"/>
                    </a:lnTo>
                    <a:lnTo>
                      <a:pt x="144" y="1839"/>
                    </a:lnTo>
                    <a:lnTo>
                      <a:pt x="181" y="1840"/>
                    </a:lnTo>
                    <a:lnTo>
                      <a:pt x="216" y="1841"/>
                    </a:lnTo>
                    <a:lnTo>
                      <a:pt x="252" y="1842"/>
                    </a:lnTo>
                    <a:lnTo>
                      <a:pt x="288" y="1843"/>
                    </a:lnTo>
                    <a:lnTo>
                      <a:pt x="325" y="1844"/>
                    </a:lnTo>
                    <a:lnTo>
                      <a:pt x="360" y="1845"/>
                    </a:lnTo>
                    <a:lnTo>
                      <a:pt x="396" y="1847"/>
                    </a:lnTo>
                    <a:lnTo>
                      <a:pt x="432" y="1848"/>
                    </a:lnTo>
                    <a:lnTo>
                      <a:pt x="467" y="1849"/>
                    </a:lnTo>
                    <a:lnTo>
                      <a:pt x="504" y="1850"/>
                    </a:lnTo>
                    <a:lnTo>
                      <a:pt x="540" y="1851"/>
                    </a:lnTo>
                    <a:lnTo>
                      <a:pt x="576" y="1852"/>
                    </a:lnTo>
                    <a:lnTo>
                      <a:pt x="611" y="1853"/>
                    </a:lnTo>
                    <a:lnTo>
                      <a:pt x="611" y="346"/>
                    </a:lnTo>
                    <a:lnTo>
                      <a:pt x="599" y="346"/>
                    </a:lnTo>
                    <a:lnTo>
                      <a:pt x="587" y="344"/>
                    </a:lnTo>
                    <a:lnTo>
                      <a:pt x="575" y="344"/>
                    </a:lnTo>
                    <a:lnTo>
                      <a:pt x="562" y="343"/>
                    </a:lnTo>
                    <a:lnTo>
                      <a:pt x="550" y="343"/>
                    </a:lnTo>
                    <a:lnTo>
                      <a:pt x="538" y="343"/>
                    </a:lnTo>
                    <a:lnTo>
                      <a:pt x="525" y="342"/>
                    </a:lnTo>
                    <a:lnTo>
                      <a:pt x="514" y="342"/>
                    </a:lnTo>
                    <a:lnTo>
                      <a:pt x="501" y="342"/>
                    </a:lnTo>
                    <a:lnTo>
                      <a:pt x="488" y="341"/>
                    </a:lnTo>
                    <a:lnTo>
                      <a:pt x="477" y="341"/>
                    </a:lnTo>
                    <a:lnTo>
                      <a:pt x="464" y="340"/>
                    </a:lnTo>
                    <a:lnTo>
                      <a:pt x="452" y="340"/>
                    </a:lnTo>
                    <a:lnTo>
                      <a:pt x="440" y="340"/>
                    </a:lnTo>
                    <a:lnTo>
                      <a:pt x="428" y="339"/>
                    </a:lnTo>
                    <a:lnTo>
                      <a:pt x="416" y="339"/>
                    </a:lnTo>
                    <a:lnTo>
                      <a:pt x="418" y="316"/>
                    </a:lnTo>
                    <a:lnTo>
                      <a:pt x="421" y="294"/>
                    </a:lnTo>
                    <a:lnTo>
                      <a:pt x="425" y="271"/>
                    </a:lnTo>
                    <a:lnTo>
                      <a:pt x="428" y="249"/>
                    </a:lnTo>
                    <a:lnTo>
                      <a:pt x="432" y="220"/>
                    </a:lnTo>
                    <a:lnTo>
                      <a:pt x="436" y="190"/>
                    </a:lnTo>
                    <a:lnTo>
                      <a:pt x="440" y="161"/>
                    </a:lnTo>
                    <a:lnTo>
                      <a:pt x="443" y="132"/>
                    </a:lnTo>
                    <a:lnTo>
                      <a:pt x="464" y="134"/>
                    </a:lnTo>
                    <a:lnTo>
                      <a:pt x="485" y="136"/>
                    </a:lnTo>
                    <a:lnTo>
                      <a:pt x="505" y="137"/>
                    </a:lnTo>
                    <a:lnTo>
                      <a:pt x="527" y="138"/>
                    </a:lnTo>
                    <a:lnTo>
                      <a:pt x="548" y="141"/>
                    </a:lnTo>
                    <a:lnTo>
                      <a:pt x="569" y="142"/>
                    </a:lnTo>
                    <a:lnTo>
                      <a:pt x="591" y="144"/>
                    </a:lnTo>
                    <a:lnTo>
                      <a:pt x="611" y="145"/>
                    </a:lnTo>
                    <a:close/>
                  </a:path>
                </a:pathLst>
              </a:custGeom>
              <a:solidFill>
                <a:srgbClr val="E5E5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101" name="Freeform 23"/>
              <p:cNvSpPr>
                <a:spLocks/>
              </p:cNvSpPr>
              <p:nvPr/>
            </p:nvSpPr>
            <p:spPr bwMode="auto">
              <a:xfrm>
                <a:off x="2891" y="1817"/>
                <a:ext cx="324" cy="934"/>
              </a:xfrm>
              <a:custGeom>
                <a:avLst/>
                <a:gdLst>
                  <a:gd name="T0" fmla="*/ 0 w 649"/>
                  <a:gd name="T1" fmla="*/ 1852 h 1870"/>
                  <a:gd name="T2" fmla="*/ 66 w 649"/>
                  <a:gd name="T3" fmla="*/ 1855 h 1870"/>
                  <a:gd name="T4" fmla="*/ 133 w 649"/>
                  <a:gd name="T5" fmla="*/ 1857 h 1870"/>
                  <a:gd name="T6" fmla="*/ 199 w 649"/>
                  <a:gd name="T7" fmla="*/ 1859 h 1870"/>
                  <a:gd name="T8" fmla="*/ 265 w 649"/>
                  <a:gd name="T9" fmla="*/ 1861 h 1870"/>
                  <a:gd name="T10" fmla="*/ 331 w 649"/>
                  <a:gd name="T11" fmla="*/ 1863 h 1870"/>
                  <a:gd name="T12" fmla="*/ 397 w 649"/>
                  <a:gd name="T13" fmla="*/ 1865 h 1870"/>
                  <a:gd name="T14" fmla="*/ 464 w 649"/>
                  <a:gd name="T15" fmla="*/ 1867 h 1870"/>
                  <a:gd name="T16" fmla="*/ 529 w 649"/>
                  <a:gd name="T17" fmla="*/ 1870 h 1870"/>
                  <a:gd name="T18" fmla="*/ 529 w 649"/>
                  <a:gd name="T19" fmla="*/ 1590 h 1870"/>
                  <a:gd name="T20" fmla="*/ 528 w 649"/>
                  <a:gd name="T21" fmla="*/ 1311 h 1870"/>
                  <a:gd name="T22" fmla="*/ 545 w 649"/>
                  <a:gd name="T23" fmla="*/ 1308 h 1870"/>
                  <a:gd name="T24" fmla="*/ 561 w 649"/>
                  <a:gd name="T25" fmla="*/ 1305 h 1870"/>
                  <a:gd name="T26" fmla="*/ 563 w 649"/>
                  <a:gd name="T27" fmla="*/ 1138 h 1870"/>
                  <a:gd name="T28" fmla="*/ 563 w 649"/>
                  <a:gd name="T29" fmla="*/ 972 h 1870"/>
                  <a:gd name="T30" fmla="*/ 551 w 649"/>
                  <a:gd name="T31" fmla="*/ 947 h 1870"/>
                  <a:gd name="T32" fmla="*/ 541 w 649"/>
                  <a:gd name="T33" fmla="*/ 922 h 1870"/>
                  <a:gd name="T34" fmla="*/ 529 w 649"/>
                  <a:gd name="T35" fmla="*/ 898 h 1870"/>
                  <a:gd name="T36" fmla="*/ 519 w 649"/>
                  <a:gd name="T37" fmla="*/ 872 h 1870"/>
                  <a:gd name="T38" fmla="*/ 520 w 649"/>
                  <a:gd name="T39" fmla="*/ 626 h 1870"/>
                  <a:gd name="T40" fmla="*/ 520 w 649"/>
                  <a:gd name="T41" fmla="*/ 379 h 1870"/>
                  <a:gd name="T42" fmla="*/ 506 w 649"/>
                  <a:gd name="T43" fmla="*/ 372 h 1870"/>
                  <a:gd name="T44" fmla="*/ 491 w 649"/>
                  <a:gd name="T45" fmla="*/ 364 h 1870"/>
                  <a:gd name="T46" fmla="*/ 492 w 649"/>
                  <a:gd name="T47" fmla="*/ 256 h 1870"/>
                  <a:gd name="T48" fmla="*/ 492 w 649"/>
                  <a:gd name="T49" fmla="*/ 149 h 1870"/>
                  <a:gd name="T50" fmla="*/ 532 w 649"/>
                  <a:gd name="T51" fmla="*/ 145 h 1870"/>
                  <a:gd name="T52" fmla="*/ 571 w 649"/>
                  <a:gd name="T53" fmla="*/ 142 h 1870"/>
                  <a:gd name="T54" fmla="*/ 610 w 649"/>
                  <a:gd name="T55" fmla="*/ 138 h 1870"/>
                  <a:gd name="T56" fmla="*/ 649 w 649"/>
                  <a:gd name="T57" fmla="*/ 135 h 1870"/>
                  <a:gd name="T58" fmla="*/ 649 w 649"/>
                  <a:gd name="T59" fmla="*/ 68 h 1870"/>
                  <a:gd name="T60" fmla="*/ 649 w 649"/>
                  <a:gd name="T61" fmla="*/ 1 h 1870"/>
                  <a:gd name="T62" fmla="*/ 568 w 649"/>
                  <a:gd name="T63" fmla="*/ 1 h 1870"/>
                  <a:gd name="T64" fmla="*/ 487 w 649"/>
                  <a:gd name="T65" fmla="*/ 0 h 1870"/>
                  <a:gd name="T66" fmla="*/ 406 w 649"/>
                  <a:gd name="T67" fmla="*/ 0 h 1870"/>
                  <a:gd name="T68" fmla="*/ 324 w 649"/>
                  <a:gd name="T69" fmla="*/ 0 h 1870"/>
                  <a:gd name="T70" fmla="*/ 243 w 649"/>
                  <a:gd name="T71" fmla="*/ 0 h 1870"/>
                  <a:gd name="T72" fmla="*/ 162 w 649"/>
                  <a:gd name="T73" fmla="*/ 0 h 1870"/>
                  <a:gd name="T74" fmla="*/ 81 w 649"/>
                  <a:gd name="T75" fmla="*/ 0 h 1870"/>
                  <a:gd name="T76" fmla="*/ 0 w 649"/>
                  <a:gd name="T77" fmla="*/ 0 h 1870"/>
                  <a:gd name="T78" fmla="*/ 13 w 649"/>
                  <a:gd name="T79" fmla="*/ 141 h 1870"/>
                  <a:gd name="T80" fmla="*/ 37 w 649"/>
                  <a:gd name="T81" fmla="*/ 142 h 1870"/>
                  <a:gd name="T82" fmla="*/ 63 w 649"/>
                  <a:gd name="T83" fmla="*/ 144 h 1870"/>
                  <a:gd name="T84" fmla="*/ 87 w 649"/>
                  <a:gd name="T85" fmla="*/ 146 h 1870"/>
                  <a:gd name="T86" fmla="*/ 112 w 649"/>
                  <a:gd name="T87" fmla="*/ 148 h 1870"/>
                  <a:gd name="T88" fmla="*/ 137 w 649"/>
                  <a:gd name="T89" fmla="*/ 150 h 1870"/>
                  <a:gd name="T90" fmla="*/ 162 w 649"/>
                  <a:gd name="T91" fmla="*/ 152 h 1870"/>
                  <a:gd name="T92" fmla="*/ 187 w 649"/>
                  <a:gd name="T93" fmla="*/ 153 h 1870"/>
                  <a:gd name="T94" fmla="*/ 200 w 649"/>
                  <a:gd name="T95" fmla="*/ 205 h 1870"/>
                  <a:gd name="T96" fmla="*/ 200 w 649"/>
                  <a:gd name="T97" fmla="*/ 307 h 1870"/>
                  <a:gd name="T98" fmla="*/ 186 w 649"/>
                  <a:gd name="T99" fmla="*/ 357 h 1870"/>
                  <a:gd name="T100" fmla="*/ 162 w 649"/>
                  <a:gd name="T101" fmla="*/ 356 h 1870"/>
                  <a:gd name="T102" fmla="*/ 136 w 649"/>
                  <a:gd name="T103" fmla="*/ 355 h 1870"/>
                  <a:gd name="T104" fmla="*/ 112 w 649"/>
                  <a:gd name="T105" fmla="*/ 354 h 1870"/>
                  <a:gd name="T106" fmla="*/ 87 w 649"/>
                  <a:gd name="T107" fmla="*/ 353 h 1870"/>
                  <a:gd name="T108" fmla="*/ 63 w 649"/>
                  <a:gd name="T109" fmla="*/ 352 h 1870"/>
                  <a:gd name="T110" fmla="*/ 37 w 649"/>
                  <a:gd name="T111" fmla="*/ 350 h 1870"/>
                  <a:gd name="T112" fmla="*/ 13 w 649"/>
                  <a:gd name="T113" fmla="*/ 349 h 18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49" h="1870">
                    <a:moveTo>
                      <a:pt x="0" y="349"/>
                    </a:moveTo>
                    <a:lnTo>
                      <a:pt x="0" y="1852"/>
                    </a:lnTo>
                    <a:lnTo>
                      <a:pt x="34" y="1854"/>
                    </a:lnTo>
                    <a:lnTo>
                      <a:pt x="66" y="1855"/>
                    </a:lnTo>
                    <a:lnTo>
                      <a:pt x="99" y="1856"/>
                    </a:lnTo>
                    <a:lnTo>
                      <a:pt x="133" y="1857"/>
                    </a:lnTo>
                    <a:lnTo>
                      <a:pt x="165" y="1858"/>
                    </a:lnTo>
                    <a:lnTo>
                      <a:pt x="199" y="1859"/>
                    </a:lnTo>
                    <a:lnTo>
                      <a:pt x="232" y="1861"/>
                    </a:lnTo>
                    <a:lnTo>
                      <a:pt x="265" y="1861"/>
                    </a:lnTo>
                    <a:lnTo>
                      <a:pt x="298" y="1862"/>
                    </a:lnTo>
                    <a:lnTo>
                      <a:pt x="331" y="1863"/>
                    </a:lnTo>
                    <a:lnTo>
                      <a:pt x="364" y="1864"/>
                    </a:lnTo>
                    <a:lnTo>
                      <a:pt x="397" y="1865"/>
                    </a:lnTo>
                    <a:lnTo>
                      <a:pt x="430" y="1866"/>
                    </a:lnTo>
                    <a:lnTo>
                      <a:pt x="464" y="1867"/>
                    </a:lnTo>
                    <a:lnTo>
                      <a:pt x="496" y="1869"/>
                    </a:lnTo>
                    <a:lnTo>
                      <a:pt x="529" y="1870"/>
                    </a:lnTo>
                    <a:lnTo>
                      <a:pt x="529" y="1729"/>
                    </a:lnTo>
                    <a:lnTo>
                      <a:pt x="529" y="1590"/>
                    </a:lnTo>
                    <a:lnTo>
                      <a:pt x="528" y="1450"/>
                    </a:lnTo>
                    <a:lnTo>
                      <a:pt x="528" y="1311"/>
                    </a:lnTo>
                    <a:lnTo>
                      <a:pt x="536" y="1310"/>
                    </a:lnTo>
                    <a:lnTo>
                      <a:pt x="545" y="1308"/>
                    </a:lnTo>
                    <a:lnTo>
                      <a:pt x="553" y="1306"/>
                    </a:lnTo>
                    <a:lnTo>
                      <a:pt x="561" y="1305"/>
                    </a:lnTo>
                    <a:lnTo>
                      <a:pt x="563" y="1221"/>
                    </a:lnTo>
                    <a:lnTo>
                      <a:pt x="563" y="1138"/>
                    </a:lnTo>
                    <a:lnTo>
                      <a:pt x="563" y="1055"/>
                    </a:lnTo>
                    <a:lnTo>
                      <a:pt x="563" y="972"/>
                    </a:lnTo>
                    <a:lnTo>
                      <a:pt x="557" y="960"/>
                    </a:lnTo>
                    <a:lnTo>
                      <a:pt x="551" y="947"/>
                    </a:lnTo>
                    <a:lnTo>
                      <a:pt x="545" y="934"/>
                    </a:lnTo>
                    <a:lnTo>
                      <a:pt x="541" y="922"/>
                    </a:lnTo>
                    <a:lnTo>
                      <a:pt x="535" y="910"/>
                    </a:lnTo>
                    <a:lnTo>
                      <a:pt x="529" y="898"/>
                    </a:lnTo>
                    <a:lnTo>
                      <a:pt x="525" y="885"/>
                    </a:lnTo>
                    <a:lnTo>
                      <a:pt x="519" y="872"/>
                    </a:lnTo>
                    <a:lnTo>
                      <a:pt x="519" y="749"/>
                    </a:lnTo>
                    <a:lnTo>
                      <a:pt x="520" y="626"/>
                    </a:lnTo>
                    <a:lnTo>
                      <a:pt x="520" y="502"/>
                    </a:lnTo>
                    <a:lnTo>
                      <a:pt x="520" y="379"/>
                    </a:lnTo>
                    <a:lnTo>
                      <a:pt x="513" y="376"/>
                    </a:lnTo>
                    <a:lnTo>
                      <a:pt x="506" y="372"/>
                    </a:lnTo>
                    <a:lnTo>
                      <a:pt x="498" y="369"/>
                    </a:lnTo>
                    <a:lnTo>
                      <a:pt x="491" y="364"/>
                    </a:lnTo>
                    <a:lnTo>
                      <a:pt x="491" y="310"/>
                    </a:lnTo>
                    <a:lnTo>
                      <a:pt x="492" y="256"/>
                    </a:lnTo>
                    <a:lnTo>
                      <a:pt x="492" y="203"/>
                    </a:lnTo>
                    <a:lnTo>
                      <a:pt x="492" y="149"/>
                    </a:lnTo>
                    <a:lnTo>
                      <a:pt x="512" y="146"/>
                    </a:lnTo>
                    <a:lnTo>
                      <a:pt x="532" y="145"/>
                    </a:lnTo>
                    <a:lnTo>
                      <a:pt x="551" y="143"/>
                    </a:lnTo>
                    <a:lnTo>
                      <a:pt x="571" y="142"/>
                    </a:lnTo>
                    <a:lnTo>
                      <a:pt x="590" y="140"/>
                    </a:lnTo>
                    <a:lnTo>
                      <a:pt x="610" y="138"/>
                    </a:lnTo>
                    <a:lnTo>
                      <a:pt x="629" y="136"/>
                    </a:lnTo>
                    <a:lnTo>
                      <a:pt x="649" y="135"/>
                    </a:lnTo>
                    <a:lnTo>
                      <a:pt x="649" y="102"/>
                    </a:lnTo>
                    <a:lnTo>
                      <a:pt x="649" y="68"/>
                    </a:lnTo>
                    <a:lnTo>
                      <a:pt x="649" y="35"/>
                    </a:lnTo>
                    <a:lnTo>
                      <a:pt x="649" y="1"/>
                    </a:lnTo>
                    <a:lnTo>
                      <a:pt x="609" y="1"/>
                    </a:lnTo>
                    <a:lnTo>
                      <a:pt x="568" y="1"/>
                    </a:lnTo>
                    <a:lnTo>
                      <a:pt x="527" y="1"/>
                    </a:lnTo>
                    <a:lnTo>
                      <a:pt x="487" y="0"/>
                    </a:lnTo>
                    <a:lnTo>
                      <a:pt x="446" y="0"/>
                    </a:lnTo>
                    <a:lnTo>
                      <a:pt x="406" y="0"/>
                    </a:lnTo>
                    <a:lnTo>
                      <a:pt x="364" y="0"/>
                    </a:lnTo>
                    <a:lnTo>
                      <a:pt x="324" y="0"/>
                    </a:lnTo>
                    <a:lnTo>
                      <a:pt x="284" y="0"/>
                    </a:lnTo>
                    <a:lnTo>
                      <a:pt x="243" y="0"/>
                    </a:lnTo>
                    <a:lnTo>
                      <a:pt x="203" y="0"/>
                    </a:lnTo>
                    <a:lnTo>
                      <a:pt x="162" y="0"/>
                    </a:lnTo>
                    <a:lnTo>
                      <a:pt x="121" y="0"/>
                    </a:lnTo>
                    <a:lnTo>
                      <a:pt x="81" y="0"/>
                    </a:lnTo>
                    <a:lnTo>
                      <a:pt x="41" y="0"/>
                    </a:lnTo>
                    <a:lnTo>
                      <a:pt x="0" y="0"/>
                    </a:lnTo>
                    <a:lnTo>
                      <a:pt x="0" y="140"/>
                    </a:lnTo>
                    <a:lnTo>
                      <a:pt x="13" y="141"/>
                    </a:lnTo>
                    <a:lnTo>
                      <a:pt x="25" y="142"/>
                    </a:lnTo>
                    <a:lnTo>
                      <a:pt x="37" y="142"/>
                    </a:lnTo>
                    <a:lnTo>
                      <a:pt x="50" y="143"/>
                    </a:lnTo>
                    <a:lnTo>
                      <a:pt x="63" y="144"/>
                    </a:lnTo>
                    <a:lnTo>
                      <a:pt x="74" y="145"/>
                    </a:lnTo>
                    <a:lnTo>
                      <a:pt x="87" y="146"/>
                    </a:lnTo>
                    <a:lnTo>
                      <a:pt x="99" y="146"/>
                    </a:lnTo>
                    <a:lnTo>
                      <a:pt x="112" y="148"/>
                    </a:lnTo>
                    <a:lnTo>
                      <a:pt x="125" y="149"/>
                    </a:lnTo>
                    <a:lnTo>
                      <a:pt x="137" y="150"/>
                    </a:lnTo>
                    <a:lnTo>
                      <a:pt x="150" y="151"/>
                    </a:lnTo>
                    <a:lnTo>
                      <a:pt x="162" y="152"/>
                    </a:lnTo>
                    <a:lnTo>
                      <a:pt x="174" y="152"/>
                    </a:lnTo>
                    <a:lnTo>
                      <a:pt x="187" y="153"/>
                    </a:lnTo>
                    <a:lnTo>
                      <a:pt x="200" y="155"/>
                    </a:lnTo>
                    <a:lnTo>
                      <a:pt x="200" y="205"/>
                    </a:lnTo>
                    <a:lnTo>
                      <a:pt x="200" y="256"/>
                    </a:lnTo>
                    <a:lnTo>
                      <a:pt x="200" y="307"/>
                    </a:lnTo>
                    <a:lnTo>
                      <a:pt x="199" y="357"/>
                    </a:lnTo>
                    <a:lnTo>
                      <a:pt x="186" y="357"/>
                    </a:lnTo>
                    <a:lnTo>
                      <a:pt x="174" y="356"/>
                    </a:lnTo>
                    <a:lnTo>
                      <a:pt x="162" y="356"/>
                    </a:lnTo>
                    <a:lnTo>
                      <a:pt x="149" y="355"/>
                    </a:lnTo>
                    <a:lnTo>
                      <a:pt x="136" y="355"/>
                    </a:lnTo>
                    <a:lnTo>
                      <a:pt x="125" y="354"/>
                    </a:lnTo>
                    <a:lnTo>
                      <a:pt x="112" y="354"/>
                    </a:lnTo>
                    <a:lnTo>
                      <a:pt x="99" y="353"/>
                    </a:lnTo>
                    <a:lnTo>
                      <a:pt x="87" y="353"/>
                    </a:lnTo>
                    <a:lnTo>
                      <a:pt x="74" y="353"/>
                    </a:lnTo>
                    <a:lnTo>
                      <a:pt x="63" y="352"/>
                    </a:lnTo>
                    <a:lnTo>
                      <a:pt x="50" y="352"/>
                    </a:lnTo>
                    <a:lnTo>
                      <a:pt x="37" y="350"/>
                    </a:lnTo>
                    <a:lnTo>
                      <a:pt x="25" y="350"/>
                    </a:lnTo>
                    <a:lnTo>
                      <a:pt x="13" y="349"/>
                    </a:lnTo>
                    <a:lnTo>
                      <a:pt x="0" y="349"/>
                    </a:lnTo>
                    <a:close/>
                  </a:path>
                </a:pathLst>
              </a:custGeom>
              <a:solidFill>
                <a:srgbClr val="F2F2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102" name="Freeform 24"/>
              <p:cNvSpPr>
                <a:spLocks/>
              </p:cNvSpPr>
              <p:nvPr/>
            </p:nvSpPr>
            <p:spPr bwMode="auto">
              <a:xfrm>
                <a:off x="2589" y="1815"/>
                <a:ext cx="302" cy="928"/>
              </a:xfrm>
              <a:custGeom>
                <a:avLst/>
                <a:gdLst>
                  <a:gd name="T0" fmla="*/ 602 w 602"/>
                  <a:gd name="T1" fmla="*/ 2 h 1854"/>
                  <a:gd name="T2" fmla="*/ 527 w 602"/>
                  <a:gd name="T3" fmla="*/ 2 h 1854"/>
                  <a:gd name="T4" fmla="*/ 451 w 602"/>
                  <a:gd name="T5" fmla="*/ 1 h 1854"/>
                  <a:gd name="T6" fmla="*/ 376 w 602"/>
                  <a:gd name="T7" fmla="*/ 1 h 1854"/>
                  <a:gd name="T8" fmla="*/ 302 w 602"/>
                  <a:gd name="T9" fmla="*/ 1 h 1854"/>
                  <a:gd name="T10" fmla="*/ 227 w 602"/>
                  <a:gd name="T11" fmla="*/ 1 h 1854"/>
                  <a:gd name="T12" fmla="*/ 151 w 602"/>
                  <a:gd name="T13" fmla="*/ 1 h 1854"/>
                  <a:gd name="T14" fmla="*/ 76 w 602"/>
                  <a:gd name="T15" fmla="*/ 0 h 1854"/>
                  <a:gd name="T16" fmla="*/ 0 w 602"/>
                  <a:gd name="T17" fmla="*/ 0 h 1854"/>
                  <a:gd name="T18" fmla="*/ 0 w 602"/>
                  <a:gd name="T19" fmla="*/ 54 h 1854"/>
                  <a:gd name="T20" fmla="*/ 0 w 602"/>
                  <a:gd name="T21" fmla="*/ 108 h 1854"/>
                  <a:gd name="T22" fmla="*/ 16 w 602"/>
                  <a:gd name="T23" fmla="*/ 106 h 1854"/>
                  <a:gd name="T24" fmla="*/ 31 w 602"/>
                  <a:gd name="T25" fmla="*/ 104 h 1854"/>
                  <a:gd name="T26" fmla="*/ 33 w 602"/>
                  <a:gd name="T27" fmla="*/ 970 h 1854"/>
                  <a:gd name="T28" fmla="*/ 34 w 602"/>
                  <a:gd name="T29" fmla="*/ 1836 h 1854"/>
                  <a:gd name="T30" fmla="*/ 106 w 602"/>
                  <a:gd name="T31" fmla="*/ 1838 h 1854"/>
                  <a:gd name="T32" fmla="*/ 176 w 602"/>
                  <a:gd name="T33" fmla="*/ 1841 h 1854"/>
                  <a:gd name="T34" fmla="*/ 247 w 602"/>
                  <a:gd name="T35" fmla="*/ 1843 h 1854"/>
                  <a:gd name="T36" fmla="*/ 319 w 602"/>
                  <a:gd name="T37" fmla="*/ 1845 h 1854"/>
                  <a:gd name="T38" fmla="*/ 389 w 602"/>
                  <a:gd name="T39" fmla="*/ 1848 h 1854"/>
                  <a:gd name="T40" fmla="*/ 461 w 602"/>
                  <a:gd name="T41" fmla="*/ 1850 h 1854"/>
                  <a:gd name="T42" fmla="*/ 531 w 602"/>
                  <a:gd name="T43" fmla="*/ 1852 h 1854"/>
                  <a:gd name="T44" fmla="*/ 602 w 602"/>
                  <a:gd name="T45" fmla="*/ 1854 h 1854"/>
                  <a:gd name="T46" fmla="*/ 590 w 602"/>
                  <a:gd name="T47" fmla="*/ 350 h 1854"/>
                  <a:gd name="T48" fmla="*/ 564 w 602"/>
                  <a:gd name="T49" fmla="*/ 349 h 1854"/>
                  <a:gd name="T50" fmla="*/ 540 w 602"/>
                  <a:gd name="T51" fmla="*/ 348 h 1854"/>
                  <a:gd name="T52" fmla="*/ 515 w 602"/>
                  <a:gd name="T53" fmla="*/ 347 h 1854"/>
                  <a:gd name="T54" fmla="*/ 489 w 602"/>
                  <a:gd name="T55" fmla="*/ 347 h 1854"/>
                  <a:gd name="T56" fmla="*/ 464 w 602"/>
                  <a:gd name="T57" fmla="*/ 345 h 1854"/>
                  <a:gd name="T58" fmla="*/ 440 w 602"/>
                  <a:gd name="T59" fmla="*/ 344 h 1854"/>
                  <a:gd name="T60" fmla="*/ 414 w 602"/>
                  <a:gd name="T61" fmla="*/ 343 h 1854"/>
                  <a:gd name="T62" fmla="*/ 405 w 602"/>
                  <a:gd name="T63" fmla="*/ 320 h 1854"/>
                  <a:gd name="T64" fmla="*/ 412 w 602"/>
                  <a:gd name="T65" fmla="*/ 275 h 1854"/>
                  <a:gd name="T66" fmla="*/ 419 w 602"/>
                  <a:gd name="T67" fmla="*/ 222 h 1854"/>
                  <a:gd name="T68" fmla="*/ 427 w 602"/>
                  <a:gd name="T69" fmla="*/ 161 h 1854"/>
                  <a:gd name="T70" fmla="*/ 453 w 602"/>
                  <a:gd name="T71" fmla="*/ 131 h 1854"/>
                  <a:gd name="T72" fmla="*/ 495 w 602"/>
                  <a:gd name="T73" fmla="*/ 135 h 1854"/>
                  <a:gd name="T74" fmla="*/ 539 w 602"/>
                  <a:gd name="T75" fmla="*/ 138 h 1854"/>
                  <a:gd name="T76" fmla="*/ 582 w 602"/>
                  <a:gd name="T77" fmla="*/ 140 h 1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02" h="1854">
                    <a:moveTo>
                      <a:pt x="602" y="142"/>
                    </a:moveTo>
                    <a:lnTo>
                      <a:pt x="602" y="2"/>
                    </a:lnTo>
                    <a:lnTo>
                      <a:pt x="564" y="2"/>
                    </a:lnTo>
                    <a:lnTo>
                      <a:pt x="527" y="2"/>
                    </a:lnTo>
                    <a:lnTo>
                      <a:pt x="489" y="2"/>
                    </a:lnTo>
                    <a:lnTo>
                      <a:pt x="451" y="1"/>
                    </a:lnTo>
                    <a:lnTo>
                      <a:pt x="414" y="1"/>
                    </a:lnTo>
                    <a:lnTo>
                      <a:pt x="376" y="1"/>
                    </a:lnTo>
                    <a:lnTo>
                      <a:pt x="340" y="1"/>
                    </a:lnTo>
                    <a:lnTo>
                      <a:pt x="302" y="1"/>
                    </a:lnTo>
                    <a:lnTo>
                      <a:pt x="264" y="1"/>
                    </a:lnTo>
                    <a:lnTo>
                      <a:pt x="227" y="1"/>
                    </a:lnTo>
                    <a:lnTo>
                      <a:pt x="189" y="1"/>
                    </a:lnTo>
                    <a:lnTo>
                      <a:pt x="151" y="1"/>
                    </a:lnTo>
                    <a:lnTo>
                      <a:pt x="113" y="0"/>
                    </a:lnTo>
                    <a:lnTo>
                      <a:pt x="76" y="0"/>
                    </a:lnTo>
                    <a:lnTo>
                      <a:pt x="38" y="0"/>
                    </a:lnTo>
                    <a:lnTo>
                      <a:pt x="0" y="0"/>
                    </a:lnTo>
                    <a:lnTo>
                      <a:pt x="0" y="28"/>
                    </a:lnTo>
                    <a:lnTo>
                      <a:pt x="0" y="54"/>
                    </a:lnTo>
                    <a:lnTo>
                      <a:pt x="0" y="82"/>
                    </a:lnTo>
                    <a:lnTo>
                      <a:pt x="0" y="108"/>
                    </a:lnTo>
                    <a:lnTo>
                      <a:pt x="8" y="107"/>
                    </a:lnTo>
                    <a:lnTo>
                      <a:pt x="16" y="106"/>
                    </a:lnTo>
                    <a:lnTo>
                      <a:pt x="23" y="105"/>
                    </a:lnTo>
                    <a:lnTo>
                      <a:pt x="31" y="104"/>
                    </a:lnTo>
                    <a:lnTo>
                      <a:pt x="32" y="537"/>
                    </a:lnTo>
                    <a:lnTo>
                      <a:pt x="33" y="970"/>
                    </a:lnTo>
                    <a:lnTo>
                      <a:pt x="33" y="1403"/>
                    </a:lnTo>
                    <a:lnTo>
                      <a:pt x="34" y="1836"/>
                    </a:lnTo>
                    <a:lnTo>
                      <a:pt x="70" y="1837"/>
                    </a:lnTo>
                    <a:lnTo>
                      <a:pt x="106" y="1838"/>
                    </a:lnTo>
                    <a:lnTo>
                      <a:pt x="140" y="1840"/>
                    </a:lnTo>
                    <a:lnTo>
                      <a:pt x="176" y="1841"/>
                    </a:lnTo>
                    <a:lnTo>
                      <a:pt x="212" y="1842"/>
                    </a:lnTo>
                    <a:lnTo>
                      <a:pt x="247" y="1843"/>
                    </a:lnTo>
                    <a:lnTo>
                      <a:pt x="283" y="1844"/>
                    </a:lnTo>
                    <a:lnTo>
                      <a:pt x="319" y="1845"/>
                    </a:lnTo>
                    <a:lnTo>
                      <a:pt x="353" y="1846"/>
                    </a:lnTo>
                    <a:lnTo>
                      <a:pt x="389" y="1848"/>
                    </a:lnTo>
                    <a:lnTo>
                      <a:pt x="425" y="1849"/>
                    </a:lnTo>
                    <a:lnTo>
                      <a:pt x="461" y="1850"/>
                    </a:lnTo>
                    <a:lnTo>
                      <a:pt x="496" y="1851"/>
                    </a:lnTo>
                    <a:lnTo>
                      <a:pt x="531" y="1852"/>
                    </a:lnTo>
                    <a:lnTo>
                      <a:pt x="567" y="1853"/>
                    </a:lnTo>
                    <a:lnTo>
                      <a:pt x="602" y="1854"/>
                    </a:lnTo>
                    <a:lnTo>
                      <a:pt x="602" y="351"/>
                    </a:lnTo>
                    <a:lnTo>
                      <a:pt x="590" y="350"/>
                    </a:lnTo>
                    <a:lnTo>
                      <a:pt x="577" y="350"/>
                    </a:lnTo>
                    <a:lnTo>
                      <a:pt x="564" y="349"/>
                    </a:lnTo>
                    <a:lnTo>
                      <a:pt x="553" y="349"/>
                    </a:lnTo>
                    <a:lnTo>
                      <a:pt x="540" y="348"/>
                    </a:lnTo>
                    <a:lnTo>
                      <a:pt x="527" y="348"/>
                    </a:lnTo>
                    <a:lnTo>
                      <a:pt x="515" y="347"/>
                    </a:lnTo>
                    <a:lnTo>
                      <a:pt x="502" y="347"/>
                    </a:lnTo>
                    <a:lnTo>
                      <a:pt x="489" y="347"/>
                    </a:lnTo>
                    <a:lnTo>
                      <a:pt x="477" y="345"/>
                    </a:lnTo>
                    <a:lnTo>
                      <a:pt x="464" y="345"/>
                    </a:lnTo>
                    <a:lnTo>
                      <a:pt x="453" y="344"/>
                    </a:lnTo>
                    <a:lnTo>
                      <a:pt x="440" y="344"/>
                    </a:lnTo>
                    <a:lnTo>
                      <a:pt x="427" y="343"/>
                    </a:lnTo>
                    <a:lnTo>
                      <a:pt x="414" y="343"/>
                    </a:lnTo>
                    <a:lnTo>
                      <a:pt x="402" y="342"/>
                    </a:lnTo>
                    <a:lnTo>
                      <a:pt x="405" y="320"/>
                    </a:lnTo>
                    <a:lnTo>
                      <a:pt x="409" y="297"/>
                    </a:lnTo>
                    <a:lnTo>
                      <a:pt x="412" y="275"/>
                    </a:lnTo>
                    <a:lnTo>
                      <a:pt x="414" y="252"/>
                    </a:lnTo>
                    <a:lnTo>
                      <a:pt x="419" y="222"/>
                    </a:lnTo>
                    <a:lnTo>
                      <a:pt x="424" y="191"/>
                    </a:lnTo>
                    <a:lnTo>
                      <a:pt x="427" y="161"/>
                    </a:lnTo>
                    <a:lnTo>
                      <a:pt x="432" y="130"/>
                    </a:lnTo>
                    <a:lnTo>
                      <a:pt x="453" y="131"/>
                    </a:lnTo>
                    <a:lnTo>
                      <a:pt x="474" y="133"/>
                    </a:lnTo>
                    <a:lnTo>
                      <a:pt x="495" y="135"/>
                    </a:lnTo>
                    <a:lnTo>
                      <a:pt x="517" y="136"/>
                    </a:lnTo>
                    <a:lnTo>
                      <a:pt x="539" y="138"/>
                    </a:lnTo>
                    <a:lnTo>
                      <a:pt x="560" y="139"/>
                    </a:lnTo>
                    <a:lnTo>
                      <a:pt x="582" y="140"/>
                    </a:lnTo>
                    <a:lnTo>
                      <a:pt x="602" y="142"/>
                    </a:lnTo>
                    <a:close/>
                  </a:path>
                </a:pathLst>
              </a:custGeom>
              <a:solidFill>
                <a:srgbClr val="F2F2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103" name="Freeform 25"/>
              <p:cNvSpPr>
                <a:spLocks/>
              </p:cNvSpPr>
              <p:nvPr/>
            </p:nvSpPr>
            <p:spPr bwMode="auto">
              <a:xfrm>
                <a:off x="2890" y="1816"/>
                <a:ext cx="322" cy="935"/>
              </a:xfrm>
              <a:custGeom>
                <a:avLst/>
                <a:gdLst>
                  <a:gd name="T0" fmla="*/ 0 w 644"/>
                  <a:gd name="T1" fmla="*/ 354 h 1870"/>
                  <a:gd name="T2" fmla="*/ 0 w 644"/>
                  <a:gd name="T3" fmla="*/ 1852 h 1870"/>
                  <a:gd name="T4" fmla="*/ 524 w 644"/>
                  <a:gd name="T5" fmla="*/ 1870 h 1870"/>
                  <a:gd name="T6" fmla="*/ 524 w 644"/>
                  <a:gd name="T7" fmla="*/ 1306 h 1870"/>
                  <a:gd name="T8" fmla="*/ 557 w 644"/>
                  <a:gd name="T9" fmla="*/ 1301 h 1870"/>
                  <a:gd name="T10" fmla="*/ 558 w 644"/>
                  <a:gd name="T11" fmla="*/ 977 h 1870"/>
                  <a:gd name="T12" fmla="*/ 516 w 644"/>
                  <a:gd name="T13" fmla="*/ 875 h 1870"/>
                  <a:gd name="T14" fmla="*/ 516 w 644"/>
                  <a:gd name="T15" fmla="*/ 382 h 1870"/>
                  <a:gd name="T16" fmla="*/ 488 w 644"/>
                  <a:gd name="T17" fmla="*/ 367 h 1870"/>
                  <a:gd name="T18" fmla="*/ 488 w 644"/>
                  <a:gd name="T19" fmla="*/ 146 h 1870"/>
                  <a:gd name="T20" fmla="*/ 643 w 644"/>
                  <a:gd name="T21" fmla="*/ 131 h 1870"/>
                  <a:gd name="T22" fmla="*/ 644 w 644"/>
                  <a:gd name="T23" fmla="*/ 2 h 1870"/>
                  <a:gd name="T24" fmla="*/ 0 w 644"/>
                  <a:gd name="T25" fmla="*/ 0 h 1870"/>
                  <a:gd name="T26" fmla="*/ 0 w 644"/>
                  <a:gd name="T27" fmla="*/ 137 h 1870"/>
                  <a:gd name="T28" fmla="*/ 204 w 644"/>
                  <a:gd name="T29" fmla="*/ 151 h 1870"/>
                  <a:gd name="T30" fmla="*/ 204 w 644"/>
                  <a:gd name="T31" fmla="*/ 364 h 1870"/>
                  <a:gd name="T32" fmla="*/ 0 w 644"/>
                  <a:gd name="T33" fmla="*/ 354 h 18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44" h="1870">
                    <a:moveTo>
                      <a:pt x="0" y="354"/>
                    </a:moveTo>
                    <a:lnTo>
                      <a:pt x="0" y="1852"/>
                    </a:lnTo>
                    <a:lnTo>
                      <a:pt x="524" y="1870"/>
                    </a:lnTo>
                    <a:lnTo>
                      <a:pt x="524" y="1306"/>
                    </a:lnTo>
                    <a:lnTo>
                      <a:pt x="557" y="1301"/>
                    </a:lnTo>
                    <a:lnTo>
                      <a:pt x="558" y="977"/>
                    </a:lnTo>
                    <a:lnTo>
                      <a:pt x="516" y="875"/>
                    </a:lnTo>
                    <a:lnTo>
                      <a:pt x="516" y="382"/>
                    </a:lnTo>
                    <a:lnTo>
                      <a:pt x="488" y="367"/>
                    </a:lnTo>
                    <a:lnTo>
                      <a:pt x="488" y="146"/>
                    </a:lnTo>
                    <a:lnTo>
                      <a:pt x="643" y="131"/>
                    </a:lnTo>
                    <a:lnTo>
                      <a:pt x="644" y="2"/>
                    </a:lnTo>
                    <a:lnTo>
                      <a:pt x="0" y="0"/>
                    </a:lnTo>
                    <a:lnTo>
                      <a:pt x="0" y="137"/>
                    </a:lnTo>
                    <a:lnTo>
                      <a:pt x="204" y="151"/>
                    </a:lnTo>
                    <a:lnTo>
                      <a:pt x="204" y="364"/>
                    </a:lnTo>
                    <a:lnTo>
                      <a:pt x="0" y="35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104" name="Freeform 26"/>
              <p:cNvSpPr>
                <a:spLocks/>
              </p:cNvSpPr>
              <p:nvPr/>
            </p:nvSpPr>
            <p:spPr bwMode="auto">
              <a:xfrm>
                <a:off x="2593" y="1815"/>
                <a:ext cx="297" cy="927"/>
              </a:xfrm>
              <a:custGeom>
                <a:avLst/>
                <a:gdLst>
                  <a:gd name="T0" fmla="*/ 594 w 594"/>
                  <a:gd name="T1" fmla="*/ 138 h 1853"/>
                  <a:gd name="T2" fmla="*/ 594 w 594"/>
                  <a:gd name="T3" fmla="*/ 1 h 1853"/>
                  <a:gd name="T4" fmla="*/ 0 w 594"/>
                  <a:gd name="T5" fmla="*/ 0 h 1853"/>
                  <a:gd name="T6" fmla="*/ 0 w 594"/>
                  <a:gd name="T7" fmla="*/ 104 h 1853"/>
                  <a:gd name="T8" fmla="*/ 32 w 594"/>
                  <a:gd name="T9" fmla="*/ 98 h 1853"/>
                  <a:gd name="T10" fmla="*/ 33 w 594"/>
                  <a:gd name="T11" fmla="*/ 1835 h 1853"/>
                  <a:gd name="T12" fmla="*/ 594 w 594"/>
                  <a:gd name="T13" fmla="*/ 1853 h 1853"/>
                  <a:gd name="T14" fmla="*/ 594 w 594"/>
                  <a:gd name="T15" fmla="*/ 355 h 1853"/>
                  <a:gd name="T16" fmla="*/ 390 w 594"/>
                  <a:gd name="T17" fmla="*/ 345 h 1853"/>
                  <a:gd name="T18" fmla="*/ 403 w 594"/>
                  <a:gd name="T19" fmla="*/ 256 h 1853"/>
                  <a:gd name="T20" fmla="*/ 422 w 594"/>
                  <a:gd name="T21" fmla="*/ 127 h 1853"/>
                  <a:gd name="T22" fmla="*/ 594 w 594"/>
                  <a:gd name="T23" fmla="*/ 138 h 18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94" h="1853">
                    <a:moveTo>
                      <a:pt x="594" y="138"/>
                    </a:moveTo>
                    <a:lnTo>
                      <a:pt x="594" y="1"/>
                    </a:lnTo>
                    <a:lnTo>
                      <a:pt x="0" y="0"/>
                    </a:lnTo>
                    <a:lnTo>
                      <a:pt x="0" y="104"/>
                    </a:lnTo>
                    <a:lnTo>
                      <a:pt x="32" y="98"/>
                    </a:lnTo>
                    <a:lnTo>
                      <a:pt x="33" y="1835"/>
                    </a:lnTo>
                    <a:lnTo>
                      <a:pt x="594" y="1853"/>
                    </a:lnTo>
                    <a:lnTo>
                      <a:pt x="594" y="355"/>
                    </a:lnTo>
                    <a:lnTo>
                      <a:pt x="390" y="345"/>
                    </a:lnTo>
                    <a:lnTo>
                      <a:pt x="403" y="256"/>
                    </a:lnTo>
                    <a:lnTo>
                      <a:pt x="422" y="127"/>
                    </a:lnTo>
                    <a:lnTo>
                      <a:pt x="594" y="13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105" name="Freeform 27"/>
              <p:cNvSpPr>
                <a:spLocks/>
              </p:cNvSpPr>
              <p:nvPr/>
            </p:nvSpPr>
            <p:spPr bwMode="auto">
              <a:xfrm>
                <a:off x="2607" y="1765"/>
                <a:ext cx="32" cy="87"/>
              </a:xfrm>
              <a:custGeom>
                <a:avLst/>
                <a:gdLst>
                  <a:gd name="T0" fmla="*/ 30 w 64"/>
                  <a:gd name="T1" fmla="*/ 0 h 172"/>
                  <a:gd name="T2" fmla="*/ 0 w 64"/>
                  <a:gd name="T3" fmla="*/ 17 h 172"/>
                  <a:gd name="T4" fmla="*/ 0 w 64"/>
                  <a:gd name="T5" fmla="*/ 172 h 172"/>
                  <a:gd name="T6" fmla="*/ 64 w 64"/>
                  <a:gd name="T7" fmla="*/ 172 h 172"/>
                  <a:gd name="T8" fmla="*/ 30 w 64"/>
                  <a:gd name="T9" fmla="*/ 0 h 172"/>
                </a:gdLst>
                <a:ahLst/>
                <a:cxnLst>
                  <a:cxn ang="0">
                    <a:pos x="T0" y="T1"/>
                  </a:cxn>
                  <a:cxn ang="0">
                    <a:pos x="T2" y="T3"/>
                  </a:cxn>
                  <a:cxn ang="0">
                    <a:pos x="T4" y="T5"/>
                  </a:cxn>
                  <a:cxn ang="0">
                    <a:pos x="T6" y="T7"/>
                  </a:cxn>
                  <a:cxn ang="0">
                    <a:pos x="T8" y="T9"/>
                  </a:cxn>
                </a:cxnLst>
                <a:rect l="0" t="0" r="r" b="b"/>
                <a:pathLst>
                  <a:path w="64" h="172">
                    <a:moveTo>
                      <a:pt x="30" y="0"/>
                    </a:moveTo>
                    <a:lnTo>
                      <a:pt x="0" y="17"/>
                    </a:lnTo>
                    <a:lnTo>
                      <a:pt x="0" y="172"/>
                    </a:lnTo>
                    <a:lnTo>
                      <a:pt x="64" y="172"/>
                    </a:lnTo>
                    <a:lnTo>
                      <a:pt x="30" y="0"/>
                    </a:lnTo>
                    <a:close/>
                  </a:path>
                </a:pathLst>
              </a:custGeom>
              <a:solidFill>
                <a:srgbClr val="333D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106" name="Freeform 28"/>
              <p:cNvSpPr>
                <a:spLocks/>
              </p:cNvSpPr>
              <p:nvPr/>
            </p:nvSpPr>
            <p:spPr bwMode="auto">
              <a:xfrm>
                <a:off x="2687" y="1996"/>
                <a:ext cx="470" cy="851"/>
              </a:xfrm>
              <a:custGeom>
                <a:avLst/>
                <a:gdLst>
                  <a:gd name="T0" fmla="*/ 896 w 942"/>
                  <a:gd name="T1" fmla="*/ 47 h 1703"/>
                  <a:gd name="T2" fmla="*/ 165 w 942"/>
                  <a:gd name="T3" fmla="*/ 0 h 1703"/>
                  <a:gd name="T4" fmla="*/ 45 w 942"/>
                  <a:gd name="T5" fmla="*/ 47 h 1703"/>
                  <a:gd name="T6" fmla="*/ 0 w 942"/>
                  <a:gd name="T7" fmla="*/ 1675 h 1703"/>
                  <a:gd name="T8" fmla="*/ 83 w 942"/>
                  <a:gd name="T9" fmla="*/ 1700 h 1703"/>
                  <a:gd name="T10" fmla="*/ 859 w 942"/>
                  <a:gd name="T11" fmla="*/ 1703 h 1703"/>
                  <a:gd name="T12" fmla="*/ 859 w 942"/>
                  <a:gd name="T13" fmla="*/ 1657 h 1703"/>
                  <a:gd name="T14" fmla="*/ 905 w 942"/>
                  <a:gd name="T15" fmla="*/ 1657 h 1703"/>
                  <a:gd name="T16" fmla="*/ 905 w 942"/>
                  <a:gd name="T17" fmla="*/ 975 h 1703"/>
                  <a:gd name="T18" fmla="*/ 822 w 942"/>
                  <a:gd name="T19" fmla="*/ 975 h 1703"/>
                  <a:gd name="T20" fmla="*/ 822 w 942"/>
                  <a:gd name="T21" fmla="*/ 912 h 1703"/>
                  <a:gd name="T22" fmla="*/ 942 w 942"/>
                  <a:gd name="T23" fmla="*/ 915 h 1703"/>
                  <a:gd name="T24" fmla="*/ 942 w 942"/>
                  <a:gd name="T25" fmla="*/ 635 h 1703"/>
                  <a:gd name="T26" fmla="*/ 896 w 942"/>
                  <a:gd name="T27" fmla="*/ 556 h 1703"/>
                  <a:gd name="T28" fmla="*/ 896 w 942"/>
                  <a:gd name="T29" fmla="*/ 47 h 1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42" h="1703">
                    <a:moveTo>
                      <a:pt x="896" y="47"/>
                    </a:moveTo>
                    <a:lnTo>
                      <a:pt x="165" y="0"/>
                    </a:lnTo>
                    <a:lnTo>
                      <a:pt x="45" y="47"/>
                    </a:lnTo>
                    <a:lnTo>
                      <a:pt x="0" y="1675"/>
                    </a:lnTo>
                    <a:lnTo>
                      <a:pt x="83" y="1700"/>
                    </a:lnTo>
                    <a:lnTo>
                      <a:pt x="859" y="1703"/>
                    </a:lnTo>
                    <a:lnTo>
                      <a:pt x="859" y="1657"/>
                    </a:lnTo>
                    <a:lnTo>
                      <a:pt x="905" y="1657"/>
                    </a:lnTo>
                    <a:lnTo>
                      <a:pt x="905" y="975"/>
                    </a:lnTo>
                    <a:lnTo>
                      <a:pt x="822" y="975"/>
                    </a:lnTo>
                    <a:lnTo>
                      <a:pt x="822" y="912"/>
                    </a:lnTo>
                    <a:lnTo>
                      <a:pt x="942" y="915"/>
                    </a:lnTo>
                    <a:lnTo>
                      <a:pt x="942" y="635"/>
                    </a:lnTo>
                    <a:lnTo>
                      <a:pt x="896" y="556"/>
                    </a:lnTo>
                    <a:lnTo>
                      <a:pt x="896" y="47"/>
                    </a:lnTo>
                    <a:close/>
                  </a:path>
                </a:pathLst>
              </a:custGeom>
              <a:solidFill>
                <a:srgbClr val="333D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107" name="Freeform 29"/>
              <p:cNvSpPr>
                <a:spLocks/>
              </p:cNvSpPr>
              <p:nvPr/>
            </p:nvSpPr>
            <p:spPr bwMode="auto">
              <a:xfrm>
                <a:off x="2622" y="1708"/>
                <a:ext cx="577" cy="1137"/>
              </a:xfrm>
              <a:custGeom>
                <a:avLst/>
                <a:gdLst>
                  <a:gd name="T0" fmla="*/ 992 w 1155"/>
                  <a:gd name="T1" fmla="*/ 76 h 2274"/>
                  <a:gd name="T2" fmla="*/ 244 w 1155"/>
                  <a:gd name="T3" fmla="*/ 0 h 2274"/>
                  <a:gd name="T4" fmla="*/ 0 w 1155"/>
                  <a:gd name="T5" fmla="*/ 66 h 2274"/>
                  <a:gd name="T6" fmla="*/ 6 w 1155"/>
                  <a:gd name="T7" fmla="*/ 2233 h 2274"/>
                  <a:gd name="T8" fmla="*/ 243 w 1155"/>
                  <a:gd name="T9" fmla="*/ 2274 h 2274"/>
                  <a:gd name="T10" fmla="*/ 229 w 1155"/>
                  <a:gd name="T11" fmla="*/ 314 h 2274"/>
                  <a:gd name="T12" fmla="*/ 772 w 1155"/>
                  <a:gd name="T13" fmla="*/ 346 h 2274"/>
                  <a:gd name="T14" fmla="*/ 772 w 1155"/>
                  <a:gd name="T15" fmla="*/ 1004 h 2274"/>
                  <a:gd name="T16" fmla="*/ 998 w 1155"/>
                  <a:gd name="T17" fmla="*/ 990 h 2274"/>
                  <a:gd name="T18" fmla="*/ 998 w 1155"/>
                  <a:gd name="T19" fmla="*/ 346 h 2274"/>
                  <a:gd name="T20" fmla="*/ 1155 w 1155"/>
                  <a:gd name="T21" fmla="*/ 326 h 2274"/>
                  <a:gd name="T22" fmla="*/ 1149 w 1155"/>
                  <a:gd name="T23" fmla="*/ 152 h 2274"/>
                  <a:gd name="T24" fmla="*/ 993 w 1155"/>
                  <a:gd name="T25" fmla="*/ 147 h 2274"/>
                  <a:gd name="T26" fmla="*/ 992 w 1155"/>
                  <a:gd name="T27" fmla="*/ 76 h 2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55" h="2274">
                    <a:moveTo>
                      <a:pt x="992" y="76"/>
                    </a:moveTo>
                    <a:lnTo>
                      <a:pt x="244" y="0"/>
                    </a:lnTo>
                    <a:lnTo>
                      <a:pt x="0" y="66"/>
                    </a:lnTo>
                    <a:lnTo>
                      <a:pt x="6" y="2233"/>
                    </a:lnTo>
                    <a:lnTo>
                      <a:pt x="243" y="2274"/>
                    </a:lnTo>
                    <a:lnTo>
                      <a:pt x="229" y="314"/>
                    </a:lnTo>
                    <a:lnTo>
                      <a:pt x="772" y="346"/>
                    </a:lnTo>
                    <a:lnTo>
                      <a:pt x="772" y="1004"/>
                    </a:lnTo>
                    <a:lnTo>
                      <a:pt x="998" y="990"/>
                    </a:lnTo>
                    <a:lnTo>
                      <a:pt x="998" y="346"/>
                    </a:lnTo>
                    <a:lnTo>
                      <a:pt x="1155" y="326"/>
                    </a:lnTo>
                    <a:lnTo>
                      <a:pt x="1149" y="152"/>
                    </a:lnTo>
                    <a:lnTo>
                      <a:pt x="993" y="147"/>
                    </a:lnTo>
                    <a:lnTo>
                      <a:pt x="992" y="76"/>
                    </a:lnTo>
                    <a:close/>
                  </a:path>
                </a:pathLst>
              </a:custGeom>
              <a:solidFill>
                <a:srgbClr val="333D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108" name="Freeform 30"/>
              <p:cNvSpPr>
                <a:spLocks/>
              </p:cNvSpPr>
              <p:nvPr/>
            </p:nvSpPr>
            <p:spPr bwMode="auto">
              <a:xfrm>
                <a:off x="2620" y="1706"/>
                <a:ext cx="100" cy="1138"/>
              </a:xfrm>
              <a:custGeom>
                <a:avLst/>
                <a:gdLst>
                  <a:gd name="T0" fmla="*/ 190 w 199"/>
                  <a:gd name="T1" fmla="*/ 0 h 2276"/>
                  <a:gd name="T2" fmla="*/ 199 w 199"/>
                  <a:gd name="T3" fmla="*/ 2276 h 2276"/>
                  <a:gd name="T4" fmla="*/ 0 w 199"/>
                  <a:gd name="T5" fmla="*/ 2235 h 2276"/>
                  <a:gd name="T6" fmla="*/ 0 w 199"/>
                  <a:gd name="T7" fmla="*/ 68 h 2276"/>
                  <a:gd name="T8" fmla="*/ 190 w 199"/>
                  <a:gd name="T9" fmla="*/ 0 h 2276"/>
                </a:gdLst>
                <a:ahLst/>
                <a:cxnLst>
                  <a:cxn ang="0">
                    <a:pos x="T0" y="T1"/>
                  </a:cxn>
                  <a:cxn ang="0">
                    <a:pos x="T2" y="T3"/>
                  </a:cxn>
                  <a:cxn ang="0">
                    <a:pos x="T4" y="T5"/>
                  </a:cxn>
                  <a:cxn ang="0">
                    <a:pos x="T6" y="T7"/>
                  </a:cxn>
                  <a:cxn ang="0">
                    <a:pos x="T8" y="T9"/>
                  </a:cxn>
                </a:cxnLst>
                <a:rect l="0" t="0" r="r" b="b"/>
                <a:pathLst>
                  <a:path w="199" h="2276">
                    <a:moveTo>
                      <a:pt x="190" y="0"/>
                    </a:moveTo>
                    <a:lnTo>
                      <a:pt x="199" y="2276"/>
                    </a:lnTo>
                    <a:lnTo>
                      <a:pt x="0" y="2235"/>
                    </a:lnTo>
                    <a:lnTo>
                      <a:pt x="0" y="68"/>
                    </a:lnTo>
                    <a:lnTo>
                      <a:pt x="190" y="0"/>
                    </a:lnTo>
                    <a:close/>
                  </a:path>
                </a:pathLst>
              </a:custGeom>
              <a:solidFill>
                <a:srgbClr val="5963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109" name="Rectangle 31"/>
              <p:cNvSpPr>
                <a:spLocks noChangeArrowheads="1"/>
              </p:cNvSpPr>
              <p:nvPr/>
            </p:nvSpPr>
            <p:spPr bwMode="auto">
              <a:xfrm>
                <a:off x="2714" y="1718"/>
                <a:ext cx="23" cy="1122"/>
              </a:xfrm>
              <a:prstGeom prst="rect">
                <a:avLst/>
              </a:prstGeom>
              <a:solidFill>
                <a:srgbClr val="7577A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110" name="Freeform 32"/>
              <p:cNvSpPr>
                <a:spLocks/>
              </p:cNvSpPr>
              <p:nvPr/>
            </p:nvSpPr>
            <p:spPr bwMode="auto">
              <a:xfrm>
                <a:off x="2714" y="1717"/>
                <a:ext cx="23" cy="1035"/>
              </a:xfrm>
              <a:custGeom>
                <a:avLst/>
                <a:gdLst>
                  <a:gd name="T0" fmla="*/ 47 w 47"/>
                  <a:gd name="T1" fmla="*/ 0 h 2070"/>
                  <a:gd name="T2" fmla="*/ 41 w 47"/>
                  <a:gd name="T3" fmla="*/ 0 h 2070"/>
                  <a:gd name="T4" fmla="*/ 35 w 47"/>
                  <a:gd name="T5" fmla="*/ 0 h 2070"/>
                  <a:gd name="T6" fmla="*/ 30 w 47"/>
                  <a:gd name="T7" fmla="*/ 0 h 2070"/>
                  <a:gd name="T8" fmla="*/ 24 w 47"/>
                  <a:gd name="T9" fmla="*/ 0 h 2070"/>
                  <a:gd name="T10" fmla="*/ 17 w 47"/>
                  <a:gd name="T11" fmla="*/ 0 h 2070"/>
                  <a:gd name="T12" fmla="*/ 11 w 47"/>
                  <a:gd name="T13" fmla="*/ 0 h 2070"/>
                  <a:gd name="T14" fmla="*/ 5 w 47"/>
                  <a:gd name="T15" fmla="*/ 0 h 2070"/>
                  <a:gd name="T16" fmla="*/ 0 w 47"/>
                  <a:gd name="T17" fmla="*/ 0 h 2070"/>
                  <a:gd name="T18" fmla="*/ 0 w 47"/>
                  <a:gd name="T19" fmla="*/ 517 h 2070"/>
                  <a:gd name="T20" fmla="*/ 0 w 47"/>
                  <a:gd name="T21" fmla="*/ 1034 h 2070"/>
                  <a:gd name="T22" fmla="*/ 0 w 47"/>
                  <a:gd name="T23" fmla="*/ 1553 h 2070"/>
                  <a:gd name="T24" fmla="*/ 0 w 47"/>
                  <a:gd name="T25" fmla="*/ 2070 h 2070"/>
                  <a:gd name="T26" fmla="*/ 5 w 47"/>
                  <a:gd name="T27" fmla="*/ 2070 h 2070"/>
                  <a:gd name="T28" fmla="*/ 11 w 47"/>
                  <a:gd name="T29" fmla="*/ 2070 h 2070"/>
                  <a:gd name="T30" fmla="*/ 17 w 47"/>
                  <a:gd name="T31" fmla="*/ 2070 h 2070"/>
                  <a:gd name="T32" fmla="*/ 24 w 47"/>
                  <a:gd name="T33" fmla="*/ 2070 h 2070"/>
                  <a:gd name="T34" fmla="*/ 30 w 47"/>
                  <a:gd name="T35" fmla="*/ 2070 h 2070"/>
                  <a:gd name="T36" fmla="*/ 35 w 47"/>
                  <a:gd name="T37" fmla="*/ 2070 h 2070"/>
                  <a:gd name="T38" fmla="*/ 41 w 47"/>
                  <a:gd name="T39" fmla="*/ 2070 h 2070"/>
                  <a:gd name="T40" fmla="*/ 47 w 47"/>
                  <a:gd name="T41" fmla="*/ 2070 h 2070"/>
                  <a:gd name="T42" fmla="*/ 47 w 47"/>
                  <a:gd name="T43" fmla="*/ 1553 h 2070"/>
                  <a:gd name="T44" fmla="*/ 47 w 47"/>
                  <a:gd name="T45" fmla="*/ 1034 h 2070"/>
                  <a:gd name="T46" fmla="*/ 47 w 47"/>
                  <a:gd name="T47" fmla="*/ 517 h 2070"/>
                  <a:gd name="T48" fmla="*/ 47 w 47"/>
                  <a:gd name="T49" fmla="*/ 0 h 20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7" h="2070">
                    <a:moveTo>
                      <a:pt x="47" y="0"/>
                    </a:moveTo>
                    <a:lnTo>
                      <a:pt x="41" y="0"/>
                    </a:lnTo>
                    <a:lnTo>
                      <a:pt x="35" y="0"/>
                    </a:lnTo>
                    <a:lnTo>
                      <a:pt x="30" y="0"/>
                    </a:lnTo>
                    <a:lnTo>
                      <a:pt x="24" y="0"/>
                    </a:lnTo>
                    <a:lnTo>
                      <a:pt x="17" y="0"/>
                    </a:lnTo>
                    <a:lnTo>
                      <a:pt x="11" y="0"/>
                    </a:lnTo>
                    <a:lnTo>
                      <a:pt x="5" y="0"/>
                    </a:lnTo>
                    <a:lnTo>
                      <a:pt x="0" y="0"/>
                    </a:lnTo>
                    <a:lnTo>
                      <a:pt x="0" y="517"/>
                    </a:lnTo>
                    <a:lnTo>
                      <a:pt x="0" y="1034"/>
                    </a:lnTo>
                    <a:lnTo>
                      <a:pt x="0" y="1553"/>
                    </a:lnTo>
                    <a:lnTo>
                      <a:pt x="0" y="2070"/>
                    </a:lnTo>
                    <a:lnTo>
                      <a:pt x="5" y="2070"/>
                    </a:lnTo>
                    <a:lnTo>
                      <a:pt x="11" y="2070"/>
                    </a:lnTo>
                    <a:lnTo>
                      <a:pt x="17" y="2070"/>
                    </a:lnTo>
                    <a:lnTo>
                      <a:pt x="24" y="2070"/>
                    </a:lnTo>
                    <a:lnTo>
                      <a:pt x="30" y="2070"/>
                    </a:lnTo>
                    <a:lnTo>
                      <a:pt x="35" y="2070"/>
                    </a:lnTo>
                    <a:lnTo>
                      <a:pt x="41" y="2070"/>
                    </a:lnTo>
                    <a:lnTo>
                      <a:pt x="47" y="2070"/>
                    </a:lnTo>
                    <a:lnTo>
                      <a:pt x="47" y="1553"/>
                    </a:lnTo>
                    <a:lnTo>
                      <a:pt x="47" y="1034"/>
                    </a:lnTo>
                    <a:lnTo>
                      <a:pt x="47" y="517"/>
                    </a:lnTo>
                    <a:lnTo>
                      <a:pt x="47" y="0"/>
                    </a:lnTo>
                    <a:close/>
                  </a:path>
                </a:pathLst>
              </a:custGeom>
              <a:solidFill>
                <a:srgbClr val="7C7F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111" name="Freeform 33"/>
              <p:cNvSpPr>
                <a:spLocks/>
              </p:cNvSpPr>
              <p:nvPr/>
            </p:nvSpPr>
            <p:spPr bwMode="auto">
              <a:xfrm>
                <a:off x="2714" y="1716"/>
                <a:ext cx="23" cy="947"/>
              </a:xfrm>
              <a:custGeom>
                <a:avLst/>
                <a:gdLst>
                  <a:gd name="T0" fmla="*/ 47 w 47"/>
                  <a:gd name="T1" fmla="*/ 0 h 1894"/>
                  <a:gd name="T2" fmla="*/ 41 w 47"/>
                  <a:gd name="T3" fmla="*/ 0 h 1894"/>
                  <a:gd name="T4" fmla="*/ 35 w 47"/>
                  <a:gd name="T5" fmla="*/ 0 h 1894"/>
                  <a:gd name="T6" fmla="*/ 30 w 47"/>
                  <a:gd name="T7" fmla="*/ 0 h 1894"/>
                  <a:gd name="T8" fmla="*/ 24 w 47"/>
                  <a:gd name="T9" fmla="*/ 0 h 1894"/>
                  <a:gd name="T10" fmla="*/ 17 w 47"/>
                  <a:gd name="T11" fmla="*/ 0 h 1894"/>
                  <a:gd name="T12" fmla="*/ 11 w 47"/>
                  <a:gd name="T13" fmla="*/ 0 h 1894"/>
                  <a:gd name="T14" fmla="*/ 5 w 47"/>
                  <a:gd name="T15" fmla="*/ 0 h 1894"/>
                  <a:gd name="T16" fmla="*/ 0 w 47"/>
                  <a:gd name="T17" fmla="*/ 0 h 1894"/>
                  <a:gd name="T18" fmla="*/ 0 w 47"/>
                  <a:gd name="T19" fmla="*/ 473 h 1894"/>
                  <a:gd name="T20" fmla="*/ 0 w 47"/>
                  <a:gd name="T21" fmla="*/ 947 h 1894"/>
                  <a:gd name="T22" fmla="*/ 0 w 47"/>
                  <a:gd name="T23" fmla="*/ 1420 h 1894"/>
                  <a:gd name="T24" fmla="*/ 0 w 47"/>
                  <a:gd name="T25" fmla="*/ 1894 h 1894"/>
                  <a:gd name="T26" fmla="*/ 5 w 47"/>
                  <a:gd name="T27" fmla="*/ 1894 h 1894"/>
                  <a:gd name="T28" fmla="*/ 11 w 47"/>
                  <a:gd name="T29" fmla="*/ 1894 h 1894"/>
                  <a:gd name="T30" fmla="*/ 17 w 47"/>
                  <a:gd name="T31" fmla="*/ 1894 h 1894"/>
                  <a:gd name="T32" fmla="*/ 24 w 47"/>
                  <a:gd name="T33" fmla="*/ 1894 h 1894"/>
                  <a:gd name="T34" fmla="*/ 30 w 47"/>
                  <a:gd name="T35" fmla="*/ 1894 h 1894"/>
                  <a:gd name="T36" fmla="*/ 35 w 47"/>
                  <a:gd name="T37" fmla="*/ 1894 h 1894"/>
                  <a:gd name="T38" fmla="*/ 41 w 47"/>
                  <a:gd name="T39" fmla="*/ 1894 h 1894"/>
                  <a:gd name="T40" fmla="*/ 47 w 47"/>
                  <a:gd name="T41" fmla="*/ 1894 h 1894"/>
                  <a:gd name="T42" fmla="*/ 47 w 47"/>
                  <a:gd name="T43" fmla="*/ 1420 h 1894"/>
                  <a:gd name="T44" fmla="*/ 47 w 47"/>
                  <a:gd name="T45" fmla="*/ 947 h 1894"/>
                  <a:gd name="T46" fmla="*/ 47 w 47"/>
                  <a:gd name="T47" fmla="*/ 473 h 1894"/>
                  <a:gd name="T48" fmla="*/ 47 w 47"/>
                  <a:gd name="T49" fmla="*/ 0 h 18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7" h="1894">
                    <a:moveTo>
                      <a:pt x="47" y="0"/>
                    </a:moveTo>
                    <a:lnTo>
                      <a:pt x="41" y="0"/>
                    </a:lnTo>
                    <a:lnTo>
                      <a:pt x="35" y="0"/>
                    </a:lnTo>
                    <a:lnTo>
                      <a:pt x="30" y="0"/>
                    </a:lnTo>
                    <a:lnTo>
                      <a:pt x="24" y="0"/>
                    </a:lnTo>
                    <a:lnTo>
                      <a:pt x="17" y="0"/>
                    </a:lnTo>
                    <a:lnTo>
                      <a:pt x="11" y="0"/>
                    </a:lnTo>
                    <a:lnTo>
                      <a:pt x="5" y="0"/>
                    </a:lnTo>
                    <a:lnTo>
                      <a:pt x="0" y="0"/>
                    </a:lnTo>
                    <a:lnTo>
                      <a:pt x="0" y="473"/>
                    </a:lnTo>
                    <a:lnTo>
                      <a:pt x="0" y="947"/>
                    </a:lnTo>
                    <a:lnTo>
                      <a:pt x="0" y="1420"/>
                    </a:lnTo>
                    <a:lnTo>
                      <a:pt x="0" y="1894"/>
                    </a:lnTo>
                    <a:lnTo>
                      <a:pt x="5" y="1894"/>
                    </a:lnTo>
                    <a:lnTo>
                      <a:pt x="11" y="1894"/>
                    </a:lnTo>
                    <a:lnTo>
                      <a:pt x="17" y="1894"/>
                    </a:lnTo>
                    <a:lnTo>
                      <a:pt x="24" y="1894"/>
                    </a:lnTo>
                    <a:lnTo>
                      <a:pt x="30" y="1894"/>
                    </a:lnTo>
                    <a:lnTo>
                      <a:pt x="35" y="1894"/>
                    </a:lnTo>
                    <a:lnTo>
                      <a:pt x="41" y="1894"/>
                    </a:lnTo>
                    <a:lnTo>
                      <a:pt x="47" y="1894"/>
                    </a:lnTo>
                    <a:lnTo>
                      <a:pt x="47" y="1420"/>
                    </a:lnTo>
                    <a:lnTo>
                      <a:pt x="47" y="947"/>
                    </a:lnTo>
                    <a:lnTo>
                      <a:pt x="47" y="473"/>
                    </a:lnTo>
                    <a:lnTo>
                      <a:pt x="47" y="0"/>
                    </a:lnTo>
                    <a:close/>
                  </a:path>
                </a:pathLst>
              </a:custGeom>
              <a:solidFill>
                <a:srgbClr val="8484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112" name="Freeform 34"/>
              <p:cNvSpPr>
                <a:spLocks/>
              </p:cNvSpPr>
              <p:nvPr/>
            </p:nvSpPr>
            <p:spPr bwMode="auto">
              <a:xfrm>
                <a:off x="2714" y="1716"/>
                <a:ext cx="23" cy="860"/>
              </a:xfrm>
              <a:custGeom>
                <a:avLst/>
                <a:gdLst>
                  <a:gd name="T0" fmla="*/ 47 w 47"/>
                  <a:gd name="T1" fmla="*/ 0 h 1719"/>
                  <a:gd name="T2" fmla="*/ 41 w 47"/>
                  <a:gd name="T3" fmla="*/ 0 h 1719"/>
                  <a:gd name="T4" fmla="*/ 35 w 47"/>
                  <a:gd name="T5" fmla="*/ 0 h 1719"/>
                  <a:gd name="T6" fmla="*/ 30 w 47"/>
                  <a:gd name="T7" fmla="*/ 0 h 1719"/>
                  <a:gd name="T8" fmla="*/ 24 w 47"/>
                  <a:gd name="T9" fmla="*/ 0 h 1719"/>
                  <a:gd name="T10" fmla="*/ 17 w 47"/>
                  <a:gd name="T11" fmla="*/ 0 h 1719"/>
                  <a:gd name="T12" fmla="*/ 11 w 47"/>
                  <a:gd name="T13" fmla="*/ 0 h 1719"/>
                  <a:gd name="T14" fmla="*/ 5 w 47"/>
                  <a:gd name="T15" fmla="*/ 0 h 1719"/>
                  <a:gd name="T16" fmla="*/ 0 w 47"/>
                  <a:gd name="T17" fmla="*/ 0 h 1719"/>
                  <a:gd name="T18" fmla="*/ 0 w 47"/>
                  <a:gd name="T19" fmla="*/ 429 h 1719"/>
                  <a:gd name="T20" fmla="*/ 0 w 47"/>
                  <a:gd name="T21" fmla="*/ 860 h 1719"/>
                  <a:gd name="T22" fmla="*/ 0 w 47"/>
                  <a:gd name="T23" fmla="*/ 1290 h 1719"/>
                  <a:gd name="T24" fmla="*/ 0 w 47"/>
                  <a:gd name="T25" fmla="*/ 1719 h 1719"/>
                  <a:gd name="T26" fmla="*/ 5 w 47"/>
                  <a:gd name="T27" fmla="*/ 1719 h 1719"/>
                  <a:gd name="T28" fmla="*/ 11 w 47"/>
                  <a:gd name="T29" fmla="*/ 1719 h 1719"/>
                  <a:gd name="T30" fmla="*/ 17 w 47"/>
                  <a:gd name="T31" fmla="*/ 1719 h 1719"/>
                  <a:gd name="T32" fmla="*/ 24 w 47"/>
                  <a:gd name="T33" fmla="*/ 1719 h 1719"/>
                  <a:gd name="T34" fmla="*/ 30 w 47"/>
                  <a:gd name="T35" fmla="*/ 1719 h 1719"/>
                  <a:gd name="T36" fmla="*/ 35 w 47"/>
                  <a:gd name="T37" fmla="*/ 1719 h 1719"/>
                  <a:gd name="T38" fmla="*/ 41 w 47"/>
                  <a:gd name="T39" fmla="*/ 1719 h 1719"/>
                  <a:gd name="T40" fmla="*/ 47 w 47"/>
                  <a:gd name="T41" fmla="*/ 1719 h 1719"/>
                  <a:gd name="T42" fmla="*/ 47 w 47"/>
                  <a:gd name="T43" fmla="*/ 1290 h 1719"/>
                  <a:gd name="T44" fmla="*/ 47 w 47"/>
                  <a:gd name="T45" fmla="*/ 860 h 1719"/>
                  <a:gd name="T46" fmla="*/ 47 w 47"/>
                  <a:gd name="T47" fmla="*/ 429 h 1719"/>
                  <a:gd name="T48" fmla="*/ 47 w 47"/>
                  <a:gd name="T49" fmla="*/ 0 h 1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7" h="1719">
                    <a:moveTo>
                      <a:pt x="47" y="0"/>
                    </a:moveTo>
                    <a:lnTo>
                      <a:pt x="41" y="0"/>
                    </a:lnTo>
                    <a:lnTo>
                      <a:pt x="35" y="0"/>
                    </a:lnTo>
                    <a:lnTo>
                      <a:pt x="30" y="0"/>
                    </a:lnTo>
                    <a:lnTo>
                      <a:pt x="24" y="0"/>
                    </a:lnTo>
                    <a:lnTo>
                      <a:pt x="17" y="0"/>
                    </a:lnTo>
                    <a:lnTo>
                      <a:pt x="11" y="0"/>
                    </a:lnTo>
                    <a:lnTo>
                      <a:pt x="5" y="0"/>
                    </a:lnTo>
                    <a:lnTo>
                      <a:pt x="0" y="0"/>
                    </a:lnTo>
                    <a:lnTo>
                      <a:pt x="0" y="429"/>
                    </a:lnTo>
                    <a:lnTo>
                      <a:pt x="0" y="860"/>
                    </a:lnTo>
                    <a:lnTo>
                      <a:pt x="0" y="1290"/>
                    </a:lnTo>
                    <a:lnTo>
                      <a:pt x="0" y="1719"/>
                    </a:lnTo>
                    <a:lnTo>
                      <a:pt x="5" y="1719"/>
                    </a:lnTo>
                    <a:lnTo>
                      <a:pt x="11" y="1719"/>
                    </a:lnTo>
                    <a:lnTo>
                      <a:pt x="17" y="1719"/>
                    </a:lnTo>
                    <a:lnTo>
                      <a:pt x="24" y="1719"/>
                    </a:lnTo>
                    <a:lnTo>
                      <a:pt x="30" y="1719"/>
                    </a:lnTo>
                    <a:lnTo>
                      <a:pt x="35" y="1719"/>
                    </a:lnTo>
                    <a:lnTo>
                      <a:pt x="41" y="1719"/>
                    </a:lnTo>
                    <a:lnTo>
                      <a:pt x="47" y="1719"/>
                    </a:lnTo>
                    <a:lnTo>
                      <a:pt x="47" y="1290"/>
                    </a:lnTo>
                    <a:lnTo>
                      <a:pt x="47" y="860"/>
                    </a:lnTo>
                    <a:lnTo>
                      <a:pt x="47" y="429"/>
                    </a:lnTo>
                    <a:lnTo>
                      <a:pt x="47" y="0"/>
                    </a:lnTo>
                    <a:close/>
                  </a:path>
                </a:pathLst>
              </a:custGeom>
              <a:solidFill>
                <a:srgbClr val="8C8C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113" name="Freeform 35"/>
              <p:cNvSpPr>
                <a:spLocks/>
              </p:cNvSpPr>
              <p:nvPr/>
            </p:nvSpPr>
            <p:spPr bwMode="auto">
              <a:xfrm>
                <a:off x="2714" y="1715"/>
                <a:ext cx="23" cy="772"/>
              </a:xfrm>
              <a:custGeom>
                <a:avLst/>
                <a:gdLst>
                  <a:gd name="T0" fmla="*/ 47 w 47"/>
                  <a:gd name="T1" fmla="*/ 0 h 1544"/>
                  <a:gd name="T2" fmla="*/ 41 w 47"/>
                  <a:gd name="T3" fmla="*/ 0 h 1544"/>
                  <a:gd name="T4" fmla="*/ 35 w 47"/>
                  <a:gd name="T5" fmla="*/ 0 h 1544"/>
                  <a:gd name="T6" fmla="*/ 30 w 47"/>
                  <a:gd name="T7" fmla="*/ 0 h 1544"/>
                  <a:gd name="T8" fmla="*/ 24 w 47"/>
                  <a:gd name="T9" fmla="*/ 0 h 1544"/>
                  <a:gd name="T10" fmla="*/ 17 w 47"/>
                  <a:gd name="T11" fmla="*/ 0 h 1544"/>
                  <a:gd name="T12" fmla="*/ 11 w 47"/>
                  <a:gd name="T13" fmla="*/ 0 h 1544"/>
                  <a:gd name="T14" fmla="*/ 5 w 47"/>
                  <a:gd name="T15" fmla="*/ 0 h 1544"/>
                  <a:gd name="T16" fmla="*/ 0 w 47"/>
                  <a:gd name="T17" fmla="*/ 0 h 1544"/>
                  <a:gd name="T18" fmla="*/ 0 w 47"/>
                  <a:gd name="T19" fmla="*/ 386 h 1544"/>
                  <a:gd name="T20" fmla="*/ 0 w 47"/>
                  <a:gd name="T21" fmla="*/ 773 h 1544"/>
                  <a:gd name="T22" fmla="*/ 0 w 47"/>
                  <a:gd name="T23" fmla="*/ 1159 h 1544"/>
                  <a:gd name="T24" fmla="*/ 0 w 47"/>
                  <a:gd name="T25" fmla="*/ 1544 h 1544"/>
                  <a:gd name="T26" fmla="*/ 5 w 47"/>
                  <a:gd name="T27" fmla="*/ 1544 h 1544"/>
                  <a:gd name="T28" fmla="*/ 11 w 47"/>
                  <a:gd name="T29" fmla="*/ 1544 h 1544"/>
                  <a:gd name="T30" fmla="*/ 17 w 47"/>
                  <a:gd name="T31" fmla="*/ 1544 h 1544"/>
                  <a:gd name="T32" fmla="*/ 24 w 47"/>
                  <a:gd name="T33" fmla="*/ 1544 h 1544"/>
                  <a:gd name="T34" fmla="*/ 30 w 47"/>
                  <a:gd name="T35" fmla="*/ 1544 h 1544"/>
                  <a:gd name="T36" fmla="*/ 35 w 47"/>
                  <a:gd name="T37" fmla="*/ 1544 h 1544"/>
                  <a:gd name="T38" fmla="*/ 41 w 47"/>
                  <a:gd name="T39" fmla="*/ 1544 h 1544"/>
                  <a:gd name="T40" fmla="*/ 47 w 47"/>
                  <a:gd name="T41" fmla="*/ 1544 h 1544"/>
                  <a:gd name="T42" fmla="*/ 47 w 47"/>
                  <a:gd name="T43" fmla="*/ 1159 h 1544"/>
                  <a:gd name="T44" fmla="*/ 47 w 47"/>
                  <a:gd name="T45" fmla="*/ 773 h 1544"/>
                  <a:gd name="T46" fmla="*/ 47 w 47"/>
                  <a:gd name="T47" fmla="*/ 386 h 1544"/>
                  <a:gd name="T48" fmla="*/ 47 w 47"/>
                  <a:gd name="T49" fmla="*/ 0 h 15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7" h="1544">
                    <a:moveTo>
                      <a:pt x="47" y="0"/>
                    </a:moveTo>
                    <a:lnTo>
                      <a:pt x="41" y="0"/>
                    </a:lnTo>
                    <a:lnTo>
                      <a:pt x="35" y="0"/>
                    </a:lnTo>
                    <a:lnTo>
                      <a:pt x="30" y="0"/>
                    </a:lnTo>
                    <a:lnTo>
                      <a:pt x="24" y="0"/>
                    </a:lnTo>
                    <a:lnTo>
                      <a:pt x="17" y="0"/>
                    </a:lnTo>
                    <a:lnTo>
                      <a:pt x="11" y="0"/>
                    </a:lnTo>
                    <a:lnTo>
                      <a:pt x="5" y="0"/>
                    </a:lnTo>
                    <a:lnTo>
                      <a:pt x="0" y="0"/>
                    </a:lnTo>
                    <a:lnTo>
                      <a:pt x="0" y="386"/>
                    </a:lnTo>
                    <a:lnTo>
                      <a:pt x="0" y="773"/>
                    </a:lnTo>
                    <a:lnTo>
                      <a:pt x="0" y="1159"/>
                    </a:lnTo>
                    <a:lnTo>
                      <a:pt x="0" y="1544"/>
                    </a:lnTo>
                    <a:lnTo>
                      <a:pt x="5" y="1544"/>
                    </a:lnTo>
                    <a:lnTo>
                      <a:pt x="11" y="1544"/>
                    </a:lnTo>
                    <a:lnTo>
                      <a:pt x="17" y="1544"/>
                    </a:lnTo>
                    <a:lnTo>
                      <a:pt x="24" y="1544"/>
                    </a:lnTo>
                    <a:lnTo>
                      <a:pt x="30" y="1544"/>
                    </a:lnTo>
                    <a:lnTo>
                      <a:pt x="35" y="1544"/>
                    </a:lnTo>
                    <a:lnTo>
                      <a:pt x="41" y="1544"/>
                    </a:lnTo>
                    <a:lnTo>
                      <a:pt x="47" y="1544"/>
                    </a:lnTo>
                    <a:lnTo>
                      <a:pt x="47" y="1159"/>
                    </a:lnTo>
                    <a:lnTo>
                      <a:pt x="47" y="773"/>
                    </a:lnTo>
                    <a:lnTo>
                      <a:pt x="47" y="386"/>
                    </a:lnTo>
                    <a:lnTo>
                      <a:pt x="47" y="0"/>
                    </a:lnTo>
                    <a:close/>
                  </a:path>
                </a:pathLst>
              </a:custGeom>
              <a:solidFill>
                <a:srgbClr val="9391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114" name="Freeform 36"/>
              <p:cNvSpPr>
                <a:spLocks/>
              </p:cNvSpPr>
              <p:nvPr/>
            </p:nvSpPr>
            <p:spPr bwMode="auto">
              <a:xfrm>
                <a:off x="2714" y="1715"/>
                <a:ext cx="23" cy="684"/>
              </a:xfrm>
              <a:custGeom>
                <a:avLst/>
                <a:gdLst>
                  <a:gd name="T0" fmla="*/ 47 w 47"/>
                  <a:gd name="T1" fmla="*/ 0 h 1370"/>
                  <a:gd name="T2" fmla="*/ 41 w 47"/>
                  <a:gd name="T3" fmla="*/ 0 h 1370"/>
                  <a:gd name="T4" fmla="*/ 35 w 47"/>
                  <a:gd name="T5" fmla="*/ 0 h 1370"/>
                  <a:gd name="T6" fmla="*/ 30 w 47"/>
                  <a:gd name="T7" fmla="*/ 0 h 1370"/>
                  <a:gd name="T8" fmla="*/ 24 w 47"/>
                  <a:gd name="T9" fmla="*/ 0 h 1370"/>
                  <a:gd name="T10" fmla="*/ 17 w 47"/>
                  <a:gd name="T11" fmla="*/ 0 h 1370"/>
                  <a:gd name="T12" fmla="*/ 11 w 47"/>
                  <a:gd name="T13" fmla="*/ 0 h 1370"/>
                  <a:gd name="T14" fmla="*/ 5 w 47"/>
                  <a:gd name="T15" fmla="*/ 0 h 1370"/>
                  <a:gd name="T16" fmla="*/ 0 w 47"/>
                  <a:gd name="T17" fmla="*/ 0 h 1370"/>
                  <a:gd name="T18" fmla="*/ 0 w 47"/>
                  <a:gd name="T19" fmla="*/ 344 h 1370"/>
                  <a:gd name="T20" fmla="*/ 0 w 47"/>
                  <a:gd name="T21" fmla="*/ 686 h 1370"/>
                  <a:gd name="T22" fmla="*/ 0 w 47"/>
                  <a:gd name="T23" fmla="*/ 1028 h 1370"/>
                  <a:gd name="T24" fmla="*/ 0 w 47"/>
                  <a:gd name="T25" fmla="*/ 1370 h 1370"/>
                  <a:gd name="T26" fmla="*/ 5 w 47"/>
                  <a:gd name="T27" fmla="*/ 1370 h 1370"/>
                  <a:gd name="T28" fmla="*/ 11 w 47"/>
                  <a:gd name="T29" fmla="*/ 1370 h 1370"/>
                  <a:gd name="T30" fmla="*/ 17 w 47"/>
                  <a:gd name="T31" fmla="*/ 1370 h 1370"/>
                  <a:gd name="T32" fmla="*/ 24 w 47"/>
                  <a:gd name="T33" fmla="*/ 1370 h 1370"/>
                  <a:gd name="T34" fmla="*/ 30 w 47"/>
                  <a:gd name="T35" fmla="*/ 1370 h 1370"/>
                  <a:gd name="T36" fmla="*/ 35 w 47"/>
                  <a:gd name="T37" fmla="*/ 1370 h 1370"/>
                  <a:gd name="T38" fmla="*/ 41 w 47"/>
                  <a:gd name="T39" fmla="*/ 1370 h 1370"/>
                  <a:gd name="T40" fmla="*/ 47 w 47"/>
                  <a:gd name="T41" fmla="*/ 1370 h 1370"/>
                  <a:gd name="T42" fmla="*/ 47 w 47"/>
                  <a:gd name="T43" fmla="*/ 1028 h 1370"/>
                  <a:gd name="T44" fmla="*/ 47 w 47"/>
                  <a:gd name="T45" fmla="*/ 686 h 1370"/>
                  <a:gd name="T46" fmla="*/ 47 w 47"/>
                  <a:gd name="T47" fmla="*/ 344 h 1370"/>
                  <a:gd name="T48" fmla="*/ 47 w 47"/>
                  <a:gd name="T49" fmla="*/ 0 h 1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7" h="1370">
                    <a:moveTo>
                      <a:pt x="47" y="0"/>
                    </a:moveTo>
                    <a:lnTo>
                      <a:pt x="41" y="0"/>
                    </a:lnTo>
                    <a:lnTo>
                      <a:pt x="35" y="0"/>
                    </a:lnTo>
                    <a:lnTo>
                      <a:pt x="30" y="0"/>
                    </a:lnTo>
                    <a:lnTo>
                      <a:pt x="24" y="0"/>
                    </a:lnTo>
                    <a:lnTo>
                      <a:pt x="17" y="0"/>
                    </a:lnTo>
                    <a:lnTo>
                      <a:pt x="11" y="0"/>
                    </a:lnTo>
                    <a:lnTo>
                      <a:pt x="5" y="0"/>
                    </a:lnTo>
                    <a:lnTo>
                      <a:pt x="0" y="0"/>
                    </a:lnTo>
                    <a:lnTo>
                      <a:pt x="0" y="344"/>
                    </a:lnTo>
                    <a:lnTo>
                      <a:pt x="0" y="686"/>
                    </a:lnTo>
                    <a:lnTo>
                      <a:pt x="0" y="1028"/>
                    </a:lnTo>
                    <a:lnTo>
                      <a:pt x="0" y="1370"/>
                    </a:lnTo>
                    <a:lnTo>
                      <a:pt x="5" y="1370"/>
                    </a:lnTo>
                    <a:lnTo>
                      <a:pt x="11" y="1370"/>
                    </a:lnTo>
                    <a:lnTo>
                      <a:pt x="17" y="1370"/>
                    </a:lnTo>
                    <a:lnTo>
                      <a:pt x="24" y="1370"/>
                    </a:lnTo>
                    <a:lnTo>
                      <a:pt x="30" y="1370"/>
                    </a:lnTo>
                    <a:lnTo>
                      <a:pt x="35" y="1370"/>
                    </a:lnTo>
                    <a:lnTo>
                      <a:pt x="41" y="1370"/>
                    </a:lnTo>
                    <a:lnTo>
                      <a:pt x="47" y="1370"/>
                    </a:lnTo>
                    <a:lnTo>
                      <a:pt x="47" y="1028"/>
                    </a:lnTo>
                    <a:lnTo>
                      <a:pt x="47" y="686"/>
                    </a:lnTo>
                    <a:lnTo>
                      <a:pt x="47" y="344"/>
                    </a:lnTo>
                    <a:lnTo>
                      <a:pt x="47" y="0"/>
                    </a:lnTo>
                    <a:close/>
                  </a:path>
                </a:pathLst>
              </a:custGeom>
              <a:solidFill>
                <a:srgbClr val="9B99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115" name="Freeform 37"/>
              <p:cNvSpPr>
                <a:spLocks/>
              </p:cNvSpPr>
              <p:nvPr/>
            </p:nvSpPr>
            <p:spPr bwMode="auto">
              <a:xfrm>
                <a:off x="2714" y="1714"/>
                <a:ext cx="23" cy="597"/>
              </a:xfrm>
              <a:custGeom>
                <a:avLst/>
                <a:gdLst>
                  <a:gd name="T0" fmla="*/ 47 w 47"/>
                  <a:gd name="T1" fmla="*/ 0 h 1195"/>
                  <a:gd name="T2" fmla="*/ 41 w 47"/>
                  <a:gd name="T3" fmla="*/ 0 h 1195"/>
                  <a:gd name="T4" fmla="*/ 35 w 47"/>
                  <a:gd name="T5" fmla="*/ 0 h 1195"/>
                  <a:gd name="T6" fmla="*/ 30 w 47"/>
                  <a:gd name="T7" fmla="*/ 0 h 1195"/>
                  <a:gd name="T8" fmla="*/ 24 w 47"/>
                  <a:gd name="T9" fmla="*/ 0 h 1195"/>
                  <a:gd name="T10" fmla="*/ 17 w 47"/>
                  <a:gd name="T11" fmla="*/ 0 h 1195"/>
                  <a:gd name="T12" fmla="*/ 11 w 47"/>
                  <a:gd name="T13" fmla="*/ 0 h 1195"/>
                  <a:gd name="T14" fmla="*/ 5 w 47"/>
                  <a:gd name="T15" fmla="*/ 0 h 1195"/>
                  <a:gd name="T16" fmla="*/ 0 w 47"/>
                  <a:gd name="T17" fmla="*/ 0 h 1195"/>
                  <a:gd name="T18" fmla="*/ 0 w 47"/>
                  <a:gd name="T19" fmla="*/ 298 h 1195"/>
                  <a:gd name="T20" fmla="*/ 0 w 47"/>
                  <a:gd name="T21" fmla="*/ 598 h 1195"/>
                  <a:gd name="T22" fmla="*/ 0 w 47"/>
                  <a:gd name="T23" fmla="*/ 896 h 1195"/>
                  <a:gd name="T24" fmla="*/ 0 w 47"/>
                  <a:gd name="T25" fmla="*/ 1195 h 1195"/>
                  <a:gd name="T26" fmla="*/ 5 w 47"/>
                  <a:gd name="T27" fmla="*/ 1195 h 1195"/>
                  <a:gd name="T28" fmla="*/ 11 w 47"/>
                  <a:gd name="T29" fmla="*/ 1195 h 1195"/>
                  <a:gd name="T30" fmla="*/ 17 w 47"/>
                  <a:gd name="T31" fmla="*/ 1195 h 1195"/>
                  <a:gd name="T32" fmla="*/ 24 w 47"/>
                  <a:gd name="T33" fmla="*/ 1195 h 1195"/>
                  <a:gd name="T34" fmla="*/ 30 w 47"/>
                  <a:gd name="T35" fmla="*/ 1195 h 1195"/>
                  <a:gd name="T36" fmla="*/ 35 w 47"/>
                  <a:gd name="T37" fmla="*/ 1195 h 1195"/>
                  <a:gd name="T38" fmla="*/ 41 w 47"/>
                  <a:gd name="T39" fmla="*/ 1195 h 1195"/>
                  <a:gd name="T40" fmla="*/ 47 w 47"/>
                  <a:gd name="T41" fmla="*/ 1195 h 1195"/>
                  <a:gd name="T42" fmla="*/ 47 w 47"/>
                  <a:gd name="T43" fmla="*/ 896 h 1195"/>
                  <a:gd name="T44" fmla="*/ 47 w 47"/>
                  <a:gd name="T45" fmla="*/ 598 h 1195"/>
                  <a:gd name="T46" fmla="*/ 47 w 47"/>
                  <a:gd name="T47" fmla="*/ 298 h 1195"/>
                  <a:gd name="T48" fmla="*/ 47 w 47"/>
                  <a:gd name="T49" fmla="*/ 0 h 1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7" h="1195">
                    <a:moveTo>
                      <a:pt x="47" y="0"/>
                    </a:moveTo>
                    <a:lnTo>
                      <a:pt x="41" y="0"/>
                    </a:lnTo>
                    <a:lnTo>
                      <a:pt x="35" y="0"/>
                    </a:lnTo>
                    <a:lnTo>
                      <a:pt x="30" y="0"/>
                    </a:lnTo>
                    <a:lnTo>
                      <a:pt x="24" y="0"/>
                    </a:lnTo>
                    <a:lnTo>
                      <a:pt x="17" y="0"/>
                    </a:lnTo>
                    <a:lnTo>
                      <a:pt x="11" y="0"/>
                    </a:lnTo>
                    <a:lnTo>
                      <a:pt x="5" y="0"/>
                    </a:lnTo>
                    <a:lnTo>
                      <a:pt x="0" y="0"/>
                    </a:lnTo>
                    <a:lnTo>
                      <a:pt x="0" y="298"/>
                    </a:lnTo>
                    <a:lnTo>
                      <a:pt x="0" y="598"/>
                    </a:lnTo>
                    <a:lnTo>
                      <a:pt x="0" y="896"/>
                    </a:lnTo>
                    <a:lnTo>
                      <a:pt x="0" y="1195"/>
                    </a:lnTo>
                    <a:lnTo>
                      <a:pt x="5" y="1195"/>
                    </a:lnTo>
                    <a:lnTo>
                      <a:pt x="11" y="1195"/>
                    </a:lnTo>
                    <a:lnTo>
                      <a:pt x="17" y="1195"/>
                    </a:lnTo>
                    <a:lnTo>
                      <a:pt x="24" y="1195"/>
                    </a:lnTo>
                    <a:lnTo>
                      <a:pt x="30" y="1195"/>
                    </a:lnTo>
                    <a:lnTo>
                      <a:pt x="35" y="1195"/>
                    </a:lnTo>
                    <a:lnTo>
                      <a:pt x="41" y="1195"/>
                    </a:lnTo>
                    <a:lnTo>
                      <a:pt x="47" y="1195"/>
                    </a:lnTo>
                    <a:lnTo>
                      <a:pt x="47" y="896"/>
                    </a:lnTo>
                    <a:lnTo>
                      <a:pt x="47" y="598"/>
                    </a:lnTo>
                    <a:lnTo>
                      <a:pt x="47" y="298"/>
                    </a:lnTo>
                    <a:lnTo>
                      <a:pt x="47" y="0"/>
                    </a:lnTo>
                    <a:close/>
                  </a:path>
                </a:pathLst>
              </a:custGeom>
              <a:solidFill>
                <a:srgbClr val="A39B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116" name="Freeform 38"/>
              <p:cNvSpPr>
                <a:spLocks/>
              </p:cNvSpPr>
              <p:nvPr/>
            </p:nvSpPr>
            <p:spPr bwMode="auto">
              <a:xfrm>
                <a:off x="2714" y="1713"/>
                <a:ext cx="23" cy="511"/>
              </a:xfrm>
              <a:custGeom>
                <a:avLst/>
                <a:gdLst>
                  <a:gd name="T0" fmla="*/ 47 w 47"/>
                  <a:gd name="T1" fmla="*/ 0 h 1021"/>
                  <a:gd name="T2" fmla="*/ 41 w 47"/>
                  <a:gd name="T3" fmla="*/ 0 h 1021"/>
                  <a:gd name="T4" fmla="*/ 35 w 47"/>
                  <a:gd name="T5" fmla="*/ 0 h 1021"/>
                  <a:gd name="T6" fmla="*/ 30 w 47"/>
                  <a:gd name="T7" fmla="*/ 0 h 1021"/>
                  <a:gd name="T8" fmla="*/ 24 w 47"/>
                  <a:gd name="T9" fmla="*/ 0 h 1021"/>
                  <a:gd name="T10" fmla="*/ 17 w 47"/>
                  <a:gd name="T11" fmla="*/ 0 h 1021"/>
                  <a:gd name="T12" fmla="*/ 11 w 47"/>
                  <a:gd name="T13" fmla="*/ 0 h 1021"/>
                  <a:gd name="T14" fmla="*/ 5 w 47"/>
                  <a:gd name="T15" fmla="*/ 0 h 1021"/>
                  <a:gd name="T16" fmla="*/ 0 w 47"/>
                  <a:gd name="T17" fmla="*/ 0 h 1021"/>
                  <a:gd name="T18" fmla="*/ 0 w 47"/>
                  <a:gd name="T19" fmla="*/ 255 h 1021"/>
                  <a:gd name="T20" fmla="*/ 0 w 47"/>
                  <a:gd name="T21" fmla="*/ 510 h 1021"/>
                  <a:gd name="T22" fmla="*/ 0 w 47"/>
                  <a:gd name="T23" fmla="*/ 766 h 1021"/>
                  <a:gd name="T24" fmla="*/ 0 w 47"/>
                  <a:gd name="T25" fmla="*/ 1021 h 1021"/>
                  <a:gd name="T26" fmla="*/ 5 w 47"/>
                  <a:gd name="T27" fmla="*/ 1021 h 1021"/>
                  <a:gd name="T28" fmla="*/ 11 w 47"/>
                  <a:gd name="T29" fmla="*/ 1021 h 1021"/>
                  <a:gd name="T30" fmla="*/ 17 w 47"/>
                  <a:gd name="T31" fmla="*/ 1021 h 1021"/>
                  <a:gd name="T32" fmla="*/ 24 w 47"/>
                  <a:gd name="T33" fmla="*/ 1021 h 1021"/>
                  <a:gd name="T34" fmla="*/ 30 w 47"/>
                  <a:gd name="T35" fmla="*/ 1021 h 1021"/>
                  <a:gd name="T36" fmla="*/ 35 w 47"/>
                  <a:gd name="T37" fmla="*/ 1021 h 1021"/>
                  <a:gd name="T38" fmla="*/ 41 w 47"/>
                  <a:gd name="T39" fmla="*/ 1021 h 1021"/>
                  <a:gd name="T40" fmla="*/ 47 w 47"/>
                  <a:gd name="T41" fmla="*/ 1021 h 1021"/>
                  <a:gd name="T42" fmla="*/ 47 w 47"/>
                  <a:gd name="T43" fmla="*/ 766 h 1021"/>
                  <a:gd name="T44" fmla="*/ 47 w 47"/>
                  <a:gd name="T45" fmla="*/ 510 h 1021"/>
                  <a:gd name="T46" fmla="*/ 47 w 47"/>
                  <a:gd name="T47" fmla="*/ 255 h 1021"/>
                  <a:gd name="T48" fmla="*/ 47 w 47"/>
                  <a:gd name="T49" fmla="*/ 0 h 10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7" h="1021">
                    <a:moveTo>
                      <a:pt x="47" y="0"/>
                    </a:moveTo>
                    <a:lnTo>
                      <a:pt x="41" y="0"/>
                    </a:lnTo>
                    <a:lnTo>
                      <a:pt x="35" y="0"/>
                    </a:lnTo>
                    <a:lnTo>
                      <a:pt x="30" y="0"/>
                    </a:lnTo>
                    <a:lnTo>
                      <a:pt x="24" y="0"/>
                    </a:lnTo>
                    <a:lnTo>
                      <a:pt x="17" y="0"/>
                    </a:lnTo>
                    <a:lnTo>
                      <a:pt x="11" y="0"/>
                    </a:lnTo>
                    <a:lnTo>
                      <a:pt x="5" y="0"/>
                    </a:lnTo>
                    <a:lnTo>
                      <a:pt x="0" y="0"/>
                    </a:lnTo>
                    <a:lnTo>
                      <a:pt x="0" y="255"/>
                    </a:lnTo>
                    <a:lnTo>
                      <a:pt x="0" y="510"/>
                    </a:lnTo>
                    <a:lnTo>
                      <a:pt x="0" y="766"/>
                    </a:lnTo>
                    <a:lnTo>
                      <a:pt x="0" y="1021"/>
                    </a:lnTo>
                    <a:lnTo>
                      <a:pt x="5" y="1021"/>
                    </a:lnTo>
                    <a:lnTo>
                      <a:pt x="11" y="1021"/>
                    </a:lnTo>
                    <a:lnTo>
                      <a:pt x="17" y="1021"/>
                    </a:lnTo>
                    <a:lnTo>
                      <a:pt x="24" y="1021"/>
                    </a:lnTo>
                    <a:lnTo>
                      <a:pt x="30" y="1021"/>
                    </a:lnTo>
                    <a:lnTo>
                      <a:pt x="35" y="1021"/>
                    </a:lnTo>
                    <a:lnTo>
                      <a:pt x="41" y="1021"/>
                    </a:lnTo>
                    <a:lnTo>
                      <a:pt x="47" y="1021"/>
                    </a:lnTo>
                    <a:lnTo>
                      <a:pt x="47" y="766"/>
                    </a:lnTo>
                    <a:lnTo>
                      <a:pt x="47" y="510"/>
                    </a:lnTo>
                    <a:lnTo>
                      <a:pt x="47" y="255"/>
                    </a:lnTo>
                    <a:lnTo>
                      <a:pt x="47" y="0"/>
                    </a:lnTo>
                    <a:close/>
                  </a:path>
                </a:pathLst>
              </a:custGeom>
              <a:solidFill>
                <a:srgbClr val="AAA3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117" name="Freeform 39"/>
              <p:cNvSpPr>
                <a:spLocks/>
              </p:cNvSpPr>
              <p:nvPr/>
            </p:nvSpPr>
            <p:spPr bwMode="auto">
              <a:xfrm>
                <a:off x="2714" y="1713"/>
                <a:ext cx="23" cy="423"/>
              </a:xfrm>
              <a:custGeom>
                <a:avLst/>
                <a:gdLst>
                  <a:gd name="T0" fmla="*/ 47 w 47"/>
                  <a:gd name="T1" fmla="*/ 0 h 845"/>
                  <a:gd name="T2" fmla="*/ 41 w 47"/>
                  <a:gd name="T3" fmla="*/ 0 h 845"/>
                  <a:gd name="T4" fmla="*/ 35 w 47"/>
                  <a:gd name="T5" fmla="*/ 0 h 845"/>
                  <a:gd name="T6" fmla="*/ 30 w 47"/>
                  <a:gd name="T7" fmla="*/ 0 h 845"/>
                  <a:gd name="T8" fmla="*/ 24 w 47"/>
                  <a:gd name="T9" fmla="*/ 0 h 845"/>
                  <a:gd name="T10" fmla="*/ 17 w 47"/>
                  <a:gd name="T11" fmla="*/ 0 h 845"/>
                  <a:gd name="T12" fmla="*/ 11 w 47"/>
                  <a:gd name="T13" fmla="*/ 0 h 845"/>
                  <a:gd name="T14" fmla="*/ 5 w 47"/>
                  <a:gd name="T15" fmla="*/ 0 h 845"/>
                  <a:gd name="T16" fmla="*/ 0 w 47"/>
                  <a:gd name="T17" fmla="*/ 0 h 845"/>
                  <a:gd name="T18" fmla="*/ 0 w 47"/>
                  <a:gd name="T19" fmla="*/ 211 h 845"/>
                  <a:gd name="T20" fmla="*/ 0 w 47"/>
                  <a:gd name="T21" fmla="*/ 423 h 845"/>
                  <a:gd name="T22" fmla="*/ 0 w 47"/>
                  <a:gd name="T23" fmla="*/ 633 h 845"/>
                  <a:gd name="T24" fmla="*/ 0 w 47"/>
                  <a:gd name="T25" fmla="*/ 845 h 845"/>
                  <a:gd name="T26" fmla="*/ 5 w 47"/>
                  <a:gd name="T27" fmla="*/ 845 h 845"/>
                  <a:gd name="T28" fmla="*/ 11 w 47"/>
                  <a:gd name="T29" fmla="*/ 845 h 845"/>
                  <a:gd name="T30" fmla="*/ 17 w 47"/>
                  <a:gd name="T31" fmla="*/ 845 h 845"/>
                  <a:gd name="T32" fmla="*/ 24 w 47"/>
                  <a:gd name="T33" fmla="*/ 845 h 845"/>
                  <a:gd name="T34" fmla="*/ 30 w 47"/>
                  <a:gd name="T35" fmla="*/ 845 h 845"/>
                  <a:gd name="T36" fmla="*/ 35 w 47"/>
                  <a:gd name="T37" fmla="*/ 845 h 845"/>
                  <a:gd name="T38" fmla="*/ 41 w 47"/>
                  <a:gd name="T39" fmla="*/ 845 h 845"/>
                  <a:gd name="T40" fmla="*/ 47 w 47"/>
                  <a:gd name="T41" fmla="*/ 845 h 845"/>
                  <a:gd name="T42" fmla="*/ 47 w 47"/>
                  <a:gd name="T43" fmla="*/ 633 h 845"/>
                  <a:gd name="T44" fmla="*/ 47 w 47"/>
                  <a:gd name="T45" fmla="*/ 423 h 845"/>
                  <a:gd name="T46" fmla="*/ 47 w 47"/>
                  <a:gd name="T47" fmla="*/ 211 h 845"/>
                  <a:gd name="T48" fmla="*/ 47 w 47"/>
                  <a:gd name="T49" fmla="*/ 0 h 8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7" h="845">
                    <a:moveTo>
                      <a:pt x="47" y="0"/>
                    </a:moveTo>
                    <a:lnTo>
                      <a:pt x="41" y="0"/>
                    </a:lnTo>
                    <a:lnTo>
                      <a:pt x="35" y="0"/>
                    </a:lnTo>
                    <a:lnTo>
                      <a:pt x="30" y="0"/>
                    </a:lnTo>
                    <a:lnTo>
                      <a:pt x="24" y="0"/>
                    </a:lnTo>
                    <a:lnTo>
                      <a:pt x="17" y="0"/>
                    </a:lnTo>
                    <a:lnTo>
                      <a:pt x="11" y="0"/>
                    </a:lnTo>
                    <a:lnTo>
                      <a:pt x="5" y="0"/>
                    </a:lnTo>
                    <a:lnTo>
                      <a:pt x="0" y="0"/>
                    </a:lnTo>
                    <a:lnTo>
                      <a:pt x="0" y="211"/>
                    </a:lnTo>
                    <a:lnTo>
                      <a:pt x="0" y="423"/>
                    </a:lnTo>
                    <a:lnTo>
                      <a:pt x="0" y="633"/>
                    </a:lnTo>
                    <a:lnTo>
                      <a:pt x="0" y="845"/>
                    </a:lnTo>
                    <a:lnTo>
                      <a:pt x="5" y="845"/>
                    </a:lnTo>
                    <a:lnTo>
                      <a:pt x="11" y="845"/>
                    </a:lnTo>
                    <a:lnTo>
                      <a:pt x="17" y="845"/>
                    </a:lnTo>
                    <a:lnTo>
                      <a:pt x="24" y="845"/>
                    </a:lnTo>
                    <a:lnTo>
                      <a:pt x="30" y="845"/>
                    </a:lnTo>
                    <a:lnTo>
                      <a:pt x="35" y="845"/>
                    </a:lnTo>
                    <a:lnTo>
                      <a:pt x="41" y="845"/>
                    </a:lnTo>
                    <a:lnTo>
                      <a:pt x="47" y="845"/>
                    </a:lnTo>
                    <a:lnTo>
                      <a:pt x="47" y="633"/>
                    </a:lnTo>
                    <a:lnTo>
                      <a:pt x="47" y="423"/>
                    </a:lnTo>
                    <a:lnTo>
                      <a:pt x="47" y="211"/>
                    </a:lnTo>
                    <a:lnTo>
                      <a:pt x="47" y="0"/>
                    </a:lnTo>
                    <a:close/>
                  </a:path>
                </a:pathLst>
              </a:custGeom>
              <a:solidFill>
                <a:srgbClr val="B2A8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118" name="Freeform 40"/>
              <p:cNvSpPr>
                <a:spLocks/>
              </p:cNvSpPr>
              <p:nvPr/>
            </p:nvSpPr>
            <p:spPr bwMode="auto">
              <a:xfrm>
                <a:off x="2714" y="1712"/>
                <a:ext cx="23" cy="336"/>
              </a:xfrm>
              <a:custGeom>
                <a:avLst/>
                <a:gdLst>
                  <a:gd name="T0" fmla="*/ 47 w 47"/>
                  <a:gd name="T1" fmla="*/ 0 h 670"/>
                  <a:gd name="T2" fmla="*/ 41 w 47"/>
                  <a:gd name="T3" fmla="*/ 0 h 670"/>
                  <a:gd name="T4" fmla="*/ 35 w 47"/>
                  <a:gd name="T5" fmla="*/ 0 h 670"/>
                  <a:gd name="T6" fmla="*/ 30 w 47"/>
                  <a:gd name="T7" fmla="*/ 0 h 670"/>
                  <a:gd name="T8" fmla="*/ 24 w 47"/>
                  <a:gd name="T9" fmla="*/ 0 h 670"/>
                  <a:gd name="T10" fmla="*/ 17 w 47"/>
                  <a:gd name="T11" fmla="*/ 0 h 670"/>
                  <a:gd name="T12" fmla="*/ 11 w 47"/>
                  <a:gd name="T13" fmla="*/ 0 h 670"/>
                  <a:gd name="T14" fmla="*/ 5 w 47"/>
                  <a:gd name="T15" fmla="*/ 0 h 670"/>
                  <a:gd name="T16" fmla="*/ 0 w 47"/>
                  <a:gd name="T17" fmla="*/ 0 h 670"/>
                  <a:gd name="T18" fmla="*/ 0 w 47"/>
                  <a:gd name="T19" fmla="*/ 167 h 670"/>
                  <a:gd name="T20" fmla="*/ 0 w 47"/>
                  <a:gd name="T21" fmla="*/ 335 h 670"/>
                  <a:gd name="T22" fmla="*/ 0 w 47"/>
                  <a:gd name="T23" fmla="*/ 502 h 670"/>
                  <a:gd name="T24" fmla="*/ 0 w 47"/>
                  <a:gd name="T25" fmla="*/ 670 h 670"/>
                  <a:gd name="T26" fmla="*/ 5 w 47"/>
                  <a:gd name="T27" fmla="*/ 670 h 670"/>
                  <a:gd name="T28" fmla="*/ 11 w 47"/>
                  <a:gd name="T29" fmla="*/ 670 h 670"/>
                  <a:gd name="T30" fmla="*/ 17 w 47"/>
                  <a:gd name="T31" fmla="*/ 670 h 670"/>
                  <a:gd name="T32" fmla="*/ 24 w 47"/>
                  <a:gd name="T33" fmla="*/ 670 h 670"/>
                  <a:gd name="T34" fmla="*/ 30 w 47"/>
                  <a:gd name="T35" fmla="*/ 670 h 670"/>
                  <a:gd name="T36" fmla="*/ 35 w 47"/>
                  <a:gd name="T37" fmla="*/ 670 h 670"/>
                  <a:gd name="T38" fmla="*/ 41 w 47"/>
                  <a:gd name="T39" fmla="*/ 670 h 670"/>
                  <a:gd name="T40" fmla="*/ 47 w 47"/>
                  <a:gd name="T41" fmla="*/ 670 h 670"/>
                  <a:gd name="T42" fmla="*/ 47 w 47"/>
                  <a:gd name="T43" fmla="*/ 502 h 670"/>
                  <a:gd name="T44" fmla="*/ 47 w 47"/>
                  <a:gd name="T45" fmla="*/ 335 h 670"/>
                  <a:gd name="T46" fmla="*/ 47 w 47"/>
                  <a:gd name="T47" fmla="*/ 167 h 670"/>
                  <a:gd name="T48" fmla="*/ 47 w 47"/>
                  <a:gd name="T49" fmla="*/ 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7" h="670">
                    <a:moveTo>
                      <a:pt x="47" y="0"/>
                    </a:moveTo>
                    <a:lnTo>
                      <a:pt x="41" y="0"/>
                    </a:lnTo>
                    <a:lnTo>
                      <a:pt x="35" y="0"/>
                    </a:lnTo>
                    <a:lnTo>
                      <a:pt x="30" y="0"/>
                    </a:lnTo>
                    <a:lnTo>
                      <a:pt x="24" y="0"/>
                    </a:lnTo>
                    <a:lnTo>
                      <a:pt x="17" y="0"/>
                    </a:lnTo>
                    <a:lnTo>
                      <a:pt x="11" y="0"/>
                    </a:lnTo>
                    <a:lnTo>
                      <a:pt x="5" y="0"/>
                    </a:lnTo>
                    <a:lnTo>
                      <a:pt x="0" y="0"/>
                    </a:lnTo>
                    <a:lnTo>
                      <a:pt x="0" y="167"/>
                    </a:lnTo>
                    <a:lnTo>
                      <a:pt x="0" y="335"/>
                    </a:lnTo>
                    <a:lnTo>
                      <a:pt x="0" y="502"/>
                    </a:lnTo>
                    <a:lnTo>
                      <a:pt x="0" y="670"/>
                    </a:lnTo>
                    <a:lnTo>
                      <a:pt x="5" y="670"/>
                    </a:lnTo>
                    <a:lnTo>
                      <a:pt x="11" y="670"/>
                    </a:lnTo>
                    <a:lnTo>
                      <a:pt x="17" y="670"/>
                    </a:lnTo>
                    <a:lnTo>
                      <a:pt x="24" y="670"/>
                    </a:lnTo>
                    <a:lnTo>
                      <a:pt x="30" y="670"/>
                    </a:lnTo>
                    <a:lnTo>
                      <a:pt x="35" y="670"/>
                    </a:lnTo>
                    <a:lnTo>
                      <a:pt x="41" y="670"/>
                    </a:lnTo>
                    <a:lnTo>
                      <a:pt x="47" y="670"/>
                    </a:lnTo>
                    <a:lnTo>
                      <a:pt x="47" y="502"/>
                    </a:lnTo>
                    <a:lnTo>
                      <a:pt x="47" y="335"/>
                    </a:lnTo>
                    <a:lnTo>
                      <a:pt x="47" y="167"/>
                    </a:lnTo>
                    <a:lnTo>
                      <a:pt x="47" y="0"/>
                    </a:lnTo>
                    <a:close/>
                  </a:path>
                </a:pathLst>
              </a:custGeom>
              <a:solidFill>
                <a:srgbClr val="BAAF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119" name="Freeform 41"/>
              <p:cNvSpPr>
                <a:spLocks/>
              </p:cNvSpPr>
              <p:nvPr/>
            </p:nvSpPr>
            <p:spPr bwMode="auto">
              <a:xfrm>
                <a:off x="2714" y="1712"/>
                <a:ext cx="23" cy="247"/>
              </a:xfrm>
              <a:custGeom>
                <a:avLst/>
                <a:gdLst>
                  <a:gd name="T0" fmla="*/ 47 w 47"/>
                  <a:gd name="T1" fmla="*/ 0 h 495"/>
                  <a:gd name="T2" fmla="*/ 41 w 47"/>
                  <a:gd name="T3" fmla="*/ 0 h 495"/>
                  <a:gd name="T4" fmla="*/ 35 w 47"/>
                  <a:gd name="T5" fmla="*/ 0 h 495"/>
                  <a:gd name="T6" fmla="*/ 30 w 47"/>
                  <a:gd name="T7" fmla="*/ 0 h 495"/>
                  <a:gd name="T8" fmla="*/ 24 w 47"/>
                  <a:gd name="T9" fmla="*/ 0 h 495"/>
                  <a:gd name="T10" fmla="*/ 17 w 47"/>
                  <a:gd name="T11" fmla="*/ 0 h 495"/>
                  <a:gd name="T12" fmla="*/ 11 w 47"/>
                  <a:gd name="T13" fmla="*/ 0 h 495"/>
                  <a:gd name="T14" fmla="*/ 5 w 47"/>
                  <a:gd name="T15" fmla="*/ 0 h 495"/>
                  <a:gd name="T16" fmla="*/ 0 w 47"/>
                  <a:gd name="T17" fmla="*/ 0 h 495"/>
                  <a:gd name="T18" fmla="*/ 0 w 47"/>
                  <a:gd name="T19" fmla="*/ 123 h 495"/>
                  <a:gd name="T20" fmla="*/ 0 w 47"/>
                  <a:gd name="T21" fmla="*/ 247 h 495"/>
                  <a:gd name="T22" fmla="*/ 0 w 47"/>
                  <a:gd name="T23" fmla="*/ 372 h 495"/>
                  <a:gd name="T24" fmla="*/ 0 w 47"/>
                  <a:gd name="T25" fmla="*/ 495 h 495"/>
                  <a:gd name="T26" fmla="*/ 5 w 47"/>
                  <a:gd name="T27" fmla="*/ 495 h 495"/>
                  <a:gd name="T28" fmla="*/ 11 w 47"/>
                  <a:gd name="T29" fmla="*/ 495 h 495"/>
                  <a:gd name="T30" fmla="*/ 17 w 47"/>
                  <a:gd name="T31" fmla="*/ 495 h 495"/>
                  <a:gd name="T32" fmla="*/ 24 w 47"/>
                  <a:gd name="T33" fmla="*/ 495 h 495"/>
                  <a:gd name="T34" fmla="*/ 30 w 47"/>
                  <a:gd name="T35" fmla="*/ 495 h 495"/>
                  <a:gd name="T36" fmla="*/ 35 w 47"/>
                  <a:gd name="T37" fmla="*/ 495 h 495"/>
                  <a:gd name="T38" fmla="*/ 41 w 47"/>
                  <a:gd name="T39" fmla="*/ 495 h 495"/>
                  <a:gd name="T40" fmla="*/ 47 w 47"/>
                  <a:gd name="T41" fmla="*/ 495 h 495"/>
                  <a:gd name="T42" fmla="*/ 47 w 47"/>
                  <a:gd name="T43" fmla="*/ 372 h 495"/>
                  <a:gd name="T44" fmla="*/ 47 w 47"/>
                  <a:gd name="T45" fmla="*/ 247 h 495"/>
                  <a:gd name="T46" fmla="*/ 47 w 47"/>
                  <a:gd name="T47" fmla="*/ 123 h 495"/>
                  <a:gd name="T48" fmla="*/ 47 w 47"/>
                  <a:gd name="T49" fmla="*/ 0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7" h="495">
                    <a:moveTo>
                      <a:pt x="47" y="0"/>
                    </a:moveTo>
                    <a:lnTo>
                      <a:pt x="41" y="0"/>
                    </a:lnTo>
                    <a:lnTo>
                      <a:pt x="35" y="0"/>
                    </a:lnTo>
                    <a:lnTo>
                      <a:pt x="30" y="0"/>
                    </a:lnTo>
                    <a:lnTo>
                      <a:pt x="24" y="0"/>
                    </a:lnTo>
                    <a:lnTo>
                      <a:pt x="17" y="0"/>
                    </a:lnTo>
                    <a:lnTo>
                      <a:pt x="11" y="0"/>
                    </a:lnTo>
                    <a:lnTo>
                      <a:pt x="5" y="0"/>
                    </a:lnTo>
                    <a:lnTo>
                      <a:pt x="0" y="0"/>
                    </a:lnTo>
                    <a:lnTo>
                      <a:pt x="0" y="123"/>
                    </a:lnTo>
                    <a:lnTo>
                      <a:pt x="0" y="247"/>
                    </a:lnTo>
                    <a:lnTo>
                      <a:pt x="0" y="372"/>
                    </a:lnTo>
                    <a:lnTo>
                      <a:pt x="0" y="495"/>
                    </a:lnTo>
                    <a:lnTo>
                      <a:pt x="5" y="495"/>
                    </a:lnTo>
                    <a:lnTo>
                      <a:pt x="11" y="495"/>
                    </a:lnTo>
                    <a:lnTo>
                      <a:pt x="17" y="495"/>
                    </a:lnTo>
                    <a:lnTo>
                      <a:pt x="24" y="495"/>
                    </a:lnTo>
                    <a:lnTo>
                      <a:pt x="30" y="495"/>
                    </a:lnTo>
                    <a:lnTo>
                      <a:pt x="35" y="495"/>
                    </a:lnTo>
                    <a:lnTo>
                      <a:pt x="41" y="495"/>
                    </a:lnTo>
                    <a:lnTo>
                      <a:pt x="47" y="495"/>
                    </a:lnTo>
                    <a:lnTo>
                      <a:pt x="47" y="372"/>
                    </a:lnTo>
                    <a:lnTo>
                      <a:pt x="47" y="247"/>
                    </a:lnTo>
                    <a:lnTo>
                      <a:pt x="47" y="123"/>
                    </a:lnTo>
                    <a:lnTo>
                      <a:pt x="47" y="0"/>
                    </a:lnTo>
                    <a:close/>
                  </a:path>
                </a:pathLst>
              </a:custGeom>
              <a:solidFill>
                <a:srgbClr val="C1B5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120" name="Rectangle 42"/>
              <p:cNvSpPr>
                <a:spLocks noChangeArrowheads="1"/>
              </p:cNvSpPr>
              <p:nvPr/>
            </p:nvSpPr>
            <p:spPr bwMode="auto">
              <a:xfrm>
                <a:off x="2714" y="1711"/>
                <a:ext cx="23" cy="160"/>
              </a:xfrm>
              <a:prstGeom prst="rect">
                <a:avLst/>
              </a:prstGeom>
              <a:solidFill>
                <a:srgbClr val="C9BC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121" name="Freeform 43"/>
              <p:cNvSpPr>
                <a:spLocks/>
              </p:cNvSpPr>
              <p:nvPr/>
            </p:nvSpPr>
            <p:spPr bwMode="auto">
              <a:xfrm>
                <a:off x="3097" y="1881"/>
                <a:ext cx="24" cy="138"/>
              </a:xfrm>
              <a:custGeom>
                <a:avLst/>
                <a:gdLst>
                  <a:gd name="T0" fmla="*/ 23 w 46"/>
                  <a:gd name="T1" fmla="*/ 0 h 277"/>
                  <a:gd name="T2" fmla="*/ 23 w 46"/>
                  <a:gd name="T3" fmla="*/ 0 h 277"/>
                  <a:gd name="T4" fmla="*/ 14 w 46"/>
                  <a:gd name="T5" fmla="*/ 0 h 277"/>
                  <a:gd name="T6" fmla="*/ 7 w 46"/>
                  <a:gd name="T7" fmla="*/ 1 h 277"/>
                  <a:gd name="T8" fmla="*/ 2 w 46"/>
                  <a:gd name="T9" fmla="*/ 1 h 277"/>
                  <a:gd name="T10" fmla="*/ 0 w 46"/>
                  <a:gd name="T11" fmla="*/ 2 h 277"/>
                  <a:gd name="T12" fmla="*/ 0 w 46"/>
                  <a:gd name="T13" fmla="*/ 274 h 277"/>
                  <a:gd name="T14" fmla="*/ 2 w 46"/>
                  <a:gd name="T15" fmla="*/ 275 h 277"/>
                  <a:gd name="T16" fmla="*/ 7 w 46"/>
                  <a:gd name="T17" fmla="*/ 275 h 277"/>
                  <a:gd name="T18" fmla="*/ 14 w 46"/>
                  <a:gd name="T19" fmla="*/ 277 h 277"/>
                  <a:gd name="T20" fmla="*/ 23 w 46"/>
                  <a:gd name="T21" fmla="*/ 277 h 277"/>
                  <a:gd name="T22" fmla="*/ 23 w 46"/>
                  <a:gd name="T23" fmla="*/ 277 h 277"/>
                  <a:gd name="T24" fmla="*/ 32 w 46"/>
                  <a:gd name="T25" fmla="*/ 277 h 277"/>
                  <a:gd name="T26" fmla="*/ 39 w 46"/>
                  <a:gd name="T27" fmla="*/ 275 h 277"/>
                  <a:gd name="T28" fmla="*/ 44 w 46"/>
                  <a:gd name="T29" fmla="*/ 275 h 277"/>
                  <a:gd name="T30" fmla="*/ 46 w 46"/>
                  <a:gd name="T31" fmla="*/ 274 h 277"/>
                  <a:gd name="T32" fmla="*/ 46 w 46"/>
                  <a:gd name="T33" fmla="*/ 2 h 277"/>
                  <a:gd name="T34" fmla="*/ 44 w 46"/>
                  <a:gd name="T35" fmla="*/ 1 h 277"/>
                  <a:gd name="T36" fmla="*/ 39 w 46"/>
                  <a:gd name="T37" fmla="*/ 1 h 277"/>
                  <a:gd name="T38" fmla="*/ 32 w 46"/>
                  <a:gd name="T39" fmla="*/ 0 h 277"/>
                  <a:gd name="T40" fmla="*/ 23 w 46"/>
                  <a:gd name="T41" fmla="*/ 0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6" h="277">
                    <a:moveTo>
                      <a:pt x="23" y="0"/>
                    </a:moveTo>
                    <a:lnTo>
                      <a:pt x="23" y="0"/>
                    </a:lnTo>
                    <a:lnTo>
                      <a:pt x="14" y="0"/>
                    </a:lnTo>
                    <a:lnTo>
                      <a:pt x="7" y="1"/>
                    </a:lnTo>
                    <a:lnTo>
                      <a:pt x="2" y="1"/>
                    </a:lnTo>
                    <a:lnTo>
                      <a:pt x="0" y="2"/>
                    </a:lnTo>
                    <a:lnTo>
                      <a:pt x="0" y="274"/>
                    </a:lnTo>
                    <a:lnTo>
                      <a:pt x="2" y="275"/>
                    </a:lnTo>
                    <a:lnTo>
                      <a:pt x="7" y="275"/>
                    </a:lnTo>
                    <a:lnTo>
                      <a:pt x="14" y="277"/>
                    </a:lnTo>
                    <a:lnTo>
                      <a:pt x="23" y="277"/>
                    </a:lnTo>
                    <a:lnTo>
                      <a:pt x="23" y="277"/>
                    </a:lnTo>
                    <a:lnTo>
                      <a:pt x="32" y="277"/>
                    </a:lnTo>
                    <a:lnTo>
                      <a:pt x="39" y="275"/>
                    </a:lnTo>
                    <a:lnTo>
                      <a:pt x="44" y="275"/>
                    </a:lnTo>
                    <a:lnTo>
                      <a:pt x="46" y="274"/>
                    </a:lnTo>
                    <a:lnTo>
                      <a:pt x="46" y="2"/>
                    </a:lnTo>
                    <a:lnTo>
                      <a:pt x="44" y="1"/>
                    </a:lnTo>
                    <a:lnTo>
                      <a:pt x="39" y="1"/>
                    </a:lnTo>
                    <a:lnTo>
                      <a:pt x="32" y="0"/>
                    </a:lnTo>
                    <a:lnTo>
                      <a:pt x="23" y="0"/>
                    </a:lnTo>
                    <a:close/>
                  </a:path>
                </a:pathLst>
              </a:custGeom>
              <a:solidFill>
                <a:srgbClr val="7577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122" name="Freeform 44"/>
              <p:cNvSpPr>
                <a:spLocks/>
              </p:cNvSpPr>
              <p:nvPr/>
            </p:nvSpPr>
            <p:spPr bwMode="auto">
              <a:xfrm>
                <a:off x="3097" y="1881"/>
                <a:ext cx="24" cy="127"/>
              </a:xfrm>
              <a:custGeom>
                <a:avLst/>
                <a:gdLst>
                  <a:gd name="T0" fmla="*/ 25 w 46"/>
                  <a:gd name="T1" fmla="*/ 0 h 255"/>
                  <a:gd name="T2" fmla="*/ 24 w 46"/>
                  <a:gd name="T3" fmla="*/ 0 h 255"/>
                  <a:gd name="T4" fmla="*/ 24 w 46"/>
                  <a:gd name="T5" fmla="*/ 0 h 255"/>
                  <a:gd name="T6" fmla="*/ 24 w 46"/>
                  <a:gd name="T7" fmla="*/ 0 h 255"/>
                  <a:gd name="T8" fmla="*/ 23 w 46"/>
                  <a:gd name="T9" fmla="*/ 0 h 255"/>
                  <a:gd name="T10" fmla="*/ 15 w 46"/>
                  <a:gd name="T11" fmla="*/ 0 h 255"/>
                  <a:gd name="T12" fmla="*/ 8 w 46"/>
                  <a:gd name="T13" fmla="*/ 1 h 255"/>
                  <a:gd name="T14" fmla="*/ 2 w 46"/>
                  <a:gd name="T15" fmla="*/ 1 h 255"/>
                  <a:gd name="T16" fmla="*/ 0 w 46"/>
                  <a:gd name="T17" fmla="*/ 2 h 255"/>
                  <a:gd name="T18" fmla="*/ 0 w 46"/>
                  <a:gd name="T19" fmla="*/ 65 h 255"/>
                  <a:gd name="T20" fmla="*/ 0 w 46"/>
                  <a:gd name="T21" fmla="*/ 127 h 255"/>
                  <a:gd name="T22" fmla="*/ 0 w 46"/>
                  <a:gd name="T23" fmla="*/ 189 h 255"/>
                  <a:gd name="T24" fmla="*/ 0 w 46"/>
                  <a:gd name="T25" fmla="*/ 250 h 255"/>
                  <a:gd name="T26" fmla="*/ 1 w 46"/>
                  <a:gd name="T27" fmla="*/ 251 h 255"/>
                  <a:gd name="T28" fmla="*/ 6 w 46"/>
                  <a:gd name="T29" fmla="*/ 253 h 255"/>
                  <a:gd name="T30" fmla="*/ 13 w 46"/>
                  <a:gd name="T31" fmla="*/ 255 h 255"/>
                  <a:gd name="T32" fmla="*/ 21 w 46"/>
                  <a:gd name="T33" fmla="*/ 255 h 255"/>
                  <a:gd name="T34" fmla="*/ 22 w 46"/>
                  <a:gd name="T35" fmla="*/ 255 h 255"/>
                  <a:gd name="T36" fmla="*/ 22 w 46"/>
                  <a:gd name="T37" fmla="*/ 255 h 255"/>
                  <a:gd name="T38" fmla="*/ 23 w 46"/>
                  <a:gd name="T39" fmla="*/ 255 h 255"/>
                  <a:gd name="T40" fmla="*/ 23 w 46"/>
                  <a:gd name="T41" fmla="*/ 255 h 255"/>
                  <a:gd name="T42" fmla="*/ 32 w 46"/>
                  <a:gd name="T43" fmla="*/ 255 h 255"/>
                  <a:gd name="T44" fmla="*/ 39 w 46"/>
                  <a:gd name="T45" fmla="*/ 253 h 255"/>
                  <a:gd name="T46" fmla="*/ 44 w 46"/>
                  <a:gd name="T47" fmla="*/ 253 h 255"/>
                  <a:gd name="T48" fmla="*/ 46 w 46"/>
                  <a:gd name="T49" fmla="*/ 252 h 255"/>
                  <a:gd name="T50" fmla="*/ 46 w 46"/>
                  <a:gd name="T51" fmla="*/ 190 h 255"/>
                  <a:gd name="T52" fmla="*/ 46 w 46"/>
                  <a:gd name="T53" fmla="*/ 128 h 255"/>
                  <a:gd name="T54" fmla="*/ 46 w 46"/>
                  <a:gd name="T55" fmla="*/ 67 h 255"/>
                  <a:gd name="T56" fmla="*/ 46 w 46"/>
                  <a:gd name="T57" fmla="*/ 5 h 255"/>
                  <a:gd name="T58" fmla="*/ 45 w 46"/>
                  <a:gd name="T59" fmla="*/ 3 h 255"/>
                  <a:gd name="T60" fmla="*/ 40 w 46"/>
                  <a:gd name="T61" fmla="*/ 2 h 255"/>
                  <a:gd name="T62" fmla="*/ 33 w 46"/>
                  <a:gd name="T63" fmla="*/ 1 h 255"/>
                  <a:gd name="T64" fmla="*/ 25 w 46"/>
                  <a:gd name="T65"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6" h="255">
                    <a:moveTo>
                      <a:pt x="25" y="0"/>
                    </a:moveTo>
                    <a:lnTo>
                      <a:pt x="24" y="0"/>
                    </a:lnTo>
                    <a:lnTo>
                      <a:pt x="24" y="0"/>
                    </a:lnTo>
                    <a:lnTo>
                      <a:pt x="24" y="0"/>
                    </a:lnTo>
                    <a:lnTo>
                      <a:pt x="23" y="0"/>
                    </a:lnTo>
                    <a:lnTo>
                      <a:pt x="15" y="0"/>
                    </a:lnTo>
                    <a:lnTo>
                      <a:pt x="8" y="1"/>
                    </a:lnTo>
                    <a:lnTo>
                      <a:pt x="2" y="1"/>
                    </a:lnTo>
                    <a:lnTo>
                      <a:pt x="0" y="2"/>
                    </a:lnTo>
                    <a:lnTo>
                      <a:pt x="0" y="65"/>
                    </a:lnTo>
                    <a:lnTo>
                      <a:pt x="0" y="127"/>
                    </a:lnTo>
                    <a:lnTo>
                      <a:pt x="0" y="189"/>
                    </a:lnTo>
                    <a:lnTo>
                      <a:pt x="0" y="250"/>
                    </a:lnTo>
                    <a:lnTo>
                      <a:pt x="1" y="251"/>
                    </a:lnTo>
                    <a:lnTo>
                      <a:pt x="6" y="253"/>
                    </a:lnTo>
                    <a:lnTo>
                      <a:pt x="13" y="255"/>
                    </a:lnTo>
                    <a:lnTo>
                      <a:pt x="21" y="255"/>
                    </a:lnTo>
                    <a:lnTo>
                      <a:pt x="22" y="255"/>
                    </a:lnTo>
                    <a:lnTo>
                      <a:pt x="22" y="255"/>
                    </a:lnTo>
                    <a:lnTo>
                      <a:pt x="23" y="255"/>
                    </a:lnTo>
                    <a:lnTo>
                      <a:pt x="23" y="255"/>
                    </a:lnTo>
                    <a:lnTo>
                      <a:pt x="32" y="255"/>
                    </a:lnTo>
                    <a:lnTo>
                      <a:pt x="39" y="253"/>
                    </a:lnTo>
                    <a:lnTo>
                      <a:pt x="44" y="253"/>
                    </a:lnTo>
                    <a:lnTo>
                      <a:pt x="46" y="252"/>
                    </a:lnTo>
                    <a:lnTo>
                      <a:pt x="46" y="190"/>
                    </a:lnTo>
                    <a:lnTo>
                      <a:pt x="46" y="128"/>
                    </a:lnTo>
                    <a:lnTo>
                      <a:pt x="46" y="67"/>
                    </a:lnTo>
                    <a:lnTo>
                      <a:pt x="46" y="5"/>
                    </a:lnTo>
                    <a:lnTo>
                      <a:pt x="45" y="3"/>
                    </a:lnTo>
                    <a:lnTo>
                      <a:pt x="40" y="2"/>
                    </a:lnTo>
                    <a:lnTo>
                      <a:pt x="33" y="1"/>
                    </a:lnTo>
                    <a:lnTo>
                      <a:pt x="25" y="0"/>
                    </a:lnTo>
                    <a:close/>
                  </a:path>
                </a:pathLst>
              </a:custGeom>
              <a:solidFill>
                <a:srgbClr val="7C7F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123" name="Freeform 45"/>
              <p:cNvSpPr>
                <a:spLocks/>
              </p:cNvSpPr>
              <p:nvPr/>
            </p:nvSpPr>
            <p:spPr bwMode="auto">
              <a:xfrm>
                <a:off x="3097" y="1881"/>
                <a:ext cx="24" cy="116"/>
              </a:xfrm>
              <a:custGeom>
                <a:avLst/>
                <a:gdLst>
                  <a:gd name="T0" fmla="*/ 28 w 46"/>
                  <a:gd name="T1" fmla="*/ 0 h 233"/>
                  <a:gd name="T2" fmla="*/ 26 w 46"/>
                  <a:gd name="T3" fmla="*/ 0 h 233"/>
                  <a:gd name="T4" fmla="*/ 25 w 46"/>
                  <a:gd name="T5" fmla="*/ 0 h 233"/>
                  <a:gd name="T6" fmla="*/ 24 w 46"/>
                  <a:gd name="T7" fmla="*/ 0 h 233"/>
                  <a:gd name="T8" fmla="*/ 23 w 46"/>
                  <a:gd name="T9" fmla="*/ 0 h 233"/>
                  <a:gd name="T10" fmla="*/ 15 w 46"/>
                  <a:gd name="T11" fmla="*/ 0 h 233"/>
                  <a:gd name="T12" fmla="*/ 8 w 46"/>
                  <a:gd name="T13" fmla="*/ 1 h 233"/>
                  <a:gd name="T14" fmla="*/ 2 w 46"/>
                  <a:gd name="T15" fmla="*/ 1 h 233"/>
                  <a:gd name="T16" fmla="*/ 0 w 46"/>
                  <a:gd name="T17" fmla="*/ 2 h 233"/>
                  <a:gd name="T18" fmla="*/ 0 w 46"/>
                  <a:gd name="T19" fmla="*/ 59 h 233"/>
                  <a:gd name="T20" fmla="*/ 0 w 46"/>
                  <a:gd name="T21" fmla="*/ 114 h 233"/>
                  <a:gd name="T22" fmla="*/ 0 w 46"/>
                  <a:gd name="T23" fmla="*/ 171 h 233"/>
                  <a:gd name="T24" fmla="*/ 0 w 46"/>
                  <a:gd name="T25" fmla="*/ 227 h 233"/>
                  <a:gd name="T26" fmla="*/ 1 w 46"/>
                  <a:gd name="T27" fmla="*/ 228 h 233"/>
                  <a:gd name="T28" fmla="*/ 6 w 46"/>
                  <a:gd name="T29" fmla="*/ 230 h 233"/>
                  <a:gd name="T30" fmla="*/ 13 w 46"/>
                  <a:gd name="T31" fmla="*/ 232 h 233"/>
                  <a:gd name="T32" fmla="*/ 20 w 46"/>
                  <a:gd name="T33" fmla="*/ 233 h 233"/>
                  <a:gd name="T34" fmla="*/ 21 w 46"/>
                  <a:gd name="T35" fmla="*/ 233 h 233"/>
                  <a:gd name="T36" fmla="*/ 22 w 46"/>
                  <a:gd name="T37" fmla="*/ 233 h 233"/>
                  <a:gd name="T38" fmla="*/ 22 w 46"/>
                  <a:gd name="T39" fmla="*/ 233 h 233"/>
                  <a:gd name="T40" fmla="*/ 23 w 46"/>
                  <a:gd name="T41" fmla="*/ 233 h 233"/>
                  <a:gd name="T42" fmla="*/ 32 w 46"/>
                  <a:gd name="T43" fmla="*/ 233 h 233"/>
                  <a:gd name="T44" fmla="*/ 39 w 46"/>
                  <a:gd name="T45" fmla="*/ 232 h 233"/>
                  <a:gd name="T46" fmla="*/ 44 w 46"/>
                  <a:gd name="T47" fmla="*/ 232 h 233"/>
                  <a:gd name="T48" fmla="*/ 46 w 46"/>
                  <a:gd name="T49" fmla="*/ 230 h 233"/>
                  <a:gd name="T50" fmla="*/ 46 w 46"/>
                  <a:gd name="T51" fmla="*/ 175 h 233"/>
                  <a:gd name="T52" fmla="*/ 46 w 46"/>
                  <a:gd name="T53" fmla="*/ 119 h 233"/>
                  <a:gd name="T54" fmla="*/ 46 w 46"/>
                  <a:gd name="T55" fmla="*/ 62 h 233"/>
                  <a:gd name="T56" fmla="*/ 46 w 46"/>
                  <a:gd name="T57" fmla="*/ 6 h 233"/>
                  <a:gd name="T58" fmla="*/ 45 w 46"/>
                  <a:gd name="T59" fmla="*/ 5 h 233"/>
                  <a:gd name="T60" fmla="*/ 40 w 46"/>
                  <a:gd name="T61" fmla="*/ 2 h 233"/>
                  <a:gd name="T62" fmla="*/ 35 w 46"/>
                  <a:gd name="T63" fmla="*/ 1 h 233"/>
                  <a:gd name="T64" fmla="*/ 28 w 46"/>
                  <a:gd name="T65" fmla="*/ 0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6" h="233">
                    <a:moveTo>
                      <a:pt x="28" y="0"/>
                    </a:moveTo>
                    <a:lnTo>
                      <a:pt x="26" y="0"/>
                    </a:lnTo>
                    <a:lnTo>
                      <a:pt x="25" y="0"/>
                    </a:lnTo>
                    <a:lnTo>
                      <a:pt x="24" y="0"/>
                    </a:lnTo>
                    <a:lnTo>
                      <a:pt x="23" y="0"/>
                    </a:lnTo>
                    <a:lnTo>
                      <a:pt x="15" y="0"/>
                    </a:lnTo>
                    <a:lnTo>
                      <a:pt x="8" y="1"/>
                    </a:lnTo>
                    <a:lnTo>
                      <a:pt x="2" y="1"/>
                    </a:lnTo>
                    <a:lnTo>
                      <a:pt x="0" y="2"/>
                    </a:lnTo>
                    <a:lnTo>
                      <a:pt x="0" y="59"/>
                    </a:lnTo>
                    <a:lnTo>
                      <a:pt x="0" y="114"/>
                    </a:lnTo>
                    <a:lnTo>
                      <a:pt x="0" y="171"/>
                    </a:lnTo>
                    <a:lnTo>
                      <a:pt x="0" y="227"/>
                    </a:lnTo>
                    <a:lnTo>
                      <a:pt x="1" y="228"/>
                    </a:lnTo>
                    <a:lnTo>
                      <a:pt x="6" y="230"/>
                    </a:lnTo>
                    <a:lnTo>
                      <a:pt x="13" y="232"/>
                    </a:lnTo>
                    <a:lnTo>
                      <a:pt x="20" y="233"/>
                    </a:lnTo>
                    <a:lnTo>
                      <a:pt x="21" y="233"/>
                    </a:lnTo>
                    <a:lnTo>
                      <a:pt x="22" y="233"/>
                    </a:lnTo>
                    <a:lnTo>
                      <a:pt x="22" y="233"/>
                    </a:lnTo>
                    <a:lnTo>
                      <a:pt x="23" y="233"/>
                    </a:lnTo>
                    <a:lnTo>
                      <a:pt x="32" y="233"/>
                    </a:lnTo>
                    <a:lnTo>
                      <a:pt x="39" y="232"/>
                    </a:lnTo>
                    <a:lnTo>
                      <a:pt x="44" y="232"/>
                    </a:lnTo>
                    <a:lnTo>
                      <a:pt x="46" y="230"/>
                    </a:lnTo>
                    <a:lnTo>
                      <a:pt x="46" y="175"/>
                    </a:lnTo>
                    <a:lnTo>
                      <a:pt x="46" y="119"/>
                    </a:lnTo>
                    <a:lnTo>
                      <a:pt x="46" y="62"/>
                    </a:lnTo>
                    <a:lnTo>
                      <a:pt x="46" y="6"/>
                    </a:lnTo>
                    <a:lnTo>
                      <a:pt x="45" y="5"/>
                    </a:lnTo>
                    <a:lnTo>
                      <a:pt x="40" y="2"/>
                    </a:lnTo>
                    <a:lnTo>
                      <a:pt x="35" y="1"/>
                    </a:lnTo>
                    <a:lnTo>
                      <a:pt x="28" y="0"/>
                    </a:lnTo>
                    <a:close/>
                  </a:path>
                </a:pathLst>
              </a:custGeom>
              <a:solidFill>
                <a:srgbClr val="8484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124" name="Freeform 46"/>
              <p:cNvSpPr>
                <a:spLocks/>
              </p:cNvSpPr>
              <p:nvPr/>
            </p:nvSpPr>
            <p:spPr bwMode="auto">
              <a:xfrm>
                <a:off x="3097" y="1881"/>
                <a:ext cx="24" cy="105"/>
              </a:xfrm>
              <a:custGeom>
                <a:avLst/>
                <a:gdLst>
                  <a:gd name="T0" fmla="*/ 30 w 46"/>
                  <a:gd name="T1" fmla="*/ 0 h 211"/>
                  <a:gd name="T2" fmla="*/ 29 w 46"/>
                  <a:gd name="T3" fmla="*/ 0 h 211"/>
                  <a:gd name="T4" fmla="*/ 26 w 46"/>
                  <a:gd name="T5" fmla="*/ 0 h 211"/>
                  <a:gd name="T6" fmla="*/ 25 w 46"/>
                  <a:gd name="T7" fmla="*/ 0 h 211"/>
                  <a:gd name="T8" fmla="*/ 23 w 46"/>
                  <a:gd name="T9" fmla="*/ 0 h 211"/>
                  <a:gd name="T10" fmla="*/ 15 w 46"/>
                  <a:gd name="T11" fmla="*/ 0 h 211"/>
                  <a:gd name="T12" fmla="*/ 8 w 46"/>
                  <a:gd name="T13" fmla="*/ 1 h 211"/>
                  <a:gd name="T14" fmla="*/ 3 w 46"/>
                  <a:gd name="T15" fmla="*/ 1 h 211"/>
                  <a:gd name="T16" fmla="*/ 0 w 46"/>
                  <a:gd name="T17" fmla="*/ 2 h 211"/>
                  <a:gd name="T18" fmla="*/ 0 w 46"/>
                  <a:gd name="T19" fmla="*/ 53 h 211"/>
                  <a:gd name="T20" fmla="*/ 0 w 46"/>
                  <a:gd name="T21" fmla="*/ 103 h 211"/>
                  <a:gd name="T22" fmla="*/ 0 w 46"/>
                  <a:gd name="T23" fmla="*/ 153 h 211"/>
                  <a:gd name="T24" fmla="*/ 0 w 46"/>
                  <a:gd name="T25" fmla="*/ 204 h 211"/>
                  <a:gd name="T26" fmla="*/ 1 w 46"/>
                  <a:gd name="T27" fmla="*/ 206 h 211"/>
                  <a:gd name="T28" fmla="*/ 6 w 46"/>
                  <a:gd name="T29" fmla="*/ 207 h 211"/>
                  <a:gd name="T30" fmla="*/ 10 w 46"/>
                  <a:gd name="T31" fmla="*/ 210 h 211"/>
                  <a:gd name="T32" fmla="*/ 17 w 46"/>
                  <a:gd name="T33" fmla="*/ 211 h 211"/>
                  <a:gd name="T34" fmla="*/ 18 w 46"/>
                  <a:gd name="T35" fmla="*/ 211 h 211"/>
                  <a:gd name="T36" fmla="*/ 21 w 46"/>
                  <a:gd name="T37" fmla="*/ 211 h 211"/>
                  <a:gd name="T38" fmla="*/ 22 w 46"/>
                  <a:gd name="T39" fmla="*/ 211 h 211"/>
                  <a:gd name="T40" fmla="*/ 23 w 46"/>
                  <a:gd name="T41" fmla="*/ 211 h 211"/>
                  <a:gd name="T42" fmla="*/ 31 w 46"/>
                  <a:gd name="T43" fmla="*/ 211 h 211"/>
                  <a:gd name="T44" fmla="*/ 38 w 46"/>
                  <a:gd name="T45" fmla="*/ 211 h 211"/>
                  <a:gd name="T46" fmla="*/ 44 w 46"/>
                  <a:gd name="T47" fmla="*/ 211 h 211"/>
                  <a:gd name="T48" fmla="*/ 46 w 46"/>
                  <a:gd name="T49" fmla="*/ 210 h 211"/>
                  <a:gd name="T50" fmla="*/ 46 w 46"/>
                  <a:gd name="T51" fmla="*/ 159 h 211"/>
                  <a:gd name="T52" fmla="*/ 46 w 46"/>
                  <a:gd name="T53" fmla="*/ 108 h 211"/>
                  <a:gd name="T54" fmla="*/ 46 w 46"/>
                  <a:gd name="T55" fmla="*/ 58 h 211"/>
                  <a:gd name="T56" fmla="*/ 46 w 46"/>
                  <a:gd name="T57" fmla="*/ 7 h 211"/>
                  <a:gd name="T58" fmla="*/ 45 w 46"/>
                  <a:gd name="T59" fmla="*/ 5 h 211"/>
                  <a:gd name="T60" fmla="*/ 41 w 46"/>
                  <a:gd name="T61" fmla="*/ 3 h 211"/>
                  <a:gd name="T62" fmla="*/ 37 w 46"/>
                  <a:gd name="T63" fmla="*/ 1 h 211"/>
                  <a:gd name="T64" fmla="*/ 30 w 46"/>
                  <a:gd name="T65"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6" h="211">
                    <a:moveTo>
                      <a:pt x="30" y="0"/>
                    </a:moveTo>
                    <a:lnTo>
                      <a:pt x="29" y="0"/>
                    </a:lnTo>
                    <a:lnTo>
                      <a:pt x="26" y="0"/>
                    </a:lnTo>
                    <a:lnTo>
                      <a:pt x="25" y="0"/>
                    </a:lnTo>
                    <a:lnTo>
                      <a:pt x="23" y="0"/>
                    </a:lnTo>
                    <a:lnTo>
                      <a:pt x="15" y="0"/>
                    </a:lnTo>
                    <a:lnTo>
                      <a:pt x="8" y="1"/>
                    </a:lnTo>
                    <a:lnTo>
                      <a:pt x="3" y="1"/>
                    </a:lnTo>
                    <a:lnTo>
                      <a:pt x="0" y="2"/>
                    </a:lnTo>
                    <a:lnTo>
                      <a:pt x="0" y="53"/>
                    </a:lnTo>
                    <a:lnTo>
                      <a:pt x="0" y="103"/>
                    </a:lnTo>
                    <a:lnTo>
                      <a:pt x="0" y="153"/>
                    </a:lnTo>
                    <a:lnTo>
                      <a:pt x="0" y="204"/>
                    </a:lnTo>
                    <a:lnTo>
                      <a:pt x="1" y="206"/>
                    </a:lnTo>
                    <a:lnTo>
                      <a:pt x="6" y="207"/>
                    </a:lnTo>
                    <a:lnTo>
                      <a:pt x="10" y="210"/>
                    </a:lnTo>
                    <a:lnTo>
                      <a:pt x="17" y="211"/>
                    </a:lnTo>
                    <a:lnTo>
                      <a:pt x="18" y="211"/>
                    </a:lnTo>
                    <a:lnTo>
                      <a:pt x="21" y="211"/>
                    </a:lnTo>
                    <a:lnTo>
                      <a:pt x="22" y="211"/>
                    </a:lnTo>
                    <a:lnTo>
                      <a:pt x="23" y="211"/>
                    </a:lnTo>
                    <a:lnTo>
                      <a:pt x="31" y="211"/>
                    </a:lnTo>
                    <a:lnTo>
                      <a:pt x="38" y="211"/>
                    </a:lnTo>
                    <a:lnTo>
                      <a:pt x="44" y="211"/>
                    </a:lnTo>
                    <a:lnTo>
                      <a:pt x="46" y="210"/>
                    </a:lnTo>
                    <a:lnTo>
                      <a:pt x="46" y="159"/>
                    </a:lnTo>
                    <a:lnTo>
                      <a:pt x="46" y="108"/>
                    </a:lnTo>
                    <a:lnTo>
                      <a:pt x="46" y="58"/>
                    </a:lnTo>
                    <a:lnTo>
                      <a:pt x="46" y="7"/>
                    </a:lnTo>
                    <a:lnTo>
                      <a:pt x="45" y="5"/>
                    </a:lnTo>
                    <a:lnTo>
                      <a:pt x="41" y="3"/>
                    </a:lnTo>
                    <a:lnTo>
                      <a:pt x="37" y="1"/>
                    </a:lnTo>
                    <a:lnTo>
                      <a:pt x="30" y="0"/>
                    </a:lnTo>
                    <a:close/>
                  </a:path>
                </a:pathLst>
              </a:custGeom>
              <a:solidFill>
                <a:srgbClr val="8C8C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125" name="Freeform 47"/>
              <p:cNvSpPr>
                <a:spLocks/>
              </p:cNvSpPr>
              <p:nvPr/>
            </p:nvSpPr>
            <p:spPr bwMode="auto">
              <a:xfrm>
                <a:off x="3097" y="1881"/>
                <a:ext cx="24" cy="94"/>
              </a:xfrm>
              <a:custGeom>
                <a:avLst/>
                <a:gdLst>
                  <a:gd name="T0" fmla="*/ 32 w 46"/>
                  <a:gd name="T1" fmla="*/ 0 h 189"/>
                  <a:gd name="T2" fmla="*/ 30 w 46"/>
                  <a:gd name="T3" fmla="*/ 0 h 189"/>
                  <a:gd name="T4" fmla="*/ 28 w 46"/>
                  <a:gd name="T5" fmla="*/ 0 h 189"/>
                  <a:gd name="T6" fmla="*/ 25 w 46"/>
                  <a:gd name="T7" fmla="*/ 0 h 189"/>
                  <a:gd name="T8" fmla="*/ 23 w 46"/>
                  <a:gd name="T9" fmla="*/ 0 h 189"/>
                  <a:gd name="T10" fmla="*/ 16 w 46"/>
                  <a:gd name="T11" fmla="*/ 0 h 189"/>
                  <a:gd name="T12" fmla="*/ 9 w 46"/>
                  <a:gd name="T13" fmla="*/ 0 h 189"/>
                  <a:gd name="T14" fmla="*/ 3 w 46"/>
                  <a:gd name="T15" fmla="*/ 1 h 189"/>
                  <a:gd name="T16" fmla="*/ 0 w 46"/>
                  <a:gd name="T17" fmla="*/ 1 h 189"/>
                  <a:gd name="T18" fmla="*/ 0 w 46"/>
                  <a:gd name="T19" fmla="*/ 46 h 189"/>
                  <a:gd name="T20" fmla="*/ 0 w 46"/>
                  <a:gd name="T21" fmla="*/ 91 h 189"/>
                  <a:gd name="T22" fmla="*/ 0 w 46"/>
                  <a:gd name="T23" fmla="*/ 136 h 189"/>
                  <a:gd name="T24" fmla="*/ 0 w 46"/>
                  <a:gd name="T25" fmla="*/ 181 h 189"/>
                  <a:gd name="T26" fmla="*/ 1 w 46"/>
                  <a:gd name="T27" fmla="*/ 183 h 189"/>
                  <a:gd name="T28" fmla="*/ 5 w 46"/>
                  <a:gd name="T29" fmla="*/ 186 h 189"/>
                  <a:gd name="T30" fmla="*/ 9 w 46"/>
                  <a:gd name="T31" fmla="*/ 187 h 189"/>
                  <a:gd name="T32" fmla="*/ 15 w 46"/>
                  <a:gd name="T33" fmla="*/ 189 h 189"/>
                  <a:gd name="T34" fmla="*/ 17 w 46"/>
                  <a:gd name="T35" fmla="*/ 189 h 189"/>
                  <a:gd name="T36" fmla="*/ 20 w 46"/>
                  <a:gd name="T37" fmla="*/ 189 h 189"/>
                  <a:gd name="T38" fmla="*/ 21 w 46"/>
                  <a:gd name="T39" fmla="*/ 189 h 189"/>
                  <a:gd name="T40" fmla="*/ 23 w 46"/>
                  <a:gd name="T41" fmla="*/ 189 h 189"/>
                  <a:gd name="T42" fmla="*/ 31 w 46"/>
                  <a:gd name="T43" fmla="*/ 189 h 189"/>
                  <a:gd name="T44" fmla="*/ 38 w 46"/>
                  <a:gd name="T45" fmla="*/ 189 h 189"/>
                  <a:gd name="T46" fmla="*/ 43 w 46"/>
                  <a:gd name="T47" fmla="*/ 189 h 189"/>
                  <a:gd name="T48" fmla="*/ 46 w 46"/>
                  <a:gd name="T49" fmla="*/ 188 h 189"/>
                  <a:gd name="T50" fmla="*/ 46 w 46"/>
                  <a:gd name="T51" fmla="*/ 143 h 189"/>
                  <a:gd name="T52" fmla="*/ 46 w 46"/>
                  <a:gd name="T53" fmla="*/ 98 h 189"/>
                  <a:gd name="T54" fmla="*/ 46 w 46"/>
                  <a:gd name="T55" fmla="*/ 54 h 189"/>
                  <a:gd name="T56" fmla="*/ 46 w 46"/>
                  <a:gd name="T57" fmla="*/ 9 h 189"/>
                  <a:gd name="T58" fmla="*/ 45 w 46"/>
                  <a:gd name="T59" fmla="*/ 7 h 189"/>
                  <a:gd name="T60" fmla="*/ 43 w 46"/>
                  <a:gd name="T61" fmla="*/ 5 h 189"/>
                  <a:gd name="T62" fmla="*/ 38 w 46"/>
                  <a:gd name="T63" fmla="*/ 2 h 189"/>
                  <a:gd name="T64" fmla="*/ 32 w 46"/>
                  <a:gd name="T65" fmla="*/ 0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6" h="189">
                    <a:moveTo>
                      <a:pt x="32" y="0"/>
                    </a:moveTo>
                    <a:lnTo>
                      <a:pt x="30" y="0"/>
                    </a:lnTo>
                    <a:lnTo>
                      <a:pt x="28" y="0"/>
                    </a:lnTo>
                    <a:lnTo>
                      <a:pt x="25" y="0"/>
                    </a:lnTo>
                    <a:lnTo>
                      <a:pt x="23" y="0"/>
                    </a:lnTo>
                    <a:lnTo>
                      <a:pt x="16" y="0"/>
                    </a:lnTo>
                    <a:lnTo>
                      <a:pt x="9" y="0"/>
                    </a:lnTo>
                    <a:lnTo>
                      <a:pt x="3" y="1"/>
                    </a:lnTo>
                    <a:lnTo>
                      <a:pt x="0" y="1"/>
                    </a:lnTo>
                    <a:lnTo>
                      <a:pt x="0" y="46"/>
                    </a:lnTo>
                    <a:lnTo>
                      <a:pt x="0" y="91"/>
                    </a:lnTo>
                    <a:lnTo>
                      <a:pt x="0" y="136"/>
                    </a:lnTo>
                    <a:lnTo>
                      <a:pt x="0" y="181"/>
                    </a:lnTo>
                    <a:lnTo>
                      <a:pt x="1" y="183"/>
                    </a:lnTo>
                    <a:lnTo>
                      <a:pt x="5" y="186"/>
                    </a:lnTo>
                    <a:lnTo>
                      <a:pt x="9" y="187"/>
                    </a:lnTo>
                    <a:lnTo>
                      <a:pt x="15" y="189"/>
                    </a:lnTo>
                    <a:lnTo>
                      <a:pt x="17" y="189"/>
                    </a:lnTo>
                    <a:lnTo>
                      <a:pt x="20" y="189"/>
                    </a:lnTo>
                    <a:lnTo>
                      <a:pt x="21" y="189"/>
                    </a:lnTo>
                    <a:lnTo>
                      <a:pt x="23" y="189"/>
                    </a:lnTo>
                    <a:lnTo>
                      <a:pt x="31" y="189"/>
                    </a:lnTo>
                    <a:lnTo>
                      <a:pt x="38" y="189"/>
                    </a:lnTo>
                    <a:lnTo>
                      <a:pt x="43" y="189"/>
                    </a:lnTo>
                    <a:lnTo>
                      <a:pt x="46" y="188"/>
                    </a:lnTo>
                    <a:lnTo>
                      <a:pt x="46" y="143"/>
                    </a:lnTo>
                    <a:lnTo>
                      <a:pt x="46" y="98"/>
                    </a:lnTo>
                    <a:lnTo>
                      <a:pt x="46" y="54"/>
                    </a:lnTo>
                    <a:lnTo>
                      <a:pt x="46" y="9"/>
                    </a:lnTo>
                    <a:lnTo>
                      <a:pt x="45" y="7"/>
                    </a:lnTo>
                    <a:lnTo>
                      <a:pt x="43" y="5"/>
                    </a:lnTo>
                    <a:lnTo>
                      <a:pt x="38" y="2"/>
                    </a:lnTo>
                    <a:lnTo>
                      <a:pt x="32" y="0"/>
                    </a:lnTo>
                    <a:close/>
                  </a:path>
                </a:pathLst>
              </a:custGeom>
              <a:solidFill>
                <a:srgbClr val="9391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126" name="Freeform 48"/>
              <p:cNvSpPr>
                <a:spLocks/>
              </p:cNvSpPr>
              <p:nvPr/>
            </p:nvSpPr>
            <p:spPr bwMode="auto">
              <a:xfrm>
                <a:off x="3097" y="1881"/>
                <a:ext cx="24" cy="84"/>
              </a:xfrm>
              <a:custGeom>
                <a:avLst/>
                <a:gdLst>
                  <a:gd name="T0" fmla="*/ 33 w 46"/>
                  <a:gd name="T1" fmla="*/ 0 h 169"/>
                  <a:gd name="T2" fmla="*/ 31 w 46"/>
                  <a:gd name="T3" fmla="*/ 0 h 169"/>
                  <a:gd name="T4" fmla="*/ 29 w 46"/>
                  <a:gd name="T5" fmla="*/ 0 h 169"/>
                  <a:gd name="T6" fmla="*/ 25 w 46"/>
                  <a:gd name="T7" fmla="*/ 0 h 169"/>
                  <a:gd name="T8" fmla="*/ 23 w 46"/>
                  <a:gd name="T9" fmla="*/ 0 h 169"/>
                  <a:gd name="T10" fmla="*/ 16 w 46"/>
                  <a:gd name="T11" fmla="*/ 0 h 169"/>
                  <a:gd name="T12" fmla="*/ 9 w 46"/>
                  <a:gd name="T13" fmla="*/ 0 h 169"/>
                  <a:gd name="T14" fmla="*/ 3 w 46"/>
                  <a:gd name="T15" fmla="*/ 1 h 169"/>
                  <a:gd name="T16" fmla="*/ 0 w 46"/>
                  <a:gd name="T17" fmla="*/ 1 h 169"/>
                  <a:gd name="T18" fmla="*/ 0 w 46"/>
                  <a:gd name="T19" fmla="*/ 40 h 169"/>
                  <a:gd name="T20" fmla="*/ 0 w 46"/>
                  <a:gd name="T21" fmla="*/ 80 h 169"/>
                  <a:gd name="T22" fmla="*/ 0 w 46"/>
                  <a:gd name="T23" fmla="*/ 120 h 169"/>
                  <a:gd name="T24" fmla="*/ 0 w 46"/>
                  <a:gd name="T25" fmla="*/ 159 h 169"/>
                  <a:gd name="T26" fmla="*/ 1 w 46"/>
                  <a:gd name="T27" fmla="*/ 161 h 169"/>
                  <a:gd name="T28" fmla="*/ 3 w 46"/>
                  <a:gd name="T29" fmla="*/ 164 h 169"/>
                  <a:gd name="T30" fmla="*/ 8 w 46"/>
                  <a:gd name="T31" fmla="*/ 167 h 169"/>
                  <a:gd name="T32" fmla="*/ 13 w 46"/>
                  <a:gd name="T33" fmla="*/ 169 h 169"/>
                  <a:gd name="T34" fmla="*/ 15 w 46"/>
                  <a:gd name="T35" fmla="*/ 169 h 169"/>
                  <a:gd name="T36" fmla="*/ 18 w 46"/>
                  <a:gd name="T37" fmla="*/ 169 h 169"/>
                  <a:gd name="T38" fmla="*/ 21 w 46"/>
                  <a:gd name="T39" fmla="*/ 169 h 169"/>
                  <a:gd name="T40" fmla="*/ 23 w 46"/>
                  <a:gd name="T41" fmla="*/ 169 h 169"/>
                  <a:gd name="T42" fmla="*/ 31 w 46"/>
                  <a:gd name="T43" fmla="*/ 169 h 169"/>
                  <a:gd name="T44" fmla="*/ 37 w 46"/>
                  <a:gd name="T45" fmla="*/ 168 h 169"/>
                  <a:gd name="T46" fmla="*/ 43 w 46"/>
                  <a:gd name="T47" fmla="*/ 168 h 169"/>
                  <a:gd name="T48" fmla="*/ 46 w 46"/>
                  <a:gd name="T49" fmla="*/ 167 h 169"/>
                  <a:gd name="T50" fmla="*/ 46 w 46"/>
                  <a:gd name="T51" fmla="*/ 128 h 169"/>
                  <a:gd name="T52" fmla="*/ 46 w 46"/>
                  <a:gd name="T53" fmla="*/ 89 h 169"/>
                  <a:gd name="T54" fmla="*/ 46 w 46"/>
                  <a:gd name="T55" fmla="*/ 50 h 169"/>
                  <a:gd name="T56" fmla="*/ 46 w 46"/>
                  <a:gd name="T57" fmla="*/ 10 h 169"/>
                  <a:gd name="T58" fmla="*/ 45 w 46"/>
                  <a:gd name="T59" fmla="*/ 8 h 169"/>
                  <a:gd name="T60" fmla="*/ 43 w 46"/>
                  <a:gd name="T61" fmla="*/ 5 h 169"/>
                  <a:gd name="T62" fmla="*/ 38 w 46"/>
                  <a:gd name="T63" fmla="*/ 2 h 169"/>
                  <a:gd name="T64" fmla="*/ 33 w 46"/>
                  <a:gd name="T65" fmla="*/ 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6" h="169">
                    <a:moveTo>
                      <a:pt x="33" y="0"/>
                    </a:moveTo>
                    <a:lnTo>
                      <a:pt x="31" y="0"/>
                    </a:lnTo>
                    <a:lnTo>
                      <a:pt x="29" y="0"/>
                    </a:lnTo>
                    <a:lnTo>
                      <a:pt x="25" y="0"/>
                    </a:lnTo>
                    <a:lnTo>
                      <a:pt x="23" y="0"/>
                    </a:lnTo>
                    <a:lnTo>
                      <a:pt x="16" y="0"/>
                    </a:lnTo>
                    <a:lnTo>
                      <a:pt x="9" y="0"/>
                    </a:lnTo>
                    <a:lnTo>
                      <a:pt x="3" y="1"/>
                    </a:lnTo>
                    <a:lnTo>
                      <a:pt x="0" y="1"/>
                    </a:lnTo>
                    <a:lnTo>
                      <a:pt x="0" y="40"/>
                    </a:lnTo>
                    <a:lnTo>
                      <a:pt x="0" y="80"/>
                    </a:lnTo>
                    <a:lnTo>
                      <a:pt x="0" y="120"/>
                    </a:lnTo>
                    <a:lnTo>
                      <a:pt x="0" y="159"/>
                    </a:lnTo>
                    <a:lnTo>
                      <a:pt x="1" y="161"/>
                    </a:lnTo>
                    <a:lnTo>
                      <a:pt x="3" y="164"/>
                    </a:lnTo>
                    <a:lnTo>
                      <a:pt x="8" y="167"/>
                    </a:lnTo>
                    <a:lnTo>
                      <a:pt x="13" y="169"/>
                    </a:lnTo>
                    <a:lnTo>
                      <a:pt x="15" y="169"/>
                    </a:lnTo>
                    <a:lnTo>
                      <a:pt x="18" y="169"/>
                    </a:lnTo>
                    <a:lnTo>
                      <a:pt x="21" y="169"/>
                    </a:lnTo>
                    <a:lnTo>
                      <a:pt x="23" y="169"/>
                    </a:lnTo>
                    <a:lnTo>
                      <a:pt x="31" y="169"/>
                    </a:lnTo>
                    <a:lnTo>
                      <a:pt x="37" y="168"/>
                    </a:lnTo>
                    <a:lnTo>
                      <a:pt x="43" y="168"/>
                    </a:lnTo>
                    <a:lnTo>
                      <a:pt x="46" y="167"/>
                    </a:lnTo>
                    <a:lnTo>
                      <a:pt x="46" y="128"/>
                    </a:lnTo>
                    <a:lnTo>
                      <a:pt x="46" y="89"/>
                    </a:lnTo>
                    <a:lnTo>
                      <a:pt x="46" y="50"/>
                    </a:lnTo>
                    <a:lnTo>
                      <a:pt x="46" y="10"/>
                    </a:lnTo>
                    <a:lnTo>
                      <a:pt x="45" y="8"/>
                    </a:lnTo>
                    <a:lnTo>
                      <a:pt x="43" y="5"/>
                    </a:lnTo>
                    <a:lnTo>
                      <a:pt x="38" y="2"/>
                    </a:lnTo>
                    <a:lnTo>
                      <a:pt x="33" y="0"/>
                    </a:lnTo>
                    <a:close/>
                  </a:path>
                </a:pathLst>
              </a:custGeom>
              <a:solidFill>
                <a:srgbClr val="9B99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127" name="Freeform 49"/>
              <p:cNvSpPr>
                <a:spLocks/>
              </p:cNvSpPr>
              <p:nvPr/>
            </p:nvSpPr>
            <p:spPr bwMode="auto">
              <a:xfrm>
                <a:off x="3097" y="1881"/>
                <a:ext cx="24" cy="73"/>
              </a:xfrm>
              <a:custGeom>
                <a:avLst/>
                <a:gdLst>
                  <a:gd name="T0" fmla="*/ 36 w 46"/>
                  <a:gd name="T1" fmla="*/ 0 h 147"/>
                  <a:gd name="T2" fmla="*/ 33 w 46"/>
                  <a:gd name="T3" fmla="*/ 0 h 147"/>
                  <a:gd name="T4" fmla="*/ 30 w 46"/>
                  <a:gd name="T5" fmla="*/ 0 h 147"/>
                  <a:gd name="T6" fmla="*/ 26 w 46"/>
                  <a:gd name="T7" fmla="*/ 0 h 147"/>
                  <a:gd name="T8" fmla="*/ 23 w 46"/>
                  <a:gd name="T9" fmla="*/ 0 h 147"/>
                  <a:gd name="T10" fmla="*/ 16 w 46"/>
                  <a:gd name="T11" fmla="*/ 0 h 147"/>
                  <a:gd name="T12" fmla="*/ 10 w 46"/>
                  <a:gd name="T13" fmla="*/ 0 h 147"/>
                  <a:gd name="T14" fmla="*/ 5 w 46"/>
                  <a:gd name="T15" fmla="*/ 0 h 147"/>
                  <a:gd name="T16" fmla="*/ 0 w 46"/>
                  <a:gd name="T17" fmla="*/ 1 h 147"/>
                  <a:gd name="T18" fmla="*/ 0 w 46"/>
                  <a:gd name="T19" fmla="*/ 35 h 147"/>
                  <a:gd name="T20" fmla="*/ 0 w 46"/>
                  <a:gd name="T21" fmla="*/ 68 h 147"/>
                  <a:gd name="T22" fmla="*/ 0 w 46"/>
                  <a:gd name="T23" fmla="*/ 101 h 147"/>
                  <a:gd name="T24" fmla="*/ 0 w 46"/>
                  <a:gd name="T25" fmla="*/ 135 h 147"/>
                  <a:gd name="T26" fmla="*/ 1 w 46"/>
                  <a:gd name="T27" fmla="*/ 138 h 147"/>
                  <a:gd name="T28" fmla="*/ 3 w 46"/>
                  <a:gd name="T29" fmla="*/ 142 h 147"/>
                  <a:gd name="T30" fmla="*/ 6 w 46"/>
                  <a:gd name="T31" fmla="*/ 145 h 147"/>
                  <a:gd name="T32" fmla="*/ 10 w 46"/>
                  <a:gd name="T33" fmla="*/ 147 h 147"/>
                  <a:gd name="T34" fmla="*/ 14 w 46"/>
                  <a:gd name="T35" fmla="*/ 147 h 147"/>
                  <a:gd name="T36" fmla="*/ 17 w 46"/>
                  <a:gd name="T37" fmla="*/ 147 h 147"/>
                  <a:gd name="T38" fmla="*/ 21 w 46"/>
                  <a:gd name="T39" fmla="*/ 147 h 147"/>
                  <a:gd name="T40" fmla="*/ 23 w 46"/>
                  <a:gd name="T41" fmla="*/ 147 h 147"/>
                  <a:gd name="T42" fmla="*/ 31 w 46"/>
                  <a:gd name="T43" fmla="*/ 147 h 147"/>
                  <a:gd name="T44" fmla="*/ 37 w 46"/>
                  <a:gd name="T45" fmla="*/ 146 h 147"/>
                  <a:gd name="T46" fmla="*/ 43 w 46"/>
                  <a:gd name="T47" fmla="*/ 146 h 147"/>
                  <a:gd name="T48" fmla="*/ 46 w 46"/>
                  <a:gd name="T49" fmla="*/ 146 h 147"/>
                  <a:gd name="T50" fmla="*/ 46 w 46"/>
                  <a:gd name="T51" fmla="*/ 113 h 147"/>
                  <a:gd name="T52" fmla="*/ 46 w 46"/>
                  <a:gd name="T53" fmla="*/ 78 h 147"/>
                  <a:gd name="T54" fmla="*/ 46 w 46"/>
                  <a:gd name="T55" fmla="*/ 45 h 147"/>
                  <a:gd name="T56" fmla="*/ 46 w 46"/>
                  <a:gd name="T57" fmla="*/ 12 h 147"/>
                  <a:gd name="T58" fmla="*/ 45 w 46"/>
                  <a:gd name="T59" fmla="*/ 9 h 147"/>
                  <a:gd name="T60" fmla="*/ 43 w 46"/>
                  <a:gd name="T61" fmla="*/ 6 h 147"/>
                  <a:gd name="T62" fmla="*/ 40 w 46"/>
                  <a:gd name="T63" fmla="*/ 2 h 147"/>
                  <a:gd name="T64" fmla="*/ 36 w 46"/>
                  <a:gd name="T65" fmla="*/ 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6" h="147">
                    <a:moveTo>
                      <a:pt x="36" y="0"/>
                    </a:moveTo>
                    <a:lnTo>
                      <a:pt x="33" y="0"/>
                    </a:lnTo>
                    <a:lnTo>
                      <a:pt x="30" y="0"/>
                    </a:lnTo>
                    <a:lnTo>
                      <a:pt x="26" y="0"/>
                    </a:lnTo>
                    <a:lnTo>
                      <a:pt x="23" y="0"/>
                    </a:lnTo>
                    <a:lnTo>
                      <a:pt x="16" y="0"/>
                    </a:lnTo>
                    <a:lnTo>
                      <a:pt x="10" y="0"/>
                    </a:lnTo>
                    <a:lnTo>
                      <a:pt x="5" y="0"/>
                    </a:lnTo>
                    <a:lnTo>
                      <a:pt x="0" y="1"/>
                    </a:lnTo>
                    <a:lnTo>
                      <a:pt x="0" y="35"/>
                    </a:lnTo>
                    <a:lnTo>
                      <a:pt x="0" y="68"/>
                    </a:lnTo>
                    <a:lnTo>
                      <a:pt x="0" y="101"/>
                    </a:lnTo>
                    <a:lnTo>
                      <a:pt x="0" y="135"/>
                    </a:lnTo>
                    <a:lnTo>
                      <a:pt x="1" y="138"/>
                    </a:lnTo>
                    <a:lnTo>
                      <a:pt x="3" y="142"/>
                    </a:lnTo>
                    <a:lnTo>
                      <a:pt x="6" y="145"/>
                    </a:lnTo>
                    <a:lnTo>
                      <a:pt x="10" y="147"/>
                    </a:lnTo>
                    <a:lnTo>
                      <a:pt x="14" y="147"/>
                    </a:lnTo>
                    <a:lnTo>
                      <a:pt x="17" y="147"/>
                    </a:lnTo>
                    <a:lnTo>
                      <a:pt x="21" y="147"/>
                    </a:lnTo>
                    <a:lnTo>
                      <a:pt x="23" y="147"/>
                    </a:lnTo>
                    <a:lnTo>
                      <a:pt x="31" y="147"/>
                    </a:lnTo>
                    <a:lnTo>
                      <a:pt x="37" y="146"/>
                    </a:lnTo>
                    <a:lnTo>
                      <a:pt x="43" y="146"/>
                    </a:lnTo>
                    <a:lnTo>
                      <a:pt x="46" y="146"/>
                    </a:lnTo>
                    <a:lnTo>
                      <a:pt x="46" y="113"/>
                    </a:lnTo>
                    <a:lnTo>
                      <a:pt x="46" y="78"/>
                    </a:lnTo>
                    <a:lnTo>
                      <a:pt x="46" y="45"/>
                    </a:lnTo>
                    <a:lnTo>
                      <a:pt x="46" y="12"/>
                    </a:lnTo>
                    <a:lnTo>
                      <a:pt x="45" y="9"/>
                    </a:lnTo>
                    <a:lnTo>
                      <a:pt x="43" y="6"/>
                    </a:lnTo>
                    <a:lnTo>
                      <a:pt x="40" y="2"/>
                    </a:lnTo>
                    <a:lnTo>
                      <a:pt x="36" y="0"/>
                    </a:lnTo>
                    <a:close/>
                  </a:path>
                </a:pathLst>
              </a:custGeom>
              <a:solidFill>
                <a:srgbClr val="A39B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128" name="Freeform 50"/>
              <p:cNvSpPr>
                <a:spLocks/>
              </p:cNvSpPr>
              <p:nvPr/>
            </p:nvSpPr>
            <p:spPr bwMode="auto">
              <a:xfrm>
                <a:off x="3097" y="1881"/>
                <a:ext cx="24" cy="62"/>
              </a:xfrm>
              <a:custGeom>
                <a:avLst/>
                <a:gdLst>
                  <a:gd name="T0" fmla="*/ 38 w 46"/>
                  <a:gd name="T1" fmla="*/ 0 h 126"/>
                  <a:gd name="T2" fmla="*/ 35 w 46"/>
                  <a:gd name="T3" fmla="*/ 0 h 126"/>
                  <a:gd name="T4" fmla="*/ 31 w 46"/>
                  <a:gd name="T5" fmla="*/ 0 h 126"/>
                  <a:gd name="T6" fmla="*/ 28 w 46"/>
                  <a:gd name="T7" fmla="*/ 0 h 126"/>
                  <a:gd name="T8" fmla="*/ 23 w 46"/>
                  <a:gd name="T9" fmla="*/ 0 h 126"/>
                  <a:gd name="T10" fmla="*/ 16 w 46"/>
                  <a:gd name="T11" fmla="*/ 0 h 126"/>
                  <a:gd name="T12" fmla="*/ 10 w 46"/>
                  <a:gd name="T13" fmla="*/ 0 h 126"/>
                  <a:gd name="T14" fmla="*/ 5 w 46"/>
                  <a:gd name="T15" fmla="*/ 0 h 126"/>
                  <a:gd name="T16" fmla="*/ 0 w 46"/>
                  <a:gd name="T17" fmla="*/ 1 h 126"/>
                  <a:gd name="T18" fmla="*/ 0 w 46"/>
                  <a:gd name="T19" fmla="*/ 29 h 126"/>
                  <a:gd name="T20" fmla="*/ 0 w 46"/>
                  <a:gd name="T21" fmla="*/ 56 h 126"/>
                  <a:gd name="T22" fmla="*/ 0 w 46"/>
                  <a:gd name="T23" fmla="*/ 84 h 126"/>
                  <a:gd name="T24" fmla="*/ 0 w 46"/>
                  <a:gd name="T25" fmla="*/ 112 h 126"/>
                  <a:gd name="T26" fmla="*/ 1 w 46"/>
                  <a:gd name="T27" fmla="*/ 115 h 126"/>
                  <a:gd name="T28" fmla="*/ 2 w 46"/>
                  <a:gd name="T29" fmla="*/ 119 h 126"/>
                  <a:gd name="T30" fmla="*/ 5 w 46"/>
                  <a:gd name="T31" fmla="*/ 122 h 126"/>
                  <a:gd name="T32" fmla="*/ 8 w 46"/>
                  <a:gd name="T33" fmla="*/ 126 h 126"/>
                  <a:gd name="T34" fmla="*/ 13 w 46"/>
                  <a:gd name="T35" fmla="*/ 126 h 126"/>
                  <a:gd name="T36" fmla="*/ 16 w 46"/>
                  <a:gd name="T37" fmla="*/ 126 h 126"/>
                  <a:gd name="T38" fmla="*/ 20 w 46"/>
                  <a:gd name="T39" fmla="*/ 126 h 126"/>
                  <a:gd name="T40" fmla="*/ 23 w 46"/>
                  <a:gd name="T41" fmla="*/ 126 h 126"/>
                  <a:gd name="T42" fmla="*/ 30 w 46"/>
                  <a:gd name="T43" fmla="*/ 126 h 126"/>
                  <a:gd name="T44" fmla="*/ 37 w 46"/>
                  <a:gd name="T45" fmla="*/ 124 h 126"/>
                  <a:gd name="T46" fmla="*/ 41 w 46"/>
                  <a:gd name="T47" fmla="*/ 124 h 126"/>
                  <a:gd name="T48" fmla="*/ 46 w 46"/>
                  <a:gd name="T49" fmla="*/ 124 h 126"/>
                  <a:gd name="T50" fmla="*/ 46 w 46"/>
                  <a:gd name="T51" fmla="*/ 97 h 126"/>
                  <a:gd name="T52" fmla="*/ 46 w 46"/>
                  <a:gd name="T53" fmla="*/ 69 h 126"/>
                  <a:gd name="T54" fmla="*/ 46 w 46"/>
                  <a:gd name="T55" fmla="*/ 42 h 126"/>
                  <a:gd name="T56" fmla="*/ 46 w 46"/>
                  <a:gd name="T57" fmla="*/ 14 h 126"/>
                  <a:gd name="T58" fmla="*/ 45 w 46"/>
                  <a:gd name="T59" fmla="*/ 10 h 126"/>
                  <a:gd name="T60" fmla="*/ 44 w 46"/>
                  <a:gd name="T61" fmla="*/ 7 h 126"/>
                  <a:gd name="T62" fmla="*/ 41 w 46"/>
                  <a:gd name="T63" fmla="*/ 3 h 126"/>
                  <a:gd name="T64" fmla="*/ 38 w 46"/>
                  <a:gd name="T65"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6" h="126">
                    <a:moveTo>
                      <a:pt x="38" y="0"/>
                    </a:moveTo>
                    <a:lnTo>
                      <a:pt x="35" y="0"/>
                    </a:lnTo>
                    <a:lnTo>
                      <a:pt x="31" y="0"/>
                    </a:lnTo>
                    <a:lnTo>
                      <a:pt x="28" y="0"/>
                    </a:lnTo>
                    <a:lnTo>
                      <a:pt x="23" y="0"/>
                    </a:lnTo>
                    <a:lnTo>
                      <a:pt x="16" y="0"/>
                    </a:lnTo>
                    <a:lnTo>
                      <a:pt x="10" y="0"/>
                    </a:lnTo>
                    <a:lnTo>
                      <a:pt x="5" y="0"/>
                    </a:lnTo>
                    <a:lnTo>
                      <a:pt x="0" y="1"/>
                    </a:lnTo>
                    <a:lnTo>
                      <a:pt x="0" y="29"/>
                    </a:lnTo>
                    <a:lnTo>
                      <a:pt x="0" y="56"/>
                    </a:lnTo>
                    <a:lnTo>
                      <a:pt x="0" y="84"/>
                    </a:lnTo>
                    <a:lnTo>
                      <a:pt x="0" y="112"/>
                    </a:lnTo>
                    <a:lnTo>
                      <a:pt x="1" y="115"/>
                    </a:lnTo>
                    <a:lnTo>
                      <a:pt x="2" y="119"/>
                    </a:lnTo>
                    <a:lnTo>
                      <a:pt x="5" y="122"/>
                    </a:lnTo>
                    <a:lnTo>
                      <a:pt x="8" y="126"/>
                    </a:lnTo>
                    <a:lnTo>
                      <a:pt x="13" y="126"/>
                    </a:lnTo>
                    <a:lnTo>
                      <a:pt x="16" y="126"/>
                    </a:lnTo>
                    <a:lnTo>
                      <a:pt x="20" y="126"/>
                    </a:lnTo>
                    <a:lnTo>
                      <a:pt x="23" y="126"/>
                    </a:lnTo>
                    <a:lnTo>
                      <a:pt x="30" y="126"/>
                    </a:lnTo>
                    <a:lnTo>
                      <a:pt x="37" y="124"/>
                    </a:lnTo>
                    <a:lnTo>
                      <a:pt x="41" y="124"/>
                    </a:lnTo>
                    <a:lnTo>
                      <a:pt x="46" y="124"/>
                    </a:lnTo>
                    <a:lnTo>
                      <a:pt x="46" y="97"/>
                    </a:lnTo>
                    <a:lnTo>
                      <a:pt x="46" y="69"/>
                    </a:lnTo>
                    <a:lnTo>
                      <a:pt x="46" y="42"/>
                    </a:lnTo>
                    <a:lnTo>
                      <a:pt x="46" y="14"/>
                    </a:lnTo>
                    <a:lnTo>
                      <a:pt x="45" y="10"/>
                    </a:lnTo>
                    <a:lnTo>
                      <a:pt x="44" y="7"/>
                    </a:lnTo>
                    <a:lnTo>
                      <a:pt x="41" y="3"/>
                    </a:lnTo>
                    <a:lnTo>
                      <a:pt x="38" y="0"/>
                    </a:lnTo>
                    <a:close/>
                  </a:path>
                </a:pathLst>
              </a:custGeom>
              <a:solidFill>
                <a:srgbClr val="AAA3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129" name="Freeform 51"/>
              <p:cNvSpPr>
                <a:spLocks/>
              </p:cNvSpPr>
              <p:nvPr/>
            </p:nvSpPr>
            <p:spPr bwMode="auto">
              <a:xfrm>
                <a:off x="3097" y="1881"/>
                <a:ext cx="24" cy="51"/>
              </a:xfrm>
              <a:custGeom>
                <a:avLst/>
                <a:gdLst>
                  <a:gd name="T0" fmla="*/ 40 w 46"/>
                  <a:gd name="T1" fmla="*/ 0 h 104"/>
                  <a:gd name="T2" fmla="*/ 36 w 46"/>
                  <a:gd name="T3" fmla="*/ 0 h 104"/>
                  <a:gd name="T4" fmla="*/ 32 w 46"/>
                  <a:gd name="T5" fmla="*/ 0 h 104"/>
                  <a:gd name="T6" fmla="*/ 28 w 46"/>
                  <a:gd name="T7" fmla="*/ 0 h 104"/>
                  <a:gd name="T8" fmla="*/ 23 w 46"/>
                  <a:gd name="T9" fmla="*/ 0 h 104"/>
                  <a:gd name="T10" fmla="*/ 16 w 46"/>
                  <a:gd name="T11" fmla="*/ 0 h 104"/>
                  <a:gd name="T12" fmla="*/ 10 w 46"/>
                  <a:gd name="T13" fmla="*/ 0 h 104"/>
                  <a:gd name="T14" fmla="*/ 5 w 46"/>
                  <a:gd name="T15" fmla="*/ 0 h 104"/>
                  <a:gd name="T16" fmla="*/ 0 w 46"/>
                  <a:gd name="T17" fmla="*/ 1 h 104"/>
                  <a:gd name="T18" fmla="*/ 0 w 46"/>
                  <a:gd name="T19" fmla="*/ 23 h 104"/>
                  <a:gd name="T20" fmla="*/ 0 w 46"/>
                  <a:gd name="T21" fmla="*/ 45 h 104"/>
                  <a:gd name="T22" fmla="*/ 0 w 46"/>
                  <a:gd name="T23" fmla="*/ 67 h 104"/>
                  <a:gd name="T24" fmla="*/ 0 w 46"/>
                  <a:gd name="T25" fmla="*/ 89 h 104"/>
                  <a:gd name="T26" fmla="*/ 1 w 46"/>
                  <a:gd name="T27" fmla="*/ 92 h 104"/>
                  <a:gd name="T28" fmla="*/ 2 w 46"/>
                  <a:gd name="T29" fmla="*/ 96 h 104"/>
                  <a:gd name="T30" fmla="*/ 5 w 46"/>
                  <a:gd name="T31" fmla="*/ 100 h 104"/>
                  <a:gd name="T32" fmla="*/ 7 w 46"/>
                  <a:gd name="T33" fmla="*/ 104 h 104"/>
                  <a:gd name="T34" fmla="*/ 12 w 46"/>
                  <a:gd name="T35" fmla="*/ 104 h 104"/>
                  <a:gd name="T36" fmla="*/ 15 w 46"/>
                  <a:gd name="T37" fmla="*/ 104 h 104"/>
                  <a:gd name="T38" fmla="*/ 18 w 46"/>
                  <a:gd name="T39" fmla="*/ 104 h 104"/>
                  <a:gd name="T40" fmla="*/ 23 w 46"/>
                  <a:gd name="T41" fmla="*/ 104 h 104"/>
                  <a:gd name="T42" fmla="*/ 30 w 46"/>
                  <a:gd name="T43" fmla="*/ 104 h 104"/>
                  <a:gd name="T44" fmla="*/ 36 w 46"/>
                  <a:gd name="T45" fmla="*/ 104 h 104"/>
                  <a:gd name="T46" fmla="*/ 41 w 46"/>
                  <a:gd name="T47" fmla="*/ 104 h 104"/>
                  <a:gd name="T48" fmla="*/ 46 w 46"/>
                  <a:gd name="T49" fmla="*/ 103 h 104"/>
                  <a:gd name="T50" fmla="*/ 46 w 46"/>
                  <a:gd name="T51" fmla="*/ 81 h 104"/>
                  <a:gd name="T52" fmla="*/ 46 w 46"/>
                  <a:gd name="T53" fmla="*/ 59 h 104"/>
                  <a:gd name="T54" fmla="*/ 46 w 46"/>
                  <a:gd name="T55" fmla="*/ 37 h 104"/>
                  <a:gd name="T56" fmla="*/ 46 w 46"/>
                  <a:gd name="T57" fmla="*/ 15 h 104"/>
                  <a:gd name="T58" fmla="*/ 46 w 46"/>
                  <a:gd name="T59" fmla="*/ 12 h 104"/>
                  <a:gd name="T60" fmla="*/ 45 w 46"/>
                  <a:gd name="T61" fmla="*/ 7 h 104"/>
                  <a:gd name="T62" fmla="*/ 43 w 46"/>
                  <a:gd name="T63" fmla="*/ 3 h 104"/>
                  <a:gd name="T64" fmla="*/ 40 w 46"/>
                  <a:gd name="T65"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6" h="104">
                    <a:moveTo>
                      <a:pt x="40" y="0"/>
                    </a:moveTo>
                    <a:lnTo>
                      <a:pt x="36" y="0"/>
                    </a:lnTo>
                    <a:lnTo>
                      <a:pt x="32" y="0"/>
                    </a:lnTo>
                    <a:lnTo>
                      <a:pt x="28" y="0"/>
                    </a:lnTo>
                    <a:lnTo>
                      <a:pt x="23" y="0"/>
                    </a:lnTo>
                    <a:lnTo>
                      <a:pt x="16" y="0"/>
                    </a:lnTo>
                    <a:lnTo>
                      <a:pt x="10" y="0"/>
                    </a:lnTo>
                    <a:lnTo>
                      <a:pt x="5" y="0"/>
                    </a:lnTo>
                    <a:lnTo>
                      <a:pt x="0" y="1"/>
                    </a:lnTo>
                    <a:lnTo>
                      <a:pt x="0" y="23"/>
                    </a:lnTo>
                    <a:lnTo>
                      <a:pt x="0" y="45"/>
                    </a:lnTo>
                    <a:lnTo>
                      <a:pt x="0" y="67"/>
                    </a:lnTo>
                    <a:lnTo>
                      <a:pt x="0" y="89"/>
                    </a:lnTo>
                    <a:lnTo>
                      <a:pt x="1" y="92"/>
                    </a:lnTo>
                    <a:lnTo>
                      <a:pt x="2" y="96"/>
                    </a:lnTo>
                    <a:lnTo>
                      <a:pt x="5" y="100"/>
                    </a:lnTo>
                    <a:lnTo>
                      <a:pt x="7" y="104"/>
                    </a:lnTo>
                    <a:lnTo>
                      <a:pt x="12" y="104"/>
                    </a:lnTo>
                    <a:lnTo>
                      <a:pt x="15" y="104"/>
                    </a:lnTo>
                    <a:lnTo>
                      <a:pt x="18" y="104"/>
                    </a:lnTo>
                    <a:lnTo>
                      <a:pt x="23" y="104"/>
                    </a:lnTo>
                    <a:lnTo>
                      <a:pt x="30" y="104"/>
                    </a:lnTo>
                    <a:lnTo>
                      <a:pt x="36" y="104"/>
                    </a:lnTo>
                    <a:lnTo>
                      <a:pt x="41" y="104"/>
                    </a:lnTo>
                    <a:lnTo>
                      <a:pt x="46" y="103"/>
                    </a:lnTo>
                    <a:lnTo>
                      <a:pt x="46" y="81"/>
                    </a:lnTo>
                    <a:lnTo>
                      <a:pt x="46" y="59"/>
                    </a:lnTo>
                    <a:lnTo>
                      <a:pt x="46" y="37"/>
                    </a:lnTo>
                    <a:lnTo>
                      <a:pt x="46" y="15"/>
                    </a:lnTo>
                    <a:lnTo>
                      <a:pt x="46" y="12"/>
                    </a:lnTo>
                    <a:lnTo>
                      <a:pt x="45" y="7"/>
                    </a:lnTo>
                    <a:lnTo>
                      <a:pt x="43" y="3"/>
                    </a:lnTo>
                    <a:lnTo>
                      <a:pt x="40" y="0"/>
                    </a:lnTo>
                    <a:close/>
                  </a:path>
                </a:pathLst>
              </a:custGeom>
              <a:solidFill>
                <a:srgbClr val="B2A8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130" name="Freeform 52"/>
              <p:cNvSpPr>
                <a:spLocks/>
              </p:cNvSpPr>
              <p:nvPr/>
            </p:nvSpPr>
            <p:spPr bwMode="auto">
              <a:xfrm>
                <a:off x="3097" y="1881"/>
                <a:ext cx="24" cy="40"/>
              </a:xfrm>
              <a:custGeom>
                <a:avLst/>
                <a:gdLst>
                  <a:gd name="T0" fmla="*/ 43 w 46"/>
                  <a:gd name="T1" fmla="*/ 0 h 82"/>
                  <a:gd name="T2" fmla="*/ 38 w 46"/>
                  <a:gd name="T3" fmla="*/ 0 h 82"/>
                  <a:gd name="T4" fmla="*/ 33 w 46"/>
                  <a:gd name="T5" fmla="*/ 0 h 82"/>
                  <a:gd name="T6" fmla="*/ 28 w 46"/>
                  <a:gd name="T7" fmla="*/ 0 h 82"/>
                  <a:gd name="T8" fmla="*/ 23 w 46"/>
                  <a:gd name="T9" fmla="*/ 0 h 82"/>
                  <a:gd name="T10" fmla="*/ 17 w 46"/>
                  <a:gd name="T11" fmla="*/ 0 h 82"/>
                  <a:gd name="T12" fmla="*/ 12 w 46"/>
                  <a:gd name="T13" fmla="*/ 0 h 82"/>
                  <a:gd name="T14" fmla="*/ 6 w 46"/>
                  <a:gd name="T15" fmla="*/ 0 h 82"/>
                  <a:gd name="T16" fmla="*/ 0 w 46"/>
                  <a:gd name="T17" fmla="*/ 0 h 82"/>
                  <a:gd name="T18" fmla="*/ 0 w 46"/>
                  <a:gd name="T19" fmla="*/ 16 h 82"/>
                  <a:gd name="T20" fmla="*/ 0 w 46"/>
                  <a:gd name="T21" fmla="*/ 33 h 82"/>
                  <a:gd name="T22" fmla="*/ 0 w 46"/>
                  <a:gd name="T23" fmla="*/ 50 h 82"/>
                  <a:gd name="T24" fmla="*/ 0 w 46"/>
                  <a:gd name="T25" fmla="*/ 66 h 82"/>
                  <a:gd name="T26" fmla="*/ 0 w 46"/>
                  <a:gd name="T27" fmla="*/ 70 h 82"/>
                  <a:gd name="T28" fmla="*/ 1 w 46"/>
                  <a:gd name="T29" fmla="*/ 74 h 82"/>
                  <a:gd name="T30" fmla="*/ 3 w 46"/>
                  <a:gd name="T31" fmla="*/ 77 h 82"/>
                  <a:gd name="T32" fmla="*/ 5 w 46"/>
                  <a:gd name="T33" fmla="*/ 82 h 82"/>
                  <a:gd name="T34" fmla="*/ 9 w 46"/>
                  <a:gd name="T35" fmla="*/ 82 h 82"/>
                  <a:gd name="T36" fmla="*/ 14 w 46"/>
                  <a:gd name="T37" fmla="*/ 82 h 82"/>
                  <a:gd name="T38" fmla="*/ 18 w 46"/>
                  <a:gd name="T39" fmla="*/ 82 h 82"/>
                  <a:gd name="T40" fmla="*/ 23 w 46"/>
                  <a:gd name="T41" fmla="*/ 82 h 82"/>
                  <a:gd name="T42" fmla="*/ 30 w 46"/>
                  <a:gd name="T43" fmla="*/ 82 h 82"/>
                  <a:gd name="T44" fmla="*/ 36 w 46"/>
                  <a:gd name="T45" fmla="*/ 82 h 82"/>
                  <a:gd name="T46" fmla="*/ 41 w 46"/>
                  <a:gd name="T47" fmla="*/ 82 h 82"/>
                  <a:gd name="T48" fmla="*/ 46 w 46"/>
                  <a:gd name="T49" fmla="*/ 82 h 82"/>
                  <a:gd name="T50" fmla="*/ 46 w 46"/>
                  <a:gd name="T51" fmla="*/ 66 h 82"/>
                  <a:gd name="T52" fmla="*/ 46 w 46"/>
                  <a:gd name="T53" fmla="*/ 50 h 82"/>
                  <a:gd name="T54" fmla="*/ 46 w 46"/>
                  <a:gd name="T55" fmla="*/ 33 h 82"/>
                  <a:gd name="T56" fmla="*/ 46 w 46"/>
                  <a:gd name="T57" fmla="*/ 16 h 82"/>
                  <a:gd name="T58" fmla="*/ 46 w 46"/>
                  <a:gd name="T59" fmla="*/ 13 h 82"/>
                  <a:gd name="T60" fmla="*/ 45 w 46"/>
                  <a:gd name="T61" fmla="*/ 8 h 82"/>
                  <a:gd name="T62" fmla="*/ 44 w 46"/>
                  <a:gd name="T63" fmla="*/ 5 h 82"/>
                  <a:gd name="T64" fmla="*/ 43 w 46"/>
                  <a:gd name="T65" fmla="*/ 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6" h="82">
                    <a:moveTo>
                      <a:pt x="43" y="0"/>
                    </a:moveTo>
                    <a:lnTo>
                      <a:pt x="38" y="0"/>
                    </a:lnTo>
                    <a:lnTo>
                      <a:pt x="33" y="0"/>
                    </a:lnTo>
                    <a:lnTo>
                      <a:pt x="28" y="0"/>
                    </a:lnTo>
                    <a:lnTo>
                      <a:pt x="23" y="0"/>
                    </a:lnTo>
                    <a:lnTo>
                      <a:pt x="17" y="0"/>
                    </a:lnTo>
                    <a:lnTo>
                      <a:pt x="12" y="0"/>
                    </a:lnTo>
                    <a:lnTo>
                      <a:pt x="6" y="0"/>
                    </a:lnTo>
                    <a:lnTo>
                      <a:pt x="0" y="0"/>
                    </a:lnTo>
                    <a:lnTo>
                      <a:pt x="0" y="16"/>
                    </a:lnTo>
                    <a:lnTo>
                      <a:pt x="0" y="33"/>
                    </a:lnTo>
                    <a:lnTo>
                      <a:pt x="0" y="50"/>
                    </a:lnTo>
                    <a:lnTo>
                      <a:pt x="0" y="66"/>
                    </a:lnTo>
                    <a:lnTo>
                      <a:pt x="0" y="70"/>
                    </a:lnTo>
                    <a:lnTo>
                      <a:pt x="1" y="74"/>
                    </a:lnTo>
                    <a:lnTo>
                      <a:pt x="3" y="77"/>
                    </a:lnTo>
                    <a:lnTo>
                      <a:pt x="5" y="82"/>
                    </a:lnTo>
                    <a:lnTo>
                      <a:pt x="9" y="82"/>
                    </a:lnTo>
                    <a:lnTo>
                      <a:pt x="14" y="82"/>
                    </a:lnTo>
                    <a:lnTo>
                      <a:pt x="18" y="82"/>
                    </a:lnTo>
                    <a:lnTo>
                      <a:pt x="23" y="82"/>
                    </a:lnTo>
                    <a:lnTo>
                      <a:pt x="30" y="82"/>
                    </a:lnTo>
                    <a:lnTo>
                      <a:pt x="36" y="82"/>
                    </a:lnTo>
                    <a:lnTo>
                      <a:pt x="41" y="82"/>
                    </a:lnTo>
                    <a:lnTo>
                      <a:pt x="46" y="82"/>
                    </a:lnTo>
                    <a:lnTo>
                      <a:pt x="46" y="66"/>
                    </a:lnTo>
                    <a:lnTo>
                      <a:pt x="46" y="50"/>
                    </a:lnTo>
                    <a:lnTo>
                      <a:pt x="46" y="33"/>
                    </a:lnTo>
                    <a:lnTo>
                      <a:pt x="46" y="16"/>
                    </a:lnTo>
                    <a:lnTo>
                      <a:pt x="46" y="13"/>
                    </a:lnTo>
                    <a:lnTo>
                      <a:pt x="45" y="8"/>
                    </a:lnTo>
                    <a:lnTo>
                      <a:pt x="44" y="5"/>
                    </a:lnTo>
                    <a:lnTo>
                      <a:pt x="43" y="0"/>
                    </a:lnTo>
                    <a:close/>
                  </a:path>
                </a:pathLst>
              </a:custGeom>
              <a:solidFill>
                <a:srgbClr val="BAAF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131" name="Freeform 53"/>
              <p:cNvSpPr>
                <a:spLocks/>
              </p:cNvSpPr>
              <p:nvPr/>
            </p:nvSpPr>
            <p:spPr bwMode="auto">
              <a:xfrm>
                <a:off x="3097" y="1881"/>
                <a:ext cx="24" cy="29"/>
              </a:xfrm>
              <a:custGeom>
                <a:avLst/>
                <a:gdLst>
                  <a:gd name="T0" fmla="*/ 45 w 46"/>
                  <a:gd name="T1" fmla="*/ 0 h 60"/>
                  <a:gd name="T2" fmla="*/ 39 w 46"/>
                  <a:gd name="T3" fmla="*/ 0 h 60"/>
                  <a:gd name="T4" fmla="*/ 33 w 46"/>
                  <a:gd name="T5" fmla="*/ 0 h 60"/>
                  <a:gd name="T6" fmla="*/ 29 w 46"/>
                  <a:gd name="T7" fmla="*/ 0 h 60"/>
                  <a:gd name="T8" fmla="*/ 23 w 46"/>
                  <a:gd name="T9" fmla="*/ 0 h 60"/>
                  <a:gd name="T10" fmla="*/ 17 w 46"/>
                  <a:gd name="T11" fmla="*/ 0 h 60"/>
                  <a:gd name="T12" fmla="*/ 12 w 46"/>
                  <a:gd name="T13" fmla="*/ 0 h 60"/>
                  <a:gd name="T14" fmla="*/ 6 w 46"/>
                  <a:gd name="T15" fmla="*/ 0 h 60"/>
                  <a:gd name="T16" fmla="*/ 0 w 46"/>
                  <a:gd name="T17" fmla="*/ 0 h 60"/>
                  <a:gd name="T18" fmla="*/ 0 w 46"/>
                  <a:gd name="T19" fmla="*/ 12 h 60"/>
                  <a:gd name="T20" fmla="*/ 0 w 46"/>
                  <a:gd name="T21" fmla="*/ 22 h 60"/>
                  <a:gd name="T22" fmla="*/ 0 w 46"/>
                  <a:gd name="T23" fmla="*/ 32 h 60"/>
                  <a:gd name="T24" fmla="*/ 0 w 46"/>
                  <a:gd name="T25" fmla="*/ 43 h 60"/>
                  <a:gd name="T26" fmla="*/ 0 w 46"/>
                  <a:gd name="T27" fmla="*/ 47 h 60"/>
                  <a:gd name="T28" fmla="*/ 1 w 46"/>
                  <a:gd name="T29" fmla="*/ 52 h 60"/>
                  <a:gd name="T30" fmla="*/ 1 w 46"/>
                  <a:gd name="T31" fmla="*/ 56 h 60"/>
                  <a:gd name="T32" fmla="*/ 2 w 46"/>
                  <a:gd name="T33" fmla="*/ 60 h 60"/>
                  <a:gd name="T34" fmla="*/ 8 w 46"/>
                  <a:gd name="T35" fmla="*/ 60 h 60"/>
                  <a:gd name="T36" fmla="*/ 13 w 46"/>
                  <a:gd name="T37" fmla="*/ 60 h 60"/>
                  <a:gd name="T38" fmla="*/ 18 w 46"/>
                  <a:gd name="T39" fmla="*/ 60 h 60"/>
                  <a:gd name="T40" fmla="*/ 23 w 46"/>
                  <a:gd name="T41" fmla="*/ 60 h 60"/>
                  <a:gd name="T42" fmla="*/ 29 w 46"/>
                  <a:gd name="T43" fmla="*/ 60 h 60"/>
                  <a:gd name="T44" fmla="*/ 35 w 46"/>
                  <a:gd name="T45" fmla="*/ 60 h 60"/>
                  <a:gd name="T46" fmla="*/ 40 w 46"/>
                  <a:gd name="T47" fmla="*/ 60 h 60"/>
                  <a:gd name="T48" fmla="*/ 46 w 46"/>
                  <a:gd name="T49" fmla="*/ 60 h 60"/>
                  <a:gd name="T50" fmla="*/ 46 w 46"/>
                  <a:gd name="T51" fmla="*/ 50 h 60"/>
                  <a:gd name="T52" fmla="*/ 46 w 46"/>
                  <a:gd name="T53" fmla="*/ 39 h 60"/>
                  <a:gd name="T54" fmla="*/ 46 w 46"/>
                  <a:gd name="T55" fmla="*/ 29 h 60"/>
                  <a:gd name="T56" fmla="*/ 46 w 46"/>
                  <a:gd name="T57" fmla="*/ 18 h 60"/>
                  <a:gd name="T58" fmla="*/ 46 w 46"/>
                  <a:gd name="T59" fmla="*/ 14 h 60"/>
                  <a:gd name="T60" fmla="*/ 46 w 46"/>
                  <a:gd name="T61" fmla="*/ 9 h 60"/>
                  <a:gd name="T62" fmla="*/ 46 w 46"/>
                  <a:gd name="T63" fmla="*/ 5 h 60"/>
                  <a:gd name="T64" fmla="*/ 45 w 46"/>
                  <a:gd name="T65" fmla="*/ 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6" h="60">
                    <a:moveTo>
                      <a:pt x="45" y="0"/>
                    </a:moveTo>
                    <a:lnTo>
                      <a:pt x="39" y="0"/>
                    </a:lnTo>
                    <a:lnTo>
                      <a:pt x="33" y="0"/>
                    </a:lnTo>
                    <a:lnTo>
                      <a:pt x="29" y="0"/>
                    </a:lnTo>
                    <a:lnTo>
                      <a:pt x="23" y="0"/>
                    </a:lnTo>
                    <a:lnTo>
                      <a:pt x="17" y="0"/>
                    </a:lnTo>
                    <a:lnTo>
                      <a:pt x="12" y="0"/>
                    </a:lnTo>
                    <a:lnTo>
                      <a:pt x="6" y="0"/>
                    </a:lnTo>
                    <a:lnTo>
                      <a:pt x="0" y="0"/>
                    </a:lnTo>
                    <a:lnTo>
                      <a:pt x="0" y="12"/>
                    </a:lnTo>
                    <a:lnTo>
                      <a:pt x="0" y="22"/>
                    </a:lnTo>
                    <a:lnTo>
                      <a:pt x="0" y="32"/>
                    </a:lnTo>
                    <a:lnTo>
                      <a:pt x="0" y="43"/>
                    </a:lnTo>
                    <a:lnTo>
                      <a:pt x="0" y="47"/>
                    </a:lnTo>
                    <a:lnTo>
                      <a:pt x="1" y="52"/>
                    </a:lnTo>
                    <a:lnTo>
                      <a:pt x="1" y="56"/>
                    </a:lnTo>
                    <a:lnTo>
                      <a:pt x="2" y="60"/>
                    </a:lnTo>
                    <a:lnTo>
                      <a:pt x="8" y="60"/>
                    </a:lnTo>
                    <a:lnTo>
                      <a:pt x="13" y="60"/>
                    </a:lnTo>
                    <a:lnTo>
                      <a:pt x="18" y="60"/>
                    </a:lnTo>
                    <a:lnTo>
                      <a:pt x="23" y="60"/>
                    </a:lnTo>
                    <a:lnTo>
                      <a:pt x="29" y="60"/>
                    </a:lnTo>
                    <a:lnTo>
                      <a:pt x="35" y="60"/>
                    </a:lnTo>
                    <a:lnTo>
                      <a:pt x="40" y="60"/>
                    </a:lnTo>
                    <a:lnTo>
                      <a:pt x="46" y="60"/>
                    </a:lnTo>
                    <a:lnTo>
                      <a:pt x="46" y="50"/>
                    </a:lnTo>
                    <a:lnTo>
                      <a:pt x="46" y="39"/>
                    </a:lnTo>
                    <a:lnTo>
                      <a:pt x="46" y="29"/>
                    </a:lnTo>
                    <a:lnTo>
                      <a:pt x="46" y="18"/>
                    </a:lnTo>
                    <a:lnTo>
                      <a:pt x="46" y="14"/>
                    </a:lnTo>
                    <a:lnTo>
                      <a:pt x="46" y="9"/>
                    </a:lnTo>
                    <a:lnTo>
                      <a:pt x="46" y="5"/>
                    </a:lnTo>
                    <a:lnTo>
                      <a:pt x="45" y="0"/>
                    </a:lnTo>
                    <a:close/>
                  </a:path>
                </a:pathLst>
              </a:custGeom>
              <a:solidFill>
                <a:srgbClr val="C1B5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132" name="Rectangle 54"/>
              <p:cNvSpPr>
                <a:spLocks noChangeArrowheads="1"/>
              </p:cNvSpPr>
              <p:nvPr/>
            </p:nvSpPr>
            <p:spPr bwMode="auto">
              <a:xfrm>
                <a:off x="3097" y="1881"/>
                <a:ext cx="24" cy="19"/>
              </a:xfrm>
              <a:prstGeom prst="rect">
                <a:avLst/>
              </a:prstGeom>
              <a:solidFill>
                <a:srgbClr val="C9BC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133" name="Freeform 55"/>
              <p:cNvSpPr>
                <a:spLocks/>
              </p:cNvSpPr>
              <p:nvPr/>
            </p:nvSpPr>
            <p:spPr bwMode="auto">
              <a:xfrm>
                <a:off x="2764" y="1742"/>
                <a:ext cx="435" cy="132"/>
              </a:xfrm>
              <a:custGeom>
                <a:avLst/>
                <a:gdLst>
                  <a:gd name="T0" fmla="*/ 869 w 869"/>
                  <a:gd name="T1" fmla="*/ 85 h 262"/>
                  <a:gd name="T2" fmla="*/ 0 w 869"/>
                  <a:gd name="T3" fmla="*/ 0 h 262"/>
                  <a:gd name="T4" fmla="*/ 0 w 869"/>
                  <a:gd name="T5" fmla="*/ 212 h 262"/>
                  <a:gd name="T6" fmla="*/ 869 w 869"/>
                  <a:gd name="T7" fmla="*/ 262 h 262"/>
                  <a:gd name="T8" fmla="*/ 869 w 869"/>
                  <a:gd name="T9" fmla="*/ 85 h 262"/>
                </a:gdLst>
                <a:ahLst/>
                <a:cxnLst>
                  <a:cxn ang="0">
                    <a:pos x="T0" y="T1"/>
                  </a:cxn>
                  <a:cxn ang="0">
                    <a:pos x="T2" y="T3"/>
                  </a:cxn>
                  <a:cxn ang="0">
                    <a:pos x="T4" y="T5"/>
                  </a:cxn>
                  <a:cxn ang="0">
                    <a:pos x="T6" y="T7"/>
                  </a:cxn>
                  <a:cxn ang="0">
                    <a:pos x="T8" y="T9"/>
                  </a:cxn>
                </a:cxnLst>
                <a:rect l="0" t="0" r="r" b="b"/>
                <a:pathLst>
                  <a:path w="869" h="262">
                    <a:moveTo>
                      <a:pt x="869" y="85"/>
                    </a:moveTo>
                    <a:lnTo>
                      <a:pt x="0" y="0"/>
                    </a:lnTo>
                    <a:lnTo>
                      <a:pt x="0" y="212"/>
                    </a:lnTo>
                    <a:lnTo>
                      <a:pt x="869" y="262"/>
                    </a:lnTo>
                    <a:lnTo>
                      <a:pt x="869" y="85"/>
                    </a:lnTo>
                    <a:close/>
                  </a:path>
                </a:pathLst>
              </a:custGeom>
              <a:solidFill>
                <a:srgbClr val="7577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134" name="Freeform 56"/>
              <p:cNvSpPr>
                <a:spLocks/>
              </p:cNvSpPr>
              <p:nvPr/>
            </p:nvSpPr>
            <p:spPr bwMode="auto">
              <a:xfrm>
                <a:off x="2773" y="2201"/>
                <a:ext cx="384" cy="103"/>
              </a:xfrm>
              <a:custGeom>
                <a:avLst/>
                <a:gdLst>
                  <a:gd name="T0" fmla="*/ 676 w 770"/>
                  <a:gd name="T1" fmla="*/ 36 h 207"/>
                  <a:gd name="T2" fmla="*/ 770 w 770"/>
                  <a:gd name="T3" fmla="*/ 207 h 207"/>
                  <a:gd name="T4" fmla="*/ 36 w 770"/>
                  <a:gd name="T5" fmla="*/ 198 h 207"/>
                  <a:gd name="T6" fmla="*/ 0 w 770"/>
                  <a:gd name="T7" fmla="*/ 0 h 207"/>
                  <a:gd name="T8" fmla="*/ 8 w 770"/>
                  <a:gd name="T9" fmla="*/ 0 h 207"/>
                  <a:gd name="T10" fmla="*/ 30 w 770"/>
                  <a:gd name="T11" fmla="*/ 1 h 207"/>
                  <a:gd name="T12" fmla="*/ 63 w 770"/>
                  <a:gd name="T13" fmla="*/ 2 h 207"/>
                  <a:gd name="T14" fmla="*/ 107 w 770"/>
                  <a:gd name="T15" fmla="*/ 4 h 207"/>
                  <a:gd name="T16" fmla="*/ 159 w 770"/>
                  <a:gd name="T17" fmla="*/ 6 h 207"/>
                  <a:gd name="T18" fmla="*/ 217 w 770"/>
                  <a:gd name="T19" fmla="*/ 9 h 207"/>
                  <a:gd name="T20" fmla="*/ 278 w 770"/>
                  <a:gd name="T21" fmla="*/ 11 h 207"/>
                  <a:gd name="T22" fmla="*/ 342 w 770"/>
                  <a:gd name="T23" fmla="*/ 14 h 207"/>
                  <a:gd name="T24" fmla="*/ 406 w 770"/>
                  <a:gd name="T25" fmla="*/ 18 h 207"/>
                  <a:gd name="T26" fmla="*/ 467 w 770"/>
                  <a:gd name="T27" fmla="*/ 20 h 207"/>
                  <a:gd name="T28" fmla="*/ 523 w 770"/>
                  <a:gd name="T29" fmla="*/ 24 h 207"/>
                  <a:gd name="T30" fmla="*/ 575 w 770"/>
                  <a:gd name="T31" fmla="*/ 27 h 207"/>
                  <a:gd name="T32" fmla="*/ 618 w 770"/>
                  <a:gd name="T33" fmla="*/ 29 h 207"/>
                  <a:gd name="T34" fmla="*/ 650 w 770"/>
                  <a:gd name="T35" fmla="*/ 32 h 207"/>
                  <a:gd name="T36" fmla="*/ 671 w 770"/>
                  <a:gd name="T37" fmla="*/ 34 h 207"/>
                  <a:gd name="T38" fmla="*/ 676 w 770"/>
                  <a:gd name="T39" fmla="*/ 36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70" h="207">
                    <a:moveTo>
                      <a:pt x="676" y="36"/>
                    </a:moveTo>
                    <a:lnTo>
                      <a:pt x="770" y="207"/>
                    </a:lnTo>
                    <a:lnTo>
                      <a:pt x="36" y="198"/>
                    </a:lnTo>
                    <a:lnTo>
                      <a:pt x="0" y="0"/>
                    </a:lnTo>
                    <a:lnTo>
                      <a:pt x="8" y="0"/>
                    </a:lnTo>
                    <a:lnTo>
                      <a:pt x="30" y="1"/>
                    </a:lnTo>
                    <a:lnTo>
                      <a:pt x="63" y="2"/>
                    </a:lnTo>
                    <a:lnTo>
                      <a:pt x="107" y="4"/>
                    </a:lnTo>
                    <a:lnTo>
                      <a:pt x="159" y="6"/>
                    </a:lnTo>
                    <a:lnTo>
                      <a:pt x="217" y="9"/>
                    </a:lnTo>
                    <a:lnTo>
                      <a:pt x="278" y="11"/>
                    </a:lnTo>
                    <a:lnTo>
                      <a:pt x="342" y="14"/>
                    </a:lnTo>
                    <a:lnTo>
                      <a:pt x="406" y="18"/>
                    </a:lnTo>
                    <a:lnTo>
                      <a:pt x="467" y="20"/>
                    </a:lnTo>
                    <a:lnTo>
                      <a:pt x="523" y="24"/>
                    </a:lnTo>
                    <a:lnTo>
                      <a:pt x="575" y="27"/>
                    </a:lnTo>
                    <a:lnTo>
                      <a:pt x="618" y="29"/>
                    </a:lnTo>
                    <a:lnTo>
                      <a:pt x="650" y="32"/>
                    </a:lnTo>
                    <a:lnTo>
                      <a:pt x="671" y="34"/>
                    </a:lnTo>
                    <a:lnTo>
                      <a:pt x="676" y="36"/>
                    </a:lnTo>
                    <a:close/>
                  </a:path>
                </a:pathLst>
              </a:custGeom>
              <a:solidFill>
                <a:srgbClr val="7577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135" name="Freeform 57"/>
              <p:cNvSpPr>
                <a:spLocks/>
              </p:cNvSpPr>
              <p:nvPr/>
            </p:nvSpPr>
            <p:spPr bwMode="auto">
              <a:xfrm>
                <a:off x="2788" y="2291"/>
                <a:ext cx="372" cy="155"/>
              </a:xfrm>
              <a:custGeom>
                <a:avLst/>
                <a:gdLst>
                  <a:gd name="T0" fmla="*/ 740 w 746"/>
                  <a:gd name="T1" fmla="*/ 28 h 311"/>
                  <a:gd name="T2" fmla="*/ 0 w 746"/>
                  <a:gd name="T3" fmla="*/ 0 h 311"/>
                  <a:gd name="T4" fmla="*/ 0 w 746"/>
                  <a:gd name="T5" fmla="*/ 302 h 311"/>
                  <a:gd name="T6" fmla="*/ 744 w 746"/>
                  <a:gd name="T7" fmla="*/ 311 h 311"/>
                  <a:gd name="T8" fmla="*/ 746 w 746"/>
                  <a:gd name="T9" fmla="*/ 265 h 311"/>
                  <a:gd name="T10" fmla="*/ 746 w 746"/>
                  <a:gd name="T11" fmla="*/ 166 h 311"/>
                  <a:gd name="T12" fmla="*/ 744 w 746"/>
                  <a:gd name="T13" fmla="*/ 68 h 311"/>
                  <a:gd name="T14" fmla="*/ 740 w 746"/>
                  <a:gd name="T15" fmla="*/ 28 h 3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46" h="311">
                    <a:moveTo>
                      <a:pt x="740" y="28"/>
                    </a:moveTo>
                    <a:lnTo>
                      <a:pt x="0" y="0"/>
                    </a:lnTo>
                    <a:lnTo>
                      <a:pt x="0" y="302"/>
                    </a:lnTo>
                    <a:lnTo>
                      <a:pt x="744" y="311"/>
                    </a:lnTo>
                    <a:lnTo>
                      <a:pt x="746" y="265"/>
                    </a:lnTo>
                    <a:lnTo>
                      <a:pt x="746" y="166"/>
                    </a:lnTo>
                    <a:lnTo>
                      <a:pt x="744" y="68"/>
                    </a:lnTo>
                    <a:lnTo>
                      <a:pt x="740" y="28"/>
                    </a:lnTo>
                    <a:close/>
                  </a:path>
                </a:pathLst>
              </a:custGeom>
              <a:solidFill>
                <a:srgbClr val="8989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136" name="Freeform 58"/>
              <p:cNvSpPr>
                <a:spLocks/>
              </p:cNvSpPr>
              <p:nvPr/>
            </p:nvSpPr>
            <p:spPr bwMode="auto">
              <a:xfrm>
                <a:off x="2814" y="2291"/>
                <a:ext cx="346" cy="155"/>
              </a:xfrm>
              <a:custGeom>
                <a:avLst/>
                <a:gdLst>
                  <a:gd name="T0" fmla="*/ 687 w 693"/>
                  <a:gd name="T1" fmla="*/ 27 h 310"/>
                  <a:gd name="T2" fmla="*/ 644 w 693"/>
                  <a:gd name="T3" fmla="*/ 26 h 310"/>
                  <a:gd name="T4" fmla="*/ 600 w 693"/>
                  <a:gd name="T5" fmla="*/ 23 h 310"/>
                  <a:gd name="T6" fmla="*/ 558 w 693"/>
                  <a:gd name="T7" fmla="*/ 22 h 310"/>
                  <a:gd name="T8" fmla="*/ 515 w 693"/>
                  <a:gd name="T9" fmla="*/ 20 h 310"/>
                  <a:gd name="T10" fmla="*/ 471 w 693"/>
                  <a:gd name="T11" fmla="*/ 19 h 310"/>
                  <a:gd name="T12" fmla="*/ 429 w 693"/>
                  <a:gd name="T13" fmla="*/ 17 h 310"/>
                  <a:gd name="T14" fmla="*/ 386 w 693"/>
                  <a:gd name="T15" fmla="*/ 15 h 310"/>
                  <a:gd name="T16" fmla="*/ 343 w 693"/>
                  <a:gd name="T17" fmla="*/ 13 h 310"/>
                  <a:gd name="T18" fmla="*/ 300 w 693"/>
                  <a:gd name="T19" fmla="*/ 12 h 310"/>
                  <a:gd name="T20" fmla="*/ 257 w 693"/>
                  <a:gd name="T21" fmla="*/ 11 h 310"/>
                  <a:gd name="T22" fmla="*/ 214 w 693"/>
                  <a:gd name="T23" fmla="*/ 8 h 310"/>
                  <a:gd name="T24" fmla="*/ 172 w 693"/>
                  <a:gd name="T25" fmla="*/ 7 h 310"/>
                  <a:gd name="T26" fmla="*/ 128 w 693"/>
                  <a:gd name="T27" fmla="*/ 5 h 310"/>
                  <a:gd name="T28" fmla="*/ 85 w 693"/>
                  <a:gd name="T29" fmla="*/ 4 h 310"/>
                  <a:gd name="T30" fmla="*/ 43 w 693"/>
                  <a:gd name="T31" fmla="*/ 2 h 310"/>
                  <a:gd name="T32" fmla="*/ 0 w 693"/>
                  <a:gd name="T33" fmla="*/ 0 h 310"/>
                  <a:gd name="T34" fmla="*/ 0 w 693"/>
                  <a:gd name="T35" fmla="*/ 75 h 310"/>
                  <a:gd name="T36" fmla="*/ 0 w 693"/>
                  <a:gd name="T37" fmla="*/ 150 h 310"/>
                  <a:gd name="T38" fmla="*/ 0 w 693"/>
                  <a:gd name="T39" fmla="*/ 226 h 310"/>
                  <a:gd name="T40" fmla="*/ 0 w 693"/>
                  <a:gd name="T41" fmla="*/ 301 h 310"/>
                  <a:gd name="T42" fmla="*/ 44 w 693"/>
                  <a:gd name="T43" fmla="*/ 302 h 310"/>
                  <a:gd name="T44" fmla="*/ 86 w 693"/>
                  <a:gd name="T45" fmla="*/ 302 h 310"/>
                  <a:gd name="T46" fmla="*/ 130 w 693"/>
                  <a:gd name="T47" fmla="*/ 303 h 310"/>
                  <a:gd name="T48" fmla="*/ 173 w 693"/>
                  <a:gd name="T49" fmla="*/ 303 h 310"/>
                  <a:gd name="T50" fmla="*/ 217 w 693"/>
                  <a:gd name="T51" fmla="*/ 304 h 310"/>
                  <a:gd name="T52" fmla="*/ 259 w 693"/>
                  <a:gd name="T53" fmla="*/ 304 h 310"/>
                  <a:gd name="T54" fmla="*/ 303 w 693"/>
                  <a:gd name="T55" fmla="*/ 306 h 310"/>
                  <a:gd name="T56" fmla="*/ 346 w 693"/>
                  <a:gd name="T57" fmla="*/ 306 h 310"/>
                  <a:gd name="T58" fmla="*/ 390 w 693"/>
                  <a:gd name="T59" fmla="*/ 307 h 310"/>
                  <a:gd name="T60" fmla="*/ 432 w 693"/>
                  <a:gd name="T61" fmla="*/ 307 h 310"/>
                  <a:gd name="T62" fmla="*/ 476 w 693"/>
                  <a:gd name="T63" fmla="*/ 308 h 310"/>
                  <a:gd name="T64" fmla="*/ 519 w 693"/>
                  <a:gd name="T65" fmla="*/ 308 h 310"/>
                  <a:gd name="T66" fmla="*/ 562 w 693"/>
                  <a:gd name="T67" fmla="*/ 309 h 310"/>
                  <a:gd name="T68" fmla="*/ 605 w 693"/>
                  <a:gd name="T69" fmla="*/ 309 h 310"/>
                  <a:gd name="T70" fmla="*/ 649 w 693"/>
                  <a:gd name="T71" fmla="*/ 310 h 310"/>
                  <a:gd name="T72" fmla="*/ 691 w 693"/>
                  <a:gd name="T73" fmla="*/ 310 h 310"/>
                  <a:gd name="T74" fmla="*/ 693 w 693"/>
                  <a:gd name="T75" fmla="*/ 264 h 310"/>
                  <a:gd name="T76" fmla="*/ 693 w 693"/>
                  <a:gd name="T77" fmla="*/ 165 h 310"/>
                  <a:gd name="T78" fmla="*/ 691 w 693"/>
                  <a:gd name="T79" fmla="*/ 67 h 310"/>
                  <a:gd name="T80" fmla="*/ 687 w 693"/>
                  <a:gd name="T81" fmla="*/ 27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93" h="310">
                    <a:moveTo>
                      <a:pt x="687" y="27"/>
                    </a:moveTo>
                    <a:lnTo>
                      <a:pt x="644" y="26"/>
                    </a:lnTo>
                    <a:lnTo>
                      <a:pt x="600" y="23"/>
                    </a:lnTo>
                    <a:lnTo>
                      <a:pt x="558" y="22"/>
                    </a:lnTo>
                    <a:lnTo>
                      <a:pt x="515" y="20"/>
                    </a:lnTo>
                    <a:lnTo>
                      <a:pt x="471" y="19"/>
                    </a:lnTo>
                    <a:lnTo>
                      <a:pt x="429" y="17"/>
                    </a:lnTo>
                    <a:lnTo>
                      <a:pt x="386" y="15"/>
                    </a:lnTo>
                    <a:lnTo>
                      <a:pt x="343" y="13"/>
                    </a:lnTo>
                    <a:lnTo>
                      <a:pt x="300" y="12"/>
                    </a:lnTo>
                    <a:lnTo>
                      <a:pt x="257" y="11"/>
                    </a:lnTo>
                    <a:lnTo>
                      <a:pt x="214" y="8"/>
                    </a:lnTo>
                    <a:lnTo>
                      <a:pt x="172" y="7"/>
                    </a:lnTo>
                    <a:lnTo>
                      <a:pt x="128" y="5"/>
                    </a:lnTo>
                    <a:lnTo>
                      <a:pt x="85" y="4"/>
                    </a:lnTo>
                    <a:lnTo>
                      <a:pt x="43" y="2"/>
                    </a:lnTo>
                    <a:lnTo>
                      <a:pt x="0" y="0"/>
                    </a:lnTo>
                    <a:lnTo>
                      <a:pt x="0" y="75"/>
                    </a:lnTo>
                    <a:lnTo>
                      <a:pt x="0" y="150"/>
                    </a:lnTo>
                    <a:lnTo>
                      <a:pt x="0" y="226"/>
                    </a:lnTo>
                    <a:lnTo>
                      <a:pt x="0" y="301"/>
                    </a:lnTo>
                    <a:lnTo>
                      <a:pt x="44" y="302"/>
                    </a:lnTo>
                    <a:lnTo>
                      <a:pt x="86" y="302"/>
                    </a:lnTo>
                    <a:lnTo>
                      <a:pt x="130" y="303"/>
                    </a:lnTo>
                    <a:lnTo>
                      <a:pt x="173" y="303"/>
                    </a:lnTo>
                    <a:lnTo>
                      <a:pt x="217" y="304"/>
                    </a:lnTo>
                    <a:lnTo>
                      <a:pt x="259" y="304"/>
                    </a:lnTo>
                    <a:lnTo>
                      <a:pt x="303" y="306"/>
                    </a:lnTo>
                    <a:lnTo>
                      <a:pt x="346" y="306"/>
                    </a:lnTo>
                    <a:lnTo>
                      <a:pt x="390" y="307"/>
                    </a:lnTo>
                    <a:lnTo>
                      <a:pt x="432" y="307"/>
                    </a:lnTo>
                    <a:lnTo>
                      <a:pt x="476" y="308"/>
                    </a:lnTo>
                    <a:lnTo>
                      <a:pt x="519" y="308"/>
                    </a:lnTo>
                    <a:lnTo>
                      <a:pt x="562" y="309"/>
                    </a:lnTo>
                    <a:lnTo>
                      <a:pt x="605" y="309"/>
                    </a:lnTo>
                    <a:lnTo>
                      <a:pt x="649" y="310"/>
                    </a:lnTo>
                    <a:lnTo>
                      <a:pt x="691" y="310"/>
                    </a:lnTo>
                    <a:lnTo>
                      <a:pt x="693" y="264"/>
                    </a:lnTo>
                    <a:lnTo>
                      <a:pt x="693" y="165"/>
                    </a:lnTo>
                    <a:lnTo>
                      <a:pt x="691" y="67"/>
                    </a:lnTo>
                    <a:lnTo>
                      <a:pt x="687" y="27"/>
                    </a:lnTo>
                    <a:close/>
                  </a:path>
                </a:pathLst>
              </a:custGeom>
              <a:solidFill>
                <a:srgbClr val="918E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137" name="Freeform 59"/>
              <p:cNvSpPr>
                <a:spLocks/>
              </p:cNvSpPr>
              <p:nvPr/>
            </p:nvSpPr>
            <p:spPr bwMode="auto">
              <a:xfrm>
                <a:off x="2841" y="2292"/>
                <a:ext cx="319" cy="154"/>
              </a:xfrm>
              <a:custGeom>
                <a:avLst/>
                <a:gdLst>
                  <a:gd name="T0" fmla="*/ 633 w 639"/>
                  <a:gd name="T1" fmla="*/ 24 h 307"/>
                  <a:gd name="T2" fmla="*/ 594 w 639"/>
                  <a:gd name="T3" fmla="*/ 23 h 307"/>
                  <a:gd name="T4" fmla="*/ 553 w 639"/>
                  <a:gd name="T5" fmla="*/ 20 h 307"/>
                  <a:gd name="T6" fmla="*/ 514 w 639"/>
                  <a:gd name="T7" fmla="*/ 19 h 307"/>
                  <a:gd name="T8" fmla="*/ 475 w 639"/>
                  <a:gd name="T9" fmla="*/ 18 h 307"/>
                  <a:gd name="T10" fmla="*/ 435 w 639"/>
                  <a:gd name="T11" fmla="*/ 16 h 307"/>
                  <a:gd name="T12" fmla="*/ 395 w 639"/>
                  <a:gd name="T13" fmla="*/ 15 h 307"/>
                  <a:gd name="T14" fmla="*/ 356 w 639"/>
                  <a:gd name="T15" fmla="*/ 14 h 307"/>
                  <a:gd name="T16" fmla="*/ 317 w 639"/>
                  <a:gd name="T17" fmla="*/ 11 h 307"/>
                  <a:gd name="T18" fmla="*/ 277 w 639"/>
                  <a:gd name="T19" fmla="*/ 10 h 307"/>
                  <a:gd name="T20" fmla="*/ 238 w 639"/>
                  <a:gd name="T21" fmla="*/ 9 h 307"/>
                  <a:gd name="T22" fmla="*/ 198 w 639"/>
                  <a:gd name="T23" fmla="*/ 8 h 307"/>
                  <a:gd name="T24" fmla="*/ 158 w 639"/>
                  <a:gd name="T25" fmla="*/ 5 h 307"/>
                  <a:gd name="T26" fmla="*/ 119 w 639"/>
                  <a:gd name="T27" fmla="*/ 4 h 307"/>
                  <a:gd name="T28" fmla="*/ 80 w 639"/>
                  <a:gd name="T29" fmla="*/ 3 h 307"/>
                  <a:gd name="T30" fmla="*/ 39 w 639"/>
                  <a:gd name="T31" fmla="*/ 1 h 307"/>
                  <a:gd name="T32" fmla="*/ 0 w 639"/>
                  <a:gd name="T33" fmla="*/ 0 h 307"/>
                  <a:gd name="T34" fmla="*/ 0 w 639"/>
                  <a:gd name="T35" fmla="*/ 75 h 307"/>
                  <a:gd name="T36" fmla="*/ 0 w 639"/>
                  <a:gd name="T37" fmla="*/ 148 h 307"/>
                  <a:gd name="T38" fmla="*/ 0 w 639"/>
                  <a:gd name="T39" fmla="*/ 223 h 307"/>
                  <a:gd name="T40" fmla="*/ 0 w 639"/>
                  <a:gd name="T41" fmla="*/ 298 h 307"/>
                  <a:gd name="T42" fmla="*/ 41 w 639"/>
                  <a:gd name="T43" fmla="*/ 299 h 307"/>
                  <a:gd name="T44" fmla="*/ 80 w 639"/>
                  <a:gd name="T45" fmla="*/ 299 h 307"/>
                  <a:gd name="T46" fmla="*/ 120 w 639"/>
                  <a:gd name="T47" fmla="*/ 300 h 307"/>
                  <a:gd name="T48" fmla="*/ 159 w 639"/>
                  <a:gd name="T49" fmla="*/ 300 h 307"/>
                  <a:gd name="T50" fmla="*/ 200 w 639"/>
                  <a:gd name="T51" fmla="*/ 301 h 307"/>
                  <a:gd name="T52" fmla="*/ 239 w 639"/>
                  <a:gd name="T53" fmla="*/ 301 h 307"/>
                  <a:gd name="T54" fmla="*/ 279 w 639"/>
                  <a:gd name="T55" fmla="*/ 303 h 307"/>
                  <a:gd name="T56" fmla="*/ 319 w 639"/>
                  <a:gd name="T57" fmla="*/ 303 h 307"/>
                  <a:gd name="T58" fmla="*/ 359 w 639"/>
                  <a:gd name="T59" fmla="*/ 304 h 307"/>
                  <a:gd name="T60" fmla="*/ 399 w 639"/>
                  <a:gd name="T61" fmla="*/ 304 h 307"/>
                  <a:gd name="T62" fmla="*/ 438 w 639"/>
                  <a:gd name="T63" fmla="*/ 305 h 307"/>
                  <a:gd name="T64" fmla="*/ 478 w 639"/>
                  <a:gd name="T65" fmla="*/ 305 h 307"/>
                  <a:gd name="T66" fmla="*/ 518 w 639"/>
                  <a:gd name="T67" fmla="*/ 306 h 307"/>
                  <a:gd name="T68" fmla="*/ 558 w 639"/>
                  <a:gd name="T69" fmla="*/ 306 h 307"/>
                  <a:gd name="T70" fmla="*/ 597 w 639"/>
                  <a:gd name="T71" fmla="*/ 307 h 307"/>
                  <a:gd name="T72" fmla="*/ 637 w 639"/>
                  <a:gd name="T73" fmla="*/ 307 h 307"/>
                  <a:gd name="T74" fmla="*/ 639 w 639"/>
                  <a:gd name="T75" fmla="*/ 261 h 307"/>
                  <a:gd name="T76" fmla="*/ 639 w 639"/>
                  <a:gd name="T77" fmla="*/ 162 h 307"/>
                  <a:gd name="T78" fmla="*/ 637 w 639"/>
                  <a:gd name="T79" fmla="*/ 64 h 307"/>
                  <a:gd name="T80" fmla="*/ 633 w 639"/>
                  <a:gd name="T81" fmla="*/ 24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39" h="307">
                    <a:moveTo>
                      <a:pt x="633" y="24"/>
                    </a:moveTo>
                    <a:lnTo>
                      <a:pt x="594" y="23"/>
                    </a:lnTo>
                    <a:lnTo>
                      <a:pt x="553" y="20"/>
                    </a:lnTo>
                    <a:lnTo>
                      <a:pt x="514" y="19"/>
                    </a:lnTo>
                    <a:lnTo>
                      <a:pt x="475" y="18"/>
                    </a:lnTo>
                    <a:lnTo>
                      <a:pt x="435" y="16"/>
                    </a:lnTo>
                    <a:lnTo>
                      <a:pt x="395" y="15"/>
                    </a:lnTo>
                    <a:lnTo>
                      <a:pt x="356" y="14"/>
                    </a:lnTo>
                    <a:lnTo>
                      <a:pt x="317" y="11"/>
                    </a:lnTo>
                    <a:lnTo>
                      <a:pt x="277" y="10"/>
                    </a:lnTo>
                    <a:lnTo>
                      <a:pt x="238" y="9"/>
                    </a:lnTo>
                    <a:lnTo>
                      <a:pt x="198" y="8"/>
                    </a:lnTo>
                    <a:lnTo>
                      <a:pt x="158" y="5"/>
                    </a:lnTo>
                    <a:lnTo>
                      <a:pt x="119" y="4"/>
                    </a:lnTo>
                    <a:lnTo>
                      <a:pt x="80" y="3"/>
                    </a:lnTo>
                    <a:lnTo>
                      <a:pt x="39" y="1"/>
                    </a:lnTo>
                    <a:lnTo>
                      <a:pt x="0" y="0"/>
                    </a:lnTo>
                    <a:lnTo>
                      <a:pt x="0" y="75"/>
                    </a:lnTo>
                    <a:lnTo>
                      <a:pt x="0" y="148"/>
                    </a:lnTo>
                    <a:lnTo>
                      <a:pt x="0" y="223"/>
                    </a:lnTo>
                    <a:lnTo>
                      <a:pt x="0" y="298"/>
                    </a:lnTo>
                    <a:lnTo>
                      <a:pt x="41" y="299"/>
                    </a:lnTo>
                    <a:lnTo>
                      <a:pt x="80" y="299"/>
                    </a:lnTo>
                    <a:lnTo>
                      <a:pt x="120" y="300"/>
                    </a:lnTo>
                    <a:lnTo>
                      <a:pt x="159" y="300"/>
                    </a:lnTo>
                    <a:lnTo>
                      <a:pt x="200" y="301"/>
                    </a:lnTo>
                    <a:lnTo>
                      <a:pt x="239" y="301"/>
                    </a:lnTo>
                    <a:lnTo>
                      <a:pt x="279" y="303"/>
                    </a:lnTo>
                    <a:lnTo>
                      <a:pt x="319" y="303"/>
                    </a:lnTo>
                    <a:lnTo>
                      <a:pt x="359" y="304"/>
                    </a:lnTo>
                    <a:lnTo>
                      <a:pt x="399" y="304"/>
                    </a:lnTo>
                    <a:lnTo>
                      <a:pt x="438" y="305"/>
                    </a:lnTo>
                    <a:lnTo>
                      <a:pt x="478" y="305"/>
                    </a:lnTo>
                    <a:lnTo>
                      <a:pt x="518" y="306"/>
                    </a:lnTo>
                    <a:lnTo>
                      <a:pt x="558" y="306"/>
                    </a:lnTo>
                    <a:lnTo>
                      <a:pt x="597" y="307"/>
                    </a:lnTo>
                    <a:lnTo>
                      <a:pt x="637" y="307"/>
                    </a:lnTo>
                    <a:lnTo>
                      <a:pt x="639" y="261"/>
                    </a:lnTo>
                    <a:lnTo>
                      <a:pt x="639" y="162"/>
                    </a:lnTo>
                    <a:lnTo>
                      <a:pt x="637" y="64"/>
                    </a:lnTo>
                    <a:lnTo>
                      <a:pt x="633" y="24"/>
                    </a:lnTo>
                    <a:close/>
                  </a:path>
                </a:pathLst>
              </a:custGeom>
              <a:solidFill>
                <a:srgbClr val="9391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138" name="Freeform 60"/>
              <p:cNvSpPr>
                <a:spLocks/>
              </p:cNvSpPr>
              <p:nvPr/>
            </p:nvSpPr>
            <p:spPr bwMode="auto">
              <a:xfrm>
                <a:off x="2868" y="2293"/>
                <a:ext cx="292" cy="153"/>
              </a:xfrm>
              <a:custGeom>
                <a:avLst/>
                <a:gdLst>
                  <a:gd name="T0" fmla="*/ 579 w 585"/>
                  <a:gd name="T1" fmla="*/ 23 h 306"/>
                  <a:gd name="T2" fmla="*/ 543 w 585"/>
                  <a:gd name="T3" fmla="*/ 22 h 306"/>
                  <a:gd name="T4" fmla="*/ 506 w 585"/>
                  <a:gd name="T5" fmla="*/ 19 h 306"/>
                  <a:gd name="T6" fmla="*/ 471 w 585"/>
                  <a:gd name="T7" fmla="*/ 18 h 306"/>
                  <a:gd name="T8" fmla="*/ 435 w 585"/>
                  <a:gd name="T9" fmla="*/ 17 h 306"/>
                  <a:gd name="T10" fmla="*/ 398 w 585"/>
                  <a:gd name="T11" fmla="*/ 16 h 306"/>
                  <a:gd name="T12" fmla="*/ 362 w 585"/>
                  <a:gd name="T13" fmla="*/ 14 h 306"/>
                  <a:gd name="T14" fmla="*/ 325 w 585"/>
                  <a:gd name="T15" fmla="*/ 13 h 306"/>
                  <a:gd name="T16" fmla="*/ 290 w 585"/>
                  <a:gd name="T17" fmla="*/ 11 h 306"/>
                  <a:gd name="T18" fmla="*/ 254 w 585"/>
                  <a:gd name="T19" fmla="*/ 10 h 306"/>
                  <a:gd name="T20" fmla="*/ 217 w 585"/>
                  <a:gd name="T21" fmla="*/ 9 h 306"/>
                  <a:gd name="T22" fmla="*/ 181 w 585"/>
                  <a:gd name="T23" fmla="*/ 7 h 306"/>
                  <a:gd name="T24" fmla="*/ 144 w 585"/>
                  <a:gd name="T25" fmla="*/ 6 h 306"/>
                  <a:gd name="T26" fmla="*/ 109 w 585"/>
                  <a:gd name="T27" fmla="*/ 4 h 306"/>
                  <a:gd name="T28" fmla="*/ 73 w 585"/>
                  <a:gd name="T29" fmla="*/ 3 h 306"/>
                  <a:gd name="T30" fmla="*/ 36 w 585"/>
                  <a:gd name="T31" fmla="*/ 1 h 306"/>
                  <a:gd name="T32" fmla="*/ 0 w 585"/>
                  <a:gd name="T33" fmla="*/ 0 h 306"/>
                  <a:gd name="T34" fmla="*/ 0 w 585"/>
                  <a:gd name="T35" fmla="*/ 74 h 306"/>
                  <a:gd name="T36" fmla="*/ 0 w 585"/>
                  <a:gd name="T37" fmla="*/ 148 h 306"/>
                  <a:gd name="T38" fmla="*/ 0 w 585"/>
                  <a:gd name="T39" fmla="*/ 222 h 306"/>
                  <a:gd name="T40" fmla="*/ 0 w 585"/>
                  <a:gd name="T41" fmla="*/ 297 h 306"/>
                  <a:gd name="T42" fmla="*/ 37 w 585"/>
                  <a:gd name="T43" fmla="*/ 298 h 306"/>
                  <a:gd name="T44" fmla="*/ 73 w 585"/>
                  <a:gd name="T45" fmla="*/ 298 h 306"/>
                  <a:gd name="T46" fmla="*/ 110 w 585"/>
                  <a:gd name="T47" fmla="*/ 299 h 306"/>
                  <a:gd name="T48" fmla="*/ 147 w 585"/>
                  <a:gd name="T49" fmla="*/ 299 h 306"/>
                  <a:gd name="T50" fmla="*/ 182 w 585"/>
                  <a:gd name="T51" fmla="*/ 300 h 306"/>
                  <a:gd name="T52" fmla="*/ 219 w 585"/>
                  <a:gd name="T53" fmla="*/ 300 h 306"/>
                  <a:gd name="T54" fmla="*/ 255 w 585"/>
                  <a:gd name="T55" fmla="*/ 302 h 306"/>
                  <a:gd name="T56" fmla="*/ 292 w 585"/>
                  <a:gd name="T57" fmla="*/ 302 h 306"/>
                  <a:gd name="T58" fmla="*/ 329 w 585"/>
                  <a:gd name="T59" fmla="*/ 303 h 306"/>
                  <a:gd name="T60" fmla="*/ 365 w 585"/>
                  <a:gd name="T61" fmla="*/ 303 h 306"/>
                  <a:gd name="T62" fmla="*/ 401 w 585"/>
                  <a:gd name="T63" fmla="*/ 304 h 306"/>
                  <a:gd name="T64" fmla="*/ 437 w 585"/>
                  <a:gd name="T65" fmla="*/ 304 h 306"/>
                  <a:gd name="T66" fmla="*/ 474 w 585"/>
                  <a:gd name="T67" fmla="*/ 305 h 306"/>
                  <a:gd name="T68" fmla="*/ 511 w 585"/>
                  <a:gd name="T69" fmla="*/ 305 h 306"/>
                  <a:gd name="T70" fmla="*/ 547 w 585"/>
                  <a:gd name="T71" fmla="*/ 306 h 306"/>
                  <a:gd name="T72" fmla="*/ 583 w 585"/>
                  <a:gd name="T73" fmla="*/ 306 h 306"/>
                  <a:gd name="T74" fmla="*/ 585 w 585"/>
                  <a:gd name="T75" fmla="*/ 260 h 306"/>
                  <a:gd name="T76" fmla="*/ 585 w 585"/>
                  <a:gd name="T77" fmla="*/ 161 h 306"/>
                  <a:gd name="T78" fmla="*/ 583 w 585"/>
                  <a:gd name="T79" fmla="*/ 63 h 306"/>
                  <a:gd name="T80" fmla="*/ 579 w 585"/>
                  <a:gd name="T81" fmla="*/ 23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85" h="306">
                    <a:moveTo>
                      <a:pt x="579" y="23"/>
                    </a:moveTo>
                    <a:lnTo>
                      <a:pt x="543" y="22"/>
                    </a:lnTo>
                    <a:lnTo>
                      <a:pt x="506" y="19"/>
                    </a:lnTo>
                    <a:lnTo>
                      <a:pt x="471" y="18"/>
                    </a:lnTo>
                    <a:lnTo>
                      <a:pt x="435" y="17"/>
                    </a:lnTo>
                    <a:lnTo>
                      <a:pt x="398" y="16"/>
                    </a:lnTo>
                    <a:lnTo>
                      <a:pt x="362" y="14"/>
                    </a:lnTo>
                    <a:lnTo>
                      <a:pt x="325" y="13"/>
                    </a:lnTo>
                    <a:lnTo>
                      <a:pt x="290" y="11"/>
                    </a:lnTo>
                    <a:lnTo>
                      <a:pt x="254" y="10"/>
                    </a:lnTo>
                    <a:lnTo>
                      <a:pt x="217" y="9"/>
                    </a:lnTo>
                    <a:lnTo>
                      <a:pt x="181" y="7"/>
                    </a:lnTo>
                    <a:lnTo>
                      <a:pt x="144" y="6"/>
                    </a:lnTo>
                    <a:lnTo>
                      <a:pt x="109" y="4"/>
                    </a:lnTo>
                    <a:lnTo>
                      <a:pt x="73" y="3"/>
                    </a:lnTo>
                    <a:lnTo>
                      <a:pt x="36" y="1"/>
                    </a:lnTo>
                    <a:lnTo>
                      <a:pt x="0" y="0"/>
                    </a:lnTo>
                    <a:lnTo>
                      <a:pt x="0" y="74"/>
                    </a:lnTo>
                    <a:lnTo>
                      <a:pt x="0" y="148"/>
                    </a:lnTo>
                    <a:lnTo>
                      <a:pt x="0" y="222"/>
                    </a:lnTo>
                    <a:lnTo>
                      <a:pt x="0" y="297"/>
                    </a:lnTo>
                    <a:lnTo>
                      <a:pt x="37" y="298"/>
                    </a:lnTo>
                    <a:lnTo>
                      <a:pt x="73" y="298"/>
                    </a:lnTo>
                    <a:lnTo>
                      <a:pt x="110" y="299"/>
                    </a:lnTo>
                    <a:lnTo>
                      <a:pt x="147" y="299"/>
                    </a:lnTo>
                    <a:lnTo>
                      <a:pt x="182" y="300"/>
                    </a:lnTo>
                    <a:lnTo>
                      <a:pt x="219" y="300"/>
                    </a:lnTo>
                    <a:lnTo>
                      <a:pt x="255" y="302"/>
                    </a:lnTo>
                    <a:lnTo>
                      <a:pt x="292" y="302"/>
                    </a:lnTo>
                    <a:lnTo>
                      <a:pt x="329" y="303"/>
                    </a:lnTo>
                    <a:lnTo>
                      <a:pt x="365" y="303"/>
                    </a:lnTo>
                    <a:lnTo>
                      <a:pt x="401" y="304"/>
                    </a:lnTo>
                    <a:lnTo>
                      <a:pt x="437" y="304"/>
                    </a:lnTo>
                    <a:lnTo>
                      <a:pt x="474" y="305"/>
                    </a:lnTo>
                    <a:lnTo>
                      <a:pt x="511" y="305"/>
                    </a:lnTo>
                    <a:lnTo>
                      <a:pt x="547" y="306"/>
                    </a:lnTo>
                    <a:lnTo>
                      <a:pt x="583" y="306"/>
                    </a:lnTo>
                    <a:lnTo>
                      <a:pt x="585" y="260"/>
                    </a:lnTo>
                    <a:lnTo>
                      <a:pt x="585" y="161"/>
                    </a:lnTo>
                    <a:lnTo>
                      <a:pt x="583" y="63"/>
                    </a:lnTo>
                    <a:lnTo>
                      <a:pt x="579" y="23"/>
                    </a:lnTo>
                    <a:close/>
                  </a:path>
                </a:pathLst>
              </a:custGeom>
              <a:solidFill>
                <a:srgbClr val="9B99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139" name="Freeform 61"/>
              <p:cNvSpPr>
                <a:spLocks/>
              </p:cNvSpPr>
              <p:nvPr/>
            </p:nvSpPr>
            <p:spPr bwMode="auto">
              <a:xfrm>
                <a:off x="2895" y="2294"/>
                <a:ext cx="265" cy="152"/>
              </a:xfrm>
              <a:custGeom>
                <a:avLst/>
                <a:gdLst>
                  <a:gd name="T0" fmla="*/ 524 w 530"/>
                  <a:gd name="T1" fmla="*/ 21 h 304"/>
                  <a:gd name="T2" fmla="*/ 492 w 530"/>
                  <a:gd name="T3" fmla="*/ 20 h 304"/>
                  <a:gd name="T4" fmla="*/ 458 w 530"/>
                  <a:gd name="T5" fmla="*/ 19 h 304"/>
                  <a:gd name="T6" fmla="*/ 426 w 530"/>
                  <a:gd name="T7" fmla="*/ 17 h 304"/>
                  <a:gd name="T8" fmla="*/ 392 w 530"/>
                  <a:gd name="T9" fmla="*/ 15 h 304"/>
                  <a:gd name="T10" fmla="*/ 360 w 530"/>
                  <a:gd name="T11" fmla="*/ 14 h 304"/>
                  <a:gd name="T12" fmla="*/ 327 w 530"/>
                  <a:gd name="T13" fmla="*/ 13 h 304"/>
                  <a:gd name="T14" fmla="*/ 295 w 530"/>
                  <a:gd name="T15" fmla="*/ 12 h 304"/>
                  <a:gd name="T16" fmla="*/ 261 w 530"/>
                  <a:gd name="T17" fmla="*/ 11 h 304"/>
                  <a:gd name="T18" fmla="*/ 229 w 530"/>
                  <a:gd name="T19" fmla="*/ 9 h 304"/>
                  <a:gd name="T20" fmla="*/ 195 w 530"/>
                  <a:gd name="T21" fmla="*/ 8 h 304"/>
                  <a:gd name="T22" fmla="*/ 163 w 530"/>
                  <a:gd name="T23" fmla="*/ 7 h 304"/>
                  <a:gd name="T24" fmla="*/ 130 w 530"/>
                  <a:gd name="T25" fmla="*/ 5 h 304"/>
                  <a:gd name="T26" fmla="*/ 97 w 530"/>
                  <a:gd name="T27" fmla="*/ 4 h 304"/>
                  <a:gd name="T28" fmla="*/ 65 w 530"/>
                  <a:gd name="T29" fmla="*/ 2 h 304"/>
                  <a:gd name="T30" fmla="*/ 32 w 530"/>
                  <a:gd name="T31" fmla="*/ 1 h 304"/>
                  <a:gd name="T32" fmla="*/ 0 w 530"/>
                  <a:gd name="T33" fmla="*/ 0 h 304"/>
                  <a:gd name="T34" fmla="*/ 0 w 530"/>
                  <a:gd name="T35" fmla="*/ 74 h 304"/>
                  <a:gd name="T36" fmla="*/ 0 w 530"/>
                  <a:gd name="T37" fmla="*/ 148 h 304"/>
                  <a:gd name="T38" fmla="*/ 0 w 530"/>
                  <a:gd name="T39" fmla="*/ 221 h 304"/>
                  <a:gd name="T40" fmla="*/ 0 w 530"/>
                  <a:gd name="T41" fmla="*/ 295 h 304"/>
                  <a:gd name="T42" fmla="*/ 33 w 530"/>
                  <a:gd name="T43" fmla="*/ 296 h 304"/>
                  <a:gd name="T44" fmla="*/ 65 w 530"/>
                  <a:gd name="T45" fmla="*/ 296 h 304"/>
                  <a:gd name="T46" fmla="*/ 99 w 530"/>
                  <a:gd name="T47" fmla="*/ 297 h 304"/>
                  <a:gd name="T48" fmla="*/ 131 w 530"/>
                  <a:gd name="T49" fmla="*/ 297 h 304"/>
                  <a:gd name="T50" fmla="*/ 164 w 530"/>
                  <a:gd name="T51" fmla="*/ 298 h 304"/>
                  <a:gd name="T52" fmla="*/ 198 w 530"/>
                  <a:gd name="T53" fmla="*/ 298 h 304"/>
                  <a:gd name="T54" fmla="*/ 230 w 530"/>
                  <a:gd name="T55" fmla="*/ 300 h 304"/>
                  <a:gd name="T56" fmla="*/ 263 w 530"/>
                  <a:gd name="T57" fmla="*/ 300 h 304"/>
                  <a:gd name="T58" fmla="*/ 297 w 530"/>
                  <a:gd name="T59" fmla="*/ 301 h 304"/>
                  <a:gd name="T60" fmla="*/ 330 w 530"/>
                  <a:gd name="T61" fmla="*/ 301 h 304"/>
                  <a:gd name="T62" fmla="*/ 363 w 530"/>
                  <a:gd name="T63" fmla="*/ 302 h 304"/>
                  <a:gd name="T64" fmla="*/ 396 w 530"/>
                  <a:gd name="T65" fmla="*/ 302 h 304"/>
                  <a:gd name="T66" fmla="*/ 429 w 530"/>
                  <a:gd name="T67" fmla="*/ 303 h 304"/>
                  <a:gd name="T68" fmla="*/ 463 w 530"/>
                  <a:gd name="T69" fmla="*/ 303 h 304"/>
                  <a:gd name="T70" fmla="*/ 495 w 530"/>
                  <a:gd name="T71" fmla="*/ 304 h 304"/>
                  <a:gd name="T72" fmla="*/ 528 w 530"/>
                  <a:gd name="T73" fmla="*/ 304 h 304"/>
                  <a:gd name="T74" fmla="*/ 530 w 530"/>
                  <a:gd name="T75" fmla="*/ 258 h 304"/>
                  <a:gd name="T76" fmla="*/ 530 w 530"/>
                  <a:gd name="T77" fmla="*/ 159 h 304"/>
                  <a:gd name="T78" fmla="*/ 528 w 530"/>
                  <a:gd name="T79" fmla="*/ 61 h 304"/>
                  <a:gd name="T80" fmla="*/ 524 w 530"/>
                  <a:gd name="T81" fmla="*/ 21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30" h="304">
                    <a:moveTo>
                      <a:pt x="524" y="21"/>
                    </a:moveTo>
                    <a:lnTo>
                      <a:pt x="492" y="20"/>
                    </a:lnTo>
                    <a:lnTo>
                      <a:pt x="458" y="19"/>
                    </a:lnTo>
                    <a:lnTo>
                      <a:pt x="426" y="17"/>
                    </a:lnTo>
                    <a:lnTo>
                      <a:pt x="392" y="15"/>
                    </a:lnTo>
                    <a:lnTo>
                      <a:pt x="360" y="14"/>
                    </a:lnTo>
                    <a:lnTo>
                      <a:pt x="327" y="13"/>
                    </a:lnTo>
                    <a:lnTo>
                      <a:pt x="295" y="12"/>
                    </a:lnTo>
                    <a:lnTo>
                      <a:pt x="261" y="11"/>
                    </a:lnTo>
                    <a:lnTo>
                      <a:pt x="229" y="9"/>
                    </a:lnTo>
                    <a:lnTo>
                      <a:pt x="195" y="8"/>
                    </a:lnTo>
                    <a:lnTo>
                      <a:pt x="163" y="7"/>
                    </a:lnTo>
                    <a:lnTo>
                      <a:pt x="130" y="5"/>
                    </a:lnTo>
                    <a:lnTo>
                      <a:pt x="97" y="4"/>
                    </a:lnTo>
                    <a:lnTo>
                      <a:pt x="65" y="2"/>
                    </a:lnTo>
                    <a:lnTo>
                      <a:pt x="32" y="1"/>
                    </a:lnTo>
                    <a:lnTo>
                      <a:pt x="0" y="0"/>
                    </a:lnTo>
                    <a:lnTo>
                      <a:pt x="0" y="74"/>
                    </a:lnTo>
                    <a:lnTo>
                      <a:pt x="0" y="148"/>
                    </a:lnTo>
                    <a:lnTo>
                      <a:pt x="0" y="221"/>
                    </a:lnTo>
                    <a:lnTo>
                      <a:pt x="0" y="295"/>
                    </a:lnTo>
                    <a:lnTo>
                      <a:pt x="33" y="296"/>
                    </a:lnTo>
                    <a:lnTo>
                      <a:pt x="65" y="296"/>
                    </a:lnTo>
                    <a:lnTo>
                      <a:pt x="99" y="297"/>
                    </a:lnTo>
                    <a:lnTo>
                      <a:pt x="131" y="297"/>
                    </a:lnTo>
                    <a:lnTo>
                      <a:pt x="164" y="298"/>
                    </a:lnTo>
                    <a:lnTo>
                      <a:pt x="198" y="298"/>
                    </a:lnTo>
                    <a:lnTo>
                      <a:pt x="230" y="300"/>
                    </a:lnTo>
                    <a:lnTo>
                      <a:pt x="263" y="300"/>
                    </a:lnTo>
                    <a:lnTo>
                      <a:pt x="297" y="301"/>
                    </a:lnTo>
                    <a:lnTo>
                      <a:pt x="330" y="301"/>
                    </a:lnTo>
                    <a:lnTo>
                      <a:pt x="363" y="302"/>
                    </a:lnTo>
                    <a:lnTo>
                      <a:pt x="396" y="302"/>
                    </a:lnTo>
                    <a:lnTo>
                      <a:pt x="429" y="303"/>
                    </a:lnTo>
                    <a:lnTo>
                      <a:pt x="463" y="303"/>
                    </a:lnTo>
                    <a:lnTo>
                      <a:pt x="495" y="304"/>
                    </a:lnTo>
                    <a:lnTo>
                      <a:pt x="528" y="304"/>
                    </a:lnTo>
                    <a:lnTo>
                      <a:pt x="530" y="258"/>
                    </a:lnTo>
                    <a:lnTo>
                      <a:pt x="530" y="159"/>
                    </a:lnTo>
                    <a:lnTo>
                      <a:pt x="528" y="61"/>
                    </a:lnTo>
                    <a:lnTo>
                      <a:pt x="524" y="21"/>
                    </a:lnTo>
                    <a:close/>
                  </a:path>
                </a:pathLst>
              </a:custGeom>
              <a:solidFill>
                <a:srgbClr val="A39E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140" name="Freeform 62"/>
              <p:cNvSpPr>
                <a:spLocks/>
              </p:cNvSpPr>
              <p:nvPr/>
            </p:nvSpPr>
            <p:spPr bwMode="auto">
              <a:xfrm>
                <a:off x="2922" y="2295"/>
                <a:ext cx="238" cy="151"/>
              </a:xfrm>
              <a:custGeom>
                <a:avLst/>
                <a:gdLst>
                  <a:gd name="T0" fmla="*/ 471 w 477"/>
                  <a:gd name="T1" fmla="*/ 20 h 303"/>
                  <a:gd name="T2" fmla="*/ 441 w 477"/>
                  <a:gd name="T3" fmla="*/ 19 h 303"/>
                  <a:gd name="T4" fmla="*/ 412 w 477"/>
                  <a:gd name="T5" fmla="*/ 18 h 303"/>
                  <a:gd name="T6" fmla="*/ 382 w 477"/>
                  <a:gd name="T7" fmla="*/ 16 h 303"/>
                  <a:gd name="T8" fmla="*/ 352 w 477"/>
                  <a:gd name="T9" fmla="*/ 15 h 303"/>
                  <a:gd name="T10" fmla="*/ 323 w 477"/>
                  <a:gd name="T11" fmla="*/ 14 h 303"/>
                  <a:gd name="T12" fmla="*/ 293 w 477"/>
                  <a:gd name="T13" fmla="*/ 13 h 303"/>
                  <a:gd name="T14" fmla="*/ 265 w 477"/>
                  <a:gd name="T15" fmla="*/ 12 h 303"/>
                  <a:gd name="T16" fmla="*/ 235 w 477"/>
                  <a:gd name="T17" fmla="*/ 10 h 303"/>
                  <a:gd name="T18" fmla="*/ 206 w 477"/>
                  <a:gd name="T19" fmla="*/ 8 h 303"/>
                  <a:gd name="T20" fmla="*/ 176 w 477"/>
                  <a:gd name="T21" fmla="*/ 7 h 303"/>
                  <a:gd name="T22" fmla="*/ 147 w 477"/>
                  <a:gd name="T23" fmla="*/ 6 h 303"/>
                  <a:gd name="T24" fmla="*/ 117 w 477"/>
                  <a:gd name="T25" fmla="*/ 5 h 303"/>
                  <a:gd name="T26" fmla="*/ 88 w 477"/>
                  <a:gd name="T27" fmla="*/ 4 h 303"/>
                  <a:gd name="T28" fmla="*/ 58 w 477"/>
                  <a:gd name="T29" fmla="*/ 3 h 303"/>
                  <a:gd name="T30" fmla="*/ 30 w 477"/>
                  <a:gd name="T31" fmla="*/ 1 h 303"/>
                  <a:gd name="T32" fmla="*/ 0 w 477"/>
                  <a:gd name="T33" fmla="*/ 0 h 303"/>
                  <a:gd name="T34" fmla="*/ 0 w 477"/>
                  <a:gd name="T35" fmla="*/ 74 h 303"/>
                  <a:gd name="T36" fmla="*/ 0 w 477"/>
                  <a:gd name="T37" fmla="*/ 147 h 303"/>
                  <a:gd name="T38" fmla="*/ 0 w 477"/>
                  <a:gd name="T39" fmla="*/ 220 h 303"/>
                  <a:gd name="T40" fmla="*/ 0 w 477"/>
                  <a:gd name="T41" fmla="*/ 294 h 303"/>
                  <a:gd name="T42" fmla="*/ 30 w 477"/>
                  <a:gd name="T43" fmla="*/ 295 h 303"/>
                  <a:gd name="T44" fmla="*/ 59 w 477"/>
                  <a:gd name="T45" fmla="*/ 295 h 303"/>
                  <a:gd name="T46" fmla="*/ 89 w 477"/>
                  <a:gd name="T47" fmla="*/ 296 h 303"/>
                  <a:gd name="T48" fmla="*/ 118 w 477"/>
                  <a:gd name="T49" fmla="*/ 296 h 303"/>
                  <a:gd name="T50" fmla="*/ 148 w 477"/>
                  <a:gd name="T51" fmla="*/ 297 h 303"/>
                  <a:gd name="T52" fmla="*/ 178 w 477"/>
                  <a:gd name="T53" fmla="*/ 297 h 303"/>
                  <a:gd name="T54" fmla="*/ 208 w 477"/>
                  <a:gd name="T55" fmla="*/ 299 h 303"/>
                  <a:gd name="T56" fmla="*/ 238 w 477"/>
                  <a:gd name="T57" fmla="*/ 299 h 303"/>
                  <a:gd name="T58" fmla="*/ 267 w 477"/>
                  <a:gd name="T59" fmla="*/ 300 h 303"/>
                  <a:gd name="T60" fmla="*/ 297 w 477"/>
                  <a:gd name="T61" fmla="*/ 300 h 303"/>
                  <a:gd name="T62" fmla="*/ 327 w 477"/>
                  <a:gd name="T63" fmla="*/ 301 h 303"/>
                  <a:gd name="T64" fmla="*/ 357 w 477"/>
                  <a:gd name="T65" fmla="*/ 301 h 303"/>
                  <a:gd name="T66" fmla="*/ 386 w 477"/>
                  <a:gd name="T67" fmla="*/ 302 h 303"/>
                  <a:gd name="T68" fmla="*/ 416 w 477"/>
                  <a:gd name="T69" fmla="*/ 302 h 303"/>
                  <a:gd name="T70" fmla="*/ 445 w 477"/>
                  <a:gd name="T71" fmla="*/ 303 h 303"/>
                  <a:gd name="T72" fmla="*/ 475 w 477"/>
                  <a:gd name="T73" fmla="*/ 303 h 303"/>
                  <a:gd name="T74" fmla="*/ 477 w 477"/>
                  <a:gd name="T75" fmla="*/ 257 h 303"/>
                  <a:gd name="T76" fmla="*/ 477 w 477"/>
                  <a:gd name="T77" fmla="*/ 158 h 303"/>
                  <a:gd name="T78" fmla="*/ 475 w 477"/>
                  <a:gd name="T79" fmla="*/ 60 h 303"/>
                  <a:gd name="T80" fmla="*/ 471 w 477"/>
                  <a:gd name="T81" fmla="*/ 20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77" h="303">
                    <a:moveTo>
                      <a:pt x="471" y="20"/>
                    </a:moveTo>
                    <a:lnTo>
                      <a:pt x="441" y="19"/>
                    </a:lnTo>
                    <a:lnTo>
                      <a:pt x="412" y="18"/>
                    </a:lnTo>
                    <a:lnTo>
                      <a:pt x="382" y="16"/>
                    </a:lnTo>
                    <a:lnTo>
                      <a:pt x="352" y="15"/>
                    </a:lnTo>
                    <a:lnTo>
                      <a:pt x="323" y="14"/>
                    </a:lnTo>
                    <a:lnTo>
                      <a:pt x="293" y="13"/>
                    </a:lnTo>
                    <a:lnTo>
                      <a:pt x="265" y="12"/>
                    </a:lnTo>
                    <a:lnTo>
                      <a:pt x="235" y="10"/>
                    </a:lnTo>
                    <a:lnTo>
                      <a:pt x="206" y="8"/>
                    </a:lnTo>
                    <a:lnTo>
                      <a:pt x="176" y="7"/>
                    </a:lnTo>
                    <a:lnTo>
                      <a:pt x="147" y="6"/>
                    </a:lnTo>
                    <a:lnTo>
                      <a:pt x="117" y="5"/>
                    </a:lnTo>
                    <a:lnTo>
                      <a:pt x="88" y="4"/>
                    </a:lnTo>
                    <a:lnTo>
                      <a:pt x="58" y="3"/>
                    </a:lnTo>
                    <a:lnTo>
                      <a:pt x="30" y="1"/>
                    </a:lnTo>
                    <a:lnTo>
                      <a:pt x="0" y="0"/>
                    </a:lnTo>
                    <a:lnTo>
                      <a:pt x="0" y="74"/>
                    </a:lnTo>
                    <a:lnTo>
                      <a:pt x="0" y="147"/>
                    </a:lnTo>
                    <a:lnTo>
                      <a:pt x="0" y="220"/>
                    </a:lnTo>
                    <a:lnTo>
                      <a:pt x="0" y="294"/>
                    </a:lnTo>
                    <a:lnTo>
                      <a:pt x="30" y="295"/>
                    </a:lnTo>
                    <a:lnTo>
                      <a:pt x="59" y="295"/>
                    </a:lnTo>
                    <a:lnTo>
                      <a:pt x="89" y="296"/>
                    </a:lnTo>
                    <a:lnTo>
                      <a:pt x="118" y="296"/>
                    </a:lnTo>
                    <a:lnTo>
                      <a:pt x="148" y="297"/>
                    </a:lnTo>
                    <a:lnTo>
                      <a:pt x="178" y="297"/>
                    </a:lnTo>
                    <a:lnTo>
                      <a:pt x="208" y="299"/>
                    </a:lnTo>
                    <a:lnTo>
                      <a:pt x="238" y="299"/>
                    </a:lnTo>
                    <a:lnTo>
                      <a:pt x="267" y="300"/>
                    </a:lnTo>
                    <a:lnTo>
                      <a:pt x="297" y="300"/>
                    </a:lnTo>
                    <a:lnTo>
                      <a:pt x="327" y="301"/>
                    </a:lnTo>
                    <a:lnTo>
                      <a:pt x="357" y="301"/>
                    </a:lnTo>
                    <a:lnTo>
                      <a:pt x="386" y="302"/>
                    </a:lnTo>
                    <a:lnTo>
                      <a:pt x="416" y="302"/>
                    </a:lnTo>
                    <a:lnTo>
                      <a:pt x="445" y="303"/>
                    </a:lnTo>
                    <a:lnTo>
                      <a:pt x="475" y="303"/>
                    </a:lnTo>
                    <a:lnTo>
                      <a:pt x="477" y="257"/>
                    </a:lnTo>
                    <a:lnTo>
                      <a:pt x="477" y="158"/>
                    </a:lnTo>
                    <a:lnTo>
                      <a:pt x="475" y="60"/>
                    </a:lnTo>
                    <a:lnTo>
                      <a:pt x="471" y="20"/>
                    </a:lnTo>
                    <a:close/>
                  </a:path>
                </a:pathLst>
              </a:custGeom>
              <a:solidFill>
                <a:srgbClr val="A5A0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141" name="Freeform 63"/>
              <p:cNvSpPr>
                <a:spLocks/>
              </p:cNvSpPr>
              <p:nvPr/>
            </p:nvSpPr>
            <p:spPr bwMode="auto">
              <a:xfrm>
                <a:off x="2948" y="2296"/>
                <a:ext cx="212" cy="150"/>
              </a:xfrm>
              <a:custGeom>
                <a:avLst/>
                <a:gdLst>
                  <a:gd name="T0" fmla="*/ 418 w 424"/>
                  <a:gd name="T1" fmla="*/ 17 h 300"/>
                  <a:gd name="T2" fmla="*/ 391 w 424"/>
                  <a:gd name="T3" fmla="*/ 16 h 300"/>
                  <a:gd name="T4" fmla="*/ 366 w 424"/>
                  <a:gd name="T5" fmla="*/ 15 h 300"/>
                  <a:gd name="T6" fmla="*/ 339 w 424"/>
                  <a:gd name="T7" fmla="*/ 13 h 300"/>
                  <a:gd name="T8" fmla="*/ 313 w 424"/>
                  <a:gd name="T9" fmla="*/ 12 h 300"/>
                  <a:gd name="T10" fmla="*/ 288 w 424"/>
                  <a:gd name="T11" fmla="*/ 11 h 300"/>
                  <a:gd name="T12" fmla="*/ 261 w 424"/>
                  <a:gd name="T13" fmla="*/ 10 h 300"/>
                  <a:gd name="T14" fmla="*/ 236 w 424"/>
                  <a:gd name="T15" fmla="*/ 9 h 300"/>
                  <a:gd name="T16" fmla="*/ 209 w 424"/>
                  <a:gd name="T17" fmla="*/ 8 h 300"/>
                  <a:gd name="T18" fmla="*/ 183 w 424"/>
                  <a:gd name="T19" fmla="*/ 8 h 300"/>
                  <a:gd name="T20" fmla="*/ 157 w 424"/>
                  <a:gd name="T21" fmla="*/ 7 h 300"/>
                  <a:gd name="T22" fmla="*/ 131 w 424"/>
                  <a:gd name="T23" fmla="*/ 5 h 300"/>
                  <a:gd name="T24" fmla="*/ 104 w 424"/>
                  <a:gd name="T25" fmla="*/ 4 h 300"/>
                  <a:gd name="T26" fmla="*/ 78 w 424"/>
                  <a:gd name="T27" fmla="*/ 3 h 300"/>
                  <a:gd name="T28" fmla="*/ 53 w 424"/>
                  <a:gd name="T29" fmla="*/ 2 h 300"/>
                  <a:gd name="T30" fmla="*/ 26 w 424"/>
                  <a:gd name="T31" fmla="*/ 1 h 300"/>
                  <a:gd name="T32" fmla="*/ 0 w 424"/>
                  <a:gd name="T33" fmla="*/ 0 h 300"/>
                  <a:gd name="T34" fmla="*/ 0 w 424"/>
                  <a:gd name="T35" fmla="*/ 72 h 300"/>
                  <a:gd name="T36" fmla="*/ 0 w 424"/>
                  <a:gd name="T37" fmla="*/ 145 h 300"/>
                  <a:gd name="T38" fmla="*/ 0 w 424"/>
                  <a:gd name="T39" fmla="*/ 217 h 300"/>
                  <a:gd name="T40" fmla="*/ 0 w 424"/>
                  <a:gd name="T41" fmla="*/ 291 h 300"/>
                  <a:gd name="T42" fmla="*/ 26 w 424"/>
                  <a:gd name="T43" fmla="*/ 292 h 300"/>
                  <a:gd name="T44" fmla="*/ 53 w 424"/>
                  <a:gd name="T45" fmla="*/ 292 h 300"/>
                  <a:gd name="T46" fmla="*/ 79 w 424"/>
                  <a:gd name="T47" fmla="*/ 293 h 300"/>
                  <a:gd name="T48" fmla="*/ 106 w 424"/>
                  <a:gd name="T49" fmla="*/ 293 h 300"/>
                  <a:gd name="T50" fmla="*/ 132 w 424"/>
                  <a:gd name="T51" fmla="*/ 294 h 300"/>
                  <a:gd name="T52" fmla="*/ 159 w 424"/>
                  <a:gd name="T53" fmla="*/ 294 h 300"/>
                  <a:gd name="T54" fmla="*/ 185 w 424"/>
                  <a:gd name="T55" fmla="*/ 296 h 300"/>
                  <a:gd name="T56" fmla="*/ 212 w 424"/>
                  <a:gd name="T57" fmla="*/ 296 h 300"/>
                  <a:gd name="T58" fmla="*/ 238 w 424"/>
                  <a:gd name="T59" fmla="*/ 297 h 300"/>
                  <a:gd name="T60" fmla="*/ 265 w 424"/>
                  <a:gd name="T61" fmla="*/ 297 h 300"/>
                  <a:gd name="T62" fmla="*/ 291 w 424"/>
                  <a:gd name="T63" fmla="*/ 298 h 300"/>
                  <a:gd name="T64" fmla="*/ 316 w 424"/>
                  <a:gd name="T65" fmla="*/ 298 h 300"/>
                  <a:gd name="T66" fmla="*/ 343 w 424"/>
                  <a:gd name="T67" fmla="*/ 299 h 300"/>
                  <a:gd name="T68" fmla="*/ 369 w 424"/>
                  <a:gd name="T69" fmla="*/ 299 h 300"/>
                  <a:gd name="T70" fmla="*/ 396 w 424"/>
                  <a:gd name="T71" fmla="*/ 300 h 300"/>
                  <a:gd name="T72" fmla="*/ 422 w 424"/>
                  <a:gd name="T73" fmla="*/ 300 h 300"/>
                  <a:gd name="T74" fmla="*/ 424 w 424"/>
                  <a:gd name="T75" fmla="*/ 254 h 300"/>
                  <a:gd name="T76" fmla="*/ 424 w 424"/>
                  <a:gd name="T77" fmla="*/ 155 h 300"/>
                  <a:gd name="T78" fmla="*/ 422 w 424"/>
                  <a:gd name="T79" fmla="*/ 57 h 300"/>
                  <a:gd name="T80" fmla="*/ 418 w 424"/>
                  <a:gd name="T81" fmla="*/ 1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24" h="300">
                    <a:moveTo>
                      <a:pt x="418" y="17"/>
                    </a:moveTo>
                    <a:lnTo>
                      <a:pt x="391" y="16"/>
                    </a:lnTo>
                    <a:lnTo>
                      <a:pt x="366" y="15"/>
                    </a:lnTo>
                    <a:lnTo>
                      <a:pt x="339" y="13"/>
                    </a:lnTo>
                    <a:lnTo>
                      <a:pt x="313" y="12"/>
                    </a:lnTo>
                    <a:lnTo>
                      <a:pt x="288" y="11"/>
                    </a:lnTo>
                    <a:lnTo>
                      <a:pt x="261" y="10"/>
                    </a:lnTo>
                    <a:lnTo>
                      <a:pt x="236" y="9"/>
                    </a:lnTo>
                    <a:lnTo>
                      <a:pt x="209" y="8"/>
                    </a:lnTo>
                    <a:lnTo>
                      <a:pt x="183" y="8"/>
                    </a:lnTo>
                    <a:lnTo>
                      <a:pt x="157" y="7"/>
                    </a:lnTo>
                    <a:lnTo>
                      <a:pt x="131" y="5"/>
                    </a:lnTo>
                    <a:lnTo>
                      <a:pt x="104" y="4"/>
                    </a:lnTo>
                    <a:lnTo>
                      <a:pt x="78" y="3"/>
                    </a:lnTo>
                    <a:lnTo>
                      <a:pt x="53" y="2"/>
                    </a:lnTo>
                    <a:lnTo>
                      <a:pt x="26" y="1"/>
                    </a:lnTo>
                    <a:lnTo>
                      <a:pt x="0" y="0"/>
                    </a:lnTo>
                    <a:lnTo>
                      <a:pt x="0" y="72"/>
                    </a:lnTo>
                    <a:lnTo>
                      <a:pt x="0" y="145"/>
                    </a:lnTo>
                    <a:lnTo>
                      <a:pt x="0" y="217"/>
                    </a:lnTo>
                    <a:lnTo>
                      <a:pt x="0" y="291"/>
                    </a:lnTo>
                    <a:lnTo>
                      <a:pt x="26" y="292"/>
                    </a:lnTo>
                    <a:lnTo>
                      <a:pt x="53" y="292"/>
                    </a:lnTo>
                    <a:lnTo>
                      <a:pt x="79" y="293"/>
                    </a:lnTo>
                    <a:lnTo>
                      <a:pt x="106" y="293"/>
                    </a:lnTo>
                    <a:lnTo>
                      <a:pt x="132" y="294"/>
                    </a:lnTo>
                    <a:lnTo>
                      <a:pt x="159" y="294"/>
                    </a:lnTo>
                    <a:lnTo>
                      <a:pt x="185" y="296"/>
                    </a:lnTo>
                    <a:lnTo>
                      <a:pt x="212" y="296"/>
                    </a:lnTo>
                    <a:lnTo>
                      <a:pt x="238" y="297"/>
                    </a:lnTo>
                    <a:lnTo>
                      <a:pt x="265" y="297"/>
                    </a:lnTo>
                    <a:lnTo>
                      <a:pt x="291" y="298"/>
                    </a:lnTo>
                    <a:lnTo>
                      <a:pt x="316" y="298"/>
                    </a:lnTo>
                    <a:lnTo>
                      <a:pt x="343" y="299"/>
                    </a:lnTo>
                    <a:lnTo>
                      <a:pt x="369" y="299"/>
                    </a:lnTo>
                    <a:lnTo>
                      <a:pt x="396" y="300"/>
                    </a:lnTo>
                    <a:lnTo>
                      <a:pt x="422" y="300"/>
                    </a:lnTo>
                    <a:lnTo>
                      <a:pt x="424" y="254"/>
                    </a:lnTo>
                    <a:lnTo>
                      <a:pt x="424" y="155"/>
                    </a:lnTo>
                    <a:lnTo>
                      <a:pt x="422" y="57"/>
                    </a:lnTo>
                    <a:lnTo>
                      <a:pt x="418" y="17"/>
                    </a:lnTo>
                    <a:close/>
                  </a:path>
                </a:pathLst>
              </a:custGeom>
              <a:solidFill>
                <a:srgbClr val="ADA5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142" name="Freeform 64"/>
              <p:cNvSpPr>
                <a:spLocks/>
              </p:cNvSpPr>
              <p:nvPr/>
            </p:nvSpPr>
            <p:spPr bwMode="auto">
              <a:xfrm>
                <a:off x="2975" y="2296"/>
                <a:ext cx="185" cy="150"/>
              </a:xfrm>
              <a:custGeom>
                <a:avLst/>
                <a:gdLst>
                  <a:gd name="T0" fmla="*/ 364 w 370"/>
                  <a:gd name="T1" fmla="*/ 16 h 299"/>
                  <a:gd name="T2" fmla="*/ 341 w 370"/>
                  <a:gd name="T3" fmla="*/ 15 h 299"/>
                  <a:gd name="T4" fmla="*/ 318 w 370"/>
                  <a:gd name="T5" fmla="*/ 14 h 299"/>
                  <a:gd name="T6" fmla="*/ 296 w 370"/>
                  <a:gd name="T7" fmla="*/ 12 h 299"/>
                  <a:gd name="T8" fmla="*/ 273 w 370"/>
                  <a:gd name="T9" fmla="*/ 11 h 299"/>
                  <a:gd name="T10" fmla="*/ 250 w 370"/>
                  <a:gd name="T11" fmla="*/ 11 h 299"/>
                  <a:gd name="T12" fmla="*/ 227 w 370"/>
                  <a:gd name="T13" fmla="*/ 10 h 299"/>
                  <a:gd name="T14" fmla="*/ 205 w 370"/>
                  <a:gd name="T15" fmla="*/ 9 h 299"/>
                  <a:gd name="T16" fmla="*/ 182 w 370"/>
                  <a:gd name="T17" fmla="*/ 8 h 299"/>
                  <a:gd name="T18" fmla="*/ 159 w 370"/>
                  <a:gd name="T19" fmla="*/ 7 h 299"/>
                  <a:gd name="T20" fmla="*/ 137 w 370"/>
                  <a:gd name="T21" fmla="*/ 6 h 299"/>
                  <a:gd name="T22" fmla="*/ 114 w 370"/>
                  <a:gd name="T23" fmla="*/ 4 h 299"/>
                  <a:gd name="T24" fmla="*/ 91 w 370"/>
                  <a:gd name="T25" fmla="*/ 4 h 299"/>
                  <a:gd name="T26" fmla="*/ 68 w 370"/>
                  <a:gd name="T27" fmla="*/ 3 h 299"/>
                  <a:gd name="T28" fmla="*/ 46 w 370"/>
                  <a:gd name="T29" fmla="*/ 2 h 299"/>
                  <a:gd name="T30" fmla="*/ 23 w 370"/>
                  <a:gd name="T31" fmla="*/ 1 h 299"/>
                  <a:gd name="T32" fmla="*/ 0 w 370"/>
                  <a:gd name="T33" fmla="*/ 0 h 299"/>
                  <a:gd name="T34" fmla="*/ 0 w 370"/>
                  <a:gd name="T35" fmla="*/ 72 h 299"/>
                  <a:gd name="T36" fmla="*/ 0 w 370"/>
                  <a:gd name="T37" fmla="*/ 145 h 299"/>
                  <a:gd name="T38" fmla="*/ 0 w 370"/>
                  <a:gd name="T39" fmla="*/ 217 h 299"/>
                  <a:gd name="T40" fmla="*/ 0 w 370"/>
                  <a:gd name="T41" fmla="*/ 290 h 299"/>
                  <a:gd name="T42" fmla="*/ 23 w 370"/>
                  <a:gd name="T43" fmla="*/ 291 h 299"/>
                  <a:gd name="T44" fmla="*/ 46 w 370"/>
                  <a:gd name="T45" fmla="*/ 291 h 299"/>
                  <a:gd name="T46" fmla="*/ 69 w 370"/>
                  <a:gd name="T47" fmla="*/ 292 h 299"/>
                  <a:gd name="T48" fmla="*/ 93 w 370"/>
                  <a:gd name="T49" fmla="*/ 292 h 299"/>
                  <a:gd name="T50" fmla="*/ 116 w 370"/>
                  <a:gd name="T51" fmla="*/ 293 h 299"/>
                  <a:gd name="T52" fmla="*/ 138 w 370"/>
                  <a:gd name="T53" fmla="*/ 293 h 299"/>
                  <a:gd name="T54" fmla="*/ 161 w 370"/>
                  <a:gd name="T55" fmla="*/ 295 h 299"/>
                  <a:gd name="T56" fmla="*/ 184 w 370"/>
                  <a:gd name="T57" fmla="*/ 295 h 299"/>
                  <a:gd name="T58" fmla="*/ 207 w 370"/>
                  <a:gd name="T59" fmla="*/ 296 h 299"/>
                  <a:gd name="T60" fmla="*/ 230 w 370"/>
                  <a:gd name="T61" fmla="*/ 296 h 299"/>
                  <a:gd name="T62" fmla="*/ 253 w 370"/>
                  <a:gd name="T63" fmla="*/ 297 h 299"/>
                  <a:gd name="T64" fmla="*/ 276 w 370"/>
                  <a:gd name="T65" fmla="*/ 297 h 299"/>
                  <a:gd name="T66" fmla="*/ 299 w 370"/>
                  <a:gd name="T67" fmla="*/ 298 h 299"/>
                  <a:gd name="T68" fmla="*/ 322 w 370"/>
                  <a:gd name="T69" fmla="*/ 298 h 299"/>
                  <a:gd name="T70" fmla="*/ 345 w 370"/>
                  <a:gd name="T71" fmla="*/ 299 h 299"/>
                  <a:gd name="T72" fmla="*/ 368 w 370"/>
                  <a:gd name="T73" fmla="*/ 299 h 299"/>
                  <a:gd name="T74" fmla="*/ 370 w 370"/>
                  <a:gd name="T75" fmla="*/ 253 h 299"/>
                  <a:gd name="T76" fmla="*/ 370 w 370"/>
                  <a:gd name="T77" fmla="*/ 154 h 299"/>
                  <a:gd name="T78" fmla="*/ 368 w 370"/>
                  <a:gd name="T79" fmla="*/ 56 h 299"/>
                  <a:gd name="T80" fmla="*/ 364 w 370"/>
                  <a:gd name="T81" fmla="*/ 16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70" h="299">
                    <a:moveTo>
                      <a:pt x="364" y="16"/>
                    </a:moveTo>
                    <a:lnTo>
                      <a:pt x="341" y="15"/>
                    </a:lnTo>
                    <a:lnTo>
                      <a:pt x="318" y="14"/>
                    </a:lnTo>
                    <a:lnTo>
                      <a:pt x="296" y="12"/>
                    </a:lnTo>
                    <a:lnTo>
                      <a:pt x="273" y="11"/>
                    </a:lnTo>
                    <a:lnTo>
                      <a:pt x="250" y="11"/>
                    </a:lnTo>
                    <a:lnTo>
                      <a:pt x="227" y="10"/>
                    </a:lnTo>
                    <a:lnTo>
                      <a:pt x="205" y="9"/>
                    </a:lnTo>
                    <a:lnTo>
                      <a:pt x="182" y="8"/>
                    </a:lnTo>
                    <a:lnTo>
                      <a:pt x="159" y="7"/>
                    </a:lnTo>
                    <a:lnTo>
                      <a:pt x="137" y="6"/>
                    </a:lnTo>
                    <a:lnTo>
                      <a:pt x="114" y="4"/>
                    </a:lnTo>
                    <a:lnTo>
                      <a:pt x="91" y="4"/>
                    </a:lnTo>
                    <a:lnTo>
                      <a:pt x="68" y="3"/>
                    </a:lnTo>
                    <a:lnTo>
                      <a:pt x="46" y="2"/>
                    </a:lnTo>
                    <a:lnTo>
                      <a:pt x="23" y="1"/>
                    </a:lnTo>
                    <a:lnTo>
                      <a:pt x="0" y="0"/>
                    </a:lnTo>
                    <a:lnTo>
                      <a:pt x="0" y="72"/>
                    </a:lnTo>
                    <a:lnTo>
                      <a:pt x="0" y="145"/>
                    </a:lnTo>
                    <a:lnTo>
                      <a:pt x="0" y="217"/>
                    </a:lnTo>
                    <a:lnTo>
                      <a:pt x="0" y="290"/>
                    </a:lnTo>
                    <a:lnTo>
                      <a:pt x="23" y="291"/>
                    </a:lnTo>
                    <a:lnTo>
                      <a:pt x="46" y="291"/>
                    </a:lnTo>
                    <a:lnTo>
                      <a:pt x="69" y="292"/>
                    </a:lnTo>
                    <a:lnTo>
                      <a:pt x="93" y="292"/>
                    </a:lnTo>
                    <a:lnTo>
                      <a:pt x="116" y="293"/>
                    </a:lnTo>
                    <a:lnTo>
                      <a:pt x="138" y="293"/>
                    </a:lnTo>
                    <a:lnTo>
                      <a:pt x="161" y="295"/>
                    </a:lnTo>
                    <a:lnTo>
                      <a:pt x="184" y="295"/>
                    </a:lnTo>
                    <a:lnTo>
                      <a:pt x="207" y="296"/>
                    </a:lnTo>
                    <a:lnTo>
                      <a:pt x="230" y="296"/>
                    </a:lnTo>
                    <a:lnTo>
                      <a:pt x="253" y="297"/>
                    </a:lnTo>
                    <a:lnTo>
                      <a:pt x="276" y="297"/>
                    </a:lnTo>
                    <a:lnTo>
                      <a:pt x="299" y="298"/>
                    </a:lnTo>
                    <a:lnTo>
                      <a:pt x="322" y="298"/>
                    </a:lnTo>
                    <a:lnTo>
                      <a:pt x="345" y="299"/>
                    </a:lnTo>
                    <a:lnTo>
                      <a:pt x="368" y="299"/>
                    </a:lnTo>
                    <a:lnTo>
                      <a:pt x="370" y="253"/>
                    </a:lnTo>
                    <a:lnTo>
                      <a:pt x="370" y="154"/>
                    </a:lnTo>
                    <a:lnTo>
                      <a:pt x="368" y="56"/>
                    </a:lnTo>
                    <a:lnTo>
                      <a:pt x="364" y="16"/>
                    </a:lnTo>
                    <a:close/>
                  </a:path>
                </a:pathLst>
              </a:custGeom>
              <a:solidFill>
                <a:srgbClr val="AFA8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143" name="Freeform 65"/>
              <p:cNvSpPr>
                <a:spLocks/>
              </p:cNvSpPr>
              <p:nvPr/>
            </p:nvSpPr>
            <p:spPr bwMode="auto">
              <a:xfrm>
                <a:off x="3002" y="2298"/>
                <a:ext cx="158" cy="148"/>
              </a:xfrm>
              <a:custGeom>
                <a:avLst/>
                <a:gdLst>
                  <a:gd name="T0" fmla="*/ 310 w 316"/>
                  <a:gd name="T1" fmla="*/ 14 h 297"/>
                  <a:gd name="T2" fmla="*/ 290 w 316"/>
                  <a:gd name="T3" fmla="*/ 13 h 297"/>
                  <a:gd name="T4" fmla="*/ 271 w 316"/>
                  <a:gd name="T5" fmla="*/ 12 h 297"/>
                  <a:gd name="T6" fmla="*/ 251 w 316"/>
                  <a:gd name="T7" fmla="*/ 12 h 297"/>
                  <a:gd name="T8" fmla="*/ 233 w 316"/>
                  <a:gd name="T9" fmla="*/ 10 h 297"/>
                  <a:gd name="T10" fmla="*/ 213 w 316"/>
                  <a:gd name="T11" fmla="*/ 9 h 297"/>
                  <a:gd name="T12" fmla="*/ 193 w 316"/>
                  <a:gd name="T13" fmla="*/ 8 h 297"/>
                  <a:gd name="T14" fmla="*/ 174 w 316"/>
                  <a:gd name="T15" fmla="*/ 8 h 297"/>
                  <a:gd name="T16" fmla="*/ 155 w 316"/>
                  <a:gd name="T17" fmla="*/ 7 h 297"/>
                  <a:gd name="T18" fmla="*/ 136 w 316"/>
                  <a:gd name="T19" fmla="*/ 6 h 297"/>
                  <a:gd name="T20" fmla="*/ 116 w 316"/>
                  <a:gd name="T21" fmla="*/ 5 h 297"/>
                  <a:gd name="T22" fmla="*/ 97 w 316"/>
                  <a:gd name="T23" fmla="*/ 5 h 297"/>
                  <a:gd name="T24" fmla="*/ 77 w 316"/>
                  <a:gd name="T25" fmla="*/ 4 h 297"/>
                  <a:gd name="T26" fmla="*/ 59 w 316"/>
                  <a:gd name="T27" fmla="*/ 2 h 297"/>
                  <a:gd name="T28" fmla="*/ 39 w 316"/>
                  <a:gd name="T29" fmla="*/ 1 h 297"/>
                  <a:gd name="T30" fmla="*/ 19 w 316"/>
                  <a:gd name="T31" fmla="*/ 1 h 297"/>
                  <a:gd name="T32" fmla="*/ 0 w 316"/>
                  <a:gd name="T33" fmla="*/ 0 h 297"/>
                  <a:gd name="T34" fmla="*/ 0 w 316"/>
                  <a:gd name="T35" fmla="*/ 71 h 297"/>
                  <a:gd name="T36" fmla="*/ 0 w 316"/>
                  <a:gd name="T37" fmla="*/ 143 h 297"/>
                  <a:gd name="T38" fmla="*/ 0 w 316"/>
                  <a:gd name="T39" fmla="*/ 215 h 297"/>
                  <a:gd name="T40" fmla="*/ 0 w 316"/>
                  <a:gd name="T41" fmla="*/ 288 h 297"/>
                  <a:gd name="T42" fmla="*/ 19 w 316"/>
                  <a:gd name="T43" fmla="*/ 289 h 297"/>
                  <a:gd name="T44" fmla="*/ 39 w 316"/>
                  <a:gd name="T45" fmla="*/ 289 h 297"/>
                  <a:gd name="T46" fmla="*/ 59 w 316"/>
                  <a:gd name="T47" fmla="*/ 290 h 297"/>
                  <a:gd name="T48" fmla="*/ 78 w 316"/>
                  <a:gd name="T49" fmla="*/ 290 h 297"/>
                  <a:gd name="T50" fmla="*/ 98 w 316"/>
                  <a:gd name="T51" fmla="*/ 291 h 297"/>
                  <a:gd name="T52" fmla="*/ 117 w 316"/>
                  <a:gd name="T53" fmla="*/ 291 h 297"/>
                  <a:gd name="T54" fmla="*/ 137 w 316"/>
                  <a:gd name="T55" fmla="*/ 293 h 297"/>
                  <a:gd name="T56" fmla="*/ 158 w 316"/>
                  <a:gd name="T57" fmla="*/ 293 h 297"/>
                  <a:gd name="T58" fmla="*/ 177 w 316"/>
                  <a:gd name="T59" fmla="*/ 294 h 297"/>
                  <a:gd name="T60" fmla="*/ 197 w 316"/>
                  <a:gd name="T61" fmla="*/ 294 h 297"/>
                  <a:gd name="T62" fmla="*/ 216 w 316"/>
                  <a:gd name="T63" fmla="*/ 295 h 297"/>
                  <a:gd name="T64" fmla="*/ 236 w 316"/>
                  <a:gd name="T65" fmla="*/ 295 h 297"/>
                  <a:gd name="T66" fmla="*/ 256 w 316"/>
                  <a:gd name="T67" fmla="*/ 296 h 297"/>
                  <a:gd name="T68" fmla="*/ 275 w 316"/>
                  <a:gd name="T69" fmla="*/ 296 h 297"/>
                  <a:gd name="T70" fmla="*/ 295 w 316"/>
                  <a:gd name="T71" fmla="*/ 297 h 297"/>
                  <a:gd name="T72" fmla="*/ 314 w 316"/>
                  <a:gd name="T73" fmla="*/ 297 h 297"/>
                  <a:gd name="T74" fmla="*/ 316 w 316"/>
                  <a:gd name="T75" fmla="*/ 251 h 297"/>
                  <a:gd name="T76" fmla="*/ 316 w 316"/>
                  <a:gd name="T77" fmla="*/ 152 h 297"/>
                  <a:gd name="T78" fmla="*/ 314 w 316"/>
                  <a:gd name="T79" fmla="*/ 54 h 297"/>
                  <a:gd name="T80" fmla="*/ 310 w 316"/>
                  <a:gd name="T81" fmla="*/ 14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16" h="297">
                    <a:moveTo>
                      <a:pt x="310" y="14"/>
                    </a:moveTo>
                    <a:lnTo>
                      <a:pt x="290" y="13"/>
                    </a:lnTo>
                    <a:lnTo>
                      <a:pt x="271" y="12"/>
                    </a:lnTo>
                    <a:lnTo>
                      <a:pt x="251" y="12"/>
                    </a:lnTo>
                    <a:lnTo>
                      <a:pt x="233" y="10"/>
                    </a:lnTo>
                    <a:lnTo>
                      <a:pt x="213" y="9"/>
                    </a:lnTo>
                    <a:lnTo>
                      <a:pt x="193" y="8"/>
                    </a:lnTo>
                    <a:lnTo>
                      <a:pt x="174" y="8"/>
                    </a:lnTo>
                    <a:lnTo>
                      <a:pt x="155" y="7"/>
                    </a:lnTo>
                    <a:lnTo>
                      <a:pt x="136" y="6"/>
                    </a:lnTo>
                    <a:lnTo>
                      <a:pt x="116" y="5"/>
                    </a:lnTo>
                    <a:lnTo>
                      <a:pt x="97" y="5"/>
                    </a:lnTo>
                    <a:lnTo>
                      <a:pt x="77" y="4"/>
                    </a:lnTo>
                    <a:lnTo>
                      <a:pt x="59" y="2"/>
                    </a:lnTo>
                    <a:lnTo>
                      <a:pt x="39" y="1"/>
                    </a:lnTo>
                    <a:lnTo>
                      <a:pt x="19" y="1"/>
                    </a:lnTo>
                    <a:lnTo>
                      <a:pt x="0" y="0"/>
                    </a:lnTo>
                    <a:lnTo>
                      <a:pt x="0" y="71"/>
                    </a:lnTo>
                    <a:lnTo>
                      <a:pt x="0" y="143"/>
                    </a:lnTo>
                    <a:lnTo>
                      <a:pt x="0" y="215"/>
                    </a:lnTo>
                    <a:lnTo>
                      <a:pt x="0" y="288"/>
                    </a:lnTo>
                    <a:lnTo>
                      <a:pt x="19" y="289"/>
                    </a:lnTo>
                    <a:lnTo>
                      <a:pt x="39" y="289"/>
                    </a:lnTo>
                    <a:lnTo>
                      <a:pt x="59" y="290"/>
                    </a:lnTo>
                    <a:lnTo>
                      <a:pt x="78" y="290"/>
                    </a:lnTo>
                    <a:lnTo>
                      <a:pt x="98" y="291"/>
                    </a:lnTo>
                    <a:lnTo>
                      <a:pt x="117" y="291"/>
                    </a:lnTo>
                    <a:lnTo>
                      <a:pt x="137" y="293"/>
                    </a:lnTo>
                    <a:lnTo>
                      <a:pt x="158" y="293"/>
                    </a:lnTo>
                    <a:lnTo>
                      <a:pt x="177" y="294"/>
                    </a:lnTo>
                    <a:lnTo>
                      <a:pt x="197" y="294"/>
                    </a:lnTo>
                    <a:lnTo>
                      <a:pt x="216" y="295"/>
                    </a:lnTo>
                    <a:lnTo>
                      <a:pt x="236" y="295"/>
                    </a:lnTo>
                    <a:lnTo>
                      <a:pt x="256" y="296"/>
                    </a:lnTo>
                    <a:lnTo>
                      <a:pt x="275" y="296"/>
                    </a:lnTo>
                    <a:lnTo>
                      <a:pt x="295" y="297"/>
                    </a:lnTo>
                    <a:lnTo>
                      <a:pt x="314" y="297"/>
                    </a:lnTo>
                    <a:lnTo>
                      <a:pt x="316" y="251"/>
                    </a:lnTo>
                    <a:lnTo>
                      <a:pt x="316" y="152"/>
                    </a:lnTo>
                    <a:lnTo>
                      <a:pt x="314" y="54"/>
                    </a:lnTo>
                    <a:lnTo>
                      <a:pt x="310" y="14"/>
                    </a:lnTo>
                    <a:close/>
                  </a:path>
                </a:pathLst>
              </a:custGeom>
              <a:solidFill>
                <a:srgbClr val="B7AD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144" name="Freeform 66"/>
              <p:cNvSpPr>
                <a:spLocks/>
              </p:cNvSpPr>
              <p:nvPr/>
            </p:nvSpPr>
            <p:spPr bwMode="auto">
              <a:xfrm>
                <a:off x="3030" y="2298"/>
                <a:ext cx="130" cy="148"/>
              </a:xfrm>
              <a:custGeom>
                <a:avLst/>
                <a:gdLst>
                  <a:gd name="T0" fmla="*/ 256 w 262"/>
                  <a:gd name="T1" fmla="*/ 13 h 296"/>
                  <a:gd name="T2" fmla="*/ 240 w 262"/>
                  <a:gd name="T3" fmla="*/ 12 h 296"/>
                  <a:gd name="T4" fmla="*/ 224 w 262"/>
                  <a:gd name="T5" fmla="*/ 12 h 296"/>
                  <a:gd name="T6" fmla="*/ 207 w 262"/>
                  <a:gd name="T7" fmla="*/ 11 h 296"/>
                  <a:gd name="T8" fmla="*/ 191 w 262"/>
                  <a:gd name="T9" fmla="*/ 9 h 296"/>
                  <a:gd name="T10" fmla="*/ 175 w 262"/>
                  <a:gd name="T11" fmla="*/ 8 h 296"/>
                  <a:gd name="T12" fmla="*/ 159 w 262"/>
                  <a:gd name="T13" fmla="*/ 8 h 296"/>
                  <a:gd name="T14" fmla="*/ 143 w 262"/>
                  <a:gd name="T15" fmla="*/ 7 h 296"/>
                  <a:gd name="T16" fmla="*/ 127 w 262"/>
                  <a:gd name="T17" fmla="*/ 6 h 296"/>
                  <a:gd name="T18" fmla="*/ 111 w 262"/>
                  <a:gd name="T19" fmla="*/ 6 h 296"/>
                  <a:gd name="T20" fmla="*/ 96 w 262"/>
                  <a:gd name="T21" fmla="*/ 5 h 296"/>
                  <a:gd name="T22" fmla="*/ 80 w 262"/>
                  <a:gd name="T23" fmla="*/ 5 h 296"/>
                  <a:gd name="T24" fmla="*/ 63 w 262"/>
                  <a:gd name="T25" fmla="*/ 4 h 296"/>
                  <a:gd name="T26" fmla="*/ 47 w 262"/>
                  <a:gd name="T27" fmla="*/ 3 h 296"/>
                  <a:gd name="T28" fmla="*/ 31 w 262"/>
                  <a:gd name="T29" fmla="*/ 1 h 296"/>
                  <a:gd name="T30" fmla="*/ 16 w 262"/>
                  <a:gd name="T31" fmla="*/ 1 h 296"/>
                  <a:gd name="T32" fmla="*/ 0 w 262"/>
                  <a:gd name="T33" fmla="*/ 0 h 296"/>
                  <a:gd name="T34" fmla="*/ 0 w 262"/>
                  <a:gd name="T35" fmla="*/ 72 h 296"/>
                  <a:gd name="T36" fmla="*/ 0 w 262"/>
                  <a:gd name="T37" fmla="*/ 143 h 296"/>
                  <a:gd name="T38" fmla="*/ 0 w 262"/>
                  <a:gd name="T39" fmla="*/ 216 h 296"/>
                  <a:gd name="T40" fmla="*/ 0 w 262"/>
                  <a:gd name="T41" fmla="*/ 287 h 296"/>
                  <a:gd name="T42" fmla="*/ 16 w 262"/>
                  <a:gd name="T43" fmla="*/ 288 h 296"/>
                  <a:gd name="T44" fmla="*/ 32 w 262"/>
                  <a:gd name="T45" fmla="*/ 288 h 296"/>
                  <a:gd name="T46" fmla="*/ 48 w 262"/>
                  <a:gd name="T47" fmla="*/ 289 h 296"/>
                  <a:gd name="T48" fmla="*/ 65 w 262"/>
                  <a:gd name="T49" fmla="*/ 289 h 296"/>
                  <a:gd name="T50" fmla="*/ 81 w 262"/>
                  <a:gd name="T51" fmla="*/ 290 h 296"/>
                  <a:gd name="T52" fmla="*/ 97 w 262"/>
                  <a:gd name="T53" fmla="*/ 290 h 296"/>
                  <a:gd name="T54" fmla="*/ 114 w 262"/>
                  <a:gd name="T55" fmla="*/ 292 h 296"/>
                  <a:gd name="T56" fmla="*/ 130 w 262"/>
                  <a:gd name="T57" fmla="*/ 292 h 296"/>
                  <a:gd name="T58" fmla="*/ 146 w 262"/>
                  <a:gd name="T59" fmla="*/ 293 h 296"/>
                  <a:gd name="T60" fmla="*/ 162 w 262"/>
                  <a:gd name="T61" fmla="*/ 293 h 296"/>
                  <a:gd name="T62" fmla="*/ 179 w 262"/>
                  <a:gd name="T63" fmla="*/ 294 h 296"/>
                  <a:gd name="T64" fmla="*/ 195 w 262"/>
                  <a:gd name="T65" fmla="*/ 294 h 296"/>
                  <a:gd name="T66" fmla="*/ 211 w 262"/>
                  <a:gd name="T67" fmla="*/ 295 h 296"/>
                  <a:gd name="T68" fmla="*/ 228 w 262"/>
                  <a:gd name="T69" fmla="*/ 295 h 296"/>
                  <a:gd name="T70" fmla="*/ 244 w 262"/>
                  <a:gd name="T71" fmla="*/ 296 h 296"/>
                  <a:gd name="T72" fmla="*/ 260 w 262"/>
                  <a:gd name="T73" fmla="*/ 296 h 296"/>
                  <a:gd name="T74" fmla="*/ 262 w 262"/>
                  <a:gd name="T75" fmla="*/ 250 h 296"/>
                  <a:gd name="T76" fmla="*/ 262 w 262"/>
                  <a:gd name="T77" fmla="*/ 151 h 296"/>
                  <a:gd name="T78" fmla="*/ 260 w 262"/>
                  <a:gd name="T79" fmla="*/ 53 h 296"/>
                  <a:gd name="T80" fmla="*/ 256 w 262"/>
                  <a:gd name="T81" fmla="*/ 13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62" h="296">
                    <a:moveTo>
                      <a:pt x="256" y="13"/>
                    </a:moveTo>
                    <a:lnTo>
                      <a:pt x="240" y="12"/>
                    </a:lnTo>
                    <a:lnTo>
                      <a:pt x="224" y="12"/>
                    </a:lnTo>
                    <a:lnTo>
                      <a:pt x="207" y="11"/>
                    </a:lnTo>
                    <a:lnTo>
                      <a:pt x="191" y="9"/>
                    </a:lnTo>
                    <a:lnTo>
                      <a:pt x="175" y="8"/>
                    </a:lnTo>
                    <a:lnTo>
                      <a:pt x="159" y="8"/>
                    </a:lnTo>
                    <a:lnTo>
                      <a:pt x="143" y="7"/>
                    </a:lnTo>
                    <a:lnTo>
                      <a:pt x="127" y="6"/>
                    </a:lnTo>
                    <a:lnTo>
                      <a:pt x="111" y="6"/>
                    </a:lnTo>
                    <a:lnTo>
                      <a:pt x="96" y="5"/>
                    </a:lnTo>
                    <a:lnTo>
                      <a:pt x="80" y="5"/>
                    </a:lnTo>
                    <a:lnTo>
                      <a:pt x="63" y="4"/>
                    </a:lnTo>
                    <a:lnTo>
                      <a:pt x="47" y="3"/>
                    </a:lnTo>
                    <a:lnTo>
                      <a:pt x="31" y="1"/>
                    </a:lnTo>
                    <a:lnTo>
                      <a:pt x="16" y="1"/>
                    </a:lnTo>
                    <a:lnTo>
                      <a:pt x="0" y="0"/>
                    </a:lnTo>
                    <a:lnTo>
                      <a:pt x="0" y="72"/>
                    </a:lnTo>
                    <a:lnTo>
                      <a:pt x="0" y="143"/>
                    </a:lnTo>
                    <a:lnTo>
                      <a:pt x="0" y="216"/>
                    </a:lnTo>
                    <a:lnTo>
                      <a:pt x="0" y="287"/>
                    </a:lnTo>
                    <a:lnTo>
                      <a:pt x="16" y="288"/>
                    </a:lnTo>
                    <a:lnTo>
                      <a:pt x="32" y="288"/>
                    </a:lnTo>
                    <a:lnTo>
                      <a:pt x="48" y="289"/>
                    </a:lnTo>
                    <a:lnTo>
                      <a:pt x="65" y="289"/>
                    </a:lnTo>
                    <a:lnTo>
                      <a:pt x="81" y="290"/>
                    </a:lnTo>
                    <a:lnTo>
                      <a:pt x="97" y="290"/>
                    </a:lnTo>
                    <a:lnTo>
                      <a:pt x="114" y="292"/>
                    </a:lnTo>
                    <a:lnTo>
                      <a:pt x="130" y="292"/>
                    </a:lnTo>
                    <a:lnTo>
                      <a:pt x="146" y="293"/>
                    </a:lnTo>
                    <a:lnTo>
                      <a:pt x="162" y="293"/>
                    </a:lnTo>
                    <a:lnTo>
                      <a:pt x="179" y="294"/>
                    </a:lnTo>
                    <a:lnTo>
                      <a:pt x="195" y="294"/>
                    </a:lnTo>
                    <a:lnTo>
                      <a:pt x="211" y="295"/>
                    </a:lnTo>
                    <a:lnTo>
                      <a:pt x="228" y="295"/>
                    </a:lnTo>
                    <a:lnTo>
                      <a:pt x="244" y="296"/>
                    </a:lnTo>
                    <a:lnTo>
                      <a:pt x="260" y="296"/>
                    </a:lnTo>
                    <a:lnTo>
                      <a:pt x="262" y="250"/>
                    </a:lnTo>
                    <a:lnTo>
                      <a:pt x="262" y="151"/>
                    </a:lnTo>
                    <a:lnTo>
                      <a:pt x="260" y="53"/>
                    </a:lnTo>
                    <a:lnTo>
                      <a:pt x="256" y="13"/>
                    </a:lnTo>
                    <a:close/>
                  </a:path>
                </a:pathLst>
              </a:custGeom>
              <a:solidFill>
                <a:srgbClr val="BFB5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145" name="Freeform 67"/>
              <p:cNvSpPr>
                <a:spLocks/>
              </p:cNvSpPr>
              <p:nvPr/>
            </p:nvSpPr>
            <p:spPr bwMode="auto">
              <a:xfrm>
                <a:off x="3056" y="2299"/>
                <a:ext cx="104" cy="147"/>
              </a:xfrm>
              <a:custGeom>
                <a:avLst/>
                <a:gdLst>
                  <a:gd name="T0" fmla="*/ 203 w 209"/>
                  <a:gd name="T1" fmla="*/ 12 h 295"/>
                  <a:gd name="T2" fmla="*/ 190 w 209"/>
                  <a:gd name="T3" fmla="*/ 11 h 295"/>
                  <a:gd name="T4" fmla="*/ 177 w 209"/>
                  <a:gd name="T5" fmla="*/ 11 h 295"/>
                  <a:gd name="T6" fmla="*/ 165 w 209"/>
                  <a:gd name="T7" fmla="*/ 10 h 295"/>
                  <a:gd name="T8" fmla="*/ 152 w 209"/>
                  <a:gd name="T9" fmla="*/ 10 h 295"/>
                  <a:gd name="T10" fmla="*/ 139 w 209"/>
                  <a:gd name="T11" fmla="*/ 8 h 295"/>
                  <a:gd name="T12" fmla="*/ 127 w 209"/>
                  <a:gd name="T13" fmla="*/ 8 h 295"/>
                  <a:gd name="T14" fmla="*/ 114 w 209"/>
                  <a:gd name="T15" fmla="*/ 7 h 295"/>
                  <a:gd name="T16" fmla="*/ 101 w 209"/>
                  <a:gd name="T17" fmla="*/ 6 h 295"/>
                  <a:gd name="T18" fmla="*/ 89 w 209"/>
                  <a:gd name="T19" fmla="*/ 6 h 295"/>
                  <a:gd name="T20" fmla="*/ 76 w 209"/>
                  <a:gd name="T21" fmla="*/ 5 h 295"/>
                  <a:gd name="T22" fmla="*/ 63 w 209"/>
                  <a:gd name="T23" fmla="*/ 4 h 295"/>
                  <a:gd name="T24" fmla="*/ 51 w 209"/>
                  <a:gd name="T25" fmla="*/ 4 h 295"/>
                  <a:gd name="T26" fmla="*/ 38 w 209"/>
                  <a:gd name="T27" fmla="*/ 3 h 295"/>
                  <a:gd name="T28" fmla="*/ 25 w 209"/>
                  <a:gd name="T29" fmla="*/ 2 h 295"/>
                  <a:gd name="T30" fmla="*/ 13 w 209"/>
                  <a:gd name="T31" fmla="*/ 2 h 295"/>
                  <a:gd name="T32" fmla="*/ 0 w 209"/>
                  <a:gd name="T33" fmla="*/ 0 h 295"/>
                  <a:gd name="T34" fmla="*/ 0 w 209"/>
                  <a:gd name="T35" fmla="*/ 72 h 295"/>
                  <a:gd name="T36" fmla="*/ 0 w 209"/>
                  <a:gd name="T37" fmla="*/ 143 h 295"/>
                  <a:gd name="T38" fmla="*/ 0 w 209"/>
                  <a:gd name="T39" fmla="*/ 215 h 295"/>
                  <a:gd name="T40" fmla="*/ 0 w 209"/>
                  <a:gd name="T41" fmla="*/ 286 h 295"/>
                  <a:gd name="T42" fmla="*/ 13 w 209"/>
                  <a:gd name="T43" fmla="*/ 287 h 295"/>
                  <a:gd name="T44" fmla="*/ 27 w 209"/>
                  <a:gd name="T45" fmla="*/ 287 h 295"/>
                  <a:gd name="T46" fmla="*/ 39 w 209"/>
                  <a:gd name="T47" fmla="*/ 288 h 295"/>
                  <a:gd name="T48" fmla="*/ 52 w 209"/>
                  <a:gd name="T49" fmla="*/ 288 h 295"/>
                  <a:gd name="T50" fmla="*/ 65 w 209"/>
                  <a:gd name="T51" fmla="*/ 289 h 295"/>
                  <a:gd name="T52" fmla="*/ 78 w 209"/>
                  <a:gd name="T53" fmla="*/ 289 h 295"/>
                  <a:gd name="T54" fmla="*/ 91 w 209"/>
                  <a:gd name="T55" fmla="*/ 291 h 295"/>
                  <a:gd name="T56" fmla="*/ 104 w 209"/>
                  <a:gd name="T57" fmla="*/ 291 h 295"/>
                  <a:gd name="T58" fmla="*/ 116 w 209"/>
                  <a:gd name="T59" fmla="*/ 292 h 295"/>
                  <a:gd name="T60" fmla="*/ 130 w 209"/>
                  <a:gd name="T61" fmla="*/ 292 h 295"/>
                  <a:gd name="T62" fmla="*/ 143 w 209"/>
                  <a:gd name="T63" fmla="*/ 293 h 295"/>
                  <a:gd name="T64" fmla="*/ 156 w 209"/>
                  <a:gd name="T65" fmla="*/ 293 h 295"/>
                  <a:gd name="T66" fmla="*/ 168 w 209"/>
                  <a:gd name="T67" fmla="*/ 294 h 295"/>
                  <a:gd name="T68" fmla="*/ 182 w 209"/>
                  <a:gd name="T69" fmla="*/ 294 h 295"/>
                  <a:gd name="T70" fmla="*/ 195 w 209"/>
                  <a:gd name="T71" fmla="*/ 295 h 295"/>
                  <a:gd name="T72" fmla="*/ 207 w 209"/>
                  <a:gd name="T73" fmla="*/ 295 h 295"/>
                  <a:gd name="T74" fmla="*/ 209 w 209"/>
                  <a:gd name="T75" fmla="*/ 249 h 295"/>
                  <a:gd name="T76" fmla="*/ 209 w 209"/>
                  <a:gd name="T77" fmla="*/ 150 h 295"/>
                  <a:gd name="T78" fmla="*/ 207 w 209"/>
                  <a:gd name="T79" fmla="*/ 52 h 295"/>
                  <a:gd name="T80" fmla="*/ 203 w 209"/>
                  <a:gd name="T81" fmla="*/ 12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09" h="295">
                    <a:moveTo>
                      <a:pt x="203" y="12"/>
                    </a:moveTo>
                    <a:lnTo>
                      <a:pt x="190" y="11"/>
                    </a:lnTo>
                    <a:lnTo>
                      <a:pt x="177" y="11"/>
                    </a:lnTo>
                    <a:lnTo>
                      <a:pt x="165" y="10"/>
                    </a:lnTo>
                    <a:lnTo>
                      <a:pt x="152" y="10"/>
                    </a:lnTo>
                    <a:lnTo>
                      <a:pt x="139" y="8"/>
                    </a:lnTo>
                    <a:lnTo>
                      <a:pt x="127" y="8"/>
                    </a:lnTo>
                    <a:lnTo>
                      <a:pt x="114" y="7"/>
                    </a:lnTo>
                    <a:lnTo>
                      <a:pt x="101" y="6"/>
                    </a:lnTo>
                    <a:lnTo>
                      <a:pt x="89" y="6"/>
                    </a:lnTo>
                    <a:lnTo>
                      <a:pt x="76" y="5"/>
                    </a:lnTo>
                    <a:lnTo>
                      <a:pt x="63" y="4"/>
                    </a:lnTo>
                    <a:lnTo>
                      <a:pt x="51" y="4"/>
                    </a:lnTo>
                    <a:lnTo>
                      <a:pt x="38" y="3"/>
                    </a:lnTo>
                    <a:lnTo>
                      <a:pt x="25" y="2"/>
                    </a:lnTo>
                    <a:lnTo>
                      <a:pt x="13" y="2"/>
                    </a:lnTo>
                    <a:lnTo>
                      <a:pt x="0" y="0"/>
                    </a:lnTo>
                    <a:lnTo>
                      <a:pt x="0" y="72"/>
                    </a:lnTo>
                    <a:lnTo>
                      <a:pt x="0" y="143"/>
                    </a:lnTo>
                    <a:lnTo>
                      <a:pt x="0" y="215"/>
                    </a:lnTo>
                    <a:lnTo>
                      <a:pt x="0" y="286"/>
                    </a:lnTo>
                    <a:lnTo>
                      <a:pt x="13" y="287"/>
                    </a:lnTo>
                    <a:lnTo>
                      <a:pt x="27" y="287"/>
                    </a:lnTo>
                    <a:lnTo>
                      <a:pt x="39" y="288"/>
                    </a:lnTo>
                    <a:lnTo>
                      <a:pt x="52" y="288"/>
                    </a:lnTo>
                    <a:lnTo>
                      <a:pt x="65" y="289"/>
                    </a:lnTo>
                    <a:lnTo>
                      <a:pt x="78" y="289"/>
                    </a:lnTo>
                    <a:lnTo>
                      <a:pt x="91" y="291"/>
                    </a:lnTo>
                    <a:lnTo>
                      <a:pt x="104" y="291"/>
                    </a:lnTo>
                    <a:lnTo>
                      <a:pt x="116" y="292"/>
                    </a:lnTo>
                    <a:lnTo>
                      <a:pt x="130" y="292"/>
                    </a:lnTo>
                    <a:lnTo>
                      <a:pt x="143" y="293"/>
                    </a:lnTo>
                    <a:lnTo>
                      <a:pt x="156" y="293"/>
                    </a:lnTo>
                    <a:lnTo>
                      <a:pt x="168" y="294"/>
                    </a:lnTo>
                    <a:lnTo>
                      <a:pt x="182" y="294"/>
                    </a:lnTo>
                    <a:lnTo>
                      <a:pt x="195" y="295"/>
                    </a:lnTo>
                    <a:lnTo>
                      <a:pt x="207" y="295"/>
                    </a:lnTo>
                    <a:lnTo>
                      <a:pt x="209" y="249"/>
                    </a:lnTo>
                    <a:lnTo>
                      <a:pt x="209" y="150"/>
                    </a:lnTo>
                    <a:lnTo>
                      <a:pt x="207" y="52"/>
                    </a:lnTo>
                    <a:lnTo>
                      <a:pt x="203" y="12"/>
                    </a:lnTo>
                    <a:close/>
                  </a:path>
                </a:pathLst>
              </a:custGeom>
              <a:solidFill>
                <a:srgbClr val="C1B7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146" name="Freeform 68"/>
              <p:cNvSpPr>
                <a:spLocks/>
              </p:cNvSpPr>
              <p:nvPr/>
            </p:nvSpPr>
            <p:spPr bwMode="auto">
              <a:xfrm>
                <a:off x="3083" y="2300"/>
                <a:ext cx="77" cy="146"/>
              </a:xfrm>
              <a:custGeom>
                <a:avLst/>
                <a:gdLst>
                  <a:gd name="T0" fmla="*/ 150 w 156"/>
                  <a:gd name="T1" fmla="*/ 9 h 292"/>
                  <a:gd name="T2" fmla="*/ 0 w 156"/>
                  <a:gd name="T3" fmla="*/ 0 h 292"/>
                  <a:gd name="T4" fmla="*/ 0 w 156"/>
                  <a:gd name="T5" fmla="*/ 283 h 292"/>
                  <a:gd name="T6" fmla="*/ 154 w 156"/>
                  <a:gd name="T7" fmla="*/ 292 h 292"/>
                  <a:gd name="T8" fmla="*/ 156 w 156"/>
                  <a:gd name="T9" fmla="*/ 246 h 292"/>
                  <a:gd name="T10" fmla="*/ 156 w 156"/>
                  <a:gd name="T11" fmla="*/ 147 h 292"/>
                  <a:gd name="T12" fmla="*/ 154 w 156"/>
                  <a:gd name="T13" fmla="*/ 49 h 292"/>
                  <a:gd name="T14" fmla="*/ 150 w 156"/>
                  <a:gd name="T15" fmla="*/ 9 h 29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6" h="292">
                    <a:moveTo>
                      <a:pt x="150" y="9"/>
                    </a:moveTo>
                    <a:lnTo>
                      <a:pt x="0" y="0"/>
                    </a:lnTo>
                    <a:lnTo>
                      <a:pt x="0" y="283"/>
                    </a:lnTo>
                    <a:lnTo>
                      <a:pt x="154" y="292"/>
                    </a:lnTo>
                    <a:lnTo>
                      <a:pt x="156" y="246"/>
                    </a:lnTo>
                    <a:lnTo>
                      <a:pt x="156" y="147"/>
                    </a:lnTo>
                    <a:lnTo>
                      <a:pt x="154" y="49"/>
                    </a:lnTo>
                    <a:lnTo>
                      <a:pt x="150" y="9"/>
                    </a:lnTo>
                    <a:close/>
                  </a:path>
                </a:pathLst>
              </a:custGeom>
              <a:solidFill>
                <a:srgbClr val="C9BC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147" name="Freeform 69"/>
              <p:cNvSpPr>
                <a:spLocks/>
              </p:cNvSpPr>
              <p:nvPr/>
            </p:nvSpPr>
            <p:spPr bwMode="auto">
              <a:xfrm>
                <a:off x="2783" y="2477"/>
                <a:ext cx="356" cy="334"/>
              </a:xfrm>
              <a:custGeom>
                <a:avLst/>
                <a:gdLst>
                  <a:gd name="T0" fmla="*/ 712 w 712"/>
                  <a:gd name="T1" fmla="*/ 0 h 667"/>
                  <a:gd name="T2" fmla="*/ 0 w 712"/>
                  <a:gd name="T3" fmla="*/ 4 h 667"/>
                  <a:gd name="T4" fmla="*/ 0 w 712"/>
                  <a:gd name="T5" fmla="*/ 657 h 667"/>
                  <a:gd name="T6" fmla="*/ 712 w 712"/>
                  <a:gd name="T7" fmla="*/ 667 h 667"/>
                  <a:gd name="T8" fmla="*/ 712 w 712"/>
                  <a:gd name="T9" fmla="*/ 0 h 667"/>
                </a:gdLst>
                <a:ahLst/>
                <a:cxnLst>
                  <a:cxn ang="0">
                    <a:pos x="T0" y="T1"/>
                  </a:cxn>
                  <a:cxn ang="0">
                    <a:pos x="T2" y="T3"/>
                  </a:cxn>
                  <a:cxn ang="0">
                    <a:pos x="T4" y="T5"/>
                  </a:cxn>
                  <a:cxn ang="0">
                    <a:pos x="T6" y="T7"/>
                  </a:cxn>
                  <a:cxn ang="0">
                    <a:pos x="T8" y="T9"/>
                  </a:cxn>
                </a:cxnLst>
                <a:rect l="0" t="0" r="r" b="b"/>
                <a:pathLst>
                  <a:path w="712" h="667">
                    <a:moveTo>
                      <a:pt x="712" y="0"/>
                    </a:moveTo>
                    <a:lnTo>
                      <a:pt x="0" y="4"/>
                    </a:lnTo>
                    <a:lnTo>
                      <a:pt x="0" y="657"/>
                    </a:lnTo>
                    <a:lnTo>
                      <a:pt x="712" y="667"/>
                    </a:lnTo>
                    <a:lnTo>
                      <a:pt x="712" y="0"/>
                    </a:lnTo>
                    <a:close/>
                  </a:path>
                </a:pathLst>
              </a:custGeom>
              <a:solidFill>
                <a:srgbClr val="7577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148" name="Freeform 70"/>
              <p:cNvSpPr>
                <a:spLocks/>
              </p:cNvSpPr>
              <p:nvPr/>
            </p:nvSpPr>
            <p:spPr bwMode="auto">
              <a:xfrm>
                <a:off x="2809" y="2477"/>
                <a:ext cx="330" cy="334"/>
              </a:xfrm>
              <a:custGeom>
                <a:avLst/>
                <a:gdLst>
                  <a:gd name="T0" fmla="*/ 659 w 659"/>
                  <a:gd name="T1" fmla="*/ 0 h 667"/>
                  <a:gd name="T2" fmla="*/ 617 w 659"/>
                  <a:gd name="T3" fmla="*/ 0 h 667"/>
                  <a:gd name="T4" fmla="*/ 577 w 659"/>
                  <a:gd name="T5" fmla="*/ 0 h 667"/>
                  <a:gd name="T6" fmla="*/ 536 w 659"/>
                  <a:gd name="T7" fmla="*/ 2 h 667"/>
                  <a:gd name="T8" fmla="*/ 494 w 659"/>
                  <a:gd name="T9" fmla="*/ 2 h 667"/>
                  <a:gd name="T10" fmla="*/ 454 w 659"/>
                  <a:gd name="T11" fmla="*/ 2 h 667"/>
                  <a:gd name="T12" fmla="*/ 412 w 659"/>
                  <a:gd name="T13" fmla="*/ 2 h 667"/>
                  <a:gd name="T14" fmla="*/ 371 w 659"/>
                  <a:gd name="T15" fmla="*/ 2 h 667"/>
                  <a:gd name="T16" fmla="*/ 329 w 659"/>
                  <a:gd name="T17" fmla="*/ 2 h 667"/>
                  <a:gd name="T18" fmla="*/ 289 w 659"/>
                  <a:gd name="T19" fmla="*/ 3 h 667"/>
                  <a:gd name="T20" fmla="*/ 248 w 659"/>
                  <a:gd name="T21" fmla="*/ 3 h 667"/>
                  <a:gd name="T22" fmla="*/ 206 w 659"/>
                  <a:gd name="T23" fmla="*/ 3 h 667"/>
                  <a:gd name="T24" fmla="*/ 165 w 659"/>
                  <a:gd name="T25" fmla="*/ 3 h 667"/>
                  <a:gd name="T26" fmla="*/ 123 w 659"/>
                  <a:gd name="T27" fmla="*/ 3 h 667"/>
                  <a:gd name="T28" fmla="*/ 83 w 659"/>
                  <a:gd name="T29" fmla="*/ 4 h 667"/>
                  <a:gd name="T30" fmla="*/ 41 w 659"/>
                  <a:gd name="T31" fmla="*/ 4 h 667"/>
                  <a:gd name="T32" fmla="*/ 0 w 659"/>
                  <a:gd name="T33" fmla="*/ 4 h 667"/>
                  <a:gd name="T34" fmla="*/ 0 w 659"/>
                  <a:gd name="T35" fmla="*/ 167 h 667"/>
                  <a:gd name="T36" fmla="*/ 0 w 659"/>
                  <a:gd name="T37" fmla="*/ 330 h 667"/>
                  <a:gd name="T38" fmla="*/ 0 w 659"/>
                  <a:gd name="T39" fmla="*/ 493 h 667"/>
                  <a:gd name="T40" fmla="*/ 0 w 659"/>
                  <a:gd name="T41" fmla="*/ 657 h 667"/>
                  <a:gd name="T42" fmla="*/ 41 w 659"/>
                  <a:gd name="T43" fmla="*/ 658 h 667"/>
                  <a:gd name="T44" fmla="*/ 83 w 659"/>
                  <a:gd name="T45" fmla="*/ 658 h 667"/>
                  <a:gd name="T46" fmla="*/ 123 w 659"/>
                  <a:gd name="T47" fmla="*/ 659 h 667"/>
                  <a:gd name="T48" fmla="*/ 165 w 659"/>
                  <a:gd name="T49" fmla="*/ 659 h 667"/>
                  <a:gd name="T50" fmla="*/ 206 w 659"/>
                  <a:gd name="T51" fmla="*/ 661 h 667"/>
                  <a:gd name="T52" fmla="*/ 248 w 659"/>
                  <a:gd name="T53" fmla="*/ 661 h 667"/>
                  <a:gd name="T54" fmla="*/ 289 w 659"/>
                  <a:gd name="T55" fmla="*/ 662 h 667"/>
                  <a:gd name="T56" fmla="*/ 329 w 659"/>
                  <a:gd name="T57" fmla="*/ 662 h 667"/>
                  <a:gd name="T58" fmla="*/ 371 w 659"/>
                  <a:gd name="T59" fmla="*/ 663 h 667"/>
                  <a:gd name="T60" fmla="*/ 412 w 659"/>
                  <a:gd name="T61" fmla="*/ 664 h 667"/>
                  <a:gd name="T62" fmla="*/ 454 w 659"/>
                  <a:gd name="T63" fmla="*/ 664 h 667"/>
                  <a:gd name="T64" fmla="*/ 494 w 659"/>
                  <a:gd name="T65" fmla="*/ 665 h 667"/>
                  <a:gd name="T66" fmla="*/ 536 w 659"/>
                  <a:gd name="T67" fmla="*/ 665 h 667"/>
                  <a:gd name="T68" fmla="*/ 577 w 659"/>
                  <a:gd name="T69" fmla="*/ 666 h 667"/>
                  <a:gd name="T70" fmla="*/ 617 w 659"/>
                  <a:gd name="T71" fmla="*/ 666 h 667"/>
                  <a:gd name="T72" fmla="*/ 659 w 659"/>
                  <a:gd name="T73" fmla="*/ 667 h 667"/>
                  <a:gd name="T74" fmla="*/ 659 w 659"/>
                  <a:gd name="T75" fmla="*/ 500 h 667"/>
                  <a:gd name="T76" fmla="*/ 659 w 659"/>
                  <a:gd name="T77" fmla="*/ 333 h 667"/>
                  <a:gd name="T78" fmla="*/ 659 w 659"/>
                  <a:gd name="T79" fmla="*/ 167 h 667"/>
                  <a:gd name="T80" fmla="*/ 659 w 659"/>
                  <a:gd name="T81" fmla="*/ 0 h 6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59" h="667">
                    <a:moveTo>
                      <a:pt x="659" y="0"/>
                    </a:moveTo>
                    <a:lnTo>
                      <a:pt x="617" y="0"/>
                    </a:lnTo>
                    <a:lnTo>
                      <a:pt x="577" y="0"/>
                    </a:lnTo>
                    <a:lnTo>
                      <a:pt x="536" y="2"/>
                    </a:lnTo>
                    <a:lnTo>
                      <a:pt x="494" y="2"/>
                    </a:lnTo>
                    <a:lnTo>
                      <a:pt x="454" y="2"/>
                    </a:lnTo>
                    <a:lnTo>
                      <a:pt x="412" y="2"/>
                    </a:lnTo>
                    <a:lnTo>
                      <a:pt x="371" y="2"/>
                    </a:lnTo>
                    <a:lnTo>
                      <a:pt x="329" y="2"/>
                    </a:lnTo>
                    <a:lnTo>
                      <a:pt x="289" y="3"/>
                    </a:lnTo>
                    <a:lnTo>
                      <a:pt x="248" y="3"/>
                    </a:lnTo>
                    <a:lnTo>
                      <a:pt x="206" y="3"/>
                    </a:lnTo>
                    <a:lnTo>
                      <a:pt x="165" y="3"/>
                    </a:lnTo>
                    <a:lnTo>
                      <a:pt x="123" y="3"/>
                    </a:lnTo>
                    <a:lnTo>
                      <a:pt x="83" y="4"/>
                    </a:lnTo>
                    <a:lnTo>
                      <a:pt x="41" y="4"/>
                    </a:lnTo>
                    <a:lnTo>
                      <a:pt x="0" y="4"/>
                    </a:lnTo>
                    <a:lnTo>
                      <a:pt x="0" y="167"/>
                    </a:lnTo>
                    <a:lnTo>
                      <a:pt x="0" y="330"/>
                    </a:lnTo>
                    <a:lnTo>
                      <a:pt x="0" y="493"/>
                    </a:lnTo>
                    <a:lnTo>
                      <a:pt x="0" y="657"/>
                    </a:lnTo>
                    <a:lnTo>
                      <a:pt x="41" y="658"/>
                    </a:lnTo>
                    <a:lnTo>
                      <a:pt x="83" y="658"/>
                    </a:lnTo>
                    <a:lnTo>
                      <a:pt x="123" y="659"/>
                    </a:lnTo>
                    <a:lnTo>
                      <a:pt x="165" y="659"/>
                    </a:lnTo>
                    <a:lnTo>
                      <a:pt x="206" y="661"/>
                    </a:lnTo>
                    <a:lnTo>
                      <a:pt x="248" y="661"/>
                    </a:lnTo>
                    <a:lnTo>
                      <a:pt x="289" y="662"/>
                    </a:lnTo>
                    <a:lnTo>
                      <a:pt x="329" y="662"/>
                    </a:lnTo>
                    <a:lnTo>
                      <a:pt x="371" y="663"/>
                    </a:lnTo>
                    <a:lnTo>
                      <a:pt x="412" y="664"/>
                    </a:lnTo>
                    <a:lnTo>
                      <a:pt x="454" y="664"/>
                    </a:lnTo>
                    <a:lnTo>
                      <a:pt x="494" y="665"/>
                    </a:lnTo>
                    <a:lnTo>
                      <a:pt x="536" y="665"/>
                    </a:lnTo>
                    <a:lnTo>
                      <a:pt x="577" y="666"/>
                    </a:lnTo>
                    <a:lnTo>
                      <a:pt x="617" y="666"/>
                    </a:lnTo>
                    <a:lnTo>
                      <a:pt x="659" y="667"/>
                    </a:lnTo>
                    <a:lnTo>
                      <a:pt x="659" y="500"/>
                    </a:lnTo>
                    <a:lnTo>
                      <a:pt x="659" y="333"/>
                    </a:lnTo>
                    <a:lnTo>
                      <a:pt x="659" y="167"/>
                    </a:lnTo>
                    <a:lnTo>
                      <a:pt x="659" y="0"/>
                    </a:lnTo>
                    <a:close/>
                  </a:path>
                </a:pathLst>
              </a:custGeom>
              <a:solidFill>
                <a:srgbClr val="7C7F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149" name="Freeform 71"/>
              <p:cNvSpPr>
                <a:spLocks/>
              </p:cNvSpPr>
              <p:nvPr/>
            </p:nvSpPr>
            <p:spPr bwMode="auto">
              <a:xfrm>
                <a:off x="2836" y="2477"/>
                <a:ext cx="303" cy="334"/>
              </a:xfrm>
              <a:custGeom>
                <a:avLst/>
                <a:gdLst>
                  <a:gd name="T0" fmla="*/ 606 w 606"/>
                  <a:gd name="T1" fmla="*/ 0 h 667"/>
                  <a:gd name="T2" fmla="*/ 568 w 606"/>
                  <a:gd name="T3" fmla="*/ 0 h 667"/>
                  <a:gd name="T4" fmla="*/ 530 w 606"/>
                  <a:gd name="T5" fmla="*/ 0 h 667"/>
                  <a:gd name="T6" fmla="*/ 492 w 606"/>
                  <a:gd name="T7" fmla="*/ 2 h 667"/>
                  <a:gd name="T8" fmla="*/ 455 w 606"/>
                  <a:gd name="T9" fmla="*/ 2 h 667"/>
                  <a:gd name="T10" fmla="*/ 417 w 606"/>
                  <a:gd name="T11" fmla="*/ 2 h 667"/>
                  <a:gd name="T12" fmla="*/ 379 w 606"/>
                  <a:gd name="T13" fmla="*/ 2 h 667"/>
                  <a:gd name="T14" fmla="*/ 341 w 606"/>
                  <a:gd name="T15" fmla="*/ 2 h 667"/>
                  <a:gd name="T16" fmla="*/ 303 w 606"/>
                  <a:gd name="T17" fmla="*/ 2 h 667"/>
                  <a:gd name="T18" fmla="*/ 265 w 606"/>
                  <a:gd name="T19" fmla="*/ 3 h 667"/>
                  <a:gd name="T20" fmla="*/ 227 w 606"/>
                  <a:gd name="T21" fmla="*/ 3 h 667"/>
                  <a:gd name="T22" fmla="*/ 189 w 606"/>
                  <a:gd name="T23" fmla="*/ 3 h 667"/>
                  <a:gd name="T24" fmla="*/ 151 w 606"/>
                  <a:gd name="T25" fmla="*/ 3 h 667"/>
                  <a:gd name="T26" fmla="*/ 114 w 606"/>
                  <a:gd name="T27" fmla="*/ 3 h 667"/>
                  <a:gd name="T28" fmla="*/ 76 w 606"/>
                  <a:gd name="T29" fmla="*/ 4 h 667"/>
                  <a:gd name="T30" fmla="*/ 38 w 606"/>
                  <a:gd name="T31" fmla="*/ 4 h 667"/>
                  <a:gd name="T32" fmla="*/ 0 w 606"/>
                  <a:gd name="T33" fmla="*/ 4 h 667"/>
                  <a:gd name="T34" fmla="*/ 0 w 606"/>
                  <a:gd name="T35" fmla="*/ 167 h 667"/>
                  <a:gd name="T36" fmla="*/ 0 w 606"/>
                  <a:gd name="T37" fmla="*/ 330 h 667"/>
                  <a:gd name="T38" fmla="*/ 0 w 606"/>
                  <a:gd name="T39" fmla="*/ 493 h 667"/>
                  <a:gd name="T40" fmla="*/ 0 w 606"/>
                  <a:gd name="T41" fmla="*/ 657 h 667"/>
                  <a:gd name="T42" fmla="*/ 38 w 606"/>
                  <a:gd name="T43" fmla="*/ 658 h 667"/>
                  <a:gd name="T44" fmla="*/ 76 w 606"/>
                  <a:gd name="T45" fmla="*/ 658 h 667"/>
                  <a:gd name="T46" fmla="*/ 114 w 606"/>
                  <a:gd name="T47" fmla="*/ 659 h 667"/>
                  <a:gd name="T48" fmla="*/ 151 w 606"/>
                  <a:gd name="T49" fmla="*/ 659 h 667"/>
                  <a:gd name="T50" fmla="*/ 189 w 606"/>
                  <a:gd name="T51" fmla="*/ 661 h 667"/>
                  <a:gd name="T52" fmla="*/ 227 w 606"/>
                  <a:gd name="T53" fmla="*/ 661 h 667"/>
                  <a:gd name="T54" fmla="*/ 265 w 606"/>
                  <a:gd name="T55" fmla="*/ 662 h 667"/>
                  <a:gd name="T56" fmla="*/ 303 w 606"/>
                  <a:gd name="T57" fmla="*/ 662 h 667"/>
                  <a:gd name="T58" fmla="*/ 341 w 606"/>
                  <a:gd name="T59" fmla="*/ 663 h 667"/>
                  <a:gd name="T60" fmla="*/ 379 w 606"/>
                  <a:gd name="T61" fmla="*/ 664 h 667"/>
                  <a:gd name="T62" fmla="*/ 417 w 606"/>
                  <a:gd name="T63" fmla="*/ 664 h 667"/>
                  <a:gd name="T64" fmla="*/ 455 w 606"/>
                  <a:gd name="T65" fmla="*/ 665 h 667"/>
                  <a:gd name="T66" fmla="*/ 492 w 606"/>
                  <a:gd name="T67" fmla="*/ 665 h 667"/>
                  <a:gd name="T68" fmla="*/ 530 w 606"/>
                  <a:gd name="T69" fmla="*/ 666 h 667"/>
                  <a:gd name="T70" fmla="*/ 568 w 606"/>
                  <a:gd name="T71" fmla="*/ 666 h 667"/>
                  <a:gd name="T72" fmla="*/ 606 w 606"/>
                  <a:gd name="T73" fmla="*/ 667 h 667"/>
                  <a:gd name="T74" fmla="*/ 606 w 606"/>
                  <a:gd name="T75" fmla="*/ 500 h 667"/>
                  <a:gd name="T76" fmla="*/ 606 w 606"/>
                  <a:gd name="T77" fmla="*/ 333 h 667"/>
                  <a:gd name="T78" fmla="*/ 606 w 606"/>
                  <a:gd name="T79" fmla="*/ 167 h 667"/>
                  <a:gd name="T80" fmla="*/ 606 w 606"/>
                  <a:gd name="T81" fmla="*/ 0 h 6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06" h="667">
                    <a:moveTo>
                      <a:pt x="606" y="0"/>
                    </a:moveTo>
                    <a:lnTo>
                      <a:pt x="568" y="0"/>
                    </a:lnTo>
                    <a:lnTo>
                      <a:pt x="530" y="0"/>
                    </a:lnTo>
                    <a:lnTo>
                      <a:pt x="492" y="2"/>
                    </a:lnTo>
                    <a:lnTo>
                      <a:pt x="455" y="2"/>
                    </a:lnTo>
                    <a:lnTo>
                      <a:pt x="417" y="2"/>
                    </a:lnTo>
                    <a:lnTo>
                      <a:pt x="379" y="2"/>
                    </a:lnTo>
                    <a:lnTo>
                      <a:pt x="341" y="2"/>
                    </a:lnTo>
                    <a:lnTo>
                      <a:pt x="303" y="2"/>
                    </a:lnTo>
                    <a:lnTo>
                      <a:pt x="265" y="3"/>
                    </a:lnTo>
                    <a:lnTo>
                      <a:pt x="227" y="3"/>
                    </a:lnTo>
                    <a:lnTo>
                      <a:pt x="189" y="3"/>
                    </a:lnTo>
                    <a:lnTo>
                      <a:pt x="151" y="3"/>
                    </a:lnTo>
                    <a:lnTo>
                      <a:pt x="114" y="3"/>
                    </a:lnTo>
                    <a:lnTo>
                      <a:pt x="76" y="4"/>
                    </a:lnTo>
                    <a:lnTo>
                      <a:pt x="38" y="4"/>
                    </a:lnTo>
                    <a:lnTo>
                      <a:pt x="0" y="4"/>
                    </a:lnTo>
                    <a:lnTo>
                      <a:pt x="0" y="167"/>
                    </a:lnTo>
                    <a:lnTo>
                      <a:pt x="0" y="330"/>
                    </a:lnTo>
                    <a:lnTo>
                      <a:pt x="0" y="493"/>
                    </a:lnTo>
                    <a:lnTo>
                      <a:pt x="0" y="657"/>
                    </a:lnTo>
                    <a:lnTo>
                      <a:pt x="38" y="658"/>
                    </a:lnTo>
                    <a:lnTo>
                      <a:pt x="76" y="658"/>
                    </a:lnTo>
                    <a:lnTo>
                      <a:pt x="114" y="659"/>
                    </a:lnTo>
                    <a:lnTo>
                      <a:pt x="151" y="659"/>
                    </a:lnTo>
                    <a:lnTo>
                      <a:pt x="189" y="661"/>
                    </a:lnTo>
                    <a:lnTo>
                      <a:pt x="227" y="661"/>
                    </a:lnTo>
                    <a:lnTo>
                      <a:pt x="265" y="662"/>
                    </a:lnTo>
                    <a:lnTo>
                      <a:pt x="303" y="662"/>
                    </a:lnTo>
                    <a:lnTo>
                      <a:pt x="341" y="663"/>
                    </a:lnTo>
                    <a:lnTo>
                      <a:pt x="379" y="664"/>
                    </a:lnTo>
                    <a:lnTo>
                      <a:pt x="417" y="664"/>
                    </a:lnTo>
                    <a:lnTo>
                      <a:pt x="455" y="665"/>
                    </a:lnTo>
                    <a:lnTo>
                      <a:pt x="492" y="665"/>
                    </a:lnTo>
                    <a:lnTo>
                      <a:pt x="530" y="666"/>
                    </a:lnTo>
                    <a:lnTo>
                      <a:pt x="568" y="666"/>
                    </a:lnTo>
                    <a:lnTo>
                      <a:pt x="606" y="667"/>
                    </a:lnTo>
                    <a:lnTo>
                      <a:pt x="606" y="500"/>
                    </a:lnTo>
                    <a:lnTo>
                      <a:pt x="606" y="333"/>
                    </a:lnTo>
                    <a:lnTo>
                      <a:pt x="606" y="167"/>
                    </a:lnTo>
                    <a:lnTo>
                      <a:pt x="606" y="0"/>
                    </a:lnTo>
                    <a:close/>
                  </a:path>
                </a:pathLst>
              </a:custGeom>
              <a:solidFill>
                <a:srgbClr val="8484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150" name="Freeform 72"/>
              <p:cNvSpPr>
                <a:spLocks/>
              </p:cNvSpPr>
              <p:nvPr/>
            </p:nvSpPr>
            <p:spPr bwMode="auto">
              <a:xfrm>
                <a:off x="2863" y="2477"/>
                <a:ext cx="276" cy="334"/>
              </a:xfrm>
              <a:custGeom>
                <a:avLst/>
                <a:gdLst>
                  <a:gd name="T0" fmla="*/ 552 w 552"/>
                  <a:gd name="T1" fmla="*/ 0 h 667"/>
                  <a:gd name="T2" fmla="*/ 517 w 552"/>
                  <a:gd name="T3" fmla="*/ 0 h 667"/>
                  <a:gd name="T4" fmla="*/ 483 w 552"/>
                  <a:gd name="T5" fmla="*/ 0 h 667"/>
                  <a:gd name="T6" fmla="*/ 448 w 552"/>
                  <a:gd name="T7" fmla="*/ 2 h 667"/>
                  <a:gd name="T8" fmla="*/ 414 w 552"/>
                  <a:gd name="T9" fmla="*/ 2 h 667"/>
                  <a:gd name="T10" fmla="*/ 379 w 552"/>
                  <a:gd name="T11" fmla="*/ 2 h 667"/>
                  <a:gd name="T12" fmla="*/ 345 w 552"/>
                  <a:gd name="T13" fmla="*/ 2 h 667"/>
                  <a:gd name="T14" fmla="*/ 310 w 552"/>
                  <a:gd name="T15" fmla="*/ 2 h 667"/>
                  <a:gd name="T16" fmla="*/ 275 w 552"/>
                  <a:gd name="T17" fmla="*/ 2 h 667"/>
                  <a:gd name="T18" fmla="*/ 241 w 552"/>
                  <a:gd name="T19" fmla="*/ 3 h 667"/>
                  <a:gd name="T20" fmla="*/ 206 w 552"/>
                  <a:gd name="T21" fmla="*/ 3 h 667"/>
                  <a:gd name="T22" fmla="*/ 172 w 552"/>
                  <a:gd name="T23" fmla="*/ 3 h 667"/>
                  <a:gd name="T24" fmla="*/ 137 w 552"/>
                  <a:gd name="T25" fmla="*/ 3 h 667"/>
                  <a:gd name="T26" fmla="*/ 104 w 552"/>
                  <a:gd name="T27" fmla="*/ 3 h 667"/>
                  <a:gd name="T28" fmla="*/ 69 w 552"/>
                  <a:gd name="T29" fmla="*/ 4 h 667"/>
                  <a:gd name="T30" fmla="*/ 35 w 552"/>
                  <a:gd name="T31" fmla="*/ 4 h 667"/>
                  <a:gd name="T32" fmla="*/ 0 w 552"/>
                  <a:gd name="T33" fmla="*/ 4 h 667"/>
                  <a:gd name="T34" fmla="*/ 0 w 552"/>
                  <a:gd name="T35" fmla="*/ 167 h 667"/>
                  <a:gd name="T36" fmla="*/ 0 w 552"/>
                  <a:gd name="T37" fmla="*/ 330 h 667"/>
                  <a:gd name="T38" fmla="*/ 0 w 552"/>
                  <a:gd name="T39" fmla="*/ 493 h 667"/>
                  <a:gd name="T40" fmla="*/ 0 w 552"/>
                  <a:gd name="T41" fmla="*/ 657 h 667"/>
                  <a:gd name="T42" fmla="*/ 35 w 552"/>
                  <a:gd name="T43" fmla="*/ 658 h 667"/>
                  <a:gd name="T44" fmla="*/ 69 w 552"/>
                  <a:gd name="T45" fmla="*/ 658 h 667"/>
                  <a:gd name="T46" fmla="*/ 104 w 552"/>
                  <a:gd name="T47" fmla="*/ 659 h 667"/>
                  <a:gd name="T48" fmla="*/ 137 w 552"/>
                  <a:gd name="T49" fmla="*/ 659 h 667"/>
                  <a:gd name="T50" fmla="*/ 172 w 552"/>
                  <a:gd name="T51" fmla="*/ 661 h 667"/>
                  <a:gd name="T52" fmla="*/ 206 w 552"/>
                  <a:gd name="T53" fmla="*/ 661 h 667"/>
                  <a:gd name="T54" fmla="*/ 241 w 552"/>
                  <a:gd name="T55" fmla="*/ 662 h 667"/>
                  <a:gd name="T56" fmla="*/ 275 w 552"/>
                  <a:gd name="T57" fmla="*/ 662 h 667"/>
                  <a:gd name="T58" fmla="*/ 310 w 552"/>
                  <a:gd name="T59" fmla="*/ 663 h 667"/>
                  <a:gd name="T60" fmla="*/ 345 w 552"/>
                  <a:gd name="T61" fmla="*/ 664 h 667"/>
                  <a:gd name="T62" fmla="*/ 379 w 552"/>
                  <a:gd name="T63" fmla="*/ 664 h 667"/>
                  <a:gd name="T64" fmla="*/ 414 w 552"/>
                  <a:gd name="T65" fmla="*/ 665 h 667"/>
                  <a:gd name="T66" fmla="*/ 448 w 552"/>
                  <a:gd name="T67" fmla="*/ 665 h 667"/>
                  <a:gd name="T68" fmla="*/ 483 w 552"/>
                  <a:gd name="T69" fmla="*/ 666 h 667"/>
                  <a:gd name="T70" fmla="*/ 517 w 552"/>
                  <a:gd name="T71" fmla="*/ 666 h 667"/>
                  <a:gd name="T72" fmla="*/ 552 w 552"/>
                  <a:gd name="T73" fmla="*/ 667 h 667"/>
                  <a:gd name="T74" fmla="*/ 552 w 552"/>
                  <a:gd name="T75" fmla="*/ 500 h 667"/>
                  <a:gd name="T76" fmla="*/ 552 w 552"/>
                  <a:gd name="T77" fmla="*/ 333 h 667"/>
                  <a:gd name="T78" fmla="*/ 552 w 552"/>
                  <a:gd name="T79" fmla="*/ 167 h 667"/>
                  <a:gd name="T80" fmla="*/ 552 w 552"/>
                  <a:gd name="T81" fmla="*/ 0 h 6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2" h="667">
                    <a:moveTo>
                      <a:pt x="552" y="0"/>
                    </a:moveTo>
                    <a:lnTo>
                      <a:pt x="517" y="0"/>
                    </a:lnTo>
                    <a:lnTo>
                      <a:pt x="483" y="0"/>
                    </a:lnTo>
                    <a:lnTo>
                      <a:pt x="448" y="2"/>
                    </a:lnTo>
                    <a:lnTo>
                      <a:pt x="414" y="2"/>
                    </a:lnTo>
                    <a:lnTo>
                      <a:pt x="379" y="2"/>
                    </a:lnTo>
                    <a:lnTo>
                      <a:pt x="345" y="2"/>
                    </a:lnTo>
                    <a:lnTo>
                      <a:pt x="310" y="2"/>
                    </a:lnTo>
                    <a:lnTo>
                      <a:pt x="275" y="2"/>
                    </a:lnTo>
                    <a:lnTo>
                      <a:pt x="241" y="3"/>
                    </a:lnTo>
                    <a:lnTo>
                      <a:pt x="206" y="3"/>
                    </a:lnTo>
                    <a:lnTo>
                      <a:pt x="172" y="3"/>
                    </a:lnTo>
                    <a:lnTo>
                      <a:pt x="137" y="3"/>
                    </a:lnTo>
                    <a:lnTo>
                      <a:pt x="104" y="3"/>
                    </a:lnTo>
                    <a:lnTo>
                      <a:pt x="69" y="4"/>
                    </a:lnTo>
                    <a:lnTo>
                      <a:pt x="35" y="4"/>
                    </a:lnTo>
                    <a:lnTo>
                      <a:pt x="0" y="4"/>
                    </a:lnTo>
                    <a:lnTo>
                      <a:pt x="0" y="167"/>
                    </a:lnTo>
                    <a:lnTo>
                      <a:pt x="0" y="330"/>
                    </a:lnTo>
                    <a:lnTo>
                      <a:pt x="0" y="493"/>
                    </a:lnTo>
                    <a:lnTo>
                      <a:pt x="0" y="657"/>
                    </a:lnTo>
                    <a:lnTo>
                      <a:pt x="35" y="658"/>
                    </a:lnTo>
                    <a:lnTo>
                      <a:pt x="69" y="658"/>
                    </a:lnTo>
                    <a:lnTo>
                      <a:pt x="104" y="659"/>
                    </a:lnTo>
                    <a:lnTo>
                      <a:pt x="137" y="659"/>
                    </a:lnTo>
                    <a:lnTo>
                      <a:pt x="172" y="661"/>
                    </a:lnTo>
                    <a:lnTo>
                      <a:pt x="206" y="661"/>
                    </a:lnTo>
                    <a:lnTo>
                      <a:pt x="241" y="662"/>
                    </a:lnTo>
                    <a:lnTo>
                      <a:pt x="275" y="662"/>
                    </a:lnTo>
                    <a:lnTo>
                      <a:pt x="310" y="663"/>
                    </a:lnTo>
                    <a:lnTo>
                      <a:pt x="345" y="664"/>
                    </a:lnTo>
                    <a:lnTo>
                      <a:pt x="379" y="664"/>
                    </a:lnTo>
                    <a:lnTo>
                      <a:pt x="414" y="665"/>
                    </a:lnTo>
                    <a:lnTo>
                      <a:pt x="448" y="665"/>
                    </a:lnTo>
                    <a:lnTo>
                      <a:pt x="483" y="666"/>
                    </a:lnTo>
                    <a:lnTo>
                      <a:pt x="517" y="666"/>
                    </a:lnTo>
                    <a:lnTo>
                      <a:pt x="552" y="667"/>
                    </a:lnTo>
                    <a:lnTo>
                      <a:pt x="552" y="500"/>
                    </a:lnTo>
                    <a:lnTo>
                      <a:pt x="552" y="333"/>
                    </a:lnTo>
                    <a:lnTo>
                      <a:pt x="552" y="167"/>
                    </a:lnTo>
                    <a:lnTo>
                      <a:pt x="552" y="0"/>
                    </a:lnTo>
                    <a:close/>
                  </a:path>
                </a:pathLst>
              </a:custGeom>
              <a:solidFill>
                <a:srgbClr val="8C8C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151" name="Freeform 73"/>
              <p:cNvSpPr>
                <a:spLocks/>
              </p:cNvSpPr>
              <p:nvPr/>
            </p:nvSpPr>
            <p:spPr bwMode="auto">
              <a:xfrm>
                <a:off x="2889" y="2477"/>
                <a:ext cx="250" cy="334"/>
              </a:xfrm>
              <a:custGeom>
                <a:avLst/>
                <a:gdLst>
                  <a:gd name="T0" fmla="*/ 500 w 500"/>
                  <a:gd name="T1" fmla="*/ 0 h 667"/>
                  <a:gd name="T2" fmla="*/ 469 w 500"/>
                  <a:gd name="T3" fmla="*/ 0 h 667"/>
                  <a:gd name="T4" fmla="*/ 438 w 500"/>
                  <a:gd name="T5" fmla="*/ 0 h 667"/>
                  <a:gd name="T6" fmla="*/ 407 w 500"/>
                  <a:gd name="T7" fmla="*/ 2 h 667"/>
                  <a:gd name="T8" fmla="*/ 376 w 500"/>
                  <a:gd name="T9" fmla="*/ 2 h 667"/>
                  <a:gd name="T10" fmla="*/ 344 w 500"/>
                  <a:gd name="T11" fmla="*/ 2 h 667"/>
                  <a:gd name="T12" fmla="*/ 313 w 500"/>
                  <a:gd name="T13" fmla="*/ 2 h 667"/>
                  <a:gd name="T14" fmla="*/ 282 w 500"/>
                  <a:gd name="T15" fmla="*/ 2 h 667"/>
                  <a:gd name="T16" fmla="*/ 250 w 500"/>
                  <a:gd name="T17" fmla="*/ 2 h 667"/>
                  <a:gd name="T18" fmla="*/ 219 w 500"/>
                  <a:gd name="T19" fmla="*/ 3 h 667"/>
                  <a:gd name="T20" fmla="*/ 188 w 500"/>
                  <a:gd name="T21" fmla="*/ 3 h 667"/>
                  <a:gd name="T22" fmla="*/ 157 w 500"/>
                  <a:gd name="T23" fmla="*/ 3 h 667"/>
                  <a:gd name="T24" fmla="*/ 125 w 500"/>
                  <a:gd name="T25" fmla="*/ 3 h 667"/>
                  <a:gd name="T26" fmla="*/ 94 w 500"/>
                  <a:gd name="T27" fmla="*/ 3 h 667"/>
                  <a:gd name="T28" fmla="*/ 62 w 500"/>
                  <a:gd name="T29" fmla="*/ 4 h 667"/>
                  <a:gd name="T30" fmla="*/ 31 w 500"/>
                  <a:gd name="T31" fmla="*/ 4 h 667"/>
                  <a:gd name="T32" fmla="*/ 0 w 500"/>
                  <a:gd name="T33" fmla="*/ 4 h 667"/>
                  <a:gd name="T34" fmla="*/ 0 w 500"/>
                  <a:gd name="T35" fmla="*/ 167 h 667"/>
                  <a:gd name="T36" fmla="*/ 0 w 500"/>
                  <a:gd name="T37" fmla="*/ 330 h 667"/>
                  <a:gd name="T38" fmla="*/ 0 w 500"/>
                  <a:gd name="T39" fmla="*/ 493 h 667"/>
                  <a:gd name="T40" fmla="*/ 0 w 500"/>
                  <a:gd name="T41" fmla="*/ 657 h 667"/>
                  <a:gd name="T42" fmla="*/ 31 w 500"/>
                  <a:gd name="T43" fmla="*/ 658 h 667"/>
                  <a:gd name="T44" fmla="*/ 62 w 500"/>
                  <a:gd name="T45" fmla="*/ 658 h 667"/>
                  <a:gd name="T46" fmla="*/ 94 w 500"/>
                  <a:gd name="T47" fmla="*/ 659 h 667"/>
                  <a:gd name="T48" fmla="*/ 125 w 500"/>
                  <a:gd name="T49" fmla="*/ 659 h 667"/>
                  <a:gd name="T50" fmla="*/ 157 w 500"/>
                  <a:gd name="T51" fmla="*/ 661 h 667"/>
                  <a:gd name="T52" fmla="*/ 188 w 500"/>
                  <a:gd name="T53" fmla="*/ 661 h 667"/>
                  <a:gd name="T54" fmla="*/ 219 w 500"/>
                  <a:gd name="T55" fmla="*/ 662 h 667"/>
                  <a:gd name="T56" fmla="*/ 250 w 500"/>
                  <a:gd name="T57" fmla="*/ 662 h 667"/>
                  <a:gd name="T58" fmla="*/ 282 w 500"/>
                  <a:gd name="T59" fmla="*/ 663 h 667"/>
                  <a:gd name="T60" fmla="*/ 313 w 500"/>
                  <a:gd name="T61" fmla="*/ 664 h 667"/>
                  <a:gd name="T62" fmla="*/ 344 w 500"/>
                  <a:gd name="T63" fmla="*/ 664 h 667"/>
                  <a:gd name="T64" fmla="*/ 376 w 500"/>
                  <a:gd name="T65" fmla="*/ 665 h 667"/>
                  <a:gd name="T66" fmla="*/ 407 w 500"/>
                  <a:gd name="T67" fmla="*/ 665 h 667"/>
                  <a:gd name="T68" fmla="*/ 438 w 500"/>
                  <a:gd name="T69" fmla="*/ 666 h 667"/>
                  <a:gd name="T70" fmla="*/ 469 w 500"/>
                  <a:gd name="T71" fmla="*/ 666 h 667"/>
                  <a:gd name="T72" fmla="*/ 500 w 500"/>
                  <a:gd name="T73" fmla="*/ 667 h 667"/>
                  <a:gd name="T74" fmla="*/ 500 w 500"/>
                  <a:gd name="T75" fmla="*/ 500 h 667"/>
                  <a:gd name="T76" fmla="*/ 500 w 500"/>
                  <a:gd name="T77" fmla="*/ 333 h 667"/>
                  <a:gd name="T78" fmla="*/ 500 w 500"/>
                  <a:gd name="T79" fmla="*/ 167 h 667"/>
                  <a:gd name="T80" fmla="*/ 500 w 500"/>
                  <a:gd name="T81" fmla="*/ 0 h 6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00" h="667">
                    <a:moveTo>
                      <a:pt x="500" y="0"/>
                    </a:moveTo>
                    <a:lnTo>
                      <a:pt x="469" y="0"/>
                    </a:lnTo>
                    <a:lnTo>
                      <a:pt x="438" y="0"/>
                    </a:lnTo>
                    <a:lnTo>
                      <a:pt x="407" y="2"/>
                    </a:lnTo>
                    <a:lnTo>
                      <a:pt x="376" y="2"/>
                    </a:lnTo>
                    <a:lnTo>
                      <a:pt x="344" y="2"/>
                    </a:lnTo>
                    <a:lnTo>
                      <a:pt x="313" y="2"/>
                    </a:lnTo>
                    <a:lnTo>
                      <a:pt x="282" y="2"/>
                    </a:lnTo>
                    <a:lnTo>
                      <a:pt x="250" y="2"/>
                    </a:lnTo>
                    <a:lnTo>
                      <a:pt x="219" y="3"/>
                    </a:lnTo>
                    <a:lnTo>
                      <a:pt x="188" y="3"/>
                    </a:lnTo>
                    <a:lnTo>
                      <a:pt x="157" y="3"/>
                    </a:lnTo>
                    <a:lnTo>
                      <a:pt x="125" y="3"/>
                    </a:lnTo>
                    <a:lnTo>
                      <a:pt x="94" y="3"/>
                    </a:lnTo>
                    <a:lnTo>
                      <a:pt x="62" y="4"/>
                    </a:lnTo>
                    <a:lnTo>
                      <a:pt x="31" y="4"/>
                    </a:lnTo>
                    <a:lnTo>
                      <a:pt x="0" y="4"/>
                    </a:lnTo>
                    <a:lnTo>
                      <a:pt x="0" y="167"/>
                    </a:lnTo>
                    <a:lnTo>
                      <a:pt x="0" y="330"/>
                    </a:lnTo>
                    <a:lnTo>
                      <a:pt x="0" y="493"/>
                    </a:lnTo>
                    <a:lnTo>
                      <a:pt x="0" y="657"/>
                    </a:lnTo>
                    <a:lnTo>
                      <a:pt x="31" y="658"/>
                    </a:lnTo>
                    <a:lnTo>
                      <a:pt x="62" y="658"/>
                    </a:lnTo>
                    <a:lnTo>
                      <a:pt x="94" y="659"/>
                    </a:lnTo>
                    <a:lnTo>
                      <a:pt x="125" y="659"/>
                    </a:lnTo>
                    <a:lnTo>
                      <a:pt x="157" y="661"/>
                    </a:lnTo>
                    <a:lnTo>
                      <a:pt x="188" y="661"/>
                    </a:lnTo>
                    <a:lnTo>
                      <a:pt x="219" y="662"/>
                    </a:lnTo>
                    <a:lnTo>
                      <a:pt x="250" y="662"/>
                    </a:lnTo>
                    <a:lnTo>
                      <a:pt x="282" y="663"/>
                    </a:lnTo>
                    <a:lnTo>
                      <a:pt x="313" y="664"/>
                    </a:lnTo>
                    <a:lnTo>
                      <a:pt x="344" y="664"/>
                    </a:lnTo>
                    <a:lnTo>
                      <a:pt x="376" y="665"/>
                    </a:lnTo>
                    <a:lnTo>
                      <a:pt x="407" y="665"/>
                    </a:lnTo>
                    <a:lnTo>
                      <a:pt x="438" y="666"/>
                    </a:lnTo>
                    <a:lnTo>
                      <a:pt x="469" y="666"/>
                    </a:lnTo>
                    <a:lnTo>
                      <a:pt x="500" y="667"/>
                    </a:lnTo>
                    <a:lnTo>
                      <a:pt x="500" y="500"/>
                    </a:lnTo>
                    <a:lnTo>
                      <a:pt x="500" y="333"/>
                    </a:lnTo>
                    <a:lnTo>
                      <a:pt x="500" y="167"/>
                    </a:lnTo>
                    <a:lnTo>
                      <a:pt x="500" y="0"/>
                    </a:lnTo>
                    <a:close/>
                  </a:path>
                </a:pathLst>
              </a:custGeom>
              <a:solidFill>
                <a:srgbClr val="9391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152" name="Freeform 74"/>
              <p:cNvSpPr>
                <a:spLocks/>
              </p:cNvSpPr>
              <p:nvPr/>
            </p:nvSpPr>
            <p:spPr bwMode="auto">
              <a:xfrm>
                <a:off x="2915" y="2477"/>
                <a:ext cx="224" cy="334"/>
              </a:xfrm>
              <a:custGeom>
                <a:avLst/>
                <a:gdLst>
                  <a:gd name="T0" fmla="*/ 447 w 447"/>
                  <a:gd name="T1" fmla="*/ 0 h 667"/>
                  <a:gd name="T2" fmla="*/ 419 w 447"/>
                  <a:gd name="T3" fmla="*/ 0 h 667"/>
                  <a:gd name="T4" fmla="*/ 390 w 447"/>
                  <a:gd name="T5" fmla="*/ 0 h 667"/>
                  <a:gd name="T6" fmla="*/ 363 w 447"/>
                  <a:gd name="T7" fmla="*/ 2 h 667"/>
                  <a:gd name="T8" fmla="*/ 335 w 447"/>
                  <a:gd name="T9" fmla="*/ 2 h 667"/>
                  <a:gd name="T10" fmla="*/ 306 w 447"/>
                  <a:gd name="T11" fmla="*/ 2 h 667"/>
                  <a:gd name="T12" fmla="*/ 279 w 447"/>
                  <a:gd name="T13" fmla="*/ 2 h 667"/>
                  <a:gd name="T14" fmla="*/ 251 w 447"/>
                  <a:gd name="T15" fmla="*/ 2 h 667"/>
                  <a:gd name="T16" fmla="*/ 223 w 447"/>
                  <a:gd name="T17" fmla="*/ 2 h 667"/>
                  <a:gd name="T18" fmla="*/ 195 w 447"/>
                  <a:gd name="T19" fmla="*/ 3 h 667"/>
                  <a:gd name="T20" fmla="*/ 167 w 447"/>
                  <a:gd name="T21" fmla="*/ 3 h 667"/>
                  <a:gd name="T22" fmla="*/ 139 w 447"/>
                  <a:gd name="T23" fmla="*/ 3 h 667"/>
                  <a:gd name="T24" fmla="*/ 112 w 447"/>
                  <a:gd name="T25" fmla="*/ 3 h 667"/>
                  <a:gd name="T26" fmla="*/ 84 w 447"/>
                  <a:gd name="T27" fmla="*/ 3 h 667"/>
                  <a:gd name="T28" fmla="*/ 55 w 447"/>
                  <a:gd name="T29" fmla="*/ 4 h 667"/>
                  <a:gd name="T30" fmla="*/ 28 w 447"/>
                  <a:gd name="T31" fmla="*/ 4 h 667"/>
                  <a:gd name="T32" fmla="*/ 0 w 447"/>
                  <a:gd name="T33" fmla="*/ 4 h 667"/>
                  <a:gd name="T34" fmla="*/ 0 w 447"/>
                  <a:gd name="T35" fmla="*/ 167 h 667"/>
                  <a:gd name="T36" fmla="*/ 0 w 447"/>
                  <a:gd name="T37" fmla="*/ 330 h 667"/>
                  <a:gd name="T38" fmla="*/ 0 w 447"/>
                  <a:gd name="T39" fmla="*/ 493 h 667"/>
                  <a:gd name="T40" fmla="*/ 0 w 447"/>
                  <a:gd name="T41" fmla="*/ 657 h 667"/>
                  <a:gd name="T42" fmla="*/ 28 w 447"/>
                  <a:gd name="T43" fmla="*/ 658 h 667"/>
                  <a:gd name="T44" fmla="*/ 55 w 447"/>
                  <a:gd name="T45" fmla="*/ 658 h 667"/>
                  <a:gd name="T46" fmla="*/ 84 w 447"/>
                  <a:gd name="T47" fmla="*/ 659 h 667"/>
                  <a:gd name="T48" fmla="*/ 112 w 447"/>
                  <a:gd name="T49" fmla="*/ 659 h 667"/>
                  <a:gd name="T50" fmla="*/ 139 w 447"/>
                  <a:gd name="T51" fmla="*/ 661 h 667"/>
                  <a:gd name="T52" fmla="*/ 167 w 447"/>
                  <a:gd name="T53" fmla="*/ 661 h 667"/>
                  <a:gd name="T54" fmla="*/ 195 w 447"/>
                  <a:gd name="T55" fmla="*/ 662 h 667"/>
                  <a:gd name="T56" fmla="*/ 223 w 447"/>
                  <a:gd name="T57" fmla="*/ 662 h 667"/>
                  <a:gd name="T58" fmla="*/ 251 w 447"/>
                  <a:gd name="T59" fmla="*/ 663 h 667"/>
                  <a:gd name="T60" fmla="*/ 279 w 447"/>
                  <a:gd name="T61" fmla="*/ 664 h 667"/>
                  <a:gd name="T62" fmla="*/ 306 w 447"/>
                  <a:gd name="T63" fmla="*/ 664 h 667"/>
                  <a:gd name="T64" fmla="*/ 335 w 447"/>
                  <a:gd name="T65" fmla="*/ 665 h 667"/>
                  <a:gd name="T66" fmla="*/ 363 w 447"/>
                  <a:gd name="T67" fmla="*/ 665 h 667"/>
                  <a:gd name="T68" fmla="*/ 390 w 447"/>
                  <a:gd name="T69" fmla="*/ 666 h 667"/>
                  <a:gd name="T70" fmla="*/ 419 w 447"/>
                  <a:gd name="T71" fmla="*/ 666 h 667"/>
                  <a:gd name="T72" fmla="*/ 447 w 447"/>
                  <a:gd name="T73" fmla="*/ 667 h 667"/>
                  <a:gd name="T74" fmla="*/ 447 w 447"/>
                  <a:gd name="T75" fmla="*/ 500 h 667"/>
                  <a:gd name="T76" fmla="*/ 447 w 447"/>
                  <a:gd name="T77" fmla="*/ 333 h 667"/>
                  <a:gd name="T78" fmla="*/ 447 w 447"/>
                  <a:gd name="T79" fmla="*/ 167 h 667"/>
                  <a:gd name="T80" fmla="*/ 447 w 447"/>
                  <a:gd name="T81" fmla="*/ 0 h 6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47" h="667">
                    <a:moveTo>
                      <a:pt x="447" y="0"/>
                    </a:moveTo>
                    <a:lnTo>
                      <a:pt x="419" y="0"/>
                    </a:lnTo>
                    <a:lnTo>
                      <a:pt x="390" y="0"/>
                    </a:lnTo>
                    <a:lnTo>
                      <a:pt x="363" y="2"/>
                    </a:lnTo>
                    <a:lnTo>
                      <a:pt x="335" y="2"/>
                    </a:lnTo>
                    <a:lnTo>
                      <a:pt x="306" y="2"/>
                    </a:lnTo>
                    <a:lnTo>
                      <a:pt x="279" y="2"/>
                    </a:lnTo>
                    <a:lnTo>
                      <a:pt x="251" y="2"/>
                    </a:lnTo>
                    <a:lnTo>
                      <a:pt x="223" y="2"/>
                    </a:lnTo>
                    <a:lnTo>
                      <a:pt x="195" y="3"/>
                    </a:lnTo>
                    <a:lnTo>
                      <a:pt x="167" y="3"/>
                    </a:lnTo>
                    <a:lnTo>
                      <a:pt x="139" y="3"/>
                    </a:lnTo>
                    <a:lnTo>
                      <a:pt x="112" y="3"/>
                    </a:lnTo>
                    <a:lnTo>
                      <a:pt x="84" y="3"/>
                    </a:lnTo>
                    <a:lnTo>
                      <a:pt x="55" y="4"/>
                    </a:lnTo>
                    <a:lnTo>
                      <a:pt x="28" y="4"/>
                    </a:lnTo>
                    <a:lnTo>
                      <a:pt x="0" y="4"/>
                    </a:lnTo>
                    <a:lnTo>
                      <a:pt x="0" y="167"/>
                    </a:lnTo>
                    <a:lnTo>
                      <a:pt x="0" y="330"/>
                    </a:lnTo>
                    <a:lnTo>
                      <a:pt x="0" y="493"/>
                    </a:lnTo>
                    <a:lnTo>
                      <a:pt x="0" y="657"/>
                    </a:lnTo>
                    <a:lnTo>
                      <a:pt x="28" y="658"/>
                    </a:lnTo>
                    <a:lnTo>
                      <a:pt x="55" y="658"/>
                    </a:lnTo>
                    <a:lnTo>
                      <a:pt x="84" y="659"/>
                    </a:lnTo>
                    <a:lnTo>
                      <a:pt x="112" y="659"/>
                    </a:lnTo>
                    <a:lnTo>
                      <a:pt x="139" y="661"/>
                    </a:lnTo>
                    <a:lnTo>
                      <a:pt x="167" y="661"/>
                    </a:lnTo>
                    <a:lnTo>
                      <a:pt x="195" y="662"/>
                    </a:lnTo>
                    <a:lnTo>
                      <a:pt x="223" y="662"/>
                    </a:lnTo>
                    <a:lnTo>
                      <a:pt x="251" y="663"/>
                    </a:lnTo>
                    <a:lnTo>
                      <a:pt x="279" y="664"/>
                    </a:lnTo>
                    <a:lnTo>
                      <a:pt x="306" y="664"/>
                    </a:lnTo>
                    <a:lnTo>
                      <a:pt x="335" y="665"/>
                    </a:lnTo>
                    <a:lnTo>
                      <a:pt x="363" y="665"/>
                    </a:lnTo>
                    <a:lnTo>
                      <a:pt x="390" y="666"/>
                    </a:lnTo>
                    <a:lnTo>
                      <a:pt x="419" y="666"/>
                    </a:lnTo>
                    <a:lnTo>
                      <a:pt x="447" y="667"/>
                    </a:lnTo>
                    <a:lnTo>
                      <a:pt x="447" y="500"/>
                    </a:lnTo>
                    <a:lnTo>
                      <a:pt x="447" y="333"/>
                    </a:lnTo>
                    <a:lnTo>
                      <a:pt x="447" y="167"/>
                    </a:lnTo>
                    <a:lnTo>
                      <a:pt x="447" y="0"/>
                    </a:lnTo>
                    <a:close/>
                  </a:path>
                </a:pathLst>
              </a:custGeom>
              <a:solidFill>
                <a:srgbClr val="9B99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153" name="Freeform 75"/>
              <p:cNvSpPr>
                <a:spLocks/>
              </p:cNvSpPr>
              <p:nvPr/>
            </p:nvSpPr>
            <p:spPr bwMode="auto">
              <a:xfrm>
                <a:off x="2941" y="2477"/>
                <a:ext cx="198" cy="334"/>
              </a:xfrm>
              <a:custGeom>
                <a:avLst/>
                <a:gdLst>
                  <a:gd name="T0" fmla="*/ 395 w 395"/>
                  <a:gd name="T1" fmla="*/ 0 h 667"/>
                  <a:gd name="T2" fmla="*/ 371 w 395"/>
                  <a:gd name="T3" fmla="*/ 0 h 667"/>
                  <a:gd name="T4" fmla="*/ 345 w 395"/>
                  <a:gd name="T5" fmla="*/ 0 h 667"/>
                  <a:gd name="T6" fmla="*/ 321 w 395"/>
                  <a:gd name="T7" fmla="*/ 2 h 667"/>
                  <a:gd name="T8" fmla="*/ 296 w 395"/>
                  <a:gd name="T9" fmla="*/ 2 h 667"/>
                  <a:gd name="T10" fmla="*/ 272 w 395"/>
                  <a:gd name="T11" fmla="*/ 2 h 667"/>
                  <a:gd name="T12" fmla="*/ 247 w 395"/>
                  <a:gd name="T13" fmla="*/ 2 h 667"/>
                  <a:gd name="T14" fmla="*/ 222 w 395"/>
                  <a:gd name="T15" fmla="*/ 2 h 667"/>
                  <a:gd name="T16" fmla="*/ 198 w 395"/>
                  <a:gd name="T17" fmla="*/ 2 h 667"/>
                  <a:gd name="T18" fmla="*/ 173 w 395"/>
                  <a:gd name="T19" fmla="*/ 3 h 667"/>
                  <a:gd name="T20" fmla="*/ 148 w 395"/>
                  <a:gd name="T21" fmla="*/ 3 h 667"/>
                  <a:gd name="T22" fmla="*/ 124 w 395"/>
                  <a:gd name="T23" fmla="*/ 3 h 667"/>
                  <a:gd name="T24" fmla="*/ 99 w 395"/>
                  <a:gd name="T25" fmla="*/ 3 h 667"/>
                  <a:gd name="T26" fmla="*/ 75 w 395"/>
                  <a:gd name="T27" fmla="*/ 3 h 667"/>
                  <a:gd name="T28" fmla="*/ 49 w 395"/>
                  <a:gd name="T29" fmla="*/ 4 h 667"/>
                  <a:gd name="T30" fmla="*/ 25 w 395"/>
                  <a:gd name="T31" fmla="*/ 4 h 667"/>
                  <a:gd name="T32" fmla="*/ 0 w 395"/>
                  <a:gd name="T33" fmla="*/ 4 h 667"/>
                  <a:gd name="T34" fmla="*/ 0 w 395"/>
                  <a:gd name="T35" fmla="*/ 167 h 667"/>
                  <a:gd name="T36" fmla="*/ 0 w 395"/>
                  <a:gd name="T37" fmla="*/ 330 h 667"/>
                  <a:gd name="T38" fmla="*/ 0 w 395"/>
                  <a:gd name="T39" fmla="*/ 493 h 667"/>
                  <a:gd name="T40" fmla="*/ 0 w 395"/>
                  <a:gd name="T41" fmla="*/ 657 h 667"/>
                  <a:gd name="T42" fmla="*/ 25 w 395"/>
                  <a:gd name="T43" fmla="*/ 658 h 667"/>
                  <a:gd name="T44" fmla="*/ 49 w 395"/>
                  <a:gd name="T45" fmla="*/ 658 h 667"/>
                  <a:gd name="T46" fmla="*/ 75 w 395"/>
                  <a:gd name="T47" fmla="*/ 659 h 667"/>
                  <a:gd name="T48" fmla="*/ 99 w 395"/>
                  <a:gd name="T49" fmla="*/ 659 h 667"/>
                  <a:gd name="T50" fmla="*/ 124 w 395"/>
                  <a:gd name="T51" fmla="*/ 661 h 667"/>
                  <a:gd name="T52" fmla="*/ 148 w 395"/>
                  <a:gd name="T53" fmla="*/ 661 h 667"/>
                  <a:gd name="T54" fmla="*/ 173 w 395"/>
                  <a:gd name="T55" fmla="*/ 662 h 667"/>
                  <a:gd name="T56" fmla="*/ 198 w 395"/>
                  <a:gd name="T57" fmla="*/ 662 h 667"/>
                  <a:gd name="T58" fmla="*/ 222 w 395"/>
                  <a:gd name="T59" fmla="*/ 663 h 667"/>
                  <a:gd name="T60" fmla="*/ 247 w 395"/>
                  <a:gd name="T61" fmla="*/ 664 h 667"/>
                  <a:gd name="T62" fmla="*/ 272 w 395"/>
                  <a:gd name="T63" fmla="*/ 664 h 667"/>
                  <a:gd name="T64" fmla="*/ 296 w 395"/>
                  <a:gd name="T65" fmla="*/ 665 h 667"/>
                  <a:gd name="T66" fmla="*/ 321 w 395"/>
                  <a:gd name="T67" fmla="*/ 665 h 667"/>
                  <a:gd name="T68" fmla="*/ 345 w 395"/>
                  <a:gd name="T69" fmla="*/ 666 h 667"/>
                  <a:gd name="T70" fmla="*/ 371 w 395"/>
                  <a:gd name="T71" fmla="*/ 666 h 667"/>
                  <a:gd name="T72" fmla="*/ 395 w 395"/>
                  <a:gd name="T73" fmla="*/ 667 h 667"/>
                  <a:gd name="T74" fmla="*/ 395 w 395"/>
                  <a:gd name="T75" fmla="*/ 500 h 667"/>
                  <a:gd name="T76" fmla="*/ 395 w 395"/>
                  <a:gd name="T77" fmla="*/ 333 h 667"/>
                  <a:gd name="T78" fmla="*/ 395 w 395"/>
                  <a:gd name="T79" fmla="*/ 167 h 667"/>
                  <a:gd name="T80" fmla="*/ 395 w 395"/>
                  <a:gd name="T81" fmla="*/ 0 h 6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95" h="667">
                    <a:moveTo>
                      <a:pt x="395" y="0"/>
                    </a:moveTo>
                    <a:lnTo>
                      <a:pt x="371" y="0"/>
                    </a:lnTo>
                    <a:lnTo>
                      <a:pt x="345" y="0"/>
                    </a:lnTo>
                    <a:lnTo>
                      <a:pt x="321" y="2"/>
                    </a:lnTo>
                    <a:lnTo>
                      <a:pt x="296" y="2"/>
                    </a:lnTo>
                    <a:lnTo>
                      <a:pt x="272" y="2"/>
                    </a:lnTo>
                    <a:lnTo>
                      <a:pt x="247" y="2"/>
                    </a:lnTo>
                    <a:lnTo>
                      <a:pt x="222" y="2"/>
                    </a:lnTo>
                    <a:lnTo>
                      <a:pt x="198" y="2"/>
                    </a:lnTo>
                    <a:lnTo>
                      <a:pt x="173" y="3"/>
                    </a:lnTo>
                    <a:lnTo>
                      <a:pt x="148" y="3"/>
                    </a:lnTo>
                    <a:lnTo>
                      <a:pt x="124" y="3"/>
                    </a:lnTo>
                    <a:lnTo>
                      <a:pt x="99" y="3"/>
                    </a:lnTo>
                    <a:lnTo>
                      <a:pt x="75" y="3"/>
                    </a:lnTo>
                    <a:lnTo>
                      <a:pt x="49" y="4"/>
                    </a:lnTo>
                    <a:lnTo>
                      <a:pt x="25" y="4"/>
                    </a:lnTo>
                    <a:lnTo>
                      <a:pt x="0" y="4"/>
                    </a:lnTo>
                    <a:lnTo>
                      <a:pt x="0" y="167"/>
                    </a:lnTo>
                    <a:lnTo>
                      <a:pt x="0" y="330"/>
                    </a:lnTo>
                    <a:lnTo>
                      <a:pt x="0" y="493"/>
                    </a:lnTo>
                    <a:lnTo>
                      <a:pt x="0" y="657"/>
                    </a:lnTo>
                    <a:lnTo>
                      <a:pt x="25" y="658"/>
                    </a:lnTo>
                    <a:lnTo>
                      <a:pt x="49" y="658"/>
                    </a:lnTo>
                    <a:lnTo>
                      <a:pt x="75" y="659"/>
                    </a:lnTo>
                    <a:lnTo>
                      <a:pt x="99" y="659"/>
                    </a:lnTo>
                    <a:lnTo>
                      <a:pt x="124" y="661"/>
                    </a:lnTo>
                    <a:lnTo>
                      <a:pt x="148" y="661"/>
                    </a:lnTo>
                    <a:lnTo>
                      <a:pt x="173" y="662"/>
                    </a:lnTo>
                    <a:lnTo>
                      <a:pt x="198" y="662"/>
                    </a:lnTo>
                    <a:lnTo>
                      <a:pt x="222" y="663"/>
                    </a:lnTo>
                    <a:lnTo>
                      <a:pt x="247" y="664"/>
                    </a:lnTo>
                    <a:lnTo>
                      <a:pt x="272" y="664"/>
                    </a:lnTo>
                    <a:lnTo>
                      <a:pt x="296" y="665"/>
                    </a:lnTo>
                    <a:lnTo>
                      <a:pt x="321" y="665"/>
                    </a:lnTo>
                    <a:lnTo>
                      <a:pt x="345" y="666"/>
                    </a:lnTo>
                    <a:lnTo>
                      <a:pt x="371" y="666"/>
                    </a:lnTo>
                    <a:lnTo>
                      <a:pt x="395" y="667"/>
                    </a:lnTo>
                    <a:lnTo>
                      <a:pt x="395" y="500"/>
                    </a:lnTo>
                    <a:lnTo>
                      <a:pt x="395" y="333"/>
                    </a:lnTo>
                    <a:lnTo>
                      <a:pt x="395" y="167"/>
                    </a:lnTo>
                    <a:lnTo>
                      <a:pt x="395" y="0"/>
                    </a:lnTo>
                    <a:close/>
                  </a:path>
                </a:pathLst>
              </a:custGeom>
              <a:solidFill>
                <a:srgbClr val="A39B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154" name="Freeform 76"/>
              <p:cNvSpPr>
                <a:spLocks/>
              </p:cNvSpPr>
              <p:nvPr/>
            </p:nvSpPr>
            <p:spPr bwMode="auto">
              <a:xfrm>
                <a:off x="2968" y="2477"/>
                <a:ext cx="171" cy="334"/>
              </a:xfrm>
              <a:custGeom>
                <a:avLst/>
                <a:gdLst>
                  <a:gd name="T0" fmla="*/ 341 w 341"/>
                  <a:gd name="T1" fmla="*/ 0 h 667"/>
                  <a:gd name="T2" fmla="*/ 319 w 341"/>
                  <a:gd name="T3" fmla="*/ 0 h 667"/>
                  <a:gd name="T4" fmla="*/ 298 w 341"/>
                  <a:gd name="T5" fmla="*/ 0 h 667"/>
                  <a:gd name="T6" fmla="*/ 276 w 341"/>
                  <a:gd name="T7" fmla="*/ 2 h 667"/>
                  <a:gd name="T8" fmla="*/ 256 w 341"/>
                  <a:gd name="T9" fmla="*/ 2 h 667"/>
                  <a:gd name="T10" fmla="*/ 234 w 341"/>
                  <a:gd name="T11" fmla="*/ 2 h 667"/>
                  <a:gd name="T12" fmla="*/ 213 w 341"/>
                  <a:gd name="T13" fmla="*/ 2 h 667"/>
                  <a:gd name="T14" fmla="*/ 191 w 341"/>
                  <a:gd name="T15" fmla="*/ 2 h 667"/>
                  <a:gd name="T16" fmla="*/ 170 w 341"/>
                  <a:gd name="T17" fmla="*/ 2 h 667"/>
                  <a:gd name="T18" fmla="*/ 150 w 341"/>
                  <a:gd name="T19" fmla="*/ 3 h 667"/>
                  <a:gd name="T20" fmla="*/ 128 w 341"/>
                  <a:gd name="T21" fmla="*/ 3 h 667"/>
                  <a:gd name="T22" fmla="*/ 107 w 341"/>
                  <a:gd name="T23" fmla="*/ 3 h 667"/>
                  <a:gd name="T24" fmla="*/ 85 w 341"/>
                  <a:gd name="T25" fmla="*/ 3 h 667"/>
                  <a:gd name="T26" fmla="*/ 64 w 341"/>
                  <a:gd name="T27" fmla="*/ 3 h 667"/>
                  <a:gd name="T28" fmla="*/ 43 w 341"/>
                  <a:gd name="T29" fmla="*/ 4 h 667"/>
                  <a:gd name="T30" fmla="*/ 22 w 341"/>
                  <a:gd name="T31" fmla="*/ 4 h 667"/>
                  <a:gd name="T32" fmla="*/ 0 w 341"/>
                  <a:gd name="T33" fmla="*/ 4 h 667"/>
                  <a:gd name="T34" fmla="*/ 0 w 341"/>
                  <a:gd name="T35" fmla="*/ 167 h 667"/>
                  <a:gd name="T36" fmla="*/ 0 w 341"/>
                  <a:gd name="T37" fmla="*/ 330 h 667"/>
                  <a:gd name="T38" fmla="*/ 0 w 341"/>
                  <a:gd name="T39" fmla="*/ 493 h 667"/>
                  <a:gd name="T40" fmla="*/ 0 w 341"/>
                  <a:gd name="T41" fmla="*/ 657 h 667"/>
                  <a:gd name="T42" fmla="*/ 22 w 341"/>
                  <a:gd name="T43" fmla="*/ 658 h 667"/>
                  <a:gd name="T44" fmla="*/ 43 w 341"/>
                  <a:gd name="T45" fmla="*/ 658 h 667"/>
                  <a:gd name="T46" fmla="*/ 64 w 341"/>
                  <a:gd name="T47" fmla="*/ 659 h 667"/>
                  <a:gd name="T48" fmla="*/ 85 w 341"/>
                  <a:gd name="T49" fmla="*/ 659 h 667"/>
                  <a:gd name="T50" fmla="*/ 107 w 341"/>
                  <a:gd name="T51" fmla="*/ 661 h 667"/>
                  <a:gd name="T52" fmla="*/ 128 w 341"/>
                  <a:gd name="T53" fmla="*/ 661 h 667"/>
                  <a:gd name="T54" fmla="*/ 150 w 341"/>
                  <a:gd name="T55" fmla="*/ 662 h 667"/>
                  <a:gd name="T56" fmla="*/ 170 w 341"/>
                  <a:gd name="T57" fmla="*/ 662 h 667"/>
                  <a:gd name="T58" fmla="*/ 191 w 341"/>
                  <a:gd name="T59" fmla="*/ 663 h 667"/>
                  <a:gd name="T60" fmla="*/ 213 w 341"/>
                  <a:gd name="T61" fmla="*/ 664 h 667"/>
                  <a:gd name="T62" fmla="*/ 234 w 341"/>
                  <a:gd name="T63" fmla="*/ 664 h 667"/>
                  <a:gd name="T64" fmla="*/ 256 w 341"/>
                  <a:gd name="T65" fmla="*/ 665 h 667"/>
                  <a:gd name="T66" fmla="*/ 276 w 341"/>
                  <a:gd name="T67" fmla="*/ 665 h 667"/>
                  <a:gd name="T68" fmla="*/ 298 w 341"/>
                  <a:gd name="T69" fmla="*/ 666 h 667"/>
                  <a:gd name="T70" fmla="*/ 319 w 341"/>
                  <a:gd name="T71" fmla="*/ 666 h 667"/>
                  <a:gd name="T72" fmla="*/ 341 w 341"/>
                  <a:gd name="T73" fmla="*/ 667 h 667"/>
                  <a:gd name="T74" fmla="*/ 341 w 341"/>
                  <a:gd name="T75" fmla="*/ 500 h 667"/>
                  <a:gd name="T76" fmla="*/ 341 w 341"/>
                  <a:gd name="T77" fmla="*/ 333 h 667"/>
                  <a:gd name="T78" fmla="*/ 341 w 341"/>
                  <a:gd name="T79" fmla="*/ 167 h 667"/>
                  <a:gd name="T80" fmla="*/ 341 w 341"/>
                  <a:gd name="T81" fmla="*/ 0 h 6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1" h="667">
                    <a:moveTo>
                      <a:pt x="341" y="0"/>
                    </a:moveTo>
                    <a:lnTo>
                      <a:pt x="319" y="0"/>
                    </a:lnTo>
                    <a:lnTo>
                      <a:pt x="298" y="0"/>
                    </a:lnTo>
                    <a:lnTo>
                      <a:pt x="276" y="2"/>
                    </a:lnTo>
                    <a:lnTo>
                      <a:pt x="256" y="2"/>
                    </a:lnTo>
                    <a:lnTo>
                      <a:pt x="234" y="2"/>
                    </a:lnTo>
                    <a:lnTo>
                      <a:pt x="213" y="2"/>
                    </a:lnTo>
                    <a:lnTo>
                      <a:pt x="191" y="2"/>
                    </a:lnTo>
                    <a:lnTo>
                      <a:pt x="170" y="2"/>
                    </a:lnTo>
                    <a:lnTo>
                      <a:pt x="150" y="3"/>
                    </a:lnTo>
                    <a:lnTo>
                      <a:pt x="128" y="3"/>
                    </a:lnTo>
                    <a:lnTo>
                      <a:pt x="107" y="3"/>
                    </a:lnTo>
                    <a:lnTo>
                      <a:pt x="85" y="3"/>
                    </a:lnTo>
                    <a:lnTo>
                      <a:pt x="64" y="3"/>
                    </a:lnTo>
                    <a:lnTo>
                      <a:pt x="43" y="4"/>
                    </a:lnTo>
                    <a:lnTo>
                      <a:pt x="22" y="4"/>
                    </a:lnTo>
                    <a:lnTo>
                      <a:pt x="0" y="4"/>
                    </a:lnTo>
                    <a:lnTo>
                      <a:pt x="0" y="167"/>
                    </a:lnTo>
                    <a:lnTo>
                      <a:pt x="0" y="330"/>
                    </a:lnTo>
                    <a:lnTo>
                      <a:pt x="0" y="493"/>
                    </a:lnTo>
                    <a:lnTo>
                      <a:pt x="0" y="657"/>
                    </a:lnTo>
                    <a:lnTo>
                      <a:pt x="22" y="658"/>
                    </a:lnTo>
                    <a:lnTo>
                      <a:pt x="43" y="658"/>
                    </a:lnTo>
                    <a:lnTo>
                      <a:pt x="64" y="659"/>
                    </a:lnTo>
                    <a:lnTo>
                      <a:pt x="85" y="659"/>
                    </a:lnTo>
                    <a:lnTo>
                      <a:pt x="107" y="661"/>
                    </a:lnTo>
                    <a:lnTo>
                      <a:pt x="128" y="661"/>
                    </a:lnTo>
                    <a:lnTo>
                      <a:pt x="150" y="662"/>
                    </a:lnTo>
                    <a:lnTo>
                      <a:pt x="170" y="662"/>
                    </a:lnTo>
                    <a:lnTo>
                      <a:pt x="191" y="663"/>
                    </a:lnTo>
                    <a:lnTo>
                      <a:pt x="213" y="664"/>
                    </a:lnTo>
                    <a:lnTo>
                      <a:pt x="234" y="664"/>
                    </a:lnTo>
                    <a:lnTo>
                      <a:pt x="256" y="665"/>
                    </a:lnTo>
                    <a:lnTo>
                      <a:pt x="276" y="665"/>
                    </a:lnTo>
                    <a:lnTo>
                      <a:pt x="298" y="666"/>
                    </a:lnTo>
                    <a:lnTo>
                      <a:pt x="319" y="666"/>
                    </a:lnTo>
                    <a:lnTo>
                      <a:pt x="341" y="667"/>
                    </a:lnTo>
                    <a:lnTo>
                      <a:pt x="341" y="500"/>
                    </a:lnTo>
                    <a:lnTo>
                      <a:pt x="341" y="333"/>
                    </a:lnTo>
                    <a:lnTo>
                      <a:pt x="341" y="167"/>
                    </a:lnTo>
                    <a:lnTo>
                      <a:pt x="341" y="0"/>
                    </a:lnTo>
                    <a:close/>
                  </a:path>
                </a:pathLst>
              </a:custGeom>
              <a:solidFill>
                <a:srgbClr val="AAA3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155" name="Freeform 77"/>
              <p:cNvSpPr>
                <a:spLocks/>
              </p:cNvSpPr>
              <p:nvPr/>
            </p:nvSpPr>
            <p:spPr bwMode="auto">
              <a:xfrm>
                <a:off x="2994" y="2477"/>
                <a:ext cx="145" cy="334"/>
              </a:xfrm>
              <a:custGeom>
                <a:avLst/>
                <a:gdLst>
                  <a:gd name="T0" fmla="*/ 289 w 289"/>
                  <a:gd name="T1" fmla="*/ 0 h 667"/>
                  <a:gd name="T2" fmla="*/ 271 w 289"/>
                  <a:gd name="T3" fmla="*/ 0 h 667"/>
                  <a:gd name="T4" fmla="*/ 253 w 289"/>
                  <a:gd name="T5" fmla="*/ 0 h 667"/>
                  <a:gd name="T6" fmla="*/ 235 w 289"/>
                  <a:gd name="T7" fmla="*/ 2 h 667"/>
                  <a:gd name="T8" fmla="*/ 218 w 289"/>
                  <a:gd name="T9" fmla="*/ 2 h 667"/>
                  <a:gd name="T10" fmla="*/ 199 w 289"/>
                  <a:gd name="T11" fmla="*/ 2 h 667"/>
                  <a:gd name="T12" fmla="*/ 181 w 289"/>
                  <a:gd name="T13" fmla="*/ 2 h 667"/>
                  <a:gd name="T14" fmla="*/ 163 w 289"/>
                  <a:gd name="T15" fmla="*/ 2 h 667"/>
                  <a:gd name="T16" fmla="*/ 145 w 289"/>
                  <a:gd name="T17" fmla="*/ 2 h 667"/>
                  <a:gd name="T18" fmla="*/ 126 w 289"/>
                  <a:gd name="T19" fmla="*/ 3 h 667"/>
                  <a:gd name="T20" fmla="*/ 108 w 289"/>
                  <a:gd name="T21" fmla="*/ 3 h 667"/>
                  <a:gd name="T22" fmla="*/ 91 w 289"/>
                  <a:gd name="T23" fmla="*/ 3 h 667"/>
                  <a:gd name="T24" fmla="*/ 72 w 289"/>
                  <a:gd name="T25" fmla="*/ 3 h 667"/>
                  <a:gd name="T26" fmla="*/ 54 w 289"/>
                  <a:gd name="T27" fmla="*/ 3 h 667"/>
                  <a:gd name="T28" fmla="*/ 35 w 289"/>
                  <a:gd name="T29" fmla="*/ 4 h 667"/>
                  <a:gd name="T30" fmla="*/ 18 w 289"/>
                  <a:gd name="T31" fmla="*/ 4 h 667"/>
                  <a:gd name="T32" fmla="*/ 0 w 289"/>
                  <a:gd name="T33" fmla="*/ 4 h 667"/>
                  <a:gd name="T34" fmla="*/ 0 w 289"/>
                  <a:gd name="T35" fmla="*/ 167 h 667"/>
                  <a:gd name="T36" fmla="*/ 0 w 289"/>
                  <a:gd name="T37" fmla="*/ 330 h 667"/>
                  <a:gd name="T38" fmla="*/ 0 w 289"/>
                  <a:gd name="T39" fmla="*/ 493 h 667"/>
                  <a:gd name="T40" fmla="*/ 0 w 289"/>
                  <a:gd name="T41" fmla="*/ 657 h 667"/>
                  <a:gd name="T42" fmla="*/ 18 w 289"/>
                  <a:gd name="T43" fmla="*/ 658 h 667"/>
                  <a:gd name="T44" fmla="*/ 35 w 289"/>
                  <a:gd name="T45" fmla="*/ 658 h 667"/>
                  <a:gd name="T46" fmla="*/ 54 w 289"/>
                  <a:gd name="T47" fmla="*/ 659 h 667"/>
                  <a:gd name="T48" fmla="*/ 72 w 289"/>
                  <a:gd name="T49" fmla="*/ 659 h 667"/>
                  <a:gd name="T50" fmla="*/ 91 w 289"/>
                  <a:gd name="T51" fmla="*/ 661 h 667"/>
                  <a:gd name="T52" fmla="*/ 108 w 289"/>
                  <a:gd name="T53" fmla="*/ 661 h 667"/>
                  <a:gd name="T54" fmla="*/ 126 w 289"/>
                  <a:gd name="T55" fmla="*/ 662 h 667"/>
                  <a:gd name="T56" fmla="*/ 145 w 289"/>
                  <a:gd name="T57" fmla="*/ 662 h 667"/>
                  <a:gd name="T58" fmla="*/ 163 w 289"/>
                  <a:gd name="T59" fmla="*/ 663 h 667"/>
                  <a:gd name="T60" fmla="*/ 181 w 289"/>
                  <a:gd name="T61" fmla="*/ 664 h 667"/>
                  <a:gd name="T62" fmla="*/ 199 w 289"/>
                  <a:gd name="T63" fmla="*/ 664 h 667"/>
                  <a:gd name="T64" fmla="*/ 218 w 289"/>
                  <a:gd name="T65" fmla="*/ 665 h 667"/>
                  <a:gd name="T66" fmla="*/ 235 w 289"/>
                  <a:gd name="T67" fmla="*/ 665 h 667"/>
                  <a:gd name="T68" fmla="*/ 253 w 289"/>
                  <a:gd name="T69" fmla="*/ 666 h 667"/>
                  <a:gd name="T70" fmla="*/ 271 w 289"/>
                  <a:gd name="T71" fmla="*/ 666 h 667"/>
                  <a:gd name="T72" fmla="*/ 289 w 289"/>
                  <a:gd name="T73" fmla="*/ 667 h 667"/>
                  <a:gd name="T74" fmla="*/ 289 w 289"/>
                  <a:gd name="T75" fmla="*/ 500 h 667"/>
                  <a:gd name="T76" fmla="*/ 289 w 289"/>
                  <a:gd name="T77" fmla="*/ 333 h 667"/>
                  <a:gd name="T78" fmla="*/ 289 w 289"/>
                  <a:gd name="T79" fmla="*/ 167 h 667"/>
                  <a:gd name="T80" fmla="*/ 289 w 289"/>
                  <a:gd name="T81" fmla="*/ 0 h 6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9" h="667">
                    <a:moveTo>
                      <a:pt x="289" y="0"/>
                    </a:moveTo>
                    <a:lnTo>
                      <a:pt x="271" y="0"/>
                    </a:lnTo>
                    <a:lnTo>
                      <a:pt x="253" y="0"/>
                    </a:lnTo>
                    <a:lnTo>
                      <a:pt x="235" y="2"/>
                    </a:lnTo>
                    <a:lnTo>
                      <a:pt x="218" y="2"/>
                    </a:lnTo>
                    <a:lnTo>
                      <a:pt x="199" y="2"/>
                    </a:lnTo>
                    <a:lnTo>
                      <a:pt x="181" y="2"/>
                    </a:lnTo>
                    <a:lnTo>
                      <a:pt x="163" y="2"/>
                    </a:lnTo>
                    <a:lnTo>
                      <a:pt x="145" y="2"/>
                    </a:lnTo>
                    <a:lnTo>
                      <a:pt x="126" y="3"/>
                    </a:lnTo>
                    <a:lnTo>
                      <a:pt x="108" y="3"/>
                    </a:lnTo>
                    <a:lnTo>
                      <a:pt x="91" y="3"/>
                    </a:lnTo>
                    <a:lnTo>
                      <a:pt x="72" y="3"/>
                    </a:lnTo>
                    <a:lnTo>
                      <a:pt x="54" y="3"/>
                    </a:lnTo>
                    <a:lnTo>
                      <a:pt x="35" y="4"/>
                    </a:lnTo>
                    <a:lnTo>
                      <a:pt x="18" y="4"/>
                    </a:lnTo>
                    <a:lnTo>
                      <a:pt x="0" y="4"/>
                    </a:lnTo>
                    <a:lnTo>
                      <a:pt x="0" y="167"/>
                    </a:lnTo>
                    <a:lnTo>
                      <a:pt x="0" y="330"/>
                    </a:lnTo>
                    <a:lnTo>
                      <a:pt x="0" y="493"/>
                    </a:lnTo>
                    <a:lnTo>
                      <a:pt x="0" y="657"/>
                    </a:lnTo>
                    <a:lnTo>
                      <a:pt x="18" y="658"/>
                    </a:lnTo>
                    <a:lnTo>
                      <a:pt x="35" y="658"/>
                    </a:lnTo>
                    <a:lnTo>
                      <a:pt x="54" y="659"/>
                    </a:lnTo>
                    <a:lnTo>
                      <a:pt x="72" y="659"/>
                    </a:lnTo>
                    <a:lnTo>
                      <a:pt x="91" y="661"/>
                    </a:lnTo>
                    <a:lnTo>
                      <a:pt x="108" y="661"/>
                    </a:lnTo>
                    <a:lnTo>
                      <a:pt x="126" y="662"/>
                    </a:lnTo>
                    <a:lnTo>
                      <a:pt x="145" y="662"/>
                    </a:lnTo>
                    <a:lnTo>
                      <a:pt x="163" y="663"/>
                    </a:lnTo>
                    <a:lnTo>
                      <a:pt x="181" y="664"/>
                    </a:lnTo>
                    <a:lnTo>
                      <a:pt x="199" y="664"/>
                    </a:lnTo>
                    <a:lnTo>
                      <a:pt x="218" y="665"/>
                    </a:lnTo>
                    <a:lnTo>
                      <a:pt x="235" y="665"/>
                    </a:lnTo>
                    <a:lnTo>
                      <a:pt x="253" y="666"/>
                    </a:lnTo>
                    <a:lnTo>
                      <a:pt x="271" y="666"/>
                    </a:lnTo>
                    <a:lnTo>
                      <a:pt x="289" y="667"/>
                    </a:lnTo>
                    <a:lnTo>
                      <a:pt x="289" y="500"/>
                    </a:lnTo>
                    <a:lnTo>
                      <a:pt x="289" y="333"/>
                    </a:lnTo>
                    <a:lnTo>
                      <a:pt x="289" y="167"/>
                    </a:lnTo>
                    <a:lnTo>
                      <a:pt x="289" y="0"/>
                    </a:lnTo>
                    <a:close/>
                  </a:path>
                </a:pathLst>
              </a:custGeom>
              <a:solidFill>
                <a:srgbClr val="B2A8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156" name="Freeform 78"/>
              <p:cNvSpPr>
                <a:spLocks/>
              </p:cNvSpPr>
              <p:nvPr/>
            </p:nvSpPr>
            <p:spPr bwMode="auto">
              <a:xfrm>
                <a:off x="3021" y="2477"/>
                <a:ext cx="118" cy="334"/>
              </a:xfrm>
              <a:custGeom>
                <a:avLst/>
                <a:gdLst>
                  <a:gd name="T0" fmla="*/ 235 w 235"/>
                  <a:gd name="T1" fmla="*/ 0 h 667"/>
                  <a:gd name="T2" fmla="*/ 220 w 235"/>
                  <a:gd name="T3" fmla="*/ 0 h 667"/>
                  <a:gd name="T4" fmla="*/ 205 w 235"/>
                  <a:gd name="T5" fmla="*/ 0 h 667"/>
                  <a:gd name="T6" fmla="*/ 190 w 235"/>
                  <a:gd name="T7" fmla="*/ 2 h 667"/>
                  <a:gd name="T8" fmla="*/ 176 w 235"/>
                  <a:gd name="T9" fmla="*/ 2 h 667"/>
                  <a:gd name="T10" fmla="*/ 161 w 235"/>
                  <a:gd name="T11" fmla="*/ 2 h 667"/>
                  <a:gd name="T12" fmla="*/ 146 w 235"/>
                  <a:gd name="T13" fmla="*/ 2 h 667"/>
                  <a:gd name="T14" fmla="*/ 131 w 235"/>
                  <a:gd name="T15" fmla="*/ 2 h 667"/>
                  <a:gd name="T16" fmla="*/ 117 w 235"/>
                  <a:gd name="T17" fmla="*/ 2 h 667"/>
                  <a:gd name="T18" fmla="*/ 102 w 235"/>
                  <a:gd name="T19" fmla="*/ 3 h 667"/>
                  <a:gd name="T20" fmla="*/ 87 w 235"/>
                  <a:gd name="T21" fmla="*/ 3 h 667"/>
                  <a:gd name="T22" fmla="*/ 74 w 235"/>
                  <a:gd name="T23" fmla="*/ 3 h 667"/>
                  <a:gd name="T24" fmla="*/ 59 w 235"/>
                  <a:gd name="T25" fmla="*/ 3 h 667"/>
                  <a:gd name="T26" fmla="*/ 44 w 235"/>
                  <a:gd name="T27" fmla="*/ 3 h 667"/>
                  <a:gd name="T28" fmla="*/ 29 w 235"/>
                  <a:gd name="T29" fmla="*/ 4 h 667"/>
                  <a:gd name="T30" fmla="*/ 15 w 235"/>
                  <a:gd name="T31" fmla="*/ 4 h 667"/>
                  <a:gd name="T32" fmla="*/ 0 w 235"/>
                  <a:gd name="T33" fmla="*/ 4 h 667"/>
                  <a:gd name="T34" fmla="*/ 0 w 235"/>
                  <a:gd name="T35" fmla="*/ 167 h 667"/>
                  <a:gd name="T36" fmla="*/ 0 w 235"/>
                  <a:gd name="T37" fmla="*/ 330 h 667"/>
                  <a:gd name="T38" fmla="*/ 0 w 235"/>
                  <a:gd name="T39" fmla="*/ 493 h 667"/>
                  <a:gd name="T40" fmla="*/ 0 w 235"/>
                  <a:gd name="T41" fmla="*/ 657 h 667"/>
                  <a:gd name="T42" fmla="*/ 15 w 235"/>
                  <a:gd name="T43" fmla="*/ 658 h 667"/>
                  <a:gd name="T44" fmla="*/ 29 w 235"/>
                  <a:gd name="T45" fmla="*/ 658 h 667"/>
                  <a:gd name="T46" fmla="*/ 44 w 235"/>
                  <a:gd name="T47" fmla="*/ 659 h 667"/>
                  <a:gd name="T48" fmla="*/ 59 w 235"/>
                  <a:gd name="T49" fmla="*/ 659 h 667"/>
                  <a:gd name="T50" fmla="*/ 74 w 235"/>
                  <a:gd name="T51" fmla="*/ 661 h 667"/>
                  <a:gd name="T52" fmla="*/ 87 w 235"/>
                  <a:gd name="T53" fmla="*/ 661 h 667"/>
                  <a:gd name="T54" fmla="*/ 102 w 235"/>
                  <a:gd name="T55" fmla="*/ 662 h 667"/>
                  <a:gd name="T56" fmla="*/ 117 w 235"/>
                  <a:gd name="T57" fmla="*/ 662 h 667"/>
                  <a:gd name="T58" fmla="*/ 131 w 235"/>
                  <a:gd name="T59" fmla="*/ 663 h 667"/>
                  <a:gd name="T60" fmla="*/ 146 w 235"/>
                  <a:gd name="T61" fmla="*/ 664 h 667"/>
                  <a:gd name="T62" fmla="*/ 161 w 235"/>
                  <a:gd name="T63" fmla="*/ 664 h 667"/>
                  <a:gd name="T64" fmla="*/ 176 w 235"/>
                  <a:gd name="T65" fmla="*/ 665 h 667"/>
                  <a:gd name="T66" fmla="*/ 190 w 235"/>
                  <a:gd name="T67" fmla="*/ 665 h 667"/>
                  <a:gd name="T68" fmla="*/ 205 w 235"/>
                  <a:gd name="T69" fmla="*/ 666 h 667"/>
                  <a:gd name="T70" fmla="*/ 220 w 235"/>
                  <a:gd name="T71" fmla="*/ 666 h 667"/>
                  <a:gd name="T72" fmla="*/ 235 w 235"/>
                  <a:gd name="T73" fmla="*/ 667 h 667"/>
                  <a:gd name="T74" fmla="*/ 235 w 235"/>
                  <a:gd name="T75" fmla="*/ 500 h 667"/>
                  <a:gd name="T76" fmla="*/ 235 w 235"/>
                  <a:gd name="T77" fmla="*/ 333 h 667"/>
                  <a:gd name="T78" fmla="*/ 235 w 235"/>
                  <a:gd name="T79" fmla="*/ 167 h 667"/>
                  <a:gd name="T80" fmla="*/ 235 w 235"/>
                  <a:gd name="T81" fmla="*/ 0 h 6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35" h="667">
                    <a:moveTo>
                      <a:pt x="235" y="0"/>
                    </a:moveTo>
                    <a:lnTo>
                      <a:pt x="220" y="0"/>
                    </a:lnTo>
                    <a:lnTo>
                      <a:pt x="205" y="0"/>
                    </a:lnTo>
                    <a:lnTo>
                      <a:pt x="190" y="2"/>
                    </a:lnTo>
                    <a:lnTo>
                      <a:pt x="176" y="2"/>
                    </a:lnTo>
                    <a:lnTo>
                      <a:pt x="161" y="2"/>
                    </a:lnTo>
                    <a:lnTo>
                      <a:pt x="146" y="2"/>
                    </a:lnTo>
                    <a:lnTo>
                      <a:pt x="131" y="2"/>
                    </a:lnTo>
                    <a:lnTo>
                      <a:pt x="117" y="2"/>
                    </a:lnTo>
                    <a:lnTo>
                      <a:pt x="102" y="3"/>
                    </a:lnTo>
                    <a:lnTo>
                      <a:pt x="87" y="3"/>
                    </a:lnTo>
                    <a:lnTo>
                      <a:pt x="74" y="3"/>
                    </a:lnTo>
                    <a:lnTo>
                      <a:pt x="59" y="3"/>
                    </a:lnTo>
                    <a:lnTo>
                      <a:pt x="44" y="3"/>
                    </a:lnTo>
                    <a:lnTo>
                      <a:pt x="29" y="4"/>
                    </a:lnTo>
                    <a:lnTo>
                      <a:pt x="15" y="4"/>
                    </a:lnTo>
                    <a:lnTo>
                      <a:pt x="0" y="4"/>
                    </a:lnTo>
                    <a:lnTo>
                      <a:pt x="0" y="167"/>
                    </a:lnTo>
                    <a:lnTo>
                      <a:pt x="0" y="330"/>
                    </a:lnTo>
                    <a:lnTo>
                      <a:pt x="0" y="493"/>
                    </a:lnTo>
                    <a:lnTo>
                      <a:pt x="0" y="657"/>
                    </a:lnTo>
                    <a:lnTo>
                      <a:pt x="15" y="658"/>
                    </a:lnTo>
                    <a:lnTo>
                      <a:pt x="29" y="658"/>
                    </a:lnTo>
                    <a:lnTo>
                      <a:pt x="44" y="659"/>
                    </a:lnTo>
                    <a:lnTo>
                      <a:pt x="59" y="659"/>
                    </a:lnTo>
                    <a:lnTo>
                      <a:pt x="74" y="661"/>
                    </a:lnTo>
                    <a:lnTo>
                      <a:pt x="87" y="661"/>
                    </a:lnTo>
                    <a:lnTo>
                      <a:pt x="102" y="662"/>
                    </a:lnTo>
                    <a:lnTo>
                      <a:pt x="117" y="662"/>
                    </a:lnTo>
                    <a:lnTo>
                      <a:pt x="131" y="663"/>
                    </a:lnTo>
                    <a:lnTo>
                      <a:pt x="146" y="664"/>
                    </a:lnTo>
                    <a:lnTo>
                      <a:pt x="161" y="664"/>
                    </a:lnTo>
                    <a:lnTo>
                      <a:pt x="176" y="665"/>
                    </a:lnTo>
                    <a:lnTo>
                      <a:pt x="190" y="665"/>
                    </a:lnTo>
                    <a:lnTo>
                      <a:pt x="205" y="666"/>
                    </a:lnTo>
                    <a:lnTo>
                      <a:pt x="220" y="666"/>
                    </a:lnTo>
                    <a:lnTo>
                      <a:pt x="235" y="667"/>
                    </a:lnTo>
                    <a:lnTo>
                      <a:pt x="235" y="500"/>
                    </a:lnTo>
                    <a:lnTo>
                      <a:pt x="235" y="333"/>
                    </a:lnTo>
                    <a:lnTo>
                      <a:pt x="235" y="167"/>
                    </a:lnTo>
                    <a:lnTo>
                      <a:pt x="235" y="0"/>
                    </a:lnTo>
                    <a:close/>
                  </a:path>
                </a:pathLst>
              </a:custGeom>
              <a:solidFill>
                <a:srgbClr val="BAAF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157" name="Freeform 79"/>
              <p:cNvSpPr>
                <a:spLocks/>
              </p:cNvSpPr>
              <p:nvPr/>
            </p:nvSpPr>
            <p:spPr bwMode="auto">
              <a:xfrm>
                <a:off x="3048" y="2477"/>
                <a:ext cx="91" cy="334"/>
              </a:xfrm>
              <a:custGeom>
                <a:avLst/>
                <a:gdLst>
                  <a:gd name="T0" fmla="*/ 182 w 182"/>
                  <a:gd name="T1" fmla="*/ 0 h 667"/>
                  <a:gd name="T2" fmla="*/ 159 w 182"/>
                  <a:gd name="T3" fmla="*/ 0 h 667"/>
                  <a:gd name="T4" fmla="*/ 136 w 182"/>
                  <a:gd name="T5" fmla="*/ 2 h 667"/>
                  <a:gd name="T6" fmla="*/ 113 w 182"/>
                  <a:gd name="T7" fmla="*/ 2 h 667"/>
                  <a:gd name="T8" fmla="*/ 91 w 182"/>
                  <a:gd name="T9" fmla="*/ 2 h 667"/>
                  <a:gd name="T10" fmla="*/ 68 w 182"/>
                  <a:gd name="T11" fmla="*/ 3 h 667"/>
                  <a:gd name="T12" fmla="*/ 45 w 182"/>
                  <a:gd name="T13" fmla="*/ 3 h 667"/>
                  <a:gd name="T14" fmla="*/ 23 w 182"/>
                  <a:gd name="T15" fmla="*/ 4 h 667"/>
                  <a:gd name="T16" fmla="*/ 0 w 182"/>
                  <a:gd name="T17" fmla="*/ 4 h 667"/>
                  <a:gd name="T18" fmla="*/ 0 w 182"/>
                  <a:gd name="T19" fmla="*/ 167 h 667"/>
                  <a:gd name="T20" fmla="*/ 0 w 182"/>
                  <a:gd name="T21" fmla="*/ 330 h 667"/>
                  <a:gd name="T22" fmla="*/ 0 w 182"/>
                  <a:gd name="T23" fmla="*/ 493 h 667"/>
                  <a:gd name="T24" fmla="*/ 0 w 182"/>
                  <a:gd name="T25" fmla="*/ 657 h 667"/>
                  <a:gd name="T26" fmla="*/ 23 w 182"/>
                  <a:gd name="T27" fmla="*/ 658 h 667"/>
                  <a:gd name="T28" fmla="*/ 45 w 182"/>
                  <a:gd name="T29" fmla="*/ 659 h 667"/>
                  <a:gd name="T30" fmla="*/ 68 w 182"/>
                  <a:gd name="T31" fmla="*/ 661 h 667"/>
                  <a:gd name="T32" fmla="*/ 91 w 182"/>
                  <a:gd name="T33" fmla="*/ 662 h 667"/>
                  <a:gd name="T34" fmla="*/ 113 w 182"/>
                  <a:gd name="T35" fmla="*/ 664 h 667"/>
                  <a:gd name="T36" fmla="*/ 136 w 182"/>
                  <a:gd name="T37" fmla="*/ 665 h 667"/>
                  <a:gd name="T38" fmla="*/ 159 w 182"/>
                  <a:gd name="T39" fmla="*/ 666 h 667"/>
                  <a:gd name="T40" fmla="*/ 182 w 182"/>
                  <a:gd name="T41" fmla="*/ 667 h 667"/>
                  <a:gd name="T42" fmla="*/ 182 w 182"/>
                  <a:gd name="T43" fmla="*/ 500 h 667"/>
                  <a:gd name="T44" fmla="*/ 182 w 182"/>
                  <a:gd name="T45" fmla="*/ 333 h 667"/>
                  <a:gd name="T46" fmla="*/ 182 w 182"/>
                  <a:gd name="T47" fmla="*/ 167 h 667"/>
                  <a:gd name="T48" fmla="*/ 182 w 182"/>
                  <a:gd name="T49" fmla="*/ 0 h 6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2" h="667">
                    <a:moveTo>
                      <a:pt x="182" y="0"/>
                    </a:moveTo>
                    <a:lnTo>
                      <a:pt x="159" y="0"/>
                    </a:lnTo>
                    <a:lnTo>
                      <a:pt x="136" y="2"/>
                    </a:lnTo>
                    <a:lnTo>
                      <a:pt x="113" y="2"/>
                    </a:lnTo>
                    <a:lnTo>
                      <a:pt x="91" y="2"/>
                    </a:lnTo>
                    <a:lnTo>
                      <a:pt x="68" y="3"/>
                    </a:lnTo>
                    <a:lnTo>
                      <a:pt x="45" y="3"/>
                    </a:lnTo>
                    <a:lnTo>
                      <a:pt x="23" y="4"/>
                    </a:lnTo>
                    <a:lnTo>
                      <a:pt x="0" y="4"/>
                    </a:lnTo>
                    <a:lnTo>
                      <a:pt x="0" y="167"/>
                    </a:lnTo>
                    <a:lnTo>
                      <a:pt x="0" y="330"/>
                    </a:lnTo>
                    <a:lnTo>
                      <a:pt x="0" y="493"/>
                    </a:lnTo>
                    <a:lnTo>
                      <a:pt x="0" y="657"/>
                    </a:lnTo>
                    <a:lnTo>
                      <a:pt x="23" y="658"/>
                    </a:lnTo>
                    <a:lnTo>
                      <a:pt x="45" y="659"/>
                    </a:lnTo>
                    <a:lnTo>
                      <a:pt x="68" y="661"/>
                    </a:lnTo>
                    <a:lnTo>
                      <a:pt x="91" y="662"/>
                    </a:lnTo>
                    <a:lnTo>
                      <a:pt x="113" y="664"/>
                    </a:lnTo>
                    <a:lnTo>
                      <a:pt x="136" y="665"/>
                    </a:lnTo>
                    <a:lnTo>
                      <a:pt x="159" y="666"/>
                    </a:lnTo>
                    <a:lnTo>
                      <a:pt x="182" y="667"/>
                    </a:lnTo>
                    <a:lnTo>
                      <a:pt x="182" y="500"/>
                    </a:lnTo>
                    <a:lnTo>
                      <a:pt x="182" y="333"/>
                    </a:lnTo>
                    <a:lnTo>
                      <a:pt x="182" y="167"/>
                    </a:lnTo>
                    <a:lnTo>
                      <a:pt x="182" y="0"/>
                    </a:lnTo>
                    <a:close/>
                  </a:path>
                </a:pathLst>
              </a:custGeom>
              <a:solidFill>
                <a:srgbClr val="C1B5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158" name="Freeform 80"/>
              <p:cNvSpPr>
                <a:spLocks/>
              </p:cNvSpPr>
              <p:nvPr/>
            </p:nvSpPr>
            <p:spPr bwMode="auto">
              <a:xfrm>
                <a:off x="3074" y="2477"/>
                <a:ext cx="65" cy="334"/>
              </a:xfrm>
              <a:custGeom>
                <a:avLst/>
                <a:gdLst>
                  <a:gd name="T0" fmla="*/ 130 w 130"/>
                  <a:gd name="T1" fmla="*/ 0 h 667"/>
                  <a:gd name="T2" fmla="*/ 0 w 130"/>
                  <a:gd name="T3" fmla="*/ 4 h 667"/>
                  <a:gd name="T4" fmla="*/ 0 w 130"/>
                  <a:gd name="T5" fmla="*/ 657 h 667"/>
                  <a:gd name="T6" fmla="*/ 130 w 130"/>
                  <a:gd name="T7" fmla="*/ 667 h 667"/>
                  <a:gd name="T8" fmla="*/ 130 w 130"/>
                  <a:gd name="T9" fmla="*/ 0 h 667"/>
                </a:gdLst>
                <a:ahLst/>
                <a:cxnLst>
                  <a:cxn ang="0">
                    <a:pos x="T0" y="T1"/>
                  </a:cxn>
                  <a:cxn ang="0">
                    <a:pos x="T2" y="T3"/>
                  </a:cxn>
                  <a:cxn ang="0">
                    <a:pos x="T4" y="T5"/>
                  </a:cxn>
                  <a:cxn ang="0">
                    <a:pos x="T6" y="T7"/>
                  </a:cxn>
                  <a:cxn ang="0">
                    <a:pos x="T8" y="T9"/>
                  </a:cxn>
                </a:cxnLst>
                <a:rect l="0" t="0" r="r" b="b"/>
                <a:pathLst>
                  <a:path w="130" h="667">
                    <a:moveTo>
                      <a:pt x="130" y="0"/>
                    </a:moveTo>
                    <a:lnTo>
                      <a:pt x="0" y="4"/>
                    </a:lnTo>
                    <a:lnTo>
                      <a:pt x="0" y="657"/>
                    </a:lnTo>
                    <a:lnTo>
                      <a:pt x="130" y="667"/>
                    </a:lnTo>
                    <a:lnTo>
                      <a:pt x="130" y="0"/>
                    </a:lnTo>
                    <a:close/>
                  </a:path>
                </a:pathLst>
              </a:custGeom>
              <a:solidFill>
                <a:srgbClr val="C9BC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159" name="Freeform 81"/>
              <p:cNvSpPr>
                <a:spLocks/>
              </p:cNvSpPr>
              <p:nvPr/>
            </p:nvSpPr>
            <p:spPr bwMode="auto">
              <a:xfrm>
                <a:off x="2772" y="2019"/>
                <a:ext cx="340" cy="180"/>
              </a:xfrm>
              <a:custGeom>
                <a:avLst/>
                <a:gdLst>
                  <a:gd name="T0" fmla="*/ 680 w 680"/>
                  <a:gd name="T1" fmla="*/ 41 h 360"/>
                  <a:gd name="T2" fmla="*/ 6 w 680"/>
                  <a:gd name="T3" fmla="*/ 0 h 360"/>
                  <a:gd name="T4" fmla="*/ 0 w 680"/>
                  <a:gd name="T5" fmla="*/ 334 h 360"/>
                  <a:gd name="T6" fmla="*/ 680 w 680"/>
                  <a:gd name="T7" fmla="*/ 360 h 360"/>
                  <a:gd name="T8" fmla="*/ 680 w 680"/>
                  <a:gd name="T9" fmla="*/ 41 h 360"/>
                </a:gdLst>
                <a:ahLst/>
                <a:cxnLst>
                  <a:cxn ang="0">
                    <a:pos x="T0" y="T1"/>
                  </a:cxn>
                  <a:cxn ang="0">
                    <a:pos x="T2" y="T3"/>
                  </a:cxn>
                  <a:cxn ang="0">
                    <a:pos x="T4" y="T5"/>
                  </a:cxn>
                  <a:cxn ang="0">
                    <a:pos x="T6" y="T7"/>
                  </a:cxn>
                  <a:cxn ang="0">
                    <a:pos x="T8" y="T9"/>
                  </a:cxn>
                </a:cxnLst>
                <a:rect l="0" t="0" r="r" b="b"/>
                <a:pathLst>
                  <a:path w="680" h="360">
                    <a:moveTo>
                      <a:pt x="680" y="41"/>
                    </a:moveTo>
                    <a:lnTo>
                      <a:pt x="6" y="0"/>
                    </a:lnTo>
                    <a:lnTo>
                      <a:pt x="0" y="334"/>
                    </a:lnTo>
                    <a:lnTo>
                      <a:pt x="680" y="360"/>
                    </a:lnTo>
                    <a:lnTo>
                      <a:pt x="680" y="41"/>
                    </a:lnTo>
                    <a:close/>
                  </a:path>
                </a:pathLst>
              </a:custGeom>
              <a:solidFill>
                <a:srgbClr val="5963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160" name="Freeform 82"/>
              <p:cNvSpPr>
                <a:spLocks/>
              </p:cNvSpPr>
              <p:nvPr/>
            </p:nvSpPr>
            <p:spPr bwMode="auto">
              <a:xfrm>
                <a:off x="2839" y="2040"/>
                <a:ext cx="54" cy="19"/>
              </a:xfrm>
              <a:custGeom>
                <a:avLst/>
                <a:gdLst>
                  <a:gd name="T0" fmla="*/ 108 w 108"/>
                  <a:gd name="T1" fmla="*/ 7 h 38"/>
                  <a:gd name="T2" fmla="*/ 0 w 108"/>
                  <a:gd name="T3" fmla="*/ 0 h 38"/>
                  <a:gd name="T4" fmla="*/ 0 w 108"/>
                  <a:gd name="T5" fmla="*/ 31 h 38"/>
                  <a:gd name="T6" fmla="*/ 108 w 108"/>
                  <a:gd name="T7" fmla="*/ 38 h 38"/>
                  <a:gd name="T8" fmla="*/ 108 w 108"/>
                  <a:gd name="T9" fmla="*/ 7 h 38"/>
                </a:gdLst>
                <a:ahLst/>
                <a:cxnLst>
                  <a:cxn ang="0">
                    <a:pos x="T0" y="T1"/>
                  </a:cxn>
                  <a:cxn ang="0">
                    <a:pos x="T2" y="T3"/>
                  </a:cxn>
                  <a:cxn ang="0">
                    <a:pos x="T4" y="T5"/>
                  </a:cxn>
                  <a:cxn ang="0">
                    <a:pos x="T6" y="T7"/>
                  </a:cxn>
                  <a:cxn ang="0">
                    <a:pos x="T8" y="T9"/>
                  </a:cxn>
                </a:cxnLst>
                <a:rect l="0" t="0" r="r" b="b"/>
                <a:pathLst>
                  <a:path w="108" h="38">
                    <a:moveTo>
                      <a:pt x="108" y="7"/>
                    </a:moveTo>
                    <a:lnTo>
                      <a:pt x="0" y="0"/>
                    </a:lnTo>
                    <a:lnTo>
                      <a:pt x="0" y="31"/>
                    </a:lnTo>
                    <a:lnTo>
                      <a:pt x="108" y="38"/>
                    </a:lnTo>
                    <a:lnTo>
                      <a:pt x="108" y="7"/>
                    </a:lnTo>
                    <a:close/>
                  </a:path>
                </a:pathLst>
              </a:custGeom>
              <a:solidFill>
                <a:srgbClr val="1C26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161" name="Freeform 83"/>
              <p:cNvSpPr>
                <a:spLocks/>
              </p:cNvSpPr>
              <p:nvPr/>
            </p:nvSpPr>
            <p:spPr bwMode="auto">
              <a:xfrm>
                <a:off x="2839" y="2073"/>
                <a:ext cx="54" cy="18"/>
              </a:xfrm>
              <a:custGeom>
                <a:avLst/>
                <a:gdLst>
                  <a:gd name="T0" fmla="*/ 108 w 108"/>
                  <a:gd name="T1" fmla="*/ 6 h 36"/>
                  <a:gd name="T2" fmla="*/ 0 w 108"/>
                  <a:gd name="T3" fmla="*/ 0 h 36"/>
                  <a:gd name="T4" fmla="*/ 0 w 108"/>
                  <a:gd name="T5" fmla="*/ 30 h 36"/>
                  <a:gd name="T6" fmla="*/ 108 w 108"/>
                  <a:gd name="T7" fmla="*/ 36 h 36"/>
                  <a:gd name="T8" fmla="*/ 108 w 108"/>
                  <a:gd name="T9" fmla="*/ 6 h 36"/>
                </a:gdLst>
                <a:ahLst/>
                <a:cxnLst>
                  <a:cxn ang="0">
                    <a:pos x="T0" y="T1"/>
                  </a:cxn>
                  <a:cxn ang="0">
                    <a:pos x="T2" y="T3"/>
                  </a:cxn>
                  <a:cxn ang="0">
                    <a:pos x="T4" y="T5"/>
                  </a:cxn>
                  <a:cxn ang="0">
                    <a:pos x="T6" y="T7"/>
                  </a:cxn>
                  <a:cxn ang="0">
                    <a:pos x="T8" y="T9"/>
                  </a:cxn>
                </a:cxnLst>
                <a:rect l="0" t="0" r="r" b="b"/>
                <a:pathLst>
                  <a:path w="108" h="36">
                    <a:moveTo>
                      <a:pt x="108" y="6"/>
                    </a:moveTo>
                    <a:lnTo>
                      <a:pt x="0" y="0"/>
                    </a:lnTo>
                    <a:lnTo>
                      <a:pt x="0" y="30"/>
                    </a:lnTo>
                    <a:lnTo>
                      <a:pt x="108" y="36"/>
                    </a:lnTo>
                    <a:lnTo>
                      <a:pt x="108" y="6"/>
                    </a:lnTo>
                    <a:close/>
                  </a:path>
                </a:pathLst>
              </a:custGeom>
              <a:solidFill>
                <a:srgbClr val="1C26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162" name="Freeform 84"/>
              <p:cNvSpPr>
                <a:spLocks/>
              </p:cNvSpPr>
              <p:nvPr/>
            </p:nvSpPr>
            <p:spPr bwMode="auto">
              <a:xfrm>
                <a:off x="2837" y="2114"/>
                <a:ext cx="54" cy="18"/>
              </a:xfrm>
              <a:custGeom>
                <a:avLst/>
                <a:gdLst>
                  <a:gd name="T0" fmla="*/ 108 w 108"/>
                  <a:gd name="T1" fmla="*/ 5 h 36"/>
                  <a:gd name="T2" fmla="*/ 0 w 108"/>
                  <a:gd name="T3" fmla="*/ 0 h 36"/>
                  <a:gd name="T4" fmla="*/ 0 w 108"/>
                  <a:gd name="T5" fmla="*/ 31 h 36"/>
                  <a:gd name="T6" fmla="*/ 108 w 108"/>
                  <a:gd name="T7" fmla="*/ 36 h 36"/>
                  <a:gd name="T8" fmla="*/ 108 w 108"/>
                  <a:gd name="T9" fmla="*/ 5 h 36"/>
                </a:gdLst>
                <a:ahLst/>
                <a:cxnLst>
                  <a:cxn ang="0">
                    <a:pos x="T0" y="T1"/>
                  </a:cxn>
                  <a:cxn ang="0">
                    <a:pos x="T2" y="T3"/>
                  </a:cxn>
                  <a:cxn ang="0">
                    <a:pos x="T4" y="T5"/>
                  </a:cxn>
                  <a:cxn ang="0">
                    <a:pos x="T6" y="T7"/>
                  </a:cxn>
                  <a:cxn ang="0">
                    <a:pos x="T8" y="T9"/>
                  </a:cxn>
                </a:cxnLst>
                <a:rect l="0" t="0" r="r" b="b"/>
                <a:pathLst>
                  <a:path w="108" h="36">
                    <a:moveTo>
                      <a:pt x="108" y="5"/>
                    </a:moveTo>
                    <a:lnTo>
                      <a:pt x="0" y="0"/>
                    </a:lnTo>
                    <a:lnTo>
                      <a:pt x="0" y="31"/>
                    </a:lnTo>
                    <a:lnTo>
                      <a:pt x="108" y="36"/>
                    </a:lnTo>
                    <a:lnTo>
                      <a:pt x="108" y="5"/>
                    </a:lnTo>
                    <a:close/>
                  </a:path>
                </a:pathLst>
              </a:custGeom>
              <a:solidFill>
                <a:srgbClr val="1C26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163" name="Freeform 85"/>
              <p:cNvSpPr>
                <a:spLocks/>
              </p:cNvSpPr>
              <p:nvPr/>
            </p:nvSpPr>
            <p:spPr bwMode="auto">
              <a:xfrm>
                <a:off x="2843" y="2044"/>
                <a:ext cx="47" cy="10"/>
              </a:xfrm>
              <a:custGeom>
                <a:avLst/>
                <a:gdLst>
                  <a:gd name="T0" fmla="*/ 93 w 93"/>
                  <a:gd name="T1" fmla="*/ 9 h 22"/>
                  <a:gd name="T2" fmla="*/ 0 w 93"/>
                  <a:gd name="T3" fmla="*/ 0 h 22"/>
                  <a:gd name="T4" fmla="*/ 0 w 93"/>
                  <a:gd name="T5" fmla="*/ 15 h 22"/>
                  <a:gd name="T6" fmla="*/ 93 w 93"/>
                  <a:gd name="T7" fmla="*/ 22 h 22"/>
                  <a:gd name="T8" fmla="*/ 93 w 93"/>
                  <a:gd name="T9" fmla="*/ 9 h 22"/>
                </a:gdLst>
                <a:ahLst/>
                <a:cxnLst>
                  <a:cxn ang="0">
                    <a:pos x="T0" y="T1"/>
                  </a:cxn>
                  <a:cxn ang="0">
                    <a:pos x="T2" y="T3"/>
                  </a:cxn>
                  <a:cxn ang="0">
                    <a:pos x="T4" y="T5"/>
                  </a:cxn>
                  <a:cxn ang="0">
                    <a:pos x="T6" y="T7"/>
                  </a:cxn>
                  <a:cxn ang="0">
                    <a:pos x="T8" y="T9"/>
                  </a:cxn>
                </a:cxnLst>
                <a:rect l="0" t="0" r="r" b="b"/>
                <a:pathLst>
                  <a:path w="93" h="22">
                    <a:moveTo>
                      <a:pt x="93" y="9"/>
                    </a:moveTo>
                    <a:lnTo>
                      <a:pt x="0" y="0"/>
                    </a:lnTo>
                    <a:lnTo>
                      <a:pt x="0" y="15"/>
                    </a:lnTo>
                    <a:lnTo>
                      <a:pt x="93" y="22"/>
                    </a:lnTo>
                    <a:lnTo>
                      <a:pt x="93" y="9"/>
                    </a:lnTo>
                    <a:close/>
                  </a:path>
                </a:pathLst>
              </a:custGeom>
              <a:solidFill>
                <a:srgbClr val="8989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164" name="Freeform 86"/>
              <p:cNvSpPr>
                <a:spLocks/>
              </p:cNvSpPr>
              <p:nvPr/>
            </p:nvSpPr>
            <p:spPr bwMode="auto">
              <a:xfrm>
                <a:off x="2843" y="2076"/>
                <a:ext cx="47" cy="11"/>
              </a:xfrm>
              <a:custGeom>
                <a:avLst/>
                <a:gdLst>
                  <a:gd name="T0" fmla="*/ 93 w 93"/>
                  <a:gd name="T1" fmla="*/ 8 h 20"/>
                  <a:gd name="T2" fmla="*/ 0 w 93"/>
                  <a:gd name="T3" fmla="*/ 0 h 20"/>
                  <a:gd name="T4" fmla="*/ 0 w 93"/>
                  <a:gd name="T5" fmla="*/ 15 h 20"/>
                  <a:gd name="T6" fmla="*/ 93 w 93"/>
                  <a:gd name="T7" fmla="*/ 20 h 20"/>
                  <a:gd name="T8" fmla="*/ 93 w 93"/>
                  <a:gd name="T9" fmla="*/ 8 h 20"/>
                </a:gdLst>
                <a:ahLst/>
                <a:cxnLst>
                  <a:cxn ang="0">
                    <a:pos x="T0" y="T1"/>
                  </a:cxn>
                  <a:cxn ang="0">
                    <a:pos x="T2" y="T3"/>
                  </a:cxn>
                  <a:cxn ang="0">
                    <a:pos x="T4" y="T5"/>
                  </a:cxn>
                  <a:cxn ang="0">
                    <a:pos x="T6" y="T7"/>
                  </a:cxn>
                  <a:cxn ang="0">
                    <a:pos x="T8" y="T9"/>
                  </a:cxn>
                </a:cxnLst>
                <a:rect l="0" t="0" r="r" b="b"/>
                <a:pathLst>
                  <a:path w="93" h="20">
                    <a:moveTo>
                      <a:pt x="93" y="8"/>
                    </a:moveTo>
                    <a:lnTo>
                      <a:pt x="0" y="0"/>
                    </a:lnTo>
                    <a:lnTo>
                      <a:pt x="0" y="15"/>
                    </a:lnTo>
                    <a:lnTo>
                      <a:pt x="93" y="20"/>
                    </a:lnTo>
                    <a:lnTo>
                      <a:pt x="93" y="8"/>
                    </a:lnTo>
                    <a:close/>
                  </a:path>
                </a:pathLst>
              </a:custGeom>
              <a:solidFill>
                <a:srgbClr val="8989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165" name="Freeform 87"/>
              <p:cNvSpPr>
                <a:spLocks/>
              </p:cNvSpPr>
              <p:nvPr/>
            </p:nvSpPr>
            <p:spPr bwMode="auto">
              <a:xfrm>
                <a:off x="2842" y="2117"/>
                <a:ext cx="46" cy="11"/>
              </a:xfrm>
              <a:custGeom>
                <a:avLst/>
                <a:gdLst>
                  <a:gd name="T0" fmla="*/ 94 w 94"/>
                  <a:gd name="T1" fmla="*/ 10 h 22"/>
                  <a:gd name="T2" fmla="*/ 0 w 94"/>
                  <a:gd name="T3" fmla="*/ 0 h 22"/>
                  <a:gd name="T4" fmla="*/ 0 w 94"/>
                  <a:gd name="T5" fmla="*/ 16 h 22"/>
                  <a:gd name="T6" fmla="*/ 94 w 94"/>
                  <a:gd name="T7" fmla="*/ 22 h 22"/>
                  <a:gd name="T8" fmla="*/ 94 w 94"/>
                  <a:gd name="T9" fmla="*/ 10 h 22"/>
                </a:gdLst>
                <a:ahLst/>
                <a:cxnLst>
                  <a:cxn ang="0">
                    <a:pos x="T0" y="T1"/>
                  </a:cxn>
                  <a:cxn ang="0">
                    <a:pos x="T2" y="T3"/>
                  </a:cxn>
                  <a:cxn ang="0">
                    <a:pos x="T4" y="T5"/>
                  </a:cxn>
                  <a:cxn ang="0">
                    <a:pos x="T6" y="T7"/>
                  </a:cxn>
                  <a:cxn ang="0">
                    <a:pos x="T8" y="T9"/>
                  </a:cxn>
                </a:cxnLst>
                <a:rect l="0" t="0" r="r" b="b"/>
                <a:pathLst>
                  <a:path w="94" h="22">
                    <a:moveTo>
                      <a:pt x="94" y="10"/>
                    </a:moveTo>
                    <a:lnTo>
                      <a:pt x="0" y="0"/>
                    </a:lnTo>
                    <a:lnTo>
                      <a:pt x="0" y="16"/>
                    </a:lnTo>
                    <a:lnTo>
                      <a:pt x="94" y="22"/>
                    </a:lnTo>
                    <a:lnTo>
                      <a:pt x="94" y="10"/>
                    </a:lnTo>
                    <a:close/>
                  </a:path>
                </a:pathLst>
              </a:custGeom>
              <a:solidFill>
                <a:srgbClr val="8989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166" name="Freeform 88"/>
              <p:cNvSpPr>
                <a:spLocks/>
              </p:cNvSpPr>
              <p:nvPr/>
            </p:nvSpPr>
            <p:spPr bwMode="auto">
              <a:xfrm>
                <a:off x="2952" y="2067"/>
                <a:ext cx="76" cy="65"/>
              </a:xfrm>
              <a:custGeom>
                <a:avLst/>
                <a:gdLst>
                  <a:gd name="T0" fmla="*/ 146 w 154"/>
                  <a:gd name="T1" fmla="*/ 12 h 130"/>
                  <a:gd name="T2" fmla="*/ 3 w 154"/>
                  <a:gd name="T3" fmla="*/ 0 h 130"/>
                  <a:gd name="T4" fmla="*/ 0 w 154"/>
                  <a:gd name="T5" fmla="*/ 122 h 130"/>
                  <a:gd name="T6" fmla="*/ 141 w 154"/>
                  <a:gd name="T7" fmla="*/ 130 h 130"/>
                  <a:gd name="T8" fmla="*/ 154 w 154"/>
                  <a:gd name="T9" fmla="*/ 120 h 130"/>
                  <a:gd name="T10" fmla="*/ 146 w 154"/>
                  <a:gd name="T11" fmla="*/ 12 h 130"/>
                </a:gdLst>
                <a:ahLst/>
                <a:cxnLst>
                  <a:cxn ang="0">
                    <a:pos x="T0" y="T1"/>
                  </a:cxn>
                  <a:cxn ang="0">
                    <a:pos x="T2" y="T3"/>
                  </a:cxn>
                  <a:cxn ang="0">
                    <a:pos x="T4" y="T5"/>
                  </a:cxn>
                  <a:cxn ang="0">
                    <a:pos x="T6" y="T7"/>
                  </a:cxn>
                  <a:cxn ang="0">
                    <a:pos x="T8" y="T9"/>
                  </a:cxn>
                  <a:cxn ang="0">
                    <a:pos x="T10" y="T11"/>
                  </a:cxn>
                </a:cxnLst>
                <a:rect l="0" t="0" r="r" b="b"/>
                <a:pathLst>
                  <a:path w="154" h="130">
                    <a:moveTo>
                      <a:pt x="146" y="12"/>
                    </a:moveTo>
                    <a:lnTo>
                      <a:pt x="3" y="0"/>
                    </a:lnTo>
                    <a:lnTo>
                      <a:pt x="0" y="122"/>
                    </a:lnTo>
                    <a:lnTo>
                      <a:pt x="141" y="130"/>
                    </a:lnTo>
                    <a:lnTo>
                      <a:pt x="154" y="120"/>
                    </a:lnTo>
                    <a:lnTo>
                      <a:pt x="146" y="12"/>
                    </a:lnTo>
                    <a:close/>
                  </a:path>
                </a:pathLst>
              </a:custGeom>
              <a:solidFill>
                <a:srgbClr val="1C26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167" name="Freeform 89"/>
              <p:cNvSpPr>
                <a:spLocks/>
              </p:cNvSpPr>
              <p:nvPr/>
            </p:nvSpPr>
            <p:spPr bwMode="auto">
              <a:xfrm>
                <a:off x="2957" y="2065"/>
                <a:ext cx="72" cy="63"/>
              </a:xfrm>
              <a:custGeom>
                <a:avLst/>
                <a:gdLst>
                  <a:gd name="T0" fmla="*/ 143 w 143"/>
                  <a:gd name="T1" fmla="*/ 12 h 124"/>
                  <a:gd name="T2" fmla="*/ 0 w 143"/>
                  <a:gd name="T3" fmla="*/ 0 h 124"/>
                  <a:gd name="T4" fmla="*/ 0 w 143"/>
                  <a:gd name="T5" fmla="*/ 115 h 124"/>
                  <a:gd name="T6" fmla="*/ 143 w 143"/>
                  <a:gd name="T7" fmla="*/ 124 h 124"/>
                  <a:gd name="T8" fmla="*/ 143 w 143"/>
                  <a:gd name="T9" fmla="*/ 12 h 124"/>
                </a:gdLst>
                <a:ahLst/>
                <a:cxnLst>
                  <a:cxn ang="0">
                    <a:pos x="T0" y="T1"/>
                  </a:cxn>
                  <a:cxn ang="0">
                    <a:pos x="T2" y="T3"/>
                  </a:cxn>
                  <a:cxn ang="0">
                    <a:pos x="T4" y="T5"/>
                  </a:cxn>
                  <a:cxn ang="0">
                    <a:pos x="T6" y="T7"/>
                  </a:cxn>
                  <a:cxn ang="0">
                    <a:pos x="T8" y="T9"/>
                  </a:cxn>
                </a:cxnLst>
                <a:rect l="0" t="0" r="r" b="b"/>
                <a:pathLst>
                  <a:path w="143" h="124">
                    <a:moveTo>
                      <a:pt x="143" y="12"/>
                    </a:moveTo>
                    <a:lnTo>
                      <a:pt x="0" y="0"/>
                    </a:lnTo>
                    <a:lnTo>
                      <a:pt x="0" y="115"/>
                    </a:lnTo>
                    <a:lnTo>
                      <a:pt x="143" y="124"/>
                    </a:lnTo>
                    <a:lnTo>
                      <a:pt x="143" y="12"/>
                    </a:lnTo>
                    <a:close/>
                  </a:path>
                </a:pathLst>
              </a:custGeom>
              <a:solidFill>
                <a:srgbClr val="333D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168" name="Freeform 90"/>
              <p:cNvSpPr>
                <a:spLocks/>
              </p:cNvSpPr>
              <p:nvPr/>
            </p:nvSpPr>
            <p:spPr bwMode="auto">
              <a:xfrm>
                <a:off x="3008" y="2078"/>
                <a:ext cx="9" cy="10"/>
              </a:xfrm>
              <a:custGeom>
                <a:avLst/>
                <a:gdLst>
                  <a:gd name="T0" fmla="*/ 18 w 18"/>
                  <a:gd name="T1" fmla="*/ 3 h 21"/>
                  <a:gd name="T2" fmla="*/ 0 w 18"/>
                  <a:gd name="T3" fmla="*/ 0 h 21"/>
                  <a:gd name="T4" fmla="*/ 0 w 18"/>
                  <a:gd name="T5" fmla="*/ 17 h 21"/>
                  <a:gd name="T6" fmla="*/ 18 w 18"/>
                  <a:gd name="T7" fmla="*/ 21 h 21"/>
                  <a:gd name="T8" fmla="*/ 18 w 18"/>
                  <a:gd name="T9" fmla="*/ 3 h 21"/>
                </a:gdLst>
                <a:ahLst/>
                <a:cxnLst>
                  <a:cxn ang="0">
                    <a:pos x="T0" y="T1"/>
                  </a:cxn>
                  <a:cxn ang="0">
                    <a:pos x="T2" y="T3"/>
                  </a:cxn>
                  <a:cxn ang="0">
                    <a:pos x="T4" y="T5"/>
                  </a:cxn>
                  <a:cxn ang="0">
                    <a:pos x="T6" y="T7"/>
                  </a:cxn>
                  <a:cxn ang="0">
                    <a:pos x="T8" y="T9"/>
                  </a:cxn>
                </a:cxnLst>
                <a:rect l="0" t="0" r="r" b="b"/>
                <a:pathLst>
                  <a:path w="18" h="21">
                    <a:moveTo>
                      <a:pt x="18" y="3"/>
                    </a:moveTo>
                    <a:lnTo>
                      <a:pt x="0" y="0"/>
                    </a:lnTo>
                    <a:lnTo>
                      <a:pt x="0" y="17"/>
                    </a:lnTo>
                    <a:lnTo>
                      <a:pt x="18" y="21"/>
                    </a:lnTo>
                    <a:lnTo>
                      <a:pt x="18" y="3"/>
                    </a:lnTo>
                    <a:close/>
                  </a:path>
                </a:pathLst>
              </a:custGeom>
              <a:solidFill>
                <a:srgbClr val="1C26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169" name="Freeform 91"/>
              <p:cNvSpPr>
                <a:spLocks/>
              </p:cNvSpPr>
              <p:nvPr/>
            </p:nvSpPr>
            <p:spPr bwMode="auto">
              <a:xfrm>
                <a:off x="2991" y="2077"/>
                <a:ext cx="9" cy="10"/>
              </a:xfrm>
              <a:custGeom>
                <a:avLst/>
                <a:gdLst>
                  <a:gd name="T0" fmla="*/ 18 w 18"/>
                  <a:gd name="T1" fmla="*/ 3 h 19"/>
                  <a:gd name="T2" fmla="*/ 0 w 18"/>
                  <a:gd name="T3" fmla="*/ 0 h 19"/>
                  <a:gd name="T4" fmla="*/ 0 w 18"/>
                  <a:gd name="T5" fmla="*/ 16 h 19"/>
                  <a:gd name="T6" fmla="*/ 18 w 18"/>
                  <a:gd name="T7" fmla="*/ 19 h 19"/>
                  <a:gd name="T8" fmla="*/ 18 w 18"/>
                  <a:gd name="T9" fmla="*/ 3 h 19"/>
                </a:gdLst>
                <a:ahLst/>
                <a:cxnLst>
                  <a:cxn ang="0">
                    <a:pos x="T0" y="T1"/>
                  </a:cxn>
                  <a:cxn ang="0">
                    <a:pos x="T2" y="T3"/>
                  </a:cxn>
                  <a:cxn ang="0">
                    <a:pos x="T4" y="T5"/>
                  </a:cxn>
                  <a:cxn ang="0">
                    <a:pos x="T6" y="T7"/>
                  </a:cxn>
                  <a:cxn ang="0">
                    <a:pos x="T8" y="T9"/>
                  </a:cxn>
                </a:cxnLst>
                <a:rect l="0" t="0" r="r" b="b"/>
                <a:pathLst>
                  <a:path w="18" h="19">
                    <a:moveTo>
                      <a:pt x="18" y="3"/>
                    </a:moveTo>
                    <a:lnTo>
                      <a:pt x="0" y="0"/>
                    </a:lnTo>
                    <a:lnTo>
                      <a:pt x="0" y="16"/>
                    </a:lnTo>
                    <a:lnTo>
                      <a:pt x="18" y="19"/>
                    </a:lnTo>
                    <a:lnTo>
                      <a:pt x="18" y="3"/>
                    </a:lnTo>
                    <a:close/>
                  </a:path>
                </a:pathLst>
              </a:custGeom>
              <a:solidFill>
                <a:srgbClr val="1C26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170" name="Freeform 92"/>
              <p:cNvSpPr>
                <a:spLocks/>
              </p:cNvSpPr>
              <p:nvPr/>
            </p:nvSpPr>
            <p:spPr bwMode="auto">
              <a:xfrm>
                <a:off x="2974" y="2075"/>
                <a:ext cx="8" cy="10"/>
              </a:xfrm>
              <a:custGeom>
                <a:avLst/>
                <a:gdLst>
                  <a:gd name="T0" fmla="*/ 18 w 18"/>
                  <a:gd name="T1" fmla="*/ 4 h 21"/>
                  <a:gd name="T2" fmla="*/ 0 w 18"/>
                  <a:gd name="T3" fmla="*/ 0 h 21"/>
                  <a:gd name="T4" fmla="*/ 0 w 18"/>
                  <a:gd name="T5" fmla="*/ 18 h 21"/>
                  <a:gd name="T6" fmla="*/ 18 w 18"/>
                  <a:gd name="T7" fmla="*/ 21 h 21"/>
                  <a:gd name="T8" fmla="*/ 18 w 18"/>
                  <a:gd name="T9" fmla="*/ 4 h 21"/>
                </a:gdLst>
                <a:ahLst/>
                <a:cxnLst>
                  <a:cxn ang="0">
                    <a:pos x="T0" y="T1"/>
                  </a:cxn>
                  <a:cxn ang="0">
                    <a:pos x="T2" y="T3"/>
                  </a:cxn>
                  <a:cxn ang="0">
                    <a:pos x="T4" y="T5"/>
                  </a:cxn>
                  <a:cxn ang="0">
                    <a:pos x="T6" y="T7"/>
                  </a:cxn>
                  <a:cxn ang="0">
                    <a:pos x="T8" y="T9"/>
                  </a:cxn>
                </a:cxnLst>
                <a:rect l="0" t="0" r="r" b="b"/>
                <a:pathLst>
                  <a:path w="18" h="21">
                    <a:moveTo>
                      <a:pt x="18" y="4"/>
                    </a:moveTo>
                    <a:lnTo>
                      <a:pt x="0" y="0"/>
                    </a:lnTo>
                    <a:lnTo>
                      <a:pt x="0" y="18"/>
                    </a:lnTo>
                    <a:lnTo>
                      <a:pt x="18" y="21"/>
                    </a:lnTo>
                    <a:lnTo>
                      <a:pt x="18" y="4"/>
                    </a:lnTo>
                    <a:close/>
                  </a:path>
                </a:pathLst>
              </a:custGeom>
              <a:solidFill>
                <a:srgbClr val="1C26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171" name="Freeform 93"/>
              <p:cNvSpPr>
                <a:spLocks/>
              </p:cNvSpPr>
              <p:nvPr/>
            </p:nvSpPr>
            <p:spPr bwMode="auto">
              <a:xfrm>
                <a:off x="3008" y="2094"/>
                <a:ext cx="9" cy="11"/>
              </a:xfrm>
              <a:custGeom>
                <a:avLst/>
                <a:gdLst>
                  <a:gd name="T0" fmla="*/ 18 w 18"/>
                  <a:gd name="T1" fmla="*/ 4 h 22"/>
                  <a:gd name="T2" fmla="*/ 0 w 18"/>
                  <a:gd name="T3" fmla="*/ 0 h 22"/>
                  <a:gd name="T4" fmla="*/ 0 w 18"/>
                  <a:gd name="T5" fmla="*/ 19 h 22"/>
                  <a:gd name="T6" fmla="*/ 18 w 18"/>
                  <a:gd name="T7" fmla="*/ 22 h 22"/>
                  <a:gd name="T8" fmla="*/ 18 w 18"/>
                  <a:gd name="T9" fmla="*/ 4 h 22"/>
                </a:gdLst>
                <a:ahLst/>
                <a:cxnLst>
                  <a:cxn ang="0">
                    <a:pos x="T0" y="T1"/>
                  </a:cxn>
                  <a:cxn ang="0">
                    <a:pos x="T2" y="T3"/>
                  </a:cxn>
                  <a:cxn ang="0">
                    <a:pos x="T4" y="T5"/>
                  </a:cxn>
                  <a:cxn ang="0">
                    <a:pos x="T6" y="T7"/>
                  </a:cxn>
                  <a:cxn ang="0">
                    <a:pos x="T8" y="T9"/>
                  </a:cxn>
                </a:cxnLst>
                <a:rect l="0" t="0" r="r" b="b"/>
                <a:pathLst>
                  <a:path w="18" h="22">
                    <a:moveTo>
                      <a:pt x="18" y="4"/>
                    </a:moveTo>
                    <a:lnTo>
                      <a:pt x="0" y="0"/>
                    </a:lnTo>
                    <a:lnTo>
                      <a:pt x="0" y="19"/>
                    </a:lnTo>
                    <a:lnTo>
                      <a:pt x="18" y="22"/>
                    </a:lnTo>
                    <a:lnTo>
                      <a:pt x="18" y="4"/>
                    </a:lnTo>
                    <a:close/>
                  </a:path>
                </a:pathLst>
              </a:custGeom>
              <a:solidFill>
                <a:srgbClr val="1C26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172" name="Freeform 94"/>
              <p:cNvSpPr>
                <a:spLocks/>
              </p:cNvSpPr>
              <p:nvPr/>
            </p:nvSpPr>
            <p:spPr bwMode="auto">
              <a:xfrm>
                <a:off x="2991" y="2094"/>
                <a:ext cx="9" cy="11"/>
              </a:xfrm>
              <a:custGeom>
                <a:avLst/>
                <a:gdLst>
                  <a:gd name="T0" fmla="*/ 18 w 18"/>
                  <a:gd name="T1" fmla="*/ 4 h 22"/>
                  <a:gd name="T2" fmla="*/ 0 w 18"/>
                  <a:gd name="T3" fmla="*/ 0 h 22"/>
                  <a:gd name="T4" fmla="*/ 0 w 18"/>
                  <a:gd name="T5" fmla="*/ 19 h 22"/>
                  <a:gd name="T6" fmla="*/ 18 w 18"/>
                  <a:gd name="T7" fmla="*/ 22 h 22"/>
                  <a:gd name="T8" fmla="*/ 18 w 18"/>
                  <a:gd name="T9" fmla="*/ 4 h 22"/>
                </a:gdLst>
                <a:ahLst/>
                <a:cxnLst>
                  <a:cxn ang="0">
                    <a:pos x="T0" y="T1"/>
                  </a:cxn>
                  <a:cxn ang="0">
                    <a:pos x="T2" y="T3"/>
                  </a:cxn>
                  <a:cxn ang="0">
                    <a:pos x="T4" y="T5"/>
                  </a:cxn>
                  <a:cxn ang="0">
                    <a:pos x="T6" y="T7"/>
                  </a:cxn>
                  <a:cxn ang="0">
                    <a:pos x="T8" y="T9"/>
                  </a:cxn>
                </a:cxnLst>
                <a:rect l="0" t="0" r="r" b="b"/>
                <a:pathLst>
                  <a:path w="18" h="22">
                    <a:moveTo>
                      <a:pt x="18" y="4"/>
                    </a:moveTo>
                    <a:lnTo>
                      <a:pt x="0" y="0"/>
                    </a:lnTo>
                    <a:lnTo>
                      <a:pt x="0" y="19"/>
                    </a:lnTo>
                    <a:lnTo>
                      <a:pt x="18" y="22"/>
                    </a:lnTo>
                    <a:lnTo>
                      <a:pt x="18" y="4"/>
                    </a:lnTo>
                    <a:close/>
                  </a:path>
                </a:pathLst>
              </a:custGeom>
              <a:solidFill>
                <a:srgbClr val="1C26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173" name="Freeform 95"/>
              <p:cNvSpPr>
                <a:spLocks/>
              </p:cNvSpPr>
              <p:nvPr/>
            </p:nvSpPr>
            <p:spPr bwMode="auto">
              <a:xfrm>
                <a:off x="2974" y="2091"/>
                <a:ext cx="8" cy="11"/>
              </a:xfrm>
              <a:custGeom>
                <a:avLst/>
                <a:gdLst>
                  <a:gd name="T0" fmla="*/ 18 w 18"/>
                  <a:gd name="T1" fmla="*/ 3 h 22"/>
                  <a:gd name="T2" fmla="*/ 0 w 18"/>
                  <a:gd name="T3" fmla="*/ 0 h 22"/>
                  <a:gd name="T4" fmla="*/ 0 w 18"/>
                  <a:gd name="T5" fmla="*/ 18 h 22"/>
                  <a:gd name="T6" fmla="*/ 18 w 18"/>
                  <a:gd name="T7" fmla="*/ 22 h 22"/>
                  <a:gd name="T8" fmla="*/ 18 w 18"/>
                  <a:gd name="T9" fmla="*/ 3 h 22"/>
                </a:gdLst>
                <a:ahLst/>
                <a:cxnLst>
                  <a:cxn ang="0">
                    <a:pos x="T0" y="T1"/>
                  </a:cxn>
                  <a:cxn ang="0">
                    <a:pos x="T2" y="T3"/>
                  </a:cxn>
                  <a:cxn ang="0">
                    <a:pos x="T4" y="T5"/>
                  </a:cxn>
                  <a:cxn ang="0">
                    <a:pos x="T6" y="T7"/>
                  </a:cxn>
                  <a:cxn ang="0">
                    <a:pos x="T8" y="T9"/>
                  </a:cxn>
                </a:cxnLst>
                <a:rect l="0" t="0" r="r" b="b"/>
                <a:pathLst>
                  <a:path w="18" h="22">
                    <a:moveTo>
                      <a:pt x="18" y="3"/>
                    </a:moveTo>
                    <a:lnTo>
                      <a:pt x="0" y="0"/>
                    </a:lnTo>
                    <a:lnTo>
                      <a:pt x="0" y="18"/>
                    </a:lnTo>
                    <a:lnTo>
                      <a:pt x="18" y="22"/>
                    </a:lnTo>
                    <a:lnTo>
                      <a:pt x="18" y="3"/>
                    </a:lnTo>
                    <a:close/>
                  </a:path>
                </a:pathLst>
              </a:custGeom>
              <a:solidFill>
                <a:srgbClr val="1C26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174" name="Freeform 96"/>
              <p:cNvSpPr>
                <a:spLocks/>
              </p:cNvSpPr>
              <p:nvPr/>
            </p:nvSpPr>
            <p:spPr bwMode="auto">
              <a:xfrm>
                <a:off x="3008" y="2109"/>
                <a:ext cx="9" cy="11"/>
              </a:xfrm>
              <a:custGeom>
                <a:avLst/>
                <a:gdLst>
                  <a:gd name="T0" fmla="*/ 18 w 18"/>
                  <a:gd name="T1" fmla="*/ 4 h 22"/>
                  <a:gd name="T2" fmla="*/ 0 w 18"/>
                  <a:gd name="T3" fmla="*/ 0 h 22"/>
                  <a:gd name="T4" fmla="*/ 0 w 18"/>
                  <a:gd name="T5" fmla="*/ 19 h 22"/>
                  <a:gd name="T6" fmla="*/ 18 w 18"/>
                  <a:gd name="T7" fmla="*/ 22 h 22"/>
                  <a:gd name="T8" fmla="*/ 18 w 18"/>
                  <a:gd name="T9" fmla="*/ 4 h 22"/>
                </a:gdLst>
                <a:ahLst/>
                <a:cxnLst>
                  <a:cxn ang="0">
                    <a:pos x="T0" y="T1"/>
                  </a:cxn>
                  <a:cxn ang="0">
                    <a:pos x="T2" y="T3"/>
                  </a:cxn>
                  <a:cxn ang="0">
                    <a:pos x="T4" y="T5"/>
                  </a:cxn>
                  <a:cxn ang="0">
                    <a:pos x="T6" y="T7"/>
                  </a:cxn>
                  <a:cxn ang="0">
                    <a:pos x="T8" y="T9"/>
                  </a:cxn>
                </a:cxnLst>
                <a:rect l="0" t="0" r="r" b="b"/>
                <a:pathLst>
                  <a:path w="18" h="22">
                    <a:moveTo>
                      <a:pt x="18" y="4"/>
                    </a:moveTo>
                    <a:lnTo>
                      <a:pt x="0" y="0"/>
                    </a:lnTo>
                    <a:lnTo>
                      <a:pt x="0" y="19"/>
                    </a:lnTo>
                    <a:lnTo>
                      <a:pt x="18" y="22"/>
                    </a:lnTo>
                    <a:lnTo>
                      <a:pt x="18" y="4"/>
                    </a:lnTo>
                    <a:close/>
                  </a:path>
                </a:pathLst>
              </a:custGeom>
              <a:solidFill>
                <a:srgbClr val="1C26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175" name="Freeform 97"/>
              <p:cNvSpPr>
                <a:spLocks/>
              </p:cNvSpPr>
              <p:nvPr/>
            </p:nvSpPr>
            <p:spPr bwMode="auto">
              <a:xfrm>
                <a:off x="2991" y="2108"/>
                <a:ext cx="9" cy="11"/>
              </a:xfrm>
              <a:custGeom>
                <a:avLst/>
                <a:gdLst>
                  <a:gd name="T0" fmla="*/ 18 w 18"/>
                  <a:gd name="T1" fmla="*/ 4 h 22"/>
                  <a:gd name="T2" fmla="*/ 0 w 18"/>
                  <a:gd name="T3" fmla="*/ 0 h 22"/>
                  <a:gd name="T4" fmla="*/ 0 w 18"/>
                  <a:gd name="T5" fmla="*/ 18 h 22"/>
                  <a:gd name="T6" fmla="*/ 18 w 18"/>
                  <a:gd name="T7" fmla="*/ 22 h 22"/>
                  <a:gd name="T8" fmla="*/ 18 w 18"/>
                  <a:gd name="T9" fmla="*/ 4 h 22"/>
                </a:gdLst>
                <a:ahLst/>
                <a:cxnLst>
                  <a:cxn ang="0">
                    <a:pos x="T0" y="T1"/>
                  </a:cxn>
                  <a:cxn ang="0">
                    <a:pos x="T2" y="T3"/>
                  </a:cxn>
                  <a:cxn ang="0">
                    <a:pos x="T4" y="T5"/>
                  </a:cxn>
                  <a:cxn ang="0">
                    <a:pos x="T6" y="T7"/>
                  </a:cxn>
                  <a:cxn ang="0">
                    <a:pos x="T8" y="T9"/>
                  </a:cxn>
                </a:cxnLst>
                <a:rect l="0" t="0" r="r" b="b"/>
                <a:pathLst>
                  <a:path w="18" h="22">
                    <a:moveTo>
                      <a:pt x="18" y="4"/>
                    </a:moveTo>
                    <a:lnTo>
                      <a:pt x="0" y="0"/>
                    </a:lnTo>
                    <a:lnTo>
                      <a:pt x="0" y="18"/>
                    </a:lnTo>
                    <a:lnTo>
                      <a:pt x="18" y="22"/>
                    </a:lnTo>
                    <a:lnTo>
                      <a:pt x="18" y="4"/>
                    </a:lnTo>
                    <a:close/>
                  </a:path>
                </a:pathLst>
              </a:custGeom>
              <a:solidFill>
                <a:srgbClr val="1C26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176" name="Freeform 98"/>
              <p:cNvSpPr>
                <a:spLocks/>
              </p:cNvSpPr>
              <p:nvPr/>
            </p:nvSpPr>
            <p:spPr bwMode="auto">
              <a:xfrm>
                <a:off x="2974" y="2106"/>
                <a:ext cx="8" cy="11"/>
              </a:xfrm>
              <a:custGeom>
                <a:avLst/>
                <a:gdLst>
                  <a:gd name="T0" fmla="*/ 18 w 18"/>
                  <a:gd name="T1" fmla="*/ 4 h 22"/>
                  <a:gd name="T2" fmla="*/ 0 w 18"/>
                  <a:gd name="T3" fmla="*/ 0 h 22"/>
                  <a:gd name="T4" fmla="*/ 0 w 18"/>
                  <a:gd name="T5" fmla="*/ 19 h 22"/>
                  <a:gd name="T6" fmla="*/ 18 w 18"/>
                  <a:gd name="T7" fmla="*/ 22 h 22"/>
                  <a:gd name="T8" fmla="*/ 18 w 18"/>
                  <a:gd name="T9" fmla="*/ 4 h 22"/>
                </a:gdLst>
                <a:ahLst/>
                <a:cxnLst>
                  <a:cxn ang="0">
                    <a:pos x="T0" y="T1"/>
                  </a:cxn>
                  <a:cxn ang="0">
                    <a:pos x="T2" y="T3"/>
                  </a:cxn>
                  <a:cxn ang="0">
                    <a:pos x="T4" y="T5"/>
                  </a:cxn>
                  <a:cxn ang="0">
                    <a:pos x="T6" y="T7"/>
                  </a:cxn>
                  <a:cxn ang="0">
                    <a:pos x="T8" y="T9"/>
                  </a:cxn>
                </a:cxnLst>
                <a:rect l="0" t="0" r="r" b="b"/>
                <a:pathLst>
                  <a:path w="18" h="22">
                    <a:moveTo>
                      <a:pt x="18" y="4"/>
                    </a:moveTo>
                    <a:lnTo>
                      <a:pt x="0" y="0"/>
                    </a:lnTo>
                    <a:lnTo>
                      <a:pt x="0" y="19"/>
                    </a:lnTo>
                    <a:lnTo>
                      <a:pt x="18" y="22"/>
                    </a:lnTo>
                    <a:lnTo>
                      <a:pt x="18" y="4"/>
                    </a:lnTo>
                    <a:close/>
                  </a:path>
                </a:pathLst>
              </a:custGeom>
              <a:solidFill>
                <a:srgbClr val="1C26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177" name="Freeform 99"/>
              <p:cNvSpPr>
                <a:spLocks/>
              </p:cNvSpPr>
              <p:nvPr/>
            </p:nvSpPr>
            <p:spPr bwMode="auto">
              <a:xfrm>
                <a:off x="3009" y="2078"/>
                <a:ext cx="10" cy="10"/>
              </a:xfrm>
              <a:custGeom>
                <a:avLst/>
                <a:gdLst>
                  <a:gd name="T0" fmla="*/ 18 w 18"/>
                  <a:gd name="T1" fmla="*/ 2 h 20"/>
                  <a:gd name="T2" fmla="*/ 0 w 18"/>
                  <a:gd name="T3" fmla="*/ 0 h 20"/>
                  <a:gd name="T4" fmla="*/ 0 w 18"/>
                  <a:gd name="T5" fmla="*/ 16 h 20"/>
                  <a:gd name="T6" fmla="*/ 18 w 18"/>
                  <a:gd name="T7" fmla="*/ 20 h 20"/>
                  <a:gd name="T8" fmla="*/ 18 w 18"/>
                  <a:gd name="T9" fmla="*/ 2 h 20"/>
                </a:gdLst>
                <a:ahLst/>
                <a:cxnLst>
                  <a:cxn ang="0">
                    <a:pos x="T0" y="T1"/>
                  </a:cxn>
                  <a:cxn ang="0">
                    <a:pos x="T2" y="T3"/>
                  </a:cxn>
                  <a:cxn ang="0">
                    <a:pos x="T4" y="T5"/>
                  </a:cxn>
                  <a:cxn ang="0">
                    <a:pos x="T6" y="T7"/>
                  </a:cxn>
                  <a:cxn ang="0">
                    <a:pos x="T8" y="T9"/>
                  </a:cxn>
                </a:cxnLst>
                <a:rect l="0" t="0" r="r" b="b"/>
                <a:pathLst>
                  <a:path w="18" h="20">
                    <a:moveTo>
                      <a:pt x="18" y="2"/>
                    </a:moveTo>
                    <a:lnTo>
                      <a:pt x="0" y="0"/>
                    </a:lnTo>
                    <a:lnTo>
                      <a:pt x="0" y="16"/>
                    </a:lnTo>
                    <a:lnTo>
                      <a:pt x="18" y="20"/>
                    </a:lnTo>
                    <a:lnTo>
                      <a:pt x="18" y="2"/>
                    </a:lnTo>
                    <a:close/>
                  </a:path>
                </a:pathLst>
              </a:custGeom>
              <a:solidFill>
                <a:srgbClr val="7577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178" name="Freeform 100"/>
              <p:cNvSpPr>
                <a:spLocks/>
              </p:cNvSpPr>
              <p:nvPr/>
            </p:nvSpPr>
            <p:spPr bwMode="auto">
              <a:xfrm>
                <a:off x="2993" y="2077"/>
                <a:ext cx="8" cy="10"/>
              </a:xfrm>
              <a:custGeom>
                <a:avLst/>
                <a:gdLst>
                  <a:gd name="T0" fmla="*/ 18 w 18"/>
                  <a:gd name="T1" fmla="*/ 3 h 21"/>
                  <a:gd name="T2" fmla="*/ 0 w 18"/>
                  <a:gd name="T3" fmla="*/ 0 h 21"/>
                  <a:gd name="T4" fmla="*/ 0 w 18"/>
                  <a:gd name="T5" fmla="*/ 17 h 21"/>
                  <a:gd name="T6" fmla="*/ 18 w 18"/>
                  <a:gd name="T7" fmla="*/ 21 h 21"/>
                  <a:gd name="T8" fmla="*/ 18 w 18"/>
                  <a:gd name="T9" fmla="*/ 3 h 21"/>
                </a:gdLst>
                <a:ahLst/>
                <a:cxnLst>
                  <a:cxn ang="0">
                    <a:pos x="T0" y="T1"/>
                  </a:cxn>
                  <a:cxn ang="0">
                    <a:pos x="T2" y="T3"/>
                  </a:cxn>
                  <a:cxn ang="0">
                    <a:pos x="T4" y="T5"/>
                  </a:cxn>
                  <a:cxn ang="0">
                    <a:pos x="T6" y="T7"/>
                  </a:cxn>
                  <a:cxn ang="0">
                    <a:pos x="T8" y="T9"/>
                  </a:cxn>
                </a:cxnLst>
                <a:rect l="0" t="0" r="r" b="b"/>
                <a:pathLst>
                  <a:path w="18" h="21">
                    <a:moveTo>
                      <a:pt x="18" y="3"/>
                    </a:moveTo>
                    <a:lnTo>
                      <a:pt x="0" y="0"/>
                    </a:lnTo>
                    <a:lnTo>
                      <a:pt x="0" y="17"/>
                    </a:lnTo>
                    <a:lnTo>
                      <a:pt x="18" y="21"/>
                    </a:lnTo>
                    <a:lnTo>
                      <a:pt x="18" y="3"/>
                    </a:lnTo>
                    <a:close/>
                  </a:path>
                </a:pathLst>
              </a:custGeom>
              <a:solidFill>
                <a:srgbClr val="7577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179" name="Freeform 101"/>
              <p:cNvSpPr>
                <a:spLocks/>
              </p:cNvSpPr>
              <p:nvPr/>
            </p:nvSpPr>
            <p:spPr bwMode="auto">
              <a:xfrm>
                <a:off x="2975" y="2075"/>
                <a:ext cx="8" cy="11"/>
              </a:xfrm>
              <a:custGeom>
                <a:avLst/>
                <a:gdLst>
                  <a:gd name="T0" fmla="*/ 16 w 16"/>
                  <a:gd name="T1" fmla="*/ 4 h 21"/>
                  <a:gd name="T2" fmla="*/ 0 w 16"/>
                  <a:gd name="T3" fmla="*/ 0 h 21"/>
                  <a:gd name="T4" fmla="*/ 0 w 16"/>
                  <a:gd name="T5" fmla="*/ 18 h 21"/>
                  <a:gd name="T6" fmla="*/ 16 w 16"/>
                  <a:gd name="T7" fmla="*/ 21 h 21"/>
                  <a:gd name="T8" fmla="*/ 16 w 16"/>
                  <a:gd name="T9" fmla="*/ 4 h 21"/>
                </a:gdLst>
                <a:ahLst/>
                <a:cxnLst>
                  <a:cxn ang="0">
                    <a:pos x="T0" y="T1"/>
                  </a:cxn>
                  <a:cxn ang="0">
                    <a:pos x="T2" y="T3"/>
                  </a:cxn>
                  <a:cxn ang="0">
                    <a:pos x="T4" y="T5"/>
                  </a:cxn>
                  <a:cxn ang="0">
                    <a:pos x="T6" y="T7"/>
                  </a:cxn>
                  <a:cxn ang="0">
                    <a:pos x="T8" y="T9"/>
                  </a:cxn>
                </a:cxnLst>
                <a:rect l="0" t="0" r="r" b="b"/>
                <a:pathLst>
                  <a:path w="16" h="21">
                    <a:moveTo>
                      <a:pt x="16" y="4"/>
                    </a:moveTo>
                    <a:lnTo>
                      <a:pt x="0" y="0"/>
                    </a:lnTo>
                    <a:lnTo>
                      <a:pt x="0" y="18"/>
                    </a:lnTo>
                    <a:lnTo>
                      <a:pt x="16" y="21"/>
                    </a:lnTo>
                    <a:lnTo>
                      <a:pt x="16" y="4"/>
                    </a:lnTo>
                    <a:close/>
                  </a:path>
                </a:pathLst>
              </a:custGeom>
              <a:solidFill>
                <a:srgbClr val="7577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180" name="Freeform 102"/>
              <p:cNvSpPr>
                <a:spLocks/>
              </p:cNvSpPr>
              <p:nvPr/>
            </p:nvSpPr>
            <p:spPr bwMode="auto">
              <a:xfrm>
                <a:off x="3009" y="2095"/>
                <a:ext cx="10" cy="11"/>
              </a:xfrm>
              <a:custGeom>
                <a:avLst/>
                <a:gdLst>
                  <a:gd name="T0" fmla="*/ 18 w 18"/>
                  <a:gd name="T1" fmla="*/ 3 h 21"/>
                  <a:gd name="T2" fmla="*/ 0 w 18"/>
                  <a:gd name="T3" fmla="*/ 0 h 21"/>
                  <a:gd name="T4" fmla="*/ 0 w 18"/>
                  <a:gd name="T5" fmla="*/ 18 h 21"/>
                  <a:gd name="T6" fmla="*/ 18 w 18"/>
                  <a:gd name="T7" fmla="*/ 21 h 21"/>
                  <a:gd name="T8" fmla="*/ 18 w 18"/>
                  <a:gd name="T9" fmla="*/ 3 h 21"/>
                </a:gdLst>
                <a:ahLst/>
                <a:cxnLst>
                  <a:cxn ang="0">
                    <a:pos x="T0" y="T1"/>
                  </a:cxn>
                  <a:cxn ang="0">
                    <a:pos x="T2" y="T3"/>
                  </a:cxn>
                  <a:cxn ang="0">
                    <a:pos x="T4" y="T5"/>
                  </a:cxn>
                  <a:cxn ang="0">
                    <a:pos x="T6" y="T7"/>
                  </a:cxn>
                  <a:cxn ang="0">
                    <a:pos x="T8" y="T9"/>
                  </a:cxn>
                </a:cxnLst>
                <a:rect l="0" t="0" r="r" b="b"/>
                <a:pathLst>
                  <a:path w="18" h="21">
                    <a:moveTo>
                      <a:pt x="18" y="3"/>
                    </a:moveTo>
                    <a:lnTo>
                      <a:pt x="0" y="0"/>
                    </a:lnTo>
                    <a:lnTo>
                      <a:pt x="0" y="18"/>
                    </a:lnTo>
                    <a:lnTo>
                      <a:pt x="18" y="21"/>
                    </a:lnTo>
                    <a:lnTo>
                      <a:pt x="18" y="3"/>
                    </a:lnTo>
                    <a:close/>
                  </a:path>
                </a:pathLst>
              </a:custGeom>
              <a:solidFill>
                <a:srgbClr val="7577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181" name="Freeform 103"/>
              <p:cNvSpPr>
                <a:spLocks/>
              </p:cNvSpPr>
              <p:nvPr/>
            </p:nvSpPr>
            <p:spPr bwMode="auto">
              <a:xfrm>
                <a:off x="2993" y="2094"/>
                <a:ext cx="8" cy="11"/>
              </a:xfrm>
              <a:custGeom>
                <a:avLst/>
                <a:gdLst>
                  <a:gd name="T0" fmla="*/ 18 w 18"/>
                  <a:gd name="T1" fmla="*/ 4 h 21"/>
                  <a:gd name="T2" fmla="*/ 0 w 18"/>
                  <a:gd name="T3" fmla="*/ 0 h 21"/>
                  <a:gd name="T4" fmla="*/ 0 w 18"/>
                  <a:gd name="T5" fmla="*/ 18 h 21"/>
                  <a:gd name="T6" fmla="*/ 18 w 18"/>
                  <a:gd name="T7" fmla="*/ 21 h 21"/>
                  <a:gd name="T8" fmla="*/ 18 w 18"/>
                  <a:gd name="T9" fmla="*/ 4 h 21"/>
                </a:gdLst>
                <a:ahLst/>
                <a:cxnLst>
                  <a:cxn ang="0">
                    <a:pos x="T0" y="T1"/>
                  </a:cxn>
                  <a:cxn ang="0">
                    <a:pos x="T2" y="T3"/>
                  </a:cxn>
                  <a:cxn ang="0">
                    <a:pos x="T4" y="T5"/>
                  </a:cxn>
                  <a:cxn ang="0">
                    <a:pos x="T6" y="T7"/>
                  </a:cxn>
                  <a:cxn ang="0">
                    <a:pos x="T8" y="T9"/>
                  </a:cxn>
                </a:cxnLst>
                <a:rect l="0" t="0" r="r" b="b"/>
                <a:pathLst>
                  <a:path w="18" h="21">
                    <a:moveTo>
                      <a:pt x="18" y="4"/>
                    </a:moveTo>
                    <a:lnTo>
                      <a:pt x="0" y="0"/>
                    </a:lnTo>
                    <a:lnTo>
                      <a:pt x="0" y="18"/>
                    </a:lnTo>
                    <a:lnTo>
                      <a:pt x="18" y="21"/>
                    </a:lnTo>
                    <a:lnTo>
                      <a:pt x="18" y="4"/>
                    </a:lnTo>
                    <a:close/>
                  </a:path>
                </a:pathLst>
              </a:custGeom>
              <a:solidFill>
                <a:srgbClr val="7577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182" name="Freeform 104"/>
              <p:cNvSpPr>
                <a:spLocks/>
              </p:cNvSpPr>
              <p:nvPr/>
            </p:nvSpPr>
            <p:spPr bwMode="auto">
              <a:xfrm>
                <a:off x="2975" y="2092"/>
                <a:ext cx="8" cy="11"/>
              </a:xfrm>
              <a:custGeom>
                <a:avLst/>
                <a:gdLst>
                  <a:gd name="T0" fmla="*/ 16 w 16"/>
                  <a:gd name="T1" fmla="*/ 3 h 22"/>
                  <a:gd name="T2" fmla="*/ 0 w 16"/>
                  <a:gd name="T3" fmla="*/ 0 h 22"/>
                  <a:gd name="T4" fmla="*/ 0 w 16"/>
                  <a:gd name="T5" fmla="*/ 18 h 22"/>
                  <a:gd name="T6" fmla="*/ 16 w 16"/>
                  <a:gd name="T7" fmla="*/ 22 h 22"/>
                  <a:gd name="T8" fmla="*/ 16 w 16"/>
                  <a:gd name="T9" fmla="*/ 3 h 22"/>
                </a:gdLst>
                <a:ahLst/>
                <a:cxnLst>
                  <a:cxn ang="0">
                    <a:pos x="T0" y="T1"/>
                  </a:cxn>
                  <a:cxn ang="0">
                    <a:pos x="T2" y="T3"/>
                  </a:cxn>
                  <a:cxn ang="0">
                    <a:pos x="T4" y="T5"/>
                  </a:cxn>
                  <a:cxn ang="0">
                    <a:pos x="T6" y="T7"/>
                  </a:cxn>
                  <a:cxn ang="0">
                    <a:pos x="T8" y="T9"/>
                  </a:cxn>
                </a:cxnLst>
                <a:rect l="0" t="0" r="r" b="b"/>
                <a:pathLst>
                  <a:path w="16" h="22">
                    <a:moveTo>
                      <a:pt x="16" y="3"/>
                    </a:moveTo>
                    <a:lnTo>
                      <a:pt x="0" y="0"/>
                    </a:lnTo>
                    <a:lnTo>
                      <a:pt x="0" y="18"/>
                    </a:lnTo>
                    <a:lnTo>
                      <a:pt x="16" y="22"/>
                    </a:lnTo>
                    <a:lnTo>
                      <a:pt x="16" y="3"/>
                    </a:lnTo>
                    <a:close/>
                  </a:path>
                </a:pathLst>
              </a:custGeom>
              <a:solidFill>
                <a:srgbClr val="7577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183" name="Freeform 105"/>
              <p:cNvSpPr>
                <a:spLocks/>
              </p:cNvSpPr>
              <p:nvPr/>
            </p:nvSpPr>
            <p:spPr bwMode="auto">
              <a:xfrm>
                <a:off x="3009" y="2109"/>
                <a:ext cx="10" cy="11"/>
              </a:xfrm>
              <a:custGeom>
                <a:avLst/>
                <a:gdLst>
                  <a:gd name="T0" fmla="*/ 18 w 18"/>
                  <a:gd name="T1" fmla="*/ 4 h 22"/>
                  <a:gd name="T2" fmla="*/ 0 w 18"/>
                  <a:gd name="T3" fmla="*/ 0 h 22"/>
                  <a:gd name="T4" fmla="*/ 0 w 18"/>
                  <a:gd name="T5" fmla="*/ 19 h 22"/>
                  <a:gd name="T6" fmla="*/ 18 w 18"/>
                  <a:gd name="T7" fmla="*/ 22 h 22"/>
                  <a:gd name="T8" fmla="*/ 18 w 18"/>
                  <a:gd name="T9" fmla="*/ 4 h 22"/>
                </a:gdLst>
                <a:ahLst/>
                <a:cxnLst>
                  <a:cxn ang="0">
                    <a:pos x="T0" y="T1"/>
                  </a:cxn>
                  <a:cxn ang="0">
                    <a:pos x="T2" y="T3"/>
                  </a:cxn>
                  <a:cxn ang="0">
                    <a:pos x="T4" y="T5"/>
                  </a:cxn>
                  <a:cxn ang="0">
                    <a:pos x="T6" y="T7"/>
                  </a:cxn>
                  <a:cxn ang="0">
                    <a:pos x="T8" y="T9"/>
                  </a:cxn>
                </a:cxnLst>
                <a:rect l="0" t="0" r="r" b="b"/>
                <a:pathLst>
                  <a:path w="18" h="22">
                    <a:moveTo>
                      <a:pt x="18" y="4"/>
                    </a:moveTo>
                    <a:lnTo>
                      <a:pt x="0" y="0"/>
                    </a:lnTo>
                    <a:lnTo>
                      <a:pt x="0" y="19"/>
                    </a:lnTo>
                    <a:lnTo>
                      <a:pt x="18" y="22"/>
                    </a:lnTo>
                    <a:lnTo>
                      <a:pt x="18" y="4"/>
                    </a:lnTo>
                    <a:close/>
                  </a:path>
                </a:pathLst>
              </a:custGeom>
              <a:solidFill>
                <a:srgbClr val="7577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184" name="Freeform 106"/>
              <p:cNvSpPr>
                <a:spLocks/>
              </p:cNvSpPr>
              <p:nvPr/>
            </p:nvSpPr>
            <p:spPr bwMode="auto">
              <a:xfrm>
                <a:off x="2993" y="2109"/>
                <a:ext cx="8" cy="10"/>
              </a:xfrm>
              <a:custGeom>
                <a:avLst/>
                <a:gdLst>
                  <a:gd name="T0" fmla="*/ 18 w 18"/>
                  <a:gd name="T1" fmla="*/ 4 h 21"/>
                  <a:gd name="T2" fmla="*/ 0 w 18"/>
                  <a:gd name="T3" fmla="*/ 0 h 21"/>
                  <a:gd name="T4" fmla="*/ 0 w 18"/>
                  <a:gd name="T5" fmla="*/ 19 h 21"/>
                  <a:gd name="T6" fmla="*/ 18 w 18"/>
                  <a:gd name="T7" fmla="*/ 21 h 21"/>
                  <a:gd name="T8" fmla="*/ 18 w 18"/>
                  <a:gd name="T9" fmla="*/ 4 h 21"/>
                </a:gdLst>
                <a:ahLst/>
                <a:cxnLst>
                  <a:cxn ang="0">
                    <a:pos x="T0" y="T1"/>
                  </a:cxn>
                  <a:cxn ang="0">
                    <a:pos x="T2" y="T3"/>
                  </a:cxn>
                  <a:cxn ang="0">
                    <a:pos x="T4" y="T5"/>
                  </a:cxn>
                  <a:cxn ang="0">
                    <a:pos x="T6" y="T7"/>
                  </a:cxn>
                  <a:cxn ang="0">
                    <a:pos x="T8" y="T9"/>
                  </a:cxn>
                </a:cxnLst>
                <a:rect l="0" t="0" r="r" b="b"/>
                <a:pathLst>
                  <a:path w="18" h="21">
                    <a:moveTo>
                      <a:pt x="18" y="4"/>
                    </a:moveTo>
                    <a:lnTo>
                      <a:pt x="0" y="0"/>
                    </a:lnTo>
                    <a:lnTo>
                      <a:pt x="0" y="19"/>
                    </a:lnTo>
                    <a:lnTo>
                      <a:pt x="18" y="21"/>
                    </a:lnTo>
                    <a:lnTo>
                      <a:pt x="18" y="4"/>
                    </a:lnTo>
                    <a:close/>
                  </a:path>
                </a:pathLst>
              </a:custGeom>
              <a:solidFill>
                <a:srgbClr val="7577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185" name="Freeform 107"/>
              <p:cNvSpPr>
                <a:spLocks/>
              </p:cNvSpPr>
              <p:nvPr/>
            </p:nvSpPr>
            <p:spPr bwMode="auto">
              <a:xfrm>
                <a:off x="2975" y="2106"/>
                <a:ext cx="8" cy="11"/>
              </a:xfrm>
              <a:custGeom>
                <a:avLst/>
                <a:gdLst>
                  <a:gd name="T0" fmla="*/ 16 w 16"/>
                  <a:gd name="T1" fmla="*/ 3 h 21"/>
                  <a:gd name="T2" fmla="*/ 0 w 16"/>
                  <a:gd name="T3" fmla="*/ 0 h 21"/>
                  <a:gd name="T4" fmla="*/ 0 w 16"/>
                  <a:gd name="T5" fmla="*/ 18 h 21"/>
                  <a:gd name="T6" fmla="*/ 16 w 16"/>
                  <a:gd name="T7" fmla="*/ 21 h 21"/>
                  <a:gd name="T8" fmla="*/ 16 w 16"/>
                  <a:gd name="T9" fmla="*/ 3 h 21"/>
                </a:gdLst>
                <a:ahLst/>
                <a:cxnLst>
                  <a:cxn ang="0">
                    <a:pos x="T0" y="T1"/>
                  </a:cxn>
                  <a:cxn ang="0">
                    <a:pos x="T2" y="T3"/>
                  </a:cxn>
                  <a:cxn ang="0">
                    <a:pos x="T4" y="T5"/>
                  </a:cxn>
                  <a:cxn ang="0">
                    <a:pos x="T6" y="T7"/>
                  </a:cxn>
                  <a:cxn ang="0">
                    <a:pos x="T8" y="T9"/>
                  </a:cxn>
                </a:cxnLst>
                <a:rect l="0" t="0" r="r" b="b"/>
                <a:pathLst>
                  <a:path w="16" h="21">
                    <a:moveTo>
                      <a:pt x="16" y="3"/>
                    </a:moveTo>
                    <a:lnTo>
                      <a:pt x="0" y="0"/>
                    </a:lnTo>
                    <a:lnTo>
                      <a:pt x="0" y="18"/>
                    </a:lnTo>
                    <a:lnTo>
                      <a:pt x="16" y="21"/>
                    </a:lnTo>
                    <a:lnTo>
                      <a:pt x="16" y="3"/>
                    </a:lnTo>
                    <a:close/>
                  </a:path>
                </a:pathLst>
              </a:custGeom>
              <a:solidFill>
                <a:srgbClr val="7577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186" name="Freeform 108"/>
              <p:cNvSpPr>
                <a:spLocks/>
              </p:cNvSpPr>
              <p:nvPr/>
            </p:nvSpPr>
            <p:spPr bwMode="auto">
              <a:xfrm>
                <a:off x="3039" y="2061"/>
                <a:ext cx="39" cy="77"/>
              </a:xfrm>
              <a:custGeom>
                <a:avLst/>
                <a:gdLst>
                  <a:gd name="T0" fmla="*/ 78 w 78"/>
                  <a:gd name="T1" fmla="*/ 24 h 153"/>
                  <a:gd name="T2" fmla="*/ 71 w 78"/>
                  <a:gd name="T3" fmla="*/ 7 h 153"/>
                  <a:gd name="T4" fmla="*/ 7 w 78"/>
                  <a:gd name="T5" fmla="*/ 0 h 153"/>
                  <a:gd name="T6" fmla="*/ 0 w 78"/>
                  <a:gd name="T7" fmla="*/ 20 h 153"/>
                  <a:gd name="T8" fmla="*/ 0 w 78"/>
                  <a:gd name="T9" fmla="*/ 133 h 153"/>
                  <a:gd name="T10" fmla="*/ 13 w 78"/>
                  <a:gd name="T11" fmla="*/ 153 h 153"/>
                  <a:gd name="T12" fmla="*/ 57 w 78"/>
                  <a:gd name="T13" fmla="*/ 153 h 153"/>
                  <a:gd name="T14" fmla="*/ 78 w 78"/>
                  <a:gd name="T15" fmla="*/ 144 h 153"/>
                  <a:gd name="T16" fmla="*/ 78 w 78"/>
                  <a:gd name="T17" fmla="*/ 24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153">
                    <a:moveTo>
                      <a:pt x="78" y="24"/>
                    </a:moveTo>
                    <a:lnTo>
                      <a:pt x="71" y="7"/>
                    </a:lnTo>
                    <a:lnTo>
                      <a:pt x="7" y="0"/>
                    </a:lnTo>
                    <a:lnTo>
                      <a:pt x="0" y="20"/>
                    </a:lnTo>
                    <a:lnTo>
                      <a:pt x="0" y="133"/>
                    </a:lnTo>
                    <a:lnTo>
                      <a:pt x="13" y="153"/>
                    </a:lnTo>
                    <a:lnTo>
                      <a:pt x="57" y="153"/>
                    </a:lnTo>
                    <a:lnTo>
                      <a:pt x="78" y="144"/>
                    </a:lnTo>
                    <a:lnTo>
                      <a:pt x="78" y="24"/>
                    </a:lnTo>
                    <a:close/>
                  </a:path>
                </a:pathLst>
              </a:custGeom>
              <a:solidFill>
                <a:srgbClr val="1C26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187" name="Freeform 109"/>
              <p:cNvSpPr>
                <a:spLocks/>
              </p:cNvSpPr>
              <p:nvPr/>
            </p:nvSpPr>
            <p:spPr bwMode="auto">
              <a:xfrm>
                <a:off x="3046" y="2072"/>
                <a:ext cx="11" cy="60"/>
              </a:xfrm>
              <a:custGeom>
                <a:avLst/>
                <a:gdLst>
                  <a:gd name="T0" fmla="*/ 4 w 21"/>
                  <a:gd name="T1" fmla="*/ 0 h 120"/>
                  <a:gd name="T2" fmla="*/ 21 w 21"/>
                  <a:gd name="T3" fmla="*/ 14 h 120"/>
                  <a:gd name="T4" fmla="*/ 21 w 21"/>
                  <a:gd name="T5" fmla="*/ 100 h 120"/>
                  <a:gd name="T6" fmla="*/ 4 w 21"/>
                  <a:gd name="T7" fmla="*/ 120 h 120"/>
                  <a:gd name="T8" fmla="*/ 0 w 21"/>
                  <a:gd name="T9" fmla="*/ 96 h 120"/>
                  <a:gd name="T10" fmla="*/ 4 w 21"/>
                  <a:gd name="T11" fmla="*/ 0 h 120"/>
                </a:gdLst>
                <a:ahLst/>
                <a:cxnLst>
                  <a:cxn ang="0">
                    <a:pos x="T0" y="T1"/>
                  </a:cxn>
                  <a:cxn ang="0">
                    <a:pos x="T2" y="T3"/>
                  </a:cxn>
                  <a:cxn ang="0">
                    <a:pos x="T4" y="T5"/>
                  </a:cxn>
                  <a:cxn ang="0">
                    <a:pos x="T6" y="T7"/>
                  </a:cxn>
                  <a:cxn ang="0">
                    <a:pos x="T8" y="T9"/>
                  </a:cxn>
                  <a:cxn ang="0">
                    <a:pos x="T10" y="T11"/>
                  </a:cxn>
                </a:cxnLst>
                <a:rect l="0" t="0" r="r" b="b"/>
                <a:pathLst>
                  <a:path w="21" h="120">
                    <a:moveTo>
                      <a:pt x="4" y="0"/>
                    </a:moveTo>
                    <a:lnTo>
                      <a:pt x="21" y="14"/>
                    </a:lnTo>
                    <a:lnTo>
                      <a:pt x="21" y="100"/>
                    </a:lnTo>
                    <a:lnTo>
                      <a:pt x="4" y="120"/>
                    </a:lnTo>
                    <a:lnTo>
                      <a:pt x="0" y="96"/>
                    </a:lnTo>
                    <a:lnTo>
                      <a:pt x="4" y="0"/>
                    </a:lnTo>
                    <a:close/>
                  </a:path>
                </a:pathLst>
              </a:custGeom>
              <a:solidFill>
                <a:srgbClr val="5963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188" name="Freeform 110"/>
              <p:cNvSpPr>
                <a:spLocks/>
              </p:cNvSpPr>
              <p:nvPr/>
            </p:nvSpPr>
            <p:spPr bwMode="auto">
              <a:xfrm>
                <a:off x="2800" y="2141"/>
                <a:ext cx="26" cy="27"/>
              </a:xfrm>
              <a:custGeom>
                <a:avLst/>
                <a:gdLst>
                  <a:gd name="T0" fmla="*/ 26 w 52"/>
                  <a:gd name="T1" fmla="*/ 0 h 53"/>
                  <a:gd name="T2" fmla="*/ 17 w 52"/>
                  <a:gd name="T3" fmla="*/ 2 h 53"/>
                  <a:gd name="T4" fmla="*/ 8 w 52"/>
                  <a:gd name="T5" fmla="*/ 8 h 53"/>
                  <a:gd name="T6" fmla="*/ 3 w 52"/>
                  <a:gd name="T7" fmla="*/ 16 h 53"/>
                  <a:gd name="T8" fmla="*/ 0 w 52"/>
                  <a:gd name="T9" fmla="*/ 26 h 53"/>
                  <a:gd name="T10" fmla="*/ 3 w 52"/>
                  <a:gd name="T11" fmla="*/ 37 h 53"/>
                  <a:gd name="T12" fmla="*/ 8 w 52"/>
                  <a:gd name="T13" fmla="*/ 45 h 53"/>
                  <a:gd name="T14" fmla="*/ 17 w 52"/>
                  <a:gd name="T15" fmla="*/ 51 h 53"/>
                  <a:gd name="T16" fmla="*/ 26 w 52"/>
                  <a:gd name="T17" fmla="*/ 53 h 53"/>
                  <a:gd name="T18" fmla="*/ 36 w 52"/>
                  <a:gd name="T19" fmla="*/ 51 h 53"/>
                  <a:gd name="T20" fmla="*/ 44 w 52"/>
                  <a:gd name="T21" fmla="*/ 45 h 53"/>
                  <a:gd name="T22" fmla="*/ 50 w 52"/>
                  <a:gd name="T23" fmla="*/ 37 h 53"/>
                  <a:gd name="T24" fmla="*/ 52 w 52"/>
                  <a:gd name="T25" fmla="*/ 26 h 53"/>
                  <a:gd name="T26" fmla="*/ 50 w 52"/>
                  <a:gd name="T27" fmla="*/ 16 h 53"/>
                  <a:gd name="T28" fmla="*/ 44 w 52"/>
                  <a:gd name="T29" fmla="*/ 8 h 53"/>
                  <a:gd name="T30" fmla="*/ 36 w 52"/>
                  <a:gd name="T31" fmla="*/ 2 h 53"/>
                  <a:gd name="T32" fmla="*/ 26 w 52"/>
                  <a:gd name="T33"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53">
                    <a:moveTo>
                      <a:pt x="26" y="0"/>
                    </a:moveTo>
                    <a:lnTo>
                      <a:pt x="17" y="2"/>
                    </a:lnTo>
                    <a:lnTo>
                      <a:pt x="8" y="8"/>
                    </a:lnTo>
                    <a:lnTo>
                      <a:pt x="3" y="16"/>
                    </a:lnTo>
                    <a:lnTo>
                      <a:pt x="0" y="26"/>
                    </a:lnTo>
                    <a:lnTo>
                      <a:pt x="3" y="37"/>
                    </a:lnTo>
                    <a:lnTo>
                      <a:pt x="8" y="45"/>
                    </a:lnTo>
                    <a:lnTo>
                      <a:pt x="17" y="51"/>
                    </a:lnTo>
                    <a:lnTo>
                      <a:pt x="26" y="53"/>
                    </a:lnTo>
                    <a:lnTo>
                      <a:pt x="36" y="51"/>
                    </a:lnTo>
                    <a:lnTo>
                      <a:pt x="44" y="45"/>
                    </a:lnTo>
                    <a:lnTo>
                      <a:pt x="50" y="37"/>
                    </a:lnTo>
                    <a:lnTo>
                      <a:pt x="52" y="26"/>
                    </a:lnTo>
                    <a:lnTo>
                      <a:pt x="50" y="16"/>
                    </a:lnTo>
                    <a:lnTo>
                      <a:pt x="44" y="8"/>
                    </a:lnTo>
                    <a:lnTo>
                      <a:pt x="36" y="2"/>
                    </a:lnTo>
                    <a:lnTo>
                      <a:pt x="26" y="0"/>
                    </a:lnTo>
                    <a:close/>
                  </a:path>
                </a:pathLst>
              </a:custGeom>
              <a:solidFill>
                <a:srgbClr val="1C26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189" name="Freeform 111"/>
              <p:cNvSpPr>
                <a:spLocks/>
              </p:cNvSpPr>
              <p:nvPr/>
            </p:nvSpPr>
            <p:spPr bwMode="auto">
              <a:xfrm>
                <a:off x="3000" y="2207"/>
                <a:ext cx="53" cy="91"/>
              </a:xfrm>
              <a:custGeom>
                <a:avLst/>
                <a:gdLst>
                  <a:gd name="T0" fmla="*/ 21 w 106"/>
                  <a:gd name="T1" fmla="*/ 6 h 182"/>
                  <a:gd name="T2" fmla="*/ 106 w 106"/>
                  <a:gd name="T3" fmla="*/ 182 h 182"/>
                  <a:gd name="T4" fmla="*/ 90 w 106"/>
                  <a:gd name="T5" fmla="*/ 182 h 182"/>
                  <a:gd name="T6" fmla="*/ 0 w 106"/>
                  <a:gd name="T7" fmla="*/ 0 h 182"/>
                  <a:gd name="T8" fmla="*/ 21 w 106"/>
                  <a:gd name="T9" fmla="*/ 6 h 182"/>
                </a:gdLst>
                <a:ahLst/>
                <a:cxnLst>
                  <a:cxn ang="0">
                    <a:pos x="T0" y="T1"/>
                  </a:cxn>
                  <a:cxn ang="0">
                    <a:pos x="T2" y="T3"/>
                  </a:cxn>
                  <a:cxn ang="0">
                    <a:pos x="T4" y="T5"/>
                  </a:cxn>
                  <a:cxn ang="0">
                    <a:pos x="T6" y="T7"/>
                  </a:cxn>
                  <a:cxn ang="0">
                    <a:pos x="T8" y="T9"/>
                  </a:cxn>
                </a:cxnLst>
                <a:rect l="0" t="0" r="r" b="b"/>
                <a:pathLst>
                  <a:path w="106" h="182">
                    <a:moveTo>
                      <a:pt x="21" y="6"/>
                    </a:moveTo>
                    <a:lnTo>
                      <a:pt x="106" y="182"/>
                    </a:lnTo>
                    <a:lnTo>
                      <a:pt x="90" y="182"/>
                    </a:lnTo>
                    <a:lnTo>
                      <a:pt x="0" y="0"/>
                    </a:lnTo>
                    <a:lnTo>
                      <a:pt x="21" y="6"/>
                    </a:lnTo>
                    <a:close/>
                  </a:path>
                </a:pathLst>
              </a:custGeom>
              <a:solidFill>
                <a:srgbClr val="0033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190" name="Freeform 112"/>
              <p:cNvSpPr>
                <a:spLocks/>
              </p:cNvSpPr>
              <p:nvPr/>
            </p:nvSpPr>
            <p:spPr bwMode="auto">
              <a:xfrm>
                <a:off x="2890" y="2204"/>
                <a:ext cx="36" cy="92"/>
              </a:xfrm>
              <a:custGeom>
                <a:avLst/>
                <a:gdLst>
                  <a:gd name="T0" fmla="*/ 16 w 74"/>
                  <a:gd name="T1" fmla="*/ 6 h 184"/>
                  <a:gd name="T2" fmla="*/ 74 w 74"/>
                  <a:gd name="T3" fmla="*/ 184 h 184"/>
                  <a:gd name="T4" fmla="*/ 59 w 74"/>
                  <a:gd name="T5" fmla="*/ 184 h 184"/>
                  <a:gd name="T6" fmla="*/ 0 w 74"/>
                  <a:gd name="T7" fmla="*/ 0 h 184"/>
                  <a:gd name="T8" fmla="*/ 16 w 74"/>
                  <a:gd name="T9" fmla="*/ 6 h 184"/>
                </a:gdLst>
                <a:ahLst/>
                <a:cxnLst>
                  <a:cxn ang="0">
                    <a:pos x="T0" y="T1"/>
                  </a:cxn>
                  <a:cxn ang="0">
                    <a:pos x="T2" y="T3"/>
                  </a:cxn>
                  <a:cxn ang="0">
                    <a:pos x="T4" y="T5"/>
                  </a:cxn>
                  <a:cxn ang="0">
                    <a:pos x="T6" y="T7"/>
                  </a:cxn>
                  <a:cxn ang="0">
                    <a:pos x="T8" y="T9"/>
                  </a:cxn>
                </a:cxnLst>
                <a:rect l="0" t="0" r="r" b="b"/>
                <a:pathLst>
                  <a:path w="74" h="184">
                    <a:moveTo>
                      <a:pt x="16" y="6"/>
                    </a:moveTo>
                    <a:lnTo>
                      <a:pt x="74" y="184"/>
                    </a:lnTo>
                    <a:lnTo>
                      <a:pt x="59" y="184"/>
                    </a:lnTo>
                    <a:lnTo>
                      <a:pt x="0" y="0"/>
                    </a:lnTo>
                    <a:lnTo>
                      <a:pt x="16" y="6"/>
                    </a:lnTo>
                    <a:close/>
                  </a:path>
                </a:pathLst>
              </a:custGeom>
              <a:solidFill>
                <a:srgbClr val="0033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191" name="Freeform 113"/>
              <p:cNvSpPr>
                <a:spLocks/>
              </p:cNvSpPr>
              <p:nvPr/>
            </p:nvSpPr>
            <p:spPr bwMode="auto">
              <a:xfrm>
                <a:off x="3074" y="2253"/>
                <a:ext cx="43" cy="27"/>
              </a:xfrm>
              <a:custGeom>
                <a:avLst/>
                <a:gdLst>
                  <a:gd name="T0" fmla="*/ 56 w 85"/>
                  <a:gd name="T1" fmla="*/ 8 h 54"/>
                  <a:gd name="T2" fmla="*/ 0 w 85"/>
                  <a:gd name="T3" fmla="*/ 0 h 54"/>
                  <a:gd name="T4" fmla="*/ 25 w 85"/>
                  <a:gd name="T5" fmla="*/ 49 h 54"/>
                  <a:gd name="T6" fmla="*/ 85 w 85"/>
                  <a:gd name="T7" fmla="*/ 54 h 54"/>
                  <a:gd name="T8" fmla="*/ 56 w 85"/>
                  <a:gd name="T9" fmla="*/ 8 h 54"/>
                </a:gdLst>
                <a:ahLst/>
                <a:cxnLst>
                  <a:cxn ang="0">
                    <a:pos x="T0" y="T1"/>
                  </a:cxn>
                  <a:cxn ang="0">
                    <a:pos x="T2" y="T3"/>
                  </a:cxn>
                  <a:cxn ang="0">
                    <a:pos x="T4" y="T5"/>
                  </a:cxn>
                  <a:cxn ang="0">
                    <a:pos x="T6" y="T7"/>
                  </a:cxn>
                  <a:cxn ang="0">
                    <a:pos x="T8" y="T9"/>
                  </a:cxn>
                </a:cxnLst>
                <a:rect l="0" t="0" r="r" b="b"/>
                <a:pathLst>
                  <a:path w="85" h="54">
                    <a:moveTo>
                      <a:pt x="56" y="8"/>
                    </a:moveTo>
                    <a:lnTo>
                      <a:pt x="0" y="0"/>
                    </a:lnTo>
                    <a:lnTo>
                      <a:pt x="25" y="49"/>
                    </a:lnTo>
                    <a:lnTo>
                      <a:pt x="85" y="54"/>
                    </a:lnTo>
                    <a:lnTo>
                      <a:pt x="56" y="8"/>
                    </a:lnTo>
                    <a:close/>
                  </a:path>
                </a:pathLst>
              </a:custGeom>
              <a:solidFill>
                <a:srgbClr val="5963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192" name="Freeform 114"/>
              <p:cNvSpPr>
                <a:spLocks/>
              </p:cNvSpPr>
              <p:nvPr/>
            </p:nvSpPr>
            <p:spPr bwMode="auto">
              <a:xfrm>
                <a:off x="2967" y="2250"/>
                <a:ext cx="42" cy="24"/>
              </a:xfrm>
              <a:custGeom>
                <a:avLst/>
                <a:gdLst>
                  <a:gd name="T0" fmla="*/ 56 w 83"/>
                  <a:gd name="T1" fmla="*/ 1 h 47"/>
                  <a:gd name="T2" fmla="*/ 0 w 83"/>
                  <a:gd name="T3" fmla="*/ 0 h 47"/>
                  <a:gd name="T4" fmla="*/ 18 w 83"/>
                  <a:gd name="T5" fmla="*/ 42 h 47"/>
                  <a:gd name="T6" fmla="*/ 83 w 83"/>
                  <a:gd name="T7" fmla="*/ 47 h 47"/>
                  <a:gd name="T8" fmla="*/ 56 w 83"/>
                  <a:gd name="T9" fmla="*/ 1 h 47"/>
                </a:gdLst>
                <a:ahLst/>
                <a:cxnLst>
                  <a:cxn ang="0">
                    <a:pos x="T0" y="T1"/>
                  </a:cxn>
                  <a:cxn ang="0">
                    <a:pos x="T2" y="T3"/>
                  </a:cxn>
                  <a:cxn ang="0">
                    <a:pos x="T4" y="T5"/>
                  </a:cxn>
                  <a:cxn ang="0">
                    <a:pos x="T6" y="T7"/>
                  </a:cxn>
                  <a:cxn ang="0">
                    <a:pos x="T8" y="T9"/>
                  </a:cxn>
                </a:cxnLst>
                <a:rect l="0" t="0" r="r" b="b"/>
                <a:pathLst>
                  <a:path w="83" h="47">
                    <a:moveTo>
                      <a:pt x="56" y="1"/>
                    </a:moveTo>
                    <a:lnTo>
                      <a:pt x="0" y="0"/>
                    </a:lnTo>
                    <a:lnTo>
                      <a:pt x="18" y="42"/>
                    </a:lnTo>
                    <a:lnTo>
                      <a:pt x="83" y="47"/>
                    </a:lnTo>
                    <a:lnTo>
                      <a:pt x="56" y="1"/>
                    </a:lnTo>
                    <a:close/>
                  </a:path>
                </a:pathLst>
              </a:custGeom>
              <a:solidFill>
                <a:srgbClr val="5963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193" name="Freeform 115"/>
              <p:cNvSpPr>
                <a:spLocks/>
              </p:cNvSpPr>
              <p:nvPr/>
            </p:nvSpPr>
            <p:spPr bwMode="auto">
              <a:xfrm>
                <a:off x="2835" y="2242"/>
                <a:ext cx="38" cy="27"/>
              </a:xfrm>
              <a:custGeom>
                <a:avLst/>
                <a:gdLst>
                  <a:gd name="T0" fmla="*/ 57 w 77"/>
                  <a:gd name="T1" fmla="*/ 6 h 53"/>
                  <a:gd name="T2" fmla="*/ 0 w 77"/>
                  <a:gd name="T3" fmla="*/ 0 h 53"/>
                  <a:gd name="T4" fmla="*/ 17 w 77"/>
                  <a:gd name="T5" fmla="*/ 49 h 53"/>
                  <a:gd name="T6" fmla="*/ 77 w 77"/>
                  <a:gd name="T7" fmla="*/ 53 h 53"/>
                  <a:gd name="T8" fmla="*/ 57 w 77"/>
                  <a:gd name="T9" fmla="*/ 6 h 53"/>
                </a:gdLst>
                <a:ahLst/>
                <a:cxnLst>
                  <a:cxn ang="0">
                    <a:pos x="T0" y="T1"/>
                  </a:cxn>
                  <a:cxn ang="0">
                    <a:pos x="T2" y="T3"/>
                  </a:cxn>
                  <a:cxn ang="0">
                    <a:pos x="T4" y="T5"/>
                  </a:cxn>
                  <a:cxn ang="0">
                    <a:pos x="T6" y="T7"/>
                  </a:cxn>
                  <a:cxn ang="0">
                    <a:pos x="T8" y="T9"/>
                  </a:cxn>
                </a:cxnLst>
                <a:rect l="0" t="0" r="r" b="b"/>
                <a:pathLst>
                  <a:path w="77" h="53">
                    <a:moveTo>
                      <a:pt x="57" y="6"/>
                    </a:moveTo>
                    <a:lnTo>
                      <a:pt x="0" y="0"/>
                    </a:lnTo>
                    <a:lnTo>
                      <a:pt x="17" y="49"/>
                    </a:lnTo>
                    <a:lnTo>
                      <a:pt x="77" y="53"/>
                    </a:lnTo>
                    <a:lnTo>
                      <a:pt x="57" y="6"/>
                    </a:lnTo>
                    <a:close/>
                  </a:path>
                </a:pathLst>
              </a:custGeom>
              <a:solidFill>
                <a:srgbClr val="5963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194" name="Rectangle 116"/>
              <p:cNvSpPr>
                <a:spLocks noChangeArrowheads="1"/>
              </p:cNvSpPr>
              <p:nvPr/>
            </p:nvSpPr>
            <p:spPr bwMode="auto">
              <a:xfrm>
                <a:off x="2990" y="2296"/>
                <a:ext cx="6" cy="165"/>
              </a:xfrm>
              <a:prstGeom prst="rect">
                <a:avLst/>
              </a:prstGeom>
              <a:solidFill>
                <a:srgbClr val="333D5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195" name="Freeform 117"/>
              <p:cNvSpPr>
                <a:spLocks/>
              </p:cNvSpPr>
              <p:nvPr/>
            </p:nvSpPr>
            <p:spPr bwMode="auto">
              <a:xfrm>
                <a:off x="2866" y="2319"/>
                <a:ext cx="54" cy="96"/>
              </a:xfrm>
              <a:custGeom>
                <a:avLst/>
                <a:gdLst>
                  <a:gd name="T0" fmla="*/ 107 w 107"/>
                  <a:gd name="T1" fmla="*/ 4 h 191"/>
                  <a:gd name="T2" fmla="*/ 0 w 107"/>
                  <a:gd name="T3" fmla="*/ 0 h 191"/>
                  <a:gd name="T4" fmla="*/ 0 w 107"/>
                  <a:gd name="T5" fmla="*/ 191 h 191"/>
                  <a:gd name="T6" fmla="*/ 107 w 107"/>
                  <a:gd name="T7" fmla="*/ 191 h 191"/>
                  <a:gd name="T8" fmla="*/ 107 w 107"/>
                  <a:gd name="T9" fmla="*/ 4 h 191"/>
                </a:gdLst>
                <a:ahLst/>
                <a:cxnLst>
                  <a:cxn ang="0">
                    <a:pos x="T0" y="T1"/>
                  </a:cxn>
                  <a:cxn ang="0">
                    <a:pos x="T2" y="T3"/>
                  </a:cxn>
                  <a:cxn ang="0">
                    <a:pos x="T4" y="T5"/>
                  </a:cxn>
                  <a:cxn ang="0">
                    <a:pos x="T6" y="T7"/>
                  </a:cxn>
                  <a:cxn ang="0">
                    <a:pos x="T8" y="T9"/>
                  </a:cxn>
                </a:cxnLst>
                <a:rect l="0" t="0" r="r" b="b"/>
                <a:pathLst>
                  <a:path w="107" h="191">
                    <a:moveTo>
                      <a:pt x="107" y="4"/>
                    </a:moveTo>
                    <a:lnTo>
                      <a:pt x="0" y="0"/>
                    </a:lnTo>
                    <a:lnTo>
                      <a:pt x="0" y="191"/>
                    </a:lnTo>
                    <a:lnTo>
                      <a:pt x="107" y="191"/>
                    </a:lnTo>
                    <a:lnTo>
                      <a:pt x="107" y="4"/>
                    </a:lnTo>
                    <a:close/>
                  </a:path>
                </a:pathLst>
              </a:custGeom>
              <a:solidFill>
                <a:srgbClr val="1C26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196" name="Freeform 118"/>
              <p:cNvSpPr>
                <a:spLocks/>
              </p:cNvSpPr>
              <p:nvPr/>
            </p:nvSpPr>
            <p:spPr bwMode="auto">
              <a:xfrm>
                <a:off x="2897" y="2325"/>
                <a:ext cx="23" cy="88"/>
              </a:xfrm>
              <a:custGeom>
                <a:avLst/>
                <a:gdLst>
                  <a:gd name="T0" fmla="*/ 46 w 46"/>
                  <a:gd name="T1" fmla="*/ 0 h 176"/>
                  <a:gd name="T2" fmla="*/ 0 w 46"/>
                  <a:gd name="T3" fmla="*/ 52 h 176"/>
                  <a:gd name="T4" fmla="*/ 0 w 46"/>
                  <a:gd name="T5" fmla="*/ 140 h 176"/>
                  <a:gd name="T6" fmla="*/ 46 w 46"/>
                  <a:gd name="T7" fmla="*/ 176 h 176"/>
                  <a:gd name="T8" fmla="*/ 46 w 46"/>
                  <a:gd name="T9" fmla="*/ 0 h 176"/>
                </a:gdLst>
                <a:ahLst/>
                <a:cxnLst>
                  <a:cxn ang="0">
                    <a:pos x="T0" y="T1"/>
                  </a:cxn>
                  <a:cxn ang="0">
                    <a:pos x="T2" y="T3"/>
                  </a:cxn>
                  <a:cxn ang="0">
                    <a:pos x="T4" y="T5"/>
                  </a:cxn>
                  <a:cxn ang="0">
                    <a:pos x="T6" y="T7"/>
                  </a:cxn>
                  <a:cxn ang="0">
                    <a:pos x="T8" y="T9"/>
                  </a:cxn>
                </a:cxnLst>
                <a:rect l="0" t="0" r="r" b="b"/>
                <a:pathLst>
                  <a:path w="46" h="176">
                    <a:moveTo>
                      <a:pt x="46" y="0"/>
                    </a:moveTo>
                    <a:lnTo>
                      <a:pt x="0" y="52"/>
                    </a:lnTo>
                    <a:lnTo>
                      <a:pt x="0" y="140"/>
                    </a:lnTo>
                    <a:lnTo>
                      <a:pt x="46" y="176"/>
                    </a:lnTo>
                    <a:lnTo>
                      <a:pt x="46" y="0"/>
                    </a:lnTo>
                    <a:close/>
                  </a:path>
                </a:pathLst>
              </a:custGeom>
              <a:solidFill>
                <a:srgbClr val="333D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197" name="Rectangle 119"/>
              <p:cNvSpPr>
                <a:spLocks noChangeArrowheads="1"/>
              </p:cNvSpPr>
              <p:nvPr/>
            </p:nvSpPr>
            <p:spPr bwMode="auto">
              <a:xfrm>
                <a:off x="2871" y="2356"/>
                <a:ext cx="26" cy="43"/>
              </a:xfrm>
              <a:prstGeom prst="rect">
                <a:avLst/>
              </a:prstGeom>
              <a:solidFill>
                <a:srgbClr val="59637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198" name="Freeform 120"/>
              <p:cNvSpPr>
                <a:spLocks/>
              </p:cNvSpPr>
              <p:nvPr/>
            </p:nvSpPr>
            <p:spPr bwMode="auto">
              <a:xfrm>
                <a:off x="2922" y="2356"/>
                <a:ext cx="55" cy="147"/>
              </a:xfrm>
              <a:custGeom>
                <a:avLst/>
                <a:gdLst>
                  <a:gd name="T0" fmla="*/ 0 w 108"/>
                  <a:gd name="T1" fmla="*/ 208 h 294"/>
                  <a:gd name="T2" fmla="*/ 0 w 108"/>
                  <a:gd name="T3" fmla="*/ 280 h 294"/>
                  <a:gd name="T4" fmla="*/ 40 w 108"/>
                  <a:gd name="T5" fmla="*/ 294 h 294"/>
                  <a:gd name="T6" fmla="*/ 108 w 108"/>
                  <a:gd name="T7" fmla="*/ 284 h 294"/>
                  <a:gd name="T8" fmla="*/ 40 w 108"/>
                  <a:gd name="T9" fmla="*/ 0 h 294"/>
                  <a:gd name="T10" fmla="*/ 0 w 108"/>
                  <a:gd name="T11" fmla="*/ 0 h 294"/>
                  <a:gd name="T12" fmla="*/ 0 w 108"/>
                  <a:gd name="T13" fmla="*/ 105 h 294"/>
                  <a:gd name="T14" fmla="*/ 4 w 108"/>
                  <a:gd name="T15" fmla="*/ 104 h 294"/>
                  <a:gd name="T16" fmla="*/ 25 w 108"/>
                  <a:gd name="T17" fmla="*/ 223 h 294"/>
                  <a:gd name="T18" fmla="*/ 0 w 108"/>
                  <a:gd name="T19" fmla="*/ 208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8" h="294">
                    <a:moveTo>
                      <a:pt x="0" y="208"/>
                    </a:moveTo>
                    <a:lnTo>
                      <a:pt x="0" y="280"/>
                    </a:lnTo>
                    <a:lnTo>
                      <a:pt x="40" y="294"/>
                    </a:lnTo>
                    <a:lnTo>
                      <a:pt x="108" y="284"/>
                    </a:lnTo>
                    <a:lnTo>
                      <a:pt x="40" y="0"/>
                    </a:lnTo>
                    <a:lnTo>
                      <a:pt x="0" y="0"/>
                    </a:lnTo>
                    <a:lnTo>
                      <a:pt x="0" y="105"/>
                    </a:lnTo>
                    <a:lnTo>
                      <a:pt x="4" y="104"/>
                    </a:lnTo>
                    <a:lnTo>
                      <a:pt x="25" y="223"/>
                    </a:lnTo>
                    <a:lnTo>
                      <a:pt x="0" y="208"/>
                    </a:lnTo>
                    <a:close/>
                  </a:path>
                </a:pathLst>
              </a:custGeom>
              <a:solidFill>
                <a:srgbClr val="1C26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199" name="Freeform 121"/>
              <p:cNvSpPr>
                <a:spLocks/>
              </p:cNvSpPr>
              <p:nvPr/>
            </p:nvSpPr>
            <p:spPr bwMode="auto">
              <a:xfrm>
                <a:off x="2887" y="2356"/>
                <a:ext cx="35" cy="140"/>
              </a:xfrm>
              <a:custGeom>
                <a:avLst/>
                <a:gdLst>
                  <a:gd name="T0" fmla="*/ 72 w 72"/>
                  <a:gd name="T1" fmla="*/ 105 h 280"/>
                  <a:gd name="T2" fmla="*/ 72 w 72"/>
                  <a:gd name="T3" fmla="*/ 0 h 280"/>
                  <a:gd name="T4" fmla="*/ 57 w 72"/>
                  <a:gd name="T5" fmla="*/ 0 h 280"/>
                  <a:gd name="T6" fmla="*/ 0 w 72"/>
                  <a:gd name="T7" fmla="*/ 30 h 280"/>
                  <a:gd name="T8" fmla="*/ 21 w 72"/>
                  <a:gd name="T9" fmla="*/ 263 h 280"/>
                  <a:gd name="T10" fmla="*/ 72 w 72"/>
                  <a:gd name="T11" fmla="*/ 280 h 280"/>
                  <a:gd name="T12" fmla="*/ 72 w 72"/>
                  <a:gd name="T13" fmla="*/ 208 h 280"/>
                  <a:gd name="T14" fmla="*/ 61 w 72"/>
                  <a:gd name="T15" fmla="*/ 202 h 280"/>
                  <a:gd name="T16" fmla="*/ 46 w 72"/>
                  <a:gd name="T17" fmla="*/ 114 h 280"/>
                  <a:gd name="T18" fmla="*/ 72 w 72"/>
                  <a:gd name="T19" fmla="*/ 105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280">
                    <a:moveTo>
                      <a:pt x="72" y="105"/>
                    </a:moveTo>
                    <a:lnTo>
                      <a:pt x="72" y="0"/>
                    </a:lnTo>
                    <a:lnTo>
                      <a:pt x="57" y="0"/>
                    </a:lnTo>
                    <a:lnTo>
                      <a:pt x="0" y="30"/>
                    </a:lnTo>
                    <a:lnTo>
                      <a:pt x="21" y="263"/>
                    </a:lnTo>
                    <a:lnTo>
                      <a:pt x="72" y="280"/>
                    </a:lnTo>
                    <a:lnTo>
                      <a:pt x="72" y="208"/>
                    </a:lnTo>
                    <a:lnTo>
                      <a:pt x="61" y="202"/>
                    </a:lnTo>
                    <a:lnTo>
                      <a:pt x="46" y="114"/>
                    </a:lnTo>
                    <a:lnTo>
                      <a:pt x="72" y="105"/>
                    </a:lnTo>
                    <a:close/>
                  </a:path>
                </a:pathLst>
              </a:custGeom>
              <a:solidFill>
                <a:srgbClr val="1C26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200" name="Freeform 122"/>
              <p:cNvSpPr>
                <a:spLocks/>
              </p:cNvSpPr>
              <p:nvPr/>
            </p:nvSpPr>
            <p:spPr bwMode="auto">
              <a:xfrm>
                <a:off x="2925" y="2356"/>
                <a:ext cx="36" cy="72"/>
              </a:xfrm>
              <a:custGeom>
                <a:avLst/>
                <a:gdLst>
                  <a:gd name="T0" fmla="*/ 42 w 73"/>
                  <a:gd name="T1" fmla="*/ 0 h 144"/>
                  <a:gd name="T2" fmla="*/ 73 w 73"/>
                  <a:gd name="T3" fmla="*/ 144 h 144"/>
                  <a:gd name="T4" fmla="*/ 36 w 73"/>
                  <a:gd name="T5" fmla="*/ 144 h 144"/>
                  <a:gd name="T6" fmla="*/ 0 w 73"/>
                  <a:gd name="T7" fmla="*/ 0 h 144"/>
                  <a:gd name="T8" fmla="*/ 42 w 73"/>
                  <a:gd name="T9" fmla="*/ 0 h 144"/>
                </a:gdLst>
                <a:ahLst/>
                <a:cxnLst>
                  <a:cxn ang="0">
                    <a:pos x="T0" y="T1"/>
                  </a:cxn>
                  <a:cxn ang="0">
                    <a:pos x="T2" y="T3"/>
                  </a:cxn>
                  <a:cxn ang="0">
                    <a:pos x="T4" y="T5"/>
                  </a:cxn>
                  <a:cxn ang="0">
                    <a:pos x="T6" y="T7"/>
                  </a:cxn>
                  <a:cxn ang="0">
                    <a:pos x="T8" y="T9"/>
                  </a:cxn>
                </a:cxnLst>
                <a:rect l="0" t="0" r="r" b="b"/>
                <a:pathLst>
                  <a:path w="73" h="144">
                    <a:moveTo>
                      <a:pt x="42" y="0"/>
                    </a:moveTo>
                    <a:lnTo>
                      <a:pt x="73" y="144"/>
                    </a:lnTo>
                    <a:lnTo>
                      <a:pt x="36" y="144"/>
                    </a:lnTo>
                    <a:lnTo>
                      <a:pt x="0" y="0"/>
                    </a:lnTo>
                    <a:lnTo>
                      <a:pt x="42" y="0"/>
                    </a:lnTo>
                    <a:close/>
                  </a:path>
                </a:pathLst>
              </a:custGeom>
              <a:solidFill>
                <a:srgbClr val="333D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201" name="Freeform 123"/>
              <p:cNvSpPr>
                <a:spLocks/>
              </p:cNvSpPr>
              <p:nvPr/>
            </p:nvSpPr>
            <p:spPr bwMode="auto">
              <a:xfrm>
                <a:off x="2945" y="2441"/>
                <a:ext cx="29" cy="62"/>
              </a:xfrm>
              <a:custGeom>
                <a:avLst/>
                <a:gdLst>
                  <a:gd name="T0" fmla="*/ 31 w 56"/>
                  <a:gd name="T1" fmla="*/ 0 h 123"/>
                  <a:gd name="T2" fmla="*/ 0 w 56"/>
                  <a:gd name="T3" fmla="*/ 4 h 123"/>
                  <a:gd name="T4" fmla="*/ 21 w 56"/>
                  <a:gd name="T5" fmla="*/ 119 h 123"/>
                  <a:gd name="T6" fmla="*/ 56 w 56"/>
                  <a:gd name="T7" fmla="*/ 123 h 123"/>
                  <a:gd name="T8" fmla="*/ 31 w 56"/>
                  <a:gd name="T9" fmla="*/ 0 h 123"/>
                </a:gdLst>
                <a:ahLst/>
                <a:cxnLst>
                  <a:cxn ang="0">
                    <a:pos x="T0" y="T1"/>
                  </a:cxn>
                  <a:cxn ang="0">
                    <a:pos x="T2" y="T3"/>
                  </a:cxn>
                  <a:cxn ang="0">
                    <a:pos x="T4" y="T5"/>
                  </a:cxn>
                  <a:cxn ang="0">
                    <a:pos x="T6" y="T7"/>
                  </a:cxn>
                  <a:cxn ang="0">
                    <a:pos x="T8" y="T9"/>
                  </a:cxn>
                </a:cxnLst>
                <a:rect l="0" t="0" r="r" b="b"/>
                <a:pathLst>
                  <a:path w="56" h="123">
                    <a:moveTo>
                      <a:pt x="31" y="0"/>
                    </a:moveTo>
                    <a:lnTo>
                      <a:pt x="0" y="4"/>
                    </a:lnTo>
                    <a:lnTo>
                      <a:pt x="21" y="119"/>
                    </a:lnTo>
                    <a:lnTo>
                      <a:pt x="56" y="123"/>
                    </a:lnTo>
                    <a:lnTo>
                      <a:pt x="31" y="0"/>
                    </a:lnTo>
                    <a:close/>
                  </a:path>
                </a:pathLst>
              </a:custGeom>
              <a:solidFill>
                <a:srgbClr val="5963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202" name="Freeform 124"/>
              <p:cNvSpPr>
                <a:spLocks/>
              </p:cNvSpPr>
              <p:nvPr/>
            </p:nvSpPr>
            <p:spPr bwMode="auto">
              <a:xfrm>
                <a:off x="2876" y="2340"/>
                <a:ext cx="34" cy="31"/>
              </a:xfrm>
              <a:custGeom>
                <a:avLst/>
                <a:gdLst>
                  <a:gd name="T0" fmla="*/ 66 w 66"/>
                  <a:gd name="T1" fmla="*/ 31 h 61"/>
                  <a:gd name="T2" fmla="*/ 26 w 66"/>
                  <a:gd name="T3" fmla="*/ 0 h 61"/>
                  <a:gd name="T4" fmla="*/ 0 w 66"/>
                  <a:gd name="T5" fmla="*/ 16 h 61"/>
                  <a:gd name="T6" fmla="*/ 56 w 66"/>
                  <a:gd name="T7" fmla="*/ 61 h 61"/>
                  <a:gd name="T8" fmla="*/ 66 w 66"/>
                  <a:gd name="T9" fmla="*/ 31 h 61"/>
                </a:gdLst>
                <a:ahLst/>
                <a:cxnLst>
                  <a:cxn ang="0">
                    <a:pos x="T0" y="T1"/>
                  </a:cxn>
                  <a:cxn ang="0">
                    <a:pos x="T2" y="T3"/>
                  </a:cxn>
                  <a:cxn ang="0">
                    <a:pos x="T4" y="T5"/>
                  </a:cxn>
                  <a:cxn ang="0">
                    <a:pos x="T6" y="T7"/>
                  </a:cxn>
                  <a:cxn ang="0">
                    <a:pos x="T8" y="T9"/>
                  </a:cxn>
                </a:cxnLst>
                <a:rect l="0" t="0" r="r" b="b"/>
                <a:pathLst>
                  <a:path w="66" h="61">
                    <a:moveTo>
                      <a:pt x="66" y="31"/>
                    </a:moveTo>
                    <a:lnTo>
                      <a:pt x="26" y="0"/>
                    </a:lnTo>
                    <a:lnTo>
                      <a:pt x="0" y="16"/>
                    </a:lnTo>
                    <a:lnTo>
                      <a:pt x="56" y="61"/>
                    </a:lnTo>
                    <a:lnTo>
                      <a:pt x="66" y="31"/>
                    </a:lnTo>
                    <a:close/>
                  </a:path>
                </a:pathLst>
              </a:custGeom>
              <a:solidFill>
                <a:srgbClr val="1C26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203" name="Freeform 125"/>
              <p:cNvSpPr>
                <a:spLocks/>
              </p:cNvSpPr>
              <p:nvPr/>
            </p:nvSpPr>
            <p:spPr bwMode="auto">
              <a:xfrm>
                <a:off x="2683" y="1862"/>
                <a:ext cx="270" cy="935"/>
              </a:xfrm>
              <a:custGeom>
                <a:avLst/>
                <a:gdLst>
                  <a:gd name="T0" fmla="*/ 524 w 540"/>
                  <a:gd name="T1" fmla="*/ 1340 h 1871"/>
                  <a:gd name="T2" fmla="*/ 540 w 540"/>
                  <a:gd name="T3" fmla="*/ 1497 h 1871"/>
                  <a:gd name="T4" fmla="*/ 531 w 540"/>
                  <a:gd name="T5" fmla="*/ 1667 h 1871"/>
                  <a:gd name="T6" fmla="*/ 491 w 540"/>
                  <a:gd name="T7" fmla="*/ 1808 h 1871"/>
                  <a:gd name="T8" fmla="*/ 420 w 540"/>
                  <a:gd name="T9" fmla="*/ 1869 h 1871"/>
                  <a:gd name="T10" fmla="*/ 334 w 540"/>
                  <a:gd name="T11" fmla="*/ 1870 h 1871"/>
                  <a:gd name="T12" fmla="*/ 256 w 540"/>
                  <a:gd name="T13" fmla="*/ 1857 h 1871"/>
                  <a:gd name="T14" fmla="*/ 189 w 540"/>
                  <a:gd name="T15" fmla="*/ 1834 h 1871"/>
                  <a:gd name="T16" fmla="*/ 133 w 540"/>
                  <a:gd name="T17" fmla="*/ 1800 h 1871"/>
                  <a:gd name="T18" fmla="*/ 86 w 540"/>
                  <a:gd name="T19" fmla="*/ 1757 h 1871"/>
                  <a:gd name="T20" fmla="*/ 50 w 540"/>
                  <a:gd name="T21" fmla="*/ 1707 h 1871"/>
                  <a:gd name="T22" fmla="*/ 24 w 540"/>
                  <a:gd name="T23" fmla="*/ 1652 h 1871"/>
                  <a:gd name="T24" fmla="*/ 9 w 540"/>
                  <a:gd name="T25" fmla="*/ 1592 h 1871"/>
                  <a:gd name="T26" fmla="*/ 0 w 540"/>
                  <a:gd name="T27" fmla="*/ 1343 h 1871"/>
                  <a:gd name="T28" fmla="*/ 3 w 540"/>
                  <a:gd name="T29" fmla="*/ 1083 h 1871"/>
                  <a:gd name="T30" fmla="*/ 19 w 540"/>
                  <a:gd name="T31" fmla="*/ 816 h 1871"/>
                  <a:gd name="T32" fmla="*/ 52 w 540"/>
                  <a:gd name="T33" fmla="*/ 544 h 1871"/>
                  <a:gd name="T34" fmla="*/ 173 w 540"/>
                  <a:gd name="T35" fmla="*/ 0 h 1871"/>
                  <a:gd name="T36" fmla="*/ 191 w 540"/>
                  <a:gd name="T37" fmla="*/ 167 h 1871"/>
                  <a:gd name="T38" fmla="*/ 89 w 540"/>
                  <a:gd name="T39" fmla="*/ 554 h 1871"/>
                  <a:gd name="T40" fmla="*/ 51 w 540"/>
                  <a:gd name="T41" fmla="*/ 830 h 1871"/>
                  <a:gd name="T42" fmla="*/ 37 w 540"/>
                  <a:gd name="T43" fmla="*/ 1103 h 1871"/>
                  <a:gd name="T44" fmla="*/ 36 w 540"/>
                  <a:gd name="T45" fmla="*/ 1361 h 1871"/>
                  <a:gd name="T46" fmla="*/ 43 w 540"/>
                  <a:gd name="T47" fmla="*/ 1592 h 1871"/>
                  <a:gd name="T48" fmla="*/ 66 w 540"/>
                  <a:gd name="T49" fmla="*/ 1662 h 1871"/>
                  <a:gd name="T50" fmla="*/ 100 w 540"/>
                  <a:gd name="T51" fmla="*/ 1721 h 1871"/>
                  <a:gd name="T52" fmla="*/ 141 w 540"/>
                  <a:gd name="T53" fmla="*/ 1766 h 1871"/>
                  <a:gd name="T54" fmla="*/ 189 w 540"/>
                  <a:gd name="T55" fmla="*/ 1801 h 1871"/>
                  <a:gd name="T56" fmla="*/ 242 w 540"/>
                  <a:gd name="T57" fmla="*/ 1825 h 1871"/>
                  <a:gd name="T58" fmla="*/ 297 w 540"/>
                  <a:gd name="T59" fmla="*/ 1839 h 1871"/>
                  <a:gd name="T60" fmla="*/ 351 w 540"/>
                  <a:gd name="T61" fmla="*/ 1844 h 1871"/>
                  <a:gd name="T62" fmla="*/ 401 w 540"/>
                  <a:gd name="T63" fmla="*/ 1841 h 1871"/>
                  <a:gd name="T64" fmla="*/ 469 w 540"/>
                  <a:gd name="T65" fmla="*/ 1781 h 1871"/>
                  <a:gd name="T66" fmla="*/ 501 w 540"/>
                  <a:gd name="T67" fmla="*/ 1630 h 1871"/>
                  <a:gd name="T68" fmla="*/ 508 w 540"/>
                  <a:gd name="T69" fmla="*/ 1438 h 1871"/>
                  <a:gd name="T70" fmla="*/ 501 w 540"/>
                  <a:gd name="T71" fmla="*/ 1251 h 18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0" h="1871">
                    <a:moveTo>
                      <a:pt x="534" y="1286"/>
                    </a:moveTo>
                    <a:lnTo>
                      <a:pt x="524" y="1340"/>
                    </a:lnTo>
                    <a:lnTo>
                      <a:pt x="535" y="1414"/>
                    </a:lnTo>
                    <a:lnTo>
                      <a:pt x="540" y="1497"/>
                    </a:lnTo>
                    <a:lnTo>
                      <a:pt x="539" y="1583"/>
                    </a:lnTo>
                    <a:lnTo>
                      <a:pt x="531" y="1667"/>
                    </a:lnTo>
                    <a:lnTo>
                      <a:pt x="516" y="1744"/>
                    </a:lnTo>
                    <a:lnTo>
                      <a:pt x="491" y="1808"/>
                    </a:lnTo>
                    <a:lnTo>
                      <a:pt x="460" y="1850"/>
                    </a:lnTo>
                    <a:lnTo>
                      <a:pt x="420" y="1869"/>
                    </a:lnTo>
                    <a:lnTo>
                      <a:pt x="375" y="1871"/>
                    </a:lnTo>
                    <a:lnTo>
                      <a:pt x="334" y="1870"/>
                    </a:lnTo>
                    <a:lnTo>
                      <a:pt x="294" y="1865"/>
                    </a:lnTo>
                    <a:lnTo>
                      <a:pt x="256" y="1857"/>
                    </a:lnTo>
                    <a:lnTo>
                      <a:pt x="222" y="1847"/>
                    </a:lnTo>
                    <a:lnTo>
                      <a:pt x="189" y="1834"/>
                    </a:lnTo>
                    <a:lnTo>
                      <a:pt x="161" y="1818"/>
                    </a:lnTo>
                    <a:lnTo>
                      <a:pt x="133" y="1800"/>
                    </a:lnTo>
                    <a:lnTo>
                      <a:pt x="109" y="1780"/>
                    </a:lnTo>
                    <a:lnTo>
                      <a:pt x="86" y="1757"/>
                    </a:lnTo>
                    <a:lnTo>
                      <a:pt x="66" y="1733"/>
                    </a:lnTo>
                    <a:lnTo>
                      <a:pt x="50" y="1707"/>
                    </a:lnTo>
                    <a:lnTo>
                      <a:pt x="35" y="1681"/>
                    </a:lnTo>
                    <a:lnTo>
                      <a:pt x="24" y="1652"/>
                    </a:lnTo>
                    <a:lnTo>
                      <a:pt x="14" y="1622"/>
                    </a:lnTo>
                    <a:lnTo>
                      <a:pt x="9" y="1592"/>
                    </a:lnTo>
                    <a:lnTo>
                      <a:pt x="4" y="1469"/>
                    </a:lnTo>
                    <a:lnTo>
                      <a:pt x="0" y="1343"/>
                    </a:lnTo>
                    <a:lnTo>
                      <a:pt x="0" y="1214"/>
                    </a:lnTo>
                    <a:lnTo>
                      <a:pt x="3" y="1083"/>
                    </a:lnTo>
                    <a:lnTo>
                      <a:pt x="10" y="951"/>
                    </a:lnTo>
                    <a:lnTo>
                      <a:pt x="19" y="816"/>
                    </a:lnTo>
                    <a:lnTo>
                      <a:pt x="33" y="680"/>
                    </a:lnTo>
                    <a:lnTo>
                      <a:pt x="52" y="544"/>
                    </a:lnTo>
                    <a:lnTo>
                      <a:pt x="146" y="205"/>
                    </a:lnTo>
                    <a:lnTo>
                      <a:pt x="173" y="0"/>
                    </a:lnTo>
                    <a:lnTo>
                      <a:pt x="210" y="9"/>
                    </a:lnTo>
                    <a:lnTo>
                      <a:pt x="191" y="167"/>
                    </a:lnTo>
                    <a:lnTo>
                      <a:pt x="172" y="277"/>
                    </a:lnTo>
                    <a:lnTo>
                      <a:pt x="89" y="554"/>
                    </a:lnTo>
                    <a:lnTo>
                      <a:pt x="67" y="691"/>
                    </a:lnTo>
                    <a:lnTo>
                      <a:pt x="51" y="830"/>
                    </a:lnTo>
                    <a:lnTo>
                      <a:pt x="42" y="967"/>
                    </a:lnTo>
                    <a:lnTo>
                      <a:pt x="37" y="1103"/>
                    </a:lnTo>
                    <a:lnTo>
                      <a:pt x="35" y="1234"/>
                    </a:lnTo>
                    <a:lnTo>
                      <a:pt x="36" y="1361"/>
                    </a:lnTo>
                    <a:lnTo>
                      <a:pt x="40" y="1480"/>
                    </a:lnTo>
                    <a:lnTo>
                      <a:pt x="43" y="1592"/>
                    </a:lnTo>
                    <a:lnTo>
                      <a:pt x="53" y="1629"/>
                    </a:lnTo>
                    <a:lnTo>
                      <a:pt x="66" y="1662"/>
                    </a:lnTo>
                    <a:lnTo>
                      <a:pt x="81" y="1694"/>
                    </a:lnTo>
                    <a:lnTo>
                      <a:pt x="100" y="1721"/>
                    </a:lnTo>
                    <a:lnTo>
                      <a:pt x="119" y="1745"/>
                    </a:lnTo>
                    <a:lnTo>
                      <a:pt x="141" y="1766"/>
                    </a:lnTo>
                    <a:lnTo>
                      <a:pt x="165" y="1785"/>
                    </a:lnTo>
                    <a:lnTo>
                      <a:pt x="189" y="1801"/>
                    </a:lnTo>
                    <a:lnTo>
                      <a:pt x="216" y="1814"/>
                    </a:lnTo>
                    <a:lnTo>
                      <a:pt x="242" y="1825"/>
                    </a:lnTo>
                    <a:lnTo>
                      <a:pt x="269" y="1833"/>
                    </a:lnTo>
                    <a:lnTo>
                      <a:pt x="297" y="1839"/>
                    </a:lnTo>
                    <a:lnTo>
                      <a:pt x="323" y="1842"/>
                    </a:lnTo>
                    <a:lnTo>
                      <a:pt x="351" y="1844"/>
                    </a:lnTo>
                    <a:lnTo>
                      <a:pt x="376" y="1843"/>
                    </a:lnTo>
                    <a:lnTo>
                      <a:pt x="401" y="1841"/>
                    </a:lnTo>
                    <a:lnTo>
                      <a:pt x="441" y="1825"/>
                    </a:lnTo>
                    <a:lnTo>
                      <a:pt x="469" y="1781"/>
                    </a:lnTo>
                    <a:lnTo>
                      <a:pt x="489" y="1714"/>
                    </a:lnTo>
                    <a:lnTo>
                      <a:pt x="501" y="1630"/>
                    </a:lnTo>
                    <a:lnTo>
                      <a:pt x="506" y="1537"/>
                    </a:lnTo>
                    <a:lnTo>
                      <a:pt x="508" y="1438"/>
                    </a:lnTo>
                    <a:lnTo>
                      <a:pt x="504" y="1341"/>
                    </a:lnTo>
                    <a:lnTo>
                      <a:pt x="501" y="1251"/>
                    </a:lnTo>
                    <a:lnTo>
                      <a:pt x="534" y="1286"/>
                    </a:lnTo>
                    <a:close/>
                  </a:path>
                </a:pathLst>
              </a:custGeom>
              <a:solidFill>
                <a:srgbClr val="1C26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204" name="Freeform 126"/>
              <p:cNvSpPr>
                <a:spLocks/>
              </p:cNvSpPr>
              <p:nvPr/>
            </p:nvSpPr>
            <p:spPr bwMode="auto">
              <a:xfrm>
                <a:off x="2714" y="1706"/>
                <a:ext cx="405" cy="67"/>
              </a:xfrm>
              <a:custGeom>
                <a:avLst/>
                <a:gdLst>
                  <a:gd name="T0" fmla="*/ 811 w 811"/>
                  <a:gd name="T1" fmla="*/ 75 h 135"/>
                  <a:gd name="T2" fmla="*/ 2 w 811"/>
                  <a:gd name="T3" fmla="*/ 0 h 135"/>
                  <a:gd name="T4" fmla="*/ 0 w 811"/>
                  <a:gd name="T5" fmla="*/ 73 h 135"/>
                  <a:gd name="T6" fmla="*/ 811 w 811"/>
                  <a:gd name="T7" fmla="*/ 135 h 135"/>
                  <a:gd name="T8" fmla="*/ 811 w 811"/>
                  <a:gd name="T9" fmla="*/ 75 h 135"/>
                </a:gdLst>
                <a:ahLst/>
                <a:cxnLst>
                  <a:cxn ang="0">
                    <a:pos x="T0" y="T1"/>
                  </a:cxn>
                  <a:cxn ang="0">
                    <a:pos x="T2" y="T3"/>
                  </a:cxn>
                  <a:cxn ang="0">
                    <a:pos x="T4" y="T5"/>
                  </a:cxn>
                  <a:cxn ang="0">
                    <a:pos x="T6" y="T7"/>
                  </a:cxn>
                  <a:cxn ang="0">
                    <a:pos x="T8" y="T9"/>
                  </a:cxn>
                </a:cxnLst>
                <a:rect l="0" t="0" r="r" b="b"/>
                <a:pathLst>
                  <a:path w="811" h="135">
                    <a:moveTo>
                      <a:pt x="811" y="75"/>
                    </a:moveTo>
                    <a:lnTo>
                      <a:pt x="2" y="0"/>
                    </a:lnTo>
                    <a:lnTo>
                      <a:pt x="0" y="73"/>
                    </a:lnTo>
                    <a:lnTo>
                      <a:pt x="811" y="135"/>
                    </a:lnTo>
                    <a:lnTo>
                      <a:pt x="811" y="75"/>
                    </a:lnTo>
                    <a:close/>
                  </a:path>
                </a:pathLst>
              </a:custGeom>
              <a:solidFill>
                <a:srgbClr val="C9BC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grpSp>
      </p:grpSp>
    </p:spTree>
    <p:extLst>
      <p:ext uri="{BB962C8B-B14F-4D97-AF65-F5344CB8AC3E}">
        <p14:creationId xmlns:p14="http://schemas.microsoft.com/office/powerpoint/2010/main" val="16732932"/>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3"/>
          <p:cNvSpPr>
            <a:spLocks noGrp="1"/>
          </p:cNvSpPr>
          <p:nvPr>
            <p:ph type="sldNum" sz="quarter" idx="12"/>
          </p:nvPr>
        </p:nvSpPr>
        <p:spPr/>
        <p:txBody>
          <a:bodyPr/>
          <a:lstStyle/>
          <a:p>
            <a:fld id="{C3D7ECC1-64DB-4830-A5F0-B13E67A92AC5}" type="slidenum">
              <a:rPr lang="en-US" b="1" smtClean="0"/>
              <a:pPr/>
              <a:t>100</a:t>
            </a:fld>
            <a:endParaRPr lang="en-US" b="1"/>
          </a:p>
        </p:txBody>
      </p:sp>
      <p:sp>
        <p:nvSpPr>
          <p:cNvPr id="3" name="CaixaDeTexto 2"/>
          <p:cNvSpPr txBox="1"/>
          <p:nvPr/>
        </p:nvSpPr>
        <p:spPr>
          <a:xfrm>
            <a:off x="395537" y="1484784"/>
            <a:ext cx="8352928" cy="400110"/>
          </a:xfrm>
          <a:prstGeom prst="rect">
            <a:avLst/>
          </a:prstGeom>
          <a:noFill/>
        </p:spPr>
        <p:txBody>
          <a:bodyPr wrap="square" rtlCol="0">
            <a:spAutoFit/>
          </a:bodyPr>
          <a:lstStyle/>
          <a:p>
            <a:r>
              <a:rPr lang="en-US" sz="2000" smtClean="0"/>
              <a:t> </a:t>
            </a:r>
            <a:endParaRPr lang="en-US"/>
          </a:p>
        </p:txBody>
      </p:sp>
      <p:sp>
        <p:nvSpPr>
          <p:cNvPr id="8" name="Retângulo 7"/>
          <p:cNvSpPr/>
          <p:nvPr/>
        </p:nvSpPr>
        <p:spPr>
          <a:xfrm>
            <a:off x="13648" y="13647"/>
            <a:ext cx="9000000" cy="721439"/>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400" b="1" smtClean="0">
                <a:solidFill>
                  <a:schemeClr val="tx1"/>
                </a:solidFill>
              </a:rPr>
              <a:t>PHYSICAL CONNECTION OF PUMPS</a:t>
            </a:r>
            <a:endParaRPr lang="en-US" sz="2400" b="1">
              <a:solidFill>
                <a:schemeClr val="tx1"/>
              </a:solidFill>
            </a:endParaRPr>
          </a:p>
        </p:txBody>
      </p:sp>
      <p:pic>
        <p:nvPicPr>
          <p:cNvPr id="7" name="Picture 1" descr="EzTechLogo.gif"/>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5537" y="119857"/>
            <a:ext cx="1178689" cy="509017"/>
          </a:xfrm>
          <a:prstGeom prst="rect">
            <a:avLst/>
          </a:prstGeom>
          <a:noFill/>
          <a:ln>
            <a:noFill/>
          </a:ln>
          <a:extLst/>
        </p:spPr>
      </p:pic>
      <p:sp>
        <p:nvSpPr>
          <p:cNvPr id="6" name="CaixaDeTexto 5"/>
          <p:cNvSpPr txBox="1"/>
          <p:nvPr/>
        </p:nvSpPr>
        <p:spPr>
          <a:xfrm>
            <a:off x="395537" y="1484784"/>
            <a:ext cx="8352928" cy="400110"/>
          </a:xfrm>
          <a:prstGeom prst="rect">
            <a:avLst/>
          </a:prstGeom>
          <a:noFill/>
        </p:spPr>
        <p:txBody>
          <a:bodyPr wrap="square" rtlCol="0">
            <a:spAutoFit/>
          </a:bodyPr>
          <a:lstStyle/>
          <a:p>
            <a:r>
              <a:rPr lang="en-US" sz="2000" smtClean="0"/>
              <a:t> </a:t>
            </a:r>
            <a:endParaRPr lang="en-US"/>
          </a:p>
        </p:txBody>
      </p:sp>
      <p:sp>
        <p:nvSpPr>
          <p:cNvPr id="9" name="CaixaDeTexto 8"/>
          <p:cNvSpPr txBox="1"/>
          <p:nvPr/>
        </p:nvSpPr>
        <p:spPr>
          <a:xfrm>
            <a:off x="165466" y="980728"/>
            <a:ext cx="8727013" cy="584775"/>
          </a:xfrm>
          <a:prstGeom prst="rect">
            <a:avLst/>
          </a:prstGeom>
          <a:noFill/>
        </p:spPr>
        <p:txBody>
          <a:bodyPr wrap="square" rtlCol="0">
            <a:spAutoFit/>
          </a:bodyPr>
          <a:lstStyle/>
          <a:p>
            <a:r>
              <a:rPr lang="en-US" sz="3200" smtClean="0">
                <a:solidFill>
                  <a:schemeClr val="accent6">
                    <a:lumMod val="50000"/>
                  </a:schemeClr>
                </a:solidFill>
              </a:rPr>
              <a:t> </a:t>
            </a:r>
            <a:r>
              <a:rPr lang="en-US" sz="3200" b="1" smtClean="0">
                <a:solidFill>
                  <a:schemeClr val="accent6">
                    <a:lumMod val="50000"/>
                  </a:schemeClr>
                </a:solidFill>
              </a:rPr>
              <a:t> Slots</a:t>
            </a:r>
            <a:endParaRPr lang="en-US" sz="2800">
              <a:solidFill>
                <a:schemeClr val="accent6">
                  <a:lumMod val="50000"/>
                </a:schemeClr>
              </a:solidFill>
            </a:endParaRPr>
          </a:p>
        </p:txBody>
      </p:sp>
      <p:pic>
        <p:nvPicPr>
          <p:cNvPr id="26626" name="Picture 2" descr="http://www.eztech.ind.br/img/produtos/79bf5552b80311ea8a0f7cdbfed32b6b9f934108.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15771" y="1573202"/>
            <a:ext cx="5566240" cy="4365104"/>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7"/>
          <p:cNvSpPr txBox="1"/>
          <p:nvPr/>
        </p:nvSpPr>
        <p:spPr>
          <a:xfrm>
            <a:off x="5800588" y="1513816"/>
            <a:ext cx="2784625" cy="3139321"/>
          </a:xfrm>
          <a:prstGeom prst="rect">
            <a:avLst/>
          </a:prstGeom>
          <a:noFill/>
        </p:spPr>
        <p:txBody>
          <a:bodyPr wrap="square" rtlCol="0" anchor="ctr" anchorCtr="1">
            <a:spAutoFit/>
          </a:bodyPr>
          <a:lstStyle/>
          <a:p>
            <a:pPr algn="just"/>
            <a:r>
              <a:rPr lang="en-US" dirty="0" smtClean="0"/>
              <a:t>The connection between the </a:t>
            </a:r>
            <a:r>
              <a:rPr lang="en-US" dirty="0" smtClean="0"/>
              <a:t>controller </a:t>
            </a:r>
            <a:r>
              <a:rPr lang="en-US" dirty="0" smtClean="0"/>
              <a:t>and the pumps is done by means of connectors that connect the pumps to the interface boards on the rear part of the  </a:t>
            </a:r>
            <a:r>
              <a:rPr lang="en-US" dirty="0" smtClean="0"/>
              <a:t>controller. </a:t>
            </a:r>
            <a:r>
              <a:rPr lang="en-US" dirty="0" smtClean="0"/>
              <a:t>Each interface board has 2 connectors, each one with two outlets.</a:t>
            </a:r>
            <a:endParaRPr lang="en-US" dirty="0"/>
          </a:p>
        </p:txBody>
      </p:sp>
      <p:sp>
        <p:nvSpPr>
          <p:cNvPr id="12" name="TextBox 22"/>
          <p:cNvSpPr txBox="1"/>
          <p:nvPr/>
        </p:nvSpPr>
        <p:spPr>
          <a:xfrm>
            <a:off x="107504" y="5843879"/>
            <a:ext cx="8424936" cy="923330"/>
          </a:xfrm>
          <a:prstGeom prst="rect">
            <a:avLst/>
          </a:prstGeom>
          <a:noFill/>
        </p:spPr>
        <p:txBody>
          <a:bodyPr wrap="square" rtlCol="0" anchor="ctr" anchorCtr="1">
            <a:spAutoFit/>
          </a:bodyPr>
          <a:lstStyle/>
          <a:p>
            <a:pPr algn="just"/>
            <a:r>
              <a:rPr lang="en-US" smtClean="0"/>
              <a:t>There are four types of interface boards: Current loop, RS485 and/or Schlumberger/Tokheim, COMPAC which fulfill the majority of specifications for the pumps of the national market and require specific connections.</a:t>
            </a:r>
            <a:endParaRPr lang="en-US"/>
          </a:p>
        </p:txBody>
      </p:sp>
    </p:spTree>
    <p:extLst>
      <p:ext uri="{BB962C8B-B14F-4D97-AF65-F5344CB8AC3E}">
        <p14:creationId xmlns:p14="http://schemas.microsoft.com/office/powerpoint/2010/main" val="2303321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mph" presetSubtype="1" grpId="0" nodeType="withEffect">
                                  <p:stCondLst>
                                    <p:cond delay="0"/>
                                  </p:stCondLst>
                                  <p:endCondLst>
                                    <p:cond evt="onNext" delay="0">
                                      <p:tgtEl>
                                        <p:sldTgt/>
                                      </p:tgtEl>
                                    </p:cond>
                                  </p:endCondLst>
                                  <p:childTnLst>
                                    <p:set>
                                      <p:cBhvr override="childStyle">
                                        <p:cTn id="6" dur="indefinite"/>
                                        <p:tgtEl>
                                          <p:spTgt spid="11"/>
                                        </p:tgtEl>
                                        <p:attrNameLst>
                                          <p:attrName>style.color</p:attrName>
                                        </p:attrNameLst>
                                      </p:cBhvr>
                                      <p:to>
                                        <p:clrVal>
                                          <a:schemeClr val="accent2"/>
                                        </p:clrVal>
                                      </p:to>
                                    </p:set>
                                  </p:childTnLst>
                                </p:cTn>
                              </p:par>
                              <p:par>
                                <p:cTn id="7" presetID="5" presetClass="emph" presetSubtype="1" nodeType="withEffect">
                                  <p:stCondLst>
                                    <p:cond delay="0"/>
                                  </p:stCondLst>
                                  <p:endCondLst>
                                    <p:cond evt="onNext" delay="0">
                                      <p:tgtEl>
                                        <p:sldTgt/>
                                      </p:tgtEl>
                                    </p:cond>
                                  </p:endCondLst>
                                  <p:childTnLst>
                                    <p:set>
                                      <p:cBhvr override="childStyle">
                                        <p:cTn id="8" dur="indefinite"/>
                                        <p:tgtEl>
                                          <p:spTgt spid="11"/>
                                        </p:tgtEl>
                                        <p:attrNameLst>
                                          <p:attrName>style.fontStyle</p:attrName>
                                        </p:attrNameLst>
                                      </p:cBhvr>
                                      <p:to>
                                        <p:strVal val="normal"/>
                                      </p:to>
                                    </p:set>
                                    <p:set>
                                      <p:cBhvr override="childStyle">
                                        <p:cTn id="9" dur="indefinite"/>
                                        <p:tgtEl>
                                          <p:spTgt spid="11"/>
                                        </p:tgtEl>
                                        <p:attrNameLst>
                                          <p:attrName>style.fontWeight</p:attrName>
                                        </p:attrNameLst>
                                      </p:cBhvr>
                                      <p:to>
                                        <p:strVal val="bold"/>
                                      </p:to>
                                    </p:set>
                                    <p:set>
                                      <p:cBhvr override="childStyle">
                                        <p:cTn id="10" dur="indefinite"/>
                                        <p:tgtEl>
                                          <p:spTgt spid="11"/>
                                        </p:tgtEl>
                                        <p:attrNameLst>
                                          <p:attrName>style.textDecorationUnderline</p:attrName>
                                        </p:attrNameLst>
                                      </p:cBhvr>
                                      <p:to>
                                        <p:strVal val="false"/>
                                      </p:to>
                                    </p:set>
                                  </p:childTnLst>
                                  <p:subTnLst>
                                    <p:animClr clrSpc="rgb" dir="cw">
                                      <p:cBhvr override="childStyle">
                                        <p:cTn dur="1" fill="hold" display="0" masterRel="nextClick" afterEffect="1"/>
                                        <p:tgtEl>
                                          <p:spTgt spid="11"/>
                                        </p:tgtEl>
                                        <p:attrNameLst>
                                          <p:attrName>ppt_c</p:attrName>
                                        </p:attrNameLst>
                                      </p:cBhvr>
                                      <p:to>
                                        <a:srgbClr val="4D4D4D"/>
                                      </p:to>
                                    </p:animClr>
                                  </p:subTnLst>
                                </p:cTn>
                              </p:par>
                            </p:childTnLst>
                          </p:cTn>
                        </p:par>
                      </p:childTnLst>
                    </p:cTn>
                  </p:par>
                  <p:par>
                    <p:cTn id="11" fill="hold">
                      <p:stCondLst>
                        <p:cond delay="indefinite"/>
                      </p:stCondLst>
                      <p:childTnLst>
                        <p:par>
                          <p:cTn id="12" fill="hold">
                            <p:stCondLst>
                              <p:cond delay="0"/>
                            </p:stCondLst>
                            <p:childTnLst>
                              <p:par>
                                <p:cTn id="13" presetID="3" presetClass="emph" presetSubtype="1" grpId="0" nodeType="clickEffect">
                                  <p:stCondLst>
                                    <p:cond delay="0"/>
                                  </p:stCondLst>
                                  <p:endCondLst>
                                    <p:cond evt="onNext" delay="0">
                                      <p:tgtEl>
                                        <p:sldTgt/>
                                      </p:tgtEl>
                                    </p:cond>
                                  </p:endCondLst>
                                  <p:childTnLst>
                                    <p:set>
                                      <p:cBhvr override="childStyle">
                                        <p:cTn id="14" dur="indefinite"/>
                                        <p:tgtEl>
                                          <p:spTgt spid="12"/>
                                        </p:tgtEl>
                                        <p:attrNameLst>
                                          <p:attrName>style.color</p:attrName>
                                        </p:attrNameLst>
                                      </p:cBhvr>
                                      <p:to>
                                        <p:clrVal>
                                          <a:schemeClr val="accent2"/>
                                        </p:clrVal>
                                      </p:to>
                                    </p:set>
                                  </p:childTnLst>
                                </p:cTn>
                              </p:par>
                              <p:par>
                                <p:cTn id="15" presetID="5" presetClass="emph" presetSubtype="1" nodeType="withEffect">
                                  <p:stCondLst>
                                    <p:cond delay="0"/>
                                  </p:stCondLst>
                                  <p:endCondLst>
                                    <p:cond evt="onNext" delay="0">
                                      <p:tgtEl>
                                        <p:sldTgt/>
                                      </p:tgtEl>
                                    </p:cond>
                                  </p:endCondLst>
                                  <p:childTnLst>
                                    <p:set>
                                      <p:cBhvr override="childStyle">
                                        <p:cTn id="16" dur="indefinite"/>
                                        <p:tgtEl>
                                          <p:spTgt spid="12"/>
                                        </p:tgtEl>
                                        <p:attrNameLst>
                                          <p:attrName>style.fontStyle</p:attrName>
                                        </p:attrNameLst>
                                      </p:cBhvr>
                                      <p:to>
                                        <p:strVal val="normal"/>
                                      </p:to>
                                    </p:set>
                                    <p:set>
                                      <p:cBhvr override="childStyle">
                                        <p:cTn id="17" dur="indefinite"/>
                                        <p:tgtEl>
                                          <p:spTgt spid="12"/>
                                        </p:tgtEl>
                                        <p:attrNameLst>
                                          <p:attrName>style.fontWeight</p:attrName>
                                        </p:attrNameLst>
                                      </p:cBhvr>
                                      <p:to>
                                        <p:strVal val="bold"/>
                                      </p:to>
                                    </p:set>
                                    <p:set>
                                      <p:cBhvr override="childStyle">
                                        <p:cTn id="18" dur="indefinite"/>
                                        <p:tgtEl>
                                          <p:spTgt spid="12"/>
                                        </p:tgtEl>
                                        <p:attrNameLst>
                                          <p:attrName>style.textDecorationUnderline</p:attrName>
                                        </p:attrNameLst>
                                      </p:cBhvr>
                                      <p:to>
                                        <p:strVal val="false"/>
                                      </p:to>
                                    </p:set>
                                  </p:childTnLst>
                                  <p:subTnLst>
                                    <p:animClr clrSpc="rgb" dir="cw">
                                      <p:cBhvr override="childStyle">
                                        <p:cTn dur="1" fill="hold" display="0" masterRel="nextClick" afterEffect="1"/>
                                        <p:tgtEl>
                                          <p:spTgt spid="12"/>
                                        </p:tgtEl>
                                        <p:attrNameLst>
                                          <p:attrName>ppt_c</p:attrName>
                                        </p:attrNameLst>
                                      </p:cBhvr>
                                      <p:to>
                                        <a:srgbClr val="4D4D4D"/>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3"/>
          <p:cNvSpPr>
            <a:spLocks noGrp="1"/>
          </p:cNvSpPr>
          <p:nvPr>
            <p:ph type="sldNum" sz="quarter" idx="12"/>
          </p:nvPr>
        </p:nvSpPr>
        <p:spPr/>
        <p:txBody>
          <a:bodyPr/>
          <a:lstStyle/>
          <a:p>
            <a:fld id="{C3D7ECC1-64DB-4830-A5F0-B13E67A92AC5}" type="slidenum">
              <a:rPr lang="en-US" b="1" smtClean="0"/>
              <a:pPr/>
              <a:t>101</a:t>
            </a:fld>
            <a:endParaRPr lang="en-US" b="1"/>
          </a:p>
        </p:txBody>
      </p:sp>
      <p:sp>
        <p:nvSpPr>
          <p:cNvPr id="3" name="CaixaDeTexto 2"/>
          <p:cNvSpPr txBox="1"/>
          <p:nvPr/>
        </p:nvSpPr>
        <p:spPr>
          <a:xfrm>
            <a:off x="395537" y="1484784"/>
            <a:ext cx="8352928" cy="400110"/>
          </a:xfrm>
          <a:prstGeom prst="rect">
            <a:avLst/>
          </a:prstGeom>
          <a:noFill/>
        </p:spPr>
        <p:txBody>
          <a:bodyPr wrap="square" rtlCol="0">
            <a:spAutoFit/>
          </a:bodyPr>
          <a:lstStyle/>
          <a:p>
            <a:r>
              <a:rPr lang="en-US" sz="2000" smtClean="0"/>
              <a:t> </a:t>
            </a:r>
            <a:endParaRPr lang="en-US"/>
          </a:p>
        </p:txBody>
      </p:sp>
      <p:sp>
        <p:nvSpPr>
          <p:cNvPr id="8" name="Retângulo 7"/>
          <p:cNvSpPr/>
          <p:nvPr/>
        </p:nvSpPr>
        <p:spPr>
          <a:xfrm>
            <a:off x="13648" y="13647"/>
            <a:ext cx="9000000" cy="721439"/>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400" b="1" smtClean="0">
                <a:solidFill>
                  <a:schemeClr val="tx1"/>
                </a:solidFill>
              </a:rPr>
              <a:t>PHYSICAL CONNECTION OF PUMPS</a:t>
            </a:r>
            <a:endParaRPr lang="en-US" sz="2400" b="1">
              <a:solidFill>
                <a:schemeClr val="tx1"/>
              </a:solidFill>
            </a:endParaRPr>
          </a:p>
        </p:txBody>
      </p:sp>
      <p:pic>
        <p:nvPicPr>
          <p:cNvPr id="7" name="Picture 1" descr="EzTechLogo.gif"/>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5537" y="119857"/>
            <a:ext cx="1178689" cy="509017"/>
          </a:xfrm>
          <a:prstGeom prst="rect">
            <a:avLst/>
          </a:prstGeom>
          <a:noFill/>
          <a:ln>
            <a:noFill/>
          </a:ln>
          <a:extLst/>
        </p:spPr>
      </p:pic>
      <p:sp>
        <p:nvSpPr>
          <p:cNvPr id="6" name="CaixaDeTexto 5"/>
          <p:cNvSpPr txBox="1"/>
          <p:nvPr/>
        </p:nvSpPr>
        <p:spPr>
          <a:xfrm>
            <a:off x="395537" y="1484784"/>
            <a:ext cx="8352928" cy="400110"/>
          </a:xfrm>
          <a:prstGeom prst="rect">
            <a:avLst/>
          </a:prstGeom>
          <a:noFill/>
        </p:spPr>
        <p:txBody>
          <a:bodyPr wrap="square" rtlCol="0">
            <a:spAutoFit/>
          </a:bodyPr>
          <a:lstStyle/>
          <a:p>
            <a:r>
              <a:rPr lang="en-US" sz="2000" smtClean="0"/>
              <a:t> </a:t>
            </a:r>
            <a:endParaRPr lang="en-US"/>
          </a:p>
        </p:txBody>
      </p:sp>
      <p:sp>
        <p:nvSpPr>
          <p:cNvPr id="9" name="CaixaDeTexto 8"/>
          <p:cNvSpPr txBox="1"/>
          <p:nvPr/>
        </p:nvSpPr>
        <p:spPr>
          <a:xfrm>
            <a:off x="165466" y="980728"/>
            <a:ext cx="8727013" cy="584775"/>
          </a:xfrm>
          <a:prstGeom prst="rect">
            <a:avLst/>
          </a:prstGeom>
          <a:noFill/>
        </p:spPr>
        <p:txBody>
          <a:bodyPr wrap="square" rtlCol="0">
            <a:spAutoFit/>
          </a:bodyPr>
          <a:lstStyle/>
          <a:p>
            <a:r>
              <a:rPr lang="en-US" sz="3200" smtClean="0">
                <a:solidFill>
                  <a:schemeClr val="accent6">
                    <a:lumMod val="50000"/>
                  </a:schemeClr>
                </a:solidFill>
              </a:rPr>
              <a:t> </a:t>
            </a:r>
            <a:r>
              <a:rPr lang="en-US" sz="3200" b="1" smtClean="0">
                <a:solidFill>
                  <a:schemeClr val="accent6">
                    <a:lumMod val="50000"/>
                  </a:schemeClr>
                </a:solidFill>
              </a:rPr>
              <a:t> Conventional </a:t>
            </a:r>
            <a:r>
              <a:rPr lang="en-US" sz="2800" b="1" smtClean="0">
                <a:solidFill>
                  <a:schemeClr val="accent6">
                    <a:lumMod val="50000"/>
                  </a:schemeClr>
                </a:solidFill>
              </a:rPr>
              <a:t>connection </a:t>
            </a:r>
            <a:endParaRPr lang="en-US" sz="2800">
              <a:solidFill>
                <a:schemeClr val="accent6">
                  <a:lumMod val="50000"/>
                </a:schemeClr>
              </a:solidFill>
            </a:endParaRPr>
          </a:p>
        </p:txBody>
      </p:sp>
      <p:pic>
        <p:nvPicPr>
          <p:cNvPr id="11"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95022" y="2452551"/>
            <a:ext cx="5953956" cy="1952898"/>
          </a:xfrm>
          <a:prstGeom prst="rect">
            <a:avLst/>
          </a:prstGeom>
        </p:spPr>
      </p:pic>
    </p:spTree>
    <p:extLst>
      <p:ext uri="{BB962C8B-B14F-4D97-AF65-F5344CB8AC3E}">
        <p14:creationId xmlns:p14="http://schemas.microsoft.com/office/powerpoint/2010/main" val="3390747656"/>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3"/>
          <p:cNvSpPr>
            <a:spLocks noGrp="1"/>
          </p:cNvSpPr>
          <p:nvPr>
            <p:ph type="sldNum" sz="quarter" idx="12"/>
          </p:nvPr>
        </p:nvSpPr>
        <p:spPr/>
        <p:txBody>
          <a:bodyPr/>
          <a:lstStyle/>
          <a:p>
            <a:fld id="{C3D7ECC1-64DB-4830-A5F0-B13E67A92AC5}" type="slidenum">
              <a:rPr lang="en-US" b="1" smtClean="0"/>
              <a:pPr/>
              <a:t>102</a:t>
            </a:fld>
            <a:endParaRPr lang="en-US" b="1"/>
          </a:p>
        </p:txBody>
      </p:sp>
      <p:sp>
        <p:nvSpPr>
          <p:cNvPr id="3" name="CaixaDeTexto 2"/>
          <p:cNvSpPr txBox="1"/>
          <p:nvPr/>
        </p:nvSpPr>
        <p:spPr>
          <a:xfrm>
            <a:off x="395537" y="1484784"/>
            <a:ext cx="8352928" cy="400110"/>
          </a:xfrm>
          <a:prstGeom prst="rect">
            <a:avLst/>
          </a:prstGeom>
          <a:noFill/>
        </p:spPr>
        <p:txBody>
          <a:bodyPr wrap="square" rtlCol="0">
            <a:spAutoFit/>
          </a:bodyPr>
          <a:lstStyle/>
          <a:p>
            <a:r>
              <a:rPr lang="en-US" sz="2000" smtClean="0"/>
              <a:t> </a:t>
            </a:r>
            <a:endParaRPr lang="en-US"/>
          </a:p>
        </p:txBody>
      </p:sp>
      <p:sp>
        <p:nvSpPr>
          <p:cNvPr id="8" name="Retângulo 7"/>
          <p:cNvSpPr/>
          <p:nvPr/>
        </p:nvSpPr>
        <p:spPr>
          <a:xfrm>
            <a:off x="13648" y="13647"/>
            <a:ext cx="9000000" cy="721439"/>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400" b="1" smtClean="0">
                <a:solidFill>
                  <a:schemeClr val="tx1"/>
                </a:solidFill>
              </a:rPr>
              <a:t>PHYSICAL CONNECTION OF PUMPS</a:t>
            </a:r>
            <a:endParaRPr lang="en-US" sz="2400" b="1">
              <a:solidFill>
                <a:schemeClr val="tx1"/>
              </a:solidFill>
            </a:endParaRPr>
          </a:p>
        </p:txBody>
      </p:sp>
      <p:pic>
        <p:nvPicPr>
          <p:cNvPr id="7" name="Picture 1" descr="EzTechLogo.gif"/>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5537" y="119857"/>
            <a:ext cx="1178689" cy="509017"/>
          </a:xfrm>
          <a:prstGeom prst="rect">
            <a:avLst/>
          </a:prstGeom>
          <a:noFill/>
          <a:ln>
            <a:noFill/>
          </a:ln>
          <a:extLst/>
        </p:spPr>
      </p:pic>
      <p:sp>
        <p:nvSpPr>
          <p:cNvPr id="6" name="CaixaDeTexto 5"/>
          <p:cNvSpPr txBox="1"/>
          <p:nvPr/>
        </p:nvSpPr>
        <p:spPr>
          <a:xfrm>
            <a:off x="395537" y="1484784"/>
            <a:ext cx="8352928" cy="400110"/>
          </a:xfrm>
          <a:prstGeom prst="rect">
            <a:avLst/>
          </a:prstGeom>
          <a:noFill/>
        </p:spPr>
        <p:txBody>
          <a:bodyPr wrap="square" rtlCol="0">
            <a:spAutoFit/>
          </a:bodyPr>
          <a:lstStyle/>
          <a:p>
            <a:r>
              <a:rPr lang="en-US" sz="2000" smtClean="0"/>
              <a:t> </a:t>
            </a:r>
            <a:endParaRPr lang="en-US"/>
          </a:p>
        </p:txBody>
      </p:sp>
      <p:sp>
        <p:nvSpPr>
          <p:cNvPr id="9" name="CaixaDeTexto 8"/>
          <p:cNvSpPr txBox="1"/>
          <p:nvPr/>
        </p:nvSpPr>
        <p:spPr>
          <a:xfrm>
            <a:off x="165466" y="980728"/>
            <a:ext cx="8727013" cy="584775"/>
          </a:xfrm>
          <a:prstGeom prst="rect">
            <a:avLst/>
          </a:prstGeom>
          <a:noFill/>
        </p:spPr>
        <p:txBody>
          <a:bodyPr wrap="square" rtlCol="0">
            <a:spAutoFit/>
          </a:bodyPr>
          <a:lstStyle/>
          <a:p>
            <a:r>
              <a:rPr lang="en-US" sz="3200" smtClean="0">
                <a:solidFill>
                  <a:schemeClr val="accent6">
                    <a:lumMod val="50000"/>
                  </a:schemeClr>
                </a:solidFill>
              </a:rPr>
              <a:t> </a:t>
            </a:r>
            <a:r>
              <a:rPr lang="en-US" sz="3200" b="1" smtClean="0">
                <a:solidFill>
                  <a:schemeClr val="accent6">
                    <a:lumMod val="50000"/>
                  </a:schemeClr>
                </a:solidFill>
              </a:rPr>
              <a:t> Connection in series (only Loop)</a:t>
            </a:r>
            <a:endParaRPr lang="en-US" sz="2800">
              <a:solidFill>
                <a:schemeClr val="accent6">
                  <a:lumMod val="50000"/>
                </a:schemeClr>
              </a:solidFill>
            </a:endParaRPr>
          </a:p>
        </p:txBody>
      </p:sp>
      <p:pic>
        <p:nvPicPr>
          <p:cNvPr id="10"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7584" y="1606394"/>
            <a:ext cx="6963747" cy="4486902"/>
          </a:xfrm>
          <a:prstGeom prst="rect">
            <a:avLst/>
          </a:prstGeom>
          <a:solidFill>
            <a:schemeClr val="accent1"/>
          </a:solidFill>
        </p:spPr>
      </p:pic>
    </p:spTree>
    <p:extLst>
      <p:ext uri="{BB962C8B-B14F-4D97-AF65-F5344CB8AC3E}">
        <p14:creationId xmlns:p14="http://schemas.microsoft.com/office/powerpoint/2010/main" val="175869314"/>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3"/>
          <p:cNvSpPr>
            <a:spLocks noGrp="1"/>
          </p:cNvSpPr>
          <p:nvPr>
            <p:ph type="sldNum" sz="quarter" idx="12"/>
          </p:nvPr>
        </p:nvSpPr>
        <p:spPr/>
        <p:txBody>
          <a:bodyPr/>
          <a:lstStyle/>
          <a:p>
            <a:fld id="{C3D7ECC1-64DB-4830-A5F0-B13E67A92AC5}" type="slidenum">
              <a:rPr lang="en-US" b="1" smtClean="0"/>
              <a:pPr/>
              <a:t>103</a:t>
            </a:fld>
            <a:endParaRPr lang="en-US" b="1"/>
          </a:p>
        </p:txBody>
      </p:sp>
      <p:sp>
        <p:nvSpPr>
          <p:cNvPr id="3" name="CaixaDeTexto 2"/>
          <p:cNvSpPr txBox="1"/>
          <p:nvPr/>
        </p:nvSpPr>
        <p:spPr>
          <a:xfrm>
            <a:off x="395537" y="1484784"/>
            <a:ext cx="8352928" cy="400110"/>
          </a:xfrm>
          <a:prstGeom prst="rect">
            <a:avLst/>
          </a:prstGeom>
          <a:noFill/>
        </p:spPr>
        <p:txBody>
          <a:bodyPr wrap="square" rtlCol="0">
            <a:spAutoFit/>
          </a:bodyPr>
          <a:lstStyle/>
          <a:p>
            <a:r>
              <a:rPr lang="en-US" sz="2000" smtClean="0"/>
              <a:t> </a:t>
            </a:r>
            <a:endParaRPr lang="en-US"/>
          </a:p>
        </p:txBody>
      </p:sp>
      <p:sp>
        <p:nvSpPr>
          <p:cNvPr id="8" name="Retângulo 7"/>
          <p:cNvSpPr/>
          <p:nvPr/>
        </p:nvSpPr>
        <p:spPr>
          <a:xfrm>
            <a:off x="13648" y="13647"/>
            <a:ext cx="9000000" cy="721439"/>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400" b="1" smtClean="0">
                <a:solidFill>
                  <a:schemeClr val="tx1"/>
                </a:solidFill>
              </a:rPr>
              <a:t>PHYSICAL CONNECTION OF PUMPS</a:t>
            </a:r>
            <a:endParaRPr lang="en-US" sz="2400" b="1">
              <a:solidFill>
                <a:schemeClr val="tx1"/>
              </a:solidFill>
            </a:endParaRPr>
          </a:p>
        </p:txBody>
      </p:sp>
      <p:pic>
        <p:nvPicPr>
          <p:cNvPr id="7" name="Picture 1" descr="EzTechLogo.gif"/>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5537" y="119857"/>
            <a:ext cx="1178689" cy="509017"/>
          </a:xfrm>
          <a:prstGeom prst="rect">
            <a:avLst/>
          </a:prstGeom>
          <a:noFill/>
          <a:ln>
            <a:noFill/>
          </a:ln>
          <a:extLst/>
        </p:spPr>
      </p:pic>
      <p:sp>
        <p:nvSpPr>
          <p:cNvPr id="6" name="CaixaDeTexto 5"/>
          <p:cNvSpPr txBox="1"/>
          <p:nvPr/>
        </p:nvSpPr>
        <p:spPr>
          <a:xfrm>
            <a:off x="395537" y="1484784"/>
            <a:ext cx="8352928" cy="400110"/>
          </a:xfrm>
          <a:prstGeom prst="rect">
            <a:avLst/>
          </a:prstGeom>
          <a:noFill/>
        </p:spPr>
        <p:txBody>
          <a:bodyPr wrap="square" rtlCol="0">
            <a:spAutoFit/>
          </a:bodyPr>
          <a:lstStyle/>
          <a:p>
            <a:r>
              <a:rPr lang="en-US" sz="2000" smtClean="0"/>
              <a:t> </a:t>
            </a:r>
            <a:endParaRPr lang="en-US"/>
          </a:p>
        </p:txBody>
      </p:sp>
      <p:sp>
        <p:nvSpPr>
          <p:cNvPr id="9" name="CaixaDeTexto 8"/>
          <p:cNvSpPr txBox="1"/>
          <p:nvPr/>
        </p:nvSpPr>
        <p:spPr>
          <a:xfrm>
            <a:off x="165466" y="980728"/>
            <a:ext cx="8727013" cy="584775"/>
          </a:xfrm>
          <a:prstGeom prst="rect">
            <a:avLst/>
          </a:prstGeom>
          <a:noFill/>
        </p:spPr>
        <p:txBody>
          <a:bodyPr wrap="square" rtlCol="0">
            <a:spAutoFit/>
          </a:bodyPr>
          <a:lstStyle/>
          <a:p>
            <a:r>
              <a:rPr lang="en-US" sz="3200" dirty="0" smtClean="0">
                <a:solidFill>
                  <a:schemeClr val="accent6">
                    <a:lumMod val="50000"/>
                  </a:schemeClr>
                </a:solidFill>
              </a:rPr>
              <a:t> </a:t>
            </a:r>
            <a:r>
              <a:rPr lang="en-US" sz="3200" b="1" dirty="0" smtClean="0">
                <a:solidFill>
                  <a:schemeClr val="accent6">
                    <a:lumMod val="50000"/>
                  </a:schemeClr>
                </a:solidFill>
              </a:rPr>
              <a:t> Connection in parallel (only RS485)</a:t>
            </a:r>
            <a:endParaRPr lang="en-US" sz="2800" dirty="0">
              <a:solidFill>
                <a:schemeClr val="accent6">
                  <a:lumMod val="50000"/>
                </a:schemeClr>
              </a:solidFill>
            </a:endParaRPr>
          </a:p>
        </p:txBody>
      </p:sp>
      <p:pic>
        <p:nvPicPr>
          <p:cNvPr id="11"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7584" y="1591544"/>
            <a:ext cx="6963747" cy="4429744"/>
          </a:xfrm>
          <a:prstGeom prst="rect">
            <a:avLst/>
          </a:prstGeom>
          <a:pattFill prst="ltDnDiag">
            <a:fgClr>
              <a:schemeClr val="accent1"/>
            </a:fgClr>
            <a:bgClr>
              <a:schemeClr val="bg1"/>
            </a:bgClr>
          </a:pattFill>
        </p:spPr>
      </p:pic>
    </p:spTree>
    <p:extLst>
      <p:ext uri="{BB962C8B-B14F-4D97-AF65-F5344CB8AC3E}">
        <p14:creationId xmlns:p14="http://schemas.microsoft.com/office/powerpoint/2010/main" val="194251058"/>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3"/>
          <p:cNvSpPr>
            <a:spLocks noGrp="1"/>
          </p:cNvSpPr>
          <p:nvPr>
            <p:ph type="sldNum" sz="quarter" idx="12"/>
          </p:nvPr>
        </p:nvSpPr>
        <p:spPr/>
        <p:txBody>
          <a:bodyPr/>
          <a:lstStyle/>
          <a:p>
            <a:fld id="{C3D7ECC1-64DB-4830-A5F0-B13E67A92AC5}" type="slidenum">
              <a:rPr lang="en-US" b="1" smtClean="0"/>
              <a:pPr/>
              <a:t>104</a:t>
            </a:fld>
            <a:endParaRPr lang="en-US" b="1"/>
          </a:p>
        </p:txBody>
      </p:sp>
      <p:sp>
        <p:nvSpPr>
          <p:cNvPr id="3" name="CaixaDeTexto 2"/>
          <p:cNvSpPr txBox="1"/>
          <p:nvPr/>
        </p:nvSpPr>
        <p:spPr>
          <a:xfrm>
            <a:off x="395537" y="1484784"/>
            <a:ext cx="8352928" cy="400110"/>
          </a:xfrm>
          <a:prstGeom prst="rect">
            <a:avLst/>
          </a:prstGeom>
          <a:noFill/>
        </p:spPr>
        <p:txBody>
          <a:bodyPr wrap="square" rtlCol="0">
            <a:spAutoFit/>
          </a:bodyPr>
          <a:lstStyle/>
          <a:p>
            <a:r>
              <a:rPr lang="en-US" sz="2000" smtClean="0"/>
              <a:t> </a:t>
            </a:r>
            <a:endParaRPr lang="en-US"/>
          </a:p>
        </p:txBody>
      </p:sp>
      <p:sp>
        <p:nvSpPr>
          <p:cNvPr id="8" name="Retângulo 7"/>
          <p:cNvSpPr/>
          <p:nvPr/>
        </p:nvSpPr>
        <p:spPr>
          <a:xfrm>
            <a:off x="13648" y="13647"/>
            <a:ext cx="9000000" cy="721439"/>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400" b="1" smtClean="0">
                <a:solidFill>
                  <a:schemeClr val="tx1"/>
                </a:solidFill>
              </a:rPr>
              <a:t>PHYSICAL CONNECTION OF PUMPS</a:t>
            </a:r>
            <a:endParaRPr lang="en-US" sz="2400" b="1">
              <a:solidFill>
                <a:schemeClr val="tx1"/>
              </a:solidFill>
            </a:endParaRPr>
          </a:p>
        </p:txBody>
      </p:sp>
      <p:pic>
        <p:nvPicPr>
          <p:cNvPr id="7" name="Picture 1" descr="EzTechLogo.gif"/>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5537" y="119857"/>
            <a:ext cx="1178689" cy="509017"/>
          </a:xfrm>
          <a:prstGeom prst="rect">
            <a:avLst/>
          </a:prstGeom>
          <a:noFill/>
          <a:ln>
            <a:noFill/>
          </a:ln>
          <a:extLst/>
        </p:spPr>
      </p:pic>
      <p:sp>
        <p:nvSpPr>
          <p:cNvPr id="6" name="CaixaDeTexto 5"/>
          <p:cNvSpPr txBox="1"/>
          <p:nvPr/>
        </p:nvSpPr>
        <p:spPr>
          <a:xfrm>
            <a:off x="395537" y="1484784"/>
            <a:ext cx="8352928" cy="400110"/>
          </a:xfrm>
          <a:prstGeom prst="rect">
            <a:avLst/>
          </a:prstGeom>
          <a:noFill/>
        </p:spPr>
        <p:txBody>
          <a:bodyPr wrap="square" rtlCol="0">
            <a:spAutoFit/>
          </a:bodyPr>
          <a:lstStyle/>
          <a:p>
            <a:r>
              <a:rPr lang="en-US" sz="2000" smtClean="0"/>
              <a:t> </a:t>
            </a:r>
            <a:endParaRPr lang="en-US"/>
          </a:p>
        </p:txBody>
      </p:sp>
      <p:sp>
        <p:nvSpPr>
          <p:cNvPr id="9" name="CaixaDeTexto 8"/>
          <p:cNvSpPr txBox="1"/>
          <p:nvPr/>
        </p:nvSpPr>
        <p:spPr>
          <a:xfrm>
            <a:off x="179512" y="836712"/>
            <a:ext cx="8727013" cy="584775"/>
          </a:xfrm>
          <a:prstGeom prst="rect">
            <a:avLst/>
          </a:prstGeom>
          <a:noFill/>
        </p:spPr>
        <p:txBody>
          <a:bodyPr wrap="square" rtlCol="0">
            <a:spAutoFit/>
          </a:bodyPr>
          <a:lstStyle/>
          <a:p>
            <a:r>
              <a:rPr lang="en-US" sz="3200" smtClean="0">
                <a:solidFill>
                  <a:schemeClr val="accent6">
                    <a:lumMod val="50000"/>
                  </a:schemeClr>
                </a:solidFill>
              </a:rPr>
              <a:t> </a:t>
            </a:r>
            <a:r>
              <a:rPr lang="en-US" sz="3200" b="1" smtClean="0">
                <a:solidFill>
                  <a:schemeClr val="accent6">
                    <a:lumMod val="50000"/>
                  </a:schemeClr>
                </a:solidFill>
              </a:rPr>
              <a:t> Pumps connection table</a:t>
            </a:r>
            <a:endParaRPr lang="en-US" sz="2800">
              <a:solidFill>
                <a:schemeClr val="accent6">
                  <a:lumMod val="50000"/>
                </a:schemeClr>
              </a:solidFill>
            </a:endParaRPr>
          </a:p>
        </p:txBody>
      </p:sp>
      <p:sp>
        <p:nvSpPr>
          <p:cNvPr id="12" name="CaixaDeTexto 11"/>
          <p:cNvSpPr txBox="1"/>
          <p:nvPr/>
        </p:nvSpPr>
        <p:spPr>
          <a:xfrm>
            <a:off x="248544" y="6381328"/>
            <a:ext cx="4212948" cy="738664"/>
          </a:xfrm>
          <a:prstGeom prst="rect">
            <a:avLst/>
          </a:prstGeom>
          <a:noFill/>
        </p:spPr>
        <p:txBody>
          <a:bodyPr wrap="none" rtlCol="0">
            <a:spAutoFit/>
          </a:bodyPr>
          <a:lstStyle/>
          <a:p>
            <a:r>
              <a:rPr lang="en-US" sz="1400" b="1" smtClean="0"/>
              <a:t>EZID: Automation CL = 2.3V</a:t>
            </a:r>
          </a:p>
          <a:p>
            <a:r>
              <a:rPr lang="en-US" sz="1400" b="1" smtClean="0"/>
              <a:t>Pump CL = Same voltage of pumps table above</a:t>
            </a:r>
          </a:p>
          <a:p>
            <a:endParaRPr lang="en-US" sz="1400"/>
          </a:p>
        </p:txBody>
      </p:sp>
      <p:graphicFrame>
        <p:nvGraphicFramePr>
          <p:cNvPr id="11" name="Table 17"/>
          <p:cNvGraphicFramePr>
            <a:graphicFrameLocks noGrp="1"/>
          </p:cNvGraphicFramePr>
          <p:nvPr>
            <p:extLst>
              <p:ext uri="{D42A27DB-BD31-4B8C-83A1-F6EECF244321}">
                <p14:modId xmlns:p14="http://schemas.microsoft.com/office/powerpoint/2010/main" val="2744024756"/>
              </p:ext>
            </p:extLst>
          </p:nvPr>
        </p:nvGraphicFramePr>
        <p:xfrm>
          <a:off x="179512" y="1340768"/>
          <a:ext cx="8496945" cy="5029200"/>
        </p:xfrm>
        <a:graphic>
          <a:graphicData uri="http://schemas.openxmlformats.org/drawingml/2006/table">
            <a:tbl>
              <a:tblPr firstRow="1" bandRow="1">
                <a:tableStyleId>{72833802-FEF1-4C79-8D5D-14CF1EAF98D9}</a:tableStyleId>
              </a:tblPr>
              <a:tblGrid>
                <a:gridCol w="1368152"/>
                <a:gridCol w="1414034"/>
                <a:gridCol w="5714759"/>
              </a:tblGrid>
              <a:tr h="554665">
                <a:tc>
                  <a:txBody>
                    <a:bodyPr/>
                    <a:lstStyle/>
                    <a:p>
                      <a:pPr algn="ctr"/>
                      <a:r>
                        <a:rPr lang="en-US" noProof="0" dirty="0" err="1" smtClean="0">
                          <a:solidFill>
                            <a:schemeClr val="tx1">
                              <a:lumMod val="65000"/>
                              <a:lumOff val="35000"/>
                            </a:schemeClr>
                          </a:solidFill>
                        </a:rPr>
                        <a:t>Manufac</a:t>
                      </a:r>
                      <a:r>
                        <a:rPr lang="en-US" noProof="0" dirty="0" smtClean="0">
                          <a:solidFill>
                            <a:schemeClr val="tx1">
                              <a:lumMod val="65000"/>
                              <a:lumOff val="35000"/>
                            </a:schemeClr>
                          </a:solidFill>
                        </a:rPr>
                        <a:t>-</a:t>
                      </a:r>
                    </a:p>
                    <a:p>
                      <a:pPr algn="ctr"/>
                      <a:r>
                        <a:rPr lang="en-US" noProof="0" dirty="0" err="1" smtClean="0">
                          <a:solidFill>
                            <a:schemeClr val="tx1">
                              <a:lumMod val="65000"/>
                              <a:lumOff val="35000"/>
                            </a:schemeClr>
                          </a:solidFill>
                        </a:rPr>
                        <a:t>turer</a:t>
                      </a:r>
                      <a:endParaRPr lang="en-US" noProof="0" dirty="0">
                        <a:solidFill>
                          <a:schemeClr val="tx1">
                            <a:lumMod val="65000"/>
                            <a:lumOff val="35000"/>
                          </a:schemeClr>
                        </a:solidFill>
                      </a:endParaRPr>
                    </a:p>
                  </a:txBody>
                  <a:tcP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accent2">
                        <a:lumMod val="40000"/>
                        <a:lumOff val="60000"/>
                      </a:schemeClr>
                    </a:solidFill>
                  </a:tcPr>
                </a:tc>
                <a:tc>
                  <a:txBody>
                    <a:bodyPr/>
                    <a:lstStyle/>
                    <a:p>
                      <a:pPr algn="ctr"/>
                      <a:r>
                        <a:rPr lang="en-US" noProof="0" smtClean="0">
                          <a:solidFill>
                            <a:schemeClr val="tx1">
                              <a:lumMod val="65000"/>
                              <a:lumOff val="35000"/>
                            </a:schemeClr>
                          </a:solidFill>
                        </a:rPr>
                        <a:t>Voltage</a:t>
                      </a:r>
                      <a:endParaRPr lang="en-US" noProof="0">
                        <a:solidFill>
                          <a:schemeClr val="tx1">
                            <a:lumMod val="65000"/>
                            <a:lumOff val="35000"/>
                          </a:schemeClr>
                        </a:solidFill>
                      </a:endParaRPr>
                    </a:p>
                  </a:txBody>
                  <a:tcP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accent2">
                        <a:lumMod val="40000"/>
                        <a:lumOff val="60000"/>
                      </a:schemeClr>
                    </a:solidFill>
                  </a:tcPr>
                </a:tc>
                <a:tc>
                  <a:txBody>
                    <a:bodyPr/>
                    <a:lstStyle/>
                    <a:p>
                      <a:pPr algn="ctr"/>
                      <a:r>
                        <a:rPr lang="en-US" noProof="0" dirty="0" smtClean="0">
                          <a:solidFill>
                            <a:schemeClr val="tx1">
                              <a:lumMod val="65000"/>
                              <a:lumOff val="35000"/>
                            </a:schemeClr>
                          </a:solidFill>
                        </a:rPr>
                        <a:t>Description</a:t>
                      </a:r>
                      <a:endParaRPr lang="en-US" noProof="0" dirty="0">
                        <a:solidFill>
                          <a:schemeClr val="tx1">
                            <a:lumMod val="65000"/>
                            <a:lumOff val="35000"/>
                          </a:schemeClr>
                        </a:solidFill>
                      </a:endParaRPr>
                    </a:p>
                  </a:txBody>
                  <a:tcP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accent2">
                        <a:lumMod val="40000"/>
                        <a:lumOff val="60000"/>
                      </a:schemeClr>
                    </a:solidFill>
                  </a:tcPr>
                </a:tc>
              </a:tr>
              <a:tr h="501839">
                <a:tc rowSpan="2">
                  <a:txBody>
                    <a:bodyPr/>
                    <a:lstStyle/>
                    <a:p>
                      <a:pPr algn="ctr"/>
                      <a:r>
                        <a:rPr lang="pt-BR" sz="1600" dirty="0" err="1" smtClean="0">
                          <a:solidFill>
                            <a:schemeClr val="tx1">
                              <a:lumMod val="85000"/>
                              <a:lumOff val="15000"/>
                            </a:schemeClr>
                          </a:solidFill>
                        </a:rPr>
                        <a:t>All</a:t>
                      </a:r>
                      <a:endParaRPr lang="en-NZ" sz="1600" dirty="0">
                        <a:solidFill>
                          <a:schemeClr val="tx1">
                            <a:lumMod val="85000"/>
                            <a:lumOff val="15000"/>
                          </a:schemeClr>
                        </a:solidFill>
                      </a:endParaRPr>
                    </a:p>
                  </a:txBody>
                  <a:tcP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tcPr>
                </a:tc>
                <a:tc>
                  <a:txBody>
                    <a:bodyPr/>
                    <a:lstStyle/>
                    <a:p>
                      <a:pPr algn="ctr"/>
                      <a:r>
                        <a:rPr lang="pt-BR" sz="1600" dirty="0" smtClean="0">
                          <a:solidFill>
                            <a:schemeClr val="tx1">
                              <a:lumMod val="85000"/>
                              <a:lumOff val="15000"/>
                            </a:schemeClr>
                          </a:solidFill>
                        </a:rPr>
                        <a:t> &lt; 0.2v</a:t>
                      </a:r>
                      <a:endParaRPr lang="en-NZ" sz="1600" dirty="0">
                        <a:solidFill>
                          <a:schemeClr val="tx1">
                            <a:lumMod val="85000"/>
                            <a:lumOff val="15000"/>
                          </a:schemeClr>
                        </a:solidFill>
                      </a:endParaRPr>
                    </a:p>
                  </a:txBody>
                  <a:tcP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tcPr>
                </a:tc>
                <a:tc>
                  <a:txBody>
                    <a:bodyPr/>
                    <a:lstStyle/>
                    <a:p>
                      <a:r>
                        <a:rPr lang="en-US" sz="1600" kern="1200" noProof="0" smtClean="0">
                          <a:solidFill>
                            <a:schemeClr val="tx1">
                              <a:lumMod val="85000"/>
                              <a:lumOff val="15000"/>
                            </a:schemeClr>
                          </a:solidFill>
                          <a:latin typeface="+mn-lt"/>
                          <a:ea typeface="+mn-ea"/>
                          <a:cs typeface="+mn-cs"/>
                        </a:rPr>
                        <a:t>The positve and negative wires are shorted, it can be a  short on the cable, the slot or the pump’s busbar.</a:t>
                      </a:r>
                      <a:endParaRPr lang="en-US" sz="1600" noProof="0">
                        <a:solidFill>
                          <a:schemeClr val="tx1">
                            <a:lumMod val="85000"/>
                            <a:lumOff val="15000"/>
                          </a:schemeClr>
                        </a:solidFill>
                      </a:endParaRPr>
                    </a:p>
                  </a:txBody>
                  <a:tcP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tcPr>
                </a:tc>
              </a:tr>
              <a:tr h="501839">
                <a:tc vMerge="1">
                  <a:txBody>
                    <a:bodyPr/>
                    <a:lstStyle/>
                    <a:p>
                      <a:endParaRPr lang="en-NZ" dirty="0"/>
                    </a:p>
                  </a:txBody>
                  <a:tcPr/>
                </a:tc>
                <a:tc>
                  <a:txBody>
                    <a:bodyPr/>
                    <a:lstStyle/>
                    <a:p>
                      <a:pPr algn="ctr"/>
                      <a:r>
                        <a:rPr lang="pt-BR" sz="1600" dirty="0" smtClean="0">
                          <a:solidFill>
                            <a:schemeClr val="tx1">
                              <a:lumMod val="85000"/>
                              <a:lumOff val="15000"/>
                            </a:schemeClr>
                          </a:solidFill>
                        </a:rPr>
                        <a:t>&gt; 10</a:t>
                      </a:r>
                      <a:r>
                        <a:rPr lang="pt-BR" sz="1600" baseline="0" dirty="0" smtClean="0">
                          <a:solidFill>
                            <a:schemeClr val="tx1">
                              <a:lumMod val="85000"/>
                              <a:lumOff val="15000"/>
                            </a:schemeClr>
                          </a:solidFill>
                        </a:rPr>
                        <a:t>v</a:t>
                      </a:r>
                      <a:endParaRPr lang="en-NZ" sz="1600" dirty="0">
                        <a:solidFill>
                          <a:schemeClr val="tx1">
                            <a:lumMod val="85000"/>
                            <a:lumOff val="15000"/>
                          </a:schemeClr>
                        </a:solidFill>
                      </a:endParaRPr>
                    </a:p>
                  </a:txBody>
                  <a:tcP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tcPr>
                </a:tc>
                <a:tc>
                  <a:txBody>
                    <a:bodyPr/>
                    <a:lstStyle/>
                    <a:p>
                      <a:r>
                        <a:rPr lang="en-US" sz="1600" kern="1200" noProof="0" dirty="0" smtClean="0">
                          <a:solidFill>
                            <a:schemeClr val="tx1">
                              <a:lumMod val="85000"/>
                              <a:lumOff val="15000"/>
                            </a:schemeClr>
                          </a:solidFill>
                          <a:latin typeface="+mn-lt"/>
                          <a:ea typeface="+mn-ea"/>
                          <a:cs typeface="+mn-cs"/>
                        </a:rPr>
                        <a:t>The loop is not closed. It is probable that the cable is not connected to the pump or ruptured, or the pump busbar is open.</a:t>
                      </a:r>
                      <a:endParaRPr lang="en-US" sz="1600" noProof="0" dirty="0">
                        <a:solidFill>
                          <a:schemeClr val="tx1">
                            <a:lumMod val="85000"/>
                            <a:lumOff val="15000"/>
                          </a:schemeClr>
                        </a:solidFill>
                      </a:endParaRPr>
                    </a:p>
                  </a:txBody>
                  <a:tcP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tcPr>
                </a:tc>
              </a:tr>
              <a:tr h="501839">
                <a:tc rowSpan="2">
                  <a:txBody>
                    <a:bodyPr/>
                    <a:lstStyle/>
                    <a:p>
                      <a:pPr algn="ctr"/>
                      <a:r>
                        <a:rPr lang="pt-BR" sz="1600" dirty="0" smtClean="0">
                          <a:solidFill>
                            <a:schemeClr val="tx1">
                              <a:lumMod val="85000"/>
                              <a:lumOff val="15000"/>
                            </a:schemeClr>
                          </a:solidFill>
                        </a:rPr>
                        <a:t>Wayne</a:t>
                      </a:r>
                      <a:endParaRPr lang="en-NZ" sz="1600" dirty="0">
                        <a:solidFill>
                          <a:schemeClr val="tx1">
                            <a:lumMod val="85000"/>
                            <a:lumOff val="15000"/>
                          </a:schemeClr>
                        </a:solidFill>
                      </a:endParaRPr>
                    </a:p>
                  </a:txBody>
                  <a:tcP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tcPr>
                </a:tc>
                <a:tc>
                  <a:txBody>
                    <a:bodyPr/>
                    <a:lstStyle/>
                    <a:p>
                      <a:pPr algn="ctr"/>
                      <a:r>
                        <a:rPr lang="pt-BR" sz="1600" dirty="0" smtClean="0">
                          <a:solidFill>
                            <a:schemeClr val="tx1">
                              <a:lumMod val="85000"/>
                              <a:lumOff val="15000"/>
                            </a:schemeClr>
                          </a:solidFill>
                        </a:rPr>
                        <a:t>&gt; 0.4v </a:t>
                      </a:r>
                      <a:r>
                        <a:rPr lang="pt-BR" sz="1600" dirty="0" err="1" smtClean="0">
                          <a:solidFill>
                            <a:schemeClr val="tx1">
                              <a:lumMod val="85000"/>
                              <a:lumOff val="15000"/>
                            </a:schemeClr>
                          </a:solidFill>
                        </a:rPr>
                        <a:t>and</a:t>
                      </a:r>
                      <a:endParaRPr lang="pt-BR" sz="1600" dirty="0" smtClean="0">
                        <a:solidFill>
                          <a:schemeClr val="tx1">
                            <a:lumMod val="85000"/>
                            <a:lumOff val="15000"/>
                          </a:schemeClr>
                        </a:solidFill>
                      </a:endParaRPr>
                    </a:p>
                    <a:p>
                      <a:pPr algn="ctr"/>
                      <a:r>
                        <a:rPr lang="pt-BR" sz="1600" dirty="0" smtClean="0">
                          <a:solidFill>
                            <a:schemeClr val="tx1">
                              <a:lumMod val="85000"/>
                              <a:lumOff val="15000"/>
                            </a:schemeClr>
                          </a:solidFill>
                        </a:rPr>
                        <a:t> &lt; 1.2v</a:t>
                      </a:r>
                      <a:endParaRPr lang="en-NZ" sz="1600" dirty="0">
                        <a:solidFill>
                          <a:schemeClr val="tx1">
                            <a:lumMod val="85000"/>
                            <a:lumOff val="15000"/>
                          </a:schemeClr>
                        </a:solidFill>
                      </a:endParaRPr>
                    </a:p>
                  </a:txBody>
                  <a:tcP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tcPr>
                </a:tc>
                <a:tc>
                  <a:txBody>
                    <a:bodyPr/>
                    <a:lstStyle/>
                    <a:p>
                      <a:r>
                        <a:rPr lang="en-US" sz="1600" kern="1200" dirty="0" smtClean="0">
                          <a:solidFill>
                            <a:schemeClr val="tx1">
                              <a:lumMod val="85000"/>
                              <a:lumOff val="15000"/>
                            </a:schemeClr>
                          </a:solidFill>
                          <a:latin typeface="+mn-lt"/>
                          <a:ea typeface="+mn-ea"/>
                          <a:cs typeface="+mn-cs"/>
                        </a:rPr>
                        <a:t>The positive and negative wires are inverted</a:t>
                      </a:r>
                      <a:r>
                        <a:rPr lang="pt-BR" sz="1600" kern="1200" dirty="0" smtClean="0">
                          <a:solidFill>
                            <a:schemeClr val="tx1">
                              <a:lumMod val="85000"/>
                              <a:lumOff val="15000"/>
                            </a:schemeClr>
                          </a:solidFill>
                          <a:latin typeface="+mn-lt"/>
                          <a:ea typeface="+mn-ea"/>
                          <a:cs typeface="+mn-cs"/>
                        </a:rPr>
                        <a:t>.</a:t>
                      </a:r>
                      <a:endParaRPr lang="en-NZ" sz="1600" dirty="0">
                        <a:solidFill>
                          <a:schemeClr val="tx1">
                            <a:lumMod val="85000"/>
                            <a:lumOff val="15000"/>
                          </a:schemeClr>
                        </a:solidFill>
                      </a:endParaRPr>
                    </a:p>
                  </a:txBody>
                  <a:tcP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tcPr>
                </a:tc>
              </a:tr>
              <a:tr h="501839">
                <a:tc vMerge="1">
                  <a:txBody>
                    <a:bodyPr/>
                    <a:lstStyle/>
                    <a:p>
                      <a:endParaRPr lang="en-NZ" dirty="0"/>
                    </a:p>
                  </a:txBody>
                  <a:tcPr/>
                </a:tc>
                <a:tc>
                  <a:txBody>
                    <a:bodyPr/>
                    <a:lstStyle/>
                    <a:p>
                      <a:pPr algn="ctr"/>
                      <a:r>
                        <a:rPr lang="pt-BR" sz="1600" dirty="0" smtClean="0">
                          <a:solidFill>
                            <a:schemeClr val="tx1">
                              <a:lumMod val="85000"/>
                              <a:lumOff val="15000"/>
                            </a:schemeClr>
                          </a:solidFill>
                        </a:rPr>
                        <a:t>&gt; 2.0v </a:t>
                      </a:r>
                      <a:r>
                        <a:rPr lang="pt-BR" sz="1600" dirty="0" err="1" smtClean="0">
                          <a:solidFill>
                            <a:schemeClr val="tx1">
                              <a:lumMod val="85000"/>
                              <a:lumOff val="15000"/>
                            </a:schemeClr>
                          </a:solidFill>
                        </a:rPr>
                        <a:t>and</a:t>
                      </a:r>
                      <a:endParaRPr lang="pt-BR" sz="1600" dirty="0" smtClean="0">
                        <a:solidFill>
                          <a:schemeClr val="tx1">
                            <a:lumMod val="85000"/>
                            <a:lumOff val="15000"/>
                          </a:schemeClr>
                        </a:solidFill>
                      </a:endParaRPr>
                    </a:p>
                    <a:p>
                      <a:pPr algn="ctr"/>
                      <a:r>
                        <a:rPr lang="pt-BR" sz="1600" dirty="0" smtClean="0">
                          <a:solidFill>
                            <a:schemeClr val="tx1">
                              <a:lumMod val="85000"/>
                              <a:lumOff val="15000"/>
                            </a:schemeClr>
                          </a:solidFill>
                        </a:rPr>
                        <a:t> &lt; 4.0v</a:t>
                      </a:r>
                      <a:endParaRPr lang="en-NZ" sz="1600" dirty="0">
                        <a:solidFill>
                          <a:schemeClr val="tx1">
                            <a:lumMod val="85000"/>
                            <a:lumOff val="15000"/>
                          </a:schemeClr>
                        </a:solidFill>
                      </a:endParaRPr>
                    </a:p>
                  </a:txBody>
                  <a:tcP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tcPr>
                </a:tc>
                <a:tc>
                  <a:txBody>
                    <a:bodyPr/>
                    <a:lstStyle/>
                    <a:p>
                      <a:r>
                        <a:rPr lang="en-NZ" sz="1600" kern="1200" dirty="0" smtClean="0">
                          <a:solidFill>
                            <a:schemeClr val="tx1">
                              <a:lumMod val="85000"/>
                              <a:lumOff val="15000"/>
                            </a:schemeClr>
                          </a:solidFill>
                          <a:latin typeface="+mn-lt"/>
                          <a:ea typeface="+mn-ea"/>
                          <a:cs typeface="+mn-cs"/>
                        </a:rPr>
                        <a:t>The connection is correct.</a:t>
                      </a:r>
                      <a:endParaRPr lang="en-NZ" sz="1600" dirty="0">
                        <a:solidFill>
                          <a:schemeClr val="tx1">
                            <a:lumMod val="85000"/>
                            <a:lumOff val="15000"/>
                          </a:schemeClr>
                        </a:solidFill>
                      </a:endParaRPr>
                    </a:p>
                  </a:txBody>
                  <a:tcP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tcPr>
                </a:tc>
              </a:tr>
              <a:tr h="501839">
                <a:tc rowSpan="2">
                  <a:txBody>
                    <a:bodyPr/>
                    <a:lstStyle/>
                    <a:p>
                      <a:pPr algn="ctr"/>
                      <a:r>
                        <a:rPr lang="pt-BR" sz="1600" dirty="0" err="1" smtClean="0">
                          <a:solidFill>
                            <a:schemeClr val="tx1">
                              <a:lumMod val="85000"/>
                              <a:lumOff val="15000"/>
                            </a:schemeClr>
                          </a:solidFill>
                        </a:rPr>
                        <a:t>Gilbarco</a:t>
                      </a:r>
                      <a:endParaRPr lang="en-NZ" sz="1600" dirty="0">
                        <a:solidFill>
                          <a:schemeClr val="tx1">
                            <a:lumMod val="85000"/>
                            <a:lumOff val="15000"/>
                          </a:schemeClr>
                        </a:solidFill>
                      </a:endParaRPr>
                    </a:p>
                  </a:txBody>
                  <a:tcP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tcPr>
                </a:tc>
                <a:tc>
                  <a:txBody>
                    <a:bodyPr/>
                    <a:lstStyle/>
                    <a:p>
                      <a:pPr algn="ctr"/>
                      <a:r>
                        <a:rPr lang="pt-BR" sz="1600" dirty="0" smtClean="0">
                          <a:solidFill>
                            <a:schemeClr val="tx1">
                              <a:lumMod val="85000"/>
                              <a:lumOff val="15000"/>
                            </a:schemeClr>
                          </a:solidFill>
                        </a:rPr>
                        <a:t>&gt;</a:t>
                      </a:r>
                      <a:r>
                        <a:rPr lang="pt-BR" sz="1600" baseline="0" dirty="0" smtClean="0">
                          <a:solidFill>
                            <a:schemeClr val="tx1">
                              <a:lumMod val="85000"/>
                              <a:lumOff val="15000"/>
                            </a:schemeClr>
                          </a:solidFill>
                        </a:rPr>
                        <a:t> 2.3v </a:t>
                      </a:r>
                      <a:r>
                        <a:rPr lang="pt-BR" sz="1600" baseline="0" dirty="0" err="1" smtClean="0">
                          <a:solidFill>
                            <a:schemeClr val="tx1">
                              <a:lumMod val="85000"/>
                              <a:lumOff val="15000"/>
                            </a:schemeClr>
                          </a:solidFill>
                        </a:rPr>
                        <a:t>and</a:t>
                      </a:r>
                      <a:endParaRPr lang="pt-BR" sz="1600" baseline="0" dirty="0" smtClean="0">
                        <a:solidFill>
                          <a:schemeClr val="tx1">
                            <a:lumMod val="85000"/>
                            <a:lumOff val="15000"/>
                          </a:schemeClr>
                        </a:solidFill>
                      </a:endParaRPr>
                    </a:p>
                    <a:p>
                      <a:pPr algn="ctr"/>
                      <a:r>
                        <a:rPr lang="pt-BR" sz="1600" baseline="0" dirty="0" smtClean="0">
                          <a:solidFill>
                            <a:schemeClr val="tx1">
                              <a:lumMod val="85000"/>
                              <a:lumOff val="15000"/>
                            </a:schemeClr>
                          </a:solidFill>
                        </a:rPr>
                        <a:t> &lt; 2.7v</a:t>
                      </a:r>
                      <a:endParaRPr lang="en-NZ" sz="1600" dirty="0">
                        <a:solidFill>
                          <a:schemeClr val="tx1">
                            <a:lumMod val="85000"/>
                            <a:lumOff val="15000"/>
                          </a:schemeClr>
                        </a:solidFill>
                      </a:endParaRPr>
                    </a:p>
                  </a:txBody>
                  <a:tcP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tcPr>
                </a:tc>
                <a:tc>
                  <a:txBody>
                    <a:bodyPr/>
                    <a:lstStyle/>
                    <a:p>
                      <a:r>
                        <a:rPr lang="en-US" sz="1600" kern="1200" dirty="0" smtClean="0">
                          <a:solidFill>
                            <a:schemeClr val="tx1">
                              <a:lumMod val="85000"/>
                              <a:lumOff val="15000"/>
                            </a:schemeClr>
                          </a:solidFill>
                          <a:latin typeface="+mn-lt"/>
                          <a:ea typeface="+mn-ea"/>
                          <a:cs typeface="+mn-cs"/>
                        </a:rPr>
                        <a:t>The positive and negative wires are inverted</a:t>
                      </a:r>
                      <a:r>
                        <a:rPr lang="pt-BR" sz="1600" kern="1200" dirty="0" smtClean="0">
                          <a:solidFill>
                            <a:schemeClr val="tx1">
                              <a:lumMod val="85000"/>
                              <a:lumOff val="15000"/>
                            </a:schemeClr>
                          </a:solidFill>
                          <a:latin typeface="+mn-lt"/>
                          <a:ea typeface="+mn-ea"/>
                          <a:cs typeface="+mn-cs"/>
                        </a:rPr>
                        <a:t>.</a:t>
                      </a:r>
                      <a:endParaRPr lang="en-NZ" sz="1600" dirty="0">
                        <a:solidFill>
                          <a:schemeClr val="tx1">
                            <a:lumMod val="85000"/>
                            <a:lumOff val="15000"/>
                          </a:schemeClr>
                        </a:solidFill>
                      </a:endParaRPr>
                    </a:p>
                  </a:txBody>
                  <a:tcP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tcPr>
                </a:tc>
              </a:tr>
              <a:tr h="501839">
                <a:tc vMerge="1">
                  <a:txBody>
                    <a:bodyPr/>
                    <a:lstStyle/>
                    <a:p>
                      <a:endParaRPr lang="en-NZ" dirty="0"/>
                    </a:p>
                  </a:txBody>
                  <a:tcPr/>
                </a:tc>
                <a:tc>
                  <a:txBody>
                    <a:bodyPr/>
                    <a:lstStyle/>
                    <a:p>
                      <a:pPr algn="ctr"/>
                      <a:r>
                        <a:rPr lang="pt-BR" sz="1600" dirty="0" smtClean="0">
                          <a:solidFill>
                            <a:schemeClr val="tx1">
                              <a:lumMod val="85000"/>
                              <a:lumOff val="15000"/>
                            </a:schemeClr>
                          </a:solidFill>
                        </a:rPr>
                        <a:t>&gt; 1.5v </a:t>
                      </a:r>
                      <a:r>
                        <a:rPr lang="pt-BR" sz="1600" dirty="0" err="1" smtClean="0">
                          <a:solidFill>
                            <a:schemeClr val="tx1">
                              <a:lumMod val="85000"/>
                              <a:lumOff val="15000"/>
                            </a:schemeClr>
                          </a:solidFill>
                        </a:rPr>
                        <a:t>and</a:t>
                      </a:r>
                      <a:endParaRPr lang="pt-BR" sz="1600" dirty="0" smtClean="0">
                        <a:solidFill>
                          <a:schemeClr val="tx1">
                            <a:lumMod val="85000"/>
                            <a:lumOff val="15000"/>
                          </a:schemeClr>
                        </a:solidFill>
                      </a:endParaRPr>
                    </a:p>
                    <a:p>
                      <a:pPr algn="ctr"/>
                      <a:r>
                        <a:rPr lang="pt-BR" sz="1600" dirty="0" smtClean="0">
                          <a:solidFill>
                            <a:schemeClr val="tx1">
                              <a:lumMod val="85000"/>
                              <a:lumOff val="15000"/>
                            </a:schemeClr>
                          </a:solidFill>
                        </a:rPr>
                        <a:t> &lt; 2.0v</a:t>
                      </a:r>
                      <a:endParaRPr lang="en-NZ" sz="1600" dirty="0">
                        <a:solidFill>
                          <a:schemeClr val="tx1">
                            <a:lumMod val="85000"/>
                            <a:lumOff val="15000"/>
                          </a:schemeClr>
                        </a:solidFill>
                      </a:endParaRPr>
                    </a:p>
                  </a:txBody>
                  <a:tcP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tcPr>
                </a:tc>
                <a:tc>
                  <a:txBody>
                    <a:bodyPr/>
                    <a:lstStyle/>
                    <a:p>
                      <a:r>
                        <a:rPr lang="en-NZ" sz="1600" kern="1200" dirty="0" smtClean="0">
                          <a:solidFill>
                            <a:schemeClr val="tx1">
                              <a:lumMod val="85000"/>
                              <a:lumOff val="15000"/>
                            </a:schemeClr>
                          </a:solidFill>
                          <a:latin typeface="+mn-lt"/>
                          <a:ea typeface="+mn-ea"/>
                          <a:cs typeface="+mn-cs"/>
                        </a:rPr>
                        <a:t>The connection is correct.</a:t>
                      </a:r>
                      <a:endParaRPr lang="en-NZ" sz="1600" dirty="0">
                        <a:solidFill>
                          <a:schemeClr val="tx1">
                            <a:lumMod val="85000"/>
                            <a:lumOff val="15000"/>
                          </a:schemeClr>
                        </a:solidFill>
                      </a:endParaRPr>
                    </a:p>
                  </a:txBody>
                  <a:tcP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tcPr>
                </a:tc>
              </a:tr>
              <a:tr h="321353">
                <a:tc rowSpan="2">
                  <a:txBody>
                    <a:bodyPr/>
                    <a:lstStyle/>
                    <a:p>
                      <a:pPr algn="ctr"/>
                      <a:r>
                        <a:rPr lang="pt-BR" sz="1600" dirty="0" err="1" smtClean="0">
                          <a:solidFill>
                            <a:schemeClr val="tx1">
                              <a:lumMod val="85000"/>
                              <a:lumOff val="15000"/>
                            </a:schemeClr>
                          </a:solidFill>
                        </a:rPr>
                        <a:t>Stratema</a:t>
                      </a:r>
                      <a:endParaRPr lang="en-NZ" sz="1600" dirty="0">
                        <a:solidFill>
                          <a:schemeClr val="tx1">
                            <a:lumMod val="85000"/>
                            <a:lumOff val="15000"/>
                          </a:schemeClr>
                        </a:solidFill>
                      </a:endParaRPr>
                    </a:p>
                  </a:txBody>
                  <a:tcP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tcPr>
                </a:tc>
                <a:tc>
                  <a:txBody>
                    <a:bodyPr/>
                    <a:lstStyle/>
                    <a:p>
                      <a:pPr algn="ctr"/>
                      <a:r>
                        <a:rPr lang="pt-BR" sz="1600" dirty="0" smtClean="0">
                          <a:solidFill>
                            <a:schemeClr val="tx1">
                              <a:lumMod val="85000"/>
                              <a:lumOff val="15000"/>
                            </a:schemeClr>
                          </a:solidFill>
                        </a:rPr>
                        <a:t>3.4v</a:t>
                      </a:r>
                      <a:endParaRPr lang="en-NZ" sz="1600" dirty="0">
                        <a:solidFill>
                          <a:schemeClr val="tx1">
                            <a:lumMod val="85000"/>
                            <a:lumOff val="15000"/>
                          </a:schemeClr>
                        </a:solidFill>
                      </a:endParaRPr>
                    </a:p>
                  </a:txBody>
                  <a:tcP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tcPr>
                </a:tc>
                <a:tc>
                  <a:txBody>
                    <a:bodyPr/>
                    <a:lstStyle/>
                    <a:p>
                      <a:r>
                        <a:rPr lang="en-NZ" sz="1600" kern="1200" dirty="0" smtClean="0">
                          <a:solidFill>
                            <a:schemeClr val="tx1">
                              <a:lumMod val="85000"/>
                              <a:lumOff val="15000"/>
                            </a:schemeClr>
                          </a:solidFill>
                          <a:latin typeface="+mn-lt"/>
                          <a:ea typeface="+mn-ea"/>
                          <a:cs typeface="+mn-cs"/>
                        </a:rPr>
                        <a:t>The connection is correct</a:t>
                      </a:r>
                      <a:endParaRPr lang="en-NZ" sz="1600" dirty="0">
                        <a:solidFill>
                          <a:schemeClr val="tx1">
                            <a:lumMod val="85000"/>
                            <a:lumOff val="15000"/>
                          </a:schemeClr>
                        </a:solidFill>
                      </a:endParaRPr>
                    </a:p>
                  </a:txBody>
                  <a:tcP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tcPr>
                </a:tc>
              </a:tr>
              <a:tr h="321353">
                <a:tc vMerge="1">
                  <a:txBody>
                    <a:bodyPr/>
                    <a:lstStyle/>
                    <a:p>
                      <a:endParaRPr lang="en-NZ" dirty="0"/>
                    </a:p>
                  </a:txBody>
                  <a:tcPr/>
                </a:tc>
                <a:tc>
                  <a:txBody>
                    <a:bodyPr/>
                    <a:lstStyle/>
                    <a:p>
                      <a:pPr algn="ctr"/>
                      <a:r>
                        <a:rPr lang="pt-BR" sz="1600" dirty="0" smtClean="0">
                          <a:solidFill>
                            <a:schemeClr val="tx1">
                              <a:lumMod val="85000"/>
                              <a:lumOff val="15000"/>
                            </a:schemeClr>
                          </a:solidFill>
                        </a:rPr>
                        <a:t>2.6v</a:t>
                      </a:r>
                      <a:endParaRPr lang="en-NZ" sz="1600" dirty="0">
                        <a:solidFill>
                          <a:schemeClr val="tx1">
                            <a:lumMod val="85000"/>
                            <a:lumOff val="15000"/>
                          </a:schemeClr>
                        </a:solidFill>
                      </a:endParaRPr>
                    </a:p>
                  </a:txBody>
                  <a:tcP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tcPr>
                </a:tc>
                <a:tc>
                  <a:txBody>
                    <a:bodyPr/>
                    <a:lstStyle/>
                    <a:p>
                      <a:r>
                        <a:rPr lang="en-US" sz="1600" kern="1200" dirty="0" smtClean="0">
                          <a:solidFill>
                            <a:schemeClr val="tx1">
                              <a:lumMod val="85000"/>
                              <a:lumOff val="15000"/>
                            </a:schemeClr>
                          </a:solidFill>
                          <a:latin typeface="+mn-lt"/>
                          <a:ea typeface="+mn-ea"/>
                          <a:cs typeface="+mn-cs"/>
                        </a:rPr>
                        <a:t>The positive and negative wires are inverted</a:t>
                      </a:r>
                      <a:r>
                        <a:rPr lang="pt-BR" sz="1600" kern="1200" dirty="0" smtClean="0">
                          <a:solidFill>
                            <a:schemeClr val="tx1">
                              <a:lumMod val="85000"/>
                              <a:lumOff val="15000"/>
                            </a:schemeClr>
                          </a:solidFill>
                          <a:latin typeface="+mn-lt"/>
                          <a:ea typeface="+mn-ea"/>
                          <a:cs typeface="+mn-cs"/>
                        </a:rPr>
                        <a:t>.</a:t>
                      </a:r>
                      <a:endParaRPr lang="en-NZ" sz="1600" dirty="0">
                        <a:solidFill>
                          <a:schemeClr val="tx1">
                            <a:lumMod val="85000"/>
                            <a:lumOff val="15000"/>
                          </a:schemeClr>
                        </a:solidFill>
                      </a:endParaRPr>
                    </a:p>
                  </a:txBody>
                  <a:tcP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4260976514"/>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3"/>
          <p:cNvSpPr>
            <a:spLocks noGrp="1"/>
          </p:cNvSpPr>
          <p:nvPr>
            <p:ph type="sldNum" sz="quarter" idx="12"/>
          </p:nvPr>
        </p:nvSpPr>
        <p:spPr/>
        <p:txBody>
          <a:bodyPr/>
          <a:lstStyle/>
          <a:p>
            <a:fld id="{C3D7ECC1-64DB-4830-A5F0-B13E67A92AC5}" type="slidenum">
              <a:rPr lang="en-US" b="1" smtClean="0"/>
              <a:pPr/>
              <a:t>105</a:t>
            </a:fld>
            <a:endParaRPr lang="en-US" b="1"/>
          </a:p>
        </p:txBody>
      </p:sp>
      <p:sp>
        <p:nvSpPr>
          <p:cNvPr id="3" name="CaixaDeTexto 2"/>
          <p:cNvSpPr txBox="1"/>
          <p:nvPr/>
        </p:nvSpPr>
        <p:spPr>
          <a:xfrm>
            <a:off x="395537" y="1484784"/>
            <a:ext cx="8352928" cy="400110"/>
          </a:xfrm>
          <a:prstGeom prst="rect">
            <a:avLst/>
          </a:prstGeom>
          <a:noFill/>
        </p:spPr>
        <p:txBody>
          <a:bodyPr wrap="square" rtlCol="0">
            <a:spAutoFit/>
          </a:bodyPr>
          <a:lstStyle/>
          <a:p>
            <a:r>
              <a:rPr lang="en-US" sz="2000" smtClean="0"/>
              <a:t> </a:t>
            </a:r>
            <a:endParaRPr lang="en-US"/>
          </a:p>
        </p:txBody>
      </p:sp>
      <p:sp>
        <p:nvSpPr>
          <p:cNvPr id="8" name="Retângulo 7"/>
          <p:cNvSpPr/>
          <p:nvPr/>
        </p:nvSpPr>
        <p:spPr>
          <a:xfrm>
            <a:off x="13648" y="13647"/>
            <a:ext cx="9000000" cy="721439"/>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400" b="1" smtClean="0">
                <a:solidFill>
                  <a:schemeClr val="tx1"/>
                </a:solidFill>
              </a:rPr>
              <a:t>CONFIGURATION</a:t>
            </a:r>
            <a:endParaRPr lang="en-US" sz="2400" b="1">
              <a:solidFill>
                <a:schemeClr val="tx1"/>
              </a:solidFill>
            </a:endParaRPr>
          </a:p>
        </p:txBody>
      </p:sp>
      <p:pic>
        <p:nvPicPr>
          <p:cNvPr id="7" name="Picture 1" descr="EzTechLogo.gif"/>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5537" y="119857"/>
            <a:ext cx="1178689" cy="509017"/>
          </a:xfrm>
          <a:prstGeom prst="rect">
            <a:avLst/>
          </a:prstGeom>
          <a:noFill/>
          <a:ln>
            <a:noFill/>
          </a:ln>
          <a:extLst/>
        </p:spPr>
      </p:pic>
      <p:sp>
        <p:nvSpPr>
          <p:cNvPr id="6" name="CaixaDeTexto 5"/>
          <p:cNvSpPr txBox="1"/>
          <p:nvPr/>
        </p:nvSpPr>
        <p:spPr>
          <a:xfrm>
            <a:off x="395537" y="1484784"/>
            <a:ext cx="8352928" cy="400110"/>
          </a:xfrm>
          <a:prstGeom prst="rect">
            <a:avLst/>
          </a:prstGeom>
          <a:noFill/>
        </p:spPr>
        <p:txBody>
          <a:bodyPr wrap="square" rtlCol="0">
            <a:spAutoFit/>
          </a:bodyPr>
          <a:lstStyle/>
          <a:p>
            <a:r>
              <a:rPr lang="en-US" sz="2000" smtClean="0"/>
              <a:t> </a:t>
            </a:r>
            <a:endParaRPr lang="en-US"/>
          </a:p>
        </p:txBody>
      </p:sp>
      <p:sp>
        <p:nvSpPr>
          <p:cNvPr id="9" name="CaixaDeTexto 8"/>
          <p:cNvSpPr txBox="1"/>
          <p:nvPr/>
        </p:nvSpPr>
        <p:spPr>
          <a:xfrm>
            <a:off x="165466" y="980728"/>
            <a:ext cx="8727013" cy="584775"/>
          </a:xfrm>
          <a:prstGeom prst="rect">
            <a:avLst/>
          </a:prstGeom>
          <a:noFill/>
        </p:spPr>
        <p:txBody>
          <a:bodyPr wrap="square" rtlCol="0">
            <a:spAutoFit/>
          </a:bodyPr>
          <a:lstStyle/>
          <a:p>
            <a:r>
              <a:rPr lang="en-US" sz="3200" smtClean="0">
                <a:solidFill>
                  <a:schemeClr val="accent6">
                    <a:lumMod val="50000"/>
                  </a:schemeClr>
                </a:solidFill>
              </a:rPr>
              <a:t> </a:t>
            </a:r>
            <a:r>
              <a:rPr lang="en-US" sz="3200" b="1" smtClean="0">
                <a:solidFill>
                  <a:schemeClr val="accent6">
                    <a:lumMod val="50000"/>
                  </a:schemeClr>
                </a:solidFill>
              </a:rPr>
              <a:t> Wireless</a:t>
            </a:r>
            <a:endParaRPr lang="en-US" sz="2800">
              <a:solidFill>
                <a:schemeClr val="accent6">
                  <a:lumMod val="50000"/>
                </a:schemeClr>
              </a:solidFill>
            </a:endParaRPr>
          </a:p>
        </p:txBody>
      </p:sp>
      <p:sp>
        <p:nvSpPr>
          <p:cNvPr id="10" name="Arredondar Retângulo em um Canto Diagonal 9"/>
          <p:cNvSpPr/>
          <p:nvPr/>
        </p:nvSpPr>
        <p:spPr>
          <a:xfrm>
            <a:off x="132815" y="1565503"/>
            <a:ext cx="2999025" cy="5031849"/>
          </a:xfrm>
          <a:prstGeom prst="round2Diag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numCol="1" rtlCol="0" anchor="t"/>
          <a:lstStyle/>
          <a:p>
            <a:r>
              <a:rPr lang="en-US" sz="1600" b="1" dirty="0" smtClean="0">
                <a:solidFill>
                  <a:schemeClr val="tx1"/>
                </a:solidFill>
              </a:rPr>
              <a:t>CONFIGURATION OF THE CHANNEL AND THE PAN ID</a:t>
            </a:r>
            <a:endParaRPr lang="en-US" sz="1600" dirty="0" smtClean="0">
              <a:solidFill>
                <a:schemeClr val="tx1"/>
              </a:solidFill>
            </a:endParaRPr>
          </a:p>
          <a:p>
            <a:endParaRPr lang="en-US" sz="1600" dirty="0" smtClean="0">
              <a:solidFill>
                <a:schemeClr val="tx1"/>
              </a:solidFill>
            </a:endParaRPr>
          </a:p>
          <a:p>
            <a:r>
              <a:rPr lang="en-US" sz="1600" dirty="0" smtClean="0">
                <a:solidFill>
                  <a:schemeClr val="tx1"/>
                </a:solidFill>
              </a:rPr>
              <a:t>The Channel is the automation frequency and the PAN ID is the address of the Wireless network. The components will communicate only if they are in the same Channel and in the same PAN ID.</a:t>
            </a:r>
          </a:p>
          <a:p>
            <a:endParaRPr lang="en-US" sz="1600" dirty="0" smtClean="0">
              <a:solidFill>
                <a:schemeClr val="tx1"/>
              </a:solidFill>
            </a:endParaRPr>
          </a:p>
          <a:p>
            <a:r>
              <a:rPr lang="en-US" sz="1600" dirty="0" smtClean="0">
                <a:solidFill>
                  <a:schemeClr val="tx1"/>
                </a:solidFill>
              </a:rPr>
              <a:t>It is possible to configure by the </a:t>
            </a:r>
            <a:r>
              <a:rPr lang="en-US" sz="1600" dirty="0" err="1" smtClean="0">
                <a:solidFill>
                  <a:schemeClr val="tx1"/>
                </a:solidFill>
              </a:rPr>
              <a:t>EZTelnet</a:t>
            </a:r>
            <a:r>
              <a:rPr lang="en-US" sz="1600" dirty="0" smtClean="0">
                <a:solidFill>
                  <a:schemeClr val="tx1"/>
                </a:solidFill>
              </a:rPr>
              <a:t> using the commands in the </a:t>
            </a:r>
            <a:r>
              <a:rPr lang="en-US" sz="1600" dirty="0" err="1" smtClean="0">
                <a:solidFill>
                  <a:schemeClr val="tx1"/>
                </a:solidFill>
              </a:rPr>
              <a:t>EZTelnet</a:t>
            </a:r>
            <a:r>
              <a:rPr lang="en-US" sz="1600" dirty="0" smtClean="0">
                <a:solidFill>
                  <a:schemeClr val="tx1"/>
                </a:solidFill>
              </a:rPr>
              <a:t>.</a:t>
            </a:r>
          </a:p>
          <a:p>
            <a:endParaRPr lang="en-US" sz="1100" dirty="0">
              <a:solidFill>
                <a:schemeClr val="tx1"/>
              </a:solidFill>
            </a:endParaRPr>
          </a:p>
        </p:txBody>
      </p:sp>
      <p:pic>
        <p:nvPicPr>
          <p:cNvPr id="2" name="Imagem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12457" y="1046182"/>
            <a:ext cx="5146204" cy="5523132"/>
          </a:xfrm>
          <a:prstGeom prst="rect">
            <a:avLst/>
          </a:prstGeom>
        </p:spPr>
      </p:pic>
    </p:spTree>
    <p:extLst>
      <p:ext uri="{BB962C8B-B14F-4D97-AF65-F5344CB8AC3E}">
        <p14:creationId xmlns:p14="http://schemas.microsoft.com/office/powerpoint/2010/main" val="1674116190"/>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3"/>
          <p:cNvSpPr>
            <a:spLocks noGrp="1"/>
          </p:cNvSpPr>
          <p:nvPr>
            <p:ph type="sldNum" sz="quarter" idx="12"/>
          </p:nvPr>
        </p:nvSpPr>
        <p:spPr/>
        <p:txBody>
          <a:bodyPr/>
          <a:lstStyle/>
          <a:p>
            <a:fld id="{C3D7ECC1-64DB-4830-A5F0-B13E67A92AC5}" type="slidenum">
              <a:rPr lang="pt-BR" b="1" smtClean="0"/>
              <a:pPr/>
              <a:t>106</a:t>
            </a:fld>
            <a:endParaRPr lang="pt-BR" b="1" dirty="0"/>
          </a:p>
        </p:txBody>
      </p:sp>
      <p:sp>
        <p:nvSpPr>
          <p:cNvPr id="3" name="CaixaDeTexto 2"/>
          <p:cNvSpPr txBox="1"/>
          <p:nvPr/>
        </p:nvSpPr>
        <p:spPr>
          <a:xfrm>
            <a:off x="395537" y="1484784"/>
            <a:ext cx="8352928" cy="400110"/>
          </a:xfrm>
          <a:prstGeom prst="rect">
            <a:avLst/>
          </a:prstGeom>
          <a:noFill/>
        </p:spPr>
        <p:txBody>
          <a:bodyPr wrap="square" rtlCol="0">
            <a:spAutoFit/>
          </a:bodyPr>
          <a:lstStyle/>
          <a:p>
            <a:r>
              <a:rPr lang="pt-BR" sz="2000" dirty="0"/>
              <a:t> </a:t>
            </a:r>
            <a:endParaRPr lang="pt-BR" dirty="0"/>
          </a:p>
        </p:txBody>
      </p:sp>
      <p:sp>
        <p:nvSpPr>
          <p:cNvPr id="8" name="Retângulo 7"/>
          <p:cNvSpPr/>
          <p:nvPr/>
        </p:nvSpPr>
        <p:spPr>
          <a:xfrm>
            <a:off x="13648" y="13647"/>
            <a:ext cx="9000000" cy="721439"/>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400" b="1" dirty="0" smtClean="0">
                <a:solidFill>
                  <a:schemeClr val="tx1"/>
                </a:solidFill>
              </a:rPr>
              <a:t>CONFIGURATION</a:t>
            </a:r>
            <a:endParaRPr lang="en-US" sz="2400" b="1" dirty="0">
              <a:solidFill>
                <a:schemeClr val="tx1"/>
              </a:solidFill>
            </a:endParaRPr>
          </a:p>
        </p:txBody>
      </p:sp>
      <p:pic>
        <p:nvPicPr>
          <p:cNvPr id="7" name="Picture 1" descr="EzTechLogo.gif"/>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5537" y="119857"/>
            <a:ext cx="1178689" cy="509017"/>
          </a:xfrm>
          <a:prstGeom prst="rect">
            <a:avLst/>
          </a:prstGeom>
          <a:noFill/>
          <a:ln>
            <a:noFill/>
          </a:ln>
          <a:extLst/>
        </p:spPr>
      </p:pic>
      <p:sp>
        <p:nvSpPr>
          <p:cNvPr id="6" name="CaixaDeTexto 5"/>
          <p:cNvSpPr txBox="1"/>
          <p:nvPr/>
        </p:nvSpPr>
        <p:spPr>
          <a:xfrm>
            <a:off x="395537" y="1484784"/>
            <a:ext cx="8352928" cy="400110"/>
          </a:xfrm>
          <a:prstGeom prst="rect">
            <a:avLst/>
          </a:prstGeom>
          <a:noFill/>
        </p:spPr>
        <p:txBody>
          <a:bodyPr wrap="square" rtlCol="0">
            <a:spAutoFit/>
          </a:bodyPr>
          <a:lstStyle/>
          <a:p>
            <a:r>
              <a:rPr lang="pt-BR" sz="2000" dirty="0"/>
              <a:t> </a:t>
            </a:r>
            <a:endParaRPr lang="pt-BR" dirty="0"/>
          </a:p>
        </p:txBody>
      </p:sp>
      <p:sp>
        <p:nvSpPr>
          <p:cNvPr id="9" name="CaixaDeTexto 8"/>
          <p:cNvSpPr txBox="1"/>
          <p:nvPr/>
        </p:nvSpPr>
        <p:spPr>
          <a:xfrm>
            <a:off x="165466" y="980728"/>
            <a:ext cx="8727013" cy="584775"/>
          </a:xfrm>
          <a:prstGeom prst="rect">
            <a:avLst/>
          </a:prstGeom>
          <a:noFill/>
        </p:spPr>
        <p:txBody>
          <a:bodyPr wrap="square" rtlCol="0">
            <a:spAutoFit/>
          </a:bodyPr>
          <a:lstStyle/>
          <a:p>
            <a:r>
              <a:rPr lang="pt-BR" sz="3200" dirty="0" smtClean="0">
                <a:solidFill>
                  <a:schemeClr val="accent6">
                    <a:lumMod val="50000"/>
                  </a:schemeClr>
                </a:solidFill>
              </a:rPr>
              <a:t> </a:t>
            </a:r>
            <a:r>
              <a:rPr lang="pt-BR" sz="3200" b="1" dirty="0" smtClean="0">
                <a:solidFill>
                  <a:schemeClr val="accent6">
                    <a:lumMod val="50000"/>
                  </a:schemeClr>
                </a:solidFill>
              </a:rPr>
              <a:t> Wireless</a:t>
            </a:r>
            <a:endParaRPr lang="pt-BR" sz="2800" dirty="0">
              <a:solidFill>
                <a:schemeClr val="accent6">
                  <a:lumMod val="50000"/>
                </a:schemeClr>
              </a:solidFill>
            </a:endParaRPr>
          </a:p>
        </p:txBody>
      </p:sp>
      <p:pic>
        <p:nvPicPr>
          <p:cNvPr id="5" name="Imagem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75856" y="793954"/>
            <a:ext cx="5411708" cy="5803398"/>
          </a:xfrm>
          <a:prstGeom prst="rect">
            <a:avLst/>
          </a:prstGeom>
        </p:spPr>
      </p:pic>
      <p:sp>
        <p:nvSpPr>
          <p:cNvPr id="11" name="Arredondar Retângulo em um Canto Diagonal 10"/>
          <p:cNvSpPr/>
          <p:nvPr/>
        </p:nvSpPr>
        <p:spPr>
          <a:xfrm>
            <a:off x="132815" y="1565503"/>
            <a:ext cx="2999025" cy="5031849"/>
          </a:xfrm>
          <a:prstGeom prst="round2Diag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numCol="1" rtlCol="0" anchor="t"/>
          <a:lstStyle/>
          <a:p>
            <a:r>
              <a:rPr lang="en-US" sz="1600" b="1" dirty="0" smtClean="0">
                <a:solidFill>
                  <a:schemeClr val="tx1"/>
                </a:solidFill>
              </a:rPr>
              <a:t>CONFIGURATION OF THE CHANNEL AND THE PAN ID</a:t>
            </a:r>
            <a:endParaRPr lang="en-US" sz="1600" dirty="0" smtClean="0">
              <a:solidFill>
                <a:schemeClr val="tx1"/>
              </a:solidFill>
            </a:endParaRPr>
          </a:p>
          <a:p>
            <a:endParaRPr lang="en-US" sz="1600" dirty="0" smtClean="0">
              <a:solidFill>
                <a:schemeClr val="tx1"/>
              </a:solidFill>
            </a:endParaRPr>
          </a:p>
          <a:p>
            <a:r>
              <a:rPr lang="en-US" sz="1200" dirty="0" smtClean="0">
                <a:solidFill>
                  <a:schemeClr val="tx1"/>
                </a:solidFill>
              </a:rPr>
              <a:t>? – Command line options</a:t>
            </a:r>
          </a:p>
          <a:p>
            <a:endParaRPr lang="en-US" sz="1200" dirty="0" smtClean="0">
              <a:solidFill>
                <a:schemeClr val="tx1"/>
              </a:solidFill>
            </a:endParaRPr>
          </a:p>
          <a:p>
            <a:r>
              <a:rPr lang="en-US" sz="1200" dirty="0" smtClean="0">
                <a:solidFill>
                  <a:schemeClr val="tx1"/>
                </a:solidFill>
              </a:rPr>
              <a:t>1 – Look for all the devices on the </a:t>
            </a:r>
          </a:p>
          <a:p>
            <a:r>
              <a:rPr lang="en-US" sz="1200" dirty="0" err="1" smtClean="0">
                <a:solidFill>
                  <a:schemeClr val="tx1"/>
                </a:solidFill>
              </a:rPr>
              <a:t>ZigBee</a:t>
            </a:r>
            <a:r>
              <a:rPr lang="en-US" sz="1200" dirty="0" smtClean="0">
                <a:solidFill>
                  <a:schemeClr val="tx1"/>
                </a:solidFill>
              </a:rPr>
              <a:t> network (with the same Channel and Pan ID)</a:t>
            </a:r>
          </a:p>
          <a:p>
            <a:endParaRPr lang="en-US" sz="1200" dirty="0" smtClean="0">
              <a:solidFill>
                <a:schemeClr val="tx1"/>
              </a:solidFill>
            </a:endParaRPr>
          </a:p>
          <a:p>
            <a:r>
              <a:rPr lang="en-US" sz="1200" dirty="0" smtClean="0">
                <a:solidFill>
                  <a:schemeClr val="tx1"/>
                </a:solidFill>
              </a:rPr>
              <a:t>2 a 5 – Look for devices on slots 1 to 4</a:t>
            </a:r>
          </a:p>
          <a:p>
            <a:endParaRPr lang="en-US" sz="1200" dirty="0" smtClean="0">
              <a:solidFill>
                <a:schemeClr val="tx1"/>
              </a:solidFill>
            </a:endParaRPr>
          </a:p>
          <a:p>
            <a:r>
              <a:rPr lang="en-US" sz="1200" dirty="0" smtClean="0">
                <a:solidFill>
                  <a:schemeClr val="tx1"/>
                </a:solidFill>
              </a:rPr>
              <a:t>6 – Select a device</a:t>
            </a:r>
          </a:p>
          <a:p>
            <a:endParaRPr lang="en-US" sz="1200" dirty="0" smtClean="0">
              <a:solidFill>
                <a:schemeClr val="tx1"/>
              </a:solidFill>
            </a:endParaRPr>
          </a:p>
          <a:p>
            <a:r>
              <a:rPr lang="en-US" sz="1200" dirty="0" smtClean="0">
                <a:solidFill>
                  <a:schemeClr val="tx1"/>
                </a:solidFill>
              </a:rPr>
              <a:t>7 – Connect  to a device</a:t>
            </a:r>
          </a:p>
          <a:p>
            <a:endParaRPr lang="en-US" sz="1200" dirty="0" smtClean="0">
              <a:solidFill>
                <a:schemeClr val="tx1"/>
              </a:solidFill>
            </a:endParaRPr>
          </a:p>
          <a:p>
            <a:r>
              <a:rPr lang="en-US" sz="1200" dirty="0" smtClean="0">
                <a:solidFill>
                  <a:schemeClr val="tx1"/>
                </a:solidFill>
              </a:rPr>
              <a:t>N – Next device</a:t>
            </a:r>
          </a:p>
          <a:p>
            <a:endParaRPr lang="en-US" sz="1200" dirty="0" smtClean="0">
              <a:solidFill>
                <a:schemeClr val="tx1"/>
              </a:solidFill>
            </a:endParaRPr>
          </a:p>
          <a:p>
            <a:r>
              <a:rPr lang="en-US" sz="1200" dirty="0" smtClean="0">
                <a:solidFill>
                  <a:schemeClr val="tx1"/>
                </a:solidFill>
              </a:rPr>
              <a:t>P – Previous device</a:t>
            </a:r>
          </a:p>
          <a:p>
            <a:endParaRPr lang="en-US" sz="1200" dirty="0" smtClean="0">
              <a:solidFill>
                <a:schemeClr val="tx1"/>
              </a:solidFill>
            </a:endParaRPr>
          </a:p>
          <a:p>
            <a:r>
              <a:rPr lang="en-US" sz="1200" dirty="0" smtClean="0">
                <a:solidFill>
                  <a:schemeClr val="tx1"/>
                </a:solidFill>
              </a:rPr>
              <a:t>X – Exit </a:t>
            </a:r>
            <a:endParaRPr lang="en-US" sz="1200" dirty="0">
              <a:solidFill>
                <a:schemeClr val="tx1"/>
              </a:solidFill>
            </a:endParaRPr>
          </a:p>
        </p:txBody>
      </p:sp>
    </p:spTree>
    <p:extLst>
      <p:ext uri="{BB962C8B-B14F-4D97-AF65-F5344CB8AC3E}">
        <p14:creationId xmlns:p14="http://schemas.microsoft.com/office/powerpoint/2010/main" val="3195442450"/>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3"/>
          <p:cNvSpPr>
            <a:spLocks noGrp="1"/>
          </p:cNvSpPr>
          <p:nvPr>
            <p:ph type="sldNum" sz="quarter" idx="12"/>
          </p:nvPr>
        </p:nvSpPr>
        <p:spPr/>
        <p:txBody>
          <a:bodyPr/>
          <a:lstStyle/>
          <a:p>
            <a:fld id="{C3D7ECC1-64DB-4830-A5F0-B13E67A92AC5}" type="slidenum">
              <a:rPr lang="en-US" b="1" smtClean="0"/>
              <a:pPr/>
              <a:t>107</a:t>
            </a:fld>
            <a:endParaRPr lang="en-US" b="1"/>
          </a:p>
        </p:txBody>
      </p:sp>
      <p:sp>
        <p:nvSpPr>
          <p:cNvPr id="3" name="CaixaDeTexto 2"/>
          <p:cNvSpPr txBox="1"/>
          <p:nvPr/>
        </p:nvSpPr>
        <p:spPr>
          <a:xfrm>
            <a:off x="395537" y="1484784"/>
            <a:ext cx="8352928" cy="400110"/>
          </a:xfrm>
          <a:prstGeom prst="rect">
            <a:avLst/>
          </a:prstGeom>
          <a:noFill/>
        </p:spPr>
        <p:txBody>
          <a:bodyPr wrap="square" rtlCol="0">
            <a:spAutoFit/>
          </a:bodyPr>
          <a:lstStyle/>
          <a:p>
            <a:r>
              <a:rPr lang="en-US" sz="2000" smtClean="0"/>
              <a:t> </a:t>
            </a:r>
            <a:endParaRPr lang="en-US"/>
          </a:p>
        </p:txBody>
      </p:sp>
      <p:sp>
        <p:nvSpPr>
          <p:cNvPr id="8" name="Retângulo 7"/>
          <p:cNvSpPr/>
          <p:nvPr/>
        </p:nvSpPr>
        <p:spPr>
          <a:xfrm>
            <a:off x="13648" y="13647"/>
            <a:ext cx="9000000" cy="721439"/>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400" b="1" smtClean="0">
                <a:solidFill>
                  <a:schemeClr val="tx1"/>
                </a:solidFill>
              </a:rPr>
              <a:t>CONFIGURATION</a:t>
            </a:r>
            <a:endParaRPr lang="en-US" sz="2400" b="1">
              <a:solidFill>
                <a:schemeClr val="tx1"/>
              </a:solidFill>
            </a:endParaRPr>
          </a:p>
        </p:txBody>
      </p:sp>
      <p:pic>
        <p:nvPicPr>
          <p:cNvPr id="7" name="Picture 1" descr="EzTechLogo.gif"/>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5537" y="119857"/>
            <a:ext cx="1178689" cy="509017"/>
          </a:xfrm>
          <a:prstGeom prst="rect">
            <a:avLst/>
          </a:prstGeom>
          <a:noFill/>
          <a:ln>
            <a:noFill/>
          </a:ln>
          <a:extLst/>
        </p:spPr>
      </p:pic>
      <p:sp>
        <p:nvSpPr>
          <p:cNvPr id="6" name="CaixaDeTexto 5"/>
          <p:cNvSpPr txBox="1"/>
          <p:nvPr/>
        </p:nvSpPr>
        <p:spPr>
          <a:xfrm>
            <a:off x="395537" y="1484784"/>
            <a:ext cx="8352928" cy="400110"/>
          </a:xfrm>
          <a:prstGeom prst="rect">
            <a:avLst/>
          </a:prstGeom>
          <a:noFill/>
        </p:spPr>
        <p:txBody>
          <a:bodyPr wrap="square" rtlCol="0">
            <a:spAutoFit/>
          </a:bodyPr>
          <a:lstStyle/>
          <a:p>
            <a:r>
              <a:rPr lang="en-US" sz="2000" smtClean="0"/>
              <a:t> </a:t>
            </a:r>
            <a:endParaRPr lang="en-US"/>
          </a:p>
        </p:txBody>
      </p:sp>
      <p:sp>
        <p:nvSpPr>
          <p:cNvPr id="9" name="CaixaDeTexto 8"/>
          <p:cNvSpPr txBox="1"/>
          <p:nvPr/>
        </p:nvSpPr>
        <p:spPr>
          <a:xfrm>
            <a:off x="165466" y="980728"/>
            <a:ext cx="8727013" cy="584775"/>
          </a:xfrm>
          <a:prstGeom prst="rect">
            <a:avLst/>
          </a:prstGeom>
          <a:noFill/>
        </p:spPr>
        <p:txBody>
          <a:bodyPr wrap="square" rtlCol="0">
            <a:spAutoFit/>
          </a:bodyPr>
          <a:lstStyle/>
          <a:p>
            <a:r>
              <a:rPr lang="en-US" sz="3200" smtClean="0">
                <a:solidFill>
                  <a:schemeClr val="accent6">
                    <a:lumMod val="50000"/>
                  </a:schemeClr>
                </a:solidFill>
              </a:rPr>
              <a:t> </a:t>
            </a:r>
            <a:r>
              <a:rPr lang="en-US" sz="3200" b="1" smtClean="0">
                <a:solidFill>
                  <a:schemeClr val="accent6">
                    <a:lumMod val="50000"/>
                  </a:schemeClr>
                </a:solidFill>
              </a:rPr>
              <a:t> Wireless</a:t>
            </a:r>
            <a:endParaRPr lang="en-US" sz="2800">
              <a:solidFill>
                <a:schemeClr val="accent6">
                  <a:lumMod val="50000"/>
                </a:schemeClr>
              </a:solidFill>
            </a:endParaRPr>
          </a:p>
        </p:txBody>
      </p:sp>
      <p:sp>
        <p:nvSpPr>
          <p:cNvPr id="11" name="Arredondar Retângulo em um Canto Diagonal 10"/>
          <p:cNvSpPr/>
          <p:nvPr/>
        </p:nvSpPr>
        <p:spPr>
          <a:xfrm>
            <a:off x="132815" y="1565503"/>
            <a:ext cx="2999025" cy="5031849"/>
          </a:xfrm>
          <a:prstGeom prst="round2Diag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numCol="1" rtlCol="0" anchor="t"/>
          <a:lstStyle/>
          <a:p>
            <a:r>
              <a:rPr lang="en-US" sz="1600" b="1" dirty="0" smtClean="0">
                <a:solidFill>
                  <a:schemeClr val="tx1"/>
                </a:solidFill>
              </a:rPr>
              <a:t>CONFIGURATION OF THE CHANNEL AND THE PAN ID</a:t>
            </a:r>
            <a:endParaRPr lang="en-US" sz="1600" dirty="0" smtClean="0">
              <a:solidFill>
                <a:schemeClr val="tx1"/>
              </a:solidFill>
            </a:endParaRPr>
          </a:p>
          <a:p>
            <a:endParaRPr lang="en-US" sz="1600" dirty="0" smtClean="0">
              <a:solidFill>
                <a:schemeClr val="tx1"/>
              </a:solidFill>
            </a:endParaRPr>
          </a:p>
          <a:p>
            <a:r>
              <a:rPr lang="en-US" sz="1200" dirty="0" smtClean="0">
                <a:solidFill>
                  <a:schemeClr val="tx1"/>
                </a:solidFill>
              </a:rPr>
              <a:t>1 – Read the configuration</a:t>
            </a:r>
          </a:p>
          <a:p>
            <a:endParaRPr lang="en-US" sz="1200" dirty="0" smtClean="0">
              <a:solidFill>
                <a:schemeClr val="tx1"/>
              </a:solidFill>
            </a:endParaRPr>
          </a:p>
          <a:p>
            <a:r>
              <a:rPr lang="en-US" sz="1200" dirty="0" smtClean="0">
                <a:solidFill>
                  <a:schemeClr val="tx1"/>
                </a:solidFill>
              </a:rPr>
              <a:t>2 – Change the  </a:t>
            </a:r>
            <a:r>
              <a:rPr lang="en-US" sz="1200" dirty="0" err="1" smtClean="0">
                <a:solidFill>
                  <a:schemeClr val="tx1"/>
                </a:solidFill>
              </a:rPr>
              <a:t>PanID</a:t>
            </a:r>
            <a:endParaRPr lang="en-US" sz="1200" dirty="0" smtClean="0">
              <a:solidFill>
                <a:schemeClr val="tx1"/>
              </a:solidFill>
            </a:endParaRPr>
          </a:p>
          <a:p>
            <a:endParaRPr lang="en-US" sz="1200" dirty="0" smtClean="0">
              <a:solidFill>
                <a:schemeClr val="tx1"/>
              </a:solidFill>
            </a:endParaRPr>
          </a:p>
          <a:p>
            <a:r>
              <a:rPr lang="en-US" sz="1200" dirty="0" smtClean="0">
                <a:solidFill>
                  <a:schemeClr val="tx1"/>
                </a:solidFill>
              </a:rPr>
              <a:t>3 – Clear the channels</a:t>
            </a:r>
          </a:p>
          <a:p>
            <a:endParaRPr lang="en-US" sz="1200" dirty="0" smtClean="0">
              <a:solidFill>
                <a:schemeClr val="tx1"/>
              </a:solidFill>
            </a:endParaRPr>
          </a:p>
          <a:p>
            <a:r>
              <a:rPr lang="en-US" sz="1200" dirty="0" smtClean="0">
                <a:solidFill>
                  <a:schemeClr val="tx1"/>
                </a:solidFill>
              </a:rPr>
              <a:t>4 – Add a channel</a:t>
            </a:r>
          </a:p>
          <a:p>
            <a:endParaRPr lang="en-US" sz="1200" dirty="0" smtClean="0">
              <a:solidFill>
                <a:schemeClr val="tx1"/>
              </a:solidFill>
            </a:endParaRPr>
          </a:p>
          <a:p>
            <a:r>
              <a:rPr lang="en-US" sz="1200" dirty="0" smtClean="0">
                <a:solidFill>
                  <a:schemeClr val="tx1"/>
                </a:solidFill>
              </a:rPr>
              <a:t>5 – Change the security key</a:t>
            </a:r>
          </a:p>
          <a:p>
            <a:endParaRPr lang="en-US" sz="1200" dirty="0" smtClean="0">
              <a:solidFill>
                <a:schemeClr val="tx1"/>
              </a:solidFill>
            </a:endParaRPr>
          </a:p>
          <a:p>
            <a:r>
              <a:rPr lang="en-US" sz="1200" dirty="0" smtClean="0">
                <a:solidFill>
                  <a:schemeClr val="tx1"/>
                </a:solidFill>
              </a:rPr>
              <a:t>6 – Set to default</a:t>
            </a:r>
          </a:p>
          <a:p>
            <a:endParaRPr lang="en-US" sz="1200" dirty="0" smtClean="0">
              <a:solidFill>
                <a:schemeClr val="tx1"/>
              </a:solidFill>
            </a:endParaRPr>
          </a:p>
          <a:p>
            <a:r>
              <a:rPr lang="en-US" sz="1200" dirty="0" smtClean="0">
                <a:solidFill>
                  <a:schemeClr val="tx1"/>
                </a:solidFill>
              </a:rPr>
              <a:t>7 – Save the changes</a:t>
            </a:r>
          </a:p>
          <a:p>
            <a:endParaRPr lang="en-US" sz="1200" dirty="0" smtClean="0">
              <a:solidFill>
                <a:schemeClr val="tx1"/>
              </a:solidFill>
            </a:endParaRPr>
          </a:p>
          <a:p>
            <a:r>
              <a:rPr lang="en-US" sz="1200" dirty="0" smtClean="0">
                <a:solidFill>
                  <a:schemeClr val="tx1"/>
                </a:solidFill>
              </a:rPr>
              <a:t>8 – Upgrade the firmware</a:t>
            </a:r>
          </a:p>
          <a:p>
            <a:endParaRPr lang="en-US" sz="1200" dirty="0" smtClean="0">
              <a:solidFill>
                <a:schemeClr val="tx1"/>
              </a:solidFill>
            </a:endParaRPr>
          </a:p>
          <a:p>
            <a:r>
              <a:rPr lang="en-US" sz="1200" dirty="0" smtClean="0">
                <a:solidFill>
                  <a:schemeClr val="tx1"/>
                </a:solidFill>
              </a:rPr>
              <a:t>V – Upgrade &amp; verify the firmware</a:t>
            </a:r>
          </a:p>
          <a:p>
            <a:endParaRPr lang="en-US" sz="1200" dirty="0" smtClean="0">
              <a:solidFill>
                <a:schemeClr val="tx1"/>
              </a:solidFill>
            </a:endParaRPr>
          </a:p>
          <a:p>
            <a:r>
              <a:rPr lang="en-US" sz="1200" dirty="0" smtClean="0">
                <a:solidFill>
                  <a:schemeClr val="tx1"/>
                </a:solidFill>
              </a:rPr>
              <a:t>9 – Reset the device</a:t>
            </a:r>
          </a:p>
          <a:p>
            <a:endParaRPr lang="en-US" sz="1200" dirty="0" smtClean="0">
              <a:solidFill>
                <a:schemeClr val="tx1"/>
              </a:solidFill>
            </a:endParaRPr>
          </a:p>
          <a:p>
            <a:r>
              <a:rPr lang="en-US" sz="1200" dirty="0" smtClean="0">
                <a:solidFill>
                  <a:schemeClr val="tx1"/>
                </a:solidFill>
              </a:rPr>
              <a:t>X – Return</a:t>
            </a:r>
            <a:endParaRPr lang="en-US" sz="1200" dirty="0">
              <a:solidFill>
                <a:schemeClr val="tx1"/>
              </a:solidFill>
            </a:endParaRPr>
          </a:p>
        </p:txBody>
      </p:sp>
      <p:pic>
        <p:nvPicPr>
          <p:cNvPr id="2" name="Imagem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45467" y="848649"/>
            <a:ext cx="5480596" cy="5877272"/>
          </a:xfrm>
          <a:prstGeom prst="rect">
            <a:avLst/>
          </a:prstGeom>
        </p:spPr>
      </p:pic>
    </p:spTree>
    <p:extLst>
      <p:ext uri="{BB962C8B-B14F-4D97-AF65-F5344CB8AC3E}">
        <p14:creationId xmlns:p14="http://schemas.microsoft.com/office/powerpoint/2010/main" val="1892732287"/>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3"/>
          <p:cNvSpPr>
            <a:spLocks noGrp="1"/>
          </p:cNvSpPr>
          <p:nvPr>
            <p:ph type="sldNum" sz="quarter" idx="12"/>
          </p:nvPr>
        </p:nvSpPr>
        <p:spPr/>
        <p:txBody>
          <a:bodyPr/>
          <a:lstStyle/>
          <a:p>
            <a:fld id="{C3D7ECC1-64DB-4830-A5F0-B13E67A92AC5}" type="slidenum">
              <a:rPr lang="pt-BR" b="1" smtClean="0"/>
              <a:pPr/>
              <a:t>108</a:t>
            </a:fld>
            <a:endParaRPr lang="pt-BR" b="1" dirty="0"/>
          </a:p>
        </p:txBody>
      </p:sp>
      <p:sp>
        <p:nvSpPr>
          <p:cNvPr id="3" name="CaixaDeTexto 2"/>
          <p:cNvSpPr txBox="1"/>
          <p:nvPr/>
        </p:nvSpPr>
        <p:spPr>
          <a:xfrm>
            <a:off x="395537" y="1484784"/>
            <a:ext cx="8352928" cy="400110"/>
          </a:xfrm>
          <a:prstGeom prst="rect">
            <a:avLst/>
          </a:prstGeom>
          <a:noFill/>
        </p:spPr>
        <p:txBody>
          <a:bodyPr wrap="square" rtlCol="0">
            <a:spAutoFit/>
          </a:bodyPr>
          <a:lstStyle/>
          <a:p>
            <a:r>
              <a:rPr lang="pt-BR" sz="2000" dirty="0"/>
              <a:t> </a:t>
            </a:r>
            <a:endParaRPr lang="pt-BR" dirty="0"/>
          </a:p>
        </p:txBody>
      </p:sp>
      <p:sp>
        <p:nvSpPr>
          <p:cNvPr id="8" name="Retângulo 7"/>
          <p:cNvSpPr/>
          <p:nvPr/>
        </p:nvSpPr>
        <p:spPr>
          <a:xfrm>
            <a:off x="13648" y="13647"/>
            <a:ext cx="9000000" cy="721439"/>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400" b="1" dirty="0" smtClean="0">
                <a:solidFill>
                  <a:schemeClr val="tx1"/>
                </a:solidFill>
              </a:rPr>
              <a:t>CONFIGURATION</a:t>
            </a:r>
            <a:endParaRPr lang="en-US" sz="2400" b="1" dirty="0">
              <a:solidFill>
                <a:schemeClr val="tx1"/>
              </a:solidFill>
            </a:endParaRPr>
          </a:p>
        </p:txBody>
      </p:sp>
      <p:pic>
        <p:nvPicPr>
          <p:cNvPr id="7" name="Picture 1" descr="EzTechLogo.gif"/>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5537" y="119857"/>
            <a:ext cx="1178689" cy="509017"/>
          </a:xfrm>
          <a:prstGeom prst="rect">
            <a:avLst/>
          </a:prstGeom>
          <a:noFill/>
          <a:ln>
            <a:noFill/>
          </a:ln>
          <a:extLst/>
        </p:spPr>
      </p:pic>
      <p:sp>
        <p:nvSpPr>
          <p:cNvPr id="6" name="CaixaDeTexto 5"/>
          <p:cNvSpPr txBox="1"/>
          <p:nvPr/>
        </p:nvSpPr>
        <p:spPr>
          <a:xfrm>
            <a:off x="395537" y="1484784"/>
            <a:ext cx="8352928" cy="400110"/>
          </a:xfrm>
          <a:prstGeom prst="rect">
            <a:avLst/>
          </a:prstGeom>
          <a:noFill/>
        </p:spPr>
        <p:txBody>
          <a:bodyPr wrap="square" rtlCol="0">
            <a:spAutoFit/>
          </a:bodyPr>
          <a:lstStyle/>
          <a:p>
            <a:r>
              <a:rPr lang="pt-BR" sz="2000" dirty="0"/>
              <a:t> </a:t>
            </a:r>
            <a:endParaRPr lang="pt-BR" dirty="0"/>
          </a:p>
        </p:txBody>
      </p:sp>
      <p:sp>
        <p:nvSpPr>
          <p:cNvPr id="9" name="CaixaDeTexto 8"/>
          <p:cNvSpPr txBox="1"/>
          <p:nvPr/>
        </p:nvSpPr>
        <p:spPr>
          <a:xfrm>
            <a:off x="165466" y="980728"/>
            <a:ext cx="8727013" cy="584775"/>
          </a:xfrm>
          <a:prstGeom prst="rect">
            <a:avLst/>
          </a:prstGeom>
          <a:noFill/>
        </p:spPr>
        <p:txBody>
          <a:bodyPr wrap="square" rtlCol="0">
            <a:spAutoFit/>
          </a:bodyPr>
          <a:lstStyle/>
          <a:p>
            <a:r>
              <a:rPr lang="pt-BR" sz="3200" dirty="0" smtClean="0">
                <a:solidFill>
                  <a:schemeClr val="accent6">
                    <a:lumMod val="50000"/>
                  </a:schemeClr>
                </a:solidFill>
              </a:rPr>
              <a:t> </a:t>
            </a:r>
            <a:r>
              <a:rPr lang="pt-BR" sz="3200" b="1" dirty="0" smtClean="0">
                <a:solidFill>
                  <a:schemeClr val="accent6">
                    <a:lumMod val="50000"/>
                  </a:schemeClr>
                </a:solidFill>
              </a:rPr>
              <a:t> Wireless</a:t>
            </a:r>
            <a:endParaRPr lang="pt-BR" sz="2800" dirty="0">
              <a:solidFill>
                <a:schemeClr val="accent6">
                  <a:lumMod val="50000"/>
                </a:schemeClr>
              </a:solidFill>
            </a:endParaRPr>
          </a:p>
        </p:txBody>
      </p:sp>
      <p:sp>
        <p:nvSpPr>
          <p:cNvPr id="10" name="Arredondar Retângulo em um Canto Diagonal 9"/>
          <p:cNvSpPr/>
          <p:nvPr/>
        </p:nvSpPr>
        <p:spPr>
          <a:xfrm>
            <a:off x="132815" y="1565503"/>
            <a:ext cx="2999025" cy="5031849"/>
          </a:xfrm>
          <a:prstGeom prst="round2Diag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numCol="1" rtlCol="0" anchor="t"/>
          <a:lstStyle/>
          <a:p>
            <a:endParaRPr lang="en-US" sz="1600" dirty="0" smtClean="0">
              <a:solidFill>
                <a:schemeClr val="tx1"/>
              </a:solidFill>
            </a:endParaRPr>
          </a:p>
          <a:p>
            <a:endParaRPr lang="en-US" sz="1600" dirty="0" smtClean="0">
              <a:solidFill>
                <a:schemeClr val="tx1"/>
              </a:solidFill>
            </a:endParaRPr>
          </a:p>
          <a:p>
            <a:r>
              <a:rPr lang="en-US" sz="1600" dirty="0" smtClean="0">
                <a:solidFill>
                  <a:schemeClr val="tx1"/>
                </a:solidFill>
              </a:rPr>
              <a:t>The </a:t>
            </a:r>
            <a:r>
              <a:rPr lang="en-US" sz="1600" dirty="0" err="1" smtClean="0">
                <a:solidFill>
                  <a:schemeClr val="tx1"/>
                </a:solidFill>
              </a:rPr>
              <a:t>EZLoader</a:t>
            </a:r>
            <a:r>
              <a:rPr lang="en-US" sz="1600" dirty="0" smtClean="0">
                <a:solidFill>
                  <a:schemeClr val="tx1"/>
                </a:solidFill>
              </a:rPr>
              <a:t> application installed in the computer can help to perform the </a:t>
            </a:r>
            <a:r>
              <a:rPr lang="en-US" sz="1600" dirty="0" err="1" smtClean="0">
                <a:solidFill>
                  <a:schemeClr val="tx1"/>
                </a:solidFill>
              </a:rPr>
              <a:t>Zigbee</a:t>
            </a:r>
            <a:r>
              <a:rPr lang="en-US" sz="1600" dirty="0" smtClean="0">
                <a:solidFill>
                  <a:schemeClr val="tx1"/>
                </a:solidFill>
              </a:rPr>
              <a:t> network configuration and even to update the firmware only of the </a:t>
            </a:r>
            <a:r>
              <a:rPr lang="en-US" sz="1600" dirty="0" err="1" smtClean="0">
                <a:solidFill>
                  <a:schemeClr val="tx1"/>
                </a:solidFill>
              </a:rPr>
              <a:t>EZRemotes</a:t>
            </a:r>
            <a:endParaRPr lang="en-US" sz="1600" dirty="0" smtClean="0">
              <a:solidFill>
                <a:schemeClr val="tx1"/>
              </a:solidFill>
            </a:endParaRPr>
          </a:p>
          <a:p>
            <a:endParaRPr lang="en-US" sz="1100" dirty="0">
              <a:solidFill>
                <a:schemeClr val="tx1"/>
              </a:solidFill>
            </a:endParaRPr>
          </a:p>
        </p:txBody>
      </p:sp>
      <p:pic>
        <p:nvPicPr>
          <p:cNvPr id="5" name="Imagem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23238" y="996054"/>
            <a:ext cx="4563112" cy="4867954"/>
          </a:xfrm>
          <a:prstGeom prst="rect">
            <a:avLst/>
          </a:prstGeom>
        </p:spPr>
      </p:pic>
    </p:spTree>
    <p:extLst>
      <p:ext uri="{BB962C8B-B14F-4D97-AF65-F5344CB8AC3E}">
        <p14:creationId xmlns:p14="http://schemas.microsoft.com/office/powerpoint/2010/main" val="3529865144"/>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3"/>
          <p:cNvSpPr>
            <a:spLocks noGrp="1"/>
          </p:cNvSpPr>
          <p:nvPr>
            <p:ph type="sldNum" sz="quarter" idx="12"/>
          </p:nvPr>
        </p:nvSpPr>
        <p:spPr/>
        <p:txBody>
          <a:bodyPr/>
          <a:lstStyle/>
          <a:p>
            <a:fld id="{C3D7ECC1-64DB-4830-A5F0-B13E67A92AC5}" type="slidenum">
              <a:rPr lang="en-US" b="1" smtClean="0"/>
              <a:pPr/>
              <a:t>109</a:t>
            </a:fld>
            <a:endParaRPr lang="en-US" b="1"/>
          </a:p>
        </p:txBody>
      </p:sp>
      <p:sp>
        <p:nvSpPr>
          <p:cNvPr id="8" name="Retângulo 7"/>
          <p:cNvSpPr/>
          <p:nvPr/>
        </p:nvSpPr>
        <p:spPr>
          <a:xfrm>
            <a:off x="13648" y="13647"/>
            <a:ext cx="9000000" cy="721439"/>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400" b="1" smtClean="0">
                <a:solidFill>
                  <a:schemeClr val="tx1"/>
                </a:solidFill>
              </a:rPr>
              <a:t>COMMUNICATION</a:t>
            </a:r>
            <a:endParaRPr lang="en-US" sz="2400" b="1">
              <a:solidFill>
                <a:schemeClr val="tx1"/>
              </a:solidFill>
            </a:endParaRPr>
          </a:p>
        </p:txBody>
      </p:sp>
      <p:pic>
        <p:nvPicPr>
          <p:cNvPr id="7" name="Picture 1" descr="EzTechLogo.gif"/>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5537" y="119857"/>
            <a:ext cx="1178689" cy="509017"/>
          </a:xfrm>
          <a:prstGeom prst="rect">
            <a:avLst/>
          </a:prstGeom>
          <a:noFill/>
          <a:ln>
            <a:noFill/>
          </a:ln>
          <a:extLst/>
        </p:spPr>
      </p:pic>
      <p:sp>
        <p:nvSpPr>
          <p:cNvPr id="15" name="Retângulo 14"/>
          <p:cNvSpPr/>
          <p:nvPr/>
        </p:nvSpPr>
        <p:spPr>
          <a:xfrm>
            <a:off x="251520" y="1613952"/>
            <a:ext cx="1728192" cy="1296144"/>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smtClean="0">
                <a:solidFill>
                  <a:sysClr val="windowText" lastClr="000000"/>
                </a:solidFill>
              </a:rPr>
              <a:t>Pump CPU</a:t>
            </a:r>
            <a:endParaRPr lang="en-US" b="1">
              <a:solidFill>
                <a:sysClr val="windowText" lastClr="000000"/>
              </a:solidFill>
            </a:endParaRPr>
          </a:p>
        </p:txBody>
      </p:sp>
      <p:sp>
        <p:nvSpPr>
          <p:cNvPr id="16" name="Retângulo 15"/>
          <p:cNvSpPr/>
          <p:nvPr/>
        </p:nvSpPr>
        <p:spPr>
          <a:xfrm>
            <a:off x="3419872" y="1613952"/>
            <a:ext cx="1728192" cy="1296144"/>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smtClean="0">
                <a:solidFill>
                  <a:sysClr val="windowText" lastClr="000000"/>
                </a:solidFill>
              </a:rPr>
              <a:t>EZRemote</a:t>
            </a:r>
            <a:endParaRPr lang="en-US" b="1">
              <a:solidFill>
                <a:sysClr val="windowText" lastClr="000000"/>
              </a:solidFill>
            </a:endParaRPr>
          </a:p>
        </p:txBody>
      </p:sp>
      <p:sp>
        <p:nvSpPr>
          <p:cNvPr id="17" name="Retângulo 16"/>
          <p:cNvSpPr/>
          <p:nvPr/>
        </p:nvSpPr>
        <p:spPr>
          <a:xfrm>
            <a:off x="6588224" y="1613952"/>
            <a:ext cx="1728192" cy="1296144"/>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smtClean="0">
                <a:solidFill>
                  <a:sysClr val="windowText" lastClr="000000"/>
                </a:solidFill>
              </a:rPr>
              <a:t>EZForecourt</a:t>
            </a:r>
            <a:endParaRPr lang="en-US" b="1">
              <a:solidFill>
                <a:sysClr val="windowText" lastClr="000000"/>
              </a:solidFill>
            </a:endParaRPr>
          </a:p>
        </p:txBody>
      </p:sp>
      <p:cxnSp>
        <p:nvCxnSpPr>
          <p:cNvPr id="18" name="Conector reto 17"/>
          <p:cNvCxnSpPr>
            <a:stCxn id="15" idx="3"/>
            <a:endCxn id="16" idx="1"/>
          </p:cNvCxnSpPr>
          <p:nvPr/>
        </p:nvCxnSpPr>
        <p:spPr>
          <a:xfrm>
            <a:off x="1979712" y="2262024"/>
            <a:ext cx="1440160"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Conector reto 18"/>
          <p:cNvCxnSpPr>
            <a:stCxn id="16" idx="3"/>
            <a:endCxn id="17" idx="1"/>
          </p:cNvCxnSpPr>
          <p:nvPr/>
        </p:nvCxnSpPr>
        <p:spPr>
          <a:xfrm>
            <a:off x="5148064" y="2262024"/>
            <a:ext cx="1440160" cy="0"/>
          </a:xfrm>
          <a:prstGeom prst="line">
            <a:avLst/>
          </a:prstGeom>
          <a:ln w="76200" cap="rnd">
            <a:solidFill>
              <a:srgbClr val="FF0000"/>
            </a:solidFill>
            <a:prstDash val="sysDot"/>
          </a:ln>
        </p:spPr>
        <p:style>
          <a:lnRef idx="1">
            <a:schemeClr val="accent1"/>
          </a:lnRef>
          <a:fillRef idx="0">
            <a:schemeClr val="accent1"/>
          </a:fillRef>
          <a:effectRef idx="0">
            <a:schemeClr val="accent1"/>
          </a:effectRef>
          <a:fontRef idx="minor">
            <a:schemeClr val="tx1"/>
          </a:fontRef>
        </p:style>
      </p:cxnSp>
      <p:sp>
        <p:nvSpPr>
          <p:cNvPr id="20" name="CaixaDeTexto 19"/>
          <p:cNvSpPr txBox="1"/>
          <p:nvPr/>
        </p:nvSpPr>
        <p:spPr>
          <a:xfrm>
            <a:off x="2053621" y="1969095"/>
            <a:ext cx="1109599" cy="307777"/>
          </a:xfrm>
          <a:prstGeom prst="rect">
            <a:avLst/>
          </a:prstGeom>
          <a:noFill/>
        </p:spPr>
        <p:txBody>
          <a:bodyPr wrap="none" rtlCol="0">
            <a:spAutoFit/>
          </a:bodyPr>
          <a:lstStyle/>
          <a:p>
            <a:r>
              <a:rPr lang="en-US" sz="1400" b="1" smtClean="0"/>
              <a:t>Data Cable</a:t>
            </a:r>
            <a:endParaRPr lang="en-US" sz="1400" b="1"/>
          </a:p>
        </p:txBody>
      </p:sp>
      <p:sp>
        <p:nvSpPr>
          <p:cNvPr id="21" name="CaixaDeTexto 20"/>
          <p:cNvSpPr txBox="1"/>
          <p:nvPr/>
        </p:nvSpPr>
        <p:spPr>
          <a:xfrm>
            <a:off x="5221973" y="1956032"/>
            <a:ext cx="572593" cy="307777"/>
          </a:xfrm>
          <a:prstGeom prst="rect">
            <a:avLst/>
          </a:prstGeom>
          <a:noFill/>
        </p:spPr>
        <p:txBody>
          <a:bodyPr wrap="none" rtlCol="0">
            <a:spAutoFit/>
          </a:bodyPr>
          <a:lstStyle/>
          <a:p>
            <a:r>
              <a:rPr lang="en-US" sz="1400" b="1" smtClean="0"/>
              <a:t>Data</a:t>
            </a:r>
            <a:endParaRPr lang="en-US" sz="1400" b="1"/>
          </a:p>
        </p:txBody>
      </p:sp>
      <p:pic>
        <p:nvPicPr>
          <p:cNvPr id="22" name="Picture 5" descr="C:\Users\EZTech-S\AppData\Local\Microsoft\Windows\Temporary Internet Files\Content.IE5\VIQDUSJJ\MC900398507[1].wm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682265" y="4077072"/>
            <a:ext cx="3079415" cy="2076238"/>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10" descr="EZF EZMonitor Tela 3.jpg"/>
          <p:cNvPicPr>
            <a:picLocks noChangeAspect="1"/>
          </p:cNvPicPr>
          <p:nvPr/>
        </p:nvPicPr>
        <p:blipFill>
          <a:blip r:embed="rId5" cstate="print"/>
          <a:stretch>
            <a:fillRect/>
          </a:stretch>
        </p:blipFill>
        <p:spPr>
          <a:xfrm rot="309087">
            <a:off x="4360218" y="4291710"/>
            <a:ext cx="842604" cy="814303"/>
          </a:xfrm>
          <a:prstGeom prst="rect">
            <a:avLst/>
          </a:prstGeom>
        </p:spPr>
      </p:pic>
      <p:cxnSp>
        <p:nvCxnSpPr>
          <p:cNvPr id="24" name="Conector angulado 23"/>
          <p:cNvCxnSpPr>
            <a:stCxn id="17" idx="2"/>
            <a:endCxn id="22" idx="3"/>
          </p:cNvCxnSpPr>
          <p:nvPr/>
        </p:nvCxnSpPr>
        <p:spPr>
          <a:xfrm rot="5400000">
            <a:off x="6004453" y="3667323"/>
            <a:ext cx="2205095" cy="690640"/>
          </a:xfrm>
          <a:prstGeom prst="bentConnector2">
            <a:avLst/>
          </a:prstGeom>
          <a:ln w="57150">
            <a:solidFill>
              <a:schemeClr val="accent1"/>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54272751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3"/>
          <p:cNvSpPr>
            <a:spLocks noGrp="1"/>
          </p:cNvSpPr>
          <p:nvPr>
            <p:ph type="sldNum" sz="quarter" idx="12"/>
          </p:nvPr>
        </p:nvSpPr>
        <p:spPr/>
        <p:txBody>
          <a:bodyPr/>
          <a:lstStyle/>
          <a:p>
            <a:fld id="{C3D7ECC1-64DB-4830-A5F0-B13E67A92AC5}" type="slidenum">
              <a:rPr lang="en-US" b="1" smtClean="0"/>
              <a:pPr/>
              <a:t>11</a:t>
            </a:fld>
            <a:endParaRPr lang="en-US" b="1"/>
          </a:p>
        </p:txBody>
      </p:sp>
      <p:sp>
        <p:nvSpPr>
          <p:cNvPr id="3" name="CaixaDeTexto 2"/>
          <p:cNvSpPr txBox="1"/>
          <p:nvPr/>
        </p:nvSpPr>
        <p:spPr>
          <a:xfrm>
            <a:off x="539552" y="1484784"/>
            <a:ext cx="8352928" cy="400110"/>
          </a:xfrm>
          <a:prstGeom prst="rect">
            <a:avLst/>
          </a:prstGeom>
          <a:noFill/>
        </p:spPr>
        <p:txBody>
          <a:bodyPr wrap="square" rtlCol="0">
            <a:spAutoFit/>
          </a:bodyPr>
          <a:lstStyle/>
          <a:p>
            <a:r>
              <a:rPr lang="en-US" sz="2000" smtClean="0"/>
              <a:t> </a:t>
            </a:r>
            <a:endParaRPr lang="en-US"/>
          </a:p>
        </p:txBody>
      </p:sp>
      <p:sp>
        <p:nvSpPr>
          <p:cNvPr id="8" name="Retângulo 7"/>
          <p:cNvSpPr/>
          <p:nvPr/>
        </p:nvSpPr>
        <p:spPr>
          <a:xfrm>
            <a:off x="13648" y="13647"/>
            <a:ext cx="9000000" cy="721439"/>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400" b="1" dirty="0">
                <a:solidFill>
                  <a:schemeClr val="tx1"/>
                </a:solidFill>
              </a:rPr>
              <a:t>CONTROLLERS</a:t>
            </a:r>
            <a:endParaRPr lang="en-US" sz="2400" b="1" dirty="0" smtClean="0">
              <a:solidFill>
                <a:schemeClr val="tx1"/>
              </a:solidFill>
            </a:endParaRPr>
          </a:p>
        </p:txBody>
      </p:sp>
      <p:pic>
        <p:nvPicPr>
          <p:cNvPr id="7" name="Picture 1" descr="EzTechLogo.gif"/>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5537" y="119857"/>
            <a:ext cx="1178689" cy="509017"/>
          </a:xfrm>
          <a:prstGeom prst="rect">
            <a:avLst/>
          </a:prstGeom>
          <a:noFill/>
          <a:ln>
            <a:noFill/>
          </a:ln>
          <a:extLst/>
        </p:spPr>
      </p:pic>
      <p:sp>
        <p:nvSpPr>
          <p:cNvPr id="6" name="Espaço Reservado para Número de Slide 3"/>
          <p:cNvSpPr txBox="1">
            <a:spLocks/>
          </p:cNvSpPr>
          <p:nvPr/>
        </p:nvSpPr>
        <p:spPr>
          <a:xfrm rot="16200000">
            <a:off x="8227377" y="5885497"/>
            <a:ext cx="1315721" cy="365125"/>
          </a:xfrm>
          <a:prstGeom prst="rect">
            <a:avLst/>
          </a:prstGeom>
        </p:spPr>
        <p:txBody>
          <a:bodyPr vert="horz" lIns="91440" tIns="45720" rIns="91440" bIns="45720" rtlCol="0" anchor="ctr"/>
          <a:lstStyle>
            <a:defPPr>
              <a:defRPr lang="pt-BR"/>
            </a:defPPr>
            <a:lvl1pPr marL="0" algn="l" defTabSz="914400" rtl="0" eaLnBrk="1" latinLnBrk="0" hangingPunct="1">
              <a:defRPr sz="2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3D7ECC1-64DB-4830-A5F0-B13E67A92AC5}" type="slidenum">
              <a:rPr lang="en-US" smtClean="0"/>
              <a:pPr/>
              <a:t>11</a:t>
            </a:fld>
            <a:endParaRPr lang="en-US"/>
          </a:p>
        </p:txBody>
      </p:sp>
      <p:sp>
        <p:nvSpPr>
          <p:cNvPr id="9" name="CaixaDeTexto 8"/>
          <p:cNvSpPr txBox="1"/>
          <p:nvPr/>
        </p:nvSpPr>
        <p:spPr>
          <a:xfrm>
            <a:off x="165467" y="980728"/>
            <a:ext cx="8352928" cy="584775"/>
          </a:xfrm>
          <a:prstGeom prst="rect">
            <a:avLst/>
          </a:prstGeom>
          <a:noFill/>
        </p:spPr>
        <p:txBody>
          <a:bodyPr wrap="square" rtlCol="0">
            <a:spAutoFit/>
          </a:bodyPr>
          <a:lstStyle/>
          <a:p>
            <a:r>
              <a:rPr lang="en-US" sz="3200" dirty="0" smtClean="0">
                <a:solidFill>
                  <a:schemeClr val="accent6">
                    <a:lumMod val="50000"/>
                  </a:schemeClr>
                </a:solidFill>
              </a:rPr>
              <a:t> </a:t>
            </a:r>
            <a:r>
              <a:rPr lang="en-US" sz="3200" b="1" dirty="0" err="1" smtClean="0">
                <a:solidFill>
                  <a:schemeClr val="accent6">
                    <a:lumMod val="50000"/>
                  </a:schemeClr>
                </a:solidFill>
              </a:rPr>
              <a:t>EZTech</a:t>
            </a:r>
            <a:r>
              <a:rPr lang="en-US" sz="3200" b="1" dirty="0" smtClean="0">
                <a:solidFill>
                  <a:schemeClr val="accent6">
                    <a:lumMod val="50000"/>
                  </a:schemeClr>
                </a:solidFill>
              </a:rPr>
              <a:t> product tree</a:t>
            </a:r>
            <a:endParaRPr lang="en-US" sz="2800" dirty="0">
              <a:solidFill>
                <a:schemeClr val="accent6">
                  <a:lumMod val="50000"/>
                </a:schemeClr>
              </a:solidFill>
            </a:endParaRPr>
          </a:p>
        </p:txBody>
      </p:sp>
      <p:pic>
        <p:nvPicPr>
          <p:cNvPr id="2" name="Imagem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1520" y="2204864"/>
            <a:ext cx="8604448" cy="2304256"/>
          </a:xfrm>
          <a:prstGeom prst="rect">
            <a:avLst/>
          </a:prstGeom>
        </p:spPr>
      </p:pic>
    </p:spTree>
    <p:extLst>
      <p:ext uri="{BB962C8B-B14F-4D97-AF65-F5344CB8AC3E}">
        <p14:creationId xmlns:p14="http://schemas.microsoft.com/office/powerpoint/2010/main" val="1293969211"/>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3"/>
          <p:cNvSpPr>
            <a:spLocks noGrp="1"/>
          </p:cNvSpPr>
          <p:nvPr>
            <p:ph type="sldNum" sz="quarter" idx="12"/>
          </p:nvPr>
        </p:nvSpPr>
        <p:spPr/>
        <p:txBody>
          <a:bodyPr/>
          <a:lstStyle/>
          <a:p>
            <a:fld id="{C3D7ECC1-64DB-4830-A5F0-B13E67A92AC5}" type="slidenum">
              <a:rPr lang="en-US" b="1" smtClean="0"/>
              <a:pPr/>
              <a:t>110</a:t>
            </a:fld>
            <a:endParaRPr lang="en-US" b="1"/>
          </a:p>
        </p:txBody>
      </p:sp>
      <p:sp>
        <p:nvSpPr>
          <p:cNvPr id="8" name="Retângulo 7"/>
          <p:cNvSpPr/>
          <p:nvPr/>
        </p:nvSpPr>
        <p:spPr>
          <a:xfrm>
            <a:off x="13648" y="13647"/>
            <a:ext cx="9000000" cy="721439"/>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400" b="1" smtClean="0">
                <a:solidFill>
                  <a:schemeClr val="tx1"/>
                </a:solidFill>
              </a:rPr>
              <a:t>COMMUNICATION</a:t>
            </a:r>
            <a:endParaRPr lang="en-US" sz="2400" b="1">
              <a:solidFill>
                <a:schemeClr val="tx1"/>
              </a:solidFill>
            </a:endParaRPr>
          </a:p>
        </p:txBody>
      </p:sp>
      <p:pic>
        <p:nvPicPr>
          <p:cNvPr id="7" name="Picture 1" descr="EzTechLogo.gif"/>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5537" y="119857"/>
            <a:ext cx="1178689" cy="509017"/>
          </a:xfrm>
          <a:prstGeom prst="rect">
            <a:avLst/>
          </a:prstGeom>
          <a:noFill/>
          <a:ln>
            <a:noFill/>
          </a:ln>
          <a:extLst/>
        </p:spPr>
      </p:pic>
      <p:sp>
        <p:nvSpPr>
          <p:cNvPr id="5" name="Retângulo 4"/>
          <p:cNvSpPr/>
          <p:nvPr/>
        </p:nvSpPr>
        <p:spPr>
          <a:xfrm>
            <a:off x="251520" y="1613952"/>
            <a:ext cx="1728192" cy="1296144"/>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smtClean="0">
                <a:solidFill>
                  <a:sysClr val="windowText" lastClr="000000"/>
                </a:solidFill>
              </a:rPr>
              <a:t>Pump CPU</a:t>
            </a:r>
            <a:endParaRPr lang="en-US" b="1">
              <a:solidFill>
                <a:sysClr val="windowText" lastClr="000000"/>
              </a:solidFill>
            </a:endParaRPr>
          </a:p>
        </p:txBody>
      </p:sp>
      <p:sp>
        <p:nvSpPr>
          <p:cNvPr id="6" name="Retângulo 5"/>
          <p:cNvSpPr/>
          <p:nvPr/>
        </p:nvSpPr>
        <p:spPr>
          <a:xfrm>
            <a:off x="3419872" y="1613952"/>
            <a:ext cx="1728192" cy="1296144"/>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smtClean="0">
                <a:solidFill>
                  <a:sysClr val="windowText" lastClr="000000"/>
                </a:solidFill>
              </a:rPr>
              <a:t>EZRemote</a:t>
            </a:r>
            <a:endParaRPr lang="en-US" b="1">
              <a:solidFill>
                <a:sysClr val="windowText" lastClr="000000"/>
              </a:solidFill>
            </a:endParaRPr>
          </a:p>
        </p:txBody>
      </p:sp>
      <p:sp>
        <p:nvSpPr>
          <p:cNvPr id="9" name="Retângulo 8"/>
          <p:cNvSpPr/>
          <p:nvPr/>
        </p:nvSpPr>
        <p:spPr>
          <a:xfrm>
            <a:off x="6588224" y="1613952"/>
            <a:ext cx="1728192" cy="1296144"/>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smtClean="0">
                <a:solidFill>
                  <a:sysClr val="windowText" lastClr="000000"/>
                </a:solidFill>
              </a:rPr>
              <a:t>EZForecourt</a:t>
            </a:r>
            <a:endParaRPr lang="en-US" b="1">
              <a:solidFill>
                <a:sysClr val="windowText" lastClr="000000"/>
              </a:solidFill>
            </a:endParaRPr>
          </a:p>
        </p:txBody>
      </p:sp>
      <p:cxnSp>
        <p:nvCxnSpPr>
          <p:cNvPr id="10" name="Conector reto 9"/>
          <p:cNvCxnSpPr>
            <a:stCxn id="5" idx="3"/>
            <a:endCxn id="6" idx="1"/>
          </p:cNvCxnSpPr>
          <p:nvPr/>
        </p:nvCxnSpPr>
        <p:spPr>
          <a:xfrm>
            <a:off x="1979712" y="2262024"/>
            <a:ext cx="1440160"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CaixaDeTexto 11"/>
          <p:cNvSpPr txBox="1"/>
          <p:nvPr/>
        </p:nvSpPr>
        <p:spPr>
          <a:xfrm>
            <a:off x="2053621" y="1969095"/>
            <a:ext cx="1109599" cy="307777"/>
          </a:xfrm>
          <a:prstGeom prst="rect">
            <a:avLst/>
          </a:prstGeom>
          <a:noFill/>
        </p:spPr>
        <p:txBody>
          <a:bodyPr wrap="none" rtlCol="0">
            <a:spAutoFit/>
          </a:bodyPr>
          <a:lstStyle/>
          <a:p>
            <a:r>
              <a:rPr lang="en-US" sz="1400" b="1" smtClean="0"/>
              <a:t>Data Cable</a:t>
            </a:r>
            <a:endParaRPr lang="en-US" sz="1400" b="1"/>
          </a:p>
        </p:txBody>
      </p:sp>
      <p:sp>
        <p:nvSpPr>
          <p:cNvPr id="13" name="CaixaDeTexto 12"/>
          <p:cNvSpPr txBox="1"/>
          <p:nvPr/>
        </p:nvSpPr>
        <p:spPr>
          <a:xfrm>
            <a:off x="5221973" y="1956032"/>
            <a:ext cx="572593" cy="307777"/>
          </a:xfrm>
          <a:prstGeom prst="rect">
            <a:avLst/>
          </a:prstGeom>
          <a:noFill/>
        </p:spPr>
        <p:txBody>
          <a:bodyPr wrap="none" rtlCol="0">
            <a:spAutoFit/>
          </a:bodyPr>
          <a:lstStyle/>
          <a:p>
            <a:r>
              <a:rPr lang="en-US" sz="1400" b="1" smtClean="0"/>
              <a:t>Data</a:t>
            </a:r>
            <a:endParaRPr lang="en-US" sz="1400" b="1"/>
          </a:p>
        </p:txBody>
      </p:sp>
      <p:grpSp>
        <p:nvGrpSpPr>
          <p:cNvPr id="14" name="Grupo 13"/>
          <p:cNvGrpSpPr/>
          <p:nvPr/>
        </p:nvGrpSpPr>
        <p:grpSpPr>
          <a:xfrm>
            <a:off x="3682265" y="4077072"/>
            <a:ext cx="3079415" cy="2076238"/>
            <a:chOff x="3665372" y="1964039"/>
            <a:chExt cx="3079415" cy="2076238"/>
          </a:xfrm>
        </p:grpSpPr>
        <p:pic>
          <p:nvPicPr>
            <p:cNvPr id="15" name="Picture 5" descr="C:\Users\EZTech-S\AppData\Local\Microsoft\Windows\Temporary Internet Files\Content.IE5\VIQDUSJJ\MC900398507[1].wm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665372" y="1964039"/>
              <a:ext cx="3079415" cy="207623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0" descr="EZF EZMonitor Tela 3.jpg"/>
            <p:cNvPicPr>
              <a:picLocks noChangeAspect="1"/>
            </p:cNvPicPr>
            <p:nvPr/>
          </p:nvPicPr>
          <p:blipFill>
            <a:blip r:embed="rId5" cstate="print"/>
            <a:stretch>
              <a:fillRect/>
            </a:stretch>
          </p:blipFill>
          <p:spPr>
            <a:xfrm rot="309087">
              <a:off x="4343325" y="2178677"/>
              <a:ext cx="842604" cy="814303"/>
            </a:xfrm>
            <a:prstGeom prst="rect">
              <a:avLst/>
            </a:prstGeom>
          </p:spPr>
        </p:pic>
      </p:grpSp>
      <p:cxnSp>
        <p:nvCxnSpPr>
          <p:cNvPr id="17" name="Conector angulado 16"/>
          <p:cNvCxnSpPr>
            <a:stCxn id="9" idx="2"/>
            <a:endCxn id="15" idx="3"/>
          </p:cNvCxnSpPr>
          <p:nvPr/>
        </p:nvCxnSpPr>
        <p:spPr>
          <a:xfrm rot="5400000">
            <a:off x="6004453" y="3667323"/>
            <a:ext cx="2205095" cy="690640"/>
          </a:xfrm>
          <a:prstGeom prst="bentConnector2">
            <a:avLst/>
          </a:prstGeom>
          <a:ln w="57150">
            <a:solidFill>
              <a:schemeClr val="accent1"/>
            </a:solidFill>
          </a:ln>
        </p:spPr>
        <p:style>
          <a:lnRef idx="1">
            <a:schemeClr val="dk1"/>
          </a:lnRef>
          <a:fillRef idx="0">
            <a:schemeClr val="dk1"/>
          </a:fillRef>
          <a:effectRef idx="0">
            <a:schemeClr val="dk1"/>
          </a:effectRef>
          <a:fontRef idx="minor">
            <a:schemeClr val="tx1"/>
          </a:fontRef>
        </p:style>
      </p:cxnSp>
      <p:pic>
        <p:nvPicPr>
          <p:cNvPr id="18" name="Picture 6" descr="C:\Users\EZTech-S\AppData\Local\Microsoft\Windows\Temporary Internet Files\Content.IE5\X2YYL0TI\MC900433829[1].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rot="2272269">
            <a:off x="2075853" y="3334575"/>
            <a:ext cx="3782706" cy="3782706"/>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5"/>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190970" y="4365104"/>
            <a:ext cx="1181100" cy="1123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20" name="Conector reto 19"/>
          <p:cNvCxnSpPr>
            <a:stCxn id="6" idx="3"/>
            <a:endCxn id="9" idx="1"/>
          </p:cNvCxnSpPr>
          <p:nvPr/>
        </p:nvCxnSpPr>
        <p:spPr>
          <a:xfrm>
            <a:off x="5148064" y="2262024"/>
            <a:ext cx="1440160" cy="0"/>
          </a:xfrm>
          <a:prstGeom prst="line">
            <a:avLst/>
          </a:prstGeom>
          <a:ln w="76200" cap="rnd">
            <a:solidFill>
              <a:srgbClr val="FF0000"/>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2460308"/>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3"/>
          <p:cNvSpPr>
            <a:spLocks noGrp="1"/>
          </p:cNvSpPr>
          <p:nvPr>
            <p:ph type="sldNum" sz="quarter" idx="12"/>
          </p:nvPr>
        </p:nvSpPr>
        <p:spPr/>
        <p:txBody>
          <a:bodyPr/>
          <a:lstStyle/>
          <a:p>
            <a:fld id="{C3D7ECC1-64DB-4830-A5F0-B13E67A92AC5}" type="slidenum">
              <a:rPr lang="en-US" b="1" smtClean="0"/>
              <a:pPr/>
              <a:t>111</a:t>
            </a:fld>
            <a:endParaRPr lang="en-US" b="1"/>
          </a:p>
        </p:txBody>
      </p:sp>
      <p:sp>
        <p:nvSpPr>
          <p:cNvPr id="8" name="Retângulo 7"/>
          <p:cNvSpPr/>
          <p:nvPr/>
        </p:nvSpPr>
        <p:spPr>
          <a:xfrm>
            <a:off x="13648" y="13647"/>
            <a:ext cx="9000000" cy="721439"/>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400" b="1" smtClean="0">
                <a:solidFill>
                  <a:schemeClr val="tx1"/>
                </a:solidFill>
              </a:rPr>
              <a:t>COMMUNICATION</a:t>
            </a:r>
            <a:endParaRPr lang="en-US" sz="2400" b="1">
              <a:solidFill>
                <a:schemeClr val="tx1"/>
              </a:solidFill>
            </a:endParaRPr>
          </a:p>
        </p:txBody>
      </p:sp>
      <p:pic>
        <p:nvPicPr>
          <p:cNvPr id="7" name="Picture 1" descr="EzTechLogo.gif"/>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5537" y="119857"/>
            <a:ext cx="1178689" cy="509017"/>
          </a:xfrm>
          <a:prstGeom prst="rect">
            <a:avLst/>
          </a:prstGeom>
          <a:noFill/>
          <a:ln>
            <a:noFill/>
          </a:ln>
          <a:extLst/>
        </p:spPr>
      </p:pic>
      <p:sp>
        <p:nvSpPr>
          <p:cNvPr id="5" name="Retângulo 4"/>
          <p:cNvSpPr/>
          <p:nvPr/>
        </p:nvSpPr>
        <p:spPr>
          <a:xfrm>
            <a:off x="251520" y="1613952"/>
            <a:ext cx="1728192" cy="1296144"/>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smtClean="0">
                <a:solidFill>
                  <a:sysClr val="windowText" lastClr="000000"/>
                </a:solidFill>
              </a:rPr>
              <a:t>Pump CPU</a:t>
            </a:r>
            <a:endParaRPr lang="en-US" b="1">
              <a:solidFill>
                <a:sysClr val="windowText" lastClr="000000"/>
              </a:solidFill>
            </a:endParaRPr>
          </a:p>
        </p:txBody>
      </p:sp>
      <p:sp>
        <p:nvSpPr>
          <p:cNvPr id="6" name="Retângulo 5"/>
          <p:cNvSpPr/>
          <p:nvPr/>
        </p:nvSpPr>
        <p:spPr>
          <a:xfrm>
            <a:off x="3419872" y="1613952"/>
            <a:ext cx="1728192" cy="1296144"/>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smtClean="0">
                <a:solidFill>
                  <a:sysClr val="windowText" lastClr="000000"/>
                </a:solidFill>
              </a:rPr>
              <a:t>EZRemote</a:t>
            </a:r>
            <a:endParaRPr lang="en-US" b="1">
              <a:solidFill>
                <a:sysClr val="windowText" lastClr="000000"/>
              </a:solidFill>
            </a:endParaRPr>
          </a:p>
        </p:txBody>
      </p:sp>
      <p:sp>
        <p:nvSpPr>
          <p:cNvPr id="9" name="Retângulo 8"/>
          <p:cNvSpPr/>
          <p:nvPr/>
        </p:nvSpPr>
        <p:spPr>
          <a:xfrm>
            <a:off x="6588224" y="1613952"/>
            <a:ext cx="1728192" cy="1296144"/>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smtClean="0">
                <a:solidFill>
                  <a:sysClr val="windowText" lastClr="000000"/>
                </a:solidFill>
              </a:rPr>
              <a:t>EZForecourt</a:t>
            </a:r>
            <a:endParaRPr lang="en-US" b="1">
              <a:solidFill>
                <a:sysClr val="windowText" lastClr="000000"/>
              </a:solidFill>
            </a:endParaRPr>
          </a:p>
        </p:txBody>
      </p:sp>
      <p:cxnSp>
        <p:nvCxnSpPr>
          <p:cNvPr id="10" name="Conector reto 9"/>
          <p:cNvCxnSpPr>
            <a:stCxn id="5" idx="3"/>
            <a:endCxn id="6" idx="1"/>
          </p:cNvCxnSpPr>
          <p:nvPr/>
        </p:nvCxnSpPr>
        <p:spPr>
          <a:xfrm>
            <a:off x="1979712" y="2262024"/>
            <a:ext cx="1440160"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11" name="CaixaDeTexto 10"/>
          <p:cNvSpPr txBox="1"/>
          <p:nvPr/>
        </p:nvSpPr>
        <p:spPr>
          <a:xfrm>
            <a:off x="2053621" y="1969095"/>
            <a:ext cx="1109599" cy="307777"/>
          </a:xfrm>
          <a:prstGeom prst="rect">
            <a:avLst/>
          </a:prstGeom>
          <a:noFill/>
        </p:spPr>
        <p:txBody>
          <a:bodyPr wrap="none" rtlCol="0">
            <a:spAutoFit/>
          </a:bodyPr>
          <a:lstStyle/>
          <a:p>
            <a:r>
              <a:rPr lang="en-US" sz="1400" b="1" smtClean="0"/>
              <a:t>Data Cable</a:t>
            </a:r>
            <a:endParaRPr lang="en-US" sz="1400" b="1"/>
          </a:p>
        </p:txBody>
      </p:sp>
      <p:grpSp>
        <p:nvGrpSpPr>
          <p:cNvPr id="12" name="Grupo 11"/>
          <p:cNvGrpSpPr/>
          <p:nvPr/>
        </p:nvGrpSpPr>
        <p:grpSpPr>
          <a:xfrm>
            <a:off x="3682265" y="4077072"/>
            <a:ext cx="3079415" cy="2076238"/>
            <a:chOff x="3665372" y="1964039"/>
            <a:chExt cx="3079415" cy="2076238"/>
          </a:xfrm>
        </p:grpSpPr>
        <p:pic>
          <p:nvPicPr>
            <p:cNvPr id="13" name="Picture 5" descr="C:\Users\EZTech-S\AppData\Local\Microsoft\Windows\Temporary Internet Files\Content.IE5\VIQDUSJJ\MC900398507[1].wm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665372" y="1964039"/>
              <a:ext cx="3079415" cy="2076238"/>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0" descr="EZF EZMonitor Tela 3.jpg"/>
            <p:cNvPicPr>
              <a:picLocks noChangeAspect="1"/>
            </p:cNvPicPr>
            <p:nvPr/>
          </p:nvPicPr>
          <p:blipFill>
            <a:blip r:embed="rId5" cstate="print"/>
            <a:stretch>
              <a:fillRect/>
            </a:stretch>
          </p:blipFill>
          <p:spPr>
            <a:xfrm rot="309087">
              <a:off x="4343325" y="2178677"/>
              <a:ext cx="842604" cy="814303"/>
            </a:xfrm>
            <a:prstGeom prst="rect">
              <a:avLst/>
            </a:prstGeom>
          </p:spPr>
        </p:pic>
      </p:grpSp>
      <p:cxnSp>
        <p:nvCxnSpPr>
          <p:cNvPr id="15" name="Conector angulado 14"/>
          <p:cNvCxnSpPr>
            <a:stCxn id="9" idx="2"/>
            <a:endCxn id="13" idx="3"/>
          </p:cNvCxnSpPr>
          <p:nvPr/>
        </p:nvCxnSpPr>
        <p:spPr>
          <a:xfrm rot="5400000">
            <a:off x="6004453" y="3667323"/>
            <a:ext cx="2205095" cy="690640"/>
          </a:xfrm>
          <a:prstGeom prst="bentConnector2">
            <a:avLst/>
          </a:prstGeom>
          <a:ln w="57150">
            <a:solidFill>
              <a:schemeClr val="accent1"/>
            </a:solidFill>
          </a:ln>
        </p:spPr>
        <p:style>
          <a:lnRef idx="1">
            <a:schemeClr val="dk1"/>
          </a:lnRef>
          <a:fillRef idx="0">
            <a:schemeClr val="dk1"/>
          </a:fillRef>
          <a:effectRef idx="0">
            <a:schemeClr val="dk1"/>
          </a:effectRef>
          <a:fontRef idx="minor">
            <a:schemeClr val="tx1"/>
          </a:fontRef>
        </p:style>
      </p:cxnSp>
      <p:pic>
        <p:nvPicPr>
          <p:cNvPr id="16" name="Picture 6" descr="C:\Users\EZTech-S\AppData\Local\Microsoft\Windows\Temporary Internet Files\Content.IE5\X2YYL0TI\MC900433829[1].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rot="2272269">
            <a:off x="2075853" y="3334575"/>
            <a:ext cx="3782706" cy="3782706"/>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221794" y="4345657"/>
            <a:ext cx="1162050" cy="1171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8" name="Cruz 17"/>
          <p:cNvSpPr/>
          <p:nvPr/>
        </p:nvSpPr>
        <p:spPr>
          <a:xfrm>
            <a:off x="4437914" y="5019855"/>
            <a:ext cx="468000" cy="468000"/>
          </a:xfrm>
          <a:prstGeom prst="plus">
            <a:avLst>
              <a:gd name="adj" fmla="val 44418"/>
            </a:avLst>
          </a:prstGeom>
          <a:solidFill>
            <a:srgbClr val="FF05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55257781"/>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3"/>
          <p:cNvSpPr>
            <a:spLocks noGrp="1"/>
          </p:cNvSpPr>
          <p:nvPr>
            <p:ph type="sldNum" sz="quarter" idx="12"/>
          </p:nvPr>
        </p:nvSpPr>
        <p:spPr/>
        <p:txBody>
          <a:bodyPr/>
          <a:lstStyle/>
          <a:p>
            <a:fld id="{C3D7ECC1-64DB-4830-A5F0-B13E67A92AC5}" type="slidenum">
              <a:rPr lang="en-US" b="1" smtClean="0"/>
              <a:pPr/>
              <a:t>112</a:t>
            </a:fld>
            <a:endParaRPr lang="en-US" b="1"/>
          </a:p>
        </p:txBody>
      </p:sp>
      <p:sp>
        <p:nvSpPr>
          <p:cNvPr id="8" name="Retângulo 7"/>
          <p:cNvSpPr/>
          <p:nvPr/>
        </p:nvSpPr>
        <p:spPr>
          <a:xfrm>
            <a:off x="13648" y="13647"/>
            <a:ext cx="9000000" cy="721439"/>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400" b="1" smtClean="0">
                <a:solidFill>
                  <a:schemeClr val="tx1"/>
                </a:solidFill>
              </a:rPr>
              <a:t>COMMUNICATION</a:t>
            </a:r>
            <a:endParaRPr lang="en-US" sz="2400" b="1">
              <a:solidFill>
                <a:schemeClr val="tx1"/>
              </a:solidFill>
            </a:endParaRPr>
          </a:p>
        </p:txBody>
      </p:sp>
      <p:pic>
        <p:nvPicPr>
          <p:cNvPr id="7" name="Picture 1" descr="EzTechLogo.gif"/>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5537" y="119857"/>
            <a:ext cx="1178689" cy="509017"/>
          </a:xfrm>
          <a:prstGeom prst="rect">
            <a:avLst/>
          </a:prstGeom>
          <a:noFill/>
          <a:ln>
            <a:noFill/>
          </a:ln>
          <a:extLst/>
        </p:spPr>
      </p:pic>
      <p:sp>
        <p:nvSpPr>
          <p:cNvPr id="5" name="Retângulo 4"/>
          <p:cNvSpPr/>
          <p:nvPr/>
        </p:nvSpPr>
        <p:spPr>
          <a:xfrm>
            <a:off x="251520" y="1613952"/>
            <a:ext cx="1728192" cy="1296144"/>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smtClean="0">
                <a:solidFill>
                  <a:sysClr val="windowText" lastClr="000000"/>
                </a:solidFill>
              </a:rPr>
              <a:t>Pump CPU</a:t>
            </a:r>
            <a:endParaRPr lang="en-US" b="1">
              <a:solidFill>
                <a:sysClr val="windowText" lastClr="000000"/>
              </a:solidFill>
            </a:endParaRPr>
          </a:p>
        </p:txBody>
      </p:sp>
      <p:sp>
        <p:nvSpPr>
          <p:cNvPr id="6" name="Retângulo 5"/>
          <p:cNvSpPr/>
          <p:nvPr/>
        </p:nvSpPr>
        <p:spPr>
          <a:xfrm>
            <a:off x="3419872" y="1613952"/>
            <a:ext cx="1728192" cy="1296144"/>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smtClean="0">
                <a:solidFill>
                  <a:sysClr val="windowText" lastClr="000000"/>
                </a:solidFill>
              </a:rPr>
              <a:t>EZRemote</a:t>
            </a:r>
            <a:endParaRPr lang="en-US" b="1">
              <a:solidFill>
                <a:sysClr val="windowText" lastClr="000000"/>
              </a:solidFill>
            </a:endParaRPr>
          </a:p>
        </p:txBody>
      </p:sp>
      <p:sp>
        <p:nvSpPr>
          <p:cNvPr id="9" name="Retângulo 8"/>
          <p:cNvSpPr/>
          <p:nvPr/>
        </p:nvSpPr>
        <p:spPr>
          <a:xfrm>
            <a:off x="6588224" y="1613952"/>
            <a:ext cx="1728192" cy="1296144"/>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smtClean="0">
                <a:solidFill>
                  <a:sysClr val="windowText" lastClr="000000"/>
                </a:solidFill>
              </a:rPr>
              <a:t>EZForecourt</a:t>
            </a:r>
            <a:endParaRPr lang="en-US" b="1">
              <a:solidFill>
                <a:sysClr val="windowText" lastClr="000000"/>
              </a:solidFill>
            </a:endParaRPr>
          </a:p>
        </p:txBody>
      </p:sp>
      <p:sp>
        <p:nvSpPr>
          <p:cNvPr id="11" name="CaixaDeTexto 10"/>
          <p:cNvSpPr txBox="1"/>
          <p:nvPr/>
        </p:nvSpPr>
        <p:spPr>
          <a:xfrm>
            <a:off x="5221973" y="1956032"/>
            <a:ext cx="572593" cy="307777"/>
          </a:xfrm>
          <a:prstGeom prst="rect">
            <a:avLst/>
          </a:prstGeom>
          <a:noFill/>
        </p:spPr>
        <p:txBody>
          <a:bodyPr wrap="none" rtlCol="0">
            <a:spAutoFit/>
          </a:bodyPr>
          <a:lstStyle/>
          <a:p>
            <a:r>
              <a:rPr lang="en-US" sz="1400" b="1" smtClean="0"/>
              <a:t>Data</a:t>
            </a:r>
            <a:endParaRPr lang="en-US" sz="1400" b="1"/>
          </a:p>
        </p:txBody>
      </p:sp>
      <p:grpSp>
        <p:nvGrpSpPr>
          <p:cNvPr id="12" name="Grupo 11"/>
          <p:cNvGrpSpPr/>
          <p:nvPr/>
        </p:nvGrpSpPr>
        <p:grpSpPr>
          <a:xfrm>
            <a:off x="3682265" y="4077072"/>
            <a:ext cx="3079415" cy="2076238"/>
            <a:chOff x="3665372" y="1964039"/>
            <a:chExt cx="3079415" cy="2076238"/>
          </a:xfrm>
        </p:grpSpPr>
        <p:pic>
          <p:nvPicPr>
            <p:cNvPr id="13" name="Picture 5" descr="C:\Users\EZTech-S\AppData\Local\Microsoft\Windows\Temporary Internet Files\Content.IE5\VIQDUSJJ\MC900398507[1].wm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665372" y="1964039"/>
              <a:ext cx="3079415" cy="2076238"/>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0" descr="EZF EZMonitor Tela 3.jpg"/>
            <p:cNvPicPr>
              <a:picLocks noChangeAspect="1"/>
            </p:cNvPicPr>
            <p:nvPr/>
          </p:nvPicPr>
          <p:blipFill>
            <a:blip r:embed="rId5" cstate="print"/>
            <a:stretch>
              <a:fillRect/>
            </a:stretch>
          </p:blipFill>
          <p:spPr>
            <a:xfrm rot="309087">
              <a:off x="4343325" y="2178677"/>
              <a:ext cx="842604" cy="814303"/>
            </a:xfrm>
            <a:prstGeom prst="rect">
              <a:avLst/>
            </a:prstGeom>
          </p:spPr>
        </p:pic>
      </p:grpSp>
      <p:cxnSp>
        <p:nvCxnSpPr>
          <p:cNvPr id="15" name="Conector angulado 14"/>
          <p:cNvCxnSpPr>
            <a:stCxn id="9" idx="2"/>
            <a:endCxn id="13" idx="3"/>
          </p:cNvCxnSpPr>
          <p:nvPr/>
        </p:nvCxnSpPr>
        <p:spPr>
          <a:xfrm rot="5400000">
            <a:off x="6004453" y="3667323"/>
            <a:ext cx="2205095" cy="690640"/>
          </a:xfrm>
          <a:prstGeom prst="bentConnector2">
            <a:avLst/>
          </a:prstGeom>
          <a:ln w="57150">
            <a:solidFill>
              <a:schemeClr val="accent1"/>
            </a:solidFill>
          </a:ln>
        </p:spPr>
        <p:style>
          <a:lnRef idx="1">
            <a:schemeClr val="dk1"/>
          </a:lnRef>
          <a:fillRef idx="0">
            <a:schemeClr val="dk1"/>
          </a:fillRef>
          <a:effectRef idx="0">
            <a:schemeClr val="dk1"/>
          </a:effectRef>
          <a:fontRef idx="minor">
            <a:schemeClr val="tx1"/>
          </a:fontRef>
        </p:style>
      </p:cxnSp>
      <p:pic>
        <p:nvPicPr>
          <p:cNvPr id="16" name="Picture 6" descr="C:\Users\EZTech-S\AppData\Local\Microsoft\Windows\Temporary Internet Files\Content.IE5\X2YYL0TI\MC900433829[1].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rot="2272269">
            <a:off x="2075853" y="3334575"/>
            <a:ext cx="3782706" cy="3782706"/>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205257" y="4364707"/>
            <a:ext cx="1152525" cy="1152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8" name="Conector reto 17"/>
          <p:cNvCxnSpPr>
            <a:stCxn id="6" idx="3"/>
            <a:endCxn id="9" idx="1"/>
          </p:cNvCxnSpPr>
          <p:nvPr/>
        </p:nvCxnSpPr>
        <p:spPr>
          <a:xfrm>
            <a:off x="5148064" y="2262024"/>
            <a:ext cx="1440160" cy="0"/>
          </a:xfrm>
          <a:prstGeom prst="line">
            <a:avLst/>
          </a:prstGeom>
          <a:ln w="76200" cap="rnd">
            <a:solidFill>
              <a:srgbClr val="FF0000"/>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77165876"/>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3"/>
          <p:cNvSpPr>
            <a:spLocks noGrp="1"/>
          </p:cNvSpPr>
          <p:nvPr>
            <p:ph type="sldNum" sz="quarter" idx="12"/>
          </p:nvPr>
        </p:nvSpPr>
        <p:spPr/>
        <p:txBody>
          <a:bodyPr/>
          <a:lstStyle/>
          <a:p>
            <a:fld id="{C3D7ECC1-64DB-4830-A5F0-B13E67A92AC5}" type="slidenum">
              <a:rPr lang="en-US" b="1" smtClean="0"/>
              <a:pPr/>
              <a:t>113</a:t>
            </a:fld>
            <a:endParaRPr lang="en-US" b="1"/>
          </a:p>
        </p:txBody>
      </p:sp>
      <p:sp>
        <p:nvSpPr>
          <p:cNvPr id="8" name="Retângulo 7"/>
          <p:cNvSpPr/>
          <p:nvPr/>
        </p:nvSpPr>
        <p:spPr>
          <a:xfrm>
            <a:off x="13648" y="13647"/>
            <a:ext cx="9000000" cy="721439"/>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400" b="1" smtClean="0">
                <a:solidFill>
                  <a:schemeClr val="tx1"/>
                </a:solidFill>
              </a:rPr>
              <a:t>COMMUNICATION</a:t>
            </a:r>
            <a:endParaRPr lang="en-US" sz="2400" b="1">
              <a:solidFill>
                <a:schemeClr val="tx1"/>
              </a:solidFill>
            </a:endParaRPr>
          </a:p>
        </p:txBody>
      </p:sp>
      <p:pic>
        <p:nvPicPr>
          <p:cNvPr id="7" name="Picture 1" descr="EzTechLogo.gif"/>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5537" y="119857"/>
            <a:ext cx="1178689" cy="509017"/>
          </a:xfrm>
          <a:prstGeom prst="rect">
            <a:avLst/>
          </a:prstGeom>
          <a:noFill/>
          <a:ln>
            <a:noFill/>
          </a:ln>
          <a:extLst/>
        </p:spPr>
      </p:pic>
      <p:pic>
        <p:nvPicPr>
          <p:cNvPr id="5" name="Picture 2" descr="C:\Users\EZTech-S\Documents\Treinamento\Monitor.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9512" y="1057462"/>
            <a:ext cx="8333910" cy="1174077"/>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upo 5"/>
          <p:cNvGrpSpPr/>
          <p:nvPr/>
        </p:nvGrpSpPr>
        <p:grpSpPr>
          <a:xfrm>
            <a:off x="179512" y="2463924"/>
            <a:ext cx="1171575" cy="1181100"/>
            <a:chOff x="395536" y="3356992"/>
            <a:chExt cx="1171575" cy="1181100"/>
          </a:xfrm>
        </p:grpSpPr>
        <p:pic>
          <p:nvPicPr>
            <p:cNvPr id="9"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95536" y="3356992"/>
              <a:ext cx="1171575" cy="1181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Retângulo de cantos arredondados 9"/>
            <p:cNvSpPr/>
            <p:nvPr/>
          </p:nvSpPr>
          <p:spPr>
            <a:xfrm>
              <a:off x="539552" y="3645024"/>
              <a:ext cx="720080" cy="547200"/>
            </a:xfrm>
            <a:prstGeom prst="roundRect">
              <a:avLst>
                <a:gd name="adj" fmla="val 7118"/>
              </a:avLst>
            </a:prstGeom>
            <a:pattFill prst="wdDnDiag">
              <a:fgClr>
                <a:schemeClr val="bg1">
                  <a:lumMod val="65000"/>
                </a:schemeClr>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Picture 4"/>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403648" y="2457967"/>
            <a:ext cx="1162050" cy="1171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Cruz 11"/>
          <p:cNvSpPr/>
          <p:nvPr/>
        </p:nvSpPr>
        <p:spPr>
          <a:xfrm>
            <a:off x="1619768" y="3132165"/>
            <a:ext cx="468000" cy="468000"/>
          </a:xfrm>
          <a:prstGeom prst="plus">
            <a:avLst>
              <a:gd name="adj" fmla="val 44418"/>
            </a:avLst>
          </a:prstGeom>
          <a:solidFill>
            <a:srgbClr val="FF05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aixaDeTexto 12"/>
          <p:cNvSpPr txBox="1"/>
          <p:nvPr/>
        </p:nvSpPr>
        <p:spPr>
          <a:xfrm>
            <a:off x="179512" y="3682767"/>
            <a:ext cx="8010382" cy="1815882"/>
          </a:xfrm>
          <a:prstGeom prst="rect">
            <a:avLst/>
          </a:prstGeom>
          <a:noFill/>
        </p:spPr>
        <p:txBody>
          <a:bodyPr wrap="square" rtlCol="0">
            <a:spAutoFit/>
          </a:bodyPr>
          <a:lstStyle/>
          <a:p>
            <a:pPr marL="457200" indent="-457200">
              <a:buFont typeface="+mj-lt"/>
              <a:buAutoNum type="arabicPeriod"/>
            </a:pPr>
            <a:r>
              <a:rPr lang="en-US" sz="1600" b="1" smtClean="0"/>
              <a:t>Fuelling in the memory for more than one minute. Nozzle in the PA.</a:t>
            </a:r>
          </a:p>
          <a:p>
            <a:pPr marL="457200" indent="-457200">
              <a:buFont typeface="+mj-lt"/>
              <a:buAutoNum type="arabicPeriod"/>
            </a:pPr>
            <a:r>
              <a:rPr lang="en-US" sz="1600" b="1" smtClean="0"/>
              <a:t>PA fuelling. Nozzle out of the PA fuelling.</a:t>
            </a:r>
          </a:p>
          <a:p>
            <a:pPr marL="457200" indent="-457200">
              <a:buFont typeface="+mj-lt"/>
              <a:buAutoNum type="arabicPeriod"/>
            </a:pPr>
            <a:r>
              <a:rPr lang="en-US" sz="1600" b="1" smtClean="0"/>
              <a:t>PA with multiple fuelling in the memory. PA locked. Nozzle in the PA.</a:t>
            </a:r>
          </a:p>
          <a:p>
            <a:pPr marL="457200" indent="-457200">
              <a:buFont typeface="+mj-lt"/>
              <a:buAutoNum type="arabicPeriod"/>
            </a:pPr>
            <a:r>
              <a:rPr lang="en-US" sz="1600" b="1" smtClean="0"/>
              <a:t>PA waiting to be activated. Nozzle out for the waiting to be activated.</a:t>
            </a:r>
          </a:p>
          <a:p>
            <a:pPr marL="457200" indent="-457200">
              <a:buFont typeface="+mj-lt"/>
              <a:buAutoNum type="arabicPeriod"/>
            </a:pPr>
            <a:r>
              <a:rPr lang="en-US" sz="1600" b="1" smtClean="0"/>
              <a:t>PA locked. Nozzle in the PA.</a:t>
            </a:r>
          </a:p>
          <a:p>
            <a:pPr marL="457200" indent="-457200">
              <a:buFont typeface="+mj-lt"/>
              <a:buAutoNum type="arabicPeriod"/>
            </a:pPr>
            <a:r>
              <a:rPr lang="en-US" sz="1600" b="1" smtClean="0"/>
              <a:t>PA released. Pump in the PA.</a:t>
            </a:r>
          </a:p>
          <a:p>
            <a:pPr marL="457200" indent="-457200">
              <a:buFont typeface="+mj-lt"/>
              <a:buAutoNum type="arabicPeriod"/>
            </a:pPr>
            <a:r>
              <a:rPr lang="en-US" sz="1600" b="1" smtClean="0"/>
              <a:t>PA does not communicate with the automation.</a:t>
            </a:r>
          </a:p>
        </p:txBody>
      </p:sp>
      <p:sp>
        <p:nvSpPr>
          <p:cNvPr id="14" name="CaixaDeTexto 13"/>
          <p:cNvSpPr txBox="1"/>
          <p:nvPr/>
        </p:nvSpPr>
        <p:spPr>
          <a:xfrm>
            <a:off x="179512" y="4565446"/>
            <a:ext cx="8010382" cy="1815882"/>
          </a:xfrm>
          <a:prstGeom prst="rect">
            <a:avLst/>
          </a:prstGeom>
          <a:noFill/>
        </p:spPr>
        <p:txBody>
          <a:bodyPr wrap="square" rtlCol="0">
            <a:spAutoFit/>
          </a:bodyPr>
          <a:lstStyle/>
          <a:p>
            <a:pPr marL="457200" indent="-457200">
              <a:buFont typeface="+mj-lt"/>
              <a:buAutoNum type="arabicPeriod"/>
            </a:pPr>
            <a:r>
              <a:rPr lang="en-US" sz="1600" b="1" smtClean="0">
                <a:noFill/>
              </a:rPr>
              <a:t>Abastecimento na memória a mais de um minuto. Nozzle no PA.</a:t>
            </a:r>
          </a:p>
          <a:p>
            <a:pPr marL="457200" indent="-457200">
              <a:buFont typeface="+mj-lt"/>
              <a:buAutoNum type="arabicPeriod"/>
            </a:pPr>
            <a:r>
              <a:rPr lang="en-US" sz="1600" b="1" smtClean="0">
                <a:noFill/>
              </a:rPr>
              <a:t>PA abastecendo. Nozzle fora do PA abastecendo.</a:t>
            </a:r>
          </a:p>
          <a:p>
            <a:pPr marL="457200" indent="-457200">
              <a:buFont typeface="+mj-lt"/>
              <a:buAutoNum type="arabicPeriod"/>
            </a:pPr>
            <a:r>
              <a:rPr lang="en-US" sz="1600" b="1" smtClean="0">
                <a:noFill/>
              </a:rPr>
              <a:t>PA com múltiplos abastecimentos na memória. PA trancado. Nozzle no PA.</a:t>
            </a:r>
          </a:p>
          <a:p>
            <a:pPr marL="457200" indent="-457200">
              <a:buFont typeface="+mj-lt"/>
              <a:buAutoNum type="arabicPeriod"/>
            </a:pPr>
            <a:r>
              <a:rPr lang="en-US" sz="1600" b="1" smtClean="0">
                <a:noFill/>
              </a:rPr>
              <a:t>PA esperando ser ativado. Nozzle fora a pump aguardando ativação.</a:t>
            </a:r>
          </a:p>
          <a:p>
            <a:pPr marL="457200" indent="-457200">
              <a:buFont typeface="+mj-lt"/>
              <a:buAutoNum type="arabicPeriod"/>
            </a:pPr>
            <a:r>
              <a:rPr lang="en-US" sz="1600" b="1" smtClean="0">
                <a:noFill/>
              </a:rPr>
              <a:t>PA trancado. Nozzle no PA.</a:t>
            </a:r>
          </a:p>
          <a:p>
            <a:pPr marL="457200" indent="-457200">
              <a:buFont typeface="+mj-lt"/>
              <a:buAutoNum type="arabicPeriod"/>
            </a:pPr>
            <a:r>
              <a:rPr lang="en-US" sz="1600" b="1" smtClean="0"/>
              <a:t>Problem with the automation service (switched off or with error).</a:t>
            </a:r>
          </a:p>
          <a:p>
            <a:pPr marL="457200" indent="-457200">
              <a:buFont typeface="+mj-lt"/>
              <a:buAutoNum type="arabicPeriod"/>
            </a:pPr>
            <a:r>
              <a:rPr lang="en-US" sz="1600" b="1" smtClean="0"/>
              <a:t>EZRemote does not communicate with the automation.</a:t>
            </a:r>
          </a:p>
        </p:txBody>
      </p:sp>
      <p:sp>
        <p:nvSpPr>
          <p:cNvPr id="15" name="CaixaDeTexto 14"/>
          <p:cNvSpPr txBox="1"/>
          <p:nvPr/>
        </p:nvSpPr>
        <p:spPr>
          <a:xfrm>
            <a:off x="278816" y="5710316"/>
            <a:ext cx="261610" cy="369332"/>
          </a:xfrm>
          <a:prstGeom prst="rect">
            <a:avLst/>
          </a:prstGeom>
          <a:noFill/>
        </p:spPr>
        <p:txBody>
          <a:bodyPr wrap="none" rtlCol="0">
            <a:spAutoFit/>
          </a:bodyPr>
          <a:lstStyle/>
          <a:p>
            <a:r>
              <a:rPr lang="en-US" smtClean="0"/>
              <a:t>²</a:t>
            </a:r>
            <a:endParaRPr lang="en-US"/>
          </a:p>
        </p:txBody>
      </p:sp>
      <p:sp>
        <p:nvSpPr>
          <p:cNvPr id="16" name="CaixaDeTexto 15"/>
          <p:cNvSpPr txBox="1"/>
          <p:nvPr/>
        </p:nvSpPr>
        <p:spPr>
          <a:xfrm>
            <a:off x="291590" y="5984700"/>
            <a:ext cx="261610" cy="369332"/>
          </a:xfrm>
          <a:prstGeom prst="rect">
            <a:avLst/>
          </a:prstGeom>
          <a:noFill/>
        </p:spPr>
        <p:txBody>
          <a:bodyPr wrap="none" rtlCol="0">
            <a:spAutoFit/>
          </a:bodyPr>
          <a:lstStyle/>
          <a:p>
            <a:r>
              <a:rPr lang="en-US" smtClean="0"/>
              <a:t>²</a:t>
            </a:r>
            <a:endParaRPr lang="en-US"/>
          </a:p>
        </p:txBody>
      </p:sp>
      <p:sp>
        <p:nvSpPr>
          <p:cNvPr id="17" name="CaixaDeTexto 16"/>
          <p:cNvSpPr txBox="1"/>
          <p:nvPr/>
        </p:nvSpPr>
        <p:spPr>
          <a:xfrm>
            <a:off x="2483768" y="2348880"/>
            <a:ext cx="261610" cy="369332"/>
          </a:xfrm>
          <a:prstGeom prst="rect">
            <a:avLst/>
          </a:prstGeom>
          <a:noFill/>
        </p:spPr>
        <p:txBody>
          <a:bodyPr wrap="none" rtlCol="0">
            <a:spAutoFit/>
          </a:bodyPr>
          <a:lstStyle/>
          <a:p>
            <a:r>
              <a:rPr lang="en-US" smtClean="0"/>
              <a:t>²</a:t>
            </a:r>
            <a:endParaRPr lang="en-US"/>
          </a:p>
        </p:txBody>
      </p:sp>
      <p:sp>
        <p:nvSpPr>
          <p:cNvPr id="18" name="CaixaDeTexto 17"/>
          <p:cNvSpPr txBox="1"/>
          <p:nvPr/>
        </p:nvSpPr>
        <p:spPr>
          <a:xfrm>
            <a:off x="1214046" y="2348880"/>
            <a:ext cx="261610" cy="369332"/>
          </a:xfrm>
          <a:prstGeom prst="rect">
            <a:avLst/>
          </a:prstGeom>
          <a:noFill/>
        </p:spPr>
        <p:txBody>
          <a:bodyPr wrap="none" rtlCol="0">
            <a:spAutoFit/>
          </a:bodyPr>
          <a:lstStyle/>
          <a:p>
            <a:r>
              <a:rPr lang="en-US" smtClean="0"/>
              <a:t>²</a:t>
            </a:r>
            <a:endParaRPr lang="en-US"/>
          </a:p>
        </p:txBody>
      </p:sp>
    </p:spTree>
    <p:extLst>
      <p:ext uri="{BB962C8B-B14F-4D97-AF65-F5344CB8AC3E}">
        <p14:creationId xmlns:p14="http://schemas.microsoft.com/office/powerpoint/2010/main" val="427485612"/>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3"/>
          <p:cNvSpPr>
            <a:spLocks noGrp="1"/>
          </p:cNvSpPr>
          <p:nvPr>
            <p:ph type="sldNum" sz="quarter" idx="12"/>
          </p:nvPr>
        </p:nvSpPr>
        <p:spPr/>
        <p:txBody>
          <a:bodyPr/>
          <a:lstStyle/>
          <a:p>
            <a:fld id="{C3D7ECC1-64DB-4830-A5F0-B13E67A92AC5}" type="slidenum">
              <a:rPr lang="en-US" b="1" smtClean="0"/>
              <a:pPr/>
              <a:t>114</a:t>
            </a:fld>
            <a:endParaRPr lang="en-US" b="1"/>
          </a:p>
        </p:txBody>
      </p:sp>
      <p:sp>
        <p:nvSpPr>
          <p:cNvPr id="8" name="Retângulo 7"/>
          <p:cNvSpPr/>
          <p:nvPr/>
        </p:nvSpPr>
        <p:spPr>
          <a:xfrm>
            <a:off x="13648" y="13647"/>
            <a:ext cx="9000000" cy="721439"/>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400" b="1" smtClean="0">
                <a:solidFill>
                  <a:schemeClr val="tx1"/>
                </a:solidFill>
              </a:rPr>
              <a:t>COMMUNICATION</a:t>
            </a:r>
            <a:endParaRPr lang="en-US" sz="2400" b="1">
              <a:solidFill>
                <a:schemeClr val="tx1"/>
              </a:solidFill>
            </a:endParaRPr>
          </a:p>
        </p:txBody>
      </p:sp>
      <p:pic>
        <p:nvPicPr>
          <p:cNvPr id="7" name="Picture 1" descr="EzTechLogo.gif"/>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5537" y="119857"/>
            <a:ext cx="1178689" cy="509017"/>
          </a:xfrm>
          <a:prstGeom prst="rect">
            <a:avLst/>
          </a:prstGeom>
          <a:noFill/>
          <a:ln>
            <a:noFill/>
          </a:ln>
          <a:extLst/>
        </p:spPr>
      </p:pic>
      <p:sp>
        <p:nvSpPr>
          <p:cNvPr id="108" name="Arredondar Retângulo em um Canto Diagonal 107"/>
          <p:cNvSpPr/>
          <p:nvPr/>
        </p:nvSpPr>
        <p:spPr>
          <a:xfrm>
            <a:off x="132815" y="3635239"/>
            <a:ext cx="8327617" cy="2962113"/>
          </a:xfrm>
          <a:prstGeom prst="round2Diag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marL="285750" indent="-285750">
              <a:buFont typeface="Arial" panose="020B0604020202020204" pitchFamily="34" charset="0"/>
              <a:buChar char="•"/>
            </a:pPr>
            <a:r>
              <a:rPr lang="en-US" b="1" smtClean="0">
                <a:solidFill>
                  <a:schemeClr val="tx1"/>
                </a:solidFill>
                <a:latin typeface="Estrangelo Edessa" panose="03080600000000000000" pitchFamily="66" charset="0"/>
                <a:cs typeface="Estrangelo Edessa" panose="03080600000000000000" pitchFamily="66" charset="0"/>
              </a:rPr>
              <a:t>Metering in the 20Vdc scale in the digital multimeter.</a:t>
            </a:r>
          </a:p>
          <a:p>
            <a:pPr marL="285750" indent="-285750">
              <a:buFont typeface="Arial" panose="020B0604020202020204" pitchFamily="34" charset="0"/>
              <a:buChar char="•"/>
            </a:pPr>
            <a:r>
              <a:rPr lang="en-US" b="1" smtClean="0">
                <a:solidFill>
                  <a:schemeClr val="tx1"/>
                </a:solidFill>
                <a:latin typeface="Estrangelo Edessa" panose="03080600000000000000" pitchFamily="66" charset="0"/>
                <a:cs typeface="Estrangelo Edessa" panose="03080600000000000000" pitchFamily="66" charset="0"/>
              </a:rPr>
              <a:t>The metering that appears in point 1 has to be equal to the metering of point 2 in this scale with all the cables connected.</a:t>
            </a:r>
          </a:p>
          <a:p>
            <a:pPr marL="285750" indent="-285750">
              <a:buFont typeface="Arial" panose="020B0604020202020204" pitchFamily="34" charset="0"/>
              <a:buChar char="•"/>
            </a:pPr>
            <a:r>
              <a:rPr lang="en-US" b="1" smtClean="0">
                <a:solidFill>
                  <a:schemeClr val="tx1"/>
                </a:solidFill>
                <a:latin typeface="Estrangelo Edessa" panose="03080600000000000000" pitchFamily="66" charset="0"/>
                <a:cs typeface="Estrangelo Edessa" panose="03080600000000000000" pitchFamily="66" charset="0"/>
              </a:rPr>
              <a:t>Approximately 10 Vdc is the voltage only for the slot, a voltage drop occurs when a Loop pump is connected in the automation.</a:t>
            </a:r>
          </a:p>
          <a:p>
            <a:pPr marL="285750" indent="-285750">
              <a:buFont typeface="Arial" panose="020B0604020202020204" pitchFamily="34" charset="0"/>
              <a:buChar char="•"/>
            </a:pPr>
            <a:r>
              <a:rPr lang="en-US" b="1" smtClean="0">
                <a:solidFill>
                  <a:schemeClr val="tx1"/>
                </a:solidFill>
                <a:latin typeface="Estrangelo Edessa" panose="03080600000000000000" pitchFamily="66" charset="0"/>
                <a:cs typeface="Estrangelo Edessa" panose="03080600000000000000" pitchFamily="66" charset="0"/>
              </a:rPr>
              <a:t>Inverting the ponteirs of multimeter keeps alternating the values between + and -, but the absolute number does not change.</a:t>
            </a:r>
          </a:p>
          <a:p>
            <a:pPr marL="285750" indent="-285750">
              <a:buFont typeface="Arial" panose="020B0604020202020204" pitchFamily="34" charset="0"/>
              <a:buChar char="•"/>
            </a:pPr>
            <a:r>
              <a:rPr lang="en-US" b="1" smtClean="0">
                <a:solidFill>
                  <a:schemeClr val="tx1"/>
                </a:solidFill>
                <a:latin typeface="Estrangelo Edessa" panose="03080600000000000000" pitchFamily="66" charset="0"/>
                <a:cs typeface="Estrangelo Edessa" panose="03080600000000000000" pitchFamily="66" charset="0"/>
              </a:rPr>
              <a:t>You have different metering by inverting the polarities of the data cable.</a:t>
            </a:r>
          </a:p>
          <a:p>
            <a:endParaRPr lang="en-US" b="1" smtClean="0">
              <a:solidFill>
                <a:schemeClr val="tx1"/>
              </a:solidFill>
              <a:latin typeface="Estrangelo Edessa" panose="03080600000000000000" pitchFamily="66" charset="0"/>
              <a:cs typeface="Estrangelo Edessa" panose="03080600000000000000" pitchFamily="66" charset="0"/>
            </a:endParaRPr>
          </a:p>
        </p:txBody>
      </p:sp>
      <p:pic>
        <p:nvPicPr>
          <p:cNvPr id="2" name="Imagem 1"/>
          <p:cNvPicPr>
            <a:picLocks noChangeAspect="1"/>
          </p:cNvPicPr>
          <p:nvPr/>
        </p:nvPicPr>
        <p:blipFill>
          <a:blip r:embed="rId4" cstate="print"/>
          <a:stretch>
            <a:fillRect/>
          </a:stretch>
        </p:blipFill>
        <p:spPr>
          <a:xfrm>
            <a:off x="208348" y="923670"/>
            <a:ext cx="8610600" cy="2571750"/>
          </a:xfrm>
          <a:prstGeom prst="rect">
            <a:avLst/>
          </a:prstGeom>
        </p:spPr>
      </p:pic>
    </p:spTree>
    <p:extLst>
      <p:ext uri="{BB962C8B-B14F-4D97-AF65-F5344CB8AC3E}">
        <p14:creationId xmlns:p14="http://schemas.microsoft.com/office/powerpoint/2010/main" val="1233260839"/>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3"/>
          <p:cNvSpPr>
            <a:spLocks noGrp="1"/>
          </p:cNvSpPr>
          <p:nvPr>
            <p:ph type="sldNum" sz="quarter" idx="12"/>
          </p:nvPr>
        </p:nvSpPr>
        <p:spPr/>
        <p:txBody>
          <a:bodyPr/>
          <a:lstStyle/>
          <a:p>
            <a:fld id="{C3D7ECC1-64DB-4830-A5F0-B13E67A92AC5}" type="slidenum">
              <a:rPr lang="en-US" b="1" smtClean="0"/>
              <a:pPr/>
              <a:t>115</a:t>
            </a:fld>
            <a:endParaRPr lang="en-US" b="1"/>
          </a:p>
        </p:txBody>
      </p:sp>
      <p:sp>
        <p:nvSpPr>
          <p:cNvPr id="3" name="CaixaDeTexto 2"/>
          <p:cNvSpPr txBox="1"/>
          <p:nvPr/>
        </p:nvSpPr>
        <p:spPr>
          <a:xfrm>
            <a:off x="395537" y="1484784"/>
            <a:ext cx="8352928" cy="400110"/>
          </a:xfrm>
          <a:prstGeom prst="rect">
            <a:avLst/>
          </a:prstGeom>
          <a:noFill/>
        </p:spPr>
        <p:txBody>
          <a:bodyPr wrap="square" rtlCol="0">
            <a:spAutoFit/>
          </a:bodyPr>
          <a:lstStyle/>
          <a:p>
            <a:r>
              <a:rPr lang="en-US" sz="2000" smtClean="0"/>
              <a:t> </a:t>
            </a:r>
            <a:endParaRPr lang="en-US"/>
          </a:p>
        </p:txBody>
      </p:sp>
      <p:sp>
        <p:nvSpPr>
          <p:cNvPr id="8" name="Retângulo 7"/>
          <p:cNvSpPr/>
          <p:nvPr/>
        </p:nvSpPr>
        <p:spPr>
          <a:xfrm>
            <a:off x="13648" y="13647"/>
            <a:ext cx="9000000" cy="721439"/>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400" b="1" smtClean="0">
                <a:solidFill>
                  <a:schemeClr val="tx1"/>
                </a:solidFill>
              </a:rPr>
              <a:t>PHYSICAL CONNECTION OF PUMPS</a:t>
            </a:r>
            <a:endParaRPr lang="en-US" sz="2400" b="1">
              <a:solidFill>
                <a:schemeClr val="tx1"/>
              </a:solidFill>
            </a:endParaRPr>
          </a:p>
        </p:txBody>
      </p:sp>
      <p:pic>
        <p:nvPicPr>
          <p:cNvPr id="7" name="Picture 1" descr="EzTechLogo.gif"/>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5537" y="119857"/>
            <a:ext cx="1178689" cy="509017"/>
          </a:xfrm>
          <a:prstGeom prst="rect">
            <a:avLst/>
          </a:prstGeom>
          <a:noFill/>
          <a:ln>
            <a:noFill/>
          </a:ln>
          <a:extLst/>
        </p:spPr>
      </p:pic>
      <p:sp>
        <p:nvSpPr>
          <p:cNvPr id="6" name="CaixaDeTexto 5"/>
          <p:cNvSpPr txBox="1"/>
          <p:nvPr/>
        </p:nvSpPr>
        <p:spPr>
          <a:xfrm>
            <a:off x="395537" y="1484784"/>
            <a:ext cx="8352928" cy="400110"/>
          </a:xfrm>
          <a:prstGeom prst="rect">
            <a:avLst/>
          </a:prstGeom>
          <a:noFill/>
        </p:spPr>
        <p:txBody>
          <a:bodyPr wrap="square" rtlCol="0">
            <a:spAutoFit/>
          </a:bodyPr>
          <a:lstStyle/>
          <a:p>
            <a:r>
              <a:rPr lang="en-US" sz="2000" smtClean="0"/>
              <a:t> </a:t>
            </a:r>
            <a:endParaRPr lang="en-US"/>
          </a:p>
        </p:txBody>
      </p:sp>
      <p:sp>
        <p:nvSpPr>
          <p:cNvPr id="9" name="CaixaDeTexto 8"/>
          <p:cNvSpPr txBox="1"/>
          <p:nvPr/>
        </p:nvSpPr>
        <p:spPr>
          <a:xfrm>
            <a:off x="179512" y="836712"/>
            <a:ext cx="8727013" cy="584775"/>
          </a:xfrm>
          <a:prstGeom prst="rect">
            <a:avLst/>
          </a:prstGeom>
          <a:noFill/>
        </p:spPr>
        <p:txBody>
          <a:bodyPr wrap="square" rtlCol="0">
            <a:spAutoFit/>
          </a:bodyPr>
          <a:lstStyle/>
          <a:p>
            <a:r>
              <a:rPr lang="en-US" sz="3200" smtClean="0">
                <a:solidFill>
                  <a:schemeClr val="accent6">
                    <a:lumMod val="50000"/>
                  </a:schemeClr>
                </a:solidFill>
              </a:rPr>
              <a:t> </a:t>
            </a:r>
            <a:r>
              <a:rPr lang="en-US" sz="3200" b="1" smtClean="0">
                <a:solidFill>
                  <a:schemeClr val="accent6">
                    <a:lumMod val="50000"/>
                  </a:schemeClr>
                </a:solidFill>
              </a:rPr>
              <a:t> Pumps connection table</a:t>
            </a:r>
            <a:endParaRPr lang="en-US" sz="2800">
              <a:solidFill>
                <a:schemeClr val="accent6">
                  <a:lumMod val="50000"/>
                </a:schemeClr>
              </a:solidFill>
            </a:endParaRPr>
          </a:p>
        </p:txBody>
      </p:sp>
      <p:graphicFrame>
        <p:nvGraphicFramePr>
          <p:cNvPr id="10" name="Table 17"/>
          <p:cNvGraphicFramePr>
            <a:graphicFrameLocks noGrp="1"/>
          </p:cNvGraphicFramePr>
          <p:nvPr>
            <p:extLst>
              <p:ext uri="{D42A27DB-BD31-4B8C-83A1-F6EECF244321}">
                <p14:modId xmlns:p14="http://schemas.microsoft.com/office/powerpoint/2010/main" val="1137600729"/>
              </p:ext>
            </p:extLst>
          </p:nvPr>
        </p:nvGraphicFramePr>
        <p:xfrm>
          <a:off x="251520" y="1340768"/>
          <a:ext cx="8496945" cy="5029200"/>
        </p:xfrm>
        <a:graphic>
          <a:graphicData uri="http://schemas.openxmlformats.org/drawingml/2006/table">
            <a:tbl>
              <a:tblPr firstRow="1" bandRow="1">
                <a:tableStyleId>{72833802-FEF1-4C79-8D5D-14CF1EAF98D9}</a:tableStyleId>
              </a:tblPr>
              <a:tblGrid>
                <a:gridCol w="1368152"/>
                <a:gridCol w="1414034"/>
                <a:gridCol w="5714759"/>
              </a:tblGrid>
              <a:tr h="554665">
                <a:tc>
                  <a:txBody>
                    <a:bodyPr/>
                    <a:lstStyle/>
                    <a:p>
                      <a:pPr algn="ctr"/>
                      <a:r>
                        <a:rPr lang="en-US" smtClean="0">
                          <a:solidFill>
                            <a:schemeClr val="tx1">
                              <a:lumMod val="65000"/>
                              <a:lumOff val="35000"/>
                            </a:schemeClr>
                          </a:solidFill>
                        </a:rPr>
                        <a:t>Manufac-</a:t>
                      </a:r>
                      <a:br>
                        <a:rPr lang="en-US" smtClean="0">
                          <a:solidFill>
                            <a:schemeClr val="tx1">
                              <a:lumMod val="65000"/>
                              <a:lumOff val="35000"/>
                            </a:schemeClr>
                          </a:solidFill>
                        </a:rPr>
                      </a:br>
                      <a:r>
                        <a:rPr lang="en-US" smtClean="0">
                          <a:solidFill>
                            <a:schemeClr val="tx1">
                              <a:lumMod val="65000"/>
                              <a:lumOff val="35000"/>
                            </a:schemeClr>
                          </a:solidFill>
                        </a:rPr>
                        <a:t>turer</a:t>
                      </a:r>
                      <a:endParaRPr lang="en-US" dirty="0">
                        <a:solidFill>
                          <a:schemeClr val="tx1">
                            <a:lumMod val="65000"/>
                            <a:lumOff val="35000"/>
                          </a:schemeClr>
                        </a:solidFill>
                      </a:endParaRPr>
                    </a:p>
                  </a:txBody>
                  <a:tcP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accent2">
                        <a:lumMod val="40000"/>
                        <a:lumOff val="60000"/>
                      </a:schemeClr>
                    </a:solidFill>
                  </a:tcPr>
                </a:tc>
                <a:tc>
                  <a:txBody>
                    <a:bodyPr/>
                    <a:lstStyle/>
                    <a:p>
                      <a:pPr algn="ctr"/>
                      <a:r>
                        <a:rPr lang="en-US" smtClean="0">
                          <a:solidFill>
                            <a:schemeClr val="tx1">
                              <a:lumMod val="65000"/>
                              <a:lumOff val="35000"/>
                            </a:schemeClr>
                          </a:solidFill>
                        </a:rPr>
                        <a:t>Voltage</a:t>
                      </a:r>
                      <a:endParaRPr lang="en-US" dirty="0">
                        <a:solidFill>
                          <a:schemeClr val="tx1">
                            <a:lumMod val="65000"/>
                            <a:lumOff val="35000"/>
                          </a:schemeClr>
                        </a:solidFill>
                      </a:endParaRPr>
                    </a:p>
                  </a:txBody>
                  <a:tcP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accent2">
                        <a:lumMod val="40000"/>
                        <a:lumOff val="60000"/>
                      </a:schemeClr>
                    </a:solidFill>
                  </a:tcPr>
                </a:tc>
                <a:tc>
                  <a:txBody>
                    <a:bodyPr/>
                    <a:lstStyle/>
                    <a:p>
                      <a:pPr algn="ctr"/>
                      <a:r>
                        <a:rPr lang="en-US" smtClean="0">
                          <a:solidFill>
                            <a:schemeClr val="tx1">
                              <a:lumMod val="65000"/>
                              <a:lumOff val="35000"/>
                            </a:schemeClr>
                          </a:solidFill>
                        </a:rPr>
                        <a:t>Description</a:t>
                      </a:r>
                      <a:endParaRPr lang="en-US" dirty="0">
                        <a:solidFill>
                          <a:schemeClr val="tx1">
                            <a:lumMod val="65000"/>
                            <a:lumOff val="35000"/>
                          </a:schemeClr>
                        </a:solidFill>
                      </a:endParaRPr>
                    </a:p>
                  </a:txBody>
                  <a:tcP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accent2">
                        <a:lumMod val="40000"/>
                        <a:lumOff val="60000"/>
                      </a:schemeClr>
                    </a:solidFill>
                  </a:tcPr>
                </a:tc>
              </a:tr>
              <a:tr h="501839">
                <a:tc rowSpan="2">
                  <a:txBody>
                    <a:bodyPr/>
                    <a:lstStyle/>
                    <a:p>
                      <a:pPr algn="ctr"/>
                      <a:r>
                        <a:rPr lang="en-US" sz="1600" smtClean="0">
                          <a:solidFill>
                            <a:schemeClr val="tx1">
                              <a:lumMod val="85000"/>
                              <a:lumOff val="15000"/>
                            </a:schemeClr>
                          </a:solidFill>
                        </a:rPr>
                        <a:t>All</a:t>
                      </a:r>
                      <a:endParaRPr lang="en-US" sz="1600" dirty="0">
                        <a:solidFill>
                          <a:schemeClr val="tx1">
                            <a:lumMod val="85000"/>
                            <a:lumOff val="15000"/>
                          </a:schemeClr>
                        </a:solidFill>
                      </a:endParaRPr>
                    </a:p>
                  </a:txBody>
                  <a:tcP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tcPr>
                </a:tc>
                <a:tc>
                  <a:txBody>
                    <a:bodyPr/>
                    <a:lstStyle/>
                    <a:p>
                      <a:pPr algn="ctr"/>
                      <a:r>
                        <a:rPr lang="en-US" sz="1600" smtClean="0">
                          <a:solidFill>
                            <a:schemeClr val="tx1">
                              <a:lumMod val="85000"/>
                              <a:lumOff val="15000"/>
                            </a:schemeClr>
                          </a:solidFill>
                        </a:rPr>
                        <a:t> &lt; 0.2v</a:t>
                      </a:r>
                      <a:endParaRPr lang="en-US" sz="1600" dirty="0">
                        <a:solidFill>
                          <a:schemeClr val="tx1">
                            <a:lumMod val="85000"/>
                            <a:lumOff val="15000"/>
                          </a:schemeClr>
                        </a:solidFill>
                      </a:endParaRPr>
                    </a:p>
                  </a:txBody>
                  <a:tcP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tcPr>
                </a:tc>
                <a:tc>
                  <a:txBody>
                    <a:bodyPr/>
                    <a:lstStyle/>
                    <a:p>
                      <a:r>
                        <a:rPr lang="en-US" sz="1600" kern="1200" smtClean="0">
                          <a:solidFill>
                            <a:schemeClr val="tx1">
                              <a:lumMod val="85000"/>
                              <a:lumOff val="15000"/>
                            </a:schemeClr>
                          </a:solidFill>
                          <a:latin typeface="+mn-lt"/>
                          <a:ea typeface="+mn-ea"/>
                          <a:cs typeface="+mn-cs"/>
                        </a:rPr>
                        <a:t>The positve and negative wires are shorted, it can be a  short on the cable, the slot or the pump’s busbar.</a:t>
                      </a:r>
                      <a:endParaRPr lang="en-US" sz="1600" dirty="0">
                        <a:solidFill>
                          <a:schemeClr val="tx1">
                            <a:lumMod val="85000"/>
                            <a:lumOff val="15000"/>
                          </a:schemeClr>
                        </a:solidFill>
                      </a:endParaRPr>
                    </a:p>
                  </a:txBody>
                  <a:tcP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tcPr>
                </a:tc>
              </a:tr>
              <a:tr h="501839">
                <a:tc vMerge="1">
                  <a:txBody>
                    <a:bodyPr/>
                    <a:lstStyle/>
                    <a:p>
                      <a:endParaRPr lang="en-NZ" dirty="0"/>
                    </a:p>
                  </a:txBody>
                  <a:tcPr/>
                </a:tc>
                <a:tc>
                  <a:txBody>
                    <a:bodyPr/>
                    <a:lstStyle/>
                    <a:p>
                      <a:pPr algn="ctr"/>
                      <a:r>
                        <a:rPr lang="en-US" sz="1600" smtClean="0">
                          <a:solidFill>
                            <a:schemeClr val="tx1">
                              <a:lumMod val="85000"/>
                              <a:lumOff val="15000"/>
                            </a:schemeClr>
                          </a:solidFill>
                        </a:rPr>
                        <a:t>&gt; 10</a:t>
                      </a:r>
                      <a:r>
                        <a:rPr lang="en-US" sz="1600" baseline="0" smtClean="0">
                          <a:solidFill>
                            <a:schemeClr val="tx1">
                              <a:lumMod val="85000"/>
                              <a:lumOff val="15000"/>
                            </a:schemeClr>
                          </a:solidFill>
                        </a:rPr>
                        <a:t>v</a:t>
                      </a:r>
                      <a:endParaRPr lang="en-US" sz="1600" dirty="0">
                        <a:solidFill>
                          <a:schemeClr val="tx1">
                            <a:lumMod val="85000"/>
                            <a:lumOff val="15000"/>
                          </a:schemeClr>
                        </a:solidFill>
                      </a:endParaRPr>
                    </a:p>
                  </a:txBody>
                  <a:tcP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tcPr>
                </a:tc>
                <a:tc>
                  <a:txBody>
                    <a:bodyPr/>
                    <a:lstStyle/>
                    <a:p>
                      <a:r>
                        <a:rPr lang="en-US" sz="1600" kern="1200" noProof="0" smtClean="0">
                          <a:solidFill>
                            <a:schemeClr val="tx1">
                              <a:lumMod val="85000"/>
                              <a:lumOff val="15000"/>
                            </a:schemeClr>
                          </a:solidFill>
                          <a:latin typeface="+mn-lt"/>
                          <a:ea typeface="+mn-ea"/>
                          <a:cs typeface="+mn-cs"/>
                        </a:rPr>
                        <a:t>The loop is not closed. It is probable that the cable is not connected to the pump or ruptured, or the pump busbar is open</a:t>
                      </a:r>
                      <a:r>
                        <a:rPr lang="en-US" sz="1600" kern="1200" smtClean="0">
                          <a:solidFill>
                            <a:schemeClr val="tx1">
                              <a:lumMod val="85000"/>
                              <a:lumOff val="15000"/>
                            </a:schemeClr>
                          </a:solidFill>
                          <a:latin typeface="+mn-lt"/>
                          <a:ea typeface="+mn-ea"/>
                          <a:cs typeface="+mn-cs"/>
                        </a:rPr>
                        <a:t>.</a:t>
                      </a:r>
                      <a:endParaRPr lang="en-US" sz="1600" dirty="0">
                        <a:solidFill>
                          <a:schemeClr val="tx1">
                            <a:lumMod val="85000"/>
                            <a:lumOff val="15000"/>
                          </a:schemeClr>
                        </a:solidFill>
                      </a:endParaRPr>
                    </a:p>
                  </a:txBody>
                  <a:tcP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tcPr>
                </a:tc>
              </a:tr>
              <a:tr h="501839">
                <a:tc rowSpan="2">
                  <a:txBody>
                    <a:bodyPr/>
                    <a:lstStyle/>
                    <a:p>
                      <a:pPr algn="ctr"/>
                      <a:r>
                        <a:rPr lang="en-US" sz="1600" smtClean="0">
                          <a:solidFill>
                            <a:schemeClr val="tx1">
                              <a:lumMod val="85000"/>
                              <a:lumOff val="15000"/>
                            </a:schemeClr>
                          </a:solidFill>
                        </a:rPr>
                        <a:t>Wayne</a:t>
                      </a:r>
                      <a:endParaRPr lang="en-US" sz="1600" dirty="0">
                        <a:solidFill>
                          <a:schemeClr val="tx1">
                            <a:lumMod val="85000"/>
                            <a:lumOff val="15000"/>
                          </a:schemeClr>
                        </a:solidFill>
                      </a:endParaRPr>
                    </a:p>
                  </a:txBody>
                  <a:tcP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tcPr>
                </a:tc>
                <a:tc>
                  <a:txBody>
                    <a:bodyPr/>
                    <a:lstStyle/>
                    <a:p>
                      <a:pPr algn="ctr"/>
                      <a:r>
                        <a:rPr lang="en-US" sz="1600" smtClean="0">
                          <a:solidFill>
                            <a:schemeClr val="tx1">
                              <a:lumMod val="85000"/>
                              <a:lumOff val="15000"/>
                            </a:schemeClr>
                          </a:solidFill>
                        </a:rPr>
                        <a:t>&gt; 0.4v and</a:t>
                      </a:r>
                    </a:p>
                    <a:p>
                      <a:pPr algn="ctr"/>
                      <a:r>
                        <a:rPr lang="en-US" sz="1600" smtClean="0">
                          <a:solidFill>
                            <a:schemeClr val="tx1">
                              <a:lumMod val="85000"/>
                              <a:lumOff val="15000"/>
                            </a:schemeClr>
                          </a:solidFill>
                        </a:rPr>
                        <a:t> &lt; 1.2v</a:t>
                      </a:r>
                      <a:endParaRPr lang="en-US" sz="1600" dirty="0">
                        <a:solidFill>
                          <a:schemeClr val="tx1">
                            <a:lumMod val="85000"/>
                            <a:lumOff val="15000"/>
                          </a:schemeClr>
                        </a:solidFill>
                      </a:endParaRPr>
                    </a:p>
                  </a:txBody>
                  <a:tcP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tcPr>
                </a:tc>
                <a:tc>
                  <a:txBody>
                    <a:bodyPr/>
                    <a:lstStyle/>
                    <a:p>
                      <a:r>
                        <a:rPr lang="en-US" sz="1600" kern="1200" smtClean="0">
                          <a:solidFill>
                            <a:schemeClr val="tx1">
                              <a:lumMod val="85000"/>
                              <a:lumOff val="15000"/>
                            </a:schemeClr>
                          </a:solidFill>
                          <a:latin typeface="+mn-lt"/>
                          <a:ea typeface="+mn-ea"/>
                          <a:cs typeface="+mn-cs"/>
                        </a:rPr>
                        <a:t>The positive and negative wires are inverted.</a:t>
                      </a:r>
                      <a:endParaRPr lang="en-US" sz="1600" dirty="0">
                        <a:solidFill>
                          <a:schemeClr val="tx1">
                            <a:lumMod val="85000"/>
                            <a:lumOff val="15000"/>
                          </a:schemeClr>
                        </a:solidFill>
                      </a:endParaRPr>
                    </a:p>
                  </a:txBody>
                  <a:tcP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tcPr>
                </a:tc>
              </a:tr>
              <a:tr h="501839">
                <a:tc vMerge="1">
                  <a:txBody>
                    <a:bodyPr/>
                    <a:lstStyle/>
                    <a:p>
                      <a:endParaRPr lang="en-NZ" dirty="0"/>
                    </a:p>
                  </a:txBody>
                  <a:tcPr/>
                </a:tc>
                <a:tc>
                  <a:txBody>
                    <a:bodyPr/>
                    <a:lstStyle/>
                    <a:p>
                      <a:pPr algn="ctr"/>
                      <a:r>
                        <a:rPr lang="en-US" sz="1600" smtClean="0">
                          <a:solidFill>
                            <a:schemeClr val="tx1">
                              <a:lumMod val="85000"/>
                              <a:lumOff val="15000"/>
                            </a:schemeClr>
                          </a:solidFill>
                        </a:rPr>
                        <a:t>&gt; 2.0v and</a:t>
                      </a:r>
                    </a:p>
                    <a:p>
                      <a:pPr algn="ctr"/>
                      <a:r>
                        <a:rPr lang="en-US" sz="1600" smtClean="0">
                          <a:solidFill>
                            <a:schemeClr val="tx1">
                              <a:lumMod val="85000"/>
                              <a:lumOff val="15000"/>
                            </a:schemeClr>
                          </a:solidFill>
                        </a:rPr>
                        <a:t> &lt; 4.0v</a:t>
                      </a:r>
                      <a:endParaRPr lang="en-US" sz="1600" dirty="0">
                        <a:solidFill>
                          <a:schemeClr val="tx1">
                            <a:lumMod val="85000"/>
                            <a:lumOff val="15000"/>
                          </a:schemeClr>
                        </a:solidFill>
                      </a:endParaRPr>
                    </a:p>
                  </a:txBody>
                  <a:tcP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tcPr>
                </a:tc>
                <a:tc>
                  <a:txBody>
                    <a:bodyPr/>
                    <a:lstStyle/>
                    <a:p>
                      <a:r>
                        <a:rPr lang="en-US" sz="1600" kern="1200" smtClean="0">
                          <a:solidFill>
                            <a:schemeClr val="tx1">
                              <a:lumMod val="85000"/>
                              <a:lumOff val="15000"/>
                            </a:schemeClr>
                          </a:solidFill>
                          <a:latin typeface="+mn-lt"/>
                          <a:ea typeface="+mn-ea"/>
                          <a:cs typeface="+mn-cs"/>
                        </a:rPr>
                        <a:t>The connection is correct.</a:t>
                      </a:r>
                      <a:endParaRPr lang="en-US" sz="1600" dirty="0">
                        <a:solidFill>
                          <a:schemeClr val="tx1">
                            <a:lumMod val="85000"/>
                            <a:lumOff val="15000"/>
                          </a:schemeClr>
                        </a:solidFill>
                      </a:endParaRPr>
                    </a:p>
                  </a:txBody>
                  <a:tcP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tcPr>
                </a:tc>
              </a:tr>
              <a:tr h="501839">
                <a:tc rowSpan="2">
                  <a:txBody>
                    <a:bodyPr/>
                    <a:lstStyle/>
                    <a:p>
                      <a:pPr algn="ctr"/>
                      <a:r>
                        <a:rPr lang="en-US" sz="1600" smtClean="0">
                          <a:solidFill>
                            <a:schemeClr val="tx1">
                              <a:lumMod val="85000"/>
                              <a:lumOff val="15000"/>
                            </a:schemeClr>
                          </a:solidFill>
                        </a:rPr>
                        <a:t>Gilbarco</a:t>
                      </a:r>
                      <a:endParaRPr lang="en-US" sz="1600" dirty="0">
                        <a:solidFill>
                          <a:schemeClr val="tx1">
                            <a:lumMod val="85000"/>
                            <a:lumOff val="15000"/>
                          </a:schemeClr>
                        </a:solidFill>
                      </a:endParaRPr>
                    </a:p>
                  </a:txBody>
                  <a:tcP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tcPr>
                </a:tc>
                <a:tc>
                  <a:txBody>
                    <a:bodyPr/>
                    <a:lstStyle/>
                    <a:p>
                      <a:pPr algn="ctr"/>
                      <a:r>
                        <a:rPr lang="en-US" sz="1600" smtClean="0">
                          <a:solidFill>
                            <a:schemeClr val="tx1">
                              <a:lumMod val="85000"/>
                              <a:lumOff val="15000"/>
                            </a:schemeClr>
                          </a:solidFill>
                        </a:rPr>
                        <a:t>&gt;</a:t>
                      </a:r>
                      <a:r>
                        <a:rPr lang="en-US" sz="1600" baseline="0" smtClean="0">
                          <a:solidFill>
                            <a:schemeClr val="tx1">
                              <a:lumMod val="85000"/>
                              <a:lumOff val="15000"/>
                            </a:schemeClr>
                          </a:solidFill>
                        </a:rPr>
                        <a:t> 2.3v and</a:t>
                      </a:r>
                    </a:p>
                    <a:p>
                      <a:pPr algn="ctr"/>
                      <a:r>
                        <a:rPr lang="en-US" sz="1600" baseline="0" smtClean="0">
                          <a:solidFill>
                            <a:schemeClr val="tx1">
                              <a:lumMod val="85000"/>
                              <a:lumOff val="15000"/>
                            </a:schemeClr>
                          </a:solidFill>
                        </a:rPr>
                        <a:t> &lt; 2.7v</a:t>
                      </a:r>
                      <a:endParaRPr lang="en-US" sz="1600" dirty="0">
                        <a:solidFill>
                          <a:schemeClr val="tx1">
                            <a:lumMod val="85000"/>
                            <a:lumOff val="15000"/>
                          </a:schemeClr>
                        </a:solidFill>
                      </a:endParaRPr>
                    </a:p>
                  </a:txBody>
                  <a:tcP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tcPr>
                </a:tc>
                <a:tc>
                  <a:txBody>
                    <a:bodyPr/>
                    <a:lstStyle/>
                    <a:p>
                      <a:r>
                        <a:rPr lang="en-US" sz="1600" kern="1200" smtClean="0">
                          <a:solidFill>
                            <a:schemeClr val="tx1">
                              <a:lumMod val="85000"/>
                              <a:lumOff val="15000"/>
                            </a:schemeClr>
                          </a:solidFill>
                          <a:latin typeface="+mn-lt"/>
                          <a:ea typeface="+mn-ea"/>
                          <a:cs typeface="+mn-cs"/>
                        </a:rPr>
                        <a:t>The positive and negative wires are inverted.</a:t>
                      </a:r>
                      <a:endParaRPr lang="en-US" sz="1600" dirty="0">
                        <a:solidFill>
                          <a:schemeClr val="tx1">
                            <a:lumMod val="85000"/>
                            <a:lumOff val="15000"/>
                          </a:schemeClr>
                        </a:solidFill>
                      </a:endParaRPr>
                    </a:p>
                  </a:txBody>
                  <a:tcP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tcPr>
                </a:tc>
              </a:tr>
              <a:tr h="501839">
                <a:tc vMerge="1">
                  <a:txBody>
                    <a:bodyPr/>
                    <a:lstStyle/>
                    <a:p>
                      <a:endParaRPr lang="en-NZ" dirty="0"/>
                    </a:p>
                  </a:txBody>
                  <a:tcPr/>
                </a:tc>
                <a:tc>
                  <a:txBody>
                    <a:bodyPr/>
                    <a:lstStyle/>
                    <a:p>
                      <a:pPr algn="ctr"/>
                      <a:r>
                        <a:rPr lang="en-US" sz="1600" smtClean="0">
                          <a:solidFill>
                            <a:schemeClr val="tx1">
                              <a:lumMod val="85000"/>
                              <a:lumOff val="15000"/>
                            </a:schemeClr>
                          </a:solidFill>
                        </a:rPr>
                        <a:t>&gt; 1.5v and</a:t>
                      </a:r>
                    </a:p>
                    <a:p>
                      <a:pPr algn="ctr"/>
                      <a:r>
                        <a:rPr lang="en-US" sz="1600" smtClean="0">
                          <a:solidFill>
                            <a:schemeClr val="tx1">
                              <a:lumMod val="85000"/>
                              <a:lumOff val="15000"/>
                            </a:schemeClr>
                          </a:solidFill>
                        </a:rPr>
                        <a:t> &lt; 2.0v</a:t>
                      </a:r>
                      <a:endParaRPr lang="en-US" sz="1600" dirty="0">
                        <a:solidFill>
                          <a:schemeClr val="tx1">
                            <a:lumMod val="85000"/>
                            <a:lumOff val="15000"/>
                          </a:schemeClr>
                        </a:solidFill>
                      </a:endParaRPr>
                    </a:p>
                  </a:txBody>
                  <a:tcP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tcPr>
                </a:tc>
                <a:tc>
                  <a:txBody>
                    <a:bodyPr/>
                    <a:lstStyle/>
                    <a:p>
                      <a:r>
                        <a:rPr lang="en-US" sz="1600" kern="1200" smtClean="0">
                          <a:solidFill>
                            <a:schemeClr val="tx1">
                              <a:lumMod val="85000"/>
                              <a:lumOff val="15000"/>
                            </a:schemeClr>
                          </a:solidFill>
                          <a:latin typeface="+mn-lt"/>
                          <a:ea typeface="+mn-ea"/>
                          <a:cs typeface="+mn-cs"/>
                        </a:rPr>
                        <a:t>The connection is correct.</a:t>
                      </a:r>
                      <a:endParaRPr lang="en-US" sz="1600" dirty="0">
                        <a:solidFill>
                          <a:schemeClr val="tx1">
                            <a:lumMod val="85000"/>
                            <a:lumOff val="15000"/>
                          </a:schemeClr>
                        </a:solidFill>
                      </a:endParaRPr>
                    </a:p>
                  </a:txBody>
                  <a:tcP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tcPr>
                </a:tc>
              </a:tr>
              <a:tr h="321353">
                <a:tc rowSpan="2">
                  <a:txBody>
                    <a:bodyPr/>
                    <a:lstStyle/>
                    <a:p>
                      <a:pPr algn="ctr"/>
                      <a:r>
                        <a:rPr lang="en-US" sz="1600" smtClean="0">
                          <a:solidFill>
                            <a:schemeClr val="tx1">
                              <a:lumMod val="85000"/>
                              <a:lumOff val="15000"/>
                            </a:schemeClr>
                          </a:solidFill>
                        </a:rPr>
                        <a:t>Stratema</a:t>
                      </a:r>
                      <a:endParaRPr lang="en-US" sz="1600" dirty="0">
                        <a:solidFill>
                          <a:schemeClr val="tx1">
                            <a:lumMod val="85000"/>
                            <a:lumOff val="15000"/>
                          </a:schemeClr>
                        </a:solidFill>
                      </a:endParaRPr>
                    </a:p>
                  </a:txBody>
                  <a:tcP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tcPr>
                </a:tc>
                <a:tc>
                  <a:txBody>
                    <a:bodyPr/>
                    <a:lstStyle/>
                    <a:p>
                      <a:pPr algn="ctr"/>
                      <a:r>
                        <a:rPr lang="en-US" sz="1600" smtClean="0">
                          <a:solidFill>
                            <a:schemeClr val="tx1">
                              <a:lumMod val="85000"/>
                              <a:lumOff val="15000"/>
                            </a:schemeClr>
                          </a:solidFill>
                        </a:rPr>
                        <a:t>3.4v</a:t>
                      </a:r>
                      <a:endParaRPr lang="en-US" sz="1600" dirty="0">
                        <a:solidFill>
                          <a:schemeClr val="tx1">
                            <a:lumMod val="85000"/>
                            <a:lumOff val="15000"/>
                          </a:schemeClr>
                        </a:solidFill>
                      </a:endParaRPr>
                    </a:p>
                  </a:txBody>
                  <a:tcP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tcPr>
                </a:tc>
                <a:tc>
                  <a:txBody>
                    <a:bodyPr/>
                    <a:lstStyle/>
                    <a:p>
                      <a:r>
                        <a:rPr lang="en-US" sz="1600" kern="1200" smtClean="0">
                          <a:solidFill>
                            <a:schemeClr val="tx1">
                              <a:lumMod val="85000"/>
                              <a:lumOff val="15000"/>
                            </a:schemeClr>
                          </a:solidFill>
                          <a:latin typeface="+mn-lt"/>
                          <a:ea typeface="+mn-ea"/>
                          <a:cs typeface="+mn-cs"/>
                        </a:rPr>
                        <a:t>The connection is correct</a:t>
                      </a:r>
                      <a:endParaRPr lang="en-US" sz="1600" dirty="0">
                        <a:solidFill>
                          <a:schemeClr val="tx1">
                            <a:lumMod val="85000"/>
                            <a:lumOff val="15000"/>
                          </a:schemeClr>
                        </a:solidFill>
                      </a:endParaRPr>
                    </a:p>
                  </a:txBody>
                  <a:tcP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tcPr>
                </a:tc>
              </a:tr>
              <a:tr h="321353">
                <a:tc vMerge="1">
                  <a:txBody>
                    <a:bodyPr/>
                    <a:lstStyle/>
                    <a:p>
                      <a:endParaRPr lang="en-NZ" dirty="0"/>
                    </a:p>
                  </a:txBody>
                  <a:tcPr/>
                </a:tc>
                <a:tc>
                  <a:txBody>
                    <a:bodyPr/>
                    <a:lstStyle/>
                    <a:p>
                      <a:pPr algn="ctr"/>
                      <a:r>
                        <a:rPr lang="en-US" sz="1600" smtClean="0">
                          <a:solidFill>
                            <a:schemeClr val="tx1">
                              <a:lumMod val="85000"/>
                              <a:lumOff val="15000"/>
                            </a:schemeClr>
                          </a:solidFill>
                        </a:rPr>
                        <a:t>2.6v</a:t>
                      </a:r>
                      <a:endParaRPr lang="en-US" sz="1600" dirty="0">
                        <a:solidFill>
                          <a:schemeClr val="tx1">
                            <a:lumMod val="85000"/>
                            <a:lumOff val="15000"/>
                          </a:schemeClr>
                        </a:solidFill>
                      </a:endParaRPr>
                    </a:p>
                  </a:txBody>
                  <a:tcP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tcPr>
                </a:tc>
                <a:tc>
                  <a:txBody>
                    <a:bodyPr/>
                    <a:lstStyle/>
                    <a:p>
                      <a:r>
                        <a:rPr lang="en-US" sz="1600" kern="1200" dirty="0" smtClean="0">
                          <a:solidFill>
                            <a:schemeClr val="tx1">
                              <a:lumMod val="85000"/>
                              <a:lumOff val="15000"/>
                            </a:schemeClr>
                          </a:solidFill>
                          <a:latin typeface="+mn-lt"/>
                          <a:ea typeface="+mn-ea"/>
                          <a:cs typeface="+mn-cs"/>
                        </a:rPr>
                        <a:t>The positive and negative wires are inverted.</a:t>
                      </a:r>
                      <a:endParaRPr lang="en-US" sz="1600" dirty="0">
                        <a:solidFill>
                          <a:schemeClr val="tx1">
                            <a:lumMod val="85000"/>
                            <a:lumOff val="15000"/>
                          </a:schemeClr>
                        </a:solidFill>
                      </a:endParaRPr>
                    </a:p>
                  </a:txBody>
                  <a:tcP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tcPr>
                </a:tc>
              </a:tr>
            </a:tbl>
          </a:graphicData>
        </a:graphic>
      </p:graphicFrame>
      <p:sp>
        <p:nvSpPr>
          <p:cNvPr id="12" name="CaixaDeTexto 11"/>
          <p:cNvSpPr txBox="1"/>
          <p:nvPr/>
        </p:nvSpPr>
        <p:spPr>
          <a:xfrm>
            <a:off x="248544" y="6381328"/>
            <a:ext cx="4212948" cy="738664"/>
          </a:xfrm>
          <a:prstGeom prst="rect">
            <a:avLst/>
          </a:prstGeom>
          <a:noFill/>
        </p:spPr>
        <p:txBody>
          <a:bodyPr wrap="none" rtlCol="0">
            <a:spAutoFit/>
          </a:bodyPr>
          <a:lstStyle/>
          <a:p>
            <a:r>
              <a:rPr lang="en-US" sz="1400" b="1" smtClean="0"/>
              <a:t>EZID: Automation CL = 2.3V</a:t>
            </a:r>
          </a:p>
          <a:p>
            <a:r>
              <a:rPr lang="en-US" sz="1400" b="1" smtClean="0"/>
              <a:t>Pump CL = Same voltage of pumps table above</a:t>
            </a:r>
          </a:p>
          <a:p>
            <a:endParaRPr lang="en-US" sz="1400"/>
          </a:p>
        </p:txBody>
      </p:sp>
    </p:spTree>
    <p:extLst>
      <p:ext uri="{BB962C8B-B14F-4D97-AF65-F5344CB8AC3E}">
        <p14:creationId xmlns:p14="http://schemas.microsoft.com/office/powerpoint/2010/main" val="2346933333"/>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3"/>
          <p:cNvSpPr>
            <a:spLocks noGrp="1"/>
          </p:cNvSpPr>
          <p:nvPr>
            <p:ph type="sldNum" sz="quarter" idx="12"/>
          </p:nvPr>
        </p:nvSpPr>
        <p:spPr/>
        <p:txBody>
          <a:bodyPr/>
          <a:lstStyle/>
          <a:p>
            <a:fld id="{C3D7ECC1-64DB-4830-A5F0-B13E67A92AC5}" type="slidenum">
              <a:rPr lang="pt-BR" b="1" smtClean="0"/>
              <a:pPr/>
              <a:t>116</a:t>
            </a:fld>
            <a:endParaRPr lang="pt-BR" b="1" dirty="0"/>
          </a:p>
        </p:txBody>
      </p:sp>
      <p:sp>
        <p:nvSpPr>
          <p:cNvPr id="8" name="Retângulo 7"/>
          <p:cNvSpPr/>
          <p:nvPr/>
        </p:nvSpPr>
        <p:spPr>
          <a:xfrm>
            <a:off x="13648" y="13647"/>
            <a:ext cx="9000000" cy="721439"/>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pt-BR" sz="2400" b="1" dirty="0" err="1" smtClean="0">
                <a:solidFill>
                  <a:schemeClr val="tx1"/>
                </a:solidFill>
              </a:rPr>
              <a:t>ADVANCED</a:t>
            </a:r>
            <a:endParaRPr lang="pt-BR" sz="2400" b="1" dirty="0">
              <a:solidFill>
                <a:schemeClr val="tx1"/>
              </a:solidFill>
            </a:endParaRPr>
          </a:p>
        </p:txBody>
      </p:sp>
      <p:pic>
        <p:nvPicPr>
          <p:cNvPr id="7" name="Picture 1" descr="EzTechLogo.gif"/>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5537" y="119857"/>
            <a:ext cx="1178689" cy="509017"/>
          </a:xfrm>
          <a:prstGeom prst="rect">
            <a:avLst/>
          </a:prstGeom>
          <a:noFill/>
          <a:ln>
            <a:noFill/>
          </a:ln>
          <a:extLst/>
        </p:spPr>
      </p:pic>
      <p:sp>
        <p:nvSpPr>
          <p:cNvPr id="13" name="Retângulo 12"/>
          <p:cNvSpPr/>
          <p:nvPr/>
        </p:nvSpPr>
        <p:spPr>
          <a:xfrm>
            <a:off x="755576" y="1196752"/>
            <a:ext cx="7272808" cy="5256584"/>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t"/>
          <a:lstStyle/>
          <a:p>
            <a:pPr algn="ctr"/>
            <a:r>
              <a:rPr lang="pt-BR" sz="2400" b="1" dirty="0" smtClean="0"/>
              <a:t>EZFORECOURT PLUS</a:t>
            </a:r>
            <a:endParaRPr lang="pt-BR" sz="2400" b="1" dirty="0"/>
          </a:p>
        </p:txBody>
      </p:sp>
      <p:sp>
        <p:nvSpPr>
          <p:cNvPr id="14" name="Retângulo 13"/>
          <p:cNvSpPr/>
          <p:nvPr/>
        </p:nvSpPr>
        <p:spPr>
          <a:xfrm>
            <a:off x="899592" y="1772816"/>
            <a:ext cx="2520000" cy="4392488"/>
          </a:xfrm>
          <a:prstGeom prst="rect">
            <a:avLst/>
          </a:prstGeom>
          <a:ln>
            <a:solidFill>
              <a:schemeClr val="bg1"/>
            </a:solidFill>
            <a:prstDash val="sysDash"/>
          </a:ln>
        </p:spPr>
        <p:style>
          <a:lnRef idx="2">
            <a:schemeClr val="dk1">
              <a:shade val="50000"/>
            </a:schemeClr>
          </a:lnRef>
          <a:fillRef idx="1">
            <a:schemeClr val="dk1"/>
          </a:fillRef>
          <a:effectRef idx="0">
            <a:schemeClr val="dk1"/>
          </a:effectRef>
          <a:fontRef idx="minor">
            <a:schemeClr val="lt1"/>
          </a:fontRef>
        </p:style>
        <p:txBody>
          <a:bodyPr rtlCol="0" anchor="t"/>
          <a:lstStyle/>
          <a:p>
            <a:pPr algn="ctr"/>
            <a:r>
              <a:rPr lang="pt-BR" b="1" dirty="0" smtClean="0"/>
              <a:t>WINDOWS CE</a:t>
            </a:r>
            <a:endParaRPr lang="pt-BR" b="1" dirty="0"/>
          </a:p>
        </p:txBody>
      </p:sp>
      <p:sp>
        <p:nvSpPr>
          <p:cNvPr id="15" name="Retângulo 14"/>
          <p:cNvSpPr/>
          <p:nvPr/>
        </p:nvSpPr>
        <p:spPr>
          <a:xfrm>
            <a:off x="1192070" y="3749851"/>
            <a:ext cx="1871700" cy="576064"/>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t"/>
          <a:lstStyle/>
          <a:p>
            <a:pPr algn="ctr"/>
            <a:r>
              <a:rPr lang="pt-BR" b="1" dirty="0" err="1" smtClean="0"/>
              <a:t>EZDriver</a:t>
            </a:r>
            <a:endParaRPr lang="pt-BR" b="1" dirty="0" smtClean="0"/>
          </a:p>
        </p:txBody>
      </p:sp>
      <p:sp>
        <p:nvSpPr>
          <p:cNvPr id="16" name="Retângulo 15"/>
          <p:cNvSpPr/>
          <p:nvPr/>
        </p:nvSpPr>
        <p:spPr>
          <a:xfrm>
            <a:off x="1191543" y="2348880"/>
            <a:ext cx="1871700" cy="576064"/>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t"/>
          <a:lstStyle/>
          <a:p>
            <a:pPr algn="ctr"/>
            <a:r>
              <a:rPr lang="pt-BR" b="1" dirty="0" err="1" smtClean="0"/>
              <a:t>EZServer</a:t>
            </a:r>
            <a:endParaRPr lang="pt-BR" b="1" dirty="0" smtClean="0"/>
          </a:p>
        </p:txBody>
      </p:sp>
      <p:sp>
        <p:nvSpPr>
          <p:cNvPr id="17" name="Retângulo 16"/>
          <p:cNvSpPr/>
          <p:nvPr/>
        </p:nvSpPr>
        <p:spPr>
          <a:xfrm>
            <a:off x="1192070" y="5301208"/>
            <a:ext cx="1871700" cy="576064"/>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t"/>
          <a:lstStyle/>
          <a:p>
            <a:pPr algn="ctr"/>
            <a:r>
              <a:rPr lang="pt-BR" b="1" dirty="0" err="1" smtClean="0"/>
              <a:t>EZLoader</a:t>
            </a:r>
            <a:endParaRPr lang="pt-BR" b="1" dirty="0" smtClean="0"/>
          </a:p>
        </p:txBody>
      </p:sp>
      <p:sp>
        <p:nvSpPr>
          <p:cNvPr id="18" name="Retângulo 17"/>
          <p:cNvSpPr/>
          <p:nvPr/>
        </p:nvSpPr>
        <p:spPr>
          <a:xfrm>
            <a:off x="5338242" y="1772816"/>
            <a:ext cx="2520000" cy="4392488"/>
          </a:xfrm>
          <a:prstGeom prst="rect">
            <a:avLst/>
          </a:prstGeom>
          <a:ln>
            <a:solidFill>
              <a:schemeClr val="bg1"/>
            </a:solidFill>
            <a:prstDash val="sysDash"/>
          </a:ln>
        </p:spPr>
        <p:style>
          <a:lnRef idx="2">
            <a:schemeClr val="dk1">
              <a:shade val="50000"/>
            </a:schemeClr>
          </a:lnRef>
          <a:fillRef idx="1">
            <a:schemeClr val="dk1"/>
          </a:fillRef>
          <a:effectRef idx="0">
            <a:schemeClr val="dk1"/>
          </a:effectRef>
          <a:fontRef idx="minor">
            <a:schemeClr val="lt1"/>
          </a:fontRef>
        </p:style>
        <p:txBody>
          <a:bodyPr rtlCol="0" anchor="t"/>
          <a:lstStyle/>
          <a:p>
            <a:pPr algn="ctr"/>
            <a:r>
              <a:rPr lang="pt-BR" b="1" dirty="0" smtClean="0"/>
              <a:t>HARDWARE</a:t>
            </a:r>
            <a:endParaRPr lang="pt-BR" b="1" dirty="0"/>
          </a:p>
        </p:txBody>
      </p:sp>
      <p:sp>
        <p:nvSpPr>
          <p:cNvPr id="19" name="Retângulo 18"/>
          <p:cNvSpPr/>
          <p:nvPr/>
        </p:nvSpPr>
        <p:spPr>
          <a:xfrm>
            <a:off x="5652120" y="2093787"/>
            <a:ext cx="1871700" cy="1080000"/>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t"/>
          <a:lstStyle/>
          <a:p>
            <a:pPr algn="ctr"/>
            <a:r>
              <a:rPr lang="pt-BR" b="1" dirty="0" smtClean="0"/>
              <a:t>COMM. TCP/IP</a:t>
            </a:r>
          </a:p>
          <a:p>
            <a:pPr algn="ctr"/>
            <a:r>
              <a:rPr lang="pt-BR" b="1" dirty="0" smtClean="0"/>
              <a:t>(</a:t>
            </a:r>
            <a:r>
              <a:rPr lang="pt-BR" b="1" dirty="0" err="1" smtClean="0"/>
              <a:t>CEMod</a:t>
            </a:r>
            <a:r>
              <a:rPr lang="pt-BR" b="1" dirty="0" smtClean="0"/>
              <a:t>)</a:t>
            </a:r>
          </a:p>
        </p:txBody>
      </p:sp>
      <p:sp>
        <p:nvSpPr>
          <p:cNvPr id="20" name="Retângulo 19"/>
          <p:cNvSpPr/>
          <p:nvPr/>
        </p:nvSpPr>
        <p:spPr>
          <a:xfrm>
            <a:off x="5652120" y="3501128"/>
            <a:ext cx="1871700" cy="1080000"/>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t"/>
          <a:lstStyle/>
          <a:p>
            <a:pPr algn="ctr"/>
            <a:r>
              <a:rPr lang="pt-BR" b="1" dirty="0" err="1" smtClean="0"/>
              <a:t>EZMod</a:t>
            </a:r>
            <a:r>
              <a:rPr lang="pt-BR" b="1" dirty="0" smtClean="0"/>
              <a:t> </a:t>
            </a:r>
            <a:r>
              <a:rPr lang="pt-BR" b="1" dirty="0" err="1" smtClean="0"/>
              <a:t>and</a:t>
            </a:r>
            <a:r>
              <a:rPr lang="pt-BR" b="1" dirty="0" smtClean="0"/>
              <a:t>/</a:t>
            </a:r>
            <a:r>
              <a:rPr lang="pt-BR" b="1" dirty="0" err="1" smtClean="0"/>
              <a:t>or</a:t>
            </a:r>
            <a:endParaRPr lang="pt-BR" b="1" dirty="0" smtClean="0"/>
          </a:p>
          <a:p>
            <a:pPr algn="ctr"/>
            <a:r>
              <a:rPr lang="pt-BR" b="1" dirty="0" smtClean="0"/>
              <a:t>EZRemote</a:t>
            </a:r>
          </a:p>
        </p:txBody>
      </p:sp>
      <p:sp>
        <p:nvSpPr>
          <p:cNvPr id="21" name="Retângulo 20"/>
          <p:cNvSpPr/>
          <p:nvPr/>
        </p:nvSpPr>
        <p:spPr>
          <a:xfrm>
            <a:off x="5652120" y="4869280"/>
            <a:ext cx="1871700" cy="1080000"/>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t"/>
          <a:lstStyle/>
          <a:p>
            <a:pPr algn="ctr"/>
            <a:r>
              <a:rPr lang="pt-BR" b="1" dirty="0" err="1" smtClean="0"/>
              <a:t>PUMPS</a:t>
            </a:r>
            <a:endParaRPr lang="pt-BR" b="1" dirty="0" smtClean="0"/>
          </a:p>
          <a:p>
            <a:pPr algn="ctr"/>
            <a:r>
              <a:rPr lang="pt-BR" b="1" dirty="0" err="1" smtClean="0"/>
              <a:t>DRIVER</a:t>
            </a:r>
            <a:endParaRPr lang="pt-BR" b="1" dirty="0" smtClean="0"/>
          </a:p>
          <a:p>
            <a:pPr algn="ctr"/>
            <a:r>
              <a:rPr lang="pt-BR" b="1" dirty="0" smtClean="0"/>
              <a:t>(</a:t>
            </a:r>
            <a:r>
              <a:rPr lang="pt-BR" b="1" dirty="0" err="1" smtClean="0"/>
              <a:t>EZMod</a:t>
            </a:r>
            <a:r>
              <a:rPr lang="pt-BR" b="1" dirty="0" smtClean="0"/>
              <a:t>)</a:t>
            </a:r>
          </a:p>
        </p:txBody>
      </p:sp>
      <p:cxnSp>
        <p:nvCxnSpPr>
          <p:cNvPr id="22" name="Conector angulado 21"/>
          <p:cNvCxnSpPr>
            <a:stCxn id="16" idx="3"/>
            <a:endCxn id="19" idx="1"/>
          </p:cNvCxnSpPr>
          <p:nvPr/>
        </p:nvCxnSpPr>
        <p:spPr>
          <a:xfrm flipV="1">
            <a:off x="3063243" y="2633787"/>
            <a:ext cx="2588877" cy="3125"/>
          </a:xfrm>
          <a:prstGeom prst="bentConnector3">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onector de seta reta 22"/>
          <p:cNvCxnSpPr>
            <a:stCxn id="16" idx="3"/>
            <a:endCxn id="20" idx="1"/>
          </p:cNvCxnSpPr>
          <p:nvPr/>
        </p:nvCxnSpPr>
        <p:spPr>
          <a:xfrm>
            <a:off x="3063243" y="2636912"/>
            <a:ext cx="2588877" cy="140421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onector de seta reta 23"/>
          <p:cNvCxnSpPr>
            <a:stCxn id="15" idx="3"/>
            <a:endCxn id="20" idx="1"/>
          </p:cNvCxnSpPr>
          <p:nvPr/>
        </p:nvCxnSpPr>
        <p:spPr>
          <a:xfrm>
            <a:off x="3063770" y="4037883"/>
            <a:ext cx="2588350" cy="3245"/>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Conector de seta reta 24"/>
          <p:cNvCxnSpPr>
            <a:stCxn id="17" idx="3"/>
            <a:endCxn id="20" idx="1"/>
          </p:cNvCxnSpPr>
          <p:nvPr/>
        </p:nvCxnSpPr>
        <p:spPr>
          <a:xfrm flipV="1">
            <a:off x="3063770" y="4041128"/>
            <a:ext cx="2588350" cy="1548112"/>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onector de seta reta 25"/>
          <p:cNvCxnSpPr>
            <a:stCxn id="15" idx="3"/>
            <a:endCxn id="21" idx="1"/>
          </p:cNvCxnSpPr>
          <p:nvPr/>
        </p:nvCxnSpPr>
        <p:spPr>
          <a:xfrm>
            <a:off x="3063770" y="4037883"/>
            <a:ext cx="2588350" cy="1371397"/>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Conector de seta reta 26"/>
          <p:cNvCxnSpPr>
            <a:stCxn id="16" idx="2"/>
            <a:endCxn id="15" idx="0"/>
          </p:cNvCxnSpPr>
          <p:nvPr/>
        </p:nvCxnSpPr>
        <p:spPr>
          <a:xfrm>
            <a:off x="2127393" y="2924944"/>
            <a:ext cx="527" cy="82490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5354973"/>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3"/>
          <p:cNvSpPr>
            <a:spLocks noGrp="1"/>
          </p:cNvSpPr>
          <p:nvPr>
            <p:ph type="sldNum" sz="quarter" idx="12"/>
          </p:nvPr>
        </p:nvSpPr>
        <p:spPr/>
        <p:txBody>
          <a:bodyPr/>
          <a:lstStyle/>
          <a:p>
            <a:fld id="{C3D7ECC1-64DB-4830-A5F0-B13E67A92AC5}" type="slidenum">
              <a:rPr lang="pt-BR" b="1" smtClean="0"/>
              <a:pPr/>
              <a:t>117</a:t>
            </a:fld>
            <a:endParaRPr lang="pt-BR" b="1" dirty="0"/>
          </a:p>
        </p:txBody>
      </p:sp>
      <p:sp>
        <p:nvSpPr>
          <p:cNvPr id="3" name="CaixaDeTexto 2"/>
          <p:cNvSpPr txBox="1"/>
          <p:nvPr/>
        </p:nvSpPr>
        <p:spPr>
          <a:xfrm>
            <a:off x="395537" y="1484784"/>
            <a:ext cx="8352928" cy="400110"/>
          </a:xfrm>
          <a:prstGeom prst="rect">
            <a:avLst/>
          </a:prstGeom>
          <a:noFill/>
        </p:spPr>
        <p:txBody>
          <a:bodyPr wrap="square" rtlCol="0">
            <a:spAutoFit/>
          </a:bodyPr>
          <a:lstStyle/>
          <a:p>
            <a:r>
              <a:rPr lang="pt-BR" sz="2000" dirty="0"/>
              <a:t> </a:t>
            </a:r>
            <a:endParaRPr lang="pt-BR" dirty="0"/>
          </a:p>
        </p:txBody>
      </p:sp>
      <p:sp>
        <p:nvSpPr>
          <p:cNvPr id="8" name="Retângulo 7"/>
          <p:cNvSpPr/>
          <p:nvPr/>
        </p:nvSpPr>
        <p:spPr>
          <a:xfrm>
            <a:off x="13648" y="13647"/>
            <a:ext cx="9000000" cy="721439"/>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400" b="1" dirty="0" smtClean="0">
                <a:solidFill>
                  <a:schemeClr val="tx1"/>
                </a:solidFill>
              </a:rPr>
              <a:t>ADVANCED</a:t>
            </a:r>
            <a:endParaRPr lang="en-US" sz="2400" b="1" dirty="0">
              <a:solidFill>
                <a:schemeClr val="tx1"/>
              </a:solidFill>
            </a:endParaRPr>
          </a:p>
        </p:txBody>
      </p:sp>
      <p:pic>
        <p:nvPicPr>
          <p:cNvPr id="7" name="Picture 1" descr="EzTechLogo.gif"/>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5537" y="119857"/>
            <a:ext cx="1178689" cy="509017"/>
          </a:xfrm>
          <a:prstGeom prst="rect">
            <a:avLst/>
          </a:prstGeom>
          <a:noFill/>
          <a:ln>
            <a:noFill/>
          </a:ln>
          <a:extLst/>
        </p:spPr>
      </p:pic>
      <p:sp>
        <p:nvSpPr>
          <p:cNvPr id="6" name="CaixaDeTexto 5"/>
          <p:cNvSpPr txBox="1"/>
          <p:nvPr/>
        </p:nvSpPr>
        <p:spPr>
          <a:xfrm>
            <a:off x="395537" y="1484784"/>
            <a:ext cx="8352928" cy="400110"/>
          </a:xfrm>
          <a:prstGeom prst="rect">
            <a:avLst/>
          </a:prstGeom>
          <a:noFill/>
        </p:spPr>
        <p:txBody>
          <a:bodyPr wrap="square" rtlCol="0">
            <a:spAutoFit/>
          </a:bodyPr>
          <a:lstStyle/>
          <a:p>
            <a:r>
              <a:rPr lang="pt-BR" sz="2000" dirty="0"/>
              <a:t> </a:t>
            </a:r>
            <a:endParaRPr lang="pt-BR" dirty="0"/>
          </a:p>
        </p:txBody>
      </p:sp>
      <p:sp>
        <p:nvSpPr>
          <p:cNvPr id="9" name="CaixaDeTexto 8"/>
          <p:cNvSpPr txBox="1"/>
          <p:nvPr/>
        </p:nvSpPr>
        <p:spPr>
          <a:xfrm>
            <a:off x="165466" y="980728"/>
            <a:ext cx="8727013" cy="584775"/>
          </a:xfrm>
          <a:prstGeom prst="rect">
            <a:avLst/>
          </a:prstGeom>
          <a:noFill/>
        </p:spPr>
        <p:txBody>
          <a:bodyPr wrap="square" rtlCol="0">
            <a:spAutoFit/>
          </a:bodyPr>
          <a:lstStyle/>
          <a:p>
            <a:r>
              <a:rPr lang="pt-BR" sz="3200" dirty="0" smtClean="0">
                <a:solidFill>
                  <a:schemeClr val="accent6">
                    <a:lumMod val="50000"/>
                  </a:schemeClr>
                </a:solidFill>
              </a:rPr>
              <a:t> </a:t>
            </a:r>
            <a:r>
              <a:rPr lang="pt-BR" sz="3200" b="1" dirty="0" smtClean="0">
                <a:solidFill>
                  <a:schemeClr val="accent6">
                    <a:lumMod val="50000"/>
                  </a:schemeClr>
                </a:solidFill>
              </a:rPr>
              <a:t> Backup</a:t>
            </a:r>
            <a:endParaRPr lang="pt-BR" sz="2800" dirty="0">
              <a:solidFill>
                <a:schemeClr val="accent6">
                  <a:lumMod val="50000"/>
                </a:schemeClr>
              </a:solidFill>
            </a:endParaRPr>
          </a:p>
        </p:txBody>
      </p:sp>
      <p:sp>
        <p:nvSpPr>
          <p:cNvPr id="10" name="Arredondar Retângulo em um Canto Diagonal 9"/>
          <p:cNvSpPr/>
          <p:nvPr/>
        </p:nvSpPr>
        <p:spPr>
          <a:xfrm>
            <a:off x="132815" y="1565503"/>
            <a:ext cx="8327617" cy="5031849"/>
          </a:xfrm>
          <a:prstGeom prst="round2Diag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numCol="1" rtlCol="0" anchor="t"/>
          <a:lstStyle/>
          <a:p>
            <a:endParaRPr lang="pt-BR" b="1" dirty="0" smtClean="0">
              <a:solidFill>
                <a:schemeClr val="tx1"/>
              </a:solidFill>
            </a:endParaRPr>
          </a:p>
          <a:p>
            <a:endParaRPr lang="pt-BR" b="1" dirty="0">
              <a:solidFill>
                <a:schemeClr val="tx1"/>
              </a:solidFill>
            </a:endParaRPr>
          </a:p>
          <a:p>
            <a:endParaRPr lang="pt-BR" b="1" dirty="0" smtClean="0">
              <a:solidFill>
                <a:schemeClr val="tx1"/>
              </a:solidFill>
            </a:endParaRPr>
          </a:p>
          <a:p>
            <a:r>
              <a:rPr lang="en-US" sz="2000" b="1" dirty="0" smtClean="0">
                <a:solidFill>
                  <a:schemeClr val="tx1"/>
                </a:solidFill>
              </a:rPr>
              <a:t>The data base of configurations and fuelling for the two Automations is the </a:t>
            </a:r>
            <a:r>
              <a:rPr lang="en-US" sz="2000" b="1" dirty="0" err="1" smtClean="0">
                <a:solidFill>
                  <a:schemeClr val="tx1"/>
                </a:solidFill>
              </a:rPr>
              <a:t>EZServer.NV</a:t>
            </a:r>
            <a:r>
              <a:rPr lang="en-US" sz="2000" b="1" dirty="0" smtClean="0">
                <a:solidFill>
                  <a:schemeClr val="tx1"/>
                </a:solidFill>
              </a:rPr>
              <a:t> that in the </a:t>
            </a:r>
            <a:r>
              <a:rPr lang="en-US" sz="2000" b="1" dirty="0" err="1" smtClean="0">
                <a:solidFill>
                  <a:schemeClr val="tx1"/>
                </a:solidFill>
              </a:rPr>
              <a:t>EZForecourt</a:t>
            </a:r>
            <a:r>
              <a:rPr lang="en-US" sz="2000" b="1" dirty="0" smtClean="0">
                <a:solidFill>
                  <a:schemeClr val="tx1"/>
                </a:solidFill>
              </a:rPr>
              <a:t> Plus this file stays inside the automation, and in the </a:t>
            </a:r>
            <a:r>
              <a:rPr lang="en-US" sz="2000" b="1" dirty="0" err="1" smtClean="0">
                <a:solidFill>
                  <a:schemeClr val="tx1"/>
                </a:solidFill>
              </a:rPr>
              <a:t>EZForecourt</a:t>
            </a:r>
            <a:r>
              <a:rPr lang="en-US" sz="2000" b="1" dirty="0" smtClean="0">
                <a:solidFill>
                  <a:schemeClr val="tx1"/>
                </a:solidFill>
              </a:rPr>
              <a:t> USB the file stays in the PC.</a:t>
            </a:r>
          </a:p>
          <a:p>
            <a:endParaRPr lang="en-US" sz="2000" b="1" dirty="0" smtClean="0">
              <a:solidFill>
                <a:schemeClr val="tx1"/>
              </a:solidFill>
            </a:endParaRPr>
          </a:p>
          <a:p>
            <a:endParaRPr lang="en-US" sz="2000" b="1" dirty="0" smtClean="0">
              <a:solidFill>
                <a:schemeClr val="tx1"/>
              </a:solidFill>
            </a:endParaRPr>
          </a:p>
          <a:p>
            <a:r>
              <a:rPr lang="en-US" sz="2000" b="1" dirty="0" smtClean="0">
                <a:solidFill>
                  <a:schemeClr val="tx1"/>
                </a:solidFill>
              </a:rPr>
              <a:t>There is another backup file called EZConfig.ini that is not a data base, carries the configuration information and can be reinserted inside the automation.</a:t>
            </a:r>
          </a:p>
          <a:p>
            <a:endParaRPr lang="pt-BR" sz="1200" dirty="0">
              <a:solidFill>
                <a:schemeClr val="tx1"/>
              </a:solidFill>
            </a:endParaRPr>
          </a:p>
        </p:txBody>
      </p:sp>
    </p:spTree>
    <p:extLst>
      <p:ext uri="{BB962C8B-B14F-4D97-AF65-F5344CB8AC3E}">
        <p14:creationId xmlns:p14="http://schemas.microsoft.com/office/powerpoint/2010/main" val="3590823973"/>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3"/>
          <p:cNvSpPr>
            <a:spLocks noGrp="1"/>
          </p:cNvSpPr>
          <p:nvPr>
            <p:ph type="sldNum" sz="quarter" idx="12"/>
          </p:nvPr>
        </p:nvSpPr>
        <p:spPr/>
        <p:txBody>
          <a:bodyPr/>
          <a:lstStyle/>
          <a:p>
            <a:fld id="{C3D7ECC1-64DB-4830-A5F0-B13E67A92AC5}" type="slidenum">
              <a:rPr lang="en-US" b="1" smtClean="0"/>
              <a:pPr/>
              <a:t>118</a:t>
            </a:fld>
            <a:endParaRPr lang="en-US" b="1"/>
          </a:p>
        </p:txBody>
      </p:sp>
      <p:sp>
        <p:nvSpPr>
          <p:cNvPr id="3" name="CaixaDeTexto 2"/>
          <p:cNvSpPr txBox="1"/>
          <p:nvPr/>
        </p:nvSpPr>
        <p:spPr>
          <a:xfrm>
            <a:off x="395537" y="1484784"/>
            <a:ext cx="8352928" cy="400110"/>
          </a:xfrm>
          <a:prstGeom prst="rect">
            <a:avLst/>
          </a:prstGeom>
          <a:noFill/>
        </p:spPr>
        <p:txBody>
          <a:bodyPr wrap="square" rtlCol="0">
            <a:spAutoFit/>
          </a:bodyPr>
          <a:lstStyle/>
          <a:p>
            <a:r>
              <a:rPr lang="en-US" sz="2000" smtClean="0"/>
              <a:t> </a:t>
            </a:r>
            <a:endParaRPr lang="en-US"/>
          </a:p>
        </p:txBody>
      </p:sp>
      <p:sp>
        <p:nvSpPr>
          <p:cNvPr id="8" name="Retângulo 7"/>
          <p:cNvSpPr/>
          <p:nvPr/>
        </p:nvSpPr>
        <p:spPr>
          <a:xfrm>
            <a:off x="13648" y="13647"/>
            <a:ext cx="9000000" cy="721439"/>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400" b="1" smtClean="0">
                <a:solidFill>
                  <a:schemeClr val="tx1"/>
                </a:solidFill>
              </a:rPr>
              <a:t>ADVANCED</a:t>
            </a:r>
            <a:endParaRPr lang="en-US" sz="2400" b="1">
              <a:solidFill>
                <a:schemeClr val="tx1"/>
              </a:solidFill>
            </a:endParaRPr>
          </a:p>
        </p:txBody>
      </p:sp>
      <p:pic>
        <p:nvPicPr>
          <p:cNvPr id="7" name="Picture 1" descr="EzTechLogo.gif"/>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5537" y="119857"/>
            <a:ext cx="1178689" cy="509017"/>
          </a:xfrm>
          <a:prstGeom prst="rect">
            <a:avLst/>
          </a:prstGeom>
          <a:noFill/>
          <a:ln>
            <a:noFill/>
          </a:ln>
          <a:extLst/>
        </p:spPr>
      </p:pic>
      <p:sp>
        <p:nvSpPr>
          <p:cNvPr id="6" name="CaixaDeTexto 5"/>
          <p:cNvSpPr txBox="1"/>
          <p:nvPr/>
        </p:nvSpPr>
        <p:spPr>
          <a:xfrm>
            <a:off x="395537" y="1484784"/>
            <a:ext cx="8352928" cy="400110"/>
          </a:xfrm>
          <a:prstGeom prst="rect">
            <a:avLst/>
          </a:prstGeom>
          <a:noFill/>
        </p:spPr>
        <p:txBody>
          <a:bodyPr wrap="square" rtlCol="0">
            <a:spAutoFit/>
          </a:bodyPr>
          <a:lstStyle/>
          <a:p>
            <a:r>
              <a:rPr lang="en-US" sz="2000" smtClean="0"/>
              <a:t> </a:t>
            </a:r>
            <a:endParaRPr lang="en-US"/>
          </a:p>
        </p:txBody>
      </p:sp>
      <p:sp>
        <p:nvSpPr>
          <p:cNvPr id="9" name="CaixaDeTexto 8"/>
          <p:cNvSpPr txBox="1"/>
          <p:nvPr/>
        </p:nvSpPr>
        <p:spPr>
          <a:xfrm>
            <a:off x="165466" y="980728"/>
            <a:ext cx="8727013" cy="584775"/>
          </a:xfrm>
          <a:prstGeom prst="rect">
            <a:avLst/>
          </a:prstGeom>
          <a:noFill/>
        </p:spPr>
        <p:txBody>
          <a:bodyPr wrap="square" rtlCol="0">
            <a:spAutoFit/>
          </a:bodyPr>
          <a:lstStyle/>
          <a:p>
            <a:r>
              <a:rPr lang="en-US" sz="3200" smtClean="0">
                <a:solidFill>
                  <a:schemeClr val="accent6">
                    <a:lumMod val="50000"/>
                  </a:schemeClr>
                </a:solidFill>
              </a:rPr>
              <a:t> </a:t>
            </a:r>
            <a:r>
              <a:rPr lang="en-US" sz="3200" b="1" smtClean="0">
                <a:solidFill>
                  <a:schemeClr val="accent6">
                    <a:lumMod val="50000"/>
                  </a:schemeClr>
                </a:solidFill>
              </a:rPr>
              <a:t> Backup</a:t>
            </a:r>
            <a:endParaRPr lang="en-US" sz="2800">
              <a:solidFill>
                <a:schemeClr val="accent6">
                  <a:lumMod val="50000"/>
                </a:schemeClr>
              </a:solidFill>
            </a:endParaRPr>
          </a:p>
        </p:txBody>
      </p:sp>
      <p:sp>
        <p:nvSpPr>
          <p:cNvPr id="10" name="Arredondar Retângulo em um Canto Diagonal 9"/>
          <p:cNvSpPr/>
          <p:nvPr/>
        </p:nvSpPr>
        <p:spPr>
          <a:xfrm>
            <a:off x="132815" y="1565503"/>
            <a:ext cx="8327617" cy="5031849"/>
          </a:xfrm>
          <a:prstGeom prst="round2Diag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numCol="1" rtlCol="0" anchor="t"/>
          <a:lstStyle/>
          <a:p>
            <a:endParaRPr lang="en-US" b="1" dirty="0" smtClean="0">
              <a:solidFill>
                <a:schemeClr val="tx1"/>
              </a:solidFill>
            </a:endParaRPr>
          </a:p>
          <a:p>
            <a:r>
              <a:rPr lang="en-US" b="1" dirty="0" smtClean="0">
                <a:solidFill>
                  <a:schemeClr val="tx1"/>
                </a:solidFill>
              </a:rPr>
              <a:t>2 forms of backup:</a:t>
            </a:r>
          </a:p>
          <a:p>
            <a:endParaRPr lang="en-US" b="1" dirty="0" smtClean="0">
              <a:solidFill>
                <a:schemeClr val="tx1"/>
              </a:solidFill>
            </a:endParaRPr>
          </a:p>
          <a:p>
            <a:pPr marL="285750" indent="-285750">
              <a:buFont typeface="Arial" panose="020B0604020202020204" pitchFamily="34" charset="0"/>
              <a:buChar char="•"/>
            </a:pPr>
            <a:r>
              <a:rPr lang="en-US" b="1" dirty="0" smtClean="0">
                <a:solidFill>
                  <a:schemeClr val="tx1"/>
                </a:solidFill>
              </a:rPr>
              <a:t>config.ini file (Plus and USB) not for the service</a:t>
            </a:r>
          </a:p>
          <a:p>
            <a:pPr marL="285750" indent="-285750">
              <a:buFont typeface="Arial" panose="020B0604020202020204" pitchFamily="34" charset="0"/>
              <a:buChar char="•"/>
            </a:pPr>
            <a:r>
              <a:rPr lang="en-US" b="1" dirty="0" err="1" smtClean="0">
                <a:solidFill>
                  <a:schemeClr val="tx1"/>
                </a:solidFill>
              </a:rPr>
              <a:t>EZServer.NV</a:t>
            </a:r>
            <a:r>
              <a:rPr lang="en-US" b="1" dirty="0" smtClean="0">
                <a:solidFill>
                  <a:schemeClr val="tx1"/>
                </a:solidFill>
              </a:rPr>
              <a:t> file (Plus) and for the service</a:t>
            </a:r>
          </a:p>
          <a:p>
            <a:endParaRPr lang="en-US" b="1" dirty="0" smtClean="0">
              <a:solidFill>
                <a:schemeClr val="tx1"/>
              </a:solidFill>
            </a:endParaRPr>
          </a:p>
          <a:p>
            <a:r>
              <a:rPr lang="en-US" b="1" dirty="0" smtClean="0">
                <a:solidFill>
                  <a:schemeClr val="tx1"/>
                </a:solidFill>
              </a:rPr>
              <a:t>Various modes:</a:t>
            </a:r>
          </a:p>
          <a:p>
            <a:pPr marL="285750" indent="-285750">
              <a:buFont typeface="Arial" panose="020B0604020202020204" pitchFamily="34" charset="0"/>
              <a:buChar char="•"/>
            </a:pPr>
            <a:r>
              <a:rPr lang="en-US" b="1" dirty="0" smtClean="0">
                <a:solidFill>
                  <a:schemeClr val="tx1"/>
                </a:solidFill>
              </a:rPr>
              <a:t>CONFIG.INI</a:t>
            </a:r>
          </a:p>
          <a:p>
            <a:pPr marL="742950" lvl="1" indent="-285750">
              <a:buFont typeface="Arial" panose="020B0604020202020204" pitchFamily="34" charset="0"/>
              <a:buChar char="•"/>
            </a:pPr>
            <a:r>
              <a:rPr lang="en-US" b="1" dirty="0" smtClean="0">
                <a:solidFill>
                  <a:schemeClr val="tx1"/>
                </a:solidFill>
              </a:rPr>
              <a:t>Prompt do DOS;</a:t>
            </a:r>
          </a:p>
          <a:p>
            <a:pPr marL="742950" lvl="1" indent="-285750">
              <a:buFont typeface="Arial" panose="020B0604020202020204" pitchFamily="34" charset="0"/>
              <a:buChar char="•"/>
            </a:pPr>
            <a:r>
              <a:rPr lang="en-US" b="1" dirty="0" smtClean="0">
                <a:solidFill>
                  <a:schemeClr val="tx1"/>
                </a:solidFill>
              </a:rPr>
              <a:t>Logs;</a:t>
            </a:r>
          </a:p>
          <a:p>
            <a:pPr marL="285750" indent="-285750">
              <a:buFont typeface="Arial" panose="020B0604020202020204" pitchFamily="34" charset="0"/>
              <a:buChar char="•"/>
            </a:pPr>
            <a:r>
              <a:rPr lang="en-US" b="1" dirty="0" err="1" smtClean="0">
                <a:solidFill>
                  <a:schemeClr val="tx1"/>
                </a:solidFill>
              </a:rPr>
              <a:t>EZServer.NV</a:t>
            </a:r>
            <a:endParaRPr lang="en-US" b="1" dirty="0" smtClean="0">
              <a:solidFill>
                <a:schemeClr val="tx1"/>
              </a:solidFill>
            </a:endParaRPr>
          </a:p>
          <a:p>
            <a:pPr marL="742950" lvl="1" indent="-285750">
              <a:buFont typeface="Arial" panose="020B0604020202020204" pitchFamily="34" charset="0"/>
              <a:buChar char="•"/>
            </a:pPr>
            <a:r>
              <a:rPr lang="en-US" b="1" dirty="0" smtClean="0">
                <a:solidFill>
                  <a:schemeClr val="tx1"/>
                </a:solidFill>
              </a:rPr>
              <a:t>FTP;</a:t>
            </a:r>
          </a:p>
          <a:p>
            <a:pPr marL="742950" lvl="1" indent="-285750">
              <a:buFont typeface="Arial" panose="020B0604020202020204" pitchFamily="34" charset="0"/>
              <a:buChar char="•"/>
            </a:pPr>
            <a:r>
              <a:rPr lang="en-US" b="1" dirty="0" err="1" smtClean="0">
                <a:solidFill>
                  <a:schemeClr val="tx1"/>
                </a:solidFill>
              </a:rPr>
              <a:t>EZSetup</a:t>
            </a:r>
            <a:r>
              <a:rPr lang="en-US" b="1" dirty="0" smtClean="0">
                <a:solidFill>
                  <a:schemeClr val="tx1"/>
                </a:solidFill>
              </a:rPr>
              <a:t>;</a:t>
            </a:r>
          </a:p>
          <a:p>
            <a:endParaRPr lang="en-US" b="1" dirty="0" smtClean="0">
              <a:solidFill>
                <a:schemeClr val="tx1"/>
              </a:solidFill>
            </a:endParaRPr>
          </a:p>
          <a:p>
            <a:pPr algn="ctr"/>
            <a:r>
              <a:rPr lang="en-US" b="1" dirty="0" smtClean="0">
                <a:solidFill>
                  <a:srgbClr val="FF0000"/>
                </a:solidFill>
              </a:rPr>
              <a:t>After carrying out an installation always backup the configurations.</a:t>
            </a:r>
            <a:endParaRPr lang="en-US" b="1" dirty="0">
              <a:solidFill>
                <a:srgbClr val="FF0000"/>
              </a:solidFill>
            </a:endParaRPr>
          </a:p>
        </p:txBody>
      </p:sp>
    </p:spTree>
    <p:extLst>
      <p:ext uri="{BB962C8B-B14F-4D97-AF65-F5344CB8AC3E}">
        <p14:creationId xmlns:p14="http://schemas.microsoft.com/office/powerpoint/2010/main" val="1098358179"/>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3"/>
          <p:cNvSpPr>
            <a:spLocks noGrp="1"/>
          </p:cNvSpPr>
          <p:nvPr>
            <p:ph type="sldNum" sz="quarter" idx="12"/>
          </p:nvPr>
        </p:nvSpPr>
        <p:spPr/>
        <p:txBody>
          <a:bodyPr/>
          <a:lstStyle/>
          <a:p>
            <a:fld id="{C3D7ECC1-64DB-4830-A5F0-B13E67A92AC5}" type="slidenum">
              <a:rPr lang="en-US" b="1" smtClean="0"/>
              <a:pPr/>
              <a:t>119</a:t>
            </a:fld>
            <a:endParaRPr lang="en-US" b="1"/>
          </a:p>
        </p:txBody>
      </p:sp>
      <p:sp>
        <p:nvSpPr>
          <p:cNvPr id="3" name="CaixaDeTexto 2"/>
          <p:cNvSpPr txBox="1"/>
          <p:nvPr/>
        </p:nvSpPr>
        <p:spPr>
          <a:xfrm>
            <a:off x="395537" y="1484784"/>
            <a:ext cx="8352928" cy="400110"/>
          </a:xfrm>
          <a:prstGeom prst="rect">
            <a:avLst/>
          </a:prstGeom>
          <a:noFill/>
        </p:spPr>
        <p:txBody>
          <a:bodyPr wrap="square" rtlCol="0">
            <a:spAutoFit/>
          </a:bodyPr>
          <a:lstStyle/>
          <a:p>
            <a:r>
              <a:rPr lang="en-US" sz="2000" smtClean="0"/>
              <a:t> </a:t>
            </a:r>
            <a:endParaRPr lang="en-US"/>
          </a:p>
        </p:txBody>
      </p:sp>
      <p:sp>
        <p:nvSpPr>
          <p:cNvPr id="8" name="Retângulo 7"/>
          <p:cNvSpPr/>
          <p:nvPr/>
        </p:nvSpPr>
        <p:spPr>
          <a:xfrm>
            <a:off x="13648" y="13647"/>
            <a:ext cx="9000000" cy="721439"/>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400" b="1" smtClean="0">
                <a:solidFill>
                  <a:schemeClr val="tx1"/>
                </a:solidFill>
              </a:rPr>
              <a:t>ADVANCED</a:t>
            </a:r>
            <a:endParaRPr lang="en-US" sz="2400" b="1">
              <a:solidFill>
                <a:schemeClr val="tx1"/>
              </a:solidFill>
            </a:endParaRPr>
          </a:p>
        </p:txBody>
      </p:sp>
      <p:pic>
        <p:nvPicPr>
          <p:cNvPr id="7" name="Picture 1" descr="EzTechLogo.gif"/>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5537" y="119857"/>
            <a:ext cx="1178689" cy="509017"/>
          </a:xfrm>
          <a:prstGeom prst="rect">
            <a:avLst/>
          </a:prstGeom>
          <a:noFill/>
          <a:ln>
            <a:noFill/>
          </a:ln>
          <a:extLst/>
        </p:spPr>
      </p:pic>
      <p:sp>
        <p:nvSpPr>
          <p:cNvPr id="6" name="CaixaDeTexto 5"/>
          <p:cNvSpPr txBox="1"/>
          <p:nvPr/>
        </p:nvSpPr>
        <p:spPr>
          <a:xfrm>
            <a:off x="395537" y="1484784"/>
            <a:ext cx="8352928" cy="400110"/>
          </a:xfrm>
          <a:prstGeom prst="rect">
            <a:avLst/>
          </a:prstGeom>
          <a:noFill/>
        </p:spPr>
        <p:txBody>
          <a:bodyPr wrap="square" rtlCol="0">
            <a:spAutoFit/>
          </a:bodyPr>
          <a:lstStyle/>
          <a:p>
            <a:r>
              <a:rPr lang="en-US" sz="2000" smtClean="0"/>
              <a:t> </a:t>
            </a:r>
            <a:endParaRPr lang="en-US"/>
          </a:p>
        </p:txBody>
      </p:sp>
      <p:sp>
        <p:nvSpPr>
          <p:cNvPr id="9" name="CaixaDeTexto 8"/>
          <p:cNvSpPr txBox="1"/>
          <p:nvPr/>
        </p:nvSpPr>
        <p:spPr>
          <a:xfrm>
            <a:off x="165466" y="980728"/>
            <a:ext cx="8727013" cy="584775"/>
          </a:xfrm>
          <a:prstGeom prst="rect">
            <a:avLst/>
          </a:prstGeom>
          <a:noFill/>
        </p:spPr>
        <p:txBody>
          <a:bodyPr wrap="square" rtlCol="0">
            <a:spAutoFit/>
          </a:bodyPr>
          <a:lstStyle/>
          <a:p>
            <a:r>
              <a:rPr lang="en-US" sz="3200" smtClean="0">
                <a:solidFill>
                  <a:schemeClr val="accent6">
                    <a:lumMod val="50000"/>
                  </a:schemeClr>
                </a:solidFill>
              </a:rPr>
              <a:t> </a:t>
            </a:r>
            <a:r>
              <a:rPr lang="en-US" sz="3200" b="1" smtClean="0">
                <a:solidFill>
                  <a:schemeClr val="accent6">
                    <a:lumMod val="50000"/>
                  </a:schemeClr>
                </a:solidFill>
              </a:rPr>
              <a:t> .INI Files</a:t>
            </a:r>
            <a:endParaRPr lang="en-US" sz="2800">
              <a:solidFill>
                <a:schemeClr val="accent6">
                  <a:lumMod val="50000"/>
                </a:schemeClr>
              </a:solidFill>
            </a:endParaRPr>
          </a:p>
        </p:txBody>
      </p:sp>
      <p:graphicFrame>
        <p:nvGraphicFramePr>
          <p:cNvPr id="5" name="Diagrama 4"/>
          <p:cNvGraphicFramePr/>
          <p:nvPr>
            <p:extLst>
              <p:ext uri="{D42A27DB-BD31-4B8C-83A1-F6EECF244321}">
                <p14:modId xmlns:p14="http://schemas.microsoft.com/office/powerpoint/2010/main" val="1851937279"/>
              </p:ext>
            </p:extLst>
          </p:nvPr>
        </p:nvGraphicFramePr>
        <p:xfrm>
          <a:off x="683568" y="1684839"/>
          <a:ext cx="7272808" cy="315964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3151689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3"/>
          <p:cNvSpPr>
            <a:spLocks noGrp="1"/>
          </p:cNvSpPr>
          <p:nvPr>
            <p:ph type="sldNum" sz="quarter" idx="12"/>
          </p:nvPr>
        </p:nvSpPr>
        <p:spPr/>
        <p:txBody>
          <a:bodyPr/>
          <a:lstStyle/>
          <a:p>
            <a:fld id="{C3D7ECC1-64DB-4830-A5F0-B13E67A92AC5}" type="slidenum">
              <a:rPr lang="en-US" b="1" smtClean="0"/>
              <a:pPr/>
              <a:t>12</a:t>
            </a:fld>
            <a:endParaRPr lang="en-US" b="1"/>
          </a:p>
        </p:txBody>
      </p:sp>
      <p:sp>
        <p:nvSpPr>
          <p:cNvPr id="3" name="CaixaDeTexto 2"/>
          <p:cNvSpPr txBox="1"/>
          <p:nvPr/>
        </p:nvSpPr>
        <p:spPr>
          <a:xfrm>
            <a:off x="395537" y="1484784"/>
            <a:ext cx="8352928" cy="400110"/>
          </a:xfrm>
          <a:prstGeom prst="rect">
            <a:avLst/>
          </a:prstGeom>
          <a:noFill/>
        </p:spPr>
        <p:txBody>
          <a:bodyPr wrap="square" rtlCol="0">
            <a:spAutoFit/>
          </a:bodyPr>
          <a:lstStyle/>
          <a:p>
            <a:r>
              <a:rPr lang="en-US" sz="2000" smtClean="0"/>
              <a:t> </a:t>
            </a:r>
            <a:endParaRPr lang="en-US"/>
          </a:p>
        </p:txBody>
      </p:sp>
      <p:sp>
        <p:nvSpPr>
          <p:cNvPr id="8" name="Retângulo 7"/>
          <p:cNvSpPr/>
          <p:nvPr/>
        </p:nvSpPr>
        <p:spPr>
          <a:xfrm>
            <a:off x="13648" y="13647"/>
            <a:ext cx="9000000" cy="721439"/>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400" b="1" smtClean="0">
                <a:solidFill>
                  <a:schemeClr val="tx1"/>
                </a:solidFill>
              </a:rPr>
              <a:t>PUMPS</a:t>
            </a:r>
            <a:endParaRPr lang="en-US" sz="2400" b="1">
              <a:solidFill>
                <a:schemeClr val="tx1"/>
              </a:solidFill>
            </a:endParaRPr>
          </a:p>
        </p:txBody>
      </p:sp>
      <p:pic>
        <p:nvPicPr>
          <p:cNvPr id="7" name="Picture 1" descr="EzTechLogo.gif"/>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5537" y="119857"/>
            <a:ext cx="1178689" cy="509017"/>
          </a:xfrm>
          <a:prstGeom prst="rect">
            <a:avLst/>
          </a:prstGeom>
          <a:noFill/>
          <a:ln>
            <a:noFill/>
          </a:ln>
          <a:extLst/>
        </p:spPr>
      </p:pic>
      <p:sp>
        <p:nvSpPr>
          <p:cNvPr id="6" name="CaixaDeTexto 5"/>
          <p:cNvSpPr txBox="1"/>
          <p:nvPr/>
        </p:nvSpPr>
        <p:spPr>
          <a:xfrm>
            <a:off x="395537" y="1484784"/>
            <a:ext cx="8352928" cy="400110"/>
          </a:xfrm>
          <a:prstGeom prst="rect">
            <a:avLst/>
          </a:prstGeom>
          <a:noFill/>
        </p:spPr>
        <p:txBody>
          <a:bodyPr wrap="square" rtlCol="0">
            <a:spAutoFit/>
          </a:bodyPr>
          <a:lstStyle/>
          <a:p>
            <a:r>
              <a:rPr lang="en-US" sz="2000" smtClean="0"/>
              <a:t> </a:t>
            </a:r>
            <a:endParaRPr lang="en-US"/>
          </a:p>
        </p:txBody>
      </p:sp>
      <p:sp>
        <p:nvSpPr>
          <p:cNvPr id="9" name="CaixaDeTexto 8"/>
          <p:cNvSpPr txBox="1"/>
          <p:nvPr/>
        </p:nvSpPr>
        <p:spPr>
          <a:xfrm>
            <a:off x="165467" y="980728"/>
            <a:ext cx="8352928" cy="584775"/>
          </a:xfrm>
          <a:prstGeom prst="rect">
            <a:avLst/>
          </a:prstGeom>
          <a:noFill/>
        </p:spPr>
        <p:txBody>
          <a:bodyPr wrap="square" rtlCol="0">
            <a:spAutoFit/>
          </a:bodyPr>
          <a:lstStyle/>
          <a:p>
            <a:r>
              <a:rPr lang="en-US" sz="3200" smtClean="0">
                <a:solidFill>
                  <a:schemeClr val="accent6">
                    <a:lumMod val="50000"/>
                  </a:schemeClr>
                </a:solidFill>
              </a:rPr>
              <a:t> M</a:t>
            </a:r>
            <a:r>
              <a:rPr lang="en-US" sz="3200" b="1" smtClean="0">
                <a:solidFill>
                  <a:schemeClr val="accent6">
                    <a:lumMod val="50000"/>
                  </a:schemeClr>
                </a:solidFill>
              </a:rPr>
              <a:t>ain Players</a:t>
            </a:r>
            <a:endParaRPr lang="en-US" sz="2800">
              <a:solidFill>
                <a:schemeClr val="accent6">
                  <a:lumMod val="50000"/>
                </a:schemeClr>
              </a:solidFill>
            </a:endParaRPr>
          </a:p>
        </p:txBody>
      </p:sp>
      <p:sp>
        <p:nvSpPr>
          <p:cNvPr id="11" name="Retângulo de cantos arredondados 10"/>
          <p:cNvSpPr/>
          <p:nvPr/>
        </p:nvSpPr>
        <p:spPr>
          <a:xfrm>
            <a:off x="4644008" y="1565503"/>
            <a:ext cx="4018792" cy="373570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b="1" dirty="0">
                <a:solidFill>
                  <a:schemeClr val="tx1"/>
                </a:solidFill>
              </a:rPr>
              <a:t>C</a:t>
            </a:r>
            <a:r>
              <a:rPr lang="en-US" b="1" dirty="0" smtClean="0">
                <a:solidFill>
                  <a:schemeClr val="tx1"/>
                </a:solidFill>
              </a:rPr>
              <a:t>NG</a:t>
            </a:r>
            <a:endParaRPr lang="en-US" b="1" dirty="0">
              <a:solidFill>
                <a:schemeClr val="tx1"/>
              </a:solidFill>
            </a:endParaRPr>
          </a:p>
        </p:txBody>
      </p:sp>
      <p:sp>
        <p:nvSpPr>
          <p:cNvPr id="15" name="Retângulo de cantos arredondados 14"/>
          <p:cNvSpPr/>
          <p:nvPr/>
        </p:nvSpPr>
        <p:spPr>
          <a:xfrm>
            <a:off x="323528" y="1580950"/>
            <a:ext cx="4018792" cy="372025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b="1" dirty="0" smtClean="0">
                <a:solidFill>
                  <a:schemeClr val="tx1"/>
                </a:solidFill>
              </a:rPr>
              <a:t>LIQUID </a:t>
            </a:r>
            <a:r>
              <a:rPr lang="en-US" b="1" dirty="0" smtClean="0">
                <a:solidFill>
                  <a:schemeClr val="tx1"/>
                </a:solidFill>
              </a:rPr>
              <a:t>FUELS</a:t>
            </a:r>
            <a:endParaRPr lang="en-US" b="1" dirty="0">
              <a:solidFill>
                <a:schemeClr val="tx1"/>
              </a:solidFill>
            </a:endParaRPr>
          </a:p>
        </p:txBody>
      </p:sp>
      <p:grpSp>
        <p:nvGrpSpPr>
          <p:cNvPr id="16" name="Grupo 15"/>
          <p:cNvGrpSpPr/>
          <p:nvPr/>
        </p:nvGrpSpPr>
        <p:grpSpPr>
          <a:xfrm>
            <a:off x="948483" y="2060848"/>
            <a:ext cx="2768882" cy="680010"/>
            <a:chOff x="6192698" y="2607576"/>
            <a:chExt cx="2081381" cy="2700219"/>
          </a:xfrm>
          <a:scene3d>
            <a:camera prst="orthographicFront"/>
            <a:lightRig rig="flat" dir="t"/>
          </a:scene3d>
        </p:grpSpPr>
        <p:sp>
          <p:nvSpPr>
            <p:cNvPr id="17" name="Retângulo 16"/>
            <p:cNvSpPr/>
            <p:nvPr/>
          </p:nvSpPr>
          <p:spPr>
            <a:xfrm>
              <a:off x="6192698" y="2607576"/>
              <a:ext cx="2081381" cy="2700219"/>
            </a:xfrm>
            <a:prstGeom prst="rect">
              <a:avLst/>
            </a:prstGeom>
            <a:solidFill>
              <a:schemeClr val="accent1">
                <a:lumMod val="20000"/>
                <a:lumOff val="80000"/>
              </a:schemeClr>
            </a:solidFill>
            <a:ln>
              <a:solidFill>
                <a:schemeClr val="bg1"/>
              </a:solidFill>
            </a:ln>
            <a:sp3d extrusionH="12700" prstMaterial="plastic">
              <a:bevelT w="50800" h="50800"/>
            </a:sp3d>
          </p:spPr>
          <p:style>
            <a:lnRef idx="1">
              <a:scrgbClr r="0" g="0" b="0"/>
            </a:lnRef>
            <a:fillRef idx="1">
              <a:scrgbClr r="0" g="0" b="0"/>
            </a:fillRef>
            <a:effectRef idx="2">
              <a:schemeClr val="lt1">
                <a:hueOff val="0"/>
                <a:satOff val="0"/>
                <a:lumOff val="0"/>
                <a:alphaOff val="0"/>
              </a:schemeClr>
            </a:effectRef>
            <a:fontRef idx="minor">
              <a:schemeClr val="dk1">
                <a:hueOff val="0"/>
                <a:satOff val="0"/>
                <a:lumOff val="0"/>
                <a:alphaOff val="0"/>
              </a:schemeClr>
            </a:fontRef>
          </p:style>
          <p:txBody>
            <a:bodyPr anchor="ctr"/>
            <a:lstStyle/>
            <a:p>
              <a:pPr algn="ctr"/>
              <a:r>
                <a:rPr lang="en-US" b="1" smtClean="0"/>
                <a:t>DRESSER WAYNE</a:t>
              </a:r>
              <a:endParaRPr lang="en-US" b="1"/>
            </a:p>
          </p:txBody>
        </p:sp>
        <p:sp>
          <p:nvSpPr>
            <p:cNvPr id="18" name="Retângulo 17"/>
            <p:cNvSpPr/>
            <p:nvPr/>
          </p:nvSpPr>
          <p:spPr>
            <a:xfrm>
              <a:off x="6192698" y="2607576"/>
              <a:ext cx="2081381" cy="2700219"/>
            </a:xfrm>
            <a:prstGeom prst="rect">
              <a:avLst/>
            </a:prstGeom>
            <a:sp3d/>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endParaRPr lang="en-US" sz="2400" b="1" kern="1200" smtClean="0">
                <a:latin typeface="Verdana" pitchFamily="34" charset="0"/>
                <a:ea typeface="Verdana" pitchFamily="34" charset="0"/>
                <a:cs typeface="Verdana" pitchFamily="34" charset="0"/>
              </a:endParaRPr>
            </a:p>
          </p:txBody>
        </p:sp>
      </p:grpSp>
      <p:grpSp>
        <p:nvGrpSpPr>
          <p:cNvPr id="25" name="Grupo 24"/>
          <p:cNvGrpSpPr/>
          <p:nvPr/>
        </p:nvGrpSpPr>
        <p:grpSpPr>
          <a:xfrm>
            <a:off x="948483" y="2956882"/>
            <a:ext cx="2768882" cy="680010"/>
            <a:chOff x="6192698" y="2607576"/>
            <a:chExt cx="2081381" cy="2700219"/>
          </a:xfrm>
          <a:scene3d>
            <a:camera prst="orthographicFront"/>
            <a:lightRig rig="flat" dir="t"/>
          </a:scene3d>
        </p:grpSpPr>
        <p:sp>
          <p:nvSpPr>
            <p:cNvPr id="26" name="Retângulo 25"/>
            <p:cNvSpPr/>
            <p:nvPr/>
          </p:nvSpPr>
          <p:spPr>
            <a:xfrm>
              <a:off x="6192698" y="2607576"/>
              <a:ext cx="2081381" cy="2700219"/>
            </a:xfrm>
            <a:prstGeom prst="rect">
              <a:avLst/>
            </a:prstGeom>
            <a:solidFill>
              <a:schemeClr val="accent1">
                <a:lumMod val="20000"/>
                <a:lumOff val="80000"/>
              </a:schemeClr>
            </a:solidFill>
            <a:ln>
              <a:solidFill>
                <a:schemeClr val="bg1"/>
              </a:solidFill>
            </a:ln>
            <a:sp3d extrusionH="12700" prstMaterial="plastic">
              <a:bevelT w="50800" h="50800"/>
            </a:sp3d>
          </p:spPr>
          <p:style>
            <a:lnRef idx="1">
              <a:scrgbClr r="0" g="0" b="0"/>
            </a:lnRef>
            <a:fillRef idx="1">
              <a:scrgbClr r="0" g="0" b="0"/>
            </a:fillRef>
            <a:effectRef idx="2">
              <a:schemeClr val="lt1">
                <a:hueOff val="0"/>
                <a:satOff val="0"/>
                <a:lumOff val="0"/>
                <a:alphaOff val="0"/>
              </a:schemeClr>
            </a:effectRef>
            <a:fontRef idx="minor">
              <a:schemeClr val="dk1">
                <a:hueOff val="0"/>
                <a:satOff val="0"/>
                <a:lumOff val="0"/>
                <a:alphaOff val="0"/>
              </a:schemeClr>
            </a:fontRef>
          </p:style>
          <p:txBody>
            <a:bodyPr anchor="ctr"/>
            <a:lstStyle/>
            <a:p>
              <a:pPr algn="ctr"/>
              <a:r>
                <a:rPr lang="en-US" b="1" smtClean="0">
                  <a:solidFill>
                    <a:schemeClr val="tx1"/>
                  </a:solidFill>
                </a:rPr>
                <a:t>GILBARCO</a:t>
              </a:r>
              <a:endParaRPr lang="en-US" b="1">
                <a:solidFill>
                  <a:schemeClr val="tx1"/>
                </a:solidFill>
              </a:endParaRPr>
            </a:p>
          </p:txBody>
        </p:sp>
        <p:sp>
          <p:nvSpPr>
            <p:cNvPr id="27" name="Retângulo 26"/>
            <p:cNvSpPr/>
            <p:nvPr/>
          </p:nvSpPr>
          <p:spPr>
            <a:xfrm>
              <a:off x="6192698" y="2607576"/>
              <a:ext cx="2081381" cy="2700219"/>
            </a:xfrm>
            <a:prstGeom prst="rect">
              <a:avLst/>
            </a:prstGeom>
            <a:sp3d/>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endParaRPr lang="en-US" sz="2400" b="1" kern="1200" smtClean="0">
                <a:latin typeface="Verdana" pitchFamily="34" charset="0"/>
                <a:ea typeface="Verdana" pitchFamily="34" charset="0"/>
                <a:cs typeface="Verdana" pitchFamily="34" charset="0"/>
              </a:endParaRPr>
            </a:p>
          </p:txBody>
        </p:sp>
      </p:grpSp>
      <p:grpSp>
        <p:nvGrpSpPr>
          <p:cNvPr id="34" name="Grupo 33"/>
          <p:cNvGrpSpPr/>
          <p:nvPr/>
        </p:nvGrpSpPr>
        <p:grpSpPr>
          <a:xfrm>
            <a:off x="948483" y="3829110"/>
            <a:ext cx="2768882" cy="680010"/>
            <a:chOff x="6192698" y="2607576"/>
            <a:chExt cx="2081381" cy="2700219"/>
          </a:xfrm>
          <a:scene3d>
            <a:camera prst="orthographicFront"/>
            <a:lightRig rig="flat" dir="t"/>
          </a:scene3d>
        </p:grpSpPr>
        <p:sp>
          <p:nvSpPr>
            <p:cNvPr id="35" name="Retângulo 34"/>
            <p:cNvSpPr/>
            <p:nvPr/>
          </p:nvSpPr>
          <p:spPr>
            <a:xfrm>
              <a:off x="6192698" y="2607576"/>
              <a:ext cx="2081381" cy="2700219"/>
            </a:xfrm>
            <a:prstGeom prst="rect">
              <a:avLst/>
            </a:prstGeom>
            <a:solidFill>
              <a:schemeClr val="accent1">
                <a:lumMod val="20000"/>
                <a:lumOff val="80000"/>
              </a:schemeClr>
            </a:solidFill>
            <a:ln>
              <a:solidFill>
                <a:schemeClr val="bg1"/>
              </a:solidFill>
            </a:ln>
            <a:sp3d extrusionH="12700" prstMaterial="plastic">
              <a:bevelT w="50800" h="50800"/>
            </a:sp3d>
          </p:spPr>
          <p:style>
            <a:lnRef idx="1">
              <a:scrgbClr r="0" g="0" b="0"/>
            </a:lnRef>
            <a:fillRef idx="1">
              <a:scrgbClr r="0" g="0" b="0"/>
            </a:fillRef>
            <a:effectRef idx="2">
              <a:schemeClr val="lt1">
                <a:hueOff val="0"/>
                <a:satOff val="0"/>
                <a:lumOff val="0"/>
                <a:alphaOff val="0"/>
              </a:schemeClr>
            </a:effectRef>
            <a:fontRef idx="minor">
              <a:schemeClr val="dk1">
                <a:hueOff val="0"/>
                <a:satOff val="0"/>
                <a:lumOff val="0"/>
                <a:alphaOff val="0"/>
              </a:schemeClr>
            </a:fontRef>
          </p:style>
          <p:txBody>
            <a:bodyPr anchor="ctr"/>
            <a:lstStyle/>
            <a:p>
              <a:pPr algn="ctr"/>
              <a:r>
                <a:rPr lang="en-US" b="1" smtClean="0">
                  <a:solidFill>
                    <a:schemeClr val="tx1"/>
                  </a:solidFill>
                </a:rPr>
                <a:t>TOKHEIM</a:t>
              </a:r>
              <a:endParaRPr lang="en-US" b="1">
                <a:solidFill>
                  <a:schemeClr val="tx1"/>
                </a:solidFill>
              </a:endParaRPr>
            </a:p>
          </p:txBody>
        </p:sp>
        <p:sp>
          <p:nvSpPr>
            <p:cNvPr id="36" name="Retângulo 35"/>
            <p:cNvSpPr/>
            <p:nvPr/>
          </p:nvSpPr>
          <p:spPr>
            <a:xfrm>
              <a:off x="6192698" y="2607576"/>
              <a:ext cx="2081381" cy="2700219"/>
            </a:xfrm>
            <a:prstGeom prst="rect">
              <a:avLst/>
            </a:prstGeom>
            <a:sp3d/>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endParaRPr lang="en-US" sz="2400" b="1" kern="1200" smtClean="0">
                <a:latin typeface="Verdana" pitchFamily="34" charset="0"/>
                <a:ea typeface="Verdana" pitchFamily="34" charset="0"/>
                <a:cs typeface="Verdana" pitchFamily="34" charset="0"/>
              </a:endParaRPr>
            </a:p>
          </p:txBody>
        </p:sp>
      </p:grpSp>
      <p:grpSp>
        <p:nvGrpSpPr>
          <p:cNvPr id="37" name="Grupo 36"/>
          <p:cNvGrpSpPr/>
          <p:nvPr/>
        </p:nvGrpSpPr>
        <p:grpSpPr>
          <a:xfrm>
            <a:off x="5268963" y="2060848"/>
            <a:ext cx="2768882" cy="680010"/>
            <a:chOff x="6192698" y="2607576"/>
            <a:chExt cx="2081381" cy="2700219"/>
          </a:xfrm>
          <a:scene3d>
            <a:camera prst="orthographicFront"/>
            <a:lightRig rig="flat" dir="t"/>
          </a:scene3d>
        </p:grpSpPr>
        <p:sp>
          <p:nvSpPr>
            <p:cNvPr id="38" name="Retângulo 37"/>
            <p:cNvSpPr/>
            <p:nvPr/>
          </p:nvSpPr>
          <p:spPr>
            <a:xfrm>
              <a:off x="6192698" y="2607576"/>
              <a:ext cx="2081381" cy="2700219"/>
            </a:xfrm>
            <a:prstGeom prst="rect">
              <a:avLst/>
            </a:prstGeom>
            <a:solidFill>
              <a:schemeClr val="accent1">
                <a:lumMod val="20000"/>
                <a:lumOff val="80000"/>
              </a:schemeClr>
            </a:solidFill>
            <a:ln>
              <a:solidFill>
                <a:schemeClr val="bg1"/>
              </a:solidFill>
            </a:ln>
            <a:sp3d extrusionH="12700" prstMaterial="plastic">
              <a:bevelT w="50800" h="50800"/>
            </a:sp3d>
          </p:spPr>
          <p:style>
            <a:lnRef idx="1">
              <a:scrgbClr r="0" g="0" b="0"/>
            </a:lnRef>
            <a:fillRef idx="1">
              <a:scrgbClr r="0" g="0" b="0"/>
            </a:fillRef>
            <a:effectRef idx="2">
              <a:schemeClr val="lt1">
                <a:hueOff val="0"/>
                <a:satOff val="0"/>
                <a:lumOff val="0"/>
                <a:alphaOff val="0"/>
              </a:schemeClr>
            </a:effectRef>
            <a:fontRef idx="minor">
              <a:schemeClr val="dk1">
                <a:hueOff val="0"/>
                <a:satOff val="0"/>
                <a:lumOff val="0"/>
                <a:alphaOff val="0"/>
              </a:schemeClr>
            </a:fontRef>
          </p:style>
          <p:txBody>
            <a:bodyPr anchor="ctr"/>
            <a:lstStyle/>
            <a:p>
              <a:pPr algn="ctr"/>
              <a:r>
                <a:rPr lang="en-US" b="1" smtClean="0"/>
                <a:t>ASPRO</a:t>
              </a:r>
              <a:endParaRPr lang="en-US" b="1"/>
            </a:p>
          </p:txBody>
        </p:sp>
        <p:sp>
          <p:nvSpPr>
            <p:cNvPr id="39" name="Retângulo 38"/>
            <p:cNvSpPr/>
            <p:nvPr/>
          </p:nvSpPr>
          <p:spPr>
            <a:xfrm>
              <a:off x="6192698" y="2607576"/>
              <a:ext cx="2081381" cy="2700219"/>
            </a:xfrm>
            <a:prstGeom prst="rect">
              <a:avLst/>
            </a:prstGeom>
            <a:sp3d/>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endParaRPr lang="en-US" sz="2400" b="1" kern="1200" smtClean="0">
                <a:latin typeface="Verdana" pitchFamily="34" charset="0"/>
                <a:ea typeface="Verdana" pitchFamily="34" charset="0"/>
                <a:cs typeface="Verdana" pitchFamily="34" charset="0"/>
              </a:endParaRPr>
            </a:p>
          </p:txBody>
        </p:sp>
      </p:grpSp>
      <p:sp>
        <p:nvSpPr>
          <p:cNvPr id="40" name="Arredondar Retângulo em um Canto Diagonal 39"/>
          <p:cNvSpPr/>
          <p:nvPr/>
        </p:nvSpPr>
        <p:spPr>
          <a:xfrm>
            <a:off x="395537" y="5589240"/>
            <a:ext cx="8352928" cy="864096"/>
          </a:xfrm>
          <a:prstGeom prst="round2Diag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000" b="1" smtClean="0">
                <a:solidFill>
                  <a:schemeClr val="tx1"/>
                </a:solidFill>
              </a:rPr>
              <a:t>Together, these manufacturers represent the largest marketshare slice for pumps. The pumps send the information.</a:t>
            </a:r>
            <a:endParaRPr lang="en-US" sz="2000" b="1">
              <a:solidFill>
                <a:schemeClr val="tx1"/>
              </a:solidFill>
            </a:endParaRPr>
          </a:p>
        </p:txBody>
      </p:sp>
      <p:grpSp>
        <p:nvGrpSpPr>
          <p:cNvPr id="23" name="Grupo 22"/>
          <p:cNvGrpSpPr/>
          <p:nvPr/>
        </p:nvGrpSpPr>
        <p:grpSpPr>
          <a:xfrm>
            <a:off x="5268963" y="2956882"/>
            <a:ext cx="2768882" cy="680010"/>
            <a:chOff x="6192698" y="2607576"/>
            <a:chExt cx="2081381" cy="2700219"/>
          </a:xfrm>
          <a:scene3d>
            <a:camera prst="orthographicFront"/>
            <a:lightRig rig="flat" dir="t"/>
          </a:scene3d>
        </p:grpSpPr>
        <p:sp>
          <p:nvSpPr>
            <p:cNvPr id="24" name="Retângulo 23"/>
            <p:cNvSpPr/>
            <p:nvPr/>
          </p:nvSpPr>
          <p:spPr>
            <a:xfrm>
              <a:off x="6192698" y="2607576"/>
              <a:ext cx="2081381" cy="2700219"/>
            </a:xfrm>
            <a:prstGeom prst="rect">
              <a:avLst/>
            </a:prstGeom>
            <a:solidFill>
              <a:schemeClr val="accent1">
                <a:lumMod val="20000"/>
                <a:lumOff val="80000"/>
              </a:schemeClr>
            </a:solidFill>
            <a:ln>
              <a:solidFill>
                <a:schemeClr val="bg1"/>
              </a:solidFill>
            </a:ln>
            <a:sp3d extrusionH="12700" prstMaterial="plastic">
              <a:bevelT w="50800" h="50800"/>
            </a:sp3d>
          </p:spPr>
          <p:style>
            <a:lnRef idx="1">
              <a:scrgbClr r="0" g="0" b="0"/>
            </a:lnRef>
            <a:fillRef idx="1">
              <a:scrgbClr r="0" g="0" b="0"/>
            </a:fillRef>
            <a:effectRef idx="2">
              <a:schemeClr val="lt1">
                <a:hueOff val="0"/>
                <a:satOff val="0"/>
                <a:lumOff val="0"/>
                <a:alphaOff val="0"/>
              </a:schemeClr>
            </a:effectRef>
            <a:fontRef idx="minor">
              <a:schemeClr val="dk1">
                <a:hueOff val="0"/>
                <a:satOff val="0"/>
                <a:lumOff val="0"/>
                <a:alphaOff val="0"/>
              </a:schemeClr>
            </a:fontRef>
          </p:style>
          <p:txBody>
            <a:bodyPr anchor="ctr"/>
            <a:lstStyle/>
            <a:p>
              <a:pPr algn="ctr"/>
              <a:r>
                <a:rPr lang="en-US" b="1" smtClean="0"/>
                <a:t>GALILEO</a:t>
              </a:r>
              <a:endParaRPr lang="en-US" b="1"/>
            </a:p>
          </p:txBody>
        </p:sp>
        <p:sp>
          <p:nvSpPr>
            <p:cNvPr id="28" name="Retângulo 27"/>
            <p:cNvSpPr/>
            <p:nvPr/>
          </p:nvSpPr>
          <p:spPr>
            <a:xfrm>
              <a:off x="6192698" y="2607576"/>
              <a:ext cx="2081381" cy="2700219"/>
            </a:xfrm>
            <a:prstGeom prst="rect">
              <a:avLst/>
            </a:prstGeom>
            <a:sp3d/>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endParaRPr lang="en-US" sz="2400" b="1" kern="1200" smtClean="0">
                <a:latin typeface="Verdana" pitchFamily="34" charset="0"/>
                <a:ea typeface="Verdana" pitchFamily="34" charset="0"/>
                <a:cs typeface="Verdana" pitchFamily="34" charset="0"/>
              </a:endParaRPr>
            </a:p>
          </p:txBody>
        </p:sp>
      </p:grpSp>
    </p:spTree>
    <p:extLst>
      <p:ext uri="{BB962C8B-B14F-4D97-AF65-F5344CB8AC3E}">
        <p14:creationId xmlns:p14="http://schemas.microsoft.com/office/powerpoint/2010/main" val="983376957"/>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3"/>
          <p:cNvSpPr>
            <a:spLocks noGrp="1"/>
          </p:cNvSpPr>
          <p:nvPr>
            <p:ph type="sldNum" sz="quarter" idx="12"/>
          </p:nvPr>
        </p:nvSpPr>
        <p:spPr/>
        <p:txBody>
          <a:bodyPr/>
          <a:lstStyle/>
          <a:p>
            <a:fld id="{C3D7ECC1-64DB-4830-A5F0-B13E67A92AC5}" type="slidenum">
              <a:rPr lang="pt-BR" b="1" smtClean="0"/>
              <a:pPr/>
              <a:t>120</a:t>
            </a:fld>
            <a:endParaRPr lang="pt-BR" b="1" dirty="0"/>
          </a:p>
        </p:txBody>
      </p:sp>
      <p:sp>
        <p:nvSpPr>
          <p:cNvPr id="3" name="CaixaDeTexto 2"/>
          <p:cNvSpPr txBox="1"/>
          <p:nvPr/>
        </p:nvSpPr>
        <p:spPr>
          <a:xfrm>
            <a:off x="395537" y="1484784"/>
            <a:ext cx="8352928" cy="400110"/>
          </a:xfrm>
          <a:prstGeom prst="rect">
            <a:avLst/>
          </a:prstGeom>
          <a:noFill/>
        </p:spPr>
        <p:txBody>
          <a:bodyPr wrap="square" rtlCol="0">
            <a:spAutoFit/>
          </a:bodyPr>
          <a:lstStyle/>
          <a:p>
            <a:r>
              <a:rPr lang="pt-BR" sz="2000" dirty="0"/>
              <a:t> </a:t>
            </a:r>
            <a:endParaRPr lang="pt-BR" dirty="0"/>
          </a:p>
        </p:txBody>
      </p:sp>
      <p:sp>
        <p:nvSpPr>
          <p:cNvPr id="8" name="Retângulo 7"/>
          <p:cNvSpPr/>
          <p:nvPr/>
        </p:nvSpPr>
        <p:spPr>
          <a:xfrm>
            <a:off x="13648" y="13647"/>
            <a:ext cx="9000000" cy="721439"/>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400" b="1" dirty="0" smtClean="0">
                <a:solidFill>
                  <a:schemeClr val="tx1"/>
                </a:solidFill>
              </a:rPr>
              <a:t>ADVANCED</a:t>
            </a:r>
            <a:endParaRPr lang="en-US" sz="2400" b="1" dirty="0">
              <a:solidFill>
                <a:schemeClr val="tx1"/>
              </a:solidFill>
            </a:endParaRPr>
          </a:p>
        </p:txBody>
      </p:sp>
      <p:pic>
        <p:nvPicPr>
          <p:cNvPr id="7" name="Picture 1" descr="EzTechLogo.gif"/>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5537" y="119857"/>
            <a:ext cx="1178689" cy="509017"/>
          </a:xfrm>
          <a:prstGeom prst="rect">
            <a:avLst/>
          </a:prstGeom>
          <a:noFill/>
          <a:ln>
            <a:noFill/>
          </a:ln>
          <a:extLst/>
        </p:spPr>
      </p:pic>
      <p:sp>
        <p:nvSpPr>
          <p:cNvPr id="6" name="CaixaDeTexto 5"/>
          <p:cNvSpPr txBox="1"/>
          <p:nvPr/>
        </p:nvSpPr>
        <p:spPr>
          <a:xfrm>
            <a:off x="395537" y="1484784"/>
            <a:ext cx="8352928" cy="400110"/>
          </a:xfrm>
          <a:prstGeom prst="rect">
            <a:avLst/>
          </a:prstGeom>
          <a:noFill/>
        </p:spPr>
        <p:txBody>
          <a:bodyPr wrap="square" rtlCol="0">
            <a:spAutoFit/>
          </a:bodyPr>
          <a:lstStyle/>
          <a:p>
            <a:r>
              <a:rPr lang="pt-BR" sz="2000" dirty="0"/>
              <a:t> </a:t>
            </a:r>
            <a:endParaRPr lang="pt-BR" dirty="0"/>
          </a:p>
        </p:txBody>
      </p:sp>
      <p:sp>
        <p:nvSpPr>
          <p:cNvPr id="9" name="CaixaDeTexto 8"/>
          <p:cNvSpPr txBox="1"/>
          <p:nvPr/>
        </p:nvSpPr>
        <p:spPr>
          <a:xfrm>
            <a:off x="165466" y="980728"/>
            <a:ext cx="8727013" cy="584775"/>
          </a:xfrm>
          <a:prstGeom prst="rect">
            <a:avLst/>
          </a:prstGeom>
          <a:noFill/>
        </p:spPr>
        <p:txBody>
          <a:bodyPr wrap="square" rtlCol="0">
            <a:spAutoFit/>
          </a:bodyPr>
          <a:lstStyle/>
          <a:p>
            <a:r>
              <a:rPr lang="pt-BR" sz="3200" dirty="0" smtClean="0">
                <a:solidFill>
                  <a:schemeClr val="accent6">
                    <a:lumMod val="50000"/>
                  </a:schemeClr>
                </a:solidFill>
              </a:rPr>
              <a:t> </a:t>
            </a:r>
            <a:r>
              <a:rPr lang="pt-BR" sz="3200" b="1" dirty="0" smtClean="0">
                <a:solidFill>
                  <a:schemeClr val="accent6">
                    <a:lumMod val="50000"/>
                  </a:schemeClr>
                </a:solidFill>
              </a:rPr>
              <a:t> Logs</a:t>
            </a:r>
            <a:endParaRPr lang="pt-BR" sz="2800" dirty="0">
              <a:solidFill>
                <a:schemeClr val="accent6">
                  <a:lumMod val="50000"/>
                </a:schemeClr>
              </a:solidFill>
            </a:endParaRPr>
          </a:p>
        </p:txBody>
      </p:sp>
      <p:graphicFrame>
        <p:nvGraphicFramePr>
          <p:cNvPr id="10" name="Diagrama 9"/>
          <p:cNvGraphicFramePr/>
          <p:nvPr>
            <p:extLst>
              <p:ext uri="{D42A27DB-BD31-4B8C-83A1-F6EECF244321}">
                <p14:modId xmlns:p14="http://schemas.microsoft.com/office/powerpoint/2010/main" val="3842741702"/>
              </p:ext>
            </p:extLst>
          </p:nvPr>
        </p:nvGraphicFramePr>
        <p:xfrm>
          <a:off x="1835696" y="778352"/>
          <a:ext cx="6768752" cy="60212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1" name="TextBox 7"/>
          <p:cNvSpPr txBox="1"/>
          <p:nvPr/>
        </p:nvSpPr>
        <p:spPr>
          <a:xfrm>
            <a:off x="76440" y="1895927"/>
            <a:ext cx="2225990" cy="4524315"/>
          </a:xfrm>
          <a:prstGeom prst="rect">
            <a:avLst/>
          </a:prstGeom>
          <a:noFill/>
          <a:ln w="12700">
            <a:solidFill>
              <a:schemeClr val="tx1"/>
            </a:solidFill>
          </a:ln>
        </p:spPr>
        <p:txBody>
          <a:bodyPr wrap="square" rtlCol="0" anchor="ctr" anchorCtr="1">
            <a:spAutoFit/>
          </a:bodyPr>
          <a:lstStyle/>
          <a:p>
            <a:pPr algn="just"/>
            <a:r>
              <a:rPr lang="en-US" sz="1600" b="1" dirty="0" smtClean="0"/>
              <a:t>To generate the error log:</a:t>
            </a:r>
          </a:p>
          <a:p>
            <a:pPr algn="just"/>
            <a:endParaRPr lang="en-US" sz="1600" dirty="0" smtClean="0"/>
          </a:p>
          <a:p>
            <a:r>
              <a:rPr lang="en-US" sz="1600" dirty="0" smtClean="0"/>
              <a:t>In the </a:t>
            </a:r>
            <a:r>
              <a:rPr lang="en-US" sz="1600" dirty="0" err="1" smtClean="0"/>
              <a:t>EZForecourt</a:t>
            </a:r>
            <a:r>
              <a:rPr lang="en-US" sz="1600" dirty="0" smtClean="0"/>
              <a:t> Plus, run the option “Recover Logs” at the </a:t>
            </a:r>
            <a:r>
              <a:rPr lang="en-US" sz="1600" dirty="0" err="1" smtClean="0"/>
              <a:t>EZForecourt</a:t>
            </a:r>
            <a:r>
              <a:rPr lang="en-US" sz="1600" dirty="0" smtClean="0"/>
              <a:t> Plus folder from the Windows startup menu. This procedure generates a file called “Logs.zip” at the folder C:\EZServerCe\Logs.</a:t>
            </a:r>
          </a:p>
          <a:p>
            <a:endParaRPr lang="en-US" sz="1600" dirty="0" smtClean="0"/>
          </a:p>
          <a:p>
            <a:r>
              <a:rPr lang="en-US" sz="1600" dirty="0" smtClean="0"/>
              <a:t>In the </a:t>
            </a:r>
            <a:r>
              <a:rPr lang="en-US" sz="1600" dirty="0" err="1" smtClean="0"/>
              <a:t>EZForecourt</a:t>
            </a:r>
            <a:r>
              <a:rPr lang="en-US" sz="1600" dirty="0" smtClean="0"/>
              <a:t> USB, compact the contents of the folder C:\EZForecourt\Log.</a:t>
            </a:r>
            <a:endParaRPr lang="en-US" sz="1600" dirty="0"/>
          </a:p>
        </p:txBody>
      </p:sp>
    </p:spTree>
    <p:extLst>
      <p:ext uri="{BB962C8B-B14F-4D97-AF65-F5344CB8AC3E}">
        <p14:creationId xmlns:p14="http://schemas.microsoft.com/office/powerpoint/2010/main" val="3232928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mph" presetSubtype="1" grpId="0" nodeType="withEffect">
                                  <p:stCondLst>
                                    <p:cond delay="0"/>
                                  </p:stCondLst>
                                  <p:endCondLst>
                                    <p:cond evt="onNext" delay="0">
                                      <p:tgtEl>
                                        <p:sldTgt/>
                                      </p:tgtEl>
                                    </p:cond>
                                  </p:endCondLst>
                                  <p:childTnLst>
                                    <p:set>
                                      <p:cBhvr override="childStyle">
                                        <p:cTn id="6" dur="indefinite"/>
                                        <p:tgtEl>
                                          <p:spTgt spid="11"/>
                                        </p:tgtEl>
                                        <p:attrNameLst>
                                          <p:attrName>style.color</p:attrName>
                                        </p:attrNameLst>
                                      </p:cBhvr>
                                      <p:to>
                                        <p:clrVal>
                                          <a:schemeClr val="accent2"/>
                                        </p:clrVal>
                                      </p:to>
                                    </p:set>
                                  </p:childTnLst>
                                </p:cTn>
                              </p:par>
                              <p:par>
                                <p:cTn id="7" presetID="5" presetClass="emph" presetSubtype="1" nodeType="withEffect">
                                  <p:stCondLst>
                                    <p:cond delay="0"/>
                                  </p:stCondLst>
                                  <p:endCondLst>
                                    <p:cond evt="onNext" delay="0">
                                      <p:tgtEl>
                                        <p:sldTgt/>
                                      </p:tgtEl>
                                    </p:cond>
                                  </p:endCondLst>
                                  <p:childTnLst>
                                    <p:set>
                                      <p:cBhvr override="childStyle">
                                        <p:cTn id="8" dur="indefinite"/>
                                        <p:tgtEl>
                                          <p:spTgt spid="11"/>
                                        </p:tgtEl>
                                        <p:attrNameLst>
                                          <p:attrName>style.fontStyle</p:attrName>
                                        </p:attrNameLst>
                                      </p:cBhvr>
                                      <p:to>
                                        <p:strVal val="normal"/>
                                      </p:to>
                                    </p:set>
                                    <p:set>
                                      <p:cBhvr override="childStyle">
                                        <p:cTn id="9" dur="indefinite"/>
                                        <p:tgtEl>
                                          <p:spTgt spid="11"/>
                                        </p:tgtEl>
                                        <p:attrNameLst>
                                          <p:attrName>style.fontWeight</p:attrName>
                                        </p:attrNameLst>
                                      </p:cBhvr>
                                      <p:to>
                                        <p:strVal val="bold"/>
                                      </p:to>
                                    </p:set>
                                    <p:set>
                                      <p:cBhvr override="childStyle">
                                        <p:cTn id="10" dur="indefinite"/>
                                        <p:tgtEl>
                                          <p:spTgt spid="11"/>
                                        </p:tgtEl>
                                        <p:attrNameLst>
                                          <p:attrName>style.textDecorationUnderline</p:attrName>
                                        </p:attrNameLst>
                                      </p:cBhvr>
                                      <p:to>
                                        <p:strVal val="false"/>
                                      </p:to>
                                    </p:set>
                                  </p:childTnLst>
                                  <p:subTnLst>
                                    <p:animClr clrSpc="rgb" dir="cw">
                                      <p:cBhvr override="childStyle">
                                        <p:cTn dur="1" fill="hold" display="0" masterRel="nextClick" afterEffect="1"/>
                                        <p:tgtEl>
                                          <p:spTgt spid="11"/>
                                        </p:tgtEl>
                                        <p:attrNameLst>
                                          <p:attrName>ppt_c</p:attrName>
                                        </p:attrNameLst>
                                      </p:cBhvr>
                                      <p:to>
                                        <a:srgbClr val="4D4D4D"/>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3"/>
          <p:cNvSpPr>
            <a:spLocks noGrp="1"/>
          </p:cNvSpPr>
          <p:nvPr>
            <p:ph type="sldNum" sz="quarter" idx="12"/>
          </p:nvPr>
        </p:nvSpPr>
        <p:spPr/>
        <p:txBody>
          <a:bodyPr/>
          <a:lstStyle/>
          <a:p>
            <a:fld id="{C3D7ECC1-64DB-4830-A5F0-B13E67A92AC5}" type="slidenum">
              <a:rPr lang="en-US" b="1" smtClean="0"/>
              <a:pPr/>
              <a:t>121</a:t>
            </a:fld>
            <a:endParaRPr lang="en-US" b="1"/>
          </a:p>
        </p:txBody>
      </p:sp>
      <p:sp>
        <p:nvSpPr>
          <p:cNvPr id="3" name="CaixaDeTexto 2"/>
          <p:cNvSpPr txBox="1"/>
          <p:nvPr/>
        </p:nvSpPr>
        <p:spPr>
          <a:xfrm>
            <a:off x="395537" y="1484784"/>
            <a:ext cx="8352928" cy="400110"/>
          </a:xfrm>
          <a:prstGeom prst="rect">
            <a:avLst/>
          </a:prstGeom>
          <a:noFill/>
        </p:spPr>
        <p:txBody>
          <a:bodyPr wrap="square" rtlCol="0">
            <a:spAutoFit/>
          </a:bodyPr>
          <a:lstStyle/>
          <a:p>
            <a:r>
              <a:rPr lang="en-US" sz="2000" smtClean="0"/>
              <a:t> </a:t>
            </a:r>
            <a:endParaRPr lang="en-US"/>
          </a:p>
        </p:txBody>
      </p:sp>
      <p:sp>
        <p:nvSpPr>
          <p:cNvPr id="8" name="Retângulo 7"/>
          <p:cNvSpPr/>
          <p:nvPr/>
        </p:nvSpPr>
        <p:spPr>
          <a:xfrm>
            <a:off x="13648" y="13647"/>
            <a:ext cx="9000000" cy="721439"/>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400" b="1" smtClean="0">
                <a:solidFill>
                  <a:schemeClr val="tx1"/>
                </a:solidFill>
              </a:rPr>
              <a:t>ANALYSIS OF LOGS</a:t>
            </a:r>
            <a:endParaRPr lang="en-US" sz="2400" b="1">
              <a:solidFill>
                <a:schemeClr val="tx1"/>
              </a:solidFill>
            </a:endParaRPr>
          </a:p>
        </p:txBody>
      </p:sp>
      <p:pic>
        <p:nvPicPr>
          <p:cNvPr id="7" name="Picture 1" descr="EzTechLogo.gif"/>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5537" y="119857"/>
            <a:ext cx="1178689" cy="509017"/>
          </a:xfrm>
          <a:prstGeom prst="rect">
            <a:avLst/>
          </a:prstGeom>
          <a:noFill/>
          <a:ln>
            <a:noFill/>
          </a:ln>
          <a:extLst/>
        </p:spPr>
      </p:pic>
      <p:sp>
        <p:nvSpPr>
          <p:cNvPr id="6" name="CaixaDeTexto 5"/>
          <p:cNvSpPr txBox="1"/>
          <p:nvPr/>
        </p:nvSpPr>
        <p:spPr>
          <a:xfrm>
            <a:off x="395537" y="1484784"/>
            <a:ext cx="8352928" cy="400110"/>
          </a:xfrm>
          <a:prstGeom prst="rect">
            <a:avLst/>
          </a:prstGeom>
          <a:noFill/>
        </p:spPr>
        <p:txBody>
          <a:bodyPr wrap="square" rtlCol="0">
            <a:spAutoFit/>
          </a:bodyPr>
          <a:lstStyle/>
          <a:p>
            <a:r>
              <a:rPr lang="en-US" sz="2000" smtClean="0"/>
              <a:t> </a:t>
            </a:r>
            <a:endParaRPr lang="en-US"/>
          </a:p>
        </p:txBody>
      </p:sp>
      <p:sp>
        <p:nvSpPr>
          <p:cNvPr id="9" name="CaixaDeTexto 8"/>
          <p:cNvSpPr txBox="1"/>
          <p:nvPr/>
        </p:nvSpPr>
        <p:spPr>
          <a:xfrm>
            <a:off x="165466" y="980728"/>
            <a:ext cx="8727013" cy="584775"/>
          </a:xfrm>
          <a:prstGeom prst="rect">
            <a:avLst/>
          </a:prstGeom>
          <a:noFill/>
        </p:spPr>
        <p:txBody>
          <a:bodyPr wrap="square" rtlCol="0">
            <a:spAutoFit/>
          </a:bodyPr>
          <a:lstStyle/>
          <a:p>
            <a:r>
              <a:rPr lang="en-US" sz="3200" smtClean="0">
                <a:solidFill>
                  <a:schemeClr val="accent6">
                    <a:lumMod val="50000"/>
                  </a:schemeClr>
                </a:solidFill>
              </a:rPr>
              <a:t> </a:t>
            </a:r>
            <a:r>
              <a:rPr lang="en-US" sz="3200" b="1" smtClean="0">
                <a:solidFill>
                  <a:schemeClr val="accent6">
                    <a:lumMod val="50000"/>
                  </a:schemeClr>
                </a:solidFill>
              </a:rPr>
              <a:t> Structure</a:t>
            </a:r>
            <a:endParaRPr lang="en-US" sz="2800">
              <a:solidFill>
                <a:schemeClr val="accent6">
                  <a:lumMod val="50000"/>
                </a:schemeClr>
              </a:solidFill>
            </a:endParaRPr>
          </a:p>
        </p:txBody>
      </p:sp>
      <p:sp>
        <p:nvSpPr>
          <p:cNvPr id="10" name="Arredondar Retângulo em um Canto Diagonal 9"/>
          <p:cNvSpPr/>
          <p:nvPr/>
        </p:nvSpPr>
        <p:spPr>
          <a:xfrm>
            <a:off x="132815" y="1565503"/>
            <a:ext cx="8327617" cy="5031849"/>
          </a:xfrm>
          <a:prstGeom prst="round2Diag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numCol="1" rtlCol="0" anchor="t"/>
          <a:lstStyle/>
          <a:p>
            <a:r>
              <a:rPr lang="en-US" dirty="0" smtClean="0"/>
              <a:t> </a:t>
            </a:r>
          </a:p>
          <a:p>
            <a:pPr algn="ctr"/>
            <a:r>
              <a:rPr lang="en-US" b="1" dirty="0" err="1" smtClean="0">
                <a:solidFill>
                  <a:schemeClr val="tx1"/>
                </a:solidFill>
              </a:rPr>
              <a:t>EZSERVER.Lxx</a:t>
            </a:r>
            <a:endParaRPr lang="en-US" b="1" dirty="0" smtClean="0">
              <a:solidFill>
                <a:schemeClr val="tx1"/>
              </a:solidFill>
            </a:endParaRPr>
          </a:p>
          <a:p>
            <a:pPr algn="ctr"/>
            <a:endParaRPr lang="en-US" b="1" dirty="0" smtClean="0">
              <a:solidFill>
                <a:schemeClr val="tx1"/>
              </a:solidFill>
            </a:endParaRPr>
          </a:p>
          <a:p>
            <a:endParaRPr lang="en-US" dirty="0" smtClean="0">
              <a:solidFill>
                <a:schemeClr val="tx1"/>
              </a:solidFill>
            </a:endParaRPr>
          </a:p>
          <a:p>
            <a:r>
              <a:rPr lang="en-US" dirty="0" smtClean="0">
                <a:solidFill>
                  <a:schemeClr val="tx1"/>
                </a:solidFill>
              </a:rPr>
              <a:t>1. FUELLING </a:t>
            </a:r>
          </a:p>
          <a:p>
            <a:r>
              <a:rPr lang="en-US" dirty="0" smtClean="0">
                <a:solidFill>
                  <a:schemeClr val="tx1"/>
                </a:solidFill>
              </a:rPr>
              <a:t>2. COMMUNICATION ERRORS </a:t>
            </a:r>
          </a:p>
          <a:p>
            <a:pPr lvl="2"/>
            <a:r>
              <a:rPr lang="en-US" dirty="0" smtClean="0">
                <a:solidFill>
                  <a:schemeClr val="tx1"/>
                </a:solidFill>
              </a:rPr>
              <a:t>a. COMMUNICATION WITH THE PUMP </a:t>
            </a:r>
          </a:p>
          <a:p>
            <a:pPr lvl="2"/>
            <a:r>
              <a:rPr lang="en-US" dirty="0" smtClean="0">
                <a:solidFill>
                  <a:schemeClr val="tx1"/>
                </a:solidFill>
              </a:rPr>
              <a:t>b. COMMUNICATION WITH THE </a:t>
            </a:r>
            <a:r>
              <a:rPr lang="en-US" dirty="0" err="1" smtClean="0">
                <a:solidFill>
                  <a:schemeClr val="tx1"/>
                </a:solidFill>
              </a:rPr>
              <a:t>EZREMOTE</a:t>
            </a:r>
            <a:r>
              <a:rPr lang="en-US" dirty="0" smtClean="0">
                <a:solidFill>
                  <a:schemeClr val="tx1"/>
                </a:solidFill>
              </a:rPr>
              <a:t> </a:t>
            </a:r>
          </a:p>
          <a:p>
            <a:pPr lvl="2"/>
            <a:r>
              <a:rPr lang="en-US" dirty="0" smtClean="0">
                <a:solidFill>
                  <a:schemeClr val="tx1"/>
                </a:solidFill>
              </a:rPr>
              <a:t>c. COMMUNICATION WITH THE CLIENT </a:t>
            </a:r>
          </a:p>
          <a:p>
            <a:r>
              <a:rPr lang="en-US" dirty="0" smtClean="0">
                <a:solidFill>
                  <a:schemeClr val="tx1"/>
                </a:solidFill>
              </a:rPr>
              <a:t>3. ABNORMAL FUELLING </a:t>
            </a:r>
          </a:p>
          <a:p>
            <a:pPr lvl="2"/>
            <a:r>
              <a:rPr lang="en-US" dirty="0" smtClean="0">
                <a:solidFill>
                  <a:schemeClr val="tx1"/>
                </a:solidFill>
              </a:rPr>
              <a:t>a. FUELLING GENERATED BY THE DIFFERENCE OF CLOSURE </a:t>
            </a:r>
          </a:p>
          <a:p>
            <a:pPr lvl="2"/>
            <a:r>
              <a:rPr lang="en-US" dirty="0" smtClean="0">
                <a:solidFill>
                  <a:schemeClr val="tx1"/>
                </a:solidFill>
              </a:rPr>
              <a:t>b. FUELLING GENERATED BY THE DISPLAY </a:t>
            </a:r>
          </a:p>
          <a:p>
            <a:pPr lvl="2"/>
            <a:r>
              <a:rPr lang="en-US" dirty="0" smtClean="0">
                <a:solidFill>
                  <a:schemeClr val="tx1"/>
                </a:solidFill>
              </a:rPr>
              <a:t>c. DUPLICATED FUELLING </a:t>
            </a:r>
          </a:p>
          <a:p>
            <a:r>
              <a:rPr lang="en-US" dirty="0" smtClean="0">
                <a:solidFill>
                  <a:schemeClr val="tx1"/>
                </a:solidFill>
              </a:rPr>
              <a:t>4. INITIALIZATION AND OTHER MESSAGES </a:t>
            </a:r>
            <a:endParaRPr lang="en-US" dirty="0">
              <a:solidFill>
                <a:schemeClr val="tx1"/>
              </a:solidFill>
            </a:endParaRPr>
          </a:p>
        </p:txBody>
      </p:sp>
    </p:spTree>
    <p:extLst>
      <p:ext uri="{BB962C8B-B14F-4D97-AF65-F5344CB8AC3E}">
        <p14:creationId xmlns:p14="http://schemas.microsoft.com/office/powerpoint/2010/main" val="3058376774"/>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3"/>
          <p:cNvSpPr>
            <a:spLocks noGrp="1"/>
          </p:cNvSpPr>
          <p:nvPr>
            <p:ph type="sldNum" sz="quarter" idx="12"/>
          </p:nvPr>
        </p:nvSpPr>
        <p:spPr/>
        <p:txBody>
          <a:bodyPr/>
          <a:lstStyle/>
          <a:p>
            <a:fld id="{C3D7ECC1-64DB-4830-A5F0-B13E67A92AC5}" type="slidenum">
              <a:rPr lang="en-US" b="1" smtClean="0"/>
              <a:pPr/>
              <a:t>122</a:t>
            </a:fld>
            <a:endParaRPr lang="en-US" b="1"/>
          </a:p>
        </p:txBody>
      </p:sp>
      <p:sp>
        <p:nvSpPr>
          <p:cNvPr id="3" name="CaixaDeTexto 2"/>
          <p:cNvSpPr txBox="1"/>
          <p:nvPr/>
        </p:nvSpPr>
        <p:spPr>
          <a:xfrm>
            <a:off x="395537" y="1484784"/>
            <a:ext cx="8352928" cy="400110"/>
          </a:xfrm>
          <a:prstGeom prst="rect">
            <a:avLst/>
          </a:prstGeom>
          <a:noFill/>
        </p:spPr>
        <p:txBody>
          <a:bodyPr wrap="square" rtlCol="0">
            <a:spAutoFit/>
          </a:bodyPr>
          <a:lstStyle/>
          <a:p>
            <a:r>
              <a:rPr lang="en-US" sz="2000" smtClean="0"/>
              <a:t> </a:t>
            </a:r>
            <a:endParaRPr lang="en-US"/>
          </a:p>
        </p:txBody>
      </p:sp>
      <p:sp>
        <p:nvSpPr>
          <p:cNvPr id="8" name="Retângulo 7"/>
          <p:cNvSpPr/>
          <p:nvPr/>
        </p:nvSpPr>
        <p:spPr>
          <a:xfrm>
            <a:off x="13648" y="13647"/>
            <a:ext cx="9000000" cy="721439"/>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400" b="1" smtClean="0">
                <a:solidFill>
                  <a:schemeClr val="tx1"/>
                </a:solidFill>
              </a:rPr>
              <a:t>ANALYSIS OF LOGS</a:t>
            </a:r>
            <a:endParaRPr lang="en-US" sz="2400" b="1">
              <a:solidFill>
                <a:schemeClr val="tx1"/>
              </a:solidFill>
            </a:endParaRPr>
          </a:p>
        </p:txBody>
      </p:sp>
      <p:pic>
        <p:nvPicPr>
          <p:cNvPr id="7" name="Picture 1" descr="EzTechLogo.gif"/>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5537" y="119857"/>
            <a:ext cx="1178689" cy="509017"/>
          </a:xfrm>
          <a:prstGeom prst="rect">
            <a:avLst/>
          </a:prstGeom>
          <a:noFill/>
          <a:ln>
            <a:noFill/>
          </a:ln>
          <a:extLst/>
        </p:spPr>
      </p:pic>
      <p:sp>
        <p:nvSpPr>
          <p:cNvPr id="6" name="CaixaDeTexto 5"/>
          <p:cNvSpPr txBox="1"/>
          <p:nvPr/>
        </p:nvSpPr>
        <p:spPr>
          <a:xfrm>
            <a:off x="395537" y="1484784"/>
            <a:ext cx="8352928" cy="400110"/>
          </a:xfrm>
          <a:prstGeom prst="rect">
            <a:avLst/>
          </a:prstGeom>
          <a:noFill/>
        </p:spPr>
        <p:txBody>
          <a:bodyPr wrap="square" rtlCol="0">
            <a:spAutoFit/>
          </a:bodyPr>
          <a:lstStyle/>
          <a:p>
            <a:r>
              <a:rPr lang="en-US" sz="2000" smtClean="0"/>
              <a:t> </a:t>
            </a:r>
            <a:endParaRPr lang="en-US"/>
          </a:p>
        </p:txBody>
      </p:sp>
      <p:sp>
        <p:nvSpPr>
          <p:cNvPr id="2" name="Retângulo 1"/>
          <p:cNvSpPr/>
          <p:nvPr/>
        </p:nvSpPr>
        <p:spPr>
          <a:xfrm>
            <a:off x="13649" y="764704"/>
            <a:ext cx="9000000" cy="5663089"/>
          </a:xfrm>
          <a:prstGeom prst="rect">
            <a:avLst/>
          </a:prstGeom>
        </p:spPr>
        <p:txBody>
          <a:bodyPr wrap="square">
            <a:spAutoFit/>
          </a:bodyPr>
          <a:lstStyle/>
          <a:p>
            <a:r>
              <a:rPr lang="en-US" b="1" smtClean="0"/>
              <a:t>FUELLING</a:t>
            </a:r>
            <a:endParaRPr lang="en-US" smtClean="0"/>
          </a:p>
          <a:p>
            <a:r>
              <a:rPr lang="en-US" smtClean="0"/>
              <a:t> </a:t>
            </a:r>
          </a:p>
          <a:p>
            <a:r>
              <a:rPr lang="en-US" b="1" smtClean="0">
                <a:solidFill>
                  <a:srgbClr val="FF0000"/>
                </a:solidFill>
              </a:rPr>
              <a:t>Is divided into 4 parts in the following order: the pump authorization, the nozzles status, the fuelling conclusion and the pickup by the management at the end.</a:t>
            </a:r>
          </a:p>
          <a:p>
            <a:r>
              <a:rPr lang="en-US" smtClean="0"/>
              <a:t> </a:t>
            </a:r>
          </a:p>
          <a:p>
            <a:r>
              <a:rPr lang="en-US" sz="1600" b="1" smtClean="0">
                <a:solidFill>
                  <a:srgbClr val="0070C0"/>
                </a:solidFill>
              </a:rPr>
              <a:t>26/07/2014 </a:t>
            </a:r>
            <a:r>
              <a:rPr lang="en-US" sz="1600" b="1">
                <a:solidFill>
                  <a:srgbClr val="0070C0"/>
                </a:solidFill>
              </a:rPr>
              <a:t>18:17:19 ****TIME &lt;EZServer service executable Version(2,2,0,3:A) Built(Jun 29 2014 at 12:23:43</a:t>
            </a:r>
            <a:r>
              <a:rPr lang="en-US" sz="1600" b="1" smtClean="0">
                <a:solidFill>
                  <a:srgbClr val="0070C0"/>
                </a:solidFill>
              </a:rPr>
              <a:t>)&gt;</a:t>
            </a:r>
          </a:p>
          <a:p>
            <a:r>
              <a:rPr lang="en-US" sz="1600" b="1" smtClean="0">
                <a:solidFill>
                  <a:srgbClr val="0070C0"/>
                </a:solidFill>
              </a:rPr>
              <a:t>307187ms </a:t>
            </a:r>
            <a:r>
              <a:rPr lang="en-US" sz="1600" b="1">
                <a:solidFill>
                  <a:srgbClr val="0070C0"/>
                </a:solidFill>
              </a:rPr>
              <a:t>Pump [04] Authorise in </a:t>
            </a:r>
            <a:r>
              <a:rPr lang="en-US" sz="1600" b="1" smtClean="0">
                <a:solidFill>
                  <a:srgbClr val="0070C0"/>
                </a:solidFill>
              </a:rPr>
              <a:t>CheckForAuth</a:t>
            </a:r>
          </a:p>
          <a:p>
            <a:r>
              <a:rPr lang="en-US" sz="1600" b="1" smtClean="0">
                <a:solidFill>
                  <a:srgbClr val="0070C0"/>
                </a:solidFill>
              </a:rPr>
              <a:t>     </a:t>
            </a:r>
            <a:r>
              <a:rPr lang="en-US" sz="1600" b="1">
                <a:solidFill>
                  <a:srgbClr val="0070C0"/>
                </a:solidFill>
              </a:rPr>
              <a:t>1ms Pump [04] new state IDLE -&gt; CALLING virtual state AUTHED (DEL_IDLE</a:t>
            </a:r>
            <a:r>
              <a:rPr lang="en-US" sz="1600" b="1" smtClean="0">
                <a:solidFill>
                  <a:srgbClr val="0070C0"/>
                </a:solidFill>
              </a:rPr>
              <a:t>)</a:t>
            </a:r>
          </a:p>
          <a:p>
            <a:r>
              <a:rPr lang="en-US" sz="1600" b="1" smtClean="0">
                <a:solidFill>
                  <a:srgbClr val="0070C0"/>
                </a:solidFill>
              </a:rPr>
              <a:t>  </a:t>
            </a:r>
            <a:r>
              <a:rPr lang="en-US" sz="1600" b="1">
                <a:solidFill>
                  <a:srgbClr val="0070C0"/>
                </a:solidFill>
              </a:rPr>
              <a:t>1004ms Pump [04] new state CALLING -&gt; DELIVERY_STARTING virtual state CALLING (DEL_IDLE</a:t>
            </a:r>
            <a:r>
              <a:rPr lang="en-US" sz="1600" b="1" smtClean="0">
                <a:solidFill>
                  <a:srgbClr val="0070C0"/>
                </a:solidFill>
              </a:rPr>
              <a:t>)</a:t>
            </a:r>
          </a:p>
          <a:p>
            <a:r>
              <a:rPr lang="en-US" sz="1600" b="1" smtClean="0">
                <a:solidFill>
                  <a:srgbClr val="0070C0"/>
                </a:solidFill>
              </a:rPr>
              <a:t>  </a:t>
            </a:r>
            <a:r>
              <a:rPr lang="en-US" sz="1600" b="1">
                <a:solidFill>
                  <a:srgbClr val="0070C0"/>
                </a:solidFill>
              </a:rPr>
              <a:t>3707ms Pump [04] new state DELIVERY_STARTING -&gt; DELIVERING virtual state DELIVERY_STARTING (DEL_IDLE</a:t>
            </a:r>
            <a:r>
              <a:rPr lang="en-US" sz="1600" b="1" smtClean="0">
                <a:solidFill>
                  <a:srgbClr val="0070C0"/>
                </a:solidFill>
              </a:rPr>
              <a:t>)</a:t>
            </a:r>
          </a:p>
          <a:p>
            <a:r>
              <a:rPr lang="en-US" sz="1600" b="1" smtClean="0">
                <a:solidFill>
                  <a:srgbClr val="0070C0"/>
                </a:solidFill>
              </a:rPr>
              <a:t> </a:t>
            </a:r>
            <a:r>
              <a:rPr lang="en-US" sz="1600" b="1">
                <a:solidFill>
                  <a:srgbClr val="0070C0"/>
                </a:solidFill>
              </a:rPr>
              <a:t>18495ms Pump [04] new state DELIVERING -&gt; IDLE virtual state DELIVERY_STARTING (GET_DELIVERY</a:t>
            </a:r>
            <a:r>
              <a:rPr lang="en-US" sz="1600" b="1" smtClean="0">
                <a:solidFill>
                  <a:srgbClr val="0070C0"/>
                </a:solidFill>
              </a:rPr>
              <a:t>)</a:t>
            </a:r>
          </a:p>
          <a:p>
            <a:r>
              <a:rPr lang="en-US" sz="1600" b="1" smtClean="0">
                <a:solidFill>
                  <a:srgbClr val="0070C0"/>
                </a:solidFill>
              </a:rPr>
              <a:t>  </a:t>
            </a:r>
            <a:r>
              <a:rPr lang="en-US" sz="1600" b="1">
                <a:solidFill>
                  <a:srgbClr val="0070C0"/>
                </a:solidFill>
              </a:rPr>
              <a:t>1936ms Pump [04] Delivery logged, hose 2, 2.999$/L, 6.670L, $20.00 Tag FFFFFFFFFFFFFFFF, PriceLevel </a:t>
            </a:r>
            <a:r>
              <a:rPr lang="en-US" sz="1600" b="1" smtClean="0">
                <a:solidFill>
                  <a:srgbClr val="0070C0"/>
                </a:solidFill>
              </a:rPr>
              <a:t>1</a:t>
            </a:r>
          </a:p>
          <a:p>
            <a:r>
              <a:rPr lang="en-US" sz="1600" b="1" smtClean="0">
                <a:solidFill>
                  <a:srgbClr val="0070C0"/>
                </a:solidFill>
              </a:rPr>
              <a:t>   </a:t>
            </a:r>
            <a:r>
              <a:rPr lang="en-US" sz="1600" b="1">
                <a:solidFill>
                  <a:srgbClr val="0070C0"/>
                </a:solidFill>
              </a:rPr>
              <a:t>321ms Pump [04] e-totals, Hose 2 $788850.81 -&gt; $788870.81 = $20.00, 2084956.280L -&gt; 2084962.960L = </a:t>
            </a:r>
            <a:r>
              <a:rPr lang="en-US" sz="1600" b="1" smtClean="0">
                <a:solidFill>
                  <a:srgbClr val="0070C0"/>
                </a:solidFill>
              </a:rPr>
              <a:t>6.680L</a:t>
            </a:r>
          </a:p>
          <a:p>
            <a:r>
              <a:rPr lang="en-US" sz="1600" b="1" smtClean="0">
                <a:solidFill>
                  <a:srgbClr val="0070C0"/>
                </a:solidFill>
              </a:rPr>
              <a:t>    </a:t>
            </a:r>
            <a:r>
              <a:rPr lang="en-US" sz="1600" b="1">
                <a:solidFill>
                  <a:srgbClr val="0070C0"/>
                </a:solidFill>
              </a:rPr>
              <a:t>37ms Pump [04] Delivery 9596 completed, type 1, hose 2, level 1, 2.999$/L, 6.670L, $20.00, tag FFFFFFFFFFFFFFFF,  duration 20, Attendant ID -1, Client ID -</a:t>
            </a:r>
            <a:r>
              <a:rPr lang="en-US" sz="1600" b="1" smtClean="0">
                <a:solidFill>
                  <a:srgbClr val="0070C0"/>
                </a:solidFill>
              </a:rPr>
              <a:t>1</a:t>
            </a:r>
          </a:p>
          <a:p>
            <a:r>
              <a:rPr lang="en-US" sz="1600" b="1" smtClean="0">
                <a:solidFill>
                  <a:srgbClr val="0070C0"/>
                </a:solidFill>
              </a:rPr>
              <a:t>   </a:t>
            </a:r>
            <a:r>
              <a:rPr lang="en-US" sz="1600" b="1">
                <a:solidFill>
                  <a:srgbClr val="0070C0"/>
                </a:solidFill>
              </a:rPr>
              <a:t>533ms Pump [04] delivery 9596 cleared by </a:t>
            </a:r>
            <a:r>
              <a:rPr lang="en-US" sz="1600" b="1" smtClean="0">
                <a:solidFill>
                  <a:srgbClr val="0070C0"/>
                </a:solidFill>
              </a:rPr>
              <a:t>1</a:t>
            </a:r>
            <a:endParaRPr lang="en-US" sz="1600" b="1">
              <a:solidFill>
                <a:srgbClr val="0070C0"/>
              </a:solidFill>
            </a:endParaRPr>
          </a:p>
        </p:txBody>
      </p:sp>
    </p:spTree>
    <p:extLst>
      <p:ext uri="{BB962C8B-B14F-4D97-AF65-F5344CB8AC3E}">
        <p14:creationId xmlns:p14="http://schemas.microsoft.com/office/powerpoint/2010/main" val="3565261629"/>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3"/>
          <p:cNvSpPr>
            <a:spLocks noGrp="1"/>
          </p:cNvSpPr>
          <p:nvPr>
            <p:ph type="sldNum" sz="quarter" idx="12"/>
          </p:nvPr>
        </p:nvSpPr>
        <p:spPr/>
        <p:txBody>
          <a:bodyPr/>
          <a:lstStyle/>
          <a:p>
            <a:fld id="{C3D7ECC1-64DB-4830-A5F0-B13E67A92AC5}" type="slidenum">
              <a:rPr lang="en-US" b="1" smtClean="0"/>
              <a:pPr/>
              <a:t>123</a:t>
            </a:fld>
            <a:endParaRPr lang="en-US" b="1"/>
          </a:p>
        </p:txBody>
      </p:sp>
      <p:sp>
        <p:nvSpPr>
          <p:cNvPr id="3" name="CaixaDeTexto 2"/>
          <p:cNvSpPr txBox="1"/>
          <p:nvPr/>
        </p:nvSpPr>
        <p:spPr>
          <a:xfrm>
            <a:off x="395537" y="1484784"/>
            <a:ext cx="8352928" cy="400110"/>
          </a:xfrm>
          <a:prstGeom prst="rect">
            <a:avLst/>
          </a:prstGeom>
          <a:noFill/>
        </p:spPr>
        <p:txBody>
          <a:bodyPr wrap="square" rtlCol="0">
            <a:spAutoFit/>
          </a:bodyPr>
          <a:lstStyle/>
          <a:p>
            <a:r>
              <a:rPr lang="en-US" sz="2000" smtClean="0"/>
              <a:t> </a:t>
            </a:r>
            <a:endParaRPr lang="en-US"/>
          </a:p>
        </p:txBody>
      </p:sp>
      <p:sp>
        <p:nvSpPr>
          <p:cNvPr id="8" name="Retângulo 7"/>
          <p:cNvSpPr/>
          <p:nvPr/>
        </p:nvSpPr>
        <p:spPr>
          <a:xfrm>
            <a:off x="13648" y="13647"/>
            <a:ext cx="9000000" cy="721439"/>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400" b="1" smtClean="0">
                <a:solidFill>
                  <a:schemeClr val="tx1"/>
                </a:solidFill>
              </a:rPr>
              <a:t>ANALYSIS OF LOGS</a:t>
            </a:r>
            <a:endParaRPr lang="en-US" sz="2400" b="1">
              <a:solidFill>
                <a:schemeClr val="tx1"/>
              </a:solidFill>
            </a:endParaRPr>
          </a:p>
        </p:txBody>
      </p:sp>
      <p:pic>
        <p:nvPicPr>
          <p:cNvPr id="7" name="Picture 1" descr="EzTechLogo.gif"/>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5537" y="119857"/>
            <a:ext cx="1178689" cy="509017"/>
          </a:xfrm>
          <a:prstGeom prst="rect">
            <a:avLst/>
          </a:prstGeom>
          <a:noFill/>
          <a:ln>
            <a:noFill/>
          </a:ln>
          <a:extLst/>
        </p:spPr>
      </p:pic>
      <p:sp>
        <p:nvSpPr>
          <p:cNvPr id="6" name="CaixaDeTexto 5"/>
          <p:cNvSpPr txBox="1"/>
          <p:nvPr/>
        </p:nvSpPr>
        <p:spPr>
          <a:xfrm>
            <a:off x="395537" y="1484784"/>
            <a:ext cx="8352928" cy="400110"/>
          </a:xfrm>
          <a:prstGeom prst="rect">
            <a:avLst/>
          </a:prstGeom>
          <a:noFill/>
        </p:spPr>
        <p:txBody>
          <a:bodyPr wrap="square" rtlCol="0">
            <a:spAutoFit/>
          </a:bodyPr>
          <a:lstStyle/>
          <a:p>
            <a:r>
              <a:rPr lang="en-US" sz="2000" smtClean="0"/>
              <a:t> </a:t>
            </a:r>
            <a:endParaRPr lang="en-US"/>
          </a:p>
        </p:txBody>
      </p:sp>
      <p:sp>
        <p:nvSpPr>
          <p:cNvPr id="5" name="Retângulo 4"/>
          <p:cNvSpPr/>
          <p:nvPr/>
        </p:nvSpPr>
        <p:spPr>
          <a:xfrm>
            <a:off x="0" y="692696"/>
            <a:ext cx="9013648" cy="6494085"/>
          </a:xfrm>
          <a:prstGeom prst="rect">
            <a:avLst/>
          </a:prstGeom>
        </p:spPr>
        <p:txBody>
          <a:bodyPr wrap="square">
            <a:spAutoFit/>
          </a:bodyPr>
          <a:lstStyle/>
          <a:p>
            <a:pPr lvl="0"/>
            <a:r>
              <a:rPr lang="en-US" sz="1600" b="1" smtClean="0"/>
              <a:t>1.	Version date time of the EZForecout:</a:t>
            </a:r>
            <a:endParaRPr lang="en-US" sz="1600" smtClean="0"/>
          </a:p>
          <a:p>
            <a:r>
              <a:rPr lang="en-US" sz="1600" smtClean="0"/>
              <a:t/>
            </a:r>
            <a:br>
              <a:rPr lang="en-US" sz="1600" smtClean="0"/>
            </a:br>
            <a:r>
              <a:rPr lang="en-US" sz="1600" b="1" smtClean="0">
                <a:solidFill>
                  <a:srgbClr val="0070C0"/>
                </a:solidFill>
              </a:rPr>
              <a:t>26/07/2014 </a:t>
            </a:r>
            <a:r>
              <a:rPr lang="en-US" sz="1600" b="1">
                <a:solidFill>
                  <a:srgbClr val="0070C0"/>
                </a:solidFill>
              </a:rPr>
              <a:t>18:17:19 ****TIME &lt;EZServer service executable Version(2,2,0,3:A) Built(Jun 29 2014 at 12:23:43</a:t>
            </a:r>
            <a:r>
              <a:rPr lang="en-US" sz="1600" b="1" smtClean="0">
                <a:solidFill>
                  <a:srgbClr val="0070C0"/>
                </a:solidFill>
              </a:rPr>
              <a:t>)&gt;</a:t>
            </a:r>
          </a:p>
          <a:p>
            <a:r>
              <a:rPr lang="en-US" sz="1600"/>
              <a:t> </a:t>
            </a:r>
            <a:endParaRPr lang="en-US" sz="1600" smtClean="0"/>
          </a:p>
          <a:p>
            <a:r>
              <a:rPr lang="en-US" sz="1600"/>
              <a:t> </a:t>
            </a:r>
            <a:endParaRPr lang="en-US" sz="1600" smtClean="0"/>
          </a:p>
          <a:p>
            <a:pPr lvl="0"/>
            <a:r>
              <a:rPr lang="en-US" sz="1600" b="1" smtClean="0"/>
              <a:t>2.	Pump authorization</a:t>
            </a:r>
            <a:endParaRPr lang="en-US" sz="1600" smtClean="0"/>
          </a:p>
          <a:p>
            <a:r>
              <a:rPr lang="en-US" sz="1600" smtClean="0"/>
              <a:t> </a:t>
            </a:r>
          </a:p>
          <a:p>
            <a:r>
              <a:rPr lang="en-US" sz="1600" smtClean="0"/>
              <a:t>Can take place automatically if nothing exists to manage the authorization</a:t>
            </a:r>
          </a:p>
          <a:p>
            <a:r>
              <a:rPr lang="en-US" sz="1600" smtClean="0"/>
              <a:t> </a:t>
            </a:r>
          </a:p>
          <a:p>
            <a:r>
              <a:rPr lang="en-US" sz="1600" b="1" smtClean="0">
                <a:solidFill>
                  <a:srgbClr val="0070C0"/>
                </a:solidFill>
              </a:rPr>
              <a:t>307187ms </a:t>
            </a:r>
            <a:r>
              <a:rPr lang="en-US" sz="1600" b="1">
                <a:solidFill>
                  <a:srgbClr val="0070C0"/>
                </a:solidFill>
              </a:rPr>
              <a:t>Pump [04] Authorise in </a:t>
            </a:r>
            <a:r>
              <a:rPr lang="en-US" sz="1600" b="1" smtClean="0">
                <a:solidFill>
                  <a:srgbClr val="0070C0"/>
                </a:solidFill>
              </a:rPr>
              <a:t>CheckForAuth</a:t>
            </a:r>
          </a:p>
          <a:p>
            <a:r>
              <a:rPr lang="en-US" sz="1600"/>
              <a:t> </a:t>
            </a:r>
            <a:endParaRPr lang="en-US" sz="1600" smtClean="0"/>
          </a:p>
          <a:p>
            <a:r>
              <a:rPr lang="en-US" sz="1600" b="1" smtClean="0">
                <a:solidFill>
                  <a:srgbClr val="FF0000"/>
                </a:solidFill>
              </a:rPr>
              <a:t>Or if there is a form of authorization, by EZTech is given in the form of tags (cards)</a:t>
            </a:r>
          </a:p>
          <a:p>
            <a:r>
              <a:rPr lang="en-US" sz="1600" smtClean="0"/>
              <a:t> </a:t>
            </a:r>
          </a:p>
          <a:p>
            <a:r>
              <a:rPr lang="en-US" sz="1600" b="1" smtClean="0">
                <a:solidFill>
                  <a:srgbClr val="0070C0"/>
                </a:solidFill>
              </a:rPr>
              <a:t>539328ms </a:t>
            </a:r>
            <a:r>
              <a:rPr lang="en-US" sz="1600" b="1">
                <a:solidFill>
                  <a:srgbClr val="0070C0"/>
                </a:solidFill>
              </a:rPr>
              <a:t>Pump [03] tag read C0191CA8 type </a:t>
            </a:r>
            <a:r>
              <a:rPr lang="en-US" sz="1600" b="1" smtClean="0">
                <a:solidFill>
                  <a:srgbClr val="0070C0"/>
                </a:solidFill>
              </a:rPr>
              <a:t>6</a:t>
            </a:r>
          </a:p>
          <a:p>
            <a:r>
              <a:rPr lang="en-US" sz="1600" b="1" smtClean="0">
                <a:solidFill>
                  <a:srgbClr val="0070C0"/>
                </a:solidFill>
              </a:rPr>
              <a:t>1276ms </a:t>
            </a:r>
            <a:r>
              <a:rPr lang="en-US" sz="1600" b="1">
                <a:solidFill>
                  <a:srgbClr val="0070C0"/>
                </a:solidFill>
              </a:rPr>
              <a:t>Pump [21] tag read 12B49197 type </a:t>
            </a:r>
            <a:r>
              <a:rPr lang="en-US" sz="1600" b="1" smtClean="0">
                <a:solidFill>
                  <a:srgbClr val="0070C0"/>
                </a:solidFill>
              </a:rPr>
              <a:t>1</a:t>
            </a:r>
          </a:p>
          <a:p>
            <a:r>
              <a:rPr lang="en-US" sz="1600"/>
              <a:t> </a:t>
            </a:r>
            <a:endParaRPr lang="en-US" sz="1600" smtClean="0"/>
          </a:p>
          <a:p>
            <a:r>
              <a:rPr lang="en-US" sz="1600" b="1" smtClean="0">
                <a:solidFill>
                  <a:srgbClr val="FF0000"/>
                </a:solidFill>
              </a:rPr>
              <a:t>The possible kinds of TAG type are as follows:</a:t>
            </a:r>
          </a:p>
          <a:p>
            <a:r>
              <a:rPr lang="en-US" sz="1600" b="1" smtClean="0">
                <a:solidFill>
                  <a:srgbClr val="FF0000"/>
                </a:solidFill>
              </a:rPr>
              <a:t> </a:t>
            </a:r>
          </a:p>
          <a:p>
            <a:r>
              <a:rPr lang="en-US" sz="1600" b="1" smtClean="0">
                <a:solidFill>
                  <a:srgbClr val="FF0000"/>
                </a:solidFill>
              </a:rPr>
              <a:t> ATTENDANT_TAG_TYPE  </a:t>
            </a:r>
            <a:r>
              <a:rPr lang="en-US" sz="1600" b="1">
                <a:solidFill>
                  <a:srgbClr val="FF0000"/>
                </a:solidFill>
              </a:rPr>
              <a:t>= 1 </a:t>
            </a:r>
            <a:endParaRPr lang="en-US" sz="1600" b="1" smtClean="0">
              <a:solidFill>
                <a:srgbClr val="FF0000"/>
              </a:solidFill>
            </a:endParaRPr>
          </a:p>
          <a:p>
            <a:r>
              <a:rPr lang="en-US" sz="1600" b="1" smtClean="0">
                <a:solidFill>
                  <a:srgbClr val="FF0000"/>
                </a:solidFill>
              </a:rPr>
              <a:t> </a:t>
            </a:r>
            <a:r>
              <a:rPr lang="en-US" sz="1600" b="1">
                <a:solidFill>
                  <a:srgbClr val="FF0000"/>
                </a:solidFill>
              </a:rPr>
              <a:t>BLOCKED_ATTENDANT_TAG_TYPE = 2 </a:t>
            </a:r>
            <a:endParaRPr lang="en-US" sz="1600" b="1" smtClean="0">
              <a:solidFill>
                <a:srgbClr val="FF0000"/>
              </a:solidFill>
            </a:endParaRPr>
          </a:p>
          <a:p>
            <a:r>
              <a:rPr lang="en-US" sz="1600" b="1" smtClean="0">
                <a:solidFill>
                  <a:srgbClr val="FF0000"/>
                </a:solidFill>
              </a:rPr>
              <a:t> </a:t>
            </a:r>
            <a:r>
              <a:rPr lang="en-US" sz="1600" b="1">
                <a:solidFill>
                  <a:srgbClr val="FF0000"/>
                </a:solidFill>
              </a:rPr>
              <a:t>WRONG_SHIFT_ATTENDANT_TAG_TYPE = 3 </a:t>
            </a:r>
            <a:endParaRPr lang="en-US" sz="1600" b="1" smtClean="0">
              <a:solidFill>
                <a:srgbClr val="FF0000"/>
              </a:solidFill>
            </a:endParaRPr>
          </a:p>
          <a:p>
            <a:r>
              <a:rPr lang="en-US" sz="1600" b="1" smtClean="0">
                <a:solidFill>
                  <a:srgbClr val="FF0000"/>
                </a:solidFill>
              </a:rPr>
              <a:t> </a:t>
            </a:r>
            <a:r>
              <a:rPr lang="en-US" sz="1600" b="1">
                <a:solidFill>
                  <a:srgbClr val="FF0000"/>
                </a:solidFill>
              </a:rPr>
              <a:t>CLIENT_TAG_TYPE  = 4 </a:t>
            </a:r>
            <a:endParaRPr lang="en-US" sz="1600" b="1" smtClean="0">
              <a:solidFill>
                <a:srgbClr val="FF0000"/>
              </a:solidFill>
            </a:endParaRPr>
          </a:p>
          <a:p>
            <a:r>
              <a:rPr lang="en-US" sz="1600" b="1" smtClean="0">
                <a:solidFill>
                  <a:srgbClr val="FF0000"/>
                </a:solidFill>
              </a:rPr>
              <a:t> </a:t>
            </a:r>
            <a:r>
              <a:rPr lang="en-US" sz="1600" b="1">
                <a:solidFill>
                  <a:srgbClr val="FF0000"/>
                </a:solidFill>
              </a:rPr>
              <a:t>BLOCKED_CLIENT_TAG_TYPE  = 5 </a:t>
            </a:r>
            <a:endParaRPr lang="en-US" sz="1600" b="1" smtClean="0">
              <a:solidFill>
                <a:srgbClr val="FF0000"/>
              </a:solidFill>
            </a:endParaRPr>
          </a:p>
          <a:p>
            <a:r>
              <a:rPr lang="en-US" sz="1600" b="1" smtClean="0">
                <a:solidFill>
                  <a:srgbClr val="FF0000"/>
                </a:solidFill>
              </a:rPr>
              <a:t> UNKNOWN_TAG_TYPE = 6</a:t>
            </a:r>
            <a:endParaRPr lang="en-US" sz="1600" b="1">
              <a:solidFill>
                <a:srgbClr val="FF0000"/>
              </a:solidFill>
            </a:endParaRPr>
          </a:p>
        </p:txBody>
      </p:sp>
    </p:spTree>
    <p:extLst>
      <p:ext uri="{BB962C8B-B14F-4D97-AF65-F5344CB8AC3E}">
        <p14:creationId xmlns:p14="http://schemas.microsoft.com/office/powerpoint/2010/main" val="3888706816"/>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3"/>
          <p:cNvSpPr>
            <a:spLocks noGrp="1"/>
          </p:cNvSpPr>
          <p:nvPr>
            <p:ph type="sldNum" sz="quarter" idx="12"/>
          </p:nvPr>
        </p:nvSpPr>
        <p:spPr/>
        <p:txBody>
          <a:bodyPr/>
          <a:lstStyle/>
          <a:p>
            <a:fld id="{C3D7ECC1-64DB-4830-A5F0-B13E67A92AC5}" type="slidenum">
              <a:rPr lang="en-US" b="1" smtClean="0"/>
              <a:pPr/>
              <a:t>124</a:t>
            </a:fld>
            <a:endParaRPr lang="en-US" b="1"/>
          </a:p>
        </p:txBody>
      </p:sp>
      <p:sp>
        <p:nvSpPr>
          <p:cNvPr id="3" name="CaixaDeTexto 2"/>
          <p:cNvSpPr txBox="1"/>
          <p:nvPr/>
        </p:nvSpPr>
        <p:spPr>
          <a:xfrm>
            <a:off x="395537" y="1484784"/>
            <a:ext cx="8352928" cy="400110"/>
          </a:xfrm>
          <a:prstGeom prst="rect">
            <a:avLst/>
          </a:prstGeom>
          <a:noFill/>
        </p:spPr>
        <p:txBody>
          <a:bodyPr wrap="square" rtlCol="0">
            <a:spAutoFit/>
          </a:bodyPr>
          <a:lstStyle/>
          <a:p>
            <a:r>
              <a:rPr lang="en-US" sz="2000" smtClean="0"/>
              <a:t> </a:t>
            </a:r>
            <a:endParaRPr lang="en-US"/>
          </a:p>
        </p:txBody>
      </p:sp>
      <p:sp>
        <p:nvSpPr>
          <p:cNvPr id="8" name="Retângulo 7"/>
          <p:cNvSpPr/>
          <p:nvPr/>
        </p:nvSpPr>
        <p:spPr>
          <a:xfrm>
            <a:off x="13648" y="13647"/>
            <a:ext cx="9000000" cy="721439"/>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400" b="1" smtClean="0">
                <a:solidFill>
                  <a:schemeClr val="tx1"/>
                </a:solidFill>
              </a:rPr>
              <a:t>ANALYSIS OF LOGS</a:t>
            </a:r>
            <a:endParaRPr lang="en-US" sz="2400" b="1">
              <a:solidFill>
                <a:schemeClr val="tx1"/>
              </a:solidFill>
            </a:endParaRPr>
          </a:p>
        </p:txBody>
      </p:sp>
      <p:pic>
        <p:nvPicPr>
          <p:cNvPr id="7" name="Picture 1" descr="EzTechLogo.gif"/>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5537" y="119857"/>
            <a:ext cx="1178689" cy="509017"/>
          </a:xfrm>
          <a:prstGeom prst="rect">
            <a:avLst/>
          </a:prstGeom>
          <a:noFill/>
          <a:ln>
            <a:noFill/>
          </a:ln>
          <a:extLst/>
        </p:spPr>
      </p:pic>
      <p:sp>
        <p:nvSpPr>
          <p:cNvPr id="6" name="CaixaDeTexto 5"/>
          <p:cNvSpPr txBox="1"/>
          <p:nvPr/>
        </p:nvSpPr>
        <p:spPr>
          <a:xfrm>
            <a:off x="395537" y="1484784"/>
            <a:ext cx="8352928" cy="400110"/>
          </a:xfrm>
          <a:prstGeom prst="rect">
            <a:avLst/>
          </a:prstGeom>
          <a:noFill/>
        </p:spPr>
        <p:txBody>
          <a:bodyPr wrap="square" rtlCol="0">
            <a:spAutoFit/>
          </a:bodyPr>
          <a:lstStyle/>
          <a:p>
            <a:r>
              <a:rPr lang="en-US" sz="2000" smtClean="0"/>
              <a:t> </a:t>
            </a:r>
            <a:endParaRPr lang="en-US"/>
          </a:p>
        </p:txBody>
      </p:sp>
      <p:sp>
        <p:nvSpPr>
          <p:cNvPr id="2" name="Retângulo 1"/>
          <p:cNvSpPr/>
          <p:nvPr/>
        </p:nvSpPr>
        <p:spPr>
          <a:xfrm>
            <a:off x="13648" y="1340768"/>
            <a:ext cx="9000000" cy="4524315"/>
          </a:xfrm>
          <a:prstGeom prst="rect">
            <a:avLst/>
          </a:prstGeom>
        </p:spPr>
        <p:txBody>
          <a:bodyPr wrap="square">
            <a:spAutoFit/>
          </a:bodyPr>
          <a:lstStyle/>
          <a:p>
            <a:r>
              <a:rPr lang="en-US" sz="1600" b="1" smtClean="0">
                <a:solidFill>
                  <a:srgbClr val="FF0000"/>
                </a:solidFill>
              </a:rPr>
              <a:t>If the answer for the authorization is negative one of the following messagens will appear:</a:t>
            </a:r>
          </a:p>
          <a:p>
            <a:r>
              <a:rPr lang="en-US" sz="1600" b="1" smtClean="0"/>
              <a:t> </a:t>
            </a:r>
          </a:p>
          <a:p>
            <a:r>
              <a:rPr lang="en-US" sz="1600" b="1" smtClean="0">
                <a:solidFill>
                  <a:srgbClr val="0070C0"/>
                </a:solidFill>
              </a:rPr>
              <a:t>6ms Pump [03] tag blocked C0EC19A8 </a:t>
            </a:r>
            <a:r>
              <a:rPr lang="en-US" sz="1600" b="1" smtClean="0">
                <a:solidFill>
                  <a:srgbClr val="FF0000"/>
                </a:solidFill>
              </a:rPr>
              <a:t>means that the card is not from a gas station attendant nor registered client</a:t>
            </a:r>
          </a:p>
          <a:p>
            <a:r>
              <a:rPr lang="en-US" sz="1600" b="1" smtClean="0"/>
              <a:t> </a:t>
            </a:r>
          </a:p>
          <a:p>
            <a:r>
              <a:rPr lang="en-US" sz="1600" b="1" smtClean="0">
                <a:solidFill>
                  <a:srgbClr val="0070C0"/>
                </a:solidFill>
              </a:rPr>
              <a:t>0ms Pump [03] tag auth blocked not idle </a:t>
            </a:r>
            <a:r>
              <a:rPr lang="en-US" sz="1600" b="1" smtClean="0">
                <a:solidFill>
                  <a:srgbClr val="FF0000"/>
                </a:solidFill>
              </a:rPr>
              <a:t>means that the pump is not idle or calling so that it can be authorized</a:t>
            </a:r>
          </a:p>
          <a:p>
            <a:r>
              <a:rPr lang="en-US" sz="1600" b="1" smtClean="0"/>
              <a:t> </a:t>
            </a:r>
          </a:p>
          <a:p>
            <a:r>
              <a:rPr lang="en-US" sz="1600" b="1" smtClean="0">
                <a:solidFill>
                  <a:srgbClr val="FF0000"/>
                </a:solidFill>
              </a:rPr>
              <a:t>Or if the answer is positive we will have the following message:</a:t>
            </a:r>
          </a:p>
          <a:p>
            <a:r>
              <a:rPr lang="en-US" sz="1600" b="1" smtClean="0"/>
              <a:t> </a:t>
            </a:r>
          </a:p>
          <a:p>
            <a:r>
              <a:rPr lang="en-US" sz="1600" b="1" smtClean="0">
                <a:solidFill>
                  <a:srgbClr val="0070C0"/>
                </a:solidFill>
              </a:rPr>
              <a:t>1276ms Pump [21] tag read 12B49197 type 1 </a:t>
            </a:r>
            <a:r>
              <a:rPr lang="en-US" sz="1600" b="1" smtClean="0">
                <a:solidFill>
                  <a:srgbClr val="FF0000"/>
                </a:solidFill>
              </a:rPr>
              <a:t>Automation reads the card and identifies its type</a:t>
            </a:r>
          </a:p>
          <a:p>
            <a:r>
              <a:rPr lang="en-US" sz="1600" b="1" smtClean="0"/>
              <a:t>     </a:t>
            </a:r>
            <a:r>
              <a:rPr lang="en-US" sz="1600" b="1" smtClean="0">
                <a:solidFill>
                  <a:srgbClr val="0070C0"/>
                </a:solidFill>
              </a:rPr>
              <a:t>9ms Pump [21] Preset loaded 0.000 </a:t>
            </a:r>
            <a:r>
              <a:rPr lang="en-US" sz="1600" b="1" smtClean="0">
                <a:solidFill>
                  <a:srgbClr val="FF0000"/>
                </a:solidFill>
              </a:rPr>
              <a:t>Check if any preset exists</a:t>
            </a:r>
          </a:p>
          <a:p>
            <a:r>
              <a:rPr lang="en-US" sz="1600" b="1" smtClean="0">
                <a:solidFill>
                  <a:srgbClr val="0070C0"/>
                </a:solidFill>
              </a:rPr>
              <a:t>     0ms </a:t>
            </a:r>
            <a:r>
              <a:rPr lang="en-US" sz="1600" b="1">
                <a:solidFill>
                  <a:srgbClr val="0070C0"/>
                </a:solidFill>
              </a:rPr>
              <a:t>Pump [21] enabled </a:t>
            </a:r>
            <a:endParaRPr lang="en-US" sz="1600" b="1" smtClean="0">
              <a:solidFill>
                <a:srgbClr val="0070C0"/>
              </a:solidFill>
            </a:endParaRPr>
          </a:p>
          <a:p>
            <a:r>
              <a:rPr lang="en-US" sz="1600" b="1" smtClean="0">
                <a:solidFill>
                  <a:srgbClr val="0070C0"/>
                </a:solidFill>
              </a:rPr>
              <a:t>    </a:t>
            </a:r>
            <a:r>
              <a:rPr lang="en-US" sz="1600" b="1">
                <a:solidFill>
                  <a:srgbClr val="0070C0"/>
                </a:solidFill>
              </a:rPr>
              <a:t>20ms Pump [21] AttendantID 13 , CardClientID -1 saved</a:t>
            </a:r>
            <a:r>
              <a:rPr lang="en-US" sz="1600" b="1" smtClean="0">
                <a:solidFill>
                  <a:srgbClr val="0070C0"/>
                </a:solidFill>
              </a:rPr>
              <a:t>.</a:t>
            </a:r>
          </a:p>
          <a:p>
            <a:r>
              <a:rPr lang="en-US" sz="1600" b="1" smtClean="0">
                <a:solidFill>
                  <a:srgbClr val="0070C0"/>
                </a:solidFill>
              </a:rPr>
              <a:t>     </a:t>
            </a:r>
            <a:r>
              <a:rPr lang="en-US" sz="1600" b="1">
                <a:solidFill>
                  <a:srgbClr val="0070C0"/>
                </a:solidFill>
              </a:rPr>
              <a:t>9ms Pump [21] Authorise in CheckForAuth </a:t>
            </a:r>
            <a:r>
              <a:rPr lang="en-US" sz="1600" b="1" smtClean="0">
                <a:solidFill>
                  <a:srgbClr val="FF0000"/>
                </a:solidFill>
              </a:rPr>
              <a:t>Checks the authorization</a:t>
            </a:r>
          </a:p>
          <a:p>
            <a:r>
              <a:rPr lang="en-US" sz="1600" b="1" smtClean="0">
                <a:solidFill>
                  <a:srgbClr val="0070C0"/>
                </a:solidFill>
              </a:rPr>
              <a:t>     4ms Pump [21] attendant 13/client -1 authorised, tag 12B49197 </a:t>
            </a:r>
            <a:r>
              <a:rPr lang="en-US" sz="1600" b="1" smtClean="0">
                <a:solidFill>
                  <a:srgbClr val="FF0000"/>
                </a:solidFill>
              </a:rPr>
              <a:t>Identifies that this form of fuelling is authorized</a:t>
            </a:r>
            <a:endParaRPr lang="en-US" sz="1600" b="1">
              <a:solidFill>
                <a:srgbClr val="FF0000"/>
              </a:solidFill>
            </a:endParaRPr>
          </a:p>
        </p:txBody>
      </p:sp>
    </p:spTree>
    <p:extLst>
      <p:ext uri="{BB962C8B-B14F-4D97-AF65-F5344CB8AC3E}">
        <p14:creationId xmlns:p14="http://schemas.microsoft.com/office/powerpoint/2010/main" val="3693102251"/>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3"/>
          <p:cNvSpPr>
            <a:spLocks noGrp="1"/>
          </p:cNvSpPr>
          <p:nvPr>
            <p:ph type="sldNum" sz="quarter" idx="12"/>
          </p:nvPr>
        </p:nvSpPr>
        <p:spPr/>
        <p:txBody>
          <a:bodyPr/>
          <a:lstStyle/>
          <a:p>
            <a:fld id="{C3D7ECC1-64DB-4830-A5F0-B13E67A92AC5}" type="slidenum">
              <a:rPr lang="en-US" b="1" smtClean="0"/>
              <a:pPr/>
              <a:t>125</a:t>
            </a:fld>
            <a:endParaRPr lang="en-US" b="1"/>
          </a:p>
        </p:txBody>
      </p:sp>
      <p:sp>
        <p:nvSpPr>
          <p:cNvPr id="3" name="CaixaDeTexto 2"/>
          <p:cNvSpPr txBox="1"/>
          <p:nvPr/>
        </p:nvSpPr>
        <p:spPr>
          <a:xfrm>
            <a:off x="395537" y="1484784"/>
            <a:ext cx="8352928" cy="400110"/>
          </a:xfrm>
          <a:prstGeom prst="rect">
            <a:avLst/>
          </a:prstGeom>
          <a:noFill/>
        </p:spPr>
        <p:txBody>
          <a:bodyPr wrap="square" rtlCol="0">
            <a:spAutoFit/>
          </a:bodyPr>
          <a:lstStyle/>
          <a:p>
            <a:r>
              <a:rPr lang="en-US" sz="2000" smtClean="0"/>
              <a:t> </a:t>
            </a:r>
            <a:endParaRPr lang="en-US"/>
          </a:p>
        </p:txBody>
      </p:sp>
      <p:sp>
        <p:nvSpPr>
          <p:cNvPr id="8" name="Retângulo 7"/>
          <p:cNvSpPr/>
          <p:nvPr/>
        </p:nvSpPr>
        <p:spPr>
          <a:xfrm>
            <a:off x="13648" y="13647"/>
            <a:ext cx="9000000" cy="721439"/>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400" b="1" smtClean="0">
                <a:solidFill>
                  <a:schemeClr val="tx1"/>
                </a:solidFill>
              </a:rPr>
              <a:t>ANALYSIS OF LOGS</a:t>
            </a:r>
            <a:endParaRPr lang="en-US" sz="2400" b="1">
              <a:solidFill>
                <a:schemeClr val="tx1"/>
              </a:solidFill>
            </a:endParaRPr>
          </a:p>
        </p:txBody>
      </p:sp>
      <p:pic>
        <p:nvPicPr>
          <p:cNvPr id="7" name="Picture 1" descr="EzTechLogo.gif"/>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5537" y="119857"/>
            <a:ext cx="1178689" cy="509017"/>
          </a:xfrm>
          <a:prstGeom prst="rect">
            <a:avLst/>
          </a:prstGeom>
          <a:noFill/>
          <a:ln>
            <a:noFill/>
          </a:ln>
          <a:extLst/>
        </p:spPr>
      </p:pic>
      <p:sp>
        <p:nvSpPr>
          <p:cNvPr id="6" name="CaixaDeTexto 5"/>
          <p:cNvSpPr txBox="1"/>
          <p:nvPr/>
        </p:nvSpPr>
        <p:spPr>
          <a:xfrm>
            <a:off x="395537" y="1484784"/>
            <a:ext cx="8352928" cy="400110"/>
          </a:xfrm>
          <a:prstGeom prst="rect">
            <a:avLst/>
          </a:prstGeom>
          <a:noFill/>
        </p:spPr>
        <p:txBody>
          <a:bodyPr wrap="square" rtlCol="0">
            <a:spAutoFit/>
          </a:bodyPr>
          <a:lstStyle/>
          <a:p>
            <a:r>
              <a:rPr lang="en-US" sz="2000" smtClean="0"/>
              <a:t> </a:t>
            </a:r>
            <a:endParaRPr lang="en-US"/>
          </a:p>
        </p:txBody>
      </p:sp>
      <p:sp>
        <p:nvSpPr>
          <p:cNvPr id="5" name="Retângulo 4"/>
          <p:cNvSpPr/>
          <p:nvPr/>
        </p:nvSpPr>
        <p:spPr>
          <a:xfrm>
            <a:off x="107504" y="883741"/>
            <a:ext cx="8906144" cy="5509200"/>
          </a:xfrm>
          <a:prstGeom prst="rect">
            <a:avLst/>
          </a:prstGeom>
        </p:spPr>
        <p:txBody>
          <a:bodyPr wrap="square">
            <a:spAutoFit/>
          </a:bodyPr>
          <a:lstStyle/>
          <a:p>
            <a:r>
              <a:rPr lang="en-US" sz="1600" b="1" smtClean="0"/>
              <a:t>3.	Start of fuelling, at this moment we will see the nozzle status:</a:t>
            </a:r>
            <a:endParaRPr lang="en-US" sz="1600" smtClean="0"/>
          </a:p>
          <a:p>
            <a:r>
              <a:rPr lang="en-US" sz="1600" smtClean="0"/>
              <a:t> </a:t>
            </a:r>
          </a:p>
          <a:p>
            <a:r>
              <a:rPr lang="en-US" sz="1600" b="1" smtClean="0">
                <a:solidFill>
                  <a:srgbClr val="0070C0"/>
                </a:solidFill>
              </a:rPr>
              <a:t>          1ms </a:t>
            </a:r>
            <a:r>
              <a:rPr lang="en-US" sz="1600" b="1">
                <a:solidFill>
                  <a:srgbClr val="0070C0"/>
                </a:solidFill>
              </a:rPr>
              <a:t>Pump [04] new state IDLE -&gt; CALLING virtual state AUTHED (DEL_IDLE</a:t>
            </a:r>
            <a:r>
              <a:rPr lang="en-US" sz="1600" b="1" smtClean="0">
                <a:solidFill>
                  <a:srgbClr val="0070C0"/>
                </a:solidFill>
              </a:rPr>
              <a:t>)</a:t>
            </a:r>
          </a:p>
          <a:p>
            <a:r>
              <a:rPr lang="en-US" sz="1600" b="1" smtClean="0">
                <a:solidFill>
                  <a:srgbClr val="0070C0"/>
                </a:solidFill>
              </a:rPr>
              <a:t>    </a:t>
            </a:r>
            <a:r>
              <a:rPr lang="en-US" sz="1600" b="1">
                <a:solidFill>
                  <a:srgbClr val="0070C0"/>
                </a:solidFill>
              </a:rPr>
              <a:t>1004ms Pump [04] new state CALLING -&gt; DELIVERY_STARTING virtual state CALLING (DEL_IDLE</a:t>
            </a:r>
            <a:r>
              <a:rPr lang="en-US" sz="1600" b="1" smtClean="0">
                <a:solidFill>
                  <a:srgbClr val="0070C0"/>
                </a:solidFill>
              </a:rPr>
              <a:t>)</a:t>
            </a:r>
          </a:p>
          <a:p>
            <a:r>
              <a:rPr lang="en-US" sz="1600" b="1" smtClean="0">
                <a:solidFill>
                  <a:srgbClr val="0070C0"/>
                </a:solidFill>
              </a:rPr>
              <a:t>    </a:t>
            </a:r>
            <a:r>
              <a:rPr lang="en-US" sz="1600" b="1">
                <a:solidFill>
                  <a:srgbClr val="0070C0"/>
                </a:solidFill>
              </a:rPr>
              <a:t>3707ms Pump [04] new state DELIVERY_STARTING -&gt; DELIVERING virtual state DELIVERY_STARTING (DEL_IDLE</a:t>
            </a:r>
            <a:r>
              <a:rPr lang="en-US" sz="1600" b="1" smtClean="0">
                <a:solidFill>
                  <a:srgbClr val="0070C0"/>
                </a:solidFill>
              </a:rPr>
              <a:t>)</a:t>
            </a:r>
          </a:p>
          <a:p>
            <a:r>
              <a:rPr lang="en-US" sz="1600" b="1" smtClean="0">
                <a:solidFill>
                  <a:srgbClr val="0070C0"/>
                </a:solidFill>
              </a:rPr>
              <a:t>   </a:t>
            </a:r>
            <a:r>
              <a:rPr lang="en-US" sz="1600" b="1">
                <a:solidFill>
                  <a:srgbClr val="0070C0"/>
                </a:solidFill>
              </a:rPr>
              <a:t>18495ms Pump [04] new state DELIVERING -&gt; IDLE virtual state DELIVERY_STARTING (GET_DELIVERY</a:t>
            </a:r>
            <a:r>
              <a:rPr lang="en-US" sz="1600" b="1" smtClean="0">
                <a:solidFill>
                  <a:srgbClr val="0070C0"/>
                </a:solidFill>
              </a:rPr>
              <a:t>)</a:t>
            </a:r>
          </a:p>
          <a:p>
            <a:r>
              <a:rPr lang="en-US" sz="1600" b="1"/>
              <a:t> </a:t>
            </a:r>
            <a:endParaRPr lang="en-US" sz="1600" b="1" smtClean="0"/>
          </a:p>
          <a:p>
            <a:r>
              <a:rPr lang="en-US" sz="1600" b="1" smtClean="0">
                <a:solidFill>
                  <a:srgbClr val="FF0000"/>
                </a:solidFill>
              </a:rPr>
              <a:t>THESE ARE STATUS THAT COME FROM THE PUMP, AND DEPEND ON THEIR PROTOCOL.</a:t>
            </a:r>
          </a:p>
          <a:p>
            <a:r>
              <a:rPr lang="en-US" sz="1600" b="1" smtClean="0"/>
              <a:t> </a:t>
            </a:r>
          </a:p>
          <a:p>
            <a:r>
              <a:rPr lang="en-US" sz="1600" b="1" smtClean="0">
                <a:solidFill>
                  <a:srgbClr val="0070C0"/>
                </a:solidFill>
              </a:rPr>
              <a:t>IDLE</a:t>
            </a:r>
            <a:r>
              <a:rPr lang="en-US" sz="1600" b="1" smtClean="0"/>
              <a:t> </a:t>
            </a:r>
            <a:r>
              <a:rPr lang="en-US" sz="1600" b="1" smtClean="0">
                <a:solidFill>
                  <a:srgbClr val="FF0000"/>
                </a:solidFill>
              </a:rPr>
              <a:t>– Idle</a:t>
            </a:r>
          </a:p>
          <a:p>
            <a:r>
              <a:rPr lang="en-US" sz="1600" b="1" smtClean="0">
                <a:solidFill>
                  <a:srgbClr val="0070C0"/>
                </a:solidFill>
              </a:rPr>
              <a:t>CALLING</a:t>
            </a:r>
            <a:r>
              <a:rPr lang="en-US" sz="1600" b="1" smtClean="0"/>
              <a:t> </a:t>
            </a:r>
            <a:r>
              <a:rPr lang="en-US" sz="1600" b="1" smtClean="0">
                <a:solidFill>
                  <a:srgbClr val="FF0000"/>
                </a:solidFill>
              </a:rPr>
              <a:t>– Nozzle out, waiting to be armed (authorization)</a:t>
            </a:r>
          </a:p>
          <a:p>
            <a:r>
              <a:rPr lang="en-US" sz="1600" b="1" smtClean="0">
                <a:solidFill>
                  <a:srgbClr val="0070C0"/>
                </a:solidFill>
              </a:rPr>
              <a:t>DELIVERY_STARTING</a:t>
            </a:r>
            <a:r>
              <a:rPr lang="en-US" sz="1600" b="1" smtClean="0"/>
              <a:t> </a:t>
            </a:r>
            <a:r>
              <a:rPr lang="en-US" sz="1600" b="1" smtClean="0">
                <a:solidFill>
                  <a:srgbClr val="FF0000"/>
                </a:solidFill>
              </a:rPr>
              <a:t>– Nozzle out, but still without processing any fuelling</a:t>
            </a:r>
          </a:p>
          <a:p>
            <a:r>
              <a:rPr lang="en-US" sz="1600" b="1" smtClean="0">
                <a:solidFill>
                  <a:srgbClr val="0070C0"/>
                </a:solidFill>
              </a:rPr>
              <a:t>DELIVERING</a:t>
            </a:r>
            <a:r>
              <a:rPr lang="en-US" sz="1600" b="1" smtClean="0"/>
              <a:t> </a:t>
            </a:r>
            <a:r>
              <a:rPr lang="en-US" sz="1600" b="1" smtClean="0">
                <a:solidFill>
                  <a:srgbClr val="FF0000"/>
                </a:solidFill>
              </a:rPr>
              <a:t>– Nozzle fuelling</a:t>
            </a:r>
          </a:p>
          <a:p>
            <a:r>
              <a:rPr lang="en-US" sz="1600" b="1" smtClean="0">
                <a:solidFill>
                  <a:srgbClr val="0070C0"/>
                </a:solidFill>
              </a:rPr>
              <a:t>DELIVERY_FINISHING</a:t>
            </a:r>
            <a:r>
              <a:rPr lang="en-US" sz="1600" b="1" smtClean="0"/>
              <a:t> </a:t>
            </a:r>
            <a:r>
              <a:rPr lang="en-US" sz="1600" b="1" smtClean="0">
                <a:solidFill>
                  <a:srgbClr val="FF0000"/>
                </a:solidFill>
              </a:rPr>
              <a:t>– Nozzle after a fuelling, outside the pump</a:t>
            </a:r>
          </a:p>
          <a:p>
            <a:r>
              <a:rPr lang="en-US" sz="1600" b="1" smtClean="0"/>
              <a:t> </a:t>
            </a:r>
          </a:p>
          <a:p>
            <a:r>
              <a:rPr lang="en-US" sz="1600" b="1" smtClean="0">
                <a:solidFill>
                  <a:srgbClr val="0070C0"/>
                </a:solidFill>
              </a:rPr>
              <a:t>DELIVERY_FINISHING</a:t>
            </a:r>
            <a:r>
              <a:rPr lang="en-US" sz="1600" b="1" smtClean="0"/>
              <a:t> </a:t>
            </a:r>
            <a:r>
              <a:rPr lang="en-US" sz="1600" b="1" smtClean="0">
                <a:solidFill>
                  <a:srgbClr val="FF0000"/>
                </a:solidFill>
              </a:rPr>
              <a:t>is also a status liable to appear (DEPENDING ON THE PUMP).</a:t>
            </a:r>
          </a:p>
          <a:p>
            <a:r>
              <a:rPr lang="en-US" sz="1600" b="1" smtClean="0"/>
              <a:t>	</a:t>
            </a:r>
          </a:p>
          <a:p>
            <a:r>
              <a:rPr lang="en-US" sz="1600" b="1" smtClean="0">
                <a:solidFill>
                  <a:srgbClr val="FF0000"/>
                </a:solidFill>
              </a:rPr>
              <a:t>The message </a:t>
            </a:r>
            <a:r>
              <a:rPr lang="en-US" sz="1600" b="1" smtClean="0">
                <a:solidFill>
                  <a:srgbClr val="0070C0"/>
                </a:solidFill>
              </a:rPr>
              <a:t>virtual state </a:t>
            </a:r>
            <a:r>
              <a:rPr lang="en-US" sz="1600" b="1" smtClean="0">
                <a:solidFill>
                  <a:srgbClr val="FF0000"/>
                </a:solidFill>
              </a:rPr>
              <a:t>is the virtual status in the EZMonitor. Not every pump passes all the messages of what is really happening.</a:t>
            </a:r>
            <a:endParaRPr lang="en-US" sz="1600" b="1">
              <a:solidFill>
                <a:srgbClr val="FF0000"/>
              </a:solidFill>
            </a:endParaRPr>
          </a:p>
        </p:txBody>
      </p:sp>
    </p:spTree>
    <p:extLst>
      <p:ext uri="{BB962C8B-B14F-4D97-AF65-F5344CB8AC3E}">
        <p14:creationId xmlns:p14="http://schemas.microsoft.com/office/powerpoint/2010/main" val="2100284550"/>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3"/>
          <p:cNvSpPr>
            <a:spLocks noGrp="1"/>
          </p:cNvSpPr>
          <p:nvPr>
            <p:ph type="sldNum" sz="quarter" idx="12"/>
          </p:nvPr>
        </p:nvSpPr>
        <p:spPr/>
        <p:txBody>
          <a:bodyPr/>
          <a:lstStyle/>
          <a:p>
            <a:fld id="{C3D7ECC1-64DB-4830-A5F0-B13E67A92AC5}" type="slidenum">
              <a:rPr lang="pt-BR" b="1" smtClean="0"/>
              <a:pPr/>
              <a:t>126</a:t>
            </a:fld>
            <a:endParaRPr lang="pt-BR" b="1" dirty="0"/>
          </a:p>
        </p:txBody>
      </p:sp>
      <p:sp>
        <p:nvSpPr>
          <p:cNvPr id="3" name="CaixaDeTexto 2"/>
          <p:cNvSpPr txBox="1"/>
          <p:nvPr/>
        </p:nvSpPr>
        <p:spPr>
          <a:xfrm>
            <a:off x="395537" y="1484784"/>
            <a:ext cx="8352928" cy="400110"/>
          </a:xfrm>
          <a:prstGeom prst="rect">
            <a:avLst/>
          </a:prstGeom>
          <a:noFill/>
        </p:spPr>
        <p:txBody>
          <a:bodyPr wrap="square" rtlCol="0">
            <a:spAutoFit/>
          </a:bodyPr>
          <a:lstStyle/>
          <a:p>
            <a:r>
              <a:rPr lang="pt-BR" sz="2000" dirty="0"/>
              <a:t> </a:t>
            </a:r>
            <a:endParaRPr lang="pt-BR" dirty="0"/>
          </a:p>
        </p:txBody>
      </p:sp>
      <p:sp>
        <p:nvSpPr>
          <p:cNvPr id="8" name="Retângulo 7"/>
          <p:cNvSpPr/>
          <p:nvPr/>
        </p:nvSpPr>
        <p:spPr>
          <a:xfrm>
            <a:off x="13648" y="13647"/>
            <a:ext cx="9000000" cy="721439"/>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pt-BR" sz="2400" b="1" dirty="0" err="1" smtClean="0">
                <a:solidFill>
                  <a:schemeClr val="tx1"/>
                </a:solidFill>
              </a:rPr>
              <a:t>ANALYSIS</a:t>
            </a:r>
            <a:r>
              <a:rPr lang="pt-BR" sz="2400" b="1" dirty="0" smtClean="0">
                <a:solidFill>
                  <a:schemeClr val="tx1"/>
                </a:solidFill>
              </a:rPr>
              <a:t> </a:t>
            </a:r>
            <a:r>
              <a:rPr lang="pt-BR" sz="2400" b="1" dirty="0" err="1" smtClean="0">
                <a:solidFill>
                  <a:schemeClr val="tx1"/>
                </a:solidFill>
              </a:rPr>
              <a:t>OF</a:t>
            </a:r>
            <a:r>
              <a:rPr lang="pt-BR" sz="2400" b="1" dirty="0" smtClean="0">
                <a:solidFill>
                  <a:schemeClr val="tx1"/>
                </a:solidFill>
              </a:rPr>
              <a:t> </a:t>
            </a:r>
            <a:r>
              <a:rPr lang="pt-BR" sz="2400" b="1" dirty="0" err="1" smtClean="0">
                <a:solidFill>
                  <a:schemeClr val="tx1"/>
                </a:solidFill>
              </a:rPr>
              <a:t>LOGS</a:t>
            </a:r>
            <a:endParaRPr lang="pt-BR" sz="2400" b="1" dirty="0">
              <a:solidFill>
                <a:schemeClr val="tx1"/>
              </a:solidFill>
            </a:endParaRPr>
          </a:p>
        </p:txBody>
      </p:sp>
      <p:pic>
        <p:nvPicPr>
          <p:cNvPr id="7" name="Picture 1" descr="EzTechLogo.gif"/>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5537" y="119857"/>
            <a:ext cx="1178689" cy="509017"/>
          </a:xfrm>
          <a:prstGeom prst="rect">
            <a:avLst/>
          </a:prstGeom>
          <a:noFill/>
          <a:ln>
            <a:noFill/>
          </a:ln>
          <a:extLst/>
        </p:spPr>
      </p:pic>
      <p:sp>
        <p:nvSpPr>
          <p:cNvPr id="6" name="CaixaDeTexto 5"/>
          <p:cNvSpPr txBox="1"/>
          <p:nvPr/>
        </p:nvSpPr>
        <p:spPr>
          <a:xfrm>
            <a:off x="395537" y="1484784"/>
            <a:ext cx="8352928" cy="400110"/>
          </a:xfrm>
          <a:prstGeom prst="rect">
            <a:avLst/>
          </a:prstGeom>
          <a:noFill/>
        </p:spPr>
        <p:txBody>
          <a:bodyPr wrap="square" rtlCol="0">
            <a:spAutoFit/>
          </a:bodyPr>
          <a:lstStyle/>
          <a:p>
            <a:r>
              <a:rPr lang="pt-BR" sz="2000" dirty="0"/>
              <a:t> </a:t>
            </a:r>
            <a:endParaRPr lang="pt-BR" dirty="0"/>
          </a:p>
        </p:txBody>
      </p:sp>
      <p:sp>
        <p:nvSpPr>
          <p:cNvPr id="2" name="Retângulo 1"/>
          <p:cNvSpPr/>
          <p:nvPr/>
        </p:nvSpPr>
        <p:spPr>
          <a:xfrm>
            <a:off x="107503" y="1124744"/>
            <a:ext cx="8640961" cy="3785652"/>
          </a:xfrm>
          <a:prstGeom prst="rect">
            <a:avLst/>
          </a:prstGeom>
        </p:spPr>
        <p:txBody>
          <a:bodyPr wrap="square">
            <a:spAutoFit/>
          </a:bodyPr>
          <a:lstStyle/>
          <a:p>
            <a:pPr lvl="0"/>
            <a:r>
              <a:rPr lang="en-US" sz="1600" b="1" dirty="0" smtClean="0"/>
              <a:t>4.	Conclusion of the fuelling. At this moment it has all the fuelling logic.</a:t>
            </a:r>
          </a:p>
          <a:p>
            <a:r>
              <a:rPr lang="en-US" sz="1600" b="1" dirty="0" smtClean="0"/>
              <a:t> </a:t>
            </a:r>
          </a:p>
          <a:p>
            <a:r>
              <a:rPr lang="en-US" sz="1600" b="1" dirty="0" smtClean="0">
                <a:solidFill>
                  <a:srgbClr val="0070C0"/>
                </a:solidFill>
              </a:rPr>
              <a:t>  1936ms </a:t>
            </a:r>
            <a:r>
              <a:rPr lang="en-US" sz="1600" b="1" dirty="0">
                <a:solidFill>
                  <a:srgbClr val="0070C0"/>
                </a:solidFill>
              </a:rPr>
              <a:t>Pump [04] Delivery logged, hose 2, 2.999$/L, 6.670L, $20.00 Tag FFFFFFFFFFFFFFFF, </a:t>
            </a:r>
            <a:r>
              <a:rPr lang="en-US" sz="1600" b="1" dirty="0" err="1">
                <a:solidFill>
                  <a:srgbClr val="0070C0"/>
                </a:solidFill>
              </a:rPr>
              <a:t>PriceLevel</a:t>
            </a:r>
            <a:r>
              <a:rPr lang="en-US" sz="1600" b="1" dirty="0">
                <a:solidFill>
                  <a:srgbClr val="0070C0"/>
                </a:solidFill>
              </a:rPr>
              <a:t> </a:t>
            </a:r>
            <a:r>
              <a:rPr lang="en-US" sz="1600" b="1" dirty="0" smtClean="0">
                <a:solidFill>
                  <a:srgbClr val="0070C0"/>
                </a:solidFill>
              </a:rPr>
              <a:t>1</a:t>
            </a:r>
          </a:p>
          <a:p>
            <a:r>
              <a:rPr lang="en-US" sz="1600" b="1" dirty="0" smtClean="0">
                <a:solidFill>
                  <a:srgbClr val="0070C0"/>
                </a:solidFill>
              </a:rPr>
              <a:t>   </a:t>
            </a:r>
            <a:r>
              <a:rPr lang="en-US" sz="1600" b="1" dirty="0">
                <a:solidFill>
                  <a:srgbClr val="0070C0"/>
                </a:solidFill>
              </a:rPr>
              <a:t>321ms Pump [04] e-totals, Hose 2 $788850.81 -&gt; $788870.81 = $20.00, 2084956.280L -&gt; 2084962.960L = </a:t>
            </a:r>
            <a:r>
              <a:rPr lang="en-US" sz="1600" b="1" dirty="0" smtClean="0">
                <a:solidFill>
                  <a:srgbClr val="0070C0"/>
                </a:solidFill>
              </a:rPr>
              <a:t>6.680L</a:t>
            </a:r>
          </a:p>
          <a:p>
            <a:r>
              <a:rPr lang="en-US" sz="1600" b="1" dirty="0" smtClean="0">
                <a:solidFill>
                  <a:srgbClr val="0070C0"/>
                </a:solidFill>
              </a:rPr>
              <a:t>    </a:t>
            </a:r>
            <a:r>
              <a:rPr lang="en-US" sz="1600" b="1" dirty="0">
                <a:solidFill>
                  <a:srgbClr val="0070C0"/>
                </a:solidFill>
              </a:rPr>
              <a:t>37ms Pump [04] Delivery 9596 completed, type 1, hose 2, level 1, 2.999$/L, 6.670L, $20.00, tag FFFFFFFFFFFFFFFF,  duration 20, Attendant ID -1, Client ID -</a:t>
            </a:r>
            <a:r>
              <a:rPr lang="en-US" sz="1600" b="1" dirty="0" smtClean="0">
                <a:solidFill>
                  <a:srgbClr val="0070C0"/>
                </a:solidFill>
              </a:rPr>
              <a:t>1</a:t>
            </a:r>
          </a:p>
          <a:p>
            <a:r>
              <a:rPr lang="en-US" sz="1600" b="1" dirty="0">
                <a:solidFill>
                  <a:srgbClr val="0070C0"/>
                </a:solidFill>
              </a:rPr>
              <a:t> </a:t>
            </a:r>
            <a:endParaRPr lang="en-US" sz="1600" b="1" dirty="0" smtClean="0">
              <a:solidFill>
                <a:srgbClr val="0070C0"/>
              </a:solidFill>
            </a:endParaRPr>
          </a:p>
          <a:p>
            <a:r>
              <a:rPr lang="en-US" sz="1600" b="1" dirty="0" smtClean="0">
                <a:solidFill>
                  <a:srgbClr val="FF0000"/>
                </a:solidFill>
              </a:rPr>
              <a:t>Where below we have the message that comes from the pump’s display. Information of PA, nozzle, price per liter (PPL), volume, value, card ID (FFFFFFFFFFFFFFFF means no card), price level:</a:t>
            </a:r>
          </a:p>
          <a:p>
            <a:endParaRPr lang="en-US" sz="1600" b="1" dirty="0" smtClean="0"/>
          </a:p>
          <a:p>
            <a:r>
              <a:rPr lang="en-US" sz="1600" b="1" dirty="0" smtClean="0">
                <a:solidFill>
                  <a:srgbClr val="0070C0"/>
                </a:solidFill>
              </a:rPr>
              <a:t>1936ms </a:t>
            </a:r>
            <a:r>
              <a:rPr lang="en-US" sz="1600" b="1" dirty="0">
                <a:solidFill>
                  <a:srgbClr val="0070C0"/>
                </a:solidFill>
              </a:rPr>
              <a:t>Pump [04] Delivery logged, hose 2, 2.999$/L, 6.670L, $20.00 Tag FFFFFFFFFFFFFFFF, </a:t>
            </a:r>
            <a:r>
              <a:rPr lang="en-US" sz="1600" b="1" dirty="0" err="1">
                <a:solidFill>
                  <a:srgbClr val="0070C0"/>
                </a:solidFill>
              </a:rPr>
              <a:t>PriceLevel</a:t>
            </a:r>
            <a:r>
              <a:rPr lang="en-US" sz="1600" b="1" dirty="0">
                <a:solidFill>
                  <a:srgbClr val="0070C0"/>
                </a:solidFill>
              </a:rPr>
              <a:t> </a:t>
            </a:r>
            <a:r>
              <a:rPr lang="en-US" sz="1600" b="1" dirty="0" smtClean="0">
                <a:solidFill>
                  <a:srgbClr val="0070C0"/>
                </a:solidFill>
              </a:rPr>
              <a:t>1</a:t>
            </a:r>
            <a:endParaRPr lang="en-US" sz="1600" b="1" dirty="0">
              <a:solidFill>
                <a:srgbClr val="0070C0"/>
              </a:solidFill>
            </a:endParaRPr>
          </a:p>
        </p:txBody>
      </p:sp>
    </p:spTree>
    <p:extLst>
      <p:ext uri="{BB962C8B-B14F-4D97-AF65-F5344CB8AC3E}">
        <p14:creationId xmlns:p14="http://schemas.microsoft.com/office/powerpoint/2010/main" val="1534972127"/>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3"/>
          <p:cNvSpPr>
            <a:spLocks noGrp="1"/>
          </p:cNvSpPr>
          <p:nvPr>
            <p:ph type="sldNum" sz="quarter" idx="12"/>
          </p:nvPr>
        </p:nvSpPr>
        <p:spPr/>
        <p:txBody>
          <a:bodyPr/>
          <a:lstStyle/>
          <a:p>
            <a:fld id="{C3D7ECC1-64DB-4830-A5F0-B13E67A92AC5}" type="slidenum">
              <a:rPr lang="en-US" b="1" smtClean="0"/>
              <a:pPr/>
              <a:t>127</a:t>
            </a:fld>
            <a:endParaRPr lang="en-US" b="1"/>
          </a:p>
        </p:txBody>
      </p:sp>
      <p:sp>
        <p:nvSpPr>
          <p:cNvPr id="3" name="CaixaDeTexto 2"/>
          <p:cNvSpPr txBox="1"/>
          <p:nvPr/>
        </p:nvSpPr>
        <p:spPr>
          <a:xfrm>
            <a:off x="395537" y="1484784"/>
            <a:ext cx="8352928" cy="400110"/>
          </a:xfrm>
          <a:prstGeom prst="rect">
            <a:avLst/>
          </a:prstGeom>
          <a:noFill/>
        </p:spPr>
        <p:txBody>
          <a:bodyPr wrap="square" rtlCol="0">
            <a:spAutoFit/>
          </a:bodyPr>
          <a:lstStyle/>
          <a:p>
            <a:r>
              <a:rPr lang="en-US" sz="2000" smtClean="0"/>
              <a:t> </a:t>
            </a:r>
            <a:endParaRPr lang="en-US"/>
          </a:p>
        </p:txBody>
      </p:sp>
      <p:sp>
        <p:nvSpPr>
          <p:cNvPr id="8" name="Retângulo 7"/>
          <p:cNvSpPr/>
          <p:nvPr/>
        </p:nvSpPr>
        <p:spPr>
          <a:xfrm>
            <a:off x="13648" y="13647"/>
            <a:ext cx="9000000" cy="721439"/>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400" b="1" smtClean="0">
                <a:solidFill>
                  <a:schemeClr val="tx1"/>
                </a:solidFill>
              </a:rPr>
              <a:t>ANALYSIS OF LOGS</a:t>
            </a:r>
            <a:endParaRPr lang="en-US" sz="2400" b="1">
              <a:solidFill>
                <a:schemeClr val="tx1"/>
              </a:solidFill>
            </a:endParaRPr>
          </a:p>
        </p:txBody>
      </p:sp>
      <p:pic>
        <p:nvPicPr>
          <p:cNvPr id="7" name="Picture 1" descr="EzTechLogo.gif"/>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5537" y="119857"/>
            <a:ext cx="1178689" cy="509017"/>
          </a:xfrm>
          <a:prstGeom prst="rect">
            <a:avLst/>
          </a:prstGeom>
          <a:noFill/>
          <a:ln>
            <a:noFill/>
          </a:ln>
          <a:extLst/>
        </p:spPr>
      </p:pic>
      <p:sp>
        <p:nvSpPr>
          <p:cNvPr id="6" name="CaixaDeTexto 5"/>
          <p:cNvSpPr txBox="1"/>
          <p:nvPr/>
        </p:nvSpPr>
        <p:spPr>
          <a:xfrm>
            <a:off x="395537" y="1484784"/>
            <a:ext cx="8352928" cy="400110"/>
          </a:xfrm>
          <a:prstGeom prst="rect">
            <a:avLst/>
          </a:prstGeom>
          <a:noFill/>
        </p:spPr>
        <p:txBody>
          <a:bodyPr wrap="square" rtlCol="0">
            <a:spAutoFit/>
          </a:bodyPr>
          <a:lstStyle/>
          <a:p>
            <a:r>
              <a:rPr lang="en-US" sz="2000" smtClean="0"/>
              <a:t> </a:t>
            </a:r>
            <a:endParaRPr lang="en-US"/>
          </a:p>
        </p:txBody>
      </p:sp>
      <p:sp>
        <p:nvSpPr>
          <p:cNvPr id="5" name="Retângulo 4"/>
          <p:cNvSpPr/>
          <p:nvPr/>
        </p:nvSpPr>
        <p:spPr>
          <a:xfrm>
            <a:off x="179512" y="1124744"/>
            <a:ext cx="8834136" cy="4031873"/>
          </a:xfrm>
          <a:prstGeom prst="rect">
            <a:avLst/>
          </a:prstGeom>
        </p:spPr>
        <p:txBody>
          <a:bodyPr wrap="square">
            <a:spAutoFit/>
          </a:bodyPr>
          <a:lstStyle/>
          <a:p>
            <a:r>
              <a:rPr lang="en-US" sz="1600" b="1" smtClean="0">
                <a:solidFill>
                  <a:srgbClr val="FF0000"/>
                </a:solidFill>
              </a:rPr>
              <a:t>Where below we have the message of the pump’s closure turn. Information of PA, nozzle, closure of initial value, closure of final value, closure turn of value, closure of initial volume inicial, closure of final volume, closure turn of volume:</a:t>
            </a:r>
          </a:p>
          <a:p>
            <a:r>
              <a:rPr lang="en-US" sz="1600" b="1" smtClean="0"/>
              <a:t>	</a:t>
            </a:r>
          </a:p>
          <a:p>
            <a:r>
              <a:rPr lang="en-US" sz="1600" b="1" smtClean="0"/>
              <a:t>   </a:t>
            </a:r>
            <a:r>
              <a:rPr lang="en-US" sz="1600" b="1" smtClean="0">
                <a:solidFill>
                  <a:srgbClr val="0070C0"/>
                </a:solidFill>
              </a:rPr>
              <a:t>321ms </a:t>
            </a:r>
            <a:r>
              <a:rPr lang="en-US" sz="1600" b="1">
                <a:solidFill>
                  <a:srgbClr val="0070C0"/>
                </a:solidFill>
              </a:rPr>
              <a:t>Pump [04] e-totals, Hose 2 $788850.81 -&gt; $788870.81 = $20.00, 2084956.280L -&gt; 2084962.960L = </a:t>
            </a:r>
            <a:r>
              <a:rPr lang="en-US" sz="1600" b="1" smtClean="0">
                <a:solidFill>
                  <a:srgbClr val="0070C0"/>
                </a:solidFill>
              </a:rPr>
              <a:t>6.680L</a:t>
            </a:r>
          </a:p>
          <a:p>
            <a:r>
              <a:rPr lang="en-US" sz="1600" b="1"/>
              <a:t> </a:t>
            </a:r>
            <a:endParaRPr lang="en-US" sz="1600" b="1" smtClean="0"/>
          </a:p>
          <a:p>
            <a:r>
              <a:rPr lang="en-US" sz="1600" b="1" smtClean="0">
                <a:solidFill>
                  <a:srgbClr val="FF0000"/>
                </a:solidFill>
              </a:rPr>
              <a:t>Where below we have the fuelling as it was compiled and translated by the automation, recorded in the DB of the EZForecourt or the EZRemote and which will be sent ahead. Information of PA, fuelling ID, nozzle, PPL, volume, value, card, duration in seconds, gas station attendant (when ID-1 means no gas station attendant) and client (when ID-1 means no client):</a:t>
            </a:r>
          </a:p>
          <a:p>
            <a:r>
              <a:rPr lang="en-US" sz="1600" b="1" smtClean="0"/>
              <a:t> </a:t>
            </a:r>
          </a:p>
          <a:p>
            <a:r>
              <a:rPr lang="en-US" sz="1600" b="1" smtClean="0"/>
              <a:t>    </a:t>
            </a:r>
            <a:r>
              <a:rPr lang="en-US" sz="1600" b="1" smtClean="0">
                <a:solidFill>
                  <a:srgbClr val="0070C0"/>
                </a:solidFill>
              </a:rPr>
              <a:t>37ms </a:t>
            </a:r>
            <a:r>
              <a:rPr lang="en-US" sz="1600" b="1">
                <a:solidFill>
                  <a:srgbClr val="0070C0"/>
                </a:solidFill>
              </a:rPr>
              <a:t>Pump [04] Delivery 9596 completed, type 1, hose 2, level 1, 2.999$/L, 6.670L, $20.00, tag FFFFFFFFFFFFFFFF,  duration 20, Attendant ID -1, Client ID -</a:t>
            </a:r>
            <a:r>
              <a:rPr lang="en-US" sz="1600" b="1" smtClean="0">
                <a:solidFill>
                  <a:srgbClr val="0070C0"/>
                </a:solidFill>
              </a:rPr>
              <a:t>1</a:t>
            </a:r>
          </a:p>
          <a:p>
            <a:r>
              <a:rPr lang="en-US" sz="1600" b="1">
                <a:solidFill>
                  <a:srgbClr val="0070C0"/>
                </a:solidFill>
              </a:rPr>
              <a:t> </a:t>
            </a:r>
          </a:p>
        </p:txBody>
      </p:sp>
    </p:spTree>
    <p:extLst>
      <p:ext uri="{BB962C8B-B14F-4D97-AF65-F5344CB8AC3E}">
        <p14:creationId xmlns:p14="http://schemas.microsoft.com/office/powerpoint/2010/main" val="2037410341"/>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3"/>
          <p:cNvSpPr>
            <a:spLocks noGrp="1"/>
          </p:cNvSpPr>
          <p:nvPr>
            <p:ph type="sldNum" sz="quarter" idx="12"/>
          </p:nvPr>
        </p:nvSpPr>
        <p:spPr/>
        <p:txBody>
          <a:bodyPr/>
          <a:lstStyle/>
          <a:p>
            <a:fld id="{C3D7ECC1-64DB-4830-A5F0-B13E67A92AC5}" type="slidenum">
              <a:rPr lang="en-US" b="1" smtClean="0"/>
              <a:pPr/>
              <a:t>128</a:t>
            </a:fld>
            <a:endParaRPr lang="en-US" b="1"/>
          </a:p>
        </p:txBody>
      </p:sp>
      <p:sp>
        <p:nvSpPr>
          <p:cNvPr id="3" name="CaixaDeTexto 2"/>
          <p:cNvSpPr txBox="1"/>
          <p:nvPr/>
        </p:nvSpPr>
        <p:spPr>
          <a:xfrm>
            <a:off x="395537" y="1484784"/>
            <a:ext cx="8352928" cy="400110"/>
          </a:xfrm>
          <a:prstGeom prst="rect">
            <a:avLst/>
          </a:prstGeom>
          <a:noFill/>
        </p:spPr>
        <p:txBody>
          <a:bodyPr wrap="square" rtlCol="0">
            <a:spAutoFit/>
          </a:bodyPr>
          <a:lstStyle/>
          <a:p>
            <a:r>
              <a:rPr lang="en-US" sz="2000" smtClean="0"/>
              <a:t> </a:t>
            </a:r>
            <a:endParaRPr lang="en-US"/>
          </a:p>
        </p:txBody>
      </p:sp>
      <p:sp>
        <p:nvSpPr>
          <p:cNvPr id="8" name="Retângulo 7"/>
          <p:cNvSpPr/>
          <p:nvPr/>
        </p:nvSpPr>
        <p:spPr>
          <a:xfrm>
            <a:off x="13648" y="13647"/>
            <a:ext cx="9000000" cy="721439"/>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400" b="1" smtClean="0">
                <a:solidFill>
                  <a:schemeClr val="tx1"/>
                </a:solidFill>
              </a:rPr>
              <a:t>ANALYSIS OF LOGS</a:t>
            </a:r>
            <a:endParaRPr lang="en-US" sz="2400" b="1">
              <a:solidFill>
                <a:schemeClr val="tx1"/>
              </a:solidFill>
            </a:endParaRPr>
          </a:p>
        </p:txBody>
      </p:sp>
      <p:pic>
        <p:nvPicPr>
          <p:cNvPr id="7" name="Picture 1" descr="EzTechLogo.gif"/>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5537" y="119857"/>
            <a:ext cx="1178689" cy="509017"/>
          </a:xfrm>
          <a:prstGeom prst="rect">
            <a:avLst/>
          </a:prstGeom>
          <a:noFill/>
          <a:ln>
            <a:noFill/>
          </a:ln>
          <a:extLst/>
        </p:spPr>
      </p:pic>
      <p:sp>
        <p:nvSpPr>
          <p:cNvPr id="6" name="CaixaDeTexto 5"/>
          <p:cNvSpPr txBox="1"/>
          <p:nvPr/>
        </p:nvSpPr>
        <p:spPr>
          <a:xfrm>
            <a:off x="395537" y="1484784"/>
            <a:ext cx="8352928" cy="400110"/>
          </a:xfrm>
          <a:prstGeom prst="rect">
            <a:avLst/>
          </a:prstGeom>
          <a:noFill/>
        </p:spPr>
        <p:txBody>
          <a:bodyPr wrap="square" rtlCol="0">
            <a:spAutoFit/>
          </a:bodyPr>
          <a:lstStyle/>
          <a:p>
            <a:r>
              <a:rPr lang="en-US" sz="2000" smtClean="0"/>
              <a:t> </a:t>
            </a:r>
            <a:endParaRPr lang="en-US"/>
          </a:p>
        </p:txBody>
      </p:sp>
      <p:sp>
        <p:nvSpPr>
          <p:cNvPr id="5" name="Retângulo 4"/>
          <p:cNvSpPr/>
          <p:nvPr/>
        </p:nvSpPr>
        <p:spPr>
          <a:xfrm>
            <a:off x="179512" y="801861"/>
            <a:ext cx="8834136" cy="6001643"/>
          </a:xfrm>
          <a:prstGeom prst="rect">
            <a:avLst/>
          </a:prstGeom>
        </p:spPr>
        <p:txBody>
          <a:bodyPr wrap="square">
            <a:spAutoFit/>
          </a:bodyPr>
          <a:lstStyle/>
          <a:p>
            <a:pPr lvl="0"/>
            <a:r>
              <a:rPr lang="en-US" sz="1600" b="1" smtClean="0"/>
              <a:t>5.	Fuelling recovered by the Management System or another application</a:t>
            </a:r>
            <a:endParaRPr lang="en-US" sz="1600" smtClean="0"/>
          </a:p>
          <a:p>
            <a:r>
              <a:rPr lang="en-US" sz="1600" smtClean="0"/>
              <a:t> </a:t>
            </a:r>
          </a:p>
          <a:p>
            <a:r>
              <a:rPr lang="en-US" sz="1600" smtClean="0">
                <a:solidFill>
                  <a:srgbClr val="0070C0"/>
                </a:solidFill>
              </a:rPr>
              <a:t>   </a:t>
            </a:r>
            <a:r>
              <a:rPr lang="en-US" sz="1600" b="1" smtClean="0">
                <a:solidFill>
                  <a:srgbClr val="0070C0"/>
                </a:solidFill>
              </a:rPr>
              <a:t>533ms </a:t>
            </a:r>
            <a:r>
              <a:rPr lang="en-US" sz="1600" b="1">
                <a:solidFill>
                  <a:srgbClr val="0070C0"/>
                </a:solidFill>
              </a:rPr>
              <a:t>Pump [04] delivery 9596 cleared by </a:t>
            </a:r>
            <a:r>
              <a:rPr lang="en-US" sz="1600" b="1" smtClean="0">
                <a:solidFill>
                  <a:srgbClr val="0070C0"/>
                </a:solidFill>
              </a:rPr>
              <a:t>1</a:t>
            </a:r>
          </a:p>
          <a:p>
            <a:r>
              <a:rPr lang="en-US" sz="1600" b="1"/>
              <a:t> </a:t>
            </a:r>
            <a:endParaRPr lang="en-US" sz="1600" b="1" smtClean="0"/>
          </a:p>
          <a:p>
            <a:r>
              <a:rPr lang="en-US" sz="1600" b="1" smtClean="0">
                <a:solidFill>
                  <a:srgbClr val="FF0000"/>
                </a:solidFill>
              </a:rPr>
              <a:t>At this moment there are three status.</a:t>
            </a:r>
            <a:r>
              <a:rPr lang="en-US" sz="1600" b="1" smtClean="0"/>
              <a:t> </a:t>
            </a:r>
            <a:r>
              <a:rPr lang="en-US" sz="1600" b="1" smtClean="0">
                <a:solidFill>
                  <a:srgbClr val="0070C0"/>
                </a:solidFill>
              </a:rPr>
              <a:t>locked </a:t>
            </a:r>
            <a:r>
              <a:rPr lang="en-US" sz="1600" b="1" smtClean="0">
                <a:solidFill>
                  <a:srgbClr val="FF0000"/>
                </a:solidFill>
              </a:rPr>
              <a:t>means that the fuelling was reserved for the specific client. </a:t>
            </a:r>
            <a:r>
              <a:rPr lang="en-US" sz="1600" b="1" smtClean="0">
                <a:solidFill>
                  <a:srgbClr val="0070C0"/>
                </a:solidFill>
              </a:rPr>
              <a:t>cleared </a:t>
            </a:r>
            <a:r>
              <a:rPr lang="en-US" sz="1600" b="1" smtClean="0">
                <a:solidFill>
                  <a:srgbClr val="FF0000"/>
                </a:solidFill>
              </a:rPr>
              <a:t>means that the fuelling was picked up and is outside the automation memory. And there is a third one that is </a:t>
            </a:r>
            <a:r>
              <a:rPr lang="en-US" sz="1600" b="1" smtClean="0">
                <a:solidFill>
                  <a:srgbClr val="0070C0"/>
                </a:solidFill>
              </a:rPr>
              <a:t>Locked and cleared </a:t>
            </a:r>
            <a:r>
              <a:rPr lang="en-US" sz="1600" b="1" smtClean="0">
                <a:solidFill>
                  <a:srgbClr val="FF0000"/>
                </a:solidFill>
              </a:rPr>
              <a:t>that performs the two steps at the same time, They are three different API’s but the message cleared at the end that carries the greater importance, for it means that the fuelling ws absorbed by the management system.</a:t>
            </a:r>
          </a:p>
          <a:p>
            <a:r>
              <a:rPr lang="en-US" sz="1600" b="1" smtClean="0"/>
              <a:t> </a:t>
            </a:r>
          </a:p>
          <a:p>
            <a:r>
              <a:rPr lang="en-US" sz="1600" b="1" smtClean="0"/>
              <a:t> </a:t>
            </a:r>
          </a:p>
          <a:p>
            <a:r>
              <a:rPr lang="en-US" sz="1600" b="1" smtClean="0"/>
              <a:t>     2ms </a:t>
            </a:r>
            <a:r>
              <a:rPr lang="en-US" sz="1600" b="1"/>
              <a:t>Pump [05] new state IDLE -&gt; CALLING virtual state CALLING (DEL_IDLE</a:t>
            </a:r>
            <a:r>
              <a:rPr lang="en-US" sz="1600" b="1" smtClean="0"/>
              <a:t>)</a:t>
            </a:r>
          </a:p>
          <a:p>
            <a:r>
              <a:rPr lang="en-US" sz="1600" b="1" smtClean="0"/>
              <a:t>  </a:t>
            </a:r>
            <a:r>
              <a:rPr lang="en-US" sz="1600" b="1"/>
              <a:t>1553ms Pump [05] tag read 42CC6748 type </a:t>
            </a:r>
            <a:r>
              <a:rPr lang="en-US" sz="1600" b="1" smtClean="0"/>
              <a:t>1</a:t>
            </a:r>
          </a:p>
          <a:p>
            <a:r>
              <a:rPr lang="en-US" sz="1600" b="1" smtClean="0"/>
              <a:t>     </a:t>
            </a:r>
            <a:r>
              <a:rPr lang="en-US" sz="1600" b="1"/>
              <a:t>6ms Pump [05] Preset loaded </a:t>
            </a:r>
            <a:r>
              <a:rPr lang="en-US" sz="1600" b="1" smtClean="0"/>
              <a:t>0.000</a:t>
            </a:r>
          </a:p>
          <a:p>
            <a:r>
              <a:rPr lang="en-US" sz="1600" b="1" smtClean="0"/>
              <a:t>     </a:t>
            </a:r>
            <a:r>
              <a:rPr lang="en-US" sz="1600" b="1"/>
              <a:t>1ms Pump [05] enabled </a:t>
            </a:r>
            <a:endParaRPr lang="en-US" sz="1600" b="1" smtClean="0"/>
          </a:p>
          <a:p>
            <a:r>
              <a:rPr lang="en-US" sz="1600" b="1" smtClean="0"/>
              <a:t>    </a:t>
            </a:r>
            <a:r>
              <a:rPr lang="en-US" sz="1600" b="1"/>
              <a:t>37ms Pump [05] AttendantID 4 , CardClientID -1 saved</a:t>
            </a:r>
            <a:r>
              <a:rPr lang="en-US" sz="1600" b="1" smtClean="0"/>
              <a:t>.</a:t>
            </a:r>
          </a:p>
          <a:p>
            <a:r>
              <a:rPr lang="en-US" sz="1600" b="1" smtClean="0"/>
              <a:t>     </a:t>
            </a:r>
            <a:r>
              <a:rPr lang="en-US" sz="1600" b="1"/>
              <a:t>8ms Pump [05] Authorise in </a:t>
            </a:r>
            <a:r>
              <a:rPr lang="en-US" sz="1600" b="1" smtClean="0"/>
              <a:t>CheckForAuth</a:t>
            </a:r>
          </a:p>
          <a:p>
            <a:r>
              <a:rPr lang="en-US" sz="1600" b="1" smtClean="0"/>
              <a:t>     </a:t>
            </a:r>
            <a:r>
              <a:rPr lang="en-US" sz="1600" b="1"/>
              <a:t>3ms Pump [05] attendant 4/client -1 authorised, tag </a:t>
            </a:r>
            <a:r>
              <a:rPr lang="en-US" sz="1600" b="1" smtClean="0"/>
              <a:t>42CC6748</a:t>
            </a:r>
          </a:p>
          <a:p>
            <a:r>
              <a:rPr lang="en-US" sz="1600" b="1" smtClean="0"/>
              <a:t>   </a:t>
            </a:r>
            <a:r>
              <a:rPr lang="en-US" sz="1600" b="1"/>
              <a:t>272ms Pump [05] hose 1 delivery started 305</a:t>
            </a:r>
            <a:r>
              <a:rPr lang="en-US" sz="1600" b="1" smtClean="0"/>
              <a:t>.</a:t>
            </a:r>
          </a:p>
          <a:p>
            <a:r>
              <a:rPr lang="en-US" sz="1600" b="1" smtClean="0"/>
              <a:t>     </a:t>
            </a:r>
            <a:r>
              <a:rPr lang="en-US" sz="1600" b="1"/>
              <a:t>1ms Pump [05] new state CALLING -&gt; DELIVERING virtual state DELIVERY_STARTING (DEL_IDLE</a:t>
            </a:r>
            <a:r>
              <a:rPr lang="en-US" sz="1600" b="1" smtClean="0"/>
              <a:t>)</a:t>
            </a:r>
          </a:p>
          <a:p>
            <a:r>
              <a:rPr lang="en-US" sz="1600" b="1" smtClean="0"/>
              <a:t>11/03/2014 </a:t>
            </a:r>
            <a:r>
              <a:rPr lang="en-US" sz="1600" b="1"/>
              <a:t>22:05:43 ****TIME &lt;EZServer service executable Version(2,1,1,0) Built(Apr 13 2013 at 17:53:00</a:t>
            </a:r>
            <a:r>
              <a:rPr lang="en-US" sz="1600" b="1" smtClean="0"/>
              <a:t>)&gt;</a:t>
            </a:r>
            <a:endParaRPr lang="en-US" sz="1600" b="1"/>
          </a:p>
        </p:txBody>
      </p:sp>
    </p:spTree>
    <p:extLst>
      <p:ext uri="{BB962C8B-B14F-4D97-AF65-F5344CB8AC3E}">
        <p14:creationId xmlns:p14="http://schemas.microsoft.com/office/powerpoint/2010/main" val="1839662554"/>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3"/>
          <p:cNvSpPr>
            <a:spLocks noGrp="1"/>
          </p:cNvSpPr>
          <p:nvPr>
            <p:ph type="sldNum" sz="quarter" idx="12"/>
          </p:nvPr>
        </p:nvSpPr>
        <p:spPr/>
        <p:txBody>
          <a:bodyPr/>
          <a:lstStyle/>
          <a:p>
            <a:fld id="{C3D7ECC1-64DB-4830-A5F0-B13E67A92AC5}" type="slidenum">
              <a:rPr lang="en-US" b="1" smtClean="0"/>
              <a:pPr/>
              <a:t>129</a:t>
            </a:fld>
            <a:endParaRPr lang="en-US" b="1"/>
          </a:p>
        </p:txBody>
      </p:sp>
      <p:sp>
        <p:nvSpPr>
          <p:cNvPr id="3" name="CaixaDeTexto 2"/>
          <p:cNvSpPr txBox="1"/>
          <p:nvPr/>
        </p:nvSpPr>
        <p:spPr>
          <a:xfrm>
            <a:off x="395537" y="1484784"/>
            <a:ext cx="8352928" cy="400110"/>
          </a:xfrm>
          <a:prstGeom prst="rect">
            <a:avLst/>
          </a:prstGeom>
          <a:noFill/>
        </p:spPr>
        <p:txBody>
          <a:bodyPr wrap="square" rtlCol="0">
            <a:spAutoFit/>
          </a:bodyPr>
          <a:lstStyle/>
          <a:p>
            <a:r>
              <a:rPr lang="en-US" sz="2000" smtClean="0"/>
              <a:t> </a:t>
            </a:r>
            <a:endParaRPr lang="en-US"/>
          </a:p>
        </p:txBody>
      </p:sp>
      <p:sp>
        <p:nvSpPr>
          <p:cNvPr id="8" name="Retângulo 7"/>
          <p:cNvSpPr/>
          <p:nvPr/>
        </p:nvSpPr>
        <p:spPr>
          <a:xfrm>
            <a:off x="13648" y="13647"/>
            <a:ext cx="9000000" cy="721439"/>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400" b="1" smtClean="0">
                <a:solidFill>
                  <a:schemeClr val="tx1"/>
                </a:solidFill>
              </a:rPr>
              <a:t>ANALYSIS OF LOGS</a:t>
            </a:r>
            <a:endParaRPr lang="en-US" sz="2400" b="1">
              <a:solidFill>
                <a:schemeClr val="tx1"/>
              </a:solidFill>
            </a:endParaRPr>
          </a:p>
        </p:txBody>
      </p:sp>
      <p:pic>
        <p:nvPicPr>
          <p:cNvPr id="7" name="Picture 1" descr="EzTechLogo.gif"/>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5537" y="119857"/>
            <a:ext cx="1178689" cy="509017"/>
          </a:xfrm>
          <a:prstGeom prst="rect">
            <a:avLst/>
          </a:prstGeom>
          <a:noFill/>
          <a:ln>
            <a:noFill/>
          </a:ln>
          <a:extLst/>
        </p:spPr>
      </p:pic>
      <p:sp>
        <p:nvSpPr>
          <p:cNvPr id="6" name="CaixaDeTexto 5"/>
          <p:cNvSpPr txBox="1"/>
          <p:nvPr/>
        </p:nvSpPr>
        <p:spPr>
          <a:xfrm>
            <a:off x="395537" y="1484784"/>
            <a:ext cx="8352928" cy="400110"/>
          </a:xfrm>
          <a:prstGeom prst="rect">
            <a:avLst/>
          </a:prstGeom>
          <a:noFill/>
        </p:spPr>
        <p:txBody>
          <a:bodyPr wrap="square" rtlCol="0">
            <a:spAutoFit/>
          </a:bodyPr>
          <a:lstStyle/>
          <a:p>
            <a:r>
              <a:rPr lang="en-US" sz="2000" smtClean="0"/>
              <a:t> </a:t>
            </a:r>
            <a:endParaRPr lang="en-US"/>
          </a:p>
        </p:txBody>
      </p:sp>
      <p:sp>
        <p:nvSpPr>
          <p:cNvPr id="2" name="Retângulo 1"/>
          <p:cNvSpPr/>
          <p:nvPr/>
        </p:nvSpPr>
        <p:spPr>
          <a:xfrm>
            <a:off x="107504" y="1052736"/>
            <a:ext cx="8906144" cy="4278094"/>
          </a:xfrm>
          <a:prstGeom prst="rect">
            <a:avLst/>
          </a:prstGeom>
        </p:spPr>
        <p:txBody>
          <a:bodyPr wrap="square">
            <a:spAutoFit/>
          </a:bodyPr>
          <a:lstStyle/>
          <a:p>
            <a:r>
              <a:rPr lang="en-US" sz="1600" b="1"/>
              <a:t>143174ms Pump [05] new state DELIVERING -&gt; DELIVERY_FINISHING virtual state DELIVERY_FINISHING (DEL_IDLE</a:t>
            </a:r>
            <a:r>
              <a:rPr lang="en-US" sz="1600" b="1" smtClean="0"/>
              <a:t>)</a:t>
            </a:r>
          </a:p>
          <a:p>
            <a:r>
              <a:rPr lang="en-US" sz="1600" b="1" smtClean="0"/>
              <a:t>   </a:t>
            </a:r>
            <a:r>
              <a:rPr lang="en-US" sz="1600" b="1"/>
              <a:t>575ms Pump [05] new state DELIVERY_FINISHING -&gt; DELIVERY_FINISHED virtual state DELIVERY_FINISHED (DEL_IDLE</a:t>
            </a:r>
            <a:r>
              <a:rPr lang="en-US" sz="1600" b="1" smtClean="0"/>
              <a:t>)</a:t>
            </a:r>
          </a:p>
          <a:p>
            <a:r>
              <a:rPr lang="en-US" sz="1600" b="1" smtClean="0"/>
              <a:t>   </a:t>
            </a:r>
            <a:r>
              <a:rPr lang="en-US" sz="1600" b="1"/>
              <a:t>167ms Pump [05] Delivery logged, hose 1, 2.594$/L, 75.940L, $196.99 Tag 0000000042CC6748, PriceLevel </a:t>
            </a:r>
            <a:r>
              <a:rPr lang="en-US" sz="1600" b="1" smtClean="0"/>
              <a:t>1</a:t>
            </a:r>
          </a:p>
          <a:p>
            <a:r>
              <a:rPr lang="en-US" sz="1600" b="1" smtClean="0"/>
              <a:t>    </a:t>
            </a:r>
            <a:r>
              <a:rPr lang="en-US" sz="1600" b="1"/>
              <a:t>10ms Pump [05] disabled, LogDelivery</a:t>
            </a:r>
            <a:r>
              <a:rPr lang="en-US" sz="1600" b="1" smtClean="0"/>
              <a:t>.</a:t>
            </a:r>
          </a:p>
          <a:p>
            <a:r>
              <a:rPr lang="en-US" sz="1600" b="1" smtClean="0"/>
              <a:t>    </a:t>
            </a:r>
            <a:r>
              <a:rPr lang="en-US" sz="1600" b="1"/>
              <a:t>11ms Pump [05] new state DELIVERY_FINISHED -&gt; IDLE virtual state IDLE (GET_ETOTALS</a:t>
            </a:r>
            <a:r>
              <a:rPr lang="en-US" sz="1600" b="1" smtClean="0"/>
              <a:t>)</a:t>
            </a:r>
          </a:p>
          <a:p>
            <a:r>
              <a:rPr lang="en-US" sz="1600" b="1" smtClean="0"/>
              <a:t>  </a:t>
            </a:r>
            <a:r>
              <a:rPr lang="en-US" sz="1600" b="1"/>
              <a:t>1813ms Pump [05] e-totals, Hose 1 $2321036.67 -&gt; $2321233.66 = $196.99, 983554.690L -&gt; 983630.630L = </a:t>
            </a:r>
            <a:r>
              <a:rPr lang="en-US" sz="1600" b="1" smtClean="0"/>
              <a:t>75.940L</a:t>
            </a:r>
          </a:p>
          <a:p>
            <a:r>
              <a:rPr lang="en-US" sz="1600" b="1" smtClean="0"/>
              <a:t>    </a:t>
            </a:r>
            <a:r>
              <a:rPr lang="en-US" sz="1600" b="1"/>
              <a:t>34ms Pump [05] Delivery 405299 completed, type 1, hose 1, level 1, 2.594$/L, 75.940L, $196.99, tag FFFFFFFFFFFFFFFF,  duration 145, Attendant ID 4, Client ID -</a:t>
            </a:r>
            <a:r>
              <a:rPr lang="en-US" sz="1600" b="1" smtClean="0"/>
              <a:t>1</a:t>
            </a:r>
          </a:p>
          <a:p>
            <a:r>
              <a:rPr lang="en-US" sz="1600" b="1" smtClean="0"/>
              <a:t>    </a:t>
            </a:r>
            <a:r>
              <a:rPr lang="en-US" sz="1600" b="1"/>
              <a:t>24ms Pump [05] AttendantID -1 , CardClientID -1 saved</a:t>
            </a:r>
            <a:r>
              <a:rPr lang="en-US" sz="1600" b="1" smtClean="0"/>
              <a:t>.</a:t>
            </a:r>
          </a:p>
          <a:p>
            <a:r>
              <a:rPr lang="en-US" sz="1600" b="1" smtClean="0"/>
              <a:t>     </a:t>
            </a:r>
            <a:r>
              <a:rPr lang="en-US" sz="1600" b="1"/>
              <a:t>1ms pump [05] preset cleared, </a:t>
            </a:r>
            <a:r>
              <a:rPr lang="en-US" sz="1600" b="1" smtClean="0"/>
              <a:t>DeliveryValid</a:t>
            </a:r>
          </a:p>
          <a:p>
            <a:r>
              <a:rPr lang="en-US" sz="1600" b="1" smtClean="0"/>
              <a:t>    </a:t>
            </a:r>
            <a:r>
              <a:rPr lang="en-US" sz="1600" b="1"/>
              <a:t>10ms Pump [05] Preset cleared</a:t>
            </a:r>
            <a:r>
              <a:rPr lang="en-US" sz="1600" b="1" smtClean="0"/>
              <a:t>.</a:t>
            </a:r>
          </a:p>
          <a:p>
            <a:r>
              <a:rPr lang="en-US" sz="1600" b="1" smtClean="0"/>
              <a:t>  </a:t>
            </a:r>
            <a:r>
              <a:rPr lang="en-US" sz="1600" b="1"/>
              <a:t>8745ms Pump [05] delivery 405299 cleared by </a:t>
            </a:r>
            <a:r>
              <a:rPr lang="en-US" sz="1600" b="1" smtClean="0"/>
              <a:t>1</a:t>
            </a:r>
            <a:endParaRPr lang="en-US" sz="1600" b="1"/>
          </a:p>
        </p:txBody>
      </p:sp>
    </p:spTree>
    <p:extLst>
      <p:ext uri="{BB962C8B-B14F-4D97-AF65-F5344CB8AC3E}">
        <p14:creationId xmlns:p14="http://schemas.microsoft.com/office/powerpoint/2010/main" val="393624883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tângulo 12"/>
          <p:cNvSpPr/>
          <p:nvPr/>
        </p:nvSpPr>
        <p:spPr>
          <a:xfrm>
            <a:off x="395537" y="1714760"/>
            <a:ext cx="8352927" cy="3586448"/>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 name="Espaço Reservado para Número de Slide 3"/>
          <p:cNvSpPr>
            <a:spLocks noGrp="1"/>
          </p:cNvSpPr>
          <p:nvPr>
            <p:ph type="sldNum" sz="quarter" idx="12"/>
          </p:nvPr>
        </p:nvSpPr>
        <p:spPr/>
        <p:txBody>
          <a:bodyPr/>
          <a:lstStyle/>
          <a:p>
            <a:fld id="{C3D7ECC1-64DB-4830-A5F0-B13E67A92AC5}" type="slidenum">
              <a:rPr lang="en-US" b="1" smtClean="0"/>
              <a:pPr/>
              <a:t>13</a:t>
            </a:fld>
            <a:endParaRPr lang="en-US" b="1"/>
          </a:p>
        </p:txBody>
      </p:sp>
      <p:sp>
        <p:nvSpPr>
          <p:cNvPr id="3" name="CaixaDeTexto 2"/>
          <p:cNvSpPr txBox="1"/>
          <p:nvPr/>
        </p:nvSpPr>
        <p:spPr>
          <a:xfrm>
            <a:off x="395537" y="1484784"/>
            <a:ext cx="8352928" cy="400110"/>
          </a:xfrm>
          <a:prstGeom prst="rect">
            <a:avLst/>
          </a:prstGeom>
          <a:noFill/>
        </p:spPr>
        <p:txBody>
          <a:bodyPr wrap="square" rtlCol="0">
            <a:spAutoFit/>
          </a:bodyPr>
          <a:lstStyle/>
          <a:p>
            <a:r>
              <a:rPr lang="en-US" sz="2000" smtClean="0"/>
              <a:t> </a:t>
            </a:r>
            <a:endParaRPr lang="en-US"/>
          </a:p>
        </p:txBody>
      </p:sp>
      <p:sp>
        <p:nvSpPr>
          <p:cNvPr id="8" name="Retângulo 7"/>
          <p:cNvSpPr/>
          <p:nvPr/>
        </p:nvSpPr>
        <p:spPr>
          <a:xfrm>
            <a:off x="13648" y="13647"/>
            <a:ext cx="9000000" cy="721439"/>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400" b="1" smtClean="0">
                <a:solidFill>
                  <a:schemeClr val="tx1"/>
                </a:solidFill>
              </a:rPr>
              <a:t>PUMPS</a:t>
            </a:r>
            <a:endParaRPr lang="en-US" sz="2400" b="1">
              <a:solidFill>
                <a:schemeClr val="tx1"/>
              </a:solidFill>
            </a:endParaRPr>
          </a:p>
        </p:txBody>
      </p:sp>
      <p:pic>
        <p:nvPicPr>
          <p:cNvPr id="7" name="Picture 1" descr="EzTechLogo.gif"/>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5537" y="119857"/>
            <a:ext cx="1178689" cy="509017"/>
          </a:xfrm>
          <a:prstGeom prst="rect">
            <a:avLst/>
          </a:prstGeom>
          <a:noFill/>
          <a:ln>
            <a:noFill/>
          </a:ln>
          <a:extLst/>
        </p:spPr>
      </p:pic>
      <p:sp>
        <p:nvSpPr>
          <p:cNvPr id="6" name="CaixaDeTexto 5"/>
          <p:cNvSpPr txBox="1"/>
          <p:nvPr/>
        </p:nvSpPr>
        <p:spPr>
          <a:xfrm>
            <a:off x="395537" y="1484784"/>
            <a:ext cx="8352928" cy="400110"/>
          </a:xfrm>
          <a:prstGeom prst="rect">
            <a:avLst/>
          </a:prstGeom>
          <a:noFill/>
        </p:spPr>
        <p:txBody>
          <a:bodyPr wrap="square" rtlCol="0">
            <a:spAutoFit/>
          </a:bodyPr>
          <a:lstStyle/>
          <a:p>
            <a:r>
              <a:rPr lang="en-US" sz="2000" smtClean="0"/>
              <a:t> </a:t>
            </a:r>
            <a:endParaRPr lang="en-US"/>
          </a:p>
        </p:txBody>
      </p:sp>
      <p:sp>
        <p:nvSpPr>
          <p:cNvPr id="9" name="CaixaDeTexto 8"/>
          <p:cNvSpPr txBox="1"/>
          <p:nvPr/>
        </p:nvSpPr>
        <p:spPr>
          <a:xfrm>
            <a:off x="165467" y="980728"/>
            <a:ext cx="8352928" cy="584775"/>
          </a:xfrm>
          <a:prstGeom prst="rect">
            <a:avLst/>
          </a:prstGeom>
          <a:noFill/>
        </p:spPr>
        <p:txBody>
          <a:bodyPr wrap="square" rtlCol="0">
            <a:spAutoFit/>
          </a:bodyPr>
          <a:lstStyle/>
          <a:p>
            <a:r>
              <a:rPr lang="en-US" sz="3200" dirty="0" smtClean="0">
                <a:solidFill>
                  <a:schemeClr val="accent6">
                    <a:lumMod val="50000"/>
                  </a:schemeClr>
                </a:solidFill>
              </a:rPr>
              <a:t> </a:t>
            </a:r>
            <a:r>
              <a:rPr lang="en-US" sz="3200" b="1" dirty="0" smtClean="0">
                <a:solidFill>
                  <a:schemeClr val="accent6">
                    <a:lumMod val="50000"/>
                  </a:schemeClr>
                </a:solidFill>
              </a:rPr>
              <a:t>Manufacturers product tree</a:t>
            </a:r>
            <a:endParaRPr lang="en-US" sz="2800" b="1" dirty="0">
              <a:solidFill>
                <a:schemeClr val="accent6">
                  <a:lumMod val="50000"/>
                </a:schemeClr>
              </a:solidFill>
            </a:endParaRPr>
          </a:p>
        </p:txBody>
      </p:sp>
      <p:pic>
        <p:nvPicPr>
          <p:cNvPr id="2" name="Imagem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3568" y="1872120"/>
            <a:ext cx="2016224" cy="2560285"/>
          </a:xfrm>
          <a:prstGeom prst="rect">
            <a:avLst/>
          </a:prstGeom>
        </p:spPr>
      </p:pic>
      <p:pic>
        <p:nvPicPr>
          <p:cNvPr id="5" name="Imagem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699792" y="1860099"/>
            <a:ext cx="2290211" cy="3157220"/>
          </a:xfrm>
          <a:prstGeom prst="rect">
            <a:avLst/>
          </a:prstGeom>
        </p:spPr>
      </p:pic>
      <p:pic>
        <p:nvPicPr>
          <p:cNvPr id="10" name="Imagem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30195" y="1844823"/>
            <a:ext cx="2346261" cy="1656185"/>
          </a:xfrm>
          <a:prstGeom prst="rect">
            <a:avLst/>
          </a:prstGeom>
        </p:spPr>
      </p:pic>
      <p:pic>
        <p:nvPicPr>
          <p:cNvPr id="12" name="Imagem 1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788024" y="1844824"/>
            <a:ext cx="1656184" cy="1656184"/>
          </a:xfrm>
          <a:prstGeom prst="rect">
            <a:avLst/>
          </a:prstGeom>
        </p:spPr>
      </p:pic>
      <p:sp>
        <p:nvSpPr>
          <p:cNvPr id="28" name="Arredondar Retângulo em um Canto Diagonal 27"/>
          <p:cNvSpPr/>
          <p:nvPr/>
        </p:nvSpPr>
        <p:spPr>
          <a:xfrm>
            <a:off x="395537" y="5589240"/>
            <a:ext cx="8352928" cy="864096"/>
          </a:xfrm>
          <a:prstGeom prst="round2Diag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000" b="1" dirty="0" smtClean="0">
                <a:solidFill>
                  <a:schemeClr val="tx1"/>
                </a:solidFill>
              </a:rPr>
              <a:t>These represent 80% of the market. Remembering that the total variety of pumps in the field </a:t>
            </a:r>
            <a:r>
              <a:rPr lang="en-US" sz="2000" b="1" dirty="0" smtClean="0">
                <a:solidFill>
                  <a:schemeClr val="tx1"/>
                </a:solidFill>
              </a:rPr>
              <a:t>is much greater </a:t>
            </a:r>
            <a:r>
              <a:rPr lang="en-US" sz="2000" b="1" dirty="0" smtClean="0">
                <a:solidFill>
                  <a:schemeClr val="tx1"/>
                </a:solidFill>
              </a:rPr>
              <a:t>than that.</a:t>
            </a:r>
            <a:endParaRPr lang="en-US" sz="2000" b="1" dirty="0">
              <a:solidFill>
                <a:schemeClr val="tx1"/>
              </a:solidFill>
            </a:endParaRPr>
          </a:p>
        </p:txBody>
      </p:sp>
    </p:spTree>
    <p:extLst>
      <p:ext uri="{BB962C8B-B14F-4D97-AF65-F5344CB8AC3E}">
        <p14:creationId xmlns:p14="http://schemas.microsoft.com/office/powerpoint/2010/main" val="3693660179"/>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3"/>
          <p:cNvSpPr>
            <a:spLocks noGrp="1"/>
          </p:cNvSpPr>
          <p:nvPr>
            <p:ph type="sldNum" sz="quarter" idx="12"/>
          </p:nvPr>
        </p:nvSpPr>
        <p:spPr/>
        <p:txBody>
          <a:bodyPr/>
          <a:lstStyle/>
          <a:p>
            <a:fld id="{C3D7ECC1-64DB-4830-A5F0-B13E67A92AC5}" type="slidenum">
              <a:rPr lang="en-US" b="1" smtClean="0"/>
              <a:pPr/>
              <a:t>130</a:t>
            </a:fld>
            <a:endParaRPr lang="en-US" b="1"/>
          </a:p>
        </p:txBody>
      </p:sp>
      <p:sp>
        <p:nvSpPr>
          <p:cNvPr id="3" name="CaixaDeTexto 2"/>
          <p:cNvSpPr txBox="1"/>
          <p:nvPr/>
        </p:nvSpPr>
        <p:spPr>
          <a:xfrm>
            <a:off x="395537" y="1484784"/>
            <a:ext cx="8352928" cy="400110"/>
          </a:xfrm>
          <a:prstGeom prst="rect">
            <a:avLst/>
          </a:prstGeom>
          <a:noFill/>
        </p:spPr>
        <p:txBody>
          <a:bodyPr wrap="square" rtlCol="0">
            <a:spAutoFit/>
          </a:bodyPr>
          <a:lstStyle/>
          <a:p>
            <a:r>
              <a:rPr lang="en-US" sz="2000" smtClean="0"/>
              <a:t> </a:t>
            </a:r>
            <a:endParaRPr lang="en-US"/>
          </a:p>
        </p:txBody>
      </p:sp>
      <p:sp>
        <p:nvSpPr>
          <p:cNvPr id="8" name="Retângulo 7"/>
          <p:cNvSpPr/>
          <p:nvPr/>
        </p:nvSpPr>
        <p:spPr>
          <a:xfrm>
            <a:off x="13648" y="13647"/>
            <a:ext cx="9000000" cy="721439"/>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400" b="1" smtClean="0">
                <a:solidFill>
                  <a:schemeClr val="tx1"/>
                </a:solidFill>
              </a:rPr>
              <a:t>EZTECH CALLS</a:t>
            </a:r>
            <a:endParaRPr lang="en-US" sz="2400" b="1">
              <a:solidFill>
                <a:schemeClr val="tx1"/>
              </a:solidFill>
            </a:endParaRPr>
          </a:p>
        </p:txBody>
      </p:sp>
      <p:pic>
        <p:nvPicPr>
          <p:cNvPr id="7" name="Picture 1" descr="EzTechLogo.gif"/>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5537" y="119857"/>
            <a:ext cx="1178689" cy="509017"/>
          </a:xfrm>
          <a:prstGeom prst="rect">
            <a:avLst/>
          </a:prstGeom>
          <a:noFill/>
          <a:ln>
            <a:noFill/>
          </a:ln>
          <a:extLst/>
        </p:spPr>
      </p:pic>
      <p:sp>
        <p:nvSpPr>
          <p:cNvPr id="6" name="CaixaDeTexto 5"/>
          <p:cNvSpPr txBox="1"/>
          <p:nvPr/>
        </p:nvSpPr>
        <p:spPr>
          <a:xfrm>
            <a:off x="395537" y="1484784"/>
            <a:ext cx="8352928" cy="400110"/>
          </a:xfrm>
          <a:prstGeom prst="rect">
            <a:avLst/>
          </a:prstGeom>
          <a:noFill/>
        </p:spPr>
        <p:txBody>
          <a:bodyPr wrap="square" rtlCol="0">
            <a:spAutoFit/>
          </a:bodyPr>
          <a:lstStyle/>
          <a:p>
            <a:r>
              <a:rPr lang="en-US" sz="2000" smtClean="0"/>
              <a:t> </a:t>
            </a:r>
            <a:endParaRPr lang="en-US"/>
          </a:p>
        </p:txBody>
      </p:sp>
      <p:sp>
        <p:nvSpPr>
          <p:cNvPr id="9" name="CaixaDeTexto 8"/>
          <p:cNvSpPr txBox="1"/>
          <p:nvPr/>
        </p:nvSpPr>
        <p:spPr>
          <a:xfrm>
            <a:off x="165466" y="980728"/>
            <a:ext cx="8727013" cy="584775"/>
          </a:xfrm>
          <a:prstGeom prst="rect">
            <a:avLst/>
          </a:prstGeom>
          <a:noFill/>
        </p:spPr>
        <p:txBody>
          <a:bodyPr wrap="square" rtlCol="0">
            <a:spAutoFit/>
          </a:bodyPr>
          <a:lstStyle/>
          <a:p>
            <a:r>
              <a:rPr lang="en-US" sz="3200" smtClean="0">
                <a:solidFill>
                  <a:schemeClr val="accent6">
                    <a:lumMod val="50000"/>
                  </a:schemeClr>
                </a:solidFill>
              </a:rPr>
              <a:t> </a:t>
            </a:r>
            <a:r>
              <a:rPr lang="en-US" sz="3200" b="1" smtClean="0">
                <a:solidFill>
                  <a:schemeClr val="accent6">
                    <a:lumMod val="50000"/>
                  </a:schemeClr>
                </a:solidFill>
              </a:rPr>
              <a:t> Structure</a:t>
            </a:r>
            <a:endParaRPr lang="en-US" sz="2800">
              <a:solidFill>
                <a:schemeClr val="accent6">
                  <a:lumMod val="50000"/>
                </a:schemeClr>
              </a:solidFill>
            </a:endParaRPr>
          </a:p>
        </p:txBody>
      </p:sp>
      <p:graphicFrame>
        <p:nvGraphicFramePr>
          <p:cNvPr id="2" name="Tabela 1"/>
          <p:cNvGraphicFramePr>
            <a:graphicFrameLocks noGrp="1"/>
          </p:cNvGraphicFramePr>
          <p:nvPr>
            <p:extLst>
              <p:ext uri="{D42A27DB-BD31-4B8C-83A1-F6EECF244321}">
                <p14:modId xmlns:p14="http://schemas.microsoft.com/office/powerpoint/2010/main" val="654520688"/>
              </p:ext>
            </p:extLst>
          </p:nvPr>
        </p:nvGraphicFramePr>
        <p:xfrm>
          <a:off x="1569155" y="1563463"/>
          <a:ext cx="5688631" cy="5031855"/>
        </p:xfrm>
        <a:graphic>
          <a:graphicData uri="http://schemas.openxmlformats.org/drawingml/2006/table">
            <a:tbl>
              <a:tblPr firstRow="1" firstCol="1" bandRow="1">
                <a:tableStyleId>{5C22544A-7EE6-4342-B048-85BDC9FD1C3A}</a:tableStyleId>
              </a:tblPr>
              <a:tblGrid>
                <a:gridCol w="5688631"/>
              </a:tblGrid>
              <a:tr h="335457">
                <a:tc>
                  <a:txBody>
                    <a:bodyPr/>
                    <a:lstStyle/>
                    <a:p>
                      <a:pPr algn="ctr">
                        <a:lnSpc>
                          <a:spcPct val="107000"/>
                        </a:lnSpc>
                        <a:spcAft>
                          <a:spcPts val="0"/>
                        </a:spcAft>
                      </a:pPr>
                      <a:r>
                        <a:rPr lang="en-US" sz="1600" noProof="0" dirty="0" err="1" smtClean="0">
                          <a:effectLst/>
                        </a:rPr>
                        <a:t>EZTech</a:t>
                      </a:r>
                      <a:r>
                        <a:rPr lang="en-US" sz="1600" noProof="0" dirty="0" smtClean="0">
                          <a:effectLst/>
                        </a:rPr>
                        <a:t> Incidents</a:t>
                      </a:r>
                      <a:endParaRPr lang="en-US" sz="1600" noProof="0" dirty="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solidFill>
                      <a:schemeClr val="tx1"/>
                    </a:solidFill>
                  </a:tcPr>
                </a:tc>
              </a:tr>
              <a:tr h="335457">
                <a:tc>
                  <a:txBody>
                    <a:bodyPr/>
                    <a:lstStyle/>
                    <a:p>
                      <a:pPr>
                        <a:lnSpc>
                          <a:spcPct val="107000"/>
                        </a:lnSpc>
                        <a:spcAft>
                          <a:spcPts val="0"/>
                        </a:spcAft>
                      </a:pPr>
                      <a:r>
                        <a:rPr lang="en-US" sz="1600" noProof="0" dirty="0" smtClean="0">
                          <a:effectLst/>
                        </a:rPr>
                        <a:t>DAMAGED </a:t>
                      </a:r>
                      <a:r>
                        <a:rPr lang="en-US" sz="1600" noProof="0" dirty="0" smtClean="0">
                          <a:effectLst/>
                        </a:rPr>
                        <a:t>CONTROLLER </a:t>
                      </a:r>
                      <a:r>
                        <a:rPr lang="en-US" sz="1600" noProof="0" dirty="0" smtClean="0">
                          <a:effectLst/>
                        </a:rPr>
                        <a:t>(hardware/firmware)</a:t>
                      </a:r>
                      <a:endParaRPr lang="en-US" sz="1600" noProof="0" dirty="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tr>
              <a:tr h="335457">
                <a:tc>
                  <a:txBody>
                    <a:bodyPr/>
                    <a:lstStyle/>
                    <a:p>
                      <a:pPr>
                        <a:lnSpc>
                          <a:spcPct val="107000"/>
                        </a:lnSpc>
                        <a:spcAft>
                          <a:spcPts val="0"/>
                        </a:spcAft>
                      </a:pPr>
                      <a:r>
                        <a:rPr lang="en-US" sz="1600" noProof="0" smtClean="0">
                          <a:effectLst/>
                        </a:rPr>
                        <a:t>EZREMOTE WITH FAULT (hardware/firmware)</a:t>
                      </a:r>
                      <a:endParaRPr lang="en-US" sz="1600" noProof="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tr>
              <a:tr h="335457">
                <a:tc>
                  <a:txBody>
                    <a:bodyPr/>
                    <a:lstStyle/>
                    <a:p>
                      <a:pPr>
                        <a:lnSpc>
                          <a:spcPct val="107000"/>
                        </a:lnSpc>
                        <a:spcAft>
                          <a:spcPts val="0"/>
                        </a:spcAft>
                      </a:pPr>
                      <a:r>
                        <a:rPr lang="en-US" sz="1600" noProof="0" smtClean="0">
                          <a:effectLst/>
                        </a:rPr>
                        <a:t>DAMAGED POWER SUPPLY</a:t>
                      </a:r>
                      <a:endParaRPr lang="en-US" sz="1600" noProof="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tr>
              <a:tr h="335457">
                <a:tc>
                  <a:txBody>
                    <a:bodyPr/>
                    <a:lstStyle/>
                    <a:p>
                      <a:pPr>
                        <a:lnSpc>
                          <a:spcPct val="107000"/>
                        </a:lnSpc>
                        <a:spcAft>
                          <a:spcPts val="0"/>
                        </a:spcAft>
                      </a:pPr>
                      <a:r>
                        <a:rPr lang="en-US" sz="1600" noProof="0" smtClean="0">
                          <a:effectLst/>
                        </a:rPr>
                        <a:t>FUELLING ERROR (Pump &gt; Automation)</a:t>
                      </a:r>
                      <a:endParaRPr lang="en-US" sz="1600" noProof="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tr>
              <a:tr h="335457">
                <a:tc>
                  <a:txBody>
                    <a:bodyPr/>
                    <a:lstStyle/>
                    <a:p>
                      <a:pPr>
                        <a:lnSpc>
                          <a:spcPct val="107000"/>
                        </a:lnSpc>
                      </a:pPr>
                      <a:endParaRPr lang="en-US" sz="1600" noProof="0">
                        <a:effectLst/>
                        <a:latin typeface="Calibri" panose="020F0502020204030204" pitchFamily="34" charset="0"/>
                      </a:endParaRPr>
                    </a:p>
                  </a:txBody>
                  <a:tcPr marL="44450" marR="44450" marT="0" marB="0" anchor="ctr">
                    <a:noFill/>
                  </a:tcPr>
                </a:tc>
              </a:tr>
              <a:tr h="335457">
                <a:tc>
                  <a:txBody>
                    <a:bodyPr/>
                    <a:lstStyle/>
                    <a:p>
                      <a:pPr algn="ctr">
                        <a:lnSpc>
                          <a:spcPct val="107000"/>
                        </a:lnSpc>
                        <a:spcAft>
                          <a:spcPts val="0"/>
                        </a:spcAft>
                      </a:pPr>
                      <a:r>
                        <a:rPr lang="en-US" sz="1600" noProof="0" smtClean="0">
                          <a:effectLst/>
                        </a:rPr>
                        <a:t>Incidents transferred to the Representative/Station</a:t>
                      </a:r>
                      <a:endParaRPr lang="en-US" sz="1600" noProof="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solidFill>
                      <a:schemeClr val="tx1"/>
                    </a:solidFill>
                  </a:tcPr>
                </a:tc>
              </a:tr>
              <a:tr h="335457">
                <a:tc>
                  <a:txBody>
                    <a:bodyPr/>
                    <a:lstStyle/>
                    <a:p>
                      <a:pPr>
                        <a:lnSpc>
                          <a:spcPct val="107000"/>
                        </a:lnSpc>
                        <a:spcAft>
                          <a:spcPts val="0"/>
                        </a:spcAft>
                      </a:pPr>
                      <a:r>
                        <a:rPr lang="en-US" sz="1600" noProof="0" dirty="0" smtClean="0">
                          <a:effectLst/>
                        </a:rPr>
                        <a:t>CONFIGURATION OF</a:t>
                      </a:r>
                      <a:r>
                        <a:rPr lang="en-US" sz="1600" baseline="0" noProof="0" dirty="0" smtClean="0">
                          <a:effectLst/>
                        </a:rPr>
                        <a:t> DIVERGING </a:t>
                      </a:r>
                      <a:r>
                        <a:rPr lang="en-US" sz="1600" noProof="0" dirty="0" smtClean="0">
                          <a:effectLst/>
                        </a:rPr>
                        <a:t>PUMPS AND</a:t>
                      </a:r>
                      <a:r>
                        <a:rPr lang="en-US" sz="1600" baseline="0" noProof="0" dirty="0" smtClean="0">
                          <a:effectLst/>
                        </a:rPr>
                        <a:t> NOZZLES</a:t>
                      </a:r>
                      <a:endParaRPr lang="en-US" sz="1600" noProof="0" dirty="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tr>
              <a:tr h="335457">
                <a:tc>
                  <a:txBody>
                    <a:bodyPr/>
                    <a:lstStyle/>
                    <a:p>
                      <a:pPr>
                        <a:lnSpc>
                          <a:spcPct val="107000"/>
                        </a:lnSpc>
                        <a:spcAft>
                          <a:spcPts val="0"/>
                        </a:spcAft>
                      </a:pPr>
                      <a:r>
                        <a:rPr lang="en-US" sz="1600" noProof="0" dirty="0" smtClean="0">
                          <a:effectLst/>
                        </a:rPr>
                        <a:t>CONFIGURATION OF</a:t>
                      </a:r>
                      <a:r>
                        <a:rPr lang="en-US" sz="1600" baseline="0" noProof="0" dirty="0" smtClean="0">
                          <a:effectLst/>
                        </a:rPr>
                        <a:t> DIVERGING </a:t>
                      </a:r>
                      <a:r>
                        <a:rPr lang="en-US" sz="1600" noProof="0" dirty="0" smtClean="0">
                          <a:effectLst/>
                        </a:rPr>
                        <a:t>DE LOCAL NETWORK</a:t>
                      </a:r>
                      <a:endParaRPr lang="en-US" sz="1600" noProof="0" dirty="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tr>
              <a:tr h="335457">
                <a:tc>
                  <a:txBody>
                    <a:bodyPr/>
                    <a:lstStyle/>
                    <a:p>
                      <a:pPr>
                        <a:lnSpc>
                          <a:spcPct val="107000"/>
                        </a:lnSpc>
                        <a:spcAft>
                          <a:spcPts val="0"/>
                        </a:spcAft>
                      </a:pPr>
                      <a:r>
                        <a:rPr lang="en-US" sz="1600" noProof="0" smtClean="0">
                          <a:effectLst/>
                        </a:rPr>
                        <a:t>OUT OF DATE VERSION</a:t>
                      </a:r>
                      <a:endParaRPr lang="en-US" sz="1600" noProof="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tr>
              <a:tr h="335457">
                <a:tc>
                  <a:txBody>
                    <a:bodyPr/>
                    <a:lstStyle/>
                    <a:p>
                      <a:pPr>
                        <a:lnSpc>
                          <a:spcPct val="107000"/>
                        </a:lnSpc>
                        <a:spcAft>
                          <a:spcPts val="0"/>
                        </a:spcAft>
                      </a:pPr>
                      <a:r>
                        <a:rPr lang="en-US" sz="1600" noProof="0" smtClean="0">
                          <a:effectLst/>
                        </a:rPr>
                        <a:t>DAMAGED</a:t>
                      </a:r>
                      <a:r>
                        <a:rPr lang="en-US" sz="1600" baseline="0" noProof="0" smtClean="0">
                          <a:effectLst/>
                        </a:rPr>
                        <a:t> P</a:t>
                      </a:r>
                      <a:r>
                        <a:rPr lang="en-US" sz="1600" noProof="0" smtClean="0">
                          <a:effectLst/>
                        </a:rPr>
                        <a:t>UMP</a:t>
                      </a:r>
                      <a:endParaRPr lang="en-US" sz="1600" noProof="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tr>
              <a:tr h="335457">
                <a:tc>
                  <a:txBody>
                    <a:bodyPr/>
                    <a:lstStyle/>
                    <a:p>
                      <a:pPr>
                        <a:lnSpc>
                          <a:spcPct val="107000"/>
                        </a:lnSpc>
                        <a:spcAft>
                          <a:spcPts val="0"/>
                        </a:spcAft>
                      </a:pPr>
                      <a:r>
                        <a:rPr lang="en-US" sz="1600" noProof="0" smtClean="0">
                          <a:effectLst/>
                        </a:rPr>
                        <a:t>APPLICATION OF THE MANAGEMENT SYSTEM </a:t>
                      </a:r>
                      <a:endParaRPr lang="en-US" sz="1600" noProof="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tr>
              <a:tr h="335457">
                <a:tc>
                  <a:txBody>
                    <a:bodyPr/>
                    <a:lstStyle/>
                    <a:p>
                      <a:pPr>
                        <a:lnSpc>
                          <a:spcPct val="107000"/>
                        </a:lnSpc>
                        <a:spcAft>
                          <a:spcPts val="0"/>
                        </a:spcAft>
                      </a:pPr>
                      <a:r>
                        <a:rPr lang="en-US" sz="1600" noProof="0" smtClean="0">
                          <a:effectLst/>
                        </a:rPr>
                        <a:t>INFRASTRUCTURE (CABLING / ELECTRICAL)</a:t>
                      </a:r>
                      <a:endParaRPr lang="en-US" sz="1600" noProof="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tr>
              <a:tr h="335457">
                <a:tc>
                  <a:txBody>
                    <a:bodyPr/>
                    <a:lstStyle/>
                    <a:p>
                      <a:pPr>
                        <a:lnSpc>
                          <a:spcPct val="107000"/>
                        </a:lnSpc>
                        <a:spcAft>
                          <a:spcPts val="0"/>
                        </a:spcAft>
                      </a:pPr>
                      <a:r>
                        <a:rPr lang="en-US" sz="1600" noProof="0" smtClean="0">
                          <a:effectLst/>
                        </a:rPr>
                        <a:t>INSTALLATION</a:t>
                      </a:r>
                      <a:endParaRPr lang="en-US" sz="1600" noProof="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tr>
              <a:tr h="335457">
                <a:tc>
                  <a:txBody>
                    <a:bodyPr/>
                    <a:lstStyle/>
                    <a:p>
                      <a:pPr>
                        <a:lnSpc>
                          <a:spcPct val="107000"/>
                        </a:lnSpc>
                        <a:spcAft>
                          <a:spcPts val="0"/>
                        </a:spcAft>
                      </a:pPr>
                      <a:r>
                        <a:rPr lang="en-US" sz="1600" noProof="0" dirty="0" smtClean="0">
                          <a:effectLst/>
                        </a:rPr>
                        <a:t>OTHERS</a:t>
                      </a:r>
                      <a:endParaRPr lang="en-US" sz="1600" noProof="0" dirty="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tr>
            </a:tbl>
          </a:graphicData>
        </a:graphic>
      </p:graphicFrame>
    </p:spTree>
    <p:extLst>
      <p:ext uri="{BB962C8B-B14F-4D97-AF65-F5344CB8AC3E}">
        <p14:creationId xmlns:p14="http://schemas.microsoft.com/office/powerpoint/2010/main" val="3025132294"/>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3"/>
          <p:cNvSpPr>
            <a:spLocks noGrp="1"/>
          </p:cNvSpPr>
          <p:nvPr>
            <p:ph type="sldNum" sz="quarter" idx="12"/>
          </p:nvPr>
        </p:nvSpPr>
        <p:spPr/>
        <p:txBody>
          <a:bodyPr/>
          <a:lstStyle/>
          <a:p>
            <a:fld id="{C3D7ECC1-64DB-4830-A5F0-B13E67A92AC5}" type="slidenum">
              <a:rPr lang="en-US" b="1" smtClean="0"/>
              <a:pPr/>
              <a:t>131</a:t>
            </a:fld>
            <a:endParaRPr lang="en-US" b="1"/>
          </a:p>
        </p:txBody>
      </p:sp>
      <p:sp>
        <p:nvSpPr>
          <p:cNvPr id="3" name="CaixaDeTexto 2"/>
          <p:cNvSpPr txBox="1"/>
          <p:nvPr/>
        </p:nvSpPr>
        <p:spPr>
          <a:xfrm>
            <a:off x="395537" y="1484784"/>
            <a:ext cx="8352928" cy="400110"/>
          </a:xfrm>
          <a:prstGeom prst="rect">
            <a:avLst/>
          </a:prstGeom>
          <a:noFill/>
        </p:spPr>
        <p:txBody>
          <a:bodyPr wrap="square" rtlCol="0">
            <a:spAutoFit/>
          </a:bodyPr>
          <a:lstStyle/>
          <a:p>
            <a:r>
              <a:rPr lang="en-US" sz="2000" smtClean="0"/>
              <a:t> </a:t>
            </a:r>
            <a:endParaRPr lang="en-US"/>
          </a:p>
        </p:txBody>
      </p:sp>
      <p:sp>
        <p:nvSpPr>
          <p:cNvPr id="8" name="Retângulo 7"/>
          <p:cNvSpPr/>
          <p:nvPr/>
        </p:nvSpPr>
        <p:spPr>
          <a:xfrm>
            <a:off x="13648" y="13647"/>
            <a:ext cx="9000000" cy="721439"/>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400" b="1" dirty="0" smtClean="0">
                <a:solidFill>
                  <a:schemeClr val="tx1"/>
                </a:solidFill>
              </a:rPr>
              <a:t>EZTECH CALLS</a:t>
            </a:r>
            <a:endParaRPr lang="en-US" sz="2400" b="1" dirty="0">
              <a:solidFill>
                <a:schemeClr val="tx1"/>
              </a:solidFill>
            </a:endParaRPr>
          </a:p>
        </p:txBody>
      </p:sp>
      <p:pic>
        <p:nvPicPr>
          <p:cNvPr id="7" name="Picture 1" descr="EzTechLogo.gif"/>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5537" y="119857"/>
            <a:ext cx="1178689" cy="509017"/>
          </a:xfrm>
          <a:prstGeom prst="rect">
            <a:avLst/>
          </a:prstGeom>
          <a:noFill/>
          <a:ln>
            <a:noFill/>
          </a:ln>
          <a:extLst/>
        </p:spPr>
      </p:pic>
      <p:sp>
        <p:nvSpPr>
          <p:cNvPr id="6" name="CaixaDeTexto 5"/>
          <p:cNvSpPr txBox="1"/>
          <p:nvPr/>
        </p:nvSpPr>
        <p:spPr>
          <a:xfrm>
            <a:off x="395537" y="1484784"/>
            <a:ext cx="8352928" cy="400110"/>
          </a:xfrm>
          <a:prstGeom prst="rect">
            <a:avLst/>
          </a:prstGeom>
          <a:noFill/>
        </p:spPr>
        <p:txBody>
          <a:bodyPr wrap="square" rtlCol="0">
            <a:spAutoFit/>
          </a:bodyPr>
          <a:lstStyle/>
          <a:p>
            <a:r>
              <a:rPr lang="en-US" sz="2000" smtClean="0"/>
              <a:t> </a:t>
            </a:r>
            <a:endParaRPr lang="en-US"/>
          </a:p>
        </p:txBody>
      </p:sp>
      <p:sp>
        <p:nvSpPr>
          <p:cNvPr id="9" name="CaixaDeTexto 8"/>
          <p:cNvSpPr txBox="1"/>
          <p:nvPr/>
        </p:nvSpPr>
        <p:spPr>
          <a:xfrm>
            <a:off x="165466" y="980728"/>
            <a:ext cx="8727013" cy="584775"/>
          </a:xfrm>
          <a:prstGeom prst="rect">
            <a:avLst/>
          </a:prstGeom>
          <a:noFill/>
        </p:spPr>
        <p:txBody>
          <a:bodyPr wrap="square" rtlCol="0">
            <a:spAutoFit/>
          </a:bodyPr>
          <a:lstStyle/>
          <a:p>
            <a:r>
              <a:rPr lang="en-US" sz="3200" smtClean="0">
                <a:solidFill>
                  <a:schemeClr val="accent6">
                    <a:lumMod val="50000"/>
                  </a:schemeClr>
                </a:solidFill>
              </a:rPr>
              <a:t> </a:t>
            </a:r>
            <a:r>
              <a:rPr lang="en-US" sz="3200" b="1" smtClean="0">
                <a:solidFill>
                  <a:schemeClr val="accent6">
                    <a:lumMod val="50000"/>
                  </a:schemeClr>
                </a:solidFill>
              </a:rPr>
              <a:t> Structure</a:t>
            </a:r>
            <a:endParaRPr lang="en-US" sz="2800">
              <a:solidFill>
                <a:schemeClr val="accent6">
                  <a:lumMod val="50000"/>
                </a:schemeClr>
              </a:solidFill>
            </a:endParaRPr>
          </a:p>
        </p:txBody>
      </p:sp>
      <p:sp>
        <p:nvSpPr>
          <p:cNvPr id="5" name="Retângulo 4"/>
          <p:cNvSpPr/>
          <p:nvPr/>
        </p:nvSpPr>
        <p:spPr>
          <a:xfrm>
            <a:off x="706062" y="1543249"/>
            <a:ext cx="8307137" cy="5016758"/>
          </a:xfrm>
          <a:prstGeom prst="rect">
            <a:avLst/>
          </a:prstGeom>
        </p:spPr>
        <p:txBody>
          <a:bodyPr wrap="square">
            <a:spAutoFit/>
          </a:bodyPr>
          <a:lstStyle/>
          <a:p>
            <a:pPr marL="457200" indent="-457200">
              <a:buFont typeface="Arial" pitchFamily="34" charset="0"/>
              <a:buChar char="•"/>
            </a:pPr>
            <a:r>
              <a:rPr lang="en-US" sz="3200" b="1" smtClean="0"/>
              <a:t>Support manager: Carlos Eduardo</a:t>
            </a:r>
          </a:p>
          <a:p>
            <a:pPr marL="457200" indent="-457200">
              <a:buFont typeface="Arial" pitchFamily="34" charset="0"/>
              <a:buChar char="•"/>
            </a:pPr>
            <a:r>
              <a:rPr lang="en-US" sz="3200" b="1" smtClean="0"/>
              <a:t>Site </a:t>
            </a:r>
            <a:r>
              <a:rPr lang="en-US" sz="3200" b="1" smtClean="0">
                <a:hlinkClick r:id="rId3"/>
              </a:rPr>
              <a:t>www.eztech.ind.br</a:t>
            </a:r>
            <a:r>
              <a:rPr lang="en-US" sz="3200" b="1" smtClean="0"/>
              <a:t>;</a:t>
            </a:r>
          </a:p>
          <a:p>
            <a:pPr marL="1371600" lvl="2" indent="-457200">
              <a:buFont typeface="Arial" pitchFamily="34" charset="0"/>
              <a:buChar char="•"/>
            </a:pPr>
            <a:r>
              <a:rPr lang="en-US" sz="3200" b="1" smtClean="0"/>
              <a:t>Integration &amp; Support:</a:t>
            </a:r>
          </a:p>
          <a:p>
            <a:pPr marL="2286000" lvl="4" indent="-457200">
              <a:buFont typeface="Arial" pitchFamily="34" charset="0"/>
              <a:buChar char="•"/>
            </a:pPr>
            <a:r>
              <a:rPr lang="en-US" sz="3200" b="1" smtClean="0"/>
              <a:t>Downloads;</a:t>
            </a:r>
          </a:p>
          <a:p>
            <a:pPr marL="2286000" lvl="4" indent="-457200">
              <a:buFont typeface="Arial" pitchFamily="34" charset="0"/>
              <a:buChar char="•"/>
            </a:pPr>
            <a:r>
              <a:rPr lang="en-US" sz="3200" b="1" smtClean="0"/>
              <a:t>Manual;</a:t>
            </a:r>
          </a:p>
          <a:p>
            <a:pPr marL="2286000" lvl="4" indent="-457200">
              <a:buFont typeface="Arial" pitchFamily="34" charset="0"/>
              <a:buChar char="•"/>
            </a:pPr>
            <a:r>
              <a:rPr lang="en-US" sz="3200" b="1" smtClean="0">
                <a:solidFill>
                  <a:srgbClr val="FF0000"/>
                </a:solidFill>
              </a:rPr>
              <a:t>FAQ</a:t>
            </a:r>
            <a:r>
              <a:rPr lang="en-US" sz="3200" b="1" smtClean="0"/>
              <a:t>;</a:t>
            </a:r>
          </a:p>
          <a:p>
            <a:pPr marL="457200" indent="-457200">
              <a:buFont typeface="Arial" pitchFamily="34" charset="0"/>
              <a:buChar char="•"/>
            </a:pPr>
            <a:r>
              <a:rPr lang="en-US" sz="3200" b="1" smtClean="0"/>
              <a:t>Skype, nome: eztech.suporte ;</a:t>
            </a:r>
          </a:p>
          <a:p>
            <a:pPr marL="457200" indent="-457200">
              <a:buFont typeface="Arial" pitchFamily="34" charset="0"/>
              <a:buChar char="•"/>
            </a:pPr>
            <a:r>
              <a:rPr lang="en-US" sz="3200" b="1" smtClean="0"/>
              <a:t>E-mail: </a:t>
            </a:r>
            <a:r>
              <a:rPr lang="en-US" sz="3200" b="1" smtClean="0">
                <a:hlinkClick r:id="rId4"/>
              </a:rPr>
              <a:t>suporte@eztech.ind.br</a:t>
            </a:r>
            <a:r>
              <a:rPr lang="en-US" sz="3200" b="1" smtClean="0"/>
              <a:t>;</a:t>
            </a:r>
          </a:p>
          <a:p>
            <a:pPr marL="457200" indent="-457200">
              <a:buFont typeface="Arial" pitchFamily="34" charset="0"/>
              <a:buChar char="•"/>
            </a:pPr>
            <a:r>
              <a:rPr lang="en-US" sz="3200" b="1" smtClean="0"/>
              <a:t>Telephone: (21) 3285-0110 ext. 1;</a:t>
            </a:r>
          </a:p>
          <a:p>
            <a:pPr marL="457200" indent="-457200">
              <a:buFont typeface="Arial" pitchFamily="34" charset="0"/>
              <a:buChar char="•"/>
            </a:pPr>
            <a:r>
              <a:rPr lang="en-US" sz="3200" b="1" smtClean="0"/>
              <a:t>Cell Phone TIM: (21) 98150-9438;</a:t>
            </a:r>
            <a:endParaRPr lang="en-US" sz="3200" b="1"/>
          </a:p>
        </p:txBody>
      </p:sp>
    </p:spTree>
    <p:extLst>
      <p:ext uri="{BB962C8B-B14F-4D97-AF65-F5344CB8AC3E}">
        <p14:creationId xmlns:p14="http://schemas.microsoft.com/office/powerpoint/2010/main" val="2602894761"/>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3"/>
          <p:cNvSpPr>
            <a:spLocks noGrp="1"/>
          </p:cNvSpPr>
          <p:nvPr>
            <p:ph type="sldNum" sz="quarter" idx="12"/>
          </p:nvPr>
        </p:nvSpPr>
        <p:spPr/>
        <p:txBody>
          <a:bodyPr/>
          <a:lstStyle/>
          <a:p>
            <a:fld id="{C3D7ECC1-64DB-4830-A5F0-B13E67A92AC5}" type="slidenum">
              <a:rPr lang="en-US" b="1" smtClean="0"/>
              <a:pPr/>
              <a:t>132</a:t>
            </a:fld>
            <a:endParaRPr lang="en-US" b="1"/>
          </a:p>
        </p:txBody>
      </p:sp>
      <p:sp>
        <p:nvSpPr>
          <p:cNvPr id="3" name="CaixaDeTexto 2"/>
          <p:cNvSpPr txBox="1"/>
          <p:nvPr/>
        </p:nvSpPr>
        <p:spPr>
          <a:xfrm>
            <a:off x="395537" y="1484784"/>
            <a:ext cx="8352928" cy="400110"/>
          </a:xfrm>
          <a:prstGeom prst="rect">
            <a:avLst/>
          </a:prstGeom>
          <a:noFill/>
        </p:spPr>
        <p:txBody>
          <a:bodyPr wrap="square" rtlCol="0">
            <a:spAutoFit/>
          </a:bodyPr>
          <a:lstStyle/>
          <a:p>
            <a:r>
              <a:rPr lang="en-US" sz="2000" smtClean="0"/>
              <a:t> </a:t>
            </a:r>
            <a:endParaRPr lang="en-US"/>
          </a:p>
        </p:txBody>
      </p:sp>
      <p:sp>
        <p:nvSpPr>
          <p:cNvPr id="8" name="Retângulo 7"/>
          <p:cNvSpPr/>
          <p:nvPr/>
        </p:nvSpPr>
        <p:spPr>
          <a:xfrm>
            <a:off x="13648" y="13647"/>
            <a:ext cx="9000000" cy="721439"/>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400" b="1" smtClean="0">
                <a:solidFill>
                  <a:schemeClr val="tx1"/>
                </a:solidFill>
              </a:rPr>
              <a:t>COMMERCIAL</a:t>
            </a:r>
            <a:endParaRPr lang="en-US" sz="2400" b="1">
              <a:solidFill>
                <a:schemeClr val="tx1"/>
              </a:solidFill>
            </a:endParaRPr>
          </a:p>
        </p:txBody>
      </p:sp>
      <p:pic>
        <p:nvPicPr>
          <p:cNvPr id="7" name="Picture 1" descr="EzTechLogo.gif"/>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5537" y="119857"/>
            <a:ext cx="1178689" cy="509017"/>
          </a:xfrm>
          <a:prstGeom prst="rect">
            <a:avLst/>
          </a:prstGeom>
          <a:noFill/>
          <a:ln>
            <a:noFill/>
          </a:ln>
          <a:extLst/>
        </p:spPr>
      </p:pic>
      <p:sp>
        <p:nvSpPr>
          <p:cNvPr id="6" name="CaixaDeTexto 5"/>
          <p:cNvSpPr txBox="1"/>
          <p:nvPr/>
        </p:nvSpPr>
        <p:spPr>
          <a:xfrm>
            <a:off x="395537" y="1484784"/>
            <a:ext cx="8352928" cy="400110"/>
          </a:xfrm>
          <a:prstGeom prst="rect">
            <a:avLst/>
          </a:prstGeom>
          <a:noFill/>
        </p:spPr>
        <p:txBody>
          <a:bodyPr wrap="square" rtlCol="0">
            <a:spAutoFit/>
          </a:bodyPr>
          <a:lstStyle/>
          <a:p>
            <a:r>
              <a:rPr lang="en-US" sz="2000" smtClean="0"/>
              <a:t> </a:t>
            </a:r>
            <a:endParaRPr lang="en-US"/>
          </a:p>
        </p:txBody>
      </p:sp>
      <p:sp>
        <p:nvSpPr>
          <p:cNvPr id="9" name="CaixaDeTexto 8"/>
          <p:cNvSpPr txBox="1"/>
          <p:nvPr/>
        </p:nvSpPr>
        <p:spPr>
          <a:xfrm>
            <a:off x="165466" y="980728"/>
            <a:ext cx="8727013" cy="584775"/>
          </a:xfrm>
          <a:prstGeom prst="rect">
            <a:avLst/>
          </a:prstGeom>
          <a:noFill/>
        </p:spPr>
        <p:txBody>
          <a:bodyPr wrap="square" rtlCol="0">
            <a:spAutoFit/>
          </a:bodyPr>
          <a:lstStyle/>
          <a:p>
            <a:r>
              <a:rPr lang="en-US" sz="3200" smtClean="0">
                <a:solidFill>
                  <a:schemeClr val="accent6">
                    <a:lumMod val="50000"/>
                  </a:schemeClr>
                </a:solidFill>
              </a:rPr>
              <a:t> </a:t>
            </a:r>
            <a:r>
              <a:rPr lang="en-US" sz="3200" b="1" smtClean="0">
                <a:solidFill>
                  <a:schemeClr val="accent6">
                    <a:lumMod val="50000"/>
                  </a:schemeClr>
                </a:solidFill>
              </a:rPr>
              <a:t> Structure</a:t>
            </a:r>
            <a:endParaRPr lang="en-US" sz="2800">
              <a:solidFill>
                <a:schemeClr val="accent6">
                  <a:lumMod val="50000"/>
                </a:schemeClr>
              </a:solidFill>
            </a:endParaRPr>
          </a:p>
        </p:txBody>
      </p:sp>
      <p:pic>
        <p:nvPicPr>
          <p:cNvPr id="2" name="Imagem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5440" y="1595569"/>
            <a:ext cx="8388574" cy="3495239"/>
          </a:xfrm>
          <a:prstGeom prst="rect">
            <a:avLst/>
          </a:prstGeom>
        </p:spPr>
      </p:pic>
    </p:spTree>
    <p:extLst>
      <p:ext uri="{BB962C8B-B14F-4D97-AF65-F5344CB8AC3E}">
        <p14:creationId xmlns:p14="http://schemas.microsoft.com/office/powerpoint/2010/main" val="2957353997"/>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3"/>
          <p:cNvSpPr>
            <a:spLocks noGrp="1"/>
          </p:cNvSpPr>
          <p:nvPr>
            <p:ph type="sldNum" sz="quarter" idx="12"/>
          </p:nvPr>
        </p:nvSpPr>
        <p:spPr/>
        <p:txBody>
          <a:bodyPr/>
          <a:lstStyle/>
          <a:p>
            <a:fld id="{C3D7ECC1-64DB-4830-A5F0-B13E67A92AC5}" type="slidenum">
              <a:rPr lang="en-US" b="1" smtClean="0"/>
              <a:pPr/>
              <a:t>133</a:t>
            </a:fld>
            <a:endParaRPr lang="en-US" b="1"/>
          </a:p>
        </p:txBody>
      </p:sp>
      <p:sp>
        <p:nvSpPr>
          <p:cNvPr id="3" name="CaixaDeTexto 2"/>
          <p:cNvSpPr txBox="1"/>
          <p:nvPr/>
        </p:nvSpPr>
        <p:spPr>
          <a:xfrm>
            <a:off x="395537" y="1484784"/>
            <a:ext cx="8352928" cy="400110"/>
          </a:xfrm>
          <a:prstGeom prst="rect">
            <a:avLst/>
          </a:prstGeom>
          <a:noFill/>
        </p:spPr>
        <p:txBody>
          <a:bodyPr wrap="square" rtlCol="0">
            <a:spAutoFit/>
          </a:bodyPr>
          <a:lstStyle/>
          <a:p>
            <a:r>
              <a:rPr lang="en-US" sz="2000" smtClean="0"/>
              <a:t> </a:t>
            </a:r>
            <a:endParaRPr lang="en-US"/>
          </a:p>
        </p:txBody>
      </p:sp>
      <p:sp>
        <p:nvSpPr>
          <p:cNvPr id="8" name="Retângulo 7"/>
          <p:cNvSpPr/>
          <p:nvPr/>
        </p:nvSpPr>
        <p:spPr>
          <a:xfrm>
            <a:off x="13648" y="13647"/>
            <a:ext cx="9000000" cy="721439"/>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400" b="1" smtClean="0">
                <a:solidFill>
                  <a:schemeClr val="tx1"/>
                </a:solidFill>
              </a:rPr>
              <a:t>COMMERCIAL</a:t>
            </a:r>
            <a:endParaRPr lang="en-US" sz="2400" b="1">
              <a:solidFill>
                <a:schemeClr val="tx1"/>
              </a:solidFill>
            </a:endParaRPr>
          </a:p>
        </p:txBody>
      </p:sp>
      <p:pic>
        <p:nvPicPr>
          <p:cNvPr id="7" name="Picture 1" descr="EzTechLogo.gif"/>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5537" y="119857"/>
            <a:ext cx="1178689" cy="509017"/>
          </a:xfrm>
          <a:prstGeom prst="rect">
            <a:avLst/>
          </a:prstGeom>
          <a:noFill/>
          <a:ln>
            <a:noFill/>
          </a:ln>
          <a:extLst/>
        </p:spPr>
      </p:pic>
      <p:sp>
        <p:nvSpPr>
          <p:cNvPr id="6" name="CaixaDeTexto 5"/>
          <p:cNvSpPr txBox="1"/>
          <p:nvPr/>
        </p:nvSpPr>
        <p:spPr>
          <a:xfrm>
            <a:off x="395537" y="1484784"/>
            <a:ext cx="8352928" cy="400110"/>
          </a:xfrm>
          <a:prstGeom prst="rect">
            <a:avLst/>
          </a:prstGeom>
          <a:noFill/>
        </p:spPr>
        <p:txBody>
          <a:bodyPr wrap="square" rtlCol="0">
            <a:spAutoFit/>
          </a:bodyPr>
          <a:lstStyle/>
          <a:p>
            <a:r>
              <a:rPr lang="en-US" sz="2000" smtClean="0"/>
              <a:t> </a:t>
            </a:r>
            <a:endParaRPr lang="en-US"/>
          </a:p>
        </p:txBody>
      </p:sp>
      <p:sp>
        <p:nvSpPr>
          <p:cNvPr id="9" name="CaixaDeTexto 8"/>
          <p:cNvSpPr txBox="1"/>
          <p:nvPr/>
        </p:nvSpPr>
        <p:spPr>
          <a:xfrm>
            <a:off x="165466" y="980728"/>
            <a:ext cx="8727013" cy="1077218"/>
          </a:xfrm>
          <a:prstGeom prst="rect">
            <a:avLst/>
          </a:prstGeom>
          <a:noFill/>
        </p:spPr>
        <p:txBody>
          <a:bodyPr wrap="square" rtlCol="0">
            <a:spAutoFit/>
          </a:bodyPr>
          <a:lstStyle/>
          <a:p>
            <a:pPr algn="ctr"/>
            <a:r>
              <a:rPr lang="en-US" sz="3200" b="1" smtClean="0">
                <a:solidFill>
                  <a:schemeClr val="accent6">
                    <a:lumMod val="50000"/>
                  </a:schemeClr>
                </a:solidFill>
              </a:rPr>
              <a:t>More than 500 stations installed in</a:t>
            </a:r>
          </a:p>
          <a:p>
            <a:pPr algn="ctr"/>
            <a:r>
              <a:rPr lang="en-US" sz="3200" b="1" smtClean="0">
                <a:solidFill>
                  <a:schemeClr val="accent6">
                    <a:lumMod val="50000"/>
                  </a:schemeClr>
                </a:solidFill>
              </a:rPr>
              <a:t>less than 6 months!</a:t>
            </a:r>
            <a:endParaRPr lang="en-US" sz="2800">
              <a:solidFill>
                <a:schemeClr val="accent6">
                  <a:lumMod val="50000"/>
                </a:schemeClr>
              </a:solidFill>
            </a:endParaRPr>
          </a:p>
        </p:txBody>
      </p:sp>
      <p:pic>
        <p:nvPicPr>
          <p:cNvPr id="5" name="Imagem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7222" y="2071678"/>
            <a:ext cx="8702675" cy="3626115"/>
          </a:xfrm>
          <a:prstGeom prst="rect">
            <a:avLst/>
          </a:prstGeom>
        </p:spPr>
      </p:pic>
    </p:spTree>
    <p:extLst>
      <p:ext uri="{BB962C8B-B14F-4D97-AF65-F5344CB8AC3E}">
        <p14:creationId xmlns:p14="http://schemas.microsoft.com/office/powerpoint/2010/main" val="3166399732"/>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3"/>
          <p:cNvSpPr>
            <a:spLocks noGrp="1"/>
          </p:cNvSpPr>
          <p:nvPr>
            <p:ph type="sldNum" sz="quarter" idx="12"/>
          </p:nvPr>
        </p:nvSpPr>
        <p:spPr/>
        <p:txBody>
          <a:bodyPr/>
          <a:lstStyle/>
          <a:p>
            <a:fld id="{C3D7ECC1-64DB-4830-A5F0-B13E67A92AC5}" type="slidenum">
              <a:rPr lang="en-US" b="1" smtClean="0"/>
              <a:pPr/>
              <a:t>134</a:t>
            </a:fld>
            <a:endParaRPr lang="en-US" b="1"/>
          </a:p>
        </p:txBody>
      </p:sp>
      <p:sp>
        <p:nvSpPr>
          <p:cNvPr id="3" name="CaixaDeTexto 2"/>
          <p:cNvSpPr txBox="1"/>
          <p:nvPr/>
        </p:nvSpPr>
        <p:spPr>
          <a:xfrm>
            <a:off x="395537" y="1484784"/>
            <a:ext cx="8352928" cy="400110"/>
          </a:xfrm>
          <a:prstGeom prst="rect">
            <a:avLst/>
          </a:prstGeom>
          <a:noFill/>
        </p:spPr>
        <p:txBody>
          <a:bodyPr wrap="square" rtlCol="0">
            <a:spAutoFit/>
          </a:bodyPr>
          <a:lstStyle/>
          <a:p>
            <a:r>
              <a:rPr lang="en-US" sz="2000" smtClean="0"/>
              <a:t> </a:t>
            </a:r>
            <a:endParaRPr lang="en-US"/>
          </a:p>
        </p:txBody>
      </p:sp>
      <p:sp>
        <p:nvSpPr>
          <p:cNvPr id="8" name="Retângulo 7"/>
          <p:cNvSpPr/>
          <p:nvPr/>
        </p:nvSpPr>
        <p:spPr>
          <a:xfrm>
            <a:off x="13648" y="13647"/>
            <a:ext cx="9000000" cy="721439"/>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400" b="1" smtClean="0">
                <a:solidFill>
                  <a:schemeClr val="tx1"/>
                </a:solidFill>
              </a:rPr>
              <a:t>CONCLUSION</a:t>
            </a:r>
            <a:endParaRPr lang="en-US" sz="2400" b="1">
              <a:solidFill>
                <a:schemeClr val="tx1"/>
              </a:solidFill>
            </a:endParaRPr>
          </a:p>
        </p:txBody>
      </p:sp>
      <p:pic>
        <p:nvPicPr>
          <p:cNvPr id="7" name="Picture 1" descr="EzTechLogo.gif"/>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5537" y="119857"/>
            <a:ext cx="1178689" cy="509017"/>
          </a:xfrm>
          <a:prstGeom prst="rect">
            <a:avLst/>
          </a:prstGeom>
          <a:noFill/>
          <a:ln>
            <a:noFill/>
          </a:ln>
          <a:extLst/>
        </p:spPr>
      </p:pic>
      <p:sp>
        <p:nvSpPr>
          <p:cNvPr id="6" name="CaixaDeTexto 5"/>
          <p:cNvSpPr txBox="1"/>
          <p:nvPr/>
        </p:nvSpPr>
        <p:spPr>
          <a:xfrm>
            <a:off x="395537" y="1484784"/>
            <a:ext cx="8352928" cy="400110"/>
          </a:xfrm>
          <a:prstGeom prst="rect">
            <a:avLst/>
          </a:prstGeom>
          <a:noFill/>
        </p:spPr>
        <p:txBody>
          <a:bodyPr wrap="square" rtlCol="0">
            <a:spAutoFit/>
          </a:bodyPr>
          <a:lstStyle/>
          <a:p>
            <a:r>
              <a:rPr lang="en-US" sz="2000" smtClean="0"/>
              <a:t> </a:t>
            </a:r>
            <a:endParaRPr lang="en-US"/>
          </a:p>
        </p:txBody>
      </p:sp>
      <p:sp>
        <p:nvSpPr>
          <p:cNvPr id="5" name="Retângulo 4"/>
          <p:cNvSpPr/>
          <p:nvPr/>
        </p:nvSpPr>
        <p:spPr>
          <a:xfrm>
            <a:off x="395536" y="1148546"/>
            <a:ext cx="8307137" cy="4524315"/>
          </a:xfrm>
          <a:prstGeom prst="rect">
            <a:avLst/>
          </a:prstGeom>
        </p:spPr>
        <p:txBody>
          <a:bodyPr wrap="square">
            <a:spAutoFit/>
          </a:bodyPr>
          <a:lstStyle/>
          <a:p>
            <a:pPr algn="ctr"/>
            <a:r>
              <a:rPr lang="en-US" sz="3200" b="1" smtClean="0">
                <a:solidFill>
                  <a:srgbClr val="002060"/>
                </a:solidFill>
              </a:rPr>
              <a:t>We are SURE that we will be SUPER partners, and that we will offer jointly an excellent product and service, the fruit of the ties between the partners and EZTech, collecting the fruits through the satisfaction of clients, the financial result obtained from the partners involved and the enrichment of the joint knowledge of all those involved.</a:t>
            </a:r>
            <a:endParaRPr lang="en-US" sz="3200" b="1">
              <a:solidFill>
                <a:srgbClr val="002060"/>
              </a:solidFill>
            </a:endParaRPr>
          </a:p>
        </p:txBody>
      </p:sp>
    </p:spTree>
    <p:extLst>
      <p:ext uri="{BB962C8B-B14F-4D97-AF65-F5344CB8AC3E}">
        <p14:creationId xmlns:p14="http://schemas.microsoft.com/office/powerpoint/2010/main" val="1680634543"/>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3"/>
          <p:cNvSpPr>
            <a:spLocks noGrp="1"/>
          </p:cNvSpPr>
          <p:nvPr>
            <p:ph type="sldNum" sz="quarter" idx="12"/>
          </p:nvPr>
        </p:nvSpPr>
        <p:spPr/>
        <p:txBody>
          <a:bodyPr/>
          <a:lstStyle/>
          <a:p>
            <a:fld id="{C3D7ECC1-64DB-4830-A5F0-B13E67A92AC5}" type="slidenum">
              <a:rPr lang="en-US" b="1" smtClean="0"/>
              <a:pPr/>
              <a:t>135</a:t>
            </a:fld>
            <a:endParaRPr lang="en-US" b="1"/>
          </a:p>
        </p:txBody>
      </p:sp>
      <p:sp>
        <p:nvSpPr>
          <p:cNvPr id="8" name="Retângulo 7"/>
          <p:cNvSpPr/>
          <p:nvPr/>
        </p:nvSpPr>
        <p:spPr>
          <a:xfrm>
            <a:off x="13648" y="13647"/>
            <a:ext cx="9000000" cy="721439"/>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400" b="1" dirty="0" smtClean="0">
                <a:solidFill>
                  <a:schemeClr val="tx1"/>
                </a:solidFill>
              </a:rPr>
              <a:t>CONCLUSION</a:t>
            </a:r>
            <a:endParaRPr lang="en-US" sz="2400" b="1" dirty="0">
              <a:solidFill>
                <a:schemeClr val="tx1"/>
              </a:solidFill>
            </a:endParaRPr>
          </a:p>
        </p:txBody>
      </p:sp>
      <p:pic>
        <p:nvPicPr>
          <p:cNvPr id="7" name="Picture 1" descr="EzTechLogo.gif"/>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5537" y="119857"/>
            <a:ext cx="1178689" cy="509017"/>
          </a:xfrm>
          <a:prstGeom prst="rect">
            <a:avLst/>
          </a:prstGeom>
          <a:noFill/>
          <a:ln>
            <a:noFill/>
          </a:ln>
          <a:extLst/>
        </p:spPr>
      </p:pic>
      <p:sp>
        <p:nvSpPr>
          <p:cNvPr id="6" name="CaixaDeTexto 5"/>
          <p:cNvSpPr txBox="1"/>
          <p:nvPr/>
        </p:nvSpPr>
        <p:spPr>
          <a:xfrm>
            <a:off x="395537" y="1484784"/>
            <a:ext cx="8352928" cy="400110"/>
          </a:xfrm>
          <a:prstGeom prst="rect">
            <a:avLst/>
          </a:prstGeom>
          <a:noFill/>
        </p:spPr>
        <p:txBody>
          <a:bodyPr wrap="square" rtlCol="0">
            <a:spAutoFit/>
          </a:bodyPr>
          <a:lstStyle/>
          <a:p>
            <a:r>
              <a:rPr lang="en-US" sz="2000" smtClean="0"/>
              <a:t> </a:t>
            </a:r>
            <a:endParaRPr lang="en-US"/>
          </a:p>
        </p:txBody>
      </p:sp>
      <p:sp>
        <p:nvSpPr>
          <p:cNvPr id="5" name="Retângulo 4"/>
          <p:cNvSpPr/>
          <p:nvPr/>
        </p:nvSpPr>
        <p:spPr>
          <a:xfrm>
            <a:off x="578100" y="1260049"/>
            <a:ext cx="8307137" cy="584775"/>
          </a:xfrm>
          <a:prstGeom prst="rect">
            <a:avLst/>
          </a:prstGeom>
        </p:spPr>
        <p:txBody>
          <a:bodyPr wrap="square">
            <a:spAutoFit/>
          </a:bodyPr>
          <a:lstStyle/>
          <a:p>
            <a:pPr algn="ctr"/>
            <a:r>
              <a:rPr lang="en-US" sz="3200" b="1" smtClean="0">
                <a:solidFill>
                  <a:srgbClr val="002060"/>
                </a:solidFill>
              </a:rPr>
              <a:t>Thank you !</a:t>
            </a:r>
            <a:endParaRPr lang="en-US" sz="3200" b="1">
              <a:solidFill>
                <a:srgbClr val="002060"/>
              </a:solidFill>
            </a:endParaRPr>
          </a:p>
        </p:txBody>
      </p:sp>
      <p:sp>
        <p:nvSpPr>
          <p:cNvPr id="10" name="Title 1"/>
          <p:cNvSpPr>
            <a:spLocks noGrp="1"/>
          </p:cNvSpPr>
          <p:nvPr>
            <p:ph type="ctrTitle"/>
          </p:nvPr>
        </p:nvSpPr>
        <p:spPr>
          <a:xfrm>
            <a:off x="1475656" y="4667538"/>
            <a:ext cx="6480720" cy="576064"/>
          </a:xfrm>
        </p:spPr>
        <p:txBody>
          <a:bodyPr vert="horz">
            <a:noAutofit/>
          </a:bodyPr>
          <a:lstStyle/>
          <a:p>
            <a:pPr algn="l"/>
            <a:r>
              <a:rPr lang="en-US" sz="2300" smtClean="0">
                <a:solidFill>
                  <a:schemeClr val="tx1">
                    <a:lumMod val="65000"/>
                    <a:lumOff val="35000"/>
                  </a:schemeClr>
                </a:solidFill>
                <a:latin typeface="Coalition" pitchFamily="2" charset="0"/>
              </a:rPr>
              <a:t>TEChNOLOGy and AUTOMAtion</a:t>
            </a:r>
            <a:endParaRPr lang="en-US" sz="2300">
              <a:solidFill>
                <a:schemeClr val="tx1">
                  <a:lumMod val="65000"/>
                  <a:lumOff val="35000"/>
                </a:schemeClr>
              </a:solidFill>
              <a:latin typeface="Coalition" pitchFamily="2" charset="0"/>
            </a:endParaRPr>
          </a:p>
        </p:txBody>
      </p:sp>
      <p:pic>
        <p:nvPicPr>
          <p:cNvPr id="11" name="Picture 4" descr="EzTechLogo.gif"/>
          <p:cNvPicPr>
            <a:picLocks noChangeAspect="1"/>
          </p:cNvPicPr>
          <p:nvPr/>
        </p:nvPicPr>
        <p:blipFill>
          <a:blip r:embed="rId3" cstate="print"/>
          <a:stretch>
            <a:fillRect/>
          </a:stretch>
        </p:blipFill>
        <p:spPr>
          <a:xfrm>
            <a:off x="1727684" y="2420888"/>
            <a:ext cx="5436604" cy="2174642"/>
          </a:xfrm>
          <a:prstGeom prst="rect">
            <a:avLst/>
          </a:prstGeom>
        </p:spPr>
      </p:pic>
    </p:spTree>
    <p:extLst>
      <p:ext uri="{BB962C8B-B14F-4D97-AF65-F5344CB8AC3E}">
        <p14:creationId xmlns:p14="http://schemas.microsoft.com/office/powerpoint/2010/main" val="178865507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3"/>
          <p:cNvSpPr>
            <a:spLocks noGrp="1"/>
          </p:cNvSpPr>
          <p:nvPr>
            <p:ph type="sldNum" sz="quarter" idx="12"/>
          </p:nvPr>
        </p:nvSpPr>
        <p:spPr/>
        <p:txBody>
          <a:bodyPr/>
          <a:lstStyle/>
          <a:p>
            <a:fld id="{C3D7ECC1-64DB-4830-A5F0-B13E67A92AC5}" type="slidenum">
              <a:rPr lang="en-US" b="1" smtClean="0"/>
              <a:pPr/>
              <a:t>14</a:t>
            </a:fld>
            <a:endParaRPr lang="en-US" b="1"/>
          </a:p>
        </p:txBody>
      </p:sp>
      <p:sp>
        <p:nvSpPr>
          <p:cNvPr id="8" name="Retângulo 7"/>
          <p:cNvSpPr/>
          <p:nvPr/>
        </p:nvSpPr>
        <p:spPr>
          <a:xfrm>
            <a:off x="13648" y="13647"/>
            <a:ext cx="9000000" cy="721439"/>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400" b="1" dirty="0" smtClean="0">
                <a:solidFill>
                  <a:schemeClr val="tx1"/>
                </a:solidFill>
              </a:rPr>
              <a:t>SOFTWAREHOUSES</a:t>
            </a:r>
            <a:endParaRPr lang="en-US" sz="2400" b="1" dirty="0">
              <a:solidFill>
                <a:schemeClr val="tx1"/>
              </a:solidFill>
            </a:endParaRPr>
          </a:p>
        </p:txBody>
      </p:sp>
      <p:pic>
        <p:nvPicPr>
          <p:cNvPr id="7" name="Picture 1" descr="EzTechLogo.gif"/>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5537" y="119857"/>
            <a:ext cx="1178689" cy="509017"/>
          </a:xfrm>
          <a:prstGeom prst="rect">
            <a:avLst/>
          </a:prstGeom>
          <a:noFill/>
          <a:ln>
            <a:noFill/>
          </a:ln>
          <a:extLst/>
        </p:spPr>
      </p:pic>
      <p:sp>
        <p:nvSpPr>
          <p:cNvPr id="19" name="CaixaDeTexto 18"/>
          <p:cNvSpPr txBox="1"/>
          <p:nvPr/>
        </p:nvSpPr>
        <p:spPr>
          <a:xfrm>
            <a:off x="165467" y="980728"/>
            <a:ext cx="8352928" cy="584775"/>
          </a:xfrm>
          <a:prstGeom prst="rect">
            <a:avLst/>
          </a:prstGeom>
          <a:noFill/>
        </p:spPr>
        <p:txBody>
          <a:bodyPr wrap="square" rtlCol="0">
            <a:spAutoFit/>
          </a:bodyPr>
          <a:lstStyle/>
          <a:p>
            <a:r>
              <a:rPr lang="en-US" sz="3200" smtClean="0">
                <a:solidFill>
                  <a:schemeClr val="accent6">
                    <a:lumMod val="50000"/>
                  </a:schemeClr>
                </a:solidFill>
              </a:rPr>
              <a:t> </a:t>
            </a:r>
            <a:r>
              <a:rPr lang="en-US" sz="3200" b="1" smtClean="0">
                <a:solidFill>
                  <a:schemeClr val="accent6">
                    <a:lumMod val="50000"/>
                  </a:schemeClr>
                </a:solidFill>
              </a:rPr>
              <a:t>Software</a:t>
            </a:r>
            <a:endParaRPr lang="en-US" sz="2800">
              <a:solidFill>
                <a:schemeClr val="accent6">
                  <a:lumMod val="50000"/>
                </a:schemeClr>
              </a:solidFill>
            </a:endParaRPr>
          </a:p>
        </p:txBody>
      </p:sp>
      <p:sp>
        <p:nvSpPr>
          <p:cNvPr id="3" name="Hexágono 2"/>
          <p:cNvSpPr/>
          <p:nvPr/>
        </p:nvSpPr>
        <p:spPr>
          <a:xfrm>
            <a:off x="1055880" y="1990477"/>
            <a:ext cx="1584176" cy="1346448"/>
          </a:xfrm>
          <a:prstGeom prst="hexagon">
            <a:avLst/>
          </a:prstGeom>
          <a:gradFill flip="none" rotWithShape="1">
            <a:gsLst>
              <a:gs pos="0">
                <a:schemeClr val="accent1">
                  <a:lumMod val="75000"/>
                </a:schemeClr>
              </a:gs>
              <a:gs pos="50000">
                <a:schemeClr val="tx2">
                  <a:lumMod val="40000"/>
                  <a:lumOff val="60000"/>
                </a:schemeClr>
              </a:gs>
              <a:gs pos="100000">
                <a:schemeClr val="accent1">
                  <a:lumMod val="75000"/>
                </a:schemeClr>
              </a:gs>
            </a:gsLst>
            <a:lin ang="16200000" scaled="1"/>
            <a:tileRect/>
          </a:gra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b="1" smtClean="0">
                <a:solidFill>
                  <a:schemeClr val="tx1"/>
                </a:solidFill>
              </a:rPr>
              <a:t>PUMP</a:t>
            </a:r>
          </a:p>
        </p:txBody>
      </p:sp>
      <p:sp>
        <p:nvSpPr>
          <p:cNvPr id="11" name="Hexágono 10"/>
          <p:cNvSpPr/>
          <p:nvPr/>
        </p:nvSpPr>
        <p:spPr>
          <a:xfrm>
            <a:off x="2411760" y="2585536"/>
            <a:ext cx="2318302" cy="2088232"/>
          </a:xfrm>
          <a:prstGeom prst="hexagon">
            <a:avLst/>
          </a:prstGeom>
          <a:gradFill flip="none" rotWithShape="1">
            <a:gsLst>
              <a:gs pos="0">
                <a:schemeClr val="tx1">
                  <a:lumMod val="50000"/>
                  <a:lumOff val="50000"/>
                </a:schemeClr>
              </a:gs>
              <a:gs pos="50000">
                <a:schemeClr val="bg1">
                  <a:lumMod val="75000"/>
                </a:schemeClr>
              </a:gs>
              <a:gs pos="100000">
                <a:schemeClr val="tx1">
                  <a:lumMod val="50000"/>
                  <a:lumOff val="50000"/>
                </a:schemeClr>
              </a:gs>
            </a:gsLst>
            <a:lin ang="162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r"/>
            <a:r>
              <a:rPr lang="en-US" b="1" dirty="0" smtClean="0">
                <a:solidFill>
                  <a:schemeClr val="tx1"/>
                </a:solidFill>
              </a:rPr>
              <a:t>AUTOMATION</a:t>
            </a:r>
            <a:endParaRPr lang="en-US" b="1" dirty="0">
              <a:solidFill>
                <a:schemeClr val="tx1"/>
              </a:solidFill>
            </a:endParaRPr>
          </a:p>
        </p:txBody>
      </p:sp>
      <p:sp>
        <p:nvSpPr>
          <p:cNvPr id="12" name="Hexágono 11"/>
          <p:cNvSpPr/>
          <p:nvPr/>
        </p:nvSpPr>
        <p:spPr>
          <a:xfrm>
            <a:off x="6934219" y="2956428"/>
            <a:ext cx="1584176" cy="1346448"/>
          </a:xfrm>
          <a:prstGeom prst="hexagon">
            <a:avLst/>
          </a:prstGeom>
          <a:gradFill flip="none" rotWithShape="1">
            <a:gsLst>
              <a:gs pos="0">
                <a:schemeClr val="accent2">
                  <a:lumMod val="75000"/>
                </a:schemeClr>
              </a:gs>
              <a:gs pos="50000">
                <a:schemeClr val="accent2">
                  <a:lumMod val="40000"/>
                  <a:lumOff val="60000"/>
                </a:schemeClr>
              </a:gs>
              <a:gs pos="100000">
                <a:schemeClr val="accent2">
                  <a:lumMod val="75000"/>
                </a:schemeClr>
              </a:gs>
            </a:gsLst>
            <a:lin ang="16200000" scaled="1"/>
            <a:tileRect/>
          </a:gra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b="1" smtClean="0">
                <a:solidFill>
                  <a:schemeClr val="tx1"/>
                </a:solidFill>
              </a:rPr>
              <a:t>SYSTEM</a:t>
            </a:r>
            <a:endParaRPr lang="en-US" b="1">
              <a:solidFill>
                <a:schemeClr val="tx1"/>
              </a:solidFill>
            </a:endParaRPr>
          </a:p>
        </p:txBody>
      </p:sp>
      <p:sp>
        <p:nvSpPr>
          <p:cNvPr id="25" name="Hexágono 24"/>
          <p:cNvSpPr/>
          <p:nvPr/>
        </p:nvSpPr>
        <p:spPr>
          <a:xfrm>
            <a:off x="1055880" y="3921125"/>
            <a:ext cx="1584176" cy="1346448"/>
          </a:xfrm>
          <a:prstGeom prst="hexagon">
            <a:avLst/>
          </a:prstGeom>
          <a:gradFill flip="none" rotWithShape="1">
            <a:gsLst>
              <a:gs pos="0">
                <a:schemeClr val="accent1">
                  <a:lumMod val="75000"/>
                </a:schemeClr>
              </a:gs>
              <a:gs pos="50000">
                <a:schemeClr val="tx2">
                  <a:lumMod val="40000"/>
                  <a:lumOff val="60000"/>
                </a:schemeClr>
              </a:gs>
              <a:gs pos="100000">
                <a:schemeClr val="accent1">
                  <a:lumMod val="75000"/>
                </a:schemeClr>
              </a:gs>
            </a:gsLst>
            <a:lin ang="16200000" scaled="1"/>
            <a:tileRect/>
          </a:gra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b="1" smtClean="0">
                <a:solidFill>
                  <a:schemeClr val="tx1"/>
                </a:solidFill>
              </a:rPr>
              <a:t>PUMP</a:t>
            </a:r>
          </a:p>
        </p:txBody>
      </p:sp>
      <p:sp>
        <p:nvSpPr>
          <p:cNvPr id="26" name="Hexágono 25"/>
          <p:cNvSpPr/>
          <p:nvPr/>
        </p:nvSpPr>
        <p:spPr>
          <a:xfrm>
            <a:off x="2778823" y="4890864"/>
            <a:ext cx="1584176" cy="1346448"/>
          </a:xfrm>
          <a:prstGeom prst="hexagon">
            <a:avLst/>
          </a:prstGeom>
          <a:gradFill flip="none" rotWithShape="1">
            <a:gsLst>
              <a:gs pos="0">
                <a:schemeClr val="accent1">
                  <a:lumMod val="75000"/>
                </a:schemeClr>
              </a:gs>
              <a:gs pos="50000">
                <a:schemeClr val="tx2">
                  <a:lumMod val="40000"/>
                  <a:lumOff val="60000"/>
                </a:schemeClr>
              </a:gs>
              <a:gs pos="100000">
                <a:schemeClr val="accent1">
                  <a:lumMod val="75000"/>
                </a:schemeClr>
              </a:gs>
            </a:gsLst>
            <a:lin ang="16200000" scaled="1"/>
            <a:tileRect/>
          </a:gra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b="1" smtClean="0">
                <a:solidFill>
                  <a:schemeClr val="tx1"/>
                </a:solidFill>
              </a:rPr>
              <a:t>PUMP</a:t>
            </a:r>
          </a:p>
        </p:txBody>
      </p:sp>
      <p:sp>
        <p:nvSpPr>
          <p:cNvPr id="27" name="Hexágono 26"/>
          <p:cNvSpPr/>
          <p:nvPr/>
        </p:nvSpPr>
        <p:spPr>
          <a:xfrm>
            <a:off x="2778823" y="1002432"/>
            <a:ext cx="1584176" cy="1346448"/>
          </a:xfrm>
          <a:prstGeom prst="hexagon">
            <a:avLst/>
          </a:prstGeom>
          <a:gradFill flip="none" rotWithShape="1">
            <a:gsLst>
              <a:gs pos="0">
                <a:schemeClr val="accent1">
                  <a:lumMod val="75000"/>
                </a:schemeClr>
              </a:gs>
              <a:gs pos="50000">
                <a:schemeClr val="tx2">
                  <a:lumMod val="40000"/>
                  <a:lumOff val="60000"/>
                </a:schemeClr>
              </a:gs>
              <a:gs pos="100000">
                <a:schemeClr val="accent1">
                  <a:lumMod val="75000"/>
                </a:schemeClr>
              </a:gs>
            </a:gsLst>
            <a:lin ang="16200000" scaled="1"/>
            <a:tileRect/>
          </a:gra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b="1" smtClean="0">
                <a:solidFill>
                  <a:schemeClr val="tx1"/>
                </a:solidFill>
              </a:rPr>
              <a:t>PUMP</a:t>
            </a:r>
          </a:p>
        </p:txBody>
      </p:sp>
      <p:sp>
        <p:nvSpPr>
          <p:cNvPr id="28" name="AutoShape 12"/>
          <p:cNvSpPr>
            <a:spLocks noChangeAspect="1" noChangeArrowheads="1" noTextEdit="1"/>
          </p:cNvSpPr>
          <p:nvPr/>
        </p:nvSpPr>
        <p:spPr bwMode="auto">
          <a:xfrm>
            <a:off x="5060950" y="3336925"/>
            <a:ext cx="174307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Seta para a direita 1"/>
          <p:cNvSpPr/>
          <p:nvPr/>
        </p:nvSpPr>
        <p:spPr>
          <a:xfrm>
            <a:off x="4982763" y="3432401"/>
            <a:ext cx="1800200" cy="393248"/>
          </a:xfrm>
          <a:prstGeom prst="rightArrow">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smtClean="0"/>
              <a:t>Information</a:t>
            </a:r>
            <a:endParaRPr lang="en-US" b="1"/>
          </a:p>
        </p:txBody>
      </p:sp>
      <p:sp>
        <p:nvSpPr>
          <p:cNvPr id="17" name="Seta para a direita 16"/>
          <p:cNvSpPr/>
          <p:nvPr/>
        </p:nvSpPr>
        <p:spPr>
          <a:xfrm rot="5400000">
            <a:off x="3047538" y="2315589"/>
            <a:ext cx="1046746" cy="393248"/>
          </a:xfrm>
          <a:prstGeom prst="rightArrow">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smtClean="0"/>
              <a:t>Information</a:t>
            </a:r>
            <a:endParaRPr lang="en-US" sz="1100" b="1"/>
          </a:p>
        </p:txBody>
      </p:sp>
      <p:sp>
        <p:nvSpPr>
          <p:cNvPr id="18" name="Seta para a direita 17"/>
          <p:cNvSpPr/>
          <p:nvPr/>
        </p:nvSpPr>
        <p:spPr>
          <a:xfrm rot="19681726">
            <a:off x="2269188" y="3920592"/>
            <a:ext cx="941345" cy="393248"/>
          </a:xfrm>
          <a:prstGeom prst="rightArrow">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smtClean="0"/>
              <a:t>Information</a:t>
            </a:r>
            <a:endParaRPr lang="en-US" sz="1100" b="1"/>
          </a:p>
        </p:txBody>
      </p:sp>
      <p:sp>
        <p:nvSpPr>
          <p:cNvPr id="20" name="Seta para a direita 19"/>
          <p:cNvSpPr/>
          <p:nvPr/>
        </p:nvSpPr>
        <p:spPr>
          <a:xfrm rot="1948201">
            <a:off x="2224279" y="2905748"/>
            <a:ext cx="961420" cy="393248"/>
          </a:xfrm>
          <a:prstGeom prst="rightArrow">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smtClean="0"/>
              <a:t>Information</a:t>
            </a:r>
            <a:endParaRPr lang="en-US" sz="1100" b="1"/>
          </a:p>
        </p:txBody>
      </p:sp>
      <p:sp>
        <p:nvSpPr>
          <p:cNvPr id="21" name="Seta para a direita 20"/>
          <p:cNvSpPr/>
          <p:nvPr/>
        </p:nvSpPr>
        <p:spPr>
          <a:xfrm rot="16200000">
            <a:off x="3032167" y="4565839"/>
            <a:ext cx="1077490" cy="393248"/>
          </a:xfrm>
          <a:prstGeom prst="rightArrow">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smtClean="0"/>
              <a:t>Information</a:t>
            </a:r>
            <a:endParaRPr lang="en-US" sz="1100" b="1"/>
          </a:p>
        </p:txBody>
      </p:sp>
    </p:spTree>
    <p:extLst>
      <p:ext uri="{BB962C8B-B14F-4D97-AF65-F5344CB8AC3E}">
        <p14:creationId xmlns:p14="http://schemas.microsoft.com/office/powerpoint/2010/main" val="200794765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3"/>
          <p:cNvSpPr>
            <a:spLocks noGrp="1"/>
          </p:cNvSpPr>
          <p:nvPr>
            <p:ph type="sldNum" sz="quarter" idx="12"/>
          </p:nvPr>
        </p:nvSpPr>
        <p:spPr/>
        <p:txBody>
          <a:bodyPr/>
          <a:lstStyle/>
          <a:p>
            <a:fld id="{C3D7ECC1-64DB-4830-A5F0-B13E67A92AC5}" type="slidenum">
              <a:rPr lang="en-US" b="1" smtClean="0"/>
              <a:pPr/>
              <a:t>15</a:t>
            </a:fld>
            <a:endParaRPr lang="en-US" b="1"/>
          </a:p>
        </p:txBody>
      </p:sp>
      <p:sp>
        <p:nvSpPr>
          <p:cNvPr id="3" name="CaixaDeTexto 2"/>
          <p:cNvSpPr txBox="1"/>
          <p:nvPr/>
        </p:nvSpPr>
        <p:spPr>
          <a:xfrm>
            <a:off x="395537" y="1484784"/>
            <a:ext cx="8352928" cy="400110"/>
          </a:xfrm>
          <a:prstGeom prst="rect">
            <a:avLst/>
          </a:prstGeom>
          <a:noFill/>
        </p:spPr>
        <p:txBody>
          <a:bodyPr wrap="square" rtlCol="0">
            <a:spAutoFit/>
          </a:bodyPr>
          <a:lstStyle/>
          <a:p>
            <a:r>
              <a:rPr lang="en-US" sz="2000" smtClean="0"/>
              <a:t> </a:t>
            </a:r>
            <a:endParaRPr lang="en-US"/>
          </a:p>
        </p:txBody>
      </p:sp>
      <p:sp>
        <p:nvSpPr>
          <p:cNvPr id="8" name="Retângulo 7"/>
          <p:cNvSpPr/>
          <p:nvPr/>
        </p:nvSpPr>
        <p:spPr>
          <a:xfrm>
            <a:off x="13648" y="13647"/>
            <a:ext cx="9000000" cy="721439"/>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400" b="1" dirty="0" smtClean="0">
                <a:solidFill>
                  <a:schemeClr val="tx1"/>
                </a:solidFill>
              </a:rPr>
              <a:t>REPRESENTATIVES</a:t>
            </a:r>
            <a:endParaRPr lang="en-US" sz="2400" b="1" dirty="0">
              <a:solidFill>
                <a:schemeClr val="tx1"/>
              </a:solidFill>
            </a:endParaRPr>
          </a:p>
        </p:txBody>
      </p:sp>
      <p:pic>
        <p:nvPicPr>
          <p:cNvPr id="7" name="Picture 1" descr="EzTechLogo.gif"/>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5537" y="119857"/>
            <a:ext cx="1178689" cy="509017"/>
          </a:xfrm>
          <a:prstGeom prst="rect">
            <a:avLst/>
          </a:prstGeom>
          <a:noFill/>
          <a:ln>
            <a:noFill/>
          </a:ln>
          <a:extLst/>
        </p:spPr>
      </p:pic>
      <p:sp>
        <p:nvSpPr>
          <p:cNvPr id="23" name="CaixaDeTexto 22"/>
          <p:cNvSpPr txBox="1"/>
          <p:nvPr/>
        </p:nvSpPr>
        <p:spPr>
          <a:xfrm>
            <a:off x="395537" y="1484784"/>
            <a:ext cx="8352928" cy="400110"/>
          </a:xfrm>
          <a:prstGeom prst="rect">
            <a:avLst/>
          </a:prstGeom>
          <a:noFill/>
        </p:spPr>
        <p:txBody>
          <a:bodyPr wrap="square" rtlCol="0">
            <a:spAutoFit/>
          </a:bodyPr>
          <a:lstStyle/>
          <a:p>
            <a:r>
              <a:rPr lang="en-US" sz="2000" smtClean="0"/>
              <a:t> </a:t>
            </a:r>
            <a:endParaRPr lang="en-US"/>
          </a:p>
        </p:txBody>
      </p:sp>
      <p:sp>
        <p:nvSpPr>
          <p:cNvPr id="24" name="Arredondar Retângulo em um Canto Diagonal 23"/>
          <p:cNvSpPr/>
          <p:nvPr/>
        </p:nvSpPr>
        <p:spPr>
          <a:xfrm>
            <a:off x="395537" y="1565503"/>
            <a:ext cx="8352928" cy="4887833"/>
          </a:xfrm>
          <a:prstGeom prst="round2Diag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p>
            <a:endParaRPr lang="en-US" sz="2000" b="1" smtClean="0">
              <a:solidFill>
                <a:schemeClr val="tx1"/>
              </a:solidFill>
            </a:endParaRPr>
          </a:p>
        </p:txBody>
      </p:sp>
      <p:pic>
        <p:nvPicPr>
          <p:cNvPr id="25" name="Picture 4" descr="C:\Users\EZTech-S\AppData\Local\Microsoft\Windows\Temporary Internet Files\Content.IE5\X2YYL0TI\MC900326640[1].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99736" y="1844824"/>
            <a:ext cx="1371605" cy="1245712"/>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4" descr="C:\Users\EZTech-S\AppData\Local\Microsoft\Windows\Temporary Internet Files\Content.IE5\X2YYL0TI\MC900326640[1].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99735" y="3429000"/>
            <a:ext cx="1371605" cy="1245712"/>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4" descr="C:\Users\EZTech-S\AppData\Local\Microsoft\Windows\Temporary Internet Files\Content.IE5\X2YYL0TI\MC900326640[1].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99734" y="5013176"/>
            <a:ext cx="1371605" cy="1245712"/>
          </a:xfrm>
          <a:prstGeom prst="rect">
            <a:avLst/>
          </a:prstGeom>
          <a:noFill/>
          <a:extLst>
            <a:ext uri="{909E8E84-426E-40DD-AFC4-6F175D3DCCD1}">
              <a14:hiddenFill xmlns:a14="http://schemas.microsoft.com/office/drawing/2010/main">
                <a:solidFill>
                  <a:srgbClr val="FFFFFF"/>
                </a:solidFill>
              </a14:hiddenFill>
            </a:ext>
          </a:extLst>
        </p:spPr>
      </p:pic>
      <p:sp>
        <p:nvSpPr>
          <p:cNvPr id="28" name="Seta para a direita 27"/>
          <p:cNvSpPr/>
          <p:nvPr/>
        </p:nvSpPr>
        <p:spPr>
          <a:xfrm>
            <a:off x="2915816" y="4110488"/>
            <a:ext cx="936104" cy="254616"/>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Seta para a direita 28"/>
          <p:cNvSpPr/>
          <p:nvPr/>
        </p:nvSpPr>
        <p:spPr>
          <a:xfrm rot="2307625">
            <a:off x="5015571" y="4998812"/>
            <a:ext cx="1335222" cy="277278"/>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CaixaDeTexto 29"/>
          <p:cNvSpPr txBox="1"/>
          <p:nvPr/>
        </p:nvSpPr>
        <p:spPr>
          <a:xfrm>
            <a:off x="1275793" y="3300008"/>
            <a:ext cx="1838965" cy="369332"/>
          </a:xfrm>
          <a:prstGeom prst="rect">
            <a:avLst/>
          </a:prstGeom>
          <a:noFill/>
        </p:spPr>
        <p:txBody>
          <a:bodyPr wrap="none" rtlCol="0">
            <a:spAutoFit/>
          </a:bodyPr>
          <a:lstStyle/>
          <a:p>
            <a:r>
              <a:rPr lang="en-US" b="1" smtClean="0"/>
              <a:t>Softwarehouse</a:t>
            </a:r>
            <a:endParaRPr lang="en-US" b="1"/>
          </a:p>
        </p:txBody>
      </p:sp>
      <p:sp>
        <p:nvSpPr>
          <p:cNvPr id="31" name="CaixaDeTexto 30"/>
          <p:cNvSpPr txBox="1"/>
          <p:nvPr/>
        </p:nvSpPr>
        <p:spPr>
          <a:xfrm>
            <a:off x="7671339" y="2204351"/>
            <a:ext cx="825867" cy="369332"/>
          </a:xfrm>
          <a:prstGeom prst="rect">
            <a:avLst/>
          </a:prstGeom>
          <a:noFill/>
        </p:spPr>
        <p:txBody>
          <a:bodyPr wrap="none" rtlCol="0">
            <a:spAutoFit/>
          </a:bodyPr>
          <a:lstStyle/>
          <a:p>
            <a:r>
              <a:rPr lang="en-US" b="1" dirty="0" smtClean="0"/>
              <a:t>Client</a:t>
            </a:r>
            <a:endParaRPr lang="en-US" b="1" dirty="0"/>
          </a:p>
        </p:txBody>
      </p:sp>
      <p:sp>
        <p:nvSpPr>
          <p:cNvPr id="32" name="CaixaDeTexto 31"/>
          <p:cNvSpPr txBox="1"/>
          <p:nvPr/>
        </p:nvSpPr>
        <p:spPr>
          <a:xfrm>
            <a:off x="7671338" y="3892406"/>
            <a:ext cx="825867" cy="369332"/>
          </a:xfrm>
          <a:prstGeom prst="rect">
            <a:avLst/>
          </a:prstGeom>
          <a:noFill/>
        </p:spPr>
        <p:txBody>
          <a:bodyPr wrap="none" rtlCol="0">
            <a:spAutoFit/>
          </a:bodyPr>
          <a:lstStyle/>
          <a:p>
            <a:r>
              <a:rPr lang="en-US" b="1" dirty="0" smtClean="0"/>
              <a:t>Client</a:t>
            </a:r>
            <a:endParaRPr lang="en-US" b="1" dirty="0"/>
          </a:p>
        </p:txBody>
      </p:sp>
      <p:sp>
        <p:nvSpPr>
          <p:cNvPr id="33" name="CaixaDeTexto 32"/>
          <p:cNvSpPr txBox="1"/>
          <p:nvPr/>
        </p:nvSpPr>
        <p:spPr>
          <a:xfrm>
            <a:off x="7673533" y="5451366"/>
            <a:ext cx="825867" cy="369332"/>
          </a:xfrm>
          <a:prstGeom prst="rect">
            <a:avLst/>
          </a:prstGeom>
          <a:noFill/>
        </p:spPr>
        <p:txBody>
          <a:bodyPr wrap="none" rtlCol="0">
            <a:spAutoFit/>
          </a:bodyPr>
          <a:lstStyle/>
          <a:p>
            <a:r>
              <a:rPr lang="en-US" b="1" dirty="0" smtClean="0"/>
              <a:t>Client</a:t>
            </a:r>
            <a:endParaRPr lang="en-US" b="1" dirty="0"/>
          </a:p>
        </p:txBody>
      </p:sp>
      <p:pic>
        <p:nvPicPr>
          <p:cNvPr id="34" name="Picture 2" descr="C:\Users\EZTech-S\AppData\Local\Microsoft\Windows\Temporary Internet Files\Content.IE5\9CU3WA1Y\MC900319496[2].wm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785179" y="3814071"/>
            <a:ext cx="1456938" cy="895333"/>
          </a:xfrm>
          <a:prstGeom prst="rect">
            <a:avLst/>
          </a:prstGeom>
          <a:noFill/>
          <a:extLst>
            <a:ext uri="{909E8E84-426E-40DD-AFC4-6F175D3DCCD1}">
              <a14:hiddenFill xmlns:a14="http://schemas.microsoft.com/office/drawing/2010/main">
                <a:solidFill>
                  <a:srgbClr val="FFFFFF"/>
                </a:solidFill>
              </a14:hiddenFill>
            </a:ext>
          </a:extLst>
        </p:spPr>
      </p:pic>
      <p:sp>
        <p:nvSpPr>
          <p:cNvPr id="35" name="Seta para a direita 34"/>
          <p:cNvSpPr/>
          <p:nvPr/>
        </p:nvSpPr>
        <p:spPr>
          <a:xfrm>
            <a:off x="5256192" y="4110488"/>
            <a:ext cx="1008000" cy="247214"/>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Seta para a direita 35"/>
          <p:cNvSpPr/>
          <p:nvPr/>
        </p:nvSpPr>
        <p:spPr>
          <a:xfrm rot="19425265">
            <a:off x="5012189" y="3148824"/>
            <a:ext cx="1335222" cy="277278"/>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CaixaDeTexto 36"/>
          <p:cNvSpPr txBox="1"/>
          <p:nvPr/>
        </p:nvSpPr>
        <p:spPr>
          <a:xfrm>
            <a:off x="3635896" y="3284984"/>
            <a:ext cx="1364476" cy="369332"/>
          </a:xfrm>
          <a:prstGeom prst="rect">
            <a:avLst/>
          </a:prstGeom>
          <a:noFill/>
        </p:spPr>
        <p:txBody>
          <a:bodyPr wrap="none" rtlCol="0">
            <a:spAutoFit/>
          </a:bodyPr>
          <a:lstStyle/>
          <a:p>
            <a:r>
              <a:rPr lang="en-US" b="1" dirty="0" smtClean="0"/>
              <a:t>Distributor</a:t>
            </a:r>
            <a:endParaRPr lang="en-US" b="1" dirty="0"/>
          </a:p>
        </p:txBody>
      </p:sp>
      <p:grpSp>
        <p:nvGrpSpPr>
          <p:cNvPr id="38" name="Grupo 37"/>
          <p:cNvGrpSpPr/>
          <p:nvPr/>
        </p:nvGrpSpPr>
        <p:grpSpPr>
          <a:xfrm>
            <a:off x="1667432" y="3844979"/>
            <a:ext cx="1025525" cy="750887"/>
            <a:chOff x="3340100" y="1717675"/>
            <a:chExt cx="1025525" cy="750887"/>
          </a:xfrm>
        </p:grpSpPr>
        <p:sp>
          <p:nvSpPr>
            <p:cNvPr id="39" name="Freeform 45"/>
            <p:cNvSpPr>
              <a:spLocks/>
            </p:cNvSpPr>
            <p:nvPr/>
          </p:nvSpPr>
          <p:spPr bwMode="auto">
            <a:xfrm>
              <a:off x="3390900" y="1717675"/>
              <a:ext cx="936625" cy="750887"/>
            </a:xfrm>
            <a:custGeom>
              <a:avLst/>
              <a:gdLst>
                <a:gd name="T0" fmla="*/ 648 w 1179"/>
                <a:gd name="T1" fmla="*/ 946 h 948"/>
                <a:gd name="T2" fmla="*/ 764 w 1179"/>
                <a:gd name="T3" fmla="*/ 927 h 948"/>
                <a:gd name="T4" fmla="*/ 870 w 1179"/>
                <a:gd name="T5" fmla="*/ 890 h 948"/>
                <a:gd name="T6" fmla="*/ 964 w 1179"/>
                <a:gd name="T7" fmla="*/ 839 h 948"/>
                <a:gd name="T8" fmla="*/ 1045 w 1179"/>
                <a:gd name="T9" fmla="*/ 775 h 948"/>
                <a:gd name="T10" fmla="*/ 1108 w 1179"/>
                <a:gd name="T11" fmla="*/ 700 h 948"/>
                <a:gd name="T12" fmla="*/ 1153 w 1179"/>
                <a:gd name="T13" fmla="*/ 615 h 948"/>
                <a:gd name="T14" fmla="*/ 1176 w 1179"/>
                <a:gd name="T15" fmla="*/ 523 h 948"/>
                <a:gd name="T16" fmla="*/ 1176 w 1179"/>
                <a:gd name="T17" fmla="*/ 426 h 948"/>
                <a:gd name="T18" fmla="*/ 1153 w 1179"/>
                <a:gd name="T19" fmla="*/ 334 h 948"/>
                <a:gd name="T20" fmla="*/ 1108 w 1179"/>
                <a:gd name="T21" fmla="*/ 248 h 948"/>
                <a:gd name="T22" fmla="*/ 1045 w 1179"/>
                <a:gd name="T23" fmla="*/ 173 h 948"/>
                <a:gd name="T24" fmla="*/ 964 w 1179"/>
                <a:gd name="T25" fmla="*/ 109 h 948"/>
                <a:gd name="T26" fmla="*/ 870 w 1179"/>
                <a:gd name="T27" fmla="*/ 58 h 948"/>
                <a:gd name="T28" fmla="*/ 764 w 1179"/>
                <a:gd name="T29" fmla="*/ 21 h 948"/>
                <a:gd name="T30" fmla="*/ 648 w 1179"/>
                <a:gd name="T31" fmla="*/ 3 h 948"/>
                <a:gd name="T32" fmla="*/ 529 w 1179"/>
                <a:gd name="T33" fmla="*/ 3 h 948"/>
                <a:gd name="T34" fmla="*/ 413 w 1179"/>
                <a:gd name="T35" fmla="*/ 21 h 948"/>
                <a:gd name="T36" fmla="*/ 309 w 1179"/>
                <a:gd name="T37" fmla="*/ 58 h 948"/>
                <a:gd name="T38" fmla="*/ 214 w 1179"/>
                <a:gd name="T39" fmla="*/ 109 h 948"/>
                <a:gd name="T40" fmla="*/ 135 w 1179"/>
                <a:gd name="T41" fmla="*/ 173 h 948"/>
                <a:gd name="T42" fmla="*/ 71 w 1179"/>
                <a:gd name="T43" fmla="*/ 248 h 948"/>
                <a:gd name="T44" fmla="*/ 26 w 1179"/>
                <a:gd name="T45" fmla="*/ 334 h 948"/>
                <a:gd name="T46" fmla="*/ 3 w 1179"/>
                <a:gd name="T47" fmla="*/ 426 h 948"/>
                <a:gd name="T48" fmla="*/ 3 w 1179"/>
                <a:gd name="T49" fmla="*/ 523 h 948"/>
                <a:gd name="T50" fmla="*/ 26 w 1179"/>
                <a:gd name="T51" fmla="*/ 615 h 948"/>
                <a:gd name="T52" fmla="*/ 71 w 1179"/>
                <a:gd name="T53" fmla="*/ 700 h 948"/>
                <a:gd name="T54" fmla="*/ 135 w 1179"/>
                <a:gd name="T55" fmla="*/ 775 h 948"/>
                <a:gd name="T56" fmla="*/ 214 w 1179"/>
                <a:gd name="T57" fmla="*/ 839 h 948"/>
                <a:gd name="T58" fmla="*/ 309 w 1179"/>
                <a:gd name="T59" fmla="*/ 890 h 948"/>
                <a:gd name="T60" fmla="*/ 413 w 1179"/>
                <a:gd name="T61" fmla="*/ 927 h 948"/>
                <a:gd name="T62" fmla="*/ 529 w 1179"/>
                <a:gd name="T63" fmla="*/ 946 h 9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79" h="948">
                  <a:moveTo>
                    <a:pt x="589" y="948"/>
                  </a:moveTo>
                  <a:lnTo>
                    <a:pt x="648" y="946"/>
                  </a:lnTo>
                  <a:lnTo>
                    <a:pt x="707" y="939"/>
                  </a:lnTo>
                  <a:lnTo>
                    <a:pt x="764" y="927"/>
                  </a:lnTo>
                  <a:lnTo>
                    <a:pt x="819" y="911"/>
                  </a:lnTo>
                  <a:lnTo>
                    <a:pt x="870" y="890"/>
                  </a:lnTo>
                  <a:lnTo>
                    <a:pt x="919" y="867"/>
                  </a:lnTo>
                  <a:lnTo>
                    <a:pt x="964" y="839"/>
                  </a:lnTo>
                  <a:lnTo>
                    <a:pt x="1007" y="810"/>
                  </a:lnTo>
                  <a:lnTo>
                    <a:pt x="1045" y="775"/>
                  </a:lnTo>
                  <a:lnTo>
                    <a:pt x="1078" y="739"/>
                  </a:lnTo>
                  <a:lnTo>
                    <a:pt x="1108" y="700"/>
                  </a:lnTo>
                  <a:lnTo>
                    <a:pt x="1133" y="659"/>
                  </a:lnTo>
                  <a:lnTo>
                    <a:pt x="1153" y="615"/>
                  </a:lnTo>
                  <a:lnTo>
                    <a:pt x="1168" y="570"/>
                  </a:lnTo>
                  <a:lnTo>
                    <a:pt x="1176" y="523"/>
                  </a:lnTo>
                  <a:lnTo>
                    <a:pt x="1179" y="474"/>
                  </a:lnTo>
                  <a:lnTo>
                    <a:pt x="1176" y="426"/>
                  </a:lnTo>
                  <a:lnTo>
                    <a:pt x="1168" y="378"/>
                  </a:lnTo>
                  <a:lnTo>
                    <a:pt x="1153" y="334"/>
                  </a:lnTo>
                  <a:lnTo>
                    <a:pt x="1133" y="290"/>
                  </a:lnTo>
                  <a:lnTo>
                    <a:pt x="1108" y="248"/>
                  </a:lnTo>
                  <a:lnTo>
                    <a:pt x="1078" y="209"/>
                  </a:lnTo>
                  <a:lnTo>
                    <a:pt x="1045" y="173"/>
                  </a:lnTo>
                  <a:lnTo>
                    <a:pt x="1007" y="139"/>
                  </a:lnTo>
                  <a:lnTo>
                    <a:pt x="964" y="109"/>
                  </a:lnTo>
                  <a:lnTo>
                    <a:pt x="919" y="81"/>
                  </a:lnTo>
                  <a:lnTo>
                    <a:pt x="870" y="58"/>
                  </a:lnTo>
                  <a:lnTo>
                    <a:pt x="819" y="37"/>
                  </a:lnTo>
                  <a:lnTo>
                    <a:pt x="764" y="21"/>
                  </a:lnTo>
                  <a:lnTo>
                    <a:pt x="707" y="10"/>
                  </a:lnTo>
                  <a:lnTo>
                    <a:pt x="648" y="3"/>
                  </a:lnTo>
                  <a:lnTo>
                    <a:pt x="589" y="0"/>
                  </a:lnTo>
                  <a:lnTo>
                    <a:pt x="529" y="3"/>
                  </a:lnTo>
                  <a:lnTo>
                    <a:pt x="470" y="10"/>
                  </a:lnTo>
                  <a:lnTo>
                    <a:pt x="413" y="21"/>
                  </a:lnTo>
                  <a:lnTo>
                    <a:pt x="359" y="37"/>
                  </a:lnTo>
                  <a:lnTo>
                    <a:pt x="309" y="58"/>
                  </a:lnTo>
                  <a:lnTo>
                    <a:pt x="259" y="81"/>
                  </a:lnTo>
                  <a:lnTo>
                    <a:pt x="214" y="109"/>
                  </a:lnTo>
                  <a:lnTo>
                    <a:pt x="173" y="139"/>
                  </a:lnTo>
                  <a:lnTo>
                    <a:pt x="135" y="173"/>
                  </a:lnTo>
                  <a:lnTo>
                    <a:pt x="100" y="209"/>
                  </a:lnTo>
                  <a:lnTo>
                    <a:pt x="71" y="248"/>
                  </a:lnTo>
                  <a:lnTo>
                    <a:pt x="46" y="290"/>
                  </a:lnTo>
                  <a:lnTo>
                    <a:pt x="26" y="334"/>
                  </a:lnTo>
                  <a:lnTo>
                    <a:pt x="11" y="378"/>
                  </a:lnTo>
                  <a:lnTo>
                    <a:pt x="3" y="426"/>
                  </a:lnTo>
                  <a:lnTo>
                    <a:pt x="0" y="474"/>
                  </a:lnTo>
                  <a:lnTo>
                    <a:pt x="3" y="523"/>
                  </a:lnTo>
                  <a:lnTo>
                    <a:pt x="11" y="570"/>
                  </a:lnTo>
                  <a:lnTo>
                    <a:pt x="26" y="615"/>
                  </a:lnTo>
                  <a:lnTo>
                    <a:pt x="46" y="659"/>
                  </a:lnTo>
                  <a:lnTo>
                    <a:pt x="71" y="700"/>
                  </a:lnTo>
                  <a:lnTo>
                    <a:pt x="100" y="739"/>
                  </a:lnTo>
                  <a:lnTo>
                    <a:pt x="135" y="775"/>
                  </a:lnTo>
                  <a:lnTo>
                    <a:pt x="173" y="810"/>
                  </a:lnTo>
                  <a:lnTo>
                    <a:pt x="214" y="839"/>
                  </a:lnTo>
                  <a:lnTo>
                    <a:pt x="259" y="867"/>
                  </a:lnTo>
                  <a:lnTo>
                    <a:pt x="309" y="890"/>
                  </a:lnTo>
                  <a:lnTo>
                    <a:pt x="359" y="911"/>
                  </a:lnTo>
                  <a:lnTo>
                    <a:pt x="413" y="927"/>
                  </a:lnTo>
                  <a:lnTo>
                    <a:pt x="470" y="939"/>
                  </a:lnTo>
                  <a:lnTo>
                    <a:pt x="529" y="946"/>
                  </a:lnTo>
                  <a:lnTo>
                    <a:pt x="589" y="948"/>
                  </a:lnTo>
                  <a:close/>
                </a:path>
              </a:pathLst>
            </a:custGeom>
            <a:solidFill>
              <a:srgbClr val="FFD1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46"/>
            <p:cNvSpPr>
              <a:spLocks/>
            </p:cNvSpPr>
            <p:nvPr/>
          </p:nvSpPr>
          <p:spPr bwMode="auto">
            <a:xfrm>
              <a:off x="3400425" y="1724025"/>
              <a:ext cx="917575" cy="738187"/>
            </a:xfrm>
            <a:custGeom>
              <a:avLst/>
              <a:gdLst>
                <a:gd name="T0" fmla="*/ 637 w 1158"/>
                <a:gd name="T1" fmla="*/ 926 h 929"/>
                <a:gd name="T2" fmla="*/ 751 w 1158"/>
                <a:gd name="T3" fmla="*/ 908 h 929"/>
                <a:gd name="T4" fmla="*/ 855 w 1158"/>
                <a:gd name="T5" fmla="*/ 872 h 929"/>
                <a:gd name="T6" fmla="*/ 947 w 1158"/>
                <a:gd name="T7" fmla="*/ 823 h 929"/>
                <a:gd name="T8" fmla="*/ 1025 w 1158"/>
                <a:gd name="T9" fmla="*/ 760 h 929"/>
                <a:gd name="T10" fmla="*/ 1088 w 1158"/>
                <a:gd name="T11" fmla="*/ 685 h 929"/>
                <a:gd name="T12" fmla="*/ 1131 w 1158"/>
                <a:gd name="T13" fmla="*/ 602 h 929"/>
                <a:gd name="T14" fmla="*/ 1154 w 1158"/>
                <a:gd name="T15" fmla="*/ 511 h 929"/>
                <a:gd name="T16" fmla="*/ 1154 w 1158"/>
                <a:gd name="T17" fmla="*/ 417 h 929"/>
                <a:gd name="T18" fmla="*/ 1131 w 1158"/>
                <a:gd name="T19" fmla="*/ 326 h 929"/>
                <a:gd name="T20" fmla="*/ 1088 w 1158"/>
                <a:gd name="T21" fmla="*/ 243 h 929"/>
                <a:gd name="T22" fmla="*/ 1025 w 1158"/>
                <a:gd name="T23" fmla="*/ 168 h 929"/>
                <a:gd name="T24" fmla="*/ 947 w 1158"/>
                <a:gd name="T25" fmla="*/ 106 h 929"/>
                <a:gd name="T26" fmla="*/ 855 w 1158"/>
                <a:gd name="T27" fmla="*/ 56 h 929"/>
                <a:gd name="T28" fmla="*/ 751 w 1158"/>
                <a:gd name="T29" fmla="*/ 20 h 929"/>
                <a:gd name="T30" fmla="*/ 637 w 1158"/>
                <a:gd name="T31" fmla="*/ 2 h 929"/>
                <a:gd name="T32" fmla="*/ 520 w 1158"/>
                <a:gd name="T33" fmla="*/ 2 h 929"/>
                <a:gd name="T34" fmla="*/ 407 w 1158"/>
                <a:gd name="T35" fmla="*/ 20 h 929"/>
                <a:gd name="T36" fmla="*/ 303 w 1158"/>
                <a:gd name="T37" fmla="*/ 56 h 929"/>
                <a:gd name="T38" fmla="*/ 211 w 1158"/>
                <a:gd name="T39" fmla="*/ 106 h 929"/>
                <a:gd name="T40" fmla="*/ 133 w 1158"/>
                <a:gd name="T41" fmla="*/ 168 h 929"/>
                <a:gd name="T42" fmla="*/ 71 w 1158"/>
                <a:gd name="T43" fmla="*/ 243 h 929"/>
                <a:gd name="T44" fmla="*/ 27 w 1158"/>
                <a:gd name="T45" fmla="*/ 326 h 929"/>
                <a:gd name="T46" fmla="*/ 4 w 1158"/>
                <a:gd name="T47" fmla="*/ 417 h 929"/>
                <a:gd name="T48" fmla="*/ 4 w 1158"/>
                <a:gd name="T49" fmla="*/ 511 h 929"/>
                <a:gd name="T50" fmla="*/ 27 w 1158"/>
                <a:gd name="T51" fmla="*/ 602 h 929"/>
                <a:gd name="T52" fmla="*/ 71 w 1158"/>
                <a:gd name="T53" fmla="*/ 685 h 929"/>
                <a:gd name="T54" fmla="*/ 133 w 1158"/>
                <a:gd name="T55" fmla="*/ 760 h 929"/>
                <a:gd name="T56" fmla="*/ 211 w 1158"/>
                <a:gd name="T57" fmla="*/ 823 h 929"/>
                <a:gd name="T58" fmla="*/ 303 w 1158"/>
                <a:gd name="T59" fmla="*/ 872 h 929"/>
                <a:gd name="T60" fmla="*/ 407 w 1158"/>
                <a:gd name="T61" fmla="*/ 908 h 929"/>
                <a:gd name="T62" fmla="*/ 520 w 1158"/>
                <a:gd name="T63" fmla="*/ 926 h 9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58" h="929">
                  <a:moveTo>
                    <a:pt x="579" y="929"/>
                  </a:moveTo>
                  <a:lnTo>
                    <a:pt x="637" y="926"/>
                  </a:lnTo>
                  <a:lnTo>
                    <a:pt x="695" y="919"/>
                  </a:lnTo>
                  <a:lnTo>
                    <a:pt x="751" y="908"/>
                  </a:lnTo>
                  <a:lnTo>
                    <a:pt x="804" y="892"/>
                  </a:lnTo>
                  <a:lnTo>
                    <a:pt x="855" y="872"/>
                  </a:lnTo>
                  <a:lnTo>
                    <a:pt x="902" y="849"/>
                  </a:lnTo>
                  <a:lnTo>
                    <a:pt x="947" y="823"/>
                  </a:lnTo>
                  <a:lnTo>
                    <a:pt x="989" y="793"/>
                  </a:lnTo>
                  <a:lnTo>
                    <a:pt x="1025" y="760"/>
                  </a:lnTo>
                  <a:lnTo>
                    <a:pt x="1059" y="725"/>
                  </a:lnTo>
                  <a:lnTo>
                    <a:pt x="1088" y="685"/>
                  </a:lnTo>
                  <a:lnTo>
                    <a:pt x="1113" y="645"/>
                  </a:lnTo>
                  <a:lnTo>
                    <a:pt x="1131" y="602"/>
                  </a:lnTo>
                  <a:lnTo>
                    <a:pt x="1146" y="557"/>
                  </a:lnTo>
                  <a:lnTo>
                    <a:pt x="1154" y="511"/>
                  </a:lnTo>
                  <a:lnTo>
                    <a:pt x="1158" y="464"/>
                  </a:lnTo>
                  <a:lnTo>
                    <a:pt x="1154" y="417"/>
                  </a:lnTo>
                  <a:lnTo>
                    <a:pt x="1146" y="371"/>
                  </a:lnTo>
                  <a:lnTo>
                    <a:pt x="1131" y="326"/>
                  </a:lnTo>
                  <a:lnTo>
                    <a:pt x="1113" y="283"/>
                  </a:lnTo>
                  <a:lnTo>
                    <a:pt x="1088" y="243"/>
                  </a:lnTo>
                  <a:lnTo>
                    <a:pt x="1059" y="204"/>
                  </a:lnTo>
                  <a:lnTo>
                    <a:pt x="1025" y="168"/>
                  </a:lnTo>
                  <a:lnTo>
                    <a:pt x="989" y="136"/>
                  </a:lnTo>
                  <a:lnTo>
                    <a:pt x="947" y="106"/>
                  </a:lnTo>
                  <a:lnTo>
                    <a:pt x="902" y="79"/>
                  </a:lnTo>
                  <a:lnTo>
                    <a:pt x="855" y="56"/>
                  </a:lnTo>
                  <a:lnTo>
                    <a:pt x="804" y="37"/>
                  </a:lnTo>
                  <a:lnTo>
                    <a:pt x="751" y="20"/>
                  </a:lnTo>
                  <a:lnTo>
                    <a:pt x="695" y="9"/>
                  </a:lnTo>
                  <a:lnTo>
                    <a:pt x="637" y="2"/>
                  </a:lnTo>
                  <a:lnTo>
                    <a:pt x="579" y="0"/>
                  </a:lnTo>
                  <a:lnTo>
                    <a:pt x="520" y="2"/>
                  </a:lnTo>
                  <a:lnTo>
                    <a:pt x="462" y="9"/>
                  </a:lnTo>
                  <a:lnTo>
                    <a:pt x="407" y="20"/>
                  </a:lnTo>
                  <a:lnTo>
                    <a:pt x="354" y="37"/>
                  </a:lnTo>
                  <a:lnTo>
                    <a:pt x="303" y="56"/>
                  </a:lnTo>
                  <a:lnTo>
                    <a:pt x="256" y="79"/>
                  </a:lnTo>
                  <a:lnTo>
                    <a:pt x="211" y="106"/>
                  </a:lnTo>
                  <a:lnTo>
                    <a:pt x="171" y="136"/>
                  </a:lnTo>
                  <a:lnTo>
                    <a:pt x="133" y="168"/>
                  </a:lnTo>
                  <a:lnTo>
                    <a:pt x="99" y="204"/>
                  </a:lnTo>
                  <a:lnTo>
                    <a:pt x="71" y="243"/>
                  </a:lnTo>
                  <a:lnTo>
                    <a:pt x="46" y="283"/>
                  </a:lnTo>
                  <a:lnTo>
                    <a:pt x="27" y="326"/>
                  </a:lnTo>
                  <a:lnTo>
                    <a:pt x="12" y="371"/>
                  </a:lnTo>
                  <a:lnTo>
                    <a:pt x="4" y="417"/>
                  </a:lnTo>
                  <a:lnTo>
                    <a:pt x="0" y="464"/>
                  </a:lnTo>
                  <a:lnTo>
                    <a:pt x="4" y="511"/>
                  </a:lnTo>
                  <a:lnTo>
                    <a:pt x="12" y="557"/>
                  </a:lnTo>
                  <a:lnTo>
                    <a:pt x="27" y="602"/>
                  </a:lnTo>
                  <a:lnTo>
                    <a:pt x="46" y="645"/>
                  </a:lnTo>
                  <a:lnTo>
                    <a:pt x="71" y="685"/>
                  </a:lnTo>
                  <a:lnTo>
                    <a:pt x="99" y="725"/>
                  </a:lnTo>
                  <a:lnTo>
                    <a:pt x="133" y="760"/>
                  </a:lnTo>
                  <a:lnTo>
                    <a:pt x="171" y="793"/>
                  </a:lnTo>
                  <a:lnTo>
                    <a:pt x="211" y="823"/>
                  </a:lnTo>
                  <a:lnTo>
                    <a:pt x="256" y="849"/>
                  </a:lnTo>
                  <a:lnTo>
                    <a:pt x="303" y="872"/>
                  </a:lnTo>
                  <a:lnTo>
                    <a:pt x="354" y="892"/>
                  </a:lnTo>
                  <a:lnTo>
                    <a:pt x="407" y="908"/>
                  </a:lnTo>
                  <a:lnTo>
                    <a:pt x="462" y="919"/>
                  </a:lnTo>
                  <a:lnTo>
                    <a:pt x="520" y="926"/>
                  </a:lnTo>
                  <a:lnTo>
                    <a:pt x="579" y="929"/>
                  </a:lnTo>
                  <a:close/>
                </a:path>
              </a:pathLst>
            </a:custGeom>
            <a:solidFill>
              <a:srgbClr val="FFD3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47"/>
            <p:cNvSpPr>
              <a:spLocks/>
            </p:cNvSpPr>
            <p:nvPr/>
          </p:nvSpPr>
          <p:spPr bwMode="auto">
            <a:xfrm>
              <a:off x="3408363" y="1731963"/>
              <a:ext cx="901700" cy="722312"/>
            </a:xfrm>
            <a:custGeom>
              <a:avLst/>
              <a:gdLst>
                <a:gd name="T0" fmla="*/ 624 w 1134"/>
                <a:gd name="T1" fmla="*/ 908 h 910"/>
                <a:gd name="T2" fmla="*/ 736 w 1134"/>
                <a:gd name="T3" fmla="*/ 890 h 910"/>
                <a:gd name="T4" fmla="*/ 837 w 1134"/>
                <a:gd name="T5" fmla="*/ 855 h 910"/>
                <a:gd name="T6" fmla="*/ 927 w 1134"/>
                <a:gd name="T7" fmla="*/ 807 h 910"/>
                <a:gd name="T8" fmla="*/ 1004 w 1134"/>
                <a:gd name="T9" fmla="*/ 744 h 910"/>
                <a:gd name="T10" fmla="*/ 1065 w 1134"/>
                <a:gd name="T11" fmla="*/ 672 h 910"/>
                <a:gd name="T12" fmla="*/ 1109 w 1134"/>
                <a:gd name="T13" fmla="*/ 590 h 910"/>
                <a:gd name="T14" fmla="*/ 1131 w 1134"/>
                <a:gd name="T15" fmla="*/ 501 h 910"/>
                <a:gd name="T16" fmla="*/ 1131 w 1134"/>
                <a:gd name="T17" fmla="*/ 409 h 910"/>
                <a:gd name="T18" fmla="*/ 1109 w 1134"/>
                <a:gd name="T19" fmla="*/ 320 h 910"/>
                <a:gd name="T20" fmla="*/ 1065 w 1134"/>
                <a:gd name="T21" fmla="*/ 238 h 910"/>
                <a:gd name="T22" fmla="*/ 1004 w 1134"/>
                <a:gd name="T23" fmla="*/ 166 h 910"/>
                <a:gd name="T24" fmla="*/ 927 w 1134"/>
                <a:gd name="T25" fmla="*/ 104 h 910"/>
                <a:gd name="T26" fmla="*/ 837 w 1134"/>
                <a:gd name="T27" fmla="*/ 55 h 910"/>
                <a:gd name="T28" fmla="*/ 736 w 1134"/>
                <a:gd name="T29" fmla="*/ 21 h 910"/>
                <a:gd name="T30" fmla="*/ 624 w 1134"/>
                <a:gd name="T31" fmla="*/ 2 h 910"/>
                <a:gd name="T32" fmla="*/ 509 w 1134"/>
                <a:gd name="T33" fmla="*/ 2 h 910"/>
                <a:gd name="T34" fmla="*/ 398 w 1134"/>
                <a:gd name="T35" fmla="*/ 21 h 910"/>
                <a:gd name="T36" fmla="*/ 297 w 1134"/>
                <a:gd name="T37" fmla="*/ 55 h 910"/>
                <a:gd name="T38" fmla="*/ 206 w 1134"/>
                <a:gd name="T39" fmla="*/ 104 h 910"/>
                <a:gd name="T40" fmla="*/ 130 w 1134"/>
                <a:gd name="T41" fmla="*/ 166 h 910"/>
                <a:gd name="T42" fmla="*/ 69 w 1134"/>
                <a:gd name="T43" fmla="*/ 238 h 910"/>
                <a:gd name="T44" fmla="*/ 25 w 1134"/>
                <a:gd name="T45" fmla="*/ 320 h 910"/>
                <a:gd name="T46" fmla="*/ 3 w 1134"/>
                <a:gd name="T47" fmla="*/ 409 h 910"/>
                <a:gd name="T48" fmla="*/ 3 w 1134"/>
                <a:gd name="T49" fmla="*/ 501 h 910"/>
                <a:gd name="T50" fmla="*/ 25 w 1134"/>
                <a:gd name="T51" fmla="*/ 590 h 910"/>
                <a:gd name="T52" fmla="*/ 69 w 1134"/>
                <a:gd name="T53" fmla="*/ 672 h 910"/>
                <a:gd name="T54" fmla="*/ 130 w 1134"/>
                <a:gd name="T55" fmla="*/ 744 h 910"/>
                <a:gd name="T56" fmla="*/ 206 w 1134"/>
                <a:gd name="T57" fmla="*/ 807 h 910"/>
                <a:gd name="T58" fmla="*/ 297 w 1134"/>
                <a:gd name="T59" fmla="*/ 855 h 910"/>
                <a:gd name="T60" fmla="*/ 398 w 1134"/>
                <a:gd name="T61" fmla="*/ 890 h 910"/>
                <a:gd name="T62" fmla="*/ 509 w 1134"/>
                <a:gd name="T63" fmla="*/ 908 h 9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4" h="910">
                  <a:moveTo>
                    <a:pt x="567" y="910"/>
                  </a:moveTo>
                  <a:lnTo>
                    <a:pt x="624" y="908"/>
                  </a:lnTo>
                  <a:lnTo>
                    <a:pt x="681" y="901"/>
                  </a:lnTo>
                  <a:lnTo>
                    <a:pt x="736" y="890"/>
                  </a:lnTo>
                  <a:lnTo>
                    <a:pt x="788" y="875"/>
                  </a:lnTo>
                  <a:lnTo>
                    <a:pt x="837" y="855"/>
                  </a:lnTo>
                  <a:lnTo>
                    <a:pt x="884" y="832"/>
                  </a:lnTo>
                  <a:lnTo>
                    <a:pt x="927" y="807"/>
                  </a:lnTo>
                  <a:lnTo>
                    <a:pt x="969" y="777"/>
                  </a:lnTo>
                  <a:lnTo>
                    <a:pt x="1004" y="744"/>
                  </a:lnTo>
                  <a:lnTo>
                    <a:pt x="1038" y="710"/>
                  </a:lnTo>
                  <a:lnTo>
                    <a:pt x="1065" y="672"/>
                  </a:lnTo>
                  <a:lnTo>
                    <a:pt x="1089" y="633"/>
                  </a:lnTo>
                  <a:lnTo>
                    <a:pt x="1109" y="590"/>
                  </a:lnTo>
                  <a:lnTo>
                    <a:pt x="1123" y="547"/>
                  </a:lnTo>
                  <a:lnTo>
                    <a:pt x="1131" y="501"/>
                  </a:lnTo>
                  <a:lnTo>
                    <a:pt x="1134" y="455"/>
                  </a:lnTo>
                  <a:lnTo>
                    <a:pt x="1131" y="409"/>
                  </a:lnTo>
                  <a:lnTo>
                    <a:pt x="1123" y="363"/>
                  </a:lnTo>
                  <a:lnTo>
                    <a:pt x="1109" y="320"/>
                  </a:lnTo>
                  <a:lnTo>
                    <a:pt x="1089" y="278"/>
                  </a:lnTo>
                  <a:lnTo>
                    <a:pt x="1065" y="238"/>
                  </a:lnTo>
                  <a:lnTo>
                    <a:pt x="1038" y="200"/>
                  </a:lnTo>
                  <a:lnTo>
                    <a:pt x="1004" y="166"/>
                  </a:lnTo>
                  <a:lnTo>
                    <a:pt x="969" y="134"/>
                  </a:lnTo>
                  <a:lnTo>
                    <a:pt x="927" y="104"/>
                  </a:lnTo>
                  <a:lnTo>
                    <a:pt x="884" y="77"/>
                  </a:lnTo>
                  <a:lnTo>
                    <a:pt x="837" y="55"/>
                  </a:lnTo>
                  <a:lnTo>
                    <a:pt x="788" y="36"/>
                  </a:lnTo>
                  <a:lnTo>
                    <a:pt x="736" y="21"/>
                  </a:lnTo>
                  <a:lnTo>
                    <a:pt x="681" y="9"/>
                  </a:lnTo>
                  <a:lnTo>
                    <a:pt x="624" y="2"/>
                  </a:lnTo>
                  <a:lnTo>
                    <a:pt x="567" y="0"/>
                  </a:lnTo>
                  <a:lnTo>
                    <a:pt x="509" y="2"/>
                  </a:lnTo>
                  <a:lnTo>
                    <a:pt x="452" y="9"/>
                  </a:lnTo>
                  <a:lnTo>
                    <a:pt x="398" y="21"/>
                  </a:lnTo>
                  <a:lnTo>
                    <a:pt x="347" y="36"/>
                  </a:lnTo>
                  <a:lnTo>
                    <a:pt x="297" y="55"/>
                  </a:lnTo>
                  <a:lnTo>
                    <a:pt x="250" y="77"/>
                  </a:lnTo>
                  <a:lnTo>
                    <a:pt x="206" y="104"/>
                  </a:lnTo>
                  <a:lnTo>
                    <a:pt x="166" y="134"/>
                  </a:lnTo>
                  <a:lnTo>
                    <a:pt x="130" y="166"/>
                  </a:lnTo>
                  <a:lnTo>
                    <a:pt x="97" y="200"/>
                  </a:lnTo>
                  <a:lnTo>
                    <a:pt x="69" y="238"/>
                  </a:lnTo>
                  <a:lnTo>
                    <a:pt x="45" y="278"/>
                  </a:lnTo>
                  <a:lnTo>
                    <a:pt x="25" y="320"/>
                  </a:lnTo>
                  <a:lnTo>
                    <a:pt x="11" y="363"/>
                  </a:lnTo>
                  <a:lnTo>
                    <a:pt x="3" y="409"/>
                  </a:lnTo>
                  <a:lnTo>
                    <a:pt x="0" y="455"/>
                  </a:lnTo>
                  <a:lnTo>
                    <a:pt x="3" y="501"/>
                  </a:lnTo>
                  <a:lnTo>
                    <a:pt x="11" y="547"/>
                  </a:lnTo>
                  <a:lnTo>
                    <a:pt x="25" y="590"/>
                  </a:lnTo>
                  <a:lnTo>
                    <a:pt x="45" y="633"/>
                  </a:lnTo>
                  <a:lnTo>
                    <a:pt x="69" y="672"/>
                  </a:lnTo>
                  <a:lnTo>
                    <a:pt x="97" y="710"/>
                  </a:lnTo>
                  <a:lnTo>
                    <a:pt x="130" y="744"/>
                  </a:lnTo>
                  <a:lnTo>
                    <a:pt x="166" y="777"/>
                  </a:lnTo>
                  <a:lnTo>
                    <a:pt x="206" y="807"/>
                  </a:lnTo>
                  <a:lnTo>
                    <a:pt x="250" y="832"/>
                  </a:lnTo>
                  <a:lnTo>
                    <a:pt x="297" y="855"/>
                  </a:lnTo>
                  <a:lnTo>
                    <a:pt x="347" y="875"/>
                  </a:lnTo>
                  <a:lnTo>
                    <a:pt x="398" y="890"/>
                  </a:lnTo>
                  <a:lnTo>
                    <a:pt x="452" y="901"/>
                  </a:lnTo>
                  <a:lnTo>
                    <a:pt x="509" y="908"/>
                  </a:lnTo>
                  <a:lnTo>
                    <a:pt x="567" y="910"/>
                  </a:lnTo>
                  <a:close/>
                </a:path>
              </a:pathLst>
            </a:custGeom>
            <a:solidFill>
              <a:srgbClr val="FFD6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48"/>
            <p:cNvSpPr>
              <a:spLocks/>
            </p:cNvSpPr>
            <p:nvPr/>
          </p:nvSpPr>
          <p:spPr bwMode="auto">
            <a:xfrm>
              <a:off x="3417888" y="1739900"/>
              <a:ext cx="882650" cy="708025"/>
            </a:xfrm>
            <a:custGeom>
              <a:avLst/>
              <a:gdLst>
                <a:gd name="T0" fmla="*/ 612 w 1112"/>
                <a:gd name="T1" fmla="*/ 890 h 892"/>
                <a:gd name="T2" fmla="*/ 721 w 1112"/>
                <a:gd name="T3" fmla="*/ 873 h 892"/>
                <a:gd name="T4" fmla="*/ 820 w 1112"/>
                <a:gd name="T5" fmla="*/ 838 h 892"/>
                <a:gd name="T6" fmla="*/ 909 w 1112"/>
                <a:gd name="T7" fmla="*/ 791 h 892"/>
                <a:gd name="T8" fmla="*/ 985 w 1112"/>
                <a:gd name="T9" fmla="*/ 730 h 892"/>
                <a:gd name="T10" fmla="*/ 1045 w 1112"/>
                <a:gd name="T11" fmla="*/ 659 h 892"/>
                <a:gd name="T12" fmla="*/ 1087 w 1112"/>
                <a:gd name="T13" fmla="*/ 579 h 892"/>
                <a:gd name="T14" fmla="*/ 1110 w 1112"/>
                <a:gd name="T15" fmla="*/ 492 h 892"/>
                <a:gd name="T16" fmla="*/ 1110 w 1112"/>
                <a:gd name="T17" fmla="*/ 400 h 892"/>
                <a:gd name="T18" fmla="*/ 1087 w 1112"/>
                <a:gd name="T19" fmla="*/ 314 h 892"/>
                <a:gd name="T20" fmla="*/ 1045 w 1112"/>
                <a:gd name="T21" fmla="*/ 233 h 892"/>
                <a:gd name="T22" fmla="*/ 985 w 1112"/>
                <a:gd name="T23" fmla="*/ 163 h 892"/>
                <a:gd name="T24" fmla="*/ 909 w 1112"/>
                <a:gd name="T25" fmla="*/ 102 h 892"/>
                <a:gd name="T26" fmla="*/ 820 w 1112"/>
                <a:gd name="T27" fmla="*/ 54 h 892"/>
                <a:gd name="T28" fmla="*/ 721 w 1112"/>
                <a:gd name="T29" fmla="*/ 20 h 892"/>
                <a:gd name="T30" fmla="*/ 612 w 1112"/>
                <a:gd name="T31" fmla="*/ 2 h 892"/>
                <a:gd name="T32" fmla="*/ 499 w 1112"/>
                <a:gd name="T33" fmla="*/ 2 h 892"/>
                <a:gd name="T34" fmla="*/ 391 w 1112"/>
                <a:gd name="T35" fmla="*/ 20 h 892"/>
                <a:gd name="T36" fmla="*/ 292 w 1112"/>
                <a:gd name="T37" fmla="*/ 54 h 892"/>
                <a:gd name="T38" fmla="*/ 203 w 1112"/>
                <a:gd name="T39" fmla="*/ 102 h 892"/>
                <a:gd name="T40" fmla="*/ 127 w 1112"/>
                <a:gd name="T41" fmla="*/ 163 h 892"/>
                <a:gd name="T42" fmla="*/ 67 w 1112"/>
                <a:gd name="T43" fmla="*/ 233 h 892"/>
                <a:gd name="T44" fmla="*/ 26 w 1112"/>
                <a:gd name="T45" fmla="*/ 314 h 892"/>
                <a:gd name="T46" fmla="*/ 4 w 1112"/>
                <a:gd name="T47" fmla="*/ 400 h 892"/>
                <a:gd name="T48" fmla="*/ 4 w 1112"/>
                <a:gd name="T49" fmla="*/ 492 h 892"/>
                <a:gd name="T50" fmla="*/ 26 w 1112"/>
                <a:gd name="T51" fmla="*/ 579 h 892"/>
                <a:gd name="T52" fmla="*/ 67 w 1112"/>
                <a:gd name="T53" fmla="*/ 659 h 892"/>
                <a:gd name="T54" fmla="*/ 127 w 1112"/>
                <a:gd name="T55" fmla="*/ 730 h 892"/>
                <a:gd name="T56" fmla="*/ 203 w 1112"/>
                <a:gd name="T57" fmla="*/ 791 h 892"/>
                <a:gd name="T58" fmla="*/ 292 w 1112"/>
                <a:gd name="T59" fmla="*/ 838 h 892"/>
                <a:gd name="T60" fmla="*/ 391 w 1112"/>
                <a:gd name="T61" fmla="*/ 873 h 892"/>
                <a:gd name="T62" fmla="*/ 499 w 1112"/>
                <a:gd name="T63" fmla="*/ 890 h 8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12" h="892">
                  <a:moveTo>
                    <a:pt x="556" y="892"/>
                  </a:moveTo>
                  <a:lnTo>
                    <a:pt x="612" y="890"/>
                  </a:lnTo>
                  <a:lnTo>
                    <a:pt x="667" y="883"/>
                  </a:lnTo>
                  <a:lnTo>
                    <a:pt x="721" y="873"/>
                  </a:lnTo>
                  <a:lnTo>
                    <a:pt x="772" y="858"/>
                  </a:lnTo>
                  <a:lnTo>
                    <a:pt x="820" y="838"/>
                  </a:lnTo>
                  <a:lnTo>
                    <a:pt x="867" y="816"/>
                  </a:lnTo>
                  <a:lnTo>
                    <a:pt x="909" y="791"/>
                  </a:lnTo>
                  <a:lnTo>
                    <a:pt x="949" y="762"/>
                  </a:lnTo>
                  <a:lnTo>
                    <a:pt x="985" y="730"/>
                  </a:lnTo>
                  <a:lnTo>
                    <a:pt x="1017" y="695"/>
                  </a:lnTo>
                  <a:lnTo>
                    <a:pt x="1045" y="659"/>
                  </a:lnTo>
                  <a:lnTo>
                    <a:pt x="1068" y="620"/>
                  </a:lnTo>
                  <a:lnTo>
                    <a:pt x="1087" y="579"/>
                  </a:lnTo>
                  <a:lnTo>
                    <a:pt x="1100" y="536"/>
                  </a:lnTo>
                  <a:lnTo>
                    <a:pt x="1110" y="492"/>
                  </a:lnTo>
                  <a:lnTo>
                    <a:pt x="1112" y="446"/>
                  </a:lnTo>
                  <a:lnTo>
                    <a:pt x="1110" y="400"/>
                  </a:lnTo>
                  <a:lnTo>
                    <a:pt x="1100" y="356"/>
                  </a:lnTo>
                  <a:lnTo>
                    <a:pt x="1087" y="314"/>
                  </a:lnTo>
                  <a:lnTo>
                    <a:pt x="1068" y="272"/>
                  </a:lnTo>
                  <a:lnTo>
                    <a:pt x="1045" y="233"/>
                  </a:lnTo>
                  <a:lnTo>
                    <a:pt x="1017" y="197"/>
                  </a:lnTo>
                  <a:lnTo>
                    <a:pt x="985" y="163"/>
                  </a:lnTo>
                  <a:lnTo>
                    <a:pt x="949" y="130"/>
                  </a:lnTo>
                  <a:lnTo>
                    <a:pt x="909" y="102"/>
                  </a:lnTo>
                  <a:lnTo>
                    <a:pt x="867" y="76"/>
                  </a:lnTo>
                  <a:lnTo>
                    <a:pt x="820" y="54"/>
                  </a:lnTo>
                  <a:lnTo>
                    <a:pt x="772" y="35"/>
                  </a:lnTo>
                  <a:lnTo>
                    <a:pt x="721" y="20"/>
                  </a:lnTo>
                  <a:lnTo>
                    <a:pt x="667" y="9"/>
                  </a:lnTo>
                  <a:lnTo>
                    <a:pt x="612" y="2"/>
                  </a:lnTo>
                  <a:lnTo>
                    <a:pt x="556" y="0"/>
                  </a:lnTo>
                  <a:lnTo>
                    <a:pt x="499" y="2"/>
                  </a:lnTo>
                  <a:lnTo>
                    <a:pt x="444" y="9"/>
                  </a:lnTo>
                  <a:lnTo>
                    <a:pt x="391" y="20"/>
                  </a:lnTo>
                  <a:lnTo>
                    <a:pt x="340" y="35"/>
                  </a:lnTo>
                  <a:lnTo>
                    <a:pt x="292" y="54"/>
                  </a:lnTo>
                  <a:lnTo>
                    <a:pt x="246" y="76"/>
                  </a:lnTo>
                  <a:lnTo>
                    <a:pt x="203" y="102"/>
                  </a:lnTo>
                  <a:lnTo>
                    <a:pt x="164" y="130"/>
                  </a:lnTo>
                  <a:lnTo>
                    <a:pt x="127" y="163"/>
                  </a:lnTo>
                  <a:lnTo>
                    <a:pt x="96" y="197"/>
                  </a:lnTo>
                  <a:lnTo>
                    <a:pt x="67" y="233"/>
                  </a:lnTo>
                  <a:lnTo>
                    <a:pt x="44" y="272"/>
                  </a:lnTo>
                  <a:lnTo>
                    <a:pt x="26" y="314"/>
                  </a:lnTo>
                  <a:lnTo>
                    <a:pt x="12" y="356"/>
                  </a:lnTo>
                  <a:lnTo>
                    <a:pt x="4" y="400"/>
                  </a:lnTo>
                  <a:lnTo>
                    <a:pt x="0" y="446"/>
                  </a:lnTo>
                  <a:lnTo>
                    <a:pt x="4" y="492"/>
                  </a:lnTo>
                  <a:lnTo>
                    <a:pt x="12" y="536"/>
                  </a:lnTo>
                  <a:lnTo>
                    <a:pt x="26" y="579"/>
                  </a:lnTo>
                  <a:lnTo>
                    <a:pt x="44" y="620"/>
                  </a:lnTo>
                  <a:lnTo>
                    <a:pt x="67" y="659"/>
                  </a:lnTo>
                  <a:lnTo>
                    <a:pt x="96" y="695"/>
                  </a:lnTo>
                  <a:lnTo>
                    <a:pt x="127" y="730"/>
                  </a:lnTo>
                  <a:lnTo>
                    <a:pt x="164" y="762"/>
                  </a:lnTo>
                  <a:lnTo>
                    <a:pt x="203" y="791"/>
                  </a:lnTo>
                  <a:lnTo>
                    <a:pt x="246" y="816"/>
                  </a:lnTo>
                  <a:lnTo>
                    <a:pt x="292" y="838"/>
                  </a:lnTo>
                  <a:lnTo>
                    <a:pt x="340" y="858"/>
                  </a:lnTo>
                  <a:lnTo>
                    <a:pt x="391" y="873"/>
                  </a:lnTo>
                  <a:lnTo>
                    <a:pt x="444" y="883"/>
                  </a:lnTo>
                  <a:lnTo>
                    <a:pt x="499" y="890"/>
                  </a:lnTo>
                  <a:lnTo>
                    <a:pt x="556" y="892"/>
                  </a:lnTo>
                  <a:close/>
                </a:path>
              </a:pathLst>
            </a:custGeom>
            <a:solidFill>
              <a:srgbClr val="FFD8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49"/>
            <p:cNvSpPr>
              <a:spLocks/>
            </p:cNvSpPr>
            <p:nvPr/>
          </p:nvSpPr>
          <p:spPr bwMode="auto">
            <a:xfrm>
              <a:off x="3427413" y="1746250"/>
              <a:ext cx="863600" cy="693737"/>
            </a:xfrm>
            <a:custGeom>
              <a:avLst/>
              <a:gdLst>
                <a:gd name="T0" fmla="*/ 599 w 1088"/>
                <a:gd name="T1" fmla="*/ 872 h 874"/>
                <a:gd name="T2" fmla="*/ 706 w 1088"/>
                <a:gd name="T3" fmla="*/ 854 h 874"/>
                <a:gd name="T4" fmla="*/ 803 w 1088"/>
                <a:gd name="T5" fmla="*/ 821 h 874"/>
                <a:gd name="T6" fmla="*/ 890 w 1088"/>
                <a:gd name="T7" fmla="*/ 775 h 874"/>
                <a:gd name="T8" fmla="*/ 964 w 1088"/>
                <a:gd name="T9" fmla="*/ 715 h 874"/>
                <a:gd name="T10" fmla="*/ 1023 w 1088"/>
                <a:gd name="T11" fmla="*/ 646 h 874"/>
                <a:gd name="T12" fmla="*/ 1064 w 1088"/>
                <a:gd name="T13" fmla="*/ 567 h 874"/>
                <a:gd name="T14" fmla="*/ 1086 w 1088"/>
                <a:gd name="T15" fmla="*/ 482 h 874"/>
                <a:gd name="T16" fmla="*/ 1086 w 1088"/>
                <a:gd name="T17" fmla="*/ 392 h 874"/>
                <a:gd name="T18" fmla="*/ 1064 w 1088"/>
                <a:gd name="T19" fmla="*/ 307 h 874"/>
                <a:gd name="T20" fmla="*/ 1023 w 1088"/>
                <a:gd name="T21" fmla="*/ 229 h 874"/>
                <a:gd name="T22" fmla="*/ 964 w 1088"/>
                <a:gd name="T23" fmla="*/ 159 h 874"/>
                <a:gd name="T24" fmla="*/ 890 w 1088"/>
                <a:gd name="T25" fmla="*/ 101 h 874"/>
                <a:gd name="T26" fmla="*/ 803 w 1088"/>
                <a:gd name="T27" fmla="*/ 53 h 874"/>
                <a:gd name="T28" fmla="*/ 706 w 1088"/>
                <a:gd name="T29" fmla="*/ 20 h 874"/>
                <a:gd name="T30" fmla="*/ 599 w 1088"/>
                <a:gd name="T31" fmla="*/ 3 h 874"/>
                <a:gd name="T32" fmla="*/ 488 w 1088"/>
                <a:gd name="T33" fmla="*/ 3 h 874"/>
                <a:gd name="T34" fmla="*/ 382 w 1088"/>
                <a:gd name="T35" fmla="*/ 20 h 874"/>
                <a:gd name="T36" fmla="*/ 284 w 1088"/>
                <a:gd name="T37" fmla="*/ 53 h 874"/>
                <a:gd name="T38" fmla="*/ 198 w 1088"/>
                <a:gd name="T39" fmla="*/ 101 h 874"/>
                <a:gd name="T40" fmla="*/ 124 w 1088"/>
                <a:gd name="T41" fmla="*/ 159 h 874"/>
                <a:gd name="T42" fmla="*/ 65 w 1088"/>
                <a:gd name="T43" fmla="*/ 229 h 874"/>
                <a:gd name="T44" fmla="*/ 24 w 1088"/>
                <a:gd name="T45" fmla="*/ 307 h 874"/>
                <a:gd name="T46" fmla="*/ 2 w 1088"/>
                <a:gd name="T47" fmla="*/ 392 h 874"/>
                <a:gd name="T48" fmla="*/ 2 w 1088"/>
                <a:gd name="T49" fmla="*/ 482 h 874"/>
                <a:gd name="T50" fmla="*/ 24 w 1088"/>
                <a:gd name="T51" fmla="*/ 567 h 874"/>
                <a:gd name="T52" fmla="*/ 65 w 1088"/>
                <a:gd name="T53" fmla="*/ 646 h 874"/>
                <a:gd name="T54" fmla="*/ 124 w 1088"/>
                <a:gd name="T55" fmla="*/ 715 h 874"/>
                <a:gd name="T56" fmla="*/ 198 w 1088"/>
                <a:gd name="T57" fmla="*/ 775 h 874"/>
                <a:gd name="T58" fmla="*/ 284 w 1088"/>
                <a:gd name="T59" fmla="*/ 821 h 874"/>
                <a:gd name="T60" fmla="*/ 382 w 1088"/>
                <a:gd name="T61" fmla="*/ 854 h 874"/>
                <a:gd name="T62" fmla="*/ 488 w 1088"/>
                <a:gd name="T63" fmla="*/ 872 h 8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88" h="874">
                  <a:moveTo>
                    <a:pt x="544" y="874"/>
                  </a:moveTo>
                  <a:lnTo>
                    <a:pt x="599" y="872"/>
                  </a:lnTo>
                  <a:lnTo>
                    <a:pt x="653" y="865"/>
                  </a:lnTo>
                  <a:lnTo>
                    <a:pt x="706" y="854"/>
                  </a:lnTo>
                  <a:lnTo>
                    <a:pt x="755" y="839"/>
                  </a:lnTo>
                  <a:lnTo>
                    <a:pt x="803" y="821"/>
                  </a:lnTo>
                  <a:lnTo>
                    <a:pt x="848" y="799"/>
                  </a:lnTo>
                  <a:lnTo>
                    <a:pt x="890" y="775"/>
                  </a:lnTo>
                  <a:lnTo>
                    <a:pt x="928" y="746"/>
                  </a:lnTo>
                  <a:lnTo>
                    <a:pt x="964" y="715"/>
                  </a:lnTo>
                  <a:lnTo>
                    <a:pt x="995" y="681"/>
                  </a:lnTo>
                  <a:lnTo>
                    <a:pt x="1023" y="646"/>
                  </a:lnTo>
                  <a:lnTo>
                    <a:pt x="1046" y="608"/>
                  </a:lnTo>
                  <a:lnTo>
                    <a:pt x="1064" y="567"/>
                  </a:lnTo>
                  <a:lnTo>
                    <a:pt x="1077" y="526"/>
                  </a:lnTo>
                  <a:lnTo>
                    <a:pt x="1086" y="482"/>
                  </a:lnTo>
                  <a:lnTo>
                    <a:pt x="1088" y="437"/>
                  </a:lnTo>
                  <a:lnTo>
                    <a:pt x="1086" y="392"/>
                  </a:lnTo>
                  <a:lnTo>
                    <a:pt x="1077" y="350"/>
                  </a:lnTo>
                  <a:lnTo>
                    <a:pt x="1064" y="307"/>
                  </a:lnTo>
                  <a:lnTo>
                    <a:pt x="1046" y="268"/>
                  </a:lnTo>
                  <a:lnTo>
                    <a:pt x="1023" y="229"/>
                  </a:lnTo>
                  <a:lnTo>
                    <a:pt x="995" y="193"/>
                  </a:lnTo>
                  <a:lnTo>
                    <a:pt x="964" y="159"/>
                  </a:lnTo>
                  <a:lnTo>
                    <a:pt x="928" y="128"/>
                  </a:lnTo>
                  <a:lnTo>
                    <a:pt x="890" y="101"/>
                  </a:lnTo>
                  <a:lnTo>
                    <a:pt x="848" y="75"/>
                  </a:lnTo>
                  <a:lnTo>
                    <a:pt x="803" y="53"/>
                  </a:lnTo>
                  <a:lnTo>
                    <a:pt x="755" y="35"/>
                  </a:lnTo>
                  <a:lnTo>
                    <a:pt x="706" y="20"/>
                  </a:lnTo>
                  <a:lnTo>
                    <a:pt x="653" y="10"/>
                  </a:lnTo>
                  <a:lnTo>
                    <a:pt x="599" y="3"/>
                  </a:lnTo>
                  <a:lnTo>
                    <a:pt x="544" y="0"/>
                  </a:lnTo>
                  <a:lnTo>
                    <a:pt x="488" y="3"/>
                  </a:lnTo>
                  <a:lnTo>
                    <a:pt x="434" y="10"/>
                  </a:lnTo>
                  <a:lnTo>
                    <a:pt x="382" y="20"/>
                  </a:lnTo>
                  <a:lnTo>
                    <a:pt x="333" y="35"/>
                  </a:lnTo>
                  <a:lnTo>
                    <a:pt x="284" y="53"/>
                  </a:lnTo>
                  <a:lnTo>
                    <a:pt x="239" y="75"/>
                  </a:lnTo>
                  <a:lnTo>
                    <a:pt x="198" y="101"/>
                  </a:lnTo>
                  <a:lnTo>
                    <a:pt x="160" y="128"/>
                  </a:lnTo>
                  <a:lnTo>
                    <a:pt x="124" y="159"/>
                  </a:lnTo>
                  <a:lnTo>
                    <a:pt x="93" y="193"/>
                  </a:lnTo>
                  <a:lnTo>
                    <a:pt x="65" y="229"/>
                  </a:lnTo>
                  <a:lnTo>
                    <a:pt x="42" y="268"/>
                  </a:lnTo>
                  <a:lnTo>
                    <a:pt x="24" y="307"/>
                  </a:lnTo>
                  <a:lnTo>
                    <a:pt x="11" y="350"/>
                  </a:lnTo>
                  <a:lnTo>
                    <a:pt x="2" y="392"/>
                  </a:lnTo>
                  <a:lnTo>
                    <a:pt x="0" y="437"/>
                  </a:lnTo>
                  <a:lnTo>
                    <a:pt x="2" y="482"/>
                  </a:lnTo>
                  <a:lnTo>
                    <a:pt x="11" y="526"/>
                  </a:lnTo>
                  <a:lnTo>
                    <a:pt x="24" y="567"/>
                  </a:lnTo>
                  <a:lnTo>
                    <a:pt x="42" y="608"/>
                  </a:lnTo>
                  <a:lnTo>
                    <a:pt x="65" y="646"/>
                  </a:lnTo>
                  <a:lnTo>
                    <a:pt x="93" y="681"/>
                  </a:lnTo>
                  <a:lnTo>
                    <a:pt x="124" y="715"/>
                  </a:lnTo>
                  <a:lnTo>
                    <a:pt x="160" y="746"/>
                  </a:lnTo>
                  <a:lnTo>
                    <a:pt x="198" y="775"/>
                  </a:lnTo>
                  <a:lnTo>
                    <a:pt x="239" y="799"/>
                  </a:lnTo>
                  <a:lnTo>
                    <a:pt x="284" y="821"/>
                  </a:lnTo>
                  <a:lnTo>
                    <a:pt x="333" y="839"/>
                  </a:lnTo>
                  <a:lnTo>
                    <a:pt x="382" y="854"/>
                  </a:lnTo>
                  <a:lnTo>
                    <a:pt x="434" y="865"/>
                  </a:lnTo>
                  <a:lnTo>
                    <a:pt x="488" y="872"/>
                  </a:lnTo>
                  <a:lnTo>
                    <a:pt x="544" y="874"/>
                  </a:lnTo>
                  <a:close/>
                </a:path>
              </a:pathLst>
            </a:custGeom>
            <a:solidFill>
              <a:srgbClr val="FFDD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50"/>
            <p:cNvSpPr>
              <a:spLocks/>
            </p:cNvSpPr>
            <p:nvPr/>
          </p:nvSpPr>
          <p:spPr bwMode="auto">
            <a:xfrm>
              <a:off x="3436938" y="1754188"/>
              <a:ext cx="844550" cy="677862"/>
            </a:xfrm>
            <a:custGeom>
              <a:avLst/>
              <a:gdLst>
                <a:gd name="T0" fmla="*/ 587 w 1066"/>
                <a:gd name="T1" fmla="*/ 852 h 855"/>
                <a:gd name="T2" fmla="*/ 691 w 1066"/>
                <a:gd name="T3" fmla="*/ 835 h 855"/>
                <a:gd name="T4" fmla="*/ 787 w 1066"/>
                <a:gd name="T5" fmla="*/ 803 h 855"/>
                <a:gd name="T6" fmla="*/ 872 w 1066"/>
                <a:gd name="T7" fmla="*/ 757 h 855"/>
                <a:gd name="T8" fmla="*/ 944 w 1066"/>
                <a:gd name="T9" fmla="*/ 699 h 855"/>
                <a:gd name="T10" fmla="*/ 1001 w 1066"/>
                <a:gd name="T11" fmla="*/ 631 h 855"/>
                <a:gd name="T12" fmla="*/ 1042 w 1066"/>
                <a:gd name="T13" fmla="*/ 554 h 855"/>
                <a:gd name="T14" fmla="*/ 1064 w 1066"/>
                <a:gd name="T15" fmla="*/ 471 h 855"/>
                <a:gd name="T16" fmla="*/ 1064 w 1066"/>
                <a:gd name="T17" fmla="*/ 383 h 855"/>
                <a:gd name="T18" fmla="*/ 1042 w 1066"/>
                <a:gd name="T19" fmla="*/ 300 h 855"/>
                <a:gd name="T20" fmla="*/ 1001 w 1066"/>
                <a:gd name="T21" fmla="*/ 223 h 855"/>
                <a:gd name="T22" fmla="*/ 944 w 1066"/>
                <a:gd name="T23" fmla="*/ 155 h 855"/>
                <a:gd name="T24" fmla="*/ 872 w 1066"/>
                <a:gd name="T25" fmla="*/ 98 h 855"/>
                <a:gd name="T26" fmla="*/ 787 w 1066"/>
                <a:gd name="T27" fmla="*/ 51 h 855"/>
                <a:gd name="T28" fmla="*/ 691 w 1066"/>
                <a:gd name="T29" fmla="*/ 19 h 855"/>
                <a:gd name="T30" fmla="*/ 587 w 1066"/>
                <a:gd name="T31" fmla="*/ 2 h 855"/>
                <a:gd name="T32" fmla="*/ 478 w 1066"/>
                <a:gd name="T33" fmla="*/ 2 h 855"/>
                <a:gd name="T34" fmla="*/ 375 w 1066"/>
                <a:gd name="T35" fmla="*/ 19 h 855"/>
                <a:gd name="T36" fmla="*/ 279 w 1066"/>
                <a:gd name="T37" fmla="*/ 51 h 855"/>
                <a:gd name="T38" fmla="*/ 194 w 1066"/>
                <a:gd name="T39" fmla="*/ 98 h 855"/>
                <a:gd name="T40" fmla="*/ 122 w 1066"/>
                <a:gd name="T41" fmla="*/ 155 h 855"/>
                <a:gd name="T42" fmla="*/ 65 w 1066"/>
                <a:gd name="T43" fmla="*/ 223 h 855"/>
                <a:gd name="T44" fmla="*/ 25 w 1066"/>
                <a:gd name="T45" fmla="*/ 300 h 855"/>
                <a:gd name="T46" fmla="*/ 3 w 1066"/>
                <a:gd name="T47" fmla="*/ 383 h 855"/>
                <a:gd name="T48" fmla="*/ 3 w 1066"/>
                <a:gd name="T49" fmla="*/ 471 h 855"/>
                <a:gd name="T50" fmla="*/ 25 w 1066"/>
                <a:gd name="T51" fmla="*/ 554 h 855"/>
                <a:gd name="T52" fmla="*/ 65 w 1066"/>
                <a:gd name="T53" fmla="*/ 631 h 855"/>
                <a:gd name="T54" fmla="*/ 122 w 1066"/>
                <a:gd name="T55" fmla="*/ 699 h 855"/>
                <a:gd name="T56" fmla="*/ 194 w 1066"/>
                <a:gd name="T57" fmla="*/ 757 h 855"/>
                <a:gd name="T58" fmla="*/ 279 w 1066"/>
                <a:gd name="T59" fmla="*/ 803 h 855"/>
                <a:gd name="T60" fmla="*/ 375 w 1066"/>
                <a:gd name="T61" fmla="*/ 835 h 855"/>
                <a:gd name="T62" fmla="*/ 478 w 1066"/>
                <a:gd name="T63" fmla="*/ 852 h 8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66" h="855">
                  <a:moveTo>
                    <a:pt x="533" y="855"/>
                  </a:moveTo>
                  <a:lnTo>
                    <a:pt x="587" y="852"/>
                  </a:lnTo>
                  <a:lnTo>
                    <a:pt x="640" y="845"/>
                  </a:lnTo>
                  <a:lnTo>
                    <a:pt x="691" y="835"/>
                  </a:lnTo>
                  <a:lnTo>
                    <a:pt x="740" y="821"/>
                  </a:lnTo>
                  <a:lnTo>
                    <a:pt x="787" y="803"/>
                  </a:lnTo>
                  <a:lnTo>
                    <a:pt x="831" y="782"/>
                  </a:lnTo>
                  <a:lnTo>
                    <a:pt x="872" y="757"/>
                  </a:lnTo>
                  <a:lnTo>
                    <a:pt x="910" y="729"/>
                  </a:lnTo>
                  <a:lnTo>
                    <a:pt x="944" y="699"/>
                  </a:lnTo>
                  <a:lnTo>
                    <a:pt x="975" y="666"/>
                  </a:lnTo>
                  <a:lnTo>
                    <a:pt x="1001" y="631"/>
                  </a:lnTo>
                  <a:lnTo>
                    <a:pt x="1024" y="593"/>
                  </a:lnTo>
                  <a:lnTo>
                    <a:pt x="1042" y="554"/>
                  </a:lnTo>
                  <a:lnTo>
                    <a:pt x="1055" y="514"/>
                  </a:lnTo>
                  <a:lnTo>
                    <a:pt x="1064" y="471"/>
                  </a:lnTo>
                  <a:lnTo>
                    <a:pt x="1066" y="427"/>
                  </a:lnTo>
                  <a:lnTo>
                    <a:pt x="1064" y="383"/>
                  </a:lnTo>
                  <a:lnTo>
                    <a:pt x="1055" y="341"/>
                  </a:lnTo>
                  <a:lnTo>
                    <a:pt x="1042" y="300"/>
                  </a:lnTo>
                  <a:lnTo>
                    <a:pt x="1024" y="261"/>
                  </a:lnTo>
                  <a:lnTo>
                    <a:pt x="1001" y="223"/>
                  </a:lnTo>
                  <a:lnTo>
                    <a:pt x="975" y="189"/>
                  </a:lnTo>
                  <a:lnTo>
                    <a:pt x="944" y="155"/>
                  </a:lnTo>
                  <a:lnTo>
                    <a:pt x="910" y="125"/>
                  </a:lnTo>
                  <a:lnTo>
                    <a:pt x="872" y="98"/>
                  </a:lnTo>
                  <a:lnTo>
                    <a:pt x="831" y="72"/>
                  </a:lnTo>
                  <a:lnTo>
                    <a:pt x="787" y="51"/>
                  </a:lnTo>
                  <a:lnTo>
                    <a:pt x="740" y="33"/>
                  </a:lnTo>
                  <a:lnTo>
                    <a:pt x="691" y="19"/>
                  </a:lnTo>
                  <a:lnTo>
                    <a:pt x="640" y="9"/>
                  </a:lnTo>
                  <a:lnTo>
                    <a:pt x="587" y="2"/>
                  </a:lnTo>
                  <a:lnTo>
                    <a:pt x="533" y="0"/>
                  </a:lnTo>
                  <a:lnTo>
                    <a:pt x="478" y="2"/>
                  </a:lnTo>
                  <a:lnTo>
                    <a:pt x="425" y="9"/>
                  </a:lnTo>
                  <a:lnTo>
                    <a:pt x="375" y="19"/>
                  </a:lnTo>
                  <a:lnTo>
                    <a:pt x="325" y="33"/>
                  </a:lnTo>
                  <a:lnTo>
                    <a:pt x="279" y="51"/>
                  </a:lnTo>
                  <a:lnTo>
                    <a:pt x="235" y="72"/>
                  </a:lnTo>
                  <a:lnTo>
                    <a:pt x="194" y="98"/>
                  </a:lnTo>
                  <a:lnTo>
                    <a:pt x="156" y="125"/>
                  </a:lnTo>
                  <a:lnTo>
                    <a:pt x="122" y="155"/>
                  </a:lnTo>
                  <a:lnTo>
                    <a:pt x="91" y="189"/>
                  </a:lnTo>
                  <a:lnTo>
                    <a:pt x="65" y="223"/>
                  </a:lnTo>
                  <a:lnTo>
                    <a:pt x="42" y="261"/>
                  </a:lnTo>
                  <a:lnTo>
                    <a:pt x="25" y="300"/>
                  </a:lnTo>
                  <a:lnTo>
                    <a:pt x="11" y="341"/>
                  </a:lnTo>
                  <a:lnTo>
                    <a:pt x="3" y="383"/>
                  </a:lnTo>
                  <a:lnTo>
                    <a:pt x="0" y="427"/>
                  </a:lnTo>
                  <a:lnTo>
                    <a:pt x="3" y="471"/>
                  </a:lnTo>
                  <a:lnTo>
                    <a:pt x="11" y="514"/>
                  </a:lnTo>
                  <a:lnTo>
                    <a:pt x="25" y="554"/>
                  </a:lnTo>
                  <a:lnTo>
                    <a:pt x="42" y="593"/>
                  </a:lnTo>
                  <a:lnTo>
                    <a:pt x="65" y="631"/>
                  </a:lnTo>
                  <a:lnTo>
                    <a:pt x="91" y="666"/>
                  </a:lnTo>
                  <a:lnTo>
                    <a:pt x="122" y="699"/>
                  </a:lnTo>
                  <a:lnTo>
                    <a:pt x="156" y="729"/>
                  </a:lnTo>
                  <a:lnTo>
                    <a:pt x="194" y="757"/>
                  </a:lnTo>
                  <a:lnTo>
                    <a:pt x="235" y="782"/>
                  </a:lnTo>
                  <a:lnTo>
                    <a:pt x="279" y="803"/>
                  </a:lnTo>
                  <a:lnTo>
                    <a:pt x="325" y="821"/>
                  </a:lnTo>
                  <a:lnTo>
                    <a:pt x="375" y="835"/>
                  </a:lnTo>
                  <a:lnTo>
                    <a:pt x="425" y="845"/>
                  </a:lnTo>
                  <a:lnTo>
                    <a:pt x="478" y="852"/>
                  </a:lnTo>
                  <a:lnTo>
                    <a:pt x="533" y="855"/>
                  </a:lnTo>
                  <a:close/>
                </a:path>
              </a:pathLst>
            </a:custGeom>
            <a:solidFill>
              <a:srgbClr val="FFDD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51"/>
            <p:cNvSpPr>
              <a:spLocks/>
            </p:cNvSpPr>
            <p:nvPr/>
          </p:nvSpPr>
          <p:spPr bwMode="auto">
            <a:xfrm>
              <a:off x="3444875" y="1760538"/>
              <a:ext cx="828675" cy="665162"/>
            </a:xfrm>
            <a:custGeom>
              <a:avLst/>
              <a:gdLst>
                <a:gd name="T0" fmla="*/ 574 w 1042"/>
                <a:gd name="T1" fmla="*/ 834 h 836"/>
                <a:gd name="T2" fmla="*/ 676 w 1042"/>
                <a:gd name="T3" fmla="*/ 818 h 836"/>
                <a:gd name="T4" fmla="*/ 769 w 1042"/>
                <a:gd name="T5" fmla="*/ 786 h 836"/>
                <a:gd name="T6" fmla="*/ 852 w 1042"/>
                <a:gd name="T7" fmla="*/ 741 h 836"/>
                <a:gd name="T8" fmla="*/ 923 w 1042"/>
                <a:gd name="T9" fmla="*/ 684 h 836"/>
                <a:gd name="T10" fmla="*/ 979 w 1042"/>
                <a:gd name="T11" fmla="*/ 618 h 836"/>
                <a:gd name="T12" fmla="*/ 1019 w 1042"/>
                <a:gd name="T13" fmla="*/ 543 h 836"/>
                <a:gd name="T14" fmla="*/ 1040 w 1042"/>
                <a:gd name="T15" fmla="*/ 461 h 836"/>
                <a:gd name="T16" fmla="*/ 1040 w 1042"/>
                <a:gd name="T17" fmla="*/ 376 h 836"/>
                <a:gd name="T18" fmla="*/ 1019 w 1042"/>
                <a:gd name="T19" fmla="*/ 294 h 836"/>
                <a:gd name="T20" fmla="*/ 979 w 1042"/>
                <a:gd name="T21" fmla="*/ 219 h 836"/>
                <a:gd name="T22" fmla="*/ 923 w 1042"/>
                <a:gd name="T23" fmla="*/ 152 h 836"/>
                <a:gd name="T24" fmla="*/ 852 w 1042"/>
                <a:gd name="T25" fmla="*/ 95 h 836"/>
                <a:gd name="T26" fmla="*/ 769 w 1042"/>
                <a:gd name="T27" fmla="*/ 51 h 836"/>
                <a:gd name="T28" fmla="*/ 676 w 1042"/>
                <a:gd name="T29" fmla="*/ 18 h 836"/>
                <a:gd name="T30" fmla="*/ 574 w 1042"/>
                <a:gd name="T31" fmla="*/ 2 h 836"/>
                <a:gd name="T32" fmla="*/ 468 w 1042"/>
                <a:gd name="T33" fmla="*/ 2 h 836"/>
                <a:gd name="T34" fmla="*/ 366 w 1042"/>
                <a:gd name="T35" fmla="*/ 18 h 836"/>
                <a:gd name="T36" fmla="*/ 273 w 1042"/>
                <a:gd name="T37" fmla="*/ 51 h 836"/>
                <a:gd name="T38" fmla="*/ 190 w 1042"/>
                <a:gd name="T39" fmla="*/ 95 h 836"/>
                <a:gd name="T40" fmla="*/ 119 w 1042"/>
                <a:gd name="T41" fmla="*/ 152 h 836"/>
                <a:gd name="T42" fmla="*/ 63 w 1042"/>
                <a:gd name="T43" fmla="*/ 219 h 836"/>
                <a:gd name="T44" fmla="*/ 23 w 1042"/>
                <a:gd name="T45" fmla="*/ 294 h 836"/>
                <a:gd name="T46" fmla="*/ 2 w 1042"/>
                <a:gd name="T47" fmla="*/ 376 h 836"/>
                <a:gd name="T48" fmla="*/ 2 w 1042"/>
                <a:gd name="T49" fmla="*/ 461 h 836"/>
                <a:gd name="T50" fmla="*/ 23 w 1042"/>
                <a:gd name="T51" fmla="*/ 543 h 836"/>
                <a:gd name="T52" fmla="*/ 63 w 1042"/>
                <a:gd name="T53" fmla="*/ 618 h 836"/>
                <a:gd name="T54" fmla="*/ 119 w 1042"/>
                <a:gd name="T55" fmla="*/ 684 h 836"/>
                <a:gd name="T56" fmla="*/ 190 w 1042"/>
                <a:gd name="T57" fmla="*/ 741 h 836"/>
                <a:gd name="T58" fmla="*/ 273 w 1042"/>
                <a:gd name="T59" fmla="*/ 786 h 836"/>
                <a:gd name="T60" fmla="*/ 366 w 1042"/>
                <a:gd name="T61" fmla="*/ 818 h 836"/>
                <a:gd name="T62" fmla="*/ 468 w 1042"/>
                <a:gd name="T63" fmla="*/ 834 h 8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42" h="836">
                  <a:moveTo>
                    <a:pt x="521" y="836"/>
                  </a:moveTo>
                  <a:lnTo>
                    <a:pt x="574" y="834"/>
                  </a:lnTo>
                  <a:lnTo>
                    <a:pt x="625" y="828"/>
                  </a:lnTo>
                  <a:lnTo>
                    <a:pt x="676" y="818"/>
                  </a:lnTo>
                  <a:lnTo>
                    <a:pt x="723" y="804"/>
                  </a:lnTo>
                  <a:lnTo>
                    <a:pt x="769" y="786"/>
                  </a:lnTo>
                  <a:lnTo>
                    <a:pt x="812" y="765"/>
                  </a:lnTo>
                  <a:lnTo>
                    <a:pt x="852" y="741"/>
                  </a:lnTo>
                  <a:lnTo>
                    <a:pt x="889" y="714"/>
                  </a:lnTo>
                  <a:lnTo>
                    <a:pt x="923" y="684"/>
                  </a:lnTo>
                  <a:lnTo>
                    <a:pt x="954" y="652"/>
                  </a:lnTo>
                  <a:lnTo>
                    <a:pt x="979" y="618"/>
                  </a:lnTo>
                  <a:lnTo>
                    <a:pt x="1001" y="582"/>
                  </a:lnTo>
                  <a:lnTo>
                    <a:pt x="1019" y="543"/>
                  </a:lnTo>
                  <a:lnTo>
                    <a:pt x="1032" y="502"/>
                  </a:lnTo>
                  <a:lnTo>
                    <a:pt x="1040" y="461"/>
                  </a:lnTo>
                  <a:lnTo>
                    <a:pt x="1042" y="418"/>
                  </a:lnTo>
                  <a:lnTo>
                    <a:pt x="1040" y="376"/>
                  </a:lnTo>
                  <a:lnTo>
                    <a:pt x="1032" y="334"/>
                  </a:lnTo>
                  <a:lnTo>
                    <a:pt x="1019" y="294"/>
                  </a:lnTo>
                  <a:lnTo>
                    <a:pt x="1001" y="255"/>
                  </a:lnTo>
                  <a:lnTo>
                    <a:pt x="979" y="219"/>
                  </a:lnTo>
                  <a:lnTo>
                    <a:pt x="954" y="184"/>
                  </a:lnTo>
                  <a:lnTo>
                    <a:pt x="923" y="152"/>
                  </a:lnTo>
                  <a:lnTo>
                    <a:pt x="889" y="122"/>
                  </a:lnTo>
                  <a:lnTo>
                    <a:pt x="852" y="95"/>
                  </a:lnTo>
                  <a:lnTo>
                    <a:pt x="812" y="71"/>
                  </a:lnTo>
                  <a:lnTo>
                    <a:pt x="769" y="51"/>
                  </a:lnTo>
                  <a:lnTo>
                    <a:pt x="723" y="32"/>
                  </a:lnTo>
                  <a:lnTo>
                    <a:pt x="676" y="18"/>
                  </a:lnTo>
                  <a:lnTo>
                    <a:pt x="625" y="8"/>
                  </a:lnTo>
                  <a:lnTo>
                    <a:pt x="574" y="2"/>
                  </a:lnTo>
                  <a:lnTo>
                    <a:pt x="521" y="0"/>
                  </a:lnTo>
                  <a:lnTo>
                    <a:pt x="468" y="2"/>
                  </a:lnTo>
                  <a:lnTo>
                    <a:pt x="416" y="8"/>
                  </a:lnTo>
                  <a:lnTo>
                    <a:pt x="366" y="18"/>
                  </a:lnTo>
                  <a:lnTo>
                    <a:pt x="318" y="32"/>
                  </a:lnTo>
                  <a:lnTo>
                    <a:pt x="273" y="51"/>
                  </a:lnTo>
                  <a:lnTo>
                    <a:pt x="230" y="71"/>
                  </a:lnTo>
                  <a:lnTo>
                    <a:pt x="190" y="95"/>
                  </a:lnTo>
                  <a:lnTo>
                    <a:pt x="153" y="122"/>
                  </a:lnTo>
                  <a:lnTo>
                    <a:pt x="119" y="152"/>
                  </a:lnTo>
                  <a:lnTo>
                    <a:pt x="89" y="184"/>
                  </a:lnTo>
                  <a:lnTo>
                    <a:pt x="63" y="219"/>
                  </a:lnTo>
                  <a:lnTo>
                    <a:pt x="41" y="255"/>
                  </a:lnTo>
                  <a:lnTo>
                    <a:pt x="23" y="294"/>
                  </a:lnTo>
                  <a:lnTo>
                    <a:pt x="10" y="334"/>
                  </a:lnTo>
                  <a:lnTo>
                    <a:pt x="2" y="376"/>
                  </a:lnTo>
                  <a:lnTo>
                    <a:pt x="0" y="418"/>
                  </a:lnTo>
                  <a:lnTo>
                    <a:pt x="2" y="461"/>
                  </a:lnTo>
                  <a:lnTo>
                    <a:pt x="10" y="502"/>
                  </a:lnTo>
                  <a:lnTo>
                    <a:pt x="23" y="543"/>
                  </a:lnTo>
                  <a:lnTo>
                    <a:pt x="41" y="582"/>
                  </a:lnTo>
                  <a:lnTo>
                    <a:pt x="63" y="618"/>
                  </a:lnTo>
                  <a:lnTo>
                    <a:pt x="89" y="652"/>
                  </a:lnTo>
                  <a:lnTo>
                    <a:pt x="119" y="684"/>
                  </a:lnTo>
                  <a:lnTo>
                    <a:pt x="153" y="714"/>
                  </a:lnTo>
                  <a:lnTo>
                    <a:pt x="190" y="741"/>
                  </a:lnTo>
                  <a:lnTo>
                    <a:pt x="230" y="765"/>
                  </a:lnTo>
                  <a:lnTo>
                    <a:pt x="273" y="786"/>
                  </a:lnTo>
                  <a:lnTo>
                    <a:pt x="318" y="804"/>
                  </a:lnTo>
                  <a:lnTo>
                    <a:pt x="366" y="818"/>
                  </a:lnTo>
                  <a:lnTo>
                    <a:pt x="416" y="828"/>
                  </a:lnTo>
                  <a:lnTo>
                    <a:pt x="468" y="834"/>
                  </a:lnTo>
                  <a:lnTo>
                    <a:pt x="521" y="836"/>
                  </a:lnTo>
                  <a:close/>
                </a:path>
              </a:pathLst>
            </a:custGeom>
            <a:solidFill>
              <a:srgbClr val="FFE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52"/>
            <p:cNvSpPr>
              <a:spLocks/>
            </p:cNvSpPr>
            <p:nvPr/>
          </p:nvSpPr>
          <p:spPr bwMode="auto">
            <a:xfrm>
              <a:off x="3454400" y="1768475"/>
              <a:ext cx="809625" cy="649287"/>
            </a:xfrm>
            <a:custGeom>
              <a:avLst/>
              <a:gdLst>
                <a:gd name="T0" fmla="*/ 561 w 1020"/>
                <a:gd name="T1" fmla="*/ 816 h 818"/>
                <a:gd name="T2" fmla="*/ 662 w 1020"/>
                <a:gd name="T3" fmla="*/ 800 h 818"/>
                <a:gd name="T4" fmla="*/ 753 w 1020"/>
                <a:gd name="T5" fmla="*/ 769 h 818"/>
                <a:gd name="T6" fmla="*/ 834 w 1020"/>
                <a:gd name="T7" fmla="*/ 725 h 818"/>
                <a:gd name="T8" fmla="*/ 903 w 1020"/>
                <a:gd name="T9" fmla="*/ 670 h 818"/>
                <a:gd name="T10" fmla="*/ 959 w 1020"/>
                <a:gd name="T11" fmla="*/ 604 h 818"/>
                <a:gd name="T12" fmla="*/ 997 w 1020"/>
                <a:gd name="T13" fmla="*/ 531 h 818"/>
                <a:gd name="T14" fmla="*/ 1018 w 1020"/>
                <a:gd name="T15" fmla="*/ 451 h 818"/>
                <a:gd name="T16" fmla="*/ 1018 w 1020"/>
                <a:gd name="T17" fmla="*/ 368 h 818"/>
                <a:gd name="T18" fmla="*/ 997 w 1020"/>
                <a:gd name="T19" fmla="*/ 287 h 818"/>
                <a:gd name="T20" fmla="*/ 959 w 1020"/>
                <a:gd name="T21" fmla="*/ 214 h 818"/>
                <a:gd name="T22" fmla="*/ 903 w 1020"/>
                <a:gd name="T23" fmla="*/ 149 h 818"/>
                <a:gd name="T24" fmla="*/ 834 w 1020"/>
                <a:gd name="T25" fmla="*/ 93 h 818"/>
                <a:gd name="T26" fmla="*/ 753 w 1020"/>
                <a:gd name="T27" fmla="*/ 50 h 818"/>
                <a:gd name="T28" fmla="*/ 662 w 1020"/>
                <a:gd name="T29" fmla="*/ 18 h 818"/>
                <a:gd name="T30" fmla="*/ 561 w 1020"/>
                <a:gd name="T31" fmla="*/ 2 h 818"/>
                <a:gd name="T32" fmla="*/ 458 w 1020"/>
                <a:gd name="T33" fmla="*/ 2 h 818"/>
                <a:gd name="T34" fmla="*/ 359 w 1020"/>
                <a:gd name="T35" fmla="*/ 18 h 818"/>
                <a:gd name="T36" fmla="*/ 266 w 1020"/>
                <a:gd name="T37" fmla="*/ 50 h 818"/>
                <a:gd name="T38" fmla="*/ 186 w 1020"/>
                <a:gd name="T39" fmla="*/ 93 h 818"/>
                <a:gd name="T40" fmla="*/ 117 w 1020"/>
                <a:gd name="T41" fmla="*/ 149 h 818"/>
                <a:gd name="T42" fmla="*/ 61 w 1020"/>
                <a:gd name="T43" fmla="*/ 214 h 818"/>
                <a:gd name="T44" fmla="*/ 23 w 1020"/>
                <a:gd name="T45" fmla="*/ 287 h 818"/>
                <a:gd name="T46" fmla="*/ 3 w 1020"/>
                <a:gd name="T47" fmla="*/ 368 h 818"/>
                <a:gd name="T48" fmla="*/ 3 w 1020"/>
                <a:gd name="T49" fmla="*/ 451 h 818"/>
                <a:gd name="T50" fmla="*/ 23 w 1020"/>
                <a:gd name="T51" fmla="*/ 531 h 818"/>
                <a:gd name="T52" fmla="*/ 61 w 1020"/>
                <a:gd name="T53" fmla="*/ 604 h 818"/>
                <a:gd name="T54" fmla="*/ 117 w 1020"/>
                <a:gd name="T55" fmla="*/ 670 h 818"/>
                <a:gd name="T56" fmla="*/ 186 w 1020"/>
                <a:gd name="T57" fmla="*/ 725 h 818"/>
                <a:gd name="T58" fmla="*/ 266 w 1020"/>
                <a:gd name="T59" fmla="*/ 769 h 818"/>
                <a:gd name="T60" fmla="*/ 359 w 1020"/>
                <a:gd name="T61" fmla="*/ 800 h 818"/>
                <a:gd name="T62" fmla="*/ 458 w 1020"/>
                <a:gd name="T63" fmla="*/ 816 h 8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20" h="818">
                  <a:moveTo>
                    <a:pt x="510" y="818"/>
                  </a:moveTo>
                  <a:lnTo>
                    <a:pt x="561" y="816"/>
                  </a:lnTo>
                  <a:lnTo>
                    <a:pt x="612" y="810"/>
                  </a:lnTo>
                  <a:lnTo>
                    <a:pt x="662" y="800"/>
                  </a:lnTo>
                  <a:lnTo>
                    <a:pt x="709" y="786"/>
                  </a:lnTo>
                  <a:lnTo>
                    <a:pt x="753" y="769"/>
                  </a:lnTo>
                  <a:lnTo>
                    <a:pt x="795" y="748"/>
                  </a:lnTo>
                  <a:lnTo>
                    <a:pt x="834" y="725"/>
                  </a:lnTo>
                  <a:lnTo>
                    <a:pt x="870" y="698"/>
                  </a:lnTo>
                  <a:lnTo>
                    <a:pt x="903" y="670"/>
                  </a:lnTo>
                  <a:lnTo>
                    <a:pt x="932" y="637"/>
                  </a:lnTo>
                  <a:lnTo>
                    <a:pt x="959" y="604"/>
                  </a:lnTo>
                  <a:lnTo>
                    <a:pt x="979" y="568"/>
                  </a:lnTo>
                  <a:lnTo>
                    <a:pt x="997" y="531"/>
                  </a:lnTo>
                  <a:lnTo>
                    <a:pt x="1009" y="492"/>
                  </a:lnTo>
                  <a:lnTo>
                    <a:pt x="1018" y="451"/>
                  </a:lnTo>
                  <a:lnTo>
                    <a:pt x="1020" y="409"/>
                  </a:lnTo>
                  <a:lnTo>
                    <a:pt x="1018" y="368"/>
                  </a:lnTo>
                  <a:lnTo>
                    <a:pt x="1009" y="326"/>
                  </a:lnTo>
                  <a:lnTo>
                    <a:pt x="997" y="287"/>
                  </a:lnTo>
                  <a:lnTo>
                    <a:pt x="979" y="250"/>
                  </a:lnTo>
                  <a:lnTo>
                    <a:pt x="959" y="214"/>
                  </a:lnTo>
                  <a:lnTo>
                    <a:pt x="932" y="181"/>
                  </a:lnTo>
                  <a:lnTo>
                    <a:pt x="903" y="149"/>
                  </a:lnTo>
                  <a:lnTo>
                    <a:pt x="870" y="120"/>
                  </a:lnTo>
                  <a:lnTo>
                    <a:pt x="834" y="93"/>
                  </a:lnTo>
                  <a:lnTo>
                    <a:pt x="795" y="70"/>
                  </a:lnTo>
                  <a:lnTo>
                    <a:pt x="753" y="50"/>
                  </a:lnTo>
                  <a:lnTo>
                    <a:pt x="709" y="32"/>
                  </a:lnTo>
                  <a:lnTo>
                    <a:pt x="662" y="18"/>
                  </a:lnTo>
                  <a:lnTo>
                    <a:pt x="612" y="8"/>
                  </a:lnTo>
                  <a:lnTo>
                    <a:pt x="561" y="2"/>
                  </a:lnTo>
                  <a:lnTo>
                    <a:pt x="510" y="0"/>
                  </a:lnTo>
                  <a:lnTo>
                    <a:pt x="458" y="2"/>
                  </a:lnTo>
                  <a:lnTo>
                    <a:pt x="407" y="8"/>
                  </a:lnTo>
                  <a:lnTo>
                    <a:pt x="359" y="18"/>
                  </a:lnTo>
                  <a:lnTo>
                    <a:pt x="311" y="32"/>
                  </a:lnTo>
                  <a:lnTo>
                    <a:pt x="266" y="50"/>
                  </a:lnTo>
                  <a:lnTo>
                    <a:pt x="225" y="70"/>
                  </a:lnTo>
                  <a:lnTo>
                    <a:pt x="186" y="93"/>
                  </a:lnTo>
                  <a:lnTo>
                    <a:pt x="150" y="120"/>
                  </a:lnTo>
                  <a:lnTo>
                    <a:pt x="117" y="149"/>
                  </a:lnTo>
                  <a:lnTo>
                    <a:pt x="88" y="181"/>
                  </a:lnTo>
                  <a:lnTo>
                    <a:pt x="61" y="214"/>
                  </a:lnTo>
                  <a:lnTo>
                    <a:pt x="41" y="250"/>
                  </a:lnTo>
                  <a:lnTo>
                    <a:pt x="23" y="287"/>
                  </a:lnTo>
                  <a:lnTo>
                    <a:pt x="11" y="326"/>
                  </a:lnTo>
                  <a:lnTo>
                    <a:pt x="3" y="368"/>
                  </a:lnTo>
                  <a:lnTo>
                    <a:pt x="0" y="409"/>
                  </a:lnTo>
                  <a:lnTo>
                    <a:pt x="3" y="451"/>
                  </a:lnTo>
                  <a:lnTo>
                    <a:pt x="11" y="492"/>
                  </a:lnTo>
                  <a:lnTo>
                    <a:pt x="23" y="531"/>
                  </a:lnTo>
                  <a:lnTo>
                    <a:pt x="41" y="568"/>
                  </a:lnTo>
                  <a:lnTo>
                    <a:pt x="61" y="604"/>
                  </a:lnTo>
                  <a:lnTo>
                    <a:pt x="88" y="637"/>
                  </a:lnTo>
                  <a:lnTo>
                    <a:pt x="117" y="670"/>
                  </a:lnTo>
                  <a:lnTo>
                    <a:pt x="150" y="698"/>
                  </a:lnTo>
                  <a:lnTo>
                    <a:pt x="186" y="725"/>
                  </a:lnTo>
                  <a:lnTo>
                    <a:pt x="225" y="748"/>
                  </a:lnTo>
                  <a:lnTo>
                    <a:pt x="266" y="769"/>
                  </a:lnTo>
                  <a:lnTo>
                    <a:pt x="311" y="786"/>
                  </a:lnTo>
                  <a:lnTo>
                    <a:pt x="359" y="800"/>
                  </a:lnTo>
                  <a:lnTo>
                    <a:pt x="407" y="810"/>
                  </a:lnTo>
                  <a:lnTo>
                    <a:pt x="458" y="816"/>
                  </a:lnTo>
                  <a:lnTo>
                    <a:pt x="510" y="818"/>
                  </a:lnTo>
                  <a:close/>
                </a:path>
              </a:pathLst>
            </a:custGeom>
            <a:solidFill>
              <a:srgbClr val="FFE5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53"/>
            <p:cNvSpPr>
              <a:spLocks/>
            </p:cNvSpPr>
            <p:nvPr/>
          </p:nvSpPr>
          <p:spPr bwMode="auto">
            <a:xfrm>
              <a:off x="3463925" y="1776413"/>
              <a:ext cx="790575" cy="635000"/>
            </a:xfrm>
            <a:custGeom>
              <a:avLst/>
              <a:gdLst>
                <a:gd name="T0" fmla="*/ 548 w 996"/>
                <a:gd name="T1" fmla="*/ 798 h 800"/>
                <a:gd name="T2" fmla="*/ 646 w 996"/>
                <a:gd name="T3" fmla="*/ 782 h 800"/>
                <a:gd name="T4" fmla="*/ 735 w 996"/>
                <a:gd name="T5" fmla="*/ 752 h 800"/>
                <a:gd name="T6" fmla="*/ 814 w 996"/>
                <a:gd name="T7" fmla="*/ 709 h 800"/>
                <a:gd name="T8" fmla="*/ 882 w 996"/>
                <a:gd name="T9" fmla="*/ 655 h 800"/>
                <a:gd name="T10" fmla="*/ 936 w 996"/>
                <a:gd name="T11" fmla="*/ 591 h 800"/>
                <a:gd name="T12" fmla="*/ 974 w 996"/>
                <a:gd name="T13" fmla="*/ 519 h 800"/>
                <a:gd name="T14" fmla="*/ 994 w 996"/>
                <a:gd name="T15" fmla="*/ 442 h 800"/>
                <a:gd name="T16" fmla="*/ 994 w 996"/>
                <a:gd name="T17" fmla="*/ 359 h 800"/>
                <a:gd name="T18" fmla="*/ 974 w 996"/>
                <a:gd name="T19" fmla="*/ 281 h 800"/>
                <a:gd name="T20" fmla="*/ 936 w 996"/>
                <a:gd name="T21" fmla="*/ 209 h 800"/>
                <a:gd name="T22" fmla="*/ 882 w 996"/>
                <a:gd name="T23" fmla="*/ 145 h 800"/>
                <a:gd name="T24" fmla="*/ 814 w 996"/>
                <a:gd name="T25" fmla="*/ 91 h 800"/>
                <a:gd name="T26" fmla="*/ 735 w 996"/>
                <a:gd name="T27" fmla="*/ 49 h 800"/>
                <a:gd name="T28" fmla="*/ 646 w 996"/>
                <a:gd name="T29" fmla="*/ 19 h 800"/>
                <a:gd name="T30" fmla="*/ 548 w 996"/>
                <a:gd name="T31" fmla="*/ 3 h 800"/>
                <a:gd name="T32" fmla="*/ 447 w 996"/>
                <a:gd name="T33" fmla="*/ 3 h 800"/>
                <a:gd name="T34" fmla="*/ 350 w 996"/>
                <a:gd name="T35" fmla="*/ 19 h 800"/>
                <a:gd name="T36" fmla="*/ 260 w 996"/>
                <a:gd name="T37" fmla="*/ 49 h 800"/>
                <a:gd name="T38" fmla="*/ 181 w 996"/>
                <a:gd name="T39" fmla="*/ 91 h 800"/>
                <a:gd name="T40" fmla="*/ 114 w 996"/>
                <a:gd name="T41" fmla="*/ 145 h 800"/>
                <a:gd name="T42" fmla="*/ 60 w 996"/>
                <a:gd name="T43" fmla="*/ 209 h 800"/>
                <a:gd name="T44" fmla="*/ 22 w 996"/>
                <a:gd name="T45" fmla="*/ 281 h 800"/>
                <a:gd name="T46" fmla="*/ 2 w 996"/>
                <a:gd name="T47" fmla="*/ 359 h 800"/>
                <a:gd name="T48" fmla="*/ 2 w 996"/>
                <a:gd name="T49" fmla="*/ 442 h 800"/>
                <a:gd name="T50" fmla="*/ 22 w 996"/>
                <a:gd name="T51" fmla="*/ 519 h 800"/>
                <a:gd name="T52" fmla="*/ 60 w 996"/>
                <a:gd name="T53" fmla="*/ 591 h 800"/>
                <a:gd name="T54" fmla="*/ 114 w 996"/>
                <a:gd name="T55" fmla="*/ 655 h 800"/>
                <a:gd name="T56" fmla="*/ 181 w 996"/>
                <a:gd name="T57" fmla="*/ 709 h 800"/>
                <a:gd name="T58" fmla="*/ 260 w 996"/>
                <a:gd name="T59" fmla="*/ 752 h 800"/>
                <a:gd name="T60" fmla="*/ 350 w 996"/>
                <a:gd name="T61" fmla="*/ 782 h 800"/>
                <a:gd name="T62" fmla="*/ 447 w 996"/>
                <a:gd name="T63" fmla="*/ 798 h 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96" h="800">
                  <a:moveTo>
                    <a:pt x="498" y="800"/>
                  </a:moveTo>
                  <a:lnTo>
                    <a:pt x="548" y="798"/>
                  </a:lnTo>
                  <a:lnTo>
                    <a:pt x="598" y="792"/>
                  </a:lnTo>
                  <a:lnTo>
                    <a:pt x="646" y="782"/>
                  </a:lnTo>
                  <a:lnTo>
                    <a:pt x="691" y="769"/>
                  </a:lnTo>
                  <a:lnTo>
                    <a:pt x="735" y="752"/>
                  </a:lnTo>
                  <a:lnTo>
                    <a:pt x="776" y="732"/>
                  </a:lnTo>
                  <a:lnTo>
                    <a:pt x="814" y="709"/>
                  </a:lnTo>
                  <a:lnTo>
                    <a:pt x="850" y="683"/>
                  </a:lnTo>
                  <a:lnTo>
                    <a:pt x="882" y="655"/>
                  </a:lnTo>
                  <a:lnTo>
                    <a:pt x="911" y="624"/>
                  </a:lnTo>
                  <a:lnTo>
                    <a:pt x="936" y="591"/>
                  </a:lnTo>
                  <a:lnTo>
                    <a:pt x="957" y="556"/>
                  </a:lnTo>
                  <a:lnTo>
                    <a:pt x="974" y="519"/>
                  </a:lnTo>
                  <a:lnTo>
                    <a:pt x="986" y="481"/>
                  </a:lnTo>
                  <a:lnTo>
                    <a:pt x="994" y="442"/>
                  </a:lnTo>
                  <a:lnTo>
                    <a:pt x="996" y="400"/>
                  </a:lnTo>
                  <a:lnTo>
                    <a:pt x="994" y="359"/>
                  </a:lnTo>
                  <a:lnTo>
                    <a:pt x="986" y="319"/>
                  </a:lnTo>
                  <a:lnTo>
                    <a:pt x="974" y="281"/>
                  </a:lnTo>
                  <a:lnTo>
                    <a:pt x="957" y="245"/>
                  </a:lnTo>
                  <a:lnTo>
                    <a:pt x="936" y="209"/>
                  </a:lnTo>
                  <a:lnTo>
                    <a:pt x="911" y="177"/>
                  </a:lnTo>
                  <a:lnTo>
                    <a:pt x="882" y="145"/>
                  </a:lnTo>
                  <a:lnTo>
                    <a:pt x="850" y="117"/>
                  </a:lnTo>
                  <a:lnTo>
                    <a:pt x="814" y="91"/>
                  </a:lnTo>
                  <a:lnTo>
                    <a:pt x="776" y="68"/>
                  </a:lnTo>
                  <a:lnTo>
                    <a:pt x="735" y="49"/>
                  </a:lnTo>
                  <a:lnTo>
                    <a:pt x="691" y="31"/>
                  </a:lnTo>
                  <a:lnTo>
                    <a:pt x="646" y="19"/>
                  </a:lnTo>
                  <a:lnTo>
                    <a:pt x="598" y="8"/>
                  </a:lnTo>
                  <a:lnTo>
                    <a:pt x="548" y="3"/>
                  </a:lnTo>
                  <a:lnTo>
                    <a:pt x="498" y="0"/>
                  </a:lnTo>
                  <a:lnTo>
                    <a:pt x="447" y="3"/>
                  </a:lnTo>
                  <a:lnTo>
                    <a:pt x="397" y="8"/>
                  </a:lnTo>
                  <a:lnTo>
                    <a:pt x="350" y="19"/>
                  </a:lnTo>
                  <a:lnTo>
                    <a:pt x="304" y="31"/>
                  </a:lnTo>
                  <a:lnTo>
                    <a:pt x="260" y="49"/>
                  </a:lnTo>
                  <a:lnTo>
                    <a:pt x="220" y="68"/>
                  </a:lnTo>
                  <a:lnTo>
                    <a:pt x="181" y="91"/>
                  </a:lnTo>
                  <a:lnTo>
                    <a:pt x="146" y="117"/>
                  </a:lnTo>
                  <a:lnTo>
                    <a:pt x="114" y="145"/>
                  </a:lnTo>
                  <a:lnTo>
                    <a:pt x="85" y="177"/>
                  </a:lnTo>
                  <a:lnTo>
                    <a:pt x="60" y="209"/>
                  </a:lnTo>
                  <a:lnTo>
                    <a:pt x="39" y="245"/>
                  </a:lnTo>
                  <a:lnTo>
                    <a:pt x="22" y="281"/>
                  </a:lnTo>
                  <a:lnTo>
                    <a:pt x="10" y="319"/>
                  </a:lnTo>
                  <a:lnTo>
                    <a:pt x="2" y="359"/>
                  </a:lnTo>
                  <a:lnTo>
                    <a:pt x="0" y="400"/>
                  </a:lnTo>
                  <a:lnTo>
                    <a:pt x="2" y="442"/>
                  </a:lnTo>
                  <a:lnTo>
                    <a:pt x="10" y="481"/>
                  </a:lnTo>
                  <a:lnTo>
                    <a:pt x="22" y="519"/>
                  </a:lnTo>
                  <a:lnTo>
                    <a:pt x="39" y="556"/>
                  </a:lnTo>
                  <a:lnTo>
                    <a:pt x="60" y="591"/>
                  </a:lnTo>
                  <a:lnTo>
                    <a:pt x="85" y="624"/>
                  </a:lnTo>
                  <a:lnTo>
                    <a:pt x="114" y="655"/>
                  </a:lnTo>
                  <a:lnTo>
                    <a:pt x="146" y="683"/>
                  </a:lnTo>
                  <a:lnTo>
                    <a:pt x="181" y="709"/>
                  </a:lnTo>
                  <a:lnTo>
                    <a:pt x="220" y="732"/>
                  </a:lnTo>
                  <a:lnTo>
                    <a:pt x="260" y="752"/>
                  </a:lnTo>
                  <a:lnTo>
                    <a:pt x="304" y="769"/>
                  </a:lnTo>
                  <a:lnTo>
                    <a:pt x="350" y="782"/>
                  </a:lnTo>
                  <a:lnTo>
                    <a:pt x="397" y="792"/>
                  </a:lnTo>
                  <a:lnTo>
                    <a:pt x="447" y="798"/>
                  </a:lnTo>
                  <a:lnTo>
                    <a:pt x="498" y="800"/>
                  </a:lnTo>
                  <a:close/>
                </a:path>
              </a:pathLst>
            </a:custGeom>
            <a:solidFill>
              <a:srgbClr val="FFE8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54"/>
            <p:cNvSpPr>
              <a:spLocks/>
            </p:cNvSpPr>
            <p:nvPr/>
          </p:nvSpPr>
          <p:spPr bwMode="auto">
            <a:xfrm>
              <a:off x="3473450" y="1782763"/>
              <a:ext cx="771525" cy="620712"/>
            </a:xfrm>
            <a:custGeom>
              <a:avLst/>
              <a:gdLst>
                <a:gd name="T0" fmla="*/ 536 w 974"/>
                <a:gd name="T1" fmla="*/ 781 h 783"/>
                <a:gd name="T2" fmla="*/ 632 w 974"/>
                <a:gd name="T3" fmla="*/ 766 h 783"/>
                <a:gd name="T4" fmla="*/ 719 w 974"/>
                <a:gd name="T5" fmla="*/ 736 h 783"/>
                <a:gd name="T6" fmla="*/ 796 w 974"/>
                <a:gd name="T7" fmla="*/ 693 h 783"/>
                <a:gd name="T8" fmla="*/ 863 w 974"/>
                <a:gd name="T9" fmla="*/ 640 h 783"/>
                <a:gd name="T10" fmla="*/ 915 w 974"/>
                <a:gd name="T11" fmla="*/ 578 h 783"/>
                <a:gd name="T12" fmla="*/ 952 w 974"/>
                <a:gd name="T13" fmla="*/ 508 h 783"/>
                <a:gd name="T14" fmla="*/ 971 w 974"/>
                <a:gd name="T15" fmla="*/ 431 h 783"/>
                <a:gd name="T16" fmla="*/ 971 w 974"/>
                <a:gd name="T17" fmla="*/ 351 h 783"/>
                <a:gd name="T18" fmla="*/ 952 w 974"/>
                <a:gd name="T19" fmla="*/ 275 h 783"/>
                <a:gd name="T20" fmla="*/ 915 w 974"/>
                <a:gd name="T21" fmla="*/ 206 h 783"/>
                <a:gd name="T22" fmla="*/ 863 w 974"/>
                <a:gd name="T23" fmla="*/ 142 h 783"/>
                <a:gd name="T24" fmla="*/ 796 w 974"/>
                <a:gd name="T25" fmla="*/ 89 h 783"/>
                <a:gd name="T26" fmla="*/ 719 w 974"/>
                <a:gd name="T27" fmla="*/ 48 h 783"/>
                <a:gd name="T28" fmla="*/ 632 w 974"/>
                <a:gd name="T29" fmla="*/ 18 h 783"/>
                <a:gd name="T30" fmla="*/ 536 w 974"/>
                <a:gd name="T31" fmla="*/ 3 h 783"/>
                <a:gd name="T32" fmla="*/ 437 w 974"/>
                <a:gd name="T33" fmla="*/ 3 h 783"/>
                <a:gd name="T34" fmla="*/ 343 w 974"/>
                <a:gd name="T35" fmla="*/ 18 h 783"/>
                <a:gd name="T36" fmla="*/ 255 w 974"/>
                <a:gd name="T37" fmla="*/ 48 h 783"/>
                <a:gd name="T38" fmla="*/ 178 w 974"/>
                <a:gd name="T39" fmla="*/ 89 h 783"/>
                <a:gd name="T40" fmla="*/ 111 w 974"/>
                <a:gd name="T41" fmla="*/ 142 h 783"/>
                <a:gd name="T42" fmla="*/ 59 w 974"/>
                <a:gd name="T43" fmla="*/ 206 h 783"/>
                <a:gd name="T44" fmla="*/ 22 w 974"/>
                <a:gd name="T45" fmla="*/ 275 h 783"/>
                <a:gd name="T46" fmla="*/ 3 w 974"/>
                <a:gd name="T47" fmla="*/ 351 h 783"/>
                <a:gd name="T48" fmla="*/ 3 w 974"/>
                <a:gd name="T49" fmla="*/ 431 h 783"/>
                <a:gd name="T50" fmla="*/ 22 w 974"/>
                <a:gd name="T51" fmla="*/ 508 h 783"/>
                <a:gd name="T52" fmla="*/ 59 w 974"/>
                <a:gd name="T53" fmla="*/ 578 h 783"/>
                <a:gd name="T54" fmla="*/ 111 w 974"/>
                <a:gd name="T55" fmla="*/ 640 h 783"/>
                <a:gd name="T56" fmla="*/ 178 w 974"/>
                <a:gd name="T57" fmla="*/ 693 h 783"/>
                <a:gd name="T58" fmla="*/ 255 w 974"/>
                <a:gd name="T59" fmla="*/ 736 h 783"/>
                <a:gd name="T60" fmla="*/ 343 w 974"/>
                <a:gd name="T61" fmla="*/ 766 h 783"/>
                <a:gd name="T62" fmla="*/ 437 w 974"/>
                <a:gd name="T63" fmla="*/ 781 h 7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74" h="783">
                  <a:moveTo>
                    <a:pt x="487" y="783"/>
                  </a:moveTo>
                  <a:lnTo>
                    <a:pt x="536" y="781"/>
                  </a:lnTo>
                  <a:lnTo>
                    <a:pt x="584" y="775"/>
                  </a:lnTo>
                  <a:lnTo>
                    <a:pt x="632" y="766"/>
                  </a:lnTo>
                  <a:lnTo>
                    <a:pt x="677" y="752"/>
                  </a:lnTo>
                  <a:lnTo>
                    <a:pt x="719" y="736"/>
                  </a:lnTo>
                  <a:lnTo>
                    <a:pt x="760" y="716"/>
                  </a:lnTo>
                  <a:lnTo>
                    <a:pt x="796" y="693"/>
                  </a:lnTo>
                  <a:lnTo>
                    <a:pt x="831" y="668"/>
                  </a:lnTo>
                  <a:lnTo>
                    <a:pt x="863" y="640"/>
                  </a:lnTo>
                  <a:lnTo>
                    <a:pt x="891" y="610"/>
                  </a:lnTo>
                  <a:lnTo>
                    <a:pt x="915" y="578"/>
                  </a:lnTo>
                  <a:lnTo>
                    <a:pt x="936" y="543"/>
                  </a:lnTo>
                  <a:lnTo>
                    <a:pt x="952" y="508"/>
                  </a:lnTo>
                  <a:lnTo>
                    <a:pt x="963" y="471"/>
                  </a:lnTo>
                  <a:lnTo>
                    <a:pt x="971" y="431"/>
                  </a:lnTo>
                  <a:lnTo>
                    <a:pt x="974" y="391"/>
                  </a:lnTo>
                  <a:lnTo>
                    <a:pt x="971" y="351"/>
                  </a:lnTo>
                  <a:lnTo>
                    <a:pt x="963" y="313"/>
                  </a:lnTo>
                  <a:lnTo>
                    <a:pt x="952" y="275"/>
                  </a:lnTo>
                  <a:lnTo>
                    <a:pt x="936" y="239"/>
                  </a:lnTo>
                  <a:lnTo>
                    <a:pt x="915" y="206"/>
                  </a:lnTo>
                  <a:lnTo>
                    <a:pt x="891" y="173"/>
                  </a:lnTo>
                  <a:lnTo>
                    <a:pt x="863" y="142"/>
                  </a:lnTo>
                  <a:lnTo>
                    <a:pt x="831" y="115"/>
                  </a:lnTo>
                  <a:lnTo>
                    <a:pt x="796" y="89"/>
                  </a:lnTo>
                  <a:lnTo>
                    <a:pt x="760" y="67"/>
                  </a:lnTo>
                  <a:lnTo>
                    <a:pt x="719" y="48"/>
                  </a:lnTo>
                  <a:lnTo>
                    <a:pt x="677" y="32"/>
                  </a:lnTo>
                  <a:lnTo>
                    <a:pt x="632" y="18"/>
                  </a:lnTo>
                  <a:lnTo>
                    <a:pt x="584" y="9"/>
                  </a:lnTo>
                  <a:lnTo>
                    <a:pt x="536" y="3"/>
                  </a:lnTo>
                  <a:lnTo>
                    <a:pt x="487" y="0"/>
                  </a:lnTo>
                  <a:lnTo>
                    <a:pt x="437" y="3"/>
                  </a:lnTo>
                  <a:lnTo>
                    <a:pt x="389" y="9"/>
                  </a:lnTo>
                  <a:lnTo>
                    <a:pt x="343" y="18"/>
                  </a:lnTo>
                  <a:lnTo>
                    <a:pt x="298" y="32"/>
                  </a:lnTo>
                  <a:lnTo>
                    <a:pt x="255" y="48"/>
                  </a:lnTo>
                  <a:lnTo>
                    <a:pt x="215" y="67"/>
                  </a:lnTo>
                  <a:lnTo>
                    <a:pt x="178" y="89"/>
                  </a:lnTo>
                  <a:lnTo>
                    <a:pt x="143" y="115"/>
                  </a:lnTo>
                  <a:lnTo>
                    <a:pt x="111" y="142"/>
                  </a:lnTo>
                  <a:lnTo>
                    <a:pt x="83" y="173"/>
                  </a:lnTo>
                  <a:lnTo>
                    <a:pt x="59" y="206"/>
                  </a:lnTo>
                  <a:lnTo>
                    <a:pt x="38" y="239"/>
                  </a:lnTo>
                  <a:lnTo>
                    <a:pt x="22" y="275"/>
                  </a:lnTo>
                  <a:lnTo>
                    <a:pt x="11" y="313"/>
                  </a:lnTo>
                  <a:lnTo>
                    <a:pt x="3" y="351"/>
                  </a:lnTo>
                  <a:lnTo>
                    <a:pt x="0" y="391"/>
                  </a:lnTo>
                  <a:lnTo>
                    <a:pt x="3" y="431"/>
                  </a:lnTo>
                  <a:lnTo>
                    <a:pt x="11" y="471"/>
                  </a:lnTo>
                  <a:lnTo>
                    <a:pt x="22" y="508"/>
                  </a:lnTo>
                  <a:lnTo>
                    <a:pt x="38" y="543"/>
                  </a:lnTo>
                  <a:lnTo>
                    <a:pt x="59" y="578"/>
                  </a:lnTo>
                  <a:lnTo>
                    <a:pt x="83" y="610"/>
                  </a:lnTo>
                  <a:lnTo>
                    <a:pt x="111" y="640"/>
                  </a:lnTo>
                  <a:lnTo>
                    <a:pt x="143" y="668"/>
                  </a:lnTo>
                  <a:lnTo>
                    <a:pt x="178" y="693"/>
                  </a:lnTo>
                  <a:lnTo>
                    <a:pt x="215" y="716"/>
                  </a:lnTo>
                  <a:lnTo>
                    <a:pt x="255" y="736"/>
                  </a:lnTo>
                  <a:lnTo>
                    <a:pt x="298" y="752"/>
                  </a:lnTo>
                  <a:lnTo>
                    <a:pt x="343" y="766"/>
                  </a:lnTo>
                  <a:lnTo>
                    <a:pt x="389" y="775"/>
                  </a:lnTo>
                  <a:lnTo>
                    <a:pt x="437" y="781"/>
                  </a:lnTo>
                  <a:lnTo>
                    <a:pt x="487" y="783"/>
                  </a:lnTo>
                  <a:close/>
                </a:path>
              </a:pathLst>
            </a:custGeom>
            <a:solidFill>
              <a:srgbClr val="FFEA8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55"/>
            <p:cNvSpPr>
              <a:spLocks/>
            </p:cNvSpPr>
            <p:nvPr/>
          </p:nvSpPr>
          <p:spPr bwMode="auto">
            <a:xfrm>
              <a:off x="3481388" y="1790700"/>
              <a:ext cx="755650" cy="606425"/>
            </a:xfrm>
            <a:custGeom>
              <a:avLst/>
              <a:gdLst>
                <a:gd name="T0" fmla="*/ 523 w 950"/>
                <a:gd name="T1" fmla="*/ 761 h 764"/>
                <a:gd name="T2" fmla="*/ 616 w 950"/>
                <a:gd name="T3" fmla="*/ 746 h 764"/>
                <a:gd name="T4" fmla="*/ 701 w 950"/>
                <a:gd name="T5" fmla="*/ 718 h 764"/>
                <a:gd name="T6" fmla="*/ 777 w 950"/>
                <a:gd name="T7" fmla="*/ 676 h 764"/>
                <a:gd name="T8" fmla="*/ 842 w 950"/>
                <a:gd name="T9" fmla="*/ 624 h 764"/>
                <a:gd name="T10" fmla="*/ 893 w 950"/>
                <a:gd name="T11" fmla="*/ 563 h 764"/>
                <a:gd name="T12" fmla="*/ 928 w 950"/>
                <a:gd name="T13" fmla="*/ 495 h 764"/>
                <a:gd name="T14" fmla="*/ 948 w 950"/>
                <a:gd name="T15" fmla="*/ 420 h 764"/>
                <a:gd name="T16" fmla="*/ 948 w 950"/>
                <a:gd name="T17" fmla="*/ 342 h 764"/>
                <a:gd name="T18" fmla="*/ 928 w 950"/>
                <a:gd name="T19" fmla="*/ 267 h 764"/>
                <a:gd name="T20" fmla="*/ 893 w 950"/>
                <a:gd name="T21" fmla="*/ 199 h 764"/>
                <a:gd name="T22" fmla="*/ 842 w 950"/>
                <a:gd name="T23" fmla="*/ 138 h 764"/>
                <a:gd name="T24" fmla="*/ 777 w 950"/>
                <a:gd name="T25" fmla="*/ 87 h 764"/>
                <a:gd name="T26" fmla="*/ 701 w 950"/>
                <a:gd name="T27" fmla="*/ 46 h 764"/>
                <a:gd name="T28" fmla="*/ 616 w 950"/>
                <a:gd name="T29" fmla="*/ 17 h 764"/>
                <a:gd name="T30" fmla="*/ 523 w 950"/>
                <a:gd name="T31" fmla="*/ 2 h 764"/>
                <a:gd name="T32" fmla="*/ 426 w 950"/>
                <a:gd name="T33" fmla="*/ 2 h 764"/>
                <a:gd name="T34" fmla="*/ 334 w 950"/>
                <a:gd name="T35" fmla="*/ 17 h 764"/>
                <a:gd name="T36" fmla="*/ 249 w 950"/>
                <a:gd name="T37" fmla="*/ 46 h 764"/>
                <a:gd name="T38" fmla="*/ 173 w 950"/>
                <a:gd name="T39" fmla="*/ 87 h 764"/>
                <a:gd name="T40" fmla="*/ 108 w 950"/>
                <a:gd name="T41" fmla="*/ 138 h 764"/>
                <a:gd name="T42" fmla="*/ 58 w 950"/>
                <a:gd name="T43" fmla="*/ 199 h 764"/>
                <a:gd name="T44" fmla="*/ 22 w 950"/>
                <a:gd name="T45" fmla="*/ 267 h 764"/>
                <a:gd name="T46" fmla="*/ 2 w 950"/>
                <a:gd name="T47" fmla="*/ 342 h 764"/>
                <a:gd name="T48" fmla="*/ 2 w 950"/>
                <a:gd name="T49" fmla="*/ 420 h 764"/>
                <a:gd name="T50" fmla="*/ 22 w 950"/>
                <a:gd name="T51" fmla="*/ 495 h 764"/>
                <a:gd name="T52" fmla="*/ 58 w 950"/>
                <a:gd name="T53" fmla="*/ 563 h 764"/>
                <a:gd name="T54" fmla="*/ 108 w 950"/>
                <a:gd name="T55" fmla="*/ 624 h 764"/>
                <a:gd name="T56" fmla="*/ 173 w 950"/>
                <a:gd name="T57" fmla="*/ 676 h 764"/>
                <a:gd name="T58" fmla="*/ 249 w 950"/>
                <a:gd name="T59" fmla="*/ 718 h 764"/>
                <a:gd name="T60" fmla="*/ 334 w 950"/>
                <a:gd name="T61" fmla="*/ 746 h 764"/>
                <a:gd name="T62" fmla="*/ 426 w 950"/>
                <a:gd name="T63" fmla="*/ 761 h 7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50" h="764">
                  <a:moveTo>
                    <a:pt x="475" y="764"/>
                  </a:moveTo>
                  <a:lnTo>
                    <a:pt x="523" y="761"/>
                  </a:lnTo>
                  <a:lnTo>
                    <a:pt x="570" y="756"/>
                  </a:lnTo>
                  <a:lnTo>
                    <a:pt x="616" y="746"/>
                  </a:lnTo>
                  <a:lnTo>
                    <a:pt x="660" y="734"/>
                  </a:lnTo>
                  <a:lnTo>
                    <a:pt x="701" y="718"/>
                  </a:lnTo>
                  <a:lnTo>
                    <a:pt x="741" y="698"/>
                  </a:lnTo>
                  <a:lnTo>
                    <a:pt x="777" y="676"/>
                  </a:lnTo>
                  <a:lnTo>
                    <a:pt x="811" y="652"/>
                  </a:lnTo>
                  <a:lnTo>
                    <a:pt x="842" y="624"/>
                  </a:lnTo>
                  <a:lnTo>
                    <a:pt x="868" y="594"/>
                  </a:lnTo>
                  <a:lnTo>
                    <a:pt x="893" y="563"/>
                  </a:lnTo>
                  <a:lnTo>
                    <a:pt x="913" y="530"/>
                  </a:lnTo>
                  <a:lnTo>
                    <a:pt x="928" y="495"/>
                  </a:lnTo>
                  <a:lnTo>
                    <a:pt x="941" y="458"/>
                  </a:lnTo>
                  <a:lnTo>
                    <a:pt x="948" y="420"/>
                  </a:lnTo>
                  <a:lnTo>
                    <a:pt x="950" y="381"/>
                  </a:lnTo>
                  <a:lnTo>
                    <a:pt x="948" y="342"/>
                  </a:lnTo>
                  <a:lnTo>
                    <a:pt x="941" y="304"/>
                  </a:lnTo>
                  <a:lnTo>
                    <a:pt x="928" y="267"/>
                  </a:lnTo>
                  <a:lnTo>
                    <a:pt x="913" y="232"/>
                  </a:lnTo>
                  <a:lnTo>
                    <a:pt x="893" y="199"/>
                  </a:lnTo>
                  <a:lnTo>
                    <a:pt x="868" y="168"/>
                  </a:lnTo>
                  <a:lnTo>
                    <a:pt x="842" y="138"/>
                  </a:lnTo>
                  <a:lnTo>
                    <a:pt x="811" y="111"/>
                  </a:lnTo>
                  <a:lnTo>
                    <a:pt x="777" y="87"/>
                  </a:lnTo>
                  <a:lnTo>
                    <a:pt x="741" y="64"/>
                  </a:lnTo>
                  <a:lnTo>
                    <a:pt x="701" y="46"/>
                  </a:lnTo>
                  <a:lnTo>
                    <a:pt x="660" y="30"/>
                  </a:lnTo>
                  <a:lnTo>
                    <a:pt x="616" y="17"/>
                  </a:lnTo>
                  <a:lnTo>
                    <a:pt x="570" y="8"/>
                  </a:lnTo>
                  <a:lnTo>
                    <a:pt x="523" y="2"/>
                  </a:lnTo>
                  <a:lnTo>
                    <a:pt x="475" y="0"/>
                  </a:lnTo>
                  <a:lnTo>
                    <a:pt x="426" y="2"/>
                  </a:lnTo>
                  <a:lnTo>
                    <a:pt x="379" y="8"/>
                  </a:lnTo>
                  <a:lnTo>
                    <a:pt x="334" y="17"/>
                  </a:lnTo>
                  <a:lnTo>
                    <a:pt x="290" y="30"/>
                  </a:lnTo>
                  <a:lnTo>
                    <a:pt x="249" y="46"/>
                  </a:lnTo>
                  <a:lnTo>
                    <a:pt x="210" y="64"/>
                  </a:lnTo>
                  <a:lnTo>
                    <a:pt x="173" y="87"/>
                  </a:lnTo>
                  <a:lnTo>
                    <a:pt x="139" y="111"/>
                  </a:lnTo>
                  <a:lnTo>
                    <a:pt x="108" y="138"/>
                  </a:lnTo>
                  <a:lnTo>
                    <a:pt x="82" y="168"/>
                  </a:lnTo>
                  <a:lnTo>
                    <a:pt x="58" y="199"/>
                  </a:lnTo>
                  <a:lnTo>
                    <a:pt x="37" y="232"/>
                  </a:lnTo>
                  <a:lnTo>
                    <a:pt x="22" y="267"/>
                  </a:lnTo>
                  <a:lnTo>
                    <a:pt x="9" y="304"/>
                  </a:lnTo>
                  <a:lnTo>
                    <a:pt x="2" y="342"/>
                  </a:lnTo>
                  <a:lnTo>
                    <a:pt x="0" y="381"/>
                  </a:lnTo>
                  <a:lnTo>
                    <a:pt x="2" y="420"/>
                  </a:lnTo>
                  <a:lnTo>
                    <a:pt x="9" y="458"/>
                  </a:lnTo>
                  <a:lnTo>
                    <a:pt x="22" y="495"/>
                  </a:lnTo>
                  <a:lnTo>
                    <a:pt x="37" y="530"/>
                  </a:lnTo>
                  <a:lnTo>
                    <a:pt x="58" y="563"/>
                  </a:lnTo>
                  <a:lnTo>
                    <a:pt x="82" y="594"/>
                  </a:lnTo>
                  <a:lnTo>
                    <a:pt x="108" y="624"/>
                  </a:lnTo>
                  <a:lnTo>
                    <a:pt x="139" y="652"/>
                  </a:lnTo>
                  <a:lnTo>
                    <a:pt x="173" y="676"/>
                  </a:lnTo>
                  <a:lnTo>
                    <a:pt x="210" y="698"/>
                  </a:lnTo>
                  <a:lnTo>
                    <a:pt x="249" y="718"/>
                  </a:lnTo>
                  <a:lnTo>
                    <a:pt x="290" y="734"/>
                  </a:lnTo>
                  <a:lnTo>
                    <a:pt x="334" y="746"/>
                  </a:lnTo>
                  <a:lnTo>
                    <a:pt x="379" y="756"/>
                  </a:lnTo>
                  <a:lnTo>
                    <a:pt x="426" y="761"/>
                  </a:lnTo>
                  <a:lnTo>
                    <a:pt x="475" y="764"/>
                  </a:lnTo>
                  <a:close/>
                </a:path>
              </a:pathLst>
            </a:custGeom>
            <a:solidFill>
              <a:srgbClr val="FFED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56"/>
            <p:cNvSpPr>
              <a:spLocks/>
            </p:cNvSpPr>
            <p:nvPr/>
          </p:nvSpPr>
          <p:spPr bwMode="auto">
            <a:xfrm>
              <a:off x="3490913" y="1797050"/>
              <a:ext cx="736600" cy="592137"/>
            </a:xfrm>
            <a:custGeom>
              <a:avLst/>
              <a:gdLst>
                <a:gd name="T0" fmla="*/ 511 w 928"/>
                <a:gd name="T1" fmla="*/ 743 h 746"/>
                <a:gd name="T2" fmla="*/ 602 w 928"/>
                <a:gd name="T3" fmla="*/ 728 h 746"/>
                <a:gd name="T4" fmla="*/ 685 w 928"/>
                <a:gd name="T5" fmla="*/ 701 h 746"/>
                <a:gd name="T6" fmla="*/ 760 w 928"/>
                <a:gd name="T7" fmla="*/ 660 h 746"/>
                <a:gd name="T8" fmla="*/ 822 w 928"/>
                <a:gd name="T9" fmla="*/ 610 h 746"/>
                <a:gd name="T10" fmla="*/ 871 w 928"/>
                <a:gd name="T11" fmla="*/ 550 h 746"/>
                <a:gd name="T12" fmla="*/ 907 w 928"/>
                <a:gd name="T13" fmla="*/ 483 h 746"/>
                <a:gd name="T14" fmla="*/ 925 w 928"/>
                <a:gd name="T15" fmla="*/ 410 h 746"/>
                <a:gd name="T16" fmla="*/ 925 w 928"/>
                <a:gd name="T17" fmla="*/ 334 h 746"/>
                <a:gd name="T18" fmla="*/ 907 w 928"/>
                <a:gd name="T19" fmla="*/ 262 h 746"/>
                <a:gd name="T20" fmla="*/ 871 w 928"/>
                <a:gd name="T21" fmla="*/ 195 h 746"/>
                <a:gd name="T22" fmla="*/ 822 w 928"/>
                <a:gd name="T23" fmla="*/ 135 h 746"/>
                <a:gd name="T24" fmla="*/ 760 w 928"/>
                <a:gd name="T25" fmla="*/ 85 h 746"/>
                <a:gd name="T26" fmla="*/ 685 w 928"/>
                <a:gd name="T27" fmla="*/ 45 h 746"/>
                <a:gd name="T28" fmla="*/ 602 w 928"/>
                <a:gd name="T29" fmla="*/ 16 h 746"/>
                <a:gd name="T30" fmla="*/ 511 w 928"/>
                <a:gd name="T31" fmla="*/ 2 h 746"/>
                <a:gd name="T32" fmla="*/ 416 w 928"/>
                <a:gd name="T33" fmla="*/ 2 h 746"/>
                <a:gd name="T34" fmla="*/ 325 w 928"/>
                <a:gd name="T35" fmla="*/ 16 h 746"/>
                <a:gd name="T36" fmla="*/ 242 w 928"/>
                <a:gd name="T37" fmla="*/ 45 h 746"/>
                <a:gd name="T38" fmla="*/ 169 w 928"/>
                <a:gd name="T39" fmla="*/ 85 h 746"/>
                <a:gd name="T40" fmla="*/ 106 w 928"/>
                <a:gd name="T41" fmla="*/ 135 h 746"/>
                <a:gd name="T42" fmla="*/ 57 w 928"/>
                <a:gd name="T43" fmla="*/ 195 h 746"/>
                <a:gd name="T44" fmla="*/ 21 w 928"/>
                <a:gd name="T45" fmla="*/ 262 h 746"/>
                <a:gd name="T46" fmla="*/ 3 w 928"/>
                <a:gd name="T47" fmla="*/ 334 h 746"/>
                <a:gd name="T48" fmla="*/ 3 w 928"/>
                <a:gd name="T49" fmla="*/ 410 h 746"/>
                <a:gd name="T50" fmla="*/ 21 w 928"/>
                <a:gd name="T51" fmla="*/ 483 h 746"/>
                <a:gd name="T52" fmla="*/ 57 w 928"/>
                <a:gd name="T53" fmla="*/ 550 h 746"/>
                <a:gd name="T54" fmla="*/ 106 w 928"/>
                <a:gd name="T55" fmla="*/ 610 h 746"/>
                <a:gd name="T56" fmla="*/ 169 w 928"/>
                <a:gd name="T57" fmla="*/ 660 h 746"/>
                <a:gd name="T58" fmla="*/ 242 w 928"/>
                <a:gd name="T59" fmla="*/ 701 h 746"/>
                <a:gd name="T60" fmla="*/ 325 w 928"/>
                <a:gd name="T61" fmla="*/ 728 h 746"/>
                <a:gd name="T62" fmla="*/ 416 w 928"/>
                <a:gd name="T63" fmla="*/ 743 h 7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28" h="746">
                  <a:moveTo>
                    <a:pt x="464" y="746"/>
                  </a:moveTo>
                  <a:lnTo>
                    <a:pt x="511" y="743"/>
                  </a:lnTo>
                  <a:lnTo>
                    <a:pt x="557" y="737"/>
                  </a:lnTo>
                  <a:lnTo>
                    <a:pt x="602" y="728"/>
                  </a:lnTo>
                  <a:lnTo>
                    <a:pt x="644" y="717"/>
                  </a:lnTo>
                  <a:lnTo>
                    <a:pt x="685" y="701"/>
                  </a:lnTo>
                  <a:lnTo>
                    <a:pt x="724" y="682"/>
                  </a:lnTo>
                  <a:lnTo>
                    <a:pt x="760" y="660"/>
                  </a:lnTo>
                  <a:lnTo>
                    <a:pt x="792" y="636"/>
                  </a:lnTo>
                  <a:lnTo>
                    <a:pt x="822" y="610"/>
                  </a:lnTo>
                  <a:lnTo>
                    <a:pt x="848" y="581"/>
                  </a:lnTo>
                  <a:lnTo>
                    <a:pt x="871" y="550"/>
                  </a:lnTo>
                  <a:lnTo>
                    <a:pt x="891" y="517"/>
                  </a:lnTo>
                  <a:lnTo>
                    <a:pt x="907" y="483"/>
                  </a:lnTo>
                  <a:lnTo>
                    <a:pt x="919" y="447"/>
                  </a:lnTo>
                  <a:lnTo>
                    <a:pt x="925" y="410"/>
                  </a:lnTo>
                  <a:lnTo>
                    <a:pt x="928" y="372"/>
                  </a:lnTo>
                  <a:lnTo>
                    <a:pt x="925" y="334"/>
                  </a:lnTo>
                  <a:lnTo>
                    <a:pt x="919" y="297"/>
                  </a:lnTo>
                  <a:lnTo>
                    <a:pt x="907" y="262"/>
                  </a:lnTo>
                  <a:lnTo>
                    <a:pt x="891" y="227"/>
                  </a:lnTo>
                  <a:lnTo>
                    <a:pt x="871" y="195"/>
                  </a:lnTo>
                  <a:lnTo>
                    <a:pt x="848" y="164"/>
                  </a:lnTo>
                  <a:lnTo>
                    <a:pt x="822" y="135"/>
                  </a:lnTo>
                  <a:lnTo>
                    <a:pt x="792" y="108"/>
                  </a:lnTo>
                  <a:lnTo>
                    <a:pt x="760" y="85"/>
                  </a:lnTo>
                  <a:lnTo>
                    <a:pt x="724" y="63"/>
                  </a:lnTo>
                  <a:lnTo>
                    <a:pt x="685" y="45"/>
                  </a:lnTo>
                  <a:lnTo>
                    <a:pt x="644" y="29"/>
                  </a:lnTo>
                  <a:lnTo>
                    <a:pt x="602" y="16"/>
                  </a:lnTo>
                  <a:lnTo>
                    <a:pt x="557" y="8"/>
                  </a:lnTo>
                  <a:lnTo>
                    <a:pt x="511" y="2"/>
                  </a:lnTo>
                  <a:lnTo>
                    <a:pt x="464" y="0"/>
                  </a:lnTo>
                  <a:lnTo>
                    <a:pt x="416" y="2"/>
                  </a:lnTo>
                  <a:lnTo>
                    <a:pt x="370" y="8"/>
                  </a:lnTo>
                  <a:lnTo>
                    <a:pt x="325" y="16"/>
                  </a:lnTo>
                  <a:lnTo>
                    <a:pt x="284" y="29"/>
                  </a:lnTo>
                  <a:lnTo>
                    <a:pt x="242" y="45"/>
                  </a:lnTo>
                  <a:lnTo>
                    <a:pt x="204" y="63"/>
                  </a:lnTo>
                  <a:lnTo>
                    <a:pt x="169" y="85"/>
                  </a:lnTo>
                  <a:lnTo>
                    <a:pt x="136" y="108"/>
                  </a:lnTo>
                  <a:lnTo>
                    <a:pt x="106" y="135"/>
                  </a:lnTo>
                  <a:lnTo>
                    <a:pt x="80" y="164"/>
                  </a:lnTo>
                  <a:lnTo>
                    <a:pt x="57" y="195"/>
                  </a:lnTo>
                  <a:lnTo>
                    <a:pt x="37" y="227"/>
                  </a:lnTo>
                  <a:lnTo>
                    <a:pt x="21" y="262"/>
                  </a:lnTo>
                  <a:lnTo>
                    <a:pt x="10" y="297"/>
                  </a:lnTo>
                  <a:lnTo>
                    <a:pt x="3" y="334"/>
                  </a:lnTo>
                  <a:lnTo>
                    <a:pt x="0" y="372"/>
                  </a:lnTo>
                  <a:lnTo>
                    <a:pt x="3" y="410"/>
                  </a:lnTo>
                  <a:lnTo>
                    <a:pt x="10" y="447"/>
                  </a:lnTo>
                  <a:lnTo>
                    <a:pt x="21" y="483"/>
                  </a:lnTo>
                  <a:lnTo>
                    <a:pt x="37" y="517"/>
                  </a:lnTo>
                  <a:lnTo>
                    <a:pt x="57" y="550"/>
                  </a:lnTo>
                  <a:lnTo>
                    <a:pt x="80" y="581"/>
                  </a:lnTo>
                  <a:lnTo>
                    <a:pt x="106" y="610"/>
                  </a:lnTo>
                  <a:lnTo>
                    <a:pt x="136" y="636"/>
                  </a:lnTo>
                  <a:lnTo>
                    <a:pt x="169" y="660"/>
                  </a:lnTo>
                  <a:lnTo>
                    <a:pt x="204" y="682"/>
                  </a:lnTo>
                  <a:lnTo>
                    <a:pt x="242" y="701"/>
                  </a:lnTo>
                  <a:lnTo>
                    <a:pt x="284" y="717"/>
                  </a:lnTo>
                  <a:lnTo>
                    <a:pt x="325" y="728"/>
                  </a:lnTo>
                  <a:lnTo>
                    <a:pt x="370" y="737"/>
                  </a:lnTo>
                  <a:lnTo>
                    <a:pt x="416" y="743"/>
                  </a:lnTo>
                  <a:lnTo>
                    <a:pt x="464" y="746"/>
                  </a:lnTo>
                  <a:close/>
                </a:path>
              </a:pathLst>
            </a:custGeom>
            <a:solidFill>
              <a:srgbClr val="FFF2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57"/>
            <p:cNvSpPr>
              <a:spLocks/>
            </p:cNvSpPr>
            <p:nvPr/>
          </p:nvSpPr>
          <p:spPr bwMode="auto">
            <a:xfrm>
              <a:off x="3500438" y="1804988"/>
              <a:ext cx="717550" cy="577850"/>
            </a:xfrm>
            <a:custGeom>
              <a:avLst/>
              <a:gdLst>
                <a:gd name="T0" fmla="*/ 498 w 904"/>
                <a:gd name="T1" fmla="*/ 725 h 727"/>
                <a:gd name="T2" fmla="*/ 586 w 904"/>
                <a:gd name="T3" fmla="*/ 711 h 727"/>
                <a:gd name="T4" fmla="*/ 667 w 904"/>
                <a:gd name="T5" fmla="*/ 684 h 727"/>
                <a:gd name="T6" fmla="*/ 740 w 904"/>
                <a:gd name="T7" fmla="*/ 644 h 727"/>
                <a:gd name="T8" fmla="*/ 801 w 904"/>
                <a:gd name="T9" fmla="*/ 595 h 727"/>
                <a:gd name="T10" fmla="*/ 850 w 904"/>
                <a:gd name="T11" fmla="*/ 536 h 727"/>
                <a:gd name="T12" fmla="*/ 883 w 904"/>
                <a:gd name="T13" fmla="*/ 471 h 727"/>
                <a:gd name="T14" fmla="*/ 902 w 904"/>
                <a:gd name="T15" fmla="*/ 400 h 727"/>
                <a:gd name="T16" fmla="*/ 902 w 904"/>
                <a:gd name="T17" fmla="*/ 326 h 727"/>
                <a:gd name="T18" fmla="*/ 883 w 904"/>
                <a:gd name="T19" fmla="*/ 255 h 727"/>
                <a:gd name="T20" fmla="*/ 850 w 904"/>
                <a:gd name="T21" fmla="*/ 190 h 727"/>
                <a:gd name="T22" fmla="*/ 801 w 904"/>
                <a:gd name="T23" fmla="*/ 133 h 727"/>
                <a:gd name="T24" fmla="*/ 740 w 904"/>
                <a:gd name="T25" fmla="*/ 83 h 727"/>
                <a:gd name="T26" fmla="*/ 667 w 904"/>
                <a:gd name="T27" fmla="*/ 44 h 727"/>
                <a:gd name="T28" fmla="*/ 586 w 904"/>
                <a:gd name="T29" fmla="*/ 16 h 727"/>
                <a:gd name="T30" fmla="*/ 498 w 904"/>
                <a:gd name="T31" fmla="*/ 2 h 727"/>
                <a:gd name="T32" fmla="*/ 405 w 904"/>
                <a:gd name="T33" fmla="*/ 2 h 727"/>
                <a:gd name="T34" fmla="*/ 318 w 904"/>
                <a:gd name="T35" fmla="*/ 16 h 727"/>
                <a:gd name="T36" fmla="*/ 236 w 904"/>
                <a:gd name="T37" fmla="*/ 44 h 727"/>
                <a:gd name="T38" fmla="*/ 165 w 904"/>
                <a:gd name="T39" fmla="*/ 83 h 727"/>
                <a:gd name="T40" fmla="*/ 104 w 904"/>
                <a:gd name="T41" fmla="*/ 133 h 727"/>
                <a:gd name="T42" fmla="*/ 54 w 904"/>
                <a:gd name="T43" fmla="*/ 190 h 727"/>
                <a:gd name="T44" fmla="*/ 21 w 904"/>
                <a:gd name="T45" fmla="*/ 255 h 727"/>
                <a:gd name="T46" fmla="*/ 2 w 904"/>
                <a:gd name="T47" fmla="*/ 326 h 727"/>
                <a:gd name="T48" fmla="*/ 2 w 904"/>
                <a:gd name="T49" fmla="*/ 400 h 727"/>
                <a:gd name="T50" fmla="*/ 21 w 904"/>
                <a:gd name="T51" fmla="*/ 471 h 727"/>
                <a:gd name="T52" fmla="*/ 54 w 904"/>
                <a:gd name="T53" fmla="*/ 536 h 727"/>
                <a:gd name="T54" fmla="*/ 104 w 904"/>
                <a:gd name="T55" fmla="*/ 595 h 727"/>
                <a:gd name="T56" fmla="*/ 165 w 904"/>
                <a:gd name="T57" fmla="*/ 644 h 727"/>
                <a:gd name="T58" fmla="*/ 236 w 904"/>
                <a:gd name="T59" fmla="*/ 684 h 727"/>
                <a:gd name="T60" fmla="*/ 318 w 904"/>
                <a:gd name="T61" fmla="*/ 711 h 727"/>
                <a:gd name="T62" fmla="*/ 405 w 904"/>
                <a:gd name="T63" fmla="*/ 725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04" h="727">
                  <a:moveTo>
                    <a:pt x="452" y="727"/>
                  </a:moveTo>
                  <a:lnTo>
                    <a:pt x="498" y="725"/>
                  </a:lnTo>
                  <a:lnTo>
                    <a:pt x="543" y="720"/>
                  </a:lnTo>
                  <a:lnTo>
                    <a:pt x="586" y="711"/>
                  </a:lnTo>
                  <a:lnTo>
                    <a:pt x="628" y="699"/>
                  </a:lnTo>
                  <a:lnTo>
                    <a:pt x="667" y="684"/>
                  </a:lnTo>
                  <a:lnTo>
                    <a:pt x="705" y="665"/>
                  </a:lnTo>
                  <a:lnTo>
                    <a:pt x="740" y="644"/>
                  </a:lnTo>
                  <a:lnTo>
                    <a:pt x="772" y="620"/>
                  </a:lnTo>
                  <a:lnTo>
                    <a:pt x="801" y="595"/>
                  </a:lnTo>
                  <a:lnTo>
                    <a:pt x="827" y="566"/>
                  </a:lnTo>
                  <a:lnTo>
                    <a:pt x="850" y="536"/>
                  </a:lnTo>
                  <a:lnTo>
                    <a:pt x="869" y="505"/>
                  </a:lnTo>
                  <a:lnTo>
                    <a:pt x="883" y="471"/>
                  </a:lnTo>
                  <a:lnTo>
                    <a:pt x="895" y="437"/>
                  </a:lnTo>
                  <a:lnTo>
                    <a:pt x="902" y="400"/>
                  </a:lnTo>
                  <a:lnTo>
                    <a:pt x="904" y="363"/>
                  </a:lnTo>
                  <a:lnTo>
                    <a:pt x="902" y="326"/>
                  </a:lnTo>
                  <a:lnTo>
                    <a:pt x="895" y="291"/>
                  </a:lnTo>
                  <a:lnTo>
                    <a:pt x="883" y="255"/>
                  </a:lnTo>
                  <a:lnTo>
                    <a:pt x="869" y="221"/>
                  </a:lnTo>
                  <a:lnTo>
                    <a:pt x="850" y="190"/>
                  </a:lnTo>
                  <a:lnTo>
                    <a:pt x="827" y="160"/>
                  </a:lnTo>
                  <a:lnTo>
                    <a:pt x="801" y="133"/>
                  </a:lnTo>
                  <a:lnTo>
                    <a:pt x="772" y="106"/>
                  </a:lnTo>
                  <a:lnTo>
                    <a:pt x="740" y="83"/>
                  </a:lnTo>
                  <a:lnTo>
                    <a:pt x="705" y="62"/>
                  </a:lnTo>
                  <a:lnTo>
                    <a:pt x="667" y="44"/>
                  </a:lnTo>
                  <a:lnTo>
                    <a:pt x="628" y="29"/>
                  </a:lnTo>
                  <a:lnTo>
                    <a:pt x="586" y="16"/>
                  </a:lnTo>
                  <a:lnTo>
                    <a:pt x="543" y="7"/>
                  </a:lnTo>
                  <a:lnTo>
                    <a:pt x="498" y="2"/>
                  </a:lnTo>
                  <a:lnTo>
                    <a:pt x="452" y="0"/>
                  </a:lnTo>
                  <a:lnTo>
                    <a:pt x="405" y="2"/>
                  </a:lnTo>
                  <a:lnTo>
                    <a:pt x="361" y="7"/>
                  </a:lnTo>
                  <a:lnTo>
                    <a:pt x="318" y="16"/>
                  </a:lnTo>
                  <a:lnTo>
                    <a:pt x="276" y="29"/>
                  </a:lnTo>
                  <a:lnTo>
                    <a:pt x="236" y="44"/>
                  </a:lnTo>
                  <a:lnTo>
                    <a:pt x="199" y="62"/>
                  </a:lnTo>
                  <a:lnTo>
                    <a:pt x="165" y="83"/>
                  </a:lnTo>
                  <a:lnTo>
                    <a:pt x="132" y="106"/>
                  </a:lnTo>
                  <a:lnTo>
                    <a:pt x="104" y="133"/>
                  </a:lnTo>
                  <a:lnTo>
                    <a:pt x="77" y="160"/>
                  </a:lnTo>
                  <a:lnTo>
                    <a:pt x="54" y="190"/>
                  </a:lnTo>
                  <a:lnTo>
                    <a:pt x="36" y="221"/>
                  </a:lnTo>
                  <a:lnTo>
                    <a:pt x="21" y="255"/>
                  </a:lnTo>
                  <a:lnTo>
                    <a:pt x="9" y="291"/>
                  </a:lnTo>
                  <a:lnTo>
                    <a:pt x="2" y="326"/>
                  </a:lnTo>
                  <a:lnTo>
                    <a:pt x="0" y="363"/>
                  </a:lnTo>
                  <a:lnTo>
                    <a:pt x="2" y="400"/>
                  </a:lnTo>
                  <a:lnTo>
                    <a:pt x="9" y="437"/>
                  </a:lnTo>
                  <a:lnTo>
                    <a:pt x="21" y="471"/>
                  </a:lnTo>
                  <a:lnTo>
                    <a:pt x="36" y="505"/>
                  </a:lnTo>
                  <a:lnTo>
                    <a:pt x="54" y="536"/>
                  </a:lnTo>
                  <a:lnTo>
                    <a:pt x="77" y="566"/>
                  </a:lnTo>
                  <a:lnTo>
                    <a:pt x="104" y="595"/>
                  </a:lnTo>
                  <a:lnTo>
                    <a:pt x="132" y="620"/>
                  </a:lnTo>
                  <a:lnTo>
                    <a:pt x="165" y="644"/>
                  </a:lnTo>
                  <a:lnTo>
                    <a:pt x="199" y="665"/>
                  </a:lnTo>
                  <a:lnTo>
                    <a:pt x="236" y="684"/>
                  </a:lnTo>
                  <a:lnTo>
                    <a:pt x="276" y="699"/>
                  </a:lnTo>
                  <a:lnTo>
                    <a:pt x="318" y="711"/>
                  </a:lnTo>
                  <a:lnTo>
                    <a:pt x="361" y="720"/>
                  </a:lnTo>
                  <a:lnTo>
                    <a:pt x="405" y="725"/>
                  </a:lnTo>
                  <a:lnTo>
                    <a:pt x="452" y="727"/>
                  </a:lnTo>
                  <a:close/>
                </a:path>
              </a:pathLst>
            </a:custGeom>
            <a:solidFill>
              <a:srgbClr val="FFF4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58"/>
            <p:cNvSpPr>
              <a:spLocks/>
            </p:cNvSpPr>
            <p:nvPr/>
          </p:nvSpPr>
          <p:spPr bwMode="auto">
            <a:xfrm>
              <a:off x="3509963" y="1812925"/>
              <a:ext cx="700087" cy="561975"/>
            </a:xfrm>
            <a:custGeom>
              <a:avLst/>
              <a:gdLst>
                <a:gd name="T0" fmla="*/ 484 w 882"/>
                <a:gd name="T1" fmla="*/ 707 h 709"/>
                <a:gd name="T2" fmla="*/ 571 w 882"/>
                <a:gd name="T3" fmla="*/ 693 h 709"/>
                <a:gd name="T4" fmla="*/ 650 w 882"/>
                <a:gd name="T5" fmla="*/ 666 h 709"/>
                <a:gd name="T6" fmla="*/ 721 w 882"/>
                <a:gd name="T7" fmla="*/ 628 h 709"/>
                <a:gd name="T8" fmla="*/ 780 w 882"/>
                <a:gd name="T9" fmla="*/ 580 h 709"/>
                <a:gd name="T10" fmla="*/ 829 w 882"/>
                <a:gd name="T11" fmla="*/ 524 h 709"/>
                <a:gd name="T12" fmla="*/ 862 w 882"/>
                <a:gd name="T13" fmla="*/ 460 h 709"/>
                <a:gd name="T14" fmla="*/ 880 w 882"/>
                <a:gd name="T15" fmla="*/ 390 h 709"/>
                <a:gd name="T16" fmla="*/ 880 w 882"/>
                <a:gd name="T17" fmla="*/ 318 h 709"/>
                <a:gd name="T18" fmla="*/ 862 w 882"/>
                <a:gd name="T19" fmla="*/ 249 h 709"/>
                <a:gd name="T20" fmla="*/ 829 w 882"/>
                <a:gd name="T21" fmla="*/ 185 h 709"/>
                <a:gd name="T22" fmla="*/ 780 w 882"/>
                <a:gd name="T23" fmla="*/ 129 h 709"/>
                <a:gd name="T24" fmla="*/ 721 w 882"/>
                <a:gd name="T25" fmla="*/ 81 h 709"/>
                <a:gd name="T26" fmla="*/ 650 w 882"/>
                <a:gd name="T27" fmla="*/ 43 h 709"/>
                <a:gd name="T28" fmla="*/ 571 w 882"/>
                <a:gd name="T29" fmla="*/ 16 h 709"/>
                <a:gd name="T30" fmla="*/ 484 w 882"/>
                <a:gd name="T31" fmla="*/ 3 h 709"/>
                <a:gd name="T32" fmla="*/ 395 w 882"/>
                <a:gd name="T33" fmla="*/ 3 h 709"/>
                <a:gd name="T34" fmla="*/ 308 w 882"/>
                <a:gd name="T35" fmla="*/ 16 h 709"/>
                <a:gd name="T36" fmla="*/ 230 w 882"/>
                <a:gd name="T37" fmla="*/ 43 h 709"/>
                <a:gd name="T38" fmla="*/ 160 w 882"/>
                <a:gd name="T39" fmla="*/ 81 h 709"/>
                <a:gd name="T40" fmla="*/ 100 w 882"/>
                <a:gd name="T41" fmla="*/ 129 h 709"/>
                <a:gd name="T42" fmla="*/ 52 w 882"/>
                <a:gd name="T43" fmla="*/ 185 h 709"/>
                <a:gd name="T44" fmla="*/ 19 w 882"/>
                <a:gd name="T45" fmla="*/ 249 h 709"/>
                <a:gd name="T46" fmla="*/ 2 w 882"/>
                <a:gd name="T47" fmla="*/ 318 h 709"/>
                <a:gd name="T48" fmla="*/ 2 w 882"/>
                <a:gd name="T49" fmla="*/ 390 h 709"/>
                <a:gd name="T50" fmla="*/ 19 w 882"/>
                <a:gd name="T51" fmla="*/ 460 h 709"/>
                <a:gd name="T52" fmla="*/ 52 w 882"/>
                <a:gd name="T53" fmla="*/ 524 h 709"/>
                <a:gd name="T54" fmla="*/ 100 w 882"/>
                <a:gd name="T55" fmla="*/ 580 h 709"/>
                <a:gd name="T56" fmla="*/ 160 w 882"/>
                <a:gd name="T57" fmla="*/ 628 h 709"/>
                <a:gd name="T58" fmla="*/ 230 w 882"/>
                <a:gd name="T59" fmla="*/ 666 h 709"/>
                <a:gd name="T60" fmla="*/ 308 w 882"/>
                <a:gd name="T61" fmla="*/ 693 h 709"/>
                <a:gd name="T62" fmla="*/ 395 w 882"/>
                <a:gd name="T63" fmla="*/ 707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82" h="709">
                  <a:moveTo>
                    <a:pt x="440" y="709"/>
                  </a:moveTo>
                  <a:lnTo>
                    <a:pt x="484" y="707"/>
                  </a:lnTo>
                  <a:lnTo>
                    <a:pt x="528" y="702"/>
                  </a:lnTo>
                  <a:lnTo>
                    <a:pt x="571" y="693"/>
                  </a:lnTo>
                  <a:lnTo>
                    <a:pt x="611" y="681"/>
                  </a:lnTo>
                  <a:lnTo>
                    <a:pt x="650" y="666"/>
                  </a:lnTo>
                  <a:lnTo>
                    <a:pt x="687" y="648"/>
                  </a:lnTo>
                  <a:lnTo>
                    <a:pt x="721" y="628"/>
                  </a:lnTo>
                  <a:lnTo>
                    <a:pt x="753" y="605"/>
                  </a:lnTo>
                  <a:lnTo>
                    <a:pt x="780" y="580"/>
                  </a:lnTo>
                  <a:lnTo>
                    <a:pt x="806" y="552"/>
                  </a:lnTo>
                  <a:lnTo>
                    <a:pt x="829" y="524"/>
                  </a:lnTo>
                  <a:lnTo>
                    <a:pt x="847" y="492"/>
                  </a:lnTo>
                  <a:lnTo>
                    <a:pt x="862" y="460"/>
                  </a:lnTo>
                  <a:lnTo>
                    <a:pt x="873" y="426"/>
                  </a:lnTo>
                  <a:lnTo>
                    <a:pt x="880" y="390"/>
                  </a:lnTo>
                  <a:lnTo>
                    <a:pt x="882" y="354"/>
                  </a:lnTo>
                  <a:lnTo>
                    <a:pt x="880" y="318"/>
                  </a:lnTo>
                  <a:lnTo>
                    <a:pt x="873" y="283"/>
                  </a:lnTo>
                  <a:lnTo>
                    <a:pt x="862" y="249"/>
                  </a:lnTo>
                  <a:lnTo>
                    <a:pt x="847" y="216"/>
                  </a:lnTo>
                  <a:lnTo>
                    <a:pt x="829" y="185"/>
                  </a:lnTo>
                  <a:lnTo>
                    <a:pt x="806" y="156"/>
                  </a:lnTo>
                  <a:lnTo>
                    <a:pt x="780" y="129"/>
                  </a:lnTo>
                  <a:lnTo>
                    <a:pt x="753" y="104"/>
                  </a:lnTo>
                  <a:lnTo>
                    <a:pt x="721" y="81"/>
                  </a:lnTo>
                  <a:lnTo>
                    <a:pt x="687" y="60"/>
                  </a:lnTo>
                  <a:lnTo>
                    <a:pt x="650" y="43"/>
                  </a:lnTo>
                  <a:lnTo>
                    <a:pt x="611" y="28"/>
                  </a:lnTo>
                  <a:lnTo>
                    <a:pt x="571" y="16"/>
                  </a:lnTo>
                  <a:lnTo>
                    <a:pt x="528" y="7"/>
                  </a:lnTo>
                  <a:lnTo>
                    <a:pt x="484" y="3"/>
                  </a:lnTo>
                  <a:lnTo>
                    <a:pt x="440" y="0"/>
                  </a:lnTo>
                  <a:lnTo>
                    <a:pt x="395" y="3"/>
                  </a:lnTo>
                  <a:lnTo>
                    <a:pt x="351" y="7"/>
                  </a:lnTo>
                  <a:lnTo>
                    <a:pt x="308" y="16"/>
                  </a:lnTo>
                  <a:lnTo>
                    <a:pt x="268" y="28"/>
                  </a:lnTo>
                  <a:lnTo>
                    <a:pt x="230" y="43"/>
                  </a:lnTo>
                  <a:lnTo>
                    <a:pt x="193" y="60"/>
                  </a:lnTo>
                  <a:lnTo>
                    <a:pt x="160" y="81"/>
                  </a:lnTo>
                  <a:lnTo>
                    <a:pt x="129" y="104"/>
                  </a:lnTo>
                  <a:lnTo>
                    <a:pt x="100" y="129"/>
                  </a:lnTo>
                  <a:lnTo>
                    <a:pt x="74" y="156"/>
                  </a:lnTo>
                  <a:lnTo>
                    <a:pt x="52" y="185"/>
                  </a:lnTo>
                  <a:lnTo>
                    <a:pt x="34" y="216"/>
                  </a:lnTo>
                  <a:lnTo>
                    <a:pt x="19" y="249"/>
                  </a:lnTo>
                  <a:lnTo>
                    <a:pt x="9" y="283"/>
                  </a:lnTo>
                  <a:lnTo>
                    <a:pt x="2" y="318"/>
                  </a:lnTo>
                  <a:lnTo>
                    <a:pt x="0" y="354"/>
                  </a:lnTo>
                  <a:lnTo>
                    <a:pt x="2" y="390"/>
                  </a:lnTo>
                  <a:lnTo>
                    <a:pt x="9" y="426"/>
                  </a:lnTo>
                  <a:lnTo>
                    <a:pt x="19" y="460"/>
                  </a:lnTo>
                  <a:lnTo>
                    <a:pt x="34" y="492"/>
                  </a:lnTo>
                  <a:lnTo>
                    <a:pt x="52" y="524"/>
                  </a:lnTo>
                  <a:lnTo>
                    <a:pt x="74" y="552"/>
                  </a:lnTo>
                  <a:lnTo>
                    <a:pt x="100" y="580"/>
                  </a:lnTo>
                  <a:lnTo>
                    <a:pt x="129" y="605"/>
                  </a:lnTo>
                  <a:lnTo>
                    <a:pt x="160" y="628"/>
                  </a:lnTo>
                  <a:lnTo>
                    <a:pt x="193" y="648"/>
                  </a:lnTo>
                  <a:lnTo>
                    <a:pt x="230" y="666"/>
                  </a:lnTo>
                  <a:lnTo>
                    <a:pt x="268" y="681"/>
                  </a:lnTo>
                  <a:lnTo>
                    <a:pt x="308" y="693"/>
                  </a:lnTo>
                  <a:lnTo>
                    <a:pt x="351" y="702"/>
                  </a:lnTo>
                  <a:lnTo>
                    <a:pt x="395" y="707"/>
                  </a:lnTo>
                  <a:lnTo>
                    <a:pt x="440" y="709"/>
                  </a:lnTo>
                  <a:close/>
                </a:path>
              </a:pathLst>
            </a:custGeom>
            <a:solidFill>
              <a:srgbClr val="FFF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59"/>
            <p:cNvSpPr>
              <a:spLocks/>
            </p:cNvSpPr>
            <p:nvPr/>
          </p:nvSpPr>
          <p:spPr bwMode="auto">
            <a:xfrm>
              <a:off x="3519488" y="1819275"/>
              <a:ext cx="681037" cy="547687"/>
            </a:xfrm>
            <a:custGeom>
              <a:avLst/>
              <a:gdLst>
                <a:gd name="T0" fmla="*/ 472 w 859"/>
                <a:gd name="T1" fmla="*/ 688 h 690"/>
                <a:gd name="T2" fmla="*/ 556 w 859"/>
                <a:gd name="T3" fmla="*/ 675 h 690"/>
                <a:gd name="T4" fmla="*/ 634 w 859"/>
                <a:gd name="T5" fmla="*/ 648 h 690"/>
                <a:gd name="T6" fmla="*/ 703 w 859"/>
                <a:gd name="T7" fmla="*/ 612 h 690"/>
                <a:gd name="T8" fmla="*/ 760 w 859"/>
                <a:gd name="T9" fmla="*/ 564 h 690"/>
                <a:gd name="T10" fmla="*/ 808 w 859"/>
                <a:gd name="T11" fmla="*/ 509 h 690"/>
                <a:gd name="T12" fmla="*/ 840 w 859"/>
                <a:gd name="T13" fmla="*/ 447 h 690"/>
                <a:gd name="T14" fmla="*/ 857 w 859"/>
                <a:gd name="T15" fmla="*/ 380 h 690"/>
                <a:gd name="T16" fmla="*/ 857 w 859"/>
                <a:gd name="T17" fmla="*/ 308 h 690"/>
                <a:gd name="T18" fmla="*/ 840 w 859"/>
                <a:gd name="T19" fmla="*/ 242 h 690"/>
                <a:gd name="T20" fmla="*/ 808 w 859"/>
                <a:gd name="T21" fmla="*/ 181 h 690"/>
                <a:gd name="T22" fmla="*/ 760 w 859"/>
                <a:gd name="T23" fmla="*/ 125 h 690"/>
                <a:gd name="T24" fmla="*/ 703 w 859"/>
                <a:gd name="T25" fmla="*/ 78 h 690"/>
                <a:gd name="T26" fmla="*/ 634 w 859"/>
                <a:gd name="T27" fmla="*/ 41 h 690"/>
                <a:gd name="T28" fmla="*/ 556 w 859"/>
                <a:gd name="T29" fmla="*/ 15 h 690"/>
                <a:gd name="T30" fmla="*/ 472 w 859"/>
                <a:gd name="T31" fmla="*/ 2 h 690"/>
                <a:gd name="T32" fmla="*/ 385 w 859"/>
                <a:gd name="T33" fmla="*/ 2 h 690"/>
                <a:gd name="T34" fmla="*/ 302 w 859"/>
                <a:gd name="T35" fmla="*/ 15 h 690"/>
                <a:gd name="T36" fmla="*/ 225 w 859"/>
                <a:gd name="T37" fmla="*/ 41 h 690"/>
                <a:gd name="T38" fmla="*/ 157 w 859"/>
                <a:gd name="T39" fmla="*/ 78 h 690"/>
                <a:gd name="T40" fmla="*/ 98 w 859"/>
                <a:gd name="T41" fmla="*/ 125 h 690"/>
                <a:gd name="T42" fmla="*/ 52 w 859"/>
                <a:gd name="T43" fmla="*/ 181 h 690"/>
                <a:gd name="T44" fmla="*/ 20 w 859"/>
                <a:gd name="T45" fmla="*/ 242 h 690"/>
                <a:gd name="T46" fmla="*/ 2 w 859"/>
                <a:gd name="T47" fmla="*/ 308 h 690"/>
                <a:gd name="T48" fmla="*/ 2 w 859"/>
                <a:gd name="T49" fmla="*/ 380 h 690"/>
                <a:gd name="T50" fmla="*/ 20 w 859"/>
                <a:gd name="T51" fmla="*/ 447 h 690"/>
                <a:gd name="T52" fmla="*/ 52 w 859"/>
                <a:gd name="T53" fmla="*/ 509 h 690"/>
                <a:gd name="T54" fmla="*/ 98 w 859"/>
                <a:gd name="T55" fmla="*/ 564 h 690"/>
                <a:gd name="T56" fmla="*/ 157 w 859"/>
                <a:gd name="T57" fmla="*/ 612 h 690"/>
                <a:gd name="T58" fmla="*/ 225 w 859"/>
                <a:gd name="T59" fmla="*/ 648 h 690"/>
                <a:gd name="T60" fmla="*/ 302 w 859"/>
                <a:gd name="T61" fmla="*/ 675 h 690"/>
                <a:gd name="T62" fmla="*/ 385 w 859"/>
                <a:gd name="T63" fmla="*/ 688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59" h="690">
                  <a:moveTo>
                    <a:pt x="429" y="690"/>
                  </a:moveTo>
                  <a:lnTo>
                    <a:pt x="472" y="688"/>
                  </a:lnTo>
                  <a:lnTo>
                    <a:pt x="515" y="683"/>
                  </a:lnTo>
                  <a:lnTo>
                    <a:pt x="556" y="675"/>
                  </a:lnTo>
                  <a:lnTo>
                    <a:pt x="596" y="662"/>
                  </a:lnTo>
                  <a:lnTo>
                    <a:pt x="634" y="648"/>
                  </a:lnTo>
                  <a:lnTo>
                    <a:pt x="669" y="631"/>
                  </a:lnTo>
                  <a:lnTo>
                    <a:pt x="703" y="612"/>
                  </a:lnTo>
                  <a:lnTo>
                    <a:pt x="733" y="588"/>
                  </a:lnTo>
                  <a:lnTo>
                    <a:pt x="760" y="564"/>
                  </a:lnTo>
                  <a:lnTo>
                    <a:pt x="786" y="538"/>
                  </a:lnTo>
                  <a:lnTo>
                    <a:pt x="808" y="509"/>
                  </a:lnTo>
                  <a:lnTo>
                    <a:pt x="826" y="479"/>
                  </a:lnTo>
                  <a:lnTo>
                    <a:pt x="840" y="447"/>
                  </a:lnTo>
                  <a:lnTo>
                    <a:pt x="850" y="414"/>
                  </a:lnTo>
                  <a:lnTo>
                    <a:pt x="857" y="380"/>
                  </a:lnTo>
                  <a:lnTo>
                    <a:pt x="859" y="344"/>
                  </a:lnTo>
                  <a:lnTo>
                    <a:pt x="857" y="308"/>
                  </a:lnTo>
                  <a:lnTo>
                    <a:pt x="850" y="275"/>
                  </a:lnTo>
                  <a:lnTo>
                    <a:pt x="840" y="242"/>
                  </a:lnTo>
                  <a:lnTo>
                    <a:pt x="826" y="210"/>
                  </a:lnTo>
                  <a:lnTo>
                    <a:pt x="808" y="181"/>
                  </a:lnTo>
                  <a:lnTo>
                    <a:pt x="786" y="152"/>
                  </a:lnTo>
                  <a:lnTo>
                    <a:pt x="760" y="125"/>
                  </a:lnTo>
                  <a:lnTo>
                    <a:pt x="733" y="101"/>
                  </a:lnTo>
                  <a:lnTo>
                    <a:pt x="703" y="78"/>
                  </a:lnTo>
                  <a:lnTo>
                    <a:pt x="669" y="58"/>
                  </a:lnTo>
                  <a:lnTo>
                    <a:pt x="634" y="41"/>
                  </a:lnTo>
                  <a:lnTo>
                    <a:pt x="596" y="27"/>
                  </a:lnTo>
                  <a:lnTo>
                    <a:pt x="556" y="15"/>
                  </a:lnTo>
                  <a:lnTo>
                    <a:pt x="515" y="6"/>
                  </a:lnTo>
                  <a:lnTo>
                    <a:pt x="472" y="2"/>
                  </a:lnTo>
                  <a:lnTo>
                    <a:pt x="429" y="0"/>
                  </a:lnTo>
                  <a:lnTo>
                    <a:pt x="385" y="2"/>
                  </a:lnTo>
                  <a:lnTo>
                    <a:pt x="342" y="6"/>
                  </a:lnTo>
                  <a:lnTo>
                    <a:pt x="302" y="15"/>
                  </a:lnTo>
                  <a:lnTo>
                    <a:pt x="262" y="27"/>
                  </a:lnTo>
                  <a:lnTo>
                    <a:pt x="225" y="41"/>
                  </a:lnTo>
                  <a:lnTo>
                    <a:pt x="189" y="58"/>
                  </a:lnTo>
                  <a:lnTo>
                    <a:pt x="157" y="78"/>
                  </a:lnTo>
                  <a:lnTo>
                    <a:pt x="126" y="101"/>
                  </a:lnTo>
                  <a:lnTo>
                    <a:pt x="98" y="125"/>
                  </a:lnTo>
                  <a:lnTo>
                    <a:pt x="74" y="152"/>
                  </a:lnTo>
                  <a:lnTo>
                    <a:pt x="52" y="181"/>
                  </a:lnTo>
                  <a:lnTo>
                    <a:pt x="33" y="210"/>
                  </a:lnTo>
                  <a:lnTo>
                    <a:pt x="20" y="242"/>
                  </a:lnTo>
                  <a:lnTo>
                    <a:pt x="9" y="275"/>
                  </a:lnTo>
                  <a:lnTo>
                    <a:pt x="2" y="308"/>
                  </a:lnTo>
                  <a:lnTo>
                    <a:pt x="0" y="344"/>
                  </a:lnTo>
                  <a:lnTo>
                    <a:pt x="2" y="380"/>
                  </a:lnTo>
                  <a:lnTo>
                    <a:pt x="9" y="414"/>
                  </a:lnTo>
                  <a:lnTo>
                    <a:pt x="20" y="447"/>
                  </a:lnTo>
                  <a:lnTo>
                    <a:pt x="33" y="479"/>
                  </a:lnTo>
                  <a:lnTo>
                    <a:pt x="52" y="509"/>
                  </a:lnTo>
                  <a:lnTo>
                    <a:pt x="74" y="538"/>
                  </a:lnTo>
                  <a:lnTo>
                    <a:pt x="98" y="564"/>
                  </a:lnTo>
                  <a:lnTo>
                    <a:pt x="126" y="588"/>
                  </a:lnTo>
                  <a:lnTo>
                    <a:pt x="157" y="612"/>
                  </a:lnTo>
                  <a:lnTo>
                    <a:pt x="189" y="631"/>
                  </a:lnTo>
                  <a:lnTo>
                    <a:pt x="225" y="648"/>
                  </a:lnTo>
                  <a:lnTo>
                    <a:pt x="262" y="662"/>
                  </a:lnTo>
                  <a:lnTo>
                    <a:pt x="302" y="675"/>
                  </a:lnTo>
                  <a:lnTo>
                    <a:pt x="342" y="683"/>
                  </a:lnTo>
                  <a:lnTo>
                    <a:pt x="385" y="688"/>
                  </a:lnTo>
                  <a:lnTo>
                    <a:pt x="429" y="690"/>
                  </a:lnTo>
                  <a:close/>
                </a:path>
              </a:pathLst>
            </a:custGeom>
            <a:solidFill>
              <a:srgbClr val="FFF9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60"/>
            <p:cNvSpPr>
              <a:spLocks/>
            </p:cNvSpPr>
            <p:nvPr/>
          </p:nvSpPr>
          <p:spPr bwMode="auto">
            <a:xfrm>
              <a:off x="3527425" y="1827213"/>
              <a:ext cx="663575" cy="533400"/>
            </a:xfrm>
            <a:custGeom>
              <a:avLst/>
              <a:gdLst>
                <a:gd name="T0" fmla="*/ 459 w 836"/>
                <a:gd name="T1" fmla="*/ 669 h 672"/>
                <a:gd name="T2" fmla="*/ 541 w 836"/>
                <a:gd name="T3" fmla="*/ 657 h 672"/>
                <a:gd name="T4" fmla="*/ 616 w 836"/>
                <a:gd name="T5" fmla="*/ 631 h 672"/>
                <a:gd name="T6" fmla="*/ 684 w 836"/>
                <a:gd name="T7" fmla="*/ 594 h 672"/>
                <a:gd name="T8" fmla="*/ 740 w 836"/>
                <a:gd name="T9" fmla="*/ 550 h 672"/>
                <a:gd name="T10" fmla="*/ 785 w 836"/>
                <a:gd name="T11" fmla="*/ 495 h 672"/>
                <a:gd name="T12" fmla="*/ 817 w 836"/>
                <a:gd name="T13" fmla="*/ 435 h 672"/>
                <a:gd name="T14" fmla="*/ 834 w 836"/>
                <a:gd name="T15" fmla="*/ 370 h 672"/>
                <a:gd name="T16" fmla="*/ 834 w 836"/>
                <a:gd name="T17" fmla="*/ 301 h 672"/>
                <a:gd name="T18" fmla="*/ 817 w 836"/>
                <a:gd name="T19" fmla="*/ 235 h 672"/>
                <a:gd name="T20" fmla="*/ 785 w 836"/>
                <a:gd name="T21" fmla="*/ 175 h 672"/>
                <a:gd name="T22" fmla="*/ 740 w 836"/>
                <a:gd name="T23" fmla="*/ 122 h 672"/>
                <a:gd name="T24" fmla="*/ 684 w 836"/>
                <a:gd name="T25" fmla="*/ 76 h 672"/>
                <a:gd name="T26" fmla="*/ 616 w 836"/>
                <a:gd name="T27" fmla="*/ 40 h 672"/>
                <a:gd name="T28" fmla="*/ 541 w 836"/>
                <a:gd name="T29" fmla="*/ 15 h 672"/>
                <a:gd name="T30" fmla="*/ 459 w 836"/>
                <a:gd name="T31" fmla="*/ 1 h 672"/>
                <a:gd name="T32" fmla="*/ 374 w 836"/>
                <a:gd name="T33" fmla="*/ 1 h 672"/>
                <a:gd name="T34" fmla="*/ 292 w 836"/>
                <a:gd name="T35" fmla="*/ 15 h 672"/>
                <a:gd name="T36" fmla="*/ 217 w 836"/>
                <a:gd name="T37" fmla="*/ 40 h 672"/>
                <a:gd name="T38" fmla="*/ 152 w 836"/>
                <a:gd name="T39" fmla="*/ 76 h 672"/>
                <a:gd name="T40" fmla="*/ 95 w 836"/>
                <a:gd name="T41" fmla="*/ 122 h 672"/>
                <a:gd name="T42" fmla="*/ 50 w 836"/>
                <a:gd name="T43" fmla="*/ 175 h 672"/>
                <a:gd name="T44" fmla="*/ 18 w 836"/>
                <a:gd name="T45" fmla="*/ 235 h 672"/>
                <a:gd name="T46" fmla="*/ 2 w 836"/>
                <a:gd name="T47" fmla="*/ 301 h 672"/>
                <a:gd name="T48" fmla="*/ 2 w 836"/>
                <a:gd name="T49" fmla="*/ 370 h 672"/>
                <a:gd name="T50" fmla="*/ 18 w 836"/>
                <a:gd name="T51" fmla="*/ 435 h 672"/>
                <a:gd name="T52" fmla="*/ 50 w 836"/>
                <a:gd name="T53" fmla="*/ 495 h 672"/>
                <a:gd name="T54" fmla="*/ 95 w 836"/>
                <a:gd name="T55" fmla="*/ 550 h 672"/>
                <a:gd name="T56" fmla="*/ 152 w 836"/>
                <a:gd name="T57" fmla="*/ 594 h 672"/>
                <a:gd name="T58" fmla="*/ 217 w 836"/>
                <a:gd name="T59" fmla="*/ 631 h 672"/>
                <a:gd name="T60" fmla="*/ 292 w 836"/>
                <a:gd name="T61" fmla="*/ 657 h 672"/>
                <a:gd name="T62" fmla="*/ 374 w 836"/>
                <a:gd name="T63" fmla="*/ 669 h 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36" h="672">
                  <a:moveTo>
                    <a:pt x="417" y="672"/>
                  </a:moveTo>
                  <a:lnTo>
                    <a:pt x="459" y="669"/>
                  </a:lnTo>
                  <a:lnTo>
                    <a:pt x="501" y="665"/>
                  </a:lnTo>
                  <a:lnTo>
                    <a:pt x="541" y="657"/>
                  </a:lnTo>
                  <a:lnTo>
                    <a:pt x="580" y="645"/>
                  </a:lnTo>
                  <a:lnTo>
                    <a:pt x="616" y="631"/>
                  </a:lnTo>
                  <a:lnTo>
                    <a:pt x="652" y="614"/>
                  </a:lnTo>
                  <a:lnTo>
                    <a:pt x="684" y="594"/>
                  </a:lnTo>
                  <a:lnTo>
                    <a:pt x="713" y="573"/>
                  </a:lnTo>
                  <a:lnTo>
                    <a:pt x="740" y="550"/>
                  </a:lnTo>
                  <a:lnTo>
                    <a:pt x="764" y="523"/>
                  </a:lnTo>
                  <a:lnTo>
                    <a:pt x="785" y="495"/>
                  </a:lnTo>
                  <a:lnTo>
                    <a:pt x="802" y="467"/>
                  </a:lnTo>
                  <a:lnTo>
                    <a:pt x="817" y="435"/>
                  </a:lnTo>
                  <a:lnTo>
                    <a:pt x="828" y="403"/>
                  </a:lnTo>
                  <a:lnTo>
                    <a:pt x="834" y="370"/>
                  </a:lnTo>
                  <a:lnTo>
                    <a:pt x="836" y="335"/>
                  </a:lnTo>
                  <a:lnTo>
                    <a:pt x="834" y="301"/>
                  </a:lnTo>
                  <a:lnTo>
                    <a:pt x="828" y="267"/>
                  </a:lnTo>
                  <a:lnTo>
                    <a:pt x="817" y="235"/>
                  </a:lnTo>
                  <a:lnTo>
                    <a:pt x="802" y="205"/>
                  </a:lnTo>
                  <a:lnTo>
                    <a:pt x="785" y="175"/>
                  </a:lnTo>
                  <a:lnTo>
                    <a:pt x="764" y="147"/>
                  </a:lnTo>
                  <a:lnTo>
                    <a:pt x="740" y="122"/>
                  </a:lnTo>
                  <a:lnTo>
                    <a:pt x="713" y="98"/>
                  </a:lnTo>
                  <a:lnTo>
                    <a:pt x="684" y="76"/>
                  </a:lnTo>
                  <a:lnTo>
                    <a:pt x="652" y="57"/>
                  </a:lnTo>
                  <a:lnTo>
                    <a:pt x="616" y="40"/>
                  </a:lnTo>
                  <a:lnTo>
                    <a:pt x="580" y="26"/>
                  </a:lnTo>
                  <a:lnTo>
                    <a:pt x="541" y="15"/>
                  </a:lnTo>
                  <a:lnTo>
                    <a:pt x="501" y="7"/>
                  </a:lnTo>
                  <a:lnTo>
                    <a:pt x="459" y="1"/>
                  </a:lnTo>
                  <a:lnTo>
                    <a:pt x="417" y="0"/>
                  </a:lnTo>
                  <a:lnTo>
                    <a:pt x="374" y="1"/>
                  </a:lnTo>
                  <a:lnTo>
                    <a:pt x="332" y="7"/>
                  </a:lnTo>
                  <a:lnTo>
                    <a:pt x="292" y="15"/>
                  </a:lnTo>
                  <a:lnTo>
                    <a:pt x="254" y="26"/>
                  </a:lnTo>
                  <a:lnTo>
                    <a:pt x="217" y="40"/>
                  </a:lnTo>
                  <a:lnTo>
                    <a:pt x="184" y="57"/>
                  </a:lnTo>
                  <a:lnTo>
                    <a:pt x="152" y="76"/>
                  </a:lnTo>
                  <a:lnTo>
                    <a:pt x="122" y="98"/>
                  </a:lnTo>
                  <a:lnTo>
                    <a:pt x="95" y="122"/>
                  </a:lnTo>
                  <a:lnTo>
                    <a:pt x="71" y="147"/>
                  </a:lnTo>
                  <a:lnTo>
                    <a:pt x="50" y="175"/>
                  </a:lnTo>
                  <a:lnTo>
                    <a:pt x="32" y="205"/>
                  </a:lnTo>
                  <a:lnTo>
                    <a:pt x="18" y="235"/>
                  </a:lnTo>
                  <a:lnTo>
                    <a:pt x="8" y="267"/>
                  </a:lnTo>
                  <a:lnTo>
                    <a:pt x="2" y="301"/>
                  </a:lnTo>
                  <a:lnTo>
                    <a:pt x="0" y="335"/>
                  </a:lnTo>
                  <a:lnTo>
                    <a:pt x="2" y="370"/>
                  </a:lnTo>
                  <a:lnTo>
                    <a:pt x="8" y="403"/>
                  </a:lnTo>
                  <a:lnTo>
                    <a:pt x="18" y="435"/>
                  </a:lnTo>
                  <a:lnTo>
                    <a:pt x="32" y="467"/>
                  </a:lnTo>
                  <a:lnTo>
                    <a:pt x="50" y="495"/>
                  </a:lnTo>
                  <a:lnTo>
                    <a:pt x="71" y="523"/>
                  </a:lnTo>
                  <a:lnTo>
                    <a:pt x="95" y="550"/>
                  </a:lnTo>
                  <a:lnTo>
                    <a:pt x="122" y="573"/>
                  </a:lnTo>
                  <a:lnTo>
                    <a:pt x="152" y="594"/>
                  </a:lnTo>
                  <a:lnTo>
                    <a:pt x="184" y="614"/>
                  </a:lnTo>
                  <a:lnTo>
                    <a:pt x="217" y="631"/>
                  </a:lnTo>
                  <a:lnTo>
                    <a:pt x="254" y="645"/>
                  </a:lnTo>
                  <a:lnTo>
                    <a:pt x="292" y="657"/>
                  </a:lnTo>
                  <a:lnTo>
                    <a:pt x="332" y="665"/>
                  </a:lnTo>
                  <a:lnTo>
                    <a:pt x="374" y="669"/>
                  </a:lnTo>
                  <a:lnTo>
                    <a:pt x="417" y="672"/>
                  </a:lnTo>
                  <a:close/>
                </a:path>
              </a:pathLst>
            </a:custGeom>
            <a:solidFill>
              <a:srgbClr val="FFFC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61"/>
            <p:cNvSpPr>
              <a:spLocks/>
            </p:cNvSpPr>
            <p:nvPr/>
          </p:nvSpPr>
          <p:spPr bwMode="auto">
            <a:xfrm>
              <a:off x="3536950" y="1835150"/>
              <a:ext cx="646112" cy="517525"/>
            </a:xfrm>
            <a:custGeom>
              <a:avLst/>
              <a:gdLst>
                <a:gd name="T0" fmla="*/ 447 w 813"/>
                <a:gd name="T1" fmla="*/ 652 h 653"/>
                <a:gd name="T2" fmla="*/ 526 w 813"/>
                <a:gd name="T3" fmla="*/ 638 h 653"/>
                <a:gd name="T4" fmla="*/ 600 w 813"/>
                <a:gd name="T5" fmla="*/ 614 h 653"/>
                <a:gd name="T6" fmla="*/ 665 w 813"/>
                <a:gd name="T7" fmla="*/ 579 h 653"/>
                <a:gd name="T8" fmla="*/ 720 w 813"/>
                <a:gd name="T9" fmla="*/ 535 h 653"/>
                <a:gd name="T10" fmla="*/ 764 w 813"/>
                <a:gd name="T11" fmla="*/ 482 h 653"/>
                <a:gd name="T12" fmla="*/ 795 w 813"/>
                <a:gd name="T13" fmla="*/ 424 h 653"/>
                <a:gd name="T14" fmla="*/ 811 w 813"/>
                <a:gd name="T15" fmla="*/ 360 h 653"/>
                <a:gd name="T16" fmla="*/ 811 w 813"/>
                <a:gd name="T17" fmla="*/ 293 h 653"/>
                <a:gd name="T18" fmla="*/ 795 w 813"/>
                <a:gd name="T19" fmla="*/ 229 h 653"/>
                <a:gd name="T20" fmla="*/ 764 w 813"/>
                <a:gd name="T21" fmla="*/ 171 h 653"/>
                <a:gd name="T22" fmla="*/ 720 w 813"/>
                <a:gd name="T23" fmla="*/ 119 h 653"/>
                <a:gd name="T24" fmla="*/ 665 w 813"/>
                <a:gd name="T25" fmla="*/ 74 h 653"/>
                <a:gd name="T26" fmla="*/ 600 w 813"/>
                <a:gd name="T27" fmla="*/ 39 h 653"/>
                <a:gd name="T28" fmla="*/ 526 w 813"/>
                <a:gd name="T29" fmla="*/ 15 h 653"/>
                <a:gd name="T30" fmla="*/ 447 w 813"/>
                <a:gd name="T31" fmla="*/ 1 h 653"/>
                <a:gd name="T32" fmla="*/ 364 w 813"/>
                <a:gd name="T33" fmla="*/ 1 h 653"/>
                <a:gd name="T34" fmla="*/ 285 w 813"/>
                <a:gd name="T35" fmla="*/ 15 h 653"/>
                <a:gd name="T36" fmla="*/ 212 w 813"/>
                <a:gd name="T37" fmla="*/ 39 h 653"/>
                <a:gd name="T38" fmla="*/ 148 w 813"/>
                <a:gd name="T39" fmla="*/ 74 h 653"/>
                <a:gd name="T40" fmla="*/ 93 w 813"/>
                <a:gd name="T41" fmla="*/ 119 h 653"/>
                <a:gd name="T42" fmla="*/ 50 w 813"/>
                <a:gd name="T43" fmla="*/ 171 h 653"/>
                <a:gd name="T44" fmla="*/ 18 w 813"/>
                <a:gd name="T45" fmla="*/ 229 h 653"/>
                <a:gd name="T46" fmla="*/ 2 w 813"/>
                <a:gd name="T47" fmla="*/ 293 h 653"/>
                <a:gd name="T48" fmla="*/ 2 w 813"/>
                <a:gd name="T49" fmla="*/ 360 h 653"/>
                <a:gd name="T50" fmla="*/ 18 w 813"/>
                <a:gd name="T51" fmla="*/ 424 h 653"/>
                <a:gd name="T52" fmla="*/ 50 w 813"/>
                <a:gd name="T53" fmla="*/ 482 h 653"/>
                <a:gd name="T54" fmla="*/ 93 w 813"/>
                <a:gd name="T55" fmla="*/ 535 h 653"/>
                <a:gd name="T56" fmla="*/ 148 w 813"/>
                <a:gd name="T57" fmla="*/ 579 h 653"/>
                <a:gd name="T58" fmla="*/ 212 w 813"/>
                <a:gd name="T59" fmla="*/ 614 h 653"/>
                <a:gd name="T60" fmla="*/ 285 w 813"/>
                <a:gd name="T61" fmla="*/ 638 h 653"/>
                <a:gd name="T62" fmla="*/ 364 w 813"/>
                <a:gd name="T63" fmla="*/ 652 h 6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13" h="653">
                  <a:moveTo>
                    <a:pt x="406" y="653"/>
                  </a:moveTo>
                  <a:lnTo>
                    <a:pt x="447" y="652"/>
                  </a:lnTo>
                  <a:lnTo>
                    <a:pt x="487" y="647"/>
                  </a:lnTo>
                  <a:lnTo>
                    <a:pt x="526" y="638"/>
                  </a:lnTo>
                  <a:lnTo>
                    <a:pt x="564" y="628"/>
                  </a:lnTo>
                  <a:lnTo>
                    <a:pt x="600" y="614"/>
                  </a:lnTo>
                  <a:lnTo>
                    <a:pt x="634" y="598"/>
                  </a:lnTo>
                  <a:lnTo>
                    <a:pt x="665" y="579"/>
                  </a:lnTo>
                  <a:lnTo>
                    <a:pt x="694" y="558"/>
                  </a:lnTo>
                  <a:lnTo>
                    <a:pt x="720" y="535"/>
                  </a:lnTo>
                  <a:lnTo>
                    <a:pt x="743" y="509"/>
                  </a:lnTo>
                  <a:lnTo>
                    <a:pt x="764" y="482"/>
                  </a:lnTo>
                  <a:lnTo>
                    <a:pt x="781" y="454"/>
                  </a:lnTo>
                  <a:lnTo>
                    <a:pt x="795" y="424"/>
                  </a:lnTo>
                  <a:lnTo>
                    <a:pt x="805" y="392"/>
                  </a:lnTo>
                  <a:lnTo>
                    <a:pt x="811" y="360"/>
                  </a:lnTo>
                  <a:lnTo>
                    <a:pt x="813" y="326"/>
                  </a:lnTo>
                  <a:lnTo>
                    <a:pt x="811" y="293"/>
                  </a:lnTo>
                  <a:lnTo>
                    <a:pt x="805" y="260"/>
                  </a:lnTo>
                  <a:lnTo>
                    <a:pt x="795" y="229"/>
                  </a:lnTo>
                  <a:lnTo>
                    <a:pt x="781" y="199"/>
                  </a:lnTo>
                  <a:lnTo>
                    <a:pt x="764" y="171"/>
                  </a:lnTo>
                  <a:lnTo>
                    <a:pt x="743" y="143"/>
                  </a:lnTo>
                  <a:lnTo>
                    <a:pt x="720" y="119"/>
                  </a:lnTo>
                  <a:lnTo>
                    <a:pt x="694" y="96"/>
                  </a:lnTo>
                  <a:lnTo>
                    <a:pt x="665" y="74"/>
                  </a:lnTo>
                  <a:lnTo>
                    <a:pt x="634" y="55"/>
                  </a:lnTo>
                  <a:lnTo>
                    <a:pt x="600" y="39"/>
                  </a:lnTo>
                  <a:lnTo>
                    <a:pt x="564" y="25"/>
                  </a:lnTo>
                  <a:lnTo>
                    <a:pt x="526" y="15"/>
                  </a:lnTo>
                  <a:lnTo>
                    <a:pt x="487" y="7"/>
                  </a:lnTo>
                  <a:lnTo>
                    <a:pt x="447" y="1"/>
                  </a:lnTo>
                  <a:lnTo>
                    <a:pt x="406" y="0"/>
                  </a:lnTo>
                  <a:lnTo>
                    <a:pt x="364" y="1"/>
                  </a:lnTo>
                  <a:lnTo>
                    <a:pt x="324" y="7"/>
                  </a:lnTo>
                  <a:lnTo>
                    <a:pt x="285" y="15"/>
                  </a:lnTo>
                  <a:lnTo>
                    <a:pt x="248" y="25"/>
                  </a:lnTo>
                  <a:lnTo>
                    <a:pt x="212" y="39"/>
                  </a:lnTo>
                  <a:lnTo>
                    <a:pt x="179" y="55"/>
                  </a:lnTo>
                  <a:lnTo>
                    <a:pt x="148" y="74"/>
                  </a:lnTo>
                  <a:lnTo>
                    <a:pt x="119" y="96"/>
                  </a:lnTo>
                  <a:lnTo>
                    <a:pt x="93" y="119"/>
                  </a:lnTo>
                  <a:lnTo>
                    <a:pt x="69" y="143"/>
                  </a:lnTo>
                  <a:lnTo>
                    <a:pt x="50" y="171"/>
                  </a:lnTo>
                  <a:lnTo>
                    <a:pt x="32" y="199"/>
                  </a:lnTo>
                  <a:lnTo>
                    <a:pt x="18" y="229"/>
                  </a:lnTo>
                  <a:lnTo>
                    <a:pt x="8" y="260"/>
                  </a:lnTo>
                  <a:lnTo>
                    <a:pt x="2" y="293"/>
                  </a:lnTo>
                  <a:lnTo>
                    <a:pt x="0" y="326"/>
                  </a:lnTo>
                  <a:lnTo>
                    <a:pt x="2" y="360"/>
                  </a:lnTo>
                  <a:lnTo>
                    <a:pt x="8" y="392"/>
                  </a:lnTo>
                  <a:lnTo>
                    <a:pt x="18" y="424"/>
                  </a:lnTo>
                  <a:lnTo>
                    <a:pt x="32" y="454"/>
                  </a:lnTo>
                  <a:lnTo>
                    <a:pt x="50" y="482"/>
                  </a:lnTo>
                  <a:lnTo>
                    <a:pt x="69" y="509"/>
                  </a:lnTo>
                  <a:lnTo>
                    <a:pt x="93" y="535"/>
                  </a:lnTo>
                  <a:lnTo>
                    <a:pt x="119" y="558"/>
                  </a:lnTo>
                  <a:lnTo>
                    <a:pt x="148" y="579"/>
                  </a:lnTo>
                  <a:lnTo>
                    <a:pt x="179" y="598"/>
                  </a:lnTo>
                  <a:lnTo>
                    <a:pt x="212" y="614"/>
                  </a:lnTo>
                  <a:lnTo>
                    <a:pt x="248" y="628"/>
                  </a:lnTo>
                  <a:lnTo>
                    <a:pt x="285" y="638"/>
                  </a:lnTo>
                  <a:lnTo>
                    <a:pt x="324" y="647"/>
                  </a:lnTo>
                  <a:lnTo>
                    <a:pt x="364" y="652"/>
                  </a:lnTo>
                  <a:lnTo>
                    <a:pt x="406" y="65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64"/>
            <p:cNvSpPr>
              <a:spLocks/>
            </p:cNvSpPr>
            <p:nvPr/>
          </p:nvSpPr>
          <p:spPr bwMode="auto">
            <a:xfrm>
              <a:off x="3352800" y="1819275"/>
              <a:ext cx="46037" cy="92075"/>
            </a:xfrm>
            <a:custGeom>
              <a:avLst/>
              <a:gdLst>
                <a:gd name="T0" fmla="*/ 0 w 59"/>
                <a:gd name="T1" fmla="*/ 2 h 115"/>
                <a:gd name="T2" fmla="*/ 59 w 59"/>
                <a:gd name="T3" fmla="*/ 0 h 115"/>
                <a:gd name="T4" fmla="*/ 59 w 59"/>
                <a:gd name="T5" fmla="*/ 115 h 115"/>
                <a:gd name="T6" fmla="*/ 18 w 59"/>
                <a:gd name="T7" fmla="*/ 115 h 115"/>
                <a:gd name="T8" fmla="*/ 18 w 59"/>
                <a:gd name="T9" fmla="*/ 36 h 115"/>
                <a:gd name="T10" fmla="*/ 0 w 59"/>
                <a:gd name="T11" fmla="*/ 38 h 115"/>
                <a:gd name="T12" fmla="*/ 0 w 59"/>
                <a:gd name="T13" fmla="*/ 2 h 115"/>
              </a:gdLst>
              <a:ahLst/>
              <a:cxnLst>
                <a:cxn ang="0">
                  <a:pos x="T0" y="T1"/>
                </a:cxn>
                <a:cxn ang="0">
                  <a:pos x="T2" y="T3"/>
                </a:cxn>
                <a:cxn ang="0">
                  <a:pos x="T4" y="T5"/>
                </a:cxn>
                <a:cxn ang="0">
                  <a:pos x="T6" y="T7"/>
                </a:cxn>
                <a:cxn ang="0">
                  <a:pos x="T8" y="T9"/>
                </a:cxn>
                <a:cxn ang="0">
                  <a:pos x="T10" y="T11"/>
                </a:cxn>
                <a:cxn ang="0">
                  <a:pos x="T12" y="T13"/>
                </a:cxn>
              </a:cxnLst>
              <a:rect l="0" t="0" r="r" b="b"/>
              <a:pathLst>
                <a:path w="59" h="115">
                  <a:moveTo>
                    <a:pt x="0" y="2"/>
                  </a:moveTo>
                  <a:lnTo>
                    <a:pt x="59" y="0"/>
                  </a:lnTo>
                  <a:lnTo>
                    <a:pt x="59" y="115"/>
                  </a:lnTo>
                  <a:lnTo>
                    <a:pt x="18" y="115"/>
                  </a:lnTo>
                  <a:lnTo>
                    <a:pt x="18" y="36"/>
                  </a:lnTo>
                  <a:lnTo>
                    <a:pt x="0" y="38"/>
                  </a:lnTo>
                  <a:lnTo>
                    <a:pt x="0"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65"/>
            <p:cNvSpPr>
              <a:spLocks/>
            </p:cNvSpPr>
            <p:nvPr/>
          </p:nvSpPr>
          <p:spPr bwMode="auto">
            <a:xfrm>
              <a:off x="3535363" y="1819275"/>
              <a:ext cx="46037" cy="92075"/>
            </a:xfrm>
            <a:custGeom>
              <a:avLst/>
              <a:gdLst>
                <a:gd name="T0" fmla="*/ 0 w 59"/>
                <a:gd name="T1" fmla="*/ 2 h 115"/>
                <a:gd name="T2" fmla="*/ 59 w 59"/>
                <a:gd name="T3" fmla="*/ 0 h 115"/>
                <a:gd name="T4" fmla="*/ 59 w 59"/>
                <a:gd name="T5" fmla="*/ 115 h 115"/>
                <a:gd name="T6" fmla="*/ 17 w 59"/>
                <a:gd name="T7" fmla="*/ 115 h 115"/>
                <a:gd name="T8" fmla="*/ 17 w 59"/>
                <a:gd name="T9" fmla="*/ 36 h 115"/>
                <a:gd name="T10" fmla="*/ 0 w 59"/>
                <a:gd name="T11" fmla="*/ 38 h 115"/>
                <a:gd name="T12" fmla="*/ 0 w 59"/>
                <a:gd name="T13" fmla="*/ 2 h 115"/>
              </a:gdLst>
              <a:ahLst/>
              <a:cxnLst>
                <a:cxn ang="0">
                  <a:pos x="T0" y="T1"/>
                </a:cxn>
                <a:cxn ang="0">
                  <a:pos x="T2" y="T3"/>
                </a:cxn>
                <a:cxn ang="0">
                  <a:pos x="T4" y="T5"/>
                </a:cxn>
                <a:cxn ang="0">
                  <a:pos x="T6" y="T7"/>
                </a:cxn>
                <a:cxn ang="0">
                  <a:pos x="T8" y="T9"/>
                </a:cxn>
                <a:cxn ang="0">
                  <a:pos x="T10" y="T11"/>
                </a:cxn>
                <a:cxn ang="0">
                  <a:pos x="T12" y="T13"/>
                </a:cxn>
              </a:cxnLst>
              <a:rect l="0" t="0" r="r" b="b"/>
              <a:pathLst>
                <a:path w="59" h="115">
                  <a:moveTo>
                    <a:pt x="0" y="2"/>
                  </a:moveTo>
                  <a:lnTo>
                    <a:pt x="59" y="0"/>
                  </a:lnTo>
                  <a:lnTo>
                    <a:pt x="59" y="115"/>
                  </a:lnTo>
                  <a:lnTo>
                    <a:pt x="17" y="115"/>
                  </a:lnTo>
                  <a:lnTo>
                    <a:pt x="17" y="36"/>
                  </a:lnTo>
                  <a:lnTo>
                    <a:pt x="0" y="38"/>
                  </a:lnTo>
                  <a:lnTo>
                    <a:pt x="0"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66"/>
            <p:cNvSpPr>
              <a:spLocks/>
            </p:cNvSpPr>
            <p:nvPr/>
          </p:nvSpPr>
          <p:spPr bwMode="auto">
            <a:xfrm>
              <a:off x="3716338" y="1819275"/>
              <a:ext cx="46037" cy="92075"/>
            </a:xfrm>
            <a:custGeom>
              <a:avLst/>
              <a:gdLst>
                <a:gd name="T0" fmla="*/ 0 w 59"/>
                <a:gd name="T1" fmla="*/ 2 h 115"/>
                <a:gd name="T2" fmla="*/ 59 w 59"/>
                <a:gd name="T3" fmla="*/ 0 h 115"/>
                <a:gd name="T4" fmla="*/ 59 w 59"/>
                <a:gd name="T5" fmla="*/ 115 h 115"/>
                <a:gd name="T6" fmla="*/ 17 w 59"/>
                <a:gd name="T7" fmla="*/ 115 h 115"/>
                <a:gd name="T8" fmla="*/ 17 w 59"/>
                <a:gd name="T9" fmla="*/ 36 h 115"/>
                <a:gd name="T10" fmla="*/ 0 w 59"/>
                <a:gd name="T11" fmla="*/ 38 h 115"/>
                <a:gd name="T12" fmla="*/ 0 w 59"/>
                <a:gd name="T13" fmla="*/ 2 h 115"/>
              </a:gdLst>
              <a:ahLst/>
              <a:cxnLst>
                <a:cxn ang="0">
                  <a:pos x="T0" y="T1"/>
                </a:cxn>
                <a:cxn ang="0">
                  <a:pos x="T2" y="T3"/>
                </a:cxn>
                <a:cxn ang="0">
                  <a:pos x="T4" y="T5"/>
                </a:cxn>
                <a:cxn ang="0">
                  <a:pos x="T6" y="T7"/>
                </a:cxn>
                <a:cxn ang="0">
                  <a:pos x="T8" y="T9"/>
                </a:cxn>
                <a:cxn ang="0">
                  <a:pos x="T10" y="T11"/>
                </a:cxn>
                <a:cxn ang="0">
                  <a:pos x="T12" y="T13"/>
                </a:cxn>
              </a:cxnLst>
              <a:rect l="0" t="0" r="r" b="b"/>
              <a:pathLst>
                <a:path w="59" h="115">
                  <a:moveTo>
                    <a:pt x="0" y="2"/>
                  </a:moveTo>
                  <a:lnTo>
                    <a:pt x="59" y="0"/>
                  </a:lnTo>
                  <a:lnTo>
                    <a:pt x="59" y="115"/>
                  </a:lnTo>
                  <a:lnTo>
                    <a:pt x="17" y="115"/>
                  </a:lnTo>
                  <a:lnTo>
                    <a:pt x="17" y="36"/>
                  </a:lnTo>
                  <a:lnTo>
                    <a:pt x="0" y="38"/>
                  </a:lnTo>
                  <a:lnTo>
                    <a:pt x="0"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67"/>
            <p:cNvSpPr>
              <a:spLocks/>
            </p:cNvSpPr>
            <p:nvPr/>
          </p:nvSpPr>
          <p:spPr bwMode="auto">
            <a:xfrm>
              <a:off x="4000500" y="1819275"/>
              <a:ext cx="47625" cy="92075"/>
            </a:xfrm>
            <a:custGeom>
              <a:avLst/>
              <a:gdLst>
                <a:gd name="T0" fmla="*/ 0 w 60"/>
                <a:gd name="T1" fmla="*/ 2 h 115"/>
                <a:gd name="T2" fmla="*/ 60 w 60"/>
                <a:gd name="T3" fmla="*/ 0 h 115"/>
                <a:gd name="T4" fmla="*/ 60 w 60"/>
                <a:gd name="T5" fmla="*/ 115 h 115"/>
                <a:gd name="T6" fmla="*/ 19 w 60"/>
                <a:gd name="T7" fmla="*/ 115 h 115"/>
                <a:gd name="T8" fmla="*/ 19 w 60"/>
                <a:gd name="T9" fmla="*/ 36 h 115"/>
                <a:gd name="T10" fmla="*/ 0 w 60"/>
                <a:gd name="T11" fmla="*/ 38 h 115"/>
                <a:gd name="T12" fmla="*/ 0 w 60"/>
                <a:gd name="T13" fmla="*/ 2 h 115"/>
              </a:gdLst>
              <a:ahLst/>
              <a:cxnLst>
                <a:cxn ang="0">
                  <a:pos x="T0" y="T1"/>
                </a:cxn>
                <a:cxn ang="0">
                  <a:pos x="T2" y="T3"/>
                </a:cxn>
                <a:cxn ang="0">
                  <a:pos x="T4" y="T5"/>
                </a:cxn>
                <a:cxn ang="0">
                  <a:pos x="T6" y="T7"/>
                </a:cxn>
                <a:cxn ang="0">
                  <a:pos x="T8" y="T9"/>
                </a:cxn>
                <a:cxn ang="0">
                  <a:pos x="T10" y="T11"/>
                </a:cxn>
                <a:cxn ang="0">
                  <a:pos x="T12" y="T13"/>
                </a:cxn>
              </a:cxnLst>
              <a:rect l="0" t="0" r="r" b="b"/>
              <a:pathLst>
                <a:path w="60" h="115">
                  <a:moveTo>
                    <a:pt x="0" y="2"/>
                  </a:moveTo>
                  <a:lnTo>
                    <a:pt x="60" y="0"/>
                  </a:lnTo>
                  <a:lnTo>
                    <a:pt x="60" y="115"/>
                  </a:lnTo>
                  <a:lnTo>
                    <a:pt x="19" y="115"/>
                  </a:lnTo>
                  <a:lnTo>
                    <a:pt x="19" y="36"/>
                  </a:lnTo>
                  <a:lnTo>
                    <a:pt x="0" y="38"/>
                  </a:lnTo>
                  <a:lnTo>
                    <a:pt x="0"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68"/>
            <p:cNvSpPr>
              <a:spLocks/>
            </p:cNvSpPr>
            <p:nvPr/>
          </p:nvSpPr>
          <p:spPr bwMode="auto">
            <a:xfrm>
              <a:off x="4089400" y="1819275"/>
              <a:ext cx="47625" cy="92075"/>
            </a:xfrm>
            <a:custGeom>
              <a:avLst/>
              <a:gdLst>
                <a:gd name="T0" fmla="*/ 0 w 59"/>
                <a:gd name="T1" fmla="*/ 2 h 115"/>
                <a:gd name="T2" fmla="*/ 59 w 59"/>
                <a:gd name="T3" fmla="*/ 0 h 115"/>
                <a:gd name="T4" fmla="*/ 59 w 59"/>
                <a:gd name="T5" fmla="*/ 115 h 115"/>
                <a:gd name="T6" fmla="*/ 17 w 59"/>
                <a:gd name="T7" fmla="*/ 115 h 115"/>
                <a:gd name="T8" fmla="*/ 17 w 59"/>
                <a:gd name="T9" fmla="*/ 36 h 115"/>
                <a:gd name="T10" fmla="*/ 0 w 59"/>
                <a:gd name="T11" fmla="*/ 38 h 115"/>
                <a:gd name="T12" fmla="*/ 0 w 59"/>
                <a:gd name="T13" fmla="*/ 2 h 115"/>
              </a:gdLst>
              <a:ahLst/>
              <a:cxnLst>
                <a:cxn ang="0">
                  <a:pos x="T0" y="T1"/>
                </a:cxn>
                <a:cxn ang="0">
                  <a:pos x="T2" y="T3"/>
                </a:cxn>
                <a:cxn ang="0">
                  <a:pos x="T4" y="T5"/>
                </a:cxn>
                <a:cxn ang="0">
                  <a:pos x="T6" y="T7"/>
                </a:cxn>
                <a:cxn ang="0">
                  <a:pos x="T8" y="T9"/>
                </a:cxn>
                <a:cxn ang="0">
                  <a:pos x="T10" y="T11"/>
                </a:cxn>
                <a:cxn ang="0">
                  <a:pos x="T12" y="T13"/>
                </a:cxn>
              </a:cxnLst>
              <a:rect l="0" t="0" r="r" b="b"/>
              <a:pathLst>
                <a:path w="59" h="115">
                  <a:moveTo>
                    <a:pt x="0" y="2"/>
                  </a:moveTo>
                  <a:lnTo>
                    <a:pt x="59" y="0"/>
                  </a:lnTo>
                  <a:lnTo>
                    <a:pt x="59" y="115"/>
                  </a:lnTo>
                  <a:lnTo>
                    <a:pt x="17" y="115"/>
                  </a:lnTo>
                  <a:lnTo>
                    <a:pt x="17" y="36"/>
                  </a:lnTo>
                  <a:lnTo>
                    <a:pt x="0" y="38"/>
                  </a:lnTo>
                  <a:lnTo>
                    <a:pt x="0"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69"/>
            <p:cNvSpPr>
              <a:spLocks/>
            </p:cNvSpPr>
            <p:nvPr/>
          </p:nvSpPr>
          <p:spPr bwMode="auto">
            <a:xfrm>
              <a:off x="3427413" y="1817688"/>
              <a:ext cx="88900" cy="95250"/>
            </a:xfrm>
            <a:custGeom>
              <a:avLst/>
              <a:gdLst>
                <a:gd name="T0" fmla="*/ 55 w 111"/>
                <a:gd name="T1" fmla="*/ 86 h 120"/>
                <a:gd name="T2" fmla="*/ 48 w 111"/>
                <a:gd name="T3" fmla="*/ 83 h 120"/>
                <a:gd name="T4" fmla="*/ 44 w 111"/>
                <a:gd name="T5" fmla="*/ 76 h 120"/>
                <a:gd name="T6" fmla="*/ 41 w 111"/>
                <a:gd name="T7" fmla="*/ 68 h 120"/>
                <a:gd name="T8" fmla="*/ 40 w 111"/>
                <a:gd name="T9" fmla="*/ 60 h 120"/>
                <a:gd name="T10" fmla="*/ 40 w 111"/>
                <a:gd name="T11" fmla="*/ 52 h 120"/>
                <a:gd name="T12" fmla="*/ 43 w 111"/>
                <a:gd name="T13" fmla="*/ 45 h 120"/>
                <a:gd name="T14" fmla="*/ 47 w 111"/>
                <a:gd name="T15" fmla="*/ 39 h 120"/>
                <a:gd name="T16" fmla="*/ 55 w 111"/>
                <a:gd name="T17" fmla="*/ 37 h 120"/>
                <a:gd name="T18" fmla="*/ 63 w 111"/>
                <a:gd name="T19" fmla="*/ 39 h 120"/>
                <a:gd name="T20" fmla="*/ 68 w 111"/>
                <a:gd name="T21" fmla="*/ 45 h 120"/>
                <a:gd name="T22" fmla="*/ 70 w 111"/>
                <a:gd name="T23" fmla="*/ 52 h 120"/>
                <a:gd name="T24" fmla="*/ 70 w 111"/>
                <a:gd name="T25" fmla="*/ 60 h 120"/>
                <a:gd name="T26" fmla="*/ 70 w 111"/>
                <a:gd name="T27" fmla="*/ 61 h 120"/>
                <a:gd name="T28" fmla="*/ 70 w 111"/>
                <a:gd name="T29" fmla="*/ 61 h 120"/>
                <a:gd name="T30" fmla="*/ 70 w 111"/>
                <a:gd name="T31" fmla="*/ 62 h 120"/>
                <a:gd name="T32" fmla="*/ 70 w 111"/>
                <a:gd name="T33" fmla="*/ 64 h 120"/>
                <a:gd name="T34" fmla="*/ 108 w 111"/>
                <a:gd name="T35" fmla="*/ 81 h 120"/>
                <a:gd name="T36" fmla="*/ 109 w 111"/>
                <a:gd name="T37" fmla="*/ 75 h 120"/>
                <a:gd name="T38" fmla="*/ 109 w 111"/>
                <a:gd name="T39" fmla="*/ 71 h 120"/>
                <a:gd name="T40" fmla="*/ 111 w 111"/>
                <a:gd name="T41" fmla="*/ 65 h 120"/>
                <a:gd name="T42" fmla="*/ 111 w 111"/>
                <a:gd name="T43" fmla="*/ 59 h 120"/>
                <a:gd name="T44" fmla="*/ 109 w 111"/>
                <a:gd name="T45" fmla="*/ 48 h 120"/>
                <a:gd name="T46" fmla="*/ 107 w 111"/>
                <a:gd name="T47" fmla="*/ 36 h 120"/>
                <a:gd name="T48" fmla="*/ 103 w 111"/>
                <a:gd name="T49" fmla="*/ 27 h 120"/>
                <a:gd name="T50" fmla="*/ 97 w 111"/>
                <a:gd name="T51" fmla="*/ 18 h 120"/>
                <a:gd name="T52" fmla="*/ 89 w 111"/>
                <a:gd name="T53" fmla="*/ 11 h 120"/>
                <a:gd name="T54" fmla="*/ 79 w 111"/>
                <a:gd name="T55" fmla="*/ 5 h 120"/>
                <a:gd name="T56" fmla="*/ 68 w 111"/>
                <a:gd name="T57" fmla="*/ 1 h 120"/>
                <a:gd name="T58" fmla="*/ 55 w 111"/>
                <a:gd name="T59" fmla="*/ 0 h 120"/>
                <a:gd name="T60" fmla="*/ 43 w 111"/>
                <a:gd name="T61" fmla="*/ 1 h 120"/>
                <a:gd name="T62" fmla="*/ 32 w 111"/>
                <a:gd name="T63" fmla="*/ 5 h 120"/>
                <a:gd name="T64" fmla="*/ 23 w 111"/>
                <a:gd name="T65" fmla="*/ 11 h 120"/>
                <a:gd name="T66" fmla="*/ 15 w 111"/>
                <a:gd name="T67" fmla="*/ 18 h 120"/>
                <a:gd name="T68" fmla="*/ 8 w 111"/>
                <a:gd name="T69" fmla="*/ 27 h 120"/>
                <a:gd name="T70" fmla="*/ 3 w 111"/>
                <a:gd name="T71" fmla="*/ 36 h 120"/>
                <a:gd name="T72" fmla="*/ 1 w 111"/>
                <a:gd name="T73" fmla="*/ 48 h 120"/>
                <a:gd name="T74" fmla="*/ 0 w 111"/>
                <a:gd name="T75" fmla="*/ 59 h 120"/>
                <a:gd name="T76" fmla="*/ 1 w 111"/>
                <a:gd name="T77" fmla="*/ 72 h 120"/>
                <a:gd name="T78" fmla="*/ 3 w 111"/>
                <a:gd name="T79" fmla="*/ 83 h 120"/>
                <a:gd name="T80" fmla="*/ 8 w 111"/>
                <a:gd name="T81" fmla="*/ 94 h 120"/>
                <a:gd name="T82" fmla="*/ 14 w 111"/>
                <a:gd name="T83" fmla="*/ 103 h 120"/>
                <a:gd name="T84" fmla="*/ 22 w 111"/>
                <a:gd name="T85" fmla="*/ 110 h 120"/>
                <a:gd name="T86" fmla="*/ 31 w 111"/>
                <a:gd name="T87" fmla="*/ 116 h 120"/>
                <a:gd name="T88" fmla="*/ 43 w 111"/>
                <a:gd name="T89" fmla="*/ 119 h 120"/>
                <a:gd name="T90" fmla="*/ 55 w 111"/>
                <a:gd name="T91" fmla="*/ 120 h 120"/>
                <a:gd name="T92" fmla="*/ 63 w 111"/>
                <a:gd name="T93" fmla="*/ 120 h 120"/>
                <a:gd name="T94" fmla="*/ 71 w 111"/>
                <a:gd name="T95" fmla="*/ 118 h 120"/>
                <a:gd name="T96" fmla="*/ 78 w 111"/>
                <a:gd name="T97" fmla="*/ 116 h 120"/>
                <a:gd name="T98" fmla="*/ 84 w 111"/>
                <a:gd name="T99" fmla="*/ 113 h 120"/>
                <a:gd name="T100" fmla="*/ 90 w 111"/>
                <a:gd name="T101" fmla="*/ 109 h 120"/>
                <a:gd name="T102" fmla="*/ 94 w 111"/>
                <a:gd name="T103" fmla="*/ 104 h 120"/>
                <a:gd name="T104" fmla="*/ 99 w 111"/>
                <a:gd name="T105" fmla="*/ 99 h 120"/>
                <a:gd name="T106" fmla="*/ 103 w 111"/>
                <a:gd name="T107" fmla="*/ 94 h 120"/>
                <a:gd name="T108" fmla="*/ 70 w 111"/>
                <a:gd name="T109" fmla="*/ 67 h 120"/>
                <a:gd name="T110" fmla="*/ 69 w 111"/>
                <a:gd name="T111" fmla="*/ 74 h 120"/>
                <a:gd name="T112" fmla="*/ 66 w 111"/>
                <a:gd name="T113" fmla="*/ 80 h 120"/>
                <a:gd name="T114" fmla="*/ 61 w 111"/>
                <a:gd name="T115" fmla="*/ 84 h 120"/>
                <a:gd name="T116" fmla="*/ 55 w 111"/>
                <a:gd name="T117" fmla="*/ 8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11" h="120">
                  <a:moveTo>
                    <a:pt x="55" y="86"/>
                  </a:moveTo>
                  <a:lnTo>
                    <a:pt x="48" y="83"/>
                  </a:lnTo>
                  <a:lnTo>
                    <a:pt x="44" y="76"/>
                  </a:lnTo>
                  <a:lnTo>
                    <a:pt x="41" y="68"/>
                  </a:lnTo>
                  <a:lnTo>
                    <a:pt x="40" y="60"/>
                  </a:lnTo>
                  <a:lnTo>
                    <a:pt x="40" y="52"/>
                  </a:lnTo>
                  <a:lnTo>
                    <a:pt x="43" y="45"/>
                  </a:lnTo>
                  <a:lnTo>
                    <a:pt x="47" y="39"/>
                  </a:lnTo>
                  <a:lnTo>
                    <a:pt x="55" y="37"/>
                  </a:lnTo>
                  <a:lnTo>
                    <a:pt x="63" y="39"/>
                  </a:lnTo>
                  <a:lnTo>
                    <a:pt x="68" y="45"/>
                  </a:lnTo>
                  <a:lnTo>
                    <a:pt x="70" y="52"/>
                  </a:lnTo>
                  <a:lnTo>
                    <a:pt x="70" y="60"/>
                  </a:lnTo>
                  <a:lnTo>
                    <a:pt x="70" y="61"/>
                  </a:lnTo>
                  <a:lnTo>
                    <a:pt x="70" y="61"/>
                  </a:lnTo>
                  <a:lnTo>
                    <a:pt x="70" y="62"/>
                  </a:lnTo>
                  <a:lnTo>
                    <a:pt x="70" y="64"/>
                  </a:lnTo>
                  <a:lnTo>
                    <a:pt x="108" y="81"/>
                  </a:lnTo>
                  <a:lnTo>
                    <a:pt x="109" y="75"/>
                  </a:lnTo>
                  <a:lnTo>
                    <a:pt x="109" y="71"/>
                  </a:lnTo>
                  <a:lnTo>
                    <a:pt x="111" y="65"/>
                  </a:lnTo>
                  <a:lnTo>
                    <a:pt x="111" y="59"/>
                  </a:lnTo>
                  <a:lnTo>
                    <a:pt x="109" y="48"/>
                  </a:lnTo>
                  <a:lnTo>
                    <a:pt x="107" y="36"/>
                  </a:lnTo>
                  <a:lnTo>
                    <a:pt x="103" y="27"/>
                  </a:lnTo>
                  <a:lnTo>
                    <a:pt x="97" y="18"/>
                  </a:lnTo>
                  <a:lnTo>
                    <a:pt x="89" y="11"/>
                  </a:lnTo>
                  <a:lnTo>
                    <a:pt x="79" y="5"/>
                  </a:lnTo>
                  <a:lnTo>
                    <a:pt x="68" y="1"/>
                  </a:lnTo>
                  <a:lnTo>
                    <a:pt x="55" y="0"/>
                  </a:lnTo>
                  <a:lnTo>
                    <a:pt x="43" y="1"/>
                  </a:lnTo>
                  <a:lnTo>
                    <a:pt x="32" y="5"/>
                  </a:lnTo>
                  <a:lnTo>
                    <a:pt x="23" y="11"/>
                  </a:lnTo>
                  <a:lnTo>
                    <a:pt x="15" y="18"/>
                  </a:lnTo>
                  <a:lnTo>
                    <a:pt x="8" y="27"/>
                  </a:lnTo>
                  <a:lnTo>
                    <a:pt x="3" y="36"/>
                  </a:lnTo>
                  <a:lnTo>
                    <a:pt x="1" y="48"/>
                  </a:lnTo>
                  <a:lnTo>
                    <a:pt x="0" y="59"/>
                  </a:lnTo>
                  <a:lnTo>
                    <a:pt x="1" y="72"/>
                  </a:lnTo>
                  <a:lnTo>
                    <a:pt x="3" y="83"/>
                  </a:lnTo>
                  <a:lnTo>
                    <a:pt x="8" y="94"/>
                  </a:lnTo>
                  <a:lnTo>
                    <a:pt x="14" y="103"/>
                  </a:lnTo>
                  <a:lnTo>
                    <a:pt x="22" y="110"/>
                  </a:lnTo>
                  <a:lnTo>
                    <a:pt x="31" y="116"/>
                  </a:lnTo>
                  <a:lnTo>
                    <a:pt x="43" y="119"/>
                  </a:lnTo>
                  <a:lnTo>
                    <a:pt x="55" y="120"/>
                  </a:lnTo>
                  <a:lnTo>
                    <a:pt x="63" y="120"/>
                  </a:lnTo>
                  <a:lnTo>
                    <a:pt x="71" y="118"/>
                  </a:lnTo>
                  <a:lnTo>
                    <a:pt x="78" y="116"/>
                  </a:lnTo>
                  <a:lnTo>
                    <a:pt x="84" y="113"/>
                  </a:lnTo>
                  <a:lnTo>
                    <a:pt x="90" y="109"/>
                  </a:lnTo>
                  <a:lnTo>
                    <a:pt x="94" y="104"/>
                  </a:lnTo>
                  <a:lnTo>
                    <a:pt x="99" y="99"/>
                  </a:lnTo>
                  <a:lnTo>
                    <a:pt x="103" y="94"/>
                  </a:lnTo>
                  <a:lnTo>
                    <a:pt x="70" y="67"/>
                  </a:lnTo>
                  <a:lnTo>
                    <a:pt x="69" y="74"/>
                  </a:lnTo>
                  <a:lnTo>
                    <a:pt x="66" y="80"/>
                  </a:lnTo>
                  <a:lnTo>
                    <a:pt x="61" y="84"/>
                  </a:lnTo>
                  <a:lnTo>
                    <a:pt x="55" y="8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70"/>
            <p:cNvSpPr>
              <a:spLocks/>
            </p:cNvSpPr>
            <p:nvPr/>
          </p:nvSpPr>
          <p:spPr bwMode="auto">
            <a:xfrm>
              <a:off x="3484563" y="1868488"/>
              <a:ext cx="30162" cy="23812"/>
            </a:xfrm>
            <a:custGeom>
              <a:avLst/>
              <a:gdLst>
                <a:gd name="T0" fmla="*/ 0 w 38"/>
                <a:gd name="T1" fmla="*/ 0 h 30"/>
                <a:gd name="T2" fmla="*/ 0 w 38"/>
                <a:gd name="T3" fmla="*/ 1 h 30"/>
                <a:gd name="T4" fmla="*/ 0 w 38"/>
                <a:gd name="T5" fmla="*/ 1 h 30"/>
                <a:gd name="T6" fmla="*/ 0 w 38"/>
                <a:gd name="T7" fmla="*/ 2 h 30"/>
                <a:gd name="T8" fmla="*/ 0 w 38"/>
                <a:gd name="T9" fmla="*/ 3 h 30"/>
                <a:gd name="T10" fmla="*/ 33 w 38"/>
                <a:gd name="T11" fmla="*/ 30 h 30"/>
                <a:gd name="T12" fmla="*/ 34 w 38"/>
                <a:gd name="T13" fmla="*/ 27 h 30"/>
                <a:gd name="T14" fmla="*/ 36 w 38"/>
                <a:gd name="T15" fmla="*/ 24 h 30"/>
                <a:gd name="T16" fmla="*/ 37 w 38"/>
                <a:gd name="T17" fmla="*/ 20 h 30"/>
                <a:gd name="T18" fmla="*/ 38 w 38"/>
                <a:gd name="T19" fmla="*/ 17 h 30"/>
                <a:gd name="T20" fmla="*/ 0 w 38"/>
                <a:gd name="T21"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 h="30">
                  <a:moveTo>
                    <a:pt x="0" y="0"/>
                  </a:moveTo>
                  <a:lnTo>
                    <a:pt x="0" y="1"/>
                  </a:lnTo>
                  <a:lnTo>
                    <a:pt x="0" y="1"/>
                  </a:lnTo>
                  <a:lnTo>
                    <a:pt x="0" y="2"/>
                  </a:lnTo>
                  <a:lnTo>
                    <a:pt x="0" y="3"/>
                  </a:lnTo>
                  <a:lnTo>
                    <a:pt x="33" y="30"/>
                  </a:lnTo>
                  <a:lnTo>
                    <a:pt x="34" y="27"/>
                  </a:lnTo>
                  <a:lnTo>
                    <a:pt x="36" y="24"/>
                  </a:lnTo>
                  <a:lnTo>
                    <a:pt x="37" y="20"/>
                  </a:lnTo>
                  <a:lnTo>
                    <a:pt x="38" y="17"/>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71"/>
            <p:cNvSpPr>
              <a:spLocks/>
            </p:cNvSpPr>
            <p:nvPr/>
          </p:nvSpPr>
          <p:spPr bwMode="auto">
            <a:xfrm>
              <a:off x="3605213" y="1817688"/>
              <a:ext cx="87312" cy="95250"/>
            </a:xfrm>
            <a:custGeom>
              <a:avLst/>
              <a:gdLst>
                <a:gd name="T0" fmla="*/ 56 w 111"/>
                <a:gd name="T1" fmla="*/ 86 h 120"/>
                <a:gd name="T2" fmla="*/ 49 w 111"/>
                <a:gd name="T3" fmla="*/ 83 h 120"/>
                <a:gd name="T4" fmla="*/ 44 w 111"/>
                <a:gd name="T5" fmla="*/ 76 h 120"/>
                <a:gd name="T6" fmla="*/ 42 w 111"/>
                <a:gd name="T7" fmla="*/ 68 h 120"/>
                <a:gd name="T8" fmla="*/ 41 w 111"/>
                <a:gd name="T9" fmla="*/ 60 h 120"/>
                <a:gd name="T10" fmla="*/ 41 w 111"/>
                <a:gd name="T11" fmla="*/ 52 h 120"/>
                <a:gd name="T12" fmla="*/ 43 w 111"/>
                <a:gd name="T13" fmla="*/ 45 h 120"/>
                <a:gd name="T14" fmla="*/ 48 w 111"/>
                <a:gd name="T15" fmla="*/ 39 h 120"/>
                <a:gd name="T16" fmla="*/ 56 w 111"/>
                <a:gd name="T17" fmla="*/ 37 h 120"/>
                <a:gd name="T18" fmla="*/ 64 w 111"/>
                <a:gd name="T19" fmla="*/ 39 h 120"/>
                <a:gd name="T20" fmla="*/ 68 w 111"/>
                <a:gd name="T21" fmla="*/ 45 h 120"/>
                <a:gd name="T22" fmla="*/ 71 w 111"/>
                <a:gd name="T23" fmla="*/ 52 h 120"/>
                <a:gd name="T24" fmla="*/ 71 w 111"/>
                <a:gd name="T25" fmla="*/ 60 h 120"/>
                <a:gd name="T26" fmla="*/ 71 w 111"/>
                <a:gd name="T27" fmla="*/ 61 h 120"/>
                <a:gd name="T28" fmla="*/ 71 w 111"/>
                <a:gd name="T29" fmla="*/ 61 h 120"/>
                <a:gd name="T30" fmla="*/ 71 w 111"/>
                <a:gd name="T31" fmla="*/ 62 h 120"/>
                <a:gd name="T32" fmla="*/ 71 w 111"/>
                <a:gd name="T33" fmla="*/ 64 h 120"/>
                <a:gd name="T34" fmla="*/ 107 w 111"/>
                <a:gd name="T35" fmla="*/ 81 h 120"/>
                <a:gd name="T36" fmla="*/ 109 w 111"/>
                <a:gd name="T37" fmla="*/ 75 h 120"/>
                <a:gd name="T38" fmla="*/ 110 w 111"/>
                <a:gd name="T39" fmla="*/ 71 h 120"/>
                <a:gd name="T40" fmla="*/ 111 w 111"/>
                <a:gd name="T41" fmla="*/ 65 h 120"/>
                <a:gd name="T42" fmla="*/ 111 w 111"/>
                <a:gd name="T43" fmla="*/ 59 h 120"/>
                <a:gd name="T44" fmla="*/ 110 w 111"/>
                <a:gd name="T45" fmla="*/ 48 h 120"/>
                <a:gd name="T46" fmla="*/ 107 w 111"/>
                <a:gd name="T47" fmla="*/ 36 h 120"/>
                <a:gd name="T48" fmla="*/ 103 w 111"/>
                <a:gd name="T49" fmla="*/ 27 h 120"/>
                <a:gd name="T50" fmla="*/ 96 w 111"/>
                <a:gd name="T51" fmla="*/ 18 h 120"/>
                <a:gd name="T52" fmla="*/ 88 w 111"/>
                <a:gd name="T53" fmla="*/ 11 h 120"/>
                <a:gd name="T54" fmla="*/ 79 w 111"/>
                <a:gd name="T55" fmla="*/ 5 h 120"/>
                <a:gd name="T56" fmla="*/ 68 w 111"/>
                <a:gd name="T57" fmla="*/ 1 h 120"/>
                <a:gd name="T58" fmla="*/ 56 w 111"/>
                <a:gd name="T59" fmla="*/ 0 h 120"/>
                <a:gd name="T60" fmla="*/ 43 w 111"/>
                <a:gd name="T61" fmla="*/ 1 h 120"/>
                <a:gd name="T62" fmla="*/ 33 w 111"/>
                <a:gd name="T63" fmla="*/ 5 h 120"/>
                <a:gd name="T64" fmla="*/ 23 w 111"/>
                <a:gd name="T65" fmla="*/ 11 h 120"/>
                <a:gd name="T66" fmla="*/ 15 w 111"/>
                <a:gd name="T67" fmla="*/ 18 h 120"/>
                <a:gd name="T68" fmla="*/ 8 w 111"/>
                <a:gd name="T69" fmla="*/ 27 h 120"/>
                <a:gd name="T70" fmla="*/ 4 w 111"/>
                <a:gd name="T71" fmla="*/ 36 h 120"/>
                <a:gd name="T72" fmla="*/ 1 w 111"/>
                <a:gd name="T73" fmla="*/ 48 h 120"/>
                <a:gd name="T74" fmla="*/ 0 w 111"/>
                <a:gd name="T75" fmla="*/ 59 h 120"/>
                <a:gd name="T76" fmla="*/ 1 w 111"/>
                <a:gd name="T77" fmla="*/ 72 h 120"/>
                <a:gd name="T78" fmla="*/ 4 w 111"/>
                <a:gd name="T79" fmla="*/ 83 h 120"/>
                <a:gd name="T80" fmla="*/ 8 w 111"/>
                <a:gd name="T81" fmla="*/ 94 h 120"/>
                <a:gd name="T82" fmla="*/ 14 w 111"/>
                <a:gd name="T83" fmla="*/ 103 h 120"/>
                <a:gd name="T84" fmla="*/ 22 w 111"/>
                <a:gd name="T85" fmla="*/ 110 h 120"/>
                <a:gd name="T86" fmla="*/ 31 w 111"/>
                <a:gd name="T87" fmla="*/ 116 h 120"/>
                <a:gd name="T88" fmla="*/ 43 w 111"/>
                <a:gd name="T89" fmla="*/ 119 h 120"/>
                <a:gd name="T90" fmla="*/ 56 w 111"/>
                <a:gd name="T91" fmla="*/ 120 h 120"/>
                <a:gd name="T92" fmla="*/ 64 w 111"/>
                <a:gd name="T93" fmla="*/ 120 h 120"/>
                <a:gd name="T94" fmla="*/ 71 w 111"/>
                <a:gd name="T95" fmla="*/ 118 h 120"/>
                <a:gd name="T96" fmla="*/ 77 w 111"/>
                <a:gd name="T97" fmla="*/ 116 h 120"/>
                <a:gd name="T98" fmla="*/ 84 w 111"/>
                <a:gd name="T99" fmla="*/ 113 h 120"/>
                <a:gd name="T100" fmla="*/ 90 w 111"/>
                <a:gd name="T101" fmla="*/ 109 h 120"/>
                <a:gd name="T102" fmla="*/ 95 w 111"/>
                <a:gd name="T103" fmla="*/ 104 h 120"/>
                <a:gd name="T104" fmla="*/ 99 w 111"/>
                <a:gd name="T105" fmla="*/ 99 h 120"/>
                <a:gd name="T106" fmla="*/ 103 w 111"/>
                <a:gd name="T107" fmla="*/ 94 h 120"/>
                <a:gd name="T108" fmla="*/ 69 w 111"/>
                <a:gd name="T109" fmla="*/ 67 h 120"/>
                <a:gd name="T110" fmla="*/ 68 w 111"/>
                <a:gd name="T111" fmla="*/ 74 h 120"/>
                <a:gd name="T112" fmla="*/ 66 w 111"/>
                <a:gd name="T113" fmla="*/ 80 h 120"/>
                <a:gd name="T114" fmla="*/ 61 w 111"/>
                <a:gd name="T115" fmla="*/ 84 h 120"/>
                <a:gd name="T116" fmla="*/ 56 w 111"/>
                <a:gd name="T117" fmla="*/ 8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11" h="120">
                  <a:moveTo>
                    <a:pt x="56" y="86"/>
                  </a:moveTo>
                  <a:lnTo>
                    <a:pt x="49" y="83"/>
                  </a:lnTo>
                  <a:lnTo>
                    <a:pt x="44" y="76"/>
                  </a:lnTo>
                  <a:lnTo>
                    <a:pt x="42" y="68"/>
                  </a:lnTo>
                  <a:lnTo>
                    <a:pt x="41" y="60"/>
                  </a:lnTo>
                  <a:lnTo>
                    <a:pt x="41" y="52"/>
                  </a:lnTo>
                  <a:lnTo>
                    <a:pt x="43" y="45"/>
                  </a:lnTo>
                  <a:lnTo>
                    <a:pt x="48" y="39"/>
                  </a:lnTo>
                  <a:lnTo>
                    <a:pt x="56" y="37"/>
                  </a:lnTo>
                  <a:lnTo>
                    <a:pt x="64" y="39"/>
                  </a:lnTo>
                  <a:lnTo>
                    <a:pt x="68" y="45"/>
                  </a:lnTo>
                  <a:lnTo>
                    <a:pt x="71" y="52"/>
                  </a:lnTo>
                  <a:lnTo>
                    <a:pt x="71" y="60"/>
                  </a:lnTo>
                  <a:lnTo>
                    <a:pt x="71" y="61"/>
                  </a:lnTo>
                  <a:lnTo>
                    <a:pt x="71" y="61"/>
                  </a:lnTo>
                  <a:lnTo>
                    <a:pt x="71" y="62"/>
                  </a:lnTo>
                  <a:lnTo>
                    <a:pt x="71" y="64"/>
                  </a:lnTo>
                  <a:lnTo>
                    <a:pt x="107" y="81"/>
                  </a:lnTo>
                  <a:lnTo>
                    <a:pt x="109" y="75"/>
                  </a:lnTo>
                  <a:lnTo>
                    <a:pt x="110" y="71"/>
                  </a:lnTo>
                  <a:lnTo>
                    <a:pt x="111" y="65"/>
                  </a:lnTo>
                  <a:lnTo>
                    <a:pt x="111" y="59"/>
                  </a:lnTo>
                  <a:lnTo>
                    <a:pt x="110" y="48"/>
                  </a:lnTo>
                  <a:lnTo>
                    <a:pt x="107" y="36"/>
                  </a:lnTo>
                  <a:lnTo>
                    <a:pt x="103" y="27"/>
                  </a:lnTo>
                  <a:lnTo>
                    <a:pt x="96" y="18"/>
                  </a:lnTo>
                  <a:lnTo>
                    <a:pt x="88" y="11"/>
                  </a:lnTo>
                  <a:lnTo>
                    <a:pt x="79" y="5"/>
                  </a:lnTo>
                  <a:lnTo>
                    <a:pt x="68" y="1"/>
                  </a:lnTo>
                  <a:lnTo>
                    <a:pt x="56" y="0"/>
                  </a:lnTo>
                  <a:lnTo>
                    <a:pt x="43" y="1"/>
                  </a:lnTo>
                  <a:lnTo>
                    <a:pt x="33" y="5"/>
                  </a:lnTo>
                  <a:lnTo>
                    <a:pt x="23" y="11"/>
                  </a:lnTo>
                  <a:lnTo>
                    <a:pt x="15" y="18"/>
                  </a:lnTo>
                  <a:lnTo>
                    <a:pt x="8" y="27"/>
                  </a:lnTo>
                  <a:lnTo>
                    <a:pt x="4" y="36"/>
                  </a:lnTo>
                  <a:lnTo>
                    <a:pt x="1" y="48"/>
                  </a:lnTo>
                  <a:lnTo>
                    <a:pt x="0" y="59"/>
                  </a:lnTo>
                  <a:lnTo>
                    <a:pt x="1" y="72"/>
                  </a:lnTo>
                  <a:lnTo>
                    <a:pt x="4" y="83"/>
                  </a:lnTo>
                  <a:lnTo>
                    <a:pt x="8" y="94"/>
                  </a:lnTo>
                  <a:lnTo>
                    <a:pt x="14" y="103"/>
                  </a:lnTo>
                  <a:lnTo>
                    <a:pt x="22" y="110"/>
                  </a:lnTo>
                  <a:lnTo>
                    <a:pt x="31" y="116"/>
                  </a:lnTo>
                  <a:lnTo>
                    <a:pt x="43" y="119"/>
                  </a:lnTo>
                  <a:lnTo>
                    <a:pt x="56" y="120"/>
                  </a:lnTo>
                  <a:lnTo>
                    <a:pt x="64" y="120"/>
                  </a:lnTo>
                  <a:lnTo>
                    <a:pt x="71" y="118"/>
                  </a:lnTo>
                  <a:lnTo>
                    <a:pt x="77" y="116"/>
                  </a:lnTo>
                  <a:lnTo>
                    <a:pt x="84" y="113"/>
                  </a:lnTo>
                  <a:lnTo>
                    <a:pt x="90" y="109"/>
                  </a:lnTo>
                  <a:lnTo>
                    <a:pt x="95" y="104"/>
                  </a:lnTo>
                  <a:lnTo>
                    <a:pt x="99" y="99"/>
                  </a:lnTo>
                  <a:lnTo>
                    <a:pt x="103" y="94"/>
                  </a:lnTo>
                  <a:lnTo>
                    <a:pt x="69" y="67"/>
                  </a:lnTo>
                  <a:lnTo>
                    <a:pt x="68" y="74"/>
                  </a:lnTo>
                  <a:lnTo>
                    <a:pt x="66" y="80"/>
                  </a:lnTo>
                  <a:lnTo>
                    <a:pt x="61" y="84"/>
                  </a:lnTo>
                  <a:lnTo>
                    <a:pt x="56" y="8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72"/>
            <p:cNvSpPr>
              <a:spLocks/>
            </p:cNvSpPr>
            <p:nvPr/>
          </p:nvSpPr>
          <p:spPr bwMode="auto">
            <a:xfrm>
              <a:off x="3659188" y="1868488"/>
              <a:ext cx="30162" cy="23812"/>
            </a:xfrm>
            <a:custGeom>
              <a:avLst/>
              <a:gdLst>
                <a:gd name="T0" fmla="*/ 2 w 38"/>
                <a:gd name="T1" fmla="*/ 0 h 30"/>
                <a:gd name="T2" fmla="*/ 2 w 38"/>
                <a:gd name="T3" fmla="*/ 1 h 30"/>
                <a:gd name="T4" fmla="*/ 2 w 38"/>
                <a:gd name="T5" fmla="*/ 1 h 30"/>
                <a:gd name="T6" fmla="*/ 2 w 38"/>
                <a:gd name="T7" fmla="*/ 2 h 30"/>
                <a:gd name="T8" fmla="*/ 0 w 38"/>
                <a:gd name="T9" fmla="*/ 3 h 30"/>
                <a:gd name="T10" fmla="*/ 34 w 38"/>
                <a:gd name="T11" fmla="*/ 30 h 30"/>
                <a:gd name="T12" fmla="*/ 35 w 38"/>
                <a:gd name="T13" fmla="*/ 27 h 30"/>
                <a:gd name="T14" fmla="*/ 36 w 38"/>
                <a:gd name="T15" fmla="*/ 24 h 30"/>
                <a:gd name="T16" fmla="*/ 37 w 38"/>
                <a:gd name="T17" fmla="*/ 20 h 30"/>
                <a:gd name="T18" fmla="*/ 38 w 38"/>
                <a:gd name="T19" fmla="*/ 17 h 30"/>
                <a:gd name="T20" fmla="*/ 2 w 38"/>
                <a:gd name="T21"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 h="30">
                  <a:moveTo>
                    <a:pt x="2" y="0"/>
                  </a:moveTo>
                  <a:lnTo>
                    <a:pt x="2" y="1"/>
                  </a:lnTo>
                  <a:lnTo>
                    <a:pt x="2" y="1"/>
                  </a:lnTo>
                  <a:lnTo>
                    <a:pt x="2" y="2"/>
                  </a:lnTo>
                  <a:lnTo>
                    <a:pt x="0" y="3"/>
                  </a:lnTo>
                  <a:lnTo>
                    <a:pt x="34" y="30"/>
                  </a:lnTo>
                  <a:lnTo>
                    <a:pt x="35" y="27"/>
                  </a:lnTo>
                  <a:lnTo>
                    <a:pt x="36" y="24"/>
                  </a:lnTo>
                  <a:lnTo>
                    <a:pt x="37" y="20"/>
                  </a:lnTo>
                  <a:lnTo>
                    <a:pt x="38" y="17"/>
                  </a:lnTo>
                  <a:lnTo>
                    <a:pt x="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73"/>
            <p:cNvSpPr>
              <a:spLocks/>
            </p:cNvSpPr>
            <p:nvPr/>
          </p:nvSpPr>
          <p:spPr bwMode="auto">
            <a:xfrm>
              <a:off x="3787775" y="1817688"/>
              <a:ext cx="87312" cy="95250"/>
            </a:xfrm>
            <a:custGeom>
              <a:avLst/>
              <a:gdLst>
                <a:gd name="T0" fmla="*/ 55 w 109"/>
                <a:gd name="T1" fmla="*/ 86 h 120"/>
                <a:gd name="T2" fmla="*/ 48 w 109"/>
                <a:gd name="T3" fmla="*/ 83 h 120"/>
                <a:gd name="T4" fmla="*/ 44 w 109"/>
                <a:gd name="T5" fmla="*/ 76 h 120"/>
                <a:gd name="T6" fmla="*/ 41 w 109"/>
                <a:gd name="T7" fmla="*/ 68 h 120"/>
                <a:gd name="T8" fmla="*/ 40 w 109"/>
                <a:gd name="T9" fmla="*/ 60 h 120"/>
                <a:gd name="T10" fmla="*/ 40 w 109"/>
                <a:gd name="T11" fmla="*/ 52 h 120"/>
                <a:gd name="T12" fmla="*/ 42 w 109"/>
                <a:gd name="T13" fmla="*/ 45 h 120"/>
                <a:gd name="T14" fmla="*/ 47 w 109"/>
                <a:gd name="T15" fmla="*/ 39 h 120"/>
                <a:gd name="T16" fmla="*/ 55 w 109"/>
                <a:gd name="T17" fmla="*/ 37 h 120"/>
                <a:gd name="T18" fmla="*/ 63 w 109"/>
                <a:gd name="T19" fmla="*/ 39 h 120"/>
                <a:gd name="T20" fmla="*/ 68 w 109"/>
                <a:gd name="T21" fmla="*/ 45 h 120"/>
                <a:gd name="T22" fmla="*/ 70 w 109"/>
                <a:gd name="T23" fmla="*/ 52 h 120"/>
                <a:gd name="T24" fmla="*/ 70 w 109"/>
                <a:gd name="T25" fmla="*/ 60 h 120"/>
                <a:gd name="T26" fmla="*/ 70 w 109"/>
                <a:gd name="T27" fmla="*/ 61 h 120"/>
                <a:gd name="T28" fmla="*/ 70 w 109"/>
                <a:gd name="T29" fmla="*/ 61 h 120"/>
                <a:gd name="T30" fmla="*/ 70 w 109"/>
                <a:gd name="T31" fmla="*/ 62 h 120"/>
                <a:gd name="T32" fmla="*/ 70 w 109"/>
                <a:gd name="T33" fmla="*/ 64 h 120"/>
                <a:gd name="T34" fmla="*/ 107 w 109"/>
                <a:gd name="T35" fmla="*/ 81 h 120"/>
                <a:gd name="T36" fmla="*/ 108 w 109"/>
                <a:gd name="T37" fmla="*/ 75 h 120"/>
                <a:gd name="T38" fmla="*/ 108 w 109"/>
                <a:gd name="T39" fmla="*/ 71 h 120"/>
                <a:gd name="T40" fmla="*/ 109 w 109"/>
                <a:gd name="T41" fmla="*/ 65 h 120"/>
                <a:gd name="T42" fmla="*/ 109 w 109"/>
                <a:gd name="T43" fmla="*/ 59 h 120"/>
                <a:gd name="T44" fmla="*/ 108 w 109"/>
                <a:gd name="T45" fmla="*/ 48 h 120"/>
                <a:gd name="T46" fmla="*/ 106 w 109"/>
                <a:gd name="T47" fmla="*/ 36 h 120"/>
                <a:gd name="T48" fmla="*/ 101 w 109"/>
                <a:gd name="T49" fmla="*/ 27 h 120"/>
                <a:gd name="T50" fmla="*/ 95 w 109"/>
                <a:gd name="T51" fmla="*/ 18 h 120"/>
                <a:gd name="T52" fmla="*/ 87 w 109"/>
                <a:gd name="T53" fmla="*/ 11 h 120"/>
                <a:gd name="T54" fmla="*/ 78 w 109"/>
                <a:gd name="T55" fmla="*/ 5 h 120"/>
                <a:gd name="T56" fmla="*/ 68 w 109"/>
                <a:gd name="T57" fmla="*/ 1 h 120"/>
                <a:gd name="T58" fmla="*/ 55 w 109"/>
                <a:gd name="T59" fmla="*/ 0 h 120"/>
                <a:gd name="T60" fmla="*/ 42 w 109"/>
                <a:gd name="T61" fmla="*/ 1 h 120"/>
                <a:gd name="T62" fmla="*/ 32 w 109"/>
                <a:gd name="T63" fmla="*/ 5 h 120"/>
                <a:gd name="T64" fmla="*/ 23 w 109"/>
                <a:gd name="T65" fmla="*/ 11 h 120"/>
                <a:gd name="T66" fmla="*/ 15 w 109"/>
                <a:gd name="T67" fmla="*/ 18 h 120"/>
                <a:gd name="T68" fmla="*/ 8 w 109"/>
                <a:gd name="T69" fmla="*/ 27 h 120"/>
                <a:gd name="T70" fmla="*/ 3 w 109"/>
                <a:gd name="T71" fmla="*/ 36 h 120"/>
                <a:gd name="T72" fmla="*/ 1 w 109"/>
                <a:gd name="T73" fmla="*/ 48 h 120"/>
                <a:gd name="T74" fmla="*/ 0 w 109"/>
                <a:gd name="T75" fmla="*/ 59 h 120"/>
                <a:gd name="T76" fmla="*/ 1 w 109"/>
                <a:gd name="T77" fmla="*/ 72 h 120"/>
                <a:gd name="T78" fmla="*/ 3 w 109"/>
                <a:gd name="T79" fmla="*/ 83 h 120"/>
                <a:gd name="T80" fmla="*/ 8 w 109"/>
                <a:gd name="T81" fmla="*/ 94 h 120"/>
                <a:gd name="T82" fmla="*/ 14 w 109"/>
                <a:gd name="T83" fmla="*/ 103 h 120"/>
                <a:gd name="T84" fmla="*/ 22 w 109"/>
                <a:gd name="T85" fmla="*/ 110 h 120"/>
                <a:gd name="T86" fmla="*/ 31 w 109"/>
                <a:gd name="T87" fmla="*/ 116 h 120"/>
                <a:gd name="T88" fmla="*/ 42 w 109"/>
                <a:gd name="T89" fmla="*/ 119 h 120"/>
                <a:gd name="T90" fmla="*/ 55 w 109"/>
                <a:gd name="T91" fmla="*/ 120 h 120"/>
                <a:gd name="T92" fmla="*/ 63 w 109"/>
                <a:gd name="T93" fmla="*/ 120 h 120"/>
                <a:gd name="T94" fmla="*/ 70 w 109"/>
                <a:gd name="T95" fmla="*/ 118 h 120"/>
                <a:gd name="T96" fmla="*/ 77 w 109"/>
                <a:gd name="T97" fmla="*/ 116 h 120"/>
                <a:gd name="T98" fmla="*/ 84 w 109"/>
                <a:gd name="T99" fmla="*/ 113 h 120"/>
                <a:gd name="T100" fmla="*/ 89 w 109"/>
                <a:gd name="T101" fmla="*/ 109 h 120"/>
                <a:gd name="T102" fmla="*/ 93 w 109"/>
                <a:gd name="T103" fmla="*/ 104 h 120"/>
                <a:gd name="T104" fmla="*/ 98 w 109"/>
                <a:gd name="T105" fmla="*/ 99 h 120"/>
                <a:gd name="T106" fmla="*/ 101 w 109"/>
                <a:gd name="T107" fmla="*/ 94 h 120"/>
                <a:gd name="T108" fmla="*/ 70 w 109"/>
                <a:gd name="T109" fmla="*/ 67 h 120"/>
                <a:gd name="T110" fmla="*/ 69 w 109"/>
                <a:gd name="T111" fmla="*/ 74 h 120"/>
                <a:gd name="T112" fmla="*/ 65 w 109"/>
                <a:gd name="T113" fmla="*/ 80 h 120"/>
                <a:gd name="T114" fmla="*/ 61 w 109"/>
                <a:gd name="T115" fmla="*/ 84 h 120"/>
                <a:gd name="T116" fmla="*/ 55 w 109"/>
                <a:gd name="T117" fmla="*/ 8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09" h="120">
                  <a:moveTo>
                    <a:pt x="55" y="86"/>
                  </a:moveTo>
                  <a:lnTo>
                    <a:pt x="48" y="83"/>
                  </a:lnTo>
                  <a:lnTo>
                    <a:pt x="44" y="76"/>
                  </a:lnTo>
                  <a:lnTo>
                    <a:pt x="41" y="68"/>
                  </a:lnTo>
                  <a:lnTo>
                    <a:pt x="40" y="60"/>
                  </a:lnTo>
                  <a:lnTo>
                    <a:pt x="40" y="52"/>
                  </a:lnTo>
                  <a:lnTo>
                    <a:pt x="42" y="45"/>
                  </a:lnTo>
                  <a:lnTo>
                    <a:pt x="47" y="39"/>
                  </a:lnTo>
                  <a:lnTo>
                    <a:pt x="55" y="37"/>
                  </a:lnTo>
                  <a:lnTo>
                    <a:pt x="63" y="39"/>
                  </a:lnTo>
                  <a:lnTo>
                    <a:pt x="68" y="45"/>
                  </a:lnTo>
                  <a:lnTo>
                    <a:pt x="70" y="52"/>
                  </a:lnTo>
                  <a:lnTo>
                    <a:pt x="70" y="60"/>
                  </a:lnTo>
                  <a:lnTo>
                    <a:pt x="70" y="61"/>
                  </a:lnTo>
                  <a:lnTo>
                    <a:pt x="70" y="61"/>
                  </a:lnTo>
                  <a:lnTo>
                    <a:pt x="70" y="62"/>
                  </a:lnTo>
                  <a:lnTo>
                    <a:pt x="70" y="64"/>
                  </a:lnTo>
                  <a:lnTo>
                    <a:pt x="107" y="81"/>
                  </a:lnTo>
                  <a:lnTo>
                    <a:pt x="108" y="75"/>
                  </a:lnTo>
                  <a:lnTo>
                    <a:pt x="108" y="71"/>
                  </a:lnTo>
                  <a:lnTo>
                    <a:pt x="109" y="65"/>
                  </a:lnTo>
                  <a:lnTo>
                    <a:pt x="109" y="59"/>
                  </a:lnTo>
                  <a:lnTo>
                    <a:pt x="108" y="48"/>
                  </a:lnTo>
                  <a:lnTo>
                    <a:pt x="106" y="36"/>
                  </a:lnTo>
                  <a:lnTo>
                    <a:pt x="101" y="27"/>
                  </a:lnTo>
                  <a:lnTo>
                    <a:pt x="95" y="18"/>
                  </a:lnTo>
                  <a:lnTo>
                    <a:pt x="87" y="11"/>
                  </a:lnTo>
                  <a:lnTo>
                    <a:pt x="78" y="5"/>
                  </a:lnTo>
                  <a:lnTo>
                    <a:pt x="68" y="1"/>
                  </a:lnTo>
                  <a:lnTo>
                    <a:pt x="55" y="0"/>
                  </a:lnTo>
                  <a:lnTo>
                    <a:pt x="42" y="1"/>
                  </a:lnTo>
                  <a:lnTo>
                    <a:pt x="32" y="5"/>
                  </a:lnTo>
                  <a:lnTo>
                    <a:pt x="23" y="11"/>
                  </a:lnTo>
                  <a:lnTo>
                    <a:pt x="15" y="18"/>
                  </a:lnTo>
                  <a:lnTo>
                    <a:pt x="8" y="27"/>
                  </a:lnTo>
                  <a:lnTo>
                    <a:pt x="3" y="36"/>
                  </a:lnTo>
                  <a:lnTo>
                    <a:pt x="1" y="48"/>
                  </a:lnTo>
                  <a:lnTo>
                    <a:pt x="0" y="59"/>
                  </a:lnTo>
                  <a:lnTo>
                    <a:pt x="1" y="72"/>
                  </a:lnTo>
                  <a:lnTo>
                    <a:pt x="3" y="83"/>
                  </a:lnTo>
                  <a:lnTo>
                    <a:pt x="8" y="94"/>
                  </a:lnTo>
                  <a:lnTo>
                    <a:pt x="14" y="103"/>
                  </a:lnTo>
                  <a:lnTo>
                    <a:pt x="22" y="110"/>
                  </a:lnTo>
                  <a:lnTo>
                    <a:pt x="31" y="116"/>
                  </a:lnTo>
                  <a:lnTo>
                    <a:pt x="42" y="119"/>
                  </a:lnTo>
                  <a:lnTo>
                    <a:pt x="55" y="120"/>
                  </a:lnTo>
                  <a:lnTo>
                    <a:pt x="63" y="120"/>
                  </a:lnTo>
                  <a:lnTo>
                    <a:pt x="70" y="118"/>
                  </a:lnTo>
                  <a:lnTo>
                    <a:pt x="77" y="116"/>
                  </a:lnTo>
                  <a:lnTo>
                    <a:pt x="84" y="113"/>
                  </a:lnTo>
                  <a:lnTo>
                    <a:pt x="89" y="109"/>
                  </a:lnTo>
                  <a:lnTo>
                    <a:pt x="93" y="104"/>
                  </a:lnTo>
                  <a:lnTo>
                    <a:pt x="98" y="99"/>
                  </a:lnTo>
                  <a:lnTo>
                    <a:pt x="101" y="94"/>
                  </a:lnTo>
                  <a:lnTo>
                    <a:pt x="70" y="67"/>
                  </a:lnTo>
                  <a:lnTo>
                    <a:pt x="69" y="74"/>
                  </a:lnTo>
                  <a:lnTo>
                    <a:pt x="65" y="80"/>
                  </a:lnTo>
                  <a:lnTo>
                    <a:pt x="61" y="84"/>
                  </a:lnTo>
                  <a:lnTo>
                    <a:pt x="55" y="8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74"/>
            <p:cNvSpPr>
              <a:spLocks/>
            </p:cNvSpPr>
            <p:nvPr/>
          </p:nvSpPr>
          <p:spPr bwMode="auto">
            <a:xfrm>
              <a:off x="3844925" y="1868488"/>
              <a:ext cx="28575" cy="23812"/>
            </a:xfrm>
            <a:custGeom>
              <a:avLst/>
              <a:gdLst>
                <a:gd name="T0" fmla="*/ 0 w 37"/>
                <a:gd name="T1" fmla="*/ 0 h 30"/>
                <a:gd name="T2" fmla="*/ 0 w 37"/>
                <a:gd name="T3" fmla="*/ 1 h 30"/>
                <a:gd name="T4" fmla="*/ 0 w 37"/>
                <a:gd name="T5" fmla="*/ 1 h 30"/>
                <a:gd name="T6" fmla="*/ 0 w 37"/>
                <a:gd name="T7" fmla="*/ 2 h 30"/>
                <a:gd name="T8" fmla="*/ 0 w 37"/>
                <a:gd name="T9" fmla="*/ 3 h 30"/>
                <a:gd name="T10" fmla="*/ 31 w 37"/>
                <a:gd name="T11" fmla="*/ 30 h 30"/>
                <a:gd name="T12" fmla="*/ 32 w 37"/>
                <a:gd name="T13" fmla="*/ 27 h 30"/>
                <a:gd name="T14" fmla="*/ 35 w 37"/>
                <a:gd name="T15" fmla="*/ 24 h 30"/>
                <a:gd name="T16" fmla="*/ 36 w 37"/>
                <a:gd name="T17" fmla="*/ 20 h 30"/>
                <a:gd name="T18" fmla="*/ 37 w 37"/>
                <a:gd name="T19" fmla="*/ 17 h 30"/>
                <a:gd name="T20" fmla="*/ 0 w 37"/>
                <a:gd name="T21"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 h="30">
                  <a:moveTo>
                    <a:pt x="0" y="0"/>
                  </a:moveTo>
                  <a:lnTo>
                    <a:pt x="0" y="1"/>
                  </a:lnTo>
                  <a:lnTo>
                    <a:pt x="0" y="1"/>
                  </a:lnTo>
                  <a:lnTo>
                    <a:pt x="0" y="2"/>
                  </a:lnTo>
                  <a:lnTo>
                    <a:pt x="0" y="3"/>
                  </a:lnTo>
                  <a:lnTo>
                    <a:pt x="31" y="30"/>
                  </a:lnTo>
                  <a:lnTo>
                    <a:pt x="32" y="27"/>
                  </a:lnTo>
                  <a:lnTo>
                    <a:pt x="35" y="24"/>
                  </a:lnTo>
                  <a:lnTo>
                    <a:pt x="36" y="20"/>
                  </a:lnTo>
                  <a:lnTo>
                    <a:pt x="37" y="17"/>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Freeform 75"/>
            <p:cNvSpPr>
              <a:spLocks/>
            </p:cNvSpPr>
            <p:nvPr/>
          </p:nvSpPr>
          <p:spPr bwMode="auto">
            <a:xfrm>
              <a:off x="3898900" y="1817688"/>
              <a:ext cx="87312" cy="95250"/>
            </a:xfrm>
            <a:custGeom>
              <a:avLst/>
              <a:gdLst>
                <a:gd name="T0" fmla="*/ 55 w 111"/>
                <a:gd name="T1" fmla="*/ 86 h 120"/>
                <a:gd name="T2" fmla="*/ 48 w 111"/>
                <a:gd name="T3" fmla="*/ 83 h 120"/>
                <a:gd name="T4" fmla="*/ 44 w 111"/>
                <a:gd name="T5" fmla="*/ 76 h 120"/>
                <a:gd name="T6" fmla="*/ 42 w 111"/>
                <a:gd name="T7" fmla="*/ 68 h 120"/>
                <a:gd name="T8" fmla="*/ 40 w 111"/>
                <a:gd name="T9" fmla="*/ 60 h 120"/>
                <a:gd name="T10" fmla="*/ 40 w 111"/>
                <a:gd name="T11" fmla="*/ 52 h 120"/>
                <a:gd name="T12" fmla="*/ 43 w 111"/>
                <a:gd name="T13" fmla="*/ 45 h 120"/>
                <a:gd name="T14" fmla="*/ 47 w 111"/>
                <a:gd name="T15" fmla="*/ 39 h 120"/>
                <a:gd name="T16" fmla="*/ 55 w 111"/>
                <a:gd name="T17" fmla="*/ 37 h 120"/>
                <a:gd name="T18" fmla="*/ 63 w 111"/>
                <a:gd name="T19" fmla="*/ 39 h 120"/>
                <a:gd name="T20" fmla="*/ 68 w 111"/>
                <a:gd name="T21" fmla="*/ 45 h 120"/>
                <a:gd name="T22" fmla="*/ 70 w 111"/>
                <a:gd name="T23" fmla="*/ 52 h 120"/>
                <a:gd name="T24" fmla="*/ 70 w 111"/>
                <a:gd name="T25" fmla="*/ 60 h 120"/>
                <a:gd name="T26" fmla="*/ 70 w 111"/>
                <a:gd name="T27" fmla="*/ 61 h 120"/>
                <a:gd name="T28" fmla="*/ 70 w 111"/>
                <a:gd name="T29" fmla="*/ 61 h 120"/>
                <a:gd name="T30" fmla="*/ 70 w 111"/>
                <a:gd name="T31" fmla="*/ 62 h 120"/>
                <a:gd name="T32" fmla="*/ 70 w 111"/>
                <a:gd name="T33" fmla="*/ 64 h 120"/>
                <a:gd name="T34" fmla="*/ 108 w 111"/>
                <a:gd name="T35" fmla="*/ 81 h 120"/>
                <a:gd name="T36" fmla="*/ 109 w 111"/>
                <a:gd name="T37" fmla="*/ 75 h 120"/>
                <a:gd name="T38" fmla="*/ 109 w 111"/>
                <a:gd name="T39" fmla="*/ 71 h 120"/>
                <a:gd name="T40" fmla="*/ 111 w 111"/>
                <a:gd name="T41" fmla="*/ 65 h 120"/>
                <a:gd name="T42" fmla="*/ 111 w 111"/>
                <a:gd name="T43" fmla="*/ 59 h 120"/>
                <a:gd name="T44" fmla="*/ 109 w 111"/>
                <a:gd name="T45" fmla="*/ 48 h 120"/>
                <a:gd name="T46" fmla="*/ 107 w 111"/>
                <a:gd name="T47" fmla="*/ 36 h 120"/>
                <a:gd name="T48" fmla="*/ 103 w 111"/>
                <a:gd name="T49" fmla="*/ 27 h 120"/>
                <a:gd name="T50" fmla="*/ 97 w 111"/>
                <a:gd name="T51" fmla="*/ 18 h 120"/>
                <a:gd name="T52" fmla="*/ 89 w 111"/>
                <a:gd name="T53" fmla="*/ 11 h 120"/>
                <a:gd name="T54" fmla="*/ 80 w 111"/>
                <a:gd name="T55" fmla="*/ 5 h 120"/>
                <a:gd name="T56" fmla="*/ 68 w 111"/>
                <a:gd name="T57" fmla="*/ 1 h 120"/>
                <a:gd name="T58" fmla="*/ 55 w 111"/>
                <a:gd name="T59" fmla="*/ 0 h 120"/>
                <a:gd name="T60" fmla="*/ 43 w 111"/>
                <a:gd name="T61" fmla="*/ 1 h 120"/>
                <a:gd name="T62" fmla="*/ 32 w 111"/>
                <a:gd name="T63" fmla="*/ 5 h 120"/>
                <a:gd name="T64" fmla="*/ 23 w 111"/>
                <a:gd name="T65" fmla="*/ 11 h 120"/>
                <a:gd name="T66" fmla="*/ 15 w 111"/>
                <a:gd name="T67" fmla="*/ 18 h 120"/>
                <a:gd name="T68" fmla="*/ 8 w 111"/>
                <a:gd name="T69" fmla="*/ 27 h 120"/>
                <a:gd name="T70" fmla="*/ 4 w 111"/>
                <a:gd name="T71" fmla="*/ 36 h 120"/>
                <a:gd name="T72" fmla="*/ 1 w 111"/>
                <a:gd name="T73" fmla="*/ 48 h 120"/>
                <a:gd name="T74" fmla="*/ 0 w 111"/>
                <a:gd name="T75" fmla="*/ 59 h 120"/>
                <a:gd name="T76" fmla="*/ 1 w 111"/>
                <a:gd name="T77" fmla="*/ 72 h 120"/>
                <a:gd name="T78" fmla="*/ 4 w 111"/>
                <a:gd name="T79" fmla="*/ 83 h 120"/>
                <a:gd name="T80" fmla="*/ 8 w 111"/>
                <a:gd name="T81" fmla="*/ 94 h 120"/>
                <a:gd name="T82" fmla="*/ 14 w 111"/>
                <a:gd name="T83" fmla="*/ 103 h 120"/>
                <a:gd name="T84" fmla="*/ 22 w 111"/>
                <a:gd name="T85" fmla="*/ 110 h 120"/>
                <a:gd name="T86" fmla="*/ 31 w 111"/>
                <a:gd name="T87" fmla="*/ 116 h 120"/>
                <a:gd name="T88" fmla="*/ 43 w 111"/>
                <a:gd name="T89" fmla="*/ 119 h 120"/>
                <a:gd name="T90" fmla="*/ 55 w 111"/>
                <a:gd name="T91" fmla="*/ 120 h 120"/>
                <a:gd name="T92" fmla="*/ 63 w 111"/>
                <a:gd name="T93" fmla="*/ 120 h 120"/>
                <a:gd name="T94" fmla="*/ 70 w 111"/>
                <a:gd name="T95" fmla="*/ 118 h 120"/>
                <a:gd name="T96" fmla="*/ 77 w 111"/>
                <a:gd name="T97" fmla="*/ 116 h 120"/>
                <a:gd name="T98" fmla="*/ 84 w 111"/>
                <a:gd name="T99" fmla="*/ 113 h 120"/>
                <a:gd name="T100" fmla="*/ 90 w 111"/>
                <a:gd name="T101" fmla="*/ 109 h 120"/>
                <a:gd name="T102" fmla="*/ 95 w 111"/>
                <a:gd name="T103" fmla="*/ 104 h 120"/>
                <a:gd name="T104" fmla="*/ 99 w 111"/>
                <a:gd name="T105" fmla="*/ 99 h 120"/>
                <a:gd name="T106" fmla="*/ 103 w 111"/>
                <a:gd name="T107" fmla="*/ 94 h 120"/>
                <a:gd name="T108" fmla="*/ 70 w 111"/>
                <a:gd name="T109" fmla="*/ 67 h 120"/>
                <a:gd name="T110" fmla="*/ 69 w 111"/>
                <a:gd name="T111" fmla="*/ 74 h 120"/>
                <a:gd name="T112" fmla="*/ 66 w 111"/>
                <a:gd name="T113" fmla="*/ 80 h 120"/>
                <a:gd name="T114" fmla="*/ 61 w 111"/>
                <a:gd name="T115" fmla="*/ 84 h 120"/>
                <a:gd name="T116" fmla="*/ 55 w 111"/>
                <a:gd name="T117" fmla="*/ 8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11" h="120">
                  <a:moveTo>
                    <a:pt x="55" y="86"/>
                  </a:moveTo>
                  <a:lnTo>
                    <a:pt x="48" y="83"/>
                  </a:lnTo>
                  <a:lnTo>
                    <a:pt x="44" y="76"/>
                  </a:lnTo>
                  <a:lnTo>
                    <a:pt x="42" y="68"/>
                  </a:lnTo>
                  <a:lnTo>
                    <a:pt x="40" y="60"/>
                  </a:lnTo>
                  <a:lnTo>
                    <a:pt x="40" y="52"/>
                  </a:lnTo>
                  <a:lnTo>
                    <a:pt x="43" y="45"/>
                  </a:lnTo>
                  <a:lnTo>
                    <a:pt x="47" y="39"/>
                  </a:lnTo>
                  <a:lnTo>
                    <a:pt x="55" y="37"/>
                  </a:lnTo>
                  <a:lnTo>
                    <a:pt x="63" y="39"/>
                  </a:lnTo>
                  <a:lnTo>
                    <a:pt x="68" y="45"/>
                  </a:lnTo>
                  <a:lnTo>
                    <a:pt x="70" y="52"/>
                  </a:lnTo>
                  <a:lnTo>
                    <a:pt x="70" y="60"/>
                  </a:lnTo>
                  <a:lnTo>
                    <a:pt x="70" y="61"/>
                  </a:lnTo>
                  <a:lnTo>
                    <a:pt x="70" y="61"/>
                  </a:lnTo>
                  <a:lnTo>
                    <a:pt x="70" y="62"/>
                  </a:lnTo>
                  <a:lnTo>
                    <a:pt x="70" y="64"/>
                  </a:lnTo>
                  <a:lnTo>
                    <a:pt x="108" y="81"/>
                  </a:lnTo>
                  <a:lnTo>
                    <a:pt x="109" y="75"/>
                  </a:lnTo>
                  <a:lnTo>
                    <a:pt x="109" y="71"/>
                  </a:lnTo>
                  <a:lnTo>
                    <a:pt x="111" y="65"/>
                  </a:lnTo>
                  <a:lnTo>
                    <a:pt x="111" y="59"/>
                  </a:lnTo>
                  <a:lnTo>
                    <a:pt x="109" y="48"/>
                  </a:lnTo>
                  <a:lnTo>
                    <a:pt x="107" y="36"/>
                  </a:lnTo>
                  <a:lnTo>
                    <a:pt x="103" y="27"/>
                  </a:lnTo>
                  <a:lnTo>
                    <a:pt x="97" y="18"/>
                  </a:lnTo>
                  <a:lnTo>
                    <a:pt x="89" y="11"/>
                  </a:lnTo>
                  <a:lnTo>
                    <a:pt x="80" y="5"/>
                  </a:lnTo>
                  <a:lnTo>
                    <a:pt x="68" y="1"/>
                  </a:lnTo>
                  <a:lnTo>
                    <a:pt x="55" y="0"/>
                  </a:lnTo>
                  <a:lnTo>
                    <a:pt x="43" y="1"/>
                  </a:lnTo>
                  <a:lnTo>
                    <a:pt x="32" y="5"/>
                  </a:lnTo>
                  <a:lnTo>
                    <a:pt x="23" y="11"/>
                  </a:lnTo>
                  <a:lnTo>
                    <a:pt x="15" y="18"/>
                  </a:lnTo>
                  <a:lnTo>
                    <a:pt x="8" y="27"/>
                  </a:lnTo>
                  <a:lnTo>
                    <a:pt x="4" y="36"/>
                  </a:lnTo>
                  <a:lnTo>
                    <a:pt x="1" y="48"/>
                  </a:lnTo>
                  <a:lnTo>
                    <a:pt x="0" y="59"/>
                  </a:lnTo>
                  <a:lnTo>
                    <a:pt x="1" y="72"/>
                  </a:lnTo>
                  <a:lnTo>
                    <a:pt x="4" y="83"/>
                  </a:lnTo>
                  <a:lnTo>
                    <a:pt x="8" y="94"/>
                  </a:lnTo>
                  <a:lnTo>
                    <a:pt x="14" y="103"/>
                  </a:lnTo>
                  <a:lnTo>
                    <a:pt x="22" y="110"/>
                  </a:lnTo>
                  <a:lnTo>
                    <a:pt x="31" y="116"/>
                  </a:lnTo>
                  <a:lnTo>
                    <a:pt x="43" y="119"/>
                  </a:lnTo>
                  <a:lnTo>
                    <a:pt x="55" y="120"/>
                  </a:lnTo>
                  <a:lnTo>
                    <a:pt x="63" y="120"/>
                  </a:lnTo>
                  <a:lnTo>
                    <a:pt x="70" y="118"/>
                  </a:lnTo>
                  <a:lnTo>
                    <a:pt x="77" y="116"/>
                  </a:lnTo>
                  <a:lnTo>
                    <a:pt x="84" y="113"/>
                  </a:lnTo>
                  <a:lnTo>
                    <a:pt x="90" y="109"/>
                  </a:lnTo>
                  <a:lnTo>
                    <a:pt x="95" y="104"/>
                  </a:lnTo>
                  <a:lnTo>
                    <a:pt x="99" y="99"/>
                  </a:lnTo>
                  <a:lnTo>
                    <a:pt x="103" y="94"/>
                  </a:lnTo>
                  <a:lnTo>
                    <a:pt x="70" y="67"/>
                  </a:lnTo>
                  <a:lnTo>
                    <a:pt x="69" y="74"/>
                  </a:lnTo>
                  <a:lnTo>
                    <a:pt x="66" y="80"/>
                  </a:lnTo>
                  <a:lnTo>
                    <a:pt x="61" y="84"/>
                  </a:lnTo>
                  <a:lnTo>
                    <a:pt x="55" y="8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Freeform 76"/>
            <p:cNvSpPr>
              <a:spLocks/>
            </p:cNvSpPr>
            <p:nvPr/>
          </p:nvSpPr>
          <p:spPr bwMode="auto">
            <a:xfrm>
              <a:off x="3954463" y="1868488"/>
              <a:ext cx="30162" cy="23812"/>
            </a:xfrm>
            <a:custGeom>
              <a:avLst/>
              <a:gdLst>
                <a:gd name="T0" fmla="*/ 0 w 38"/>
                <a:gd name="T1" fmla="*/ 0 h 30"/>
                <a:gd name="T2" fmla="*/ 0 w 38"/>
                <a:gd name="T3" fmla="*/ 1 h 30"/>
                <a:gd name="T4" fmla="*/ 0 w 38"/>
                <a:gd name="T5" fmla="*/ 1 h 30"/>
                <a:gd name="T6" fmla="*/ 0 w 38"/>
                <a:gd name="T7" fmla="*/ 2 h 30"/>
                <a:gd name="T8" fmla="*/ 0 w 38"/>
                <a:gd name="T9" fmla="*/ 3 h 30"/>
                <a:gd name="T10" fmla="*/ 33 w 38"/>
                <a:gd name="T11" fmla="*/ 30 h 30"/>
                <a:gd name="T12" fmla="*/ 34 w 38"/>
                <a:gd name="T13" fmla="*/ 27 h 30"/>
                <a:gd name="T14" fmla="*/ 36 w 38"/>
                <a:gd name="T15" fmla="*/ 24 h 30"/>
                <a:gd name="T16" fmla="*/ 37 w 38"/>
                <a:gd name="T17" fmla="*/ 20 h 30"/>
                <a:gd name="T18" fmla="*/ 38 w 38"/>
                <a:gd name="T19" fmla="*/ 17 h 30"/>
                <a:gd name="T20" fmla="*/ 0 w 38"/>
                <a:gd name="T21"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 h="30">
                  <a:moveTo>
                    <a:pt x="0" y="0"/>
                  </a:moveTo>
                  <a:lnTo>
                    <a:pt x="0" y="1"/>
                  </a:lnTo>
                  <a:lnTo>
                    <a:pt x="0" y="1"/>
                  </a:lnTo>
                  <a:lnTo>
                    <a:pt x="0" y="2"/>
                  </a:lnTo>
                  <a:lnTo>
                    <a:pt x="0" y="3"/>
                  </a:lnTo>
                  <a:lnTo>
                    <a:pt x="33" y="30"/>
                  </a:lnTo>
                  <a:lnTo>
                    <a:pt x="34" y="27"/>
                  </a:lnTo>
                  <a:lnTo>
                    <a:pt x="36" y="24"/>
                  </a:lnTo>
                  <a:lnTo>
                    <a:pt x="37" y="20"/>
                  </a:lnTo>
                  <a:lnTo>
                    <a:pt x="38" y="17"/>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77"/>
            <p:cNvSpPr>
              <a:spLocks/>
            </p:cNvSpPr>
            <p:nvPr/>
          </p:nvSpPr>
          <p:spPr bwMode="auto">
            <a:xfrm>
              <a:off x="4170363" y="1817688"/>
              <a:ext cx="87312" cy="95250"/>
            </a:xfrm>
            <a:custGeom>
              <a:avLst/>
              <a:gdLst>
                <a:gd name="T0" fmla="*/ 55 w 111"/>
                <a:gd name="T1" fmla="*/ 86 h 120"/>
                <a:gd name="T2" fmla="*/ 49 w 111"/>
                <a:gd name="T3" fmla="*/ 83 h 120"/>
                <a:gd name="T4" fmla="*/ 44 w 111"/>
                <a:gd name="T5" fmla="*/ 76 h 120"/>
                <a:gd name="T6" fmla="*/ 42 w 111"/>
                <a:gd name="T7" fmla="*/ 68 h 120"/>
                <a:gd name="T8" fmla="*/ 40 w 111"/>
                <a:gd name="T9" fmla="*/ 60 h 120"/>
                <a:gd name="T10" fmla="*/ 40 w 111"/>
                <a:gd name="T11" fmla="*/ 52 h 120"/>
                <a:gd name="T12" fmla="*/ 43 w 111"/>
                <a:gd name="T13" fmla="*/ 45 h 120"/>
                <a:gd name="T14" fmla="*/ 47 w 111"/>
                <a:gd name="T15" fmla="*/ 39 h 120"/>
                <a:gd name="T16" fmla="*/ 55 w 111"/>
                <a:gd name="T17" fmla="*/ 37 h 120"/>
                <a:gd name="T18" fmla="*/ 64 w 111"/>
                <a:gd name="T19" fmla="*/ 39 h 120"/>
                <a:gd name="T20" fmla="*/ 68 w 111"/>
                <a:gd name="T21" fmla="*/ 45 h 120"/>
                <a:gd name="T22" fmla="*/ 70 w 111"/>
                <a:gd name="T23" fmla="*/ 52 h 120"/>
                <a:gd name="T24" fmla="*/ 70 w 111"/>
                <a:gd name="T25" fmla="*/ 60 h 120"/>
                <a:gd name="T26" fmla="*/ 70 w 111"/>
                <a:gd name="T27" fmla="*/ 61 h 120"/>
                <a:gd name="T28" fmla="*/ 70 w 111"/>
                <a:gd name="T29" fmla="*/ 61 h 120"/>
                <a:gd name="T30" fmla="*/ 70 w 111"/>
                <a:gd name="T31" fmla="*/ 62 h 120"/>
                <a:gd name="T32" fmla="*/ 70 w 111"/>
                <a:gd name="T33" fmla="*/ 64 h 120"/>
                <a:gd name="T34" fmla="*/ 107 w 111"/>
                <a:gd name="T35" fmla="*/ 81 h 120"/>
                <a:gd name="T36" fmla="*/ 108 w 111"/>
                <a:gd name="T37" fmla="*/ 75 h 120"/>
                <a:gd name="T38" fmla="*/ 110 w 111"/>
                <a:gd name="T39" fmla="*/ 71 h 120"/>
                <a:gd name="T40" fmla="*/ 111 w 111"/>
                <a:gd name="T41" fmla="*/ 65 h 120"/>
                <a:gd name="T42" fmla="*/ 111 w 111"/>
                <a:gd name="T43" fmla="*/ 59 h 120"/>
                <a:gd name="T44" fmla="*/ 110 w 111"/>
                <a:gd name="T45" fmla="*/ 48 h 120"/>
                <a:gd name="T46" fmla="*/ 107 w 111"/>
                <a:gd name="T47" fmla="*/ 36 h 120"/>
                <a:gd name="T48" fmla="*/ 103 w 111"/>
                <a:gd name="T49" fmla="*/ 27 h 120"/>
                <a:gd name="T50" fmla="*/ 96 w 111"/>
                <a:gd name="T51" fmla="*/ 18 h 120"/>
                <a:gd name="T52" fmla="*/ 88 w 111"/>
                <a:gd name="T53" fmla="*/ 11 h 120"/>
                <a:gd name="T54" fmla="*/ 78 w 111"/>
                <a:gd name="T55" fmla="*/ 5 h 120"/>
                <a:gd name="T56" fmla="*/ 68 w 111"/>
                <a:gd name="T57" fmla="*/ 1 h 120"/>
                <a:gd name="T58" fmla="*/ 55 w 111"/>
                <a:gd name="T59" fmla="*/ 0 h 120"/>
                <a:gd name="T60" fmla="*/ 43 w 111"/>
                <a:gd name="T61" fmla="*/ 1 h 120"/>
                <a:gd name="T62" fmla="*/ 32 w 111"/>
                <a:gd name="T63" fmla="*/ 5 h 120"/>
                <a:gd name="T64" fmla="*/ 23 w 111"/>
                <a:gd name="T65" fmla="*/ 11 h 120"/>
                <a:gd name="T66" fmla="*/ 15 w 111"/>
                <a:gd name="T67" fmla="*/ 18 h 120"/>
                <a:gd name="T68" fmla="*/ 8 w 111"/>
                <a:gd name="T69" fmla="*/ 27 h 120"/>
                <a:gd name="T70" fmla="*/ 4 w 111"/>
                <a:gd name="T71" fmla="*/ 36 h 120"/>
                <a:gd name="T72" fmla="*/ 1 w 111"/>
                <a:gd name="T73" fmla="*/ 48 h 120"/>
                <a:gd name="T74" fmla="*/ 0 w 111"/>
                <a:gd name="T75" fmla="*/ 59 h 120"/>
                <a:gd name="T76" fmla="*/ 1 w 111"/>
                <a:gd name="T77" fmla="*/ 72 h 120"/>
                <a:gd name="T78" fmla="*/ 4 w 111"/>
                <a:gd name="T79" fmla="*/ 83 h 120"/>
                <a:gd name="T80" fmla="*/ 8 w 111"/>
                <a:gd name="T81" fmla="*/ 94 h 120"/>
                <a:gd name="T82" fmla="*/ 14 w 111"/>
                <a:gd name="T83" fmla="*/ 103 h 120"/>
                <a:gd name="T84" fmla="*/ 22 w 111"/>
                <a:gd name="T85" fmla="*/ 110 h 120"/>
                <a:gd name="T86" fmla="*/ 31 w 111"/>
                <a:gd name="T87" fmla="*/ 116 h 120"/>
                <a:gd name="T88" fmla="*/ 43 w 111"/>
                <a:gd name="T89" fmla="*/ 119 h 120"/>
                <a:gd name="T90" fmla="*/ 55 w 111"/>
                <a:gd name="T91" fmla="*/ 120 h 120"/>
                <a:gd name="T92" fmla="*/ 64 w 111"/>
                <a:gd name="T93" fmla="*/ 120 h 120"/>
                <a:gd name="T94" fmla="*/ 70 w 111"/>
                <a:gd name="T95" fmla="*/ 118 h 120"/>
                <a:gd name="T96" fmla="*/ 77 w 111"/>
                <a:gd name="T97" fmla="*/ 116 h 120"/>
                <a:gd name="T98" fmla="*/ 84 w 111"/>
                <a:gd name="T99" fmla="*/ 113 h 120"/>
                <a:gd name="T100" fmla="*/ 90 w 111"/>
                <a:gd name="T101" fmla="*/ 109 h 120"/>
                <a:gd name="T102" fmla="*/ 95 w 111"/>
                <a:gd name="T103" fmla="*/ 104 h 120"/>
                <a:gd name="T104" fmla="*/ 99 w 111"/>
                <a:gd name="T105" fmla="*/ 99 h 120"/>
                <a:gd name="T106" fmla="*/ 103 w 111"/>
                <a:gd name="T107" fmla="*/ 94 h 120"/>
                <a:gd name="T108" fmla="*/ 70 w 111"/>
                <a:gd name="T109" fmla="*/ 67 h 120"/>
                <a:gd name="T110" fmla="*/ 68 w 111"/>
                <a:gd name="T111" fmla="*/ 74 h 120"/>
                <a:gd name="T112" fmla="*/ 66 w 111"/>
                <a:gd name="T113" fmla="*/ 80 h 120"/>
                <a:gd name="T114" fmla="*/ 61 w 111"/>
                <a:gd name="T115" fmla="*/ 84 h 120"/>
                <a:gd name="T116" fmla="*/ 55 w 111"/>
                <a:gd name="T117" fmla="*/ 8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11" h="120">
                  <a:moveTo>
                    <a:pt x="55" y="86"/>
                  </a:moveTo>
                  <a:lnTo>
                    <a:pt x="49" y="83"/>
                  </a:lnTo>
                  <a:lnTo>
                    <a:pt x="44" y="76"/>
                  </a:lnTo>
                  <a:lnTo>
                    <a:pt x="42" y="68"/>
                  </a:lnTo>
                  <a:lnTo>
                    <a:pt x="40" y="60"/>
                  </a:lnTo>
                  <a:lnTo>
                    <a:pt x="40" y="52"/>
                  </a:lnTo>
                  <a:lnTo>
                    <a:pt x="43" y="45"/>
                  </a:lnTo>
                  <a:lnTo>
                    <a:pt x="47" y="39"/>
                  </a:lnTo>
                  <a:lnTo>
                    <a:pt x="55" y="37"/>
                  </a:lnTo>
                  <a:lnTo>
                    <a:pt x="64" y="39"/>
                  </a:lnTo>
                  <a:lnTo>
                    <a:pt x="68" y="45"/>
                  </a:lnTo>
                  <a:lnTo>
                    <a:pt x="70" y="52"/>
                  </a:lnTo>
                  <a:lnTo>
                    <a:pt x="70" y="60"/>
                  </a:lnTo>
                  <a:lnTo>
                    <a:pt x="70" y="61"/>
                  </a:lnTo>
                  <a:lnTo>
                    <a:pt x="70" y="61"/>
                  </a:lnTo>
                  <a:lnTo>
                    <a:pt x="70" y="62"/>
                  </a:lnTo>
                  <a:lnTo>
                    <a:pt x="70" y="64"/>
                  </a:lnTo>
                  <a:lnTo>
                    <a:pt x="107" y="81"/>
                  </a:lnTo>
                  <a:lnTo>
                    <a:pt x="108" y="75"/>
                  </a:lnTo>
                  <a:lnTo>
                    <a:pt x="110" y="71"/>
                  </a:lnTo>
                  <a:lnTo>
                    <a:pt x="111" y="65"/>
                  </a:lnTo>
                  <a:lnTo>
                    <a:pt x="111" y="59"/>
                  </a:lnTo>
                  <a:lnTo>
                    <a:pt x="110" y="48"/>
                  </a:lnTo>
                  <a:lnTo>
                    <a:pt x="107" y="36"/>
                  </a:lnTo>
                  <a:lnTo>
                    <a:pt x="103" y="27"/>
                  </a:lnTo>
                  <a:lnTo>
                    <a:pt x="96" y="18"/>
                  </a:lnTo>
                  <a:lnTo>
                    <a:pt x="88" y="11"/>
                  </a:lnTo>
                  <a:lnTo>
                    <a:pt x="78" y="5"/>
                  </a:lnTo>
                  <a:lnTo>
                    <a:pt x="68" y="1"/>
                  </a:lnTo>
                  <a:lnTo>
                    <a:pt x="55" y="0"/>
                  </a:lnTo>
                  <a:lnTo>
                    <a:pt x="43" y="1"/>
                  </a:lnTo>
                  <a:lnTo>
                    <a:pt x="32" y="5"/>
                  </a:lnTo>
                  <a:lnTo>
                    <a:pt x="23" y="11"/>
                  </a:lnTo>
                  <a:lnTo>
                    <a:pt x="15" y="18"/>
                  </a:lnTo>
                  <a:lnTo>
                    <a:pt x="8" y="27"/>
                  </a:lnTo>
                  <a:lnTo>
                    <a:pt x="4" y="36"/>
                  </a:lnTo>
                  <a:lnTo>
                    <a:pt x="1" y="48"/>
                  </a:lnTo>
                  <a:lnTo>
                    <a:pt x="0" y="59"/>
                  </a:lnTo>
                  <a:lnTo>
                    <a:pt x="1" y="72"/>
                  </a:lnTo>
                  <a:lnTo>
                    <a:pt x="4" y="83"/>
                  </a:lnTo>
                  <a:lnTo>
                    <a:pt x="8" y="94"/>
                  </a:lnTo>
                  <a:lnTo>
                    <a:pt x="14" y="103"/>
                  </a:lnTo>
                  <a:lnTo>
                    <a:pt x="22" y="110"/>
                  </a:lnTo>
                  <a:lnTo>
                    <a:pt x="31" y="116"/>
                  </a:lnTo>
                  <a:lnTo>
                    <a:pt x="43" y="119"/>
                  </a:lnTo>
                  <a:lnTo>
                    <a:pt x="55" y="120"/>
                  </a:lnTo>
                  <a:lnTo>
                    <a:pt x="64" y="120"/>
                  </a:lnTo>
                  <a:lnTo>
                    <a:pt x="70" y="118"/>
                  </a:lnTo>
                  <a:lnTo>
                    <a:pt x="77" y="116"/>
                  </a:lnTo>
                  <a:lnTo>
                    <a:pt x="84" y="113"/>
                  </a:lnTo>
                  <a:lnTo>
                    <a:pt x="90" y="109"/>
                  </a:lnTo>
                  <a:lnTo>
                    <a:pt x="95" y="104"/>
                  </a:lnTo>
                  <a:lnTo>
                    <a:pt x="99" y="99"/>
                  </a:lnTo>
                  <a:lnTo>
                    <a:pt x="103" y="94"/>
                  </a:lnTo>
                  <a:lnTo>
                    <a:pt x="70" y="67"/>
                  </a:lnTo>
                  <a:lnTo>
                    <a:pt x="68" y="74"/>
                  </a:lnTo>
                  <a:lnTo>
                    <a:pt x="66" y="80"/>
                  </a:lnTo>
                  <a:lnTo>
                    <a:pt x="61" y="84"/>
                  </a:lnTo>
                  <a:lnTo>
                    <a:pt x="55" y="8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78"/>
            <p:cNvSpPr>
              <a:spLocks/>
            </p:cNvSpPr>
            <p:nvPr/>
          </p:nvSpPr>
          <p:spPr bwMode="auto">
            <a:xfrm>
              <a:off x="4225925" y="1868488"/>
              <a:ext cx="28575" cy="23812"/>
            </a:xfrm>
            <a:custGeom>
              <a:avLst/>
              <a:gdLst>
                <a:gd name="T0" fmla="*/ 0 w 37"/>
                <a:gd name="T1" fmla="*/ 0 h 30"/>
                <a:gd name="T2" fmla="*/ 0 w 37"/>
                <a:gd name="T3" fmla="*/ 1 h 30"/>
                <a:gd name="T4" fmla="*/ 0 w 37"/>
                <a:gd name="T5" fmla="*/ 1 h 30"/>
                <a:gd name="T6" fmla="*/ 0 w 37"/>
                <a:gd name="T7" fmla="*/ 2 h 30"/>
                <a:gd name="T8" fmla="*/ 0 w 37"/>
                <a:gd name="T9" fmla="*/ 3 h 30"/>
                <a:gd name="T10" fmla="*/ 33 w 37"/>
                <a:gd name="T11" fmla="*/ 30 h 30"/>
                <a:gd name="T12" fmla="*/ 34 w 37"/>
                <a:gd name="T13" fmla="*/ 27 h 30"/>
                <a:gd name="T14" fmla="*/ 35 w 37"/>
                <a:gd name="T15" fmla="*/ 24 h 30"/>
                <a:gd name="T16" fmla="*/ 36 w 37"/>
                <a:gd name="T17" fmla="*/ 20 h 30"/>
                <a:gd name="T18" fmla="*/ 37 w 37"/>
                <a:gd name="T19" fmla="*/ 17 h 30"/>
                <a:gd name="T20" fmla="*/ 0 w 37"/>
                <a:gd name="T21"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 h="30">
                  <a:moveTo>
                    <a:pt x="0" y="0"/>
                  </a:moveTo>
                  <a:lnTo>
                    <a:pt x="0" y="1"/>
                  </a:lnTo>
                  <a:lnTo>
                    <a:pt x="0" y="1"/>
                  </a:lnTo>
                  <a:lnTo>
                    <a:pt x="0" y="2"/>
                  </a:lnTo>
                  <a:lnTo>
                    <a:pt x="0" y="3"/>
                  </a:lnTo>
                  <a:lnTo>
                    <a:pt x="33" y="30"/>
                  </a:lnTo>
                  <a:lnTo>
                    <a:pt x="34" y="27"/>
                  </a:lnTo>
                  <a:lnTo>
                    <a:pt x="35" y="24"/>
                  </a:lnTo>
                  <a:lnTo>
                    <a:pt x="36" y="20"/>
                  </a:lnTo>
                  <a:lnTo>
                    <a:pt x="37" y="17"/>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79"/>
            <p:cNvSpPr>
              <a:spLocks/>
            </p:cNvSpPr>
            <p:nvPr/>
          </p:nvSpPr>
          <p:spPr bwMode="auto">
            <a:xfrm>
              <a:off x="4278313" y="1817688"/>
              <a:ext cx="87312" cy="95250"/>
            </a:xfrm>
            <a:custGeom>
              <a:avLst/>
              <a:gdLst>
                <a:gd name="T0" fmla="*/ 56 w 111"/>
                <a:gd name="T1" fmla="*/ 86 h 120"/>
                <a:gd name="T2" fmla="*/ 49 w 111"/>
                <a:gd name="T3" fmla="*/ 83 h 120"/>
                <a:gd name="T4" fmla="*/ 44 w 111"/>
                <a:gd name="T5" fmla="*/ 76 h 120"/>
                <a:gd name="T6" fmla="*/ 42 w 111"/>
                <a:gd name="T7" fmla="*/ 68 h 120"/>
                <a:gd name="T8" fmla="*/ 41 w 111"/>
                <a:gd name="T9" fmla="*/ 60 h 120"/>
                <a:gd name="T10" fmla="*/ 41 w 111"/>
                <a:gd name="T11" fmla="*/ 52 h 120"/>
                <a:gd name="T12" fmla="*/ 43 w 111"/>
                <a:gd name="T13" fmla="*/ 45 h 120"/>
                <a:gd name="T14" fmla="*/ 47 w 111"/>
                <a:gd name="T15" fmla="*/ 39 h 120"/>
                <a:gd name="T16" fmla="*/ 56 w 111"/>
                <a:gd name="T17" fmla="*/ 37 h 120"/>
                <a:gd name="T18" fmla="*/ 64 w 111"/>
                <a:gd name="T19" fmla="*/ 39 h 120"/>
                <a:gd name="T20" fmla="*/ 68 w 111"/>
                <a:gd name="T21" fmla="*/ 45 h 120"/>
                <a:gd name="T22" fmla="*/ 71 w 111"/>
                <a:gd name="T23" fmla="*/ 52 h 120"/>
                <a:gd name="T24" fmla="*/ 71 w 111"/>
                <a:gd name="T25" fmla="*/ 60 h 120"/>
                <a:gd name="T26" fmla="*/ 71 w 111"/>
                <a:gd name="T27" fmla="*/ 61 h 120"/>
                <a:gd name="T28" fmla="*/ 71 w 111"/>
                <a:gd name="T29" fmla="*/ 61 h 120"/>
                <a:gd name="T30" fmla="*/ 71 w 111"/>
                <a:gd name="T31" fmla="*/ 62 h 120"/>
                <a:gd name="T32" fmla="*/ 71 w 111"/>
                <a:gd name="T33" fmla="*/ 64 h 120"/>
                <a:gd name="T34" fmla="*/ 109 w 111"/>
                <a:gd name="T35" fmla="*/ 81 h 120"/>
                <a:gd name="T36" fmla="*/ 110 w 111"/>
                <a:gd name="T37" fmla="*/ 75 h 120"/>
                <a:gd name="T38" fmla="*/ 110 w 111"/>
                <a:gd name="T39" fmla="*/ 71 h 120"/>
                <a:gd name="T40" fmla="*/ 111 w 111"/>
                <a:gd name="T41" fmla="*/ 65 h 120"/>
                <a:gd name="T42" fmla="*/ 111 w 111"/>
                <a:gd name="T43" fmla="*/ 59 h 120"/>
                <a:gd name="T44" fmla="*/ 110 w 111"/>
                <a:gd name="T45" fmla="*/ 48 h 120"/>
                <a:gd name="T46" fmla="*/ 107 w 111"/>
                <a:gd name="T47" fmla="*/ 36 h 120"/>
                <a:gd name="T48" fmla="*/ 103 w 111"/>
                <a:gd name="T49" fmla="*/ 27 h 120"/>
                <a:gd name="T50" fmla="*/ 96 w 111"/>
                <a:gd name="T51" fmla="*/ 18 h 120"/>
                <a:gd name="T52" fmla="*/ 88 w 111"/>
                <a:gd name="T53" fmla="*/ 11 h 120"/>
                <a:gd name="T54" fmla="*/ 79 w 111"/>
                <a:gd name="T55" fmla="*/ 5 h 120"/>
                <a:gd name="T56" fmla="*/ 68 w 111"/>
                <a:gd name="T57" fmla="*/ 1 h 120"/>
                <a:gd name="T58" fmla="*/ 56 w 111"/>
                <a:gd name="T59" fmla="*/ 0 h 120"/>
                <a:gd name="T60" fmla="*/ 43 w 111"/>
                <a:gd name="T61" fmla="*/ 1 h 120"/>
                <a:gd name="T62" fmla="*/ 32 w 111"/>
                <a:gd name="T63" fmla="*/ 5 h 120"/>
                <a:gd name="T64" fmla="*/ 23 w 111"/>
                <a:gd name="T65" fmla="*/ 11 h 120"/>
                <a:gd name="T66" fmla="*/ 15 w 111"/>
                <a:gd name="T67" fmla="*/ 18 h 120"/>
                <a:gd name="T68" fmla="*/ 8 w 111"/>
                <a:gd name="T69" fmla="*/ 27 h 120"/>
                <a:gd name="T70" fmla="*/ 4 w 111"/>
                <a:gd name="T71" fmla="*/ 36 h 120"/>
                <a:gd name="T72" fmla="*/ 1 w 111"/>
                <a:gd name="T73" fmla="*/ 48 h 120"/>
                <a:gd name="T74" fmla="*/ 0 w 111"/>
                <a:gd name="T75" fmla="*/ 59 h 120"/>
                <a:gd name="T76" fmla="*/ 1 w 111"/>
                <a:gd name="T77" fmla="*/ 72 h 120"/>
                <a:gd name="T78" fmla="*/ 4 w 111"/>
                <a:gd name="T79" fmla="*/ 83 h 120"/>
                <a:gd name="T80" fmla="*/ 8 w 111"/>
                <a:gd name="T81" fmla="*/ 94 h 120"/>
                <a:gd name="T82" fmla="*/ 14 w 111"/>
                <a:gd name="T83" fmla="*/ 103 h 120"/>
                <a:gd name="T84" fmla="*/ 22 w 111"/>
                <a:gd name="T85" fmla="*/ 110 h 120"/>
                <a:gd name="T86" fmla="*/ 31 w 111"/>
                <a:gd name="T87" fmla="*/ 116 h 120"/>
                <a:gd name="T88" fmla="*/ 43 w 111"/>
                <a:gd name="T89" fmla="*/ 119 h 120"/>
                <a:gd name="T90" fmla="*/ 56 w 111"/>
                <a:gd name="T91" fmla="*/ 120 h 120"/>
                <a:gd name="T92" fmla="*/ 64 w 111"/>
                <a:gd name="T93" fmla="*/ 120 h 120"/>
                <a:gd name="T94" fmla="*/ 71 w 111"/>
                <a:gd name="T95" fmla="*/ 118 h 120"/>
                <a:gd name="T96" fmla="*/ 77 w 111"/>
                <a:gd name="T97" fmla="*/ 116 h 120"/>
                <a:gd name="T98" fmla="*/ 84 w 111"/>
                <a:gd name="T99" fmla="*/ 113 h 120"/>
                <a:gd name="T100" fmla="*/ 90 w 111"/>
                <a:gd name="T101" fmla="*/ 109 h 120"/>
                <a:gd name="T102" fmla="*/ 95 w 111"/>
                <a:gd name="T103" fmla="*/ 104 h 120"/>
                <a:gd name="T104" fmla="*/ 99 w 111"/>
                <a:gd name="T105" fmla="*/ 99 h 120"/>
                <a:gd name="T106" fmla="*/ 103 w 111"/>
                <a:gd name="T107" fmla="*/ 94 h 120"/>
                <a:gd name="T108" fmla="*/ 71 w 111"/>
                <a:gd name="T109" fmla="*/ 67 h 120"/>
                <a:gd name="T110" fmla="*/ 69 w 111"/>
                <a:gd name="T111" fmla="*/ 74 h 120"/>
                <a:gd name="T112" fmla="*/ 66 w 111"/>
                <a:gd name="T113" fmla="*/ 80 h 120"/>
                <a:gd name="T114" fmla="*/ 61 w 111"/>
                <a:gd name="T115" fmla="*/ 84 h 120"/>
                <a:gd name="T116" fmla="*/ 56 w 111"/>
                <a:gd name="T117" fmla="*/ 8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11" h="120">
                  <a:moveTo>
                    <a:pt x="56" y="86"/>
                  </a:moveTo>
                  <a:lnTo>
                    <a:pt x="49" y="83"/>
                  </a:lnTo>
                  <a:lnTo>
                    <a:pt x="44" y="76"/>
                  </a:lnTo>
                  <a:lnTo>
                    <a:pt x="42" y="68"/>
                  </a:lnTo>
                  <a:lnTo>
                    <a:pt x="41" y="60"/>
                  </a:lnTo>
                  <a:lnTo>
                    <a:pt x="41" y="52"/>
                  </a:lnTo>
                  <a:lnTo>
                    <a:pt x="43" y="45"/>
                  </a:lnTo>
                  <a:lnTo>
                    <a:pt x="47" y="39"/>
                  </a:lnTo>
                  <a:lnTo>
                    <a:pt x="56" y="37"/>
                  </a:lnTo>
                  <a:lnTo>
                    <a:pt x="64" y="39"/>
                  </a:lnTo>
                  <a:lnTo>
                    <a:pt x="68" y="45"/>
                  </a:lnTo>
                  <a:lnTo>
                    <a:pt x="71" y="52"/>
                  </a:lnTo>
                  <a:lnTo>
                    <a:pt x="71" y="60"/>
                  </a:lnTo>
                  <a:lnTo>
                    <a:pt x="71" y="61"/>
                  </a:lnTo>
                  <a:lnTo>
                    <a:pt x="71" y="61"/>
                  </a:lnTo>
                  <a:lnTo>
                    <a:pt x="71" y="62"/>
                  </a:lnTo>
                  <a:lnTo>
                    <a:pt x="71" y="64"/>
                  </a:lnTo>
                  <a:lnTo>
                    <a:pt x="109" y="81"/>
                  </a:lnTo>
                  <a:lnTo>
                    <a:pt x="110" y="75"/>
                  </a:lnTo>
                  <a:lnTo>
                    <a:pt x="110" y="71"/>
                  </a:lnTo>
                  <a:lnTo>
                    <a:pt x="111" y="65"/>
                  </a:lnTo>
                  <a:lnTo>
                    <a:pt x="111" y="59"/>
                  </a:lnTo>
                  <a:lnTo>
                    <a:pt x="110" y="48"/>
                  </a:lnTo>
                  <a:lnTo>
                    <a:pt x="107" y="36"/>
                  </a:lnTo>
                  <a:lnTo>
                    <a:pt x="103" y="27"/>
                  </a:lnTo>
                  <a:lnTo>
                    <a:pt x="96" y="18"/>
                  </a:lnTo>
                  <a:lnTo>
                    <a:pt x="88" y="11"/>
                  </a:lnTo>
                  <a:lnTo>
                    <a:pt x="79" y="5"/>
                  </a:lnTo>
                  <a:lnTo>
                    <a:pt x="68" y="1"/>
                  </a:lnTo>
                  <a:lnTo>
                    <a:pt x="56" y="0"/>
                  </a:lnTo>
                  <a:lnTo>
                    <a:pt x="43" y="1"/>
                  </a:lnTo>
                  <a:lnTo>
                    <a:pt x="32" y="5"/>
                  </a:lnTo>
                  <a:lnTo>
                    <a:pt x="23" y="11"/>
                  </a:lnTo>
                  <a:lnTo>
                    <a:pt x="15" y="18"/>
                  </a:lnTo>
                  <a:lnTo>
                    <a:pt x="8" y="27"/>
                  </a:lnTo>
                  <a:lnTo>
                    <a:pt x="4" y="36"/>
                  </a:lnTo>
                  <a:lnTo>
                    <a:pt x="1" y="48"/>
                  </a:lnTo>
                  <a:lnTo>
                    <a:pt x="0" y="59"/>
                  </a:lnTo>
                  <a:lnTo>
                    <a:pt x="1" y="72"/>
                  </a:lnTo>
                  <a:lnTo>
                    <a:pt x="4" y="83"/>
                  </a:lnTo>
                  <a:lnTo>
                    <a:pt x="8" y="94"/>
                  </a:lnTo>
                  <a:lnTo>
                    <a:pt x="14" y="103"/>
                  </a:lnTo>
                  <a:lnTo>
                    <a:pt x="22" y="110"/>
                  </a:lnTo>
                  <a:lnTo>
                    <a:pt x="31" y="116"/>
                  </a:lnTo>
                  <a:lnTo>
                    <a:pt x="43" y="119"/>
                  </a:lnTo>
                  <a:lnTo>
                    <a:pt x="56" y="120"/>
                  </a:lnTo>
                  <a:lnTo>
                    <a:pt x="64" y="120"/>
                  </a:lnTo>
                  <a:lnTo>
                    <a:pt x="71" y="118"/>
                  </a:lnTo>
                  <a:lnTo>
                    <a:pt x="77" y="116"/>
                  </a:lnTo>
                  <a:lnTo>
                    <a:pt x="84" y="113"/>
                  </a:lnTo>
                  <a:lnTo>
                    <a:pt x="90" y="109"/>
                  </a:lnTo>
                  <a:lnTo>
                    <a:pt x="95" y="104"/>
                  </a:lnTo>
                  <a:lnTo>
                    <a:pt x="99" y="99"/>
                  </a:lnTo>
                  <a:lnTo>
                    <a:pt x="103" y="94"/>
                  </a:lnTo>
                  <a:lnTo>
                    <a:pt x="71" y="67"/>
                  </a:lnTo>
                  <a:lnTo>
                    <a:pt x="69" y="74"/>
                  </a:lnTo>
                  <a:lnTo>
                    <a:pt x="66" y="80"/>
                  </a:lnTo>
                  <a:lnTo>
                    <a:pt x="61" y="84"/>
                  </a:lnTo>
                  <a:lnTo>
                    <a:pt x="56" y="8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80"/>
            <p:cNvSpPr>
              <a:spLocks/>
            </p:cNvSpPr>
            <p:nvPr/>
          </p:nvSpPr>
          <p:spPr bwMode="auto">
            <a:xfrm>
              <a:off x="4333875" y="1868488"/>
              <a:ext cx="30162" cy="23812"/>
            </a:xfrm>
            <a:custGeom>
              <a:avLst/>
              <a:gdLst>
                <a:gd name="T0" fmla="*/ 0 w 38"/>
                <a:gd name="T1" fmla="*/ 0 h 30"/>
                <a:gd name="T2" fmla="*/ 0 w 38"/>
                <a:gd name="T3" fmla="*/ 1 h 30"/>
                <a:gd name="T4" fmla="*/ 0 w 38"/>
                <a:gd name="T5" fmla="*/ 1 h 30"/>
                <a:gd name="T6" fmla="*/ 0 w 38"/>
                <a:gd name="T7" fmla="*/ 2 h 30"/>
                <a:gd name="T8" fmla="*/ 0 w 38"/>
                <a:gd name="T9" fmla="*/ 3 h 30"/>
                <a:gd name="T10" fmla="*/ 32 w 38"/>
                <a:gd name="T11" fmla="*/ 30 h 30"/>
                <a:gd name="T12" fmla="*/ 33 w 38"/>
                <a:gd name="T13" fmla="*/ 27 h 30"/>
                <a:gd name="T14" fmla="*/ 35 w 38"/>
                <a:gd name="T15" fmla="*/ 24 h 30"/>
                <a:gd name="T16" fmla="*/ 36 w 38"/>
                <a:gd name="T17" fmla="*/ 20 h 30"/>
                <a:gd name="T18" fmla="*/ 38 w 38"/>
                <a:gd name="T19" fmla="*/ 17 h 30"/>
                <a:gd name="T20" fmla="*/ 0 w 38"/>
                <a:gd name="T21"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 h="30">
                  <a:moveTo>
                    <a:pt x="0" y="0"/>
                  </a:moveTo>
                  <a:lnTo>
                    <a:pt x="0" y="1"/>
                  </a:lnTo>
                  <a:lnTo>
                    <a:pt x="0" y="1"/>
                  </a:lnTo>
                  <a:lnTo>
                    <a:pt x="0" y="2"/>
                  </a:lnTo>
                  <a:lnTo>
                    <a:pt x="0" y="3"/>
                  </a:lnTo>
                  <a:lnTo>
                    <a:pt x="32" y="30"/>
                  </a:lnTo>
                  <a:lnTo>
                    <a:pt x="33" y="27"/>
                  </a:lnTo>
                  <a:lnTo>
                    <a:pt x="35" y="24"/>
                  </a:lnTo>
                  <a:lnTo>
                    <a:pt x="36" y="20"/>
                  </a:lnTo>
                  <a:lnTo>
                    <a:pt x="38" y="17"/>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81"/>
            <p:cNvSpPr>
              <a:spLocks/>
            </p:cNvSpPr>
            <p:nvPr/>
          </p:nvSpPr>
          <p:spPr bwMode="auto">
            <a:xfrm>
              <a:off x="3354388" y="2103438"/>
              <a:ext cx="47625" cy="92075"/>
            </a:xfrm>
            <a:custGeom>
              <a:avLst/>
              <a:gdLst>
                <a:gd name="T0" fmla="*/ 0 w 60"/>
                <a:gd name="T1" fmla="*/ 1 h 115"/>
                <a:gd name="T2" fmla="*/ 60 w 60"/>
                <a:gd name="T3" fmla="*/ 0 h 115"/>
                <a:gd name="T4" fmla="*/ 60 w 60"/>
                <a:gd name="T5" fmla="*/ 115 h 115"/>
                <a:gd name="T6" fmla="*/ 18 w 60"/>
                <a:gd name="T7" fmla="*/ 115 h 115"/>
                <a:gd name="T8" fmla="*/ 18 w 60"/>
                <a:gd name="T9" fmla="*/ 37 h 115"/>
                <a:gd name="T10" fmla="*/ 0 w 60"/>
                <a:gd name="T11" fmla="*/ 38 h 115"/>
                <a:gd name="T12" fmla="*/ 0 w 60"/>
                <a:gd name="T13" fmla="*/ 1 h 115"/>
              </a:gdLst>
              <a:ahLst/>
              <a:cxnLst>
                <a:cxn ang="0">
                  <a:pos x="T0" y="T1"/>
                </a:cxn>
                <a:cxn ang="0">
                  <a:pos x="T2" y="T3"/>
                </a:cxn>
                <a:cxn ang="0">
                  <a:pos x="T4" y="T5"/>
                </a:cxn>
                <a:cxn ang="0">
                  <a:pos x="T6" y="T7"/>
                </a:cxn>
                <a:cxn ang="0">
                  <a:pos x="T8" y="T9"/>
                </a:cxn>
                <a:cxn ang="0">
                  <a:pos x="T10" y="T11"/>
                </a:cxn>
                <a:cxn ang="0">
                  <a:pos x="T12" y="T13"/>
                </a:cxn>
              </a:cxnLst>
              <a:rect l="0" t="0" r="r" b="b"/>
              <a:pathLst>
                <a:path w="60" h="115">
                  <a:moveTo>
                    <a:pt x="0" y="1"/>
                  </a:moveTo>
                  <a:lnTo>
                    <a:pt x="60" y="0"/>
                  </a:lnTo>
                  <a:lnTo>
                    <a:pt x="60" y="115"/>
                  </a:lnTo>
                  <a:lnTo>
                    <a:pt x="18" y="115"/>
                  </a:lnTo>
                  <a:lnTo>
                    <a:pt x="18" y="37"/>
                  </a:lnTo>
                  <a:lnTo>
                    <a:pt x="0" y="38"/>
                  </a:lnTo>
                  <a:lnTo>
                    <a:pt x="0"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82"/>
            <p:cNvSpPr>
              <a:spLocks/>
            </p:cNvSpPr>
            <p:nvPr/>
          </p:nvSpPr>
          <p:spPr bwMode="auto">
            <a:xfrm>
              <a:off x="3427413" y="2103438"/>
              <a:ext cx="47625" cy="92075"/>
            </a:xfrm>
            <a:custGeom>
              <a:avLst/>
              <a:gdLst>
                <a:gd name="T0" fmla="*/ 0 w 60"/>
                <a:gd name="T1" fmla="*/ 1 h 115"/>
                <a:gd name="T2" fmla="*/ 60 w 60"/>
                <a:gd name="T3" fmla="*/ 0 h 115"/>
                <a:gd name="T4" fmla="*/ 60 w 60"/>
                <a:gd name="T5" fmla="*/ 115 h 115"/>
                <a:gd name="T6" fmla="*/ 18 w 60"/>
                <a:gd name="T7" fmla="*/ 115 h 115"/>
                <a:gd name="T8" fmla="*/ 18 w 60"/>
                <a:gd name="T9" fmla="*/ 37 h 115"/>
                <a:gd name="T10" fmla="*/ 0 w 60"/>
                <a:gd name="T11" fmla="*/ 38 h 115"/>
                <a:gd name="T12" fmla="*/ 0 w 60"/>
                <a:gd name="T13" fmla="*/ 1 h 115"/>
              </a:gdLst>
              <a:ahLst/>
              <a:cxnLst>
                <a:cxn ang="0">
                  <a:pos x="T0" y="T1"/>
                </a:cxn>
                <a:cxn ang="0">
                  <a:pos x="T2" y="T3"/>
                </a:cxn>
                <a:cxn ang="0">
                  <a:pos x="T4" y="T5"/>
                </a:cxn>
                <a:cxn ang="0">
                  <a:pos x="T6" y="T7"/>
                </a:cxn>
                <a:cxn ang="0">
                  <a:pos x="T8" y="T9"/>
                </a:cxn>
                <a:cxn ang="0">
                  <a:pos x="T10" y="T11"/>
                </a:cxn>
                <a:cxn ang="0">
                  <a:pos x="T12" y="T13"/>
                </a:cxn>
              </a:cxnLst>
              <a:rect l="0" t="0" r="r" b="b"/>
              <a:pathLst>
                <a:path w="60" h="115">
                  <a:moveTo>
                    <a:pt x="0" y="1"/>
                  </a:moveTo>
                  <a:lnTo>
                    <a:pt x="60" y="0"/>
                  </a:lnTo>
                  <a:lnTo>
                    <a:pt x="60" y="115"/>
                  </a:lnTo>
                  <a:lnTo>
                    <a:pt x="18" y="115"/>
                  </a:lnTo>
                  <a:lnTo>
                    <a:pt x="18" y="37"/>
                  </a:lnTo>
                  <a:lnTo>
                    <a:pt x="0" y="38"/>
                  </a:lnTo>
                  <a:lnTo>
                    <a:pt x="0"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83"/>
            <p:cNvSpPr>
              <a:spLocks/>
            </p:cNvSpPr>
            <p:nvPr/>
          </p:nvSpPr>
          <p:spPr bwMode="auto">
            <a:xfrm>
              <a:off x="3509963" y="2103438"/>
              <a:ext cx="47625" cy="92075"/>
            </a:xfrm>
            <a:custGeom>
              <a:avLst/>
              <a:gdLst>
                <a:gd name="T0" fmla="*/ 0 w 59"/>
                <a:gd name="T1" fmla="*/ 1 h 115"/>
                <a:gd name="T2" fmla="*/ 59 w 59"/>
                <a:gd name="T3" fmla="*/ 0 h 115"/>
                <a:gd name="T4" fmla="*/ 59 w 59"/>
                <a:gd name="T5" fmla="*/ 115 h 115"/>
                <a:gd name="T6" fmla="*/ 17 w 59"/>
                <a:gd name="T7" fmla="*/ 115 h 115"/>
                <a:gd name="T8" fmla="*/ 17 w 59"/>
                <a:gd name="T9" fmla="*/ 37 h 115"/>
                <a:gd name="T10" fmla="*/ 0 w 59"/>
                <a:gd name="T11" fmla="*/ 38 h 115"/>
                <a:gd name="T12" fmla="*/ 0 w 59"/>
                <a:gd name="T13" fmla="*/ 1 h 115"/>
              </a:gdLst>
              <a:ahLst/>
              <a:cxnLst>
                <a:cxn ang="0">
                  <a:pos x="T0" y="T1"/>
                </a:cxn>
                <a:cxn ang="0">
                  <a:pos x="T2" y="T3"/>
                </a:cxn>
                <a:cxn ang="0">
                  <a:pos x="T4" y="T5"/>
                </a:cxn>
                <a:cxn ang="0">
                  <a:pos x="T6" y="T7"/>
                </a:cxn>
                <a:cxn ang="0">
                  <a:pos x="T8" y="T9"/>
                </a:cxn>
                <a:cxn ang="0">
                  <a:pos x="T10" y="T11"/>
                </a:cxn>
                <a:cxn ang="0">
                  <a:pos x="T12" y="T13"/>
                </a:cxn>
              </a:cxnLst>
              <a:rect l="0" t="0" r="r" b="b"/>
              <a:pathLst>
                <a:path w="59" h="115">
                  <a:moveTo>
                    <a:pt x="0" y="1"/>
                  </a:moveTo>
                  <a:lnTo>
                    <a:pt x="59" y="0"/>
                  </a:lnTo>
                  <a:lnTo>
                    <a:pt x="59" y="115"/>
                  </a:lnTo>
                  <a:lnTo>
                    <a:pt x="17" y="115"/>
                  </a:lnTo>
                  <a:lnTo>
                    <a:pt x="17" y="37"/>
                  </a:lnTo>
                  <a:lnTo>
                    <a:pt x="0" y="38"/>
                  </a:lnTo>
                  <a:lnTo>
                    <a:pt x="0"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Freeform 84"/>
            <p:cNvSpPr>
              <a:spLocks/>
            </p:cNvSpPr>
            <p:nvPr/>
          </p:nvSpPr>
          <p:spPr bwMode="auto">
            <a:xfrm>
              <a:off x="3984625" y="2103438"/>
              <a:ext cx="47625" cy="92075"/>
            </a:xfrm>
            <a:custGeom>
              <a:avLst/>
              <a:gdLst>
                <a:gd name="T0" fmla="*/ 0 w 59"/>
                <a:gd name="T1" fmla="*/ 1 h 115"/>
                <a:gd name="T2" fmla="*/ 59 w 59"/>
                <a:gd name="T3" fmla="*/ 0 h 115"/>
                <a:gd name="T4" fmla="*/ 59 w 59"/>
                <a:gd name="T5" fmla="*/ 115 h 115"/>
                <a:gd name="T6" fmla="*/ 18 w 59"/>
                <a:gd name="T7" fmla="*/ 115 h 115"/>
                <a:gd name="T8" fmla="*/ 18 w 59"/>
                <a:gd name="T9" fmla="*/ 37 h 115"/>
                <a:gd name="T10" fmla="*/ 0 w 59"/>
                <a:gd name="T11" fmla="*/ 38 h 115"/>
                <a:gd name="T12" fmla="*/ 0 w 59"/>
                <a:gd name="T13" fmla="*/ 1 h 115"/>
              </a:gdLst>
              <a:ahLst/>
              <a:cxnLst>
                <a:cxn ang="0">
                  <a:pos x="T0" y="T1"/>
                </a:cxn>
                <a:cxn ang="0">
                  <a:pos x="T2" y="T3"/>
                </a:cxn>
                <a:cxn ang="0">
                  <a:pos x="T4" y="T5"/>
                </a:cxn>
                <a:cxn ang="0">
                  <a:pos x="T6" y="T7"/>
                </a:cxn>
                <a:cxn ang="0">
                  <a:pos x="T8" y="T9"/>
                </a:cxn>
                <a:cxn ang="0">
                  <a:pos x="T10" y="T11"/>
                </a:cxn>
                <a:cxn ang="0">
                  <a:pos x="T12" y="T13"/>
                </a:cxn>
              </a:cxnLst>
              <a:rect l="0" t="0" r="r" b="b"/>
              <a:pathLst>
                <a:path w="59" h="115">
                  <a:moveTo>
                    <a:pt x="0" y="1"/>
                  </a:moveTo>
                  <a:lnTo>
                    <a:pt x="59" y="0"/>
                  </a:lnTo>
                  <a:lnTo>
                    <a:pt x="59" y="115"/>
                  </a:lnTo>
                  <a:lnTo>
                    <a:pt x="18" y="115"/>
                  </a:lnTo>
                  <a:lnTo>
                    <a:pt x="18" y="37"/>
                  </a:lnTo>
                  <a:lnTo>
                    <a:pt x="0" y="38"/>
                  </a:lnTo>
                  <a:lnTo>
                    <a:pt x="0"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Freeform 85"/>
            <p:cNvSpPr>
              <a:spLocks/>
            </p:cNvSpPr>
            <p:nvPr/>
          </p:nvSpPr>
          <p:spPr bwMode="auto">
            <a:xfrm>
              <a:off x="3902075" y="2103438"/>
              <a:ext cx="47625" cy="92075"/>
            </a:xfrm>
            <a:custGeom>
              <a:avLst/>
              <a:gdLst>
                <a:gd name="T0" fmla="*/ 0 w 59"/>
                <a:gd name="T1" fmla="*/ 1 h 115"/>
                <a:gd name="T2" fmla="*/ 59 w 59"/>
                <a:gd name="T3" fmla="*/ 0 h 115"/>
                <a:gd name="T4" fmla="*/ 59 w 59"/>
                <a:gd name="T5" fmla="*/ 115 h 115"/>
                <a:gd name="T6" fmla="*/ 17 w 59"/>
                <a:gd name="T7" fmla="*/ 115 h 115"/>
                <a:gd name="T8" fmla="*/ 17 w 59"/>
                <a:gd name="T9" fmla="*/ 37 h 115"/>
                <a:gd name="T10" fmla="*/ 0 w 59"/>
                <a:gd name="T11" fmla="*/ 38 h 115"/>
                <a:gd name="T12" fmla="*/ 0 w 59"/>
                <a:gd name="T13" fmla="*/ 1 h 115"/>
              </a:gdLst>
              <a:ahLst/>
              <a:cxnLst>
                <a:cxn ang="0">
                  <a:pos x="T0" y="T1"/>
                </a:cxn>
                <a:cxn ang="0">
                  <a:pos x="T2" y="T3"/>
                </a:cxn>
                <a:cxn ang="0">
                  <a:pos x="T4" y="T5"/>
                </a:cxn>
                <a:cxn ang="0">
                  <a:pos x="T6" y="T7"/>
                </a:cxn>
                <a:cxn ang="0">
                  <a:pos x="T8" y="T9"/>
                </a:cxn>
                <a:cxn ang="0">
                  <a:pos x="T10" y="T11"/>
                </a:cxn>
                <a:cxn ang="0">
                  <a:pos x="T12" y="T13"/>
                </a:cxn>
              </a:cxnLst>
              <a:rect l="0" t="0" r="r" b="b"/>
              <a:pathLst>
                <a:path w="59" h="115">
                  <a:moveTo>
                    <a:pt x="0" y="1"/>
                  </a:moveTo>
                  <a:lnTo>
                    <a:pt x="59" y="0"/>
                  </a:lnTo>
                  <a:lnTo>
                    <a:pt x="59" y="115"/>
                  </a:lnTo>
                  <a:lnTo>
                    <a:pt x="17" y="115"/>
                  </a:lnTo>
                  <a:lnTo>
                    <a:pt x="17" y="37"/>
                  </a:lnTo>
                  <a:lnTo>
                    <a:pt x="0" y="38"/>
                  </a:lnTo>
                  <a:lnTo>
                    <a:pt x="0"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Freeform 86"/>
            <p:cNvSpPr>
              <a:spLocks/>
            </p:cNvSpPr>
            <p:nvPr/>
          </p:nvSpPr>
          <p:spPr bwMode="auto">
            <a:xfrm>
              <a:off x="4064000" y="2103438"/>
              <a:ext cx="47625" cy="92075"/>
            </a:xfrm>
            <a:custGeom>
              <a:avLst/>
              <a:gdLst>
                <a:gd name="T0" fmla="*/ 0 w 60"/>
                <a:gd name="T1" fmla="*/ 1 h 115"/>
                <a:gd name="T2" fmla="*/ 60 w 60"/>
                <a:gd name="T3" fmla="*/ 0 h 115"/>
                <a:gd name="T4" fmla="*/ 60 w 60"/>
                <a:gd name="T5" fmla="*/ 115 h 115"/>
                <a:gd name="T6" fmla="*/ 17 w 60"/>
                <a:gd name="T7" fmla="*/ 115 h 115"/>
                <a:gd name="T8" fmla="*/ 17 w 60"/>
                <a:gd name="T9" fmla="*/ 37 h 115"/>
                <a:gd name="T10" fmla="*/ 0 w 60"/>
                <a:gd name="T11" fmla="*/ 38 h 115"/>
                <a:gd name="T12" fmla="*/ 0 w 60"/>
                <a:gd name="T13" fmla="*/ 1 h 115"/>
              </a:gdLst>
              <a:ahLst/>
              <a:cxnLst>
                <a:cxn ang="0">
                  <a:pos x="T0" y="T1"/>
                </a:cxn>
                <a:cxn ang="0">
                  <a:pos x="T2" y="T3"/>
                </a:cxn>
                <a:cxn ang="0">
                  <a:pos x="T4" y="T5"/>
                </a:cxn>
                <a:cxn ang="0">
                  <a:pos x="T6" y="T7"/>
                </a:cxn>
                <a:cxn ang="0">
                  <a:pos x="T8" y="T9"/>
                </a:cxn>
                <a:cxn ang="0">
                  <a:pos x="T10" y="T11"/>
                </a:cxn>
                <a:cxn ang="0">
                  <a:pos x="T12" y="T13"/>
                </a:cxn>
              </a:cxnLst>
              <a:rect l="0" t="0" r="r" b="b"/>
              <a:pathLst>
                <a:path w="60" h="115">
                  <a:moveTo>
                    <a:pt x="0" y="1"/>
                  </a:moveTo>
                  <a:lnTo>
                    <a:pt x="60" y="0"/>
                  </a:lnTo>
                  <a:lnTo>
                    <a:pt x="60" y="115"/>
                  </a:lnTo>
                  <a:lnTo>
                    <a:pt x="17" y="115"/>
                  </a:lnTo>
                  <a:lnTo>
                    <a:pt x="17" y="37"/>
                  </a:lnTo>
                  <a:lnTo>
                    <a:pt x="0" y="38"/>
                  </a:lnTo>
                  <a:lnTo>
                    <a:pt x="0"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Freeform 87"/>
            <p:cNvSpPr>
              <a:spLocks/>
            </p:cNvSpPr>
            <p:nvPr/>
          </p:nvSpPr>
          <p:spPr bwMode="auto">
            <a:xfrm>
              <a:off x="3579813" y="2101850"/>
              <a:ext cx="87312" cy="95250"/>
            </a:xfrm>
            <a:custGeom>
              <a:avLst/>
              <a:gdLst>
                <a:gd name="T0" fmla="*/ 55 w 111"/>
                <a:gd name="T1" fmla="*/ 85 h 119"/>
                <a:gd name="T2" fmla="*/ 48 w 111"/>
                <a:gd name="T3" fmla="*/ 82 h 119"/>
                <a:gd name="T4" fmla="*/ 44 w 111"/>
                <a:gd name="T5" fmla="*/ 76 h 119"/>
                <a:gd name="T6" fmla="*/ 42 w 111"/>
                <a:gd name="T7" fmla="*/ 68 h 119"/>
                <a:gd name="T8" fmla="*/ 40 w 111"/>
                <a:gd name="T9" fmla="*/ 59 h 119"/>
                <a:gd name="T10" fmla="*/ 40 w 111"/>
                <a:gd name="T11" fmla="*/ 51 h 119"/>
                <a:gd name="T12" fmla="*/ 43 w 111"/>
                <a:gd name="T13" fmla="*/ 43 h 119"/>
                <a:gd name="T14" fmla="*/ 47 w 111"/>
                <a:gd name="T15" fmla="*/ 38 h 119"/>
                <a:gd name="T16" fmla="*/ 55 w 111"/>
                <a:gd name="T17" fmla="*/ 35 h 119"/>
                <a:gd name="T18" fmla="*/ 63 w 111"/>
                <a:gd name="T19" fmla="*/ 38 h 119"/>
                <a:gd name="T20" fmla="*/ 68 w 111"/>
                <a:gd name="T21" fmla="*/ 43 h 119"/>
                <a:gd name="T22" fmla="*/ 70 w 111"/>
                <a:gd name="T23" fmla="*/ 51 h 119"/>
                <a:gd name="T24" fmla="*/ 70 w 111"/>
                <a:gd name="T25" fmla="*/ 59 h 119"/>
                <a:gd name="T26" fmla="*/ 70 w 111"/>
                <a:gd name="T27" fmla="*/ 61 h 119"/>
                <a:gd name="T28" fmla="*/ 70 w 111"/>
                <a:gd name="T29" fmla="*/ 61 h 119"/>
                <a:gd name="T30" fmla="*/ 70 w 111"/>
                <a:gd name="T31" fmla="*/ 62 h 119"/>
                <a:gd name="T32" fmla="*/ 70 w 111"/>
                <a:gd name="T33" fmla="*/ 62 h 119"/>
                <a:gd name="T34" fmla="*/ 108 w 111"/>
                <a:gd name="T35" fmla="*/ 80 h 119"/>
                <a:gd name="T36" fmla="*/ 109 w 111"/>
                <a:gd name="T37" fmla="*/ 74 h 119"/>
                <a:gd name="T38" fmla="*/ 109 w 111"/>
                <a:gd name="T39" fmla="*/ 70 h 119"/>
                <a:gd name="T40" fmla="*/ 111 w 111"/>
                <a:gd name="T41" fmla="*/ 64 h 119"/>
                <a:gd name="T42" fmla="*/ 111 w 111"/>
                <a:gd name="T43" fmla="*/ 58 h 119"/>
                <a:gd name="T44" fmla="*/ 109 w 111"/>
                <a:gd name="T45" fmla="*/ 47 h 119"/>
                <a:gd name="T46" fmla="*/ 107 w 111"/>
                <a:gd name="T47" fmla="*/ 35 h 119"/>
                <a:gd name="T48" fmla="*/ 103 w 111"/>
                <a:gd name="T49" fmla="*/ 26 h 119"/>
                <a:gd name="T50" fmla="*/ 97 w 111"/>
                <a:gd name="T51" fmla="*/ 17 h 119"/>
                <a:gd name="T52" fmla="*/ 89 w 111"/>
                <a:gd name="T53" fmla="*/ 10 h 119"/>
                <a:gd name="T54" fmla="*/ 80 w 111"/>
                <a:gd name="T55" fmla="*/ 4 h 119"/>
                <a:gd name="T56" fmla="*/ 68 w 111"/>
                <a:gd name="T57" fmla="*/ 1 h 119"/>
                <a:gd name="T58" fmla="*/ 55 w 111"/>
                <a:gd name="T59" fmla="*/ 0 h 119"/>
                <a:gd name="T60" fmla="*/ 43 w 111"/>
                <a:gd name="T61" fmla="*/ 1 h 119"/>
                <a:gd name="T62" fmla="*/ 32 w 111"/>
                <a:gd name="T63" fmla="*/ 4 h 119"/>
                <a:gd name="T64" fmla="*/ 23 w 111"/>
                <a:gd name="T65" fmla="*/ 10 h 119"/>
                <a:gd name="T66" fmla="*/ 15 w 111"/>
                <a:gd name="T67" fmla="*/ 17 h 119"/>
                <a:gd name="T68" fmla="*/ 8 w 111"/>
                <a:gd name="T69" fmla="*/ 26 h 119"/>
                <a:gd name="T70" fmla="*/ 4 w 111"/>
                <a:gd name="T71" fmla="*/ 35 h 119"/>
                <a:gd name="T72" fmla="*/ 1 w 111"/>
                <a:gd name="T73" fmla="*/ 47 h 119"/>
                <a:gd name="T74" fmla="*/ 0 w 111"/>
                <a:gd name="T75" fmla="*/ 58 h 119"/>
                <a:gd name="T76" fmla="*/ 1 w 111"/>
                <a:gd name="T77" fmla="*/ 71 h 119"/>
                <a:gd name="T78" fmla="*/ 4 w 111"/>
                <a:gd name="T79" fmla="*/ 82 h 119"/>
                <a:gd name="T80" fmla="*/ 8 w 111"/>
                <a:gd name="T81" fmla="*/ 93 h 119"/>
                <a:gd name="T82" fmla="*/ 14 w 111"/>
                <a:gd name="T83" fmla="*/ 102 h 119"/>
                <a:gd name="T84" fmla="*/ 22 w 111"/>
                <a:gd name="T85" fmla="*/ 109 h 119"/>
                <a:gd name="T86" fmla="*/ 31 w 111"/>
                <a:gd name="T87" fmla="*/ 115 h 119"/>
                <a:gd name="T88" fmla="*/ 43 w 111"/>
                <a:gd name="T89" fmla="*/ 118 h 119"/>
                <a:gd name="T90" fmla="*/ 55 w 111"/>
                <a:gd name="T91" fmla="*/ 119 h 119"/>
                <a:gd name="T92" fmla="*/ 63 w 111"/>
                <a:gd name="T93" fmla="*/ 119 h 119"/>
                <a:gd name="T94" fmla="*/ 71 w 111"/>
                <a:gd name="T95" fmla="*/ 117 h 119"/>
                <a:gd name="T96" fmla="*/ 78 w 111"/>
                <a:gd name="T97" fmla="*/ 115 h 119"/>
                <a:gd name="T98" fmla="*/ 84 w 111"/>
                <a:gd name="T99" fmla="*/ 112 h 119"/>
                <a:gd name="T100" fmla="*/ 90 w 111"/>
                <a:gd name="T101" fmla="*/ 108 h 119"/>
                <a:gd name="T102" fmla="*/ 95 w 111"/>
                <a:gd name="T103" fmla="*/ 103 h 119"/>
                <a:gd name="T104" fmla="*/ 99 w 111"/>
                <a:gd name="T105" fmla="*/ 99 h 119"/>
                <a:gd name="T106" fmla="*/ 103 w 111"/>
                <a:gd name="T107" fmla="*/ 93 h 119"/>
                <a:gd name="T108" fmla="*/ 70 w 111"/>
                <a:gd name="T109" fmla="*/ 66 h 119"/>
                <a:gd name="T110" fmla="*/ 69 w 111"/>
                <a:gd name="T111" fmla="*/ 73 h 119"/>
                <a:gd name="T112" fmla="*/ 66 w 111"/>
                <a:gd name="T113" fmla="*/ 79 h 119"/>
                <a:gd name="T114" fmla="*/ 61 w 111"/>
                <a:gd name="T115" fmla="*/ 84 h 119"/>
                <a:gd name="T116" fmla="*/ 55 w 111"/>
                <a:gd name="T117" fmla="*/ 85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11" h="119">
                  <a:moveTo>
                    <a:pt x="55" y="85"/>
                  </a:moveTo>
                  <a:lnTo>
                    <a:pt x="48" y="82"/>
                  </a:lnTo>
                  <a:lnTo>
                    <a:pt x="44" y="76"/>
                  </a:lnTo>
                  <a:lnTo>
                    <a:pt x="42" y="68"/>
                  </a:lnTo>
                  <a:lnTo>
                    <a:pt x="40" y="59"/>
                  </a:lnTo>
                  <a:lnTo>
                    <a:pt x="40" y="51"/>
                  </a:lnTo>
                  <a:lnTo>
                    <a:pt x="43" y="43"/>
                  </a:lnTo>
                  <a:lnTo>
                    <a:pt x="47" y="38"/>
                  </a:lnTo>
                  <a:lnTo>
                    <a:pt x="55" y="35"/>
                  </a:lnTo>
                  <a:lnTo>
                    <a:pt x="63" y="38"/>
                  </a:lnTo>
                  <a:lnTo>
                    <a:pt x="68" y="43"/>
                  </a:lnTo>
                  <a:lnTo>
                    <a:pt x="70" y="51"/>
                  </a:lnTo>
                  <a:lnTo>
                    <a:pt x="70" y="59"/>
                  </a:lnTo>
                  <a:lnTo>
                    <a:pt x="70" y="61"/>
                  </a:lnTo>
                  <a:lnTo>
                    <a:pt x="70" y="61"/>
                  </a:lnTo>
                  <a:lnTo>
                    <a:pt x="70" y="62"/>
                  </a:lnTo>
                  <a:lnTo>
                    <a:pt x="70" y="62"/>
                  </a:lnTo>
                  <a:lnTo>
                    <a:pt x="108" y="80"/>
                  </a:lnTo>
                  <a:lnTo>
                    <a:pt x="109" y="74"/>
                  </a:lnTo>
                  <a:lnTo>
                    <a:pt x="109" y="70"/>
                  </a:lnTo>
                  <a:lnTo>
                    <a:pt x="111" y="64"/>
                  </a:lnTo>
                  <a:lnTo>
                    <a:pt x="111" y="58"/>
                  </a:lnTo>
                  <a:lnTo>
                    <a:pt x="109" y="47"/>
                  </a:lnTo>
                  <a:lnTo>
                    <a:pt x="107" y="35"/>
                  </a:lnTo>
                  <a:lnTo>
                    <a:pt x="103" y="26"/>
                  </a:lnTo>
                  <a:lnTo>
                    <a:pt x="97" y="17"/>
                  </a:lnTo>
                  <a:lnTo>
                    <a:pt x="89" y="10"/>
                  </a:lnTo>
                  <a:lnTo>
                    <a:pt x="80" y="4"/>
                  </a:lnTo>
                  <a:lnTo>
                    <a:pt x="68" y="1"/>
                  </a:lnTo>
                  <a:lnTo>
                    <a:pt x="55" y="0"/>
                  </a:lnTo>
                  <a:lnTo>
                    <a:pt x="43" y="1"/>
                  </a:lnTo>
                  <a:lnTo>
                    <a:pt x="32" y="4"/>
                  </a:lnTo>
                  <a:lnTo>
                    <a:pt x="23" y="10"/>
                  </a:lnTo>
                  <a:lnTo>
                    <a:pt x="15" y="17"/>
                  </a:lnTo>
                  <a:lnTo>
                    <a:pt x="8" y="26"/>
                  </a:lnTo>
                  <a:lnTo>
                    <a:pt x="4" y="35"/>
                  </a:lnTo>
                  <a:lnTo>
                    <a:pt x="1" y="47"/>
                  </a:lnTo>
                  <a:lnTo>
                    <a:pt x="0" y="58"/>
                  </a:lnTo>
                  <a:lnTo>
                    <a:pt x="1" y="71"/>
                  </a:lnTo>
                  <a:lnTo>
                    <a:pt x="4" y="82"/>
                  </a:lnTo>
                  <a:lnTo>
                    <a:pt x="8" y="93"/>
                  </a:lnTo>
                  <a:lnTo>
                    <a:pt x="14" y="102"/>
                  </a:lnTo>
                  <a:lnTo>
                    <a:pt x="22" y="109"/>
                  </a:lnTo>
                  <a:lnTo>
                    <a:pt x="31" y="115"/>
                  </a:lnTo>
                  <a:lnTo>
                    <a:pt x="43" y="118"/>
                  </a:lnTo>
                  <a:lnTo>
                    <a:pt x="55" y="119"/>
                  </a:lnTo>
                  <a:lnTo>
                    <a:pt x="63" y="119"/>
                  </a:lnTo>
                  <a:lnTo>
                    <a:pt x="71" y="117"/>
                  </a:lnTo>
                  <a:lnTo>
                    <a:pt x="78" y="115"/>
                  </a:lnTo>
                  <a:lnTo>
                    <a:pt x="84" y="112"/>
                  </a:lnTo>
                  <a:lnTo>
                    <a:pt x="90" y="108"/>
                  </a:lnTo>
                  <a:lnTo>
                    <a:pt x="95" y="103"/>
                  </a:lnTo>
                  <a:lnTo>
                    <a:pt x="99" y="99"/>
                  </a:lnTo>
                  <a:lnTo>
                    <a:pt x="103" y="93"/>
                  </a:lnTo>
                  <a:lnTo>
                    <a:pt x="70" y="66"/>
                  </a:lnTo>
                  <a:lnTo>
                    <a:pt x="69" y="73"/>
                  </a:lnTo>
                  <a:lnTo>
                    <a:pt x="66" y="79"/>
                  </a:lnTo>
                  <a:lnTo>
                    <a:pt x="61" y="84"/>
                  </a:lnTo>
                  <a:lnTo>
                    <a:pt x="55" y="8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Freeform 88"/>
            <p:cNvSpPr>
              <a:spLocks/>
            </p:cNvSpPr>
            <p:nvPr/>
          </p:nvSpPr>
          <p:spPr bwMode="auto">
            <a:xfrm>
              <a:off x="3635375" y="2151063"/>
              <a:ext cx="30162" cy="23812"/>
            </a:xfrm>
            <a:custGeom>
              <a:avLst/>
              <a:gdLst>
                <a:gd name="T0" fmla="*/ 0 w 38"/>
                <a:gd name="T1" fmla="*/ 0 h 31"/>
                <a:gd name="T2" fmla="*/ 0 w 38"/>
                <a:gd name="T3" fmla="*/ 1 h 31"/>
                <a:gd name="T4" fmla="*/ 0 w 38"/>
                <a:gd name="T5" fmla="*/ 2 h 31"/>
                <a:gd name="T6" fmla="*/ 0 w 38"/>
                <a:gd name="T7" fmla="*/ 3 h 31"/>
                <a:gd name="T8" fmla="*/ 0 w 38"/>
                <a:gd name="T9" fmla="*/ 4 h 31"/>
                <a:gd name="T10" fmla="*/ 33 w 38"/>
                <a:gd name="T11" fmla="*/ 31 h 31"/>
                <a:gd name="T12" fmla="*/ 34 w 38"/>
                <a:gd name="T13" fmla="*/ 29 h 31"/>
                <a:gd name="T14" fmla="*/ 36 w 38"/>
                <a:gd name="T15" fmla="*/ 25 h 31"/>
                <a:gd name="T16" fmla="*/ 37 w 38"/>
                <a:gd name="T17" fmla="*/ 22 h 31"/>
                <a:gd name="T18" fmla="*/ 38 w 38"/>
                <a:gd name="T19" fmla="*/ 18 h 31"/>
                <a:gd name="T20" fmla="*/ 0 w 38"/>
                <a:gd name="T21"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 h="31">
                  <a:moveTo>
                    <a:pt x="0" y="0"/>
                  </a:moveTo>
                  <a:lnTo>
                    <a:pt x="0" y="1"/>
                  </a:lnTo>
                  <a:lnTo>
                    <a:pt x="0" y="2"/>
                  </a:lnTo>
                  <a:lnTo>
                    <a:pt x="0" y="3"/>
                  </a:lnTo>
                  <a:lnTo>
                    <a:pt x="0" y="4"/>
                  </a:lnTo>
                  <a:lnTo>
                    <a:pt x="33" y="31"/>
                  </a:lnTo>
                  <a:lnTo>
                    <a:pt x="34" y="29"/>
                  </a:lnTo>
                  <a:lnTo>
                    <a:pt x="36" y="25"/>
                  </a:lnTo>
                  <a:lnTo>
                    <a:pt x="37" y="22"/>
                  </a:lnTo>
                  <a:lnTo>
                    <a:pt x="38" y="18"/>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Freeform 89"/>
            <p:cNvSpPr>
              <a:spLocks/>
            </p:cNvSpPr>
            <p:nvPr/>
          </p:nvSpPr>
          <p:spPr bwMode="auto">
            <a:xfrm>
              <a:off x="3687763" y="2101850"/>
              <a:ext cx="87312" cy="95250"/>
            </a:xfrm>
            <a:custGeom>
              <a:avLst/>
              <a:gdLst>
                <a:gd name="T0" fmla="*/ 55 w 111"/>
                <a:gd name="T1" fmla="*/ 85 h 119"/>
                <a:gd name="T2" fmla="*/ 49 w 111"/>
                <a:gd name="T3" fmla="*/ 82 h 119"/>
                <a:gd name="T4" fmla="*/ 44 w 111"/>
                <a:gd name="T5" fmla="*/ 76 h 119"/>
                <a:gd name="T6" fmla="*/ 42 w 111"/>
                <a:gd name="T7" fmla="*/ 68 h 119"/>
                <a:gd name="T8" fmla="*/ 40 w 111"/>
                <a:gd name="T9" fmla="*/ 59 h 119"/>
                <a:gd name="T10" fmla="*/ 40 w 111"/>
                <a:gd name="T11" fmla="*/ 51 h 119"/>
                <a:gd name="T12" fmla="*/ 43 w 111"/>
                <a:gd name="T13" fmla="*/ 43 h 119"/>
                <a:gd name="T14" fmla="*/ 47 w 111"/>
                <a:gd name="T15" fmla="*/ 38 h 119"/>
                <a:gd name="T16" fmla="*/ 55 w 111"/>
                <a:gd name="T17" fmla="*/ 35 h 119"/>
                <a:gd name="T18" fmla="*/ 63 w 111"/>
                <a:gd name="T19" fmla="*/ 38 h 119"/>
                <a:gd name="T20" fmla="*/ 68 w 111"/>
                <a:gd name="T21" fmla="*/ 43 h 119"/>
                <a:gd name="T22" fmla="*/ 70 w 111"/>
                <a:gd name="T23" fmla="*/ 51 h 119"/>
                <a:gd name="T24" fmla="*/ 70 w 111"/>
                <a:gd name="T25" fmla="*/ 59 h 119"/>
                <a:gd name="T26" fmla="*/ 70 w 111"/>
                <a:gd name="T27" fmla="*/ 61 h 119"/>
                <a:gd name="T28" fmla="*/ 70 w 111"/>
                <a:gd name="T29" fmla="*/ 61 h 119"/>
                <a:gd name="T30" fmla="*/ 70 w 111"/>
                <a:gd name="T31" fmla="*/ 62 h 119"/>
                <a:gd name="T32" fmla="*/ 70 w 111"/>
                <a:gd name="T33" fmla="*/ 62 h 119"/>
                <a:gd name="T34" fmla="*/ 108 w 111"/>
                <a:gd name="T35" fmla="*/ 80 h 119"/>
                <a:gd name="T36" fmla="*/ 110 w 111"/>
                <a:gd name="T37" fmla="*/ 74 h 119"/>
                <a:gd name="T38" fmla="*/ 110 w 111"/>
                <a:gd name="T39" fmla="*/ 70 h 119"/>
                <a:gd name="T40" fmla="*/ 111 w 111"/>
                <a:gd name="T41" fmla="*/ 64 h 119"/>
                <a:gd name="T42" fmla="*/ 111 w 111"/>
                <a:gd name="T43" fmla="*/ 58 h 119"/>
                <a:gd name="T44" fmla="*/ 110 w 111"/>
                <a:gd name="T45" fmla="*/ 47 h 119"/>
                <a:gd name="T46" fmla="*/ 107 w 111"/>
                <a:gd name="T47" fmla="*/ 35 h 119"/>
                <a:gd name="T48" fmla="*/ 103 w 111"/>
                <a:gd name="T49" fmla="*/ 26 h 119"/>
                <a:gd name="T50" fmla="*/ 96 w 111"/>
                <a:gd name="T51" fmla="*/ 17 h 119"/>
                <a:gd name="T52" fmla="*/ 88 w 111"/>
                <a:gd name="T53" fmla="*/ 10 h 119"/>
                <a:gd name="T54" fmla="*/ 78 w 111"/>
                <a:gd name="T55" fmla="*/ 4 h 119"/>
                <a:gd name="T56" fmla="*/ 68 w 111"/>
                <a:gd name="T57" fmla="*/ 1 h 119"/>
                <a:gd name="T58" fmla="*/ 55 w 111"/>
                <a:gd name="T59" fmla="*/ 0 h 119"/>
                <a:gd name="T60" fmla="*/ 43 w 111"/>
                <a:gd name="T61" fmla="*/ 1 h 119"/>
                <a:gd name="T62" fmla="*/ 32 w 111"/>
                <a:gd name="T63" fmla="*/ 4 h 119"/>
                <a:gd name="T64" fmla="*/ 23 w 111"/>
                <a:gd name="T65" fmla="*/ 10 h 119"/>
                <a:gd name="T66" fmla="*/ 15 w 111"/>
                <a:gd name="T67" fmla="*/ 17 h 119"/>
                <a:gd name="T68" fmla="*/ 8 w 111"/>
                <a:gd name="T69" fmla="*/ 26 h 119"/>
                <a:gd name="T70" fmla="*/ 4 w 111"/>
                <a:gd name="T71" fmla="*/ 35 h 119"/>
                <a:gd name="T72" fmla="*/ 1 w 111"/>
                <a:gd name="T73" fmla="*/ 47 h 119"/>
                <a:gd name="T74" fmla="*/ 0 w 111"/>
                <a:gd name="T75" fmla="*/ 58 h 119"/>
                <a:gd name="T76" fmla="*/ 1 w 111"/>
                <a:gd name="T77" fmla="*/ 71 h 119"/>
                <a:gd name="T78" fmla="*/ 4 w 111"/>
                <a:gd name="T79" fmla="*/ 82 h 119"/>
                <a:gd name="T80" fmla="*/ 8 w 111"/>
                <a:gd name="T81" fmla="*/ 93 h 119"/>
                <a:gd name="T82" fmla="*/ 14 w 111"/>
                <a:gd name="T83" fmla="*/ 102 h 119"/>
                <a:gd name="T84" fmla="*/ 22 w 111"/>
                <a:gd name="T85" fmla="*/ 109 h 119"/>
                <a:gd name="T86" fmla="*/ 31 w 111"/>
                <a:gd name="T87" fmla="*/ 115 h 119"/>
                <a:gd name="T88" fmla="*/ 43 w 111"/>
                <a:gd name="T89" fmla="*/ 118 h 119"/>
                <a:gd name="T90" fmla="*/ 55 w 111"/>
                <a:gd name="T91" fmla="*/ 119 h 119"/>
                <a:gd name="T92" fmla="*/ 63 w 111"/>
                <a:gd name="T93" fmla="*/ 119 h 119"/>
                <a:gd name="T94" fmla="*/ 70 w 111"/>
                <a:gd name="T95" fmla="*/ 117 h 119"/>
                <a:gd name="T96" fmla="*/ 77 w 111"/>
                <a:gd name="T97" fmla="*/ 115 h 119"/>
                <a:gd name="T98" fmla="*/ 84 w 111"/>
                <a:gd name="T99" fmla="*/ 112 h 119"/>
                <a:gd name="T100" fmla="*/ 90 w 111"/>
                <a:gd name="T101" fmla="*/ 108 h 119"/>
                <a:gd name="T102" fmla="*/ 95 w 111"/>
                <a:gd name="T103" fmla="*/ 103 h 119"/>
                <a:gd name="T104" fmla="*/ 99 w 111"/>
                <a:gd name="T105" fmla="*/ 99 h 119"/>
                <a:gd name="T106" fmla="*/ 103 w 111"/>
                <a:gd name="T107" fmla="*/ 93 h 119"/>
                <a:gd name="T108" fmla="*/ 70 w 111"/>
                <a:gd name="T109" fmla="*/ 66 h 119"/>
                <a:gd name="T110" fmla="*/ 68 w 111"/>
                <a:gd name="T111" fmla="*/ 73 h 119"/>
                <a:gd name="T112" fmla="*/ 66 w 111"/>
                <a:gd name="T113" fmla="*/ 79 h 119"/>
                <a:gd name="T114" fmla="*/ 61 w 111"/>
                <a:gd name="T115" fmla="*/ 84 h 119"/>
                <a:gd name="T116" fmla="*/ 55 w 111"/>
                <a:gd name="T117" fmla="*/ 85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11" h="119">
                  <a:moveTo>
                    <a:pt x="55" y="85"/>
                  </a:moveTo>
                  <a:lnTo>
                    <a:pt x="49" y="82"/>
                  </a:lnTo>
                  <a:lnTo>
                    <a:pt x="44" y="76"/>
                  </a:lnTo>
                  <a:lnTo>
                    <a:pt x="42" y="68"/>
                  </a:lnTo>
                  <a:lnTo>
                    <a:pt x="40" y="59"/>
                  </a:lnTo>
                  <a:lnTo>
                    <a:pt x="40" y="51"/>
                  </a:lnTo>
                  <a:lnTo>
                    <a:pt x="43" y="43"/>
                  </a:lnTo>
                  <a:lnTo>
                    <a:pt x="47" y="38"/>
                  </a:lnTo>
                  <a:lnTo>
                    <a:pt x="55" y="35"/>
                  </a:lnTo>
                  <a:lnTo>
                    <a:pt x="63" y="38"/>
                  </a:lnTo>
                  <a:lnTo>
                    <a:pt x="68" y="43"/>
                  </a:lnTo>
                  <a:lnTo>
                    <a:pt x="70" y="51"/>
                  </a:lnTo>
                  <a:lnTo>
                    <a:pt x="70" y="59"/>
                  </a:lnTo>
                  <a:lnTo>
                    <a:pt x="70" y="61"/>
                  </a:lnTo>
                  <a:lnTo>
                    <a:pt x="70" y="61"/>
                  </a:lnTo>
                  <a:lnTo>
                    <a:pt x="70" y="62"/>
                  </a:lnTo>
                  <a:lnTo>
                    <a:pt x="70" y="62"/>
                  </a:lnTo>
                  <a:lnTo>
                    <a:pt x="108" y="80"/>
                  </a:lnTo>
                  <a:lnTo>
                    <a:pt x="110" y="74"/>
                  </a:lnTo>
                  <a:lnTo>
                    <a:pt x="110" y="70"/>
                  </a:lnTo>
                  <a:lnTo>
                    <a:pt x="111" y="64"/>
                  </a:lnTo>
                  <a:lnTo>
                    <a:pt x="111" y="58"/>
                  </a:lnTo>
                  <a:lnTo>
                    <a:pt x="110" y="47"/>
                  </a:lnTo>
                  <a:lnTo>
                    <a:pt x="107" y="35"/>
                  </a:lnTo>
                  <a:lnTo>
                    <a:pt x="103" y="26"/>
                  </a:lnTo>
                  <a:lnTo>
                    <a:pt x="96" y="17"/>
                  </a:lnTo>
                  <a:lnTo>
                    <a:pt x="88" y="10"/>
                  </a:lnTo>
                  <a:lnTo>
                    <a:pt x="78" y="4"/>
                  </a:lnTo>
                  <a:lnTo>
                    <a:pt x="68" y="1"/>
                  </a:lnTo>
                  <a:lnTo>
                    <a:pt x="55" y="0"/>
                  </a:lnTo>
                  <a:lnTo>
                    <a:pt x="43" y="1"/>
                  </a:lnTo>
                  <a:lnTo>
                    <a:pt x="32" y="4"/>
                  </a:lnTo>
                  <a:lnTo>
                    <a:pt x="23" y="10"/>
                  </a:lnTo>
                  <a:lnTo>
                    <a:pt x="15" y="17"/>
                  </a:lnTo>
                  <a:lnTo>
                    <a:pt x="8" y="26"/>
                  </a:lnTo>
                  <a:lnTo>
                    <a:pt x="4" y="35"/>
                  </a:lnTo>
                  <a:lnTo>
                    <a:pt x="1" y="47"/>
                  </a:lnTo>
                  <a:lnTo>
                    <a:pt x="0" y="58"/>
                  </a:lnTo>
                  <a:lnTo>
                    <a:pt x="1" y="71"/>
                  </a:lnTo>
                  <a:lnTo>
                    <a:pt x="4" y="82"/>
                  </a:lnTo>
                  <a:lnTo>
                    <a:pt x="8" y="93"/>
                  </a:lnTo>
                  <a:lnTo>
                    <a:pt x="14" y="102"/>
                  </a:lnTo>
                  <a:lnTo>
                    <a:pt x="22" y="109"/>
                  </a:lnTo>
                  <a:lnTo>
                    <a:pt x="31" y="115"/>
                  </a:lnTo>
                  <a:lnTo>
                    <a:pt x="43" y="118"/>
                  </a:lnTo>
                  <a:lnTo>
                    <a:pt x="55" y="119"/>
                  </a:lnTo>
                  <a:lnTo>
                    <a:pt x="63" y="119"/>
                  </a:lnTo>
                  <a:lnTo>
                    <a:pt x="70" y="117"/>
                  </a:lnTo>
                  <a:lnTo>
                    <a:pt x="77" y="115"/>
                  </a:lnTo>
                  <a:lnTo>
                    <a:pt x="84" y="112"/>
                  </a:lnTo>
                  <a:lnTo>
                    <a:pt x="90" y="108"/>
                  </a:lnTo>
                  <a:lnTo>
                    <a:pt x="95" y="103"/>
                  </a:lnTo>
                  <a:lnTo>
                    <a:pt x="99" y="99"/>
                  </a:lnTo>
                  <a:lnTo>
                    <a:pt x="103" y="93"/>
                  </a:lnTo>
                  <a:lnTo>
                    <a:pt x="70" y="66"/>
                  </a:lnTo>
                  <a:lnTo>
                    <a:pt x="68" y="73"/>
                  </a:lnTo>
                  <a:lnTo>
                    <a:pt x="66" y="79"/>
                  </a:lnTo>
                  <a:lnTo>
                    <a:pt x="61" y="84"/>
                  </a:lnTo>
                  <a:lnTo>
                    <a:pt x="55" y="8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Freeform 90"/>
            <p:cNvSpPr>
              <a:spLocks/>
            </p:cNvSpPr>
            <p:nvPr/>
          </p:nvSpPr>
          <p:spPr bwMode="auto">
            <a:xfrm>
              <a:off x="3743325" y="2151063"/>
              <a:ext cx="30162" cy="23812"/>
            </a:xfrm>
            <a:custGeom>
              <a:avLst/>
              <a:gdLst>
                <a:gd name="T0" fmla="*/ 0 w 38"/>
                <a:gd name="T1" fmla="*/ 0 h 31"/>
                <a:gd name="T2" fmla="*/ 0 w 38"/>
                <a:gd name="T3" fmla="*/ 1 h 31"/>
                <a:gd name="T4" fmla="*/ 0 w 38"/>
                <a:gd name="T5" fmla="*/ 2 h 31"/>
                <a:gd name="T6" fmla="*/ 0 w 38"/>
                <a:gd name="T7" fmla="*/ 3 h 31"/>
                <a:gd name="T8" fmla="*/ 0 w 38"/>
                <a:gd name="T9" fmla="*/ 4 h 31"/>
                <a:gd name="T10" fmla="*/ 33 w 38"/>
                <a:gd name="T11" fmla="*/ 31 h 31"/>
                <a:gd name="T12" fmla="*/ 34 w 38"/>
                <a:gd name="T13" fmla="*/ 29 h 31"/>
                <a:gd name="T14" fmla="*/ 36 w 38"/>
                <a:gd name="T15" fmla="*/ 25 h 31"/>
                <a:gd name="T16" fmla="*/ 37 w 38"/>
                <a:gd name="T17" fmla="*/ 22 h 31"/>
                <a:gd name="T18" fmla="*/ 38 w 38"/>
                <a:gd name="T19" fmla="*/ 18 h 31"/>
                <a:gd name="T20" fmla="*/ 0 w 38"/>
                <a:gd name="T21"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 h="31">
                  <a:moveTo>
                    <a:pt x="0" y="0"/>
                  </a:moveTo>
                  <a:lnTo>
                    <a:pt x="0" y="1"/>
                  </a:lnTo>
                  <a:lnTo>
                    <a:pt x="0" y="2"/>
                  </a:lnTo>
                  <a:lnTo>
                    <a:pt x="0" y="3"/>
                  </a:lnTo>
                  <a:lnTo>
                    <a:pt x="0" y="4"/>
                  </a:lnTo>
                  <a:lnTo>
                    <a:pt x="33" y="31"/>
                  </a:lnTo>
                  <a:lnTo>
                    <a:pt x="34" y="29"/>
                  </a:lnTo>
                  <a:lnTo>
                    <a:pt x="36" y="25"/>
                  </a:lnTo>
                  <a:lnTo>
                    <a:pt x="37" y="22"/>
                  </a:lnTo>
                  <a:lnTo>
                    <a:pt x="38" y="18"/>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Freeform 91"/>
            <p:cNvSpPr>
              <a:spLocks/>
            </p:cNvSpPr>
            <p:nvPr/>
          </p:nvSpPr>
          <p:spPr bwMode="auto">
            <a:xfrm>
              <a:off x="3798888" y="2101850"/>
              <a:ext cx="85725" cy="95250"/>
            </a:xfrm>
            <a:custGeom>
              <a:avLst/>
              <a:gdLst>
                <a:gd name="T0" fmla="*/ 55 w 109"/>
                <a:gd name="T1" fmla="*/ 85 h 119"/>
                <a:gd name="T2" fmla="*/ 48 w 109"/>
                <a:gd name="T3" fmla="*/ 82 h 119"/>
                <a:gd name="T4" fmla="*/ 43 w 109"/>
                <a:gd name="T5" fmla="*/ 76 h 119"/>
                <a:gd name="T6" fmla="*/ 41 w 109"/>
                <a:gd name="T7" fmla="*/ 68 h 119"/>
                <a:gd name="T8" fmla="*/ 40 w 109"/>
                <a:gd name="T9" fmla="*/ 59 h 119"/>
                <a:gd name="T10" fmla="*/ 40 w 109"/>
                <a:gd name="T11" fmla="*/ 51 h 119"/>
                <a:gd name="T12" fmla="*/ 42 w 109"/>
                <a:gd name="T13" fmla="*/ 43 h 119"/>
                <a:gd name="T14" fmla="*/ 47 w 109"/>
                <a:gd name="T15" fmla="*/ 38 h 119"/>
                <a:gd name="T16" fmla="*/ 55 w 109"/>
                <a:gd name="T17" fmla="*/ 35 h 119"/>
                <a:gd name="T18" fmla="*/ 62 w 109"/>
                <a:gd name="T19" fmla="*/ 38 h 119"/>
                <a:gd name="T20" fmla="*/ 66 w 109"/>
                <a:gd name="T21" fmla="*/ 43 h 119"/>
                <a:gd name="T22" fmla="*/ 69 w 109"/>
                <a:gd name="T23" fmla="*/ 51 h 119"/>
                <a:gd name="T24" fmla="*/ 69 w 109"/>
                <a:gd name="T25" fmla="*/ 59 h 119"/>
                <a:gd name="T26" fmla="*/ 69 w 109"/>
                <a:gd name="T27" fmla="*/ 61 h 119"/>
                <a:gd name="T28" fmla="*/ 69 w 109"/>
                <a:gd name="T29" fmla="*/ 61 h 119"/>
                <a:gd name="T30" fmla="*/ 69 w 109"/>
                <a:gd name="T31" fmla="*/ 62 h 119"/>
                <a:gd name="T32" fmla="*/ 69 w 109"/>
                <a:gd name="T33" fmla="*/ 62 h 119"/>
                <a:gd name="T34" fmla="*/ 105 w 109"/>
                <a:gd name="T35" fmla="*/ 80 h 119"/>
                <a:gd name="T36" fmla="*/ 107 w 109"/>
                <a:gd name="T37" fmla="*/ 74 h 119"/>
                <a:gd name="T38" fmla="*/ 108 w 109"/>
                <a:gd name="T39" fmla="*/ 70 h 119"/>
                <a:gd name="T40" fmla="*/ 109 w 109"/>
                <a:gd name="T41" fmla="*/ 64 h 119"/>
                <a:gd name="T42" fmla="*/ 109 w 109"/>
                <a:gd name="T43" fmla="*/ 58 h 119"/>
                <a:gd name="T44" fmla="*/ 108 w 109"/>
                <a:gd name="T45" fmla="*/ 47 h 119"/>
                <a:gd name="T46" fmla="*/ 105 w 109"/>
                <a:gd name="T47" fmla="*/ 35 h 119"/>
                <a:gd name="T48" fmla="*/ 101 w 109"/>
                <a:gd name="T49" fmla="*/ 26 h 119"/>
                <a:gd name="T50" fmla="*/ 94 w 109"/>
                <a:gd name="T51" fmla="*/ 17 h 119"/>
                <a:gd name="T52" fmla="*/ 87 w 109"/>
                <a:gd name="T53" fmla="*/ 10 h 119"/>
                <a:gd name="T54" fmla="*/ 78 w 109"/>
                <a:gd name="T55" fmla="*/ 4 h 119"/>
                <a:gd name="T56" fmla="*/ 66 w 109"/>
                <a:gd name="T57" fmla="*/ 1 h 119"/>
                <a:gd name="T58" fmla="*/ 55 w 109"/>
                <a:gd name="T59" fmla="*/ 0 h 119"/>
                <a:gd name="T60" fmla="*/ 42 w 109"/>
                <a:gd name="T61" fmla="*/ 1 h 119"/>
                <a:gd name="T62" fmla="*/ 31 w 109"/>
                <a:gd name="T63" fmla="*/ 4 h 119"/>
                <a:gd name="T64" fmla="*/ 21 w 109"/>
                <a:gd name="T65" fmla="*/ 10 h 119"/>
                <a:gd name="T66" fmla="*/ 13 w 109"/>
                <a:gd name="T67" fmla="*/ 17 h 119"/>
                <a:gd name="T68" fmla="*/ 8 w 109"/>
                <a:gd name="T69" fmla="*/ 26 h 119"/>
                <a:gd name="T70" fmla="*/ 3 w 109"/>
                <a:gd name="T71" fmla="*/ 35 h 119"/>
                <a:gd name="T72" fmla="*/ 1 w 109"/>
                <a:gd name="T73" fmla="*/ 47 h 119"/>
                <a:gd name="T74" fmla="*/ 0 w 109"/>
                <a:gd name="T75" fmla="*/ 58 h 119"/>
                <a:gd name="T76" fmla="*/ 1 w 109"/>
                <a:gd name="T77" fmla="*/ 71 h 119"/>
                <a:gd name="T78" fmla="*/ 3 w 109"/>
                <a:gd name="T79" fmla="*/ 82 h 119"/>
                <a:gd name="T80" fmla="*/ 8 w 109"/>
                <a:gd name="T81" fmla="*/ 93 h 119"/>
                <a:gd name="T82" fmla="*/ 13 w 109"/>
                <a:gd name="T83" fmla="*/ 102 h 119"/>
                <a:gd name="T84" fmla="*/ 21 w 109"/>
                <a:gd name="T85" fmla="*/ 109 h 119"/>
                <a:gd name="T86" fmla="*/ 31 w 109"/>
                <a:gd name="T87" fmla="*/ 115 h 119"/>
                <a:gd name="T88" fmla="*/ 42 w 109"/>
                <a:gd name="T89" fmla="*/ 118 h 119"/>
                <a:gd name="T90" fmla="*/ 55 w 109"/>
                <a:gd name="T91" fmla="*/ 119 h 119"/>
                <a:gd name="T92" fmla="*/ 63 w 109"/>
                <a:gd name="T93" fmla="*/ 119 h 119"/>
                <a:gd name="T94" fmla="*/ 70 w 109"/>
                <a:gd name="T95" fmla="*/ 117 h 119"/>
                <a:gd name="T96" fmla="*/ 76 w 109"/>
                <a:gd name="T97" fmla="*/ 115 h 119"/>
                <a:gd name="T98" fmla="*/ 82 w 109"/>
                <a:gd name="T99" fmla="*/ 112 h 119"/>
                <a:gd name="T100" fmla="*/ 88 w 109"/>
                <a:gd name="T101" fmla="*/ 108 h 119"/>
                <a:gd name="T102" fmla="*/ 93 w 109"/>
                <a:gd name="T103" fmla="*/ 103 h 119"/>
                <a:gd name="T104" fmla="*/ 97 w 109"/>
                <a:gd name="T105" fmla="*/ 99 h 119"/>
                <a:gd name="T106" fmla="*/ 101 w 109"/>
                <a:gd name="T107" fmla="*/ 93 h 119"/>
                <a:gd name="T108" fmla="*/ 67 w 109"/>
                <a:gd name="T109" fmla="*/ 66 h 119"/>
                <a:gd name="T110" fmla="*/ 66 w 109"/>
                <a:gd name="T111" fmla="*/ 73 h 119"/>
                <a:gd name="T112" fmla="*/ 64 w 109"/>
                <a:gd name="T113" fmla="*/ 79 h 119"/>
                <a:gd name="T114" fmla="*/ 61 w 109"/>
                <a:gd name="T115" fmla="*/ 84 h 119"/>
                <a:gd name="T116" fmla="*/ 55 w 109"/>
                <a:gd name="T117" fmla="*/ 85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09" h="119">
                  <a:moveTo>
                    <a:pt x="55" y="85"/>
                  </a:moveTo>
                  <a:lnTo>
                    <a:pt x="48" y="82"/>
                  </a:lnTo>
                  <a:lnTo>
                    <a:pt x="43" y="76"/>
                  </a:lnTo>
                  <a:lnTo>
                    <a:pt x="41" y="68"/>
                  </a:lnTo>
                  <a:lnTo>
                    <a:pt x="40" y="59"/>
                  </a:lnTo>
                  <a:lnTo>
                    <a:pt x="40" y="51"/>
                  </a:lnTo>
                  <a:lnTo>
                    <a:pt x="42" y="43"/>
                  </a:lnTo>
                  <a:lnTo>
                    <a:pt x="47" y="38"/>
                  </a:lnTo>
                  <a:lnTo>
                    <a:pt x="55" y="35"/>
                  </a:lnTo>
                  <a:lnTo>
                    <a:pt x="62" y="38"/>
                  </a:lnTo>
                  <a:lnTo>
                    <a:pt x="66" y="43"/>
                  </a:lnTo>
                  <a:lnTo>
                    <a:pt x="69" y="51"/>
                  </a:lnTo>
                  <a:lnTo>
                    <a:pt x="69" y="59"/>
                  </a:lnTo>
                  <a:lnTo>
                    <a:pt x="69" y="61"/>
                  </a:lnTo>
                  <a:lnTo>
                    <a:pt x="69" y="61"/>
                  </a:lnTo>
                  <a:lnTo>
                    <a:pt x="69" y="62"/>
                  </a:lnTo>
                  <a:lnTo>
                    <a:pt x="69" y="62"/>
                  </a:lnTo>
                  <a:lnTo>
                    <a:pt x="105" y="80"/>
                  </a:lnTo>
                  <a:lnTo>
                    <a:pt x="107" y="74"/>
                  </a:lnTo>
                  <a:lnTo>
                    <a:pt x="108" y="70"/>
                  </a:lnTo>
                  <a:lnTo>
                    <a:pt x="109" y="64"/>
                  </a:lnTo>
                  <a:lnTo>
                    <a:pt x="109" y="58"/>
                  </a:lnTo>
                  <a:lnTo>
                    <a:pt x="108" y="47"/>
                  </a:lnTo>
                  <a:lnTo>
                    <a:pt x="105" y="35"/>
                  </a:lnTo>
                  <a:lnTo>
                    <a:pt x="101" y="26"/>
                  </a:lnTo>
                  <a:lnTo>
                    <a:pt x="94" y="17"/>
                  </a:lnTo>
                  <a:lnTo>
                    <a:pt x="87" y="10"/>
                  </a:lnTo>
                  <a:lnTo>
                    <a:pt x="78" y="4"/>
                  </a:lnTo>
                  <a:lnTo>
                    <a:pt x="66" y="1"/>
                  </a:lnTo>
                  <a:lnTo>
                    <a:pt x="55" y="0"/>
                  </a:lnTo>
                  <a:lnTo>
                    <a:pt x="42" y="1"/>
                  </a:lnTo>
                  <a:lnTo>
                    <a:pt x="31" y="4"/>
                  </a:lnTo>
                  <a:lnTo>
                    <a:pt x="21" y="10"/>
                  </a:lnTo>
                  <a:lnTo>
                    <a:pt x="13" y="17"/>
                  </a:lnTo>
                  <a:lnTo>
                    <a:pt x="8" y="26"/>
                  </a:lnTo>
                  <a:lnTo>
                    <a:pt x="3" y="35"/>
                  </a:lnTo>
                  <a:lnTo>
                    <a:pt x="1" y="47"/>
                  </a:lnTo>
                  <a:lnTo>
                    <a:pt x="0" y="58"/>
                  </a:lnTo>
                  <a:lnTo>
                    <a:pt x="1" y="71"/>
                  </a:lnTo>
                  <a:lnTo>
                    <a:pt x="3" y="82"/>
                  </a:lnTo>
                  <a:lnTo>
                    <a:pt x="8" y="93"/>
                  </a:lnTo>
                  <a:lnTo>
                    <a:pt x="13" y="102"/>
                  </a:lnTo>
                  <a:lnTo>
                    <a:pt x="21" y="109"/>
                  </a:lnTo>
                  <a:lnTo>
                    <a:pt x="31" y="115"/>
                  </a:lnTo>
                  <a:lnTo>
                    <a:pt x="42" y="118"/>
                  </a:lnTo>
                  <a:lnTo>
                    <a:pt x="55" y="119"/>
                  </a:lnTo>
                  <a:lnTo>
                    <a:pt x="63" y="119"/>
                  </a:lnTo>
                  <a:lnTo>
                    <a:pt x="70" y="117"/>
                  </a:lnTo>
                  <a:lnTo>
                    <a:pt x="76" y="115"/>
                  </a:lnTo>
                  <a:lnTo>
                    <a:pt x="82" y="112"/>
                  </a:lnTo>
                  <a:lnTo>
                    <a:pt x="88" y="108"/>
                  </a:lnTo>
                  <a:lnTo>
                    <a:pt x="93" y="103"/>
                  </a:lnTo>
                  <a:lnTo>
                    <a:pt x="97" y="99"/>
                  </a:lnTo>
                  <a:lnTo>
                    <a:pt x="101" y="93"/>
                  </a:lnTo>
                  <a:lnTo>
                    <a:pt x="67" y="66"/>
                  </a:lnTo>
                  <a:lnTo>
                    <a:pt x="66" y="73"/>
                  </a:lnTo>
                  <a:lnTo>
                    <a:pt x="64" y="79"/>
                  </a:lnTo>
                  <a:lnTo>
                    <a:pt x="61" y="84"/>
                  </a:lnTo>
                  <a:lnTo>
                    <a:pt x="55" y="8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Freeform 92"/>
            <p:cNvSpPr>
              <a:spLocks/>
            </p:cNvSpPr>
            <p:nvPr/>
          </p:nvSpPr>
          <p:spPr bwMode="auto">
            <a:xfrm>
              <a:off x="3852863" y="2151063"/>
              <a:ext cx="30162" cy="23812"/>
            </a:xfrm>
            <a:custGeom>
              <a:avLst/>
              <a:gdLst>
                <a:gd name="T0" fmla="*/ 2 w 38"/>
                <a:gd name="T1" fmla="*/ 0 h 31"/>
                <a:gd name="T2" fmla="*/ 2 w 38"/>
                <a:gd name="T3" fmla="*/ 1 h 31"/>
                <a:gd name="T4" fmla="*/ 2 w 38"/>
                <a:gd name="T5" fmla="*/ 2 h 31"/>
                <a:gd name="T6" fmla="*/ 2 w 38"/>
                <a:gd name="T7" fmla="*/ 3 h 31"/>
                <a:gd name="T8" fmla="*/ 0 w 38"/>
                <a:gd name="T9" fmla="*/ 4 h 31"/>
                <a:gd name="T10" fmla="*/ 34 w 38"/>
                <a:gd name="T11" fmla="*/ 31 h 31"/>
                <a:gd name="T12" fmla="*/ 35 w 38"/>
                <a:gd name="T13" fmla="*/ 29 h 31"/>
                <a:gd name="T14" fmla="*/ 36 w 38"/>
                <a:gd name="T15" fmla="*/ 25 h 31"/>
                <a:gd name="T16" fmla="*/ 37 w 38"/>
                <a:gd name="T17" fmla="*/ 22 h 31"/>
                <a:gd name="T18" fmla="*/ 38 w 38"/>
                <a:gd name="T19" fmla="*/ 18 h 31"/>
                <a:gd name="T20" fmla="*/ 2 w 38"/>
                <a:gd name="T21"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 h="31">
                  <a:moveTo>
                    <a:pt x="2" y="0"/>
                  </a:moveTo>
                  <a:lnTo>
                    <a:pt x="2" y="1"/>
                  </a:lnTo>
                  <a:lnTo>
                    <a:pt x="2" y="2"/>
                  </a:lnTo>
                  <a:lnTo>
                    <a:pt x="2" y="3"/>
                  </a:lnTo>
                  <a:lnTo>
                    <a:pt x="0" y="4"/>
                  </a:lnTo>
                  <a:lnTo>
                    <a:pt x="34" y="31"/>
                  </a:lnTo>
                  <a:lnTo>
                    <a:pt x="35" y="29"/>
                  </a:lnTo>
                  <a:lnTo>
                    <a:pt x="36" y="25"/>
                  </a:lnTo>
                  <a:lnTo>
                    <a:pt x="37" y="22"/>
                  </a:lnTo>
                  <a:lnTo>
                    <a:pt x="38" y="18"/>
                  </a:lnTo>
                  <a:lnTo>
                    <a:pt x="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Freeform 93"/>
            <p:cNvSpPr>
              <a:spLocks/>
            </p:cNvSpPr>
            <p:nvPr/>
          </p:nvSpPr>
          <p:spPr bwMode="auto">
            <a:xfrm>
              <a:off x="4143375" y="2101850"/>
              <a:ext cx="88900" cy="95250"/>
            </a:xfrm>
            <a:custGeom>
              <a:avLst/>
              <a:gdLst>
                <a:gd name="T0" fmla="*/ 55 w 110"/>
                <a:gd name="T1" fmla="*/ 85 h 119"/>
                <a:gd name="T2" fmla="*/ 48 w 110"/>
                <a:gd name="T3" fmla="*/ 82 h 119"/>
                <a:gd name="T4" fmla="*/ 44 w 110"/>
                <a:gd name="T5" fmla="*/ 76 h 119"/>
                <a:gd name="T6" fmla="*/ 41 w 110"/>
                <a:gd name="T7" fmla="*/ 68 h 119"/>
                <a:gd name="T8" fmla="*/ 40 w 110"/>
                <a:gd name="T9" fmla="*/ 59 h 119"/>
                <a:gd name="T10" fmla="*/ 40 w 110"/>
                <a:gd name="T11" fmla="*/ 51 h 119"/>
                <a:gd name="T12" fmla="*/ 43 w 110"/>
                <a:gd name="T13" fmla="*/ 43 h 119"/>
                <a:gd name="T14" fmla="*/ 47 w 110"/>
                <a:gd name="T15" fmla="*/ 38 h 119"/>
                <a:gd name="T16" fmla="*/ 55 w 110"/>
                <a:gd name="T17" fmla="*/ 35 h 119"/>
                <a:gd name="T18" fmla="*/ 63 w 110"/>
                <a:gd name="T19" fmla="*/ 38 h 119"/>
                <a:gd name="T20" fmla="*/ 68 w 110"/>
                <a:gd name="T21" fmla="*/ 43 h 119"/>
                <a:gd name="T22" fmla="*/ 70 w 110"/>
                <a:gd name="T23" fmla="*/ 51 h 119"/>
                <a:gd name="T24" fmla="*/ 70 w 110"/>
                <a:gd name="T25" fmla="*/ 59 h 119"/>
                <a:gd name="T26" fmla="*/ 70 w 110"/>
                <a:gd name="T27" fmla="*/ 61 h 119"/>
                <a:gd name="T28" fmla="*/ 70 w 110"/>
                <a:gd name="T29" fmla="*/ 61 h 119"/>
                <a:gd name="T30" fmla="*/ 70 w 110"/>
                <a:gd name="T31" fmla="*/ 62 h 119"/>
                <a:gd name="T32" fmla="*/ 70 w 110"/>
                <a:gd name="T33" fmla="*/ 62 h 119"/>
                <a:gd name="T34" fmla="*/ 108 w 110"/>
                <a:gd name="T35" fmla="*/ 80 h 119"/>
                <a:gd name="T36" fmla="*/ 109 w 110"/>
                <a:gd name="T37" fmla="*/ 74 h 119"/>
                <a:gd name="T38" fmla="*/ 109 w 110"/>
                <a:gd name="T39" fmla="*/ 70 h 119"/>
                <a:gd name="T40" fmla="*/ 110 w 110"/>
                <a:gd name="T41" fmla="*/ 64 h 119"/>
                <a:gd name="T42" fmla="*/ 110 w 110"/>
                <a:gd name="T43" fmla="*/ 58 h 119"/>
                <a:gd name="T44" fmla="*/ 109 w 110"/>
                <a:gd name="T45" fmla="*/ 47 h 119"/>
                <a:gd name="T46" fmla="*/ 107 w 110"/>
                <a:gd name="T47" fmla="*/ 35 h 119"/>
                <a:gd name="T48" fmla="*/ 102 w 110"/>
                <a:gd name="T49" fmla="*/ 26 h 119"/>
                <a:gd name="T50" fmla="*/ 97 w 110"/>
                <a:gd name="T51" fmla="*/ 17 h 119"/>
                <a:gd name="T52" fmla="*/ 89 w 110"/>
                <a:gd name="T53" fmla="*/ 10 h 119"/>
                <a:gd name="T54" fmla="*/ 79 w 110"/>
                <a:gd name="T55" fmla="*/ 4 h 119"/>
                <a:gd name="T56" fmla="*/ 68 w 110"/>
                <a:gd name="T57" fmla="*/ 1 h 119"/>
                <a:gd name="T58" fmla="*/ 55 w 110"/>
                <a:gd name="T59" fmla="*/ 0 h 119"/>
                <a:gd name="T60" fmla="*/ 43 w 110"/>
                <a:gd name="T61" fmla="*/ 1 h 119"/>
                <a:gd name="T62" fmla="*/ 32 w 110"/>
                <a:gd name="T63" fmla="*/ 4 h 119"/>
                <a:gd name="T64" fmla="*/ 23 w 110"/>
                <a:gd name="T65" fmla="*/ 10 h 119"/>
                <a:gd name="T66" fmla="*/ 15 w 110"/>
                <a:gd name="T67" fmla="*/ 17 h 119"/>
                <a:gd name="T68" fmla="*/ 8 w 110"/>
                <a:gd name="T69" fmla="*/ 26 h 119"/>
                <a:gd name="T70" fmla="*/ 3 w 110"/>
                <a:gd name="T71" fmla="*/ 35 h 119"/>
                <a:gd name="T72" fmla="*/ 1 w 110"/>
                <a:gd name="T73" fmla="*/ 47 h 119"/>
                <a:gd name="T74" fmla="*/ 0 w 110"/>
                <a:gd name="T75" fmla="*/ 58 h 119"/>
                <a:gd name="T76" fmla="*/ 1 w 110"/>
                <a:gd name="T77" fmla="*/ 71 h 119"/>
                <a:gd name="T78" fmla="*/ 3 w 110"/>
                <a:gd name="T79" fmla="*/ 82 h 119"/>
                <a:gd name="T80" fmla="*/ 8 w 110"/>
                <a:gd name="T81" fmla="*/ 93 h 119"/>
                <a:gd name="T82" fmla="*/ 14 w 110"/>
                <a:gd name="T83" fmla="*/ 102 h 119"/>
                <a:gd name="T84" fmla="*/ 22 w 110"/>
                <a:gd name="T85" fmla="*/ 109 h 119"/>
                <a:gd name="T86" fmla="*/ 31 w 110"/>
                <a:gd name="T87" fmla="*/ 115 h 119"/>
                <a:gd name="T88" fmla="*/ 43 w 110"/>
                <a:gd name="T89" fmla="*/ 118 h 119"/>
                <a:gd name="T90" fmla="*/ 55 w 110"/>
                <a:gd name="T91" fmla="*/ 119 h 119"/>
                <a:gd name="T92" fmla="*/ 63 w 110"/>
                <a:gd name="T93" fmla="*/ 119 h 119"/>
                <a:gd name="T94" fmla="*/ 71 w 110"/>
                <a:gd name="T95" fmla="*/ 117 h 119"/>
                <a:gd name="T96" fmla="*/ 78 w 110"/>
                <a:gd name="T97" fmla="*/ 115 h 119"/>
                <a:gd name="T98" fmla="*/ 84 w 110"/>
                <a:gd name="T99" fmla="*/ 112 h 119"/>
                <a:gd name="T100" fmla="*/ 90 w 110"/>
                <a:gd name="T101" fmla="*/ 108 h 119"/>
                <a:gd name="T102" fmla="*/ 94 w 110"/>
                <a:gd name="T103" fmla="*/ 103 h 119"/>
                <a:gd name="T104" fmla="*/ 99 w 110"/>
                <a:gd name="T105" fmla="*/ 99 h 119"/>
                <a:gd name="T106" fmla="*/ 102 w 110"/>
                <a:gd name="T107" fmla="*/ 93 h 119"/>
                <a:gd name="T108" fmla="*/ 70 w 110"/>
                <a:gd name="T109" fmla="*/ 66 h 119"/>
                <a:gd name="T110" fmla="*/ 69 w 110"/>
                <a:gd name="T111" fmla="*/ 73 h 119"/>
                <a:gd name="T112" fmla="*/ 66 w 110"/>
                <a:gd name="T113" fmla="*/ 79 h 119"/>
                <a:gd name="T114" fmla="*/ 61 w 110"/>
                <a:gd name="T115" fmla="*/ 84 h 119"/>
                <a:gd name="T116" fmla="*/ 55 w 110"/>
                <a:gd name="T117" fmla="*/ 85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10" h="119">
                  <a:moveTo>
                    <a:pt x="55" y="85"/>
                  </a:moveTo>
                  <a:lnTo>
                    <a:pt x="48" y="82"/>
                  </a:lnTo>
                  <a:lnTo>
                    <a:pt x="44" y="76"/>
                  </a:lnTo>
                  <a:lnTo>
                    <a:pt x="41" y="68"/>
                  </a:lnTo>
                  <a:lnTo>
                    <a:pt x="40" y="59"/>
                  </a:lnTo>
                  <a:lnTo>
                    <a:pt x="40" y="51"/>
                  </a:lnTo>
                  <a:lnTo>
                    <a:pt x="43" y="43"/>
                  </a:lnTo>
                  <a:lnTo>
                    <a:pt x="47" y="38"/>
                  </a:lnTo>
                  <a:lnTo>
                    <a:pt x="55" y="35"/>
                  </a:lnTo>
                  <a:lnTo>
                    <a:pt x="63" y="38"/>
                  </a:lnTo>
                  <a:lnTo>
                    <a:pt x="68" y="43"/>
                  </a:lnTo>
                  <a:lnTo>
                    <a:pt x="70" y="51"/>
                  </a:lnTo>
                  <a:lnTo>
                    <a:pt x="70" y="59"/>
                  </a:lnTo>
                  <a:lnTo>
                    <a:pt x="70" y="61"/>
                  </a:lnTo>
                  <a:lnTo>
                    <a:pt x="70" y="61"/>
                  </a:lnTo>
                  <a:lnTo>
                    <a:pt x="70" y="62"/>
                  </a:lnTo>
                  <a:lnTo>
                    <a:pt x="70" y="62"/>
                  </a:lnTo>
                  <a:lnTo>
                    <a:pt x="108" y="80"/>
                  </a:lnTo>
                  <a:lnTo>
                    <a:pt x="109" y="74"/>
                  </a:lnTo>
                  <a:lnTo>
                    <a:pt x="109" y="70"/>
                  </a:lnTo>
                  <a:lnTo>
                    <a:pt x="110" y="64"/>
                  </a:lnTo>
                  <a:lnTo>
                    <a:pt x="110" y="58"/>
                  </a:lnTo>
                  <a:lnTo>
                    <a:pt x="109" y="47"/>
                  </a:lnTo>
                  <a:lnTo>
                    <a:pt x="107" y="35"/>
                  </a:lnTo>
                  <a:lnTo>
                    <a:pt x="102" y="26"/>
                  </a:lnTo>
                  <a:lnTo>
                    <a:pt x="97" y="17"/>
                  </a:lnTo>
                  <a:lnTo>
                    <a:pt x="89" y="10"/>
                  </a:lnTo>
                  <a:lnTo>
                    <a:pt x="79" y="4"/>
                  </a:lnTo>
                  <a:lnTo>
                    <a:pt x="68" y="1"/>
                  </a:lnTo>
                  <a:lnTo>
                    <a:pt x="55" y="0"/>
                  </a:lnTo>
                  <a:lnTo>
                    <a:pt x="43" y="1"/>
                  </a:lnTo>
                  <a:lnTo>
                    <a:pt x="32" y="4"/>
                  </a:lnTo>
                  <a:lnTo>
                    <a:pt x="23" y="10"/>
                  </a:lnTo>
                  <a:lnTo>
                    <a:pt x="15" y="17"/>
                  </a:lnTo>
                  <a:lnTo>
                    <a:pt x="8" y="26"/>
                  </a:lnTo>
                  <a:lnTo>
                    <a:pt x="3" y="35"/>
                  </a:lnTo>
                  <a:lnTo>
                    <a:pt x="1" y="47"/>
                  </a:lnTo>
                  <a:lnTo>
                    <a:pt x="0" y="58"/>
                  </a:lnTo>
                  <a:lnTo>
                    <a:pt x="1" y="71"/>
                  </a:lnTo>
                  <a:lnTo>
                    <a:pt x="3" y="82"/>
                  </a:lnTo>
                  <a:lnTo>
                    <a:pt x="8" y="93"/>
                  </a:lnTo>
                  <a:lnTo>
                    <a:pt x="14" y="102"/>
                  </a:lnTo>
                  <a:lnTo>
                    <a:pt x="22" y="109"/>
                  </a:lnTo>
                  <a:lnTo>
                    <a:pt x="31" y="115"/>
                  </a:lnTo>
                  <a:lnTo>
                    <a:pt x="43" y="118"/>
                  </a:lnTo>
                  <a:lnTo>
                    <a:pt x="55" y="119"/>
                  </a:lnTo>
                  <a:lnTo>
                    <a:pt x="63" y="119"/>
                  </a:lnTo>
                  <a:lnTo>
                    <a:pt x="71" y="117"/>
                  </a:lnTo>
                  <a:lnTo>
                    <a:pt x="78" y="115"/>
                  </a:lnTo>
                  <a:lnTo>
                    <a:pt x="84" y="112"/>
                  </a:lnTo>
                  <a:lnTo>
                    <a:pt x="90" y="108"/>
                  </a:lnTo>
                  <a:lnTo>
                    <a:pt x="94" y="103"/>
                  </a:lnTo>
                  <a:lnTo>
                    <a:pt x="99" y="99"/>
                  </a:lnTo>
                  <a:lnTo>
                    <a:pt x="102" y="93"/>
                  </a:lnTo>
                  <a:lnTo>
                    <a:pt x="70" y="66"/>
                  </a:lnTo>
                  <a:lnTo>
                    <a:pt x="69" y="73"/>
                  </a:lnTo>
                  <a:lnTo>
                    <a:pt x="66" y="79"/>
                  </a:lnTo>
                  <a:lnTo>
                    <a:pt x="61" y="84"/>
                  </a:lnTo>
                  <a:lnTo>
                    <a:pt x="55" y="8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Freeform 94"/>
            <p:cNvSpPr>
              <a:spLocks/>
            </p:cNvSpPr>
            <p:nvPr/>
          </p:nvSpPr>
          <p:spPr bwMode="auto">
            <a:xfrm>
              <a:off x="4200525" y="2151063"/>
              <a:ext cx="30162" cy="23812"/>
            </a:xfrm>
            <a:custGeom>
              <a:avLst/>
              <a:gdLst>
                <a:gd name="T0" fmla="*/ 0 w 38"/>
                <a:gd name="T1" fmla="*/ 0 h 31"/>
                <a:gd name="T2" fmla="*/ 0 w 38"/>
                <a:gd name="T3" fmla="*/ 1 h 31"/>
                <a:gd name="T4" fmla="*/ 0 w 38"/>
                <a:gd name="T5" fmla="*/ 2 h 31"/>
                <a:gd name="T6" fmla="*/ 0 w 38"/>
                <a:gd name="T7" fmla="*/ 3 h 31"/>
                <a:gd name="T8" fmla="*/ 0 w 38"/>
                <a:gd name="T9" fmla="*/ 4 h 31"/>
                <a:gd name="T10" fmla="*/ 32 w 38"/>
                <a:gd name="T11" fmla="*/ 31 h 31"/>
                <a:gd name="T12" fmla="*/ 34 w 38"/>
                <a:gd name="T13" fmla="*/ 29 h 31"/>
                <a:gd name="T14" fmla="*/ 36 w 38"/>
                <a:gd name="T15" fmla="*/ 25 h 31"/>
                <a:gd name="T16" fmla="*/ 37 w 38"/>
                <a:gd name="T17" fmla="*/ 22 h 31"/>
                <a:gd name="T18" fmla="*/ 38 w 38"/>
                <a:gd name="T19" fmla="*/ 18 h 31"/>
                <a:gd name="T20" fmla="*/ 0 w 38"/>
                <a:gd name="T21"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 h="31">
                  <a:moveTo>
                    <a:pt x="0" y="0"/>
                  </a:moveTo>
                  <a:lnTo>
                    <a:pt x="0" y="1"/>
                  </a:lnTo>
                  <a:lnTo>
                    <a:pt x="0" y="2"/>
                  </a:lnTo>
                  <a:lnTo>
                    <a:pt x="0" y="3"/>
                  </a:lnTo>
                  <a:lnTo>
                    <a:pt x="0" y="4"/>
                  </a:lnTo>
                  <a:lnTo>
                    <a:pt x="32" y="31"/>
                  </a:lnTo>
                  <a:lnTo>
                    <a:pt x="34" y="29"/>
                  </a:lnTo>
                  <a:lnTo>
                    <a:pt x="36" y="25"/>
                  </a:lnTo>
                  <a:lnTo>
                    <a:pt x="37" y="22"/>
                  </a:lnTo>
                  <a:lnTo>
                    <a:pt x="38" y="18"/>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Freeform 95"/>
            <p:cNvSpPr>
              <a:spLocks/>
            </p:cNvSpPr>
            <p:nvPr/>
          </p:nvSpPr>
          <p:spPr bwMode="auto">
            <a:xfrm>
              <a:off x="4252913" y="2101850"/>
              <a:ext cx="87312" cy="95250"/>
            </a:xfrm>
            <a:custGeom>
              <a:avLst/>
              <a:gdLst>
                <a:gd name="T0" fmla="*/ 55 w 111"/>
                <a:gd name="T1" fmla="*/ 85 h 119"/>
                <a:gd name="T2" fmla="*/ 48 w 111"/>
                <a:gd name="T3" fmla="*/ 82 h 119"/>
                <a:gd name="T4" fmla="*/ 44 w 111"/>
                <a:gd name="T5" fmla="*/ 76 h 119"/>
                <a:gd name="T6" fmla="*/ 41 w 111"/>
                <a:gd name="T7" fmla="*/ 68 h 119"/>
                <a:gd name="T8" fmla="*/ 40 w 111"/>
                <a:gd name="T9" fmla="*/ 59 h 119"/>
                <a:gd name="T10" fmla="*/ 40 w 111"/>
                <a:gd name="T11" fmla="*/ 51 h 119"/>
                <a:gd name="T12" fmla="*/ 43 w 111"/>
                <a:gd name="T13" fmla="*/ 43 h 119"/>
                <a:gd name="T14" fmla="*/ 47 w 111"/>
                <a:gd name="T15" fmla="*/ 38 h 119"/>
                <a:gd name="T16" fmla="*/ 55 w 111"/>
                <a:gd name="T17" fmla="*/ 35 h 119"/>
                <a:gd name="T18" fmla="*/ 63 w 111"/>
                <a:gd name="T19" fmla="*/ 38 h 119"/>
                <a:gd name="T20" fmla="*/ 68 w 111"/>
                <a:gd name="T21" fmla="*/ 43 h 119"/>
                <a:gd name="T22" fmla="*/ 70 w 111"/>
                <a:gd name="T23" fmla="*/ 51 h 119"/>
                <a:gd name="T24" fmla="*/ 70 w 111"/>
                <a:gd name="T25" fmla="*/ 59 h 119"/>
                <a:gd name="T26" fmla="*/ 70 w 111"/>
                <a:gd name="T27" fmla="*/ 61 h 119"/>
                <a:gd name="T28" fmla="*/ 70 w 111"/>
                <a:gd name="T29" fmla="*/ 61 h 119"/>
                <a:gd name="T30" fmla="*/ 70 w 111"/>
                <a:gd name="T31" fmla="*/ 62 h 119"/>
                <a:gd name="T32" fmla="*/ 70 w 111"/>
                <a:gd name="T33" fmla="*/ 62 h 119"/>
                <a:gd name="T34" fmla="*/ 108 w 111"/>
                <a:gd name="T35" fmla="*/ 80 h 119"/>
                <a:gd name="T36" fmla="*/ 109 w 111"/>
                <a:gd name="T37" fmla="*/ 74 h 119"/>
                <a:gd name="T38" fmla="*/ 109 w 111"/>
                <a:gd name="T39" fmla="*/ 70 h 119"/>
                <a:gd name="T40" fmla="*/ 111 w 111"/>
                <a:gd name="T41" fmla="*/ 64 h 119"/>
                <a:gd name="T42" fmla="*/ 111 w 111"/>
                <a:gd name="T43" fmla="*/ 58 h 119"/>
                <a:gd name="T44" fmla="*/ 109 w 111"/>
                <a:gd name="T45" fmla="*/ 47 h 119"/>
                <a:gd name="T46" fmla="*/ 107 w 111"/>
                <a:gd name="T47" fmla="*/ 35 h 119"/>
                <a:gd name="T48" fmla="*/ 103 w 111"/>
                <a:gd name="T49" fmla="*/ 26 h 119"/>
                <a:gd name="T50" fmla="*/ 97 w 111"/>
                <a:gd name="T51" fmla="*/ 17 h 119"/>
                <a:gd name="T52" fmla="*/ 89 w 111"/>
                <a:gd name="T53" fmla="*/ 10 h 119"/>
                <a:gd name="T54" fmla="*/ 79 w 111"/>
                <a:gd name="T55" fmla="*/ 4 h 119"/>
                <a:gd name="T56" fmla="*/ 68 w 111"/>
                <a:gd name="T57" fmla="*/ 1 h 119"/>
                <a:gd name="T58" fmla="*/ 55 w 111"/>
                <a:gd name="T59" fmla="*/ 0 h 119"/>
                <a:gd name="T60" fmla="*/ 43 w 111"/>
                <a:gd name="T61" fmla="*/ 1 h 119"/>
                <a:gd name="T62" fmla="*/ 32 w 111"/>
                <a:gd name="T63" fmla="*/ 4 h 119"/>
                <a:gd name="T64" fmla="*/ 23 w 111"/>
                <a:gd name="T65" fmla="*/ 10 h 119"/>
                <a:gd name="T66" fmla="*/ 15 w 111"/>
                <a:gd name="T67" fmla="*/ 17 h 119"/>
                <a:gd name="T68" fmla="*/ 8 w 111"/>
                <a:gd name="T69" fmla="*/ 26 h 119"/>
                <a:gd name="T70" fmla="*/ 3 w 111"/>
                <a:gd name="T71" fmla="*/ 35 h 119"/>
                <a:gd name="T72" fmla="*/ 1 w 111"/>
                <a:gd name="T73" fmla="*/ 47 h 119"/>
                <a:gd name="T74" fmla="*/ 0 w 111"/>
                <a:gd name="T75" fmla="*/ 58 h 119"/>
                <a:gd name="T76" fmla="*/ 1 w 111"/>
                <a:gd name="T77" fmla="*/ 71 h 119"/>
                <a:gd name="T78" fmla="*/ 3 w 111"/>
                <a:gd name="T79" fmla="*/ 82 h 119"/>
                <a:gd name="T80" fmla="*/ 8 w 111"/>
                <a:gd name="T81" fmla="*/ 93 h 119"/>
                <a:gd name="T82" fmla="*/ 14 w 111"/>
                <a:gd name="T83" fmla="*/ 102 h 119"/>
                <a:gd name="T84" fmla="*/ 22 w 111"/>
                <a:gd name="T85" fmla="*/ 109 h 119"/>
                <a:gd name="T86" fmla="*/ 31 w 111"/>
                <a:gd name="T87" fmla="*/ 115 h 119"/>
                <a:gd name="T88" fmla="*/ 43 w 111"/>
                <a:gd name="T89" fmla="*/ 118 h 119"/>
                <a:gd name="T90" fmla="*/ 55 w 111"/>
                <a:gd name="T91" fmla="*/ 119 h 119"/>
                <a:gd name="T92" fmla="*/ 63 w 111"/>
                <a:gd name="T93" fmla="*/ 119 h 119"/>
                <a:gd name="T94" fmla="*/ 71 w 111"/>
                <a:gd name="T95" fmla="*/ 117 h 119"/>
                <a:gd name="T96" fmla="*/ 78 w 111"/>
                <a:gd name="T97" fmla="*/ 115 h 119"/>
                <a:gd name="T98" fmla="*/ 84 w 111"/>
                <a:gd name="T99" fmla="*/ 112 h 119"/>
                <a:gd name="T100" fmla="*/ 90 w 111"/>
                <a:gd name="T101" fmla="*/ 108 h 119"/>
                <a:gd name="T102" fmla="*/ 94 w 111"/>
                <a:gd name="T103" fmla="*/ 103 h 119"/>
                <a:gd name="T104" fmla="*/ 99 w 111"/>
                <a:gd name="T105" fmla="*/ 99 h 119"/>
                <a:gd name="T106" fmla="*/ 103 w 111"/>
                <a:gd name="T107" fmla="*/ 93 h 119"/>
                <a:gd name="T108" fmla="*/ 70 w 111"/>
                <a:gd name="T109" fmla="*/ 66 h 119"/>
                <a:gd name="T110" fmla="*/ 69 w 111"/>
                <a:gd name="T111" fmla="*/ 73 h 119"/>
                <a:gd name="T112" fmla="*/ 66 w 111"/>
                <a:gd name="T113" fmla="*/ 79 h 119"/>
                <a:gd name="T114" fmla="*/ 61 w 111"/>
                <a:gd name="T115" fmla="*/ 84 h 119"/>
                <a:gd name="T116" fmla="*/ 55 w 111"/>
                <a:gd name="T117" fmla="*/ 85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11" h="119">
                  <a:moveTo>
                    <a:pt x="55" y="85"/>
                  </a:moveTo>
                  <a:lnTo>
                    <a:pt x="48" y="82"/>
                  </a:lnTo>
                  <a:lnTo>
                    <a:pt x="44" y="76"/>
                  </a:lnTo>
                  <a:lnTo>
                    <a:pt x="41" y="68"/>
                  </a:lnTo>
                  <a:lnTo>
                    <a:pt x="40" y="59"/>
                  </a:lnTo>
                  <a:lnTo>
                    <a:pt x="40" y="51"/>
                  </a:lnTo>
                  <a:lnTo>
                    <a:pt x="43" y="43"/>
                  </a:lnTo>
                  <a:lnTo>
                    <a:pt x="47" y="38"/>
                  </a:lnTo>
                  <a:lnTo>
                    <a:pt x="55" y="35"/>
                  </a:lnTo>
                  <a:lnTo>
                    <a:pt x="63" y="38"/>
                  </a:lnTo>
                  <a:lnTo>
                    <a:pt x="68" y="43"/>
                  </a:lnTo>
                  <a:lnTo>
                    <a:pt x="70" y="51"/>
                  </a:lnTo>
                  <a:lnTo>
                    <a:pt x="70" y="59"/>
                  </a:lnTo>
                  <a:lnTo>
                    <a:pt x="70" y="61"/>
                  </a:lnTo>
                  <a:lnTo>
                    <a:pt x="70" y="61"/>
                  </a:lnTo>
                  <a:lnTo>
                    <a:pt x="70" y="62"/>
                  </a:lnTo>
                  <a:lnTo>
                    <a:pt x="70" y="62"/>
                  </a:lnTo>
                  <a:lnTo>
                    <a:pt x="108" y="80"/>
                  </a:lnTo>
                  <a:lnTo>
                    <a:pt x="109" y="74"/>
                  </a:lnTo>
                  <a:lnTo>
                    <a:pt x="109" y="70"/>
                  </a:lnTo>
                  <a:lnTo>
                    <a:pt x="111" y="64"/>
                  </a:lnTo>
                  <a:lnTo>
                    <a:pt x="111" y="58"/>
                  </a:lnTo>
                  <a:lnTo>
                    <a:pt x="109" y="47"/>
                  </a:lnTo>
                  <a:lnTo>
                    <a:pt x="107" y="35"/>
                  </a:lnTo>
                  <a:lnTo>
                    <a:pt x="103" y="26"/>
                  </a:lnTo>
                  <a:lnTo>
                    <a:pt x="97" y="17"/>
                  </a:lnTo>
                  <a:lnTo>
                    <a:pt x="89" y="10"/>
                  </a:lnTo>
                  <a:lnTo>
                    <a:pt x="79" y="4"/>
                  </a:lnTo>
                  <a:lnTo>
                    <a:pt x="68" y="1"/>
                  </a:lnTo>
                  <a:lnTo>
                    <a:pt x="55" y="0"/>
                  </a:lnTo>
                  <a:lnTo>
                    <a:pt x="43" y="1"/>
                  </a:lnTo>
                  <a:lnTo>
                    <a:pt x="32" y="4"/>
                  </a:lnTo>
                  <a:lnTo>
                    <a:pt x="23" y="10"/>
                  </a:lnTo>
                  <a:lnTo>
                    <a:pt x="15" y="17"/>
                  </a:lnTo>
                  <a:lnTo>
                    <a:pt x="8" y="26"/>
                  </a:lnTo>
                  <a:lnTo>
                    <a:pt x="3" y="35"/>
                  </a:lnTo>
                  <a:lnTo>
                    <a:pt x="1" y="47"/>
                  </a:lnTo>
                  <a:lnTo>
                    <a:pt x="0" y="58"/>
                  </a:lnTo>
                  <a:lnTo>
                    <a:pt x="1" y="71"/>
                  </a:lnTo>
                  <a:lnTo>
                    <a:pt x="3" y="82"/>
                  </a:lnTo>
                  <a:lnTo>
                    <a:pt x="8" y="93"/>
                  </a:lnTo>
                  <a:lnTo>
                    <a:pt x="14" y="102"/>
                  </a:lnTo>
                  <a:lnTo>
                    <a:pt x="22" y="109"/>
                  </a:lnTo>
                  <a:lnTo>
                    <a:pt x="31" y="115"/>
                  </a:lnTo>
                  <a:lnTo>
                    <a:pt x="43" y="118"/>
                  </a:lnTo>
                  <a:lnTo>
                    <a:pt x="55" y="119"/>
                  </a:lnTo>
                  <a:lnTo>
                    <a:pt x="63" y="119"/>
                  </a:lnTo>
                  <a:lnTo>
                    <a:pt x="71" y="117"/>
                  </a:lnTo>
                  <a:lnTo>
                    <a:pt x="78" y="115"/>
                  </a:lnTo>
                  <a:lnTo>
                    <a:pt x="84" y="112"/>
                  </a:lnTo>
                  <a:lnTo>
                    <a:pt x="90" y="108"/>
                  </a:lnTo>
                  <a:lnTo>
                    <a:pt x="94" y="103"/>
                  </a:lnTo>
                  <a:lnTo>
                    <a:pt x="99" y="99"/>
                  </a:lnTo>
                  <a:lnTo>
                    <a:pt x="103" y="93"/>
                  </a:lnTo>
                  <a:lnTo>
                    <a:pt x="70" y="66"/>
                  </a:lnTo>
                  <a:lnTo>
                    <a:pt x="69" y="73"/>
                  </a:lnTo>
                  <a:lnTo>
                    <a:pt x="66" y="79"/>
                  </a:lnTo>
                  <a:lnTo>
                    <a:pt x="61" y="84"/>
                  </a:lnTo>
                  <a:lnTo>
                    <a:pt x="55" y="8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Freeform 96"/>
            <p:cNvSpPr>
              <a:spLocks/>
            </p:cNvSpPr>
            <p:nvPr/>
          </p:nvSpPr>
          <p:spPr bwMode="auto">
            <a:xfrm>
              <a:off x="4308475" y="2151063"/>
              <a:ext cx="30162" cy="23812"/>
            </a:xfrm>
            <a:custGeom>
              <a:avLst/>
              <a:gdLst>
                <a:gd name="T0" fmla="*/ 0 w 38"/>
                <a:gd name="T1" fmla="*/ 0 h 31"/>
                <a:gd name="T2" fmla="*/ 0 w 38"/>
                <a:gd name="T3" fmla="*/ 1 h 31"/>
                <a:gd name="T4" fmla="*/ 0 w 38"/>
                <a:gd name="T5" fmla="*/ 2 h 31"/>
                <a:gd name="T6" fmla="*/ 0 w 38"/>
                <a:gd name="T7" fmla="*/ 3 h 31"/>
                <a:gd name="T8" fmla="*/ 0 w 38"/>
                <a:gd name="T9" fmla="*/ 4 h 31"/>
                <a:gd name="T10" fmla="*/ 33 w 38"/>
                <a:gd name="T11" fmla="*/ 31 h 31"/>
                <a:gd name="T12" fmla="*/ 34 w 38"/>
                <a:gd name="T13" fmla="*/ 29 h 31"/>
                <a:gd name="T14" fmla="*/ 36 w 38"/>
                <a:gd name="T15" fmla="*/ 25 h 31"/>
                <a:gd name="T16" fmla="*/ 37 w 38"/>
                <a:gd name="T17" fmla="*/ 22 h 31"/>
                <a:gd name="T18" fmla="*/ 38 w 38"/>
                <a:gd name="T19" fmla="*/ 18 h 31"/>
                <a:gd name="T20" fmla="*/ 0 w 38"/>
                <a:gd name="T21"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 h="31">
                  <a:moveTo>
                    <a:pt x="0" y="0"/>
                  </a:moveTo>
                  <a:lnTo>
                    <a:pt x="0" y="1"/>
                  </a:lnTo>
                  <a:lnTo>
                    <a:pt x="0" y="2"/>
                  </a:lnTo>
                  <a:lnTo>
                    <a:pt x="0" y="3"/>
                  </a:lnTo>
                  <a:lnTo>
                    <a:pt x="0" y="4"/>
                  </a:lnTo>
                  <a:lnTo>
                    <a:pt x="33" y="31"/>
                  </a:lnTo>
                  <a:lnTo>
                    <a:pt x="34" y="29"/>
                  </a:lnTo>
                  <a:lnTo>
                    <a:pt x="36" y="25"/>
                  </a:lnTo>
                  <a:lnTo>
                    <a:pt x="37" y="22"/>
                  </a:lnTo>
                  <a:lnTo>
                    <a:pt x="38" y="18"/>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Freeform 97"/>
            <p:cNvSpPr>
              <a:spLocks/>
            </p:cNvSpPr>
            <p:nvPr/>
          </p:nvSpPr>
          <p:spPr bwMode="auto">
            <a:xfrm>
              <a:off x="3662363" y="1960563"/>
              <a:ext cx="46037" cy="92075"/>
            </a:xfrm>
            <a:custGeom>
              <a:avLst/>
              <a:gdLst>
                <a:gd name="T0" fmla="*/ 0 w 59"/>
                <a:gd name="T1" fmla="*/ 1 h 115"/>
                <a:gd name="T2" fmla="*/ 59 w 59"/>
                <a:gd name="T3" fmla="*/ 0 h 115"/>
                <a:gd name="T4" fmla="*/ 59 w 59"/>
                <a:gd name="T5" fmla="*/ 115 h 115"/>
                <a:gd name="T6" fmla="*/ 17 w 59"/>
                <a:gd name="T7" fmla="*/ 115 h 115"/>
                <a:gd name="T8" fmla="*/ 17 w 59"/>
                <a:gd name="T9" fmla="*/ 37 h 115"/>
                <a:gd name="T10" fmla="*/ 0 w 59"/>
                <a:gd name="T11" fmla="*/ 38 h 115"/>
                <a:gd name="T12" fmla="*/ 0 w 59"/>
                <a:gd name="T13" fmla="*/ 1 h 115"/>
              </a:gdLst>
              <a:ahLst/>
              <a:cxnLst>
                <a:cxn ang="0">
                  <a:pos x="T0" y="T1"/>
                </a:cxn>
                <a:cxn ang="0">
                  <a:pos x="T2" y="T3"/>
                </a:cxn>
                <a:cxn ang="0">
                  <a:pos x="T4" y="T5"/>
                </a:cxn>
                <a:cxn ang="0">
                  <a:pos x="T6" y="T7"/>
                </a:cxn>
                <a:cxn ang="0">
                  <a:pos x="T8" y="T9"/>
                </a:cxn>
                <a:cxn ang="0">
                  <a:pos x="T10" y="T11"/>
                </a:cxn>
                <a:cxn ang="0">
                  <a:pos x="T12" y="T13"/>
                </a:cxn>
              </a:cxnLst>
              <a:rect l="0" t="0" r="r" b="b"/>
              <a:pathLst>
                <a:path w="59" h="115">
                  <a:moveTo>
                    <a:pt x="0" y="1"/>
                  </a:moveTo>
                  <a:lnTo>
                    <a:pt x="59" y="0"/>
                  </a:lnTo>
                  <a:lnTo>
                    <a:pt x="59" y="115"/>
                  </a:lnTo>
                  <a:lnTo>
                    <a:pt x="17" y="115"/>
                  </a:lnTo>
                  <a:lnTo>
                    <a:pt x="17" y="37"/>
                  </a:lnTo>
                  <a:lnTo>
                    <a:pt x="0" y="38"/>
                  </a:lnTo>
                  <a:lnTo>
                    <a:pt x="0"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Freeform 98"/>
            <p:cNvSpPr>
              <a:spLocks/>
            </p:cNvSpPr>
            <p:nvPr/>
          </p:nvSpPr>
          <p:spPr bwMode="auto">
            <a:xfrm>
              <a:off x="3946525" y="1960563"/>
              <a:ext cx="47625" cy="92075"/>
            </a:xfrm>
            <a:custGeom>
              <a:avLst/>
              <a:gdLst>
                <a:gd name="T0" fmla="*/ 0 w 60"/>
                <a:gd name="T1" fmla="*/ 1 h 115"/>
                <a:gd name="T2" fmla="*/ 60 w 60"/>
                <a:gd name="T3" fmla="*/ 0 h 115"/>
                <a:gd name="T4" fmla="*/ 60 w 60"/>
                <a:gd name="T5" fmla="*/ 115 h 115"/>
                <a:gd name="T6" fmla="*/ 19 w 60"/>
                <a:gd name="T7" fmla="*/ 115 h 115"/>
                <a:gd name="T8" fmla="*/ 19 w 60"/>
                <a:gd name="T9" fmla="*/ 37 h 115"/>
                <a:gd name="T10" fmla="*/ 0 w 60"/>
                <a:gd name="T11" fmla="*/ 38 h 115"/>
                <a:gd name="T12" fmla="*/ 0 w 60"/>
                <a:gd name="T13" fmla="*/ 1 h 115"/>
              </a:gdLst>
              <a:ahLst/>
              <a:cxnLst>
                <a:cxn ang="0">
                  <a:pos x="T0" y="T1"/>
                </a:cxn>
                <a:cxn ang="0">
                  <a:pos x="T2" y="T3"/>
                </a:cxn>
                <a:cxn ang="0">
                  <a:pos x="T4" y="T5"/>
                </a:cxn>
                <a:cxn ang="0">
                  <a:pos x="T6" y="T7"/>
                </a:cxn>
                <a:cxn ang="0">
                  <a:pos x="T8" y="T9"/>
                </a:cxn>
                <a:cxn ang="0">
                  <a:pos x="T10" y="T11"/>
                </a:cxn>
                <a:cxn ang="0">
                  <a:pos x="T12" y="T13"/>
                </a:cxn>
              </a:cxnLst>
              <a:rect l="0" t="0" r="r" b="b"/>
              <a:pathLst>
                <a:path w="60" h="115">
                  <a:moveTo>
                    <a:pt x="0" y="1"/>
                  </a:moveTo>
                  <a:lnTo>
                    <a:pt x="60" y="0"/>
                  </a:lnTo>
                  <a:lnTo>
                    <a:pt x="60" y="115"/>
                  </a:lnTo>
                  <a:lnTo>
                    <a:pt x="19" y="115"/>
                  </a:lnTo>
                  <a:lnTo>
                    <a:pt x="19" y="37"/>
                  </a:lnTo>
                  <a:lnTo>
                    <a:pt x="0" y="38"/>
                  </a:lnTo>
                  <a:lnTo>
                    <a:pt x="0"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Freeform 99"/>
            <p:cNvSpPr>
              <a:spLocks/>
            </p:cNvSpPr>
            <p:nvPr/>
          </p:nvSpPr>
          <p:spPr bwMode="auto">
            <a:xfrm>
              <a:off x="4035425" y="1960563"/>
              <a:ext cx="47625" cy="92075"/>
            </a:xfrm>
            <a:custGeom>
              <a:avLst/>
              <a:gdLst>
                <a:gd name="T0" fmla="*/ 0 w 59"/>
                <a:gd name="T1" fmla="*/ 1 h 115"/>
                <a:gd name="T2" fmla="*/ 59 w 59"/>
                <a:gd name="T3" fmla="*/ 0 h 115"/>
                <a:gd name="T4" fmla="*/ 59 w 59"/>
                <a:gd name="T5" fmla="*/ 115 h 115"/>
                <a:gd name="T6" fmla="*/ 17 w 59"/>
                <a:gd name="T7" fmla="*/ 115 h 115"/>
                <a:gd name="T8" fmla="*/ 17 w 59"/>
                <a:gd name="T9" fmla="*/ 37 h 115"/>
                <a:gd name="T10" fmla="*/ 0 w 59"/>
                <a:gd name="T11" fmla="*/ 38 h 115"/>
                <a:gd name="T12" fmla="*/ 0 w 59"/>
                <a:gd name="T13" fmla="*/ 1 h 115"/>
              </a:gdLst>
              <a:ahLst/>
              <a:cxnLst>
                <a:cxn ang="0">
                  <a:pos x="T0" y="T1"/>
                </a:cxn>
                <a:cxn ang="0">
                  <a:pos x="T2" y="T3"/>
                </a:cxn>
                <a:cxn ang="0">
                  <a:pos x="T4" y="T5"/>
                </a:cxn>
                <a:cxn ang="0">
                  <a:pos x="T6" y="T7"/>
                </a:cxn>
                <a:cxn ang="0">
                  <a:pos x="T8" y="T9"/>
                </a:cxn>
                <a:cxn ang="0">
                  <a:pos x="T10" y="T11"/>
                </a:cxn>
                <a:cxn ang="0">
                  <a:pos x="T12" y="T13"/>
                </a:cxn>
              </a:cxnLst>
              <a:rect l="0" t="0" r="r" b="b"/>
              <a:pathLst>
                <a:path w="59" h="115">
                  <a:moveTo>
                    <a:pt x="0" y="1"/>
                  </a:moveTo>
                  <a:lnTo>
                    <a:pt x="59" y="0"/>
                  </a:lnTo>
                  <a:lnTo>
                    <a:pt x="59" y="115"/>
                  </a:lnTo>
                  <a:lnTo>
                    <a:pt x="17" y="115"/>
                  </a:lnTo>
                  <a:lnTo>
                    <a:pt x="17" y="37"/>
                  </a:lnTo>
                  <a:lnTo>
                    <a:pt x="0" y="38"/>
                  </a:lnTo>
                  <a:lnTo>
                    <a:pt x="0"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Freeform 100"/>
            <p:cNvSpPr>
              <a:spLocks/>
            </p:cNvSpPr>
            <p:nvPr/>
          </p:nvSpPr>
          <p:spPr bwMode="auto">
            <a:xfrm>
              <a:off x="4111625" y="1960563"/>
              <a:ext cx="47625" cy="92075"/>
            </a:xfrm>
            <a:custGeom>
              <a:avLst/>
              <a:gdLst>
                <a:gd name="T0" fmla="*/ 0 w 60"/>
                <a:gd name="T1" fmla="*/ 1 h 115"/>
                <a:gd name="T2" fmla="*/ 60 w 60"/>
                <a:gd name="T3" fmla="*/ 0 h 115"/>
                <a:gd name="T4" fmla="*/ 60 w 60"/>
                <a:gd name="T5" fmla="*/ 115 h 115"/>
                <a:gd name="T6" fmla="*/ 17 w 60"/>
                <a:gd name="T7" fmla="*/ 115 h 115"/>
                <a:gd name="T8" fmla="*/ 17 w 60"/>
                <a:gd name="T9" fmla="*/ 37 h 115"/>
                <a:gd name="T10" fmla="*/ 0 w 60"/>
                <a:gd name="T11" fmla="*/ 38 h 115"/>
                <a:gd name="T12" fmla="*/ 0 w 60"/>
                <a:gd name="T13" fmla="*/ 1 h 115"/>
              </a:gdLst>
              <a:ahLst/>
              <a:cxnLst>
                <a:cxn ang="0">
                  <a:pos x="T0" y="T1"/>
                </a:cxn>
                <a:cxn ang="0">
                  <a:pos x="T2" y="T3"/>
                </a:cxn>
                <a:cxn ang="0">
                  <a:pos x="T4" y="T5"/>
                </a:cxn>
                <a:cxn ang="0">
                  <a:pos x="T6" y="T7"/>
                </a:cxn>
                <a:cxn ang="0">
                  <a:pos x="T8" y="T9"/>
                </a:cxn>
                <a:cxn ang="0">
                  <a:pos x="T10" y="T11"/>
                </a:cxn>
                <a:cxn ang="0">
                  <a:pos x="T12" y="T13"/>
                </a:cxn>
              </a:cxnLst>
              <a:rect l="0" t="0" r="r" b="b"/>
              <a:pathLst>
                <a:path w="60" h="115">
                  <a:moveTo>
                    <a:pt x="0" y="1"/>
                  </a:moveTo>
                  <a:lnTo>
                    <a:pt x="60" y="0"/>
                  </a:lnTo>
                  <a:lnTo>
                    <a:pt x="60" y="115"/>
                  </a:lnTo>
                  <a:lnTo>
                    <a:pt x="17" y="115"/>
                  </a:lnTo>
                  <a:lnTo>
                    <a:pt x="17" y="37"/>
                  </a:lnTo>
                  <a:lnTo>
                    <a:pt x="0" y="38"/>
                  </a:lnTo>
                  <a:lnTo>
                    <a:pt x="0"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Freeform 101"/>
            <p:cNvSpPr>
              <a:spLocks/>
            </p:cNvSpPr>
            <p:nvPr/>
          </p:nvSpPr>
          <p:spPr bwMode="auto">
            <a:xfrm>
              <a:off x="4294188" y="1960563"/>
              <a:ext cx="47625" cy="92075"/>
            </a:xfrm>
            <a:custGeom>
              <a:avLst/>
              <a:gdLst>
                <a:gd name="T0" fmla="*/ 0 w 59"/>
                <a:gd name="T1" fmla="*/ 1 h 115"/>
                <a:gd name="T2" fmla="*/ 59 w 59"/>
                <a:gd name="T3" fmla="*/ 0 h 115"/>
                <a:gd name="T4" fmla="*/ 59 w 59"/>
                <a:gd name="T5" fmla="*/ 115 h 115"/>
                <a:gd name="T6" fmla="*/ 17 w 59"/>
                <a:gd name="T7" fmla="*/ 115 h 115"/>
                <a:gd name="T8" fmla="*/ 17 w 59"/>
                <a:gd name="T9" fmla="*/ 37 h 115"/>
                <a:gd name="T10" fmla="*/ 0 w 59"/>
                <a:gd name="T11" fmla="*/ 38 h 115"/>
                <a:gd name="T12" fmla="*/ 0 w 59"/>
                <a:gd name="T13" fmla="*/ 1 h 115"/>
              </a:gdLst>
              <a:ahLst/>
              <a:cxnLst>
                <a:cxn ang="0">
                  <a:pos x="T0" y="T1"/>
                </a:cxn>
                <a:cxn ang="0">
                  <a:pos x="T2" y="T3"/>
                </a:cxn>
                <a:cxn ang="0">
                  <a:pos x="T4" y="T5"/>
                </a:cxn>
                <a:cxn ang="0">
                  <a:pos x="T6" y="T7"/>
                </a:cxn>
                <a:cxn ang="0">
                  <a:pos x="T8" y="T9"/>
                </a:cxn>
                <a:cxn ang="0">
                  <a:pos x="T10" y="T11"/>
                </a:cxn>
                <a:cxn ang="0">
                  <a:pos x="T12" y="T13"/>
                </a:cxn>
              </a:cxnLst>
              <a:rect l="0" t="0" r="r" b="b"/>
              <a:pathLst>
                <a:path w="59" h="115">
                  <a:moveTo>
                    <a:pt x="0" y="1"/>
                  </a:moveTo>
                  <a:lnTo>
                    <a:pt x="59" y="0"/>
                  </a:lnTo>
                  <a:lnTo>
                    <a:pt x="59" y="115"/>
                  </a:lnTo>
                  <a:lnTo>
                    <a:pt x="17" y="115"/>
                  </a:lnTo>
                  <a:lnTo>
                    <a:pt x="17" y="37"/>
                  </a:lnTo>
                  <a:lnTo>
                    <a:pt x="0" y="38"/>
                  </a:lnTo>
                  <a:lnTo>
                    <a:pt x="0"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Freeform 102"/>
            <p:cNvSpPr>
              <a:spLocks/>
            </p:cNvSpPr>
            <p:nvPr/>
          </p:nvSpPr>
          <p:spPr bwMode="auto">
            <a:xfrm>
              <a:off x="3444875" y="1958975"/>
              <a:ext cx="88900" cy="95250"/>
            </a:xfrm>
            <a:custGeom>
              <a:avLst/>
              <a:gdLst>
                <a:gd name="T0" fmla="*/ 55 w 110"/>
                <a:gd name="T1" fmla="*/ 85 h 120"/>
                <a:gd name="T2" fmla="*/ 48 w 110"/>
                <a:gd name="T3" fmla="*/ 83 h 120"/>
                <a:gd name="T4" fmla="*/ 44 w 110"/>
                <a:gd name="T5" fmla="*/ 76 h 120"/>
                <a:gd name="T6" fmla="*/ 41 w 110"/>
                <a:gd name="T7" fmla="*/ 68 h 120"/>
                <a:gd name="T8" fmla="*/ 40 w 110"/>
                <a:gd name="T9" fmla="*/ 60 h 120"/>
                <a:gd name="T10" fmla="*/ 40 w 110"/>
                <a:gd name="T11" fmla="*/ 52 h 120"/>
                <a:gd name="T12" fmla="*/ 42 w 110"/>
                <a:gd name="T13" fmla="*/ 44 h 120"/>
                <a:gd name="T14" fmla="*/ 47 w 110"/>
                <a:gd name="T15" fmla="*/ 38 h 120"/>
                <a:gd name="T16" fmla="*/ 55 w 110"/>
                <a:gd name="T17" fmla="*/ 35 h 120"/>
                <a:gd name="T18" fmla="*/ 63 w 110"/>
                <a:gd name="T19" fmla="*/ 38 h 120"/>
                <a:gd name="T20" fmla="*/ 68 w 110"/>
                <a:gd name="T21" fmla="*/ 44 h 120"/>
                <a:gd name="T22" fmla="*/ 70 w 110"/>
                <a:gd name="T23" fmla="*/ 52 h 120"/>
                <a:gd name="T24" fmla="*/ 70 w 110"/>
                <a:gd name="T25" fmla="*/ 60 h 120"/>
                <a:gd name="T26" fmla="*/ 70 w 110"/>
                <a:gd name="T27" fmla="*/ 61 h 120"/>
                <a:gd name="T28" fmla="*/ 70 w 110"/>
                <a:gd name="T29" fmla="*/ 61 h 120"/>
                <a:gd name="T30" fmla="*/ 70 w 110"/>
                <a:gd name="T31" fmla="*/ 61 h 120"/>
                <a:gd name="T32" fmla="*/ 70 w 110"/>
                <a:gd name="T33" fmla="*/ 62 h 120"/>
                <a:gd name="T34" fmla="*/ 108 w 110"/>
                <a:gd name="T35" fmla="*/ 79 h 120"/>
                <a:gd name="T36" fmla="*/ 109 w 110"/>
                <a:gd name="T37" fmla="*/ 75 h 120"/>
                <a:gd name="T38" fmla="*/ 109 w 110"/>
                <a:gd name="T39" fmla="*/ 70 h 120"/>
                <a:gd name="T40" fmla="*/ 110 w 110"/>
                <a:gd name="T41" fmla="*/ 64 h 120"/>
                <a:gd name="T42" fmla="*/ 110 w 110"/>
                <a:gd name="T43" fmla="*/ 59 h 120"/>
                <a:gd name="T44" fmla="*/ 109 w 110"/>
                <a:gd name="T45" fmla="*/ 46 h 120"/>
                <a:gd name="T46" fmla="*/ 107 w 110"/>
                <a:gd name="T47" fmla="*/ 35 h 120"/>
                <a:gd name="T48" fmla="*/ 102 w 110"/>
                <a:gd name="T49" fmla="*/ 25 h 120"/>
                <a:gd name="T50" fmla="*/ 97 w 110"/>
                <a:gd name="T51" fmla="*/ 17 h 120"/>
                <a:gd name="T52" fmla="*/ 89 w 110"/>
                <a:gd name="T53" fmla="*/ 9 h 120"/>
                <a:gd name="T54" fmla="*/ 79 w 110"/>
                <a:gd name="T55" fmla="*/ 4 h 120"/>
                <a:gd name="T56" fmla="*/ 68 w 110"/>
                <a:gd name="T57" fmla="*/ 1 h 120"/>
                <a:gd name="T58" fmla="*/ 55 w 110"/>
                <a:gd name="T59" fmla="*/ 0 h 120"/>
                <a:gd name="T60" fmla="*/ 42 w 110"/>
                <a:gd name="T61" fmla="*/ 1 h 120"/>
                <a:gd name="T62" fmla="*/ 32 w 110"/>
                <a:gd name="T63" fmla="*/ 4 h 120"/>
                <a:gd name="T64" fmla="*/ 23 w 110"/>
                <a:gd name="T65" fmla="*/ 9 h 120"/>
                <a:gd name="T66" fmla="*/ 15 w 110"/>
                <a:gd name="T67" fmla="*/ 17 h 120"/>
                <a:gd name="T68" fmla="*/ 8 w 110"/>
                <a:gd name="T69" fmla="*/ 25 h 120"/>
                <a:gd name="T70" fmla="*/ 3 w 110"/>
                <a:gd name="T71" fmla="*/ 35 h 120"/>
                <a:gd name="T72" fmla="*/ 1 w 110"/>
                <a:gd name="T73" fmla="*/ 46 h 120"/>
                <a:gd name="T74" fmla="*/ 0 w 110"/>
                <a:gd name="T75" fmla="*/ 59 h 120"/>
                <a:gd name="T76" fmla="*/ 1 w 110"/>
                <a:gd name="T77" fmla="*/ 71 h 120"/>
                <a:gd name="T78" fmla="*/ 3 w 110"/>
                <a:gd name="T79" fmla="*/ 83 h 120"/>
                <a:gd name="T80" fmla="*/ 8 w 110"/>
                <a:gd name="T81" fmla="*/ 93 h 120"/>
                <a:gd name="T82" fmla="*/ 14 w 110"/>
                <a:gd name="T83" fmla="*/ 102 h 120"/>
                <a:gd name="T84" fmla="*/ 22 w 110"/>
                <a:gd name="T85" fmla="*/ 109 h 120"/>
                <a:gd name="T86" fmla="*/ 31 w 110"/>
                <a:gd name="T87" fmla="*/ 115 h 120"/>
                <a:gd name="T88" fmla="*/ 42 w 110"/>
                <a:gd name="T89" fmla="*/ 118 h 120"/>
                <a:gd name="T90" fmla="*/ 55 w 110"/>
                <a:gd name="T91" fmla="*/ 120 h 120"/>
                <a:gd name="T92" fmla="*/ 63 w 110"/>
                <a:gd name="T93" fmla="*/ 120 h 120"/>
                <a:gd name="T94" fmla="*/ 71 w 110"/>
                <a:gd name="T95" fmla="*/ 117 h 120"/>
                <a:gd name="T96" fmla="*/ 78 w 110"/>
                <a:gd name="T97" fmla="*/ 115 h 120"/>
                <a:gd name="T98" fmla="*/ 84 w 110"/>
                <a:gd name="T99" fmla="*/ 113 h 120"/>
                <a:gd name="T100" fmla="*/ 90 w 110"/>
                <a:gd name="T101" fmla="*/ 108 h 120"/>
                <a:gd name="T102" fmla="*/ 94 w 110"/>
                <a:gd name="T103" fmla="*/ 103 h 120"/>
                <a:gd name="T104" fmla="*/ 99 w 110"/>
                <a:gd name="T105" fmla="*/ 99 h 120"/>
                <a:gd name="T106" fmla="*/ 102 w 110"/>
                <a:gd name="T107" fmla="*/ 93 h 120"/>
                <a:gd name="T108" fmla="*/ 70 w 110"/>
                <a:gd name="T109" fmla="*/ 67 h 120"/>
                <a:gd name="T110" fmla="*/ 69 w 110"/>
                <a:gd name="T111" fmla="*/ 72 h 120"/>
                <a:gd name="T112" fmla="*/ 66 w 110"/>
                <a:gd name="T113" fmla="*/ 79 h 120"/>
                <a:gd name="T114" fmla="*/ 61 w 110"/>
                <a:gd name="T115" fmla="*/ 83 h 120"/>
                <a:gd name="T116" fmla="*/ 55 w 110"/>
                <a:gd name="T117" fmla="*/ 85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10" h="120">
                  <a:moveTo>
                    <a:pt x="55" y="85"/>
                  </a:moveTo>
                  <a:lnTo>
                    <a:pt x="48" y="83"/>
                  </a:lnTo>
                  <a:lnTo>
                    <a:pt x="44" y="76"/>
                  </a:lnTo>
                  <a:lnTo>
                    <a:pt x="41" y="68"/>
                  </a:lnTo>
                  <a:lnTo>
                    <a:pt x="40" y="60"/>
                  </a:lnTo>
                  <a:lnTo>
                    <a:pt x="40" y="52"/>
                  </a:lnTo>
                  <a:lnTo>
                    <a:pt x="42" y="44"/>
                  </a:lnTo>
                  <a:lnTo>
                    <a:pt x="47" y="38"/>
                  </a:lnTo>
                  <a:lnTo>
                    <a:pt x="55" y="35"/>
                  </a:lnTo>
                  <a:lnTo>
                    <a:pt x="63" y="38"/>
                  </a:lnTo>
                  <a:lnTo>
                    <a:pt x="68" y="44"/>
                  </a:lnTo>
                  <a:lnTo>
                    <a:pt x="70" y="52"/>
                  </a:lnTo>
                  <a:lnTo>
                    <a:pt x="70" y="60"/>
                  </a:lnTo>
                  <a:lnTo>
                    <a:pt x="70" y="61"/>
                  </a:lnTo>
                  <a:lnTo>
                    <a:pt x="70" y="61"/>
                  </a:lnTo>
                  <a:lnTo>
                    <a:pt x="70" y="61"/>
                  </a:lnTo>
                  <a:lnTo>
                    <a:pt x="70" y="62"/>
                  </a:lnTo>
                  <a:lnTo>
                    <a:pt x="108" y="79"/>
                  </a:lnTo>
                  <a:lnTo>
                    <a:pt x="109" y="75"/>
                  </a:lnTo>
                  <a:lnTo>
                    <a:pt x="109" y="70"/>
                  </a:lnTo>
                  <a:lnTo>
                    <a:pt x="110" y="64"/>
                  </a:lnTo>
                  <a:lnTo>
                    <a:pt x="110" y="59"/>
                  </a:lnTo>
                  <a:lnTo>
                    <a:pt x="109" y="46"/>
                  </a:lnTo>
                  <a:lnTo>
                    <a:pt x="107" y="35"/>
                  </a:lnTo>
                  <a:lnTo>
                    <a:pt x="102" y="25"/>
                  </a:lnTo>
                  <a:lnTo>
                    <a:pt x="97" y="17"/>
                  </a:lnTo>
                  <a:lnTo>
                    <a:pt x="89" y="9"/>
                  </a:lnTo>
                  <a:lnTo>
                    <a:pt x="79" y="4"/>
                  </a:lnTo>
                  <a:lnTo>
                    <a:pt x="68" y="1"/>
                  </a:lnTo>
                  <a:lnTo>
                    <a:pt x="55" y="0"/>
                  </a:lnTo>
                  <a:lnTo>
                    <a:pt x="42" y="1"/>
                  </a:lnTo>
                  <a:lnTo>
                    <a:pt x="32" y="4"/>
                  </a:lnTo>
                  <a:lnTo>
                    <a:pt x="23" y="9"/>
                  </a:lnTo>
                  <a:lnTo>
                    <a:pt x="15" y="17"/>
                  </a:lnTo>
                  <a:lnTo>
                    <a:pt x="8" y="25"/>
                  </a:lnTo>
                  <a:lnTo>
                    <a:pt x="3" y="35"/>
                  </a:lnTo>
                  <a:lnTo>
                    <a:pt x="1" y="46"/>
                  </a:lnTo>
                  <a:lnTo>
                    <a:pt x="0" y="59"/>
                  </a:lnTo>
                  <a:lnTo>
                    <a:pt x="1" y="71"/>
                  </a:lnTo>
                  <a:lnTo>
                    <a:pt x="3" y="83"/>
                  </a:lnTo>
                  <a:lnTo>
                    <a:pt x="8" y="93"/>
                  </a:lnTo>
                  <a:lnTo>
                    <a:pt x="14" y="102"/>
                  </a:lnTo>
                  <a:lnTo>
                    <a:pt x="22" y="109"/>
                  </a:lnTo>
                  <a:lnTo>
                    <a:pt x="31" y="115"/>
                  </a:lnTo>
                  <a:lnTo>
                    <a:pt x="42" y="118"/>
                  </a:lnTo>
                  <a:lnTo>
                    <a:pt x="55" y="120"/>
                  </a:lnTo>
                  <a:lnTo>
                    <a:pt x="63" y="120"/>
                  </a:lnTo>
                  <a:lnTo>
                    <a:pt x="71" y="117"/>
                  </a:lnTo>
                  <a:lnTo>
                    <a:pt x="78" y="115"/>
                  </a:lnTo>
                  <a:lnTo>
                    <a:pt x="84" y="113"/>
                  </a:lnTo>
                  <a:lnTo>
                    <a:pt x="90" y="108"/>
                  </a:lnTo>
                  <a:lnTo>
                    <a:pt x="94" y="103"/>
                  </a:lnTo>
                  <a:lnTo>
                    <a:pt x="99" y="99"/>
                  </a:lnTo>
                  <a:lnTo>
                    <a:pt x="102" y="93"/>
                  </a:lnTo>
                  <a:lnTo>
                    <a:pt x="70" y="67"/>
                  </a:lnTo>
                  <a:lnTo>
                    <a:pt x="69" y="72"/>
                  </a:lnTo>
                  <a:lnTo>
                    <a:pt x="66" y="79"/>
                  </a:lnTo>
                  <a:lnTo>
                    <a:pt x="61" y="83"/>
                  </a:lnTo>
                  <a:lnTo>
                    <a:pt x="55" y="8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Freeform 103"/>
            <p:cNvSpPr>
              <a:spLocks/>
            </p:cNvSpPr>
            <p:nvPr/>
          </p:nvSpPr>
          <p:spPr bwMode="auto">
            <a:xfrm>
              <a:off x="3502025" y="2008188"/>
              <a:ext cx="30162" cy="25400"/>
            </a:xfrm>
            <a:custGeom>
              <a:avLst/>
              <a:gdLst>
                <a:gd name="T0" fmla="*/ 0 w 38"/>
                <a:gd name="T1" fmla="*/ 0 h 31"/>
                <a:gd name="T2" fmla="*/ 0 w 38"/>
                <a:gd name="T3" fmla="*/ 1 h 31"/>
                <a:gd name="T4" fmla="*/ 0 w 38"/>
                <a:gd name="T5" fmla="*/ 2 h 31"/>
                <a:gd name="T6" fmla="*/ 0 w 38"/>
                <a:gd name="T7" fmla="*/ 3 h 31"/>
                <a:gd name="T8" fmla="*/ 0 w 38"/>
                <a:gd name="T9" fmla="*/ 5 h 31"/>
                <a:gd name="T10" fmla="*/ 32 w 38"/>
                <a:gd name="T11" fmla="*/ 31 h 31"/>
                <a:gd name="T12" fmla="*/ 34 w 38"/>
                <a:gd name="T13" fmla="*/ 28 h 31"/>
                <a:gd name="T14" fmla="*/ 36 w 38"/>
                <a:gd name="T15" fmla="*/ 24 h 31"/>
                <a:gd name="T16" fmla="*/ 37 w 38"/>
                <a:gd name="T17" fmla="*/ 21 h 31"/>
                <a:gd name="T18" fmla="*/ 38 w 38"/>
                <a:gd name="T19" fmla="*/ 17 h 31"/>
                <a:gd name="T20" fmla="*/ 0 w 38"/>
                <a:gd name="T21"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 h="31">
                  <a:moveTo>
                    <a:pt x="0" y="0"/>
                  </a:moveTo>
                  <a:lnTo>
                    <a:pt x="0" y="1"/>
                  </a:lnTo>
                  <a:lnTo>
                    <a:pt x="0" y="2"/>
                  </a:lnTo>
                  <a:lnTo>
                    <a:pt x="0" y="3"/>
                  </a:lnTo>
                  <a:lnTo>
                    <a:pt x="0" y="5"/>
                  </a:lnTo>
                  <a:lnTo>
                    <a:pt x="32" y="31"/>
                  </a:lnTo>
                  <a:lnTo>
                    <a:pt x="34" y="28"/>
                  </a:lnTo>
                  <a:lnTo>
                    <a:pt x="36" y="24"/>
                  </a:lnTo>
                  <a:lnTo>
                    <a:pt x="37" y="21"/>
                  </a:lnTo>
                  <a:lnTo>
                    <a:pt x="38" y="17"/>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Freeform 104"/>
            <p:cNvSpPr>
              <a:spLocks/>
            </p:cNvSpPr>
            <p:nvPr/>
          </p:nvSpPr>
          <p:spPr bwMode="auto">
            <a:xfrm>
              <a:off x="3340100" y="1958975"/>
              <a:ext cx="87312" cy="95250"/>
            </a:xfrm>
            <a:custGeom>
              <a:avLst/>
              <a:gdLst>
                <a:gd name="T0" fmla="*/ 56 w 111"/>
                <a:gd name="T1" fmla="*/ 85 h 120"/>
                <a:gd name="T2" fmla="*/ 49 w 111"/>
                <a:gd name="T3" fmla="*/ 83 h 120"/>
                <a:gd name="T4" fmla="*/ 44 w 111"/>
                <a:gd name="T5" fmla="*/ 76 h 120"/>
                <a:gd name="T6" fmla="*/ 42 w 111"/>
                <a:gd name="T7" fmla="*/ 68 h 120"/>
                <a:gd name="T8" fmla="*/ 41 w 111"/>
                <a:gd name="T9" fmla="*/ 60 h 120"/>
                <a:gd name="T10" fmla="*/ 41 w 111"/>
                <a:gd name="T11" fmla="*/ 52 h 120"/>
                <a:gd name="T12" fmla="*/ 43 w 111"/>
                <a:gd name="T13" fmla="*/ 44 h 120"/>
                <a:gd name="T14" fmla="*/ 47 w 111"/>
                <a:gd name="T15" fmla="*/ 38 h 120"/>
                <a:gd name="T16" fmla="*/ 56 w 111"/>
                <a:gd name="T17" fmla="*/ 35 h 120"/>
                <a:gd name="T18" fmla="*/ 64 w 111"/>
                <a:gd name="T19" fmla="*/ 38 h 120"/>
                <a:gd name="T20" fmla="*/ 68 w 111"/>
                <a:gd name="T21" fmla="*/ 44 h 120"/>
                <a:gd name="T22" fmla="*/ 71 w 111"/>
                <a:gd name="T23" fmla="*/ 52 h 120"/>
                <a:gd name="T24" fmla="*/ 71 w 111"/>
                <a:gd name="T25" fmla="*/ 60 h 120"/>
                <a:gd name="T26" fmla="*/ 71 w 111"/>
                <a:gd name="T27" fmla="*/ 61 h 120"/>
                <a:gd name="T28" fmla="*/ 71 w 111"/>
                <a:gd name="T29" fmla="*/ 61 h 120"/>
                <a:gd name="T30" fmla="*/ 71 w 111"/>
                <a:gd name="T31" fmla="*/ 61 h 120"/>
                <a:gd name="T32" fmla="*/ 71 w 111"/>
                <a:gd name="T33" fmla="*/ 62 h 120"/>
                <a:gd name="T34" fmla="*/ 107 w 111"/>
                <a:gd name="T35" fmla="*/ 79 h 120"/>
                <a:gd name="T36" fmla="*/ 109 w 111"/>
                <a:gd name="T37" fmla="*/ 75 h 120"/>
                <a:gd name="T38" fmla="*/ 110 w 111"/>
                <a:gd name="T39" fmla="*/ 70 h 120"/>
                <a:gd name="T40" fmla="*/ 111 w 111"/>
                <a:gd name="T41" fmla="*/ 64 h 120"/>
                <a:gd name="T42" fmla="*/ 111 w 111"/>
                <a:gd name="T43" fmla="*/ 59 h 120"/>
                <a:gd name="T44" fmla="*/ 110 w 111"/>
                <a:gd name="T45" fmla="*/ 46 h 120"/>
                <a:gd name="T46" fmla="*/ 107 w 111"/>
                <a:gd name="T47" fmla="*/ 35 h 120"/>
                <a:gd name="T48" fmla="*/ 103 w 111"/>
                <a:gd name="T49" fmla="*/ 25 h 120"/>
                <a:gd name="T50" fmla="*/ 96 w 111"/>
                <a:gd name="T51" fmla="*/ 17 h 120"/>
                <a:gd name="T52" fmla="*/ 88 w 111"/>
                <a:gd name="T53" fmla="*/ 9 h 120"/>
                <a:gd name="T54" fmla="*/ 79 w 111"/>
                <a:gd name="T55" fmla="*/ 4 h 120"/>
                <a:gd name="T56" fmla="*/ 68 w 111"/>
                <a:gd name="T57" fmla="*/ 1 h 120"/>
                <a:gd name="T58" fmla="*/ 56 w 111"/>
                <a:gd name="T59" fmla="*/ 0 h 120"/>
                <a:gd name="T60" fmla="*/ 43 w 111"/>
                <a:gd name="T61" fmla="*/ 1 h 120"/>
                <a:gd name="T62" fmla="*/ 33 w 111"/>
                <a:gd name="T63" fmla="*/ 4 h 120"/>
                <a:gd name="T64" fmla="*/ 23 w 111"/>
                <a:gd name="T65" fmla="*/ 9 h 120"/>
                <a:gd name="T66" fmla="*/ 15 w 111"/>
                <a:gd name="T67" fmla="*/ 17 h 120"/>
                <a:gd name="T68" fmla="*/ 8 w 111"/>
                <a:gd name="T69" fmla="*/ 25 h 120"/>
                <a:gd name="T70" fmla="*/ 4 w 111"/>
                <a:gd name="T71" fmla="*/ 35 h 120"/>
                <a:gd name="T72" fmla="*/ 1 w 111"/>
                <a:gd name="T73" fmla="*/ 46 h 120"/>
                <a:gd name="T74" fmla="*/ 0 w 111"/>
                <a:gd name="T75" fmla="*/ 59 h 120"/>
                <a:gd name="T76" fmla="*/ 1 w 111"/>
                <a:gd name="T77" fmla="*/ 71 h 120"/>
                <a:gd name="T78" fmla="*/ 4 w 111"/>
                <a:gd name="T79" fmla="*/ 83 h 120"/>
                <a:gd name="T80" fmla="*/ 8 w 111"/>
                <a:gd name="T81" fmla="*/ 93 h 120"/>
                <a:gd name="T82" fmla="*/ 14 w 111"/>
                <a:gd name="T83" fmla="*/ 102 h 120"/>
                <a:gd name="T84" fmla="*/ 22 w 111"/>
                <a:gd name="T85" fmla="*/ 109 h 120"/>
                <a:gd name="T86" fmla="*/ 31 w 111"/>
                <a:gd name="T87" fmla="*/ 115 h 120"/>
                <a:gd name="T88" fmla="*/ 43 w 111"/>
                <a:gd name="T89" fmla="*/ 118 h 120"/>
                <a:gd name="T90" fmla="*/ 56 w 111"/>
                <a:gd name="T91" fmla="*/ 120 h 120"/>
                <a:gd name="T92" fmla="*/ 64 w 111"/>
                <a:gd name="T93" fmla="*/ 120 h 120"/>
                <a:gd name="T94" fmla="*/ 71 w 111"/>
                <a:gd name="T95" fmla="*/ 117 h 120"/>
                <a:gd name="T96" fmla="*/ 77 w 111"/>
                <a:gd name="T97" fmla="*/ 115 h 120"/>
                <a:gd name="T98" fmla="*/ 84 w 111"/>
                <a:gd name="T99" fmla="*/ 113 h 120"/>
                <a:gd name="T100" fmla="*/ 90 w 111"/>
                <a:gd name="T101" fmla="*/ 108 h 120"/>
                <a:gd name="T102" fmla="*/ 95 w 111"/>
                <a:gd name="T103" fmla="*/ 103 h 120"/>
                <a:gd name="T104" fmla="*/ 99 w 111"/>
                <a:gd name="T105" fmla="*/ 99 h 120"/>
                <a:gd name="T106" fmla="*/ 103 w 111"/>
                <a:gd name="T107" fmla="*/ 93 h 120"/>
                <a:gd name="T108" fmla="*/ 71 w 111"/>
                <a:gd name="T109" fmla="*/ 67 h 120"/>
                <a:gd name="T110" fmla="*/ 68 w 111"/>
                <a:gd name="T111" fmla="*/ 72 h 120"/>
                <a:gd name="T112" fmla="*/ 66 w 111"/>
                <a:gd name="T113" fmla="*/ 79 h 120"/>
                <a:gd name="T114" fmla="*/ 61 w 111"/>
                <a:gd name="T115" fmla="*/ 83 h 120"/>
                <a:gd name="T116" fmla="*/ 56 w 111"/>
                <a:gd name="T117" fmla="*/ 85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11" h="120">
                  <a:moveTo>
                    <a:pt x="56" y="85"/>
                  </a:moveTo>
                  <a:lnTo>
                    <a:pt x="49" y="83"/>
                  </a:lnTo>
                  <a:lnTo>
                    <a:pt x="44" y="76"/>
                  </a:lnTo>
                  <a:lnTo>
                    <a:pt x="42" y="68"/>
                  </a:lnTo>
                  <a:lnTo>
                    <a:pt x="41" y="60"/>
                  </a:lnTo>
                  <a:lnTo>
                    <a:pt x="41" y="52"/>
                  </a:lnTo>
                  <a:lnTo>
                    <a:pt x="43" y="44"/>
                  </a:lnTo>
                  <a:lnTo>
                    <a:pt x="47" y="38"/>
                  </a:lnTo>
                  <a:lnTo>
                    <a:pt x="56" y="35"/>
                  </a:lnTo>
                  <a:lnTo>
                    <a:pt x="64" y="38"/>
                  </a:lnTo>
                  <a:lnTo>
                    <a:pt x="68" y="44"/>
                  </a:lnTo>
                  <a:lnTo>
                    <a:pt x="71" y="52"/>
                  </a:lnTo>
                  <a:lnTo>
                    <a:pt x="71" y="60"/>
                  </a:lnTo>
                  <a:lnTo>
                    <a:pt x="71" y="61"/>
                  </a:lnTo>
                  <a:lnTo>
                    <a:pt x="71" y="61"/>
                  </a:lnTo>
                  <a:lnTo>
                    <a:pt x="71" y="61"/>
                  </a:lnTo>
                  <a:lnTo>
                    <a:pt x="71" y="62"/>
                  </a:lnTo>
                  <a:lnTo>
                    <a:pt x="107" y="79"/>
                  </a:lnTo>
                  <a:lnTo>
                    <a:pt x="109" y="75"/>
                  </a:lnTo>
                  <a:lnTo>
                    <a:pt x="110" y="70"/>
                  </a:lnTo>
                  <a:lnTo>
                    <a:pt x="111" y="64"/>
                  </a:lnTo>
                  <a:lnTo>
                    <a:pt x="111" y="59"/>
                  </a:lnTo>
                  <a:lnTo>
                    <a:pt x="110" y="46"/>
                  </a:lnTo>
                  <a:lnTo>
                    <a:pt x="107" y="35"/>
                  </a:lnTo>
                  <a:lnTo>
                    <a:pt x="103" y="25"/>
                  </a:lnTo>
                  <a:lnTo>
                    <a:pt x="96" y="17"/>
                  </a:lnTo>
                  <a:lnTo>
                    <a:pt x="88" y="9"/>
                  </a:lnTo>
                  <a:lnTo>
                    <a:pt x="79" y="4"/>
                  </a:lnTo>
                  <a:lnTo>
                    <a:pt x="68" y="1"/>
                  </a:lnTo>
                  <a:lnTo>
                    <a:pt x="56" y="0"/>
                  </a:lnTo>
                  <a:lnTo>
                    <a:pt x="43" y="1"/>
                  </a:lnTo>
                  <a:lnTo>
                    <a:pt x="33" y="4"/>
                  </a:lnTo>
                  <a:lnTo>
                    <a:pt x="23" y="9"/>
                  </a:lnTo>
                  <a:lnTo>
                    <a:pt x="15" y="17"/>
                  </a:lnTo>
                  <a:lnTo>
                    <a:pt x="8" y="25"/>
                  </a:lnTo>
                  <a:lnTo>
                    <a:pt x="4" y="35"/>
                  </a:lnTo>
                  <a:lnTo>
                    <a:pt x="1" y="46"/>
                  </a:lnTo>
                  <a:lnTo>
                    <a:pt x="0" y="59"/>
                  </a:lnTo>
                  <a:lnTo>
                    <a:pt x="1" y="71"/>
                  </a:lnTo>
                  <a:lnTo>
                    <a:pt x="4" y="83"/>
                  </a:lnTo>
                  <a:lnTo>
                    <a:pt x="8" y="93"/>
                  </a:lnTo>
                  <a:lnTo>
                    <a:pt x="14" y="102"/>
                  </a:lnTo>
                  <a:lnTo>
                    <a:pt x="22" y="109"/>
                  </a:lnTo>
                  <a:lnTo>
                    <a:pt x="31" y="115"/>
                  </a:lnTo>
                  <a:lnTo>
                    <a:pt x="43" y="118"/>
                  </a:lnTo>
                  <a:lnTo>
                    <a:pt x="56" y="120"/>
                  </a:lnTo>
                  <a:lnTo>
                    <a:pt x="64" y="120"/>
                  </a:lnTo>
                  <a:lnTo>
                    <a:pt x="71" y="117"/>
                  </a:lnTo>
                  <a:lnTo>
                    <a:pt x="77" y="115"/>
                  </a:lnTo>
                  <a:lnTo>
                    <a:pt x="84" y="113"/>
                  </a:lnTo>
                  <a:lnTo>
                    <a:pt x="90" y="108"/>
                  </a:lnTo>
                  <a:lnTo>
                    <a:pt x="95" y="103"/>
                  </a:lnTo>
                  <a:lnTo>
                    <a:pt x="99" y="99"/>
                  </a:lnTo>
                  <a:lnTo>
                    <a:pt x="103" y="93"/>
                  </a:lnTo>
                  <a:lnTo>
                    <a:pt x="71" y="67"/>
                  </a:lnTo>
                  <a:lnTo>
                    <a:pt x="68" y="72"/>
                  </a:lnTo>
                  <a:lnTo>
                    <a:pt x="66" y="79"/>
                  </a:lnTo>
                  <a:lnTo>
                    <a:pt x="61" y="83"/>
                  </a:lnTo>
                  <a:lnTo>
                    <a:pt x="56" y="8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Freeform 105"/>
            <p:cNvSpPr>
              <a:spLocks/>
            </p:cNvSpPr>
            <p:nvPr/>
          </p:nvSpPr>
          <p:spPr bwMode="auto">
            <a:xfrm>
              <a:off x="3395663" y="2008188"/>
              <a:ext cx="28575" cy="25400"/>
            </a:xfrm>
            <a:custGeom>
              <a:avLst/>
              <a:gdLst>
                <a:gd name="T0" fmla="*/ 0 w 36"/>
                <a:gd name="T1" fmla="*/ 0 h 31"/>
                <a:gd name="T2" fmla="*/ 0 w 36"/>
                <a:gd name="T3" fmla="*/ 1 h 31"/>
                <a:gd name="T4" fmla="*/ 0 w 36"/>
                <a:gd name="T5" fmla="*/ 2 h 31"/>
                <a:gd name="T6" fmla="*/ 0 w 36"/>
                <a:gd name="T7" fmla="*/ 3 h 31"/>
                <a:gd name="T8" fmla="*/ 0 w 36"/>
                <a:gd name="T9" fmla="*/ 5 h 31"/>
                <a:gd name="T10" fmla="*/ 32 w 36"/>
                <a:gd name="T11" fmla="*/ 31 h 31"/>
                <a:gd name="T12" fmla="*/ 33 w 36"/>
                <a:gd name="T13" fmla="*/ 28 h 31"/>
                <a:gd name="T14" fmla="*/ 34 w 36"/>
                <a:gd name="T15" fmla="*/ 24 h 31"/>
                <a:gd name="T16" fmla="*/ 35 w 36"/>
                <a:gd name="T17" fmla="*/ 21 h 31"/>
                <a:gd name="T18" fmla="*/ 36 w 36"/>
                <a:gd name="T19" fmla="*/ 17 h 31"/>
                <a:gd name="T20" fmla="*/ 0 w 36"/>
                <a:gd name="T21"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31">
                  <a:moveTo>
                    <a:pt x="0" y="0"/>
                  </a:moveTo>
                  <a:lnTo>
                    <a:pt x="0" y="1"/>
                  </a:lnTo>
                  <a:lnTo>
                    <a:pt x="0" y="2"/>
                  </a:lnTo>
                  <a:lnTo>
                    <a:pt x="0" y="3"/>
                  </a:lnTo>
                  <a:lnTo>
                    <a:pt x="0" y="5"/>
                  </a:lnTo>
                  <a:lnTo>
                    <a:pt x="32" y="31"/>
                  </a:lnTo>
                  <a:lnTo>
                    <a:pt x="33" y="28"/>
                  </a:lnTo>
                  <a:lnTo>
                    <a:pt x="34" y="24"/>
                  </a:lnTo>
                  <a:lnTo>
                    <a:pt x="35" y="21"/>
                  </a:lnTo>
                  <a:lnTo>
                    <a:pt x="36" y="17"/>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Freeform 106"/>
            <p:cNvSpPr>
              <a:spLocks/>
            </p:cNvSpPr>
            <p:nvPr/>
          </p:nvSpPr>
          <p:spPr bwMode="auto">
            <a:xfrm>
              <a:off x="3551238" y="1958975"/>
              <a:ext cx="87312" cy="95250"/>
            </a:xfrm>
            <a:custGeom>
              <a:avLst/>
              <a:gdLst>
                <a:gd name="T0" fmla="*/ 56 w 111"/>
                <a:gd name="T1" fmla="*/ 85 h 120"/>
                <a:gd name="T2" fmla="*/ 49 w 111"/>
                <a:gd name="T3" fmla="*/ 83 h 120"/>
                <a:gd name="T4" fmla="*/ 44 w 111"/>
                <a:gd name="T5" fmla="*/ 76 h 120"/>
                <a:gd name="T6" fmla="*/ 42 w 111"/>
                <a:gd name="T7" fmla="*/ 68 h 120"/>
                <a:gd name="T8" fmla="*/ 41 w 111"/>
                <a:gd name="T9" fmla="*/ 60 h 120"/>
                <a:gd name="T10" fmla="*/ 41 w 111"/>
                <a:gd name="T11" fmla="*/ 52 h 120"/>
                <a:gd name="T12" fmla="*/ 43 w 111"/>
                <a:gd name="T13" fmla="*/ 44 h 120"/>
                <a:gd name="T14" fmla="*/ 48 w 111"/>
                <a:gd name="T15" fmla="*/ 38 h 120"/>
                <a:gd name="T16" fmla="*/ 56 w 111"/>
                <a:gd name="T17" fmla="*/ 35 h 120"/>
                <a:gd name="T18" fmla="*/ 64 w 111"/>
                <a:gd name="T19" fmla="*/ 38 h 120"/>
                <a:gd name="T20" fmla="*/ 68 w 111"/>
                <a:gd name="T21" fmla="*/ 44 h 120"/>
                <a:gd name="T22" fmla="*/ 71 w 111"/>
                <a:gd name="T23" fmla="*/ 52 h 120"/>
                <a:gd name="T24" fmla="*/ 71 w 111"/>
                <a:gd name="T25" fmla="*/ 60 h 120"/>
                <a:gd name="T26" fmla="*/ 71 w 111"/>
                <a:gd name="T27" fmla="*/ 61 h 120"/>
                <a:gd name="T28" fmla="*/ 71 w 111"/>
                <a:gd name="T29" fmla="*/ 61 h 120"/>
                <a:gd name="T30" fmla="*/ 71 w 111"/>
                <a:gd name="T31" fmla="*/ 61 h 120"/>
                <a:gd name="T32" fmla="*/ 71 w 111"/>
                <a:gd name="T33" fmla="*/ 62 h 120"/>
                <a:gd name="T34" fmla="*/ 107 w 111"/>
                <a:gd name="T35" fmla="*/ 79 h 120"/>
                <a:gd name="T36" fmla="*/ 109 w 111"/>
                <a:gd name="T37" fmla="*/ 75 h 120"/>
                <a:gd name="T38" fmla="*/ 110 w 111"/>
                <a:gd name="T39" fmla="*/ 70 h 120"/>
                <a:gd name="T40" fmla="*/ 111 w 111"/>
                <a:gd name="T41" fmla="*/ 64 h 120"/>
                <a:gd name="T42" fmla="*/ 111 w 111"/>
                <a:gd name="T43" fmla="*/ 59 h 120"/>
                <a:gd name="T44" fmla="*/ 110 w 111"/>
                <a:gd name="T45" fmla="*/ 46 h 120"/>
                <a:gd name="T46" fmla="*/ 107 w 111"/>
                <a:gd name="T47" fmla="*/ 35 h 120"/>
                <a:gd name="T48" fmla="*/ 103 w 111"/>
                <a:gd name="T49" fmla="*/ 25 h 120"/>
                <a:gd name="T50" fmla="*/ 96 w 111"/>
                <a:gd name="T51" fmla="*/ 17 h 120"/>
                <a:gd name="T52" fmla="*/ 88 w 111"/>
                <a:gd name="T53" fmla="*/ 9 h 120"/>
                <a:gd name="T54" fmla="*/ 79 w 111"/>
                <a:gd name="T55" fmla="*/ 4 h 120"/>
                <a:gd name="T56" fmla="*/ 68 w 111"/>
                <a:gd name="T57" fmla="*/ 1 h 120"/>
                <a:gd name="T58" fmla="*/ 56 w 111"/>
                <a:gd name="T59" fmla="*/ 0 h 120"/>
                <a:gd name="T60" fmla="*/ 43 w 111"/>
                <a:gd name="T61" fmla="*/ 1 h 120"/>
                <a:gd name="T62" fmla="*/ 31 w 111"/>
                <a:gd name="T63" fmla="*/ 4 h 120"/>
                <a:gd name="T64" fmla="*/ 22 w 111"/>
                <a:gd name="T65" fmla="*/ 9 h 120"/>
                <a:gd name="T66" fmla="*/ 14 w 111"/>
                <a:gd name="T67" fmla="*/ 17 h 120"/>
                <a:gd name="T68" fmla="*/ 8 w 111"/>
                <a:gd name="T69" fmla="*/ 25 h 120"/>
                <a:gd name="T70" fmla="*/ 4 w 111"/>
                <a:gd name="T71" fmla="*/ 35 h 120"/>
                <a:gd name="T72" fmla="*/ 1 w 111"/>
                <a:gd name="T73" fmla="*/ 46 h 120"/>
                <a:gd name="T74" fmla="*/ 0 w 111"/>
                <a:gd name="T75" fmla="*/ 59 h 120"/>
                <a:gd name="T76" fmla="*/ 1 w 111"/>
                <a:gd name="T77" fmla="*/ 71 h 120"/>
                <a:gd name="T78" fmla="*/ 4 w 111"/>
                <a:gd name="T79" fmla="*/ 83 h 120"/>
                <a:gd name="T80" fmla="*/ 8 w 111"/>
                <a:gd name="T81" fmla="*/ 93 h 120"/>
                <a:gd name="T82" fmla="*/ 14 w 111"/>
                <a:gd name="T83" fmla="*/ 102 h 120"/>
                <a:gd name="T84" fmla="*/ 22 w 111"/>
                <a:gd name="T85" fmla="*/ 109 h 120"/>
                <a:gd name="T86" fmla="*/ 31 w 111"/>
                <a:gd name="T87" fmla="*/ 115 h 120"/>
                <a:gd name="T88" fmla="*/ 43 w 111"/>
                <a:gd name="T89" fmla="*/ 118 h 120"/>
                <a:gd name="T90" fmla="*/ 56 w 111"/>
                <a:gd name="T91" fmla="*/ 120 h 120"/>
                <a:gd name="T92" fmla="*/ 64 w 111"/>
                <a:gd name="T93" fmla="*/ 120 h 120"/>
                <a:gd name="T94" fmla="*/ 71 w 111"/>
                <a:gd name="T95" fmla="*/ 117 h 120"/>
                <a:gd name="T96" fmla="*/ 78 w 111"/>
                <a:gd name="T97" fmla="*/ 115 h 120"/>
                <a:gd name="T98" fmla="*/ 84 w 111"/>
                <a:gd name="T99" fmla="*/ 113 h 120"/>
                <a:gd name="T100" fmla="*/ 90 w 111"/>
                <a:gd name="T101" fmla="*/ 108 h 120"/>
                <a:gd name="T102" fmla="*/ 95 w 111"/>
                <a:gd name="T103" fmla="*/ 103 h 120"/>
                <a:gd name="T104" fmla="*/ 99 w 111"/>
                <a:gd name="T105" fmla="*/ 99 h 120"/>
                <a:gd name="T106" fmla="*/ 103 w 111"/>
                <a:gd name="T107" fmla="*/ 93 h 120"/>
                <a:gd name="T108" fmla="*/ 69 w 111"/>
                <a:gd name="T109" fmla="*/ 67 h 120"/>
                <a:gd name="T110" fmla="*/ 68 w 111"/>
                <a:gd name="T111" fmla="*/ 72 h 120"/>
                <a:gd name="T112" fmla="*/ 66 w 111"/>
                <a:gd name="T113" fmla="*/ 79 h 120"/>
                <a:gd name="T114" fmla="*/ 61 w 111"/>
                <a:gd name="T115" fmla="*/ 83 h 120"/>
                <a:gd name="T116" fmla="*/ 56 w 111"/>
                <a:gd name="T117" fmla="*/ 85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11" h="120">
                  <a:moveTo>
                    <a:pt x="56" y="85"/>
                  </a:moveTo>
                  <a:lnTo>
                    <a:pt x="49" y="83"/>
                  </a:lnTo>
                  <a:lnTo>
                    <a:pt x="44" y="76"/>
                  </a:lnTo>
                  <a:lnTo>
                    <a:pt x="42" y="68"/>
                  </a:lnTo>
                  <a:lnTo>
                    <a:pt x="41" y="60"/>
                  </a:lnTo>
                  <a:lnTo>
                    <a:pt x="41" y="52"/>
                  </a:lnTo>
                  <a:lnTo>
                    <a:pt x="43" y="44"/>
                  </a:lnTo>
                  <a:lnTo>
                    <a:pt x="48" y="38"/>
                  </a:lnTo>
                  <a:lnTo>
                    <a:pt x="56" y="35"/>
                  </a:lnTo>
                  <a:lnTo>
                    <a:pt x="64" y="38"/>
                  </a:lnTo>
                  <a:lnTo>
                    <a:pt x="68" y="44"/>
                  </a:lnTo>
                  <a:lnTo>
                    <a:pt x="71" y="52"/>
                  </a:lnTo>
                  <a:lnTo>
                    <a:pt x="71" y="60"/>
                  </a:lnTo>
                  <a:lnTo>
                    <a:pt x="71" y="61"/>
                  </a:lnTo>
                  <a:lnTo>
                    <a:pt x="71" y="61"/>
                  </a:lnTo>
                  <a:lnTo>
                    <a:pt x="71" y="61"/>
                  </a:lnTo>
                  <a:lnTo>
                    <a:pt x="71" y="62"/>
                  </a:lnTo>
                  <a:lnTo>
                    <a:pt x="107" y="79"/>
                  </a:lnTo>
                  <a:lnTo>
                    <a:pt x="109" y="75"/>
                  </a:lnTo>
                  <a:lnTo>
                    <a:pt x="110" y="70"/>
                  </a:lnTo>
                  <a:lnTo>
                    <a:pt x="111" y="64"/>
                  </a:lnTo>
                  <a:lnTo>
                    <a:pt x="111" y="59"/>
                  </a:lnTo>
                  <a:lnTo>
                    <a:pt x="110" y="46"/>
                  </a:lnTo>
                  <a:lnTo>
                    <a:pt x="107" y="35"/>
                  </a:lnTo>
                  <a:lnTo>
                    <a:pt x="103" y="25"/>
                  </a:lnTo>
                  <a:lnTo>
                    <a:pt x="96" y="17"/>
                  </a:lnTo>
                  <a:lnTo>
                    <a:pt x="88" y="9"/>
                  </a:lnTo>
                  <a:lnTo>
                    <a:pt x="79" y="4"/>
                  </a:lnTo>
                  <a:lnTo>
                    <a:pt x="68" y="1"/>
                  </a:lnTo>
                  <a:lnTo>
                    <a:pt x="56" y="0"/>
                  </a:lnTo>
                  <a:lnTo>
                    <a:pt x="43" y="1"/>
                  </a:lnTo>
                  <a:lnTo>
                    <a:pt x="31" y="4"/>
                  </a:lnTo>
                  <a:lnTo>
                    <a:pt x="22" y="9"/>
                  </a:lnTo>
                  <a:lnTo>
                    <a:pt x="14" y="17"/>
                  </a:lnTo>
                  <a:lnTo>
                    <a:pt x="8" y="25"/>
                  </a:lnTo>
                  <a:lnTo>
                    <a:pt x="4" y="35"/>
                  </a:lnTo>
                  <a:lnTo>
                    <a:pt x="1" y="46"/>
                  </a:lnTo>
                  <a:lnTo>
                    <a:pt x="0" y="59"/>
                  </a:lnTo>
                  <a:lnTo>
                    <a:pt x="1" y="71"/>
                  </a:lnTo>
                  <a:lnTo>
                    <a:pt x="4" y="83"/>
                  </a:lnTo>
                  <a:lnTo>
                    <a:pt x="8" y="93"/>
                  </a:lnTo>
                  <a:lnTo>
                    <a:pt x="14" y="102"/>
                  </a:lnTo>
                  <a:lnTo>
                    <a:pt x="22" y="109"/>
                  </a:lnTo>
                  <a:lnTo>
                    <a:pt x="31" y="115"/>
                  </a:lnTo>
                  <a:lnTo>
                    <a:pt x="43" y="118"/>
                  </a:lnTo>
                  <a:lnTo>
                    <a:pt x="56" y="120"/>
                  </a:lnTo>
                  <a:lnTo>
                    <a:pt x="64" y="120"/>
                  </a:lnTo>
                  <a:lnTo>
                    <a:pt x="71" y="117"/>
                  </a:lnTo>
                  <a:lnTo>
                    <a:pt x="78" y="115"/>
                  </a:lnTo>
                  <a:lnTo>
                    <a:pt x="84" y="113"/>
                  </a:lnTo>
                  <a:lnTo>
                    <a:pt x="90" y="108"/>
                  </a:lnTo>
                  <a:lnTo>
                    <a:pt x="95" y="103"/>
                  </a:lnTo>
                  <a:lnTo>
                    <a:pt x="99" y="99"/>
                  </a:lnTo>
                  <a:lnTo>
                    <a:pt x="103" y="93"/>
                  </a:lnTo>
                  <a:lnTo>
                    <a:pt x="69" y="67"/>
                  </a:lnTo>
                  <a:lnTo>
                    <a:pt x="68" y="72"/>
                  </a:lnTo>
                  <a:lnTo>
                    <a:pt x="66" y="79"/>
                  </a:lnTo>
                  <a:lnTo>
                    <a:pt x="61" y="83"/>
                  </a:lnTo>
                  <a:lnTo>
                    <a:pt x="56" y="8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Freeform 107"/>
            <p:cNvSpPr>
              <a:spLocks/>
            </p:cNvSpPr>
            <p:nvPr/>
          </p:nvSpPr>
          <p:spPr bwMode="auto">
            <a:xfrm>
              <a:off x="3605213" y="2008188"/>
              <a:ext cx="30162" cy="25400"/>
            </a:xfrm>
            <a:custGeom>
              <a:avLst/>
              <a:gdLst>
                <a:gd name="T0" fmla="*/ 2 w 38"/>
                <a:gd name="T1" fmla="*/ 0 h 31"/>
                <a:gd name="T2" fmla="*/ 2 w 38"/>
                <a:gd name="T3" fmla="*/ 1 h 31"/>
                <a:gd name="T4" fmla="*/ 2 w 38"/>
                <a:gd name="T5" fmla="*/ 2 h 31"/>
                <a:gd name="T6" fmla="*/ 2 w 38"/>
                <a:gd name="T7" fmla="*/ 3 h 31"/>
                <a:gd name="T8" fmla="*/ 0 w 38"/>
                <a:gd name="T9" fmla="*/ 5 h 31"/>
                <a:gd name="T10" fmla="*/ 34 w 38"/>
                <a:gd name="T11" fmla="*/ 31 h 31"/>
                <a:gd name="T12" fmla="*/ 35 w 38"/>
                <a:gd name="T13" fmla="*/ 28 h 31"/>
                <a:gd name="T14" fmla="*/ 36 w 38"/>
                <a:gd name="T15" fmla="*/ 24 h 31"/>
                <a:gd name="T16" fmla="*/ 37 w 38"/>
                <a:gd name="T17" fmla="*/ 21 h 31"/>
                <a:gd name="T18" fmla="*/ 38 w 38"/>
                <a:gd name="T19" fmla="*/ 17 h 31"/>
                <a:gd name="T20" fmla="*/ 2 w 38"/>
                <a:gd name="T21"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 h="31">
                  <a:moveTo>
                    <a:pt x="2" y="0"/>
                  </a:moveTo>
                  <a:lnTo>
                    <a:pt x="2" y="1"/>
                  </a:lnTo>
                  <a:lnTo>
                    <a:pt x="2" y="2"/>
                  </a:lnTo>
                  <a:lnTo>
                    <a:pt x="2" y="3"/>
                  </a:lnTo>
                  <a:lnTo>
                    <a:pt x="0" y="5"/>
                  </a:lnTo>
                  <a:lnTo>
                    <a:pt x="34" y="31"/>
                  </a:lnTo>
                  <a:lnTo>
                    <a:pt x="35" y="28"/>
                  </a:lnTo>
                  <a:lnTo>
                    <a:pt x="36" y="24"/>
                  </a:lnTo>
                  <a:lnTo>
                    <a:pt x="37" y="21"/>
                  </a:lnTo>
                  <a:lnTo>
                    <a:pt x="38" y="17"/>
                  </a:lnTo>
                  <a:lnTo>
                    <a:pt x="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Freeform 108"/>
            <p:cNvSpPr>
              <a:spLocks/>
            </p:cNvSpPr>
            <p:nvPr/>
          </p:nvSpPr>
          <p:spPr bwMode="auto">
            <a:xfrm>
              <a:off x="3733800" y="1958975"/>
              <a:ext cx="88900" cy="95250"/>
            </a:xfrm>
            <a:custGeom>
              <a:avLst/>
              <a:gdLst>
                <a:gd name="T0" fmla="*/ 55 w 110"/>
                <a:gd name="T1" fmla="*/ 85 h 120"/>
                <a:gd name="T2" fmla="*/ 48 w 110"/>
                <a:gd name="T3" fmla="*/ 83 h 120"/>
                <a:gd name="T4" fmla="*/ 44 w 110"/>
                <a:gd name="T5" fmla="*/ 76 h 120"/>
                <a:gd name="T6" fmla="*/ 41 w 110"/>
                <a:gd name="T7" fmla="*/ 68 h 120"/>
                <a:gd name="T8" fmla="*/ 40 w 110"/>
                <a:gd name="T9" fmla="*/ 60 h 120"/>
                <a:gd name="T10" fmla="*/ 40 w 110"/>
                <a:gd name="T11" fmla="*/ 52 h 120"/>
                <a:gd name="T12" fmla="*/ 42 w 110"/>
                <a:gd name="T13" fmla="*/ 44 h 120"/>
                <a:gd name="T14" fmla="*/ 47 w 110"/>
                <a:gd name="T15" fmla="*/ 38 h 120"/>
                <a:gd name="T16" fmla="*/ 55 w 110"/>
                <a:gd name="T17" fmla="*/ 35 h 120"/>
                <a:gd name="T18" fmla="*/ 63 w 110"/>
                <a:gd name="T19" fmla="*/ 38 h 120"/>
                <a:gd name="T20" fmla="*/ 68 w 110"/>
                <a:gd name="T21" fmla="*/ 44 h 120"/>
                <a:gd name="T22" fmla="*/ 70 w 110"/>
                <a:gd name="T23" fmla="*/ 52 h 120"/>
                <a:gd name="T24" fmla="*/ 70 w 110"/>
                <a:gd name="T25" fmla="*/ 60 h 120"/>
                <a:gd name="T26" fmla="*/ 70 w 110"/>
                <a:gd name="T27" fmla="*/ 61 h 120"/>
                <a:gd name="T28" fmla="*/ 70 w 110"/>
                <a:gd name="T29" fmla="*/ 61 h 120"/>
                <a:gd name="T30" fmla="*/ 70 w 110"/>
                <a:gd name="T31" fmla="*/ 61 h 120"/>
                <a:gd name="T32" fmla="*/ 70 w 110"/>
                <a:gd name="T33" fmla="*/ 62 h 120"/>
                <a:gd name="T34" fmla="*/ 108 w 110"/>
                <a:gd name="T35" fmla="*/ 79 h 120"/>
                <a:gd name="T36" fmla="*/ 109 w 110"/>
                <a:gd name="T37" fmla="*/ 75 h 120"/>
                <a:gd name="T38" fmla="*/ 109 w 110"/>
                <a:gd name="T39" fmla="*/ 70 h 120"/>
                <a:gd name="T40" fmla="*/ 110 w 110"/>
                <a:gd name="T41" fmla="*/ 64 h 120"/>
                <a:gd name="T42" fmla="*/ 110 w 110"/>
                <a:gd name="T43" fmla="*/ 59 h 120"/>
                <a:gd name="T44" fmla="*/ 109 w 110"/>
                <a:gd name="T45" fmla="*/ 46 h 120"/>
                <a:gd name="T46" fmla="*/ 107 w 110"/>
                <a:gd name="T47" fmla="*/ 35 h 120"/>
                <a:gd name="T48" fmla="*/ 102 w 110"/>
                <a:gd name="T49" fmla="*/ 25 h 120"/>
                <a:gd name="T50" fmla="*/ 97 w 110"/>
                <a:gd name="T51" fmla="*/ 17 h 120"/>
                <a:gd name="T52" fmla="*/ 89 w 110"/>
                <a:gd name="T53" fmla="*/ 9 h 120"/>
                <a:gd name="T54" fmla="*/ 79 w 110"/>
                <a:gd name="T55" fmla="*/ 4 h 120"/>
                <a:gd name="T56" fmla="*/ 68 w 110"/>
                <a:gd name="T57" fmla="*/ 1 h 120"/>
                <a:gd name="T58" fmla="*/ 55 w 110"/>
                <a:gd name="T59" fmla="*/ 0 h 120"/>
                <a:gd name="T60" fmla="*/ 42 w 110"/>
                <a:gd name="T61" fmla="*/ 1 h 120"/>
                <a:gd name="T62" fmla="*/ 32 w 110"/>
                <a:gd name="T63" fmla="*/ 4 h 120"/>
                <a:gd name="T64" fmla="*/ 23 w 110"/>
                <a:gd name="T65" fmla="*/ 9 h 120"/>
                <a:gd name="T66" fmla="*/ 15 w 110"/>
                <a:gd name="T67" fmla="*/ 17 h 120"/>
                <a:gd name="T68" fmla="*/ 8 w 110"/>
                <a:gd name="T69" fmla="*/ 25 h 120"/>
                <a:gd name="T70" fmla="*/ 3 w 110"/>
                <a:gd name="T71" fmla="*/ 35 h 120"/>
                <a:gd name="T72" fmla="*/ 1 w 110"/>
                <a:gd name="T73" fmla="*/ 46 h 120"/>
                <a:gd name="T74" fmla="*/ 0 w 110"/>
                <a:gd name="T75" fmla="*/ 59 h 120"/>
                <a:gd name="T76" fmla="*/ 1 w 110"/>
                <a:gd name="T77" fmla="*/ 71 h 120"/>
                <a:gd name="T78" fmla="*/ 3 w 110"/>
                <a:gd name="T79" fmla="*/ 83 h 120"/>
                <a:gd name="T80" fmla="*/ 8 w 110"/>
                <a:gd name="T81" fmla="*/ 93 h 120"/>
                <a:gd name="T82" fmla="*/ 14 w 110"/>
                <a:gd name="T83" fmla="*/ 102 h 120"/>
                <a:gd name="T84" fmla="*/ 22 w 110"/>
                <a:gd name="T85" fmla="*/ 109 h 120"/>
                <a:gd name="T86" fmla="*/ 31 w 110"/>
                <a:gd name="T87" fmla="*/ 115 h 120"/>
                <a:gd name="T88" fmla="*/ 42 w 110"/>
                <a:gd name="T89" fmla="*/ 118 h 120"/>
                <a:gd name="T90" fmla="*/ 55 w 110"/>
                <a:gd name="T91" fmla="*/ 120 h 120"/>
                <a:gd name="T92" fmla="*/ 63 w 110"/>
                <a:gd name="T93" fmla="*/ 120 h 120"/>
                <a:gd name="T94" fmla="*/ 71 w 110"/>
                <a:gd name="T95" fmla="*/ 117 h 120"/>
                <a:gd name="T96" fmla="*/ 78 w 110"/>
                <a:gd name="T97" fmla="*/ 115 h 120"/>
                <a:gd name="T98" fmla="*/ 84 w 110"/>
                <a:gd name="T99" fmla="*/ 113 h 120"/>
                <a:gd name="T100" fmla="*/ 90 w 110"/>
                <a:gd name="T101" fmla="*/ 108 h 120"/>
                <a:gd name="T102" fmla="*/ 94 w 110"/>
                <a:gd name="T103" fmla="*/ 103 h 120"/>
                <a:gd name="T104" fmla="*/ 99 w 110"/>
                <a:gd name="T105" fmla="*/ 99 h 120"/>
                <a:gd name="T106" fmla="*/ 102 w 110"/>
                <a:gd name="T107" fmla="*/ 93 h 120"/>
                <a:gd name="T108" fmla="*/ 70 w 110"/>
                <a:gd name="T109" fmla="*/ 67 h 120"/>
                <a:gd name="T110" fmla="*/ 69 w 110"/>
                <a:gd name="T111" fmla="*/ 72 h 120"/>
                <a:gd name="T112" fmla="*/ 66 w 110"/>
                <a:gd name="T113" fmla="*/ 79 h 120"/>
                <a:gd name="T114" fmla="*/ 61 w 110"/>
                <a:gd name="T115" fmla="*/ 83 h 120"/>
                <a:gd name="T116" fmla="*/ 55 w 110"/>
                <a:gd name="T117" fmla="*/ 85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10" h="120">
                  <a:moveTo>
                    <a:pt x="55" y="85"/>
                  </a:moveTo>
                  <a:lnTo>
                    <a:pt x="48" y="83"/>
                  </a:lnTo>
                  <a:lnTo>
                    <a:pt x="44" y="76"/>
                  </a:lnTo>
                  <a:lnTo>
                    <a:pt x="41" y="68"/>
                  </a:lnTo>
                  <a:lnTo>
                    <a:pt x="40" y="60"/>
                  </a:lnTo>
                  <a:lnTo>
                    <a:pt x="40" y="52"/>
                  </a:lnTo>
                  <a:lnTo>
                    <a:pt x="42" y="44"/>
                  </a:lnTo>
                  <a:lnTo>
                    <a:pt x="47" y="38"/>
                  </a:lnTo>
                  <a:lnTo>
                    <a:pt x="55" y="35"/>
                  </a:lnTo>
                  <a:lnTo>
                    <a:pt x="63" y="38"/>
                  </a:lnTo>
                  <a:lnTo>
                    <a:pt x="68" y="44"/>
                  </a:lnTo>
                  <a:lnTo>
                    <a:pt x="70" y="52"/>
                  </a:lnTo>
                  <a:lnTo>
                    <a:pt x="70" y="60"/>
                  </a:lnTo>
                  <a:lnTo>
                    <a:pt x="70" y="61"/>
                  </a:lnTo>
                  <a:lnTo>
                    <a:pt x="70" y="61"/>
                  </a:lnTo>
                  <a:lnTo>
                    <a:pt x="70" y="61"/>
                  </a:lnTo>
                  <a:lnTo>
                    <a:pt x="70" y="62"/>
                  </a:lnTo>
                  <a:lnTo>
                    <a:pt x="108" y="79"/>
                  </a:lnTo>
                  <a:lnTo>
                    <a:pt x="109" y="75"/>
                  </a:lnTo>
                  <a:lnTo>
                    <a:pt x="109" y="70"/>
                  </a:lnTo>
                  <a:lnTo>
                    <a:pt x="110" y="64"/>
                  </a:lnTo>
                  <a:lnTo>
                    <a:pt x="110" y="59"/>
                  </a:lnTo>
                  <a:lnTo>
                    <a:pt x="109" y="46"/>
                  </a:lnTo>
                  <a:lnTo>
                    <a:pt x="107" y="35"/>
                  </a:lnTo>
                  <a:lnTo>
                    <a:pt x="102" y="25"/>
                  </a:lnTo>
                  <a:lnTo>
                    <a:pt x="97" y="17"/>
                  </a:lnTo>
                  <a:lnTo>
                    <a:pt x="89" y="9"/>
                  </a:lnTo>
                  <a:lnTo>
                    <a:pt x="79" y="4"/>
                  </a:lnTo>
                  <a:lnTo>
                    <a:pt x="68" y="1"/>
                  </a:lnTo>
                  <a:lnTo>
                    <a:pt x="55" y="0"/>
                  </a:lnTo>
                  <a:lnTo>
                    <a:pt x="42" y="1"/>
                  </a:lnTo>
                  <a:lnTo>
                    <a:pt x="32" y="4"/>
                  </a:lnTo>
                  <a:lnTo>
                    <a:pt x="23" y="9"/>
                  </a:lnTo>
                  <a:lnTo>
                    <a:pt x="15" y="17"/>
                  </a:lnTo>
                  <a:lnTo>
                    <a:pt x="8" y="25"/>
                  </a:lnTo>
                  <a:lnTo>
                    <a:pt x="3" y="35"/>
                  </a:lnTo>
                  <a:lnTo>
                    <a:pt x="1" y="46"/>
                  </a:lnTo>
                  <a:lnTo>
                    <a:pt x="0" y="59"/>
                  </a:lnTo>
                  <a:lnTo>
                    <a:pt x="1" y="71"/>
                  </a:lnTo>
                  <a:lnTo>
                    <a:pt x="3" y="83"/>
                  </a:lnTo>
                  <a:lnTo>
                    <a:pt x="8" y="93"/>
                  </a:lnTo>
                  <a:lnTo>
                    <a:pt x="14" y="102"/>
                  </a:lnTo>
                  <a:lnTo>
                    <a:pt x="22" y="109"/>
                  </a:lnTo>
                  <a:lnTo>
                    <a:pt x="31" y="115"/>
                  </a:lnTo>
                  <a:lnTo>
                    <a:pt x="42" y="118"/>
                  </a:lnTo>
                  <a:lnTo>
                    <a:pt x="55" y="120"/>
                  </a:lnTo>
                  <a:lnTo>
                    <a:pt x="63" y="120"/>
                  </a:lnTo>
                  <a:lnTo>
                    <a:pt x="71" y="117"/>
                  </a:lnTo>
                  <a:lnTo>
                    <a:pt x="78" y="115"/>
                  </a:lnTo>
                  <a:lnTo>
                    <a:pt x="84" y="113"/>
                  </a:lnTo>
                  <a:lnTo>
                    <a:pt x="90" y="108"/>
                  </a:lnTo>
                  <a:lnTo>
                    <a:pt x="94" y="103"/>
                  </a:lnTo>
                  <a:lnTo>
                    <a:pt x="99" y="99"/>
                  </a:lnTo>
                  <a:lnTo>
                    <a:pt x="102" y="93"/>
                  </a:lnTo>
                  <a:lnTo>
                    <a:pt x="70" y="67"/>
                  </a:lnTo>
                  <a:lnTo>
                    <a:pt x="69" y="72"/>
                  </a:lnTo>
                  <a:lnTo>
                    <a:pt x="66" y="79"/>
                  </a:lnTo>
                  <a:lnTo>
                    <a:pt x="61" y="83"/>
                  </a:lnTo>
                  <a:lnTo>
                    <a:pt x="55" y="8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Freeform 109"/>
            <p:cNvSpPr>
              <a:spLocks/>
            </p:cNvSpPr>
            <p:nvPr/>
          </p:nvSpPr>
          <p:spPr bwMode="auto">
            <a:xfrm>
              <a:off x="3790950" y="2008188"/>
              <a:ext cx="30162" cy="25400"/>
            </a:xfrm>
            <a:custGeom>
              <a:avLst/>
              <a:gdLst>
                <a:gd name="T0" fmla="*/ 0 w 38"/>
                <a:gd name="T1" fmla="*/ 0 h 31"/>
                <a:gd name="T2" fmla="*/ 0 w 38"/>
                <a:gd name="T3" fmla="*/ 1 h 31"/>
                <a:gd name="T4" fmla="*/ 0 w 38"/>
                <a:gd name="T5" fmla="*/ 2 h 31"/>
                <a:gd name="T6" fmla="*/ 0 w 38"/>
                <a:gd name="T7" fmla="*/ 3 h 31"/>
                <a:gd name="T8" fmla="*/ 0 w 38"/>
                <a:gd name="T9" fmla="*/ 5 h 31"/>
                <a:gd name="T10" fmla="*/ 32 w 38"/>
                <a:gd name="T11" fmla="*/ 31 h 31"/>
                <a:gd name="T12" fmla="*/ 34 w 38"/>
                <a:gd name="T13" fmla="*/ 28 h 31"/>
                <a:gd name="T14" fmla="*/ 36 w 38"/>
                <a:gd name="T15" fmla="*/ 24 h 31"/>
                <a:gd name="T16" fmla="*/ 37 w 38"/>
                <a:gd name="T17" fmla="*/ 21 h 31"/>
                <a:gd name="T18" fmla="*/ 38 w 38"/>
                <a:gd name="T19" fmla="*/ 17 h 31"/>
                <a:gd name="T20" fmla="*/ 0 w 38"/>
                <a:gd name="T21"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 h="31">
                  <a:moveTo>
                    <a:pt x="0" y="0"/>
                  </a:moveTo>
                  <a:lnTo>
                    <a:pt x="0" y="1"/>
                  </a:lnTo>
                  <a:lnTo>
                    <a:pt x="0" y="2"/>
                  </a:lnTo>
                  <a:lnTo>
                    <a:pt x="0" y="3"/>
                  </a:lnTo>
                  <a:lnTo>
                    <a:pt x="0" y="5"/>
                  </a:lnTo>
                  <a:lnTo>
                    <a:pt x="32" y="31"/>
                  </a:lnTo>
                  <a:lnTo>
                    <a:pt x="34" y="28"/>
                  </a:lnTo>
                  <a:lnTo>
                    <a:pt x="36" y="24"/>
                  </a:lnTo>
                  <a:lnTo>
                    <a:pt x="37" y="21"/>
                  </a:lnTo>
                  <a:lnTo>
                    <a:pt x="38" y="17"/>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Freeform 110"/>
            <p:cNvSpPr>
              <a:spLocks/>
            </p:cNvSpPr>
            <p:nvPr/>
          </p:nvSpPr>
          <p:spPr bwMode="auto">
            <a:xfrm>
              <a:off x="3844925" y="1958975"/>
              <a:ext cx="87312" cy="95250"/>
            </a:xfrm>
            <a:custGeom>
              <a:avLst/>
              <a:gdLst>
                <a:gd name="T0" fmla="*/ 54 w 110"/>
                <a:gd name="T1" fmla="*/ 85 h 120"/>
                <a:gd name="T2" fmla="*/ 47 w 110"/>
                <a:gd name="T3" fmla="*/ 83 h 120"/>
                <a:gd name="T4" fmla="*/ 43 w 110"/>
                <a:gd name="T5" fmla="*/ 76 h 120"/>
                <a:gd name="T6" fmla="*/ 41 w 110"/>
                <a:gd name="T7" fmla="*/ 68 h 120"/>
                <a:gd name="T8" fmla="*/ 39 w 110"/>
                <a:gd name="T9" fmla="*/ 60 h 120"/>
                <a:gd name="T10" fmla="*/ 39 w 110"/>
                <a:gd name="T11" fmla="*/ 52 h 120"/>
                <a:gd name="T12" fmla="*/ 42 w 110"/>
                <a:gd name="T13" fmla="*/ 44 h 120"/>
                <a:gd name="T14" fmla="*/ 46 w 110"/>
                <a:gd name="T15" fmla="*/ 38 h 120"/>
                <a:gd name="T16" fmla="*/ 54 w 110"/>
                <a:gd name="T17" fmla="*/ 35 h 120"/>
                <a:gd name="T18" fmla="*/ 62 w 110"/>
                <a:gd name="T19" fmla="*/ 38 h 120"/>
                <a:gd name="T20" fmla="*/ 67 w 110"/>
                <a:gd name="T21" fmla="*/ 44 h 120"/>
                <a:gd name="T22" fmla="*/ 69 w 110"/>
                <a:gd name="T23" fmla="*/ 52 h 120"/>
                <a:gd name="T24" fmla="*/ 69 w 110"/>
                <a:gd name="T25" fmla="*/ 60 h 120"/>
                <a:gd name="T26" fmla="*/ 69 w 110"/>
                <a:gd name="T27" fmla="*/ 61 h 120"/>
                <a:gd name="T28" fmla="*/ 69 w 110"/>
                <a:gd name="T29" fmla="*/ 61 h 120"/>
                <a:gd name="T30" fmla="*/ 69 w 110"/>
                <a:gd name="T31" fmla="*/ 61 h 120"/>
                <a:gd name="T32" fmla="*/ 69 w 110"/>
                <a:gd name="T33" fmla="*/ 62 h 120"/>
                <a:gd name="T34" fmla="*/ 107 w 110"/>
                <a:gd name="T35" fmla="*/ 79 h 120"/>
                <a:gd name="T36" fmla="*/ 109 w 110"/>
                <a:gd name="T37" fmla="*/ 75 h 120"/>
                <a:gd name="T38" fmla="*/ 109 w 110"/>
                <a:gd name="T39" fmla="*/ 70 h 120"/>
                <a:gd name="T40" fmla="*/ 110 w 110"/>
                <a:gd name="T41" fmla="*/ 64 h 120"/>
                <a:gd name="T42" fmla="*/ 110 w 110"/>
                <a:gd name="T43" fmla="*/ 59 h 120"/>
                <a:gd name="T44" fmla="*/ 109 w 110"/>
                <a:gd name="T45" fmla="*/ 46 h 120"/>
                <a:gd name="T46" fmla="*/ 106 w 110"/>
                <a:gd name="T47" fmla="*/ 35 h 120"/>
                <a:gd name="T48" fmla="*/ 102 w 110"/>
                <a:gd name="T49" fmla="*/ 25 h 120"/>
                <a:gd name="T50" fmla="*/ 95 w 110"/>
                <a:gd name="T51" fmla="*/ 17 h 120"/>
                <a:gd name="T52" fmla="*/ 87 w 110"/>
                <a:gd name="T53" fmla="*/ 9 h 120"/>
                <a:gd name="T54" fmla="*/ 77 w 110"/>
                <a:gd name="T55" fmla="*/ 4 h 120"/>
                <a:gd name="T56" fmla="*/ 67 w 110"/>
                <a:gd name="T57" fmla="*/ 1 h 120"/>
                <a:gd name="T58" fmla="*/ 54 w 110"/>
                <a:gd name="T59" fmla="*/ 0 h 120"/>
                <a:gd name="T60" fmla="*/ 42 w 110"/>
                <a:gd name="T61" fmla="*/ 1 h 120"/>
                <a:gd name="T62" fmla="*/ 31 w 110"/>
                <a:gd name="T63" fmla="*/ 4 h 120"/>
                <a:gd name="T64" fmla="*/ 22 w 110"/>
                <a:gd name="T65" fmla="*/ 9 h 120"/>
                <a:gd name="T66" fmla="*/ 14 w 110"/>
                <a:gd name="T67" fmla="*/ 17 h 120"/>
                <a:gd name="T68" fmla="*/ 8 w 110"/>
                <a:gd name="T69" fmla="*/ 25 h 120"/>
                <a:gd name="T70" fmla="*/ 4 w 110"/>
                <a:gd name="T71" fmla="*/ 35 h 120"/>
                <a:gd name="T72" fmla="*/ 1 w 110"/>
                <a:gd name="T73" fmla="*/ 46 h 120"/>
                <a:gd name="T74" fmla="*/ 0 w 110"/>
                <a:gd name="T75" fmla="*/ 59 h 120"/>
                <a:gd name="T76" fmla="*/ 1 w 110"/>
                <a:gd name="T77" fmla="*/ 71 h 120"/>
                <a:gd name="T78" fmla="*/ 4 w 110"/>
                <a:gd name="T79" fmla="*/ 83 h 120"/>
                <a:gd name="T80" fmla="*/ 8 w 110"/>
                <a:gd name="T81" fmla="*/ 93 h 120"/>
                <a:gd name="T82" fmla="*/ 14 w 110"/>
                <a:gd name="T83" fmla="*/ 102 h 120"/>
                <a:gd name="T84" fmla="*/ 22 w 110"/>
                <a:gd name="T85" fmla="*/ 109 h 120"/>
                <a:gd name="T86" fmla="*/ 31 w 110"/>
                <a:gd name="T87" fmla="*/ 115 h 120"/>
                <a:gd name="T88" fmla="*/ 42 w 110"/>
                <a:gd name="T89" fmla="*/ 118 h 120"/>
                <a:gd name="T90" fmla="*/ 54 w 110"/>
                <a:gd name="T91" fmla="*/ 120 h 120"/>
                <a:gd name="T92" fmla="*/ 62 w 110"/>
                <a:gd name="T93" fmla="*/ 120 h 120"/>
                <a:gd name="T94" fmla="*/ 69 w 110"/>
                <a:gd name="T95" fmla="*/ 117 h 120"/>
                <a:gd name="T96" fmla="*/ 76 w 110"/>
                <a:gd name="T97" fmla="*/ 115 h 120"/>
                <a:gd name="T98" fmla="*/ 83 w 110"/>
                <a:gd name="T99" fmla="*/ 113 h 120"/>
                <a:gd name="T100" fmla="*/ 89 w 110"/>
                <a:gd name="T101" fmla="*/ 108 h 120"/>
                <a:gd name="T102" fmla="*/ 94 w 110"/>
                <a:gd name="T103" fmla="*/ 103 h 120"/>
                <a:gd name="T104" fmla="*/ 98 w 110"/>
                <a:gd name="T105" fmla="*/ 99 h 120"/>
                <a:gd name="T106" fmla="*/ 102 w 110"/>
                <a:gd name="T107" fmla="*/ 93 h 120"/>
                <a:gd name="T108" fmla="*/ 69 w 110"/>
                <a:gd name="T109" fmla="*/ 67 h 120"/>
                <a:gd name="T110" fmla="*/ 68 w 110"/>
                <a:gd name="T111" fmla="*/ 72 h 120"/>
                <a:gd name="T112" fmla="*/ 65 w 110"/>
                <a:gd name="T113" fmla="*/ 79 h 120"/>
                <a:gd name="T114" fmla="*/ 60 w 110"/>
                <a:gd name="T115" fmla="*/ 83 h 120"/>
                <a:gd name="T116" fmla="*/ 54 w 110"/>
                <a:gd name="T117" fmla="*/ 85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10" h="120">
                  <a:moveTo>
                    <a:pt x="54" y="85"/>
                  </a:moveTo>
                  <a:lnTo>
                    <a:pt x="47" y="83"/>
                  </a:lnTo>
                  <a:lnTo>
                    <a:pt x="43" y="76"/>
                  </a:lnTo>
                  <a:lnTo>
                    <a:pt x="41" y="68"/>
                  </a:lnTo>
                  <a:lnTo>
                    <a:pt x="39" y="60"/>
                  </a:lnTo>
                  <a:lnTo>
                    <a:pt x="39" y="52"/>
                  </a:lnTo>
                  <a:lnTo>
                    <a:pt x="42" y="44"/>
                  </a:lnTo>
                  <a:lnTo>
                    <a:pt x="46" y="38"/>
                  </a:lnTo>
                  <a:lnTo>
                    <a:pt x="54" y="35"/>
                  </a:lnTo>
                  <a:lnTo>
                    <a:pt x="62" y="38"/>
                  </a:lnTo>
                  <a:lnTo>
                    <a:pt x="67" y="44"/>
                  </a:lnTo>
                  <a:lnTo>
                    <a:pt x="69" y="52"/>
                  </a:lnTo>
                  <a:lnTo>
                    <a:pt x="69" y="60"/>
                  </a:lnTo>
                  <a:lnTo>
                    <a:pt x="69" y="61"/>
                  </a:lnTo>
                  <a:lnTo>
                    <a:pt x="69" y="61"/>
                  </a:lnTo>
                  <a:lnTo>
                    <a:pt x="69" y="61"/>
                  </a:lnTo>
                  <a:lnTo>
                    <a:pt x="69" y="62"/>
                  </a:lnTo>
                  <a:lnTo>
                    <a:pt x="107" y="79"/>
                  </a:lnTo>
                  <a:lnTo>
                    <a:pt x="109" y="75"/>
                  </a:lnTo>
                  <a:lnTo>
                    <a:pt x="109" y="70"/>
                  </a:lnTo>
                  <a:lnTo>
                    <a:pt x="110" y="64"/>
                  </a:lnTo>
                  <a:lnTo>
                    <a:pt x="110" y="59"/>
                  </a:lnTo>
                  <a:lnTo>
                    <a:pt x="109" y="46"/>
                  </a:lnTo>
                  <a:lnTo>
                    <a:pt x="106" y="35"/>
                  </a:lnTo>
                  <a:lnTo>
                    <a:pt x="102" y="25"/>
                  </a:lnTo>
                  <a:lnTo>
                    <a:pt x="95" y="17"/>
                  </a:lnTo>
                  <a:lnTo>
                    <a:pt x="87" y="9"/>
                  </a:lnTo>
                  <a:lnTo>
                    <a:pt x="77" y="4"/>
                  </a:lnTo>
                  <a:lnTo>
                    <a:pt x="67" y="1"/>
                  </a:lnTo>
                  <a:lnTo>
                    <a:pt x="54" y="0"/>
                  </a:lnTo>
                  <a:lnTo>
                    <a:pt x="42" y="1"/>
                  </a:lnTo>
                  <a:lnTo>
                    <a:pt x="31" y="4"/>
                  </a:lnTo>
                  <a:lnTo>
                    <a:pt x="22" y="9"/>
                  </a:lnTo>
                  <a:lnTo>
                    <a:pt x="14" y="17"/>
                  </a:lnTo>
                  <a:lnTo>
                    <a:pt x="8" y="25"/>
                  </a:lnTo>
                  <a:lnTo>
                    <a:pt x="4" y="35"/>
                  </a:lnTo>
                  <a:lnTo>
                    <a:pt x="1" y="46"/>
                  </a:lnTo>
                  <a:lnTo>
                    <a:pt x="0" y="59"/>
                  </a:lnTo>
                  <a:lnTo>
                    <a:pt x="1" y="71"/>
                  </a:lnTo>
                  <a:lnTo>
                    <a:pt x="4" y="83"/>
                  </a:lnTo>
                  <a:lnTo>
                    <a:pt x="8" y="93"/>
                  </a:lnTo>
                  <a:lnTo>
                    <a:pt x="14" y="102"/>
                  </a:lnTo>
                  <a:lnTo>
                    <a:pt x="22" y="109"/>
                  </a:lnTo>
                  <a:lnTo>
                    <a:pt x="31" y="115"/>
                  </a:lnTo>
                  <a:lnTo>
                    <a:pt x="42" y="118"/>
                  </a:lnTo>
                  <a:lnTo>
                    <a:pt x="54" y="120"/>
                  </a:lnTo>
                  <a:lnTo>
                    <a:pt x="62" y="120"/>
                  </a:lnTo>
                  <a:lnTo>
                    <a:pt x="69" y="117"/>
                  </a:lnTo>
                  <a:lnTo>
                    <a:pt x="76" y="115"/>
                  </a:lnTo>
                  <a:lnTo>
                    <a:pt x="83" y="113"/>
                  </a:lnTo>
                  <a:lnTo>
                    <a:pt x="89" y="108"/>
                  </a:lnTo>
                  <a:lnTo>
                    <a:pt x="94" y="103"/>
                  </a:lnTo>
                  <a:lnTo>
                    <a:pt x="98" y="99"/>
                  </a:lnTo>
                  <a:lnTo>
                    <a:pt x="102" y="93"/>
                  </a:lnTo>
                  <a:lnTo>
                    <a:pt x="69" y="67"/>
                  </a:lnTo>
                  <a:lnTo>
                    <a:pt x="68" y="72"/>
                  </a:lnTo>
                  <a:lnTo>
                    <a:pt x="65" y="79"/>
                  </a:lnTo>
                  <a:lnTo>
                    <a:pt x="60" y="83"/>
                  </a:lnTo>
                  <a:lnTo>
                    <a:pt x="54" y="8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 name="Freeform 111"/>
            <p:cNvSpPr>
              <a:spLocks/>
            </p:cNvSpPr>
            <p:nvPr/>
          </p:nvSpPr>
          <p:spPr bwMode="auto">
            <a:xfrm>
              <a:off x="3900488" y="2008188"/>
              <a:ext cx="30162" cy="25400"/>
            </a:xfrm>
            <a:custGeom>
              <a:avLst/>
              <a:gdLst>
                <a:gd name="T0" fmla="*/ 0 w 38"/>
                <a:gd name="T1" fmla="*/ 0 h 31"/>
                <a:gd name="T2" fmla="*/ 0 w 38"/>
                <a:gd name="T3" fmla="*/ 1 h 31"/>
                <a:gd name="T4" fmla="*/ 0 w 38"/>
                <a:gd name="T5" fmla="*/ 2 h 31"/>
                <a:gd name="T6" fmla="*/ 0 w 38"/>
                <a:gd name="T7" fmla="*/ 3 h 31"/>
                <a:gd name="T8" fmla="*/ 0 w 38"/>
                <a:gd name="T9" fmla="*/ 5 h 31"/>
                <a:gd name="T10" fmla="*/ 33 w 38"/>
                <a:gd name="T11" fmla="*/ 31 h 31"/>
                <a:gd name="T12" fmla="*/ 34 w 38"/>
                <a:gd name="T13" fmla="*/ 28 h 31"/>
                <a:gd name="T14" fmla="*/ 36 w 38"/>
                <a:gd name="T15" fmla="*/ 24 h 31"/>
                <a:gd name="T16" fmla="*/ 37 w 38"/>
                <a:gd name="T17" fmla="*/ 21 h 31"/>
                <a:gd name="T18" fmla="*/ 38 w 38"/>
                <a:gd name="T19" fmla="*/ 17 h 31"/>
                <a:gd name="T20" fmla="*/ 0 w 38"/>
                <a:gd name="T21"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 h="31">
                  <a:moveTo>
                    <a:pt x="0" y="0"/>
                  </a:moveTo>
                  <a:lnTo>
                    <a:pt x="0" y="1"/>
                  </a:lnTo>
                  <a:lnTo>
                    <a:pt x="0" y="2"/>
                  </a:lnTo>
                  <a:lnTo>
                    <a:pt x="0" y="3"/>
                  </a:lnTo>
                  <a:lnTo>
                    <a:pt x="0" y="5"/>
                  </a:lnTo>
                  <a:lnTo>
                    <a:pt x="33" y="31"/>
                  </a:lnTo>
                  <a:lnTo>
                    <a:pt x="34" y="28"/>
                  </a:lnTo>
                  <a:lnTo>
                    <a:pt x="36" y="24"/>
                  </a:lnTo>
                  <a:lnTo>
                    <a:pt x="37" y="21"/>
                  </a:lnTo>
                  <a:lnTo>
                    <a:pt x="38" y="17"/>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Freeform 112"/>
            <p:cNvSpPr>
              <a:spLocks/>
            </p:cNvSpPr>
            <p:nvPr/>
          </p:nvSpPr>
          <p:spPr bwMode="auto">
            <a:xfrm>
              <a:off x="4186238" y="1958975"/>
              <a:ext cx="87312" cy="95250"/>
            </a:xfrm>
            <a:custGeom>
              <a:avLst/>
              <a:gdLst>
                <a:gd name="T0" fmla="*/ 55 w 110"/>
                <a:gd name="T1" fmla="*/ 85 h 120"/>
                <a:gd name="T2" fmla="*/ 48 w 110"/>
                <a:gd name="T3" fmla="*/ 83 h 120"/>
                <a:gd name="T4" fmla="*/ 44 w 110"/>
                <a:gd name="T5" fmla="*/ 76 h 120"/>
                <a:gd name="T6" fmla="*/ 41 w 110"/>
                <a:gd name="T7" fmla="*/ 68 h 120"/>
                <a:gd name="T8" fmla="*/ 40 w 110"/>
                <a:gd name="T9" fmla="*/ 60 h 120"/>
                <a:gd name="T10" fmla="*/ 40 w 110"/>
                <a:gd name="T11" fmla="*/ 52 h 120"/>
                <a:gd name="T12" fmla="*/ 43 w 110"/>
                <a:gd name="T13" fmla="*/ 44 h 120"/>
                <a:gd name="T14" fmla="*/ 47 w 110"/>
                <a:gd name="T15" fmla="*/ 38 h 120"/>
                <a:gd name="T16" fmla="*/ 55 w 110"/>
                <a:gd name="T17" fmla="*/ 35 h 120"/>
                <a:gd name="T18" fmla="*/ 63 w 110"/>
                <a:gd name="T19" fmla="*/ 38 h 120"/>
                <a:gd name="T20" fmla="*/ 68 w 110"/>
                <a:gd name="T21" fmla="*/ 44 h 120"/>
                <a:gd name="T22" fmla="*/ 70 w 110"/>
                <a:gd name="T23" fmla="*/ 52 h 120"/>
                <a:gd name="T24" fmla="*/ 70 w 110"/>
                <a:gd name="T25" fmla="*/ 60 h 120"/>
                <a:gd name="T26" fmla="*/ 70 w 110"/>
                <a:gd name="T27" fmla="*/ 61 h 120"/>
                <a:gd name="T28" fmla="*/ 70 w 110"/>
                <a:gd name="T29" fmla="*/ 61 h 120"/>
                <a:gd name="T30" fmla="*/ 70 w 110"/>
                <a:gd name="T31" fmla="*/ 61 h 120"/>
                <a:gd name="T32" fmla="*/ 70 w 110"/>
                <a:gd name="T33" fmla="*/ 62 h 120"/>
                <a:gd name="T34" fmla="*/ 108 w 110"/>
                <a:gd name="T35" fmla="*/ 79 h 120"/>
                <a:gd name="T36" fmla="*/ 109 w 110"/>
                <a:gd name="T37" fmla="*/ 75 h 120"/>
                <a:gd name="T38" fmla="*/ 109 w 110"/>
                <a:gd name="T39" fmla="*/ 70 h 120"/>
                <a:gd name="T40" fmla="*/ 110 w 110"/>
                <a:gd name="T41" fmla="*/ 64 h 120"/>
                <a:gd name="T42" fmla="*/ 110 w 110"/>
                <a:gd name="T43" fmla="*/ 59 h 120"/>
                <a:gd name="T44" fmla="*/ 109 w 110"/>
                <a:gd name="T45" fmla="*/ 46 h 120"/>
                <a:gd name="T46" fmla="*/ 107 w 110"/>
                <a:gd name="T47" fmla="*/ 35 h 120"/>
                <a:gd name="T48" fmla="*/ 102 w 110"/>
                <a:gd name="T49" fmla="*/ 25 h 120"/>
                <a:gd name="T50" fmla="*/ 97 w 110"/>
                <a:gd name="T51" fmla="*/ 17 h 120"/>
                <a:gd name="T52" fmla="*/ 89 w 110"/>
                <a:gd name="T53" fmla="*/ 9 h 120"/>
                <a:gd name="T54" fmla="*/ 79 w 110"/>
                <a:gd name="T55" fmla="*/ 4 h 120"/>
                <a:gd name="T56" fmla="*/ 68 w 110"/>
                <a:gd name="T57" fmla="*/ 1 h 120"/>
                <a:gd name="T58" fmla="*/ 55 w 110"/>
                <a:gd name="T59" fmla="*/ 0 h 120"/>
                <a:gd name="T60" fmla="*/ 43 w 110"/>
                <a:gd name="T61" fmla="*/ 1 h 120"/>
                <a:gd name="T62" fmla="*/ 32 w 110"/>
                <a:gd name="T63" fmla="*/ 4 h 120"/>
                <a:gd name="T64" fmla="*/ 23 w 110"/>
                <a:gd name="T65" fmla="*/ 9 h 120"/>
                <a:gd name="T66" fmla="*/ 15 w 110"/>
                <a:gd name="T67" fmla="*/ 17 h 120"/>
                <a:gd name="T68" fmla="*/ 8 w 110"/>
                <a:gd name="T69" fmla="*/ 25 h 120"/>
                <a:gd name="T70" fmla="*/ 3 w 110"/>
                <a:gd name="T71" fmla="*/ 35 h 120"/>
                <a:gd name="T72" fmla="*/ 1 w 110"/>
                <a:gd name="T73" fmla="*/ 46 h 120"/>
                <a:gd name="T74" fmla="*/ 0 w 110"/>
                <a:gd name="T75" fmla="*/ 59 h 120"/>
                <a:gd name="T76" fmla="*/ 1 w 110"/>
                <a:gd name="T77" fmla="*/ 71 h 120"/>
                <a:gd name="T78" fmla="*/ 3 w 110"/>
                <a:gd name="T79" fmla="*/ 83 h 120"/>
                <a:gd name="T80" fmla="*/ 8 w 110"/>
                <a:gd name="T81" fmla="*/ 93 h 120"/>
                <a:gd name="T82" fmla="*/ 14 w 110"/>
                <a:gd name="T83" fmla="*/ 102 h 120"/>
                <a:gd name="T84" fmla="*/ 22 w 110"/>
                <a:gd name="T85" fmla="*/ 109 h 120"/>
                <a:gd name="T86" fmla="*/ 31 w 110"/>
                <a:gd name="T87" fmla="*/ 115 h 120"/>
                <a:gd name="T88" fmla="*/ 43 w 110"/>
                <a:gd name="T89" fmla="*/ 118 h 120"/>
                <a:gd name="T90" fmla="*/ 55 w 110"/>
                <a:gd name="T91" fmla="*/ 120 h 120"/>
                <a:gd name="T92" fmla="*/ 63 w 110"/>
                <a:gd name="T93" fmla="*/ 120 h 120"/>
                <a:gd name="T94" fmla="*/ 71 w 110"/>
                <a:gd name="T95" fmla="*/ 117 h 120"/>
                <a:gd name="T96" fmla="*/ 78 w 110"/>
                <a:gd name="T97" fmla="*/ 115 h 120"/>
                <a:gd name="T98" fmla="*/ 84 w 110"/>
                <a:gd name="T99" fmla="*/ 113 h 120"/>
                <a:gd name="T100" fmla="*/ 90 w 110"/>
                <a:gd name="T101" fmla="*/ 108 h 120"/>
                <a:gd name="T102" fmla="*/ 94 w 110"/>
                <a:gd name="T103" fmla="*/ 103 h 120"/>
                <a:gd name="T104" fmla="*/ 99 w 110"/>
                <a:gd name="T105" fmla="*/ 99 h 120"/>
                <a:gd name="T106" fmla="*/ 102 w 110"/>
                <a:gd name="T107" fmla="*/ 93 h 120"/>
                <a:gd name="T108" fmla="*/ 70 w 110"/>
                <a:gd name="T109" fmla="*/ 67 h 120"/>
                <a:gd name="T110" fmla="*/ 69 w 110"/>
                <a:gd name="T111" fmla="*/ 72 h 120"/>
                <a:gd name="T112" fmla="*/ 66 w 110"/>
                <a:gd name="T113" fmla="*/ 79 h 120"/>
                <a:gd name="T114" fmla="*/ 61 w 110"/>
                <a:gd name="T115" fmla="*/ 83 h 120"/>
                <a:gd name="T116" fmla="*/ 55 w 110"/>
                <a:gd name="T117" fmla="*/ 85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10" h="120">
                  <a:moveTo>
                    <a:pt x="55" y="85"/>
                  </a:moveTo>
                  <a:lnTo>
                    <a:pt x="48" y="83"/>
                  </a:lnTo>
                  <a:lnTo>
                    <a:pt x="44" y="76"/>
                  </a:lnTo>
                  <a:lnTo>
                    <a:pt x="41" y="68"/>
                  </a:lnTo>
                  <a:lnTo>
                    <a:pt x="40" y="60"/>
                  </a:lnTo>
                  <a:lnTo>
                    <a:pt x="40" y="52"/>
                  </a:lnTo>
                  <a:lnTo>
                    <a:pt x="43" y="44"/>
                  </a:lnTo>
                  <a:lnTo>
                    <a:pt x="47" y="38"/>
                  </a:lnTo>
                  <a:lnTo>
                    <a:pt x="55" y="35"/>
                  </a:lnTo>
                  <a:lnTo>
                    <a:pt x="63" y="38"/>
                  </a:lnTo>
                  <a:lnTo>
                    <a:pt x="68" y="44"/>
                  </a:lnTo>
                  <a:lnTo>
                    <a:pt x="70" y="52"/>
                  </a:lnTo>
                  <a:lnTo>
                    <a:pt x="70" y="60"/>
                  </a:lnTo>
                  <a:lnTo>
                    <a:pt x="70" y="61"/>
                  </a:lnTo>
                  <a:lnTo>
                    <a:pt x="70" y="61"/>
                  </a:lnTo>
                  <a:lnTo>
                    <a:pt x="70" y="61"/>
                  </a:lnTo>
                  <a:lnTo>
                    <a:pt x="70" y="62"/>
                  </a:lnTo>
                  <a:lnTo>
                    <a:pt x="108" y="79"/>
                  </a:lnTo>
                  <a:lnTo>
                    <a:pt x="109" y="75"/>
                  </a:lnTo>
                  <a:lnTo>
                    <a:pt x="109" y="70"/>
                  </a:lnTo>
                  <a:lnTo>
                    <a:pt x="110" y="64"/>
                  </a:lnTo>
                  <a:lnTo>
                    <a:pt x="110" y="59"/>
                  </a:lnTo>
                  <a:lnTo>
                    <a:pt x="109" y="46"/>
                  </a:lnTo>
                  <a:lnTo>
                    <a:pt x="107" y="35"/>
                  </a:lnTo>
                  <a:lnTo>
                    <a:pt x="102" y="25"/>
                  </a:lnTo>
                  <a:lnTo>
                    <a:pt x="97" y="17"/>
                  </a:lnTo>
                  <a:lnTo>
                    <a:pt x="89" y="9"/>
                  </a:lnTo>
                  <a:lnTo>
                    <a:pt x="79" y="4"/>
                  </a:lnTo>
                  <a:lnTo>
                    <a:pt x="68" y="1"/>
                  </a:lnTo>
                  <a:lnTo>
                    <a:pt x="55" y="0"/>
                  </a:lnTo>
                  <a:lnTo>
                    <a:pt x="43" y="1"/>
                  </a:lnTo>
                  <a:lnTo>
                    <a:pt x="32" y="4"/>
                  </a:lnTo>
                  <a:lnTo>
                    <a:pt x="23" y="9"/>
                  </a:lnTo>
                  <a:lnTo>
                    <a:pt x="15" y="17"/>
                  </a:lnTo>
                  <a:lnTo>
                    <a:pt x="8" y="25"/>
                  </a:lnTo>
                  <a:lnTo>
                    <a:pt x="3" y="35"/>
                  </a:lnTo>
                  <a:lnTo>
                    <a:pt x="1" y="46"/>
                  </a:lnTo>
                  <a:lnTo>
                    <a:pt x="0" y="59"/>
                  </a:lnTo>
                  <a:lnTo>
                    <a:pt x="1" y="71"/>
                  </a:lnTo>
                  <a:lnTo>
                    <a:pt x="3" y="83"/>
                  </a:lnTo>
                  <a:lnTo>
                    <a:pt x="8" y="93"/>
                  </a:lnTo>
                  <a:lnTo>
                    <a:pt x="14" y="102"/>
                  </a:lnTo>
                  <a:lnTo>
                    <a:pt x="22" y="109"/>
                  </a:lnTo>
                  <a:lnTo>
                    <a:pt x="31" y="115"/>
                  </a:lnTo>
                  <a:lnTo>
                    <a:pt x="43" y="118"/>
                  </a:lnTo>
                  <a:lnTo>
                    <a:pt x="55" y="120"/>
                  </a:lnTo>
                  <a:lnTo>
                    <a:pt x="63" y="120"/>
                  </a:lnTo>
                  <a:lnTo>
                    <a:pt x="71" y="117"/>
                  </a:lnTo>
                  <a:lnTo>
                    <a:pt x="78" y="115"/>
                  </a:lnTo>
                  <a:lnTo>
                    <a:pt x="84" y="113"/>
                  </a:lnTo>
                  <a:lnTo>
                    <a:pt x="90" y="108"/>
                  </a:lnTo>
                  <a:lnTo>
                    <a:pt x="94" y="103"/>
                  </a:lnTo>
                  <a:lnTo>
                    <a:pt x="99" y="99"/>
                  </a:lnTo>
                  <a:lnTo>
                    <a:pt x="102" y="93"/>
                  </a:lnTo>
                  <a:lnTo>
                    <a:pt x="70" y="67"/>
                  </a:lnTo>
                  <a:lnTo>
                    <a:pt x="69" y="72"/>
                  </a:lnTo>
                  <a:lnTo>
                    <a:pt x="66" y="79"/>
                  </a:lnTo>
                  <a:lnTo>
                    <a:pt x="61" y="83"/>
                  </a:lnTo>
                  <a:lnTo>
                    <a:pt x="55" y="8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Freeform 113"/>
            <p:cNvSpPr>
              <a:spLocks/>
            </p:cNvSpPr>
            <p:nvPr/>
          </p:nvSpPr>
          <p:spPr bwMode="auto">
            <a:xfrm>
              <a:off x="4241800" y="2008188"/>
              <a:ext cx="30162" cy="25400"/>
            </a:xfrm>
            <a:custGeom>
              <a:avLst/>
              <a:gdLst>
                <a:gd name="T0" fmla="*/ 0 w 38"/>
                <a:gd name="T1" fmla="*/ 0 h 31"/>
                <a:gd name="T2" fmla="*/ 0 w 38"/>
                <a:gd name="T3" fmla="*/ 1 h 31"/>
                <a:gd name="T4" fmla="*/ 0 w 38"/>
                <a:gd name="T5" fmla="*/ 2 h 31"/>
                <a:gd name="T6" fmla="*/ 0 w 38"/>
                <a:gd name="T7" fmla="*/ 3 h 31"/>
                <a:gd name="T8" fmla="*/ 0 w 38"/>
                <a:gd name="T9" fmla="*/ 5 h 31"/>
                <a:gd name="T10" fmla="*/ 32 w 38"/>
                <a:gd name="T11" fmla="*/ 31 h 31"/>
                <a:gd name="T12" fmla="*/ 34 w 38"/>
                <a:gd name="T13" fmla="*/ 28 h 31"/>
                <a:gd name="T14" fmla="*/ 36 w 38"/>
                <a:gd name="T15" fmla="*/ 24 h 31"/>
                <a:gd name="T16" fmla="*/ 37 w 38"/>
                <a:gd name="T17" fmla="*/ 21 h 31"/>
                <a:gd name="T18" fmla="*/ 38 w 38"/>
                <a:gd name="T19" fmla="*/ 17 h 31"/>
                <a:gd name="T20" fmla="*/ 0 w 38"/>
                <a:gd name="T21"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 h="31">
                  <a:moveTo>
                    <a:pt x="0" y="0"/>
                  </a:moveTo>
                  <a:lnTo>
                    <a:pt x="0" y="1"/>
                  </a:lnTo>
                  <a:lnTo>
                    <a:pt x="0" y="2"/>
                  </a:lnTo>
                  <a:lnTo>
                    <a:pt x="0" y="3"/>
                  </a:lnTo>
                  <a:lnTo>
                    <a:pt x="0" y="5"/>
                  </a:lnTo>
                  <a:lnTo>
                    <a:pt x="32" y="31"/>
                  </a:lnTo>
                  <a:lnTo>
                    <a:pt x="34" y="28"/>
                  </a:lnTo>
                  <a:lnTo>
                    <a:pt x="36" y="24"/>
                  </a:lnTo>
                  <a:lnTo>
                    <a:pt x="37" y="21"/>
                  </a:lnTo>
                  <a:lnTo>
                    <a:pt x="38" y="17"/>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6" name="CaixaDeTexto 105"/>
          <p:cNvSpPr txBox="1"/>
          <p:nvPr/>
        </p:nvSpPr>
        <p:spPr>
          <a:xfrm>
            <a:off x="165467" y="980728"/>
            <a:ext cx="8352928" cy="584775"/>
          </a:xfrm>
          <a:prstGeom prst="rect">
            <a:avLst/>
          </a:prstGeom>
          <a:noFill/>
        </p:spPr>
        <p:txBody>
          <a:bodyPr wrap="square" rtlCol="0">
            <a:spAutoFit/>
          </a:bodyPr>
          <a:lstStyle/>
          <a:p>
            <a:r>
              <a:rPr lang="en-US" sz="3200" dirty="0" smtClean="0">
                <a:solidFill>
                  <a:schemeClr val="accent6">
                    <a:lumMod val="50000"/>
                  </a:schemeClr>
                </a:solidFill>
              </a:rPr>
              <a:t> </a:t>
            </a:r>
            <a:r>
              <a:rPr lang="en-US" sz="3200" b="1" dirty="0" smtClean="0">
                <a:solidFill>
                  <a:schemeClr val="accent6">
                    <a:lumMod val="50000"/>
                  </a:schemeClr>
                </a:solidFill>
              </a:rPr>
              <a:t>Distributors of the softwarehouses</a:t>
            </a:r>
            <a:endParaRPr lang="en-US" sz="2800" dirty="0">
              <a:solidFill>
                <a:schemeClr val="accent6">
                  <a:lumMod val="50000"/>
                </a:schemeClr>
              </a:solidFill>
            </a:endParaRPr>
          </a:p>
        </p:txBody>
      </p:sp>
    </p:spTree>
    <p:extLst>
      <p:ext uri="{BB962C8B-B14F-4D97-AF65-F5344CB8AC3E}">
        <p14:creationId xmlns:p14="http://schemas.microsoft.com/office/powerpoint/2010/main" val="98337695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3"/>
          <p:cNvSpPr>
            <a:spLocks noGrp="1"/>
          </p:cNvSpPr>
          <p:nvPr>
            <p:ph type="sldNum" sz="quarter" idx="12"/>
          </p:nvPr>
        </p:nvSpPr>
        <p:spPr/>
        <p:txBody>
          <a:bodyPr/>
          <a:lstStyle/>
          <a:p>
            <a:fld id="{C3D7ECC1-64DB-4830-A5F0-B13E67A92AC5}" type="slidenum">
              <a:rPr lang="en-US" b="1" smtClean="0"/>
              <a:pPr/>
              <a:t>16</a:t>
            </a:fld>
            <a:endParaRPr lang="en-US" b="1"/>
          </a:p>
        </p:txBody>
      </p:sp>
      <p:sp>
        <p:nvSpPr>
          <p:cNvPr id="3" name="CaixaDeTexto 2"/>
          <p:cNvSpPr txBox="1"/>
          <p:nvPr/>
        </p:nvSpPr>
        <p:spPr>
          <a:xfrm>
            <a:off x="395537" y="1484784"/>
            <a:ext cx="8352928" cy="400110"/>
          </a:xfrm>
          <a:prstGeom prst="rect">
            <a:avLst/>
          </a:prstGeom>
          <a:noFill/>
        </p:spPr>
        <p:txBody>
          <a:bodyPr wrap="square" rtlCol="0">
            <a:spAutoFit/>
          </a:bodyPr>
          <a:lstStyle/>
          <a:p>
            <a:r>
              <a:rPr lang="en-US" sz="2000" smtClean="0"/>
              <a:t> </a:t>
            </a:r>
            <a:endParaRPr lang="en-US"/>
          </a:p>
        </p:txBody>
      </p:sp>
      <p:sp>
        <p:nvSpPr>
          <p:cNvPr id="8" name="Retângulo 7"/>
          <p:cNvSpPr/>
          <p:nvPr/>
        </p:nvSpPr>
        <p:spPr>
          <a:xfrm>
            <a:off x="13648" y="13647"/>
            <a:ext cx="9000000" cy="721439"/>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400" b="1" smtClean="0">
                <a:solidFill>
                  <a:schemeClr val="tx1"/>
                </a:solidFill>
              </a:rPr>
              <a:t>MARKET UNIVERSE</a:t>
            </a:r>
            <a:endParaRPr lang="en-US" sz="2400" b="1">
              <a:solidFill>
                <a:schemeClr val="tx1"/>
              </a:solidFill>
            </a:endParaRPr>
          </a:p>
        </p:txBody>
      </p:sp>
      <p:pic>
        <p:nvPicPr>
          <p:cNvPr id="7" name="Picture 1" descr="EzTechLogo.gif"/>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5537" y="119857"/>
            <a:ext cx="1178689" cy="509017"/>
          </a:xfrm>
          <a:prstGeom prst="rect">
            <a:avLst/>
          </a:prstGeom>
          <a:noFill/>
          <a:ln>
            <a:noFill/>
          </a:ln>
          <a:extLst/>
        </p:spPr>
      </p:pic>
      <p:sp>
        <p:nvSpPr>
          <p:cNvPr id="6" name="CaixaDeTexto 5"/>
          <p:cNvSpPr txBox="1"/>
          <p:nvPr/>
        </p:nvSpPr>
        <p:spPr>
          <a:xfrm>
            <a:off x="165467" y="980728"/>
            <a:ext cx="8352928" cy="584775"/>
          </a:xfrm>
          <a:prstGeom prst="rect">
            <a:avLst/>
          </a:prstGeom>
          <a:noFill/>
        </p:spPr>
        <p:txBody>
          <a:bodyPr wrap="square" rtlCol="0">
            <a:spAutoFit/>
          </a:bodyPr>
          <a:lstStyle/>
          <a:p>
            <a:r>
              <a:rPr lang="en-US" sz="3200" smtClean="0">
                <a:solidFill>
                  <a:schemeClr val="accent6">
                    <a:lumMod val="50000"/>
                  </a:schemeClr>
                </a:solidFill>
              </a:rPr>
              <a:t> </a:t>
            </a:r>
            <a:r>
              <a:rPr lang="en-US" sz="3200" b="1" smtClean="0">
                <a:solidFill>
                  <a:schemeClr val="accent6">
                    <a:lumMod val="50000"/>
                  </a:schemeClr>
                </a:solidFill>
              </a:rPr>
              <a:t>Players and the management system</a:t>
            </a:r>
            <a:endParaRPr lang="en-US" sz="2800">
              <a:solidFill>
                <a:schemeClr val="accent6">
                  <a:lumMod val="50000"/>
                </a:schemeClr>
              </a:solidFill>
            </a:endParaRPr>
          </a:p>
        </p:txBody>
      </p:sp>
      <p:sp>
        <p:nvSpPr>
          <p:cNvPr id="9" name="Hexágono 8"/>
          <p:cNvSpPr/>
          <p:nvPr/>
        </p:nvSpPr>
        <p:spPr>
          <a:xfrm>
            <a:off x="1597324" y="1529496"/>
            <a:ext cx="5999012" cy="5228759"/>
          </a:xfrm>
          <a:prstGeom prst="hexagon">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Hexágono 9"/>
          <p:cNvSpPr/>
          <p:nvPr/>
        </p:nvSpPr>
        <p:spPr>
          <a:xfrm>
            <a:off x="2633377" y="2433874"/>
            <a:ext cx="3926906" cy="3420000"/>
          </a:xfrm>
          <a:prstGeom prst="hexagon">
            <a:avLst/>
          </a:prstGeom>
          <a:solidFill>
            <a:schemeClr val="tx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Hexágono 10"/>
          <p:cNvSpPr/>
          <p:nvPr/>
        </p:nvSpPr>
        <p:spPr>
          <a:xfrm>
            <a:off x="3491880" y="3248682"/>
            <a:ext cx="2304255" cy="1790384"/>
          </a:xfrm>
          <a:prstGeom prst="hexagon">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smtClean="0">
                <a:solidFill>
                  <a:schemeClr val="tx1"/>
                </a:solidFill>
              </a:rPr>
              <a:t>Gas station automation and management system</a:t>
            </a:r>
            <a:endParaRPr lang="en-US" b="1">
              <a:solidFill>
                <a:schemeClr val="tx1"/>
              </a:solidFill>
            </a:endParaRPr>
          </a:p>
        </p:txBody>
      </p:sp>
      <p:cxnSp>
        <p:nvCxnSpPr>
          <p:cNvPr id="12" name="Conector reto 11"/>
          <p:cNvCxnSpPr>
            <a:endCxn id="11" idx="3"/>
          </p:cNvCxnSpPr>
          <p:nvPr/>
        </p:nvCxnSpPr>
        <p:spPr>
          <a:xfrm flipV="1">
            <a:off x="1597324" y="4143874"/>
            <a:ext cx="1894556" cy="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Conector reto 12"/>
          <p:cNvCxnSpPr>
            <a:stCxn id="9" idx="4"/>
            <a:endCxn id="11" idx="4"/>
          </p:cNvCxnSpPr>
          <p:nvPr/>
        </p:nvCxnSpPr>
        <p:spPr>
          <a:xfrm>
            <a:off x="2904514" y="1529497"/>
            <a:ext cx="1034962" cy="171918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Conector reto 13"/>
          <p:cNvCxnSpPr>
            <a:stCxn id="9" idx="5"/>
            <a:endCxn id="11" idx="5"/>
          </p:cNvCxnSpPr>
          <p:nvPr/>
        </p:nvCxnSpPr>
        <p:spPr>
          <a:xfrm flipH="1">
            <a:off x="5348539" y="1529497"/>
            <a:ext cx="940607" cy="171918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Conector reto 14"/>
          <p:cNvCxnSpPr>
            <a:stCxn id="9" idx="0"/>
            <a:endCxn id="11" idx="0"/>
          </p:cNvCxnSpPr>
          <p:nvPr/>
        </p:nvCxnSpPr>
        <p:spPr>
          <a:xfrm flipH="1" flipV="1">
            <a:off x="5796135" y="4143874"/>
            <a:ext cx="1800201" cy="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Conector reto 15"/>
          <p:cNvCxnSpPr>
            <a:stCxn id="9" idx="1"/>
            <a:endCxn id="11" idx="1"/>
          </p:cNvCxnSpPr>
          <p:nvPr/>
        </p:nvCxnSpPr>
        <p:spPr>
          <a:xfrm flipH="1" flipV="1">
            <a:off x="5348539" y="5039066"/>
            <a:ext cx="940607" cy="17191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Conector reto 16"/>
          <p:cNvCxnSpPr>
            <a:stCxn id="9" idx="2"/>
            <a:endCxn id="11" idx="2"/>
          </p:cNvCxnSpPr>
          <p:nvPr/>
        </p:nvCxnSpPr>
        <p:spPr>
          <a:xfrm flipV="1">
            <a:off x="2904514" y="5039066"/>
            <a:ext cx="1034962" cy="17191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CaixaDeTexto 17"/>
          <p:cNvSpPr txBox="1"/>
          <p:nvPr/>
        </p:nvSpPr>
        <p:spPr>
          <a:xfrm>
            <a:off x="3850438" y="1803882"/>
            <a:ext cx="1492781" cy="369332"/>
          </a:xfrm>
          <a:prstGeom prst="rect">
            <a:avLst/>
          </a:prstGeom>
          <a:noFill/>
        </p:spPr>
        <p:txBody>
          <a:bodyPr wrap="none" rtlCol="0">
            <a:spAutoFit/>
          </a:bodyPr>
          <a:lstStyle/>
          <a:p>
            <a:r>
              <a:rPr lang="en-US" b="1" smtClean="0"/>
              <a:t>SOFTWARE</a:t>
            </a:r>
            <a:endParaRPr lang="en-US" b="1"/>
          </a:p>
        </p:txBody>
      </p:sp>
      <p:sp>
        <p:nvSpPr>
          <p:cNvPr id="19" name="CaixaDeTexto 18"/>
          <p:cNvSpPr txBox="1"/>
          <p:nvPr/>
        </p:nvSpPr>
        <p:spPr>
          <a:xfrm rot="17819827">
            <a:off x="1562119" y="2871060"/>
            <a:ext cx="2240742" cy="369332"/>
          </a:xfrm>
          <a:prstGeom prst="rect">
            <a:avLst/>
          </a:prstGeom>
          <a:noFill/>
        </p:spPr>
        <p:txBody>
          <a:bodyPr wrap="none" rtlCol="0">
            <a:spAutoFit/>
          </a:bodyPr>
          <a:lstStyle/>
          <a:p>
            <a:r>
              <a:rPr lang="en-US" b="1" smtClean="0"/>
              <a:t>REPRESENTATIVE</a:t>
            </a:r>
            <a:endParaRPr lang="en-US" b="1"/>
          </a:p>
        </p:txBody>
      </p:sp>
      <p:sp>
        <p:nvSpPr>
          <p:cNvPr id="20" name="CaixaDeTexto 19"/>
          <p:cNvSpPr txBox="1"/>
          <p:nvPr/>
        </p:nvSpPr>
        <p:spPr>
          <a:xfrm>
            <a:off x="3732875" y="6133654"/>
            <a:ext cx="1727909" cy="369332"/>
          </a:xfrm>
          <a:prstGeom prst="rect">
            <a:avLst/>
          </a:prstGeom>
          <a:noFill/>
        </p:spPr>
        <p:txBody>
          <a:bodyPr wrap="none" rtlCol="0">
            <a:spAutoFit/>
          </a:bodyPr>
          <a:lstStyle/>
          <a:p>
            <a:pPr algn="ctr"/>
            <a:r>
              <a:rPr lang="en-US" b="1" smtClean="0"/>
              <a:t>AUTOMATION</a:t>
            </a:r>
            <a:endParaRPr lang="en-US" b="1"/>
          </a:p>
        </p:txBody>
      </p:sp>
      <p:sp>
        <p:nvSpPr>
          <p:cNvPr id="22" name="CaixaDeTexto 21"/>
          <p:cNvSpPr txBox="1"/>
          <p:nvPr/>
        </p:nvSpPr>
        <p:spPr>
          <a:xfrm rot="3817628">
            <a:off x="1410059" y="4873111"/>
            <a:ext cx="2445926" cy="646331"/>
          </a:xfrm>
          <a:prstGeom prst="rect">
            <a:avLst/>
          </a:prstGeom>
          <a:noFill/>
        </p:spPr>
        <p:txBody>
          <a:bodyPr wrap="none" rtlCol="0">
            <a:spAutoFit/>
          </a:bodyPr>
          <a:lstStyle/>
          <a:p>
            <a:pPr algn="ctr"/>
            <a:r>
              <a:rPr lang="en-US" b="1" smtClean="0"/>
              <a:t>DISTRIBUTORS</a:t>
            </a:r>
          </a:p>
          <a:p>
            <a:pPr algn="ctr"/>
            <a:r>
              <a:rPr lang="en-US" b="1" smtClean="0"/>
              <a:t>AND GAS STATIONS</a:t>
            </a:r>
            <a:endParaRPr lang="en-US" b="1"/>
          </a:p>
        </p:txBody>
      </p:sp>
      <p:sp>
        <p:nvSpPr>
          <p:cNvPr id="23" name="CaixaDeTexto 22"/>
          <p:cNvSpPr txBox="1"/>
          <p:nvPr/>
        </p:nvSpPr>
        <p:spPr>
          <a:xfrm>
            <a:off x="3594220" y="2402012"/>
            <a:ext cx="2068195" cy="584775"/>
          </a:xfrm>
          <a:prstGeom prst="rect">
            <a:avLst/>
          </a:prstGeom>
          <a:noFill/>
        </p:spPr>
        <p:txBody>
          <a:bodyPr wrap="none" rtlCol="0">
            <a:spAutoFit/>
          </a:bodyPr>
          <a:lstStyle/>
          <a:p>
            <a:pPr algn="ctr"/>
            <a:r>
              <a:rPr lang="en-US" sz="1600" b="1" smtClean="0"/>
              <a:t>Managerial control,</a:t>
            </a:r>
            <a:br>
              <a:rPr lang="en-US" sz="1600" b="1" smtClean="0"/>
            </a:br>
            <a:r>
              <a:rPr lang="en-US" sz="1600" b="1" smtClean="0"/>
              <a:t>tax part</a:t>
            </a:r>
            <a:endParaRPr lang="en-US" sz="1600" b="1"/>
          </a:p>
        </p:txBody>
      </p:sp>
      <p:sp>
        <p:nvSpPr>
          <p:cNvPr id="24" name="CaixaDeTexto 23"/>
          <p:cNvSpPr txBox="1"/>
          <p:nvPr/>
        </p:nvSpPr>
        <p:spPr>
          <a:xfrm rot="17819827">
            <a:off x="2761602" y="3171237"/>
            <a:ext cx="1189748" cy="584775"/>
          </a:xfrm>
          <a:prstGeom prst="rect">
            <a:avLst/>
          </a:prstGeom>
          <a:noFill/>
        </p:spPr>
        <p:txBody>
          <a:bodyPr wrap="none" rtlCol="0">
            <a:spAutoFit/>
          </a:bodyPr>
          <a:lstStyle/>
          <a:p>
            <a:pPr algn="ctr"/>
            <a:r>
              <a:rPr lang="en-US" sz="1600" b="1" smtClean="0"/>
              <a:t>Sale, local</a:t>
            </a:r>
          </a:p>
          <a:p>
            <a:pPr algn="ctr"/>
            <a:r>
              <a:rPr lang="en-US" sz="1600" b="1" smtClean="0"/>
              <a:t>support</a:t>
            </a:r>
            <a:endParaRPr lang="en-US" b="1"/>
          </a:p>
        </p:txBody>
      </p:sp>
      <p:sp>
        <p:nvSpPr>
          <p:cNvPr id="25" name="CaixaDeTexto 24"/>
          <p:cNvSpPr txBox="1"/>
          <p:nvPr/>
        </p:nvSpPr>
        <p:spPr>
          <a:xfrm rot="3831008">
            <a:off x="6123886" y="2863887"/>
            <a:ext cx="851515" cy="369332"/>
          </a:xfrm>
          <a:prstGeom prst="rect">
            <a:avLst/>
          </a:prstGeom>
          <a:noFill/>
        </p:spPr>
        <p:txBody>
          <a:bodyPr wrap="none" rtlCol="0">
            <a:spAutoFit/>
          </a:bodyPr>
          <a:lstStyle/>
          <a:p>
            <a:r>
              <a:rPr lang="en-US" b="1" smtClean="0"/>
              <a:t>PUMP</a:t>
            </a:r>
            <a:endParaRPr lang="en-US" b="1"/>
          </a:p>
        </p:txBody>
      </p:sp>
      <p:sp>
        <p:nvSpPr>
          <p:cNvPr id="26" name="CaixaDeTexto 25"/>
          <p:cNvSpPr txBox="1"/>
          <p:nvPr/>
        </p:nvSpPr>
        <p:spPr>
          <a:xfrm rot="3831008">
            <a:off x="5248884" y="3121751"/>
            <a:ext cx="1314782" cy="584775"/>
          </a:xfrm>
          <a:prstGeom prst="rect">
            <a:avLst/>
          </a:prstGeom>
          <a:noFill/>
        </p:spPr>
        <p:txBody>
          <a:bodyPr wrap="none" rtlCol="0">
            <a:spAutoFit/>
          </a:bodyPr>
          <a:lstStyle/>
          <a:p>
            <a:pPr algn="ctr"/>
            <a:r>
              <a:rPr lang="en-US" sz="1600" b="1" smtClean="0"/>
              <a:t>Fueli and</a:t>
            </a:r>
          </a:p>
          <a:p>
            <a:pPr algn="ctr"/>
            <a:r>
              <a:rPr lang="en-US" sz="1600" b="1" smtClean="0"/>
              <a:t>information</a:t>
            </a:r>
            <a:endParaRPr lang="en-US" sz="1600" b="1"/>
          </a:p>
        </p:txBody>
      </p:sp>
      <p:sp>
        <p:nvSpPr>
          <p:cNvPr id="27" name="CaixaDeTexto 26"/>
          <p:cNvSpPr txBox="1"/>
          <p:nvPr/>
        </p:nvSpPr>
        <p:spPr>
          <a:xfrm>
            <a:off x="4006381" y="5220489"/>
            <a:ext cx="1245854" cy="584775"/>
          </a:xfrm>
          <a:prstGeom prst="rect">
            <a:avLst/>
          </a:prstGeom>
          <a:noFill/>
        </p:spPr>
        <p:txBody>
          <a:bodyPr wrap="none" rtlCol="0">
            <a:spAutoFit/>
          </a:bodyPr>
          <a:lstStyle/>
          <a:p>
            <a:pPr algn="ctr"/>
            <a:r>
              <a:rPr lang="en-US" sz="1600" b="1" smtClean="0"/>
              <a:t>Data</a:t>
            </a:r>
            <a:br>
              <a:rPr lang="en-US" sz="1600" b="1" smtClean="0"/>
            </a:br>
            <a:r>
              <a:rPr lang="en-US" sz="1600" b="1" smtClean="0"/>
              <a:t>integration</a:t>
            </a:r>
            <a:endParaRPr lang="en-US" b="1"/>
          </a:p>
        </p:txBody>
      </p:sp>
      <p:sp>
        <p:nvSpPr>
          <p:cNvPr id="28" name="CaixaDeTexto 27"/>
          <p:cNvSpPr txBox="1"/>
          <p:nvPr/>
        </p:nvSpPr>
        <p:spPr>
          <a:xfrm rot="17781674">
            <a:off x="5712031" y="5035717"/>
            <a:ext cx="1719253" cy="369332"/>
          </a:xfrm>
          <a:prstGeom prst="rect">
            <a:avLst/>
          </a:prstGeom>
          <a:noFill/>
        </p:spPr>
        <p:txBody>
          <a:bodyPr wrap="none" rtlCol="0">
            <a:spAutoFit/>
          </a:bodyPr>
          <a:lstStyle/>
          <a:p>
            <a:pPr algn="ctr"/>
            <a:r>
              <a:rPr lang="en-US" b="1" dirty="0" smtClean="0"/>
              <a:t>TANK </a:t>
            </a:r>
            <a:r>
              <a:rPr lang="en-US" b="1" dirty="0" smtClean="0"/>
              <a:t>GAUGE</a:t>
            </a:r>
            <a:endParaRPr lang="en-US" b="1" dirty="0"/>
          </a:p>
        </p:txBody>
      </p:sp>
      <p:sp>
        <p:nvSpPr>
          <p:cNvPr id="29" name="CaixaDeTexto 28"/>
          <p:cNvSpPr txBox="1"/>
          <p:nvPr/>
        </p:nvSpPr>
        <p:spPr>
          <a:xfrm rot="17759533">
            <a:off x="5246116" y="4510214"/>
            <a:ext cx="1098378" cy="584775"/>
          </a:xfrm>
          <a:prstGeom prst="rect">
            <a:avLst/>
          </a:prstGeom>
          <a:noFill/>
        </p:spPr>
        <p:txBody>
          <a:bodyPr wrap="none" rtlCol="0">
            <a:spAutoFit/>
          </a:bodyPr>
          <a:lstStyle/>
          <a:p>
            <a:pPr algn="ctr"/>
            <a:r>
              <a:rPr lang="en-US" sz="1600" b="1" smtClean="0"/>
              <a:t>Metering,</a:t>
            </a:r>
          </a:p>
          <a:p>
            <a:pPr algn="ctr"/>
            <a:r>
              <a:rPr lang="en-US" sz="1600" b="1" smtClean="0"/>
              <a:t>Report</a:t>
            </a:r>
            <a:endParaRPr lang="en-US" sz="1600" b="1"/>
          </a:p>
        </p:txBody>
      </p:sp>
      <p:sp>
        <p:nvSpPr>
          <p:cNvPr id="30" name="CaixaDeTexto 29"/>
          <p:cNvSpPr txBox="1"/>
          <p:nvPr/>
        </p:nvSpPr>
        <p:spPr>
          <a:xfrm rot="3770459">
            <a:off x="2769963" y="4387534"/>
            <a:ext cx="1383712" cy="830997"/>
          </a:xfrm>
          <a:prstGeom prst="rect">
            <a:avLst/>
          </a:prstGeom>
          <a:noFill/>
        </p:spPr>
        <p:txBody>
          <a:bodyPr wrap="none" rtlCol="0">
            <a:spAutoFit/>
          </a:bodyPr>
          <a:lstStyle/>
          <a:p>
            <a:pPr algn="ctr"/>
            <a:r>
              <a:rPr lang="en-US" sz="1600" b="1" smtClean="0"/>
              <a:t>Sale and </a:t>
            </a:r>
          </a:p>
          <a:p>
            <a:pPr algn="ctr"/>
            <a:r>
              <a:rPr lang="en-US" sz="1600" b="1" smtClean="0"/>
              <a:t>distribution </a:t>
            </a:r>
          </a:p>
          <a:p>
            <a:pPr algn="ctr"/>
            <a:r>
              <a:rPr lang="en-US" sz="1600" b="1" smtClean="0"/>
              <a:t>of fuel</a:t>
            </a:r>
            <a:endParaRPr lang="en-US" sz="1600" b="1"/>
          </a:p>
        </p:txBody>
      </p:sp>
    </p:spTree>
    <p:extLst>
      <p:ext uri="{BB962C8B-B14F-4D97-AF65-F5344CB8AC3E}">
        <p14:creationId xmlns:p14="http://schemas.microsoft.com/office/powerpoint/2010/main" val="98337695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3"/>
          <p:cNvSpPr>
            <a:spLocks noGrp="1"/>
          </p:cNvSpPr>
          <p:nvPr>
            <p:ph type="sldNum" sz="quarter" idx="12"/>
          </p:nvPr>
        </p:nvSpPr>
        <p:spPr/>
        <p:txBody>
          <a:bodyPr/>
          <a:lstStyle/>
          <a:p>
            <a:fld id="{C3D7ECC1-64DB-4830-A5F0-B13E67A92AC5}" type="slidenum">
              <a:rPr lang="en-US" b="1" smtClean="0"/>
              <a:pPr/>
              <a:t>17</a:t>
            </a:fld>
            <a:endParaRPr lang="en-US" b="1"/>
          </a:p>
        </p:txBody>
      </p:sp>
      <p:sp>
        <p:nvSpPr>
          <p:cNvPr id="3" name="CaixaDeTexto 2"/>
          <p:cNvSpPr txBox="1"/>
          <p:nvPr/>
        </p:nvSpPr>
        <p:spPr>
          <a:xfrm>
            <a:off x="395537" y="1484784"/>
            <a:ext cx="8352928" cy="400110"/>
          </a:xfrm>
          <a:prstGeom prst="rect">
            <a:avLst/>
          </a:prstGeom>
          <a:noFill/>
        </p:spPr>
        <p:txBody>
          <a:bodyPr wrap="square" rtlCol="0">
            <a:spAutoFit/>
          </a:bodyPr>
          <a:lstStyle/>
          <a:p>
            <a:r>
              <a:rPr lang="en-US" sz="2000" smtClean="0"/>
              <a:t> </a:t>
            </a:r>
            <a:endParaRPr lang="en-US"/>
          </a:p>
        </p:txBody>
      </p:sp>
      <p:sp>
        <p:nvSpPr>
          <p:cNvPr id="8" name="Retângulo 7"/>
          <p:cNvSpPr/>
          <p:nvPr/>
        </p:nvSpPr>
        <p:spPr>
          <a:xfrm>
            <a:off x="13648" y="13647"/>
            <a:ext cx="9000000" cy="721439"/>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400" b="1" smtClean="0">
                <a:solidFill>
                  <a:schemeClr val="tx1"/>
                </a:solidFill>
              </a:rPr>
              <a:t>OBJECTIVES</a:t>
            </a:r>
            <a:endParaRPr lang="en-US" sz="2400" b="1">
              <a:solidFill>
                <a:schemeClr val="tx1"/>
              </a:solidFill>
            </a:endParaRPr>
          </a:p>
        </p:txBody>
      </p:sp>
      <p:pic>
        <p:nvPicPr>
          <p:cNvPr id="7" name="Picture 1" descr="EzTechLogo.gif"/>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5537" y="119857"/>
            <a:ext cx="1178689" cy="509017"/>
          </a:xfrm>
          <a:prstGeom prst="rect">
            <a:avLst/>
          </a:prstGeom>
          <a:noFill/>
          <a:ln>
            <a:noFill/>
          </a:ln>
          <a:extLst/>
        </p:spPr>
      </p:pic>
      <p:sp>
        <p:nvSpPr>
          <p:cNvPr id="6" name="CaixaDeTexto 5"/>
          <p:cNvSpPr txBox="1"/>
          <p:nvPr/>
        </p:nvSpPr>
        <p:spPr>
          <a:xfrm>
            <a:off x="395537" y="1484784"/>
            <a:ext cx="8352928" cy="400110"/>
          </a:xfrm>
          <a:prstGeom prst="rect">
            <a:avLst/>
          </a:prstGeom>
          <a:noFill/>
        </p:spPr>
        <p:txBody>
          <a:bodyPr wrap="square" rtlCol="0">
            <a:spAutoFit/>
          </a:bodyPr>
          <a:lstStyle/>
          <a:p>
            <a:r>
              <a:rPr lang="en-US" sz="2000" smtClean="0"/>
              <a:t> </a:t>
            </a:r>
            <a:endParaRPr lang="en-US"/>
          </a:p>
        </p:txBody>
      </p:sp>
      <p:sp>
        <p:nvSpPr>
          <p:cNvPr id="9" name="CaixaDeTexto 8"/>
          <p:cNvSpPr txBox="1"/>
          <p:nvPr/>
        </p:nvSpPr>
        <p:spPr>
          <a:xfrm>
            <a:off x="165466" y="980728"/>
            <a:ext cx="8727013" cy="584775"/>
          </a:xfrm>
          <a:prstGeom prst="rect">
            <a:avLst/>
          </a:prstGeom>
          <a:noFill/>
        </p:spPr>
        <p:txBody>
          <a:bodyPr wrap="square" rtlCol="0">
            <a:spAutoFit/>
          </a:bodyPr>
          <a:lstStyle/>
          <a:p>
            <a:r>
              <a:rPr lang="en-US" sz="3200" smtClean="0">
                <a:solidFill>
                  <a:schemeClr val="accent6">
                    <a:lumMod val="50000"/>
                  </a:schemeClr>
                </a:solidFill>
              </a:rPr>
              <a:t> </a:t>
            </a:r>
            <a:r>
              <a:rPr lang="en-US" sz="3200" b="1" smtClean="0">
                <a:solidFill>
                  <a:schemeClr val="accent6">
                    <a:lumMod val="50000"/>
                  </a:schemeClr>
                </a:solidFill>
              </a:rPr>
              <a:t> Focus of knowledge</a:t>
            </a:r>
            <a:endParaRPr lang="en-US" sz="2800">
              <a:solidFill>
                <a:schemeClr val="accent6">
                  <a:lumMod val="50000"/>
                </a:schemeClr>
              </a:solidFill>
            </a:endParaRPr>
          </a:p>
        </p:txBody>
      </p:sp>
      <p:graphicFrame>
        <p:nvGraphicFramePr>
          <p:cNvPr id="11" name="Diagram 1"/>
          <p:cNvGraphicFramePr/>
          <p:nvPr>
            <p:extLst>
              <p:ext uri="{D42A27DB-BD31-4B8C-83A1-F6EECF244321}">
                <p14:modId xmlns:p14="http://schemas.microsoft.com/office/powerpoint/2010/main" val="1922207210"/>
              </p:ext>
            </p:extLst>
          </p:nvPr>
        </p:nvGraphicFramePr>
        <p:xfrm>
          <a:off x="179512" y="1196752"/>
          <a:ext cx="8712969" cy="54726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1929113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3"/>
          <p:cNvSpPr>
            <a:spLocks noGrp="1"/>
          </p:cNvSpPr>
          <p:nvPr>
            <p:ph type="sldNum" sz="quarter" idx="12"/>
          </p:nvPr>
        </p:nvSpPr>
        <p:spPr/>
        <p:txBody>
          <a:bodyPr/>
          <a:lstStyle/>
          <a:p>
            <a:fld id="{C3D7ECC1-64DB-4830-A5F0-B13E67A92AC5}" type="slidenum">
              <a:rPr lang="en-US" b="1" smtClean="0"/>
              <a:pPr/>
              <a:t>18</a:t>
            </a:fld>
            <a:endParaRPr lang="en-US" b="1"/>
          </a:p>
        </p:txBody>
      </p:sp>
      <p:sp>
        <p:nvSpPr>
          <p:cNvPr id="3" name="CaixaDeTexto 2"/>
          <p:cNvSpPr txBox="1"/>
          <p:nvPr/>
        </p:nvSpPr>
        <p:spPr>
          <a:xfrm>
            <a:off x="395537" y="1484784"/>
            <a:ext cx="8352928" cy="400110"/>
          </a:xfrm>
          <a:prstGeom prst="rect">
            <a:avLst/>
          </a:prstGeom>
          <a:noFill/>
        </p:spPr>
        <p:txBody>
          <a:bodyPr wrap="square" rtlCol="0">
            <a:spAutoFit/>
          </a:bodyPr>
          <a:lstStyle/>
          <a:p>
            <a:r>
              <a:rPr lang="en-US" sz="2000" smtClean="0"/>
              <a:t> </a:t>
            </a:r>
            <a:endParaRPr lang="en-US"/>
          </a:p>
        </p:txBody>
      </p:sp>
      <p:sp>
        <p:nvSpPr>
          <p:cNvPr id="8" name="Retângulo 7"/>
          <p:cNvSpPr/>
          <p:nvPr/>
        </p:nvSpPr>
        <p:spPr>
          <a:xfrm>
            <a:off x="13648" y="13647"/>
            <a:ext cx="9000000" cy="721439"/>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400" b="1" smtClean="0">
                <a:solidFill>
                  <a:schemeClr val="tx1"/>
                </a:solidFill>
              </a:rPr>
              <a:t>COMMERCIAL OBJECTIVE</a:t>
            </a:r>
            <a:endParaRPr lang="en-US" sz="2400" b="1">
              <a:solidFill>
                <a:schemeClr val="tx1"/>
              </a:solidFill>
            </a:endParaRPr>
          </a:p>
        </p:txBody>
      </p:sp>
      <p:pic>
        <p:nvPicPr>
          <p:cNvPr id="7" name="Picture 1" descr="EzTechLogo.gif"/>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5537" y="119857"/>
            <a:ext cx="1178689" cy="509017"/>
          </a:xfrm>
          <a:prstGeom prst="rect">
            <a:avLst/>
          </a:prstGeom>
          <a:noFill/>
          <a:ln>
            <a:noFill/>
          </a:ln>
          <a:extLst/>
        </p:spPr>
      </p:pic>
      <p:sp>
        <p:nvSpPr>
          <p:cNvPr id="6" name="CaixaDeTexto 5"/>
          <p:cNvSpPr txBox="1"/>
          <p:nvPr/>
        </p:nvSpPr>
        <p:spPr>
          <a:xfrm>
            <a:off x="165467" y="980728"/>
            <a:ext cx="8352928" cy="584775"/>
          </a:xfrm>
          <a:prstGeom prst="rect">
            <a:avLst/>
          </a:prstGeom>
          <a:noFill/>
        </p:spPr>
        <p:txBody>
          <a:bodyPr wrap="square" rtlCol="0">
            <a:spAutoFit/>
          </a:bodyPr>
          <a:lstStyle/>
          <a:p>
            <a:r>
              <a:rPr lang="en-US" sz="3200" smtClean="0">
                <a:solidFill>
                  <a:schemeClr val="accent6">
                    <a:lumMod val="50000"/>
                  </a:schemeClr>
                </a:solidFill>
              </a:rPr>
              <a:t> </a:t>
            </a:r>
            <a:r>
              <a:rPr lang="en-US" sz="3200" b="1" smtClean="0">
                <a:solidFill>
                  <a:schemeClr val="accent6">
                    <a:lumMod val="50000"/>
                  </a:schemeClr>
                </a:solidFill>
              </a:rPr>
              <a:t>Commercial structure</a:t>
            </a:r>
            <a:endParaRPr lang="en-US" sz="2800">
              <a:solidFill>
                <a:schemeClr val="accent6">
                  <a:lumMod val="50000"/>
                </a:schemeClr>
              </a:solidFill>
            </a:endParaRPr>
          </a:p>
        </p:txBody>
      </p:sp>
      <p:sp>
        <p:nvSpPr>
          <p:cNvPr id="10" name="Arredondar Retângulo em um Canto Diagonal 9"/>
          <p:cNvSpPr/>
          <p:nvPr/>
        </p:nvSpPr>
        <p:spPr>
          <a:xfrm>
            <a:off x="395537" y="1565503"/>
            <a:ext cx="8352928" cy="4887833"/>
          </a:xfrm>
          <a:prstGeom prst="round2Diag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p>
            <a:endParaRPr lang="en-US" sz="2000" b="1" smtClean="0">
              <a:solidFill>
                <a:schemeClr val="tx1"/>
              </a:solidFill>
            </a:endParaRPr>
          </a:p>
        </p:txBody>
      </p:sp>
      <p:pic>
        <p:nvPicPr>
          <p:cNvPr id="12" name="Picture 4" descr="C:\Users\EZTech-S\AppData\Local\Microsoft\Windows\Temporary Internet Files\Content.IE5\X2YYL0TI\MC900326640[1].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99736" y="1844824"/>
            <a:ext cx="1371605" cy="124571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C:\Users\EZTech-S\AppData\Local\Microsoft\Windows\Temporary Internet Files\Content.IE5\X2YYL0TI\MC900326640[1].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99735" y="3429000"/>
            <a:ext cx="1371605" cy="1245712"/>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descr="C:\Users\EZTech-S\AppData\Local\Microsoft\Windows\Temporary Internet Files\Content.IE5\X2YYL0TI\MC900326640[1].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99734" y="5013176"/>
            <a:ext cx="1371605" cy="1245712"/>
          </a:xfrm>
          <a:prstGeom prst="rect">
            <a:avLst/>
          </a:prstGeom>
          <a:noFill/>
          <a:extLst>
            <a:ext uri="{909E8E84-426E-40DD-AFC4-6F175D3DCCD1}">
              <a14:hiddenFill xmlns:a14="http://schemas.microsoft.com/office/drawing/2010/main">
                <a:solidFill>
                  <a:srgbClr val="FFFFFF"/>
                </a:solidFill>
              </a14:hiddenFill>
            </a:ext>
          </a:extLst>
        </p:spPr>
      </p:pic>
      <p:sp>
        <p:nvSpPr>
          <p:cNvPr id="15" name="Seta para a direita 14"/>
          <p:cNvSpPr/>
          <p:nvPr/>
        </p:nvSpPr>
        <p:spPr>
          <a:xfrm>
            <a:off x="1574226" y="4110488"/>
            <a:ext cx="537299" cy="254616"/>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Seta para a direita 15"/>
          <p:cNvSpPr/>
          <p:nvPr/>
        </p:nvSpPr>
        <p:spPr>
          <a:xfrm rot="2307625">
            <a:off x="5015571" y="4998812"/>
            <a:ext cx="1335222" cy="277278"/>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CaixaDeTexto 16"/>
          <p:cNvSpPr txBox="1"/>
          <p:nvPr/>
        </p:nvSpPr>
        <p:spPr>
          <a:xfrm>
            <a:off x="1715043" y="3212976"/>
            <a:ext cx="1838965" cy="646331"/>
          </a:xfrm>
          <a:prstGeom prst="rect">
            <a:avLst/>
          </a:prstGeom>
          <a:noFill/>
        </p:spPr>
        <p:txBody>
          <a:bodyPr wrap="none" rtlCol="0">
            <a:spAutoFit/>
          </a:bodyPr>
          <a:lstStyle/>
          <a:p>
            <a:pPr algn="ctr"/>
            <a:r>
              <a:rPr lang="en-US" b="1" smtClean="0"/>
              <a:t>Client</a:t>
            </a:r>
          </a:p>
          <a:p>
            <a:pPr algn="ctr"/>
            <a:r>
              <a:rPr lang="en-US" b="1" smtClean="0"/>
              <a:t>Softwarehouse</a:t>
            </a:r>
            <a:endParaRPr lang="en-US" b="1"/>
          </a:p>
        </p:txBody>
      </p:sp>
      <p:sp>
        <p:nvSpPr>
          <p:cNvPr id="18" name="CaixaDeTexto 17"/>
          <p:cNvSpPr txBox="1"/>
          <p:nvPr/>
        </p:nvSpPr>
        <p:spPr>
          <a:xfrm>
            <a:off x="7671339" y="2204351"/>
            <a:ext cx="825867" cy="369332"/>
          </a:xfrm>
          <a:prstGeom prst="rect">
            <a:avLst/>
          </a:prstGeom>
          <a:noFill/>
        </p:spPr>
        <p:txBody>
          <a:bodyPr wrap="none" rtlCol="0">
            <a:spAutoFit/>
          </a:bodyPr>
          <a:lstStyle/>
          <a:p>
            <a:r>
              <a:rPr lang="en-US" b="1" smtClean="0"/>
              <a:t>Client</a:t>
            </a:r>
            <a:endParaRPr lang="en-US" b="1"/>
          </a:p>
        </p:txBody>
      </p:sp>
      <p:sp>
        <p:nvSpPr>
          <p:cNvPr id="19" name="CaixaDeTexto 18"/>
          <p:cNvSpPr txBox="1"/>
          <p:nvPr/>
        </p:nvSpPr>
        <p:spPr>
          <a:xfrm>
            <a:off x="7671338" y="3892406"/>
            <a:ext cx="825867" cy="369332"/>
          </a:xfrm>
          <a:prstGeom prst="rect">
            <a:avLst/>
          </a:prstGeom>
          <a:noFill/>
        </p:spPr>
        <p:txBody>
          <a:bodyPr wrap="none" rtlCol="0">
            <a:spAutoFit/>
          </a:bodyPr>
          <a:lstStyle/>
          <a:p>
            <a:r>
              <a:rPr lang="en-US" b="1" smtClean="0"/>
              <a:t>Client</a:t>
            </a:r>
            <a:endParaRPr lang="en-US" b="1"/>
          </a:p>
        </p:txBody>
      </p:sp>
      <p:sp>
        <p:nvSpPr>
          <p:cNvPr id="20" name="CaixaDeTexto 19"/>
          <p:cNvSpPr txBox="1"/>
          <p:nvPr/>
        </p:nvSpPr>
        <p:spPr>
          <a:xfrm>
            <a:off x="7673533" y="5451366"/>
            <a:ext cx="825867" cy="369332"/>
          </a:xfrm>
          <a:prstGeom prst="rect">
            <a:avLst/>
          </a:prstGeom>
          <a:noFill/>
        </p:spPr>
        <p:txBody>
          <a:bodyPr wrap="none" rtlCol="0">
            <a:spAutoFit/>
          </a:bodyPr>
          <a:lstStyle/>
          <a:p>
            <a:r>
              <a:rPr lang="en-US" b="1" smtClean="0"/>
              <a:t>Client</a:t>
            </a:r>
            <a:endParaRPr lang="en-US" b="1"/>
          </a:p>
        </p:txBody>
      </p:sp>
      <p:pic>
        <p:nvPicPr>
          <p:cNvPr id="21" name="Picture 2" descr="C:\Users\EZTech-S\AppData\Local\Microsoft\Windows\Temporary Internet Files\Content.IE5\9CU3WA1Y\MC900319496[2].wm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785179" y="3814071"/>
            <a:ext cx="1456938" cy="895333"/>
          </a:xfrm>
          <a:prstGeom prst="rect">
            <a:avLst/>
          </a:prstGeom>
          <a:noFill/>
          <a:extLst>
            <a:ext uri="{909E8E84-426E-40DD-AFC4-6F175D3DCCD1}">
              <a14:hiddenFill xmlns:a14="http://schemas.microsoft.com/office/drawing/2010/main">
                <a:solidFill>
                  <a:srgbClr val="FFFFFF"/>
                </a:solidFill>
              </a14:hiddenFill>
            </a:ext>
          </a:extLst>
        </p:spPr>
      </p:pic>
      <p:sp>
        <p:nvSpPr>
          <p:cNvPr id="22" name="Seta para a direita 21"/>
          <p:cNvSpPr/>
          <p:nvPr/>
        </p:nvSpPr>
        <p:spPr>
          <a:xfrm>
            <a:off x="5256192" y="4110488"/>
            <a:ext cx="1008000" cy="247214"/>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Seta para a direita 22"/>
          <p:cNvSpPr/>
          <p:nvPr/>
        </p:nvSpPr>
        <p:spPr>
          <a:xfrm rot="19425265">
            <a:off x="5012189" y="3148824"/>
            <a:ext cx="1335222" cy="277278"/>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CaixaDeTexto 23"/>
          <p:cNvSpPr txBox="1"/>
          <p:nvPr/>
        </p:nvSpPr>
        <p:spPr>
          <a:xfrm>
            <a:off x="3700016" y="3212976"/>
            <a:ext cx="1364476" cy="646331"/>
          </a:xfrm>
          <a:prstGeom prst="rect">
            <a:avLst/>
          </a:prstGeom>
          <a:noFill/>
        </p:spPr>
        <p:txBody>
          <a:bodyPr wrap="none" rtlCol="0">
            <a:spAutoFit/>
          </a:bodyPr>
          <a:lstStyle/>
          <a:p>
            <a:pPr algn="ctr"/>
            <a:r>
              <a:rPr lang="en-US" b="1" smtClean="0"/>
              <a:t>Client</a:t>
            </a:r>
          </a:p>
          <a:p>
            <a:pPr algn="ctr"/>
            <a:r>
              <a:rPr lang="en-US" b="1" smtClean="0"/>
              <a:t>Distributor</a:t>
            </a:r>
          </a:p>
        </p:txBody>
      </p:sp>
      <p:grpSp>
        <p:nvGrpSpPr>
          <p:cNvPr id="2151" name="Grupo 2150"/>
          <p:cNvGrpSpPr/>
          <p:nvPr/>
        </p:nvGrpSpPr>
        <p:grpSpPr>
          <a:xfrm>
            <a:off x="2188570" y="3844979"/>
            <a:ext cx="1025525" cy="750887"/>
            <a:chOff x="3340100" y="1717675"/>
            <a:chExt cx="1025525" cy="750887"/>
          </a:xfrm>
        </p:grpSpPr>
        <p:sp>
          <p:nvSpPr>
            <p:cNvPr id="2081" name="Freeform 45"/>
            <p:cNvSpPr>
              <a:spLocks/>
            </p:cNvSpPr>
            <p:nvPr/>
          </p:nvSpPr>
          <p:spPr bwMode="auto">
            <a:xfrm>
              <a:off x="3390900" y="1717675"/>
              <a:ext cx="936625" cy="750887"/>
            </a:xfrm>
            <a:custGeom>
              <a:avLst/>
              <a:gdLst>
                <a:gd name="T0" fmla="*/ 648 w 1179"/>
                <a:gd name="T1" fmla="*/ 946 h 948"/>
                <a:gd name="T2" fmla="*/ 764 w 1179"/>
                <a:gd name="T3" fmla="*/ 927 h 948"/>
                <a:gd name="T4" fmla="*/ 870 w 1179"/>
                <a:gd name="T5" fmla="*/ 890 h 948"/>
                <a:gd name="T6" fmla="*/ 964 w 1179"/>
                <a:gd name="T7" fmla="*/ 839 h 948"/>
                <a:gd name="T8" fmla="*/ 1045 w 1179"/>
                <a:gd name="T9" fmla="*/ 775 h 948"/>
                <a:gd name="T10" fmla="*/ 1108 w 1179"/>
                <a:gd name="T11" fmla="*/ 700 h 948"/>
                <a:gd name="T12" fmla="*/ 1153 w 1179"/>
                <a:gd name="T13" fmla="*/ 615 h 948"/>
                <a:gd name="T14" fmla="*/ 1176 w 1179"/>
                <a:gd name="T15" fmla="*/ 523 h 948"/>
                <a:gd name="T16" fmla="*/ 1176 w 1179"/>
                <a:gd name="T17" fmla="*/ 426 h 948"/>
                <a:gd name="T18" fmla="*/ 1153 w 1179"/>
                <a:gd name="T19" fmla="*/ 334 h 948"/>
                <a:gd name="T20" fmla="*/ 1108 w 1179"/>
                <a:gd name="T21" fmla="*/ 248 h 948"/>
                <a:gd name="T22" fmla="*/ 1045 w 1179"/>
                <a:gd name="T23" fmla="*/ 173 h 948"/>
                <a:gd name="T24" fmla="*/ 964 w 1179"/>
                <a:gd name="T25" fmla="*/ 109 h 948"/>
                <a:gd name="T26" fmla="*/ 870 w 1179"/>
                <a:gd name="T27" fmla="*/ 58 h 948"/>
                <a:gd name="T28" fmla="*/ 764 w 1179"/>
                <a:gd name="T29" fmla="*/ 21 h 948"/>
                <a:gd name="T30" fmla="*/ 648 w 1179"/>
                <a:gd name="T31" fmla="*/ 3 h 948"/>
                <a:gd name="T32" fmla="*/ 529 w 1179"/>
                <a:gd name="T33" fmla="*/ 3 h 948"/>
                <a:gd name="T34" fmla="*/ 413 w 1179"/>
                <a:gd name="T35" fmla="*/ 21 h 948"/>
                <a:gd name="T36" fmla="*/ 309 w 1179"/>
                <a:gd name="T37" fmla="*/ 58 h 948"/>
                <a:gd name="T38" fmla="*/ 214 w 1179"/>
                <a:gd name="T39" fmla="*/ 109 h 948"/>
                <a:gd name="T40" fmla="*/ 135 w 1179"/>
                <a:gd name="T41" fmla="*/ 173 h 948"/>
                <a:gd name="T42" fmla="*/ 71 w 1179"/>
                <a:gd name="T43" fmla="*/ 248 h 948"/>
                <a:gd name="T44" fmla="*/ 26 w 1179"/>
                <a:gd name="T45" fmla="*/ 334 h 948"/>
                <a:gd name="T46" fmla="*/ 3 w 1179"/>
                <a:gd name="T47" fmla="*/ 426 h 948"/>
                <a:gd name="T48" fmla="*/ 3 w 1179"/>
                <a:gd name="T49" fmla="*/ 523 h 948"/>
                <a:gd name="T50" fmla="*/ 26 w 1179"/>
                <a:gd name="T51" fmla="*/ 615 h 948"/>
                <a:gd name="T52" fmla="*/ 71 w 1179"/>
                <a:gd name="T53" fmla="*/ 700 h 948"/>
                <a:gd name="T54" fmla="*/ 135 w 1179"/>
                <a:gd name="T55" fmla="*/ 775 h 948"/>
                <a:gd name="T56" fmla="*/ 214 w 1179"/>
                <a:gd name="T57" fmla="*/ 839 h 948"/>
                <a:gd name="T58" fmla="*/ 309 w 1179"/>
                <a:gd name="T59" fmla="*/ 890 h 948"/>
                <a:gd name="T60" fmla="*/ 413 w 1179"/>
                <a:gd name="T61" fmla="*/ 927 h 948"/>
                <a:gd name="T62" fmla="*/ 529 w 1179"/>
                <a:gd name="T63" fmla="*/ 946 h 9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79" h="948">
                  <a:moveTo>
                    <a:pt x="589" y="948"/>
                  </a:moveTo>
                  <a:lnTo>
                    <a:pt x="648" y="946"/>
                  </a:lnTo>
                  <a:lnTo>
                    <a:pt x="707" y="939"/>
                  </a:lnTo>
                  <a:lnTo>
                    <a:pt x="764" y="927"/>
                  </a:lnTo>
                  <a:lnTo>
                    <a:pt x="819" y="911"/>
                  </a:lnTo>
                  <a:lnTo>
                    <a:pt x="870" y="890"/>
                  </a:lnTo>
                  <a:lnTo>
                    <a:pt x="919" y="867"/>
                  </a:lnTo>
                  <a:lnTo>
                    <a:pt x="964" y="839"/>
                  </a:lnTo>
                  <a:lnTo>
                    <a:pt x="1007" y="810"/>
                  </a:lnTo>
                  <a:lnTo>
                    <a:pt x="1045" y="775"/>
                  </a:lnTo>
                  <a:lnTo>
                    <a:pt x="1078" y="739"/>
                  </a:lnTo>
                  <a:lnTo>
                    <a:pt x="1108" y="700"/>
                  </a:lnTo>
                  <a:lnTo>
                    <a:pt x="1133" y="659"/>
                  </a:lnTo>
                  <a:lnTo>
                    <a:pt x="1153" y="615"/>
                  </a:lnTo>
                  <a:lnTo>
                    <a:pt x="1168" y="570"/>
                  </a:lnTo>
                  <a:lnTo>
                    <a:pt x="1176" y="523"/>
                  </a:lnTo>
                  <a:lnTo>
                    <a:pt x="1179" y="474"/>
                  </a:lnTo>
                  <a:lnTo>
                    <a:pt x="1176" y="426"/>
                  </a:lnTo>
                  <a:lnTo>
                    <a:pt x="1168" y="378"/>
                  </a:lnTo>
                  <a:lnTo>
                    <a:pt x="1153" y="334"/>
                  </a:lnTo>
                  <a:lnTo>
                    <a:pt x="1133" y="290"/>
                  </a:lnTo>
                  <a:lnTo>
                    <a:pt x="1108" y="248"/>
                  </a:lnTo>
                  <a:lnTo>
                    <a:pt x="1078" y="209"/>
                  </a:lnTo>
                  <a:lnTo>
                    <a:pt x="1045" y="173"/>
                  </a:lnTo>
                  <a:lnTo>
                    <a:pt x="1007" y="139"/>
                  </a:lnTo>
                  <a:lnTo>
                    <a:pt x="964" y="109"/>
                  </a:lnTo>
                  <a:lnTo>
                    <a:pt x="919" y="81"/>
                  </a:lnTo>
                  <a:lnTo>
                    <a:pt x="870" y="58"/>
                  </a:lnTo>
                  <a:lnTo>
                    <a:pt x="819" y="37"/>
                  </a:lnTo>
                  <a:lnTo>
                    <a:pt x="764" y="21"/>
                  </a:lnTo>
                  <a:lnTo>
                    <a:pt x="707" y="10"/>
                  </a:lnTo>
                  <a:lnTo>
                    <a:pt x="648" y="3"/>
                  </a:lnTo>
                  <a:lnTo>
                    <a:pt x="589" y="0"/>
                  </a:lnTo>
                  <a:lnTo>
                    <a:pt x="529" y="3"/>
                  </a:lnTo>
                  <a:lnTo>
                    <a:pt x="470" y="10"/>
                  </a:lnTo>
                  <a:lnTo>
                    <a:pt x="413" y="21"/>
                  </a:lnTo>
                  <a:lnTo>
                    <a:pt x="359" y="37"/>
                  </a:lnTo>
                  <a:lnTo>
                    <a:pt x="309" y="58"/>
                  </a:lnTo>
                  <a:lnTo>
                    <a:pt x="259" y="81"/>
                  </a:lnTo>
                  <a:lnTo>
                    <a:pt x="214" y="109"/>
                  </a:lnTo>
                  <a:lnTo>
                    <a:pt x="173" y="139"/>
                  </a:lnTo>
                  <a:lnTo>
                    <a:pt x="135" y="173"/>
                  </a:lnTo>
                  <a:lnTo>
                    <a:pt x="100" y="209"/>
                  </a:lnTo>
                  <a:lnTo>
                    <a:pt x="71" y="248"/>
                  </a:lnTo>
                  <a:lnTo>
                    <a:pt x="46" y="290"/>
                  </a:lnTo>
                  <a:lnTo>
                    <a:pt x="26" y="334"/>
                  </a:lnTo>
                  <a:lnTo>
                    <a:pt x="11" y="378"/>
                  </a:lnTo>
                  <a:lnTo>
                    <a:pt x="3" y="426"/>
                  </a:lnTo>
                  <a:lnTo>
                    <a:pt x="0" y="474"/>
                  </a:lnTo>
                  <a:lnTo>
                    <a:pt x="3" y="523"/>
                  </a:lnTo>
                  <a:lnTo>
                    <a:pt x="11" y="570"/>
                  </a:lnTo>
                  <a:lnTo>
                    <a:pt x="26" y="615"/>
                  </a:lnTo>
                  <a:lnTo>
                    <a:pt x="46" y="659"/>
                  </a:lnTo>
                  <a:lnTo>
                    <a:pt x="71" y="700"/>
                  </a:lnTo>
                  <a:lnTo>
                    <a:pt x="100" y="739"/>
                  </a:lnTo>
                  <a:lnTo>
                    <a:pt x="135" y="775"/>
                  </a:lnTo>
                  <a:lnTo>
                    <a:pt x="173" y="810"/>
                  </a:lnTo>
                  <a:lnTo>
                    <a:pt x="214" y="839"/>
                  </a:lnTo>
                  <a:lnTo>
                    <a:pt x="259" y="867"/>
                  </a:lnTo>
                  <a:lnTo>
                    <a:pt x="309" y="890"/>
                  </a:lnTo>
                  <a:lnTo>
                    <a:pt x="359" y="911"/>
                  </a:lnTo>
                  <a:lnTo>
                    <a:pt x="413" y="927"/>
                  </a:lnTo>
                  <a:lnTo>
                    <a:pt x="470" y="939"/>
                  </a:lnTo>
                  <a:lnTo>
                    <a:pt x="529" y="946"/>
                  </a:lnTo>
                  <a:lnTo>
                    <a:pt x="589" y="948"/>
                  </a:lnTo>
                  <a:close/>
                </a:path>
              </a:pathLst>
            </a:custGeom>
            <a:solidFill>
              <a:srgbClr val="FFD1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2" name="Freeform 46"/>
            <p:cNvSpPr>
              <a:spLocks/>
            </p:cNvSpPr>
            <p:nvPr/>
          </p:nvSpPr>
          <p:spPr bwMode="auto">
            <a:xfrm>
              <a:off x="3400425" y="1724025"/>
              <a:ext cx="917575" cy="738187"/>
            </a:xfrm>
            <a:custGeom>
              <a:avLst/>
              <a:gdLst>
                <a:gd name="T0" fmla="*/ 637 w 1158"/>
                <a:gd name="T1" fmla="*/ 926 h 929"/>
                <a:gd name="T2" fmla="*/ 751 w 1158"/>
                <a:gd name="T3" fmla="*/ 908 h 929"/>
                <a:gd name="T4" fmla="*/ 855 w 1158"/>
                <a:gd name="T5" fmla="*/ 872 h 929"/>
                <a:gd name="T6" fmla="*/ 947 w 1158"/>
                <a:gd name="T7" fmla="*/ 823 h 929"/>
                <a:gd name="T8" fmla="*/ 1025 w 1158"/>
                <a:gd name="T9" fmla="*/ 760 h 929"/>
                <a:gd name="T10" fmla="*/ 1088 w 1158"/>
                <a:gd name="T11" fmla="*/ 685 h 929"/>
                <a:gd name="T12" fmla="*/ 1131 w 1158"/>
                <a:gd name="T13" fmla="*/ 602 h 929"/>
                <a:gd name="T14" fmla="*/ 1154 w 1158"/>
                <a:gd name="T15" fmla="*/ 511 h 929"/>
                <a:gd name="T16" fmla="*/ 1154 w 1158"/>
                <a:gd name="T17" fmla="*/ 417 h 929"/>
                <a:gd name="T18" fmla="*/ 1131 w 1158"/>
                <a:gd name="T19" fmla="*/ 326 h 929"/>
                <a:gd name="T20" fmla="*/ 1088 w 1158"/>
                <a:gd name="T21" fmla="*/ 243 h 929"/>
                <a:gd name="T22" fmla="*/ 1025 w 1158"/>
                <a:gd name="T23" fmla="*/ 168 h 929"/>
                <a:gd name="T24" fmla="*/ 947 w 1158"/>
                <a:gd name="T25" fmla="*/ 106 h 929"/>
                <a:gd name="T26" fmla="*/ 855 w 1158"/>
                <a:gd name="T27" fmla="*/ 56 h 929"/>
                <a:gd name="T28" fmla="*/ 751 w 1158"/>
                <a:gd name="T29" fmla="*/ 20 h 929"/>
                <a:gd name="T30" fmla="*/ 637 w 1158"/>
                <a:gd name="T31" fmla="*/ 2 h 929"/>
                <a:gd name="T32" fmla="*/ 520 w 1158"/>
                <a:gd name="T33" fmla="*/ 2 h 929"/>
                <a:gd name="T34" fmla="*/ 407 w 1158"/>
                <a:gd name="T35" fmla="*/ 20 h 929"/>
                <a:gd name="T36" fmla="*/ 303 w 1158"/>
                <a:gd name="T37" fmla="*/ 56 h 929"/>
                <a:gd name="T38" fmla="*/ 211 w 1158"/>
                <a:gd name="T39" fmla="*/ 106 h 929"/>
                <a:gd name="T40" fmla="*/ 133 w 1158"/>
                <a:gd name="T41" fmla="*/ 168 h 929"/>
                <a:gd name="T42" fmla="*/ 71 w 1158"/>
                <a:gd name="T43" fmla="*/ 243 h 929"/>
                <a:gd name="T44" fmla="*/ 27 w 1158"/>
                <a:gd name="T45" fmla="*/ 326 h 929"/>
                <a:gd name="T46" fmla="*/ 4 w 1158"/>
                <a:gd name="T47" fmla="*/ 417 h 929"/>
                <a:gd name="T48" fmla="*/ 4 w 1158"/>
                <a:gd name="T49" fmla="*/ 511 h 929"/>
                <a:gd name="T50" fmla="*/ 27 w 1158"/>
                <a:gd name="T51" fmla="*/ 602 h 929"/>
                <a:gd name="T52" fmla="*/ 71 w 1158"/>
                <a:gd name="T53" fmla="*/ 685 h 929"/>
                <a:gd name="T54" fmla="*/ 133 w 1158"/>
                <a:gd name="T55" fmla="*/ 760 h 929"/>
                <a:gd name="T56" fmla="*/ 211 w 1158"/>
                <a:gd name="T57" fmla="*/ 823 h 929"/>
                <a:gd name="T58" fmla="*/ 303 w 1158"/>
                <a:gd name="T59" fmla="*/ 872 h 929"/>
                <a:gd name="T60" fmla="*/ 407 w 1158"/>
                <a:gd name="T61" fmla="*/ 908 h 929"/>
                <a:gd name="T62" fmla="*/ 520 w 1158"/>
                <a:gd name="T63" fmla="*/ 926 h 9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58" h="929">
                  <a:moveTo>
                    <a:pt x="579" y="929"/>
                  </a:moveTo>
                  <a:lnTo>
                    <a:pt x="637" y="926"/>
                  </a:lnTo>
                  <a:lnTo>
                    <a:pt x="695" y="919"/>
                  </a:lnTo>
                  <a:lnTo>
                    <a:pt x="751" y="908"/>
                  </a:lnTo>
                  <a:lnTo>
                    <a:pt x="804" y="892"/>
                  </a:lnTo>
                  <a:lnTo>
                    <a:pt x="855" y="872"/>
                  </a:lnTo>
                  <a:lnTo>
                    <a:pt x="902" y="849"/>
                  </a:lnTo>
                  <a:lnTo>
                    <a:pt x="947" y="823"/>
                  </a:lnTo>
                  <a:lnTo>
                    <a:pt x="989" y="793"/>
                  </a:lnTo>
                  <a:lnTo>
                    <a:pt x="1025" y="760"/>
                  </a:lnTo>
                  <a:lnTo>
                    <a:pt x="1059" y="725"/>
                  </a:lnTo>
                  <a:lnTo>
                    <a:pt x="1088" y="685"/>
                  </a:lnTo>
                  <a:lnTo>
                    <a:pt x="1113" y="645"/>
                  </a:lnTo>
                  <a:lnTo>
                    <a:pt x="1131" y="602"/>
                  </a:lnTo>
                  <a:lnTo>
                    <a:pt x="1146" y="557"/>
                  </a:lnTo>
                  <a:lnTo>
                    <a:pt x="1154" y="511"/>
                  </a:lnTo>
                  <a:lnTo>
                    <a:pt x="1158" y="464"/>
                  </a:lnTo>
                  <a:lnTo>
                    <a:pt x="1154" y="417"/>
                  </a:lnTo>
                  <a:lnTo>
                    <a:pt x="1146" y="371"/>
                  </a:lnTo>
                  <a:lnTo>
                    <a:pt x="1131" y="326"/>
                  </a:lnTo>
                  <a:lnTo>
                    <a:pt x="1113" y="283"/>
                  </a:lnTo>
                  <a:lnTo>
                    <a:pt x="1088" y="243"/>
                  </a:lnTo>
                  <a:lnTo>
                    <a:pt x="1059" y="204"/>
                  </a:lnTo>
                  <a:lnTo>
                    <a:pt x="1025" y="168"/>
                  </a:lnTo>
                  <a:lnTo>
                    <a:pt x="989" y="136"/>
                  </a:lnTo>
                  <a:lnTo>
                    <a:pt x="947" y="106"/>
                  </a:lnTo>
                  <a:lnTo>
                    <a:pt x="902" y="79"/>
                  </a:lnTo>
                  <a:lnTo>
                    <a:pt x="855" y="56"/>
                  </a:lnTo>
                  <a:lnTo>
                    <a:pt x="804" y="37"/>
                  </a:lnTo>
                  <a:lnTo>
                    <a:pt x="751" y="20"/>
                  </a:lnTo>
                  <a:lnTo>
                    <a:pt x="695" y="9"/>
                  </a:lnTo>
                  <a:lnTo>
                    <a:pt x="637" y="2"/>
                  </a:lnTo>
                  <a:lnTo>
                    <a:pt x="579" y="0"/>
                  </a:lnTo>
                  <a:lnTo>
                    <a:pt x="520" y="2"/>
                  </a:lnTo>
                  <a:lnTo>
                    <a:pt x="462" y="9"/>
                  </a:lnTo>
                  <a:lnTo>
                    <a:pt x="407" y="20"/>
                  </a:lnTo>
                  <a:lnTo>
                    <a:pt x="354" y="37"/>
                  </a:lnTo>
                  <a:lnTo>
                    <a:pt x="303" y="56"/>
                  </a:lnTo>
                  <a:lnTo>
                    <a:pt x="256" y="79"/>
                  </a:lnTo>
                  <a:lnTo>
                    <a:pt x="211" y="106"/>
                  </a:lnTo>
                  <a:lnTo>
                    <a:pt x="171" y="136"/>
                  </a:lnTo>
                  <a:lnTo>
                    <a:pt x="133" y="168"/>
                  </a:lnTo>
                  <a:lnTo>
                    <a:pt x="99" y="204"/>
                  </a:lnTo>
                  <a:lnTo>
                    <a:pt x="71" y="243"/>
                  </a:lnTo>
                  <a:lnTo>
                    <a:pt x="46" y="283"/>
                  </a:lnTo>
                  <a:lnTo>
                    <a:pt x="27" y="326"/>
                  </a:lnTo>
                  <a:lnTo>
                    <a:pt x="12" y="371"/>
                  </a:lnTo>
                  <a:lnTo>
                    <a:pt x="4" y="417"/>
                  </a:lnTo>
                  <a:lnTo>
                    <a:pt x="0" y="464"/>
                  </a:lnTo>
                  <a:lnTo>
                    <a:pt x="4" y="511"/>
                  </a:lnTo>
                  <a:lnTo>
                    <a:pt x="12" y="557"/>
                  </a:lnTo>
                  <a:lnTo>
                    <a:pt x="27" y="602"/>
                  </a:lnTo>
                  <a:lnTo>
                    <a:pt x="46" y="645"/>
                  </a:lnTo>
                  <a:lnTo>
                    <a:pt x="71" y="685"/>
                  </a:lnTo>
                  <a:lnTo>
                    <a:pt x="99" y="725"/>
                  </a:lnTo>
                  <a:lnTo>
                    <a:pt x="133" y="760"/>
                  </a:lnTo>
                  <a:lnTo>
                    <a:pt x="171" y="793"/>
                  </a:lnTo>
                  <a:lnTo>
                    <a:pt x="211" y="823"/>
                  </a:lnTo>
                  <a:lnTo>
                    <a:pt x="256" y="849"/>
                  </a:lnTo>
                  <a:lnTo>
                    <a:pt x="303" y="872"/>
                  </a:lnTo>
                  <a:lnTo>
                    <a:pt x="354" y="892"/>
                  </a:lnTo>
                  <a:lnTo>
                    <a:pt x="407" y="908"/>
                  </a:lnTo>
                  <a:lnTo>
                    <a:pt x="462" y="919"/>
                  </a:lnTo>
                  <a:lnTo>
                    <a:pt x="520" y="926"/>
                  </a:lnTo>
                  <a:lnTo>
                    <a:pt x="579" y="929"/>
                  </a:lnTo>
                  <a:close/>
                </a:path>
              </a:pathLst>
            </a:custGeom>
            <a:solidFill>
              <a:srgbClr val="FFD3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3" name="Freeform 47"/>
            <p:cNvSpPr>
              <a:spLocks/>
            </p:cNvSpPr>
            <p:nvPr/>
          </p:nvSpPr>
          <p:spPr bwMode="auto">
            <a:xfrm>
              <a:off x="3408363" y="1731963"/>
              <a:ext cx="901700" cy="722312"/>
            </a:xfrm>
            <a:custGeom>
              <a:avLst/>
              <a:gdLst>
                <a:gd name="T0" fmla="*/ 624 w 1134"/>
                <a:gd name="T1" fmla="*/ 908 h 910"/>
                <a:gd name="T2" fmla="*/ 736 w 1134"/>
                <a:gd name="T3" fmla="*/ 890 h 910"/>
                <a:gd name="T4" fmla="*/ 837 w 1134"/>
                <a:gd name="T5" fmla="*/ 855 h 910"/>
                <a:gd name="T6" fmla="*/ 927 w 1134"/>
                <a:gd name="T7" fmla="*/ 807 h 910"/>
                <a:gd name="T8" fmla="*/ 1004 w 1134"/>
                <a:gd name="T9" fmla="*/ 744 h 910"/>
                <a:gd name="T10" fmla="*/ 1065 w 1134"/>
                <a:gd name="T11" fmla="*/ 672 h 910"/>
                <a:gd name="T12" fmla="*/ 1109 w 1134"/>
                <a:gd name="T13" fmla="*/ 590 h 910"/>
                <a:gd name="T14" fmla="*/ 1131 w 1134"/>
                <a:gd name="T15" fmla="*/ 501 h 910"/>
                <a:gd name="T16" fmla="*/ 1131 w 1134"/>
                <a:gd name="T17" fmla="*/ 409 h 910"/>
                <a:gd name="T18" fmla="*/ 1109 w 1134"/>
                <a:gd name="T19" fmla="*/ 320 h 910"/>
                <a:gd name="T20" fmla="*/ 1065 w 1134"/>
                <a:gd name="T21" fmla="*/ 238 h 910"/>
                <a:gd name="T22" fmla="*/ 1004 w 1134"/>
                <a:gd name="T23" fmla="*/ 166 h 910"/>
                <a:gd name="T24" fmla="*/ 927 w 1134"/>
                <a:gd name="T25" fmla="*/ 104 h 910"/>
                <a:gd name="T26" fmla="*/ 837 w 1134"/>
                <a:gd name="T27" fmla="*/ 55 h 910"/>
                <a:gd name="T28" fmla="*/ 736 w 1134"/>
                <a:gd name="T29" fmla="*/ 21 h 910"/>
                <a:gd name="T30" fmla="*/ 624 w 1134"/>
                <a:gd name="T31" fmla="*/ 2 h 910"/>
                <a:gd name="T32" fmla="*/ 509 w 1134"/>
                <a:gd name="T33" fmla="*/ 2 h 910"/>
                <a:gd name="T34" fmla="*/ 398 w 1134"/>
                <a:gd name="T35" fmla="*/ 21 h 910"/>
                <a:gd name="T36" fmla="*/ 297 w 1134"/>
                <a:gd name="T37" fmla="*/ 55 h 910"/>
                <a:gd name="T38" fmla="*/ 206 w 1134"/>
                <a:gd name="T39" fmla="*/ 104 h 910"/>
                <a:gd name="T40" fmla="*/ 130 w 1134"/>
                <a:gd name="T41" fmla="*/ 166 h 910"/>
                <a:gd name="T42" fmla="*/ 69 w 1134"/>
                <a:gd name="T43" fmla="*/ 238 h 910"/>
                <a:gd name="T44" fmla="*/ 25 w 1134"/>
                <a:gd name="T45" fmla="*/ 320 h 910"/>
                <a:gd name="T46" fmla="*/ 3 w 1134"/>
                <a:gd name="T47" fmla="*/ 409 h 910"/>
                <a:gd name="T48" fmla="*/ 3 w 1134"/>
                <a:gd name="T49" fmla="*/ 501 h 910"/>
                <a:gd name="T50" fmla="*/ 25 w 1134"/>
                <a:gd name="T51" fmla="*/ 590 h 910"/>
                <a:gd name="T52" fmla="*/ 69 w 1134"/>
                <a:gd name="T53" fmla="*/ 672 h 910"/>
                <a:gd name="T54" fmla="*/ 130 w 1134"/>
                <a:gd name="T55" fmla="*/ 744 h 910"/>
                <a:gd name="T56" fmla="*/ 206 w 1134"/>
                <a:gd name="T57" fmla="*/ 807 h 910"/>
                <a:gd name="T58" fmla="*/ 297 w 1134"/>
                <a:gd name="T59" fmla="*/ 855 h 910"/>
                <a:gd name="T60" fmla="*/ 398 w 1134"/>
                <a:gd name="T61" fmla="*/ 890 h 910"/>
                <a:gd name="T62" fmla="*/ 509 w 1134"/>
                <a:gd name="T63" fmla="*/ 908 h 9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4" h="910">
                  <a:moveTo>
                    <a:pt x="567" y="910"/>
                  </a:moveTo>
                  <a:lnTo>
                    <a:pt x="624" y="908"/>
                  </a:lnTo>
                  <a:lnTo>
                    <a:pt x="681" y="901"/>
                  </a:lnTo>
                  <a:lnTo>
                    <a:pt x="736" y="890"/>
                  </a:lnTo>
                  <a:lnTo>
                    <a:pt x="788" y="875"/>
                  </a:lnTo>
                  <a:lnTo>
                    <a:pt x="837" y="855"/>
                  </a:lnTo>
                  <a:lnTo>
                    <a:pt x="884" y="832"/>
                  </a:lnTo>
                  <a:lnTo>
                    <a:pt x="927" y="807"/>
                  </a:lnTo>
                  <a:lnTo>
                    <a:pt x="969" y="777"/>
                  </a:lnTo>
                  <a:lnTo>
                    <a:pt x="1004" y="744"/>
                  </a:lnTo>
                  <a:lnTo>
                    <a:pt x="1038" y="710"/>
                  </a:lnTo>
                  <a:lnTo>
                    <a:pt x="1065" y="672"/>
                  </a:lnTo>
                  <a:lnTo>
                    <a:pt x="1089" y="633"/>
                  </a:lnTo>
                  <a:lnTo>
                    <a:pt x="1109" y="590"/>
                  </a:lnTo>
                  <a:lnTo>
                    <a:pt x="1123" y="547"/>
                  </a:lnTo>
                  <a:lnTo>
                    <a:pt x="1131" y="501"/>
                  </a:lnTo>
                  <a:lnTo>
                    <a:pt x="1134" y="455"/>
                  </a:lnTo>
                  <a:lnTo>
                    <a:pt x="1131" y="409"/>
                  </a:lnTo>
                  <a:lnTo>
                    <a:pt x="1123" y="363"/>
                  </a:lnTo>
                  <a:lnTo>
                    <a:pt x="1109" y="320"/>
                  </a:lnTo>
                  <a:lnTo>
                    <a:pt x="1089" y="278"/>
                  </a:lnTo>
                  <a:lnTo>
                    <a:pt x="1065" y="238"/>
                  </a:lnTo>
                  <a:lnTo>
                    <a:pt x="1038" y="200"/>
                  </a:lnTo>
                  <a:lnTo>
                    <a:pt x="1004" y="166"/>
                  </a:lnTo>
                  <a:lnTo>
                    <a:pt x="969" y="134"/>
                  </a:lnTo>
                  <a:lnTo>
                    <a:pt x="927" y="104"/>
                  </a:lnTo>
                  <a:lnTo>
                    <a:pt x="884" y="77"/>
                  </a:lnTo>
                  <a:lnTo>
                    <a:pt x="837" y="55"/>
                  </a:lnTo>
                  <a:lnTo>
                    <a:pt x="788" y="36"/>
                  </a:lnTo>
                  <a:lnTo>
                    <a:pt x="736" y="21"/>
                  </a:lnTo>
                  <a:lnTo>
                    <a:pt x="681" y="9"/>
                  </a:lnTo>
                  <a:lnTo>
                    <a:pt x="624" y="2"/>
                  </a:lnTo>
                  <a:lnTo>
                    <a:pt x="567" y="0"/>
                  </a:lnTo>
                  <a:lnTo>
                    <a:pt x="509" y="2"/>
                  </a:lnTo>
                  <a:lnTo>
                    <a:pt x="452" y="9"/>
                  </a:lnTo>
                  <a:lnTo>
                    <a:pt x="398" y="21"/>
                  </a:lnTo>
                  <a:lnTo>
                    <a:pt x="347" y="36"/>
                  </a:lnTo>
                  <a:lnTo>
                    <a:pt x="297" y="55"/>
                  </a:lnTo>
                  <a:lnTo>
                    <a:pt x="250" y="77"/>
                  </a:lnTo>
                  <a:lnTo>
                    <a:pt x="206" y="104"/>
                  </a:lnTo>
                  <a:lnTo>
                    <a:pt x="166" y="134"/>
                  </a:lnTo>
                  <a:lnTo>
                    <a:pt x="130" y="166"/>
                  </a:lnTo>
                  <a:lnTo>
                    <a:pt x="97" y="200"/>
                  </a:lnTo>
                  <a:lnTo>
                    <a:pt x="69" y="238"/>
                  </a:lnTo>
                  <a:lnTo>
                    <a:pt x="45" y="278"/>
                  </a:lnTo>
                  <a:lnTo>
                    <a:pt x="25" y="320"/>
                  </a:lnTo>
                  <a:lnTo>
                    <a:pt x="11" y="363"/>
                  </a:lnTo>
                  <a:lnTo>
                    <a:pt x="3" y="409"/>
                  </a:lnTo>
                  <a:lnTo>
                    <a:pt x="0" y="455"/>
                  </a:lnTo>
                  <a:lnTo>
                    <a:pt x="3" y="501"/>
                  </a:lnTo>
                  <a:lnTo>
                    <a:pt x="11" y="547"/>
                  </a:lnTo>
                  <a:lnTo>
                    <a:pt x="25" y="590"/>
                  </a:lnTo>
                  <a:lnTo>
                    <a:pt x="45" y="633"/>
                  </a:lnTo>
                  <a:lnTo>
                    <a:pt x="69" y="672"/>
                  </a:lnTo>
                  <a:lnTo>
                    <a:pt x="97" y="710"/>
                  </a:lnTo>
                  <a:lnTo>
                    <a:pt x="130" y="744"/>
                  </a:lnTo>
                  <a:lnTo>
                    <a:pt x="166" y="777"/>
                  </a:lnTo>
                  <a:lnTo>
                    <a:pt x="206" y="807"/>
                  </a:lnTo>
                  <a:lnTo>
                    <a:pt x="250" y="832"/>
                  </a:lnTo>
                  <a:lnTo>
                    <a:pt x="297" y="855"/>
                  </a:lnTo>
                  <a:lnTo>
                    <a:pt x="347" y="875"/>
                  </a:lnTo>
                  <a:lnTo>
                    <a:pt x="398" y="890"/>
                  </a:lnTo>
                  <a:lnTo>
                    <a:pt x="452" y="901"/>
                  </a:lnTo>
                  <a:lnTo>
                    <a:pt x="509" y="908"/>
                  </a:lnTo>
                  <a:lnTo>
                    <a:pt x="567" y="910"/>
                  </a:lnTo>
                  <a:close/>
                </a:path>
              </a:pathLst>
            </a:custGeom>
            <a:solidFill>
              <a:srgbClr val="FFD6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4" name="Freeform 48"/>
            <p:cNvSpPr>
              <a:spLocks/>
            </p:cNvSpPr>
            <p:nvPr/>
          </p:nvSpPr>
          <p:spPr bwMode="auto">
            <a:xfrm>
              <a:off x="3417888" y="1739900"/>
              <a:ext cx="882650" cy="708025"/>
            </a:xfrm>
            <a:custGeom>
              <a:avLst/>
              <a:gdLst>
                <a:gd name="T0" fmla="*/ 612 w 1112"/>
                <a:gd name="T1" fmla="*/ 890 h 892"/>
                <a:gd name="T2" fmla="*/ 721 w 1112"/>
                <a:gd name="T3" fmla="*/ 873 h 892"/>
                <a:gd name="T4" fmla="*/ 820 w 1112"/>
                <a:gd name="T5" fmla="*/ 838 h 892"/>
                <a:gd name="T6" fmla="*/ 909 w 1112"/>
                <a:gd name="T7" fmla="*/ 791 h 892"/>
                <a:gd name="T8" fmla="*/ 985 w 1112"/>
                <a:gd name="T9" fmla="*/ 730 h 892"/>
                <a:gd name="T10" fmla="*/ 1045 w 1112"/>
                <a:gd name="T11" fmla="*/ 659 h 892"/>
                <a:gd name="T12" fmla="*/ 1087 w 1112"/>
                <a:gd name="T13" fmla="*/ 579 h 892"/>
                <a:gd name="T14" fmla="*/ 1110 w 1112"/>
                <a:gd name="T15" fmla="*/ 492 h 892"/>
                <a:gd name="T16" fmla="*/ 1110 w 1112"/>
                <a:gd name="T17" fmla="*/ 400 h 892"/>
                <a:gd name="T18" fmla="*/ 1087 w 1112"/>
                <a:gd name="T19" fmla="*/ 314 h 892"/>
                <a:gd name="T20" fmla="*/ 1045 w 1112"/>
                <a:gd name="T21" fmla="*/ 233 h 892"/>
                <a:gd name="T22" fmla="*/ 985 w 1112"/>
                <a:gd name="T23" fmla="*/ 163 h 892"/>
                <a:gd name="T24" fmla="*/ 909 w 1112"/>
                <a:gd name="T25" fmla="*/ 102 h 892"/>
                <a:gd name="T26" fmla="*/ 820 w 1112"/>
                <a:gd name="T27" fmla="*/ 54 h 892"/>
                <a:gd name="T28" fmla="*/ 721 w 1112"/>
                <a:gd name="T29" fmla="*/ 20 h 892"/>
                <a:gd name="T30" fmla="*/ 612 w 1112"/>
                <a:gd name="T31" fmla="*/ 2 h 892"/>
                <a:gd name="T32" fmla="*/ 499 w 1112"/>
                <a:gd name="T33" fmla="*/ 2 h 892"/>
                <a:gd name="T34" fmla="*/ 391 w 1112"/>
                <a:gd name="T35" fmla="*/ 20 h 892"/>
                <a:gd name="T36" fmla="*/ 292 w 1112"/>
                <a:gd name="T37" fmla="*/ 54 h 892"/>
                <a:gd name="T38" fmla="*/ 203 w 1112"/>
                <a:gd name="T39" fmla="*/ 102 h 892"/>
                <a:gd name="T40" fmla="*/ 127 w 1112"/>
                <a:gd name="T41" fmla="*/ 163 h 892"/>
                <a:gd name="T42" fmla="*/ 67 w 1112"/>
                <a:gd name="T43" fmla="*/ 233 h 892"/>
                <a:gd name="T44" fmla="*/ 26 w 1112"/>
                <a:gd name="T45" fmla="*/ 314 h 892"/>
                <a:gd name="T46" fmla="*/ 4 w 1112"/>
                <a:gd name="T47" fmla="*/ 400 h 892"/>
                <a:gd name="T48" fmla="*/ 4 w 1112"/>
                <a:gd name="T49" fmla="*/ 492 h 892"/>
                <a:gd name="T50" fmla="*/ 26 w 1112"/>
                <a:gd name="T51" fmla="*/ 579 h 892"/>
                <a:gd name="T52" fmla="*/ 67 w 1112"/>
                <a:gd name="T53" fmla="*/ 659 h 892"/>
                <a:gd name="T54" fmla="*/ 127 w 1112"/>
                <a:gd name="T55" fmla="*/ 730 h 892"/>
                <a:gd name="T56" fmla="*/ 203 w 1112"/>
                <a:gd name="T57" fmla="*/ 791 h 892"/>
                <a:gd name="T58" fmla="*/ 292 w 1112"/>
                <a:gd name="T59" fmla="*/ 838 h 892"/>
                <a:gd name="T60" fmla="*/ 391 w 1112"/>
                <a:gd name="T61" fmla="*/ 873 h 892"/>
                <a:gd name="T62" fmla="*/ 499 w 1112"/>
                <a:gd name="T63" fmla="*/ 890 h 8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12" h="892">
                  <a:moveTo>
                    <a:pt x="556" y="892"/>
                  </a:moveTo>
                  <a:lnTo>
                    <a:pt x="612" y="890"/>
                  </a:lnTo>
                  <a:lnTo>
                    <a:pt x="667" y="883"/>
                  </a:lnTo>
                  <a:lnTo>
                    <a:pt x="721" y="873"/>
                  </a:lnTo>
                  <a:lnTo>
                    <a:pt x="772" y="858"/>
                  </a:lnTo>
                  <a:lnTo>
                    <a:pt x="820" y="838"/>
                  </a:lnTo>
                  <a:lnTo>
                    <a:pt x="867" y="816"/>
                  </a:lnTo>
                  <a:lnTo>
                    <a:pt x="909" y="791"/>
                  </a:lnTo>
                  <a:lnTo>
                    <a:pt x="949" y="762"/>
                  </a:lnTo>
                  <a:lnTo>
                    <a:pt x="985" y="730"/>
                  </a:lnTo>
                  <a:lnTo>
                    <a:pt x="1017" y="695"/>
                  </a:lnTo>
                  <a:lnTo>
                    <a:pt x="1045" y="659"/>
                  </a:lnTo>
                  <a:lnTo>
                    <a:pt x="1068" y="620"/>
                  </a:lnTo>
                  <a:lnTo>
                    <a:pt x="1087" y="579"/>
                  </a:lnTo>
                  <a:lnTo>
                    <a:pt x="1100" y="536"/>
                  </a:lnTo>
                  <a:lnTo>
                    <a:pt x="1110" y="492"/>
                  </a:lnTo>
                  <a:lnTo>
                    <a:pt x="1112" y="446"/>
                  </a:lnTo>
                  <a:lnTo>
                    <a:pt x="1110" y="400"/>
                  </a:lnTo>
                  <a:lnTo>
                    <a:pt x="1100" y="356"/>
                  </a:lnTo>
                  <a:lnTo>
                    <a:pt x="1087" y="314"/>
                  </a:lnTo>
                  <a:lnTo>
                    <a:pt x="1068" y="272"/>
                  </a:lnTo>
                  <a:lnTo>
                    <a:pt x="1045" y="233"/>
                  </a:lnTo>
                  <a:lnTo>
                    <a:pt x="1017" y="197"/>
                  </a:lnTo>
                  <a:lnTo>
                    <a:pt x="985" y="163"/>
                  </a:lnTo>
                  <a:lnTo>
                    <a:pt x="949" y="130"/>
                  </a:lnTo>
                  <a:lnTo>
                    <a:pt x="909" y="102"/>
                  </a:lnTo>
                  <a:lnTo>
                    <a:pt x="867" y="76"/>
                  </a:lnTo>
                  <a:lnTo>
                    <a:pt x="820" y="54"/>
                  </a:lnTo>
                  <a:lnTo>
                    <a:pt x="772" y="35"/>
                  </a:lnTo>
                  <a:lnTo>
                    <a:pt x="721" y="20"/>
                  </a:lnTo>
                  <a:lnTo>
                    <a:pt x="667" y="9"/>
                  </a:lnTo>
                  <a:lnTo>
                    <a:pt x="612" y="2"/>
                  </a:lnTo>
                  <a:lnTo>
                    <a:pt x="556" y="0"/>
                  </a:lnTo>
                  <a:lnTo>
                    <a:pt x="499" y="2"/>
                  </a:lnTo>
                  <a:lnTo>
                    <a:pt x="444" y="9"/>
                  </a:lnTo>
                  <a:lnTo>
                    <a:pt x="391" y="20"/>
                  </a:lnTo>
                  <a:lnTo>
                    <a:pt x="340" y="35"/>
                  </a:lnTo>
                  <a:lnTo>
                    <a:pt x="292" y="54"/>
                  </a:lnTo>
                  <a:lnTo>
                    <a:pt x="246" y="76"/>
                  </a:lnTo>
                  <a:lnTo>
                    <a:pt x="203" y="102"/>
                  </a:lnTo>
                  <a:lnTo>
                    <a:pt x="164" y="130"/>
                  </a:lnTo>
                  <a:lnTo>
                    <a:pt x="127" y="163"/>
                  </a:lnTo>
                  <a:lnTo>
                    <a:pt x="96" y="197"/>
                  </a:lnTo>
                  <a:lnTo>
                    <a:pt x="67" y="233"/>
                  </a:lnTo>
                  <a:lnTo>
                    <a:pt x="44" y="272"/>
                  </a:lnTo>
                  <a:lnTo>
                    <a:pt x="26" y="314"/>
                  </a:lnTo>
                  <a:lnTo>
                    <a:pt x="12" y="356"/>
                  </a:lnTo>
                  <a:lnTo>
                    <a:pt x="4" y="400"/>
                  </a:lnTo>
                  <a:lnTo>
                    <a:pt x="0" y="446"/>
                  </a:lnTo>
                  <a:lnTo>
                    <a:pt x="4" y="492"/>
                  </a:lnTo>
                  <a:lnTo>
                    <a:pt x="12" y="536"/>
                  </a:lnTo>
                  <a:lnTo>
                    <a:pt x="26" y="579"/>
                  </a:lnTo>
                  <a:lnTo>
                    <a:pt x="44" y="620"/>
                  </a:lnTo>
                  <a:lnTo>
                    <a:pt x="67" y="659"/>
                  </a:lnTo>
                  <a:lnTo>
                    <a:pt x="96" y="695"/>
                  </a:lnTo>
                  <a:lnTo>
                    <a:pt x="127" y="730"/>
                  </a:lnTo>
                  <a:lnTo>
                    <a:pt x="164" y="762"/>
                  </a:lnTo>
                  <a:lnTo>
                    <a:pt x="203" y="791"/>
                  </a:lnTo>
                  <a:lnTo>
                    <a:pt x="246" y="816"/>
                  </a:lnTo>
                  <a:lnTo>
                    <a:pt x="292" y="838"/>
                  </a:lnTo>
                  <a:lnTo>
                    <a:pt x="340" y="858"/>
                  </a:lnTo>
                  <a:lnTo>
                    <a:pt x="391" y="873"/>
                  </a:lnTo>
                  <a:lnTo>
                    <a:pt x="444" y="883"/>
                  </a:lnTo>
                  <a:lnTo>
                    <a:pt x="499" y="890"/>
                  </a:lnTo>
                  <a:lnTo>
                    <a:pt x="556" y="892"/>
                  </a:lnTo>
                  <a:close/>
                </a:path>
              </a:pathLst>
            </a:custGeom>
            <a:solidFill>
              <a:srgbClr val="FFD8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5" name="Freeform 49"/>
            <p:cNvSpPr>
              <a:spLocks/>
            </p:cNvSpPr>
            <p:nvPr/>
          </p:nvSpPr>
          <p:spPr bwMode="auto">
            <a:xfrm>
              <a:off x="3427413" y="1746250"/>
              <a:ext cx="863600" cy="693737"/>
            </a:xfrm>
            <a:custGeom>
              <a:avLst/>
              <a:gdLst>
                <a:gd name="T0" fmla="*/ 599 w 1088"/>
                <a:gd name="T1" fmla="*/ 872 h 874"/>
                <a:gd name="T2" fmla="*/ 706 w 1088"/>
                <a:gd name="T3" fmla="*/ 854 h 874"/>
                <a:gd name="T4" fmla="*/ 803 w 1088"/>
                <a:gd name="T5" fmla="*/ 821 h 874"/>
                <a:gd name="T6" fmla="*/ 890 w 1088"/>
                <a:gd name="T7" fmla="*/ 775 h 874"/>
                <a:gd name="T8" fmla="*/ 964 w 1088"/>
                <a:gd name="T9" fmla="*/ 715 h 874"/>
                <a:gd name="T10" fmla="*/ 1023 w 1088"/>
                <a:gd name="T11" fmla="*/ 646 h 874"/>
                <a:gd name="T12" fmla="*/ 1064 w 1088"/>
                <a:gd name="T13" fmla="*/ 567 h 874"/>
                <a:gd name="T14" fmla="*/ 1086 w 1088"/>
                <a:gd name="T15" fmla="*/ 482 h 874"/>
                <a:gd name="T16" fmla="*/ 1086 w 1088"/>
                <a:gd name="T17" fmla="*/ 392 h 874"/>
                <a:gd name="T18" fmla="*/ 1064 w 1088"/>
                <a:gd name="T19" fmla="*/ 307 h 874"/>
                <a:gd name="T20" fmla="*/ 1023 w 1088"/>
                <a:gd name="T21" fmla="*/ 229 h 874"/>
                <a:gd name="T22" fmla="*/ 964 w 1088"/>
                <a:gd name="T23" fmla="*/ 159 h 874"/>
                <a:gd name="T24" fmla="*/ 890 w 1088"/>
                <a:gd name="T25" fmla="*/ 101 h 874"/>
                <a:gd name="T26" fmla="*/ 803 w 1088"/>
                <a:gd name="T27" fmla="*/ 53 h 874"/>
                <a:gd name="T28" fmla="*/ 706 w 1088"/>
                <a:gd name="T29" fmla="*/ 20 h 874"/>
                <a:gd name="T30" fmla="*/ 599 w 1088"/>
                <a:gd name="T31" fmla="*/ 3 h 874"/>
                <a:gd name="T32" fmla="*/ 488 w 1088"/>
                <a:gd name="T33" fmla="*/ 3 h 874"/>
                <a:gd name="T34" fmla="*/ 382 w 1088"/>
                <a:gd name="T35" fmla="*/ 20 h 874"/>
                <a:gd name="T36" fmla="*/ 284 w 1088"/>
                <a:gd name="T37" fmla="*/ 53 h 874"/>
                <a:gd name="T38" fmla="*/ 198 w 1088"/>
                <a:gd name="T39" fmla="*/ 101 h 874"/>
                <a:gd name="T40" fmla="*/ 124 w 1088"/>
                <a:gd name="T41" fmla="*/ 159 h 874"/>
                <a:gd name="T42" fmla="*/ 65 w 1088"/>
                <a:gd name="T43" fmla="*/ 229 h 874"/>
                <a:gd name="T44" fmla="*/ 24 w 1088"/>
                <a:gd name="T45" fmla="*/ 307 h 874"/>
                <a:gd name="T46" fmla="*/ 2 w 1088"/>
                <a:gd name="T47" fmla="*/ 392 h 874"/>
                <a:gd name="T48" fmla="*/ 2 w 1088"/>
                <a:gd name="T49" fmla="*/ 482 h 874"/>
                <a:gd name="T50" fmla="*/ 24 w 1088"/>
                <a:gd name="T51" fmla="*/ 567 h 874"/>
                <a:gd name="T52" fmla="*/ 65 w 1088"/>
                <a:gd name="T53" fmla="*/ 646 h 874"/>
                <a:gd name="T54" fmla="*/ 124 w 1088"/>
                <a:gd name="T55" fmla="*/ 715 h 874"/>
                <a:gd name="T56" fmla="*/ 198 w 1088"/>
                <a:gd name="T57" fmla="*/ 775 h 874"/>
                <a:gd name="T58" fmla="*/ 284 w 1088"/>
                <a:gd name="T59" fmla="*/ 821 h 874"/>
                <a:gd name="T60" fmla="*/ 382 w 1088"/>
                <a:gd name="T61" fmla="*/ 854 h 874"/>
                <a:gd name="T62" fmla="*/ 488 w 1088"/>
                <a:gd name="T63" fmla="*/ 872 h 8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88" h="874">
                  <a:moveTo>
                    <a:pt x="544" y="874"/>
                  </a:moveTo>
                  <a:lnTo>
                    <a:pt x="599" y="872"/>
                  </a:lnTo>
                  <a:lnTo>
                    <a:pt x="653" y="865"/>
                  </a:lnTo>
                  <a:lnTo>
                    <a:pt x="706" y="854"/>
                  </a:lnTo>
                  <a:lnTo>
                    <a:pt x="755" y="839"/>
                  </a:lnTo>
                  <a:lnTo>
                    <a:pt x="803" y="821"/>
                  </a:lnTo>
                  <a:lnTo>
                    <a:pt x="848" y="799"/>
                  </a:lnTo>
                  <a:lnTo>
                    <a:pt x="890" y="775"/>
                  </a:lnTo>
                  <a:lnTo>
                    <a:pt x="928" y="746"/>
                  </a:lnTo>
                  <a:lnTo>
                    <a:pt x="964" y="715"/>
                  </a:lnTo>
                  <a:lnTo>
                    <a:pt x="995" y="681"/>
                  </a:lnTo>
                  <a:lnTo>
                    <a:pt x="1023" y="646"/>
                  </a:lnTo>
                  <a:lnTo>
                    <a:pt x="1046" y="608"/>
                  </a:lnTo>
                  <a:lnTo>
                    <a:pt x="1064" y="567"/>
                  </a:lnTo>
                  <a:lnTo>
                    <a:pt x="1077" y="526"/>
                  </a:lnTo>
                  <a:lnTo>
                    <a:pt x="1086" y="482"/>
                  </a:lnTo>
                  <a:lnTo>
                    <a:pt x="1088" y="437"/>
                  </a:lnTo>
                  <a:lnTo>
                    <a:pt x="1086" y="392"/>
                  </a:lnTo>
                  <a:lnTo>
                    <a:pt x="1077" y="350"/>
                  </a:lnTo>
                  <a:lnTo>
                    <a:pt x="1064" y="307"/>
                  </a:lnTo>
                  <a:lnTo>
                    <a:pt x="1046" y="268"/>
                  </a:lnTo>
                  <a:lnTo>
                    <a:pt x="1023" y="229"/>
                  </a:lnTo>
                  <a:lnTo>
                    <a:pt x="995" y="193"/>
                  </a:lnTo>
                  <a:lnTo>
                    <a:pt x="964" y="159"/>
                  </a:lnTo>
                  <a:lnTo>
                    <a:pt x="928" y="128"/>
                  </a:lnTo>
                  <a:lnTo>
                    <a:pt x="890" y="101"/>
                  </a:lnTo>
                  <a:lnTo>
                    <a:pt x="848" y="75"/>
                  </a:lnTo>
                  <a:lnTo>
                    <a:pt x="803" y="53"/>
                  </a:lnTo>
                  <a:lnTo>
                    <a:pt x="755" y="35"/>
                  </a:lnTo>
                  <a:lnTo>
                    <a:pt x="706" y="20"/>
                  </a:lnTo>
                  <a:lnTo>
                    <a:pt x="653" y="10"/>
                  </a:lnTo>
                  <a:lnTo>
                    <a:pt x="599" y="3"/>
                  </a:lnTo>
                  <a:lnTo>
                    <a:pt x="544" y="0"/>
                  </a:lnTo>
                  <a:lnTo>
                    <a:pt x="488" y="3"/>
                  </a:lnTo>
                  <a:lnTo>
                    <a:pt x="434" y="10"/>
                  </a:lnTo>
                  <a:lnTo>
                    <a:pt x="382" y="20"/>
                  </a:lnTo>
                  <a:lnTo>
                    <a:pt x="333" y="35"/>
                  </a:lnTo>
                  <a:lnTo>
                    <a:pt x="284" y="53"/>
                  </a:lnTo>
                  <a:lnTo>
                    <a:pt x="239" y="75"/>
                  </a:lnTo>
                  <a:lnTo>
                    <a:pt x="198" y="101"/>
                  </a:lnTo>
                  <a:lnTo>
                    <a:pt x="160" y="128"/>
                  </a:lnTo>
                  <a:lnTo>
                    <a:pt x="124" y="159"/>
                  </a:lnTo>
                  <a:lnTo>
                    <a:pt x="93" y="193"/>
                  </a:lnTo>
                  <a:lnTo>
                    <a:pt x="65" y="229"/>
                  </a:lnTo>
                  <a:lnTo>
                    <a:pt x="42" y="268"/>
                  </a:lnTo>
                  <a:lnTo>
                    <a:pt x="24" y="307"/>
                  </a:lnTo>
                  <a:lnTo>
                    <a:pt x="11" y="350"/>
                  </a:lnTo>
                  <a:lnTo>
                    <a:pt x="2" y="392"/>
                  </a:lnTo>
                  <a:lnTo>
                    <a:pt x="0" y="437"/>
                  </a:lnTo>
                  <a:lnTo>
                    <a:pt x="2" y="482"/>
                  </a:lnTo>
                  <a:lnTo>
                    <a:pt x="11" y="526"/>
                  </a:lnTo>
                  <a:lnTo>
                    <a:pt x="24" y="567"/>
                  </a:lnTo>
                  <a:lnTo>
                    <a:pt x="42" y="608"/>
                  </a:lnTo>
                  <a:lnTo>
                    <a:pt x="65" y="646"/>
                  </a:lnTo>
                  <a:lnTo>
                    <a:pt x="93" y="681"/>
                  </a:lnTo>
                  <a:lnTo>
                    <a:pt x="124" y="715"/>
                  </a:lnTo>
                  <a:lnTo>
                    <a:pt x="160" y="746"/>
                  </a:lnTo>
                  <a:lnTo>
                    <a:pt x="198" y="775"/>
                  </a:lnTo>
                  <a:lnTo>
                    <a:pt x="239" y="799"/>
                  </a:lnTo>
                  <a:lnTo>
                    <a:pt x="284" y="821"/>
                  </a:lnTo>
                  <a:lnTo>
                    <a:pt x="333" y="839"/>
                  </a:lnTo>
                  <a:lnTo>
                    <a:pt x="382" y="854"/>
                  </a:lnTo>
                  <a:lnTo>
                    <a:pt x="434" y="865"/>
                  </a:lnTo>
                  <a:lnTo>
                    <a:pt x="488" y="872"/>
                  </a:lnTo>
                  <a:lnTo>
                    <a:pt x="544" y="874"/>
                  </a:lnTo>
                  <a:close/>
                </a:path>
              </a:pathLst>
            </a:custGeom>
            <a:solidFill>
              <a:srgbClr val="FFDD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6" name="Freeform 50"/>
            <p:cNvSpPr>
              <a:spLocks/>
            </p:cNvSpPr>
            <p:nvPr/>
          </p:nvSpPr>
          <p:spPr bwMode="auto">
            <a:xfrm>
              <a:off x="3436938" y="1754188"/>
              <a:ext cx="844550" cy="677862"/>
            </a:xfrm>
            <a:custGeom>
              <a:avLst/>
              <a:gdLst>
                <a:gd name="T0" fmla="*/ 587 w 1066"/>
                <a:gd name="T1" fmla="*/ 852 h 855"/>
                <a:gd name="T2" fmla="*/ 691 w 1066"/>
                <a:gd name="T3" fmla="*/ 835 h 855"/>
                <a:gd name="T4" fmla="*/ 787 w 1066"/>
                <a:gd name="T5" fmla="*/ 803 h 855"/>
                <a:gd name="T6" fmla="*/ 872 w 1066"/>
                <a:gd name="T7" fmla="*/ 757 h 855"/>
                <a:gd name="T8" fmla="*/ 944 w 1066"/>
                <a:gd name="T9" fmla="*/ 699 h 855"/>
                <a:gd name="T10" fmla="*/ 1001 w 1066"/>
                <a:gd name="T11" fmla="*/ 631 h 855"/>
                <a:gd name="T12" fmla="*/ 1042 w 1066"/>
                <a:gd name="T13" fmla="*/ 554 h 855"/>
                <a:gd name="T14" fmla="*/ 1064 w 1066"/>
                <a:gd name="T15" fmla="*/ 471 h 855"/>
                <a:gd name="T16" fmla="*/ 1064 w 1066"/>
                <a:gd name="T17" fmla="*/ 383 h 855"/>
                <a:gd name="T18" fmla="*/ 1042 w 1066"/>
                <a:gd name="T19" fmla="*/ 300 h 855"/>
                <a:gd name="T20" fmla="*/ 1001 w 1066"/>
                <a:gd name="T21" fmla="*/ 223 h 855"/>
                <a:gd name="T22" fmla="*/ 944 w 1066"/>
                <a:gd name="T23" fmla="*/ 155 h 855"/>
                <a:gd name="T24" fmla="*/ 872 w 1066"/>
                <a:gd name="T25" fmla="*/ 98 h 855"/>
                <a:gd name="T26" fmla="*/ 787 w 1066"/>
                <a:gd name="T27" fmla="*/ 51 h 855"/>
                <a:gd name="T28" fmla="*/ 691 w 1066"/>
                <a:gd name="T29" fmla="*/ 19 h 855"/>
                <a:gd name="T30" fmla="*/ 587 w 1066"/>
                <a:gd name="T31" fmla="*/ 2 h 855"/>
                <a:gd name="T32" fmla="*/ 478 w 1066"/>
                <a:gd name="T33" fmla="*/ 2 h 855"/>
                <a:gd name="T34" fmla="*/ 375 w 1066"/>
                <a:gd name="T35" fmla="*/ 19 h 855"/>
                <a:gd name="T36" fmla="*/ 279 w 1066"/>
                <a:gd name="T37" fmla="*/ 51 h 855"/>
                <a:gd name="T38" fmla="*/ 194 w 1066"/>
                <a:gd name="T39" fmla="*/ 98 h 855"/>
                <a:gd name="T40" fmla="*/ 122 w 1066"/>
                <a:gd name="T41" fmla="*/ 155 h 855"/>
                <a:gd name="T42" fmla="*/ 65 w 1066"/>
                <a:gd name="T43" fmla="*/ 223 h 855"/>
                <a:gd name="T44" fmla="*/ 25 w 1066"/>
                <a:gd name="T45" fmla="*/ 300 h 855"/>
                <a:gd name="T46" fmla="*/ 3 w 1066"/>
                <a:gd name="T47" fmla="*/ 383 h 855"/>
                <a:gd name="T48" fmla="*/ 3 w 1066"/>
                <a:gd name="T49" fmla="*/ 471 h 855"/>
                <a:gd name="T50" fmla="*/ 25 w 1066"/>
                <a:gd name="T51" fmla="*/ 554 h 855"/>
                <a:gd name="T52" fmla="*/ 65 w 1066"/>
                <a:gd name="T53" fmla="*/ 631 h 855"/>
                <a:gd name="T54" fmla="*/ 122 w 1066"/>
                <a:gd name="T55" fmla="*/ 699 h 855"/>
                <a:gd name="T56" fmla="*/ 194 w 1066"/>
                <a:gd name="T57" fmla="*/ 757 h 855"/>
                <a:gd name="T58" fmla="*/ 279 w 1066"/>
                <a:gd name="T59" fmla="*/ 803 h 855"/>
                <a:gd name="T60" fmla="*/ 375 w 1066"/>
                <a:gd name="T61" fmla="*/ 835 h 855"/>
                <a:gd name="T62" fmla="*/ 478 w 1066"/>
                <a:gd name="T63" fmla="*/ 852 h 8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66" h="855">
                  <a:moveTo>
                    <a:pt x="533" y="855"/>
                  </a:moveTo>
                  <a:lnTo>
                    <a:pt x="587" y="852"/>
                  </a:lnTo>
                  <a:lnTo>
                    <a:pt x="640" y="845"/>
                  </a:lnTo>
                  <a:lnTo>
                    <a:pt x="691" y="835"/>
                  </a:lnTo>
                  <a:lnTo>
                    <a:pt x="740" y="821"/>
                  </a:lnTo>
                  <a:lnTo>
                    <a:pt x="787" y="803"/>
                  </a:lnTo>
                  <a:lnTo>
                    <a:pt x="831" y="782"/>
                  </a:lnTo>
                  <a:lnTo>
                    <a:pt x="872" y="757"/>
                  </a:lnTo>
                  <a:lnTo>
                    <a:pt x="910" y="729"/>
                  </a:lnTo>
                  <a:lnTo>
                    <a:pt x="944" y="699"/>
                  </a:lnTo>
                  <a:lnTo>
                    <a:pt x="975" y="666"/>
                  </a:lnTo>
                  <a:lnTo>
                    <a:pt x="1001" y="631"/>
                  </a:lnTo>
                  <a:lnTo>
                    <a:pt x="1024" y="593"/>
                  </a:lnTo>
                  <a:lnTo>
                    <a:pt x="1042" y="554"/>
                  </a:lnTo>
                  <a:lnTo>
                    <a:pt x="1055" y="514"/>
                  </a:lnTo>
                  <a:lnTo>
                    <a:pt x="1064" y="471"/>
                  </a:lnTo>
                  <a:lnTo>
                    <a:pt x="1066" y="427"/>
                  </a:lnTo>
                  <a:lnTo>
                    <a:pt x="1064" y="383"/>
                  </a:lnTo>
                  <a:lnTo>
                    <a:pt x="1055" y="341"/>
                  </a:lnTo>
                  <a:lnTo>
                    <a:pt x="1042" y="300"/>
                  </a:lnTo>
                  <a:lnTo>
                    <a:pt x="1024" y="261"/>
                  </a:lnTo>
                  <a:lnTo>
                    <a:pt x="1001" y="223"/>
                  </a:lnTo>
                  <a:lnTo>
                    <a:pt x="975" y="189"/>
                  </a:lnTo>
                  <a:lnTo>
                    <a:pt x="944" y="155"/>
                  </a:lnTo>
                  <a:lnTo>
                    <a:pt x="910" y="125"/>
                  </a:lnTo>
                  <a:lnTo>
                    <a:pt x="872" y="98"/>
                  </a:lnTo>
                  <a:lnTo>
                    <a:pt x="831" y="72"/>
                  </a:lnTo>
                  <a:lnTo>
                    <a:pt x="787" y="51"/>
                  </a:lnTo>
                  <a:lnTo>
                    <a:pt x="740" y="33"/>
                  </a:lnTo>
                  <a:lnTo>
                    <a:pt x="691" y="19"/>
                  </a:lnTo>
                  <a:lnTo>
                    <a:pt x="640" y="9"/>
                  </a:lnTo>
                  <a:lnTo>
                    <a:pt x="587" y="2"/>
                  </a:lnTo>
                  <a:lnTo>
                    <a:pt x="533" y="0"/>
                  </a:lnTo>
                  <a:lnTo>
                    <a:pt x="478" y="2"/>
                  </a:lnTo>
                  <a:lnTo>
                    <a:pt x="425" y="9"/>
                  </a:lnTo>
                  <a:lnTo>
                    <a:pt x="375" y="19"/>
                  </a:lnTo>
                  <a:lnTo>
                    <a:pt x="325" y="33"/>
                  </a:lnTo>
                  <a:lnTo>
                    <a:pt x="279" y="51"/>
                  </a:lnTo>
                  <a:lnTo>
                    <a:pt x="235" y="72"/>
                  </a:lnTo>
                  <a:lnTo>
                    <a:pt x="194" y="98"/>
                  </a:lnTo>
                  <a:lnTo>
                    <a:pt x="156" y="125"/>
                  </a:lnTo>
                  <a:lnTo>
                    <a:pt x="122" y="155"/>
                  </a:lnTo>
                  <a:lnTo>
                    <a:pt x="91" y="189"/>
                  </a:lnTo>
                  <a:lnTo>
                    <a:pt x="65" y="223"/>
                  </a:lnTo>
                  <a:lnTo>
                    <a:pt x="42" y="261"/>
                  </a:lnTo>
                  <a:lnTo>
                    <a:pt x="25" y="300"/>
                  </a:lnTo>
                  <a:lnTo>
                    <a:pt x="11" y="341"/>
                  </a:lnTo>
                  <a:lnTo>
                    <a:pt x="3" y="383"/>
                  </a:lnTo>
                  <a:lnTo>
                    <a:pt x="0" y="427"/>
                  </a:lnTo>
                  <a:lnTo>
                    <a:pt x="3" y="471"/>
                  </a:lnTo>
                  <a:lnTo>
                    <a:pt x="11" y="514"/>
                  </a:lnTo>
                  <a:lnTo>
                    <a:pt x="25" y="554"/>
                  </a:lnTo>
                  <a:lnTo>
                    <a:pt x="42" y="593"/>
                  </a:lnTo>
                  <a:lnTo>
                    <a:pt x="65" y="631"/>
                  </a:lnTo>
                  <a:lnTo>
                    <a:pt x="91" y="666"/>
                  </a:lnTo>
                  <a:lnTo>
                    <a:pt x="122" y="699"/>
                  </a:lnTo>
                  <a:lnTo>
                    <a:pt x="156" y="729"/>
                  </a:lnTo>
                  <a:lnTo>
                    <a:pt x="194" y="757"/>
                  </a:lnTo>
                  <a:lnTo>
                    <a:pt x="235" y="782"/>
                  </a:lnTo>
                  <a:lnTo>
                    <a:pt x="279" y="803"/>
                  </a:lnTo>
                  <a:lnTo>
                    <a:pt x="325" y="821"/>
                  </a:lnTo>
                  <a:lnTo>
                    <a:pt x="375" y="835"/>
                  </a:lnTo>
                  <a:lnTo>
                    <a:pt x="425" y="845"/>
                  </a:lnTo>
                  <a:lnTo>
                    <a:pt x="478" y="852"/>
                  </a:lnTo>
                  <a:lnTo>
                    <a:pt x="533" y="855"/>
                  </a:lnTo>
                  <a:close/>
                </a:path>
              </a:pathLst>
            </a:custGeom>
            <a:solidFill>
              <a:srgbClr val="FFDD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7" name="Freeform 51"/>
            <p:cNvSpPr>
              <a:spLocks/>
            </p:cNvSpPr>
            <p:nvPr/>
          </p:nvSpPr>
          <p:spPr bwMode="auto">
            <a:xfrm>
              <a:off x="3444875" y="1760538"/>
              <a:ext cx="828675" cy="665162"/>
            </a:xfrm>
            <a:custGeom>
              <a:avLst/>
              <a:gdLst>
                <a:gd name="T0" fmla="*/ 574 w 1042"/>
                <a:gd name="T1" fmla="*/ 834 h 836"/>
                <a:gd name="T2" fmla="*/ 676 w 1042"/>
                <a:gd name="T3" fmla="*/ 818 h 836"/>
                <a:gd name="T4" fmla="*/ 769 w 1042"/>
                <a:gd name="T5" fmla="*/ 786 h 836"/>
                <a:gd name="T6" fmla="*/ 852 w 1042"/>
                <a:gd name="T7" fmla="*/ 741 h 836"/>
                <a:gd name="T8" fmla="*/ 923 w 1042"/>
                <a:gd name="T9" fmla="*/ 684 h 836"/>
                <a:gd name="T10" fmla="*/ 979 w 1042"/>
                <a:gd name="T11" fmla="*/ 618 h 836"/>
                <a:gd name="T12" fmla="*/ 1019 w 1042"/>
                <a:gd name="T13" fmla="*/ 543 h 836"/>
                <a:gd name="T14" fmla="*/ 1040 w 1042"/>
                <a:gd name="T15" fmla="*/ 461 h 836"/>
                <a:gd name="T16" fmla="*/ 1040 w 1042"/>
                <a:gd name="T17" fmla="*/ 376 h 836"/>
                <a:gd name="T18" fmla="*/ 1019 w 1042"/>
                <a:gd name="T19" fmla="*/ 294 h 836"/>
                <a:gd name="T20" fmla="*/ 979 w 1042"/>
                <a:gd name="T21" fmla="*/ 219 h 836"/>
                <a:gd name="T22" fmla="*/ 923 w 1042"/>
                <a:gd name="T23" fmla="*/ 152 h 836"/>
                <a:gd name="T24" fmla="*/ 852 w 1042"/>
                <a:gd name="T25" fmla="*/ 95 h 836"/>
                <a:gd name="T26" fmla="*/ 769 w 1042"/>
                <a:gd name="T27" fmla="*/ 51 h 836"/>
                <a:gd name="T28" fmla="*/ 676 w 1042"/>
                <a:gd name="T29" fmla="*/ 18 h 836"/>
                <a:gd name="T30" fmla="*/ 574 w 1042"/>
                <a:gd name="T31" fmla="*/ 2 h 836"/>
                <a:gd name="T32" fmla="*/ 468 w 1042"/>
                <a:gd name="T33" fmla="*/ 2 h 836"/>
                <a:gd name="T34" fmla="*/ 366 w 1042"/>
                <a:gd name="T35" fmla="*/ 18 h 836"/>
                <a:gd name="T36" fmla="*/ 273 w 1042"/>
                <a:gd name="T37" fmla="*/ 51 h 836"/>
                <a:gd name="T38" fmla="*/ 190 w 1042"/>
                <a:gd name="T39" fmla="*/ 95 h 836"/>
                <a:gd name="T40" fmla="*/ 119 w 1042"/>
                <a:gd name="T41" fmla="*/ 152 h 836"/>
                <a:gd name="T42" fmla="*/ 63 w 1042"/>
                <a:gd name="T43" fmla="*/ 219 h 836"/>
                <a:gd name="T44" fmla="*/ 23 w 1042"/>
                <a:gd name="T45" fmla="*/ 294 h 836"/>
                <a:gd name="T46" fmla="*/ 2 w 1042"/>
                <a:gd name="T47" fmla="*/ 376 h 836"/>
                <a:gd name="T48" fmla="*/ 2 w 1042"/>
                <a:gd name="T49" fmla="*/ 461 h 836"/>
                <a:gd name="T50" fmla="*/ 23 w 1042"/>
                <a:gd name="T51" fmla="*/ 543 h 836"/>
                <a:gd name="T52" fmla="*/ 63 w 1042"/>
                <a:gd name="T53" fmla="*/ 618 h 836"/>
                <a:gd name="T54" fmla="*/ 119 w 1042"/>
                <a:gd name="T55" fmla="*/ 684 h 836"/>
                <a:gd name="T56" fmla="*/ 190 w 1042"/>
                <a:gd name="T57" fmla="*/ 741 h 836"/>
                <a:gd name="T58" fmla="*/ 273 w 1042"/>
                <a:gd name="T59" fmla="*/ 786 h 836"/>
                <a:gd name="T60" fmla="*/ 366 w 1042"/>
                <a:gd name="T61" fmla="*/ 818 h 836"/>
                <a:gd name="T62" fmla="*/ 468 w 1042"/>
                <a:gd name="T63" fmla="*/ 834 h 8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42" h="836">
                  <a:moveTo>
                    <a:pt x="521" y="836"/>
                  </a:moveTo>
                  <a:lnTo>
                    <a:pt x="574" y="834"/>
                  </a:lnTo>
                  <a:lnTo>
                    <a:pt x="625" y="828"/>
                  </a:lnTo>
                  <a:lnTo>
                    <a:pt x="676" y="818"/>
                  </a:lnTo>
                  <a:lnTo>
                    <a:pt x="723" y="804"/>
                  </a:lnTo>
                  <a:lnTo>
                    <a:pt x="769" y="786"/>
                  </a:lnTo>
                  <a:lnTo>
                    <a:pt x="812" y="765"/>
                  </a:lnTo>
                  <a:lnTo>
                    <a:pt x="852" y="741"/>
                  </a:lnTo>
                  <a:lnTo>
                    <a:pt x="889" y="714"/>
                  </a:lnTo>
                  <a:lnTo>
                    <a:pt x="923" y="684"/>
                  </a:lnTo>
                  <a:lnTo>
                    <a:pt x="954" y="652"/>
                  </a:lnTo>
                  <a:lnTo>
                    <a:pt x="979" y="618"/>
                  </a:lnTo>
                  <a:lnTo>
                    <a:pt x="1001" y="582"/>
                  </a:lnTo>
                  <a:lnTo>
                    <a:pt x="1019" y="543"/>
                  </a:lnTo>
                  <a:lnTo>
                    <a:pt x="1032" y="502"/>
                  </a:lnTo>
                  <a:lnTo>
                    <a:pt x="1040" y="461"/>
                  </a:lnTo>
                  <a:lnTo>
                    <a:pt x="1042" y="418"/>
                  </a:lnTo>
                  <a:lnTo>
                    <a:pt x="1040" y="376"/>
                  </a:lnTo>
                  <a:lnTo>
                    <a:pt x="1032" y="334"/>
                  </a:lnTo>
                  <a:lnTo>
                    <a:pt x="1019" y="294"/>
                  </a:lnTo>
                  <a:lnTo>
                    <a:pt x="1001" y="255"/>
                  </a:lnTo>
                  <a:lnTo>
                    <a:pt x="979" y="219"/>
                  </a:lnTo>
                  <a:lnTo>
                    <a:pt x="954" y="184"/>
                  </a:lnTo>
                  <a:lnTo>
                    <a:pt x="923" y="152"/>
                  </a:lnTo>
                  <a:lnTo>
                    <a:pt x="889" y="122"/>
                  </a:lnTo>
                  <a:lnTo>
                    <a:pt x="852" y="95"/>
                  </a:lnTo>
                  <a:lnTo>
                    <a:pt x="812" y="71"/>
                  </a:lnTo>
                  <a:lnTo>
                    <a:pt x="769" y="51"/>
                  </a:lnTo>
                  <a:lnTo>
                    <a:pt x="723" y="32"/>
                  </a:lnTo>
                  <a:lnTo>
                    <a:pt x="676" y="18"/>
                  </a:lnTo>
                  <a:lnTo>
                    <a:pt x="625" y="8"/>
                  </a:lnTo>
                  <a:lnTo>
                    <a:pt x="574" y="2"/>
                  </a:lnTo>
                  <a:lnTo>
                    <a:pt x="521" y="0"/>
                  </a:lnTo>
                  <a:lnTo>
                    <a:pt x="468" y="2"/>
                  </a:lnTo>
                  <a:lnTo>
                    <a:pt x="416" y="8"/>
                  </a:lnTo>
                  <a:lnTo>
                    <a:pt x="366" y="18"/>
                  </a:lnTo>
                  <a:lnTo>
                    <a:pt x="318" y="32"/>
                  </a:lnTo>
                  <a:lnTo>
                    <a:pt x="273" y="51"/>
                  </a:lnTo>
                  <a:lnTo>
                    <a:pt x="230" y="71"/>
                  </a:lnTo>
                  <a:lnTo>
                    <a:pt x="190" y="95"/>
                  </a:lnTo>
                  <a:lnTo>
                    <a:pt x="153" y="122"/>
                  </a:lnTo>
                  <a:lnTo>
                    <a:pt x="119" y="152"/>
                  </a:lnTo>
                  <a:lnTo>
                    <a:pt x="89" y="184"/>
                  </a:lnTo>
                  <a:lnTo>
                    <a:pt x="63" y="219"/>
                  </a:lnTo>
                  <a:lnTo>
                    <a:pt x="41" y="255"/>
                  </a:lnTo>
                  <a:lnTo>
                    <a:pt x="23" y="294"/>
                  </a:lnTo>
                  <a:lnTo>
                    <a:pt x="10" y="334"/>
                  </a:lnTo>
                  <a:lnTo>
                    <a:pt x="2" y="376"/>
                  </a:lnTo>
                  <a:lnTo>
                    <a:pt x="0" y="418"/>
                  </a:lnTo>
                  <a:lnTo>
                    <a:pt x="2" y="461"/>
                  </a:lnTo>
                  <a:lnTo>
                    <a:pt x="10" y="502"/>
                  </a:lnTo>
                  <a:lnTo>
                    <a:pt x="23" y="543"/>
                  </a:lnTo>
                  <a:lnTo>
                    <a:pt x="41" y="582"/>
                  </a:lnTo>
                  <a:lnTo>
                    <a:pt x="63" y="618"/>
                  </a:lnTo>
                  <a:lnTo>
                    <a:pt x="89" y="652"/>
                  </a:lnTo>
                  <a:lnTo>
                    <a:pt x="119" y="684"/>
                  </a:lnTo>
                  <a:lnTo>
                    <a:pt x="153" y="714"/>
                  </a:lnTo>
                  <a:lnTo>
                    <a:pt x="190" y="741"/>
                  </a:lnTo>
                  <a:lnTo>
                    <a:pt x="230" y="765"/>
                  </a:lnTo>
                  <a:lnTo>
                    <a:pt x="273" y="786"/>
                  </a:lnTo>
                  <a:lnTo>
                    <a:pt x="318" y="804"/>
                  </a:lnTo>
                  <a:lnTo>
                    <a:pt x="366" y="818"/>
                  </a:lnTo>
                  <a:lnTo>
                    <a:pt x="416" y="828"/>
                  </a:lnTo>
                  <a:lnTo>
                    <a:pt x="468" y="834"/>
                  </a:lnTo>
                  <a:lnTo>
                    <a:pt x="521" y="836"/>
                  </a:lnTo>
                  <a:close/>
                </a:path>
              </a:pathLst>
            </a:custGeom>
            <a:solidFill>
              <a:srgbClr val="FFE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8" name="Freeform 52"/>
            <p:cNvSpPr>
              <a:spLocks/>
            </p:cNvSpPr>
            <p:nvPr/>
          </p:nvSpPr>
          <p:spPr bwMode="auto">
            <a:xfrm>
              <a:off x="3454400" y="1768475"/>
              <a:ext cx="809625" cy="649287"/>
            </a:xfrm>
            <a:custGeom>
              <a:avLst/>
              <a:gdLst>
                <a:gd name="T0" fmla="*/ 561 w 1020"/>
                <a:gd name="T1" fmla="*/ 816 h 818"/>
                <a:gd name="T2" fmla="*/ 662 w 1020"/>
                <a:gd name="T3" fmla="*/ 800 h 818"/>
                <a:gd name="T4" fmla="*/ 753 w 1020"/>
                <a:gd name="T5" fmla="*/ 769 h 818"/>
                <a:gd name="T6" fmla="*/ 834 w 1020"/>
                <a:gd name="T7" fmla="*/ 725 h 818"/>
                <a:gd name="T8" fmla="*/ 903 w 1020"/>
                <a:gd name="T9" fmla="*/ 670 h 818"/>
                <a:gd name="T10" fmla="*/ 959 w 1020"/>
                <a:gd name="T11" fmla="*/ 604 h 818"/>
                <a:gd name="T12" fmla="*/ 997 w 1020"/>
                <a:gd name="T13" fmla="*/ 531 h 818"/>
                <a:gd name="T14" fmla="*/ 1018 w 1020"/>
                <a:gd name="T15" fmla="*/ 451 h 818"/>
                <a:gd name="T16" fmla="*/ 1018 w 1020"/>
                <a:gd name="T17" fmla="*/ 368 h 818"/>
                <a:gd name="T18" fmla="*/ 997 w 1020"/>
                <a:gd name="T19" fmla="*/ 287 h 818"/>
                <a:gd name="T20" fmla="*/ 959 w 1020"/>
                <a:gd name="T21" fmla="*/ 214 h 818"/>
                <a:gd name="T22" fmla="*/ 903 w 1020"/>
                <a:gd name="T23" fmla="*/ 149 h 818"/>
                <a:gd name="T24" fmla="*/ 834 w 1020"/>
                <a:gd name="T25" fmla="*/ 93 h 818"/>
                <a:gd name="T26" fmla="*/ 753 w 1020"/>
                <a:gd name="T27" fmla="*/ 50 h 818"/>
                <a:gd name="T28" fmla="*/ 662 w 1020"/>
                <a:gd name="T29" fmla="*/ 18 h 818"/>
                <a:gd name="T30" fmla="*/ 561 w 1020"/>
                <a:gd name="T31" fmla="*/ 2 h 818"/>
                <a:gd name="T32" fmla="*/ 458 w 1020"/>
                <a:gd name="T33" fmla="*/ 2 h 818"/>
                <a:gd name="T34" fmla="*/ 359 w 1020"/>
                <a:gd name="T35" fmla="*/ 18 h 818"/>
                <a:gd name="T36" fmla="*/ 266 w 1020"/>
                <a:gd name="T37" fmla="*/ 50 h 818"/>
                <a:gd name="T38" fmla="*/ 186 w 1020"/>
                <a:gd name="T39" fmla="*/ 93 h 818"/>
                <a:gd name="T40" fmla="*/ 117 w 1020"/>
                <a:gd name="T41" fmla="*/ 149 h 818"/>
                <a:gd name="T42" fmla="*/ 61 w 1020"/>
                <a:gd name="T43" fmla="*/ 214 h 818"/>
                <a:gd name="T44" fmla="*/ 23 w 1020"/>
                <a:gd name="T45" fmla="*/ 287 h 818"/>
                <a:gd name="T46" fmla="*/ 3 w 1020"/>
                <a:gd name="T47" fmla="*/ 368 h 818"/>
                <a:gd name="T48" fmla="*/ 3 w 1020"/>
                <a:gd name="T49" fmla="*/ 451 h 818"/>
                <a:gd name="T50" fmla="*/ 23 w 1020"/>
                <a:gd name="T51" fmla="*/ 531 h 818"/>
                <a:gd name="T52" fmla="*/ 61 w 1020"/>
                <a:gd name="T53" fmla="*/ 604 h 818"/>
                <a:gd name="T54" fmla="*/ 117 w 1020"/>
                <a:gd name="T55" fmla="*/ 670 h 818"/>
                <a:gd name="T56" fmla="*/ 186 w 1020"/>
                <a:gd name="T57" fmla="*/ 725 h 818"/>
                <a:gd name="T58" fmla="*/ 266 w 1020"/>
                <a:gd name="T59" fmla="*/ 769 h 818"/>
                <a:gd name="T60" fmla="*/ 359 w 1020"/>
                <a:gd name="T61" fmla="*/ 800 h 818"/>
                <a:gd name="T62" fmla="*/ 458 w 1020"/>
                <a:gd name="T63" fmla="*/ 816 h 8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20" h="818">
                  <a:moveTo>
                    <a:pt x="510" y="818"/>
                  </a:moveTo>
                  <a:lnTo>
                    <a:pt x="561" y="816"/>
                  </a:lnTo>
                  <a:lnTo>
                    <a:pt x="612" y="810"/>
                  </a:lnTo>
                  <a:lnTo>
                    <a:pt x="662" y="800"/>
                  </a:lnTo>
                  <a:lnTo>
                    <a:pt x="709" y="786"/>
                  </a:lnTo>
                  <a:lnTo>
                    <a:pt x="753" y="769"/>
                  </a:lnTo>
                  <a:lnTo>
                    <a:pt x="795" y="748"/>
                  </a:lnTo>
                  <a:lnTo>
                    <a:pt x="834" y="725"/>
                  </a:lnTo>
                  <a:lnTo>
                    <a:pt x="870" y="698"/>
                  </a:lnTo>
                  <a:lnTo>
                    <a:pt x="903" y="670"/>
                  </a:lnTo>
                  <a:lnTo>
                    <a:pt x="932" y="637"/>
                  </a:lnTo>
                  <a:lnTo>
                    <a:pt x="959" y="604"/>
                  </a:lnTo>
                  <a:lnTo>
                    <a:pt x="979" y="568"/>
                  </a:lnTo>
                  <a:lnTo>
                    <a:pt x="997" y="531"/>
                  </a:lnTo>
                  <a:lnTo>
                    <a:pt x="1009" y="492"/>
                  </a:lnTo>
                  <a:lnTo>
                    <a:pt x="1018" y="451"/>
                  </a:lnTo>
                  <a:lnTo>
                    <a:pt x="1020" y="409"/>
                  </a:lnTo>
                  <a:lnTo>
                    <a:pt x="1018" y="368"/>
                  </a:lnTo>
                  <a:lnTo>
                    <a:pt x="1009" y="326"/>
                  </a:lnTo>
                  <a:lnTo>
                    <a:pt x="997" y="287"/>
                  </a:lnTo>
                  <a:lnTo>
                    <a:pt x="979" y="250"/>
                  </a:lnTo>
                  <a:lnTo>
                    <a:pt x="959" y="214"/>
                  </a:lnTo>
                  <a:lnTo>
                    <a:pt x="932" y="181"/>
                  </a:lnTo>
                  <a:lnTo>
                    <a:pt x="903" y="149"/>
                  </a:lnTo>
                  <a:lnTo>
                    <a:pt x="870" y="120"/>
                  </a:lnTo>
                  <a:lnTo>
                    <a:pt x="834" y="93"/>
                  </a:lnTo>
                  <a:lnTo>
                    <a:pt x="795" y="70"/>
                  </a:lnTo>
                  <a:lnTo>
                    <a:pt x="753" y="50"/>
                  </a:lnTo>
                  <a:lnTo>
                    <a:pt x="709" y="32"/>
                  </a:lnTo>
                  <a:lnTo>
                    <a:pt x="662" y="18"/>
                  </a:lnTo>
                  <a:lnTo>
                    <a:pt x="612" y="8"/>
                  </a:lnTo>
                  <a:lnTo>
                    <a:pt x="561" y="2"/>
                  </a:lnTo>
                  <a:lnTo>
                    <a:pt x="510" y="0"/>
                  </a:lnTo>
                  <a:lnTo>
                    <a:pt x="458" y="2"/>
                  </a:lnTo>
                  <a:lnTo>
                    <a:pt x="407" y="8"/>
                  </a:lnTo>
                  <a:lnTo>
                    <a:pt x="359" y="18"/>
                  </a:lnTo>
                  <a:lnTo>
                    <a:pt x="311" y="32"/>
                  </a:lnTo>
                  <a:lnTo>
                    <a:pt x="266" y="50"/>
                  </a:lnTo>
                  <a:lnTo>
                    <a:pt x="225" y="70"/>
                  </a:lnTo>
                  <a:lnTo>
                    <a:pt x="186" y="93"/>
                  </a:lnTo>
                  <a:lnTo>
                    <a:pt x="150" y="120"/>
                  </a:lnTo>
                  <a:lnTo>
                    <a:pt x="117" y="149"/>
                  </a:lnTo>
                  <a:lnTo>
                    <a:pt x="88" y="181"/>
                  </a:lnTo>
                  <a:lnTo>
                    <a:pt x="61" y="214"/>
                  </a:lnTo>
                  <a:lnTo>
                    <a:pt x="41" y="250"/>
                  </a:lnTo>
                  <a:lnTo>
                    <a:pt x="23" y="287"/>
                  </a:lnTo>
                  <a:lnTo>
                    <a:pt x="11" y="326"/>
                  </a:lnTo>
                  <a:lnTo>
                    <a:pt x="3" y="368"/>
                  </a:lnTo>
                  <a:lnTo>
                    <a:pt x="0" y="409"/>
                  </a:lnTo>
                  <a:lnTo>
                    <a:pt x="3" y="451"/>
                  </a:lnTo>
                  <a:lnTo>
                    <a:pt x="11" y="492"/>
                  </a:lnTo>
                  <a:lnTo>
                    <a:pt x="23" y="531"/>
                  </a:lnTo>
                  <a:lnTo>
                    <a:pt x="41" y="568"/>
                  </a:lnTo>
                  <a:lnTo>
                    <a:pt x="61" y="604"/>
                  </a:lnTo>
                  <a:lnTo>
                    <a:pt x="88" y="637"/>
                  </a:lnTo>
                  <a:lnTo>
                    <a:pt x="117" y="670"/>
                  </a:lnTo>
                  <a:lnTo>
                    <a:pt x="150" y="698"/>
                  </a:lnTo>
                  <a:lnTo>
                    <a:pt x="186" y="725"/>
                  </a:lnTo>
                  <a:lnTo>
                    <a:pt x="225" y="748"/>
                  </a:lnTo>
                  <a:lnTo>
                    <a:pt x="266" y="769"/>
                  </a:lnTo>
                  <a:lnTo>
                    <a:pt x="311" y="786"/>
                  </a:lnTo>
                  <a:lnTo>
                    <a:pt x="359" y="800"/>
                  </a:lnTo>
                  <a:lnTo>
                    <a:pt x="407" y="810"/>
                  </a:lnTo>
                  <a:lnTo>
                    <a:pt x="458" y="816"/>
                  </a:lnTo>
                  <a:lnTo>
                    <a:pt x="510" y="818"/>
                  </a:lnTo>
                  <a:close/>
                </a:path>
              </a:pathLst>
            </a:custGeom>
            <a:solidFill>
              <a:srgbClr val="FFE5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9" name="Freeform 53"/>
            <p:cNvSpPr>
              <a:spLocks/>
            </p:cNvSpPr>
            <p:nvPr/>
          </p:nvSpPr>
          <p:spPr bwMode="auto">
            <a:xfrm>
              <a:off x="3463925" y="1776413"/>
              <a:ext cx="790575" cy="635000"/>
            </a:xfrm>
            <a:custGeom>
              <a:avLst/>
              <a:gdLst>
                <a:gd name="T0" fmla="*/ 548 w 996"/>
                <a:gd name="T1" fmla="*/ 798 h 800"/>
                <a:gd name="T2" fmla="*/ 646 w 996"/>
                <a:gd name="T3" fmla="*/ 782 h 800"/>
                <a:gd name="T4" fmla="*/ 735 w 996"/>
                <a:gd name="T5" fmla="*/ 752 h 800"/>
                <a:gd name="T6" fmla="*/ 814 w 996"/>
                <a:gd name="T7" fmla="*/ 709 h 800"/>
                <a:gd name="T8" fmla="*/ 882 w 996"/>
                <a:gd name="T9" fmla="*/ 655 h 800"/>
                <a:gd name="T10" fmla="*/ 936 w 996"/>
                <a:gd name="T11" fmla="*/ 591 h 800"/>
                <a:gd name="T12" fmla="*/ 974 w 996"/>
                <a:gd name="T13" fmla="*/ 519 h 800"/>
                <a:gd name="T14" fmla="*/ 994 w 996"/>
                <a:gd name="T15" fmla="*/ 442 h 800"/>
                <a:gd name="T16" fmla="*/ 994 w 996"/>
                <a:gd name="T17" fmla="*/ 359 h 800"/>
                <a:gd name="T18" fmla="*/ 974 w 996"/>
                <a:gd name="T19" fmla="*/ 281 h 800"/>
                <a:gd name="T20" fmla="*/ 936 w 996"/>
                <a:gd name="T21" fmla="*/ 209 h 800"/>
                <a:gd name="T22" fmla="*/ 882 w 996"/>
                <a:gd name="T23" fmla="*/ 145 h 800"/>
                <a:gd name="T24" fmla="*/ 814 w 996"/>
                <a:gd name="T25" fmla="*/ 91 h 800"/>
                <a:gd name="T26" fmla="*/ 735 w 996"/>
                <a:gd name="T27" fmla="*/ 49 h 800"/>
                <a:gd name="T28" fmla="*/ 646 w 996"/>
                <a:gd name="T29" fmla="*/ 19 h 800"/>
                <a:gd name="T30" fmla="*/ 548 w 996"/>
                <a:gd name="T31" fmla="*/ 3 h 800"/>
                <a:gd name="T32" fmla="*/ 447 w 996"/>
                <a:gd name="T33" fmla="*/ 3 h 800"/>
                <a:gd name="T34" fmla="*/ 350 w 996"/>
                <a:gd name="T35" fmla="*/ 19 h 800"/>
                <a:gd name="T36" fmla="*/ 260 w 996"/>
                <a:gd name="T37" fmla="*/ 49 h 800"/>
                <a:gd name="T38" fmla="*/ 181 w 996"/>
                <a:gd name="T39" fmla="*/ 91 h 800"/>
                <a:gd name="T40" fmla="*/ 114 w 996"/>
                <a:gd name="T41" fmla="*/ 145 h 800"/>
                <a:gd name="T42" fmla="*/ 60 w 996"/>
                <a:gd name="T43" fmla="*/ 209 h 800"/>
                <a:gd name="T44" fmla="*/ 22 w 996"/>
                <a:gd name="T45" fmla="*/ 281 h 800"/>
                <a:gd name="T46" fmla="*/ 2 w 996"/>
                <a:gd name="T47" fmla="*/ 359 h 800"/>
                <a:gd name="T48" fmla="*/ 2 w 996"/>
                <a:gd name="T49" fmla="*/ 442 h 800"/>
                <a:gd name="T50" fmla="*/ 22 w 996"/>
                <a:gd name="T51" fmla="*/ 519 h 800"/>
                <a:gd name="T52" fmla="*/ 60 w 996"/>
                <a:gd name="T53" fmla="*/ 591 h 800"/>
                <a:gd name="T54" fmla="*/ 114 w 996"/>
                <a:gd name="T55" fmla="*/ 655 h 800"/>
                <a:gd name="T56" fmla="*/ 181 w 996"/>
                <a:gd name="T57" fmla="*/ 709 h 800"/>
                <a:gd name="T58" fmla="*/ 260 w 996"/>
                <a:gd name="T59" fmla="*/ 752 h 800"/>
                <a:gd name="T60" fmla="*/ 350 w 996"/>
                <a:gd name="T61" fmla="*/ 782 h 800"/>
                <a:gd name="T62" fmla="*/ 447 w 996"/>
                <a:gd name="T63" fmla="*/ 798 h 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96" h="800">
                  <a:moveTo>
                    <a:pt x="498" y="800"/>
                  </a:moveTo>
                  <a:lnTo>
                    <a:pt x="548" y="798"/>
                  </a:lnTo>
                  <a:lnTo>
                    <a:pt x="598" y="792"/>
                  </a:lnTo>
                  <a:lnTo>
                    <a:pt x="646" y="782"/>
                  </a:lnTo>
                  <a:lnTo>
                    <a:pt x="691" y="769"/>
                  </a:lnTo>
                  <a:lnTo>
                    <a:pt x="735" y="752"/>
                  </a:lnTo>
                  <a:lnTo>
                    <a:pt x="776" y="732"/>
                  </a:lnTo>
                  <a:lnTo>
                    <a:pt x="814" y="709"/>
                  </a:lnTo>
                  <a:lnTo>
                    <a:pt x="850" y="683"/>
                  </a:lnTo>
                  <a:lnTo>
                    <a:pt x="882" y="655"/>
                  </a:lnTo>
                  <a:lnTo>
                    <a:pt x="911" y="624"/>
                  </a:lnTo>
                  <a:lnTo>
                    <a:pt x="936" y="591"/>
                  </a:lnTo>
                  <a:lnTo>
                    <a:pt x="957" y="556"/>
                  </a:lnTo>
                  <a:lnTo>
                    <a:pt x="974" y="519"/>
                  </a:lnTo>
                  <a:lnTo>
                    <a:pt x="986" y="481"/>
                  </a:lnTo>
                  <a:lnTo>
                    <a:pt x="994" y="442"/>
                  </a:lnTo>
                  <a:lnTo>
                    <a:pt x="996" y="400"/>
                  </a:lnTo>
                  <a:lnTo>
                    <a:pt x="994" y="359"/>
                  </a:lnTo>
                  <a:lnTo>
                    <a:pt x="986" y="319"/>
                  </a:lnTo>
                  <a:lnTo>
                    <a:pt x="974" y="281"/>
                  </a:lnTo>
                  <a:lnTo>
                    <a:pt x="957" y="245"/>
                  </a:lnTo>
                  <a:lnTo>
                    <a:pt x="936" y="209"/>
                  </a:lnTo>
                  <a:lnTo>
                    <a:pt x="911" y="177"/>
                  </a:lnTo>
                  <a:lnTo>
                    <a:pt x="882" y="145"/>
                  </a:lnTo>
                  <a:lnTo>
                    <a:pt x="850" y="117"/>
                  </a:lnTo>
                  <a:lnTo>
                    <a:pt x="814" y="91"/>
                  </a:lnTo>
                  <a:lnTo>
                    <a:pt x="776" y="68"/>
                  </a:lnTo>
                  <a:lnTo>
                    <a:pt x="735" y="49"/>
                  </a:lnTo>
                  <a:lnTo>
                    <a:pt x="691" y="31"/>
                  </a:lnTo>
                  <a:lnTo>
                    <a:pt x="646" y="19"/>
                  </a:lnTo>
                  <a:lnTo>
                    <a:pt x="598" y="8"/>
                  </a:lnTo>
                  <a:lnTo>
                    <a:pt x="548" y="3"/>
                  </a:lnTo>
                  <a:lnTo>
                    <a:pt x="498" y="0"/>
                  </a:lnTo>
                  <a:lnTo>
                    <a:pt x="447" y="3"/>
                  </a:lnTo>
                  <a:lnTo>
                    <a:pt x="397" y="8"/>
                  </a:lnTo>
                  <a:lnTo>
                    <a:pt x="350" y="19"/>
                  </a:lnTo>
                  <a:lnTo>
                    <a:pt x="304" y="31"/>
                  </a:lnTo>
                  <a:lnTo>
                    <a:pt x="260" y="49"/>
                  </a:lnTo>
                  <a:lnTo>
                    <a:pt x="220" y="68"/>
                  </a:lnTo>
                  <a:lnTo>
                    <a:pt x="181" y="91"/>
                  </a:lnTo>
                  <a:lnTo>
                    <a:pt x="146" y="117"/>
                  </a:lnTo>
                  <a:lnTo>
                    <a:pt x="114" y="145"/>
                  </a:lnTo>
                  <a:lnTo>
                    <a:pt x="85" y="177"/>
                  </a:lnTo>
                  <a:lnTo>
                    <a:pt x="60" y="209"/>
                  </a:lnTo>
                  <a:lnTo>
                    <a:pt x="39" y="245"/>
                  </a:lnTo>
                  <a:lnTo>
                    <a:pt x="22" y="281"/>
                  </a:lnTo>
                  <a:lnTo>
                    <a:pt x="10" y="319"/>
                  </a:lnTo>
                  <a:lnTo>
                    <a:pt x="2" y="359"/>
                  </a:lnTo>
                  <a:lnTo>
                    <a:pt x="0" y="400"/>
                  </a:lnTo>
                  <a:lnTo>
                    <a:pt x="2" y="442"/>
                  </a:lnTo>
                  <a:lnTo>
                    <a:pt x="10" y="481"/>
                  </a:lnTo>
                  <a:lnTo>
                    <a:pt x="22" y="519"/>
                  </a:lnTo>
                  <a:lnTo>
                    <a:pt x="39" y="556"/>
                  </a:lnTo>
                  <a:lnTo>
                    <a:pt x="60" y="591"/>
                  </a:lnTo>
                  <a:lnTo>
                    <a:pt x="85" y="624"/>
                  </a:lnTo>
                  <a:lnTo>
                    <a:pt x="114" y="655"/>
                  </a:lnTo>
                  <a:lnTo>
                    <a:pt x="146" y="683"/>
                  </a:lnTo>
                  <a:lnTo>
                    <a:pt x="181" y="709"/>
                  </a:lnTo>
                  <a:lnTo>
                    <a:pt x="220" y="732"/>
                  </a:lnTo>
                  <a:lnTo>
                    <a:pt x="260" y="752"/>
                  </a:lnTo>
                  <a:lnTo>
                    <a:pt x="304" y="769"/>
                  </a:lnTo>
                  <a:lnTo>
                    <a:pt x="350" y="782"/>
                  </a:lnTo>
                  <a:lnTo>
                    <a:pt x="397" y="792"/>
                  </a:lnTo>
                  <a:lnTo>
                    <a:pt x="447" y="798"/>
                  </a:lnTo>
                  <a:lnTo>
                    <a:pt x="498" y="800"/>
                  </a:lnTo>
                  <a:close/>
                </a:path>
              </a:pathLst>
            </a:custGeom>
            <a:solidFill>
              <a:srgbClr val="FFE8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0" name="Freeform 54"/>
            <p:cNvSpPr>
              <a:spLocks/>
            </p:cNvSpPr>
            <p:nvPr/>
          </p:nvSpPr>
          <p:spPr bwMode="auto">
            <a:xfrm>
              <a:off x="3473450" y="1782763"/>
              <a:ext cx="771525" cy="620712"/>
            </a:xfrm>
            <a:custGeom>
              <a:avLst/>
              <a:gdLst>
                <a:gd name="T0" fmla="*/ 536 w 974"/>
                <a:gd name="T1" fmla="*/ 781 h 783"/>
                <a:gd name="T2" fmla="*/ 632 w 974"/>
                <a:gd name="T3" fmla="*/ 766 h 783"/>
                <a:gd name="T4" fmla="*/ 719 w 974"/>
                <a:gd name="T5" fmla="*/ 736 h 783"/>
                <a:gd name="T6" fmla="*/ 796 w 974"/>
                <a:gd name="T7" fmla="*/ 693 h 783"/>
                <a:gd name="T8" fmla="*/ 863 w 974"/>
                <a:gd name="T9" fmla="*/ 640 h 783"/>
                <a:gd name="T10" fmla="*/ 915 w 974"/>
                <a:gd name="T11" fmla="*/ 578 h 783"/>
                <a:gd name="T12" fmla="*/ 952 w 974"/>
                <a:gd name="T13" fmla="*/ 508 h 783"/>
                <a:gd name="T14" fmla="*/ 971 w 974"/>
                <a:gd name="T15" fmla="*/ 431 h 783"/>
                <a:gd name="T16" fmla="*/ 971 w 974"/>
                <a:gd name="T17" fmla="*/ 351 h 783"/>
                <a:gd name="T18" fmla="*/ 952 w 974"/>
                <a:gd name="T19" fmla="*/ 275 h 783"/>
                <a:gd name="T20" fmla="*/ 915 w 974"/>
                <a:gd name="T21" fmla="*/ 206 h 783"/>
                <a:gd name="T22" fmla="*/ 863 w 974"/>
                <a:gd name="T23" fmla="*/ 142 h 783"/>
                <a:gd name="T24" fmla="*/ 796 w 974"/>
                <a:gd name="T25" fmla="*/ 89 h 783"/>
                <a:gd name="T26" fmla="*/ 719 w 974"/>
                <a:gd name="T27" fmla="*/ 48 h 783"/>
                <a:gd name="T28" fmla="*/ 632 w 974"/>
                <a:gd name="T29" fmla="*/ 18 h 783"/>
                <a:gd name="T30" fmla="*/ 536 w 974"/>
                <a:gd name="T31" fmla="*/ 3 h 783"/>
                <a:gd name="T32" fmla="*/ 437 w 974"/>
                <a:gd name="T33" fmla="*/ 3 h 783"/>
                <a:gd name="T34" fmla="*/ 343 w 974"/>
                <a:gd name="T35" fmla="*/ 18 h 783"/>
                <a:gd name="T36" fmla="*/ 255 w 974"/>
                <a:gd name="T37" fmla="*/ 48 h 783"/>
                <a:gd name="T38" fmla="*/ 178 w 974"/>
                <a:gd name="T39" fmla="*/ 89 h 783"/>
                <a:gd name="T40" fmla="*/ 111 w 974"/>
                <a:gd name="T41" fmla="*/ 142 h 783"/>
                <a:gd name="T42" fmla="*/ 59 w 974"/>
                <a:gd name="T43" fmla="*/ 206 h 783"/>
                <a:gd name="T44" fmla="*/ 22 w 974"/>
                <a:gd name="T45" fmla="*/ 275 h 783"/>
                <a:gd name="T46" fmla="*/ 3 w 974"/>
                <a:gd name="T47" fmla="*/ 351 h 783"/>
                <a:gd name="T48" fmla="*/ 3 w 974"/>
                <a:gd name="T49" fmla="*/ 431 h 783"/>
                <a:gd name="T50" fmla="*/ 22 w 974"/>
                <a:gd name="T51" fmla="*/ 508 h 783"/>
                <a:gd name="T52" fmla="*/ 59 w 974"/>
                <a:gd name="T53" fmla="*/ 578 h 783"/>
                <a:gd name="T54" fmla="*/ 111 w 974"/>
                <a:gd name="T55" fmla="*/ 640 h 783"/>
                <a:gd name="T56" fmla="*/ 178 w 974"/>
                <a:gd name="T57" fmla="*/ 693 h 783"/>
                <a:gd name="T58" fmla="*/ 255 w 974"/>
                <a:gd name="T59" fmla="*/ 736 h 783"/>
                <a:gd name="T60" fmla="*/ 343 w 974"/>
                <a:gd name="T61" fmla="*/ 766 h 783"/>
                <a:gd name="T62" fmla="*/ 437 w 974"/>
                <a:gd name="T63" fmla="*/ 781 h 7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74" h="783">
                  <a:moveTo>
                    <a:pt x="487" y="783"/>
                  </a:moveTo>
                  <a:lnTo>
                    <a:pt x="536" y="781"/>
                  </a:lnTo>
                  <a:lnTo>
                    <a:pt x="584" y="775"/>
                  </a:lnTo>
                  <a:lnTo>
                    <a:pt x="632" y="766"/>
                  </a:lnTo>
                  <a:lnTo>
                    <a:pt x="677" y="752"/>
                  </a:lnTo>
                  <a:lnTo>
                    <a:pt x="719" y="736"/>
                  </a:lnTo>
                  <a:lnTo>
                    <a:pt x="760" y="716"/>
                  </a:lnTo>
                  <a:lnTo>
                    <a:pt x="796" y="693"/>
                  </a:lnTo>
                  <a:lnTo>
                    <a:pt x="831" y="668"/>
                  </a:lnTo>
                  <a:lnTo>
                    <a:pt x="863" y="640"/>
                  </a:lnTo>
                  <a:lnTo>
                    <a:pt x="891" y="610"/>
                  </a:lnTo>
                  <a:lnTo>
                    <a:pt x="915" y="578"/>
                  </a:lnTo>
                  <a:lnTo>
                    <a:pt x="936" y="543"/>
                  </a:lnTo>
                  <a:lnTo>
                    <a:pt x="952" y="508"/>
                  </a:lnTo>
                  <a:lnTo>
                    <a:pt x="963" y="471"/>
                  </a:lnTo>
                  <a:lnTo>
                    <a:pt x="971" y="431"/>
                  </a:lnTo>
                  <a:lnTo>
                    <a:pt x="974" y="391"/>
                  </a:lnTo>
                  <a:lnTo>
                    <a:pt x="971" y="351"/>
                  </a:lnTo>
                  <a:lnTo>
                    <a:pt x="963" y="313"/>
                  </a:lnTo>
                  <a:lnTo>
                    <a:pt x="952" y="275"/>
                  </a:lnTo>
                  <a:lnTo>
                    <a:pt x="936" y="239"/>
                  </a:lnTo>
                  <a:lnTo>
                    <a:pt x="915" y="206"/>
                  </a:lnTo>
                  <a:lnTo>
                    <a:pt x="891" y="173"/>
                  </a:lnTo>
                  <a:lnTo>
                    <a:pt x="863" y="142"/>
                  </a:lnTo>
                  <a:lnTo>
                    <a:pt x="831" y="115"/>
                  </a:lnTo>
                  <a:lnTo>
                    <a:pt x="796" y="89"/>
                  </a:lnTo>
                  <a:lnTo>
                    <a:pt x="760" y="67"/>
                  </a:lnTo>
                  <a:lnTo>
                    <a:pt x="719" y="48"/>
                  </a:lnTo>
                  <a:lnTo>
                    <a:pt x="677" y="32"/>
                  </a:lnTo>
                  <a:lnTo>
                    <a:pt x="632" y="18"/>
                  </a:lnTo>
                  <a:lnTo>
                    <a:pt x="584" y="9"/>
                  </a:lnTo>
                  <a:lnTo>
                    <a:pt x="536" y="3"/>
                  </a:lnTo>
                  <a:lnTo>
                    <a:pt x="487" y="0"/>
                  </a:lnTo>
                  <a:lnTo>
                    <a:pt x="437" y="3"/>
                  </a:lnTo>
                  <a:lnTo>
                    <a:pt x="389" y="9"/>
                  </a:lnTo>
                  <a:lnTo>
                    <a:pt x="343" y="18"/>
                  </a:lnTo>
                  <a:lnTo>
                    <a:pt x="298" y="32"/>
                  </a:lnTo>
                  <a:lnTo>
                    <a:pt x="255" y="48"/>
                  </a:lnTo>
                  <a:lnTo>
                    <a:pt x="215" y="67"/>
                  </a:lnTo>
                  <a:lnTo>
                    <a:pt x="178" y="89"/>
                  </a:lnTo>
                  <a:lnTo>
                    <a:pt x="143" y="115"/>
                  </a:lnTo>
                  <a:lnTo>
                    <a:pt x="111" y="142"/>
                  </a:lnTo>
                  <a:lnTo>
                    <a:pt x="83" y="173"/>
                  </a:lnTo>
                  <a:lnTo>
                    <a:pt x="59" y="206"/>
                  </a:lnTo>
                  <a:lnTo>
                    <a:pt x="38" y="239"/>
                  </a:lnTo>
                  <a:lnTo>
                    <a:pt x="22" y="275"/>
                  </a:lnTo>
                  <a:lnTo>
                    <a:pt x="11" y="313"/>
                  </a:lnTo>
                  <a:lnTo>
                    <a:pt x="3" y="351"/>
                  </a:lnTo>
                  <a:lnTo>
                    <a:pt x="0" y="391"/>
                  </a:lnTo>
                  <a:lnTo>
                    <a:pt x="3" y="431"/>
                  </a:lnTo>
                  <a:lnTo>
                    <a:pt x="11" y="471"/>
                  </a:lnTo>
                  <a:lnTo>
                    <a:pt x="22" y="508"/>
                  </a:lnTo>
                  <a:lnTo>
                    <a:pt x="38" y="543"/>
                  </a:lnTo>
                  <a:lnTo>
                    <a:pt x="59" y="578"/>
                  </a:lnTo>
                  <a:lnTo>
                    <a:pt x="83" y="610"/>
                  </a:lnTo>
                  <a:lnTo>
                    <a:pt x="111" y="640"/>
                  </a:lnTo>
                  <a:lnTo>
                    <a:pt x="143" y="668"/>
                  </a:lnTo>
                  <a:lnTo>
                    <a:pt x="178" y="693"/>
                  </a:lnTo>
                  <a:lnTo>
                    <a:pt x="215" y="716"/>
                  </a:lnTo>
                  <a:lnTo>
                    <a:pt x="255" y="736"/>
                  </a:lnTo>
                  <a:lnTo>
                    <a:pt x="298" y="752"/>
                  </a:lnTo>
                  <a:lnTo>
                    <a:pt x="343" y="766"/>
                  </a:lnTo>
                  <a:lnTo>
                    <a:pt x="389" y="775"/>
                  </a:lnTo>
                  <a:lnTo>
                    <a:pt x="437" y="781"/>
                  </a:lnTo>
                  <a:lnTo>
                    <a:pt x="487" y="783"/>
                  </a:lnTo>
                  <a:close/>
                </a:path>
              </a:pathLst>
            </a:custGeom>
            <a:solidFill>
              <a:srgbClr val="FFEA8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1" name="Freeform 55"/>
            <p:cNvSpPr>
              <a:spLocks/>
            </p:cNvSpPr>
            <p:nvPr/>
          </p:nvSpPr>
          <p:spPr bwMode="auto">
            <a:xfrm>
              <a:off x="3481388" y="1790700"/>
              <a:ext cx="755650" cy="606425"/>
            </a:xfrm>
            <a:custGeom>
              <a:avLst/>
              <a:gdLst>
                <a:gd name="T0" fmla="*/ 523 w 950"/>
                <a:gd name="T1" fmla="*/ 761 h 764"/>
                <a:gd name="T2" fmla="*/ 616 w 950"/>
                <a:gd name="T3" fmla="*/ 746 h 764"/>
                <a:gd name="T4" fmla="*/ 701 w 950"/>
                <a:gd name="T5" fmla="*/ 718 h 764"/>
                <a:gd name="T6" fmla="*/ 777 w 950"/>
                <a:gd name="T7" fmla="*/ 676 h 764"/>
                <a:gd name="T8" fmla="*/ 842 w 950"/>
                <a:gd name="T9" fmla="*/ 624 h 764"/>
                <a:gd name="T10" fmla="*/ 893 w 950"/>
                <a:gd name="T11" fmla="*/ 563 h 764"/>
                <a:gd name="T12" fmla="*/ 928 w 950"/>
                <a:gd name="T13" fmla="*/ 495 h 764"/>
                <a:gd name="T14" fmla="*/ 948 w 950"/>
                <a:gd name="T15" fmla="*/ 420 h 764"/>
                <a:gd name="T16" fmla="*/ 948 w 950"/>
                <a:gd name="T17" fmla="*/ 342 h 764"/>
                <a:gd name="T18" fmla="*/ 928 w 950"/>
                <a:gd name="T19" fmla="*/ 267 h 764"/>
                <a:gd name="T20" fmla="*/ 893 w 950"/>
                <a:gd name="T21" fmla="*/ 199 h 764"/>
                <a:gd name="T22" fmla="*/ 842 w 950"/>
                <a:gd name="T23" fmla="*/ 138 h 764"/>
                <a:gd name="T24" fmla="*/ 777 w 950"/>
                <a:gd name="T25" fmla="*/ 87 h 764"/>
                <a:gd name="T26" fmla="*/ 701 w 950"/>
                <a:gd name="T27" fmla="*/ 46 h 764"/>
                <a:gd name="T28" fmla="*/ 616 w 950"/>
                <a:gd name="T29" fmla="*/ 17 h 764"/>
                <a:gd name="T30" fmla="*/ 523 w 950"/>
                <a:gd name="T31" fmla="*/ 2 h 764"/>
                <a:gd name="T32" fmla="*/ 426 w 950"/>
                <a:gd name="T33" fmla="*/ 2 h 764"/>
                <a:gd name="T34" fmla="*/ 334 w 950"/>
                <a:gd name="T35" fmla="*/ 17 h 764"/>
                <a:gd name="T36" fmla="*/ 249 w 950"/>
                <a:gd name="T37" fmla="*/ 46 h 764"/>
                <a:gd name="T38" fmla="*/ 173 w 950"/>
                <a:gd name="T39" fmla="*/ 87 h 764"/>
                <a:gd name="T40" fmla="*/ 108 w 950"/>
                <a:gd name="T41" fmla="*/ 138 h 764"/>
                <a:gd name="T42" fmla="*/ 58 w 950"/>
                <a:gd name="T43" fmla="*/ 199 h 764"/>
                <a:gd name="T44" fmla="*/ 22 w 950"/>
                <a:gd name="T45" fmla="*/ 267 h 764"/>
                <a:gd name="T46" fmla="*/ 2 w 950"/>
                <a:gd name="T47" fmla="*/ 342 h 764"/>
                <a:gd name="T48" fmla="*/ 2 w 950"/>
                <a:gd name="T49" fmla="*/ 420 h 764"/>
                <a:gd name="T50" fmla="*/ 22 w 950"/>
                <a:gd name="T51" fmla="*/ 495 h 764"/>
                <a:gd name="T52" fmla="*/ 58 w 950"/>
                <a:gd name="T53" fmla="*/ 563 h 764"/>
                <a:gd name="T54" fmla="*/ 108 w 950"/>
                <a:gd name="T55" fmla="*/ 624 h 764"/>
                <a:gd name="T56" fmla="*/ 173 w 950"/>
                <a:gd name="T57" fmla="*/ 676 h 764"/>
                <a:gd name="T58" fmla="*/ 249 w 950"/>
                <a:gd name="T59" fmla="*/ 718 h 764"/>
                <a:gd name="T60" fmla="*/ 334 w 950"/>
                <a:gd name="T61" fmla="*/ 746 h 764"/>
                <a:gd name="T62" fmla="*/ 426 w 950"/>
                <a:gd name="T63" fmla="*/ 761 h 7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50" h="764">
                  <a:moveTo>
                    <a:pt x="475" y="764"/>
                  </a:moveTo>
                  <a:lnTo>
                    <a:pt x="523" y="761"/>
                  </a:lnTo>
                  <a:lnTo>
                    <a:pt x="570" y="756"/>
                  </a:lnTo>
                  <a:lnTo>
                    <a:pt x="616" y="746"/>
                  </a:lnTo>
                  <a:lnTo>
                    <a:pt x="660" y="734"/>
                  </a:lnTo>
                  <a:lnTo>
                    <a:pt x="701" y="718"/>
                  </a:lnTo>
                  <a:lnTo>
                    <a:pt x="741" y="698"/>
                  </a:lnTo>
                  <a:lnTo>
                    <a:pt x="777" y="676"/>
                  </a:lnTo>
                  <a:lnTo>
                    <a:pt x="811" y="652"/>
                  </a:lnTo>
                  <a:lnTo>
                    <a:pt x="842" y="624"/>
                  </a:lnTo>
                  <a:lnTo>
                    <a:pt x="868" y="594"/>
                  </a:lnTo>
                  <a:lnTo>
                    <a:pt x="893" y="563"/>
                  </a:lnTo>
                  <a:lnTo>
                    <a:pt x="913" y="530"/>
                  </a:lnTo>
                  <a:lnTo>
                    <a:pt x="928" y="495"/>
                  </a:lnTo>
                  <a:lnTo>
                    <a:pt x="941" y="458"/>
                  </a:lnTo>
                  <a:lnTo>
                    <a:pt x="948" y="420"/>
                  </a:lnTo>
                  <a:lnTo>
                    <a:pt x="950" y="381"/>
                  </a:lnTo>
                  <a:lnTo>
                    <a:pt x="948" y="342"/>
                  </a:lnTo>
                  <a:lnTo>
                    <a:pt x="941" y="304"/>
                  </a:lnTo>
                  <a:lnTo>
                    <a:pt x="928" y="267"/>
                  </a:lnTo>
                  <a:lnTo>
                    <a:pt x="913" y="232"/>
                  </a:lnTo>
                  <a:lnTo>
                    <a:pt x="893" y="199"/>
                  </a:lnTo>
                  <a:lnTo>
                    <a:pt x="868" y="168"/>
                  </a:lnTo>
                  <a:lnTo>
                    <a:pt x="842" y="138"/>
                  </a:lnTo>
                  <a:lnTo>
                    <a:pt x="811" y="111"/>
                  </a:lnTo>
                  <a:lnTo>
                    <a:pt x="777" y="87"/>
                  </a:lnTo>
                  <a:lnTo>
                    <a:pt x="741" y="64"/>
                  </a:lnTo>
                  <a:lnTo>
                    <a:pt x="701" y="46"/>
                  </a:lnTo>
                  <a:lnTo>
                    <a:pt x="660" y="30"/>
                  </a:lnTo>
                  <a:lnTo>
                    <a:pt x="616" y="17"/>
                  </a:lnTo>
                  <a:lnTo>
                    <a:pt x="570" y="8"/>
                  </a:lnTo>
                  <a:lnTo>
                    <a:pt x="523" y="2"/>
                  </a:lnTo>
                  <a:lnTo>
                    <a:pt x="475" y="0"/>
                  </a:lnTo>
                  <a:lnTo>
                    <a:pt x="426" y="2"/>
                  </a:lnTo>
                  <a:lnTo>
                    <a:pt x="379" y="8"/>
                  </a:lnTo>
                  <a:lnTo>
                    <a:pt x="334" y="17"/>
                  </a:lnTo>
                  <a:lnTo>
                    <a:pt x="290" y="30"/>
                  </a:lnTo>
                  <a:lnTo>
                    <a:pt x="249" y="46"/>
                  </a:lnTo>
                  <a:lnTo>
                    <a:pt x="210" y="64"/>
                  </a:lnTo>
                  <a:lnTo>
                    <a:pt x="173" y="87"/>
                  </a:lnTo>
                  <a:lnTo>
                    <a:pt x="139" y="111"/>
                  </a:lnTo>
                  <a:lnTo>
                    <a:pt x="108" y="138"/>
                  </a:lnTo>
                  <a:lnTo>
                    <a:pt x="82" y="168"/>
                  </a:lnTo>
                  <a:lnTo>
                    <a:pt x="58" y="199"/>
                  </a:lnTo>
                  <a:lnTo>
                    <a:pt x="37" y="232"/>
                  </a:lnTo>
                  <a:lnTo>
                    <a:pt x="22" y="267"/>
                  </a:lnTo>
                  <a:lnTo>
                    <a:pt x="9" y="304"/>
                  </a:lnTo>
                  <a:lnTo>
                    <a:pt x="2" y="342"/>
                  </a:lnTo>
                  <a:lnTo>
                    <a:pt x="0" y="381"/>
                  </a:lnTo>
                  <a:lnTo>
                    <a:pt x="2" y="420"/>
                  </a:lnTo>
                  <a:lnTo>
                    <a:pt x="9" y="458"/>
                  </a:lnTo>
                  <a:lnTo>
                    <a:pt x="22" y="495"/>
                  </a:lnTo>
                  <a:lnTo>
                    <a:pt x="37" y="530"/>
                  </a:lnTo>
                  <a:lnTo>
                    <a:pt x="58" y="563"/>
                  </a:lnTo>
                  <a:lnTo>
                    <a:pt x="82" y="594"/>
                  </a:lnTo>
                  <a:lnTo>
                    <a:pt x="108" y="624"/>
                  </a:lnTo>
                  <a:lnTo>
                    <a:pt x="139" y="652"/>
                  </a:lnTo>
                  <a:lnTo>
                    <a:pt x="173" y="676"/>
                  </a:lnTo>
                  <a:lnTo>
                    <a:pt x="210" y="698"/>
                  </a:lnTo>
                  <a:lnTo>
                    <a:pt x="249" y="718"/>
                  </a:lnTo>
                  <a:lnTo>
                    <a:pt x="290" y="734"/>
                  </a:lnTo>
                  <a:lnTo>
                    <a:pt x="334" y="746"/>
                  </a:lnTo>
                  <a:lnTo>
                    <a:pt x="379" y="756"/>
                  </a:lnTo>
                  <a:lnTo>
                    <a:pt x="426" y="761"/>
                  </a:lnTo>
                  <a:lnTo>
                    <a:pt x="475" y="764"/>
                  </a:lnTo>
                  <a:close/>
                </a:path>
              </a:pathLst>
            </a:custGeom>
            <a:solidFill>
              <a:srgbClr val="FFED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2" name="Freeform 56"/>
            <p:cNvSpPr>
              <a:spLocks/>
            </p:cNvSpPr>
            <p:nvPr/>
          </p:nvSpPr>
          <p:spPr bwMode="auto">
            <a:xfrm>
              <a:off x="3490913" y="1797050"/>
              <a:ext cx="736600" cy="592137"/>
            </a:xfrm>
            <a:custGeom>
              <a:avLst/>
              <a:gdLst>
                <a:gd name="T0" fmla="*/ 511 w 928"/>
                <a:gd name="T1" fmla="*/ 743 h 746"/>
                <a:gd name="T2" fmla="*/ 602 w 928"/>
                <a:gd name="T3" fmla="*/ 728 h 746"/>
                <a:gd name="T4" fmla="*/ 685 w 928"/>
                <a:gd name="T5" fmla="*/ 701 h 746"/>
                <a:gd name="T6" fmla="*/ 760 w 928"/>
                <a:gd name="T7" fmla="*/ 660 h 746"/>
                <a:gd name="T8" fmla="*/ 822 w 928"/>
                <a:gd name="T9" fmla="*/ 610 h 746"/>
                <a:gd name="T10" fmla="*/ 871 w 928"/>
                <a:gd name="T11" fmla="*/ 550 h 746"/>
                <a:gd name="T12" fmla="*/ 907 w 928"/>
                <a:gd name="T13" fmla="*/ 483 h 746"/>
                <a:gd name="T14" fmla="*/ 925 w 928"/>
                <a:gd name="T15" fmla="*/ 410 h 746"/>
                <a:gd name="T16" fmla="*/ 925 w 928"/>
                <a:gd name="T17" fmla="*/ 334 h 746"/>
                <a:gd name="T18" fmla="*/ 907 w 928"/>
                <a:gd name="T19" fmla="*/ 262 h 746"/>
                <a:gd name="T20" fmla="*/ 871 w 928"/>
                <a:gd name="T21" fmla="*/ 195 h 746"/>
                <a:gd name="T22" fmla="*/ 822 w 928"/>
                <a:gd name="T23" fmla="*/ 135 h 746"/>
                <a:gd name="T24" fmla="*/ 760 w 928"/>
                <a:gd name="T25" fmla="*/ 85 h 746"/>
                <a:gd name="T26" fmla="*/ 685 w 928"/>
                <a:gd name="T27" fmla="*/ 45 h 746"/>
                <a:gd name="T28" fmla="*/ 602 w 928"/>
                <a:gd name="T29" fmla="*/ 16 h 746"/>
                <a:gd name="T30" fmla="*/ 511 w 928"/>
                <a:gd name="T31" fmla="*/ 2 h 746"/>
                <a:gd name="T32" fmla="*/ 416 w 928"/>
                <a:gd name="T33" fmla="*/ 2 h 746"/>
                <a:gd name="T34" fmla="*/ 325 w 928"/>
                <a:gd name="T35" fmla="*/ 16 h 746"/>
                <a:gd name="T36" fmla="*/ 242 w 928"/>
                <a:gd name="T37" fmla="*/ 45 h 746"/>
                <a:gd name="T38" fmla="*/ 169 w 928"/>
                <a:gd name="T39" fmla="*/ 85 h 746"/>
                <a:gd name="T40" fmla="*/ 106 w 928"/>
                <a:gd name="T41" fmla="*/ 135 h 746"/>
                <a:gd name="T42" fmla="*/ 57 w 928"/>
                <a:gd name="T43" fmla="*/ 195 h 746"/>
                <a:gd name="T44" fmla="*/ 21 w 928"/>
                <a:gd name="T45" fmla="*/ 262 h 746"/>
                <a:gd name="T46" fmla="*/ 3 w 928"/>
                <a:gd name="T47" fmla="*/ 334 h 746"/>
                <a:gd name="T48" fmla="*/ 3 w 928"/>
                <a:gd name="T49" fmla="*/ 410 h 746"/>
                <a:gd name="T50" fmla="*/ 21 w 928"/>
                <a:gd name="T51" fmla="*/ 483 h 746"/>
                <a:gd name="T52" fmla="*/ 57 w 928"/>
                <a:gd name="T53" fmla="*/ 550 h 746"/>
                <a:gd name="T54" fmla="*/ 106 w 928"/>
                <a:gd name="T55" fmla="*/ 610 h 746"/>
                <a:gd name="T56" fmla="*/ 169 w 928"/>
                <a:gd name="T57" fmla="*/ 660 h 746"/>
                <a:gd name="T58" fmla="*/ 242 w 928"/>
                <a:gd name="T59" fmla="*/ 701 h 746"/>
                <a:gd name="T60" fmla="*/ 325 w 928"/>
                <a:gd name="T61" fmla="*/ 728 h 746"/>
                <a:gd name="T62" fmla="*/ 416 w 928"/>
                <a:gd name="T63" fmla="*/ 743 h 7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28" h="746">
                  <a:moveTo>
                    <a:pt x="464" y="746"/>
                  </a:moveTo>
                  <a:lnTo>
                    <a:pt x="511" y="743"/>
                  </a:lnTo>
                  <a:lnTo>
                    <a:pt x="557" y="737"/>
                  </a:lnTo>
                  <a:lnTo>
                    <a:pt x="602" y="728"/>
                  </a:lnTo>
                  <a:lnTo>
                    <a:pt x="644" y="717"/>
                  </a:lnTo>
                  <a:lnTo>
                    <a:pt x="685" y="701"/>
                  </a:lnTo>
                  <a:lnTo>
                    <a:pt x="724" y="682"/>
                  </a:lnTo>
                  <a:lnTo>
                    <a:pt x="760" y="660"/>
                  </a:lnTo>
                  <a:lnTo>
                    <a:pt x="792" y="636"/>
                  </a:lnTo>
                  <a:lnTo>
                    <a:pt x="822" y="610"/>
                  </a:lnTo>
                  <a:lnTo>
                    <a:pt x="848" y="581"/>
                  </a:lnTo>
                  <a:lnTo>
                    <a:pt x="871" y="550"/>
                  </a:lnTo>
                  <a:lnTo>
                    <a:pt x="891" y="517"/>
                  </a:lnTo>
                  <a:lnTo>
                    <a:pt x="907" y="483"/>
                  </a:lnTo>
                  <a:lnTo>
                    <a:pt x="919" y="447"/>
                  </a:lnTo>
                  <a:lnTo>
                    <a:pt x="925" y="410"/>
                  </a:lnTo>
                  <a:lnTo>
                    <a:pt x="928" y="372"/>
                  </a:lnTo>
                  <a:lnTo>
                    <a:pt x="925" y="334"/>
                  </a:lnTo>
                  <a:lnTo>
                    <a:pt x="919" y="297"/>
                  </a:lnTo>
                  <a:lnTo>
                    <a:pt x="907" y="262"/>
                  </a:lnTo>
                  <a:lnTo>
                    <a:pt x="891" y="227"/>
                  </a:lnTo>
                  <a:lnTo>
                    <a:pt x="871" y="195"/>
                  </a:lnTo>
                  <a:lnTo>
                    <a:pt x="848" y="164"/>
                  </a:lnTo>
                  <a:lnTo>
                    <a:pt x="822" y="135"/>
                  </a:lnTo>
                  <a:lnTo>
                    <a:pt x="792" y="108"/>
                  </a:lnTo>
                  <a:lnTo>
                    <a:pt x="760" y="85"/>
                  </a:lnTo>
                  <a:lnTo>
                    <a:pt x="724" y="63"/>
                  </a:lnTo>
                  <a:lnTo>
                    <a:pt x="685" y="45"/>
                  </a:lnTo>
                  <a:lnTo>
                    <a:pt x="644" y="29"/>
                  </a:lnTo>
                  <a:lnTo>
                    <a:pt x="602" y="16"/>
                  </a:lnTo>
                  <a:lnTo>
                    <a:pt x="557" y="8"/>
                  </a:lnTo>
                  <a:lnTo>
                    <a:pt x="511" y="2"/>
                  </a:lnTo>
                  <a:lnTo>
                    <a:pt x="464" y="0"/>
                  </a:lnTo>
                  <a:lnTo>
                    <a:pt x="416" y="2"/>
                  </a:lnTo>
                  <a:lnTo>
                    <a:pt x="370" y="8"/>
                  </a:lnTo>
                  <a:lnTo>
                    <a:pt x="325" y="16"/>
                  </a:lnTo>
                  <a:lnTo>
                    <a:pt x="284" y="29"/>
                  </a:lnTo>
                  <a:lnTo>
                    <a:pt x="242" y="45"/>
                  </a:lnTo>
                  <a:lnTo>
                    <a:pt x="204" y="63"/>
                  </a:lnTo>
                  <a:lnTo>
                    <a:pt x="169" y="85"/>
                  </a:lnTo>
                  <a:lnTo>
                    <a:pt x="136" y="108"/>
                  </a:lnTo>
                  <a:lnTo>
                    <a:pt x="106" y="135"/>
                  </a:lnTo>
                  <a:lnTo>
                    <a:pt x="80" y="164"/>
                  </a:lnTo>
                  <a:lnTo>
                    <a:pt x="57" y="195"/>
                  </a:lnTo>
                  <a:lnTo>
                    <a:pt x="37" y="227"/>
                  </a:lnTo>
                  <a:lnTo>
                    <a:pt x="21" y="262"/>
                  </a:lnTo>
                  <a:lnTo>
                    <a:pt x="10" y="297"/>
                  </a:lnTo>
                  <a:lnTo>
                    <a:pt x="3" y="334"/>
                  </a:lnTo>
                  <a:lnTo>
                    <a:pt x="0" y="372"/>
                  </a:lnTo>
                  <a:lnTo>
                    <a:pt x="3" y="410"/>
                  </a:lnTo>
                  <a:lnTo>
                    <a:pt x="10" y="447"/>
                  </a:lnTo>
                  <a:lnTo>
                    <a:pt x="21" y="483"/>
                  </a:lnTo>
                  <a:lnTo>
                    <a:pt x="37" y="517"/>
                  </a:lnTo>
                  <a:lnTo>
                    <a:pt x="57" y="550"/>
                  </a:lnTo>
                  <a:lnTo>
                    <a:pt x="80" y="581"/>
                  </a:lnTo>
                  <a:lnTo>
                    <a:pt x="106" y="610"/>
                  </a:lnTo>
                  <a:lnTo>
                    <a:pt x="136" y="636"/>
                  </a:lnTo>
                  <a:lnTo>
                    <a:pt x="169" y="660"/>
                  </a:lnTo>
                  <a:lnTo>
                    <a:pt x="204" y="682"/>
                  </a:lnTo>
                  <a:lnTo>
                    <a:pt x="242" y="701"/>
                  </a:lnTo>
                  <a:lnTo>
                    <a:pt x="284" y="717"/>
                  </a:lnTo>
                  <a:lnTo>
                    <a:pt x="325" y="728"/>
                  </a:lnTo>
                  <a:lnTo>
                    <a:pt x="370" y="737"/>
                  </a:lnTo>
                  <a:lnTo>
                    <a:pt x="416" y="743"/>
                  </a:lnTo>
                  <a:lnTo>
                    <a:pt x="464" y="746"/>
                  </a:lnTo>
                  <a:close/>
                </a:path>
              </a:pathLst>
            </a:custGeom>
            <a:solidFill>
              <a:srgbClr val="FFF2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3" name="Freeform 57"/>
            <p:cNvSpPr>
              <a:spLocks/>
            </p:cNvSpPr>
            <p:nvPr/>
          </p:nvSpPr>
          <p:spPr bwMode="auto">
            <a:xfrm>
              <a:off x="3500438" y="1804988"/>
              <a:ext cx="717550" cy="577850"/>
            </a:xfrm>
            <a:custGeom>
              <a:avLst/>
              <a:gdLst>
                <a:gd name="T0" fmla="*/ 498 w 904"/>
                <a:gd name="T1" fmla="*/ 725 h 727"/>
                <a:gd name="T2" fmla="*/ 586 w 904"/>
                <a:gd name="T3" fmla="*/ 711 h 727"/>
                <a:gd name="T4" fmla="*/ 667 w 904"/>
                <a:gd name="T5" fmla="*/ 684 h 727"/>
                <a:gd name="T6" fmla="*/ 740 w 904"/>
                <a:gd name="T7" fmla="*/ 644 h 727"/>
                <a:gd name="T8" fmla="*/ 801 w 904"/>
                <a:gd name="T9" fmla="*/ 595 h 727"/>
                <a:gd name="T10" fmla="*/ 850 w 904"/>
                <a:gd name="T11" fmla="*/ 536 h 727"/>
                <a:gd name="T12" fmla="*/ 883 w 904"/>
                <a:gd name="T13" fmla="*/ 471 h 727"/>
                <a:gd name="T14" fmla="*/ 902 w 904"/>
                <a:gd name="T15" fmla="*/ 400 h 727"/>
                <a:gd name="T16" fmla="*/ 902 w 904"/>
                <a:gd name="T17" fmla="*/ 326 h 727"/>
                <a:gd name="T18" fmla="*/ 883 w 904"/>
                <a:gd name="T19" fmla="*/ 255 h 727"/>
                <a:gd name="T20" fmla="*/ 850 w 904"/>
                <a:gd name="T21" fmla="*/ 190 h 727"/>
                <a:gd name="T22" fmla="*/ 801 w 904"/>
                <a:gd name="T23" fmla="*/ 133 h 727"/>
                <a:gd name="T24" fmla="*/ 740 w 904"/>
                <a:gd name="T25" fmla="*/ 83 h 727"/>
                <a:gd name="T26" fmla="*/ 667 w 904"/>
                <a:gd name="T27" fmla="*/ 44 h 727"/>
                <a:gd name="T28" fmla="*/ 586 w 904"/>
                <a:gd name="T29" fmla="*/ 16 h 727"/>
                <a:gd name="T30" fmla="*/ 498 w 904"/>
                <a:gd name="T31" fmla="*/ 2 h 727"/>
                <a:gd name="T32" fmla="*/ 405 w 904"/>
                <a:gd name="T33" fmla="*/ 2 h 727"/>
                <a:gd name="T34" fmla="*/ 318 w 904"/>
                <a:gd name="T35" fmla="*/ 16 h 727"/>
                <a:gd name="T36" fmla="*/ 236 w 904"/>
                <a:gd name="T37" fmla="*/ 44 h 727"/>
                <a:gd name="T38" fmla="*/ 165 w 904"/>
                <a:gd name="T39" fmla="*/ 83 h 727"/>
                <a:gd name="T40" fmla="*/ 104 w 904"/>
                <a:gd name="T41" fmla="*/ 133 h 727"/>
                <a:gd name="T42" fmla="*/ 54 w 904"/>
                <a:gd name="T43" fmla="*/ 190 h 727"/>
                <a:gd name="T44" fmla="*/ 21 w 904"/>
                <a:gd name="T45" fmla="*/ 255 h 727"/>
                <a:gd name="T46" fmla="*/ 2 w 904"/>
                <a:gd name="T47" fmla="*/ 326 h 727"/>
                <a:gd name="T48" fmla="*/ 2 w 904"/>
                <a:gd name="T49" fmla="*/ 400 h 727"/>
                <a:gd name="T50" fmla="*/ 21 w 904"/>
                <a:gd name="T51" fmla="*/ 471 h 727"/>
                <a:gd name="T52" fmla="*/ 54 w 904"/>
                <a:gd name="T53" fmla="*/ 536 h 727"/>
                <a:gd name="T54" fmla="*/ 104 w 904"/>
                <a:gd name="T55" fmla="*/ 595 h 727"/>
                <a:gd name="T56" fmla="*/ 165 w 904"/>
                <a:gd name="T57" fmla="*/ 644 h 727"/>
                <a:gd name="T58" fmla="*/ 236 w 904"/>
                <a:gd name="T59" fmla="*/ 684 h 727"/>
                <a:gd name="T60" fmla="*/ 318 w 904"/>
                <a:gd name="T61" fmla="*/ 711 h 727"/>
                <a:gd name="T62" fmla="*/ 405 w 904"/>
                <a:gd name="T63" fmla="*/ 725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04" h="727">
                  <a:moveTo>
                    <a:pt x="452" y="727"/>
                  </a:moveTo>
                  <a:lnTo>
                    <a:pt x="498" y="725"/>
                  </a:lnTo>
                  <a:lnTo>
                    <a:pt x="543" y="720"/>
                  </a:lnTo>
                  <a:lnTo>
                    <a:pt x="586" y="711"/>
                  </a:lnTo>
                  <a:lnTo>
                    <a:pt x="628" y="699"/>
                  </a:lnTo>
                  <a:lnTo>
                    <a:pt x="667" y="684"/>
                  </a:lnTo>
                  <a:lnTo>
                    <a:pt x="705" y="665"/>
                  </a:lnTo>
                  <a:lnTo>
                    <a:pt x="740" y="644"/>
                  </a:lnTo>
                  <a:lnTo>
                    <a:pt x="772" y="620"/>
                  </a:lnTo>
                  <a:lnTo>
                    <a:pt x="801" y="595"/>
                  </a:lnTo>
                  <a:lnTo>
                    <a:pt x="827" y="566"/>
                  </a:lnTo>
                  <a:lnTo>
                    <a:pt x="850" y="536"/>
                  </a:lnTo>
                  <a:lnTo>
                    <a:pt x="869" y="505"/>
                  </a:lnTo>
                  <a:lnTo>
                    <a:pt x="883" y="471"/>
                  </a:lnTo>
                  <a:lnTo>
                    <a:pt x="895" y="437"/>
                  </a:lnTo>
                  <a:lnTo>
                    <a:pt x="902" y="400"/>
                  </a:lnTo>
                  <a:lnTo>
                    <a:pt x="904" y="363"/>
                  </a:lnTo>
                  <a:lnTo>
                    <a:pt x="902" y="326"/>
                  </a:lnTo>
                  <a:lnTo>
                    <a:pt x="895" y="291"/>
                  </a:lnTo>
                  <a:lnTo>
                    <a:pt x="883" y="255"/>
                  </a:lnTo>
                  <a:lnTo>
                    <a:pt x="869" y="221"/>
                  </a:lnTo>
                  <a:lnTo>
                    <a:pt x="850" y="190"/>
                  </a:lnTo>
                  <a:lnTo>
                    <a:pt x="827" y="160"/>
                  </a:lnTo>
                  <a:lnTo>
                    <a:pt x="801" y="133"/>
                  </a:lnTo>
                  <a:lnTo>
                    <a:pt x="772" y="106"/>
                  </a:lnTo>
                  <a:lnTo>
                    <a:pt x="740" y="83"/>
                  </a:lnTo>
                  <a:lnTo>
                    <a:pt x="705" y="62"/>
                  </a:lnTo>
                  <a:lnTo>
                    <a:pt x="667" y="44"/>
                  </a:lnTo>
                  <a:lnTo>
                    <a:pt x="628" y="29"/>
                  </a:lnTo>
                  <a:lnTo>
                    <a:pt x="586" y="16"/>
                  </a:lnTo>
                  <a:lnTo>
                    <a:pt x="543" y="7"/>
                  </a:lnTo>
                  <a:lnTo>
                    <a:pt x="498" y="2"/>
                  </a:lnTo>
                  <a:lnTo>
                    <a:pt x="452" y="0"/>
                  </a:lnTo>
                  <a:lnTo>
                    <a:pt x="405" y="2"/>
                  </a:lnTo>
                  <a:lnTo>
                    <a:pt x="361" y="7"/>
                  </a:lnTo>
                  <a:lnTo>
                    <a:pt x="318" y="16"/>
                  </a:lnTo>
                  <a:lnTo>
                    <a:pt x="276" y="29"/>
                  </a:lnTo>
                  <a:lnTo>
                    <a:pt x="236" y="44"/>
                  </a:lnTo>
                  <a:lnTo>
                    <a:pt x="199" y="62"/>
                  </a:lnTo>
                  <a:lnTo>
                    <a:pt x="165" y="83"/>
                  </a:lnTo>
                  <a:lnTo>
                    <a:pt x="132" y="106"/>
                  </a:lnTo>
                  <a:lnTo>
                    <a:pt x="104" y="133"/>
                  </a:lnTo>
                  <a:lnTo>
                    <a:pt x="77" y="160"/>
                  </a:lnTo>
                  <a:lnTo>
                    <a:pt x="54" y="190"/>
                  </a:lnTo>
                  <a:lnTo>
                    <a:pt x="36" y="221"/>
                  </a:lnTo>
                  <a:lnTo>
                    <a:pt x="21" y="255"/>
                  </a:lnTo>
                  <a:lnTo>
                    <a:pt x="9" y="291"/>
                  </a:lnTo>
                  <a:lnTo>
                    <a:pt x="2" y="326"/>
                  </a:lnTo>
                  <a:lnTo>
                    <a:pt x="0" y="363"/>
                  </a:lnTo>
                  <a:lnTo>
                    <a:pt x="2" y="400"/>
                  </a:lnTo>
                  <a:lnTo>
                    <a:pt x="9" y="437"/>
                  </a:lnTo>
                  <a:lnTo>
                    <a:pt x="21" y="471"/>
                  </a:lnTo>
                  <a:lnTo>
                    <a:pt x="36" y="505"/>
                  </a:lnTo>
                  <a:lnTo>
                    <a:pt x="54" y="536"/>
                  </a:lnTo>
                  <a:lnTo>
                    <a:pt x="77" y="566"/>
                  </a:lnTo>
                  <a:lnTo>
                    <a:pt x="104" y="595"/>
                  </a:lnTo>
                  <a:lnTo>
                    <a:pt x="132" y="620"/>
                  </a:lnTo>
                  <a:lnTo>
                    <a:pt x="165" y="644"/>
                  </a:lnTo>
                  <a:lnTo>
                    <a:pt x="199" y="665"/>
                  </a:lnTo>
                  <a:lnTo>
                    <a:pt x="236" y="684"/>
                  </a:lnTo>
                  <a:lnTo>
                    <a:pt x="276" y="699"/>
                  </a:lnTo>
                  <a:lnTo>
                    <a:pt x="318" y="711"/>
                  </a:lnTo>
                  <a:lnTo>
                    <a:pt x="361" y="720"/>
                  </a:lnTo>
                  <a:lnTo>
                    <a:pt x="405" y="725"/>
                  </a:lnTo>
                  <a:lnTo>
                    <a:pt x="452" y="727"/>
                  </a:lnTo>
                  <a:close/>
                </a:path>
              </a:pathLst>
            </a:custGeom>
            <a:solidFill>
              <a:srgbClr val="FFF4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4" name="Freeform 58"/>
            <p:cNvSpPr>
              <a:spLocks/>
            </p:cNvSpPr>
            <p:nvPr/>
          </p:nvSpPr>
          <p:spPr bwMode="auto">
            <a:xfrm>
              <a:off x="3509963" y="1812925"/>
              <a:ext cx="700087" cy="561975"/>
            </a:xfrm>
            <a:custGeom>
              <a:avLst/>
              <a:gdLst>
                <a:gd name="T0" fmla="*/ 484 w 882"/>
                <a:gd name="T1" fmla="*/ 707 h 709"/>
                <a:gd name="T2" fmla="*/ 571 w 882"/>
                <a:gd name="T3" fmla="*/ 693 h 709"/>
                <a:gd name="T4" fmla="*/ 650 w 882"/>
                <a:gd name="T5" fmla="*/ 666 h 709"/>
                <a:gd name="T6" fmla="*/ 721 w 882"/>
                <a:gd name="T7" fmla="*/ 628 h 709"/>
                <a:gd name="T8" fmla="*/ 780 w 882"/>
                <a:gd name="T9" fmla="*/ 580 h 709"/>
                <a:gd name="T10" fmla="*/ 829 w 882"/>
                <a:gd name="T11" fmla="*/ 524 h 709"/>
                <a:gd name="T12" fmla="*/ 862 w 882"/>
                <a:gd name="T13" fmla="*/ 460 h 709"/>
                <a:gd name="T14" fmla="*/ 880 w 882"/>
                <a:gd name="T15" fmla="*/ 390 h 709"/>
                <a:gd name="T16" fmla="*/ 880 w 882"/>
                <a:gd name="T17" fmla="*/ 318 h 709"/>
                <a:gd name="T18" fmla="*/ 862 w 882"/>
                <a:gd name="T19" fmla="*/ 249 h 709"/>
                <a:gd name="T20" fmla="*/ 829 w 882"/>
                <a:gd name="T21" fmla="*/ 185 h 709"/>
                <a:gd name="T22" fmla="*/ 780 w 882"/>
                <a:gd name="T23" fmla="*/ 129 h 709"/>
                <a:gd name="T24" fmla="*/ 721 w 882"/>
                <a:gd name="T25" fmla="*/ 81 h 709"/>
                <a:gd name="T26" fmla="*/ 650 w 882"/>
                <a:gd name="T27" fmla="*/ 43 h 709"/>
                <a:gd name="T28" fmla="*/ 571 w 882"/>
                <a:gd name="T29" fmla="*/ 16 h 709"/>
                <a:gd name="T30" fmla="*/ 484 w 882"/>
                <a:gd name="T31" fmla="*/ 3 h 709"/>
                <a:gd name="T32" fmla="*/ 395 w 882"/>
                <a:gd name="T33" fmla="*/ 3 h 709"/>
                <a:gd name="T34" fmla="*/ 308 w 882"/>
                <a:gd name="T35" fmla="*/ 16 h 709"/>
                <a:gd name="T36" fmla="*/ 230 w 882"/>
                <a:gd name="T37" fmla="*/ 43 h 709"/>
                <a:gd name="T38" fmla="*/ 160 w 882"/>
                <a:gd name="T39" fmla="*/ 81 h 709"/>
                <a:gd name="T40" fmla="*/ 100 w 882"/>
                <a:gd name="T41" fmla="*/ 129 h 709"/>
                <a:gd name="T42" fmla="*/ 52 w 882"/>
                <a:gd name="T43" fmla="*/ 185 h 709"/>
                <a:gd name="T44" fmla="*/ 19 w 882"/>
                <a:gd name="T45" fmla="*/ 249 h 709"/>
                <a:gd name="T46" fmla="*/ 2 w 882"/>
                <a:gd name="T47" fmla="*/ 318 h 709"/>
                <a:gd name="T48" fmla="*/ 2 w 882"/>
                <a:gd name="T49" fmla="*/ 390 h 709"/>
                <a:gd name="T50" fmla="*/ 19 w 882"/>
                <a:gd name="T51" fmla="*/ 460 h 709"/>
                <a:gd name="T52" fmla="*/ 52 w 882"/>
                <a:gd name="T53" fmla="*/ 524 h 709"/>
                <a:gd name="T54" fmla="*/ 100 w 882"/>
                <a:gd name="T55" fmla="*/ 580 h 709"/>
                <a:gd name="T56" fmla="*/ 160 w 882"/>
                <a:gd name="T57" fmla="*/ 628 h 709"/>
                <a:gd name="T58" fmla="*/ 230 w 882"/>
                <a:gd name="T59" fmla="*/ 666 h 709"/>
                <a:gd name="T60" fmla="*/ 308 w 882"/>
                <a:gd name="T61" fmla="*/ 693 h 709"/>
                <a:gd name="T62" fmla="*/ 395 w 882"/>
                <a:gd name="T63" fmla="*/ 707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82" h="709">
                  <a:moveTo>
                    <a:pt x="440" y="709"/>
                  </a:moveTo>
                  <a:lnTo>
                    <a:pt x="484" y="707"/>
                  </a:lnTo>
                  <a:lnTo>
                    <a:pt x="528" y="702"/>
                  </a:lnTo>
                  <a:lnTo>
                    <a:pt x="571" y="693"/>
                  </a:lnTo>
                  <a:lnTo>
                    <a:pt x="611" y="681"/>
                  </a:lnTo>
                  <a:lnTo>
                    <a:pt x="650" y="666"/>
                  </a:lnTo>
                  <a:lnTo>
                    <a:pt x="687" y="648"/>
                  </a:lnTo>
                  <a:lnTo>
                    <a:pt x="721" y="628"/>
                  </a:lnTo>
                  <a:lnTo>
                    <a:pt x="753" y="605"/>
                  </a:lnTo>
                  <a:lnTo>
                    <a:pt x="780" y="580"/>
                  </a:lnTo>
                  <a:lnTo>
                    <a:pt x="806" y="552"/>
                  </a:lnTo>
                  <a:lnTo>
                    <a:pt x="829" y="524"/>
                  </a:lnTo>
                  <a:lnTo>
                    <a:pt x="847" y="492"/>
                  </a:lnTo>
                  <a:lnTo>
                    <a:pt x="862" y="460"/>
                  </a:lnTo>
                  <a:lnTo>
                    <a:pt x="873" y="426"/>
                  </a:lnTo>
                  <a:lnTo>
                    <a:pt x="880" y="390"/>
                  </a:lnTo>
                  <a:lnTo>
                    <a:pt x="882" y="354"/>
                  </a:lnTo>
                  <a:lnTo>
                    <a:pt x="880" y="318"/>
                  </a:lnTo>
                  <a:lnTo>
                    <a:pt x="873" y="283"/>
                  </a:lnTo>
                  <a:lnTo>
                    <a:pt x="862" y="249"/>
                  </a:lnTo>
                  <a:lnTo>
                    <a:pt x="847" y="216"/>
                  </a:lnTo>
                  <a:lnTo>
                    <a:pt x="829" y="185"/>
                  </a:lnTo>
                  <a:lnTo>
                    <a:pt x="806" y="156"/>
                  </a:lnTo>
                  <a:lnTo>
                    <a:pt x="780" y="129"/>
                  </a:lnTo>
                  <a:lnTo>
                    <a:pt x="753" y="104"/>
                  </a:lnTo>
                  <a:lnTo>
                    <a:pt x="721" y="81"/>
                  </a:lnTo>
                  <a:lnTo>
                    <a:pt x="687" y="60"/>
                  </a:lnTo>
                  <a:lnTo>
                    <a:pt x="650" y="43"/>
                  </a:lnTo>
                  <a:lnTo>
                    <a:pt x="611" y="28"/>
                  </a:lnTo>
                  <a:lnTo>
                    <a:pt x="571" y="16"/>
                  </a:lnTo>
                  <a:lnTo>
                    <a:pt x="528" y="7"/>
                  </a:lnTo>
                  <a:lnTo>
                    <a:pt x="484" y="3"/>
                  </a:lnTo>
                  <a:lnTo>
                    <a:pt x="440" y="0"/>
                  </a:lnTo>
                  <a:lnTo>
                    <a:pt x="395" y="3"/>
                  </a:lnTo>
                  <a:lnTo>
                    <a:pt x="351" y="7"/>
                  </a:lnTo>
                  <a:lnTo>
                    <a:pt x="308" y="16"/>
                  </a:lnTo>
                  <a:lnTo>
                    <a:pt x="268" y="28"/>
                  </a:lnTo>
                  <a:lnTo>
                    <a:pt x="230" y="43"/>
                  </a:lnTo>
                  <a:lnTo>
                    <a:pt x="193" y="60"/>
                  </a:lnTo>
                  <a:lnTo>
                    <a:pt x="160" y="81"/>
                  </a:lnTo>
                  <a:lnTo>
                    <a:pt x="129" y="104"/>
                  </a:lnTo>
                  <a:lnTo>
                    <a:pt x="100" y="129"/>
                  </a:lnTo>
                  <a:lnTo>
                    <a:pt x="74" y="156"/>
                  </a:lnTo>
                  <a:lnTo>
                    <a:pt x="52" y="185"/>
                  </a:lnTo>
                  <a:lnTo>
                    <a:pt x="34" y="216"/>
                  </a:lnTo>
                  <a:lnTo>
                    <a:pt x="19" y="249"/>
                  </a:lnTo>
                  <a:lnTo>
                    <a:pt x="9" y="283"/>
                  </a:lnTo>
                  <a:lnTo>
                    <a:pt x="2" y="318"/>
                  </a:lnTo>
                  <a:lnTo>
                    <a:pt x="0" y="354"/>
                  </a:lnTo>
                  <a:lnTo>
                    <a:pt x="2" y="390"/>
                  </a:lnTo>
                  <a:lnTo>
                    <a:pt x="9" y="426"/>
                  </a:lnTo>
                  <a:lnTo>
                    <a:pt x="19" y="460"/>
                  </a:lnTo>
                  <a:lnTo>
                    <a:pt x="34" y="492"/>
                  </a:lnTo>
                  <a:lnTo>
                    <a:pt x="52" y="524"/>
                  </a:lnTo>
                  <a:lnTo>
                    <a:pt x="74" y="552"/>
                  </a:lnTo>
                  <a:lnTo>
                    <a:pt x="100" y="580"/>
                  </a:lnTo>
                  <a:lnTo>
                    <a:pt x="129" y="605"/>
                  </a:lnTo>
                  <a:lnTo>
                    <a:pt x="160" y="628"/>
                  </a:lnTo>
                  <a:lnTo>
                    <a:pt x="193" y="648"/>
                  </a:lnTo>
                  <a:lnTo>
                    <a:pt x="230" y="666"/>
                  </a:lnTo>
                  <a:lnTo>
                    <a:pt x="268" y="681"/>
                  </a:lnTo>
                  <a:lnTo>
                    <a:pt x="308" y="693"/>
                  </a:lnTo>
                  <a:lnTo>
                    <a:pt x="351" y="702"/>
                  </a:lnTo>
                  <a:lnTo>
                    <a:pt x="395" y="707"/>
                  </a:lnTo>
                  <a:lnTo>
                    <a:pt x="440" y="709"/>
                  </a:lnTo>
                  <a:close/>
                </a:path>
              </a:pathLst>
            </a:custGeom>
            <a:solidFill>
              <a:srgbClr val="FFF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5" name="Freeform 59"/>
            <p:cNvSpPr>
              <a:spLocks/>
            </p:cNvSpPr>
            <p:nvPr/>
          </p:nvSpPr>
          <p:spPr bwMode="auto">
            <a:xfrm>
              <a:off x="3519488" y="1819275"/>
              <a:ext cx="681037" cy="547687"/>
            </a:xfrm>
            <a:custGeom>
              <a:avLst/>
              <a:gdLst>
                <a:gd name="T0" fmla="*/ 472 w 859"/>
                <a:gd name="T1" fmla="*/ 688 h 690"/>
                <a:gd name="T2" fmla="*/ 556 w 859"/>
                <a:gd name="T3" fmla="*/ 675 h 690"/>
                <a:gd name="T4" fmla="*/ 634 w 859"/>
                <a:gd name="T5" fmla="*/ 648 h 690"/>
                <a:gd name="T6" fmla="*/ 703 w 859"/>
                <a:gd name="T7" fmla="*/ 612 h 690"/>
                <a:gd name="T8" fmla="*/ 760 w 859"/>
                <a:gd name="T9" fmla="*/ 564 h 690"/>
                <a:gd name="T10" fmla="*/ 808 w 859"/>
                <a:gd name="T11" fmla="*/ 509 h 690"/>
                <a:gd name="T12" fmla="*/ 840 w 859"/>
                <a:gd name="T13" fmla="*/ 447 h 690"/>
                <a:gd name="T14" fmla="*/ 857 w 859"/>
                <a:gd name="T15" fmla="*/ 380 h 690"/>
                <a:gd name="T16" fmla="*/ 857 w 859"/>
                <a:gd name="T17" fmla="*/ 308 h 690"/>
                <a:gd name="T18" fmla="*/ 840 w 859"/>
                <a:gd name="T19" fmla="*/ 242 h 690"/>
                <a:gd name="T20" fmla="*/ 808 w 859"/>
                <a:gd name="T21" fmla="*/ 181 h 690"/>
                <a:gd name="T22" fmla="*/ 760 w 859"/>
                <a:gd name="T23" fmla="*/ 125 h 690"/>
                <a:gd name="T24" fmla="*/ 703 w 859"/>
                <a:gd name="T25" fmla="*/ 78 h 690"/>
                <a:gd name="T26" fmla="*/ 634 w 859"/>
                <a:gd name="T27" fmla="*/ 41 h 690"/>
                <a:gd name="T28" fmla="*/ 556 w 859"/>
                <a:gd name="T29" fmla="*/ 15 h 690"/>
                <a:gd name="T30" fmla="*/ 472 w 859"/>
                <a:gd name="T31" fmla="*/ 2 h 690"/>
                <a:gd name="T32" fmla="*/ 385 w 859"/>
                <a:gd name="T33" fmla="*/ 2 h 690"/>
                <a:gd name="T34" fmla="*/ 302 w 859"/>
                <a:gd name="T35" fmla="*/ 15 h 690"/>
                <a:gd name="T36" fmla="*/ 225 w 859"/>
                <a:gd name="T37" fmla="*/ 41 h 690"/>
                <a:gd name="T38" fmla="*/ 157 w 859"/>
                <a:gd name="T39" fmla="*/ 78 h 690"/>
                <a:gd name="T40" fmla="*/ 98 w 859"/>
                <a:gd name="T41" fmla="*/ 125 h 690"/>
                <a:gd name="T42" fmla="*/ 52 w 859"/>
                <a:gd name="T43" fmla="*/ 181 h 690"/>
                <a:gd name="T44" fmla="*/ 20 w 859"/>
                <a:gd name="T45" fmla="*/ 242 h 690"/>
                <a:gd name="T46" fmla="*/ 2 w 859"/>
                <a:gd name="T47" fmla="*/ 308 h 690"/>
                <a:gd name="T48" fmla="*/ 2 w 859"/>
                <a:gd name="T49" fmla="*/ 380 h 690"/>
                <a:gd name="T50" fmla="*/ 20 w 859"/>
                <a:gd name="T51" fmla="*/ 447 h 690"/>
                <a:gd name="T52" fmla="*/ 52 w 859"/>
                <a:gd name="T53" fmla="*/ 509 h 690"/>
                <a:gd name="T54" fmla="*/ 98 w 859"/>
                <a:gd name="T55" fmla="*/ 564 h 690"/>
                <a:gd name="T56" fmla="*/ 157 w 859"/>
                <a:gd name="T57" fmla="*/ 612 h 690"/>
                <a:gd name="T58" fmla="*/ 225 w 859"/>
                <a:gd name="T59" fmla="*/ 648 h 690"/>
                <a:gd name="T60" fmla="*/ 302 w 859"/>
                <a:gd name="T61" fmla="*/ 675 h 690"/>
                <a:gd name="T62" fmla="*/ 385 w 859"/>
                <a:gd name="T63" fmla="*/ 688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59" h="690">
                  <a:moveTo>
                    <a:pt x="429" y="690"/>
                  </a:moveTo>
                  <a:lnTo>
                    <a:pt x="472" y="688"/>
                  </a:lnTo>
                  <a:lnTo>
                    <a:pt x="515" y="683"/>
                  </a:lnTo>
                  <a:lnTo>
                    <a:pt x="556" y="675"/>
                  </a:lnTo>
                  <a:lnTo>
                    <a:pt x="596" y="662"/>
                  </a:lnTo>
                  <a:lnTo>
                    <a:pt x="634" y="648"/>
                  </a:lnTo>
                  <a:lnTo>
                    <a:pt x="669" y="631"/>
                  </a:lnTo>
                  <a:lnTo>
                    <a:pt x="703" y="612"/>
                  </a:lnTo>
                  <a:lnTo>
                    <a:pt x="733" y="588"/>
                  </a:lnTo>
                  <a:lnTo>
                    <a:pt x="760" y="564"/>
                  </a:lnTo>
                  <a:lnTo>
                    <a:pt x="786" y="538"/>
                  </a:lnTo>
                  <a:lnTo>
                    <a:pt x="808" y="509"/>
                  </a:lnTo>
                  <a:lnTo>
                    <a:pt x="826" y="479"/>
                  </a:lnTo>
                  <a:lnTo>
                    <a:pt x="840" y="447"/>
                  </a:lnTo>
                  <a:lnTo>
                    <a:pt x="850" y="414"/>
                  </a:lnTo>
                  <a:lnTo>
                    <a:pt x="857" y="380"/>
                  </a:lnTo>
                  <a:lnTo>
                    <a:pt x="859" y="344"/>
                  </a:lnTo>
                  <a:lnTo>
                    <a:pt x="857" y="308"/>
                  </a:lnTo>
                  <a:lnTo>
                    <a:pt x="850" y="275"/>
                  </a:lnTo>
                  <a:lnTo>
                    <a:pt x="840" y="242"/>
                  </a:lnTo>
                  <a:lnTo>
                    <a:pt x="826" y="210"/>
                  </a:lnTo>
                  <a:lnTo>
                    <a:pt x="808" y="181"/>
                  </a:lnTo>
                  <a:lnTo>
                    <a:pt x="786" y="152"/>
                  </a:lnTo>
                  <a:lnTo>
                    <a:pt x="760" y="125"/>
                  </a:lnTo>
                  <a:lnTo>
                    <a:pt x="733" y="101"/>
                  </a:lnTo>
                  <a:lnTo>
                    <a:pt x="703" y="78"/>
                  </a:lnTo>
                  <a:lnTo>
                    <a:pt x="669" y="58"/>
                  </a:lnTo>
                  <a:lnTo>
                    <a:pt x="634" y="41"/>
                  </a:lnTo>
                  <a:lnTo>
                    <a:pt x="596" y="27"/>
                  </a:lnTo>
                  <a:lnTo>
                    <a:pt x="556" y="15"/>
                  </a:lnTo>
                  <a:lnTo>
                    <a:pt x="515" y="6"/>
                  </a:lnTo>
                  <a:lnTo>
                    <a:pt x="472" y="2"/>
                  </a:lnTo>
                  <a:lnTo>
                    <a:pt x="429" y="0"/>
                  </a:lnTo>
                  <a:lnTo>
                    <a:pt x="385" y="2"/>
                  </a:lnTo>
                  <a:lnTo>
                    <a:pt x="342" y="6"/>
                  </a:lnTo>
                  <a:lnTo>
                    <a:pt x="302" y="15"/>
                  </a:lnTo>
                  <a:lnTo>
                    <a:pt x="262" y="27"/>
                  </a:lnTo>
                  <a:lnTo>
                    <a:pt x="225" y="41"/>
                  </a:lnTo>
                  <a:lnTo>
                    <a:pt x="189" y="58"/>
                  </a:lnTo>
                  <a:lnTo>
                    <a:pt x="157" y="78"/>
                  </a:lnTo>
                  <a:lnTo>
                    <a:pt x="126" y="101"/>
                  </a:lnTo>
                  <a:lnTo>
                    <a:pt x="98" y="125"/>
                  </a:lnTo>
                  <a:lnTo>
                    <a:pt x="74" y="152"/>
                  </a:lnTo>
                  <a:lnTo>
                    <a:pt x="52" y="181"/>
                  </a:lnTo>
                  <a:lnTo>
                    <a:pt x="33" y="210"/>
                  </a:lnTo>
                  <a:lnTo>
                    <a:pt x="20" y="242"/>
                  </a:lnTo>
                  <a:lnTo>
                    <a:pt x="9" y="275"/>
                  </a:lnTo>
                  <a:lnTo>
                    <a:pt x="2" y="308"/>
                  </a:lnTo>
                  <a:lnTo>
                    <a:pt x="0" y="344"/>
                  </a:lnTo>
                  <a:lnTo>
                    <a:pt x="2" y="380"/>
                  </a:lnTo>
                  <a:lnTo>
                    <a:pt x="9" y="414"/>
                  </a:lnTo>
                  <a:lnTo>
                    <a:pt x="20" y="447"/>
                  </a:lnTo>
                  <a:lnTo>
                    <a:pt x="33" y="479"/>
                  </a:lnTo>
                  <a:lnTo>
                    <a:pt x="52" y="509"/>
                  </a:lnTo>
                  <a:lnTo>
                    <a:pt x="74" y="538"/>
                  </a:lnTo>
                  <a:lnTo>
                    <a:pt x="98" y="564"/>
                  </a:lnTo>
                  <a:lnTo>
                    <a:pt x="126" y="588"/>
                  </a:lnTo>
                  <a:lnTo>
                    <a:pt x="157" y="612"/>
                  </a:lnTo>
                  <a:lnTo>
                    <a:pt x="189" y="631"/>
                  </a:lnTo>
                  <a:lnTo>
                    <a:pt x="225" y="648"/>
                  </a:lnTo>
                  <a:lnTo>
                    <a:pt x="262" y="662"/>
                  </a:lnTo>
                  <a:lnTo>
                    <a:pt x="302" y="675"/>
                  </a:lnTo>
                  <a:lnTo>
                    <a:pt x="342" y="683"/>
                  </a:lnTo>
                  <a:lnTo>
                    <a:pt x="385" y="688"/>
                  </a:lnTo>
                  <a:lnTo>
                    <a:pt x="429" y="690"/>
                  </a:lnTo>
                  <a:close/>
                </a:path>
              </a:pathLst>
            </a:custGeom>
            <a:solidFill>
              <a:srgbClr val="FFF9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6" name="Freeform 60"/>
            <p:cNvSpPr>
              <a:spLocks/>
            </p:cNvSpPr>
            <p:nvPr/>
          </p:nvSpPr>
          <p:spPr bwMode="auto">
            <a:xfrm>
              <a:off x="3527425" y="1827213"/>
              <a:ext cx="663575" cy="533400"/>
            </a:xfrm>
            <a:custGeom>
              <a:avLst/>
              <a:gdLst>
                <a:gd name="T0" fmla="*/ 459 w 836"/>
                <a:gd name="T1" fmla="*/ 669 h 672"/>
                <a:gd name="T2" fmla="*/ 541 w 836"/>
                <a:gd name="T3" fmla="*/ 657 h 672"/>
                <a:gd name="T4" fmla="*/ 616 w 836"/>
                <a:gd name="T5" fmla="*/ 631 h 672"/>
                <a:gd name="T6" fmla="*/ 684 w 836"/>
                <a:gd name="T7" fmla="*/ 594 h 672"/>
                <a:gd name="T8" fmla="*/ 740 w 836"/>
                <a:gd name="T9" fmla="*/ 550 h 672"/>
                <a:gd name="T10" fmla="*/ 785 w 836"/>
                <a:gd name="T11" fmla="*/ 495 h 672"/>
                <a:gd name="T12" fmla="*/ 817 w 836"/>
                <a:gd name="T13" fmla="*/ 435 h 672"/>
                <a:gd name="T14" fmla="*/ 834 w 836"/>
                <a:gd name="T15" fmla="*/ 370 h 672"/>
                <a:gd name="T16" fmla="*/ 834 w 836"/>
                <a:gd name="T17" fmla="*/ 301 h 672"/>
                <a:gd name="T18" fmla="*/ 817 w 836"/>
                <a:gd name="T19" fmla="*/ 235 h 672"/>
                <a:gd name="T20" fmla="*/ 785 w 836"/>
                <a:gd name="T21" fmla="*/ 175 h 672"/>
                <a:gd name="T22" fmla="*/ 740 w 836"/>
                <a:gd name="T23" fmla="*/ 122 h 672"/>
                <a:gd name="T24" fmla="*/ 684 w 836"/>
                <a:gd name="T25" fmla="*/ 76 h 672"/>
                <a:gd name="T26" fmla="*/ 616 w 836"/>
                <a:gd name="T27" fmla="*/ 40 h 672"/>
                <a:gd name="T28" fmla="*/ 541 w 836"/>
                <a:gd name="T29" fmla="*/ 15 h 672"/>
                <a:gd name="T30" fmla="*/ 459 w 836"/>
                <a:gd name="T31" fmla="*/ 1 h 672"/>
                <a:gd name="T32" fmla="*/ 374 w 836"/>
                <a:gd name="T33" fmla="*/ 1 h 672"/>
                <a:gd name="T34" fmla="*/ 292 w 836"/>
                <a:gd name="T35" fmla="*/ 15 h 672"/>
                <a:gd name="T36" fmla="*/ 217 w 836"/>
                <a:gd name="T37" fmla="*/ 40 h 672"/>
                <a:gd name="T38" fmla="*/ 152 w 836"/>
                <a:gd name="T39" fmla="*/ 76 h 672"/>
                <a:gd name="T40" fmla="*/ 95 w 836"/>
                <a:gd name="T41" fmla="*/ 122 h 672"/>
                <a:gd name="T42" fmla="*/ 50 w 836"/>
                <a:gd name="T43" fmla="*/ 175 h 672"/>
                <a:gd name="T44" fmla="*/ 18 w 836"/>
                <a:gd name="T45" fmla="*/ 235 h 672"/>
                <a:gd name="T46" fmla="*/ 2 w 836"/>
                <a:gd name="T47" fmla="*/ 301 h 672"/>
                <a:gd name="T48" fmla="*/ 2 w 836"/>
                <a:gd name="T49" fmla="*/ 370 h 672"/>
                <a:gd name="T50" fmla="*/ 18 w 836"/>
                <a:gd name="T51" fmla="*/ 435 h 672"/>
                <a:gd name="T52" fmla="*/ 50 w 836"/>
                <a:gd name="T53" fmla="*/ 495 h 672"/>
                <a:gd name="T54" fmla="*/ 95 w 836"/>
                <a:gd name="T55" fmla="*/ 550 h 672"/>
                <a:gd name="T56" fmla="*/ 152 w 836"/>
                <a:gd name="T57" fmla="*/ 594 h 672"/>
                <a:gd name="T58" fmla="*/ 217 w 836"/>
                <a:gd name="T59" fmla="*/ 631 h 672"/>
                <a:gd name="T60" fmla="*/ 292 w 836"/>
                <a:gd name="T61" fmla="*/ 657 h 672"/>
                <a:gd name="T62" fmla="*/ 374 w 836"/>
                <a:gd name="T63" fmla="*/ 669 h 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36" h="672">
                  <a:moveTo>
                    <a:pt x="417" y="672"/>
                  </a:moveTo>
                  <a:lnTo>
                    <a:pt x="459" y="669"/>
                  </a:lnTo>
                  <a:lnTo>
                    <a:pt x="501" y="665"/>
                  </a:lnTo>
                  <a:lnTo>
                    <a:pt x="541" y="657"/>
                  </a:lnTo>
                  <a:lnTo>
                    <a:pt x="580" y="645"/>
                  </a:lnTo>
                  <a:lnTo>
                    <a:pt x="616" y="631"/>
                  </a:lnTo>
                  <a:lnTo>
                    <a:pt x="652" y="614"/>
                  </a:lnTo>
                  <a:lnTo>
                    <a:pt x="684" y="594"/>
                  </a:lnTo>
                  <a:lnTo>
                    <a:pt x="713" y="573"/>
                  </a:lnTo>
                  <a:lnTo>
                    <a:pt x="740" y="550"/>
                  </a:lnTo>
                  <a:lnTo>
                    <a:pt x="764" y="523"/>
                  </a:lnTo>
                  <a:lnTo>
                    <a:pt x="785" y="495"/>
                  </a:lnTo>
                  <a:lnTo>
                    <a:pt x="802" y="467"/>
                  </a:lnTo>
                  <a:lnTo>
                    <a:pt x="817" y="435"/>
                  </a:lnTo>
                  <a:lnTo>
                    <a:pt x="828" y="403"/>
                  </a:lnTo>
                  <a:lnTo>
                    <a:pt x="834" y="370"/>
                  </a:lnTo>
                  <a:lnTo>
                    <a:pt x="836" y="335"/>
                  </a:lnTo>
                  <a:lnTo>
                    <a:pt x="834" y="301"/>
                  </a:lnTo>
                  <a:lnTo>
                    <a:pt x="828" y="267"/>
                  </a:lnTo>
                  <a:lnTo>
                    <a:pt x="817" y="235"/>
                  </a:lnTo>
                  <a:lnTo>
                    <a:pt x="802" y="205"/>
                  </a:lnTo>
                  <a:lnTo>
                    <a:pt x="785" y="175"/>
                  </a:lnTo>
                  <a:lnTo>
                    <a:pt x="764" y="147"/>
                  </a:lnTo>
                  <a:lnTo>
                    <a:pt x="740" y="122"/>
                  </a:lnTo>
                  <a:lnTo>
                    <a:pt x="713" y="98"/>
                  </a:lnTo>
                  <a:lnTo>
                    <a:pt x="684" y="76"/>
                  </a:lnTo>
                  <a:lnTo>
                    <a:pt x="652" y="57"/>
                  </a:lnTo>
                  <a:lnTo>
                    <a:pt x="616" y="40"/>
                  </a:lnTo>
                  <a:lnTo>
                    <a:pt x="580" y="26"/>
                  </a:lnTo>
                  <a:lnTo>
                    <a:pt x="541" y="15"/>
                  </a:lnTo>
                  <a:lnTo>
                    <a:pt x="501" y="7"/>
                  </a:lnTo>
                  <a:lnTo>
                    <a:pt x="459" y="1"/>
                  </a:lnTo>
                  <a:lnTo>
                    <a:pt x="417" y="0"/>
                  </a:lnTo>
                  <a:lnTo>
                    <a:pt x="374" y="1"/>
                  </a:lnTo>
                  <a:lnTo>
                    <a:pt x="332" y="7"/>
                  </a:lnTo>
                  <a:lnTo>
                    <a:pt x="292" y="15"/>
                  </a:lnTo>
                  <a:lnTo>
                    <a:pt x="254" y="26"/>
                  </a:lnTo>
                  <a:lnTo>
                    <a:pt x="217" y="40"/>
                  </a:lnTo>
                  <a:lnTo>
                    <a:pt x="184" y="57"/>
                  </a:lnTo>
                  <a:lnTo>
                    <a:pt x="152" y="76"/>
                  </a:lnTo>
                  <a:lnTo>
                    <a:pt x="122" y="98"/>
                  </a:lnTo>
                  <a:lnTo>
                    <a:pt x="95" y="122"/>
                  </a:lnTo>
                  <a:lnTo>
                    <a:pt x="71" y="147"/>
                  </a:lnTo>
                  <a:lnTo>
                    <a:pt x="50" y="175"/>
                  </a:lnTo>
                  <a:lnTo>
                    <a:pt x="32" y="205"/>
                  </a:lnTo>
                  <a:lnTo>
                    <a:pt x="18" y="235"/>
                  </a:lnTo>
                  <a:lnTo>
                    <a:pt x="8" y="267"/>
                  </a:lnTo>
                  <a:lnTo>
                    <a:pt x="2" y="301"/>
                  </a:lnTo>
                  <a:lnTo>
                    <a:pt x="0" y="335"/>
                  </a:lnTo>
                  <a:lnTo>
                    <a:pt x="2" y="370"/>
                  </a:lnTo>
                  <a:lnTo>
                    <a:pt x="8" y="403"/>
                  </a:lnTo>
                  <a:lnTo>
                    <a:pt x="18" y="435"/>
                  </a:lnTo>
                  <a:lnTo>
                    <a:pt x="32" y="467"/>
                  </a:lnTo>
                  <a:lnTo>
                    <a:pt x="50" y="495"/>
                  </a:lnTo>
                  <a:lnTo>
                    <a:pt x="71" y="523"/>
                  </a:lnTo>
                  <a:lnTo>
                    <a:pt x="95" y="550"/>
                  </a:lnTo>
                  <a:lnTo>
                    <a:pt x="122" y="573"/>
                  </a:lnTo>
                  <a:lnTo>
                    <a:pt x="152" y="594"/>
                  </a:lnTo>
                  <a:lnTo>
                    <a:pt x="184" y="614"/>
                  </a:lnTo>
                  <a:lnTo>
                    <a:pt x="217" y="631"/>
                  </a:lnTo>
                  <a:lnTo>
                    <a:pt x="254" y="645"/>
                  </a:lnTo>
                  <a:lnTo>
                    <a:pt x="292" y="657"/>
                  </a:lnTo>
                  <a:lnTo>
                    <a:pt x="332" y="665"/>
                  </a:lnTo>
                  <a:lnTo>
                    <a:pt x="374" y="669"/>
                  </a:lnTo>
                  <a:lnTo>
                    <a:pt x="417" y="672"/>
                  </a:lnTo>
                  <a:close/>
                </a:path>
              </a:pathLst>
            </a:custGeom>
            <a:solidFill>
              <a:srgbClr val="FFFC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7" name="Freeform 61"/>
            <p:cNvSpPr>
              <a:spLocks/>
            </p:cNvSpPr>
            <p:nvPr/>
          </p:nvSpPr>
          <p:spPr bwMode="auto">
            <a:xfrm>
              <a:off x="3536950" y="1835150"/>
              <a:ext cx="646112" cy="517525"/>
            </a:xfrm>
            <a:custGeom>
              <a:avLst/>
              <a:gdLst>
                <a:gd name="T0" fmla="*/ 447 w 813"/>
                <a:gd name="T1" fmla="*/ 652 h 653"/>
                <a:gd name="T2" fmla="*/ 526 w 813"/>
                <a:gd name="T3" fmla="*/ 638 h 653"/>
                <a:gd name="T4" fmla="*/ 600 w 813"/>
                <a:gd name="T5" fmla="*/ 614 h 653"/>
                <a:gd name="T6" fmla="*/ 665 w 813"/>
                <a:gd name="T7" fmla="*/ 579 h 653"/>
                <a:gd name="T8" fmla="*/ 720 w 813"/>
                <a:gd name="T9" fmla="*/ 535 h 653"/>
                <a:gd name="T10" fmla="*/ 764 w 813"/>
                <a:gd name="T11" fmla="*/ 482 h 653"/>
                <a:gd name="T12" fmla="*/ 795 w 813"/>
                <a:gd name="T13" fmla="*/ 424 h 653"/>
                <a:gd name="T14" fmla="*/ 811 w 813"/>
                <a:gd name="T15" fmla="*/ 360 h 653"/>
                <a:gd name="T16" fmla="*/ 811 w 813"/>
                <a:gd name="T17" fmla="*/ 293 h 653"/>
                <a:gd name="T18" fmla="*/ 795 w 813"/>
                <a:gd name="T19" fmla="*/ 229 h 653"/>
                <a:gd name="T20" fmla="*/ 764 w 813"/>
                <a:gd name="T21" fmla="*/ 171 h 653"/>
                <a:gd name="T22" fmla="*/ 720 w 813"/>
                <a:gd name="T23" fmla="*/ 119 h 653"/>
                <a:gd name="T24" fmla="*/ 665 w 813"/>
                <a:gd name="T25" fmla="*/ 74 h 653"/>
                <a:gd name="T26" fmla="*/ 600 w 813"/>
                <a:gd name="T27" fmla="*/ 39 h 653"/>
                <a:gd name="T28" fmla="*/ 526 w 813"/>
                <a:gd name="T29" fmla="*/ 15 h 653"/>
                <a:gd name="T30" fmla="*/ 447 w 813"/>
                <a:gd name="T31" fmla="*/ 1 h 653"/>
                <a:gd name="T32" fmla="*/ 364 w 813"/>
                <a:gd name="T33" fmla="*/ 1 h 653"/>
                <a:gd name="T34" fmla="*/ 285 w 813"/>
                <a:gd name="T35" fmla="*/ 15 h 653"/>
                <a:gd name="T36" fmla="*/ 212 w 813"/>
                <a:gd name="T37" fmla="*/ 39 h 653"/>
                <a:gd name="T38" fmla="*/ 148 w 813"/>
                <a:gd name="T39" fmla="*/ 74 h 653"/>
                <a:gd name="T40" fmla="*/ 93 w 813"/>
                <a:gd name="T41" fmla="*/ 119 h 653"/>
                <a:gd name="T42" fmla="*/ 50 w 813"/>
                <a:gd name="T43" fmla="*/ 171 h 653"/>
                <a:gd name="T44" fmla="*/ 18 w 813"/>
                <a:gd name="T45" fmla="*/ 229 h 653"/>
                <a:gd name="T46" fmla="*/ 2 w 813"/>
                <a:gd name="T47" fmla="*/ 293 h 653"/>
                <a:gd name="T48" fmla="*/ 2 w 813"/>
                <a:gd name="T49" fmla="*/ 360 h 653"/>
                <a:gd name="T50" fmla="*/ 18 w 813"/>
                <a:gd name="T51" fmla="*/ 424 h 653"/>
                <a:gd name="T52" fmla="*/ 50 w 813"/>
                <a:gd name="T53" fmla="*/ 482 h 653"/>
                <a:gd name="T54" fmla="*/ 93 w 813"/>
                <a:gd name="T55" fmla="*/ 535 h 653"/>
                <a:gd name="T56" fmla="*/ 148 w 813"/>
                <a:gd name="T57" fmla="*/ 579 h 653"/>
                <a:gd name="T58" fmla="*/ 212 w 813"/>
                <a:gd name="T59" fmla="*/ 614 h 653"/>
                <a:gd name="T60" fmla="*/ 285 w 813"/>
                <a:gd name="T61" fmla="*/ 638 h 653"/>
                <a:gd name="T62" fmla="*/ 364 w 813"/>
                <a:gd name="T63" fmla="*/ 652 h 6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13" h="653">
                  <a:moveTo>
                    <a:pt x="406" y="653"/>
                  </a:moveTo>
                  <a:lnTo>
                    <a:pt x="447" y="652"/>
                  </a:lnTo>
                  <a:lnTo>
                    <a:pt x="487" y="647"/>
                  </a:lnTo>
                  <a:lnTo>
                    <a:pt x="526" y="638"/>
                  </a:lnTo>
                  <a:lnTo>
                    <a:pt x="564" y="628"/>
                  </a:lnTo>
                  <a:lnTo>
                    <a:pt x="600" y="614"/>
                  </a:lnTo>
                  <a:lnTo>
                    <a:pt x="634" y="598"/>
                  </a:lnTo>
                  <a:lnTo>
                    <a:pt x="665" y="579"/>
                  </a:lnTo>
                  <a:lnTo>
                    <a:pt x="694" y="558"/>
                  </a:lnTo>
                  <a:lnTo>
                    <a:pt x="720" y="535"/>
                  </a:lnTo>
                  <a:lnTo>
                    <a:pt x="743" y="509"/>
                  </a:lnTo>
                  <a:lnTo>
                    <a:pt x="764" y="482"/>
                  </a:lnTo>
                  <a:lnTo>
                    <a:pt x="781" y="454"/>
                  </a:lnTo>
                  <a:lnTo>
                    <a:pt x="795" y="424"/>
                  </a:lnTo>
                  <a:lnTo>
                    <a:pt x="805" y="392"/>
                  </a:lnTo>
                  <a:lnTo>
                    <a:pt x="811" y="360"/>
                  </a:lnTo>
                  <a:lnTo>
                    <a:pt x="813" y="326"/>
                  </a:lnTo>
                  <a:lnTo>
                    <a:pt x="811" y="293"/>
                  </a:lnTo>
                  <a:lnTo>
                    <a:pt x="805" y="260"/>
                  </a:lnTo>
                  <a:lnTo>
                    <a:pt x="795" y="229"/>
                  </a:lnTo>
                  <a:lnTo>
                    <a:pt x="781" y="199"/>
                  </a:lnTo>
                  <a:lnTo>
                    <a:pt x="764" y="171"/>
                  </a:lnTo>
                  <a:lnTo>
                    <a:pt x="743" y="143"/>
                  </a:lnTo>
                  <a:lnTo>
                    <a:pt x="720" y="119"/>
                  </a:lnTo>
                  <a:lnTo>
                    <a:pt x="694" y="96"/>
                  </a:lnTo>
                  <a:lnTo>
                    <a:pt x="665" y="74"/>
                  </a:lnTo>
                  <a:lnTo>
                    <a:pt x="634" y="55"/>
                  </a:lnTo>
                  <a:lnTo>
                    <a:pt x="600" y="39"/>
                  </a:lnTo>
                  <a:lnTo>
                    <a:pt x="564" y="25"/>
                  </a:lnTo>
                  <a:lnTo>
                    <a:pt x="526" y="15"/>
                  </a:lnTo>
                  <a:lnTo>
                    <a:pt x="487" y="7"/>
                  </a:lnTo>
                  <a:lnTo>
                    <a:pt x="447" y="1"/>
                  </a:lnTo>
                  <a:lnTo>
                    <a:pt x="406" y="0"/>
                  </a:lnTo>
                  <a:lnTo>
                    <a:pt x="364" y="1"/>
                  </a:lnTo>
                  <a:lnTo>
                    <a:pt x="324" y="7"/>
                  </a:lnTo>
                  <a:lnTo>
                    <a:pt x="285" y="15"/>
                  </a:lnTo>
                  <a:lnTo>
                    <a:pt x="248" y="25"/>
                  </a:lnTo>
                  <a:lnTo>
                    <a:pt x="212" y="39"/>
                  </a:lnTo>
                  <a:lnTo>
                    <a:pt x="179" y="55"/>
                  </a:lnTo>
                  <a:lnTo>
                    <a:pt x="148" y="74"/>
                  </a:lnTo>
                  <a:lnTo>
                    <a:pt x="119" y="96"/>
                  </a:lnTo>
                  <a:lnTo>
                    <a:pt x="93" y="119"/>
                  </a:lnTo>
                  <a:lnTo>
                    <a:pt x="69" y="143"/>
                  </a:lnTo>
                  <a:lnTo>
                    <a:pt x="50" y="171"/>
                  </a:lnTo>
                  <a:lnTo>
                    <a:pt x="32" y="199"/>
                  </a:lnTo>
                  <a:lnTo>
                    <a:pt x="18" y="229"/>
                  </a:lnTo>
                  <a:lnTo>
                    <a:pt x="8" y="260"/>
                  </a:lnTo>
                  <a:lnTo>
                    <a:pt x="2" y="293"/>
                  </a:lnTo>
                  <a:lnTo>
                    <a:pt x="0" y="326"/>
                  </a:lnTo>
                  <a:lnTo>
                    <a:pt x="2" y="360"/>
                  </a:lnTo>
                  <a:lnTo>
                    <a:pt x="8" y="392"/>
                  </a:lnTo>
                  <a:lnTo>
                    <a:pt x="18" y="424"/>
                  </a:lnTo>
                  <a:lnTo>
                    <a:pt x="32" y="454"/>
                  </a:lnTo>
                  <a:lnTo>
                    <a:pt x="50" y="482"/>
                  </a:lnTo>
                  <a:lnTo>
                    <a:pt x="69" y="509"/>
                  </a:lnTo>
                  <a:lnTo>
                    <a:pt x="93" y="535"/>
                  </a:lnTo>
                  <a:lnTo>
                    <a:pt x="119" y="558"/>
                  </a:lnTo>
                  <a:lnTo>
                    <a:pt x="148" y="579"/>
                  </a:lnTo>
                  <a:lnTo>
                    <a:pt x="179" y="598"/>
                  </a:lnTo>
                  <a:lnTo>
                    <a:pt x="212" y="614"/>
                  </a:lnTo>
                  <a:lnTo>
                    <a:pt x="248" y="628"/>
                  </a:lnTo>
                  <a:lnTo>
                    <a:pt x="285" y="638"/>
                  </a:lnTo>
                  <a:lnTo>
                    <a:pt x="324" y="647"/>
                  </a:lnTo>
                  <a:lnTo>
                    <a:pt x="364" y="652"/>
                  </a:lnTo>
                  <a:lnTo>
                    <a:pt x="406" y="65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0" name="Freeform 64"/>
            <p:cNvSpPr>
              <a:spLocks/>
            </p:cNvSpPr>
            <p:nvPr/>
          </p:nvSpPr>
          <p:spPr bwMode="auto">
            <a:xfrm>
              <a:off x="3352800" y="1819275"/>
              <a:ext cx="46037" cy="92075"/>
            </a:xfrm>
            <a:custGeom>
              <a:avLst/>
              <a:gdLst>
                <a:gd name="T0" fmla="*/ 0 w 59"/>
                <a:gd name="T1" fmla="*/ 2 h 115"/>
                <a:gd name="T2" fmla="*/ 59 w 59"/>
                <a:gd name="T3" fmla="*/ 0 h 115"/>
                <a:gd name="T4" fmla="*/ 59 w 59"/>
                <a:gd name="T5" fmla="*/ 115 h 115"/>
                <a:gd name="T6" fmla="*/ 18 w 59"/>
                <a:gd name="T7" fmla="*/ 115 h 115"/>
                <a:gd name="T8" fmla="*/ 18 w 59"/>
                <a:gd name="T9" fmla="*/ 36 h 115"/>
                <a:gd name="T10" fmla="*/ 0 w 59"/>
                <a:gd name="T11" fmla="*/ 38 h 115"/>
                <a:gd name="T12" fmla="*/ 0 w 59"/>
                <a:gd name="T13" fmla="*/ 2 h 115"/>
              </a:gdLst>
              <a:ahLst/>
              <a:cxnLst>
                <a:cxn ang="0">
                  <a:pos x="T0" y="T1"/>
                </a:cxn>
                <a:cxn ang="0">
                  <a:pos x="T2" y="T3"/>
                </a:cxn>
                <a:cxn ang="0">
                  <a:pos x="T4" y="T5"/>
                </a:cxn>
                <a:cxn ang="0">
                  <a:pos x="T6" y="T7"/>
                </a:cxn>
                <a:cxn ang="0">
                  <a:pos x="T8" y="T9"/>
                </a:cxn>
                <a:cxn ang="0">
                  <a:pos x="T10" y="T11"/>
                </a:cxn>
                <a:cxn ang="0">
                  <a:pos x="T12" y="T13"/>
                </a:cxn>
              </a:cxnLst>
              <a:rect l="0" t="0" r="r" b="b"/>
              <a:pathLst>
                <a:path w="59" h="115">
                  <a:moveTo>
                    <a:pt x="0" y="2"/>
                  </a:moveTo>
                  <a:lnTo>
                    <a:pt x="59" y="0"/>
                  </a:lnTo>
                  <a:lnTo>
                    <a:pt x="59" y="115"/>
                  </a:lnTo>
                  <a:lnTo>
                    <a:pt x="18" y="115"/>
                  </a:lnTo>
                  <a:lnTo>
                    <a:pt x="18" y="36"/>
                  </a:lnTo>
                  <a:lnTo>
                    <a:pt x="0" y="38"/>
                  </a:lnTo>
                  <a:lnTo>
                    <a:pt x="0"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1" name="Freeform 65"/>
            <p:cNvSpPr>
              <a:spLocks/>
            </p:cNvSpPr>
            <p:nvPr/>
          </p:nvSpPr>
          <p:spPr bwMode="auto">
            <a:xfrm>
              <a:off x="3535363" y="1819275"/>
              <a:ext cx="46037" cy="92075"/>
            </a:xfrm>
            <a:custGeom>
              <a:avLst/>
              <a:gdLst>
                <a:gd name="T0" fmla="*/ 0 w 59"/>
                <a:gd name="T1" fmla="*/ 2 h 115"/>
                <a:gd name="T2" fmla="*/ 59 w 59"/>
                <a:gd name="T3" fmla="*/ 0 h 115"/>
                <a:gd name="T4" fmla="*/ 59 w 59"/>
                <a:gd name="T5" fmla="*/ 115 h 115"/>
                <a:gd name="T6" fmla="*/ 17 w 59"/>
                <a:gd name="T7" fmla="*/ 115 h 115"/>
                <a:gd name="T8" fmla="*/ 17 w 59"/>
                <a:gd name="T9" fmla="*/ 36 h 115"/>
                <a:gd name="T10" fmla="*/ 0 w 59"/>
                <a:gd name="T11" fmla="*/ 38 h 115"/>
                <a:gd name="T12" fmla="*/ 0 w 59"/>
                <a:gd name="T13" fmla="*/ 2 h 115"/>
              </a:gdLst>
              <a:ahLst/>
              <a:cxnLst>
                <a:cxn ang="0">
                  <a:pos x="T0" y="T1"/>
                </a:cxn>
                <a:cxn ang="0">
                  <a:pos x="T2" y="T3"/>
                </a:cxn>
                <a:cxn ang="0">
                  <a:pos x="T4" y="T5"/>
                </a:cxn>
                <a:cxn ang="0">
                  <a:pos x="T6" y="T7"/>
                </a:cxn>
                <a:cxn ang="0">
                  <a:pos x="T8" y="T9"/>
                </a:cxn>
                <a:cxn ang="0">
                  <a:pos x="T10" y="T11"/>
                </a:cxn>
                <a:cxn ang="0">
                  <a:pos x="T12" y="T13"/>
                </a:cxn>
              </a:cxnLst>
              <a:rect l="0" t="0" r="r" b="b"/>
              <a:pathLst>
                <a:path w="59" h="115">
                  <a:moveTo>
                    <a:pt x="0" y="2"/>
                  </a:moveTo>
                  <a:lnTo>
                    <a:pt x="59" y="0"/>
                  </a:lnTo>
                  <a:lnTo>
                    <a:pt x="59" y="115"/>
                  </a:lnTo>
                  <a:lnTo>
                    <a:pt x="17" y="115"/>
                  </a:lnTo>
                  <a:lnTo>
                    <a:pt x="17" y="36"/>
                  </a:lnTo>
                  <a:lnTo>
                    <a:pt x="0" y="38"/>
                  </a:lnTo>
                  <a:lnTo>
                    <a:pt x="0"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2" name="Freeform 66"/>
            <p:cNvSpPr>
              <a:spLocks/>
            </p:cNvSpPr>
            <p:nvPr/>
          </p:nvSpPr>
          <p:spPr bwMode="auto">
            <a:xfrm>
              <a:off x="3716338" y="1819275"/>
              <a:ext cx="46037" cy="92075"/>
            </a:xfrm>
            <a:custGeom>
              <a:avLst/>
              <a:gdLst>
                <a:gd name="T0" fmla="*/ 0 w 59"/>
                <a:gd name="T1" fmla="*/ 2 h 115"/>
                <a:gd name="T2" fmla="*/ 59 w 59"/>
                <a:gd name="T3" fmla="*/ 0 h 115"/>
                <a:gd name="T4" fmla="*/ 59 w 59"/>
                <a:gd name="T5" fmla="*/ 115 h 115"/>
                <a:gd name="T6" fmla="*/ 17 w 59"/>
                <a:gd name="T7" fmla="*/ 115 h 115"/>
                <a:gd name="T8" fmla="*/ 17 w 59"/>
                <a:gd name="T9" fmla="*/ 36 h 115"/>
                <a:gd name="T10" fmla="*/ 0 w 59"/>
                <a:gd name="T11" fmla="*/ 38 h 115"/>
                <a:gd name="T12" fmla="*/ 0 w 59"/>
                <a:gd name="T13" fmla="*/ 2 h 115"/>
              </a:gdLst>
              <a:ahLst/>
              <a:cxnLst>
                <a:cxn ang="0">
                  <a:pos x="T0" y="T1"/>
                </a:cxn>
                <a:cxn ang="0">
                  <a:pos x="T2" y="T3"/>
                </a:cxn>
                <a:cxn ang="0">
                  <a:pos x="T4" y="T5"/>
                </a:cxn>
                <a:cxn ang="0">
                  <a:pos x="T6" y="T7"/>
                </a:cxn>
                <a:cxn ang="0">
                  <a:pos x="T8" y="T9"/>
                </a:cxn>
                <a:cxn ang="0">
                  <a:pos x="T10" y="T11"/>
                </a:cxn>
                <a:cxn ang="0">
                  <a:pos x="T12" y="T13"/>
                </a:cxn>
              </a:cxnLst>
              <a:rect l="0" t="0" r="r" b="b"/>
              <a:pathLst>
                <a:path w="59" h="115">
                  <a:moveTo>
                    <a:pt x="0" y="2"/>
                  </a:moveTo>
                  <a:lnTo>
                    <a:pt x="59" y="0"/>
                  </a:lnTo>
                  <a:lnTo>
                    <a:pt x="59" y="115"/>
                  </a:lnTo>
                  <a:lnTo>
                    <a:pt x="17" y="115"/>
                  </a:lnTo>
                  <a:lnTo>
                    <a:pt x="17" y="36"/>
                  </a:lnTo>
                  <a:lnTo>
                    <a:pt x="0" y="38"/>
                  </a:lnTo>
                  <a:lnTo>
                    <a:pt x="0"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3" name="Freeform 67"/>
            <p:cNvSpPr>
              <a:spLocks/>
            </p:cNvSpPr>
            <p:nvPr/>
          </p:nvSpPr>
          <p:spPr bwMode="auto">
            <a:xfrm>
              <a:off x="4000500" y="1819275"/>
              <a:ext cx="47625" cy="92075"/>
            </a:xfrm>
            <a:custGeom>
              <a:avLst/>
              <a:gdLst>
                <a:gd name="T0" fmla="*/ 0 w 60"/>
                <a:gd name="T1" fmla="*/ 2 h 115"/>
                <a:gd name="T2" fmla="*/ 60 w 60"/>
                <a:gd name="T3" fmla="*/ 0 h 115"/>
                <a:gd name="T4" fmla="*/ 60 w 60"/>
                <a:gd name="T5" fmla="*/ 115 h 115"/>
                <a:gd name="T6" fmla="*/ 19 w 60"/>
                <a:gd name="T7" fmla="*/ 115 h 115"/>
                <a:gd name="T8" fmla="*/ 19 w 60"/>
                <a:gd name="T9" fmla="*/ 36 h 115"/>
                <a:gd name="T10" fmla="*/ 0 w 60"/>
                <a:gd name="T11" fmla="*/ 38 h 115"/>
                <a:gd name="T12" fmla="*/ 0 w 60"/>
                <a:gd name="T13" fmla="*/ 2 h 115"/>
              </a:gdLst>
              <a:ahLst/>
              <a:cxnLst>
                <a:cxn ang="0">
                  <a:pos x="T0" y="T1"/>
                </a:cxn>
                <a:cxn ang="0">
                  <a:pos x="T2" y="T3"/>
                </a:cxn>
                <a:cxn ang="0">
                  <a:pos x="T4" y="T5"/>
                </a:cxn>
                <a:cxn ang="0">
                  <a:pos x="T6" y="T7"/>
                </a:cxn>
                <a:cxn ang="0">
                  <a:pos x="T8" y="T9"/>
                </a:cxn>
                <a:cxn ang="0">
                  <a:pos x="T10" y="T11"/>
                </a:cxn>
                <a:cxn ang="0">
                  <a:pos x="T12" y="T13"/>
                </a:cxn>
              </a:cxnLst>
              <a:rect l="0" t="0" r="r" b="b"/>
              <a:pathLst>
                <a:path w="60" h="115">
                  <a:moveTo>
                    <a:pt x="0" y="2"/>
                  </a:moveTo>
                  <a:lnTo>
                    <a:pt x="60" y="0"/>
                  </a:lnTo>
                  <a:lnTo>
                    <a:pt x="60" y="115"/>
                  </a:lnTo>
                  <a:lnTo>
                    <a:pt x="19" y="115"/>
                  </a:lnTo>
                  <a:lnTo>
                    <a:pt x="19" y="36"/>
                  </a:lnTo>
                  <a:lnTo>
                    <a:pt x="0" y="38"/>
                  </a:lnTo>
                  <a:lnTo>
                    <a:pt x="0"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4" name="Freeform 68"/>
            <p:cNvSpPr>
              <a:spLocks/>
            </p:cNvSpPr>
            <p:nvPr/>
          </p:nvSpPr>
          <p:spPr bwMode="auto">
            <a:xfrm>
              <a:off x="4089400" y="1819275"/>
              <a:ext cx="47625" cy="92075"/>
            </a:xfrm>
            <a:custGeom>
              <a:avLst/>
              <a:gdLst>
                <a:gd name="T0" fmla="*/ 0 w 59"/>
                <a:gd name="T1" fmla="*/ 2 h 115"/>
                <a:gd name="T2" fmla="*/ 59 w 59"/>
                <a:gd name="T3" fmla="*/ 0 h 115"/>
                <a:gd name="T4" fmla="*/ 59 w 59"/>
                <a:gd name="T5" fmla="*/ 115 h 115"/>
                <a:gd name="T6" fmla="*/ 17 w 59"/>
                <a:gd name="T7" fmla="*/ 115 h 115"/>
                <a:gd name="T8" fmla="*/ 17 w 59"/>
                <a:gd name="T9" fmla="*/ 36 h 115"/>
                <a:gd name="T10" fmla="*/ 0 w 59"/>
                <a:gd name="T11" fmla="*/ 38 h 115"/>
                <a:gd name="T12" fmla="*/ 0 w 59"/>
                <a:gd name="T13" fmla="*/ 2 h 115"/>
              </a:gdLst>
              <a:ahLst/>
              <a:cxnLst>
                <a:cxn ang="0">
                  <a:pos x="T0" y="T1"/>
                </a:cxn>
                <a:cxn ang="0">
                  <a:pos x="T2" y="T3"/>
                </a:cxn>
                <a:cxn ang="0">
                  <a:pos x="T4" y="T5"/>
                </a:cxn>
                <a:cxn ang="0">
                  <a:pos x="T6" y="T7"/>
                </a:cxn>
                <a:cxn ang="0">
                  <a:pos x="T8" y="T9"/>
                </a:cxn>
                <a:cxn ang="0">
                  <a:pos x="T10" y="T11"/>
                </a:cxn>
                <a:cxn ang="0">
                  <a:pos x="T12" y="T13"/>
                </a:cxn>
              </a:cxnLst>
              <a:rect l="0" t="0" r="r" b="b"/>
              <a:pathLst>
                <a:path w="59" h="115">
                  <a:moveTo>
                    <a:pt x="0" y="2"/>
                  </a:moveTo>
                  <a:lnTo>
                    <a:pt x="59" y="0"/>
                  </a:lnTo>
                  <a:lnTo>
                    <a:pt x="59" y="115"/>
                  </a:lnTo>
                  <a:lnTo>
                    <a:pt x="17" y="115"/>
                  </a:lnTo>
                  <a:lnTo>
                    <a:pt x="17" y="36"/>
                  </a:lnTo>
                  <a:lnTo>
                    <a:pt x="0" y="38"/>
                  </a:lnTo>
                  <a:lnTo>
                    <a:pt x="0"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5" name="Freeform 69"/>
            <p:cNvSpPr>
              <a:spLocks/>
            </p:cNvSpPr>
            <p:nvPr/>
          </p:nvSpPr>
          <p:spPr bwMode="auto">
            <a:xfrm>
              <a:off x="3427413" y="1817688"/>
              <a:ext cx="88900" cy="95250"/>
            </a:xfrm>
            <a:custGeom>
              <a:avLst/>
              <a:gdLst>
                <a:gd name="T0" fmla="*/ 55 w 111"/>
                <a:gd name="T1" fmla="*/ 86 h 120"/>
                <a:gd name="T2" fmla="*/ 48 w 111"/>
                <a:gd name="T3" fmla="*/ 83 h 120"/>
                <a:gd name="T4" fmla="*/ 44 w 111"/>
                <a:gd name="T5" fmla="*/ 76 h 120"/>
                <a:gd name="T6" fmla="*/ 41 w 111"/>
                <a:gd name="T7" fmla="*/ 68 h 120"/>
                <a:gd name="T8" fmla="*/ 40 w 111"/>
                <a:gd name="T9" fmla="*/ 60 h 120"/>
                <a:gd name="T10" fmla="*/ 40 w 111"/>
                <a:gd name="T11" fmla="*/ 52 h 120"/>
                <a:gd name="T12" fmla="*/ 43 w 111"/>
                <a:gd name="T13" fmla="*/ 45 h 120"/>
                <a:gd name="T14" fmla="*/ 47 w 111"/>
                <a:gd name="T15" fmla="*/ 39 h 120"/>
                <a:gd name="T16" fmla="*/ 55 w 111"/>
                <a:gd name="T17" fmla="*/ 37 h 120"/>
                <a:gd name="T18" fmla="*/ 63 w 111"/>
                <a:gd name="T19" fmla="*/ 39 h 120"/>
                <a:gd name="T20" fmla="*/ 68 w 111"/>
                <a:gd name="T21" fmla="*/ 45 h 120"/>
                <a:gd name="T22" fmla="*/ 70 w 111"/>
                <a:gd name="T23" fmla="*/ 52 h 120"/>
                <a:gd name="T24" fmla="*/ 70 w 111"/>
                <a:gd name="T25" fmla="*/ 60 h 120"/>
                <a:gd name="T26" fmla="*/ 70 w 111"/>
                <a:gd name="T27" fmla="*/ 61 h 120"/>
                <a:gd name="T28" fmla="*/ 70 w 111"/>
                <a:gd name="T29" fmla="*/ 61 h 120"/>
                <a:gd name="T30" fmla="*/ 70 w 111"/>
                <a:gd name="T31" fmla="*/ 62 h 120"/>
                <a:gd name="T32" fmla="*/ 70 w 111"/>
                <a:gd name="T33" fmla="*/ 64 h 120"/>
                <a:gd name="T34" fmla="*/ 108 w 111"/>
                <a:gd name="T35" fmla="*/ 81 h 120"/>
                <a:gd name="T36" fmla="*/ 109 w 111"/>
                <a:gd name="T37" fmla="*/ 75 h 120"/>
                <a:gd name="T38" fmla="*/ 109 w 111"/>
                <a:gd name="T39" fmla="*/ 71 h 120"/>
                <a:gd name="T40" fmla="*/ 111 w 111"/>
                <a:gd name="T41" fmla="*/ 65 h 120"/>
                <a:gd name="T42" fmla="*/ 111 w 111"/>
                <a:gd name="T43" fmla="*/ 59 h 120"/>
                <a:gd name="T44" fmla="*/ 109 w 111"/>
                <a:gd name="T45" fmla="*/ 48 h 120"/>
                <a:gd name="T46" fmla="*/ 107 w 111"/>
                <a:gd name="T47" fmla="*/ 36 h 120"/>
                <a:gd name="T48" fmla="*/ 103 w 111"/>
                <a:gd name="T49" fmla="*/ 27 h 120"/>
                <a:gd name="T50" fmla="*/ 97 w 111"/>
                <a:gd name="T51" fmla="*/ 18 h 120"/>
                <a:gd name="T52" fmla="*/ 89 w 111"/>
                <a:gd name="T53" fmla="*/ 11 h 120"/>
                <a:gd name="T54" fmla="*/ 79 w 111"/>
                <a:gd name="T55" fmla="*/ 5 h 120"/>
                <a:gd name="T56" fmla="*/ 68 w 111"/>
                <a:gd name="T57" fmla="*/ 1 h 120"/>
                <a:gd name="T58" fmla="*/ 55 w 111"/>
                <a:gd name="T59" fmla="*/ 0 h 120"/>
                <a:gd name="T60" fmla="*/ 43 w 111"/>
                <a:gd name="T61" fmla="*/ 1 h 120"/>
                <a:gd name="T62" fmla="*/ 32 w 111"/>
                <a:gd name="T63" fmla="*/ 5 h 120"/>
                <a:gd name="T64" fmla="*/ 23 w 111"/>
                <a:gd name="T65" fmla="*/ 11 h 120"/>
                <a:gd name="T66" fmla="*/ 15 w 111"/>
                <a:gd name="T67" fmla="*/ 18 h 120"/>
                <a:gd name="T68" fmla="*/ 8 w 111"/>
                <a:gd name="T69" fmla="*/ 27 h 120"/>
                <a:gd name="T70" fmla="*/ 3 w 111"/>
                <a:gd name="T71" fmla="*/ 36 h 120"/>
                <a:gd name="T72" fmla="*/ 1 w 111"/>
                <a:gd name="T73" fmla="*/ 48 h 120"/>
                <a:gd name="T74" fmla="*/ 0 w 111"/>
                <a:gd name="T75" fmla="*/ 59 h 120"/>
                <a:gd name="T76" fmla="*/ 1 w 111"/>
                <a:gd name="T77" fmla="*/ 72 h 120"/>
                <a:gd name="T78" fmla="*/ 3 w 111"/>
                <a:gd name="T79" fmla="*/ 83 h 120"/>
                <a:gd name="T80" fmla="*/ 8 w 111"/>
                <a:gd name="T81" fmla="*/ 94 h 120"/>
                <a:gd name="T82" fmla="*/ 14 w 111"/>
                <a:gd name="T83" fmla="*/ 103 h 120"/>
                <a:gd name="T84" fmla="*/ 22 w 111"/>
                <a:gd name="T85" fmla="*/ 110 h 120"/>
                <a:gd name="T86" fmla="*/ 31 w 111"/>
                <a:gd name="T87" fmla="*/ 116 h 120"/>
                <a:gd name="T88" fmla="*/ 43 w 111"/>
                <a:gd name="T89" fmla="*/ 119 h 120"/>
                <a:gd name="T90" fmla="*/ 55 w 111"/>
                <a:gd name="T91" fmla="*/ 120 h 120"/>
                <a:gd name="T92" fmla="*/ 63 w 111"/>
                <a:gd name="T93" fmla="*/ 120 h 120"/>
                <a:gd name="T94" fmla="*/ 71 w 111"/>
                <a:gd name="T95" fmla="*/ 118 h 120"/>
                <a:gd name="T96" fmla="*/ 78 w 111"/>
                <a:gd name="T97" fmla="*/ 116 h 120"/>
                <a:gd name="T98" fmla="*/ 84 w 111"/>
                <a:gd name="T99" fmla="*/ 113 h 120"/>
                <a:gd name="T100" fmla="*/ 90 w 111"/>
                <a:gd name="T101" fmla="*/ 109 h 120"/>
                <a:gd name="T102" fmla="*/ 94 w 111"/>
                <a:gd name="T103" fmla="*/ 104 h 120"/>
                <a:gd name="T104" fmla="*/ 99 w 111"/>
                <a:gd name="T105" fmla="*/ 99 h 120"/>
                <a:gd name="T106" fmla="*/ 103 w 111"/>
                <a:gd name="T107" fmla="*/ 94 h 120"/>
                <a:gd name="T108" fmla="*/ 70 w 111"/>
                <a:gd name="T109" fmla="*/ 67 h 120"/>
                <a:gd name="T110" fmla="*/ 69 w 111"/>
                <a:gd name="T111" fmla="*/ 74 h 120"/>
                <a:gd name="T112" fmla="*/ 66 w 111"/>
                <a:gd name="T113" fmla="*/ 80 h 120"/>
                <a:gd name="T114" fmla="*/ 61 w 111"/>
                <a:gd name="T115" fmla="*/ 84 h 120"/>
                <a:gd name="T116" fmla="*/ 55 w 111"/>
                <a:gd name="T117" fmla="*/ 8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11" h="120">
                  <a:moveTo>
                    <a:pt x="55" y="86"/>
                  </a:moveTo>
                  <a:lnTo>
                    <a:pt x="48" y="83"/>
                  </a:lnTo>
                  <a:lnTo>
                    <a:pt x="44" y="76"/>
                  </a:lnTo>
                  <a:lnTo>
                    <a:pt x="41" y="68"/>
                  </a:lnTo>
                  <a:lnTo>
                    <a:pt x="40" y="60"/>
                  </a:lnTo>
                  <a:lnTo>
                    <a:pt x="40" y="52"/>
                  </a:lnTo>
                  <a:lnTo>
                    <a:pt x="43" y="45"/>
                  </a:lnTo>
                  <a:lnTo>
                    <a:pt x="47" y="39"/>
                  </a:lnTo>
                  <a:lnTo>
                    <a:pt x="55" y="37"/>
                  </a:lnTo>
                  <a:lnTo>
                    <a:pt x="63" y="39"/>
                  </a:lnTo>
                  <a:lnTo>
                    <a:pt x="68" y="45"/>
                  </a:lnTo>
                  <a:lnTo>
                    <a:pt x="70" y="52"/>
                  </a:lnTo>
                  <a:lnTo>
                    <a:pt x="70" y="60"/>
                  </a:lnTo>
                  <a:lnTo>
                    <a:pt x="70" y="61"/>
                  </a:lnTo>
                  <a:lnTo>
                    <a:pt x="70" y="61"/>
                  </a:lnTo>
                  <a:lnTo>
                    <a:pt x="70" y="62"/>
                  </a:lnTo>
                  <a:lnTo>
                    <a:pt x="70" y="64"/>
                  </a:lnTo>
                  <a:lnTo>
                    <a:pt x="108" y="81"/>
                  </a:lnTo>
                  <a:lnTo>
                    <a:pt x="109" y="75"/>
                  </a:lnTo>
                  <a:lnTo>
                    <a:pt x="109" y="71"/>
                  </a:lnTo>
                  <a:lnTo>
                    <a:pt x="111" y="65"/>
                  </a:lnTo>
                  <a:lnTo>
                    <a:pt x="111" y="59"/>
                  </a:lnTo>
                  <a:lnTo>
                    <a:pt x="109" y="48"/>
                  </a:lnTo>
                  <a:lnTo>
                    <a:pt x="107" y="36"/>
                  </a:lnTo>
                  <a:lnTo>
                    <a:pt x="103" y="27"/>
                  </a:lnTo>
                  <a:lnTo>
                    <a:pt x="97" y="18"/>
                  </a:lnTo>
                  <a:lnTo>
                    <a:pt x="89" y="11"/>
                  </a:lnTo>
                  <a:lnTo>
                    <a:pt x="79" y="5"/>
                  </a:lnTo>
                  <a:lnTo>
                    <a:pt x="68" y="1"/>
                  </a:lnTo>
                  <a:lnTo>
                    <a:pt x="55" y="0"/>
                  </a:lnTo>
                  <a:lnTo>
                    <a:pt x="43" y="1"/>
                  </a:lnTo>
                  <a:lnTo>
                    <a:pt x="32" y="5"/>
                  </a:lnTo>
                  <a:lnTo>
                    <a:pt x="23" y="11"/>
                  </a:lnTo>
                  <a:lnTo>
                    <a:pt x="15" y="18"/>
                  </a:lnTo>
                  <a:lnTo>
                    <a:pt x="8" y="27"/>
                  </a:lnTo>
                  <a:lnTo>
                    <a:pt x="3" y="36"/>
                  </a:lnTo>
                  <a:lnTo>
                    <a:pt x="1" y="48"/>
                  </a:lnTo>
                  <a:lnTo>
                    <a:pt x="0" y="59"/>
                  </a:lnTo>
                  <a:lnTo>
                    <a:pt x="1" y="72"/>
                  </a:lnTo>
                  <a:lnTo>
                    <a:pt x="3" y="83"/>
                  </a:lnTo>
                  <a:lnTo>
                    <a:pt x="8" y="94"/>
                  </a:lnTo>
                  <a:lnTo>
                    <a:pt x="14" y="103"/>
                  </a:lnTo>
                  <a:lnTo>
                    <a:pt x="22" y="110"/>
                  </a:lnTo>
                  <a:lnTo>
                    <a:pt x="31" y="116"/>
                  </a:lnTo>
                  <a:lnTo>
                    <a:pt x="43" y="119"/>
                  </a:lnTo>
                  <a:lnTo>
                    <a:pt x="55" y="120"/>
                  </a:lnTo>
                  <a:lnTo>
                    <a:pt x="63" y="120"/>
                  </a:lnTo>
                  <a:lnTo>
                    <a:pt x="71" y="118"/>
                  </a:lnTo>
                  <a:lnTo>
                    <a:pt x="78" y="116"/>
                  </a:lnTo>
                  <a:lnTo>
                    <a:pt x="84" y="113"/>
                  </a:lnTo>
                  <a:lnTo>
                    <a:pt x="90" y="109"/>
                  </a:lnTo>
                  <a:lnTo>
                    <a:pt x="94" y="104"/>
                  </a:lnTo>
                  <a:lnTo>
                    <a:pt x="99" y="99"/>
                  </a:lnTo>
                  <a:lnTo>
                    <a:pt x="103" y="94"/>
                  </a:lnTo>
                  <a:lnTo>
                    <a:pt x="70" y="67"/>
                  </a:lnTo>
                  <a:lnTo>
                    <a:pt x="69" y="74"/>
                  </a:lnTo>
                  <a:lnTo>
                    <a:pt x="66" y="80"/>
                  </a:lnTo>
                  <a:lnTo>
                    <a:pt x="61" y="84"/>
                  </a:lnTo>
                  <a:lnTo>
                    <a:pt x="55" y="8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6" name="Freeform 70"/>
            <p:cNvSpPr>
              <a:spLocks/>
            </p:cNvSpPr>
            <p:nvPr/>
          </p:nvSpPr>
          <p:spPr bwMode="auto">
            <a:xfrm>
              <a:off x="3484563" y="1868488"/>
              <a:ext cx="30162" cy="23812"/>
            </a:xfrm>
            <a:custGeom>
              <a:avLst/>
              <a:gdLst>
                <a:gd name="T0" fmla="*/ 0 w 38"/>
                <a:gd name="T1" fmla="*/ 0 h 30"/>
                <a:gd name="T2" fmla="*/ 0 w 38"/>
                <a:gd name="T3" fmla="*/ 1 h 30"/>
                <a:gd name="T4" fmla="*/ 0 w 38"/>
                <a:gd name="T5" fmla="*/ 1 h 30"/>
                <a:gd name="T6" fmla="*/ 0 w 38"/>
                <a:gd name="T7" fmla="*/ 2 h 30"/>
                <a:gd name="T8" fmla="*/ 0 w 38"/>
                <a:gd name="T9" fmla="*/ 3 h 30"/>
                <a:gd name="T10" fmla="*/ 33 w 38"/>
                <a:gd name="T11" fmla="*/ 30 h 30"/>
                <a:gd name="T12" fmla="*/ 34 w 38"/>
                <a:gd name="T13" fmla="*/ 27 h 30"/>
                <a:gd name="T14" fmla="*/ 36 w 38"/>
                <a:gd name="T15" fmla="*/ 24 h 30"/>
                <a:gd name="T16" fmla="*/ 37 w 38"/>
                <a:gd name="T17" fmla="*/ 20 h 30"/>
                <a:gd name="T18" fmla="*/ 38 w 38"/>
                <a:gd name="T19" fmla="*/ 17 h 30"/>
                <a:gd name="T20" fmla="*/ 0 w 38"/>
                <a:gd name="T21"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 h="30">
                  <a:moveTo>
                    <a:pt x="0" y="0"/>
                  </a:moveTo>
                  <a:lnTo>
                    <a:pt x="0" y="1"/>
                  </a:lnTo>
                  <a:lnTo>
                    <a:pt x="0" y="1"/>
                  </a:lnTo>
                  <a:lnTo>
                    <a:pt x="0" y="2"/>
                  </a:lnTo>
                  <a:lnTo>
                    <a:pt x="0" y="3"/>
                  </a:lnTo>
                  <a:lnTo>
                    <a:pt x="33" y="30"/>
                  </a:lnTo>
                  <a:lnTo>
                    <a:pt x="34" y="27"/>
                  </a:lnTo>
                  <a:lnTo>
                    <a:pt x="36" y="24"/>
                  </a:lnTo>
                  <a:lnTo>
                    <a:pt x="37" y="20"/>
                  </a:lnTo>
                  <a:lnTo>
                    <a:pt x="38" y="17"/>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7" name="Freeform 71"/>
            <p:cNvSpPr>
              <a:spLocks/>
            </p:cNvSpPr>
            <p:nvPr/>
          </p:nvSpPr>
          <p:spPr bwMode="auto">
            <a:xfrm>
              <a:off x="3605213" y="1817688"/>
              <a:ext cx="87312" cy="95250"/>
            </a:xfrm>
            <a:custGeom>
              <a:avLst/>
              <a:gdLst>
                <a:gd name="T0" fmla="*/ 56 w 111"/>
                <a:gd name="T1" fmla="*/ 86 h 120"/>
                <a:gd name="T2" fmla="*/ 49 w 111"/>
                <a:gd name="T3" fmla="*/ 83 h 120"/>
                <a:gd name="T4" fmla="*/ 44 w 111"/>
                <a:gd name="T5" fmla="*/ 76 h 120"/>
                <a:gd name="T6" fmla="*/ 42 w 111"/>
                <a:gd name="T7" fmla="*/ 68 h 120"/>
                <a:gd name="T8" fmla="*/ 41 w 111"/>
                <a:gd name="T9" fmla="*/ 60 h 120"/>
                <a:gd name="T10" fmla="*/ 41 w 111"/>
                <a:gd name="T11" fmla="*/ 52 h 120"/>
                <a:gd name="T12" fmla="*/ 43 w 111"/>
                <a:gd name="T13" fmla="*/ 45 h 120"/>
                <a:gd name="T14" fmla="*/ 48 w 111"/>
                <a:gd name="T15" fmla="*/ 39 h 120"/>
                <a:gd name="T16" fmla="*/ 56 w 111"/>
                <a:gd name="T17" fmla="*/ 37 h 120"/>
                <a:gd name="T18" fmla="*/ 64 w 111"/>
                <a:gd name="T19" fmla="*/ 39 h 120"/>
                <a:gd name="T20" fmla="*/ 68 w 111"/>
                <a:gd name="T21" fmla="*/ 45 h 120"/>
                <a:gd name="T22" fmla="*/ 71 w 111"/>
                <a:gd name="T23" fmla="*/ 52 h 120"/>
                <a:gd name="T24" fmla="*/ 71 w 111"/>
                <a:gd name="T25" fmla="*/ 60 h 120"/>
                <a:gd name="T26" fmla="*/ 71 w 111"/>
                <a:gd name="T27" fmla="*/ 61 h 120"/>
                <a:gd name="T28" fmla="*/ 71 w 111"/>
                <a:gd name="T29" fmla="*/ 61 h 120"/>
                <a:gd name="T30" fmla="*/ 71 w 111"/>
                <a:gd name="T31" fmla="*/ 62 h 120"/>
                <a:gd name="T32" fmla="*/ 71 w 111"/>
                <a:gd name="T33" fmla="*/ 64 h 120"/>
                <a:gd name="T34" fmla="*/ 107 w 111"/>
                <a:gd name="T35" fmla="*/ 81 h 120"/>
                <a:gd name="T36" fmla="*/ 109 w 111"/>
                <a:gd name="T37" fmla="*/ 75 h 120"/>
                <a:gd name="T38" fmla="*/ 110 w 111"/>
                <a:gd name="T39" fmla="*/ 71 h 120"/>
                <a:gd name="T40" fmla="*/ 111 w 111"/>
                <a:gd name="T41" fmla="*/ 65 h 120"/>
                <a:gd name="T42" fmla="*/ 111 w 111"/>
                <a:gd name="T43" fmla="*/ 59 h 120"/>
                <a:gd name="T44" fmla="*/ 110 w 111"/>
                <a:gd name="T45" fmla="*/ 48 h 120"/>
                <a:gd name="T46" fmla="*/ 107 w 111"/>
                <a:gd name="T47" fmla="*/ 36 h 120"/>
                <a:gd name="T48" fmla="*/ 103 w 111"/>
                <a:gd name="T49" fmla="*/ 27 h 120"/>
                <a:gd name="T50" fmla="*/ 96 w 111"/>
                <a:gd name="T51" fmla="*/ 18 h 120"/>
                <a:gd name="T52" fmla="*/ 88 w 111"/>
                <a:gd name="T53" fmla="*/ 11 h 120"/>
                <a:gd name="T54" fmla="*/ 79 w 111"/>
                <a:gd name="T55" fmla="*/ 5 h 120"/>
                <a:gd name="T56" fmla="*/ 68 w 111"/>
                <a:gd name="T57" fmla="*/ 1 h 120"/>
                <a:gd name="T58" fmla="*/ 56 w 111"/>
                <a:gd name="T59" fmla="*/ 0 h 120"/>
                <a:gd name="T60" fmla="*/ 43 w 111"/>
                <a:gd name="T61" fmla="*/ 1 h 120"/>
                <a:gd name="T62" fmla="*/ 33 w 111"/>
                <a:gd name="T63" fmla="*/ 5 h 120"/>
                <a:gd name="T64" fmla="*/ 23 w 111"/>
                <a:gd name="T65" fmla="*/ 11 h 120"/>
                <a:gd name="T66" fmla="*/ 15 w 111"/>
                <a:gd name="T67" fmla="*/ 18 h 120"/>
                <a:gd name="T68" fmla="*/ 8 w 111"/>
                <a:gd name="T69" fmla="*/ 27 h 120"/>
                <a:gd name="T70" fmla="*/ 4 w 111"/>
                <a:gd name="T71" fmla="*/ 36 h 120"/>
                <a:gd name="T72" fmla="*/ 1 w 111"/>
                <a:gd name="T73" fmla="*/ 48 h 120"/>
                <a:gd name="T74" fmla="*/ 0 w 111"/>
                <a:gd name="T75" fmla="*/ 59 h 120"/>
                <a:gd name="T76" fmla="*/ 1 w 111"/>
                <a:gd name="T77" fmla="*/ 72 h 120"/>
                <a:gd name="T78" fmla="*/ 4 w 111"/>
                <a:gd name="T79" fmla="*/ 83 h 120"/>
                <a:gd name="T80" fmla="*/ 8 w 111"/>
                <a:gd name="T81" fmla="*/ 94 h 120"/>
                <a:gd name="T82" fmla="*/ 14 w 111"/>
                <a:gd name="T83" fmla="*/ 103 h 120"/>
                <a:gd name="T84" fmla="*/ 22 w 111"/>
                <a:gd name="T85" fmla="*/ 110 h 120"/>
                <a:gd name="T86" fmla="*/ 31 w 111"/>
                <a:gd name="T87" fmla="*/ 116 h 120"/>
                <a:gd name="T88" fmla="*/ 43 w 111"/>
                <a:gd name="T89" fmla="*/ 119 h 120"/>
                <a:gd name="T90" fmla="*/ 56 w 111"/>
                <a:gd name="T91" fmla="*/ 120 h 120"/>
                <a:gd name="T92" fmla="*/ 64 w 111"/>
                <a:gd name="T93" fmla="*/ 120 h 120"/>
                <a:gd name="T94" fmla="*/ 71 w 111"/>
                <a:gd name="T95" fmla="*/ 118 h 120"/>
                <a:gd name="T96" fmla="*/ 77 w 111"/>
                <a:gd name="T97" fmla="*/ 116 h 120"/>
                <a:gd name="T98" fmla="*/ 84 w 111"/>
                <a:gd name="T99" fmla="*/ 113 h 120"/>
                <a:gd name="T100" fmla="*/ 90 w 111"/>
                <a:gd name="T101" fmla="*/ 109 h 120"/>
                <a:gd name="T102" fmla="*/ 95 w 111"/>
                <a:gd name="T103" fmla="*/ 104 h 120"/>
                <a:gd name="T104" fmla="*/ 99 w 111"/>
                <a:gd name="T105" fmla="*/ 99 h 120"/>
                <a:gd name="T106" fmla="*/ 103 w 111"/>
                <a:gd name="T107" fmla="*/ 94 h 120"/>
                <a:gd name="T108" fmla="*/ 69 w 111"/>
                <a:gd name="T109" fmla="*/ 67 h 120"/>
                <a:gd name="T110" fmla="*/ 68 w 111"/>
                <a:gd name="T111" fmla="*/ 74 h 120"/>
                <a:gd name="T112" fmla="*/ 66 w 111"/>
                <a:gd name="T113" fmla="*/ 80 h 120"/>
                <a:gd name="T114" fmla="*/ 61 w 111"/>
                <a:gd name="T115" fmla="*/ 84 h 120"/>
                <a:gd name="T116" fmla="*/ 56 w 111"/>
                <a:gd name="T117" fmla="*/ 8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11" h="120">
                  <a:moveTo>
                    <a:pt x="56" y="86"/>
                  </a:moveTo>
                  <a:lnTo>
                    <a:pt x="49" y="83"/>
                  </a:lnTo>
                  <a:lnTo>
                    <a:pt x="44" y="76"/>
                  </a:lnTo>
                  <a:lnTo>
                    <a:pt x="42" y="68"/>
                  </a:lnTo>
                  <a:lnTo>
                    <a:pt x="41" y="60"/>
                  </a:lnTo>
                  <a:lnTo>
                    <a:pt x="41" y="52"/>
                  </a:lnTo>
                  <a:lnTo>
                    <a:pt x="43" y="45"/>
                  </a:lnTo>
                  <a:lnTo>
                    <a:pt x="48" y="39"/>
                  </a:lnTo>
                  <a:lnTo>
                    <a:pt x="56" y="37"/>
                  </a:lnTo>
                  <a:lnTo>
                    <a:pt x="64" y="39"/>
                  </a:lnTo>
                  <a:lnTo>
                    <a:pt x="68" y="45"/>
                  </a:lnTo>
                  <a:lnTo>
                    <a:pt x="71" y="52"/>
                  </a:lnTo>
                  <a:lnTo>
                    <a:pt x="71" y="60"/>
                  </a:lnTo>
                  <a:lnTo>
                    <a:pt x="71" y="61"/>
                  </a:lnTo>
                  <a:lnTo>
                    <a:pt x="71" y="61"/>
                  </a:lnTo>
                  <a:lnTo>
                    <a:pt x="71" y="62"/>
                  </a:lnTo>
                  <a:lnTo>
                    <a:pt x="71" y="64"/>
                  </a:lnTo>
                  <a:lnTo>
                    <a:pt x="107" y="81"/>
                  </a:lnTo>
                  <a:lnTo>
                    <a:pt x="109" y="75"/>
                  </a:lnTo>
                  <a:lnTo>
                    <a:pt x="110" y="71"/>
                  </a:lnTo>
                  <a:lnTo>
                    <a:pt x="111" y="65"/>
                  </a:lnTo>
                  <a:lnTo>
                    <a:pt x="111" y="59"/>
                  </a:lnTo>
                  <a:lnTo>
                    <a:pt x="110" y="48"/>
                  </a:lnTo>
                  <a:lnTo>
                    <a:pt x="107" y="36"/>
                  </a:lnTo>
                  <a:lnTo>
                    <a:pt x="103" y="27"/>
                  </a:lnTo>
                  <a:lnTo>
                    <a:pt x="96" y="18"/>
                  </a:lnTo>
                  <a:lnTo>
                    <a:pt x="88" y="11"/>
                  </a:lnTo>
                  <a:lnTo>
                    <a:pt x="79" y="5"/>
                  </a:lnTo>
                  <a:lnTo>
                    <a:pt x="68" y="1"/>
                  </a:lnTo>
                  <a:lnTo>
                    <a:pt x="56" y="0"/>
                  </a:lnTo>
                  <a:lnTo>
                    <a:pt x="43" y="1"/>
                  </a:lnTo>
                  <a:lnTo>
                    <a:pt x="33" y="5"/>
                  </a:lnTo>
                  <a:lnTo>
                    <a:pt x="23" y="11"/>
                  </a:lnTo>
                  <a:lnTo>
                    <a:pt x="15" y="18"/>
                  </a:lnTo>
                  <a:lnTo>
                    <a:pt x="8" y="27"/>
                  </a:lnTo>
                  <a:lnTo>
                    <a:pt x="4" y="36"/>
                  </a:lnTo>
                  <a:lnTo>
                    <a:pt x="1" y="48"/>
                  </a:lnTo>
                  <a:lnTo>
                    <a:pt x="0" y="59"/>
                  </a:lnTo>
                  <a:lnTo>
                    <a:pt x="1" y="72"/>
                  </a:lnTo>
                  <a:lnTo>
                    <a:pt x="4" y="83"/>
                  </a:lnTo>
                  <a:lnTo>
                    <a:pt x="8" y="94"/>
                  </a:lnTo>
                  <a:lnTo>
                    <a:pt x="14" y="103"/>
                  </a:lnTo>
                  <a:lnTo>
                    <a:pt x="22" y="110"/>
                  </a:lnTo>
                  <a:lnTo>
                    <a:pt x="31" y="116"/>
                  </a:lnTo>
                  <a:lnTo>
                    <a:pt x="43" y="119"/>
                  </a:lnTo>
                  <a:lnTo>
                    <a:pt x="56" y="120"/>
                  </a:lnTo>
                  <a:lnTo>
                    <a:pt x="64" y="120"/>
                  </a:lnTo>
                  <a:lnTo>
                    <a:pt x="71" y="118"/>
                  </a:lnTo>
                  <a:lnTo>
                    <a:pt x="77" y="116"/>
                  </a:lnTo>
                  <a:lnTo>
                    <a:pt x="84" y="113"/>
                  </a:lnTo>
                  <a:lnTo>
                    <a:pt x="90" y="109"/>
                  </a:lnTo>
                  <a:lnTo>
                    <a:pt x="95" y="104"/>
                  </a:lnTo>
                  <a:lnTo>
                    <a:pt x="99" y="99"/>
                  </a:lnTo>
                  <a:lnTo>
                    <a:pt x="103" y="94"/>
                  </a:lnTo>
                  <a:lnTo>
                    <a:pt x="69" y="67"/>
                  </a:lnTo>
                  <a:lnTo>
                    <a:pt x="68" y="74"/>
                  </a:lnTo>
                  <a:lnTo>
                    <a:pt x="66" y="80"/>
                  </a:lnTo>
                  <a:lnTo>
                    <a:pt x="61" y="84"/>
                  </a:lnTo>
                  <a:lnTo>
                    <a:pt x="56" y="8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8" name="Freeform 72"/>
            <p:cNvSpPr>
              <a:spLocks/>
            </p:cNvSpPr>
            <p:nvPr/>
          </p:nvSpPr>
          <p:spPr bwMode="auto">
            <a:xfrm>
              <a:off x="3659188" y="1868488"/>
              <a:ext cx="30162" cy="23812"/>
            </a:xfrm>
            <a:custGeom>
              <a:avLst/>
              <a:gdLst>
                <a:gd name="T0" fmla="*/ 2 w 38"/>
                <a:gd name="T1" fmla="*/ 0 h 30"/>
                <a:gd name="T2" fmla="*/ 2 w 38"/>
                <a:gd name="T3" fmla="*/ 1 h 30"/>
                <a:gd name="T4" fmla="*/ 2 w 38"/>
                <a:gd name="T5" fmla="*/ 1 h 30"/>
                <a:gd name="T6" fmla="*/ 2 w 38"/>
                <a:gd name="T7" fmla="*/ 2 h 30"/>
                <a:gd name="T8" fmla="*/ 0 w 38"/>
                <a:gd name="T9" fmla="*/ 3 h 30"/>
                <a:gd name="T10" fmla="*/ 34 w 38"/>
                <a:gd name="T11" fmla="*/ 30 h 30"/>
                <a:gd name="T12" fmla="*/ 35 w 38"/>
                <a:gd name="T13" fmla="*/ 27 h 30"/>
                <a:gd name="T14" fmla="*/ 36 w 38"/>
                <a:gd name="T15" fmla="*/ 24 h 30"/>
                <a:gd name="T16" fmla="*/ 37 w 38"/>
                <a:gd name="T17" fmla="*/ 20 h 30"/>
                <a:gd name="T18" fmla="*/ 38 w 38"/>
                <a:gd name="T19" fmla="*/ 17 h 30"/>
                <a:gd name="T20" fmla="*/ 2 w 38"/>
                <a:gd name="T21"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 h="30">
                  <a:moveTo>
                    <a:pt x="2" y="0"/>
                  </a:moveTo>
                  <a:lnTo>
                    <a:pt x="2" y="1"/>
                  </a:lnTo>
                  <a:lnTo>
                    <a:pt x="2" y="1"/>
                  </a:lnTo>
                  <a:lnTo>
                    <a:pt x="2" y="2"/>
                  </a:lnTo>
                  <a:lnTo>
                    <a:pt x="0" y="3"/>
                  </a:lnTo>
                  <a:lnTo>
                    <a:pt x="34" y="30"/>
                  </a:lnTo>
                  <a:lnTo>
                    <a:pt x="35" y="27"/>
                  </a:lnTo>
                  <a:lnTo>
                    <a:pt x="36" y="24"/>
                  </a:lnTo>
                  <a:lnTo>
                    <a:pt x="37" y="20"/>
                  </a:lnTo>
                  <a:lnTo>
                    <a:pt x="38" y="17"/>
                  </a:lnTo>
                  <a:lnTo>
                    <a:pt x="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9" name="Freeform 73"/>
            <p:cNvSpPr>
              <a:spLocks/>
            </p:cNvSpPr>
            <p:nvPr/>
          </p:nvSpPr>
          <p:spPr bwMode="auto">
            <a:xfrm>
              <a:off x="3787775" y="1817688"/>
              <a:ext cx="87312" cy="95250"/>
            </a:xfrm>
            <a:custGeom>
              <a:avLst/>
              <a:gdLst>
                <a:gd name="T0" fmla="*/ 55 w 109"/>
                <a:gd name="T1" fmla="*/ 86 h 120"/>
                <a:gd name="T2" fmla="*/ 48 w 109"/>
                <a:gd name="T3" fmla="*/ 83 h 120"/>
                <a:gd name="T4" fmla="*/ 44 w 109"/>
                <a:gd name="T5" fmla="*/ 76 h 120"/>
                <a:gd name="T6" fmla="*/ 41 w 109"/>
                <a:gd name="T7" fmla="*/ 68 h 120"/>
                <a:gd name="T8" fmla="*/ 40 w 109"/>
                <a:gd name="T9" fmla="*/ 60 h 120"/>
                <a:gd name="T10" fmla="*/ 40 w 109"/>
                <a:gd name="T11" fmla="*/ 52 h 120"/>
                <a:gd name="T12" fmla="*/ 42 w 109"/>
                <a:gd name="T13" fmla="*/ 45 h 120"/>
                <a:gd name="T14" fmla="*/ 47 w 109"/>
                <a:gd name="T15" fmla="*/ 39 h 120"/>
                <a:gd name="T16" fmla="*/ 55 w 109"/>
                <a:gd name="T17" fmla="*/ 37 h 120"/>
                <a:gd name="T18" fmla="*/ 63 w 109"/>
                <a:gd name="T19" fmla="*/ 39 h 120"/>
                <a:gd name="T20" fmla="*/ 68 w 109"/>
                <a:gd name="T21" fmla="*/ 45 h 120"/>
                <a:gd name="T22" fmla="*/ 70 w 109"/>
                <a:gd name="T23" fmla="*/ 52 h 120"/>
                <a:gd name="T24" fmla="*/ 70 w 109"/>
                <a:gd name="T25" fmla="*/ 60 h 120"/>
                <a:gd name="T26" fmla="*/ 70 w 109"/>
                <a:gd name="T27" fmla="*/ 61 h 120"/>
                <a:gd name="T28" fmla="*/ 70 w 109"/>
                <a:gd name="T29" fmla="*/ 61 h 120"/>
                <a:gd name="T30" fmla="*/ 70 w 109"/>
                <a:gd name="T31" fmla="*/ 62 h 120"/>
                <a:gd name="T32" fmla="*/ 70 w 109"/>
                <a:gd name="T33" fmla="*/ 64 h 120"/>
                <a:gd name="T34" fmla="*/ 107 w 109"/>
                <a:gd name="T35" fmla="*/ 81 h 120"/>
                <a:gd name="T36" fmla="*/ 108 w 109"/>
                <a:gd name="T37" fmla="*/ 75 h 120"/>
                <a:gd name="T38" fmla="*/ 108 w 109"/>
                <a:gd name="T39" fmla="*/ 71 h 120"/>
                <a:gd name="T40" fmla="*/ 109 w 109"/>
                <a:gd name="T41" fmla="*/ 65 h 120"/>
                <a:gd name="T42" fmla="*/ 109 w 109"/>
                <a:gd name="T43" fmla="*/ 59 h 120"/>
                <a:gd name="T44" fmla="*/ 108 w 109"/>
                <a:gd name="T45" fmla="*/ 48 h 120"/>
                <a:gd name="T46" fmla="*/ 106 w 109"/>
                <a:gd name="T47" fmla="*/ 36 h 120"/>
                <a:gd name="T48" fmla="*/ 101 w 109"/>
                <a:gd name="T49" fmla="*/ 27 h 120"/>
                <a:gd name="T50" fmla="*/ 95 w 109"/>
                <a:gd name="T51" fmla="*/ 18 h 120"/>
                <a:gd name="T52" fmla="*/ 87 w 109"/>
                <a:gd name="T53" fmla="*/ 11 h 120"/>
                <a:gd name="T54" fmla="*/ 78 w 109"/>
                <a:gd name="T55" fmla="*/ 5 h 120"/>
                <a:gd name="T56" fmla="*/ 68 w 109"/>
                <a:gd name="T57" fmla="*/ 1 h 120"/>
                <a:gd name="T58" fmla="*/ 55 w 109"/>
                <a:gd name="T59" fmla="*/ 0 h 120"/>
                <a:gd name="T60" fmla="*/ 42 w 109"/>
                <a:gd name="T61" fmla="*/ 1 h 120"/>
                <a:gd name="T62" fmla="*/ 32 w 109"/>
                <a:gd name="T63" fmla="*/ 5 h 120"/>
                <a:gd name="T64" fmla="*/ 23 w 109"/>
                <a:gd name="T65" fmla="*/ 11 h 120"/>
                <a:gd name="T66" fmla="*/ 15 w 109"/>
                <a:gd name="T67" fmla="*/ 18 h 120"/>
                <a:gd name="T68" fmla="*/ 8 w 109"/>
                <a:gd name="T69" fmla="*/ 27 h 120"/>
                <a:gd name="T70" fmla="*/ 3 w 109"/>
                <a:gd name="T71" fmla="*/ 36 h 120"/>
                <a:gd name="T72" fmla="*/ 1 w 109"/>
                <a:gd name="T73" fmla="*/ 48 h 120"/>
                <a:gd name="T74" fmla="*/ 0 w 109"/>
                <a:gd name="T75" fmla="*/ 59 h 120"/>
                <a:gd name="T76" fmla="*/ 1 w 109"/>
                <a:gd name="T77" fmla="*/ 72 h 120"/>
                <a:gd name="T78" fmla="*/ 3 w 109"/>
                <a:gd name="T79" fmla="*/ 83 h 120"/>
                <a:gd name="T80" fmla="*/ 8 w 109"/>
                <a:gd name="T81" fmla="*/ 94 h 120"/>
                <a:gd name="T82" fmla="*/ 14 w 109"/>
                <a:gd name="T83" fmla="*/ 103 h 120"/>
                <a:gd name="T84" fmla="*/ 22 w 109"/>
                <a:gd name="T85" fmla="*/ 110 h 120"/>
                <a:gd name="T86" fmla="*/ 31 w 109"/>
                <a:gd name="T87" fmla="*/ 116 h 120"/>
                <a:gd name="T88" fmla="*/ 42 w 109"/>
                <a:gd name="T89" fmla="*/ 119 h 120"/>
                <a:gd name="T90" fmla="*/ 55 w 109"/>
                <a:gd name="T91" fmla="*/ 120 h 120"/>
                <a:gd name="T92" fmla="*/ 63 w 109"/>
                <a:gd name="T93" fmla="*/ 120 h 120"/>
                <a:gd name="T94" fmla="*/ 70 w 109"/>
                <a:gd name="T95" fmla="*/ 118 h 120"/>
                <a:gd name="T96" fmla="*/ 77 w 109"/>
                <a:gd name="T97" fmla="*/ 116 h 120"/>
                <a:gd name="T98" fmla="*/ 84 w 109"/>
                <a:gd name="T99" fmla="*/ 113 h 120"/>
                <a:gd name="T100" fmla="*/ 89 w 109"/>
                <a:gd name="T101" fmla="*/ 109 h 120"/>
                <a:gd name="T102" fmla="*/ 93 w 109"/>
                <a:gd name="T103" fmla="*/ 104 h 120"/>
                <a:gd name="T104" fmla="*/ 98 w 109"/>
                <a:gd name="T105" fmla="*/ 99 h 120"/>
                <a:gd name="T106" fmla="*/ 101 w 109"/>
                <a:gd name="T107" fmla="*/ 94 h 120"/>
                <a:gd name="T108" fmla="*/ 70 w 109"/>
                <a:gd name="T109" fmla="*/ 67 h 120"/>
                <a:gd name="T110" fmla="*/ 69 w 109"/>
                <a:gd name="T111" fmla="*/ 74 h 120"/>
                <a:gd name="T112" fmla="*/ 65 w 109"/>
                <a:gd name="T113" fmla="*/ 80 h 120"/>
                <a:gd name="T114" fmla="*/ 61 w 109"/>
                <a:gd name="T115" fmla="*/ 84 h 120"/>
                <a:gd name="T116" fmla="*/ 55 w 109"/>
                <a:gd name="T117" fmla="*/ 8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09" h="120">
                  <a:moveTo>
                    <a:pt x="55" y="86"/>
                  </a:moveTo>
                  <a:lnTo>
                    <a:pt x="48" y="83"/>
                  </a:lnTo>
                  <a:lnTo>
                    <a:pt x="44" y="76"/>
                  </a:lnTo>
                  <a:lnTo>
                    <a:pt x="41" y="68"/>
                  </a:lnTo>
                  <a:lnTo>
                    <a:pt x="40" y="60"/>
                  </a:lnTo>
                  <a:lnTo>
                    <a:pt x="40" y="52"/>
                  </a:lnTo>
                  <a:lnTo>
                    <a:pt x="42" y="45"/>
                  </a:lnTo>
                  <a:lnTo>
                    <a:pt x="47" y="39"/>
                  </a:lnTo>
                  <a:lnTo>
                    <a:pt x="55" y="37"/>
                  </a:lnTo>
                  <a:lnTo>
                    <a:pt x="63" y="39"/>
                  </a:lnTo>
                  <a:lnTo>
                    <a:pt x="68" y="45"/>
                  </a:lnTo>
                  <a:lnTo>
                    <a:pt x="70" y="52"/>
                  </a:lnTo>
                  <a:lnTo>
                    <a:pt x="70" y="60"/>
                  </a:lnTo>
                  <a:lnTo>
                    <a:pt x="70" y="61"/>
                  </a:lnTo>
                  <a:lnTo>
                    <a:pt x="70" y="61"/>
                  </a:lnTo>
                  <a:lnTo>
                    <a:pt x="70" y="62"/>
                  </a:lnTo>
                  <a:lnTo>
                    <a:pt x="70" y="64"/>
                  </a:lnTo>
                  <a:lnTo>
                    <a:pt x="107" y="81"/>
                  </a:lnTo>
                  <a:lnTo>
                    <a:pt x="108" y="75"/>
                  </a:lnTo>
                  <a:lnTo>
                    <a:pt x="108" y="71"/>
                  </a:lnTo>
                  <a:lnTo>
                    <a:pt x="109" y="65"/>
                  </a:lnTo>
                  <a:lnTo>
                    <a:pt x="109" y="59"/>
                  </a:lnTo>
                  <a:lnTo>
                    <a:pt x="108" y="48"/>
                  </a:lnTo>
                  <a:lnTo>
                    <a:pt x="106" y="36"/>
                  </a:lnTo>
                  <a:lnTo>
                    <a:pt x="101" y="27"/>
                  </a:lnTo>
                  <a:lnTo>
                    <a:pt x="95" y="18"/>
                  </a:lnTo>
                  <a:lnTo>
                    <a:pt x="87" y="11"/>
                  </a:lnTo>
                  <a:lnTo>
                    <a:pt x="78" y="5"/>
                  </a:lnTo>
                  <a:lnTo>
                    <a:pt x="68" y="1"/>
                  </a:lnTo>
                  <a:lnTo>
                    <a:pt x="55" y="0"/>
                  </a:lnTo>
                  <a:lnTo>
                    <a:pt x="42" y="1"/>
                  </a:lnTo>
                  <a:lnTo>
                    <a:pt x="32" y="5"/>
                  </a:lnTo>
                  <a:lnTo>
                    <a:pt x="23" y="11"/>
                  </a:lnTo>
                  <a:lnTo>
                    <a:pt x="15" y="18"/>
                  </a:lnTo>
                  <a:lnTo>
                    <a:pt x="8" y="27"/>
                  </a:lnTo>
                  <a:lnTo>
                    <a:pt x="3" y="36"/>
                  </a:lnTo>
                  <a:lnTo>
                    <a:pt x="1" y="48"/>
                  </a:lnTo>
                  <a:lnTo>
                    <a:pt x="0" y="59"/>
                  </a:lnTo>
                  <a:lnTo>
                    <a:pt x="1" y="72"/>
                  </a:lnTo>
                  <a:lnTo>
                    <a:pt x="3" y="83"/>
                  </a:lnTo>
                  <a:lnTo>
                    <a:pt x="8" y="94"/>
                  </a:lnTo>
                  <a:lnTo>
                    <a:pt x="14" y="103"/>
                  </a:lnTo>
                  <a:lnTo>
                    <a:pt x="22" y="110"/>
                  </a:lnTo>
                  <a:lnTo>
                    <a:pt x="31" y="116"/>
                  </a:lnTo>
                  <a:lnTo>
                    <a:pt x="42" y="119"/>
                  </a:lnTo>
                  <a:lnTo>
                    <a:pt x="55" y="120"/>
                  </a:lnTo>
                  <a:lnTo>
                    <a:pt x="63" y="120"/>
                  </a:lnTo>
                  <a:lnTo>
                    <a:pt x="70" y="118"/>
                  </a:lnTo>
                  <a:lnTo>
                    <a:pt x="77" y="116"/>
                  </a:lnTo>
                  <a:lnTo>
                    <a:pt x="84" y="113"/>
                  </a:lnTo>
                  <a:lnTo>
                    <a:pt x="89" y="109"/>
                  </a:lnTo>
                  <a:lnTo>
                    <a:pt x="93" y="104"/>
                  </a:lnTo>
                  <a:lnTo>
                    <a:pt x="98" y="99"/>
                  </a:lnTo>
                  <a:lnTo>
                    <a:pt x="101" y="94"/>
                  </a:lnTo>
                  <a:lnTo>
                    <a:pt x="70" y="67"/>
                  </a:lnTo>
                  <a:lnTo>
                    <a:pt x="69" y="74"/>
                  </a:lnTo>
                  <a:lnTo>
                    <a:pt x="65" y="80"/>
                  </a:lnTo>
                  <a:lnTo>
                    <a:pt x="61" y="84"/>
                  </a:lnTo>
                  <a:lnTo>
                    <a:pt x="55" y="8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0" name="Freeform 74"/>
            <p:cNvSpPr>
              <a:spLocks/>
            </p:cNvSpPr>
            <p:nvPr/>
          </p:nvSpPr>
          <p:spPr bwMode="auto">
            <a:xfrm>
              <a:off x="3844925" y="1868488"/>
              <a:ext cx="28575" cy="23812"/>
            </a:xfrm>
            <a:custGeom>
              <a:avLst/>
              <a:gdLst>
                <a:gd name="T0" fmla="*/ 0 w 37"/>
                <a:gd name="T1" fmla="*/ 0 h 30"/>
                <a:gd name="T2" fmla="*/ 0 w 37"/>
                <a:gd name="T3" fmla="*/ 1 h 30"/>
                <a:gd name="T4" fmla="*/ 0 w 37"/>
                <a:gd name="T5" fmla="*/ 1 h 30"/>
                <a:gd name="T6" fmla="*/ 0 w 37"/>
                <a:gd name="T7" fmla="*/ 2 h 30"/>
                <a:gd name="T8" fmla="*/ 0 w 37"/>
                <a:gd name="T9" fmla="*/ 3 h 30"/>
                <a:gd name="T10" fmla="*/ 31 w 37"/>
                <a:gd name="T11" fmla="*/ 30 h 30"/>
                <a:gd name="T12" fmla="*/ 32 w 37"/>
                <a:gd name="T13" fmla="*/ 27 h 30"/>
                <a:gd name="T14" fmla="*/ 35 w 37"/>
                <a:gd name="T15" fmla="*/ 24 h 30"/>
                <a:gd name="T16" fmla="*/ 36 w 37"/>
                <a:gd name="T17" fmla="*/ 20 h 30"/>
                <a:gd name="T18" fmla="*/ 37 w 37"/>
                <a:gd name="T19" fmla="*/ 17 h 30"/>
                <a:gd name="T20" fmla="*/ 0 w 37"/>
                <a:gd name="T21"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 h="30">
                  <a:moveTo>
                    <a:pt x="0" y="0"/>
                  </a:moveTo>
                  <a:lnTo>
                    <a:pt x="0" y="1"/>
                  </a:lnTo>
                  <a:lnTo>
                    <a:pt x="0" y="1"/>
                  </a:lnTo>
                  <a:lnTo>
                    <a:pt x="0" y="2"/>
                  </a:lnTo>
                  <a:lnTo>
                    <a:pt x="0" y="3"/>
                  </a:lnTo>
                  <a:lnTo>
                    <a:pt x="31" y="30"/>
                  </a:lnTo>
                  <a:lnTo>
                    <a:pt x="32" y="27"/>
                  </a:lnTo>
                  <a:lnTo>
                    <a:pt x="35" y="24"/>
                  </a:lnTo>
                  <a:lnTo>
                    <a:pt x="36" y="20"/>
                  </a:lnTo>
                  <a:lnTo>
                    <a:pt x="37" y="17"/>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1" name="Freeform 75"/>
            <p:cNvSpPr>
              <a:spLocks/>
            </p:cNvSpPr>
            <p:nvPr/>
          </p:nvSpPr>
          <p:spPr bwMode="auto">
            <a:xfrm>
              <a:off x="3898900" y="1817688"/>
              <a:ext cx="87312" cy="95250"/>
            </a:xfrm>
            <a:custGeom>
              <a:avLst/>
              <a:gdLst>
                <a:gd name="T0" fmla="*/ 55 w 111"/>
                <a:gd name="T1" fmla="*/ 86 h 120"/>
                <a:gd name="T2" fmla="*/ 48 w 111"/>
                <a:gd name="T3" fmla="*/ 83 h 120"/>
                <a:gd name="T4" fmla="*/ 44 w 111"/>
                <a:gd name="T5" fmla="*/ 76 h 120"/>
                <a:gd name="T6" fmla="*/ 42 w 111"/>
                <a:gd name="T7" fmla="*/ 68 h 120"/>
                <a:gd name="T8" fmla="*/ 40 w 111"/>
                <a:gd name="T9" fmla="*/ 60 h 120"/>
                <a:gd name="T10" fmla="*/ 40 w 111"/>
                <a:gd name="T11" fmla="*/ 52 h 120"/>
                <a:gd name="T12" fmla="*/ 43 w 111"/>
                <a:gd name="T13" fmla="*/ 45 h 120"/>
                <a:gd name="T14" fmla="*/ 47 w 111"/>
                <a:gd name="T15" fmla="*/ 39 h 120"/>
                <a:gd name="T16" fmla="*/ 55 w 111"/>
                <a:gd name="T17" fmla="*/ 37 h 120"/>
                <a:gd name="T18" fmla="*/ 63 w 111"/>
                <a:gd name="T19" fmla="*/ 39 h 120"/>
                <a:gd name="T20" fmla="*/ 68 w 111"/>
                <a:gd name="T21" fmla="*/ 45 h 120"/>
                <a:gd name="T22" fmla="*/ 70 w 111"/>
                <a:gd name="T23" fmla="*/ 52 h 120"/>
                <a:gd name="T24" fmla="*/ 70 w 111"/>
                <a:gd name="T25" fmla="*/ 60 h 120"/>
                <a:gd name="T26" fmla="*/ 70 w 111"/>
                <a:gd name="T27" fmla="*/ 61 h 120"/>
                <a:gd name="T28" fmla="*/ 70 w 111"/>
                <a:gd name="T29" fmla="*/ 61 h 120"/>
                <a:gd name="T30" fmla="*/ 70 w 111"/>
                <a:gd name="T31" fmla="*/ 62 h 120"/>
                <a:gd name="T32" fmla="*/ 70 w 111"/>
                <a:gd name="T33" fmla="*/ 64 h 120"/>
                <a:gd name="T34" fmla="*/ 108 w 111"/>
                <a:gd name="T35" fmla="*/ 81 h 120"/>
                <a:gd name="T36" fmla="*/ 109 w 111"/>
                <a:gd name="T37" fmla="*/ 75 h 120"/>
                <a:gd name="T38" fmla="*/ 109 w 111"/>
                <a:gd name="T39" fmla="*/ 71 h 120"/>
                <a:gd name="T40" fmla="*/ 111 w 111"/>
                <a:gd name="T41" fmla="*/ 65 h 120"/>
                <a:gd name="T42" fmla="*/ 111 w 111"/>
                <a:gd name="T43" fmla="*/ 59 h 120"/>
                <a:gd name="T44" fmla="*/ 109 w 111"/>
                <a:gd name="T45" fmla="*/ 48 h 120"/>
                <a:gd name="T46" fmla="*/ 107 w 111"/>
                <a:gd name="T47" fmla="*/ 36 h 120"/>
                <a:gd name="T48" fmla="*/ 103 w 111"/>
                <a:gd name="T49" fmla="*/ 27 h 120"/>
                <a:gd name="T50" fmla="*/ 97 w 111"/>
                <a:gd name="T51" fmla="*/ 18 h 120"/>
                <a:gd name="T52" fmla="*/ 89 w 111"/>
                <a:gd name="T53" fmla="*/ 11 h 120"/>
                <a:gd name="T54" fmla="*/ 80 w 111"/>
                <a:gd name="T55" fmla="*/ 5 h 120"/>
                <a:gd name="T56" fmla="*/ 68 w 111"/>
                <a:gd name="T57" fmla="*/ 1 h 120"/>
                <a:gd name="T58" fmla="*/ 55 w 111"/>
                <a:gd name="T59" fmla="*/ 0 h 120"/>
                <a:gd name="T60" fmla="*/ 43 w 111"/>
                <a:gd name="T61" fmla="*/ 1 h 120"/>
                <a:gd name="T62" fmla="*/ 32 w 111"/>
                <a:gd name="T63" fmla="*/ 5 h 120"/>
                <a:gd name="T64" fmla="*/ 23 w 111"/>
                <a:gd name="T65" fmla="*/ 11 h 120"/>
                <a:gd name="T66" fmla="*/ 15 w 111"/>
                <a:gd name="T67" fmla="*/ 18 h 120"/>
                <a:gd name="T68" fmla="*/ 8 w 111"/>
                <a:gd name="T69" fmla="*/ 27 h 120"/>
                <a:gd name="T70" fmla="*/ 4 w 111"/>
                <a:gd name="T71" fmla="*/ 36 h 120"/>
                <a:gd name="T72" fmla="*/ 1 w 111"/>
                <a:gd name="T73" fmla="*/ 48 h 120"/>
                <a:gd name="T74" fmla="*/ 0 w 111"/>
                <a:gd name="T75" fmla="*/ 59 h 120"/>
                <a:gd name="T76" fmla="*/ 1 w 111"/>
                <a:gd name="T77" fmla="*/ 72 h 120"/>
                <a:gd name="T78" fmla="*/ 4 w 111"/>
                <a:gd name="T79" fmla="*/ 83 h 120"/>
                <a:gd name="T80" fmla="*/ 8 w 111"/>
                <a:gd name="T81" fmla="*/ 94 h 120"/>
                <a:gd name="T82" fmla="*/ 14 w 111"/>
                <a:gd name="T83" fmla="*/ 103 h 120"/>
                <a:gd name="T84" fmla="*/ 22 w 111"/>
                <a:gd name="T85" fmla="*/ 110 h 120"/>
                <a:gd name="T86" fmla="*/ 31 w 111"/>
                <a:gd name="T87" fmla="*/ 116 h 120"/>
                <a:gd name="T88" fmla="*/ 43 w 111"/>
                <a:gd name="T89" fmla="*/ 119 h 120"/>
                <a:gd name="T90" fmla="*/ 55 w 111"/>
                <a:gd name="T91" fmla="*/ 120 h 120"/>
                <a:gd name="T92" fmla="*/ 63 w 111"/>
                <a:gd name="T93" fmla="*/ 120 h 120"/>
                <a:gd name="T94" fmla="*/ 70 w 111"/>
                <a:gd name="T95" fmla="*/ 118 h 120"/>
                <a:gd name="T96" fmla="*/ 77 w 111"/>
                <a:gd name="T97" fmla="*/ 116 h 120"/>
                <a:gd name="T98" fmla="*/ 84 w 111"/>
                <a:gd name="T99" fmla="*/ 113 h 120"/>
                <a:gd name="T100" fmla="*/ 90 w 111"/>
                <a:gd name="T101" fmla="*/ 109 h 120"/>
                <a:gd name="T102" fmla="*/ 95 w 111"/>
                <a:gd name="T103" fmla="*/ 104 h 120"/>
                <a:gd name="T104" fmla="*/ 99 w 111"/>
                <a:gd name="T105" fmla="*/ 99 h 120"/>
                <a:gd name="T106" fmla="*/ 103 w 111"/>
                <a:gd name="T107" fmla="*/ 94 h 120"/>
                <a:gd name="T108" fmla="*/ 70 w 111"/>
                <a:gd name="T109" fmla="*/ 67 h 120"/>
                <a:gd name="T110" fmla="*/ 69 w 111"/>
                <a:gd name="T111" fmla="*/ 74 h 120"/>
                <a:gd name="T112" fmla="*/ 66 w 111"/>
                <a:gd name="T113" fmla="*/ 80 h 120"/>
                <a:gd name="T114" fmla="*/ 61 w 111"/>
                <a:gd name="T115" fmla="*/ 84 h 120"/>
                <a:gd name="T116" fmla="*/ 55 w 111"/>
                <a:gd name="T117" fmla="*/ 8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11" h="120">
                  <a:moveTo>
                    <a:pt x="55" y="86"/>
                  </a:moveTo>
                  <a:lnTo>
                    <a:pt x="48" y="83"/>
                  </a:lnTo>
                  <a:lnTo>
                    <a:pt x="44" y="76"/>
                  </a:lnTo>
                  <a:lnTo>
                    <a:pt x="42" y="68"/>
                  </a:lnTo>
                  <a:lnTo>
                    <a:pt x="40" y="60"/>
                  </a:lnTo>
                  <a:lnTo>
                    <a:pt x="40" y="52"/>
                  </a:lnTo>
                  <a:lnTo>
                    <a:pt x="43" y="45"/>
                  </a:lnTo>
                  <a:lnTo>
                    <a:pt x="47" y="39"/>
                  </a:lnTo>
                  <a:lnTo>
                    <a:pt x="55" y="37"/>
                  </a:lnTo>
                  <a:lnTo>
                    <a:pt x="63" y="39"/>
                  </a:lnTo>
                  <a:lnTo>
                    <a:pt x="68" y="45"/>
                  </a:lnTo>
                  <a:lnTo>
                    <a:pt x="70" y="52"/>
                  </a:lnTo>
                  <a:lnTo>
                    <a:pt x="70" y="60"/>
                  </a:lnTo>
                  <a:lnTo>
                    <a:pt x="70" y="61"/>
                  </a:lnTo>
                  <a:lnTo>
                    <a:pt x="70" y="61"/>
                  </a:lnTo>
                  <a:lnTo>
                    <a:pt x="70" y="62"/>
                  </a:lnTo>
                  <a:lnTo>
                    <a:pt x="70" y="64"/>
                  </a:lnTo>
                  <a:lnTo>
                    <a:pt x="108" y="81"/>
                  </a:lnTo>
                  <a:lnTo>
                    <a:pt x="109" y="75"/>
                  </a:lnTo>
                  <a:lnTo>
                    <a:pt x="109" y="71"/>
                  </a:lnTo>
                  <a:lnTo>
                    <a:pt x="111" y="65"/>
                  </a:lnTo>
                  <a:lnTo>
                    <a:pt x="111" y="59"/>
                  </a:lnTo>
                  <a:lnTo>
                    <a:pt x="109" y="48"/>
                  </a:lnTo>
                  <a:lnTo>
                    <a:pt x="107" y="36"/>
                  </a:lnTo>
                  <a:lnTo>
                    <a:pt x="103" y="27"/>
                  </a:lnTo>
                  <a:lnTo>
                    <a:pt x="97" y="18"/>
                  </a:lnTo>
                  <a:lnTo>
                    <a:pt x="89" y="11"/>
                  </a:lnTo>
                  <a:lnTo>
                    <a:pt x="80" y="5"/>
                  </a:lnTo>
                  <a:lnTo>
                    <a:pt x="68" y="1"/>
                  </a:lnTo>
                  <a:lnTo>
                    <a:pt x="55" y="0"/>
                  </a:lnTo>
                  <a:lnTo>
                    <a:pt x="43" y="1"/>
                  </a:lnTo>
                  <a:lnTo>
                    <a:pt x="32" y="5"/>
                  </a:lnTo>
                  <a:lnTo>
                    <a:pt x="23" y="11"/>
                  </a:lnTo>
                  <a:lnTo>
                    <a:pt x="15" y="18"/>
                  </a:lnTo>
                  <a:lnTo>
                    <a:pt x="8" y="27"/>
                  </a:lnTo>
                  <a:lnTo>
                    <a:pt x="4" y="36"/>
                  </a:lnTo>
                  <a:lnTo>
                    <a:pt x="1" y="48"/>
                  </a:lnTo>
                  <a:lnTo>
                    <a:pt x="0" y="59"/>
                  </a:lnTo>
                  <a:lnTo>
                    <a:pt x="1" y="72"/>
                  </a:lnTo>
                  <a:lnTo>
                    <a:pt x="4" y="83"/>
                  </a:lnTo>
                  <a:lnTo>
                    <a:pt x="8" y="94"/>
                  </a:lnTo>
                  <a:lnTo>
                    <a:pt x="14" y="103"/>
                  </a:lnTo>
                  <a:lnTo>
                    <a:pt x="22" y="110"/>
                  </a:lnTo>
                  <a:lnTo>
                    <a:pt x="31" y="116"/>
                  </a:lnTo>
                  <a:lnTo>
                    <a:pt x="43" y="119"/>
                  </a:lnTo>
                  <a:lnTo>
                    <a:pt x="55" y="120"/>
                  </a:lnTo>
                  <a:lnTo>
                    <a:pt x="63" y="120"/>
                  </a:lnTo>
                  <a:lnTo>
                    <a:pt x="70" y="118"/>
                  </a:lnTo>
                  <a:lnTo>
                    <a:pt x="77" y="116"/>
                  </a:lnTo>
                  <a:lnTo>
                    <a:pt x="84" y="113"/>
                  </a:lnTo>
                  <a:lnTo>
                    <a:pt x="90" y="109"/>
                  </a:lnTo>
                  <a:lnTo>
                    <a:pt x="95" y="104"/>
                  </a:lnTo>
                  <a:lnTo>
                    <a:pt x="99" y="99"/>
                  </a:lnTo>
                  <a:lnTo>
                    <a:pt x="103" y="94"/>
                  </a:lnTo>
                  <a:lnTo>
                    <a:pt x="70" y="67"/>
                  </a:lnTo>
                  <a:lnTo>
                    <a:pt x="69" y="74"/>
                  </a:lnTo>
                  <a:lnTo>
                    <a:pt x="66" y="80"/>
                  </a:lnTo>
                  <a:lnTo>
                    <a:pt x="61" y="84"/>
                  </a:lnTo>
                  <a:lnTo>
                    <a:pt x="55" y="8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2" name="Freeform 76"/>
            <p:cNvSpPr>
              <a:spLocks/>
            </p:cNvSpPr>
            <p:nvPr/>
          </p:nvSpPr>
          <p:spPr bwMode="auto">
            <a:xfrm>
              <a:off x="3954463" y="1868488"/>
              <a:ext cx="30162" cy="23812"/>
            </a:xfrm>
            <a:custGeom>
              <a:avLst/>
              <a:gdLst>
                <a:gd name="T0" fmla="*/ 0 w 38"/>
                <a:gd name="T1" fmla="*/ 0 h 30"/>
                <a:gd name="T2" fmla="*/ 0 w 38"/>
                <a:gd name="T3" fmla="*/ 1 h 30"/>
                <a:gd name="T4" fmla="*/ 0 w 38"/>
                <a:gd name="T5" fmla="*/ 1 h 30"/>
                <a:gd name="T6" fmla="*/ 0 w 38"/>
                <a:gd name="T7" fmla="*/ 2 h 30"/>
                <a:gd name="T8" fmla="*/ 0 w 38"/>
                <a:gd name="T9" fmla="*/ 3 h 30"/>
                <a:gd name="T10" fmla="*/ 33 w 38"/>
                <a:gd name="T11" fmla="*/ 30 h 30"/>
                <a:gd name="T12" fmla="*/ 34 w 38"/>
                <a:gd name="T13" fmla="*/ 27 h 30"/>
                <a:gd name="T14" fmla="*/ 36 w 38"/>
                <a:gd name="T15" fmla="*/ 24 h 30"/>
                <a:gd name="T16" fmla="*/ 37 w 38"/>
                <a:gd name="T17" fmla="*/ 20 h 30"/>
                <a:gd name="T18" fmla="*/ 38 w 38"/>
                <a:gd name="T19" fmla="*/ 17 h 30"/>
                <a:gd name="T20" fmla="*/ 0 w 38"/>
                <a:gd name="T21"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 h="30">
                  <a:moveTo>
                    <a:pt x="0" y="0"/>
                  </a:moveTo>
                  <a:lnTo>
                    <a:pt x="0" y="1"/>
                  </a:lnTo>
                  <a:lnTo>
                    <a:pt x="0" y="1"/>
                  </a:lnTo>
                  <a:lnTo>
                    <a:pt x="0" y="2"/>
                  </a:lnTo>
                  <a:lnTo>
                    <a:pt x="0" y="3"/>
                  </a:lnTo>
                  <a:lnTo>
                    <a:pt x="33" y="30"/>
                  </a:lnTo>
                  <a:lnTo>
                    <a:pt x="34" y="27"/>
                  </a:lnTo>
                  <a:lnTo>
                    <a:pt x="36" y="24"/>
                  </a:lnTo>
                  <a:lnTo>
                    <a:pt x="37" y="20"/>
                  </a:lnTo>
                  <a:lnTo>
                    <a:pt x="38" y="17"/>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3" name="Freeform 77"/>
            <p:cNvSpPr>
              <a:spLocks/>
            </p:cNvSpPr>
            <p:nvPr/>
          </p:nvSpPr>
          <p:spPr bwMode="auto">
            <a:xfrm>
              <a:off x="4170363" y="1817688"/>
              <a:ext cx="87312" cy="95250"/>
            </a:xfrm>
            <a:custGeom>
              <a:avLst/>
              <a:gdLst>
                <a:gd name="T0" fmla="*/ 55 w 111"/>
                <a:gd name="T1" fmla="*/ 86 h 120"/>
                <a:gd name="T2" fmla="*/ 49 w 111"/>
                <a:gd name="T3" fmla="*/ 83 h 120"/>
                <a:gd name="T4" fmla="*/ 44 w 111"/>
                <a:gd name="T5" fmla="*/ 76 h 120"/>
                <a:gd name="T6" fmla="*/ 42 w 111"/>
                <a:gd name="T7" fmla="*/ 68 h 120"/>
                <a:gd name="T8" fmla="*/ 40 w 111"/>
                <a:gd name="T9" fmla="*/ 60 h 120"/>
                <a:gd name="T10" fmla="*/ 40 w 111"/>
                <a:gd name="T11" fmla="*/ 52 h 120"/>
                <a:gd name="T12" fmla="*/ 43 w 111"/>
                <a:gd name="T13" fmla="*/ 45 h 120"/>
                <a:gd name="T14" fmla="*/ 47 w 111"/>
                <a:gd name="T15" fmla="*/ 39 h 120"/>
                <a:gd name="T16" fmla="*/ 55 w 111"/>
                <a:gd name="T17" fmla="*/ 37 h 120"/>
                <a:gd name="T18" fmla="*/ 64 w 111"/>
                <a:gd name="T19" fmla="*/ 39 h 120"/>
                <a:gd name="T20" fmla="*/ 68 w 111"/>
                <a:gd name="T21" fmla="*/ 45 h 120"/>
                <a:gd name="T22" fmla="*/ 70 w 111"/>
                <a:gd name="T23" fmla="*/ 52 h 120"/>
                <a:gd name="T24" fmla="*/ 70 w 111"/>
                <a:gd name="T25" fmla="*/ 60 h 120"/>
                <a:gd name="T26" fmla="*/ 70 w 111"/>
                <a:gd name="T27" fmla="*/ 61 h 120"/>
                <a:gd name="T28" fmla="*/ 70 w 111"/>
                <a:gd name="T29" fmla="*/ 61 h 120"/>
                <a:gd name="T30" fmla="*/ 70 w 111"/>
                <a:gd name="T31" fmla="*/ 62 h 120"/>
                <a:gd name="T32" fmla="*/ 70 w 111"/>
                <a:gd name="T33" fmla="*/ 64 h 120"/>
                <a:gd name="T34" fmla="*/ 107 w 111"/>
                <a:gd name="T35" fmla="*/ 81 h 120"/>
                <a:gd name="T36" fmla="*/ 108 w 111"/>
                <a:gd name="T37" fmla="*/ 75 h 120"/>
                <a:gd name="T38" fmla="*/ 110 w 111"/>
                <a:gd name="T39" fmla="*/ 71 h 120"/>
                <a:gd name="T40" fmla="*/ 111 w 111"/>
                <a:gd name="T41" fmla="*/ 65 h 120"/>
                <a:gd name="T42" fmla="*/ 111 w 111"/>
                <a:gd name="T43" fmla="*/ 59 h 120"/>
                <a:gd name="T44" fmla="*/ 110 w 111"/>
                <a:gd name="T45" fmla="*/ 48 h 120"/>
                <a:gd name="T46" fmla="*/ 107 w 111"/>
                <a:gd name="T47" fmla="*/ 36 h 120"/>
                <a:gd name="T48" fmla="*/ 103 w 111"/>
                <a:gd name="T49" fmla="*/ 27 h 120"/>
                <a:gd name="T50" fmla="*/ 96 w 111"/>
                <a:gd name="T51" fmla="*/ 18 h 120"/>
                <a:gd name="T52" fmla="*/ 88 w 111"/>
                <a:gd name="T53" fmla="*/ 11 h 120"/>
                <a:gd name="T54" fmla="*/ 78 w 111"/>
                <a:gd name="T55" fmla="*/ 5 h 120"/>
                <a:gd name="T56" fmla="*/ 68 w 111"/>
                <a:gd name="T57" fmla="*/ 1 h 120"/>
                <a:gd name="T58" fmla="*/ 55 w 111"/>
                <a:gd name="T59" fmla="*/ 0 h 120"/>
                <a:gd name="T60" fmla="*/ 43 w 111"/>
                <a:gd name="T61" fmla="*/ 1 h 120"/>
                <a:gd name="T62" fmla="*/ 32 w 111"/>
                <a:gd name="T63" fmla="*/ 5 h 120"/>
                <a:gd name="T64" fmla="*/ 23 w 111"/>
                <a:gd name="T65" fmla="*/ 11 h 120"/>
                <a:gd name="T66" fmla="*/ 15 w 111"/>
                <a:gd name="T67" fmla="*/ 18 h 120"/>
                <a:gd name="T68" fmla="*/ 8 w 111"/>
                <a:gd name="T69" fmla="*/ 27 h 120"/>
                <a:gd name="T70" fmla="*/ 4 w 111"/>
                <a:gd name="T71" fmla="*/ 36 h 120"/>
                <a:gd name="T72" fmla="*/ 1 w 111"/>
                <a:gd name="T73" fmla="*/ 48 h 120"/>
                <a:gd name="T74" fmla="*/ 0 w 111"/>
                <a:gd name="T75" fmla="*/ 59 h 120"/>
                <a:gd name="T76" fmla="*/ 1 w 111"/>
                <a:gd name="T77" fmla="*/ 72 h 120"/>
                <a:gd name="T78" fmla="*/ 4 w 111"/>
                <a:gd name="T79" fmla="*/ 83 h 120"/>
                <a:gd name="T80" fmla="*/ 8 w 111"/>
                <a:gd name="T81" fmla="*/ 94 h 120"/>
                <a:gd name="T82" fmla="*/ 14 w 111"/>
                <a:gd name="T83" fmla="*/ 103 h 120"/>
                <a:gd name="T84" fmla="*/ 22 w 111"/>
                <a:gd name="T85" fmla="*/ 110 h 120"/>
                <a:gd name="T86" fmla="*/ 31 w 111"/>
                <a:gd name="T87" fmla="*/ 116 h 120"/>
                <a:gd name="T88" fmla="*/ 43 w 111"/>
                <a:gd name="T89" fmla="*/ 119 h 120"/>
                <a:gd name="T90" fmla="*/ 55 w 111"/>
                <a:gd name="T91" fmla="*/ 120 h 120"/>
                <a:gd name="T92" fmla="*/ 64 w 111"/>
                <a:gd name="T93" fmla="*/ 120 h 120"/>
                <a:gd name="T94" fmla="*/ 70 w 111"/>
                <a:gd name="T95" fmla="*/ 118 h 120"/>
                <a:gd name="T96" fmla="*/ 77 w 111"/>
                <a:gd name="T97" fmla="*/ 116 h 120"/>
                <a:gd name="T98" fmla="*/ 84 w 111"/>
                <a:gd name="T99" fmla="*/ 113 h 120"/>
                <a:gd name="T100" fmla="*/ 90 w 111"/>
                <a:gd name="T101" fmla="*/ 109 h 120"/>
                <a:gd name="T102" fmla="*/ 95 w 111"/>
                <a:gd name="T103" fmla="*/ 104 h 120"/>
                <a:gd name="T104" fmla="*/ 99 w 111"/>
                <a:gd name="T105" fmla="*/ 99 h 120"/>
                <a:gd name="T106" fmla="*/ 103 w 111"/>
                <a:gd name="T107" fmla="*/ 94 h 120"/>
                <a:gd name="T108" fmla="*/ 70 w 111"/>
                <a:gd name="T109" fmla="*/ 67 h 120"/>
                <a:gd name="T110" fmla="*/ 68 w 111"/>
                <a:gd name="T111" fmla="*/ 74 h 120"/>
                <a:gd name="T112" fmla="*/ 66 w 111"/>
                <a:gd name="T113" fmla="*/ 80 h 120"/>
                <a:gd name="T114" fmla="*/ 61 w 111"/>
                <a:gd name="T115" fmla="*/ 84 h 120"/>
                <a:gd name="T116" fmla="*/ 55 w 111"/>
                <a:gd name="T117" fmla="*/ 8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11" h="120">
                  <a:moveTo>
                    <a:pt x="55" y="86"/>
                  </a:moveTo>
                  <a:lnTo>
                    <a:pt x="49" y="83"/>
                  </a:lnTo>
                  <a:lnTo>
                    <a:pt x="44" y="76"/>
                  </a:lnTo>
                  <a:lnTo>
                    <a:pt x="42" y="68"/>
                  </a:lnTo>
                  <a:lnTo>
                    <a:pt x="40" y="60"/>
                  </a:lnTo>
                  <a:lnTo>
                    <a:pt x="40" y="52"/>
                  </a:lnTo>
                  <a:lnTo>
                    <a:pt x="43" y="45"/>
                  </a:lnTo>
                  <a:lnTo>
                    <a:pt x="47" y="39"/>
                  </a:lnTo>
                  <a:lnTo>
                    <a:pt x="55" y="37"/>
                  </a:lnTo>
                  <a:lnTo>
                    <a:pt x="64" y="39"/>
                  </a:lnTo>
                  <a:lnTo>
                    <a:pt x="68" y="45"/>
                  </a:lnTo>
                  <a:lnTo>
                    <a:pt x="70" y="52"/>
                  </a:lnTo>
                  <a:lnTo>
                    <a:pt x="70" y="60"/>
                  </a:lnTo>
                  <a:lnTo>
                    <a:pt x="70" y="61"/>
                  </a:lnTo>
                  <a:lnTo>
                    <a:pt x="70" y="61"/>
                  </a:lnTo>
                  <a:lnTo>
                    <a:pt x="70" y="62"/>
                  </a:lnTo>
                  <a:lnTo>
                    <a:pt x="70" y="64"/>
                  </a:lnTo>
                  <a:lnTo>
                    <a:pt x="107" y="81"/>
                  </a:lnTo>
                  <a:lnTo>
                    <a:pt x="108" y="75"/>
                  </a:lnTo>
                  <a:lnTo>
                    <a:pt x="110" y="71"/>
                  </a:lnTo>
                  <a:lnTo>
                    <a:pt x="111" y="65"/>
                  </a:lnTo>
                  <a:lnTo>
                    <a:pt x="111" y="59"/>
                  </a:lnTo>
                  <a:lnTo>
                    <a:pt x="110" y="48"/>
                  </a:lnTo>
                  <a:lnTo>
                    <a:pt x="107" y="36"/>
                  </a:lnTo>
                  <a:lnTo>
                    <a:pt x="103" y="27"/>
                  </a:lnTo>
                  <a:lnTo>
                    <a:pt x="96" y="18"/>
                  </a:lnTo>
                  <a:lnTo>
                    <a:pt x="88" y="11"/>
                  </a:lnTo>
                  <a:lnTo>
                    <a:pt x="78" y="5"/>
                  </a:lnTo>
                  <a:lnTo>
                    <a:pt x="68" y="1"/>
                  </a:lnTo>
                  <a:lnTo>
                    <a:pt x="55" y="0"/>
                  </a:lnTo>
                  <a:lnTo>
                    <a:pt x="43" y="1"/>
                  </a:lnTo>
                  <a:lnTo>
                    <a:pt x="32" y="5"/>
                  </a:lnTo>
                  <a:lnTo>
                    <a:pt x="23" y="11"/>
                  </a:lnTo>
                  <a:lnTo>
                    <a:pt x="15" y="18"/>
                  </a:lnTo>
                  <a:lnTo>
                    <a:pt x="8" y="27"/>
                  </a:lnTo>
                  <a:lnTo>
                    <a:pt x="4" y="36"/>
                  </a:lnTo>
                  <a:lnTo>
                    <a:pt x="1" y="48"/>
                  </a:lnTo>
                  <a:lnTo>
                    <a:pt x="0" y="59"/>
                  </a:lnTo>
                  <a:lnTo>
                    <a:pt x="1" y="72"/>
                  </a:lnTo>
                  <a:lnTo>
                    <a:pt x="4" y="83"/>
                  </a:lnTo>
                  <a:lnTo>
                    <a:pt x="8" y="94"/>
                  </a:lnTo>
                  <a:lnTo>
                    <a:pt x="14" y="103"/>
                  </a:lnTo>
                  <a:lnTo>
                    <a:pt x="22" y="110"/>
                  </a:lnTo>
                  <a:lnTo>
                    <a:pt x="31" y="116"/>
                  </a:lnTo>
                  <a:lnTo>
                    <a:pt x="43" y="119"/>
                  </a:lnTo>
                  <a:lnTo>
                    <a:pt x="55" y="120"/>
                  </a:lnTo>
                  <a:lnTo>
                    <a:pt x="64" y="120"/>
                  </a:lnTo>
                  <a:lnTo>
                    <a:pt x="70" y="118"/>
                  </a:lnTo>
                  <a:lnTo>
                    <a:pt x="77" y="116"/>
                  </a:lnTo>
                  <a:lnTo>
                    <a:pt x="84" y="113"/>
                  </a:lnTo>
                  <a:lnTo>
                    <a:pt x="90" y="109"/>
                  </a:lnTo>
                  <a:lnTo>
                    <a:pt x="95" y="104"/>
                  </a:lnTo>
                  <a:lnTo>
                    <a:pt x="99" y="99"/>
                  </a:lnTo>
                  <a:lnTo>
                    <a:pt x="103" y="94"/>
                  </a:lnTo>
                  <a:lnTo>
                    <a:pt x="70" y="67"/>
                  </a:lnTo>
                  <a:lnTo>
                    <a:pt x="68" y="74"/>
                  </a:lnTo>
                  <a:lnTo>
                    <a:pt x="66" y="80"/>
                  </a:lnTo>
                  <a:lnTo>
                    <a:pt x="61" y="84"/>
                  </a:lnTo>
                  <a:lnTo>
                    <a:pt x="55" y="8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4" name="Freeform 78"/>
            <p:cNvSpPr>
              <a:spLocks/>
            </p:cNvSpPr>
            <p:nvPr/>
          </p:nvSpPr>
          <p:spPr bwMode="auto">
            <a:xfrm>
              <a:off x="4225925" y="1868488"/>
              <a:ext cx="28575" cy="23812"/>
            </a:xfrm>
            <a:custGeom>
              <a:avLst/>
              <a:gdLst>
                <a:gd name="T0" fmla="*/ 0 w 37"/>
                <a:gd name="T1" fmla="*/ 0 h 30"/>
                <a:gd name="T2" fmla="*/ 0 w 37"/>
                <a:gd name="T3" fmla="*/ 1 h 30"/>
                <a:gd name="T4" fmla="*/ 0 w 37"/>
                <a:gd name="T5" fmla="*/ 1 h 30"/>
                <a:gd name="T6" fmla="*/ 0 w 37"/>
                <a:gd name="T7" fmla="*/ 2 h 30"/>
                <a:gd name="T8" fmla="*/ 0 w 37"/>
                <a:gd name="T9" fmla="*/ 3 h 30"/>
                <a:gd name="T10" fmla="*/ 33 w 37"/>
                <a:gd name="T11" fmla="*/ 30 h 30"/>
                <a:gd name="T12" fmla="*/ 34 w 37"/>
                <a:gd name="T13" fmla="*/ 27 h 30"/>
                <a:gd name="T14" fmla="*/ 35 w 37"/>
                <a:gd name="T15" fmla="*/ 24 h 30"/>
                <a:gd name="T16" fmla="*/ 36 w 37"/>
                <a:gd name="T17" fmla="*/ 20 h 30"/>
                <a:gd name="T18" fmla="*/ 37 w 37"/>
                <a:gd name="T19" fmla="*/ 17 h 30"/>
                <a:gd name="T20" fmla="*/ 0 w 37"/>
                <a:gd name="T21"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 h="30">
                  <a:moveTo>
                    <a:pt x="0" y="0"/>
                  </a:moveTo>
                  <a:lnTo>
                    <a:pt x="0" y="1"/>
                  </a:lnTo>
                  <a:lnTo>
                    <a:pt x="0" y="1"/>
                  </a:lnTo>
                  <a:lnTo>
                    <a:pt x="0" y="2"/>
                  </a:lnTo>
                  <a:lnTo>
                    <a:pt x="0" y="3"/>
                  </a:lnTo>
                  <a:lnTo>
                    <a:pt x="33" y="30"/>
                  </a:lnTo>
                  <a:lnTo>
                    <a:pt x="34" y="27"/>
                  </a:lnTo>
                  <a:lnTo>
                    <a:pt x="35" y="24"/>
                  </a:lnTo>
                  <a:lnTo>
                    <a:pt x="36" y="20"/>
                  </a:lnTo>
                  <a:lnTo>
                    <a:pt x="37" y="17"/>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5" name="Freeform 79"/>
            <p:cNvSpPr>
              <a:spLocks/>
            </p:cNvSpPr>
            <p:nvPr/>
          </p:nvSpPr>
          <p:spPr bwMode="auto">
            <a:xfrm>
              <a:off x="4278313" y="1817688"/>
              <a:ext cx="87312" cy="95250"/>
            </a:xfrm>
            <a:custGeom>
              <a:avLst/>
              <a:gdLst>
                <a:gd name="T0" fmla="*/ 56 w 111"/>
                <a:gd name="T1" fmla="*/ 86 h 120"/>
                <a:gd name="T2" fmla="*/ 49 w 111"/>
                <a:gd name="T3" fmla="*/ 83 h 120"/>
                <a:gd name="T4" fmla="*/ 44 w 111"/>
                <a:gd name="T5" fmla="*/ 76 h 120"/>
                <a:gd name="T6" fmla="*/ 42 w 111"/>
                <a:gd name="T7" fmla="*/ 68 h 120"/>
                <a:gd name="T8" fmla="*/ 41 w 111"/>
                <a:gd name="T9" fmla="*/ 60 h 120"/>
                <a:gd name="T10" fmla="*/ 41 w 111"/>
                <a:gd name="T11" fmla="*/ 52 h 120"/>
                <a:gd name="T12" fmla="*/ 43 w 111"/>
                <a:gd name="T13" fmla="*/ 45 h 120"/>
                <a:gd name="T14" fmla="*/ 47 w 111"/>
                <a:gd name="T15" fmla="*/ 39 h 120"/>
                <a:gd name="T16" fmla="*/ 56 w 111"/>
                <a:gd name="T17" fmla="*/ 37 h 120"/>
                <a:gd name="T18" fmla="*/ 64 w 111"/>
                <a:gd name="T19" fmla="*/ 39 h 120"/>
                <a:gd name="T20" fmla="*/ 68 w 111"/>
                <a:gd name="T21" fmla="*/ 45 h 120"/>
                <a:gd name="T22" fmla="*/ 71 w 111"/>
                <a:gd name="T23" fmla="*/ 52 h 120"/>
                <a:gd name="T24" fmla="*/ 71 w 111"/>
                <a:gd name="T25" fmla="*/ 60 h 120"/>
                <a:gd name="T26" fmla="*/ 71 w 111"/>
                <a:gd name="T27" fmla="*/ 61 h 120"/>
                <a:gd name="T28" fmla="*/ 71 w 111"/>
                <a:gd name="T29" fmla="*/ 61 h 120"/>
                <a:gd name="T30" fmla="*/ 71 w 111"/>
                <a:gd name="T31" fmla="*/ 62 h 120"/>
                <a:gd name="T32" fmla="*/ 71 w 111"/>
                <a:gd name="T33" fmla="*/ 64 h 120"/>
                <a:gd name="T34" fmla="*/ 109 w 111"/>
                <a:gd name="T35" fmla="*/ 81 h 120"/>
                <a:gd name="T36" fmla="*/ 110 w 111"/>
                <a:gd name="T37" fmla="*/ 75 h 120"/>
                <a:gd name="T38" fmla="*/ 110 w 111"/>
                <a:gd name="T39" fmla="*/ 71 h 120"/>
                <a:gd name="T40" fmla="*/ 111 w 111"/>
                <a:gd name="T41" fmla="*/ 65 h 120"/>
                <a:gd name="T42" fmla="*/ 111 w 111"/>
                <a:gd name="T43" fmla="*/ 59 h 120"/>
                <a:gd name="T44" fmla="*/ 110 w 111"/>
                <a:gd name="T45" fmla="*/ 48 h 120"/>
                <a:gd name="T46" fmla="*/ 107 w 111"/>
                <a:gd name="T47" fmla="*/ 36 h 120"/>
                <a:gd name="T48" fmla="*/ 103 w 111"/>
                <a:gd name="T49" fmla="*/ 27 h 120"/>
                <a:gd name="T50" fmla="*/ 96 w 111"/>
                <a:gd name="T51" fmla="*/ 18 h 120"/>
                <a:gd name="T52" fmla="*/ 88 w 111"/>
                <a:gd name="T53" fmla="*/ 11 h 120"/>
                <a:gd name="T54" fmla="*/ 79 w 111"/>
                <a:gd name="T55" fmla="*/ 5 h 120"/>
                <a:gd name="T56" fmla="*/ 68 w 111"/>
                <a:gd name="T57" fmla="*/ 1 h 120"/>
                <a:gd name="T58" fmla="*/ 56 w 111"/>
                <a:gd name="T59" fmla="*/ 0 h 120"/>
                <a:gd name="T60" fmla="*/ 43 w 111"/>
                <a:gd name="T61" fmla="*/ 1 h 120"/>
                <a:gd name="T62" fmla="*/ 32 w 111"/>
                <a:gd name="T63" fmla="*/ 5 h 120"/>
                <a:gd name="T64" fmla="*/ 23 w 111"/>
                <a:gd name="T65" fmla="*/ 11 h 120"/>
                <a:gd name="T66" fmla="*/ 15 w 111"/>
                <a:gd name="T67" fmla="*/ 18 h 120"/>
                <a:gd name="T68" fmla="*/ 8 w 111"/>
                <a:gd name="T69" fmla="*/ 27 h 120"/>
                <a:gd name="T70" fmla="*/ 4 w 111"/>
                <a:gd name="T71" fmla="*/ 36 h 120"/>
                <a:gd name="T72" fmla="*/ 1 w 111"/>
                <a:gd name="T73" fmla="*/ 48 h 120"/>
                <a:gd name="T74" fmla="*/ 0 w 111"/>
                <a:gd name="T75" fmla="*/ 59 h 120"/>
                <a:gd name="T76" fmla="*/ 1 w 111"/>
                <a:gd name="T77" fmla="*/ 72 h 120"/>
                <a:gd name="T78" fmla="*/ 4 w 111"/>
                <a:gd name="T79" fmla="*/ 83 h 120"/>
                <a:gd name="T80" fmla="*/ 8 w 111"/>
                <a:gd name="T81" fmla="*/ 94 h 120"/>
                <a:gd name="T82" fmla="*/ 14 w 111"/>
                <a:gd name="T83" fmla="*/ 103 h 120"/>
                <a:gd name="T84" fmla="*/ 22 w 111"/>
                <a:gd name="T85" fmla="*/ 110 h 120"/>
                <a:gd name="T86" fmla="*/ 31 w 111"/>
                <a:gd name="T87" fmla="*/ 116 h 120"/>
                <a:gd name="T88" fmla="*/ 43 w 111"/>
                <a:gd name="T89" fmla="*/ 119 h 120"/>
                <a:gd name="T90" fmla="*/ 56 w 111"/>
                <a:gd name="T91" fmla="*/ 120 h 120"/>
                <a:gd name="T92" fmla="*/ 64 w 111"/>
                <a:gd name="T93" fmla="*/ 120 h 120"/>
                <a:gd name="T94" fmla="*/ 71 w 111"/>
                <a:gd name="T95" fmla="*/ 118 h 120"/>
                <a:gd name="T96" fmla="*/ 77 w 111"/>
                <a:gd name="T97" fmla="*/ 116 h 120"/>
                <a:gd name="T98" fmla="*/ 84 w 111"/>
                <a:gd name="T99" fmla="*/ 113 h 120"/>
                <a:gd name="T100" fmla="*/ 90 w 111"/>
                <a:gd name="T101" fmla="*/ 109 h 120"/>
                <a:gd name="T102" fmla="*/ 95 w 111"/>
                <a:gd name="T103" fmla="*/ 104 h 120"/>
                <a:gd name="T104" fmla="*/ 99 w 111"/>
                <a:gd name="T105" fmla="*/ 99 h 120"/>
                <a:gd name="T106" fmla="*/ 103 w 111"/>
                <a:gd name="T107" fmla="*/ 94 h 120"/>
                <a:gd name="T108" fmla="*/ 71 w 111"/>
                <a:gd name="T109" fmla="*/ 67 h 120"/>
                <a:gd name="T110" fmla="*/ 69 w 111"/>
                <a:gd name="T111" fmla="*/ 74 h 120"/>
                <a:gd name="T112" fmla="*/ 66 w 111"/>
                <a:gd name="T113" fmla="*/ 80 h 120"/>
                <a:gd name="T114" fmla="*/ 61 w 111"/>
                <a:gd name="T115" fmla="*/ 84 h 120"/>
                <a:gd name="T116" fmla="*/ 56 w 111"/>
                <a:gd name="T117" fmla="*/ 8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11" h="120">
                  <a:moveTo>
                    <a:pt x="56" y="86"/>
                  </a:moveTo>
                  <a:lnTo>
                    <a:pt x="49" y="83"/>
                  </a:lnTo>
                  <a:lnTo>
                    <a:pt x="44" y="76"/>
                  </a:lnTo>
                  <a:lnTo>
                    <a:pt x="42" y="68"/>
                  </a:lnTo>
                  <a:lnTo>
                    <a:pt x="41" y="60"/>
                  </a:lnTo>
                  <a:lnTo>
                    <a:pt x="41" y="52"/>
                  </a:lnTo>
                  <a:lnTo>
                    <a:pt x="43" y="45"/>
                  </a:lnTo>
                  <a:lnTo>
                    <a:pt x="47" y="39"/>
                  </a:lnTo>
                  <a:lnTo>
                    <a:pt x="56" y="37"/>
                  </a:lnTo>
                  <a:lnTo>
                    <a:pt x="64" y="39"/>
                  </a:lnTo>
                  <a:lnTo>
                    <a:pt x="68" y="45"/>
                  </a:lnTo>
                  <a:lnTo>
                    <a:pt x="71" y="52"/>
                  </a:lnTo>
                  <a:lnTo>
                    <a:pt x="71" y="60"/>
                  </a:lnTo>
                  <a:lnTo>
                    <a:pt x="71" y="61"/>
                  </a:lnTo>
                  <a:lnTo>
                    <a:pt x="71" y="61"/>
                  </a:lnTo>
                  <a:lnTo>
                    <a:pt x="71" y="62"/>
                  </a:lnTo>
                  <a:lnTo>
                    <a:pt x="71" y="64"/>
                  </a:lnTo>
                  <a:lnTo>
                    <a:pt x="109" y="81"/>
                  </a:lnTo>
                  <a:lnTo>
                    <a:pt x="110" y="75"/>
                  </a:lnTo>
                  <a:lnTo>
                    <a:pt x="110" y="71"/>
                  </a:lnTo>
                  <a:lnTo>
                    <a:pt x="111" y="65"/>
                  </a:lnTo>
                  <a:lnTo>
                    <a:pt x="111" y="59"/>
                  </a:lnTo>
                  <a:lnTo>
                    <a:pt x="110" y="48"/>
                  </a:lnTo>
                  <a:lnTo>
                    <a:pt x="107" y="36"/>
                  </a:lnTo>
                  <a:lnTo>
                    <a:pt x="103" y="27"/>
                  </a:lnTo>
                  <a:lnTo>
                    <a:pt x="96" y="18"/>
                  </a:lnTo>
                  <a:lnTo>
                    <a:pt x="88" y="11"/>
                  </a:lnTo>
                  <a:lnTo>
                    <a:pt x="79" y="5"/>
                  </a:lnTo>
                  <a:lnTo>
                    <a:pt x="68" y="1"/>
                  </a:lnTo>
                  <a:lnTo>
                    <a:pt x="56" y="0"/>
                  </a:lnTo>
                  <a:lnTo>
                    <a:pt x="43" y="1"/>
                  </a:lnTo>
                  <a:lnTo>
                    <a:pt x="32" y="5"/>
                  </a:lnTo>
                  <a:lnTo>
                    <a:pt x="23" y="11"/>
                  </a:lnTo>
                  <a:lnTo>
                    <a:pt x="15" y="18"/>
                  </a:lnTo>
                  <a:lnTo>
                    <a:pt x="8" y="27"/>
                  </a:lnTo>
                  <a:lnTo>
                    <a:pt x="4" y="36"/>
                  </a:lnTo>
                  <a:lnTo>
                    <a:pt x="1" y="48"/>
                  </a:lnTo>
                  <a:lnTo>
                    <a:pt x="0" y="59"/>
                  </a:lnTo>
                  <a:lnTo>
                    <a:pt x="1" y="72"/>
                  </a:lnTo>
                  <a:lnTo>
                    <a:pt x="4" y="83"/>
                  </a:lnTo>
                  <a:lnTo>
                    <a:pt x="8" y="94"/>
                  </a:lnTo>
                  <a:lnTo>
                    <a:pt x="14" y="103"/>
                  </a:lnTo>
                  <a:lnTo>
                    <a:pt x="22" y="110"/>
                  </a:lnTo>
                  <a:lnTo>
                    <a:pt x="31" y="116"/>
                  </a:lnTo>
                  <a:lnTo>
                    <a:pt x="43" y="119"/>
                  </a:lnTo>
                  <a:lnTo>
                    <a:pt x="56" y="120"/>
                  </a:lnTo>
                  <a:lnTo>
                    <a:pt x="64" y="120"/>
                  </a:lnTo>
                  <a:lnTo>
                    <a:pt x="71" y="118"/>
                  </a:lnTo>
                  <a:lnTo>
                    <a:pt x="77" y="116"/>
                  </a:lnTo>
                  <a:lnTo>
                    <a:pt x="84" y="113"/>
                  </a:lnTo>
                  <a:lnTo>
                    <a:pt x="90" y="109"/>
                  </a:lnTo>
                  <a:lnTo>
                    <a:pt x="95" y="104"/>
                  </a:lnTo>
                  <a:lnTo>
                    <a:pt x="99" y="99"/>
                  </a:lnTo>
                  <a:lnTo>
                    <a:pt x="103" y="94"/>
                  </a:lnTo>
                  <a:lnTo>
                    <a:pt x="71" y="67"/>
                  </a:lnTo>
                  <a:lnTo>
                    <a:pt x="69" y="74"/>
                  </a:lnTo>
                  <a:lnTo>
                    <a:pt x="66" y="80"/>
                  </a:lnTo>
                  <a:lnTo>
                    <a:pt x="61" y="84"/>
                  </a:lnTo>
                  <a:lnTo>
                    <a:pt x="56" y="8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6" name="Freeform 80"/>
            <p:cNvSpPr>
              <a:spLocks/>
            </p:cNvSpPr>
            <p:nvPr/>
          </p:nvSpPr>
          <p:spPr bwMode="auto">
            <a:xfrm>
              <a:off x="4333875" y="1868488"/>
              <a:ext cx="30162" cy="23812"/>
            </a:xfrm>
            <a:custGeom>
              <a:avLst/>
              <a:gdLst>
                <a:gd name="T0" fmla="*/ 0 w 38"/>
                <a:gd name="T1" fmla="*/ 0 h 30"/>
                <a:gd name="T2" fmla="*/ 0 w 38"/>
                <a:gd name="T3" fmla="*/ 1 h 30"/>
                <a:gd name="T4" fmla="*/ 0 w 38"/>
                <a:gd name="T5" fmla="*/ 1 h 30"/>
                <a:gd name="T6" fmla="*/ 0 w 38"/>
                <a:gd name="T7" fmla="*/ 2 h 30"/>
                <a:gd name="T8" fmla="*/ 0 w 38"/>
                <a:gd name="T9" fmla="*/ 3 h 30"/>
                <a:gd name="T10" fmla="*/ 32 w 38"/>
                <a:gd name="T11" fmla="*/ 30 h 30"/>
                <a:gd name="T12" fmla="*/ 33 w 38"/>
                <a:gd name="T13" fmla="*/ 27 h 30"/>
                <a:gd name="T14" fmla="*/ 35 w 38"/>
                <a:gd name="T15" fmla="*/ 24 h 30"/>
                <a:gd name="T16" fmla="*/ 36 w 38"/>
                <a:gd name="T17" fmla="*/ 20 h 30"/>
                <a:gd name="T18" fmla="*/ 38 w 38"/>
                <a:gd name="T19" fmla="*/ 17 h 30"/>
                <a:gd name="T20" fmla="*/ 0 w 38"/>
                <a:gd name="T21"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 h="30">
                  <a:moveTo>
                    <a:pt x="0" y="0"/>
                  </a:moveTo>
                  <a:lnTo>
                    <a:pt x="0" y="1"/>
                  </a:lnTo>
                  <a:lnTo>
                    <a:pt x="0" y="1"/>
                  </a:lnTo>
                  <a:lnTo>
                    <a:pt x="0" y="2"/>
                  </a:lnTo>
                  <a:lnTo>
                    <a:pt x="0" y="3"/>
                  </a:lnTo>
                  <a:lnTo>
                    <a:pt x="32" y="30"/>
                  </a:lnTo>
                  <a:lnTo>
                    <a:pt x="33" y="27"/>
                  </a:lnTo>
                  <a:lnTo>
                    <a:pt x="35" y="24"/>
                  </a:lnTo>
                  <a:lnTo>
                    <a:pt x="36" y="20"/>
                  </a:lnTo>
                  <a:lnTo>
                    <a:pt x="38" y="17"/>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7" name="Freeform 81"/>
            <p:cNvSpPr>
              <a:spLocks/>
            </p:cNvSpPr>
            <p:nvPr/>
          </p:nvSpPr>
          <p:spPr bwMode="auto">
            <a:xfrm>
              <a:off x="3354388" y="2103438"/>
              <a:ext cx="47625" cy="92075"/>
            </a:xfrm>
            <a:custGeom>
              <a:avLst/>
              <a:gdLst>
                <a:gd name="T0" fmla="*/ 0 w 60"/>
                <a:gd name="T1" fmla="*/ 1 h 115"/>
                <a:gd name="T2" fmla="*/ 60 w 60"/>
                <a:gd name="T3" fmla="*/ 0 h 115"/>
                <a:gd name="T4" fmla="*/ 60 w 60"/>
                <a:gd name="T5" fmla="*/ 115 h 115"/>
                <a:gd name="T6" fmla="*/ 18 w 60"/>
                <a:gd name="T7" fmla="*/ 115 h 115"/>
                <a:gd name="T8" fmla="*/ 18 w 60"/>
                <a:gd name="T9" fmla="*/ 37 h 115"/>
                <a:gd name="T10" fmla="*/ 0 w 60"/>
                <a:gd name="T11" fmla="*/ 38 h 115"/>
                <a:gd name="T12" fmla="*/ 0 w 60"/>
                <a:gd name="T13" fmla="*/ 1 h 115"/>
              </a:gdLst>
              <a:ahLst/>
              <a:cxnLst>
                <a:cxn ang="0">
                  <a:pos x="T0" y="T1"/>
                </a:cxn>
                <a:cxn ang="0">
                  <a:pos x="T2" y="T3"/>
                </a:cxn>
                <a:cxn ang="0">
                  <a:pos x="T4" y="T5"/>
                </a:cxn>
                <a:cxn ang="0">
                  <a:pos x="T6" y="T7"/>
                </a:cxn>
                <a:cxn ang="0">
                  <a:pos x="T8" y="T9"/>
                </a:cxn>
                <a:cxn ang="0">
                  <a:pos x="T10" y="T11"/>
                </a:cxn>
                <a:cxn ang="0">
                  <a:pos x="T12" y="T13"/>
                </a:cxn>
              </a:cxnLst>
              <a:rect l="0" t="0" r="r" b="b"/>
              <a:pathLst>
                <a:path w="60" h="115">
                  <a:moveTo>
                    <a:pt x="0" y="1"/>
                  </a:moveTo>
                  <a:lnTo>
                    <a:pt x="60" y="0"/>
                  </a:lnTo>
                  <a:lnTo>
                    <a:pt x="60" y="115"/>
                  </a:lnTo>
                  <a:lnTo>
                    <a:pt x="18" y="115"/>
                  </a:lnTo>
                  <a:lnTo>
                    <a:pt x="18" y="37"/>
                  </a:lnTo>
                  <a:lnTo>
                    <a:pt x="0" y="38"/>
                  </a:lnTo>
                  <a:lnTo>
                    <a:pt x="0"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8" name="Freeform 82"/>
            <p:cNvSpPr>
              <a:spLocks/>
            </p:cNvSpPr>
            <p:nvPr/>
          </p:nvSpPr>
          <p:spPr bwMode="auto">
            <a:xfrm>
              <a:off x="3427413" y="2103438"/>
              <a:ext cx="47625" cy="92075"/>
            </a:xfrm>
            <a:custGeom>
              <a:avLst/>
              <a:gdLst>
                <a:gd name="T0" fmla="*/ 0 w 60"/>
                <a:gd name="T1" fmla="*/ 1 h 115"/>
                <a:gd name="T2" fmla="*/ 60 w 60"/>
                <a:gd name="T3" fmla="*/ 0 h 115"/>
                <a:gd name="T4" fmla="*/ 60 w 60"/>
                <a:gd name="T5" fmla="*/ 115 h 115"/>
                <a:gd name="T6" fmla="*/ 18 w 60"/>
                <a:gd name="T7" fmla="*/ 115 h 115"/>
                <a:gd name="T8" fmla="*/ 18 w 60"/>
                <a:gd name="T9" fmla="*/ 37 h 115"/>
                <a:gd name="T10" fmla="*/ 0 w 60"/>
                <a:gd name="T11" fmla="*/ 38 h 115"/>
                <a:gd name="T12" fmla="*/ 0 w 60"/>
                <a:gd name="T13" fmla="*/ 1 h 115"/>
              </a:gdLst>
              <a:ahLst/>
              <a:cxnLst>
                <a:cxn ang="0">
                  <a:pos x="T0" y="T1"/>
                </a:cxn>
                <a:cxn ang="0">
                  <a:pos x="T2" y="T3"/>
                </a:cxn>
                <a:cxn ang="0">
                  <a:pos x="T4" y="T5"/>
                </a:cxn>
                <a:cxn ang="0">
                  <a:pos x="T6" y="T7"/>
                </a:cxn>
                <a:cxn ang="0">
                  <a:pos x="T8" y="T9"/>
                </a:cxn>
                <a:cxn ang="0">
                  <a:pos x="T10" y="T11"/>
                </a:cxn>
                <a:cxn ang="0">
                  <a:pos x="T12" y="T13"/>
                </a:cxn>
              </a:cxnLst>
              <a:rect l="0" t="0" r="r" b="b"/>
              <a:pathLst>
                <a:path w="60" h="115">
                  <a:moveTo>
                    <a:pt x="0" y="1"/>
                  </a:moveTo>
                  <a:lnTo>
                    <a:pt x="60" y="0"/>
                  </a:lnTo>
                  <a:lnTo>
                    <a:pt x="60" y="115"/>
                  </a:lnTo>
                  <a:lnTo>
                    <a:pt x="18" y="115"/>
                  </a:lnTo>
                  <a:lnTo>
                    <a:pt x="18" y="37"/>
                  </a:lnTo>
                  <a:lnTo>
                    <a:pt x="0" y="38"/>
                  </a:lnTo>
                  <a:lnTo>
                    <a:pt x="0"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9" name="Freeform 83"/>
            <p:cNvSpPr>
              <a:spLocks/>
            </p:cNvSpPr>
            <p:nvPr/>
          </p:nvSpPr>
          <p:spPr bwMode="auto">
            <a:xfrm>
              <a:off x="3509963" y="2103438"/>
              <a:ext cx="47625" cy="92075"/>
            </a:xfrm>
            <a:custGeom>
              <a:avLst/>
              <a:gdLst>
                <a:gd name="T0" fmla="*/ 0 w 59"/>
                <a:gd name="T1" fmla="*/ 1 h 115"/>
                <a:gd name="T2" fmla="*/ 59 w 59"/>
                <a:gd name="T3" fmla="*/ 0 h 115"/>
                <a:gd name="T4" fmla="*/ 59 w 59"/>
                <a:gd name="T5" fmla="*/ 115 h 115"/>
                <a:gd name="T6" fmla="*/ 17 w 59"/>
                <a:gd name="T7" fmla="*/ 115 h 115"/>
                <a:gd name="T8" fmla="*/ 17 w 59"/>
                <a:gd name="T9" fmla="*/ 37 h 115"/>
                <a:gd name="T10" fmla="*/ 0 w 59"/>
                <a:gd name="T11" fmla="*/ 38 h 115"/>
                <a:gd name="T12" fmla="*/ 0 w 59"/>
                <a:gd name="T13" fmla="*/ 1 h 115"/>
              </a:gdLst>
              <a:ahLst/>
              <a:cxnLst>
                <a:cxn ang="0">
                  <a:pos x="T0" y="T1"/>
                </a:cxn>
                <a:cxn ang="0">
                  <a:pos x="T2" y="T3"/>
                </a:cxn>
                <a:cxn ang="0">
                  <a:pos x="T4" y="T5"/>
                </a:cxn>
                <a:cxn ang="0">
                  <a:pos x="T6" y="T7"/>
                </a:cxn>
                <a:cxn ang="0">
                  <a:pos x="T8" y="T9"/>
                </a:cxn>
                <a:cxn ang="0">
                  <a:pos x="T10" y="T11"/>
                </a:cxn>
                <a:cxn ang="0">
                  <a:pos x="T12" y="T13"/>
                </a:cxn>
              </a:cxnLst>
              <a:rect l="0" t="0" r="r" b="b"/>
              <a:pathLst>
                <a:path w="59" h="115">
                  <a:moveTo>
                    <a:pt x="0" y="1"/>
                  </a:moveTo>
                  <a:lnTo>
                    <a:pt x="59" y="0"/>
                  </a:lnTo>
                  <a:lnTo>
                    <a:pt x="59" y="115"/>
                  </a:lnTo>
                  <a:lnTo>
                    <a:pt x="17" y="115"/>
                  </a:lnTo>
                  <a:lnTo>
                    <a:pt x="17" y="37"/>
                  </a:lnTo>
                  <a:lnTo>
                    <a:pt x="0" y="38"/>
                  </a:lnTo>
                  <a:lnTo>
                    <a:pt x="0"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0" name="Freeform 84"/>
            <p:cNvSpPr>
              <a:spLocks/>
            </p:cNvSpPr>
            <p:nvPr/>
          </p:nvSpPr>
          <p:spPr bwMode="auto">
            <a:xfrm>
              <a:off x="3984625" y="2103438"/>
              <a:ext cx="47625" cy="92075"/>
            </a:xfrm>
            <a:custGeom>
              <a:avLst/>
              <a:gdLst>
                <a:gd name="T0" fmla="*/ 0 w 59"/>
                <a:gd name="T1" fmla="*/ 1 h 115"/>
                <a:gd name="T2" fmla="*/ 59 w 59"/>
                <a:gd name="T3" fmla="*/ 0 h 115"/>
                <a:gd name="T4" fmla="*/ 59 w 59"/>
                <a:gd name="T5" fmla="*/ 115 h 115"/>
                <a:gd name="T6" fmla="*/ 18 w 59"/>
                <a:gd name="T7" fmla="*/ 115 h 115"/>
                <a:gd name="T8" fmla="*/ 18 w 59"/>
                <a:gd name="T9" fmla="*/ 37 h 115"/>
                <a:gd name="T10" fmla="*/ 0 w 59"/>
                <a:gd name="T11" fmla="*/ 38 h 115"/>
                <a:gd name="T12" fmla="*/ 0 w 59"/>
                <a:gd name="T13" fmla="*/ 1 h 115"/>
              </a:gdLst>
              <a:ahLst/>
              <a:cxnLst>
                <a:cxn ang="0">
                  <a:pos x="T0" y="T1"/>
                </a:cxn>
                <a:cxn ang="0">
                  <a:pos x="T2" y="T3"/>
                </a:cxn>
                <a:cxn ang="0">
                  <a:pos x="T4" y="T5"/>
                </a:cxn>
                <a:cxn ang="0">
                  <a:pos x="T6" y="T7"/>
                </a:cxn>
                <a:cxn ang="0">
                  <a:pos x="T8" y="T9"/>
                </a:cxn>
                <a:cxn ang="0">
                  <a:pos x="T10" y="T11"/>
                </a:cxn>
                <a:cxn ang="0">
                  <a:pos x="T12" y="T13"/>
                </a:cxn>
              </a:cxnLst>
              <a:rect l="0" t="0" r="r" b="b"/>
              <a:pathLst>
                <a:path w="59" h="115">
                  <a:moveTo>
                    <a:pt x="0" y="1"/>
                  </a:moveTo>
                  <a:lnTo>
                    <a:pt x="59" y="0"/>
                  </a:lnTo>
                  <a:lnTo>
                    <a:pt x="59" y="115"/>
                  </a:lnTo>
                  <a:lnTo>
                    <a:pt x="18" y="115"/>
                  </a:lnTo>
                  <a:lnTo>
                    <a:pt x="18" y="37"/>
                  </a:lnTo>
                  <a:lnTo>
                    <a:pt x="0" y="38"/>
                  </a:lnTo>
                  <a:lnTo>
                    <a:pt x="0"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1" name="Freeform 85"/>
            <p:cNvSpPr>
              <a:spLocks/>
            </p:cNvSpPr>
            <p:nvPr/>
          </p:nvSpPr>
          <p:spPr bwMode="auto">
            <a:xfrm>
              <a:off x="3902075" y="2103438"/>
              <a:ext cx="47625" cy="92075"/>
            </a:xfrm>
            <a:custGeom>
              <a:avLst/>
              <a:gdLst>
                <a:gd name="T0" fmla="*/ 0 w 59"/>
                <a:gd name="T1" fmla="*/ 1 h 115"/>
                <a:gd name="T2" fmla="*/ 59 w 59"/>
                <a:gd name="T3" fmla="*/ 0 h 115"/>
                <a:gd name="T4" fmla="*/ 59 w 59"/>
                <a:gd name="T5" fmla="*/ 115 h 115"/>
                <a:gd name="T6" fmla="*/ 17 w 59"/>
                <a:gd name="T7" fmla="*/ 115 h 115"/>
                <a:gd name="T8" fmla="*/ 17 w 59"/>
                <a:gd name="T9" fmla="*/ 37 h 115"/>
                <a:gd name="T10" fmla="*/ 0 w 59"/>
                <a:gd name="T11" fmla="*/ 38 h 115"/>
                <a:gd name="T12" fmla="*/ 0 w 59"/>
                <a:gd name="T13" fmla="*/ 1 h 115"/>
              </a:gdLst>
              <a:ahLst/>
              <a:cxnLst>
                <a:cxn ang="0">
                  <a:pos x="T0" y="T1"/>
                </a:cxn>
                <a:cxn ang="0">
                  <a:pos x="T2" y="T3"/>
                </a:cxn>
                <a:cxn ang="0">
                  <a:pos x="T4" y="T5"/>
                </a:cxn>
                <a:cxn ang="0">
                  <a:pos x="T6" y="T7"/>
                </a:cxn>
                <a:cxn ang="0">
                  <a:pos x="T8" y="T9"/>
                </a:cxn>
                <a:cxn ang="0">
                  <a:pos x="T10" y="T11"/>
                </a:cxn>
                <a:cxn ang="0">
                  <a:pos x="T12" y="T13"/>
                </a:cxn>
              </a:cxnLst>
              <a:rect l="0" t="0" r="r" b="b"/>
              <a:pathLst>
                <a:path w="59" h="115">
                  <a:moveTo>
                    <a:pt x="0" y="1"/>
                  </a:moveTo>
                  <a:lnTo>
                    <a:pt x="59" y="0"/>
                  </a:lnTo>
                  <a:lnTo>
                    <a:pt x="59" y="115"/>
                  </a:lnTo>
                  <a:lnTo>
                    <a:pt x="17" y="115"/>
                  </a:lnTo>
                  <a:lnTo>
                    <a:pt x="17" y="37"/>
                  </a:lnTo>
                  <a:lnTo>
                    <a:pt x="0" y="38"/>
                  </a:lnTo>
                  <a:lnTo>
                    <a:pt x="0"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2" name="Freeform 86"/>
            <p:cNvSpPr>
              <a:spLocks/>
            </p:cNvSpPr>
            <p:nvPr/>
          </p:nvSpPr>
          <p:spPr bwMode="auto">
            <a:xfrm>
              <a:off x="4064000" y="2103438"/>
              <a:ext cx="47625" cy="92075"/>
            </a:xfrm>
            <a:custGeom>
              <a:avLst/>
              <a:gdLst>
                <a:gd name="T0" fmla="*/ 0 w 60"/>
                <a:gd name="T1" fmla="*/ 1 h 115"/>
                <a:gd name="T2" fmla="*/ 60 w 60"/>
                <a:gd name="T3" fmla="*/ 0 h 115"/>
                <a:gd name="T4" fmla="*/ 60 w 60"/>
                <a:gd name="T5" fmla="*/ 115 h 115"/>
                <a:gd name="T6" fmla="*/ 17 w 60"/>
                <a:gd name="T7" fmla="*/ 115 h 115"/>
                <a:gd name="T8" fmla="*/ 17 w 60"/>
                <a:gd name="T9" fmla="*/ 37 h 115"/>
                <a:gd name="T10" fmla="*/ 0 w 60"/>
                <a:gd name="T11" fmla="*/ 38 h 115"/>
                <a:gd name="T12" fmla="*/ 0 w 60"/>
                <a:gd name="T13" fmla="*/ 1 h 115"/>
              </a:gdLst>
              <a:ahLst/>
              <a:cxnLst>
                <a:cxn ang="0">
                  <a:pos x="T0" y="T1"/>
                </a:cxn>
                <a:cxn ang="0">
                  <a:pos x="T2" y="T3"/>
                </a:cxn>
                <a:cxn ang="0">
                  <a:pos x="T4" y="T5"/>
                </a:cxn>
                <a:cxn ang="0">
                  <a:pos x="T6" y="T7"/>
                </a:cxn>
                <a:cxn ang="0">
                  <a:pos x="T8" y="T9"/>
                </a:cxn>
                <a:cxn ang="0">
                  <a:pos x="T10" y="T11"/>
                </a:cxn>
                <a:cxn ang="0">
                  <a:pos x="T12" y="T13"/>
                </a:cxn>
              </a:cxnLst>
              <a:rect l="0" t="0" r="r" b="b"/>
              <a:pathLst>
                <a:path w="60" h="115">
                  <a:moveTo>
                    <a:pt x="0" y="1"/>
                  </a:moveTo>
                  <a:lnTo>
                    <a:pt x="60" y="0"/>
                  </a:lnTo>
                  <a:lnTo>
                    <a:pt x="60" y="115"/>
                  </a:lnTo>
                  <a:lnTo>
                    <a:pt x="17" y="115"/>
                  </a:lnTo>
                  <a:lnTo>
                    <a:pt x="17" y="37"/>
                  </a:lnTo>
                  <a:lnTo>
                    <a:pt x="0" y="38"/>
                  </a:lnTo>
                  <a:lnTo>
                    <a:pt x="0"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3" name="Freeform 87"/>
            <p:cNvSpPr>
              <a:spLocks/>
            </p:cNvSpPr>
            <p:nvPr/>
          </p:nvSpPr>
          <p:spPr bwMode="auto">
            <a:xfrm>
              <a:off x="3579813" y="2101850"/>
              <a:ext cx="87312" cy="95250"/>
            </a:xfrm>
            <a:custGeom>
              <a:avLst/>
              <a:gdLst>
                <a:gd name="T0" fmla="*/ 55 w 111"/>
                <a:gd name="T1" fmla="*/ 85 h 119"/>
                <a:gd name="T2" fmla="*/ 48 w 111"/>
                <a:gd name="T3" fmla="*/ 82 h 119"/>
                <a:gd name="T4" fmla="*/ 44 w 111"/>
                <a:gd name="T5" fmla="*/ 76 h 119"/>
                <a:gd name="T6" fmla="*/ 42 w 111"/>
                <a:gd name="T7" fmla="*/ 68 h 119"/>
                <a:gd name="T8" fmla="*/ 40 w 111"/>
                <a:gd name="T9" fmla="*/ 59 h 119"/>
                <a:gd name="T10" fmla="*/ 40 w 111"/>
                <a:gd name="T11" fmla="*/ 51 h 119"/>
                <a:gd name="T12" fmla="*/ 43 w 111"/>
                <a:gd name="T13" fmla="*/ 43 h 119"/>
                <a:gd name="T14" fmla="*/ 47 w 111"/>
                <a:gd name="T15" fmla="*/ 38 h 119"/>
                <a:gd name="T16" fmla="*/ 55 w 111"/>
                <a:gd name="T17" fmla="*/ 35 h 119"/>
                <a:gd name="T18" fmla="*/ 63 w 111"/>
                <a:gd name="T19" fmla="*/ 38 h 119"/>
                <a:gd name="T20" fmla="*/ 68 w 111"/>
                <a:gd name="T21" fmla="*/ 43 h 119"/>
                <a:gd name="T22" fmla="*/ 70 w 111"/>
                <a:gd name="T23" fmla="*/ 51 h 119"/>
                <a:gd name="T24" fmla="*/ 70 w 111"/>
                <a:gd name="T25" fmla="*/ 59 h 119"/>
                <a:gd name="T26" fmla="*/ 70 w 111"/>
                <a:gd name="T27" fmla="*/ 61 h 119"/>
                <a:gd name="T28" fmla="*/ 70 w 111"/>
                <a:gd name="T29" fmla="*/ 61 h 119"/>
                <a:gd name="T30" fmla="*/ 70 w 111"/>
                <a:gd name="T31" fmla="*/ 62 h 119"/>
                <a:gd name="T32" fmla="*/ 70 w 111"/>
                <a:gd name="T33" fmla="*/ 62 h 119"/>
                <a:gd name="T34" fmla="*/ 108 w 111"/>
                <a:gd name="T35" fmla="*/ 80 h 119"/>
                <a:gd name="T36" fmla="*/ 109 w 111"/>
                <a:gd name="T37" fmla="*/ 74 h 119"/>
                <a:gd name="T38" fmla="*/ 109 w 111"/>
                <a:gd name="T39" fmla="*/ 70 h 119"/>
                <a:gd name="T40" fmla="*/ 111 w 111"/>
                <a:gd name="T41" fmla="*/ 64 h 119"/>
                <a:gd name="T42" fmla="*/ 111 w 111"/>
                <a:gd name="T43" fmla="*/ 58 h 119"/>
                <a:gd name="T44" fmla="*/ 109 w 111"/>
                <a:gd name="T45" fmla="*/ 47 h 119"/>
                <a:gd name="T46" fmla="*/ 107 w 111"/>
                <a:gd name="T47" fmla="*/ 35 h 119"/>
                <a:gd name="T48" fmla="*/ 103 w 111"/>
                <a:gd name="T49" fmla="*/ 26 h 119"/>
                <a:gd name="T50" fmla="*/ 97 w 111"/>
                <a:gd name="T51" fmla="*/ 17 h 119"/>
                <a:gd name="T52" fmla="*/ 89 w 111"/>
                <a:gd name="T53" fmla="*/ 10 h 119"/>
                <a:gd name="T54" fmla="*/ 80 w 111"/>
                <a:gd name="T55" fmla="*/ 4 h 119"/>
                <a:gd name="T56" fmla="*/ 68 w 111"/>
                <a:gd name="T57" fmla="*/ 1 h 119"/>
                <a:gd name="T58" fmla="*/ 55 w 111"/>
                <a:gd name="T59" fmla="*/ 0 h 119"/>
                <a:gd name="T60" fmla="*/ 43 w 111"/>
                <a:gd name="T61" fmla="*/ 1 h 119"/>
                <a:gd name="T62" fmla="*/ 32 w 111"/>
                <a:gd name="T63" fmla="*/ 4 h 119"/>
                <a:gd name="T64" fmla="*/ 23 w 111"/>
                <a:gd name="T65" fmla="*/ 10 h 119"/>
                <a:gd name="T66" fmla="*/ 15 w 111"/>
                <a:gd name="T67" fmla="*/ 17 h 119"/>
                <a:gd name="T68" fmla="*/ 8 w 111"/>
                <a:gd name="T69" fmla="*/ 26 h 119"/>
                <a:gd name="T70" fmla="*/ 4 w 111"/>
                <a:gd name="T71" fmla="*/ 35 h 119"/>
                <a:gd name="T72" fmla="*/ 1 w 111"/>
                <a:gd name="T73" fmla="*/ 47 h 119"/>
                <a:gd name="T74" fmla="*/ 0 w 111"/>
                <a:gd name="T75" fmla="*/ 58 h 119"/>
                <a:gd name="T76" fmla="*/ 1 w 111"/>
                <a:gd name="T77" fmla="*/ 71 h 119"/>
                <a:gd name="T78" fmla="*/ 4 w 111"/>
                <a:gd name="T79" fmla="*/ 82 h 119"/>
                <a:gd name="T80" fmla="*/ 8 w 111"/>
                <a:gd name="T81" fmla="*/ 93 h 119"/>
                <a:gd name="T82" fmla="*/ 14 w 111"/>
                <a:gd name="T83" fmla="*/ 102 h 119"/>
                <a:gd name="T84" fmla="*/ 22 w 111"/>
                <a:gd name="T85" fmla="*/ 109 h 119"/>
                <a:gd name="T86" fmla="*/ 31 w 111"/>
                <a:gd name="T87" fmla="*/ 115 h 119"/>
                <a:gd name="T88" fmla="*/ 43 w 111"/>
                <a:gd name="T89" fmla="*/ 118 h 119"/>
                <a:gd name="T90" fmla="*/ 55 w 111"/>
                <a:gd name="T91" fmla="*/ 119 h 119"/>
                <a:gd name="T92" fmla="*/ 63 w 111"/>
                <a:gd name="T93" fmla="*/ 119 h 119"/>
                <a:gd name="T94" fmla="*/ 71 w 111"/>
                <a:gd name="T95" fmla="*/ 117 h 119"/>
                <a:gd name="T96" fmla="*/ 78 w 111"/>
                <a:gd name="T97" fmla="*/ 115 h 119"/>
                <a:gd name="T98" fmla="*/ 84 w 111"/>
                <a:gd name="T99" fmla="*/ 112 h 119"/>
                <a:gd name="T100" fmla="*/ 90 w 111"/>
                <a:gd name="T101" fmla="*/ 108 h 119"/>
                <a:gd name="T102" fmla="*/ 95 w 111"/>
                <a:gd name="T103" fmla="*/ 103 h 119"/>
                <a:gd name="T104" fmla="*/ 99 w 111"/>
                <a:gd name="T105" fmla="*/ 99 h 119"/>
                <a:gd name="T106" fmla="*/ 103 w 111"/>
                <a:gd name="T107" fmla="*/ 93 h 119"/>
                <a:gd name="T108" fmla="*/ 70 w 111"/>
                <a:gd name="T109" fmla="*/ 66 h 119"/>
                <a:gd name="T110" fmla="*/ 69 w 111"/>
                <a:gd name="T111" fmla="*/ 73 h 119"/>
                <a:gd name="T112" fmla="*/ 66 w 111"/>
                <a:gd name="T113" fmla="*/ 79 h 119"/>
                <a:gd name="T114" fmla="*/ 61 w 111"/>
                <a:gd name="T115" fmla="*/ 84 h 119"/>
                <a:gd name="T116" fmla="*/ 55 w 111"/>
                <a:gd name="T117" fmla="*/ 85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11" h="119">
                  <a:moveTo>
                    <a:pt x="55" y="85"/>
                  </a:moveTo>
                  <a:lnTo>
                    <a:pt x="48" y="82"/>
                  </a:lnTo>
                  <a:lnTo>
                    <a:pt x="44" y="76"/>
                  </a:lnTo>
                  <a:lnTo>
                    <a:pt x="42" y="68"/>
                  </a:lnTo>
                  <a:lnTo>
                    <a:pt x="40" y="59"/>
                  </a:lnTo>
                  <a:lnTo>
                    <a:pt x="40" y="51"/>
                  </a:lnTo>
                  <a:lnTo>
                    <a:pt x="43" y="43"/>
                  </a:lnTo>
                  <a:lnTo>
                    <a:pt x="47" y="38"/>
                  </a:lnTo>
                  <a:lnTo>
                    <a:pt x="55" y="35"/>
                  </a:lnTo>
                  <a:lnTo>
                    <a:pt x="63" y="38"/>
                  </a:lnTo>
                  <a:lnTo>
                    <a:pt x="68" y="43"/>
                  </a:lnTo>
                  <a:lnTo>
                    <a:pt x="70" y="51"/>
                  </a:lnTo>
                  <a:lnTo>
                    <a:pt x="70" y="59"/>
                  </a:lnTo>
                  <a:lnTo>
                    <a:pt x="70" y="61"/>
                  </a:lnTo>
                  <a:lnTo>
                    <a:pt x="70" y="61"/>
                  </a:lnTo>
                  <a:lnTo>
                    <a:pt x="70" y="62"/>
                  </a:lnTo>
                  <a:lnTo>
                    <a:pt x="70" y="62"/>
                  </a:lnTo>
                  <a:lnTo>
                    <a:pt x="108" y="80"/>
                  </a:lnTo>
                  <a:lnTo>
                    <a:pt x="109" y="74"/>
                  </a:lnTo>
                  <a:lnTo>
                    <a:pt x="109" y="70"/>
                  </a:lnTo>
                  <a:lnTo>
                    <a:pt x="111" y="64"/>
                  </a:lnTo>
                  <a:lnTo>
                    <a:pt x="111" y="58"/>
                  </a:lnTo>
                  <a:lnTo>
                    <a:pt x="109" y="47"/>
                  </a:lnTo>
                  <a:lnTo>
                    <a:pt x="107" y="35"/>
                  </a:lnTo>
                  <a:lnTo>
                    <a:pt x="103" y="26"/>
                  </a:lnTo>
                  <a:lnTo>
                    <a:pt x="97" y="17"/>
                  </a:lnTo>
                  <a:lnTo>
                    <a:pt x="89" y="10"/>
                  </a:lnTo>
                  <a:lnTo>
                    <a:pt x="80" y="4"/>
                  </a:lnTo>
                  <a:lnTo>
                    <a:pt x="68" y="1"/>
                  </a:lnTo>
                  <a:lnTo>
                    <a:pt x="55" y="0"/>
                  </a:lnTo>
                  <a:lnTo>
                    <a:pt x="43" y="1"/>
                  </a:lnTo>
                  <a:lnTo>
                    <a:pt x="32" y="4"/>
                  </a:lnTo>
                  <a:lnTo>
                    <a:pt x="23" y="10"/>
                  </a:lnTo>
                  <a:lnTo>
                    <a:pt x="15" y="17"/>
                  </a:lnTo>
                  <a:lnTo>
                    <a:pt x="8" y="26"/>
                  </a:lnTo>
                  <a:lnTo>
                    <a:pt x="4" y="35"/>
                  </a:lnTo>
                  <a:lnTo>
                    <a:pt x="1" y="47"/>
                  </a:lnTo>
                  <a:lnTo>
                    <a:pt x="0" y="58"/>
                  </a:lnTo>
                  <a:lnTo>
                    <a:pt x="1" y="71"/>
                  </a:lnTo>
                  <a:lnTo>
                    <a:pt x="4" y="82"/>
                  </a:lnTo>
                  <a:lnTo>
                    <a:pt x="8" y="93"/>
                  </a:lnTo>
                  <a:lnTo>
                    <a:pt x="14" y="102"/>
                  </a:lnTo>
                  <a:lnTo>
                    <a:pt x="22" y="109"/>
                  </a:lnTo>
                  <a:lnTo>
                    <a:pt x="31" y="115"/>
                  </a:lnTo>
                  <a:lnTo>
                    <a:pt x="43" y="118"/>
                  </a:lnTo>
                  <a:lnTo>
                    <a:pt x="55" y="119"/>
                  </a:lnTo>
                  <a:lnTo>
                    <a:pt x="63" y="119"/>
                  </a:lnTo>
                  <a:lnTo>
                    <a:pt x="71" y="117"/>
                  </a:lnTo>
                  <a:lnTo>
                    <a:pt x="78" y="115"/>
                  </a:lnTo>
                  <a:lnTo>
                    <a:pt x="84" y="112"/>
                  </a:lnTo>
                  <a:lnTo>
                    <a:pt x="90" y="108"/>
                  </a:lnTo>
                  <a:lnTo>
                    <a:pt x="95" y="103"/>
                  </a:lnTo>
                  <a:lnTo>
                    <a:pt x="99" y="99"/>
                  </a:lnTo>
                  <a:lnTo>
                    <a:pt x="103" y="93"/>
                  </a:lnTo>
                  <a:lnTo>
                    <a:pt x="70" y="66"/>
                  </a:lnTo>
                  <a:lnTo>
                    <a:pt x="69" y="73"/>
                  </a:lnTo>
                  <a:lnTo>
                    <a:pt x="66" y="79"/>
                  </a:lnTo>
                  <a:lnTo>
                    <a:pt x="61" y="84"/>
                  </a:lnTo>
                  <a:lnTo>
                    <a:pt x="55" y="8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4" name="Freeform 88"/>
            <p:cNvSpPr>
              <a:spLocks/>
            </p:cNvSpPr>
            <p:nvPr/>
          </p:nvSpPr>
          <p:spPr bwMode="auto">
            <a:xfrm>
              <a:off x="3635375" y="2151063"/>
              <a:ext cx="30162" cy="23812"/>
            </a:xfrm>
            <a:custGeom>
              <a:avLst/>
              <a:gdLst>
                <a:gd name="T0" fmla="*/ 0 w 38"/>
                <a:gd name="T1" fmla="*/ 0 h 31"/>
                <a:gd name="T2" fmla="*/ 0 w 38"/>
                <a:gd name="T3" fmla="*/ 1 h 31"/>
                <a:gd name="T4" fmla="*/ 0 w 38"/>
                <a:gd name="T5" fmla="*/ 2 h 31"/>
                <a:gd name="T6" fmla="*/ 0 w 38"/>
                <a:gd name="T7" fmla="*/ 3 h 31"/>
                <a:gd name="T8" fmla="*/ 0 w 38"/>
                <a:gd name="T9" fmla="*/ 4 h 31"/>
                <a:gd name="T10" fmla="*/ 33 w 38"/>
                <a:gd name="T11" fmla="*/ 31 h 31"/>
                <a:gd name="T12" fmla="*/ 34 w 38"/>
                <a:gd name="T13" fmla="*/ 29 h 31"/>
                <a:gd name="T14" fmla="*/ 36 w 38"/>
                <a:gd name="T15" fmla="*/ 25 h 31"/>
                <a:gd name="T16" fmla="*/ 37 w 38"/>
                <a:gd name="T17" fmla="*/ 22 h 31"/>
                <a:gd name="T18" fmla="*/ 38 w 38"/>
                <a:gd name="T19" fmla="*/ 18 h 31"/>
                <a:gd name="T20" fmla="*/ 0 w 38"/>
                <a:gd name="T21"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 h="31">
                  <a:moveTo>
                    <a:pt x="0" y="0"/>
                  </a:moveTo>
                  <a:lnTo>
                    <a:pt x="0" y="1"/>
                  </a:lnTo>
                  <a:lnTo>
                    <a:pt x="0" y="2"/>
                  </a:lnTo>
                  <a:lnTo>
                    <a:pt x="0" y="3"/>
                  </a:lnTo>
                  <a:lnTo>
                    <a:pt x="0" y="4"/>
                  </a:lnTo>
                  <a:lnTo>
                    <a:pt x="33" y="31"/>
                  </a:lnTo>
                  <a:lnTo>
                    <a:pt x="34" y="29"/>
                  </a:lnTo>
                  <a:lnTo>
                    <a:pt x="36" y="25"/>
                  </a:lnTo>
                  <a:lnTo>
                    <a:pt x="37" y="22"/>
                  </a:lnTo>
                  <a:lnTo>
                    <a:pt x="38" y="18"/>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5" name="Freeform 89"/>
            <p:cNvSpPr>
              <a:spLocks/>
            </p:cNvSpPr>
            <p:nvPr/>
          </p:nvSpPr>
          <p:spPr bwMode="auto">
            <a:xfrm>
              <a:off x="3687763" y="2101850"/>
              <a:ext cx="87312" cy="95250"/>
            </a:xfrm>
            <a:custGeom>
              <a:avLst/>
              <a:gdLst>
                <a:gd name="T0" fmla="*/ 55 w 111"/>
                <a:gd name="T1" fmla="*/ 85 h 119"/>
                <a:gd name="T2" fmla="*/ 49 w 111"/>
                <a:gd name="T3" fmla="*/ 82 h 119"/>
                <a:gd name="T4" fmla="*/ 44 w 111"/>
                <a:gd name="T5" fmla="*/ 76 h 119"/>
                <a:gd name="T6" fmla="*/ 42 w 111"/>
                <a:gd name="T7" fmla="*/ 68 h 119"/>
                <a:gd name="T8" fmla="*/ 40 w 111"/>
                <a:gd name="T9" fmla="*/ 59 h 119"/>
                <a:gd name="T10" fmla="*/ 40 w 111"/>
                <a:gd name="T11" fmla="*/ 51 h 119"/>
                <a:gd name="T12" fmla="*/ 43 w 111"/>
                <a:gd name="T13" fmla="*/ 43 h 119"/>
                <a:gd name="T14" fmla="*/ 47 w 111"/>
                <a:gd name="T15" fmla="*/ 38 h 119"/>
                <a:gd name="T16" fmla="*/ 55 w 111"/>
                <a:gd name="T17" fmla="*/ 35 h 119"/>
                <a:gd name="T18" fmla="*/ 63 w 111"/>
                <a:gd name="T19" fmla="*/ 38 h 119"/>
                <a:gd name="T20" fmla="*/ 68 w 111"/>
                <a:gd name="T21" fmla="*/ 43 h 119"/>
                <a:gd name="T22" fmla="*/ 70 w 111"/>
                <a:gd name="T23" fmla="*/ 51 h 119"/>
                <a:gd name="T24" fmla="*/ 70 w 111"/>
                <a:gd name="T25" fmla="*/ 59 h 119"/>
                <a:gd name="T26" fmla="*/ 70 w 111"/>
                <a:gd name="T27" fmla="*/ 61 h 119"/>
                <a:gd name="T28" fmla="*/ 70 w 111"/>
                <a:gd name="T29" fmla="*/ 61 h 119"/>
                <a:gd name="T30" fmla="*/ 70 w 111"/>
                <a:gd name="T31" fmla="*/ 62 h 119"/>
                <a:gd name="T32" fmla="*/ 70 w 111"/>
                <a:gd name="T33" fmla="*/ 62 h 119"/>
                <a:gd name="T34" fmla="*/ 108 w 111"/>
                <a:gd name="T35" fmla="*/ 80 h 119"/>
                <a:gd name="T36" fmla="*/ 110 w 111"/>
                <a:gd name="T37" fmla="*/ 74 h 119"/>
                <a:gd name="T38" fmla="*/ 110 w 111"/>
                <a:gd name="T39" fmla="*/ 70 h 119"/>
                <a:gd name="T40" fmla="*/ 111 w 111"/>
                <a:gd name="T41" fmla="*/ 64 h 119"/>
                <a:gd name="T42" fmla="*/ 111 w 111"/>
                <a:gd name="T43" fmla="*/ 58 h 119"/>
                <a:gd name="T44" fmla="*/ 110 w 111"/>
                <a:gd name="T45" fmla="*/ 47 h 119"/>
                <a:gd name="T46" fmla="*/ 107 w 111"/>
                <a:gd name="T47" fmla="*/ 35 h 119"/>
                <a:gd name="T48" fmla="*/ 103 w 111"/>
                <a:gd name="T49" fmla="*/ 26 h 119"/>
                <a:gd name="T50" fmla="*/ 96 w 111"/>
                <a:gd name="T51" fmla="*/ 17 h 119"/>
                <a:gd name="T52" fmla="*/ 88 w 111"/>
                <a:gd name="T53" fmla="*/ 10 h 119"/>
                <a:gd name="T54" fmla="*/ 78 w 111"/>
                <a:gd name="T55" fmla="*/ 4 h 119"/>
                <a:gd name="T56" fmla="*/ 68 w 111"/>
                <a:gd name="T57" fmla="*/ 1 h 119"/>
                <a:gd name="T58" fmla="*/ 55 w 111"/>
                <a:gd name="T59" fmla="*/ 0 h 119"/>
                <a:gd name="T60" fmla="*/ 43 w 111"/>
                <a:gd name="T61" fmla="*/ 1 h 119"/>
                <a:gd name="T62" fmla="*/ 32 w 111"/>
                <a:gd name="T63" fmla="*/ 4 h 119"/>
                <a:gd name="T64" fmla="*/ 23 w 111"/>
                <a:gd name="T65" fmla="*/ 10 h 119"/>
                <a:gd name="T66" fmla="*/ 15 w 111"/>
                <a:gd name="T67" fmla="*/ 17 h 119"/>
                <a:gd name="T68" fmla="*/ 8 w 111"/>
                <a:gd name="T69" fmla="*/ 26 h 119"/>
                <a:gd name="T70" fmla="*/ 4 w 111"/>
                <a:gd name="T71" fmla="*/ 35 h 119"/>
                <a:gd name="T72" fmla="*/ 1 w 111"/>
                <a:gd name="T73" fmla="*/ 47 h 119"/>
                <a:gd name="T74" fmla="*/ 0 w 111"/>
                <a:gd name="T75" fmla="*/ 58 h 119"/>
                <a:gd name="T76" fmla="*/ 1 w 111"/>
                <a:gd name="T77" fmla="*/ 71 h 119"/>
                <a:gd name="T78" fmla="*/ 4 w 111"/>
                <a:gd name="T79" fmla="*/ 82 h 119"/>
                <a:gd name="T80" fmla="*/ 8 w 111"/>
                <a:gd name="T81" fmla="*/ 93 h 119"/>
                <a:gd name="T82" fmla="*/ 14 w 111"/>
                <a:gd name="T83" fmla="*/ 102 h 119"/>
                <a:gd name="T84" fmla="*/ 22 w 111"/>
                <a:gd name="T85" fmla="*/ 109 h 119"/>
                <a:gd name="T86" fmla="*/ 31 w 111"/>
                <a:gd name="T87" fmla="*/ 115 h 119"/>
                <a:gd name="T88" fmla="*/ 43 w 111"/>
                <a:gd name="T89" fmla="*/ 118 h 119"/>
                <a:gd name="T90" fmla="*/ 55 w 111"/>
                <a:gd name="T91" fmla="*/ 119 h 119"/>
                <a:gd name="T92" fmla="*/ 63 w 111"/>
                <a:gd name="T93" fmla="*/ 119 h 119"/>
                <a:gd name="T94" fmla="*/ 70 w 111"/>
                <a:gd name="T95" fmla="*/ 117 h 119"/>
                <a:gd name="T96" fmla="*/ 77 w 111"/>
                <a:gd name="T97" fmla="*/ 115 h 119"/>
                <a:gd name="T98" fmla="*/ 84 w 111"/>
                <a:gd name="T99" fmla="*/ 112 h 119"/>
                <a:gd name="T100" fmla="*/ 90 w 111"/>
                <a:gd name="T101" fmla="*/ 108 h 119"/>
                <a:gd name="T102" fmla="*/ 95 w 111"/>
                <a:gd name="T103" fmla="*/ 103 h 119"/>
                <a:gd name="T104" fmla="*/ 99 w 111"/>
                <a:gd name="T105" fmla="*/ 99 h 119"/>
                <a:gd name="T106" fmla="*/ 103 w 111"/>
                <a:gd name="T107" fmla="*/ 93 h 119"/>
                <a:gd name="T108" fmla="*/ 70 w 111"/>
                <a:gd name="T109" fmla="*/ 66 h 119"/>
                <a:gd name="T110" fmla="*/ 68 w 111"/>
                <a:gd name="T111" fmla="*/ 73 h 119"/>
                <a:gd name="T112" fmla="*/ 66 w 111"/>
                <a:gd name="T113" fmla="*/ 79 h 119"/>
                <a:gd name="T114" fmla="*/ 61 w 111"/>
                <a:gd name="T115" fmla="*/ 84 h 119"/>
                <a:gd name="T116" fmla="*/ 55 w 111"/>
                <a:gd name="T117" fmla="*/ 85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11" h="119">
                  <a:moveTo>
                    <a:pt x="55" y="85"/>
                  </a:moveTo>
                  <a:lnTo>
                    <a:pt x="49" y="82"/>
                  </a:lnTo>
                  <a:lnTo>
                    <a:pt x="44" y="76"/>
                  </a:lnTo>
                  <a:lnTo>
                    <a:pt x="42" y="68"/>
                  </a:lnTo>
                  <a:lnTo>
                    <a:pt x="40" y="59"/>
                  </a:lnTo>
                  <a:lnTo>
                    <a:pt x="40" y="51"/>
                  </a:lnTo>
                  <a:lnTo>
                    <a:pt x="43" y="43"/>
                  </a:lnTo>
                  <a:lnTo>
                    <a:pt x="47" y="38"/>
                  </a:lnTo>
                  <a:lnTo>
                    <a:pt x="55" y="35"/>
                  </a:lnTo>
                  <a:lnTo>
                    <a:pt x="63" y="38"/>
                  </a:lnTo>
                  <a:lnTo>
                    <a:pt x="68" y="43"/>
                  </a:lnTo>
                  <a:lnTo>
                    <a:pt x="70" y="51"/>
                  </a:lnTo>
                  <a:lnTo>
                    <a:pt x="70" y="59"/>
                  </a:lnTo>
                  <a:lnTo>
                    <a:pt x="70" y="61"/>
                  </a:lnTo>
                  <a:lnTo>
                    <a:pt x="70" y="61"/>
                  </a:lnTo>
                  <a:lnTo>
                    <a:pt x="70" y="62"/>
                  </a:lnTo>
                  <a:lnTo>
                    <a:pt x="70" y="62"/>
                  </a:lnTo>
                  <a:lnTo>
                    <a:pt x="108" y="80"/>
                  </a:lnTo>
                  <a:lnTo>
                    <a:pt x="110" y="74"/>
                  </a:lnTo>
                  <a:lnTo>
                    <a:pt x="110" y="70"/>
                  </a:lnTo>
                  <a:lnTo>
                    <a:pt x="111" y="64"/>
                  </a:lnTo>
                  <a:lnTo>
                    <a:pt x="111" y="58"/>
                  </a:lnTo>
                  <a:lnTo>
                    <a:pt x="110" y="47"/>
                  </a:lnTo>
                  <a:lnTo>
                    <a:pt x="107" y="35"/>
                  </a:lnTo>
                  <a:lnTo>
                    <a:pt x="103" y="26"/>
                  </a:lnTo>
                  <a:lnTo>
                    <a:pt x="96" y="17"/>
                  </a:lnTo>
                  <a:lnTo>
                    <a:pt x="88" y="10"/>
                  </a:lnTo>
                  <a:lnTo>
                    <a:pt x="78" y="4"/>
                  </a:lnTo>
                  <a:lnTo>
                    <a:pt x="68" y="1"/>
                  </a:lnTo>
                  <a:lnTo>
                    <a:pt x="55" y="0"/>
                  </a:lnTo>
                  <a:lnTo>
                    <a:pt x="43" y="1"/>
                  </a:lnTo>
                  <a:lnTo>
                    <a:pt x="32" y="4"/>
                  </a:lnTo>
                  <a:lnTo>
                    <a:pt x="23" y="10"/>
                  </a:lnTo>
                  <a:lnTo>
                    <a:pt x="15" y="17"/>
                  </a:lnTo>
                  <a:lnTo>
                    <a:pt x="8" y="26"/>
                  </a:lnTo>
                  <a:lnTo>
                    <a:pt x="4" y="35"/>
                  </a:lnTo>
                  <a:lnTo>
                    <a:pt x="1" y="47"/>
                  </a:lnTo>
                  <a:lnTo>
                    <a:pt x="0" y="58"/>
                  </a:lnTo>
                  <a:lnTo>
                    <a:pt x="1" y="71"/>
                  </a:lnTo>
                  <a:lnTo>
                    <a:pt x="4" y="82"/>
                  </a:lnTo>
                  <a:lnTo>
                    <a:pt x="8" y="93"/>
                  </a:lnTo>
                  <a:lnTo>
                    <a:pt x="14" y="102"/>
                  </a:lnTo>
                  <a:lnTo>
                    <a:pt x="22" y="109"/>
                  </a:lnTo>
                  <a:lnTo>
                    <a:pt x="31" y="115"/>
                  </a:lnTo>
                  <a:lnTo>
                    <a:pt x="43" y="118"/>
                  </a:lnTo>
                  <a:lnTo>
                    <a:pt x="55" y="119"/>
                  </a:lnTo>
                  <a:lnTo>
                    <a:pt x="63" y="119"/>
                  </a:lnTo>
                  <a:lnTo>
                    <a:pt x="70" y="117"/>
                  </a:lnTo>
                  <a:lnTo>
                    <a:pt x="77" y="115"/>
                  </a:lnTo>
                  <a:lnTo>
                    <a:pt x="84" y="112"/>
                  </a:lnTo>
                  <a:lnTo>
                    <a:pt x="90" y="108"/>
                  </a:lnTo>
                  <a:lnTo>
                    <a:pt x="95" y="103"/>
                  </a:lnTo>
                  <a:lnTo>
                    <a:pt x="99" y="99"/>
                  </a:lnTo>
                  <a:lnTo>
                    <a:pt x="103" y="93"/>
                  </a:lnTo>
                  <a:lnTo>
                    <a:pt x="70" y="66"/>
                  </a:lnTo>
                  <a:lnTo>
                    <a:pt x="68" y="73"/>
                  </a:lnTo>
                  <a:lnTo>
                    <a:pt x="66" y="79"/>
                  </a:lnTo>
                  <a:lnTo>
                    <a:pt x="61" y="84"/>
                  </a:lnTo>
                  <a:lnTo>
                    <a:pt x="55" y="8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6" name="Freeform 90"/>
            <p:cNvSpPr>
              <a:spLocks/>
            </p:cNvSpPr>
            <p:nvPr/>
          </p:nvSpPr>
          <p:spPr bwMode="auto">
            <a:xfrm>
              <a:off x="3743325" y="2151063"/>
              <a:ext cx="30162" cy="23812"/>
            </a:xfrm>
            <a:custGeom>
              <a:avLst/>
              <a:gdLst>
                <a:gd name="T0" fmla="*/ 0 w 38"/>
                <a:gd name="T1" fmla="*/ 0 h 31"/>
                <a:gd name="T2" fmla="*/ 0 w 38"/>
                <a:gd name="T3" fmla="*/ 1 h 31"/>
                <a:gd name="T4" fmla="*/ 0 w 38"/>
                <a:gd name="T5" fmla="*/ 2 h 31"/>
                <a:gd name="T6" fmla="*/ 0 w 38"/>
                <a:gd name="T7" fmla="*/ 3 h 31"/>
                <a:gd name="T8" fmla="*/ 0 w 38"/>
                <a:gd name="T9" fmla="*/ 4 h 31"/>
                <a:gd name="T10" fmla="*/ 33 w 38"/>
                <a:gd name="T11" fmla="*/ 31 h 31"/>
                <a:gd name="T12" fmla="*/ 34 w 38"/>
                <a:gd name="T13" fmla="*/ 29 h 31"/>
                <a:gd name="T14" fmla="*/ 36 w 38"/>
                <a:gd name="T15" fmla="*/ 25 h 31"/>
                <a:gd name="T16" fmla="*/ 37 w 38"/>
                <a:gd name="T17" fmla="*/ 22 h 31"/>
                <a:gd name="T18" fmla="*/ 38 w 38"/>
                <a:gd name="T19" fmla="*/ 18 h 31"/>
                <a:gd name="T20" fmla="*/ 0 w 38"/>
                <a:gd name="T21"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 h="31">
                  <a:moveTo>
                    <a:pt x="0" y="0"/>
                  </a:moveTo>
                  <a:lnTo>
                    <a:pt x="0" y="1"/>
                  </a:lnTo>
                  <a:lnTo>
                    <a:pt x="0" y="2"/>
                  </a:lnTo>
                  <a:lnTo>
                    <a:pt x="0" y="3"/>
                  </a:lnTo>
                  <a:lnTo>
                    <a:pt x="0" y="4"/>
                  </a:lnTo>
                  <a:lnTo>
                    <a:pt x="33" y="31"/>
                  </a:lnTo>
                  <a:lnTo>
                    <a:pt x="34" y="29"/>
                  </a:lnTo>
                  <a:lnTo>
                    <a:pt x="36" y="25"/>
                  </a:lnTo>
                  <a:lnTo>
                    <a:pt x="37" y="22"/>
                  </a:lnTo>
                  <a:lnTo>
                    <a:pt x="38" y="18"/>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7" name="Freeform 91"/>
            <p:cNvSpPr>
              <a:spLocks/>
            </p:cNvSpPr>
            <p:nvPr/>
          </p:nvSpPr>
          <p:spPr bwMode="auto">
            <a:xfrm>
              <a:off x="3798888" y="2101850"/>
              <a:ext cx="85725" cy="95250"/>
            </a:xfrm>
            <a:custGeom>
              <a:avLst/>
              <a:gdLst>
                <a:gd name="T0" fmla="*/ 55 w 109"/>
                <a:gd name="T1" fmla="*/ 85 h 119"/>
                <a:gd name="T2" fmla="*/ 48 w 109"/>
                <a:gd name="T3" fmla="*/ 82 h 119"/>
                <a:gd name="T4" fmla="*/ 43 w 109"/>
                <a:gd name="T5" fmla="*/ 76 h 119"/>
                <a:gd name="T6" fmla="*/ 41 w 109"/>
                <a:gd name="T7" fmla="*/ 68 h 119"/>
                <a:gd name="T8" fmla="*/ 40 w 109"/>
                <a:gd name="T9" fmla="*/ 59 h 119"/>
                <a:gd name="T10" fmla="*/ 40 w 109"/>
                <a:gd name="T11" fmla="*/ 51 h 119"/>
                <a:gd name="T12" fmla="*/ 42 w 109"/>
                <a:gd name="T13" fmla="*/ 43 h 119"/>
                <a:gd name="T14" fmla="*/ 47 w 109"/>
                <a:gd name="T15" fmla="*/ 38 h 119"/>
                <a:gd name="T16" fmla="*/ 55 w 109"/>
                <a:gd name="T17" fmla="*/ 35 h 119"/>
                <a:gd name="T18" fmla="*/ 62 w 109"/>
                <a:gd name="T19" fmla="*/ 38 h 119"/>
                <a:gd name="T20" fmla="*/ 66 w 109"/>
                <a:gd name="T21" fmla="*/ 43 h 119"/>
                <a:gd name="T22" fmla="*/ 69 w 109"/>
                <a:gd name="T23" fmla="*/ 51 h 119"/>
                <a:gd name="T24" fmla="*/ 69 w 109"/>
                <a:gd name="T25" fmla="*/ 59 h 119"/>
                <a:gd name="T26" fmla="*/ 69 w 109"/>
                <a:gd name="T27" fmla="*/ 61 h 119"/>
                <a:gd name="T28" fmla="*/ 69 w 109"/>
                <a:gd name="T29" fmla="*/ 61 h 119"/>
                <a:gd name="T30" fmla="*/ 69 w 109"/>
                <a:gd name="T31" fmla="*/ 62 h 119"/>
                <a:gd name="T32" fmla="*/ 69 w 109"/>
                <a:gd name="T33" fmla="*/ 62 h 119"/>
                <a:gd name="T34" fmla="*/ 105 w 109"/>
                <a:gd name="T35" fmla="*/ 80 h 119"/>
                <a:gd name="T36" fmla="*/ 107 w 109"/>
                <a:gd name="T37" fmla="*/ 74 h 119"/>
                <a:gd name="T38" fmla="*/ 108 w 109"/>
                <a:gd name="T39" fmla="*/ 70 h 119"/>
                <a:gd name="T40" fmla="*/ 109 w 109"/>
                <a:gd name="T41" fmla="*/ 64 h 119"/>
                <a:gd name="T42" fmla="*/ 109 w 109"/>
                <a:gd name="T43" fmla="*/ 58 h 119"/>
                <a:gd name="T44" fmla="*/ 108 w 109"/>
                <a:gd name="T45" fmla="*/ 47 h 119"/>
                <a:gd name="T46" fmla="*/ 105 w 109"/>
                <a:gd name="T47" fmla="*/ 35 h 119"/>
                <a:gd name="T48" fmla="*/ 101 w 109"/>
                <a:gd name="T49" fmla="*/ 26 h 119"/>
                <a:gd name="T50" fmla="*/ 94 w 109"/>
                <a:gd name="T51" fmla="*/ 17 h 119"/>
                <a:gd name="T52" fmla="*/ 87 w 109"/>
                <a:gd name="T53" fmla="*/ 10 h 119"/>
                <a:gd name="T54" fmla="*/ 78 w 109"/>
                <a:gd name="T55" fmla="*/ 4 h 119"/>
                <a:gd name="T56" fmla="*/ 66 w 109"/>
                <a:gd name="T57" fmla="*/ 1 h 119"/>
                <a:gd name="T58" fmla="*/ 55 w 109"/>
                <a:gd name="T59" fmla="*/ 0 h 119"/>
                <a:gd name="T60" fmla="*/ 42 w 109"/>
                <a:gd name="T61" fmla="*/ 1 h 119"/>
                <a:gd name="T62" fmla="*/ 31 w 109"/>
                <a:gd name="T63" fmla="*/ 4 h 119"/>
                <a:gd name="T64" fmla="*/ 21 w 109"/>
                <a:gd name="T65" fmla="*/ 10 h 119"/>
                <a:gd name="T66" fmla="*/ 13 w 109"/>
                <a:gd name="T67" fmla="*/ 17 h 119"/>
                <a:gd name="T68" fmla="*/ 8 w 109"/>
                <a:gd name="T69" fmla="*/ 26 h 119"/>
                <a:gd name="T70" fmla="*/ 3 w 109"/>
                <a:gd name="T71" fmla="*/ 35 h 119"/>
                <a:gd name="T72" fmla="*/ 1 w 109"/>
                <a:gd name="T73" fmla="*/ 47 h 119"/>
                <a:gd name="T74" fmla="*/ 0 w 109"/>
                <a:gd name="T75" fmla="*/ 58 h 119"/>
                <a:gd name="T76" fmla="*/ 1 w 109"/>
                <a:gd name="T77" fmla="*/ 71 h 119"/>
                <a:gd name="T78" fmla="*/ 3 w 109"/>
                <a:gd name="T79" fmla="*/ 82 h 119"/>
                <a:gd name="T80" fmla="*/ 8 w 109"/>
                <a:gd name="T81" fmla="*/ 93 h 119"/>
                <a:gd name="T82" fmla="*/ 13 w 109"/>
                <a:gd name="T83" fmla="*/ 102 h 119"/>
                <a:gd name="T84" fmla="*/ 21 w 109"/>
                <a:gd name="T85" fmla="*/ 109 h 119"/>
                <a:gd name="T86" fmla="*/ 31 w 109"/>
                <a:gd name="T87" fmla="*/ 115 h 119"/>
                <a:gd name="T88" fmla="*/ 42 w 109"/>
                <a:gd name="T89" fmla="*/ 118 h 119"/>
                <a:gd name="T90" fmla="*/ 55 w 109"/>
                <a:gd name="T91" fmla="*/ 119 h 119"/>
                <a:gd name="T92" fmla="*/ 63 w 109"/>
                <a:gd name="T93" fmla="*/ 119 h 119"/>
                <a:gd name="T94" fmla="*/ 70 w 109"/>
                <a:gd name="T95" fmla="*/ 117 h 119"/>
                <a:gd name="T96" fmla="*/ 76 w 109"/>
                <a:gd name="T97" fmla="*/ 115 h 119"/>
                <a:gd name="T98" fmla="*/ 82 w 109"/>
                <a:gd name="T99" fmla="*/ 112 h 119"/>
                <a:gd name="T100" fmla="*/ 88 w 109"/>
                <a:gd name="T101" fmla="*/ 108 h 119"/>
                <a:gd name="T102" fmla="*/ 93 w 109"/>
                <a:gd name="T103" fmla="*/ 103 h 119"/>
                <a:gd name="T104" fmla="*/ 97 w 109"/>
                <a:gd name="T105" fmla="*/ 99 h 119"/>
                <a:gd name="T106" fmla="*/ 101 w 109"/>
                <a:gd name="T107" fmla="*/ 93 h 119"/>
                <a:gd name="T108" fmla="*/ 67 w 109"/>
                <a:gd name="T109" fmla="*/ 66 h 119"/>
                <a:gd name="T110" fmla="*/ 66 w 109"/>
                <a:gd name="T111" fmla="*/ 73 h 119"/>
                <a:gd name="T112" fmla="*/ 64 w 109"/>
                <a:gd name="T113" fmla="*/ 79 h 119"/>
                <a:gd name="T114" fmla="*/ 61 w 109"/>
                <a:gd name="T115" fmla="*/ 84 h 119"/>
                <a:gd name="T116" fmla="*/ 55 w 109"/>
                <a:gd name="T117" fmla="*/ 85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09" h="119">
                  <a:moveTo>
                    <a:pt x="55" y="85"/>
                  </a:moveTo>
                  <a:lnTo>
                    <a:pt x="48" y="82"/>
                  </a:lnTo>
                  <a:lnTo>
                    <a:pt x="43" y="76"/>
                  </a:lnTo>
                  <a:lnTo>
                    <a:pt x="41" y="68"/>
                  </a:lnTo>
                  <a:lnTo>
                    <a:pt x="40" y="59"/>
                  </a:lnTo>
                  <a:lnTo>
                    <a:pt x="40" y="51"/>
                  </a:lnTo>
                  <a:lnTo>
                    <a:pt x="42" y="43"/>
                  </a:lnTo>
                  <a:lnTo>
                    <a:pt x="47" y="38"/>
                  </a:lnTo>
                  <a:lnTo>
                    <a:pt x="55" y="35"/>
                  </a:lnTo>
                  <a:lnTo>
                    <a:pt x="62" y="38"/>
                  </a:lnTo>
                  <a:lnTo>
                    <a:pt x="66" y="43"/>
                  </a:lnTo>
                  <a:lnTo>
                    <a:pt x="69" y="51"/>
                  </a:lnTo>
                  <a:lnTo>
                    <a:pt x="69" y="59"/>
                  </a:lnTo>
                  <a:lnTo>
                    <a:pt x="69" y="61"/>
                  </a:lnTo>
                  <a:lnTo>
                    <a:pt x="69" y="61"/>
                  </a:lnTo>
                  <a:lnTo>
                    <a:pt x="69" y="62"/>
                  </a:lnTo>
                  <a:lnTo>
                    <a:pt x="69" y="62"/>
                  </a:lnTo>
                  <a:lnTo>
                    <a:pt x="105" y="80"/>
                  </a:lnTo>
                  <a:lnTo>
                    <a:pt x="107" y="74"/>
                  </a:lnTo>
                  <a:lnTo>
                    <a:pt x="108" y="70"/>
                  </a:lnTo>
                  <a:lnTo>
                    <a:pt x="109" y="64"/>
                  </a:lnTo>
                  <a:lnTo>
                    <a:pt x="109" y="58"/>
                  </a:lnTo>
                  <a:lnTo>
                    <a:pt x="108" y="47"/>
                  </a:lnTo>
                  <a:lnTo>
                    <a:pt x="105" y="35"/>
                  </a:lnTo>
                  <a:lnTo>
                    <a:pt x="101" y="26"/>
                  </a:lnTo>
                  <a:lnTo>
                    <a:pt x="94" y="17"/>
                  </a:lnTo>
                  <a:lnTo>
                    <a:pt x="87" y="10"/>
                  </a:lnTo>
                  <a:lnTo>
                    <a:pt x="78" y="4"/>
                  </a:lnTo>
                  <a:lnTo>
                    <a:pt x="66" y="1"/>
                  </a:lnTo>
                  <a:lnTo>
                    <a:pt x="55" y="0"/>
                  </a:lnTo>
                  <a:lnTo>
                    <a:pt x="42" y="1"/>
                  </a:lnTo>
                  <a:lnTo>
                    <a:pt x="31" y="4"/>
                  </a:lnTo>
                  <a:lnTo>
                    <a:pt x="21" y="10"/>
                  </a:lnTo>
                  <a:lnTo>
                    <a:pt x="13" y="17"/>
                  </a:lnTo>
                  <a:lnTo>
                    <a:pt x="8" y="26"/>
                  </a:lnTo>
                  <a:lnTo>
                    <a:pt x="3" y="35"/>
                  </a:lnTo>
                  <a:lnTo>
                    <a:pt x="1" y="47"/>
                  </a:lnTo>
                  <a:lnTo>
                    <a:pt x="0" y="58"/>
                  </a:lnTo>
                  <a:lnTo>
                    <a:pt x="1" y="71"/>
                  </a:lnTo>
                  <a:lnTo>
                    <a:pt x="3" y="82"/>
                  </a:lnTo>
                  <a:lnTo>
                    <a:pt x="8" y="93"/>
                  </a:lnTo>
                  <a:lnTo>
                    <a:pt x="13" y="102"/>
                  </a:lnTo>
                  <a:lnTo>
                    <a:pt x="21" y="109"/>
                  </a:lnTo>
                  <a:lnTo>
                    <a:pt x="31" y="115"/>
                  </a:lnTo>
                  <a:lnTo>
                    <a:pt x="42" y="118"/>
                  </a:lnTo>
                  <a:lnTo>
                    <a:pt x="55" y="119"/>
                  </a:lnTo>
                  <a:lnTo>
                    <a:pt x="63" y="119"/>
                  </a:lnTo>
                  <a:lnTo>
                    <a:pt x="70" y="117"/>
                  </a:lnTo>
                  <a:lnTo>
                    <a:pt x="76" y="115"/>
                  </a:lnTo>
                  <a:lnTo>
                    <a:pt x="82" y="112"/>
                  </a:lnTo>
                  <a:lnTo>
                    <a:pt x="88" y="108"/>
                  </a:lnTo>
                  <a:lnTo>
                    <a:pt x="93" y="103"/>
                  </a:lnTo>
                  <a:lnTo>
                    <a:pt x="97" y="99"/>
                  </a:lnTo>
                  <a:lnTo>
                    <a:pt x="101" y="93"/>
                  </a:lnTo>
                  <a:lnTo>
                    <a:pt x="67" y="66"/>
                  </a:lnTo>
                  <a:lnTo>
                    <a:pt x="66" y="73"/>
                  </a:lnTo>
                  <a:lnTo>
                    <a:pt x="64" y="79"/>
                  </a:lnTo>
                  <a:lnTo>
                    <a:pt x="61" y="84"/>
                  </a:lnTo>
                  <a:lnTo>
                    <a:pt x="55" y="8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8" name="Freeform 92"/>
            <p:cNvSpPr>
              <a:spLocks/>
            </p:cNvSpPr>
            <p:nvPr/>
          </p:nvSpPr>
          <p:spPr bwMode="auto">
            <a:xfrm>
              <a:off x="3852863" y="2151063"/>
              <a:ext cx="30162" cy="23812"/>
            </a:xfrm>
            <a:custGeom>
              <a:avLst/>
              <a:gdLst>
                <a:gd name="T0" fmla="*/ 2 w 38"/>
                <a:gd name="T1" fmla="*/ 0 h 31"/>
                <a:gd name="T2" fmla="*/ 2 w 38"/>
                <a:gd name="T3" fmla="*/ 1 h 31"/>
                <a:gd name="T4" fmla="*/ 2 w 38"/>
                <a:gd name="T5" fmla="*/ 2 h 31"/>
                <a:gd name="T6" fmla="*/ 2 w 38"/>
                <a:gd name="T7" fmla="*/ 3 h 31"/>
                <a:gd name="T8" fmla="*/ 0 w 38"/>
                <a:gd name="T9" fmla="*/ 4 h 31"/>
                <a:gd name="T10" fmla="*/ 34 w 38"/>
                <a:gd name="T11" fmla="*/ 31 h 31"/>
                <a:gd name="T12" fmla="*/ 35 w 38"/>
                <a:gd name="T13" fmla="*/ 29 h 31"/>
                <a:gd name="T14" fmla="*/ 36 w 38"/>
                <a:gd name="T15" fmla="*/ 25 h 31"/>
                <a:gd name="T16" fmla="*/ 37 w 38"/>
                <a:gd name="T17" fmla="*/ 22 h 31"/>
                <a:gd name="T18" fmla="*/ 38 w 38"/>
                <a:gd name="T19" fmla="*/ 18 h 31"/>
                <a:gd name="T20" fmla="*/ 2 w 38"/>
                <a:gd name="T21"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 h="31">
                  <a:moveTo>
                    <a:pt x="2" y="0"/>
                  </a:moveTo>
                  <a:lnTo>
                    <a:pt x="2" y="1"/>
                  </a:lnTo>
                  <a:lnTo>
                    <a:pt x="2" y="2"/>
                  </a:lnTo>
                  <a:lnTo>
                    <a:pt x="2" y="3"/>
                  </a:lnTo>
                  <a:lnTo>
                    <a:pt x="0" y="4"/>
                  </a:lnTo>
                  <a:lnTo>
                    <a:pt x="34" y="31"/>
                  </a:lnTo>
                  <a:lnTo>
                    <a:pt x="35" y="29"/>
                  </a:lnTo>
                  <a:lnTo>
                    <a:pt x="36" y="25"/>
                  </a:lnTo>
                  <a:lnTo>
                    <a:pt x="37" y="22"/>
                  </a:lnTo>
                  <a:lnTo>
                    <a:pt x="38" y="18"/>
                  </a:lnTo>
                  <a:lnTo>
                    <a:pt x="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9" name="Freeform 93"/>
            <p:cNvSpPr>
              <a:spLocks/>
            </p:cNvSpPr>
            <p:nvPr/>
          </p:nvSpPr>
          <p:spPr bwMode="auto">
            <a:xfrm>
              <a:off x="4143375" y="2101850"/>
              <a:ext cx="88900" cy="95250"/>
            </a:xfrm>
            <a:custGeom>
              <a:avLst/>
              <a:gdLst>
                <a:gd name="T0" fmla="*/ 55 w 110"/>
                <a:gd name="T1" fmla="*/ 85 h 119"/>
                <a:gd name="T2" fmla="*/ 48 w 110"/>
                <a:gd name="T3" fmla="*/ 82 h 119"/>
                <a:gd name="T4" fmla="*/ 44 w 110"/>
                <a:gd name="T5" fmla="*/ 76 h 119"/>
                <a:gd name="T6" fmla="*/ 41 w 110"/>
                <a:gd name="T7" fmla="*/ 68 h 119"/>
                <a:gd name="T8" fmla="*/ 40 w 110"/>
                <a:gd name="T9" fmla="*/ 59 h 119"/>
                <a:gd name="T10" fmla="*/ 40 w 110"/>
                <a:gd name="T11" fmla="*/ 51 h 119"/>
                <a:gd name="T12" fmla="*/ 43 w 110"/>
                <a:gd name="T13" fmla="*/ 43 h 119"/>
                <a:gd name="T14" fmla="*/ 47 w 110"/>
                <a:gd name="T15" fmla="*/ 38 h 119"/>
                <a:gd name="T16" fmla="*/ 55 w 110"/>
                <a:gd name="T17" fmla="*/ 35 h 119"/>
                <a:gd name="T18" fmla="*/ 63 w 110"/>
                <a:gd name="T19" fmla="*/ 38 h 119"/>
                <a:gd name="T20" fmla="*/ 68 w 110"/>
                <a:gd name="T21" fmla="*/ 43 h 119"/>
                <a:gd name="T22" fmla="*/ 70 w 110"/>
                <a:gd name="T23" fmla="*/ 51 h 119"/>
                <a:gd name="T24" fmla="*/ 70 w 110"/>
                <a:gd name="T25" fmla="*/ 59 h 119"/>
                <a:gd name="T26" fmla="*/ 70 w 110"/>
                <a:gd name="T27" fmla="*/ 61 h 119"/>
                <a:gd name="T28" fmla="*/ 70 w 110"/>
                <a:gd name="T29" fmla="*/ 61 h 119"/>
                <a:gd name="T30" fmla="*/ 70 w 110"/>
                <a:gd name="T31" fmla="*/ 62 h 119"/>
                <a:gd name="T32" fmla="*/ 70 w 110"/>
                <a:gd name="T33" fmla="*/ 62 h 119"/>
                <a:gd name="T34" fmla="*/ 108 w 110"/>
                <a:gd name="T35" fmla="*/ 80 h 119"/>
                <a:gd name="T36" fmla="*/ 109 w 110"/>
                <a:gd name="T37" fmla="*/ 74 h 119"/>
                <a:gd name="T38" fmla="*/ 109 w 110"/>
                <a:gd name="T39" fmla="*/ 70 h 119"/>
                <a:gd name="T40" fmla="*/ 110 w 110"/>
                <a:gd name="T41" fmla="*/ 64 h 119"/>
                <a:gd name="T42" fmla="*/ 110 w 110"/>
                <a:gd name="T43" fmla="*/ 58 h 119"/>
                <a:gd name="T44" fmla="*/ 109 w 110"/>
                <a:gd name="T45" fmla="*/ 47 h 119"/>
                <a:gd name="T46" fmla="*/ 107 w 110"/>
                <a:gd name="T47" fmla="*/ 35 h 119"/>
                <a:gd name="T48" fmla="*/ 102 w 110"/>
                <a:gd name="T49" fmla="*/ 26 h 119"/>
                <a:gd name="T50" fmla="*/ 97 w 110"/>
                <a:gd name="T51" fmla="*/ 17 h 119"/>
                <a:gd name="T52" fmla="*/ 89 w 110"/>
                <a:gd name="T53" fmla="*/ 10 h 119"/>
                <a:gd name="T54" fmla="*/ 79 w 110"/>
                <a:gd name="T55" fmla="*/ 4 h 119"/>
                <a:gd name="T56" fmla="*/ 68 w 110"/>
                <a:gd name="T57" fmla="*/ 1 h 119"/>
                <a:gd name="T58" fmla="*/ 55 w 110"/>
                <a:gd name="T59" fmla="*/ 0 h 119"/>
                <a:gd name="T60" fmla="*/ 43 w 110"/>
                <a:gd name="T61" fmla="*/ 1 h 119"/>
                <a:gd name="T62" fmla="*/ 32 w 110"/>
                <a:gd name="T63" fmla="*/ 4 h 119"/>
                <a:gd name="T64" fmla="*/ 23 w 110"/>
                <a:gd name="T65" fmla="*/ 10 h 119"/>
                <a:gd name="T66" fmla="*/ 15 w 110"/>
                <a:gd name="T67" fmla="*/ 17 h 119"/>
                <a:gd name="T68" fmla="*/ 8 w 110"/>
                <a:gd name="T69" fmla="*/ 26 h 119"/>
                <a:gd name="T70" fmla="*/ 3 w 110"/>
                <a:gd name="T71" fmla="*/ 35 h 119"/>
                <a:gd name="T72" fmla="*/ 1 w 110"/>
                <a:gd name="T73" fmla="*/ 47 h 119"/>
                <a:gd name="T74" fmla="*/ 0 w 110"/>
                <a:gd name="T75" fmla="*/ 58 h 119"/>
                <a:gd name="T76" fmla="*/ 1 w 110"/>
                <a:gd name="T77" fmla="*/ 71 h 119"/>
                <a:gd name="T78" fmla="*/ 3 w 110"/>
                <a:gd name="T79" fmla="*/ 82 h 119"/>
                <a:gd name="T80" fmla="*/ 8 w 110"/>
                <a:gd name="T81" fmla="*/ 93 h 119"/>
                <a:gd name="T82" fmla="*/ 14 w 110"/>
                <a:gd name="T83" fmla="*/ 102 h 119"/>
                <a:gd name="T84" fmla="*/ 22 w 110"/>
                <a:gd name="T85" fmla="*/ 109 h 119"/>
                <a:gd name="T86" fmla="*/ 31 w 110"/>
                <a:gd name="T87" fmla="*/ 115 h 119"/>
                <a:gd name="T88" fmla="*/ 43 w 110"/>
                <a:gd name="T89" fmla="*/ 118 h 119"/>
                <a:gd name="T90" fmla="*/ 55 w 110"/>
                <a:gd name="T91" fmla="*/ 119 h 119"/>
                <a:gd name="T92" fmla="*/ 63 w 110"/>
                <a:gd name="T93" fmla="*/ 119 h 119"/>
                <a:gd name="T94" fmla="*/ 71 w 110"/>
                <a:gd name="T95" fmla="*/ 117 h 119"/>
                <a:gd name="T96" fmla="*/ 78 w 110"/>
                <a:gd name="T97" fmla="*/ 115 h 119"/>
                <a:gd name="T98" fmla="*/ 84 w 110"/>
                <a:gd name="T99" fmla="*/ 112 h 119"/>
                <a:gd name="T100" fmla="*/ 90 w 110"/>
                <a:gd name="T101" fmla="*/ 108 h 119"/>
                <a:gd name="T102" fmla="*/ 94 w 110"/>
                <a:gd name="T103" fmla="*/ 103 h 119"/>
                <a:gd name="T104" fmla="*/ 99 w 110"/>
                <a:gd name="T105" fmla="*/ 99 h 119"/>
                <a:gd name="T106" fmla="*/ 102 w 110"/>
                <a:gd name="T107" fmla="*/ 93 h 119"/>
                <a:gd name="T108" fmla="*/ 70 w 110"/>
                <a:gd name="T109" fmla="*/ 66 h 119"/>
                <a:gd name="T110" fmla="*/ 69 w 110"/>
                <a:gd name="T111" fmla="*/ 73 h 119"/>
                <a:gd name="T112" fmla="*/ 66 w 110"/>
                <a:gd name="T113" fmla="*/ 79 h 119"/>
                <a:gd name="T114" fmla="*/ 61 w 110"/>
                <a:gd name="T115" fmla="*/ 84 h 119"/>
                <a:gd name="T116" fmla="*/ 55 w 110"/>
                <a:gd name="T117" fmla="*/ 85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10" h="119">
                  <a:moveTo>
                    <a:pt x="55" y="85"/>
                  </a:moveTo>
                  <a:lnTo>
                    <a:pt x="48" y="82"/>
                  </a:lnTo>
                  <a:lnTo>
                    <a:pt x="44" y="76"/>
                  </a:lnTo>
                  <a:lnTo>
                    <a:pt x="41" y="68"/>
                  </a:lnTo>
                  <a:lnTo>
                    <a:pt x="40" y="59"/>
                  </a:lnTo>
                  <a:lnTo>
                    <a:pt x="40" y="51"/>
                  </a:lnTo>
                  <a:lnTo>
                    <a:pt x="43" y="43"/>
                  </a:lnTo>
                  <a:lnTo>
                    <a:pt x="47" y="38"/>
                  </a:lnTo>
                  <a:lnTo>
                    <a:pt x="55" y="35"/>
                  </a:lnTo>
                  <a:lnTo>
                    <a:pt x="63" y="38"/>
                  </a:lnTo>
                  <a:lnTo>
                    <a:pt x="68" y="43"/>
                  </a:lnTo>
                  <a:lnTo>
                    <a:pt x="70" y="51"/>
                  </a:lnTo>
                  <a:lnTo>
                    <a:pt x="70" y="59"/>
                  </a:lnTo>
                  <a:lnTo>
                    <a:pt x="70" y="61"/>
                  </a:lnTo>
                  <a:lnTo>
                    <a:pt x="70" y="61"/>
                  </a:lnTo>
                  <a:lnTo>
                    <a:pt x="70" y="62"/>
                  </a:lnTo>
                  <a:lnTo>
                    <a:pt x="70" y="62"/>
                  </a:lnTo>
                  <a:lnTo>
                    <a:pt x="108" y="80"/>
                  </a:lnTo>
                  <a:lnTo>
                    <a:pt x="109" y="74"/>
                  </a:lnTo>
                  <a:lnTo>
                    <a:pt x="109" y="70"/>
                  </a:lnTo>
                  <a:lnTo>
                    <a:pt x="110" y="64"/>
                  </a:lnTo>
                  <a:lnTo>
                    <a:pt x="110" y="58"/>
                  </a:lnTo>
                  <a:lnTo>
                    <a:pt x="109" y="47"/>
                  </a:lnTo>
                  <a:lnTo>
                    <a:pt x="107" y="35"/>
                  </a:lnTo>
                  <a:lnTo>
                    <a:pt x="102" y="26"/>
                  </a:lnTo>
                  <a:lnTo>
                    <a:pt x="97" y="17"/>
                  </a:lnTo>
                  <a:lnTo>
                    <a:pt x="89" y="10"/>
                  </a:lnTo>
                  <a:lnTo>
                    <a:pt x="79" y="4"/>
                  </a:lnTo>
                  <a:lnTo>
                    <a:pt x="68" y="1"/>
                  </a:lnTo>
                  <a:lnTo>
                    <a:pt x="55" y="0"/>
                  </a:lnTo>
                  <a:lnTo>
                    <a:pt x="43" y="1"/>
                  </a:lnTo>
                  <a:lnTo>
                    <a:pt x="32" y="4"/>
                  </a:lnTo>
                  <a:lnTo>
                    <a:pt x="23" y="10"/>
                  </a:lnTo>
                  <a:lnTo>
                    <a:pt x="15" y="17"/>
                  </a:lnTo>
                  <a:lnTo>
                    <a:pt x="8" y="26"/>
                  </a:lnTo>
                  <a:lnTo>
                    <a:pt x="3" y="35"/>
                  </a:lnTo>
                  <a:lnTo>
                    <a:pt x="1" y="47"/>
                  </a:lnTo>
                  <a:lnTo>
                    <a:pt x="0" y="58"/>
                  </a:lnTo>
                  <a:lnTo>
                    <a:pt x="1" y="71"/>
                  </a:lnTo>
                  <a:lnTo>
                    <a:pt x="3" y="82"/>
                  </a:lnTo>
                  <a:lnTo>
                    <a:pt x="8" y="93"/>
                  </a:lnTo>
                  <a:lnTo>
                    <a:pt x="14" y="102"/>
                  </a:lnTo>
                  <a:lnTo>
                    <a:pt x="22" y="109"/>
                  </a:lnTo>
                  <a:lnTo>
                    <a:pt x="31" y="115"/>
                  </a:lnTo>
                  <a:lnTo>
                    <a:pt x="43" y="118"/>
                  </a:lnTo>
                  <a:lnTo>
                    <a:pt x="55" y="119"/>
                  </a:lnTo>
                  <a:lnTo>
                    <a:pt x="63" y="119"/>
                  </a:lnTo>
                  <a:lnTo>
                    <a:pt x="71" y="117"/>
                  </a:lnTo>
                  <a:lnTo>
                    <a:pt x="78" y="115"/>
                  </a:lnTo>
                  <a:lnTo>
                    <a:pt x="84" y="112"/>
                  </a:lnTo>
                  <a:lnTo>
                    <a:pt x="90" y="108"/>
                  </a:lnTo>
                  <a:lnTo>
                    <a:pt x="94" y="103"/>
                  </a:lnTo>
                  <a:lnTo>
                    <a:pt x="99" y="99"/>
                  </a:lnTo>
                  <a:lnTo>
                    <a:pt x="102" y="93"/>
                  </a:lnTo>
                  <a:lnTo>
                    <a:pt x="70" y="66"/>
                  </a:lnTo>
                  <a:lnTo>
                    <a:pt x="69" y="73"/>
                  </a:lnTo>
                  <a:lnTo>
                    <a:pt x="66" y="79"/>
                  </a:lnTo>
                  <a:lnTo>
                    <a:pt x="61" y="84"/>
                  </a:lnTo>
                  <a:lnTo>
                    <a:pt x="55" y="8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0" name="Freeform 94"/>
            <p:cNvSpPr>
              <a:spLocks/>
            </p:cNvSpPr>
            <p:nvPr/>
          </p:nvSpPr>
          <p:spPr bwMode="auto">
            <a:xfrm>
              <a:off x="4200525" y="2151063"/>
              <a:ext cx="30162" cy="23812"/>
            </a:xfrm>
            <a:custGeom>
              <a:avLst/>
              <a:gdLst>
                <a:gd name="T0" fmla="*/ 0 w 38"/>
                <a:gd name="T1" fmla="*/ 0 h 31"/>
                <a:gd name="T2" fmla="*/ 0 w 38"/>
                <a:gd name="T3" fmla="*/ 1 h 31"/>
                <a:gd name="T4" fmla="*/ 0 w 38"/>
                <a:gd name="T5" fmla="*/ 2 h 31"/>
                <a:gd name="T6" fmla="*/ 0 w 38"/>
                <a:gd name="T7" fmla="*/ 3 h 31"/>
                <a:gd name="T8" fmla="*/ 0 w 38"/>
                <a:gd name="T9" fmla="*/ 4 h 31"/>
                <a:gd name="T10" fmla="*/ 32 w 38"/>
                <a:gd name="T11" fmla="*/ 31 h 31"/>
                <a:gd name="T12" fmla="*/ 34 w 38"/>
                <a:gd name="T13" fmla="*/ 29 h 31"/>
                <a:gd name="T14" fmla="*/ 36 w 38"/>
                <a:gd name="T15" fmla="*/ 25 h 31"/>
                <a:gd name="T16" fmla="*/ 37 w 38"/>
                <a:gd name="T17" fmla="*/ 22 h 31"/>
                <a:gd name="T18" fmla="*/ 38 w 38"/>
                <a:gd name="T19" fmla="*/ 18 h 31"/>
                <a:gd name="T20" fmla="*/ 0 w 38"/>
                <a:gd name="T21"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 h="31">
                  <a:moveTo>
                    <a:pt x="0" y="0"/>
                  </a:moveTo>
                  <a:lnTo>
                    <a:pt x="0" y="1"/>
                  </a:lnTo>
                  <a:lnTo>
                    <a:pt x="0" y="2"/>
                  </a:lnTo>
                  <a:lnTo>
                    <a:pt x="0" y="3"/>
                  </a:lnTo>
                  <a:lnTo>
                    <a:pt x="0" y="4"/>
                  </a:lnTo>
                  <a:lnTo>
                    <a:pt x="32" y="31"/>
                  </a:lnTo>
                  <a:lnTo>
                    <a:pt x="34" y="29"/>
                  </a:lnTo>
                  <a:lnTo>
                    <a:pt x="36" y="25"/>
                  </a:lnTo>
                  <a:lnTo>
                    <a:pt x="37" y="22"/>
                  </a:lnTo>
                  <a:lnTo>
                    <a:pt x="38" y="18"/>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1" name="Freeform 95"/>
            <p:cNvSpPr>
              <a:spLocks/>
            </p:cNvSpPr>
            <p:nvPr/>
          </p:nvSpPr>
          <p:spPr bwMode="auto">
            <a:xfrm>
              <a:off x="4252913" y="2101850"/>
              <a:ext cx="87312" cy="95250"/>
            </a:xfrm>
            <a:custGeom>
              <a:avLst/>
              <a:gdLst>
                <a:gd name="T0" fmla="*/ 55 w 111"/>
                <a:gd name="T1" fmla="*/ 85 h 119"/>
                <a:gd name="T2" fmla="*/ 48 w 111"/>
                <a:gd name="T3" fmla="*/ 82 h 119"/>
                <a:gd name="T4" fmla="*/ 44 w 111"/>
                <a:gd name="T5" fmla="*/ 76 h 119"/>
                <a:gd name="T6" fmla="*/ 41 w 111"/>
                <a:gd name="T7" fmla="*/ 68 h 119"/>
                <a:gd name="T8" fmla="*/ 40 w 111"/>
                <a:gd name="T9" fmla="*/ 59 h 119"/>
                <a:gd name="T10" fmla="*/ 40 w 111"/>
                <a:gd name="T11" fmla="*/ 51 h 119"/>
                <a:gd name="T12" fmla="*/ 43 w 111"/>
                <a:gd name="T13" fmla="*/ 43 h 119"/>
                <a:gd name="T14" fmla="*/ 47 w 111"/>
                <a:gd name="T15" fmla="*/ 38 h 119"/>
                <a:gd name="T16" fmla="*/ 55 w 111"/>
                <a:gd name="T17" fmla="*/ 35 h 119"/>
                <a:gd name="T18" fmla="*/ 63 w 111"/>
                <a:gd name="T19" fmla="*/ 38 h 119"/>
                <a:gd name="T20" fmla="*/ 68 w 111"/>
                <a:gd name="T21" fmla="*/ 43 h 119"/>
                <a:gd name="T22" fmla="*/ 70 w 111"/>
                <a:gd name="T23" fmla="*/ 51 h 119"/>
                <a:gd name="T24" fmla="*/ 70 w 111"/>
                <a:gd name="T25" fmla="*/ 59 h 119"/>
                <a:gd name="T26" fmla="*/ 70 w 111"/>
                <a:gd name="T27" fmla="*/ 61 h 119"/>
                <a:gd name="T28" fmla="*/ 70 w 111"/>
                <a:gd name="T29" fmla="*/ 61 h 119"/>
                <a:gd name="T30" fmla="*/ 70 w 111"/>
                <a:gd name="T31" fmla="*/ 62 h 119"/>
                <a:gd name="T32" fmla="*/ 70 w 111"/>
                <a:gd name="T33" fmla="*/ 62 h 119"/>
                <a:gd name="T34" fmla="*/ 108 w 111"/>
                <a:gd name="T35" fmla="*/ 80 h 119"/>
                <a:gd name="T36" fmla="*/ 109 w 111"/>
                <a:gd name="T37" fmla="*/ 74 h 119"/>
                <a:gd name="T38" fmla="*/ 109 w 111"/>
                <a:gd name="T39" fmla="*/ 70 h 119"/>
                <a:gd name="T40" fmla="*/ 111 w 111"/>
                <a:gd name="T41" fmla="*/ 64 h 119"/>
                <a:gd name="T42" fmla="*/ 111 w 111"/>
                <a:gd name="T43" fmla="*/ 58 h 119"/>
                <a:gd name="T44" fmla="*/ 109 w 111"/>
                <a:gd name="T45" fmla="*/ 47 h 119"/>
                <a:gd name="T46" fmla="*/ 107 w 111"/>
                <a:gd name="T47" fmla="*/ 35 h 119"/>
                <a:gd name="T48" fmla="*/ 103 w 111"/>
                <a:gd name="T49" fmla="*/ 26 h 119"/>
                <a:gd name="T50" fmla="*/ 97 w 111"/>
                <a:gd name="T51" fmla="*/ 17 h 119"/>
                <a:gd name="T52" fmla="*/ 89 w 111"/>
                <a:gd name="T53" fmla="*/ 10 h 119"/>
                <a:gd name="T54" fmla="*/ 79 w 111"/>
                <a:gd name="T55" fmla="*/ 4 h 119"/>
                <a:gd name="T56" fmla="*/ 68 w 111"/>
                <a:gd name="T57" fmla="*/ 1 h 119"/>
                <a:gd name="T58" fmla="*/ 55 w 111"/>
                <a:gd name="T59" fmla="*/ 0 h 119"/>
                <a:gd name="T60" fmla="*/ 43 w 111"/>
                <a:gd name="T61" fmla="*/ 1 h 119"/>
                <a:gd name="T62" fmla="*/ 32 w 111"/>
                <a:gd name="T63" fmla="*/ 4 h 119"/>
                <a:gd name="T64" fmla="*/ 23 w 111"/>
                <a:gd name="T65" fmla="*/ 10 h 119"/>
                <a:gd name="T66" fmla="*/ 15 w 111"/>
                <a:gd name="T67" fmla="*/ 17 h 119"/>
                <a:gd name="T68" fmla="*/ 8 w 111"/>
                <a:gd name="T69" fmla="*/ 26 h 119"/>
                <a:gd name="T70" fmla="*/ 3 w 111"/>
                <a:gd name="T71" fmla="*/ 35 h 119"/>
                <a:gd name="T72" fmla="*/ 1 w 111"/>
                <a:gd name="T73" fmla="*/ 47 h 119"/>
                <a:gd name="T74" fmla="*/ 0 w 111"/>
                <a:gd name="T75" fmla="*/ 58 h 119"/>
                <a:gd name="T76" fmla="*/ 1 w 111"/>
                <a:gd name="T77" fmla="*/ 71 h 119"/>
                <a:gd name="T78" fmla="*/ 3 w 111"/>
                <a:gd name="T79" fmla="*/ 82 h 119"/>
                <a:gd name="T80" fmla="*/ 8 w 111"/>
                <a:gd name="T81" fmla="*/ 93 h 119"/>
                <a:gd name="T82" fmla="*/ 14 w 111"/>
                <a:gd name="T83" fmla="*/ 102 h 119"/>
                <a:gd name="T84" fmla="*/ 22 w 111"/>
                <a:gd name="T85" fmla="*/ 109 h 119"/>
                <a:gd name="T86" fmla="*/ 31 w 111"/>
                <a:gd name="T87" fmla="*/ 115 h 119"/>
                <a:gd name="T88" fmla="*/ 43 w 111"/>
                <a:gd name="T89" fmla="*/ 118 h 119"/>
                <a:gd name="T90" fmla="*/ 55 w 111"/>
                <a:gd name="T91" fmla="*/ 119 h 119"/>
                <a:gd name="T92" fmla="*/ 63 w 111"/>
                <a:gd name="T93" fmla="*/ 119 h 119"/>
                <a:gd name="T94" fmla="*/ 71 w 111"/>
                <a:gd name="T95" fmla="*/ 117 h 119"/>
                <a:gd name="T96" fmla="*/ 78 w 111"/>
                <a:gd name="T97" fmla="*/ 115 h 119"/>
                <a:gd name="T98" fmla="*/ 84 w 111"/>
                <a:gd name="T99" fmla="*/ 112 h 119"/>
                <a:gd name="T100" fmla="*/ 90 w 111"/>
                <a:gd name="T101" fmla="*/ 108 h 119"/>
                <a:gd name="T102" fmla="*/ 94 w 111"/>
                <a:gd name="T103" fmla="*/ 103 h 119"/>
                <a:gd name="T104" fmla="*/ 99 w 111"/>
                <a:gd name="T105" fmla="*/ 99 h 119"/>
                <a:gd name="T106" fmla="*/ 103 w 111"/>
                <a:gd name="T107" fmla="*/ 93 h 119"/>
                <a:gd name="T108" fmla="*/ 70 w 111"/>
                <a:gd name="T109" fmla="*/ 66 h 119"/>
                <a:gd name="T110" fmla="*/ 69 w 111"/>
                <a:gd name="T111" fmla="*/ 73 h 119"/>
                <a:gd name="T112" fmla="*/ 66 w 111"/>
                <a:gd name="T113" fmla="*/ 79 h 119"/>
                <a:gd name="T114" fmla="*/ 61 w 111"/>
                <a:gd name="T115" fmla="*/ 84 h 119"/>
                <a:gd name="T116" fmla="*/ 55 w 111"/>
                <a:gd name="T117" fmla="*/ 85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11" h="119">
                  <a:moveTo>
                    <a:pt x="55" y="85"/>
                  </a:moveTo>
                  <a:lnTo>
                    <a:pt x="48" y="82"/>
                  </a:lnTo>
                  <a:lnTo>
                    <a:pt x="44" y="76"/>
                  </a:lnTo>
                  <a:lnTo>
                    <a:pt x="41" y="68"/>
                  </a:lnTo>
                  <a:lnTo>
                    <a:pt x="40" y="59"/>
                  </a:lnTo>
                  <a:lnTo>
                    <a:pt x="40" y="51"/>
                  </a:lnTo>
                  <a:lnTo>
                    <a:pt x="43" y="43"/>
                  </a:lnTo>
                  <a:lnTo>
                    <a:pt x="47" y="38"/>
                  </a:lnTo>
                  <a:lnTo>
                    <a:pt x="55" y="35"/>
                  </a:lnTo>
                  <a:lnTo>
                    <a:pt x="63" y="38"/>
                  </a:lnTo>
                  <a:lnTo>
                    <a:pt x="68" y="43"/>
                  </a:lnTo>
                  <a:lnTo>
                    <a:pt x="70" y="51"/>
                  </a:lnTo>
                  <a:lnTo>
                    <a:pt x="70" y="59"/>
                  </a:lnTo>
                  <a:lnTo>
                    <a:pt x="70" y="61"/>
                  </a:lnTo>
                  <a:lnTo>
                    <a:pt x="70" y="61"/>
                  </a:lnTo>
                  <a:lnTo>
                    <a:pt x="70" y="62"/>
                  </a:lnTo>
                  <a:lnTo>
                    <a:pt x="70" y="62"/>
                  </a:lnTo>
                  <a:lnTo>
                    <a:pt x="108" y="80"/>
                  </a:lnTo>
                  <a:lnTo>
                    <a:pt x="109" y="74"/>
                  </a:lnTo>
                  <a:lnTo>
                    <a:pt x="109" y="70"/>
                  </a:lnTo>
                  <a:lnTo>
                    <a:pt x="111" y="64"/>
                  </a:lnTo>
                  <a:lnTo>
                    <a:pt x="111" y="58"/>
                  </a:lnTo>
                  <a:lnTo>
                    <a:pt x="109" y="47"/>
                  </a:lnTo>
                  <a:lnTo>
                    <a:pt x="107" y="35"/>
                  </a:lnTo>
                  <a:lnTo>
                    <a:pt x="103" y="26"/>
                  </a:lnTo>
                  <a:lnTo>
                    <a:pt x="97" y="17"/>
                  </a:lnTo>
                  <a:lnTo>
                    <a:pt x="89" y="10"/>
                  </a:lnTo>
                  <a:lnTo>
                    <a:pt x="79" y="4"/>
                  </a:lnTo>
                  <a:lnTo>
                    <a:pt x="68" y="1"/>
                  </a:lnTo>
                  <a:lnTo>
                    <a:pt x="55" y="0"/>
                  </a:lnTo>
                  <a:lnTo>
                    <a:pt x="43" y="1"/>
                  </a:lnTo>
                  <a:lnTo>
                    <a:pt x="32" y="4"/>
                  </a:lnTo>
                  <a:lnTo>
                    <a:pt x="23" y="10"/>
                  </a:lnTo>
                  <a:lnTo>
                    <a:pt x="15" y="17"/>
                  </a:lnTo>
                  <a:lnTo>
                    <a:pt x="8" y="26"/>
                  </a:lnTo>
                  <a:lnTo>
                    <a:pt x="3" y="35"/>
                  </a:lnTo>
                  <a:lnTo>
                    <a:pt x="1" y="47"/>
                  </a:lnTo>
                  <a:lnTo>
                    <a:pt x="0" y="58"/>
                  </a:lnTo>
                  <a:lnTo>
                    <a:pt x="1" y="71"/>
                  </a:lnTo>
                  <a:lnTo>
                    <a:pt x="3" y="82"/>
                  </a:lnTo>
                  <a:lnTo>
                    <a:pt x="8" y="93"/>
                  </a:lnTo>
                  <a:lnTo>
                    <a:pt x="14" y="102"/>
                  </a:lnTo>
                  <a:lnTo>
                    <a:pt x="22" y="109"/>
                  </a:lnTo>
                  <a:lnTo>
                    <a:pt x="31" y="115"/>
                  </a:lnTo>
                  <a:lnTo>
                    <a:pt x="43" y="118"/>
                  </a:lnTo>
                  <a:lnTo>
                    <a:pt x="55" y="119"/>
                  </a:lnTo>
                  <a:lnTo>
                    <a:pt x="63" y="119"/>
                  </a:lnTo>
                  <a:lnTo>
                    <a:pt x="71" y="117"/>
                  </a:lnTo>
                  <a:lnTo>
                    <a:pt x="78" y="115"/>
                  </a:lnTo>
                  <a:lnTo>
                    <a:pt x="84" y="112"/>
                  </a:lnTo>
                  <a:lnTo>
                    <a:pt x="90" y="108"/>
                  </a:lnTo>
                  <a:lnTo>
                    <a:pt x="94" y="103"/>
                  </a:lnTo>
                  <a:lnTo>
                    <a:pt x="99" y="99"/>
                  </a:lnTo>
                  <a:lnTo>
                    <a:pt x="103" y="93"/>
                  </a:lnTo>
                  <a:lnTo>
                    <a:pt x="70" y="66"/>
                  </a:lnTo>
                  <a:lnTo>
                    <a:pt x="69" y="73"/>
                  </a:lnTo>
                  <a:lnTo>
                    <a:pt x="66" y="79"/>
                  </a:lnTo>
                  <a:lnTo>
                    <a:pt x="61" y="84"/>
                  </a:lnTo>
                  <a:lnTo>
                    <a:pt x="55" y="8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2" name="Freeform 96"/>
            <p:cNvSpPr>
              <a:spLocks/>
            </p:cNvSpPr>
            <p:nvPr/>
          </p:nvSpPr>
          <p:spPr bwMode="auto">
            <a:xfrm>
              <a:off x="4308475" y="2151063"/>
              <a:ext cx="30162" cy="23812"/>
            </a:xfrm>
            <a:custGeom>
              <a:avLst/>
              <a:gdLst>
                <a:gd name="T0" fmla="*/ 0 w 38"/>
                <a:gd name="T1" fmla="*/ 0 h 31"/>
                <a:gd name="T2" fmla="*/ 0 w 38"/>
                <a:gd name="T3" fmla="*/ 1 h 31"/>
                <a:gd name="T4" fmla="*/ 0 w 38"/>
                <a:gd name="T5" fmla="*/ 2 h 31"/>
                <a:gd name="T6" fmla="*/ 0 w 38"/>
                <a:gd name="T7" fmla="*/ 3 h 31"/>
                <a:gd name="T8" fmla="*/ 0 w 38"/>
                <a:gd name="T9" fmla="*/ 4 h 31"/>
                <a:gd name="T10" fmla="*/ 33 w 38"/>
                <a:gd name="T11" fmla="*/ 31 h 31"/>
                <a:gd name="T12" fmla="*/ 34 w 38"/>
                <a:gd name="T13" fmla="*/ 29 h 31"/>
                <a:gd name="T14" fmla="*/ 36 w 38"/>
                <a:gd name="T15" fmla="*/ 25 h 31"/>
                <a:gd name="T16" fmla="*/ 37 w 38"/>
                <a:gd name="T17" fmla="*/ 22 h 31"/>
                <a:gd name="T18" fmla="*/ 38 w 38"/>
                <a:gd name="T19" fmla="*/ 18 h 31"/>
                <a:gd name="T20" fmla="*/ 0 w 38"/>
                <a:gd name="T21"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 h="31">
                  <a:moveTo>
                    <a:pt x="0" y="0"/>
                  </a:moveTo>
                  <a:lnTo>
                    <a:pt x="0" y="1"/>
                  </a:lnTo>
                  <a:lnTo>
                    <a:pt x="0" y="2"/>
                  </a:lnTo>
                  <a:lnTo>
                    <a:pt x="0" y="3"/>
                  </a:lnTo>
                  <a:lnTo>
                    <a:pt x="0" y="4"/>
                  </a:lnTo>
                  <a:lnTo>
                    <a:pt x="33" y="31"/>
                  </a:lnTo>
                  <a:lnTo>
                    <a:pt x="34" y="29"/>
                  </a:lnTo>
                  <a:lnTo>
                    <a:pt x="36" y="25"/>
                  </a:lnTo>
                  <a:lnTo>
                    <a:pt x="37" y="22"/>
                  </a:lnTo>
                  <a:lnTo>
                    <a:pt x="38" y="18"/>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3" name="Freeform 97"/>
            <p:cNvSpPr>
              <a:spLocks/>
            </p:cNvSpPr>
            <p:nvPr/>
          </p:nvSpPr>
          <p:spPr bwMode="auto">
            <a:xfrm>
              <a:off x="3662363" y="1960563"/>
              <a:ext cx="46037" cy="92075"/>
            </a:xfrm>
            <a:custGeom>
              <a:avLst/>
              <a:gdLst>
                <a:gd name="T0" fmla="*/ 0 w 59"/>
                <a:gd name="T1" fmla="*/ 1 h 115"/>
                <a:gd name="T2" fmla="*/ 59 w 59"/>
                <a:gd name="T3" fmla="*/ 0 h 115"/>
                <a:gd name="T4" fmla="*/ 59 w 59"/>
                <a:gd name="T5" fmla="*/ 115 h 115"/>
                <a:gd name="T6" fmla="*/ 17 w 59"/>
                <a:gd name="T7" fmla="*/ 115 h 115"/>
                <a:gd name="T8" fmla="*/ 17 w 59"/>
                <a:gd name="T9" fmla="*/ 37 h 115"/>
                <a:gd name="T10" fmla="*/ 0 w 59"/>
                <a:gd name="T11" fmla="*/ 38 h 115"/>
                <a:gd name="T12" fmla="*/ 0 w 59"/>
                <a:gd name="T13" fmla="*/ 1 h 115"/>
              </a:gdLst>
              <a:ahLst/>
              <a:cxnLst>
                <a:cxn ang="0">
                  <a:pos x="T0" y="T1"/>
                </a:cxn>
                <a:cxn ang="0">
                  <a:pos x="T2" y="T3"/>
                </a:cxn>
                <a:cxn ang="0">
                  <a:pos x="T4" y="T5"/>
                </a:cxn>
                <a:cxn ang="0">
                  <a:pos x="T6" y="T7"/>
                </a:cxn>
                <a:cxn ang="0">
                  <a:pos x="T8" y="T9"/>
                </a:cxn>
                <a:cxn ang="0">
                  <a:pos x="T10" y="T11"/>
                </a:cxn>
                <a:cxn ang="0">
                  <a:pos x="T12" y="T13"/>
                </a:cxn>
              </a:cxnLst>
              <a:rect l="0" t="0" r="r" b="b"/>
              <a:pathLst>
                <a:path w="59" h="115">
                  <a:moveTo>
                    <a:pt x="0" y="1"/>
                  </a:moveTo>
                  <a:lnTo>
                    <a:pt x="59" y="0"/>
                  </a:lnTo>
                  <a:lnTo>
                    <a:pt x="59" y="115"/>
                  </a:lnTo>
                  <a:lnTo>
                    <a:pt x="17" y="115"/>
                  </a:lnTo>
                  <a:lnTo>
                    <a:pt x="17" y="37"/>
                  </a:lnTo>
                  <a:lnTo>
                    <a:pt x="0" y="38"/>
                  </a:lnTo>
                  <a:lnTo>
                    <a:pt x="0"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4" name="Freeform 98"/>
            <p:cNvSpPr>
              <a:spLocks/>
            </p:cNvSpPr>
            <p:nvPr/>
          </p:nvSpPr>
          <p:spPr bwMode="auto">
            <a:xfrm>
              <a:off x="3946525" y="1960563"/>
              <a:ext cx="47625" cy="92075"/>
            </a:xfrm>
            <a:custGeom>
              <a:avLst/>
              <a:gdLst>
                <a:gd name="T0" fmla="*/ 0 w 60"/>
                <a:gd name="T1" fmla="*/ 1 h 115"/>
                <a:gd name="T2" fmla="*/ 60 w 60"/>
                <a:gd name="T3" fmla="*/ 0 h 115"/>
                <a:gd name="T4" fmla="*/ 60 w 60"/>
                <a:gd name="T5" fmla="*/ 115 h 115"/>
                <a:gd name="T6" fmla="*/ 19 w 60"/>
                <a:gd name="T7" fmla="*/ 115 h 115"/>
                <a:gd name="T8" fmla="*/ 19 w 60"/>
                <a:gd name="T9" fmla="*/ 37 h 115"/>
                <a:gd name="T10" fmla="*/ 0 w 60"/>
                <a:gd name="T11" fmla="*/ 38 h 115"/>
                <a:gd name="T12" fmla="*/ 0 w 60"/>
                <a:gd name="T13" fmla="*/ 1 h 115"/>
              </a:gdLst>
              <a:ahLst/>
              <a:cxnLst>
                <a:cxn ang="0">
                  <a:pos x="T0" y="T1"/>
                </a:cxn>
                <a:cxn ang="0">
                  <a:pos x="T2" y="T3"/>
                </a:cxn>
                <a:cxn ang="0">
                  <a:pos x="T4" y="T5"/>
                </a:cxn>
                <a:cxn ang="0">
                  <a:pos x="T6" y="T7"/>
                </a:cxn>
                <a:cxn ang="0">
                  <a:pos x="T8" y="T9"/>
                </a:cxn>
                <a:cxn ang="0">
                  <a:pos x="T10" y="T11"/>
                </a:cxn>
                <a:cxn ang="0">
                  <a:pos x="T12" y="T13"/>
                </a:cxn>
              </a:cxnLst>
              <a:rect l="0" t="0" r="r" b="b"/>
              <a:pathLst>
                <a:path w="60" h="115">
                  <a:moveTo>
                    <a:pt x="0" y="1"/>
                  </a:moveTo>
                  <a:lnTo>
                    <a:pt x="60" y="0"/>
                  </a:lnTo>
                  <a:lnTo>
                    <a:pt x="60" y="115"/>
                  </a:lnTo>
                  <a:lnTo>
                    <a:pt x="19" y="115"/>
                  </a:lnTo>
                  <a:lnTo>
                    <a:pt x="19" y="37"/>
                  </a:lnTo>
                  <a:lnTo>
                    <a:pt x="0" y="38"/>
                  </a:lnTo>
                  <a:lnTo>
                    <a:pt x="0"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5" name="Freeform 99"/>
            <p:cNvSpPr>
              <a:spLocks/>
            </p:cNvSpPr>
            <p:nvPr/>
          </p:nvSpPr>
          <p:spPr bwMode="auto">
            <a:xfrm>
              <a:off x="4035425" y="1960563"/>
              <a:ext cx="47625" cy="92075"/>
            </a:xfrm>
            <a:custGeom>
              <a:avLst/>
              <a:gdLst>
                <a:gd name="T0" fmla="*/ 0 w 59"/>
                <a:gd name="T1" fmla="*/ 1 h 115"/>
                <a:gd name="T2" fmla="*/ 59 w 59"/>
                <a:gd name="T3" fmla="*/ 0 h 115"/>
                <a:gd name="T4" fmla="*/ 59 w 59"/>
                <a:gd name="T5" fmla="*/ 115 h 115"/>
                <a:gd name="T6" fmla="*/ 17 w 59"/>
                <a:gd name="T7" fmla="*/ 115 h 115"/>
                <a:gd name="T8" fmla="*/ 17 w 59"/>
                <a:gd name="T9" fmla="*/ 37 h 115"/>
                <a:gd name="T10" fmla="*/ 0 w 59"/>
                <a:gd name="T11" fmla="*/ 38 h 115"/>
                <a:gd name="T12" fmla="*/ 0 w 59"/>
                <a:gd name="T13" fmla="*/ 1 h 115"/>
              </a:gdLst>
              <a:ahLst/>
              <a:cxnLst>
                <a:cxn ang="0">
                  <a:pos x="T0" y="T1"/>
                </a:cxn>
                <a:cxn ang="0">
                  <a:pos x="T2" y="T3"/>
                </a:cxn>
                <a:cxn ang="0">
                  <a:pos x="T4" y="T5"/>
                </a:cxn>
                <a:cxn ang="0">
                  <a:pos x="T6" y="T7"/>
                </a:cxn>
                <a:cxn ang="0">
                  <a:pos x="T8" y="T9"/>
                </a:cxn>
                <a:cxn ang="0">
                  <a:pos x="T10" y="T11"/>
                </a:cxn>
                <a:cxn ang="0">
                  <a:pos x="T12" y="T13"/>
                </a:cxn>
              </a:cxnLst>
              <a:rect l="0" t="0" r="r" b="b"/>
              <a:pathLst>
                <a:path w="59" h="115">
                  <a:moveTo>
                    <a:pt x="0" y="1"/>
                  </a:moveTo>
                  <a:lnTo>
                    <a:pt x="59" y="0"/>
                  </a:lnTo>
                  <a:lnTo>
                    <a:pt x="59" y="115"/>
                  </a:lnTo>
                  <a:lnTo>
                    <a:pt x="17" y="115"/>
                  </a:lnTo>
                  <a:lnTo>
                    <a:pt x="17" y="37"/>
                  </a:lnTo>
                  <a:lnTo>
                    <a:pt x="0" y="38"/>
                  </a:lnTo>
                  <a:lnTo>
                    <a:pt x="0"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6" name="Freeform 100"/>
            <p:cNvSpPr>
              <a:spLocks/>
            </p:cNvSpPr>
            <p:nvPr/>
          </p:nvSpPr>
          <p:spPr bwMode="auto">
            <a:xfrm>
              <a:off x="4111625" y="1960563"/>
              <a:ext cx="47625" cy="92075"/>
            </a:xfrm>
            <a:custGeom>
              <a:avLst/>
              <a:gdLst>
                <a:gd name="T0" fmla="*/ 0 w 60"/>
                <a:gd name="T1" fmla="*/ 1 h 115"/>
                <a:gd name="T2" fmla="*/ 60 w 60"/>
                <a:gd name="T3" fmla="*/ 0 h 115"/>
                <a:gd name="T4" fmla="*/ 60 w 60"/>
                <a:gd name="T5" fmla="*/ 115 h 115"/>
                <a:gd name="T6" fmla="*/ 17 w 60"/>
                <a:gd name="T7" fmla="*/ 115 h 115"/>
                <a:gd name="T8" fmla="*/ 17 w 60"/>
                <a:gd name="T9" fmla="*/ 37 h 115"/>
                <a:gd name="T10" fmla="*/ 0 w 60"/>
                <a:gd name="T11" fmla="*/ 38 h 115"/>
                <a:gd name="T12" fmla="*/ 0 w 60"/>
                <a:gd name="T13" fmla="*/ 1 h 115"/>
              </a:gdLst>
              <a:ahLst/>
              <a:cxnLst>
                <a:cxn ang="0">
                  <a:pos x="T0" y="T1"/>
                </a:cxn>
                <a:cxn ang="0">
                  <a:pos x="T2" y="T3"/>
                </a:cxn>
                <a:cxn ang="0">
                  <a:pos x="T4" y="T5"/>
                </a:cxn>
                <a:cxn ang="0">
                  <a:pos x="T6" y="T7"/>
                </a:cxn>
                <a:cxn ang="0">
                  <a:pos x="T8" y="T9"/>
                </a:cxn>
                <a:cxn ang="0">
                  <a:pos x="T10" y="T11"/>
                </a:cxn>
                <a:cxn ang="0">
                  <a:pos x="T12" y="T13"/>
                </a:cxn>
              </a:cxnLst>
              <a:rect l="0" t="0" r="r" b="b"/>
              <a:pathLst>
                <a:path w="60" h="115">
                  <a:moveTo>
                    <a:pt x="0" y="1"/>
                  </a:moveTo>
                  <a:lnTo>
                    <a:pt x="60" y="0"/>
                  </a:lnTo>
                  <a:lnTo>
                    <a:pt x="60" y="115"/>
                  </a:lnTo>
                  <a:lnTo>
                    <a:pt x="17" y="115"/>
                  </a:lnTo>
                  <a:lnTo>
                    <a:pt x="17" y="37"/>
                  </a:lnTo>
                  <a:lnTo>
                    <a:pt x="0" y="38"/>
                  </a:lnTo>
                  <a:lnTo>
                    <a:pt x="0"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7" name="Freeform 101"/>
            <p:cNvSpPr>
              <a:spLocks/>
            </p:cNvSpPr>
            <p:nvPr/>
          </p:nvSpPr>
          <p:spPr bwMode="auto">
            <a:xfrm>
              <a:off x="4294188" y="1960563"/>
              <a:ext cx="47625" cy="92075"/>
            </a:xfrm>
            <a:custGeom>
              <a:avLst/>
              <a:gdLst>
                <a:gd name="T0" fmla="*/ 0 w 59"/>
                <a:gd name="T1" fmla="*/ 1 h 115"/>
                <a:gd name="T2" fmla="*/ 59 w 59"/>
                <a:gd name="T3" fmla="*/ 0 h 115"/>
                <a:gd name="T4" fmla="*/ 59 w 59"/>
                <a:gd name="T5" fmla="*/ 115 h 115"/>
                <a:gd name="T6" fmla="*/ 17 w 59"/>
                <a:gd name="T7" fmla="*/ 115 h 115"/>
                <a:gd name="T8" fmla="*/ 17 w 59"/>
                <a:gd name="T9" fmla="*/ 37 h 115"/>
                <a:gd name="T10" fmla="*/ 0 w 59"/>
                <a:gd name="T11" fmla="*/ 38 h 115"/>
                <a:gd name="T12" fmla="*/ 0 w 59"/>
                <a:gd name="T13" fmla="*/ 1 h 115"/>
              </a:gdLst>
              <a:ahLst/>
              <a:cxnLst>
                <a:cxn ang="0">
                  <a:pos x="T0" y="T1"/>
                </a:cxn>
                <a:cxn ang="0">
                  <a:pos x="T2" y="T3"/>
                </a:cxn>
                <a:cxn ang="0">
                  <a:pos x="T4" y="T5"/>
                </a:cxn>
                <a:cxn ang="0">
                  <a:pos x="T6" y="T7"/>
                </a:cxn>
                <a:cxn ang="0">
                  <a:pos x="T8" y="T9"/>
                </a:cxn>
                <a:cxn ang="0">
                  <a:pos x="T10" y="T11"/>
                </a:cxn>
                <a:cxn ang="0">
                  <a:pos x="T12" y="T13"/>
                </a:cxn>
              </a:cxnLst>
              <a:rect l="0" t="0" r="r" b="b"/>
              <a:pathLst>
                <a:path w="59" h="115">
                  <a:moveTo>
                    <a:pt x="0" y="1"/>
                  </a:moveTo>
                  <a:lnTo>
                    <a:pt x="59" y="0"/>
                  </a:lnTo>
                  <a:lnTo>
                    <a:pt x="59" y="115"/>
                  </a:lnTo>
                  <a:lnTo>
                    <a:pt x="17" y="115"/>
                  </a:lnTo>
                  <a:lnTo>
                    <a:pt x="17" y="37"/>
                  </a:lnTo>
                  <a:lnTo>
                    <a:pt x="0" y="38"/>
                  </a:lnTo>
                  <a:lnTo>
                    <a:pt x="0"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8" name="Freeform 102"/>
            <p:cNvSpPr>
              <a:spLocks/>
            </p:cNvSpPr>
            <p:nvPr/>
          </p:nvSpPr>
          <p:spPr bwMode="auto">
            <a:xfrm>
              <a:off x="3444875" y="1958975"/>
              <a:ext cx="88900" cy="95250"/>
            </a:xfrm>
            <a:custGeom>
              <a:avLst/>
              <a:gdLst>
                <a:gd name="T0" fmla="*/ 55 w 110"/>
                <a:gd name="T1" fmla="*/ 85 h 120"/>
                <a:gd name="T2" fmla="*/ 48 w 110"/>
                <a:gd name="T3" fmla="*/ 83 h 120"/>
                <a:gd name="T4" fmla="*/ 44 w 110"/>
                <a:gd name="T5" fmla="*/ 76 h 120"/>
                <a:gd name="T6" fmla="*/ 41 w 110"/>
                <a:gd name="T7" fmla="*/ 68 h 120"/>
                <a:gd name="T8" fmla="*/ 40 w 110"/>
                <a:gd name="T9" fmla="*/ 60 h 120"/>
                <a:gd name="T10" fmla="*/ 40 w 110"/>
                <a:gd name="T11" fmla="*/ 52 h 120"/>
                <a:gd name="T12" fmla="*/ 42 w 110"/>
                <a:gd name="T13" fmla="*/ 44 h 120"/>
                <a:gd name="T14" fmla="*/ 47 w 110"/>
                <a:gd name="T15" fmla="*/ 38 h 120"/>
                <a:gd name="T16" fmla="*/ 55 w 110"/>
                <a:gd name="T17" fmla="*/ 35 h 120"/>
                <a:gd name="T18" fmla="*/ 63 w 110"/>
                <a:gd name="T19" fmla="*/ 38 h 120"/>
                <a:gd name="T20" fmla="*/ 68 w 110"/>
                <a:gd name="T21" fmla="*/ 44 h 120"/>
                <a:gd name="T22" fmla="*/ 70 w 110"/>
                <a:gd name="T23" fmla="*/ 52 h 120"/>
                <a:gd name="T24" fmla="*/ 70 w 110"/>
                <a:gd name="T25" fmla="*/ 60 h 120"/>
                <a:gd name="T26" fmla="*/ 70 w 110"/>
                <a:gd name="T27" fmla="*/ 61 h 120"/>
                <a:gd name="T28" fmla="*/ 70 w 110"/>
                <a:gd name="T29" fmla="*/ 61 h 120"/>
                <a:gd name="T30" fmla="*/ 70 w 110"/>
                <a:gd name="T31" fmla="*/ 61 h 120"/>
                <a:gd name="T32" fmla="*/ 70 w 110"/>
                <a:gd name="T33" fmla="*/ 62 h 120"/>
                <a:gd name="T34" fmla="*/ 108 w 110"/>
                <a:gd name="T35" fmla="*/ 79 h 120"/>
                <a:gd name="T36" fmla="*/ 109 w 110"/>
                <a:gd name="T37" fmla="*/ 75 h 120"/>
                <a:gd name="T38" fmla="*/ 109 w 110"/>
                <a:gd name="T39" fmla="*/ 70 h 120"/>
                <a:gd name="T40" fmla="*/ 110 w 110"/>
                <a:gd name="T41" fmla="*/ 64 h 120"/>
                <a:gd name="T42" fmla="*/ 110 w 110"/>
                <a:gd name="T43" fmla="*/ 59 h 120"/>
                <a:gd name="T44" fmla="*/ 109 w 110"/>
                <a:gd name="T45" fmla="*/ 46 h 120"/>
                <a:gd name="T46" fmla="*/ 107 w 110"/>
                <a:gd name="T47" fmla="*/ 35 h 120"/>
                <a:gd name="T48" fmla="*/ 102 w 110"/>
                <a:gd name="T49" fmla="*/ 25 h 120"/>
                <a:gd name="T50" fmla="*/ 97 w 110"/>
                <a:gd name="T51" fmla="*/ 17 h 120"/>
                <a:gd name="T52" fmla="*/ 89 w 110"/>
                <a:gd name="T53" fmla="*/ 9 h 120"/>
                <a:gd name="T54" fmla="*/ 79 w 110"/>
                <a:gd name="T55" fmla="*/ 4 h 120"/>
                <a:gd name="T56" fmla="*/ 68 w 110"/>
                <a:gd name="T57" fmla="*/ 1 h 120"/>
                <a:gd name="T58" fmla="*/ 55 w 110"/>
                <a:gd name="T59" fmla="*/ 0 h 120"/>
                <a:gd name="T60" fmla="*/ 42 w 110"/>
                <a:gd name="T61" fmla="*/ 1 h 120"/>
                <a:gd name="T62" fmla="*/ 32 w 110"/>
                <a:gd name="T63" fmla="*/ 4 h 120"/>
                <a:gd name="T64" fmla="*/ 23 w 110"/>
                <a:gd name="T65" fmla="*/ 9 h 120"/>
                <a:gd name="T66" fmla="*/ 15 w 110"/>
                <a:gd name="T67" fmla="*/ 17 h 120"/>
                <a:gd name="T68" fmla="*/ 8 w 110"/>
                <a:gd name="T69" fmla="*/ 25 h 120"/>
                <a:gd name="T70" fmla="*/ 3 w 110"/>
                <a:gd name="T71" fmla="*/ 35 h 120"/>
                <a:gd name="T72" fmla="*/ 1 w 110"/>
                <a:gd name="T73" fmla="*/ 46 h 120"/>
                <a:gd name="T74" fmla="*/ 0 w 110"/>
                <a:gd name="T75" fmla="*/ 59 h 120"/>
                <a:gd name="T76" fmla="*/ 1 w 110"/>
                <a:gd name="T77" fmla="*/ 71 h 120"/>
                <a:gd name="T78" fmla="*/ 3 w 110"/>
                <a:gd name="T79" fmla="*/ 83 h 120"/>
                <a:gd name="T80" fmla="*/ 8 w 110"/>
                <a:gd name="T81" fmla="*/ 93 h 120"/>
                <a:gd name="T82" fmla="*/ 14 w 110"/>
                <a:gd name="T83" fmla="*/ 102 h 120"/>
                <a:gd name="T84" fmla="*/ 22 w 110"/>
                <a:gd name="T85" fmla="*/ 109 h 120"/>
                <a:gd name="T86" fmla="*/ 31 w 110"/>
                <a:gd name="T87" fmla="*/ 115 h 120"/>
                <a:gd name="T88" fmla="*/ 42 w 110"/>
                <a:gd name="T89" fmla="*/ 118 h 120"/>
                <a:gd name="T90" fmla="*/ 55 w 110"/>
                <a:gd name="T91" fmla="*/ 120 h 120"/>
                <a:gd name="T92" fmla="*/ 63 w 110"/>
                <a:gd name="T93" fmla="*/ 120 h 120"/>
                <a:gd name="T94" fmla="*/ 71 w 110"/>
                <a:gd name="T95" fmla="*/ 117 h 120"/>
                <a:gd name="T96" fmla="*/ 78 w 110"/>
                <a:gd name="T97" fmla="*/ 115 h 120"/>
                <a:gd name="T98" fmla="*/ 84 w 110"/>
                <a:gd name="T99" fmla="*/ 113 h 120"/>
                <a:gd name="T100" fmla="*/ 90 w 110"/>
                <a:gd name="T101" fmla="*/ 108 h 120"/>
                <a:gd name="T102" fmla="*/ 94 w 110"/>
                <a:gd name="T103" fmla="*/ 103 h 120"/>
                <a:gd name="T104" fmla="*/ 99 w 110"/>
                <a:gd name="T105" fmla="*/ 99 h 120"/>
                <a:gd name="T106" fmla="*/ 102 w 110"/>
                <a:gd name="T107" fmla="*/ 93 h 120"/>
                <a:gd name="T108" fmla="*/ 70 w 110"/>
                <a:gd name="T109" fmla="*/ 67 h 120"/>
                <a:gd name="T110" fmla="*/ 69 w 110"/>
                <a:gd name="T111" fmla="*/ 72 h 120"/>
                <a:gd name="T112" fmla="*/ 66 w 110"/>
                <a:gd name="T113" fmla="*/ 79 h 120"/>
                <a:gd name="T114" fmla="*/ 61 w 110"/>
                <a:gd name="T115" fmla="*/ 83 h 120"/>
                <a:gd name="T116" fmla="*/ 55 w 110"/>
                <a:gd name="T117" fmla="*/ 85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10" h="120">
                  <a:moveTo>
                    <a:pt x="55" y="85"/>
                  </a:moveTo>
                  <a:lnTo>
                    <a:pt x="48" y="83"/>
                  </a:lnTo>
                  <a:lnTo>
                    <a:pt x="44" y="76"/>
                  </a:lnTo>
                  <a:lnTo>
                    <a:pt x="41" y="68"/>
                  </a:lnTo>
                  <a:lnTo>
                    <a:pt x="40" y="60"/>
                  </a:lnTo>
                  <a:lnTo>
                    <a:pt x="40" y="52"/>
                  </a:lnTo>
                  <a:lnTo>
                    <a:pt x="42" y="44"/>
                  </a:lnTo>
                  <a:lnTo>
                    <a:pt x="47" y="38"/>
                  </a:lnTo>
                  <a:lnTo>
                    <a:pt x="55" y="35"/>
                  </a:lnTo>
                  <a:lnTo>
                    <a:pt x="63" y="38"/>
                  </a:lnTo>
                  <a:lnTo>
                    <a:pt x="68" y="44"/>
                  </a:lnTo>
                  <a:lnTo>
                    <a:pt x="70" y="52"/>
                  </a:lnTo>
                  <a:lnTo>
                    <a:pt x="70" y="60"/>
                  </a:lnTo>
                  <a:lnTo>
                    <a:pt x="70" y="61"/>
                  </a:lnTo>
                  <a:lnTo>
                    <a:pt x="70" y="61"/>
                  </a:lnTo>
                  <a:lnTo>
                    <a:pt x="70" y="61"/>
                  </a:lnTo>
                  <a:lnTo>
                    <a:pt x="70" y="62"/>
                  </a:lnTo>
                  <a:lnTo>
                    <a:pt x="108" y="79"/>
                  </a:lnTo>
                  <a:lnTo>
                    <a:pt x="109" y="75"/>
                  </a:lnTo>
                  <a:lnTo>
                    <a:pt x="109" y="70"/>
                  </a:lnTo>
                  <a:lnTo>
                    <a:pt x="110" y="64"/>
                  </a:lnTo>
                  <a:lnTo>
                    <a:pt x="110" y="59"/>
                  </a:lnTo>
                  <a:lnTo>
                    <a:pt x="109" y="46"/>
                  </a:lnTo>
                  <a:lnTo>
                    <a:pt x="107" y="35"/>
                  </a:lnTo>
                  <a:lnTo>
                    <a:pt x="102" y="25"/>
                  </a:lnTo>
                  <a:lnTo>
                    <a:pt x="97" y="17"/>
                  </a:lnTo>
                  <a:lnTo>
                    <a:pt x="89" y="9"/>
                  </a:lnTo>
                  <a:lnTo>
                    <a:pt x="79" y="4"/>
                  </a:lnTo>
                  <a:lnTo>
                    <a:pt x="68" y="1"/>
                  </a:lnTo>
                  <a:lnTo>
                    <a:pt x="55" y="0"/>
                  </a:lnTo>
                  <a:lnTo>
                    <a:pt x="42" y="1"/>
                  </a:lnTo>
                  <a:lnTo>
                    <a:pt x="32" y="4"/>
                  </a:lnTo>
                  <a:lnTo>
                    <a:pt x="23" y="9"/>
                  </a:lnTo>
                  <a:lnTo>
                    <a:pt x="15" y="17"/>
                  </a:lnTo>
                  <a:lnTo>
                    <a:pt x="8" y="25"/>
                  </a:lnTo>
                  <a:lnTo>
                    <a:pt x="3" y="35"/>
                  </a:lnTo>
                  <a:lnTo>
                    <a:pt x="1" y="46"/>
                  </a:lnTo>
                  <a:lnTo>
                    <a:pt x="0" y="59"/>
                  </a:lnTo>
                  <a:lnTo>
                    <a:pt x="1" y="71"/>
                  </a:lnTo>
                  <a:lnTo>
                    <a:pt x="3" y="83"/>
                  </a:lnTo>
                  <a:lnTo>
                    <a:pt x="8" y="93"/>
                  </a:lnTo>
                  <a:lnTo>
                    <a:pt x="14" y="102"/>
                  </a:lnTo>
                  <a:lnTo>
                    <a:pt x="22" y="109"/>
                  </a:lnTo>
                  <a:lnTo>
                    <a:pt x="31" y="115"/>
                  </a:lnTo>
                  <a:lnTo>
                    <a:pt x="42" y="118"/>
                  </a:lnTo>
                  <a:lnTo>
                    <a:pt x="55" y="120"/>
                  </a:lnTo>
                  <a:lnTo>
                    <a:pt x="63" y="120"/>
                  </a:lnTo>
                  <a:lnTo>
                    <a:pt x="71" y="117"/>
                  </a:lnTo>
                  <a:lnTo>
                    <a:pt x="78" y="115"/>
                  </a:lnTo>
                  <a:lnTo>
                    <a:pt x="84" y="113"/>
                  </a:lnTo>
                  <a:lnTo>
                    <a:pt x="90" y="108"/>
                  </a:lnTo>
                  <a:lnTo>
                    <a:pt x="94" y="103"/>
                  </a:lnTo>
                  <a:lnTo>
                    <a:pt x="99" y="99"/>
                  </a:lnTo>
                  <a:lnTo>
                    <a:pt x="102" y="93"/>
                  </a:lnTo>
                  <a:lnTo>
                    <a:pt x="70" y="67"/>
                  </a:lnTo>
                  <a:lnTo>
                    <a:pt x="69" y="72"/>
                  </a:lnTo>
                  <a:lnTo>
                    <a:pt x="66" y="79"/>
                  </a:lnTo>
                  <a:lnTo>
                    <a:pt x="61" y="83"/>
                  </a:lnTo>
                  <a:lnTo>
                    <a:pt x="55" y="8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9" name="Freeform 103"/>
            <p:cNvSpPr>
              <a:spLocks/>
            </p:cNvSpPr>
            <p:nvPr/>
          </p:nvSpPr>
          <p:spPr bwMode="auto">
            <a:xfrm>
              <a:off x="3502025" y="2008188"/>
              <a:ext cx="30162" cy="25400"/>
            </a:xfrm>
            <a:custGeom>
              <a:avLst/>
              <a:gdLst>
                <a:gd name="T0" fmla="*/ 0 w 38"/>
                <a:gd name="T1" fmla="*/ 0 h 31"/>
                <a:gd name="T2" fmla="*/ 0 w 38"/>
                <a:gd name="T3" fmla="*/ 1 h 31"/>
                <a:gd name="T4" fmla="*/ 0 w 38"/>
                <a:gd name="T5" fmla="*/ 2 h 31"/>
                <a:gd name="T6" fmla="*/ 0 w 38"/>
                <a:gd name="T7" fmla="*/ 3 h 31"/>
                <a:gd name="T8" fmla="*/ 0 w 38"/>
                <a:gd name="T9" fmla="*/ 5 h 31"/>
                <a:gd name="T10" fmla="*/ 32 w 38"/>
                <a:gd name="T11" fmla="*/ 31 h 31"/>
                <a:gd name="T12" fmla="*/ 34 w 38"/>
                <a:gd name="T13" fmla="*/ 28 h 31"/>
                <a:gd name="T14" fmla="*/ 36 w 38"/>
                <a:gd name="T15" fmla="*/ 24 h 31"/>
                <a:gd name="T16" fmla="*/ 37 w 38"/>
                <a:gd name="T17" fmla="*/ 21 h 31"/>
                <a:gd name="T18" fmla="*/ 38 w 38"/>
                <a:gd name="T19" fmla="*/ 17 h 31"/>
                <a:gd name="T20" fmla="*/ 0 w 38"/>
                <a:gd name="T21"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 h="31">
                  <a:moveTo>
                    <a:pt x="0" y="0"/>
                  </a:moveTo>
                  <a:lnTo>
                    <a:pt x="0" y="1"/>
                  </a:lnTo>
                  <a:lnTo>
                    <a:pt x="0" y="2"/>
                  </a:lnTo>
                  <a:lnTo>
                    <a:pt x="0" y="3"/>
                  </a:lnTo>
                  <a:lnTo>
                    <a:pt x="0" y="5"/>
                  </a:lnTo>
                  <a:lnTo>
                    <a:pt x="32" y="31"/>
                  </a:lnTo>
                  <a:lnTo>
                    <a:pt x="34" y="28"/>
                  </a:lnTo>
                  <a:lnTo>
                    <a:pt x="36" y="24"/>
                  </a:lnTo>
                  <a:lnTo>
                    <a:pt x="37" y="21"/>
                  </a:lnTo>
                  <a:lnTo>
                    <a:pt x="38" y="17"/>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0" name="Freeform 104"/>
            <p:cNvSpPr>
              <a:spLocks/>
            </p:cNvSpPr>
            <p:nvPr/>
          </p:nvSpPr>
          <p:spPr bwMode="auto">
            <a:xfrm>
              <a:off x="3340100" y="1958975"/>
              <a:ext cx="87312" cy="95250"/>
            </a:xfrm>
            <a:custGeom>
              <a:avLst/>
              <a:gdLst>
                <a:gd name="T0" fmla="*/ 56 w 111"/>
                <a:gd name="T1" fmla="*/ 85 h 120"/>
                <a:gd name="T2" fmla="*/ 49 w 111"/>
                <a:gd name="T3" fmla="*/ 83 h 120"/>
                <a:gd name="T4" fmla="*/ 44 w 111"/>
                <a:gd name="T5" fmla="*/ 76 h 120"/>
                <a:gd name="T6" fmla="*/ 42 w 111"/>
                <a:gd name="T7" fmla="*/ 68 h 120"/>
                <a:gd name="T8" fmla="*/ 41 w 111"/>
                <a:gd name="T9" fmla="*/ 60 h 120"/>
                <a:gd name="T10" fmla="*/ 41 w 111"/>
                <a:gd name="T11" fmla="*/ 52 h 120"/>
                <a:gd name="T12" fmla="*/ 43 w 111"/>
                <a:gd name="T13" fmla="*/ 44 h 120"/>
                <a:gd name="T14" fmla="*/ 47 w 111"/>
                <a:gd name="T15" fmla="*/ 38 h 120"/>
                <a:gd name="T16" fmla="*/ 56 w 111"/>
                <a:gd name="T17" fmla="*/ 35 h 120"/>
                <a:gd name="T18" fmla="*/ 64 w 111"/>
                <a:gd name="T19" fmla="*/ 38 h 120"/>
                <a:gd name="T20" fmla="*/ 68 w 111"/>
                <a:gd name="T21" fmla="*/ 44 h 120"/>
                <a:gd name="T22" fmla="*/ 71 w 111"/>
                <a:gd name="T23" fmla="*/ 52 h 120"/>
                <a:gd name="T24" fmla="*/ 71 w 111"/>
                <a:gd name="T25" fmla="*/ 60 h 120"/>
                <a:gd name="T26" fmla="*/ 71 w 111"/>
                <a:gd name="T27" fmla="*/ 61 h 120"/>
                <a:gd name="T28" fmla="*/ 71 w 111"/>
                <a:gd name="T29" fmla="*/ 61 h 120"/>
                <a:gd name="T30" fmla="*/ 71 w 111"/>
                <a:gd name="T31" fmla="*/ 61 h 120"/>
                <a:gd name="T32" fmla="*/ 71 w 111"/>
                <a:gd name="T33" fmla="*/ 62 h 120"/>
                <a:gd name="T34" fmla="*/ 107 w 111"/>
                <a:gd name="T35" fmla="*/ 79 h 120"/>
                <a:gd name="T36" fmla="*/ 109 w 111"/>
                <a:gd name="T37" fmla="*/ 75 h 120"/>
                <a:gd name="T38" fmla="*/ 110 w 111"/>
                <a:gd name="T39" fmla="*/ 70 h 120"/>
                <a:gd name="T40" fmla="*/ 111 w 111"/>
                <a:gd name="T41" fmla="*/ 64 h 120"/>
                <a:gd name="T42" fmla="*/ 111 w 111"/>
                <a:gd name="T43" fmla="*/ 59 h 120"/>
                <a:gd name="T44" fmla="*/ 110 w 111"/>
                <a:gd name="T45" fmla="*/ 46 h 120"/>
                <a:gd name="T46" fmla="*/ 107 w 111"/>
                <a:gd name="T47" fmla="*/ 35 h 120"/>
                <a:gd name="T48" fmla="*/ 103 w 111"/>
                <a:gd name="T49" fmla="*/ 25 h 120"/>
                <a:gd name="T50" fmla="*/ 96 w 111"/>
                <a:gd name="T51" fmla="*/ 17 h 120"/>
                <a:gd name="T52" fmla="*/ 88 w 111"/>
                <a:gd name="T53" fmla="*/ 9 h 120"/>
                <a:gd name="T54" fmla="*/ 79 w 111"/>
                <a:gd name="T55" fmla="*/ 4 h 120"/>
                <a:gd name="T56" fmla="*/ 68 w 111"/>
                <a:gd name="T57" fmla="*/ 1 h 120"/>
                <a:gd name="T58" fmla="*/ 56 w 111"/>
                <a:gd name="T59" fmla="*/ 0 h 120"/>
                <a:gd name="T60" fmla="*/ 43 w 111"/>
                <a:gd name="T61" fmla="*/ 1 h 120"/>
                <a:gd name="T62" fmla="*/ 33 w 111"/>
                <a:gd name="T63" fmla="*/ 4 h 120"/>
                <a:gd name="T64" fmla="*/ 23 w 111"/>
                <a:gd name="T65" fmla="*/ 9 h 120"/>
                <a:gd name="T66" fmla="*/ 15 w 111"/>
                <a:gd name="T67" fmla="*/ 17 h 120"/>
                <a:gd name="T68" fmla="*/ 8 w 111"/>
                <a:gd name="T69" fmla="*/ 25 h 120"/>
                <a:gd name="T70" fmla="*/ 4 w 111"/>
                <a:gd name="T71" fmla="*/ 35 h 120"/>
                <a:gd name="T72" fmla="*/ 1 w 111"/>
                <a:gd name="T73" fmla="*/ 46 h 120"/>
                <a:gd name="T74" fmla="*/ 0 w 111"/>
                <a:gd name="T75" fmla="*/ 59 h 120"/>
                <a:gd name="T76" fmla="*/ 1 w 111"/>
                <a:gd name="T77" fmla="*/ 71 h 120"/>
                <a:gd name="T78" fmla="*/ 4 w 111"/>
                <a:gd name="T79" fmla="*/ 83 h 120"/>
                <a:gd name="T80" fmla="*/ 8 w 111"/>
                <a:gd name="T81" fmla="*/ 93 h 120"/>
                <a:gd name="T82" fmla="*/ 14 w 111"/>
                <a:gd name="T83" fmla="*/ 102 h 120"/>
                <a:gd name="T84" fmla="*/ 22 w 111"/>
                <a:gd name="T85" fmla="*/ 109 h 120"/>
                <a:gd name="T86" fmla="*/ 31 w 111"/>
                <a:gd name="T87" fmla="*/ 115 h 120"/>
                <a:gd name="T88" fmla="*/ 43 w 111"/>
                <a:gd name="T89" fmla="*/ 118 h 120"/>
                <a:gd name="T90" fmla="*/ 56 w 111"/>
                <a:gd name="T91" fmla="*/ 120 h 120"/>
                <a:gd name="T92" fmla="*/ 64 w 111"/>
                <a:gd name="T93" fmla="*/ 120 h 120"/>
                <a:gd name="T94" fmla="*/ 71 w 111"/>
                <a:gd name="T95" fmla="*/ 117 h 120"/>
                <a:gd name="T96" fmla="*/ 77 w 111"/>
                <a:gd name="T97" fmla="*/ 115 h 120"/>
                <a:gd name="T98" fmla="*/ 84 w 111"/>
                <a:gd name="T99" fmla="*/ 113 h 120"/>
                <a:gd name="T100" fmla="*/ 90 w 111"/>
                <a:gd name="T101" fmla="*/ 108 h 120"/>
                <a:gd name="T102" fmla="*/ 95 w 111"/>
                <a:gd name="T103" fmla="*/ 103 h 120"/>
                <a:gd name="T104" fmla="*/ 99 w 111"/>
                <a:gd name="T105" fmla="*/ 99 h 120"/>
                <a:gd name="T106" fmla="*/ 103 w 111"/>
                <a:gd name="T107" fmla="*/ 93 h 120"/>
                <a:gd name="T108" fmla="*/ 71 w 111"/>
                <a:gd name="T109" fmla="*/ 67 h 120"/>
                <a:gd name="T110" fmla="*/ 68 w 111"/>
                <a:gd name="T111" fmla="*/ 72 h 120"/>
                <a:gd name="T112" fmla="*/ 66 w 111"/>
                <a:gd name="T113" fmla="*/ 79 h 120"/>
                <a:gd name="T114" fmla="*/ 61 w 111"/>
                <a:gd name="T115" fmla="*/ 83 h 120"/>
                <a:gd name="T116" fmla="*/ 56 w 111"/>
                <a:gd name="T117" fmla="*/ 85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11" h="120">
                  <a:moveTo>
                    <a:pt x="56" y="85"/>
                  </a:moveTo>
                  <a:lnTo>
                    <a:pt x="49" y="83"/>
                  </a:lnTo>
                  <a:lnTo>
                    <a:pt x="44" y="76"/>
                  </a:lnTo>
                  <a:lnTo>
                    <a:pt x="42" y="68"/>
                  </a:lnTo>
                  <a:lnTo>
                    <a:pt x="41" y="60"/>
                  </a:lnTo>
                  <a:lnTo>
                    <a:pt x="41" y="52"/>
                  </a:lnTo>
                  <a:lnTo>
                    <a:pt x="43" y="44"/>
                  </a:lnTo>
                  <a:lnTo>
                    <a:pt x="47" y="38"/>
                  </a:lnTo>
                  <a:lnTo>
                    <a:pt x="56" y="35"/>
                  </a:lnTo>
                  <a:lnTo>
                    <a:pt x="64" y="38"/>
                  </a:lnTo>
                  <a:lnTo>
                    <a:pt x="68" y="44"/>
                  </a:lnTo>
                  <a:lnTo>
                    <a:pt x="71" y="52"/>
                  </a:lnTo>
                  <a:lnTo>
                    <a:pt x="71" y="60"/>
                  </a:lnTo>
                  <a:lnTo>
                    <a:pt x="71" y="61"/>
                  </a:lnTo>
                  <a:lnTo>
                    <a:pt x="71" y="61"/>
                  </a:lnTo>
                  <a:lnTo>
                    <a:pt x="71" y="61"/>
                  </a:lnTo>
                  <a:lnTo>
                    <a:pt x="71" y="62"/>
                  </a:lnTo>
                  <a:lnTo>
                    <a:pt x="107" y="79"/>
                  </a:lnTo>
                  <a:lnTo>
                    <a:pt x="109" y="75"/>
                  </a:lnTo>
                  <a:lnTo>
                    <a:pt x="110" y="70"/>
                  </a:lnTo>
                  <a:lnTo>
                    <a:pt x="111" y="64"/>
                  </a:lnTo>
                  <a:lnTo>
                    <a:pt x="111" y="59"/>
                  </a:lnTo>
                  <a:lnTo>
                    <a:pt x="110" y="46"/>
                  </a:lnTo>
                  <a:lnTo>
                    <a:pt x="107" y="35"/>
                  </a:lnTo>
                  <a:lnTo>
                    <a:pt x="103" y="25"/>
                  </a:lnTo>
                  <a:lnTo>
                    <a:pt x="96" y="17"/>
                  </a:lnTo>
                  <a:lnTo>
                    <a:pt x="88" y="9"/>
                  </a:lnTo>
                  <a:lnTo>
                    <a:pt x="79" y="4"/>
                  </a:lnTo>
                  <a:lnTo>
                    <a:pt x="68" y="1"/>
                  </a:lnTo>
                  <a:lnTo>
                    <a:pt x="56" y="0"/>
                  </a:lnTo>
                  <a:lnTo>
                    <a:pt x="43" y="1"/>
                  </a:lnTo>
                  <a:lnTo>
                    <a:pt x="33" y="4"/>
                  </a:lnTo>
                  <a:lnTo>
                    <a:pt x="23" y="9"/>
                  </a:lnTo>
                  <a:lnTo>
                    <a:pt x="15" y="17"/>
                  </a:lnTo>
                  <a:lnTo>
                    <a:pt x="8" y="25"/>
                  </a:lnTo>
                  <a:lnTo>
                    <a:pt x="4" y="35"/>
                  </a:lnTo>
                  <a:lnTo>
                    <a:pt x="1" y="46"/>
                  </a:lnTo>
                  <a:lnTo>
                    <a:pt x="0" y="59"/>
                  </a:lnTo>
                  <a:lnTo>
                    <a:pt x="1" y="71"/>
                  </a:lnTo>
                  <a:lnTo>
                    <a:pt x="4" y="83"/>
                  </a:lnTo>
                  <a:lnTo>
                    <a:pt x="8" y="93"/>
                  </a:lnTo>
                  <a:lnTo>
                    <a:pt x="14" y="102"/>
                  </a:lnTo>
                  <a:lnTo>
                    <a:pt x="22" y="109"/>
                  </a:lnTo>
                  <a:lnTo>
                    <a:pt x="31" y="115"/>
                  </a:lnTo>
                  <a:lnTo>
                    <a:pt x="43" y="118"/>
                  </a:lnTo>
                  <a:lnTo>
                    <a:pt x="56" y="120"/>
                  </a:lnTo>
                  <a:lnTo>
                    <a:pt x="64" y="120"/>
                  </a:lnTo>
                  <a:lnTo>
                    <a:pt x="71" y="117"/>
                  </a:lnTo>
                  <a:lnTo>
                    <a:pt x="77" y="115"/>
                  </a:lnTo>
                  <a:lnTo>
                    <a:pt x="84" y="113"/>
                  </a:lnTo>
                  <a:lnTo>
                    <a:pt x="90" y="108"/>
                  </a:lnTo>
                  <a:lnTo>
                    <a:pt x="95" y="103"/>
                  </a:lnTo>
                  <a:lnTo>
                    <a:pt x="99" y="99"/>
                  </a:lnTo>
                  <a:lnTo>
                    <a:pt x="103" y="93"/>
                  </a:lnTo>
                  <a:lnTo>
                    <a:pt x="71" y="67"/>
                  </a:lnTo>
                  <a:lnTo>
                    <a:pt x="68" y="72"/>
                  </a:lnTo>
                  <a:lnTo>
                    <a:pt x="66" y="79"/>
                  </a:lnTo>
                  <a:lnTo>
                    <a:pt x="61" y="83"/>
                  </a:lnTo>
                  <a:lnTo>
                    <a:pt x="56" y="8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1" name="Freeform 105"/>
            <p:cNvSpPr>
              <a:spLocks/>
            </p:cNvSpPr>
            <p:nvPr/>
          </p:nvSpPr>
          <p:spPr bwMode="auto">
            <a:xfrm>
              <a:off x="3395663" y="2008188"/>
              <a:ext cx="28575" cy="25400"/>
            </a:xfrm>
            <a:custGeom>
              <a:avLst/>
              <a:gdLst>
                <a:gd name="T0" fmla="*/ 0 w 36"/>
                <a:gd name="T1" fmla="*/ 0 h 31"/>
                <a:gd name="T2" fmla="*/ 0 w 36"/>
                <a:gd name="T3" fmla="*/ 1 h 31"/>
                <a:gd name="T4" fmla="*/ 0 w 36"/>
                <a:gd name="T5" fmla="*/ 2 h 31"/>
                <a:gd name="T6" fmla="*/ 0 w 36"/>
                <a:gd name="T7" fmla="*/ 3 h 31"/>
                <a:gd name="T8" fmla="*/ 0 w 36"/>
                <a:gd name="T9" fmla="*/ 5 h 31"/>
                <a:gd name="T10" fmla="*/ 32 w 36"/>
                <a:gd name="T11" fmla="*/ 31 h 31"/>
                <a:gd name="T12" fmla="*/ 33 w 36"/>
                <a:gd name="T13" fmla="*/ 28 h 31"/>
                <a:gd name="T14" fmla="*/ 34 w 36"/>
                <a:gd name="T15" fmla="*/ 24 h 31"/>
                <a:gd name="T16" fmla="*/ 35 w 36"/>
                <a:gd name="T17" fmla="*/ 21 h 31"/>
                <a:gd name="T18" fmla="*/ 36 w 36"/>
                <a:gd name="T19" fmla="*/ 17 h 31"/>
                <a:gd name="T20" fmla="*/ 0 w 36"/>
                <a:gd name="T21"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31">
                  <a:moveTo>
                    <a:pt x="0" y="0"/>
                  </a:moveTo>
                  <a:lnTo>
                    <a:pt x="0" y="1"/>
                  </a:lnTo>
                  <a:lnTo>
                    <a:pt x="0" y="2"/>
                  </a:lnTo>
                  <a:lnTo>
                    <a:pt x="0" y="3"/>
                  </a:lnTo>
                  <a:lnTo>
                    <a:pt x="0" y="5"/>
                  </a:lnTo>
                  <a:lnTo>
                    <a:pt x="32" y="31"/>
                  </a:lnTo>
                  <a:lnTo>
                    <a:pt x="33" y="28"/>
                  </a:lnTo>
                  <a:lnTo>
                    <a:pt x="34" y="24"/>
                  </a:lnTo>
                  <a:lnTo>
                    <a:pt x="35" y="21"/>
                  </a:lnTo>
                  <a:lnTo>
                    <a:pt x="36" y="17"/>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2" name="Freeform 106"/>
            <p:cNvSpPr>
              <a:spLocks/>
            </p:cNvSpPr>
            <p:nvPr/>
          </p:nvSpPr>
          <p:spPr bwMode="auto">
            <a:xfrm>
              <a:off x="3551238" y="1958975"/>
              <a:ext cx="87312" cy="95250"/>
            </a:xfrm>
            <a:custGeom>
              <a:avLst/>
              <a:gdLst>
                <a:gd name="T0" fmla="*/ 56 w 111"/>
                <a:gd name="T1" fmla="*/ 85 h 120"/>
                <a:gd name="T2" fmla="*/ 49 w 111"/>
                <a:gd name="T3" fmla="*/ 83 h 120"/>
                <a:gd name="T4" fmla="*/ 44 w 111"/>
                <a:gd name="T5" fmla="*/ 76 h 120"/>
                <a:gd name="T6" fmla="*/ 42 w 111"/>
                <a:gd name="T7" fmla="*/ 68 h 120"/>
                <a:gd name="T8" fmla="*/ 41 w 111"/>
                <a:gd name="T9" fmla="*/ 60 h 120"/>
                <a:gd name="T10" fmla="*/ 41 w 111"/>
                <a:gd name="T11" fmla="*/ 52 h 120"/>
                <a:gd name="T12" fmla="*/ 43 w 111"/>
                <a:gd name="T13" fmla="*/ 44 h 120"/>
                <a:gd name="T14" fmla="*/ 48 w 111"/>
                <a:gd name="T15" fmla="*/ 38 h 120"/>
                <a:gd name="T16" fmla="*/ 56 w 111"/>
                <a:gd name="T17" fmla="*/ 35 h 120"/>
                <a:gd name="T18" fmla="*/ 64 w 111"/>
                <a:gd name="T19" fmla="*/ 38 h 120"/>
                <a:gd name="T20" fmla="*/ 68 w 111"/>
                <a:gd name="T21" fmla="*/ 44 h 120"/>
                <a:gd name="T22" fmla="*/ 71 w 111"/>
                <a:gd name="T23" fmla="*/ 52 h 120"/>
                <a:gd name="T24" fmla="*/ 71 w 111"/>
                <a:gd name="T25" fmla="*/ 60 h 120"/>
                <a:gd name="T26" fmla="*/ 71 w 111"/>
                <a:gd name="T27" fmla="*/ 61 h 120"/>
                <a:gd name="T28" fmla="*/ 71 w 111"/>
                <a:gd name="T29" fmla="*/ 61 h 120"/>
                <a:gd name="T30" fmla="*/ 71 w 111"/>
                <a:gd name="T31" fmla="*/ 61 h 120"/>
                <a:gd name="T32" fmla="*/ 71 w 111"/>
                <a:gd name="T33" fmla="*/ 62 h 120"/>
                <a:gd name="T34" fmla="*/ 107 w 111"/>
                <a:gd name="T35" fmla="*/ 79 h 120"/>
                <a:gd name="T36" fmla="*/ 109 w 111"/>
                <a:gd name="T37" fmla="*/ 75 h 120"/>
                <a:gd name="T38" fmla="*/ 110 w 111"/>
                <a:gd name="T39" fmla="*/ 70 h 120"/>
                <a:gd name="T40" fmla="*/ 111 w 111"/>
                <a:gd name="T41" fmla="*/ 64 h 120"/>
                <a:gd name="T42" fmla="*/ 111 w 111"/>
                <a:gd name="T43" fmla="*/ 59 h 120"/>
                <a:gd name="T44" fmla="*/ 110 w 111"/>
                <a:gd name="T45" fmla="*/ 46 h 120"/>
                <a:gd name="T46" fmla="*/ 107 w 111"/>
                <a:gd name="T47" fmla="*/ 35 h 120"/>
                <a:gd name="T48" fmla="*/ 103 w 111"/>
                <a:gd name="T49" fmla="*/ 25 h 120"/>
                <a:gd name="T50" fmla="*/ 96 w 111"/>
                <a:gd name="T51" fmla="*/ 17 h 120"/>
                <a:gd name="T52" fmla="*/ 88 w 111"/>
                <a:gd name="T53" fmla="*/ 9 h 120"/>
                <a:gd name="T54" fmla="*/ 79 w 111"/>
                <a:gd name="T55" fmla="*/ 4 h 120"/>
                <a:gd name="T56" fmla="*/ 68 w 111"/>
                <a:gd name="T57" fmla="*/ 1 h 120"/>
                <a:gd name="T58" fmla="*/ 56 w 111"/>
                <a:gd name="T59" fmla="*/ 0 h 120"/>
                <a:gd name="T60" fmla="*/ 43 w 111"/>
                <a:gd name="T61" fmla="*/ 1 h 120"/>
                <a:gd name="T62" fmla="*/ 31 w 111"/>
                <a:gd name="T63" fmla="*/ 4 h 120"/>
                <a:gd name="T64" fmla="*/ 22 w 111"/>
                <a:gd name="T65" fmla="*/ 9 h 120"/>
                <a:gd name="T66" fmla="*/ 14 w 111"/>
                <a:gd name="T67" fmla="*/ 17 h 120"/>
                <a:gd name="T68" fmla="*/ 8 w 111"/>
                <a:gd name="T69" fmla="*/ 25 h 120"/>
                <a:gd name="T70" fmla="*/ 4 w 111"/>
                <a:gd name="T71" fmla="*/ 35 h 120"/>
                <a:gd name="T72" fmla="*/ 1 w 111"/>
                <a:gd name="T73" fmla="*/ 46 h 120"/>
                <a:gd name="T74" fmla="*/ 0 w 111"/>
                <a:gd name="T75" fmla="*/ 59 h 120"/>
                <a:gd name="T76" fmla="*/ 1 w 111"/>
                <a:gd name="T77" fmla="*/ 71 h 120"/>
                <a:gd name="T78" fmla="*/ 4 w 111"/>
                <a:gd name="T79" fmla="*/ 83 h 120"/>
                <a:gd name="T80" fmla="*/ 8 w 111"/>
                <a:gd name="T81" fmla="*/ 93 h 120"/>
                <a:gd name="T82" fmla="*/ 14 w 111"/>
                <a:gd name="T83" fmla="*/ 102 h 120"/>
                <a:gd name="T84" fmla="*/ 22 w 111"/>
                <a:gd name="T85" fmla="*/ 109 h 120"/>
                <a:gd name="T86" fmla="*/ 31 w 111"/>
                <a:gd name="T87" fmla="*/ 115 h 120"/>
                <a:gd name="T88" fmla="*/ 43 w 111"/>
                <a:gd name="T89" fmla="*/ 118 h 120"/>
                <a:gd name="T90" fmla="*/ 56 w 111"/>
                <a:gd name="T91" fmla="*/ 120 h 120"/>
                <a:gd name="T92" fmla="*/ 64 w 111"/>
                <a:gd name="T93" fmla="*/ 120 h 120"/>
                <a:gd name="T94" fmla="*/ 71 w 111"/>
                <a:gd name="T95" fmla="*/ 117 h 120"/>
                <a:gd name="T96" fmla="*/ 78 w 111"/>
                <a:gd name="T97" fmla="*/ 115 h 120"/>
                <a:gd name="T98" fmla="*/ 84 w 111"/>
                <a:gd name="T99" fmla="*/ 113 h 120"/>
                <a:gd name="T100" fmla="*/ 90 w 111"/>
                <a:gd name="T101" fmla="*/ 108 h 120"/>
                <a:gd name="T102" fmla="*/ 95 w 111"/>
                <a:gd name="T103" fmla="*/ 103 h 120"/>
                <a:gd name="T104" fmla="*/ 99 w 111"/>
                <a:gd name="T105" fmla="*/ 99 h 120"/>
                <a:gd name="T106" fmla="*/ 103 w 111"/>
                <a:gd name="T107" fmla="*/ 93 h 120"/>
                <a:gd name="T108" fmla="*/ 69 w 111"/>
                <a:gd name="T109" fmla="*/ 67 h 120"/>
                <a:gd name="T110" fmla="*/ 68 w 111"/>
                <a:gd name="T111" fmla="*/ 72 h 120"/>
                <a:gd name="T112" fmla="*/ 66 w 111"/>
                <a:gd name="T113" fmla="*/ 79 h 120"/>
                <a:gd name="T114" fmla="*/ 61 w 111"/>
                <a:gd name="T115" fmla="*/ 83 h 120"/>
                <a:gd name="T116" fmla="*/ 56 w 111"/>
                <a:gd name="T117" fmla="*/ 85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11" h="120">
                  <a:moveTo>
                    <a:pt x="56" y="85"/>
                  </a:moveTo>
                  <a:lnTo>
                    <a:pt x="49" y="83"/>
                  </a:lnTo>
                  <a:lnTo>
                    <a:pt x="44" y="76"/>
                  </a:lnTo>
                  <a:lnTo>
                    <a:pt x="42" y="68"/>
                  </a:lnTo>
                  <a:lnTo>
                    <a:pt x="41" y="60"/>
                  </a:lnTo>
                  <a:lnTo>
                    <a:pt x="41" y="52"/>
                  </a:lnTo>
                  <a:lnTo>
                    <a:pt x="43" y="44"/>
                  </a:lnTo>
                  <a:lnTo>
                    <a:pt x="48" y="38"/>
                  </a:lnTo>
                  <a:lnTo>
                    <a:pt x="56" y="35"/>
                  </a:lnTo>
                  <a:lnTo>
                    <a:pt x="64" y="38"/>
                  </a:lnTo>
                  <a:lnTo>
                    <a:pt x="68" y="44"/>
                  </a:lnTo>
                  <a:lnTo>
                    <a:pt x="71" y="52"/>
                  </a:lnTo>
                  <a:lnTo>
                    <a:pt x="71" y="60"/>
                  </a:lnTo>
                  <a:lnTo>
                    <a:pt x="71" y="61"/>
                  </a:lnTo>
                  <a:lnTo>
                    <a:pt x="71" y="61"/>
                  </a:lnTo>
                  <a:lnTo>
                    <a:pt x="71" y="61"/>
                  </a:lnTo>
                  <a:lnTo>
                    <a:pt x="71" y="62"/>
                  </a:lnTo>
                  <a:lnTo>
                    <a:pt x="107" y="79"/>
                  </a:lnTo>
                  <a:lnTo>
                    <a:pt x="109" y="75"/>
                  </a:lnTo>
                  <a:lnTo>
                    <a:pt x="110" y="70"/>
                  </a:lnTo>
                  <a:lnTo>
                    <a:pt x="111" y="64"/>
                  </a:lnTo>
                  <a:lnTo>
                    <a:pt x="111" y="59"/>
                  </a:lnTo>
                  <a:lnTo>
                    <a:pt x="110" y="46"/>
                  </a:lnTo>
                  <a:lnTo>
                    <a:pt x="107" y="35"/>
                  </a:lnTo>
                  <a:lnTo>
                    <a:pt x="103" y="25"/>
                  </a:lnTo>
                  <a:lnTo>
                    <a:pt x="96" y="17"/>
                  </a:lnTo>
                  <a:lnTo>
                    <a:pt x="88" y="9"/>
                  </a:lnTo>
                  <a:lnTo>
                    <a:pt x="79" y="4"/>
                  </a:lnTo>
                  <a:lnTo>
                    <a:pt x="68" y="1"/>
                  </a:lnTo>
                  <a:lnTo>
                    <a:pt x="56" y="0"/>
                  </a:lnTo>
                  <a:lnTo>
                    <a:pt x="43" y="1"/>
                  </a:lnTo>
                  <a:lnTo>
                    <a:pt x="31" y="4"/>
                  </a:lnTo>
                  <a:lnTo>
                    <a:pt x="22" y="9"/>
                  </a:lnTo>
                  <a:lnTo>
                    <a:pt x="14" y="17"/>
                  </a:lnTo>
                  <a:lnTo>
                    <a:pt x="8" y="25"/>
                  </a:lnTo>
                  <a:lnTo>
                    <a:pt x="4" y="35"/>
                  </a:lnTo>
                  <a:lnTo>
                    <a:pt x="1" y="46"/>
                  </a:lnTo>
                  <a:lnTo>
                    <a:pt x="0" y="59"/>
                  </a:lnTo>
                  <a:lnTo>
                    <a:pt x="1" y="71"/>
                  </a:lnTo>
                  <a:lnTo>
                    <a:pt x="4" y="83"/>
                  </a:lnTo>
                  <a:lnTo>
                    <a:pt x="8" y="93"/>
                  </a:lnTo>
                  <a:lnTo>
                    <a:pt x="14" y="102"/>
                  </a:lnTo>
                  <a:lnTo>
                    <a:pt x="22" y="109"/>
                  </a:lnTo>
                  <a:lnTo>
                    <a:pt x="31" y="115"/>
                  </a:lnTo>
                  <a:lnTo>
                    <a:pt x="43" y="118"/>
                  </a:lnTo>
                  <a:lnTo>
                    <a:pt x="56" y="120"/>
                  </a:lnTo>
                  <a:lnTo>
                    <a:pt x="64" y="120"/>
                  </a:lnTo>
                  <a:lnTo>
                    <a:pt x="71" y="117"/>
                  </a:lnTo>
                  <a:lnTo>
                    <a:pt x="78" y="115"/>
                  </a:lnTo>
                  <a:lnTo>
                    <a:pt x="84" y="113"/>
                  </a:lnTo>
                  <a:lnTo>
                    <a:pt x="90" y="108"/>
                  </a:lnTo>
                  <a:lnTo>
                    <a:pt x="95" y="103"/>
                  </a:lnTo>
                  <a:lnTo>
                    <a:pt x="99" y="99"/>
                  </a:lnTo>
                  <a:lnTo>
                    <a:pt x="103" y="93"/>
                  </a:lnTo>
                  <a:lnTo>
                    <a:pt x="69" y="67"/>
                  </a:lnTo>
                  <a:lnTo>
                    <a:pt x="68" y="72"/>
                  </a:lnTo>
                  <a:lnTo>
                    <a:pt x="66" y="79"/>
                  </a:lnTo>
                  <a:lnTo>
                    <a:pt x="61" y="83"/>
                  </a:lnTo>
                  <a:lnTo>
                    <a:pt x="56" y="8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3" name="Freeform 107"/>
            <p:cNvSpPr>
              <a:spLocks/>
            </p:cNvSpPr>
            <p:nvPr/>
          </p:nvSpPr>
          <p:spPr bwMode="auto">
            <a:xfrm>
              <a:off x="3605213" y="2008188"/>
              <a:ext cx="30162" cy="25400"/>
            </a:xfrm>
            <a:custGeom>
              <a:avLst/>
              <a:gdLst>
                <a:gd name="T0" fmla="*/ 2 w 38"/>
                <a:gd name="T1" fmla="*/ 0 h 31"/>
                <a:gd name="T2" fmla="*/ 2 w 38"/>
                <a:gd name="T3" fmla="*/ 1 h 31"/>
                <a:gd name="T4" fmla="*/ 2 w 38"/>
                <a:gd name="T5" fmla="*/ 2 h 31"/>
                <a:gd name="T6" fmla="*/ 2 w 38"/>
                <a:gd name="T7" fmla="*/ 3 h 31"/>
                <a:gd name="T8" fmla="*/ 0 w 38"/>
                <a:gd name="T9" fmla="*/ 5 h 31"/>
                <a:gd name="T10" fmla="*/ 34 w 38"/>
                <a:gd name="T11" fmla="*/ 31 h 31"/>
                <a:gd name="T12" fmla="*/ 35 w 38"/>
                <a:gd name="T13" fmla="*/ 28 h 31"/>
                <a:gd name="T14" fmla="*/ 36 w 38"/>
                <a:gd name="T15" fmla="*/ 24 h 31"/>
                <a:gd name="T16" fmla="*/ 37 w 38"/>
                <a:gd name="T17" fmla="*/ 21 h 31"/>
                <a:gd name="T18" fmla="*/ 38 w 38"/>
                <a:gd name="T19" fmla="*/ 17 h 31"/>
                <a:gd name="T20" fmla="*/ 2 w 38"/>
                <a:gd name="T21"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 h="31">
                  <a:moveTo>
                    <a:pt x="2" y="0"/>
                  </a:moveTo>
                  <a:lnTo>
                    <a:pt x="2" y="1"/>
                  </a:lnTo>
                  <a:lnTo>
                    <a:pt x="2" y="2"/>
                  </a:lnTo>
                  <a:lnTo>
                    <a:pt x="2" y="3"/>
                  </a:lnTo>
                  <a:lnTo>
                    <a:pt x="0" y="5"/>
                  </a:lnTo>
                  <a:lnTo>
                    <a:pt x="34" y="31"/>
                  </a:lnTo>
                  <a:lnTo>
                    <a:pt x="35" y="28"/>
                  </a:lnTo>
                  <a:lnTo>
                    <a:pt x="36" y="24"/>
                  </a:lnTo>
                  <a:lnTo>
                    <a:pt x="37" y="21"/>
                  </a:lnTo>
                  <a:lnTo>
                    <a:pt x="38" y="17"/>
                  </a:lnTo>
                  <a:lnTo>
                    <a:pt x="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4" name="Freeform 108"/>
            <p:cNvSpPr>
              <a:spLocks/>
            </p:cNvSpPr>
            <p:nvPr/>
          </p:nvSpPr>
          <p:spPr bwMode="auto">
            <a:xfrm>
              <a:off x="3733800" y="1958975"/>
              <a:ext cx="88900" cy="95250"/>
            </a:xfrm>
            <a:custGeom>
              <a:avLst/>
              <a:gdLst>
                <a:gd name="T0" fmla="*/ 55 w 110"/>
                <a:gd name="T1" fmla="*/ 85 h 120"/>
                <a:gd name="T2" fmla="*/ 48 w 110"/>
                <a:gd name="T3" fmla="*/ 83 h 120"/>
                <a:gd name="T4" fmla="*/ 44 w 110"/>
                <a:gd name="T5" fmla="*/ 76 h 120"/>
                <a:gd name="T6" fmla="*/ 41 w 110"/>
                <a:gd name="T7" fmla="*/ 68 h 120"/>
                <a:gd name="T8" fmla="*/ 40 w 110"/>
                <a:gd name="T9" fmla="*/ 60 h 120"/>
                <a:gd name="T10" fmla="*/ 40 w 110"/>
                <a:gd name="T11" fmla="*/ 52 h 120"/>
                <a:gd name="T12" fmla="*/ 42 w 110"/>
                <a:gd name="T13" fmla="*/ 44 h 120"/>
                <a:gd name="T14" fmla="*/ 47 w 110"/>
                <a:gd name="T15" fmla="*/ 38 h 120"/>
                <a:gd name="T16" fmla="*/ 55 w 110"/>
                <a:gd name="T17" fmla="*/ 35 h 120"/>
                <a:gd name="T18" fmla="*/ 63 w 110"/>
                <a:gd name="T19" fmla="*/ 38 h 120"/>
                <a:gd name="T20" fmla="*/ 68 w 110"/>
                <a:gd name="T21" fmla="*/ 44 h 120"/>
                <a:gd name="T22" fmla="*/ 70 w 110"/>
                <a:gd name="T23" fmla="*/ 52 h 120"/>
                <a:gd name="T24" fmla="*/ 70 w 110"/>
                <a:gd name="T25" fmla="*/ 60 h 120"/>
                <a:gd name="T26" fmla="*/ 70 w 110"/>
                <a:gd name="T27" fmla="*/ 61 h 120"/>
                <a:gd name="T28" fmla="*/ 70 w 110"/>
                <a:gd name="T29" fmla="*/ 61 h 120"/>
                <a:gd name="T30" fmla="*/ 70 w 110"/>
                <a:gd name="T31" fmla="*/ 61 h 120"/>
                <a:gd name="T32" fmla="*/ 70 w 110"/>
                <a:gd name="T33" fmla="*/ 62 h 120"/>
                <a:gd name="T34" fmla="*/ 108 w 110"/>
                <a:gd name="T35" fmla="*/ 79 h 120"/>
                <a:gd name="T36" fmla="*/ 109 w 110"/>
                <a:gd name="T37" fmla="*/ 75 h 120"/>
                <a:gd name="T38" fmla="*/ 109 w 110"/>
                <a:gd name="T39" fmla="*/ 70 h 120"/>
                <a:gd name="T40" fmla="*/ 110 w 110"/>
                <a:gd name="T41" fmla="*/ 64 h 120"/>
                <a:gd name="T42" fmla="*/ 110 w 110"/>
                <a:gd name="T43" fmla="*/ 59 h 120"/>
                <a:gd name="T44" fmla="*/ 109 w 110"/>
                <a:gd name="T45" fmla="*/ 46 h 120"/>
                <a:gd name="T46" fmla="*/ 107 w 110"/>
                <a:gd name="T47" fmla="*/ 35 h 120"/>
                <a:gd name="T48" fmla="*/ 102 w 110"/>
                <a:gd name="T49" fmla="*/ 25 h 120"/>
                <a:gd name="T50" fmla="*/ 97 w 110"/>
                <a:gd name="T51" fmla="*/ 17 h 120"/>
                <a:gd name="T52" fmla="*/ 89 w 110"/>
                <a:gd name="T53" fmla="*/ 9 h 120"/>
                <a:gd name="T54" fmla="*/ 79 w 110"/>
                <a:gd name="T55" fmla="*/ 4 h 120"/>
                <a:gd name="T56" fmla="*/ 68 w 110"/>
                <a:gd name="T57" fmla="*/ 1 h 120"/>
                <a:gd name="T58" fmla="*/ 55 w 110"/>
                <a:gd name="T59" fmla="*/ 0 h 120"/>
                <a:gd name="T60" fmla="*/ 42 w 110"/>
                <a:gd name="T61" fmla="*/ 1 h 120"/>
                <a:gd name="T62" fmla="*/ 32 w 110"/>
                <a:gd name="T63" fmla="*/ 4 h 120"/>
                <a:gd name="T64" fmla="*/ 23 w 110"/>
                <a:gd name="T65" fmla="*/ 9 h 120"/>
                <a:gd name="T66" fmla="*/ 15 w 110"/>
                <a:gd name="T67" fmla="*/ 17 h 120"/>
                <a:gd name="T68" fmla="*/ 8 w 110"/>
                <a:gd name="T69" fmla="*/ 25 h 120"/>
                <a:gd name="T70" fmla="*/ 3 w 110"/>
                <a:gd name="T71" fmla="*/ 35 h 120"/>
                <a:gd name="T72" fmla="*/ 1 w 110"/>
                <a:gd name="T73" fmla="*/ 46 h 120"/>
                <a:gd name="T74" fmla="*/ 0 w 110"/>
                <a:gd name="T75" fmla="*/ 59 h 120"/>
                <a:gd name="T76" fmla="*/ 1 w 110"/>
                <a:gd name="T77" fmla="*/ 71 h 120"/>
                <a:gd name="T78" fmla="*/ 3 w 110"/>
                <a:gd name="T79" fmla="*/ 83 h 120"/>
                <a:gd name="T80" fmla="*/ 8 w 110"/>
                <a:gd name="T81" fmla="*/ 93 h 120"/>
                <a:gd name="T82" fmla="*/ 14 w 110"/>
                <a:gd name="T83" fmla="*/ 102 h 120"/>
                <a:gd name="T84" fmla="*/ 22 w 110"/>
                <a:gd name="T85" fmla="*/ 109 h 120"/>
                <a:gd name="T86" fmla="*/ 31 w 110"/>
                <a:gd name="T87" fmla="*/ 115 h 120"/>
                <a:gd name="T88" fmla="*/ 42 w 110"/>
                <a:gd name="T89" fmla="*/ 118 h 120"/>
                <a:gd name="T90" fmla="*/ 55 w 110"/>
                <a:gd name="T91" fmla="*/ 120 h 120"/>
                <a:gd name="T92" fmla="*/ 63 w 110"/>
                <a:gd name="T93" fmla="*/ 120 h 120"/>
                <a:gd name="T94" fmla="*/ 71 w 110"/>
                <a:gd name="T95" fmla="*/ 117 h 120"/>
                <a:gd name="T96" fmla="*/ 78 w 110"/>
                <a:gd name="T97" fmla="*/ 115 h 120"/>
                <a:gd name="T98" fmla="*/ 84 w 110"/>
                <a:gd name="T99" fmla="*/ 113 h 120"/>
                <a:gd name="T100" fmla="*/ 90 w 110"/>
                <a:gd name="T101" fmla="*/ 108 h 120"/>
                <a:gd name="T102" fmla="*/ 94 w 110"/>
                <a:gd name="T103" fmla="*/ 103 h 120"/>
                <a:gd name="T104" fmla="*/ 99 w 110"/>
                <a:gd name="T105" fmla="*/ 99 h 120"/>
                <a:gd name="T106" fmla="*/ 102 w 110"/>
                <a:gd name="T107" fmla="*/ 93 h 120"/>
                <a:gd name="T108" fmla="*/ 70 w 110"/>
                <a:gd name="T109" fmla="*/ 67 h 120"/>
                <a:gd name="T110" fmla="*/ 69 w 110"/>
                <a:gd name="T111" fmla="*/ 72 h 120"/>
                <a:gd name="T112" fmla="*/ 66 w 110"/>
                <a:gd name="T113" fmla="*/ 79 h 120"/>
                <a:gd name="T114" fmla="*/ 61 w 110"/>
                <a:gd name="T115" fmla="*/ 83 h 120"/>
                <a:gd name="T116" fmla="*/ 55 w 110"/>
                <a:gd name="T117" fmla="*/ 85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10" h="120">
                  <a:moveTo>
                    <a:pt x="55" y="85"/>
                  </a:moveTo>
                  <a:lnTo>
                    <a:pt x="48" y="83"/>
                  </a:lnTo>
                  <a:lnTo>
                    <a:pt x="44" y="76"/>
                  </a:lnTo>
                  <a:lnTo>
                    <a:pt x="41" y="68"/>
                  </a:lnTo>
                  <a:lnTo>
                    <a:pt x="40" y="60"/>
                  </a:lnTo>
                  <a:lnTo>
                    <a:pt x="40" y="52"/>
                  </a:lnTo>
                  <a:lnTo>
                    <a:pt x="42" y="44"/>
                  </a:lnTo>
                  <a:lnTo>
                    <a:pt x="47" y="38"/>
                  </a:lnTo>
                  <a:lnTo>
                    <a:pt x="55" y="35"/>
                  </a:lnTo>
                  <a:lnTo>
                    <a:pt x="63" y="38"/>
                  </a:lnTo>
                  <a:lnTo>
                    <a:pt x="68" y="44"/>
                  </a:lnTo>
                  <a:lnTo>
                    <a:pt x="70" y="52"/>
                  </a:lnTo>
                  <a:lnTo>
                    <a:pt x="70" y="60"/>
                  </a:lnTo>
                  <a:lnTo>
                    <a:pt x="70" y="61"/>
                  </a:lnTo>
                  <a:lnTo>
                    <a:pt x="70" y="61"/>
                  </a:lnTo>
                  <a:lnTo>
                    <a:pt x="70" y="61"/>
                  </a:lnTo>
                  <a:lnTo>
                    <a:pt x="70" y="62"/>
                  </a:lnTo>
                  <a:lnTo>
                    <a:pt x="108" y="79"/>
                  </a:lnTo>
                  <a:lnTo>
                    <a:pt x="109" y="75"/>
                  </a:lnTo>
                  <a:lnTo>
                    <a:pt x="109" y="70"/>
                  </a:lnTo>
                  <a:lnTo>
                    <a:pt x="110" y="64"/>
                  </a:lnTo>
                  <a:lnTo>
                    <a:pt x="110" y="59"/>
                  </a:lnTo>
                  <a:lnTo>
                    <a:pt x="109" y="46"/>
                  </a:lnTo>
                  <a:lnTo>
                    <a:pt x="107" y="35"/>
                  </a:lnTo>
                  <a:lnTo>
                    <a:pt x="102" y="25"/>
                  </a:lnTo>
                  <a:lnTo>
                    <a:pt x="97" y="17"/>
                  </a:lnTo>
                  <a:lnTo>
                    <a:pt x="89" y="9"/>
                  </a:lnTo>
                  <a:lnTo>
                    <a:pt x="79" y="4"/>
                  </a:lnTo>
                  <a:lnTo>
                    <a:pt x="68" y="1"/>
                  </a:lnTo>
                  <a:lnTo>
                    <a:pt x="55" y="0"/>
                  </a:lnTo>
                  <a:lnTo>
                    <a:pt x="42" y="1"/>
                  </a:lnTo>
                  <a:lnTo>
                    <a:pt x="32" y="4"/>
                  </a:lnTo>
                  <a:lnTo>
                    <a:pt x="23" y="9"/>
                  </a:lnTo>
                  <a:lnTo>
                    <a:pt x="15" y="17"/>
                  </a:lnTo>
                  <a:lnTo>
                    <a:pt x="8" y="25"/>
                  </a:lnTo>
                  <a:lnTo>
                    <a:pt x="3" y="35"/>
                  </a:lnTo>
                  <a:lnTo>
                    <a:pt x="1" y="46"/>
                  </a:lnTo>
                  <a:lnTo>
                    <a:pt x="0" y="59"/>
                  </a:lnTo>
                  <a:lnTo>
                    <a:pt x="1" y="71"/>
                  </a:lnTo>
                  <a:lnTo>
                    <a:pt x="3" y="83"/>
                  </a:lnTo>
                  <a:lnTo>
                    <a:pt x="8" y="93"/>
                  </a:lnTo>
                  <a:lnTo>
                    <a:pt x="14" y="102"/>
                  </a:lnTo>
                  <a:lnTo>
                    <a:pt x="22" y="109"/>
                  </a:lnTo>
                  <a:lnTo>
                    <a:pt x="31" y="115"/>
                  </a:lnTo>
                  <a:lnTo>
                    <a:pt x="42" y="118"/>
                  </a:lnTo>
                  <a:lnTo>
                    <a:pt x="55" y="120"/>
                  </a:lnTo>
                  <a:lnTo>
                    <a:pt x="63" y="120"/>
                  </a:lnTo>
                  <a:lnTo>
                    <a:pt x="71" y="117"/>
                  </a:lnTo>
                  <a:lnTo>
                    <a:pt x="78" y="115"/>
                  </a:lnTo>
                  <a:lnTo>
                    <a:pt x="84" y="113"/>
                  </a:lnTo>
                  <a:lnTo>
                    <a:pt x="90" y="108"/>
                  </a:lnTo>
                  <a:lnTo>
                    <a:pt x="94" y="103"/>
                  </a:lnTo>
                  <a:lnTo>
                    <a:pt x="99" y="99"/>
                  </a:lnTo>
                  <a:lnTo>
                    <a:pt x="102" y="93"/>
                  </a:lnTo>
                  <a:lnTo>
                    <a:pt x="70" y="67"/>
                  </a:lnTo>
                  <a:lnTo>
                    <a:pt x="69" y="72"/>
                  </a:lnTo>
                  <a:lnTo>
                    <a:pt x="66" y="79"/>
                  </a:lnTo>
                  <a:lnTo>
                    <a:pt x="61" y="83"/>
                  </a:lnTo>
                  <a:lnTo>
                    <a:pt x="55" y="8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5" name="Freeform 109"/>
            <p:cNvSpPr>
              <a:spLocks/>
            </p:cNvSpPr>
            <p:nvPr/>
          </p:nvSpPr>
          <p:spPr bwMode="auto">
            <a:xfrm>
              <a:off x="3790950" y="2008188"/>
              <a:ext cx="30162" cy="25400"/>
            </a:xfrm>
            <a:custGeom>
              <a:avLst/>
              <a:gdLst>
                <a:gd name="T0" fmla="*/ 0 w 38"/>
                <a:gd name="T1" fmla="*/ 0 h 31"/>
                <a:gd name="T2" fmla="*/ 0 w 38"/>
                <a:gd name="T3" fmla="*/ 1 h 31"/>
                <a:gd name="T4" fmla="*/ 0 w 38"/>
                <a:gd name="T5" fmla="*/ 2 h 31"/>
                <a:gd name="T6" fmla="*/ 0 w 38"/>
                <a:gd name="T7" fmla="*/ 3 h 31"/>
                <a:gd name="T8" fmla="*/ 0 w 38"/>
                <a:gd name="T9" fmla="*/ 5 h 31"/>
                <a:gd name="T10" fmla="*/ 32 w 38"/>
                <a:gd name="T11" fmla="*/ 31 h 31"/>
                <a:gd name="T12" fmla="*/ 34 w 38"/>
                <a:gd name="T13" fmla="*/ 28 h 31"/>
                <a:gd name="T14" fmla="*/ 36 w 38"/>
                <a:gd name="T15" fmla="*/ 24 h 31"/>
                <a:gd name="T16" fmla="*/ 37 w 38"/>
                <a:gd name="T17" fmla="*/ 21 h 31"/>
                <a:gd name="T18" fmla="*/ 38 w 38"/>
                <a:gd name="T19" fmla="*/ 17 h 31"/>
                <a:gd name="T20" fmla="*/ 0 w 38"/>
                <a:gd name="T21"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 h="31">
                  <a:moveTo>
                    <a:pt x="0" y="0"/>
                  </a:moveTo>
                  <a:lnTo>
                    <a:pt x="0" y="1"/>
                  </a:lnTo>
                  <a:lnTo>
                    <a:pt x="0" y="2"/>
                  </a:lnTo>
                  <a:lnTo>
                    <a:pt x="0" y="3"/>
                  </a:lnTo>
                  <a:lnTo>
                    <a:pt x="0" y="5"/>
                  </a:lnTo>
                  <a:lnTo>
                    <a:pt x="32" y="31"/>
                  </a:lnTo>
                  <a:lnTo>
                    <a:pt x="34" y="28"/>
                  </a:lnTo>
                  <a:lnTo>
                    <a:pt x="36" y="24"/>
                  </a:lnTo>
                  <a:lnTo>
                    <a:pt x="37" y="21"/>
                  </a:lnTo>
                  <a:lnTo>
                    <a:pt x="38" y="17"/>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6" name="Freeform 110"/>
            <p:cNvSpPr>
              <a:spLocks/>
            </p:cNvSpPr>
            <p:nvPr/>
          </p:nvSpPr>
          <p:spPr bwMode="auto">
            <a:xfrm>
              <a:off x="3844925" y="1958975"/>
              <a:ext cx="87312" cy="95250"/>
            </a:xfrm>
            <a:custGeom>
              <a:avLst/>
              <a:gdLst>
                <a:gd name="T0" fmla="*/ 54 w 110"/>
                <a:gd name="T1" fmla="*/ 85 h 120"/>
                <a:gd name="T2" fmla="*/ 47 w 110"/>
                <a:gd name="T3" fmla="*/ 83 h 120"/>
                <a:gd name="T4" fmla="*/ 43 w 110"/>
                <a:gd name="T5" fmla="*/ 76 h 120"/>
                <a:gd name="T6" fmla="*/ 41 w 110"/>
                <a:gd name="T7" fmla="*/ 68 h 120"/>
                <a:gd name="T8" fmla="*/ 39 w 110"/>
                <a:gd name="T9" fmla="*/ 60 h 120"/>
                <a:gd name="T10" fmla="*/ 39 w 110"/>
                <a:gd name="T11" fmla="*/ 52 h 120"/>
                <a:gd name="T12" fmla="*/ 42 w 110"/>
                <a:gd name="T13" fmla="*/ 44 h 120"/>
                <a:gd name="T14" fmla="*/ 46 w 110"/>
                <a:gd name="T15" fmla="*/ 38 h 120"/>
                <a:gd name="T16" fmla="*/ 54 w 110"/>
                <a:gd name="T17" fmla="*/ 35 h 120"/>
                <a:gd name="T18" fmla="*/ 62 w 110"/>
                <a:gd name="T19" fmla="*/ 38 h 120"/>
                <a:gd name="T20" fmla="*/ 67 w 110"/>
                <a:gd name="T21" fmla="*/ 44 h 120"/>
                <a:gd name="T22" fmla="*/ 69 w 110"/>
                <a:gd name="T23" fmla="*/ 52 h 120"/>
                <a:gd name="T24" fmla="*/ 69 w 110"/>
                <a:gd name="T25" fmla="*/ 60 h 120"/>
                <a:gd name="T26" fmla="*/ 69 w 110"/>
                <a:gd name="T27" fmla="*/ 61 h 120"/>
                <a:gd name="T28" fmla="*/ 69 w 110"/>
                <a:gd name="T29" fmla="*/ 61 h 120"/>
                <a:gd name="T30" fmla="*/ 69 w 110"/>
                <a:gd name="T31" fmla="*/ 61 h 120"/>
                <a:gd name="T32" fmla="*/ 69 w 110"/>
                <a:gd name="T33" fmla="*/ 62 h 120"/>
                <a:gd name="T34" fmla="*/ 107 w 110"/>
                <a:gd name="T35" fmla="*/ 79 h 120"/>
                <a:gd name="T36" fmla="*/ 109 w 110"/>
                <a:gd name="T37" fmla="*/ 75 h 120"/>
                <a:gd name="T38" fmla="*/ 109 w 110"/>
                <a:gd name="T39" fmla="*/ 70 h 120"/>
                <a:gd name="T40" fmla="*/ 110 w 110"/>
                <a:gd name="T41" fmla="*/ 64 h 120"/>
                <a:gd name="T42" fmla="*/ 110 w 110"/>
                <a:gd name="T43" fmla="*/ 59 h 120"/>
                <a:gd name="T44" fmla="*/ 109 w 110"/>
                <a:gd name="T45" fmla="*/ 46 h 120"/>
                <a:gd name="T46" fmla="*/ 106 w 110"/>
                <a:gd name="T47" fmla="*/ 35 h 120"/>
                <a:gd name="T48" fmla="*/ 102 w 110"/>
                <a:gd name="T49" fmla="*/ 25 h 120"/>
                <a:gd name="T50" fmla="*/ 95 w 110"/>
                <a:gd name="T51" fmla="*/ 17 h 120"/>
                <a:gd name="T52" fmla="*/ 87 w 110"/>
                <a:gd name="T53" fmla="*/ 9 h 120"/>
                <a:gd name="T54" fmla="*/ 77 w 110"/>
                <a:gd name="T55" fmla="*/ 4 h 120"/>
                <a:gd name="T56" fmla="*/ 67 w 110"/>
                <a:gd name="T57" fmla="*/ 1 h 120"/>
                <a:gd name="T58" fmla="*/ 54 w 110"/>
                <a:gd name="T59" fmla="*/ 0 h 120"/>
                <a:gd name="T60" fmla="*/ 42 w 110"/>
                <a:gd name="T61" fmla="*/ 1 h 120"/>
                <a:gd name="T62" fmla="*/ 31 w 110"/>
                <a:gd name="T63" fmla="*/ 4 h 120"/>
                <a:gd name="T64" fmla="*/ 22 w 110"/>
                <a:gd name="T65" fmla="*/ 9 h 120"/>
                <a:gd name="T66" fmla="*/ 14 w 110"/>
                <a:gd name="T67" fmla="*/ 17 h 120"/>
                <a:gd name="T68" fmla="*/ 8 w 110"/>
                <a:gd name="T69" fmla="*/ 25 h 120"/>
                <a:gd name="T70" fmla="*/ 4 w 110"/>
                <a:gd name="T71" fmla="*/ 35 h 120"/>
                <a:gd name="T72" fmla="*/ 1 w 110"/>
                <a:gd name="T73" fmla="*/ 46 h 120"/>
                <a:gd name="T74" fmla="*/ 0 w 110"/>
                <a:gd name="T75" fmla="*/ 59 h 120"/>
                <a:gd name="T76" fmla="*/ 1 w 110"/>
                <a:gd name="T77" fmla="*/ 71 h 120"/>
                <a:gd name="T78" fmla="*/ 4 w 110"/>
                <a:gd name="T79" fmla="*/ 83 h 120"/>
                <a:gd name="T80" fmla="*/ 8 w 110"/>
                <a:gd name="T81" fmla="*/ 93 h 120"/>
                <a:gd name="T82" fmla="*/ 14 w 110"/>
                <a:gd name="T83" fmla="*/ 102 h 120"/>
                <a:gd name="T84" fmla="*/ 22 w 110"/>
                <a:gd name="T85" fmla="*/ 109 h 120"/>
                <a:gd name="T86" fmla="*/ 31 w 110"/>
                <a:gd name="T87" fmla="*/ 115 h 120"/>
                <a:gd name="T88" fmla="*/ 42 w 110"/>
                <a:gd name="T89" fmla="*/ 118 h 120"/>
                <a:gd name="T90" fmla="*/ 54 w 110"/>
                <a:gd name="T91" fmla="*/ 120 h 120"/>
                <a:gd name="T92" fmla="*/ 62 w 110"/>
                <a:gd name="T93" fmla="*/ 120 h 120"/>
                <a:gd name="T94" fmla="*/ 69 w 110"/>
                <a:gd name="T95" fmla="*/ 117 h 120"/>
                <a:gd name="T96" fmla="*/ 76 w 110"/>
                <a:gd name="T97" fmla="*/ 115 h 120"/>
                <a:gd name="T98" fmla="*/ 83 w 110"/>
                <a:gd name="T99" fmla="*/ 113 h 120"/>
                <a:gd name="T100" fmla="*/ 89 w 110"/>
                <a:gd name="T101" fmla="*/ 108 h 120"/>
                <a:gd name="T102" fmla="*/ 94 w 110"/>
                <a:gd name="T103" fmla="*/ 103 h 120"/>
                <a:gd name="T104" fmla="*/ 98 w 110"/>
                <a:gd name="T105" fmla="*/ 99 h 120"/>
                <a:gd name="T106" fmla="*/ 102 w 110"/>
                <a:gd name="T107" fmla="*/ 93 h 120"/>
                <a:gd name="T108" fmla="*/ 69 w 110"/>
                <a:gd name="T109" fmla="*/ 67 h 120"/>
                <a:gd name="T110" fmla="*/ 68 w 110"/>
                <a:gd name="T111" fmla="*/ 72 h 120"/>
                <a:gd name="T112" fmla="*/ 65 w 110"/>
                <a:gd name="T113" fmla="*/ 79 h 120"/>
                <a:gd name="T114" fmla="*/ 60 w 110"/>
                <a:gd name="T115" fmla="*/ 83 h 120"/>
                <a:gd name="T116" fmla="*/ 54 w 110"/>
                <a:gd name="T117" fmla="*/ 85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10" h="120">
                  <a:moveTo>
                    <a:pt x="54" y="85"/>
                  </a:moveTo>
                  <a:lnTo>
                    <a:pt x="47" y="83"/>
                  </a:lnTo>
                  <a:lnTo>
                    <a:pt x="43" y="76"/>
                  </a:lnTo>
                  <a:lnTo>
                    <a:pt x="41" y="68"/>
                  </a:lnTo>
                  <a:lnTo>
                    <a:pt x="39" y="60"/>
                  </a:lnTo>
                  <a:lnTo>
                    <a:pt x="39" y="52"/>
                  </a:lnTo>
                  <a:lnTo>
                    <a:pt x="42" y="44"/>
                  </a:lnTo>
                  <a:lnTo>
                    <a:pt x="46" y="38"/>
                  </a:lnTo>
                  <a:lnTo>
                    <a:pt x="54" y="35"/>
                  </a:lnTo>
                  <a:lnTo>
                    <a:pt x="62" y="38"/>
                  </a:lnTo>
                  <a:lnTo>
                    <a:pt x="67" y="44"/>
                  </a:lnTo>
                  <a:lnTo>
                    <a:pt x="69" y="52"/>
                  </a:lnTo>
                  <a:lnTo>
                    <a:pt x="69" y="60"/>
                  </a:lnTo>
                  <a:lnTo>
                    <a:pt x="69" y="61"/>
                  </a:lnTo>
                  <a:lnTo>
                    <a:pt x="69" y="61"/>
                  </a:lnTo>
                  <a:lnTo>
                    <a:pt x="69" y="61"/>
                  </a:lnTo>
                  <a:lnTo>
                    <a:pt x="69" y="62"/>
                  </a:lnTo>
                  <a:lnTo>
                    <a:pt x="107" y="79"/>
                  </a:lnTo>
                  <a:lnTo>
                    <a:pt x="109" y="75"/>
                  </a:lnTo>
                  <a:lnTo>
                    <a:pt x="109" y="70"/>
                  </a:lnTo>
                  <a:lnTo>
                    <a:pt x="110" y="64"/>
                  </a:lnTo>
                  <a:lnTo>
                    <a:pt x="110" y="59"/>
                  </a:lnTo>
                  <a:lnTo>
                    <a:pt x="109" y="46"/>
                  </a:lnTo>
                  <a:lnTo>
                    <a:pt x="106" y="35"/>
                  </a:lnTo>
                  <a:lnTo>
                    <a:pt x="102" y="25"/>
                  </a:lnTo>
                  <a:lnTo>
                    <a:pt x="95" y="17"/>
                  </a:lnTo>
                  <a:lnTo>
                    <a:pt x="87" y="9"/>
                  </a:lnTo>
                  <a:lnTo>
                    <a:pt x="77" y="4"/>
                  </a:lnTo>
                  <a:lnTo>
                    <a:pt x="67" y="1"/>
                  </a:lnTo>
                  <a:lnTo>
                    <a:pt x="54" y="0"/>
                  </a:lnTo>
                  <a:lnTo>
                    <a:pt x="42" y="1"/>
                  </a:lnTo>
                  <a:lnTo>
                    <a:pt x="31" y="4"/>
                  </a:lnTo>
                  <a:lnTo>
                    <a:pt x="22" y="9"/>
                  </a:lnTo>
                  <a:lnTo>
                    <a:pt x="14" y="17"/>
                  </a:lnTo>
                  <a:lnTo>
                    <a:pt x="8" y="25"/>
                  </a:lnTo>
                  <a:lnTo>
                    <a:pt x="4" y="35"/>
                  </a:lnTo>
                  <a:lnTo>
                    <a:pt x="1" y="46"/>
                  </a:lnTo>
                  <a:lnTo>
                    <a:pt x="0" y="59"/>
                  </a:lnTo>
                  <a:lnTo>
                    <a:pt x="1" y="71"/>
                  </a:lnTo>
                  <a:lnTo>
                    <a:pt x="4" y="83"/>
                  </a:lnTo>
                  <a:lnTo>
                    <a:pt x="8" y="93"/>
                  </a:lnTo>
                  <a:lnTo>
                    <a:pt x="14" y="102"/>
                  </a:lnTo>
                  <a:lnTo>
                    <a:pt x="22" y="109"/>
                  </a:lnTo>
                  <a:lnTo>
                    <a:pt x="31" y="115"/>
                  </a:lnTo>
                  <a:lnTo>
                    <a:pt x="42" y="118"/>
                  </a:lnTo>
                  <a:lnTo>
                    <a:pt x="54" y="120"/>
                  </a:lnTo>
                  <a:lnTo>
                    <a:pt x="62" y="120"/>
                  </a:lnTo>
                  <a:lnTo>
                    <a:pt x="69" y="117"/>
                  </a:lnTo>
                  <a:lnTo>
                    <a:pt x="76" y="115"/>
                  </a:lnTo>
                  <a:lnTo>
                    <a:pt x="83" y="113"/>
                  </a:lnTo>
                  <a:lnTo>
                    <a:pt x="89" y="108"/>
                  </a:lnTo>
                  <a:lnTo>
                    <a:pt x="94" y="103"/>
                  </a:lnTo>
                  <a:lnTo>
                    <a:pt x="98" y="99"/>
                  </a:lnTo>
                  <a:lnTo>
                    <a:pt x="102" y="93"/>
                  </a:lnTo>
                  <a:lnTo>
                    <a:pt x="69" y="67"/>
                  </a:lnTo>
                  <a:lnTo>
                    <a:pt x="68" y="72"/>
                  </a:lnTo>
                  <a:lnTo>
                    <a:pt x="65" y="79"/>
                  </a:lnTo>
                  <a:lnTo>
                    <a:pt x="60" y="83"/>
                  </a:lnTo>
                  <a:lnTo>
                    <a:pt x="54" y="8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7" name="Freeform 111"/>
            <p:cNvSpPr>
              <a:spLocks/>
            </p:cNvSpPr>
            <p:nvPr/>
          </p:nvSpPr>
          <p:spPr bwMode="auto">
            <a:xfrm>
              <a:off x="3900488" y="2008188"/>
              <a:ext cx="30162" cy="25400"/>
            </a:xfrm>
            <a:custGeom>
              <a:avLst/>
              <a:gdLst>
                <a:gd name="T0" fmla="*/ 0 w 38"/>
                <a:gd name="T1" fmla="*/ 0 h 31"/>
                <a:gd name="T2" fmla="*/ 0 w 38"/>
                <a:gd name="T3" fmla="*/ 1 h 31"/>
                <a:gd name="T4" fmla="*/ 0 w 38"/>
                <a:gd name="T5" fmla="*/ 2 h 31"/>
                <a:gd name="T6" fmla="*/ 0 w 38"/>
                <a:gd name="T7" fmla="*/ 3 h 31"/>
                <a:gd name="T8" fmla="*/ 0 w 38"/>
                <a:gd name="T9" fmla="*/ 5 h 31"/>
                <a:gd name="T10" fmla="*/ 33 w 38"/>
                <a:gd name="T11" fmla="*/ 31 h 31"/>
                <a:gd name="T12" fmla="*/ 34 w 38"/>
                <a:gd name="T13" fmla="*/ 28 h 31"/>
                <a:gd name="T14" fmla="*/ 36 w 38"/>
                <a:gd name="T15" fmla="*/ 24 h 31"/>
                <a:gd name="T16" fmla="*/ 37 w 38"/>
                <a:gd name="T17" fmla="*/ 21 h 31"/>
                <a:gd name="T18" fmla="*/ 38 w 38"/>
                <a:gd name="T19" fmla="*/ 17 h 31"/>
                <a:gd name="T20" fmla="*/ 0 w 38"/>
                <a:gd name="T21"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 h="31">
                  <a:moveTo>
                    <a:pt x="0" y="0"/>
                  </a:moveTo>
                  <a:lnTo>
                    <a:pt x="0" y="1"/>
                  </a:lnTo>
                  <a:lnTo>
                    <a:pt x="0" y="2"/>
                  </a:lnTo>
                  <a:lnTo>
                    <a:pt x="0" y="3"/>
                  </a:lnTo>
                  <a:lnTo>
                    <a:pt x="0" y="5"/>
                  </a:lnTo>
                  <a:lnTo>
                    <a:pt x="33" y="31"/>
                  </a:lnTo>
                  <a:lnTo>
                    <a:pt x="34" y="28"/>
                  </a:lnTo>
                  <a:lnTo>
                    <a:pt x="36" y="24"/>
                  </a:lnTo>
                  <a:lnTo>
                    <a:pt x="37" y="21"/>
                  </a:lnTo>
                  <a:lnTo>
                    <a:pt x="38" y="17"/>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8" name="Freeform 112"/>
            <p:cNvSpPr>
              <a:spLocks/>
            </p:cNvSpPr>
            <p:nvPr/>
          </p:nvSpPr>
          <p:spPr bwMode="auto">
            <a:xfrm>
              <a:off x="4186238" y="1958975"/>
              <a:ext cx="87312" cy="95250"/>
            </a:xfrm>
            <a:custGeom>
              <a:avLst/>
              <a:gdLst>
                <a:gd name="T0" fmla="*/ 55 w 110"/>
                <a:gd name="T1" fmla="*/ 85 h 120"/>
                <a:gd name="T2" fmla="*/ 48 w 110"/>
                <a:gd name="T3" fmla="*/ 83 h 120"/>
                <a:gd name="T4" fmla="*/ 44 w 110"/>
                <a:gd name="T5" fmla="*/ 76 h 120"/>
                <a:gd name="T6" fmla="*/ 41 w 110"/>
                <a:gd name="T7" fmla="*/ 68 h 120"/>
                <a:gd name="T8" fmla="*/ 40 w 110"/>
                <a:gd name="T9" fmla="*/ 60 h 120"/>
                <a:gd name="T10" fmla="*/ 40 w 110"/>
                <a:gd name="T11" fmla="*/ 52 h 120"/>
                <a:gd name="T12" fmla="*/ 43 w 110"/>
                <a:gd name="T13" fmla="*/ 44 h 120"/>
                <a:gd name="T14" fmla="*/ 47 w 110"/>
                <a:gd name="T15" fmla="*/ 38 h 120"/>
                <a:gd name="T16" fmla="*/ 55 w 110"/>
                <a:gd name="T17" fmla="*/ 35 h 120"/>
                <a:gd name="T18" fmla="*/ 63 w 110"/>
                <a:gd name="T19" fmla="*/ 38 h 120"/>
                <a:gd name="T20" fmla="*/ 68 w 110"/>
                <a:gd name="T21" fmla="*/ 44 h 120"/>
                <a:gd name="T22" fmla="*/ 70 w 110"/>
                <a:gd name="T23" fmla="*/ 52 h 120"/>
                <a:gd name="T24" fmla="*/ 70 w 110"/>
                <a:gd name="T25" fmla="*/ 60 h 120"/>
                <a:gd name="T26" fmla="*/ 70 w 110"/>
                <a:gd name="T27" fmla="*/ 61 h 120"/>
                <a:gd name="T28" fmla="*/ 70 w 110"/>
                <a:gd name="T29" fmla="*/ 61 h 120"/>
                <a:gd name="T30" fmla="*/ 70 w 110"/>
                <a:gd name="T31" fmla="*/ 61 h 120"/>
                <a:gd name="T32" fmla="*/ 70 w 110"/>
                <a:gd name="T33" fmla="*/ 62 h 120"/>
                <a:gd name="T34" fmla="*/ 108 w 110"/>
                <a:gd name="T35" fmla="*/ 79 h 120"/>
                <a:gd name="T36" fmla="*/ 109 w 110"/>
                <a:gd name="T37" fmla="*/ 75 h 120"/>
                <a:gd name="T38" fmla="*/ 109 w 110"/>
                <a:gd name="T39" fmla="*/ 70 h 120"/>
                <a:gd name="T40" fmla="*/ 110 w 110"/>
                <a:gd name="T41" fmla="*/ 64 h 120"/>
                <a:gd name="T42" fmla="*/ 110 w 110"/>
                <a:gd name="T43" fmla="*/ 59 h 120"/>
                <a:gd name="T44" fmla="*/ 109 w 110"/>
                <a:gd name="T45" fmla="*/ 46 h 120"/>
                <a:gd name="T46" fmla="*/ 107 w 110"/>
                <a:gd name="T47" fmla="*/ 35 h 120"/>
                <a:gd name="T48" fmla="*/ 102 w 110"/>
                <a:gd name="T49" fmla="*/ 25 h 120"/>
                <a:gd name="T50" fmla="*/ 97 w 110"/>
                <a:gd name="T51" fmla="*/ 17 h 120"/>
                <a:gd name="T52" fmla="*/ 89 w 110"/>
                <a:gd name="T53" fmla="*/ 9 h 120"/>
                <a:gd name="T54" fmla="*/ 79 w 110"/>
                <a:gd name="T55" fmla="*/ 4 h 120"/>
                <a:gd name="T56" fmla="*/ 68 w 110"/>
                <a:gd name="T57" fmla="*/ 1 h 120"/>
                <a:gd name="T58" fmla="*/ 55 w 110"/>
                <a:gd name="T59" fmla="*/ 0 h 120"/>
                <a:gd name="T60" fmla="*/ 43 w 110"/>
                <a:gd name="T61" fmla="*/ 1 h 120"/>
                <a:gd name="T62" fmla="*/ 32 w 110"/>
                <a:gd name="T63" fmla="*/ 4 h 120"/>
                <a:gd name="T64" fmla="*/ 23 w 110"/>
                <a:gd name="T65" fmla="*/ 9 h 120"/>
                <a:gd name="T66" fmla="*/ 15 w 110"/>
                <a:gd name="T67" fmla="*/ 17 h 120"/>
                <a:gd name="T68" fmla="*/ 8 w 110"/>
                <a:gd name="T69" fmla="*/ 25 h 120"/>
                <a:gd name="T70" fmla="*/ 3 w 110"/>
                <a:gd name="T71" fmla="*/ 35 h 120"/>
                <a:gd name="T72" fmla="*/ 1 w 110"/>
                <a:gd name="T73" fmla="*/ 46 h 120"/>
                <a:gd name="T74" fmla="*/ 0 w 110"/>
                <a:gd name="T75" fmla="*/ 59 h 120"/>
                <a:gd name="T76" fmla="*/ 1 w 110"/>
                <a:gd name="T77" fmla="*/ 71 h 120"/>
                <a:gd name="T78" fmla="*/ 3 w 110"/>
                <a:gd name="T79" fmla="*/ 83 h 120"/>
                <a:gd name="T80" fmla="*/ 8 w 110"/>
                <a:gd name="T81" fmla="*/ 93 h 120"/>
                <a:gd name="T82" fmla="*/ 14 w 110"/>
                <a:gd name="T83" fmla="*/ 102 h 120"/>
                <a:gd name="T84" fmla="*/ 22 w 110"/>
                <a:gd name="T85" fmla="*/ 109 h 120"/>
                <a:gd name="T86" fmla="*/ 31 w 110"/>
                <a:gd name="T87" fmla="*/ 115 h 120"/>
                <a:gd name="T88" fmla="*/ 43 w 110"/>
                <a:gd name="T89" fmla="*/ 118 h 120"/>
                <a:gd name="T90" fmla="*/ 55 w 110"/>
                <a:gd name="T91" fmla="*/ 120 h 120"/>
                <a:gd name="T92" fmla="*/ 63 w 110"/>
                <a:gd name="T93" fmla="*/ 120 h 120"/>
                <a:gd name="T94" fmla="*/ 71 w 110"/>
                <a:gd name="T95" fmla="*/ 117 h 120"/>
                <a:gd name="T96" fmla="*/ 78 w 110"/>
                <a:gd name="T97" fmla="*/ 115 h 120"/>
                <a:gd name="T98" fmla="*/ 84 w 110"/>
                <a:gd name="T99" fmla="*/ 113 h 120"/>
                <a:gd name="T100" fmla="*/ 90 w 110"/>
                <a:gd name="T101" fmla="*/ 108 h 120"/>
                <a:gd name="T102" fmla="*/ 94 w 110"/>
                <a:gd name="T103" fmla="*/ 103 h 120"/>
                <a:gd name="T104" fmla="*/ 99 w 110"/>
                <a:gd name="T105" fmla="*/ 99 h 120"/>
                <a:gd name="T106" fmla="*/ 102 w 110"/>
                <a:gd name="T107" fmla="*/ 93 h 120"/>
                <a:gd name="T108" fmla="*/ 70 w 110"/>
                <a:gd name="T109" fmla="*/ 67 h 120"/>
                <a:gd name="T110" fmla="*/ 69 w 110"/>
                <a:gd name="T111" fmla="*/ 72 h 120"/>
                <a:gd name="T112" fmla="*/ 66 w 110"/>
                <a:gd name="T113" fmla="*/ 79 h 120"/>
                <a:gd name="T114" fmla="*/ 61 w 110"/>
                <a:gd name="T115" fmla="*/ 83 h 120"/>
                <a:gd name="T116" fmla="*/ 55 w 110"/>
                <a:gd name="T117" fmla="*/ 85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10" h="120">
                  <a:moveTo>
                    <a:pt x="55" y="85"/>
                  </a:moveTo>
                  <a:lnTo>
                    <a:pt x="48" y="83"/>
                  </a:lnTo>
                  <a:lnTo>
                    <a:pt x="44" y="76"/>
                  </a:lnTo>
                  <a:lnTo>
                    <a:pt x="41" y="68"/>
                  </a:lnTo>
                  <a:lnTo>
                    <a:pt x="40" y="60"/>
                  </a:lnTo>
                  <a:lnTo>
                    <a:pt x="40" y="52"/>
                  </a:lnTo>
                  <a:lnTo>
                    <a:pt x="43" y="44"/>
                  </a:lnTo>
                  <a:lnTo>
                    <a:pt x="47" y="38"/>
                  </a:lnTo>
                  <a:lnTo>
                    <a:pt x="55" y="35"/>
                  </a:lnTo>
                  <a:lnTo>
                    <a:pt x="63" y="38"/>
                  </a:lnTo>
                  <a:lnTo>
                    <a:pt x="68" y="44"/>
                  </a:lnTo>
                  <a:lnTo>
                    <a:pt x="70" y="52"/>
                  </a:lnTo>
                  <a:lnTo>
                    <a:pt x="70" y="60"/>
                  </a:lnTo>
                  <a:lnTo>
                    <a:pt x="70" y="61"/>
                  </a:lnTo>
                  <a:lnTo>
                    <a:pt x="70" y="61"/>
                  </a:lnTo>
                  <a:lnTo>
                    <a:pt x="70" y="61"/>
                  </a:lnTo>
                  <a:lnTo>
                    <a:pt x="70" y="62"/>
                  </a:lnTo>
                  <a:lnTo>
                    <a:pt x="108" y="79"/>
                  </a:lnTo>
                  <a:lnTo>
                    <a:pt x="109" y="75"/>
                  </a:lnTo>
                  <a:lnTo>
                    <a:pt x="109" y="70"/>
                  </a:lnTo>
                  <a:lnTo>
                    <a:pt x="110" y="64"/>
                  </a:lnTo>
                  <a:lnTo>
                    <a:pt x="110" y="59"/>
                  </a:lnTo>
                  <a:lnTo>
                    <a:pt x="109" y="46"/>
                  </a:lnTo>
                  <a:lnTo>
                    <a:pt x="107" y="35"/>
                  </a:lnTo>
                  <a:lnTo>
                    <a:pt x="102" y="25"/>
                  </a:lnTo>
                  <a:lnTo>
                    <a:pt x="97" y="17"/>
                  </a:lnTo>
                  <a:lnTo>
                    <a:pt x="89" y="9"/>
                  </a:lnTo>
                  <a:lnTo>
                    <a:pt x="79" y="4"/>
                  </a:lnTo>
                  <a:lnTo>
                    <a:pt x="68" y="1"/>
                  </a:lnTo>
                  <a:lnTo>
                    <a:pt x="55" y="0"/>
                  </a:lnTo>
                  <a:lnTo>
                    <a:pt x="43" y="1"/>
                  </a:lnTo>
                  <a:lnTo>
                    <a:pt x="32" y="4"/>
                  </a:lnTo>
                  <a:lnTo>
                    <a:pt x="23" y="9"/>
                  </a:lnTo>
                  <a:lnTo>
                    <a:pt x="15" y="17"/>
                  </a:lnTo>
                  <a:lnTo>
                    <a:pt x="8" y="25"/>
                  </a:lnTo>
                  <a:lnTo>
                    <a:pt x="3" y="35"/>
                  </a:lnTo>
                  <a:lnTo>
                    <a:pt x="1" y="46"/>
                  </a:lnTo>
                  <a:lnTo>
                    <a:pt x="0" y="59"/>
                  </a:lnTo>
                  <a:lnTo>
                    <a:pt x="1" y="71"/>
                  </a:lnTo>
                  <a:lnTo>
                    <a:pt x="3" y="83"/>
                  </a:lnTo>
                  <a:lnTo>
                    <a:pt x="8" y="93"/>
                  </a:lnTo>
                  <a:lnTo>
                    <a:pt x="14" y="102"/>
                  </a:lnTo>
                  <a:lnTo>
                    <a:pt x="22" y="109"/>
                  </a:lnTo>
                  <a:lnTo>
                    <a:pt x="31" y="115"/>
                  </a:lnTo>
                  <a:lnTo>
                    <a:pt x="43" y="118"/>
                  </a:lnTo>
                  <a:lnTo>
                    <a:pt x="55" y="120"/>
                  </a:lnTo>
                  <a:lnTo>
                    <a:pt x="63" y="120"/>
                  </a:lnTo>
                  <a:lnTo>
                    <a:pt x="71" y="117"/>
                  </a:lnTo>
                  <a:lnTo>
                    <a:pt x="78" y="115"/>
                  </a:lnTo>
                  <a:lnTo>
                    <a:pt x="84" y="113"/>
                  </a:lnTo>
                  <a:lnTo>
                    <a:pt x="90" y="108"/>
                  </a:lnTo>
                  <a:lnTo>
                    <a:pt x="94" y="103"/>
                  </a:lnTo>
                  <a:lnTo>
                    <a:pt x="99" y="99"/>
                  </a:lnTo>
                  <a:lnTo>
                    <a:pt x="102" y="93"/>
                  </a:lnTo>
                  <a:lnTo>
                    <a:pt x="70" y="67"/>
                  </a:lnTo>
                  <a:lnTo>
                    <a:pt x="69" y="72"/>
                  </a:lnTo>
                  <a:lnTo>
                    <a:pt x="66" y="79"/>
                  </a:lnTo>
                  <a:lnTo>
                    <a:pt x="61" y="83"/>
                  </a:lnTo>
                  <a:lnTo>
                    <a:pt x="55" y="8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9" name="Freeform 113"/>
            <p:cNvSpPr>
              <a:spLocks/>
            </p:cNvSpPr>
            <p:nvPr/>
          </p:nvSpPr>
          <p:spPr bwMode="auto">
            <a:xfrm>
              <a:off x="4241800" y="2008188"/>
              <a:ext cx="30162" cy="25400"/>
            </a:xfrm>
            <a:custGeom>
              <a:avLst/>
              <a:gdLst>
                <a:gd name="T0" fmla="*/ 0 w 38"/>
                <a:gd name="T1" fmla="*/ 0 h 31"/>
                <a:gd name="T2" fmla="*/ 0 w 38"/>
                <a:gd name="T3" fmla="*/ 1 h 31"/>
                <a:gd name="T4" fmla="*/ 0 w 38"/>
                <a:gd name="T5" fmla="*/ 2 h 31"/>
                <a:gd name="T6" fmla="*/ 0 w 38"/>
                <a:gd name="T7" fmla="*/ 3 h 31"/>
                <a:gd name="T8" fmla="*/ 0 w 38"/>
                <a:gd name="T9" fmla="*/ 5 h 31"/>
                <a:gd name="T10" fmla="*/ 32 w 38"/>
                <a:gd name="T11" fmla="*/ 31 h 31"/>
                <a:gd name="T12" fmla="*/ 34 w 38"/>
                <a:gd name="T13" fmla="*/ 28 h 31"/>
                <a:gd name="T14" fmla="*/ 36 w 38"/>
                <a:gd name="T15" fmla="*/ 24 h 31"/>
                <a:gd name="T16" fmla="*/ 37 w 38"/>
                <a:gd name="T17" fmla="*/ 21 h 31"/>
                <a:gd name="T18" fmla="*/ 38 w 38"/>
                <a:gd name="T19" fmla="*/ 17 h 31"/>
                <a:gd name="T20" fmla="*/ 0 w 38"/>
                <a:gd name="T21"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 h="31">
                  <a:moveTo>
                    <a:pt x="0" y="0"/>
                  </a:moveTo>
                  <a:lnTo>
                    <a:pt x="0" y="1"/>
                  </a:lnTo>
                  <a:lnTo>
                    <a:pt x="0" y="2"/>
                  </a:lnTo>
                  <a:lnTo>
                    <a:pt x="0" y="3"/>
                  </a:lnTo>
                  <a:lnTo>
                    <a:pt x="0" y="5"/>
                  </a:lnTo>
                  <a:lnTo>
                    <a:pt x="32" y="31"/>
                  </a:lnTo>
                  <a:lnTo>
                    <a:pt x="34" y="28"/>
                  </a:lnTo>
                  <a:lnTo>
                    <a:pt x="36" y="24"/>
                  </a:lnTo>
                  <a:lnTo>
                    <a:pt x="37" y="21"/>
                  </a:lnTo>
                  <a:lnTo>
                    <a:pt x="38" y="17"/>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136" name="Picture 2" descr="C:\Users\EZTech-S\AppData\Local\Microsoft\Windows\Temporary Internet Files\Content.IE5\9CU3WA1Y\MC900303571[1].wmf"/>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23739" y="3727086"/>
            <a:ext cx="922283" cy="718385"/>
          </a:xfrm>
          <a:prstGeom prst="rect">
            <a:avLst/>
          </a:prstGeom>
          <a:noFill/>
          <a:extLst>
            <a:ext uri="{909E8E84-426E-40DD-AFC4-6F175D3DCCD1}">
              <a14:hiddenFill xmlns:a14="http://schemas.microsoft.com/office/drawing/2010/main">
                <a:solidFill>
                  <a:srgbClr val="FFFFFF"/>
                </a:solidFill>
              </a14:hiddenFill>
            </a:ext>
          </a:extLst>
        </p:spPr>
      </p:pic>
      <p:sp>
        <p:nvSpPr>
          <p:cNvPr id="137" name="CaixaDeTexto 136"/>
          <p:cNvSpPr txBox="1"/>
          <p:nvPr/>
        </p:nvSpPr>
        <p:spPr>
          <a:xfrm>
            <a:off x="484326" y="3212976"/>
            <a:ext cx="1001108" cy="369332"/>
          </a:xfrm>
          <a:prstGeom prst="rect">
            <a:avLst/>
          </a:prstGeom>
          <a:noFill/>
        </p:spPr>
        <p:txBody>
          <a:bodyPr wrap="none" rtlCol="0">
            <a:spAutoFit/>
          </a:bodyPr>
          <a:lstStyle/>
          <a:p>
            <a:r>
              <a:rPr lang="en-US" b="1" smtClean="0"/>
              <a:t>EZTech</a:t>
            </a:r>
            <a:endParaRPr lang="en-US" b="1"/>
          </a:p>
        </p:txBody>
      </p:sp>
      <p:sp>
        <p:nvSpPr>
          <p:cNvPr id="2152" name="Seta em forma de U 2151"/>
          <p:cNvSpPr/>
          <p:nvPr/>
        </p:nvSpPr>
        <p:spPr>
          <a:xfrm rot="10800000" flipH="1">
            <a:off x="984880" y="4709404"/>
            <a:ext cx="3731136" cy="741962"/>
          </a:xfrm>
          <a:prstGeom prst="uturnArrow">
            <a:avLst>
              <a:gd name="adj1" fmla="val 17643"/>
              <a:gd name="adj2" fmla="val 20401"/>
              <a:gd name="adj3" fmla="val 23161"/>
              <a:gd name="adj4" fmla="val 50000"/>
              <a:gd name="adj5" fmla="val 93395"/>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0" name="Seta para a direita 139"/>
          <p:cNvSpPr/>
          <p:nvPr/>
        </p:nvSpPr>
        <p:spPr>
          <a:xfrm>
            <a:off x="3275856" y="4110488"/>
            <a:ext cx="537299" cy="254616"/>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2264224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3"/>
          <p:cNvSpPr>
            <a:spLocks noGrp="1"/>
          </p:cNvSpPr>
          <p:nvPr>
            <p:ph type="sldNum" sz="quarter" idx="12"/>
          </p:nvPr>
        </p:nvSpPr>
        <p:spPr/>
        <p:txBody>
          <a:bodyPr/>
          <a:lstStyle/>
          <a:p>
            <a:fld id="{C3D7ECC1-64DB-4830-A5F0-B13E67A92AC5}" type="slidenum">
              <a:rPr lang="en-US" b="1" smtClean="0"/>
              <a:pPr/>
              <a:t>19</a:t>
            </a:fld>
            <a:endParaRPr lang="en-US" b="1"/>
          </a:p>
        </p:txBody>
      </p:sp>
      <p:sp>
        <p:nvSpPr>
          <p:cNvPr id="3" name="CaixaDeTexto 2"/>
          <p:cNvSpPr txBox="1"/>
          <p:nvPr/>
        </p:nvSpPr>
        <p:spPr>
          <a:xfrm>
            <a:off x="395537" y="1484784"/>
            <a:ext cx="8352928" cy="400110"/>
          </a:xfrm>
          <a:prstGeom prst="rect">
            <a:avLst/>
          </a:prstGeom>
          <a:noFill/>
        </p:spPr>
        <p:txBody>
          <a:bodyPr wrap="square" rtlCol="0">
            <a:spAutoFit/>
          </a:bodyPr>
          <a:lstStyle/>
          <a:p>
            <a:r>
              <a:rPr lang="en-US" sz="2000" smtClean="0"/>
              <a:t> </a:t>
            </a:r>
            <a:endParaRPr lang="en-US"/>
          </a:p>
        </p:txBody>
      </p:sp>
      <p:sp>
        <p:nvSpPr>
          <p:cNvPr id="8" name="Retângulo 7"/>
          <p:cNvSpPr/>
          <p:nvPr/>
        </p:nvSpPr>
        <p:spPr>
          <a:xfrm>
            <a:off x="13648" y="13647"/>
            <a:ext cx="9000000" cy="721439"/>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400" b="1" smtClean="0">
                <a:solidFill>
                  <a:schemeClr val="tx1"/>
                </a:solidFill>
              </a:rPr>
              <a:t>OBJECTIVES</a:t>
            </a:r>
            <a:endParaRPr lang="en-US" sz="2400" b="1">
              <a:solidFill>
                <a:schemeClr val="tx1"/>
              </a:solidFill>
            </a:endParaRPr>
          </a:p>
        </p:txBody>
      </p:sp>
      <p:pic>
        <p:nvPicPr>
          <p:cNvPr id="7" name="Picture 1" descr="EzTechLogo.gif"/>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5537" y="119857"/>
            <a:ext cx="1178689" cy="509017"/>
          </a:xfrm>
          <a:prstGeom prst="rect">
            <a:avLst/>
          </a:prstGeom>
          <a:noFill/>
          <a:ln>
            <a:noFill/>
          </a:ln>
          <a:extLst/>
        </p:spPr>
      </p:pic>
      <p:sp>
        <p:nvSpPr>
          <p:cNvPr id="6" name="CaixaDeTexto 5"/>
          <p:cNvSpPr txBox="1"/>
          <p:nvPr/>
        </p:nvSpPr>
        <p:spPr>
          <a:xfrm>
            <a:off x="395537" y="1484784"/>
            <a:ext cx="8352928" cy="400110"/>
          </a:xfrm>
          <a:prstGeom prst="rect">
            <a:avLst/>
          </a:prstGeom>
          <a:noFill/>
        </p:spPr>
        <p:txBody>
          <a:bodyPr wrap="square" rtlCol="0">
            <a:spAutoFit/>
          </a:bodyPr>
          <a:lstStyle/>
          <a:p>
            <a:r>
              <a:rPr lang="en-US" sz="2000" smtClean="0"/>
              <a:t> </a:t>
            </a:r>
            <a:endParaRPr lang="en-US"/>
          </a:p>
        </p:txBody>
      </p:sp>
      <p:sp>
        <p:nvSpPr>
          <p:cNvPr id="9" name="CaixaDeTexto 8"/>
          <p:cNvSpPr txBox="1"/>
          <p:nvPr/>
        </p:nvSpPr>
        <p:spPr>
          <a:xfrm>
            <a:off x="165466" y="980728"/>
            <a:ext cx="8727013" cy="584775"/>
          </a:xfrm>
          <a:prstGeom prst="rect">
            <a:avLst/>
          </a:prstGeom>
          <a:noFill/>
        </p:spPr>
        <p:txBody>
          <a:bodyPr wrap="square" rtlCol="0">
            <a:spAutoFit/>
          </a:bodyPr>
          <a:lstStyle/>
          <a:p>
            <a:r>
              <a:rPr lang="en-US" sz="3200" smtClean="0">
                <a:solidFill>
                  <a:schemeClr val="accent6">
                    <a:lumMod val="50000"/>
                  </a:schemeClr>
                </a:solidFill>
              </a:rPr>
              <a:t> </a:t>
            </a:r>
            <a:r>
              <a:rPr lang="en-US" sz="3200" b="1" smtClean="0">
                <a:solidFill>
                  <a:schemeClr val="accent6">
                    <a:lumMod val="50000"/>
                  </a:schemeClr>
                </a:solidFill>
              </a:rPr>
              <a:t> Focus of knowledge</a:t>
            </a:r>
            <a:endParaRPr lang="en-US" sz="2800">
              <a:solidFill>
                <a:schemeClr val="accent6">
                  <a:lumMod val="50000"/>
                </a:schemeClr>
              </a:solidFill>
            </a:endParaRPr>
          </a:p>
        </p:txBody>
      </p:sp>
      <p:graphicFrame>
        <p:nvGraphicFramePr>
          <p:cNvPr id="11" name="Diagram 1"/>
          <p:cNvGraphicFramePr/>
          <p:nvPr>
            <p:extLst>
              <p:ext uri="{D42A27DB-BD31-4B8C-83A1-F6EECF244321}">
                <p14:modId xmlns:p14="http://schemas.microsoft.com/office/powerpoint/2010/main" val="346223236"/>
              </p:ext>
            </p:extLst>
          </p:nvPr>
        </p:nvGraphicFramePr>
        <p:xfrm>
          <a:off x="179512" y="1196752"/>
          <a:ext cx="8712969" cy="54726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1929113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3"/>
          <p:cNvSpPr>
            <a:spLocks noGrp="1"/>
          </p:cNvSpPr>
          <p:nvPr>
            <p:ph type="sldNum" sz="quarter" idx="12"/>
          </p:nvPr>
        </p:nvSpPr>
        <p:spPr/>
        <p:txBody>
          <a:bodyPr/>
          <a:lstStyle/>
          <a:p>
            <a:fld id="{C3D7ECC1-64DB-4830-A5F0-B13E67A92AC5}" type="slidenum">
              <a:rPr lang="pt-BR" b="1" smtClean="0"/>
              <a:pPr/>
              <a:t>2</a:t>
            </a:fld>
            <a:endParaRPr lang="pt-BR" b="1" dirty="0"/>
          </a:p>
        </p:txBody>
      </p:sp>
      <p:sp>
        <p:nvSpPr>
          <p:cNvPr id="3" name="CaixaDeTexto 2"/>
          <p:cNvSpPr txBox="1"/>
          <p:nvPr/>
        </p:nvSpPr>
        <p:spPr>
          <a:xfrm>
            <a:off x="395537" y="1484784"/>
            <a:ext cx="8352928" cy="400110"/>
          </a:xfrm>
          <a:prstGeom prst="rect">
            <a:avLst/>
          </a:prstGeom>
          <a:noFill/>
        </p:spPr>
        <p:txBody>
          <a:bodyPr wrap="square" rtlCol="0">
            <a:spAutoFit/>
          </a:bodyPr>
          <a:lstStyle/>
          <a:p>
            <a:r>
              <a:rPr lang="pt-BR" sz="2000" dirty="0"/>
              <a:t> </a:t>
            </a:r>
            <a:endParaRPr lang="pt-BR" dirty="0"/>
          </a:p>
        </p:txBody>
      </p:sp>
      <p:sp>
        <p:nvSpPr>
          <p:cNvPr id="8" name="Retângulo 7"/>
          <p:cNvSpPr/>
          <p:nvPr/>
        </p:nvSpPr>
        <p:spPr>
          <a:xfrm>
            <a:off x="13648" y="13647"/>
            <a:ext cx="9000000" cy="721439"/>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400" b="1" dirty="0" smtClean="0">
                <a:solidFill>
                  <a:schemeClr val="tx1"/>
                </a:solidFill>
              </a:rPr>
              <a:t>OBJECTIVES</a:t>
            </a:r>
            <a:endParaRPr lang="en-US" sz="2400" b="1" dirty="0">
              <a:solidFill>
                <a:schemeClr val="tx1"/>
              </a:solidFill>
            </a:endParaRPr>
          </a:p>
        </p:txBody>
      </p:sp>
      <p:pic>
        <p:nvPicPr>
          <p:cNvPr id="7" name="Picture 1" descr="EzTechLogo.gif"/>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5537" y="119857"/>
            <a:ext cx="1178689" cy="509017"/>
          </a:xfrm>
          <a:prstGeom prst="rect">
            <a:avLst/>
          </a:prstGeom>
          <a:noFill/>
          <a:ln>
            <a:noFill/>
          </a:ln>
          <a:extLst/>
        </p:spPr>
      </p:pic>
      <p:sp>
        <p:nvSpPr>
          <p:cNvPr id="6" name="CaixaDeTexto 5"/>
          <p:cNvSpPr txBox="1"/>
          <p:nvPr/>
        </p:nvSpPr>
        <p:spPr>
          <a:xfrm>
            <a:off x="395537" y="1484784"/>
            <a:ext cx="8352928" cy="400110"/>
          </a:xfrm>
          <a:prstGeom prst="rect">
            <a:avLst/>
          </a:prstGeom>
          <a:noFill/>
        </p:spPr>
        <p:txBody>
          <a:bodyPr wrap="square" rtlCol="0">
            <a:spAutoFit/>
          </a:bodyPr>
          <a:lstStyle/>
          <a:p>
            <a:r>
              <a:rPr lang="pt-BR" sz="2000" dirty="0"/>
              <a:t> </a:t>
            </a:r>
            <a:endParaRPr lang="pt-BR" dirty="0"/>
          </a:p>
        </p:txBody>
      </p:sp>
      <p:sp>
        <p:nvSpPr>
          <p:cNvPr id="9" name="CaixaDeTexto 8"/>
          <p:cNvSpPr txBox="1"/>
          <p:nvPr/>
        </p:nvSpPr>
        <p:spPr>
          <a:xfrm>
            <a:off x="165466" y="980728"/>
            <a:ext cx="8727013" cy="584775"/>
          </a:xfrm>
          <a:prstGeom prst="rect">
            <a:avLst/>
          </a:prstGeom>
          <a:noFill/>
        </p:spPr>
        <p:txBody>
          <a:bodyPr wrap="square" rtlCol="0">
            <a:spAutoFit/>
          </a:bodyPr>
          <a:lstStyle/>
          <a:p>
            <a:r>
              <a:rPr lang="pt-BR" sz="3200" dirty="0">
                <a:solidFill>
                  <a:schemeClr val="accent6">
                    <a:lumMod val="50000"/>
                  </a:schemeClr>
                </a:solidFill>
              </a:rPr>
              <a:t> </a:t>
            </a:r>
            <a:r>
              <a:rPr lang="pt-BR" sz="3200" b="1" dirty="0">
                <a:solidFill>
                  <a:schemeClr val="accent6">
                    <a:lumMod val="50000"/>
                  </a:schemeClr>
                </a:solidFill>
              </a:rPr>
              <a:t> </a:t>
            </a:r>
            <a:r>
              <a:rPr lang="pt-BR" sz="3200" b="1" dirty="0" err="1" smtClean="0">
                <a:solidFill>
                  <a:schemeClr val="accent6">
                    <a:lumMod val="50000"/>
                  </a:schemeClr>
                </a:solidFill>
              </a:rPr>
              <a:t>Focus</a:t>
            </a:r>
            <a:r>
              <a:rPr lang="pt-BR" sz="3200" b="1" dirty="0" smtClean="0">
                <a:solidFill>
                  <a:schemeClr val="accent6">
                    <a:lumMod val="50000"/>
                  </a:schemeClr>
                </a:solidFill>
              </a:rPr>
              <a:t> </a:t>
            </a:r>
            <a:r>
              <a:rPr lang="pt-BR" sz="3200" b="1" dirty="0" err="1" smtClean="0">
                <a:solidFill>
                  <a:schemeClr val="accent6">
                    <a:lumMod val="50000"/>
                  </a:schemeClr>
                </a:solidFill>
              </a:rPr>
              <a:t>of</a:t>
            </a:r>
            <a:r>
              <a:rPr lang="pt-BR" sz="3200" b="1" dirty="0" smtClean="0">
                <a:solidFill>
                  <a:schemeClr val="accent6">
                    <a:lumMod val="50000"/>
                  </a:schemeClr>
                </a:solidFill>
              </a:rPr>
              <a:t> </a:t>
            </a:r>
            <a:r>
              <a:rPr lang="pt-BR" sz="3200" b="1" dirty="0" err="1" smtClean="0">
                <a:solidFill>
                  <a:schemeClr val="accent6">
                    <a:lumMod val="50000"/>
                  </a:schemeClr>
                </a:solidFill>
              </a:rPr>
              <a:t>knowledge</a:t>
            </a:r>
            <a:endParaRPr lang="pt-BR" sz="2800" dirty="0">
              <a:solidFill>
                <a:schemeClr val="accent6">
                  <a:lumMod val="50000"/>
                </a:schemeClr>
              </a:solidFill>
            </a:endParaRPr>
          </a:p>
        </p:txBody>
      </p:sp>
      <p:graphicFrame>
        <p:nvGraphicFramePr>
          <p:cNvPr id="11" name="Diagram 1"/>
          <p:cNvGraphicFramePr/>
          <p:nvPr>
            <p:extLst>
              <p:ext uri="{D42A27DB-BD31-4B8C-83A1-F6EECF244321}">
                <p14:modId xmlns:p14="http://schemas.microsoft.com/office/powerpoint/2010/main" val="1419557750"/>
              </p:ext>
            </p:extLst>
          </p:nvPr>
        </p:nvGraphicFramePr>
        <p:xfrm>
          <a:off x="179512" y="1196752"/>
          <a:ext cx="8712969" cy="54726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1929113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3"/>
          <p:cNvSpPr>
            <a:spLocks noGrp="1"/>
          </p:cNvSpPr>
          <p:nvPr>
            <p:ph type="sldNum" sz="quarter" idx="12"/>
          </p:nvPr>
        </p:nvSpPr>
        <p:spPr/>
        <p:txBody>
          <a:bodyPr/>
          <a:lstStyle/>
          <a:p>
            <a:fld id="{C3D7ECC1-64DB-4830-A5F0-B13E67A92AC5}" type="slidenum">
              <a:rPr lang="en-US" b="1" smtClean="0"/>
              <a:pPr/>
              <a:t>20</a:t>
            </a:fld>
            <a:endParaRPr lang="en-US" b="1"/>
          </a:p>
        </p:txBody>
      </p:sp>
      <p:sp>
        <p:nvSpPr>
          <p:cNvPr id="3" name="CaixaDeTexto 2"/>
          <p:cNvSpPr txBox="1"/>
          <p:nvPr/>
        </p:nvSpPr>
        <p:spPr>
          <a:xfrm>
            <a:off x="395537" y="1484784"/>
            <a:ext cx="8352928" cy="400110"/>
          </a:xfrm>
          <a:prstGeom prst="rect">
            <a:avLst/>
          </a:prstGeom>
          <a:noFill/>
        </p:spPr>
        <p:txBody>
          <a:bodyPr wrap="square" rtlCol="0">
            <a:spAutoFit/>
          </a:bodyPr>
          <a:lstStyle/>
          <a:p>
            <a:r>
              <a:rPr lang="en-US" sz="2000" smtClean="0"/>
              <a:t> </a:t>
            </a:r>
            <a:endParaRPr lang="en-US"/>
          </a:p>
        </p:txBody>
      </p:sp>
      <p:sp>
        <p:nvSpPr>
          <p:cNvPr id="8" name="Retângulo 7"/>
          <p:cNvSpPr/>
          <p:nvPr/>
        </p:nvSpPr>
        <p:spPr>
          <a:xfrm>
            <a:off x="13648" y="13647"/>
            <a:ext cx="9000000" cy="721439"/>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400" b="1" dirty="0" smtClean="0">
                <a:solidFill>
                  <a:schemeClr val="tx1"/>
                </a:solidFill>
              </a:rPr>
              <a:t>EVOLUTION AND QUALITY</a:t>
            </a:r>
            <a:endParaRPr lang="en-US" sz="2400" b="1" dirty="0">
              <a:solidFill>
                <a:schemeClr val="tx1"/>
              </a:solidFill>
            </a:endParaRPr>
          </a:p>
        </p:txBody>
      </p:sp>
      <p:pic>
        <p:nvPicPr>
          <p:cNvPr id="7" name="Picture 1" descr="EzTechLogo.gif"/>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5537" y="119857"/>
            <a:ext cx="1178689" cy="509017"/>
          </a:xfrm>
          <a:prstGeom prst="rect">
            <a:avLst/>
          </a:prstGeom>
          <a:noFill/>
          <a:ln>
            <a:noFill/>
          </a:ln>
          <a:extLst/>
        </p:spPr>
      </p:pic>
      <p:sp>
        <p:nvSpPr>
          <p:cNvPr id="6" name="CaixaDeTexto 5"/>
          <p:cNvSpPr txBox="1"/>
          <p:nvPr/>
        </p:nvSpPr>
        <p:spPr>
          <a:xfrm>
            <a:off x="395537" y="1484784"/>
            <a:ext cx="8352928" cy="400110"/>
          </a:xfrm>
          <a:prstGeom prst="rect">
            <a:avLst/>
          </a:prstGeom>
          <a:noFill/>
        </p:spPr>
        <p:txBody>
          <a:bodyPr wrap="square" rtlCol="0">
            <a:spAutoFit/>
          </a:bodyPr>
          <a:lstStyle/>
          <a:p>
            <a:r>
              <a:rPr lang="en-US" sz="2000" smtClean="0"/>
              <a:t> </a:t>
            </a:r>
            <a:endParaRPr lang="en-US"/>
          </a:p>
        </p:txBody>
      </p:sp>
      <p:sp>
        <p:nvSpPr>
          <p:cNvPr id="9" name="CaixaDeTexto 8"/>
          <p:cNvSpPr txBox="1"/>
          <p:nvPr/>
        </p:nvSpPr>
        <p:spPr>
          <a:xfrm>
            <a:off x="165466" y="980728"/>
            <a:ext cx="8727013" cy="584775"/>
          </a:xfrm>
          <a:prstGeom prst="rect">
            <a:avLst/>
          </a:prstGeom>
          <a:noFill/>
        </p:spPr>
        <p:txBody>
          <a:bodyPr wrap="square" rtlCol="0">
            <a:spAutoFit/>
          </a:bodyPr>
          <a:lstStyle/>
          <a:p>
            <a:r>
              <a:rPr lang="en-US" sz="3200" smtClean="0">
                <a:solidFill>
                  <a:schemeClr val="accent6">
                    <a:lumMod val="50000"/>
                  </a:schemeClr>
                </a:solidFill>
              </a:rPr>
              <a:t> </a:t>
            </a:r>
            <a:r>
              <a:rPr lang="en-US" sz="3200" b="1" smtClean="0">
                <a:solidFill>
                  <a:schemeClr val="accent6">
                    <a:lumMod val="50000"/>
                  </a:schemeClr>
                </a:solidFill>
              </a:rPr>
              <a:t> Evolution and quality</a:t>
            </a:r>
            <a:endParaRPr lang="en-US" sz="2800">
              <a:solidFill>
                <a:schemeClr val="accent6">
                  <a:lumMod val="50000"/>
                </a:schemeClr>
              </a:solidFill>
            </a:endParaRPr>
          </a:p>
        </p:txBody>
      </p:sp>
      <p:sp>
        <p:nvSpPr>
          <p:cNvPr id="10" name="Arredondar Retângulo em um Canto Diagonal 9"/>
          <p:cNvSpPr/>
          <p:nvPr/>
        </p:nvSpPr>
        <p:spPr>
          <a:xfrm>
            <a:off x="395537" y="1565503"/>
            <a:ext cx="8352928" cy="4887833"/>
          </a:xfrm>
          <a:prstGeom prst="round2Diag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000" b="1" dirty="0" smtClean="0">
                <a:solidFill>
                  <a:schemeClr val="tx1"/>
                </a:solidFill>
              </a:rPr>
              <a:t>Feedback is important for the development </a:t>
            </a:r>
            <a:r>
              <a:rPr lang="en-US" sz="2000" b="1" dirty="0" smtClean="0">
                <a:solidFill>
                  <a:schemeClr val="tx1"/>
                </a:solidFill>
              </a:rPr>
              <a:t>of </a:t>
            </a:r>
            <a:r>
              <a:rPr lang="en-US" sz="2000" b="1" dirty="0" smtClean="0">
                <a:solidFill>
                  <a:schemeClr val="tx1"/>
                </a:solidFill>
              </a:rPr>
              <a:t>the </a:t>
            </a:r>
            <a:r>
              <a:rPr lang="en-US" sz="2000" b="1" dirty="0" smtClean="0">
                <a:solidFill>
                  <a:schemeClr val="tx1"/>
                </a:solidFill>
              </a:rPr>
              <a:t>products </a:t>
            </a:r>
            <a:r>
              <a:rPr lang="en-US" sz="2000" b="1" dirty="0" smtClean="0">
                <a:solidFill>
                  <a:schemeClr val="tx1"/>
                </a:solidFill>
              </a:rPr>
              <a:t>or </a:t>
            </a:r>
            <a:r>
              <a:rPr lang="en-US" sz="2000" b="1" dirty="0" smtClean="0">
                <a:solidFill>
                  <a:schemeClr val="tx1"/>
                </a:solidFill>
              </a:rPr>
              <a:t>services supplied by </a:t>
            </a:r>
            <a:r>
              <a:rPr lang="en-US" sz="2000" b="1" dirty="0" smtClean="0">
                <a:solidFill>
                  <a:schemeClr val="tx1"/>
                </a:solidFill>
              </a:rPr>
              <a:t>the company.</a:t>
            </a:r>
          </a:p>
          <a:p>
            <a:endParaRPr lang="en-US" sz="2000" b="1" dirty="0" smtClean="0">
              <a:solidFill>
                <a:schemeClr val="tx1"/>
              </a:solidFill>
            </a:endParaRPr>
          </a:p>
          <a:p>
            <a:r>
              <a:rPr lang="en-US" sz="2000" b="1" dirty="0" smtClean="0">
                <a:solidFill>
                  <a:schemeClr val="tx1"/>
                </a:solidFill>
              </a:rPr>
              <a:t>A proactive communication with the managers means having the initiative of moving the company ahead</a:t>
            </a:r>
          </a:p>
          <a:p>
            <a:endParaRPr lang="en-US" sz="2000" b="1" dirty="0" smtClean="0">
              <a:solidFill>
                <a:schemeClr val="tx1"/>
              </a:solidFill>
            </a:endParaRPr>
          </a:p>
          <a:p>
            <a:r>
              <a:rPr lang="en-US" sz="2000" b="1" dirty="0" smtClean="0">
                <a:solidFill>
                  <a:schemeClr val="tx1"/>
                </a:solidFill>
              </a:rPr>
              <a:t>There are two forms of product development</a:t>
            </a:r>
          </a:p>
          <a:p>
            <a:endParaRPr lang="en-US" sz="2000" b="1" dirty="0" smtClean="0">
              <a:solidFill>
                <a:schemeClr val="tx1"/>
              </a:solidFill>
            </a:endParaRPr>
          </a:p>
          <a:p>
            <a:pPr marL="457200" indent="-457200">
              <a:buFont typeface="+mj-lt"/>
              <a:buAutoNum type="arabicPeriod"/>
            </a:pPr>
            <a:r>
              <a:rPr lang="en-US" sz="2000" b="1" dirty="0" smtClean="0">
                <a:solidFill>
                  <a:schemeClr val="tx1"/>
                </a:solidFill>
              </a:rPr>
              <a:t>Maintenance development</a:t>
            </a:r>
            <a:endParaRPr lang="en-US" sz="2000" b="1" dirty="0" smtClean="0">
              <a:solidFill>
                <a:schemeClr val="tx1"/>
              </a:solidFill>
            </a:endParaRPr>
          </a:p>
          <a:p>
            <a:pPr marL="457200" indent="-457200">
              <a:buFont typeface="+mj-lt"/>
              <a:buAutoNum type="arabicPeriod"/>
            </a:pPr>
            <a:r>
              <a:rPr lang="en-US" sz="2000" b="1" dirty="0" smtClean="0">
                <a:solidFill>
                  <a:schemeClr val="tx1"/>
                </a:solidFill>
              </a:rPr>
              <a:t>New </a:t>
            </a:r>
            <a:r>
              <a:rPr lang="en-US" sz="2000" b="1" dirty="0" smtClean="0">
                <a:solidFill>
                  <a:schemeClr val="tx1"/>
                </a:solidFill>
              </a:rPr>
              <a:t>development</a:t>
            </a:r>
          </a:p>
          <a:p>
            <a:pPr marL="457200" indent="-457200">
              <a:buFont typeface="+mj-lt"/>
              <a:buAutoNum type="arabicPeriod"/>
            </a:pPr>
            <a:endParaRPr lang="en-US" sz="2000" b="1" dirty="0" smtClean="0">
              <a:solidFill>
                <a:schemeClr val="tx1"/>
              </a:solidFill>
            </a:endParaRPr>
          </a:p>
          <a:p>
            <a:r>
              <a:rPr lang="en-US" sz="2000" b="1" dirty="0" smtClean="0">
                <a:solidFill>
                  <a:schemeClr val="tx1"/>
                </a:solidFill>
              </a:rPr>
              <a:t>And two forms of service development</a:t>
            </a:r>
          </a:p>
          <a:p>
            <a:endParaRPr lang="en-US" sz="2000" b="1" dirty="0" smtClean="0">
              <a:solidFill>
                <a:schemeClr val="tx1"/>
              </a:solidFill>
            </a:endParaRPr>
          </a:p>
          <a:p>
            <a:pPr marL="457200" indent="-457200">
              <a:buFont typeface="+mj-lt"/>
              <a:buAutoNum type="arabicPeriod"/>
            </a:pPr>
            <a:r>
              <a:rPr lang="en-US" sz="2000" b="1" dirty="0" smtClean="0">
                <a:solidFill>
                  <a:schemeClr val="tx1"/>
                </a:solidFill>
              </a:rPr>
              <a:t>Internal feedback </a:t>
            </a:r>
          </a:p>
          <a:p>
            <a:pPr marL="457200" indent="-457200">
              <a:buFont typeface="+mj-lt"/>
              <a:buAutoNum type="arabicPeriod"/>
            </a:pPr>
            <a:r>
              <a:rPr lang="en-US" sz="2000" b="1" dirty="0" smtClean="0">
                <a:solidFill>
                  <a:schemeClr val="tx1"/>
                </a:solidFill>
              </a:rPr>
              <a:t>Feedback from the representatives</a:t>
            </a:r>
            <a:endParaRPr lang="en-US" sz="2000" b="1" dirty="0">
              <a:solidFill>
                <a:schemeClr val="tx1"/>
              </a:solidFill>
            </a:endParaRPr>
          </a:p>
        </p:txBody>
      </p:sp>
    </p:spTree>
    <p:extLst>
      <p:ext uri="{BB962C8B-B14F-4D97-AF65-F5344CB8AC3E}">
        <p14:creationId xmlns:p14="http://schemas.microsoft.com/office/powerpoint/2010/main" val="141413870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3"/>
          <p:cNvSpPr>
            <a:spLocks noGrp="1"/>
          </p:cNvSpPr>
          <p:nvPr>
            <p:ph type="sldNum" sz="quarter" idx="12"/>
          </p:nvPr>
        </p:nvSpPr>
        <p:spPr/>
        <p:txBody>
          <a:bodyPr/>
          <a:lstStyle/>
          <a:p>
            <a:fld id="{C3D7ECC1-64DB-4830-A5F0-B13E67A92AC5}" type="slidenum">
              <a:rPr lang="en-US" b="1" smtClean="0"/>
              <a:pPr/>
              <a:t>21</a:t>
            </a:fld>
            <a:endParaRPr lang="en-US" b="1"/>
          </a:p>
        </p:txBody>
      </p:sp>
      <p:sp>
        <p:nvSpPr>
          <p:cNvPr id="3" name="CaixaDeTexto 2"/>
          <p:cNvSpPr txBox="1"/>
          <p:nvPr/>
        </p:nvSpPr>
        <p:spPr>
          <a:xfrm>
            <a:off x="395537" y="1484784"/>
            <a:ext cx="8352928" cy="400110"/>
          </a:xfrm>
          <a:prstGeom prst="rect">
            <a:avLst/>
          </a:prstGeom>
          <a:noFill/>
        </p:spPr>
        <p:txBody>
          <a:bodyPr wrap="square" rtlCol="0">
            <a:spAutoFit/>
          </a:bodyPr>
          <a:lstStyle/>
          <a:p>
            <a:r>
              <a:rPr lang="en-US" sz="2000" smtClean="0"/>
              <a:t> </a:t>
            </a:r>
            <a:endParaRPr lang="en-US"/>
          </a:p>
        </p:txBody>
      </p:sp>
      <p:sp>
        <p:nvSpPr>
          <p:cNvPr id="8" name="Retângulo 7"/>
          <p:cNvSpPr/>
          <p:nvPr/>
        </p:nvSpPr>
        <p:spPr>
          <a:xfrm>
            <a:off x="13648" y="13647"/>
            <a:ext cx="9000000" cy="721439"/>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400" b="1" dirty="0" smtClean="0">
                <a:solidFill>
                  <a:schemeClr val="tx1"/>
                </a:solidFill>
              </a:rPr>
              <a:t>EVOLUTION AND QUALITY</a:t>
            </a:r>
            <a:endParaRPr lang="en-US" sz="2400" b="1" dirty="0">
              <a:solidFill>
                <a:schemeClr val="tx1"/>
              </a:solidFill>
            </a:endParaRPr>
          </a:p>
        </p:txBody>
      </p:sp>
      <p:pic>
        <p:nvPicPr>
          <p:cNvPr id="7" name="Picture 1" descr="EzTechLogo.gif"/>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5537" y="119857"/>
            <a:ext cx="1178689" cy="509017"/>
          </a:xfrm>
          <a:prstGeom prst="rect">
            <a:avLst/>
          </a:prstGeom>
          <a:noFill/>
          <a:ln>
            <a:noFill/>
          </a:ln>
          <a:extLst/>
        </p:spPr>
      </p:pic>
      <p:sp>
        <p:nvSpPr>
          <p:cNvPr id="6" name="CaixaDeTexto 5"/>
          <p:cNvSpPr txBox="1"/>
          <p:nvPr/>
        </p:nvSpPr>
        <p:spPr>
          <a:xfrm>
            <a:off x="395537" y="1484784"/>
            <a:ext cx="8352928" cy="400110"/>
          </a:xfrm>
          <a:prstGeom prst="rect">
            <a:avLst/>
          </a:prstGeom>
          <a:noFill/>
        </p:spPr>
        <p:txBody>
          <a:bodyPr wrap="square" rtlCol="0">
            <a:spAutoFit/>
          </a:bodyPr>
          <a:lstStyle/>
          <a:p>
            <a:r>
              <a:rPr lang="en-US" sz="2000" smtClean="0"/>
              <a:t> </a:t>
            </a:r>
            <a:endParaRPr lang="en-US"/>
          </a:p>
        </p:txBody>
      </p:sp>
      <p:sp>
        <p:nvSpPr>
          <p:cNvPr id="9" name="CaixaDeTexto 8"/>
          <p:cNvSpPr txBox="1"/>
          <p:nvPr/>
        </p:nvSpPr>
        <p:spPr>
          <a:xfrm>
            <a:off x="165466" y="980728"/>
            <a:ext cx="8727013" cy="584775"/>
          </a:xfrm>
          <a:prstGeom prst="rect">
            <a:avLst/>
          </a:prstGeom>
          <a:noFill/>
        </p:spPr>
        <p:txBody>
          <a:bodyPr wrap="square" rtlCol="0">
            <a:spAutoFit/>
          </a:bodyPr>
          <a:lstStyle/>
          <a:p>
            <a:r>
              <a:rPr lang="en-US" sz="3200" dirty="0" smtClean="0">
                <a:solidFill>
                  <a:schemeClr val="accent6">
                    <a:lumMod val="50000"/>
                  </a:schemeClr>
                </a:solidFill>
              </a:rPr>
              <a:t> </a:t>
            </a:r>
            <a:r>
              <a:rPr lang="en-US" sz="3200" b="1" dirty="0" smtClean="0">
                <a:solidFill>
                  <a:schemeClr val="accent6">
                    <a:lumMod val="50000"/>
                  </a:schemeClr>
                </a:solidFill>
              </a:rPr>
              <a:t> Client Relationship Guide</a:t>
            </a:r>
            <a:endParaRPr lang="en-US" sz="2800" dirty="0">
              <a:solidFill>
                <a:schemeClr val="accent6">
                  <a:lumMod val="50000"/>
                </a:schemeClr>
              </a:solidFill>
            </a:endParaRPr>
          </a:p>
        </p:txBody>
      </p:sp>
      <p:sp>
        <p:nvSpPr>
          <p:cNvPr id="10" name="Arredondar Retângulo em um Canto Diagonal 9"/>
          <p:cNvSpPr/>
          <p:nvPr/>
        </p:nvSpPr>
        <p:spPr>
          <a:xfrm>
            <a:off x="395537" y="1565503"/>
            <a:ext cx="8352928" cy="4887833"/>
          </a:xfrm>
          <a:prstGeom prst="round2Diag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457200" indent="-457200">
              <a:buFont typeface="+mj-lt"/>
              <a:buAutoNum type="arabicPeriod"/>
            </a:pPr>
            <a:endParaRPr lang="en-US" sz="2000" b="1" dirty="0" smtClean="0">
              <a:solidFill>
                <a:schemeClr val="tx1"/>
              </a:solidFill>
            </a:endParaRPr>
          </a:p>
          <a:p>
            <a:pPr marL="457200" indent="-457200">
              <a:buFont typeface="+mj-lt"/>
              <a:buAutoNum type="arabicPeriod"/>
            </a:pPr>
            <a:endParaRPr lang="en-US" sz="2000" b="1" dirty="0" smtClean="0">
              <a:solidFill>
                <a:schemeClr val="tx1"/>
              </a:solidFill>
            </a:endParaRPr>
          </a:p>
          <a:p>
            <a:pPr marL="457200" indent="-457200">
              <a:buFont typeface="+mj-lt"/>
              <a:buAutoNum type="arabicPeriod"/>
            </a:pPr>
            <a:r>
              <a:rPr lang="en-US" sz="2000" b="1" dirty="0" smtClean="0">
                <a:solidFill>
                  <a:schemeClr val="tx1"/>
                </a:solidFill>
              </a:rPr>
              <a:t>Focus, posture and radar.</a:t>
            </a:r>
          </a:p>
          <a:p>
            <a:pPr marL="457200" indent="-457200">
              <a:buFont typeface="+mj-lt"/>
              <a:buAutoNum type="arabicPeriod"/>
            </a:pPr>
            <a:endParaRPr lang="en-US" sz="2000" b="1" dirty="0" smtClean="0">
              <a:solidFill>
                <a:schemeClr val="tx1"/>
              </a:solidFill>
            </a:endParaRPr>
          </a:p>
          <a:p>
            <a:pPr marL="457200" indent="-457200">
              <a:buFont typeface="+mj-lt"/>
              <a:buAutoNum type="arabicPeriod"/>
            </a:pPr>
            <a:r>
              <a:rPr lang="en-US" sz="2000" b="1" dirty="0" smtClean="0">
                <a:solidFill>
                  <a:schemeClr val="tx1"/>
                </a:solidFill>
              </a:rPr>
              <a:t>90% of the secret of the relationship is to be present, next to the client.</a:t>
            </a:r>
          </a:p>
          <a:p>
            <a:pPr marL="457200" indent="-457200">
              <a:buFont typeface="+mj-lt"/>
              <a:buAutoNum type="arabicPeriod"/>
            </a:pPr>
            <a:endParaRPr lang="en-US" sz="2000" b="1" dirty="0" smtClean="0">
              <a:solidFill>
                <a:schemeClr val="tx1"/>
              </a:solidFill>
            </a:endParaRPr>
          </a:p>
          <a:p>
            <a:pPr marL="457200" indent="-457200">
              <a:buFont typeface="+mj-lt"/>
              <a:buAutoNum type="arabicPeriod"/>
            </a:pPr>
            <a:r>
              <a:rPr lang="en-US" sz="2000" b="1" dirty="0" smtClean="0">
                <a:solidFill>
                  <a:schemeClr val="tx1"/>
                </a:solidFill>
              </a:rPr>
              <a:t>Rule of 3:</a:t>
            </a:r>
          </a:p>
          <a:p>
            <a:pPr marL="971550" lvl="1" indent="-514350">
              <a:buFont typeface="+mj-lt"/>
              <a:buAutoNum type="romanLcPeriod"/>
            </a:pPr>
            <a:r>
              <a:rPr lang="en-US" sz="2000" b="1" dirty="0" smtClean="0">
                <a:solidFill>
                  <a:schemeClr val="tx1"/>
                </a:solidFill>
              </a:rPr>
              <a:t>3 action plans</a:t>
            </a:r>
          </a:p>
          <a:p>
            <a:pPr marL="971550" lvl="1" indent="-514350">
              <a:buFont typeface="+mj-lt"/>
              <a:buAutoNum type="romanLcPeriod"/>
            </a:pPr>
            <a:r>
              <a:rPr lang="en-US" sz="2000" b="1" dirty="0" smtClean="0">
                <a:solidFill>
                  <a:schemeClr val="tx1"/>
                </a:solidFill>
              </a:rPr>
              <a:t>3 days with no contact</a:t>
            </a:r>
          </a:p>
          <a:p>
            <a:pPr marL="971550" lvl="1" indent="-514350">
              <a:buFont typeface="+mj-lt"/>
              <a:buAutoNum type="romanLcPeriod"/>
            </a:pPr>
            <a:r>
              <a:rPr lang="en-US" sz="2000" b="1" dirty="0" smtClean="0">
                <a:solidFill>
                  <a:schemeClr val="tx1"/>
                </a:solidFill>
              </a:rPr>
              <a:t>3 attendances in less than 30 days</a:t>
            </a:r>
            <a:endParaRPr lang="en-US" sz="2000" b="1" dirty="0">
              <a:solidFill>
                <a:schemeClr val="tx1"/>
              </a:solidFill>
            </a:endParaRPr>
          </a:p>
        </p:txBody>
      </p:sp>
    </p:spTree>
    <p:extLst>
      <p:ext uri="{BB962C8B-B14F-4D97-AF65-F5344CB8AC3E}">
        <p14:creationId xmlns:p14="http://schemas.microsoft.com/office/powerpoint/2010/main" val="262507983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3"/>
          <p:cNvSpPr>
            <a:spLocks noGrp="1"/>
          </p:cNvSpPr>
          <p:nvPr>
            <p:ph type="sldNum" sz="quarter" idx="12"/>
          </p:nvPr>
        </p:nvSpPr>
        <p:spPr/>
        <p:txBody>
          <a:bodyPr/>
          <a:lstStyle/>
          <a:p>
            <a:fld id="{C3D7ECC1-64DB-4830-A5F0-B13E67A92AC5}" type="slidenum">
              <a:rPr lang="en-US" b="1" smtClean="0"/>
              <a:pPr/>
              <a:t>22</a:t>
            </a:fld>
            <a:endParaRPr lang="en-US" b="1"/>
          </a:p>
        </p:txBody>
      </p:sp>
      <p:sp>
        <p:nvSpPr>
          <p:cNvPr id="3" name="CaixaDeTexto 2"/>
          <p:cNvSpPr txBox="1"/>
          <p:nvPr/>
        </p:nvSpPr>
        <p:spPr>
          <a:xfrm>
            <a:off x="395537" y="1484784"/>
            <a:ext cx="8352928" cy="400110"/>
          </a:xfrm>
          <a:prstGeom prst="rect">
            <a:avLst/>
          </a:prstGeom>
          <a:noFill/>
        </p:spPr>
        <p:txBody>
          <a:bodyPr wrap="square" rtlCol="0">
            <a:spAutoFit/>
          </a:bodyPr>
          <a:lstStyle/>
          <a:p>
            <a:r>
              <a:rPr lang="en-US" sz="2000" smtClean="0"/>
              <a:t> </a:t>
            </a:r>
            <a:endParaRPr lang="en-US"/>
          </a:p>
        </p:txBody>
      </p:sp>
      <p:sp>
        <p:nvSpPr>
          <p:cNvPr id="8" name="Retângulo 7"/>
          <p:cNvSpPr/>
          <p:nvPr/>
        </p:nvSpPr>
        <p:spPr>
          <a:xfrm>
            <a:off x="13648" y="13647"/>
            <a:ext cx="9000000" cy="721439"/>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400" b="1" dirty="0" smtClean="0">
                <a:solidFill>
                  <a:schemeClr val="tx1"/>
                </a:solidFill>
              </a:rPr>
              <a:t>INSTALLATION</a:t>
            </a:r>
            <a:endParaRPr lang="en-US" sz="2400" b="1" dirty="0">
              <a:solidFill>
                <a:schemeClr val="tx1"/>
              </a:solidFill>
            </a:endParaRPr>
          </a:p>
        </p:txBody>
      </p:sp>
      <p:pic>
        <p:nvPicPr>
          <p:cNvPr id="7" name="Picture 1" descr="EzTechLogo.gif"/>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5537" y="119857"/>
            <a:ext cx="1178689" cy="509017"/>
          </a:xfrm>
          <a:prstGeom prst="rect">
            <a:avLst/>
          </a:prstGeom>
          <a:noFill/>
          <a:ln>
            <a:noFill/>
          </a:ln>
          <a:extLst/>
        </p:spPr>
      </p:pic>
      <p:sp>
        <p:nvSpPr>
          <p:cNvPr id="6" name="CaixaDeTexto 5"/>
          <p:cNvSpPr txBox="1"/>
          <p:nvPr/>
        </p:nvSpPr>
        <p:spPr>
          <a:xfrm>
            <a:off x="395537" y="1484784"/>
            <a:ext cx="8352928" cy="400110"/>
          </a:xfrm>
          <a:prstGeom prst="rect">
            <a:avLst/>
          </a:prstGeom>
          <a:noFill/>
        </p:spPr>
        <p:txBody>
          <a:bodyPr wrap="square" rtlCol="0">
            <a:spAutoFit/>
          </a:bodyPr>
          <a:lstStyle/>
          <a:p>
            <a:r>
              <a:rPr lang="en-US" sz="2000" smtClean="0"/>
              <a:t> </a:t>
            </a:r>
            <a:endParaRPr lang="en-US"/>
          </a:p>
        </p:txBody>
      </p:sp>
      <p:sp>
        <p:nvSpPr>
          <p:cNvPr id="9" name="CaixaDeTexto 8"/>
          <p:cNvSpPr txBox="1"/>
          <p:nvPr/>
        </p:nvSpPr>
        <p:spPr>
          <a:xfrm>
            <a:off x="165466" y="980728"/>
            <a:ext cx="8727013" cy="584775"/>
          </a:xfrm>
          <a:prstGeom prst="rect">
            <a:avLst/>
          </a:prstGeom>
          <a:noFill/>
        </p:spPr>
        <p:txBody>
          <a:bodyPr wrap="square" rtlCol="0">
            <a:spAutoFit/>
          </a:bodyPr>
          <a:lstStyle/>
          <a:p>
            <a:r>
              <a:rPr lang="en-US" sz="3200" dirty="0" smtClean="0">
                <a:solidFill>
                  <a:schemeClr val="accent6">
                    <a:lumMod val="50000"/>
                  </a:schemeClr>
                </a:solidFill>
              </a:rPr>
              <a:t> </a:t>
            </a:r>
            <a:r>
              <a:rPr lang="en-US" sz="3200" b="1" dirty="0" smtClean="0">
                <a:solidFill>
                  <a:schemeClr val="accent6">
                    <a:lumMod val="50000"/>
                  </a:schemeClr>
                </a:solidFill>
              </a:rPr>
              <a:t> Overview</a:t>
            </a:r>
            <a:endParaRPr lang="en-US" sz="2800" dirty="0">
              <a:solidFill>
                <a:schemeClr val="accent6">
                  <a:lumMod val="50000"/>
                </a:schemeClr>
              </a:solidFill>
            </a:endParaRPr>
          </a:p>
        </p:txBody>
      </p:sp>
      <p:grpSp>
        <p:nvGrpSpPr>
          <p:cNvPr id="11" name="Grupo 10"/>
          <p:cNvGrpSpPr/>
          <p:nvPr/>
        </p:nvGrpSpPr>
        <p:grpSpPr>
          <a:xfrm>
            <a:off x="1543645" y="1772738"/>
            <a:ext cx="5596571" cy="4540005"/>
            <a:chOff x="971600" y="1173224"/>
            <a:chExt cx="6712695" cy="5299352"/>
          </a:xfrm>
        </p:grpSpPr>
        <p:cxnSp>
          <p:nvCxnSpPr>
            <p:cNvPr id="12" name="Conector angulado 11"/>
            <p:cNvCxnSpPr/>
            <p:nvPr/>
          </p:nvCxnSpPr>
          <p:spPr>
            <a:xfrm rot="16200000" flipH="1">
              <a:off x="3390016" y="5106816"/>
              <a:ext cx="1766815" cy="1"/>
            </a:xfrm>
            <a:prstGeom prst="bentConnector3">
              <a:avLst>
                <a:gd name="adj1" fmla="val 50000"/>
              </a:avLst>
            </a:prstGeom>
            <a:ln w="57150"/>
          </p:spPr>
          <p:style>
            <a:lnRef idx="1">
              <a:schemeClr val="accent1"/>
            </a:lnRef>
            <a:fillRef idx="0">
              <a:schemeClr val="accent1"/>
            </a:fillRef>
            <a:effectRef idx="0">
              <a:schemeClr val="accent1"/>
            </a:effectRef>
            <a:fontRef idx="minor">
              <a:schemeClr val="tx1"/>
            </a:fontRef>
          </p:style>
        </p:cxnSp>
        <p:cxnSp>
          <p:nvCxnSpPr>
            <p:cNvPr id="13" name="Conector angulado 12"/>
            <p:cNvCxnSpPr>
              <a:stCxn id="28" idx="2"/>
              <a:endCxn id="18" idx="7"/>
            </p:cNvCxnSpPr>
            <p:nvPr/>
          </p:nvCxnSpPr>
          <p:spPr>
            <a:xfrm rot="5400000">
              <a:off x="5327997" y="2293726"/>
              <a:ext cx="1316561" cy="2099893"/>
            </a:xfrm>
            <a:prstGeom prst="bentConnector3">
              <a:avLst>
                <a:gd name="adj1" fmla="val 37560"/>
              </a:avLst>
            </a:prstGeom>
            <a:ln w="57150"/>
          </p:spPr>
          <p:style>
            <a:lnRef idx="1">
              <a:schemeClr val="accent1"/>
            </a:lnRef>
            <a:fillRef idx="0">
              <a:schemeClr val="accent1"/>
            </a:fillRef>
            <a:effectRef idx="0">
              <a:schemeClr val="accent1"/>
            </a:effectRef>
            <a:fontRef idx="minor">
              <a:schemeClr val="tx1"/>
            </a:fontRef>
          </p:style>
        </p:cxnSp>
        <p:cxnSp>
          <p:nvCxnSpPr>
            <p:cNvPr id="14" name="Conector angulado 13"/>
            <p:cNvCxnSpPr>
              <a:stCxn id="30" idx="2"/>
            </p:cNvCxnSpPr>
            <p:nvPr/>
          </p:nvCxnSpPr>
          <p:spPr>
            <a:xfrm rot="5400000">
              <a:off x="4346824" y="2913831"/>
              <a:ext cx="1221571" cy="771218"/>
            </a:xfrm>
            <a:prstGeom prst="bentConnector3">
              <a:avLst>
                <a:gd name="adj1" fmla="val 22068"/>
              </a:avLst>
            </a:prstGeom>
            <a:ln w="57150"/>
          </p:spPr>
          <p:style>
            <a:lnRef idx="1">
              <a:schemeClr val="accent1"/>
            </a:lnRef>
            <a:fillRef idx="0">
              <a:schemeClr val="accent1"/>
            </a:fillRef>
            <a:effectRef idx="0">
              <a:schemeClr val="accent1"/>
            </a:effectRef>
            <a:fontRef idx="minor">
              <a:schemeClr val="tx1"/>
            </a:fontRef>
          </p:style>
        </p:cxnSp>
        <p:cxnSp>
          <p:nvCxnSpPr>
            <p:cNvPr id="15" name="Conector angulado 14"/>
            <p:cNvCxnSpPr>
              <a:stCxn id="32" idx="2"/>
              <a:endCxn id="18" idx="0"/>
            </p:cNvCxnSpPr>
            <p:nvPr/>
          </p:nvCxnSpPr>
          <p:spPr>
            <a:xfrm rot="16200000" flipH="1">
              <a:off x="3663130" y="3298948"/>
              <a:ext cx="1221569" cy="981"/>
            </a:xfrm>
            <a:prstGeom prst="bentConnector3">
              <a:avLst/>
            </a:prstGeom>
            <a:ln w="57150"/>
          </p:spPr>
          <p:style>
            <a:lnRef idx="1">
              <a:schemeClr val="accent1"/>
            </a:lnRef>
            <a:fillRef idx="0">
              <a:schemeClr val="accent1"/>
            </a:fillRef>
            <a:effectRef idx="0">
              <a:schemeClr val="accent1"/>
            </a:effectRef>
            <a:fontRef idx="minor">
              <a:schemeClr val="tx1"/>
            </a:fontRef>
          </p:style>
        </p:cxnSp>
        <p:cxnSp>
          <p:nvCxnSpPr>
            <p:cNvPr id="16" name="Conector angulado 15"/>
            <p:cNvCxnSpPr>
              <a:stCxn id="34" idx="2"/>
            </p:cNvCxnSpPr>
            <p:nvPr/>
          </p:nvCxnSpPr>
          <p:spPr>
            <a:xfrm rot="16200000" flipH="1">
              <a:off x="2987271" y="2901559"/>
              <a:ext cx="1221571" cy="795761"/>
            </a:xfrm>
            <a:prstGeom prst="bentConnector3">
              <a:avLst>
                <a:gd name="adj1" fmla="val 22069"/>
              </a:avLst>
            </a:prstGeom>
            <a:ln w="57150"/>
          </p:spPr>
          <p:style>
            <a:lnRef idx="1">
              <a:schemeClr val="accent1"/>
            </a:lnRef>
            <a:fillRef idx="0">
              <a:schemeClr val="accent1"/>
            </a:fillRef>
            <a:effectRef idx="0">
              <a:schemeClr val="accent1"/>
            </a:effectRef>
            <a:fontRef idx="minor">
              <a:schemeClr val="tx1"/>
            </a:fontRef>
          </p:style>
        </p:cxnSp>
        <p:cxnSp>
          <p:nvCxnSpPr>
            <p:cNvPr id="17" name="Conector angulado 16"/>
            <p:cNvCxnSpPr>
              <a:stCxn id="36" idx="2"/>
              <a:endCxn id="18" idx="1"/>
            </p:cNvCxnSpPr>
            <p:nvPr/>
          </p:nvCxnSpPr>
          <p:spPr>
            <a:xfrm rot="16200000" flipH="1">
              <a:off x="1957796" y="2347268"/>
              <a:ext cx="1316561" cy="1992808"/>
            </a:xfrm>
            <a:prstGeom prst="bentConnector3">
              <a:avLst>
                <a:gd name="adj1" fmla="val 38597"/>
              </a:avLst>
            </a:prstGeom>
            <a:ln w="57150"/>
          </p:spPr>
          <p:style>
            <a:lnRef idx="1">
              <a:schemeClr val="accent1"/>
            </a:lnRef>
            <a:fillRef idx="0">
              <a:schemeClr val="accent1"/>
            </a:fillRef>
            <a:effectRef idx="0">
              <a:schemeClr val="accent1"/>
            </a:effectRef>
            <a:fontRef idx="minor">
              <a:schemeClr val="tx1"/>
            </a:fontRef>
          </p:style>
        </p:cxnSp>
        <p:sp>
          <p:nvSpPr>
            <p:cNvPr id="18" name="Rosca 17"/>
            <p:cNvSpPr/>
            <p:nvPr/>
          </p:nvSpPr>
          <p:spPr>
            <a:xfrm>
              <a:off x="3338301" y="3910224"/>
              <a:ext cx="1872208" cy="626368"/>
            </a:xfrm>
            <a:prstGeom prst="donut">
              <a:avLst>
                <a:gd name="adj" fmla="val 2167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perspectiveRelaxedModerately"/>
                <a:lightRig rig="threePt" dir="t"/>
              </a:scene3d>
              <a:sp3d extrusionH="57150">
                <a:bevelT w="38100" h="38100"/>
              </a:sp3d>
            </a:bodyPr>
            <a:lstStyle/>
            <a:p>
              <a:pPr algn="ctr"/>
              <a:endParaRPr lang="en-US">
                <a:solidFill>
                  <a:schemeClr val="tx1"/>
                </a:solidFill>
                <a:effectLst>
                  <a:innerShdw blurRad="63500" dist="50800" dir="5400000">
                    <a:prstClr val="black">
                      <a:alpha val="50000"/>
                    </a:prstClr>
                  </a:innerShdw>
                </a:effectLst>
              </a:endParaRPr>
            </a:p>
          </p:txBody>
        </p:sp>
        <p:pic>
          <p:nvPicPr>
            <p:cNvPr id="19" name="Imagem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21740" y="3178288"/>
              <a:ext cx="2103367" cy="1441153"/>
            </a:xfrm>
            <a:prstGeom prst="rect">
              <a:avLst/>
            </a:prstGeom>
            <a:effectLst>
              <a:outerShdw blurRad="50800" dist="38100" dir="5400000" algn="t" rotWithShape="0">
                <a:prstClr val="black">
                  <a:alpha val="40000"/>
                </a:prstClr>
              </a:outerShdw>
            </a:effectLst>
          </p:spPr>
        </p:pic>
        <p:grpSp>
          <p:nvGrpSpPr>
            <p:cNvPr id="20" name="Grupo 19"/>
            <p:cNvGrpSpPr/>
            <p:nvPr/>
          </p:nvGrpSpPr>
          <p:grpSpPr>
            <a:xfrm>
              <a:off x="971600" y="1173224"/>
              <a:ext cx="1296144" cy="1580408"/>
              <a:chOff x="1619672" y="887782"/>
              <a:chExt cx="1296144" cy="1580408"/>
            </a:xfrm>
            <a:effectLst>
              <a:outerShdw blurRad="50800" dist="38100" dir="5400000" algn="t" rotWithShape="0">
                <a:prstClr val="black">
                  <a:alpha val="40000"/>
                </a:prstClr>
              </a:outerShdw>
            </a:effectLst>
          </p:grpSpPr>
          <p:sp>
            <p:nvSpPr>
              <p:cNvPr id="35" name="Rosca 34"/>
              <p:cNvSpPr/>
              <p:nvPr/>
            </p:nvSpPr>
            <p:spPr>
              <a:xfrm>
                <a:off x="1799692" y="2169917"/>
                <a:ext cx="936104" cy="298273"/>
              </a:xfrm>
              <a:prstGeom prst="donut">
                <a:avLst>
                  <a:gd name="adj" fmla="val 3383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perspectiveRelaxedModerately"/>
                  <a:lightRig rig="threePt" dir="t"/>
                </a:scene3d>
                <a:sp3d extrusionH="57150">
                  <a:bevelT w="38100" h="38100"/>
                </a:sp3d>
              </a:bodyPr>
              <a:lstStyle/>
              <a:p>
                <a:pPr algn="ctr"/>
                <a:endParaRPr lang="en-US">
                  <a:solidFill>
                    <a:schemeClr val="tx1"/>
                  </a:solidFill>
                  <a:effectLst>
                    <a:innerShdw blurRad="63500" dist="50800" dir="5400000">
                      <a:prstClr val="black">
                        <a:alpha val="50000"/>
                      </a:prstClr>
                    </a:innerShdw>
                  </a:effectLst>
                </a:endParaRPr>
              </a:p>
            </p:txBody>
          </p:sp>
          <p:pic>
            <p:nvPicPr>
              <p:cNvPr id="36" name="Imagem 3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619672" y="887782"/>
                <a:ext cx="1296144" cy="1512168"/>
              </a:xfrm>
              <a:prstGeom prst="rect">
                <a:avLst/>
              </a:prstGeom>
              <a:effectLst>
                <a:outerShdw blurRad="50800" dist="38100" dir="5400000" algn="t" rotWithShape="0">
                  <a:prstClr val="black">
                    <a:alpha val="40000"/>
                  </a:prstClr>
                </a:outerShdw>
              </a:effectLst>
            </p:spPr>
          </p:pic>
        </p:grpSp>
        <p:sp>
          <p:nvSpPr>
            <p:cNvPr id="21" name="Rosca 20"/>
            <p:cNvSpPr/>
            <p:nvPr/>
          </p:nvSpPr>
          <p:spPr>
            <a:xfrm>
              <a:off x="3072554" y="5990224"/>
              <a:ext cx="2437959" cy="482352"/>
            </a:xfrm>
            <a:prstGeom prst="donut">
              <a:avLst>
                <a:gd name="adj" fmla="val 4126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perspectiveRelaxedModerately"/>
                <a:lightRig rig="threePt" dir="t"/>
              </a:scene3d>
              <a:sp3d extrusionH="57150">
                <a:bevelT w="38100" h="38100"/>
              </a:sp3d>
            </a:bodyPr>
            <a:lstStyle/>
            <a:p>
              <a:pPr algn="ctr"/>
              <a:endParaRPr lang="en-US">
                <a:solidFill>
                  <a:schemeClr val="tx1"/>
                </a:solidFill>
                <a:effectLst>
                  <a:innerShdw blurRad="63500" dist="50800" dir="5400000">
                    <a:prstClr val="black">
                      <a:alpha val="50000"/>
                    </a:prstClr>
                  </a:innerShdw>
                </a:effectLst>
              </a:endParaRPr>
            </a:p>
          </p:txBody>
        </p:sp>
        <p:pic>
          <p:nvPicPr>
            <p:cNvPr id="22" name="Imagem 2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072554" y="4941168"/>
              <a:ext cx="2437959" cy="1453633"/>
            </a:xfrm>
            <a:prstGeom prst="rect">
              <a:avLst/>
            </a:prstGeom>
            <a:effectLst>
              <a:outerShdw blurRad="50800" dist="38100" dir="5400000" algn="t" rotWithShape="0">
                <a:prstClr val="black">
                  <a:alpha val="40000"/>
                </a:prstClr>
              </a:outerShdw>
            </a:effectLst>
          </p:spPr>
        </p:pic>
        <p:grpSp>
          <p:nvGrpSpPr>
            <p:cNvPr id="23" name="Grupo 22"/>
            <p:cNvGrpSpPr/>
            <p:nvPr/>
          </p:nvGrpSpPr>
          <p:grpSpPr>
            <a:xfrm>
              <a:off x="2552104" y="1176487"/>
              <a:ext cx="1296144" cy="1580408"/>
              <a:chOff x="1619672" y="887782"/>
              <a:chExt cx="1296144" cy="1580408"/>
            </a:xfrm>
            <a:effectLst>
              <a:outerShdw blurRad="50800" dist="38100" dir="5400000" algn="t" rotWithShape="0">
                <a:prstClr val="black">
                  <a:alpha val="40000"/>
                </a:prstClr>
              </a:outerShdw>
            </a:effectLst>
          </p:grpSpPr>
          <p:sp>
            <p:nvSpPr>
              <p:cNvPr id="33" name="Rosca 32"/>
              <p:cNvSpPr/>
              <p:nvPr/>
            </p:nvSpPr>
            <p:spPr>
              <a:xfrm>
                <a:off x="1799692" y="2169917"/>
                <a:ext cx="936104" cy="298273"/>
              </a:xfrm>
              <a:prstGeom prst="donut">
                <a:avLst>
                  <a:gd name="adj" fmla="val 3383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perspectiveRelaxedModerately"/>
                  <a:lightRig rig="threePt" dir="t"/>
                </a:scene3d>
                <a:sp3d extrusionH="57150">
                  <a:bevelT w="38100" h="38100"/>
                </a:sp3d>
              </a:bodyPr>
              <a:lstStyle/>
              <a:p>
                <a:pPr algn="ctr"/>
                <a:endParaRPr lang="en-US">
                  <a:solidFill>
                    <a:schemeClr val="tx1"/>
                  </a:solidFill>
                  <a:effectLst>
                    <a:innerShdw blurRad="63500" dist="50800" dir="5400000">
                      <a:prstClr val="black">
                        <a:alpha val="50000"/>
                      </a:prstClr>
                    </a:innerShdw>
                  </a:effectLst>
                </a:endParaRPr>
              </a:p>
            </p:txBody>
          </p:sp>
          <p:pic>
            <p:nvPicPr>
              <p:cNvPr id="34" name="Imagem 3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619672" y="887782"/>
                <a:ext cx="1296144" cy="1512168"/>
              </a:xfrm>
              <a:prstGeom prst="rect">
                <a:avLst/>
              </a:prstGeom>
              <a:effectLst>
                <a:outerShdw blurRad="50800" dist="38100" dir="5400000" algn="t" rotWithShape="0">
                  <a:prstClr val="black">
                    <a:alpha val="40000"/>
                  </a:prstClr>
                </a:outerShdw>
              </a:effectLst>
            </p:spPr>
          </p:pic>
        </p:grpSp>
        <p:grpSp>
          <p:nvGrpSpPr>
            <p:cNvPr id="24" name="Grupo 23"/>
            <p:cNvGrpSpPr/>
            <p:nvPr/>
          </p:nvGrpSpPr>
          <p:grpSpPr>
            <a:xfrm>
              <a:off x="3625352" y="1176487"/>
              <a:ext cx="1296144" cy="1580408"/>
              <a:chOff x="1619672" y="887782"/>
              <a:chExt cx="1296144" cy="1580408"/>
            </a:xfrm>
            <a:effectLst>
              <a:outerShdw blurRad="50800" dist="38100" dir="5400000" algn="t" rotWithShape="0">
                <a:prstClr val="black">
                  <a:alpha val="40000"/>
                </a:prstClr>
              </a:outerShdw>
            </a:effectLst>
          </p:grpSpPr>
          <p:sp>
            <p:nvSpPr>
              <p:cNvPr id="31" name="Rosca 30"/>
              <p:cNvSpPr/>
              <p:nvPr/>
            </p:nvSpPr>
            <p:spPr>
              <a:xfrm>
                <a:off x="1799692" y="2169917"/>
                <a:ext cx="936104" cy="298273"/>
              </a:xfrm>
              <a:prstGeom prst="donut">
                <a:avLst>
                  <a:gd name="adj" fmla="val 3383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perspectiveRelaxedModerately"/>
                  <a:lightRig rig="threePt" dir="t"/>
                </a:scene3d>
                <a:sp3d extrusionH="57150">
                  <a:bevelT w="38100" h="38100"/>
                </a:sp3d>
              </a:bodyPr>
              <a:lstStyle/>
              <a:p>
                <a:pPr algn="ctr"/>
                <a:endParaRPr lang="en-US">
                  <a:solidFill>
                    <a:schemeClr val="tx1"/>
                  </a:solidFill>
                  <a:effectLst>
                    <a:innerShdw blurRad="63500" dist="50800" dir="5400000">
                      <a:prstClr val="black">
                        <a:alpha val="50000"/>
                      </a:prstClr>
                    </a:innerShdw>
                  </a:effectLst>
                </a:endParaRPr>
              </a:p>
            </p:txBody>
          </p:sp>
          <p:pic>
            <p:nvPicPr>
              <p:cNvPr id="32" name="Imagem 3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619672" y="887782"/>
                <a:ext cx="1296144" cy="1512168"/>
              </a:xfrm>
              <a:prstGeom prst="rect">
                <a:avLst/>
              </a:prstGeom>
              <a:effectLst>
                <a:outerShdw blurRad="50800" dist="38100" dir="5400000" algn="t" rotWithShape="0">
                  <a:prstClr val="black">
                    <a:alpha val="40000"/>
                  </a:prstClr>
                </a:outerShdw>
              </a:effectLst>
            </p:spPr>
          </p:pic>
        </p:grpSp>
        <p:grpSp>
          <p:nvGrpSpPr>
            <p:cNvPr id="25" name="Grupo 24"/>
            <p:cNvGrpSpPr/>
            <p:nvPr/>
          </p:nvGrpSpPr>
          <p:grpSpPr>
            <a:xfrm>
              <a:off x="4695146" y="1176487"/>
              <a:ext cx="1296144" cy="1580408"/>
              <a:chOff x="1619672" y="887782"/>
              <a:chExt cx="1296144" cy="1580408"/>
            </a:xfrm>
            <a:effectLst>
              <a:outerShdw blurRad="50800" dist="38100" dir="5400000" algn="t" rotWithShape="0">
                <a:prstClr val="black">
                  <a:alpha val="40000"/>
                </a:prstClr>
              </a:outerShdw>
            </a:effectLst>
          </p:grpSpPr>
          <p:sp>
            <p:nvSpPr>
              <p:cNvPr id="29" name="Rosca 28"/>
              <p:cNvSpPr/>
              <p:nvPr/>
            </p:nvSpPr>
            <p:spPr>
              <a:xfrm>
                <a:off x="1799692" y="2169917"/>
                <a:ext cx="936104" cy="298273"/>
              </a:xfrm>
              <a:prstGeom prst="donut">
                <a:avLst>
                  <a:gd name="adj" fmla="val 3383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perspectiveRelaxedModerately"/>
                  <a:lightRig rig="threePt" dir="t"/>
                </a:scene3d>
                <a:sp3d extrusionH="57150">
                  <a:bevelT w="38100" h="38100"/>
                </a:sp3d>
              </a:bodyPr>
              <a:lstStyle/>
              <a:p>
                <a:pPr algn="ctr"/>
                <a:endParaRPr lang="en-US">
                  <a:solidFill>
                    <a:schemeClr val="tx1"/>
                  </a:solidFill>
                  <a:effectLst>
                    <a:innerShdw blurRad="63500" dist="50800" dir="5400000">
                      <a:prstClr val="black">
                        <a:alpha val="50000"/>
                      </a:prstClr>
                    </a:innerShdw>
                  </a:effectLst>
                </a:endParaRPr>
              </a:p>
            </p:txBody>
          </p:sp>
          <p:pic>
            <p:nvPicPr>
              <p:cNvPr id="30" name="Imagem 2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619672" y="887782"/>
                <a:ext cx="1296144" cy="1512168"/>
              </a:xfrm>
              <a:prstGeom prst="rect">
                <a:avLst/>
              </a:prstGeom>
              <a:effectLst>
                <a:outerShdw blurRad="50800" dist="38100" dir="5400000" algn="t" rotWithShape="0">
                  <a:prstClr val="black">
                    <a:alpha val="40000"/>
                  </a:prstClr>
                </a:outerShdw>
              </a:effectLst>
            </p:spPr>
          </p:pic>
        </p:grpSp>
        <p:grpSp>
          <p:nvGrpSpPr>
            <p:cNvPr id="26" name="Grupo 25"/>
            <p:cNvGrpSpPr/>
            <p:nvPr/>
          </p:nvGrpSpPr>
          <p:grpSpPr>
            <a:xfrm>
              <a:off x="6388151" y="1173224"/>
              <a:ext cx="1296144" cy="1580408"/>
              <a:chOff x="1619672" y="887782"/>
              <a:chExt cx="1296144" cy="1580408"/>
            </a:xfrm>
            <a:effectLst>
              <a:outerShdw blurRad="50800" dist="38100" dir="5400000" algn="t" rotWithShape="0">
                <a:prstClr val="black">
                  <a:alpha val="40000"/>
                </a:prstClr>
              </a:outerShdw>
            </a:effectLst>
          </p:grpSpPr>
          <p:sp>
            <p:nvSpPr>
              <p:cNvPr id="27" name="Rosca 26"/>
              <p:cNvSpPr/>
              <p:nvPr/>
            </p:nvSpPr>
            <p:spPr>
              <a:xfrm>
                <a:off x="1799692" y="2169917"/>
                <a:ext cx="936104" cy="298273"/>
              </a:xfrm>
              <a:prstGeom prst="donut">
                <a:avLst>
                  <a:gd name="adj" fmla="val 3383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perspectiveRelaxedModerately"/>
                  <a:lightRig rig="threePt" dir="t"/>
                </a:scene3d>
                <a:sp3d extrusionH="57150">
                  <a:bevelT w="38100" h="38100"/>
                </a:sp3d>
              </a:bodyPr>
              <a:lstStyle/>
              <a:p>
                <a:pPr algn="ctr"/>
                <a:endParaRPr lang="en-US">
                  <a:solidFill>
                    <a:schemeClr val="tx1"/>
                  </a:solidFill>
                  <a:effectLst>
                    <a:innerShdw blurRad="63500" dist="50800" dir="5400000">
                      <a:prstClr val="black">
                        <a:alpha val="50000"/>
                      </a:prstClr>
                    </a:innerShdw>
                  </a:effectLst>
                </a:endParaRPr>
              </a:p>
            </p:txBody>
          </p:sp>
          <p:pic>
            <p:nvPicPr>
              <p:cNvPr id="28" name="Imagem 2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619672" y="887782"/>
                <a:ext cx="1296144" cy="1512168"/>
              </a:xfrm>
              <a:prstGeom prst="rect">
                <a:avLst/>
              </a:prstGeom>
              <a:effectLst>
                <a:outerShdw blurRad="50800" dist="38100" dir="5400000" algn="t" rotWithShape="0">
                  <a:prstClr val="black">
                    <a:alpha val="40000"/>
                  </a:prstClr>
                </a:outerShdw>
              </a:effectLst>
            </p:spPr>
          </p:pic>
        </p:grpSp>
      </p:grpSp>
    </p:spTree>
    <p:extLst>
      <p:ext uri="{BB962C8B-B14F-4D97-AF65-F5344CB8AC3E}">
        <p14:creationId xmlns:p14="http://schemas.microsoft.com/office/powerpoint/2010/main" val="200601404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3"/>
          <p:cNvSpPr>
            <a:spLocks noGrp="1"/>
          </p:cNvSpPr>
          <p:nvPr>
            <p:ph type="sldNum" sz="quarter" idx="12"/>
          </p:nvPr>
        </p:nvSpPr>
        <p:spPr/>
        <p:txBody>
          <a:bodyPr/>
          <a:lstStyle/>
          <a:p>
            <a:fld id="{C3D7ECC1-64DB-4830-A5F0-B13E67A92AC5}" type="slidenum">
              <a:rPr lang="en-US" b="1" smtClean="0"/>
              <a:pPr/>
              <a:t>23</a:t>
            </a:fld>
            <a:endParaRPr lang="en-US" b="1"/>
          </a:p>
        </p:txBody>
      </p:sp>
      <p:sp>
        <p:nvSpPr>
          <p:cNvPr id="3" name="CaixaDeTexto 2"/>
          <p:cNvSpPr txBox="1"/>
          <p:nvPr/>
        </p:nvSpPr>
        <p:spPr>
          <a:xfrm>
            <a:off x="395537" y="1484784"/>
            <a:ext cx="8352928" cy="400110"/>
          </a:xfrm>
          <a:prstGeom prst="rect">
            <a:avLst/>
          </a:prstGeom>
          <a:noFill/>
        </p:spPr>
        <p:txBody>
          <a:bodyPr wrap="square" rtlCol="0">
            <a:spAutoFit/>
          </a:bodyPr>
          <a:lstStyle/>
          <a:p>
            <a:r>
              <a:rPr lang="en-US" sz="2000" smtClean="0"/>
              <a:t> </a:t>
            </a:r>
            <a:endParaRPr lang="en-US"/>
          </a:p>
        </p:txBody>
      </p:sp>
      <p:sp>
        <p:nvSpPr>
          <p:cNvPr id="8" name="Retângulo 7"/>
          <p:cNvSpPr/>
          <p:nvPr/>
        </p:nvSpPr>
        <p:spPr>
          <a:xfrm>
            <a:off x="13648" y="13647"/>
            <a:ext cx="9000000" cy="721439"/>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400" b="1" smtClean="0">
                <a:solidFill>
                  <a:schemeClr val="tx1"/>
                </a:solidFill>
              </a:rPr>
              <a:t>INSTALLATION</a:t>
            </a:r>
            <a:endParaRPr lang="en-US" sz="2400" b="1">
              <a:solidFill>
                <a:schemeClr val="tx1"/>
              </a:solidFill>
            </a:endParaRPr>
          </a:p>
        </p:txBody>
      </p:sp>
      <p:pic>
        <p:nvPicPr>
          <p:cNvPr id="7" name="Picture 1" descr="EzTechLogo.gif"/>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5537" y="119857"/>
            <a:ext cx="1178689" cy="509017"/>
          </a:xfrm>
          <a:prstGeom prst="rect">
            <a:avLst/>
          </a:prstGeom>
          <a:noFill/>
          <a:ln>
            <a:noFill/>
          </a:ln>
          <a:extLst/>
        </p:spPr>
      </p:pic>
      <p:sp>
        <p:nvSpPr>
          <p:cNvPr id="6" name="CaixaDeTexto 5"/>
          <p:cNvSpPr txBox="1"/>
          <p:nvPr/>
        </p:nvSpPr>
        <p:spPr>
          <a:xfrm>
            <a:off x="395537" y="1484784"/>
            <a:ext cx="8352928" cy="400110"/>
          </a:xfrm>
          <a:prstGeom prst="rect">
            <a:avLst/>
          </a:prstGeom>
          <a:noFill/>
        </p:spPr>
        <p:txBody>
          <a:bodyPr wrap="square" rtlCol="0">
            <a:spAutoFit/>
          </a:bodyPr>
          <a:lstStyle/>
          <a:p>
            <a:r>
              <a:rPr lang="en-US" sz="2000" smtClean="0"/>
              <a:t> </a:t>
            </a:r>
            <a:endParaRPr lang="en-US"/>
          </a:p>
        </p:txBody>
      </p:sp>
      <p:sp>
        <p:nvSpPr>
          <p:cNvPr id="9" name="CaixaDeTexto 8"/>
          <p:cNvSpPr txBox="1"/>
          <p:nvPr/>
        </p:nvSpPr>
        <p:spPr>
          <a:xfrm>
            <a:off x="165466" y="980728"/>
            <a:ext cx="8727013" cy="584775"/>
          </a:xfrm>
          <a:prstGeom prst="rect">
            <a:avLst/>
          </a:prstGeom>
          <a:noFill/>
        </p:spPr>
        <p:txBody>
          <a:bodyPr wrap="square" rtlCol="0">
            <a:spAutoFit/>
          </a:bodyPr>
          <a:lstStyle/>
          <a:p>
            <a:r>
              <a:rPr lang="en-US" sz="3200" smtClean="0">
                <a:solidFill>
                  <a:schemeClr val="accent6">
                    <a:lumMod val="50000"/>
                  </a:schemeClr>
                </a:solidFill>
              </a:rPr>
              <a:t> </a:t>
            </a:r>
            <a:r>
              <a:rPr lang="en-US" sz="3200" b="1" smtClean="0">
                <a:solidFill>
                  <a:schemeClr val="accent6">
                    <a:lumMod val="50000"/>
                  </a:schemeClr>
                </a:solidFill>
              </a:rPr>
              <a:t> Tools</a:t>
            </a:r>
            <a:endParaRPr lang="en-US" sz="2800">
              <a:solidFill>
                <a:schemeClr val="accent6">
                  <a:lumMod val="50000"/>
                </a:schemeClr>
              </a:solidFill>
            </a:endParaRPr>
          </a:p>
        </p:txBody>
      </p:sp>
      <p:sp>
        <p:nvSpPr>
          <p:cNvPr id="10" name="Arredondar Retângulo em um Canto Diagonal 9"/>
          <p:cNvSpPr/>
          <p:nvPr/>
        </p:nvSpPr>
        <p:spPr>
          <a:xfrm>
            <a:off x="395537" y="1565503"/>
            <a:ext cx="8352928" cy="4887833"/>
          </a:xfrm>
          <a:prstGeom prst="round2Diag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numCol="1" rtlCol="0" anchor="t"/>
          <a:lstStyle/>
          <a:p>
            <a:pPr marL="457200" indent="-457200">
              <a:buFont typeface="+mj-lt"/>
              <a:buAutoNum type="arabicPeriod"/>
            </a:pPr>
            <a:endParaRPr lang="en-US" sz="2000" b="1" smtClean="0">
              <a:solidFill>
                <a:schemeClr val="tx1"/>
              </a:solidFill>
            </a:endParaRPr>
          </a:p>
          <a:p>
            <a:pPr marL="457200" indent="-457200">
              <a:buFont typeface="+mj-lt"/>
              <a:buAutoNum type="arabicPeriod"/>
            </a:pPr>
            <a:r>
              <a:rPr lang="en-US" sz="2000" b="1" smtClean="0">
                <a:solidFill>
                  <a:schemeClr val="tx1"/>
                </a:solidFill>
              </a:rPr>
              <a:t>MULTIMETERS</a:t>
            </a:r>
          </a:p>
          <a:p>
            <a:pPr marL="457200" indent="-457200">
              <a:buFont typeface="+mj-lt"/>
              <a:buAutoNum type="arabicPeriod"/>
            </a:pPr>
            <a:endParaRPr lang="en-US" sz="2000" b="1" smtClean="0">
              <a:solidFill>
                <a:schemeClr val="tx1"/>
              </a:solidFill>
            </a:endParaRPr>
          </a:p>
          <a:p>
            <a:pPr marL="457200" indent="-457200">
              <a:buFont typeface="+mj-lt"/>
              <a:buAutoNum type="arabicPeriod"/>
            </a:pPr>
            <a:r>
              <a:rPr lang="en-US" sz="2000" b="1" smtClean="0">
                <a:solidFill>
                  <a:schemeClr val="tx1"/>
                </a:solidFill>
              </a:rPr>
              <a:t>TOOLS CABLES (Cutting pliers, needle-nose pliers, screwdriver, phillips screwdriver, etc.)</a:t>
            </a:r>
          </a:p>
          <a:p>
            <a:pPr marL="457200" indent="-457200">
              <a:buFont typeface="+mj-lt"/>
              <a:buAutoNum type="arabicPeriod"/>
            </a:pPr>
            <a:endParaRPr lang="en-US" sz="2000" b="1" smtClean="0">
              <a:solidFill>
                <a:schemeClr val="tx1"/>
              </a:solidFill>
            </a:endParaRPr>
          </a:p>
          <a:p>
            <a:pPr marL="457200" indent="-457200">
              <a:buFont typeface="+mj-lt"/>
              <a:buAutoNum type="arabicPeriod"/>
            </a:pPr>
            <a:r>
              <a:rPr lang="en-US" sz="2000" b="1" smtClean="0">
                <a:solidFill>
                  <a:schemeClr val="tx1"/>
                </a:solidFill>
              </a:rPr>
              <a:t>DATA CABLE</a:t>
            </a:r>
          </a:p>
          <a:p>
            <a:pPr marL="457200" indent="-457200">
              <a:buFont typeface="+mj-lt"/>
              <a:buAutoNum type="arabicPeriod"/>
            </a:pPr>
            <a:endParaRPr lang="en-US" sz="2000" b="1" smtClean="0">
              <a:solidFill>
                <a:schemeClr val="tx1"/>
              </a:solidFill>
            </a:endParaRPr>
          </a:p>
          <a:p>
            <a:pPr marL="457200" indent="-457200">
              <a:buFont typeface="+mj-lt"/>
              <a:buAutoNum type="arabicPeriod"/>
            </a:pPr>
            <a:r>
              <a:rPr lang="en-US" sz="2000" b="1" smtClean="0">
                <a:solidFill>
                  <a:schemeClr val="tx1"/>
                </a:solidFill>
              </a:rPr>
              <a:t>MANUALS</a:t>
            </a:r>
          </a:p>
          <a:p>
            <a:pPr marL="457200" indent="-457200">
              <a:buFont typeface="+mj-lt"/>
              <a:buAutoNum type="arabicPeriod"/>
            </a:pPr>
            <a:endParaRPr lang="en-US" sz="2000" b="1" smtClean="0">
              <a:solidFill>
                <a:schemeClr val="tx1"/>
              </a:solidFill>
            </a:endParaRPr>
          </a:p>
          <a:p>
            <a:pPr marL="457200" indent="-457200">
              <a:buFont typeface="+mj-lt"/>
              <a:buAutoNum type="arabicPeriod"/>
            </a:pPr>
            <a:r>
              <a:rPr lang="en-US" sz="2000" b="1" smtClean="0">
                <a:solidFill>
                  <a:schemeClr val="tx1"/>
                </a:solidFill>
              </a:rPr>
              <a:t>SOFTWARE TOOLS</a:t>
            </a:r>
          </a:p>
          <a:p>
            <a:pPr marL="457200" indent="-457200">
              <a:buFont typeface="+mj-lt"/>
              <a:buAutoNum type="arabicPeriod"/>
            </a:pPr>
            <a:endParaRPr lang="en-US" sz="2000" b="1" smtClean="0">
              <a:solidFill>
                <a:schemeClr val="tx1"/>
              </a:solidFill>
            </a:endParaRPr>
          </a:p>
          <a:p>
            <a:pPr marL="457200" indent="-457200">
              <a:buFont typeface="+mj-lt"/>
              <a:buAutoNum type="arabicPeriod"/>
            </a:pPr>
            <a:r>
              <a:rPr lang="en-US" sz="2000" b="1" smtClean="0">
                <a:solidFill>
                  <a:schemeClr val="tx1"/>
                </a:solidFill>
              </a:rPr>
              <a:t>BACKUP (if possible)</a:t>
            </a:r>
            <a:endParaRPr lang="en-US" sz="2000" b="1">
              <a:solidFill>
                <a:schemeClr val="tx1"/>
              </a:solidFill>
            </a:endParaRPr>
          </a:p>
        </p:txBody>
      </p:sp>
    </p:spTree>
    <p:extLst>
      <p:ext uri="{BB962C8B-B14F-4D97-AF65-F5344CB8AC3E}">
        <p14:creationId xmlns:p14="http://schemas.microsoft.com/office/powerpoint/2010/main" val="294161059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3"/>
          <p:cNvSpPr>
            <a:spLocks noGrp="1"/>
          </p:cNvSpPr>
          <p:nvPr>
            <p:ph type="sldNum" sz="quarter" idx="12"/>
          </p:nvPr>
        </p:nvSpPr>
        <p:spPr/>
        <p:txBody>
          <a:bodyPr/>
          <a:lstStyle/>
          <a:p>
            <a:fld id="{C3D7ECC1-64DB-4830-A5F0-B13E67A92AC5}" type="slidenum">
              <a:rPr lang="pt-BR" b="1" smtClean="0"/>
              <a:pPr/>
              <a:t>24</a:t>
            </a:fld>
            <a:endParaRPr lang="pt-BR" b="1"/>
          </a:p>
        </p:txBody>
      </p:sp>
      <p:sp>
        <p:nvSpPr>
          <p:cNvPr id="3" name="CaixaDeTexto 2"/>
          <p:cNvSpPr txBox="1"/>
          <p:nvPr/>
        </p:nvSpPr>
        <p:spPr>
          <a:xfrm>
            <a:off x="395537" y="1484784"/>
            <a:ext cx="8352928" cy="400110"/>
          </a:xfrm>
          <a:prstGeom prst="rect">
            <a:avLst/>
          </a:prstGeom>
          <a:noFill/>
        </p:spPr>
        <p:txBody>
          <a:bodyPr wrap="square" rtlCol="0">
            <a:spAutoFit/>
          </a:bodyPr>
          <a:lstStyle/>
          <a:p>
            <a:r>
              <a:rPr lang="pt-BR" sz="2000"/>
              <a:t> </a:t>
            </a:r>
            <a:endParaRPr lang="pt-BR"/>
          </a:p>
        </p:txBody>
      </p:sp>
      <p:sp>
        <p:nvSpPr>
          <p:cNvPr id="8" name="Retângulo 7"/>
          <p:cNvSpPr/>
          <p:nvPr/>
        </p:nvSpPr>
        <p:spPr>
          <a:xfrm>
            <a:off x="13648" y="13647"/>
            <a:ext cx="9000000" cy="721439"/>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pt-BR" sz="2400" b="1" smtClean="0">
                <a:solidFill>
                  <a:schemeClr val="tx1"/>
                </a:solidFill>
              </a:rPr>
              <a:t>INSTALLATION</a:t>
            </a:r>
            <a:endParaRPr lang="pt-BR" sz="2400" b="1">
              <a:solidFill>
                <a:schemeClr val="tx1"/>
              </a:solidFill>
            </a:endParaRPr>
          </a:p>
        </p:txBody>
      </p:sp>
      <p:pic>
        <p:nvPicPr>
          <p:cNvPr id="7" name="Picture 1" descr="EzTechLogo.gif"/>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5537" y="119857"/>
            <a:ext cx="1178689" cy="509017"/>
          </a:xfrm>
          <a:prstGeom prst="rect">
            <a:avLst/>
          </a:prstGeom>
          <a:noFill/>
          <a:ln>
            <a:noFill/>
          </a:ln>
          <a:extLst/>
        </p:spPr>
      </p:pic>
      <p:sp>
        <p:nvSpPr>
          <p:cNvPr id="6" name="CaixaDeTexto 5"/>
          <p:cNvSpPr txBox="1"/>
          <p:nvPr/>
        </p:nvSpPr>
        <p:spPr>
          <a:xfrm>
            <a:off x="395537" y="1484784"/>
            <a:ext cx="8352928" cy="400110"/>
          </a:xfrm>
          <a:prstGeom prst="rect">
            <a:avLst/>
          </a:prstGeom>
          <a:noFill/>
        </p:spPr>
        <p:txBody>
          <a:bodyPr wrap="square" rtlCol="0">
            <a:spAutoFit/>
          </a:bodyPr>
          <a:lstStyle/>
          <a:p>
            <a:r>
              <a:rPr lang="pt-BR" sz="2000"/>
              <a:t> </a:t>
            </a:r>
            <a:endParaRPr lang="pt-BR"/>
          </a:p>
        </p:txBody>
      </p:sp>
      <p:sp>
        <p:nvSpPr>
          <p:cNvPr id="9" name="CaixaDeTexto 8"/>
          <p:cNvSpPr txBox="1"/>
          <p:nvPr/>
        </p:nvSpPr>
        <p:spPr>
          <a:xfrm>
            <a:off x="165466" y="980728"/>
            <a:ext cx="8727013" cy="584775"/>
          </a:xfrm>
          <a:prstGeom prst="rect">
            <a:avLst/>
          </a:prstGeom>
          <a:noFill/>
        </p:spPr>
        <p:txBody>
          <a:bodyPr wrap="square" rtlCol="0">
            <a:spAutoFit/>
          </a:bodyPr>
          <a:lstStyle/>
          <a:p>
            <a:r>
              <a:rPr lang="pt-BR" sz="3200">
                <a:solidFill>
                  <a:schemeClr val="accent6">
                    <a:lumMod val="50000"/>
                  </a:schemeClr>
                </a:solidFill>
              </a:rPr>
              <a:t> </a:t>
            </a:r>
            <a:r>
              <a:rPr lang="pt-BR" sz="3200" b="1">
                <a:solidFill>
                  <a:schemeClr val="accent6">
                    <a:lumMod val="50000"/>
                  </a:schemeClr>
                </a:solidFill>
              </a:rPr>
              <a:t> </a:t>
            </a:r>
            <a:r>
              <a:rPr lang="pt-BR" sz="3200" b="1" smtClean="0">
                <a:solidFill>
                  <a:schemeClr val="accent6">
                    <a:lumMod val="50000"/>
                  </a:schemeClr>
                </a:solidFill>
              </a:rPr>
              <a:t>Tools</a:t>
            </a:r>
            <a:endParaRPr lang="pt-BR" sz="2800">
              <a:solidFill>
                <a:schemeClr val="accent6">
                  <a:lumMod val="50000"/>
                </a:schemeClr>
              </a:solidFill>
            </a:endParaRPr>
          </a:p>
        </p:txBody>
      </p:sp>
      <p:pic>
        <p:nvPicPr>
          <p:cNvPr id="11" name="Picture 20" descr="Multímetro.gif"/>
          <p:cNvPicPr>
            <a:picLocks noChangeAspect="1"/>
          </p:cNvPicPr>
          <p:nvPr/>
        </p:nvPicPr>
        <p:blipFill>
          <a:blip r:embed="rId3" cstate="print"/>
          <a:stretch>
            <a:fillRect/>
          </a:stretch>
        </p:blipFill>
        <p:spPr>
          <a:xfrm>
            <a:off x="340303" y="1545386"/>
            <a:ext cx="2304164" cy="5112568"/>
          </a:xfrm>
          <a:prstGeom prst="rect">
            <a:avLst/>
          </a:prstGeom>
        </p:spPr>
      </p:pic>
      <p:sp>
        <p:nvSpPr>
          <p:cNvPr id="12" name="TextBox 15"/>
          <p:cNvSpPr txBox="1"/>
          <p:nvPr/>
        </p:nvSpPr>
        <p:spPr>
          <a:xfrm>
            <a:off x="2771800" y="2084944"/>
            <a:ext cx="5544616" cy="3323987"/>
          </a:xfrm>
          <a:prstGeom prst="rect">
            <a:avLst/>
          </a:prstGeom>
          <a:noFill/>
        </p:spPr>
        <p:txBody>
          <a:bodyPr wrap="square" rtlCol="0" anchor="ctr" anchorCtr="1">
            <a:spAutoFit/>
          </a:bodyPr>
          <a:lstStyle/>
          <a:p>
            <a:r>
              <a:rPr lang="pt-BR" sz="2000" b="1" smtClean="0">
                <a:solidFill>
                  <a:schemeClr val="tx1">
                    <a:lumMod val="75000"/>
                    <a:lumOff val="25000"/>
                  </a:schemeClr>
                </a:solidFill>
              </a:rPr>
              <a:t>TYPES OF METERING APPLICABLE IN AUTOMATION</a:t>
            </a:r>
          </a:p>
          <a:p>
            <a:endParaRPr lang="pt-BR" sz="2000" smtClean="0">
              <a:solidFill>
                <a:schemeClr val="tx1">
                  <a:lumMod val="75000"/>
                  <a:lumOff val="25000"/>
                </a:schemeClr>
              </a:solidFill>
            </a:endParaRPr>
          </a:p>
          <a:p>
            <a:pPr marL="285750" indent="-285750">
              <a:spcBef>
                <a:spcPts val="600"/>
              </a:spcBef>
              <a:buFont typeface="Wingdings"/>
              <a:buChar char=""/>
            </a:pPr>
            <a:r>
              <a:rPr lang="pt-BR" sz="2000" smtClean="0">
                <a:solidFill>
                  <a:schemeClr val="tx1">
                    <a:lumMod val="75000"/>
                    <a:lumOff val="25000"/>
                  </a:schemeClr>
                </a:solidFill>
              </a:rPr>
              <a:t>DC VOLTAGE</a:t>
            </a:r>
          </a:p>
          <a:p>
            <a:pPr marL="285750" indent="-285750">
              <a:spcBef>
                <a:spcPts val="600"/>
              </a:spcBef>
              <a:buFont typeface="Wingdings"/>
              <a:buChar char=""/>
            </a:pPr>
            <a:endParaRPr lang="pt-BR" sz="2000" smtClean="0">
              <a:solidFill>
                <a:schemeClr val="tx1">
                  <a:lumMod val="75000"/>
                  <a:lumOff val="25000"/>
                </a:schemeClr>
              </a:solidFill>
            </a:endParaRPr>
          </a:p>
          <a:p>
            <a:pPr marL="285750" indent="-285750">
              <a:buFont typeface="Wingdings"/>
              <a:buChar char=""/>
            </a:pPr>
            <a:r>
              <a:rPr lang="pt-BR" sz="2000" smtClean="0">
                <a:solidFill>
                  <a:schemeClr val="tx1">
                    <a:lumMod val="75000"/>
                    <a:lumOff val="25000"/>
                  </a:schemeClr>
                </a:solidFill>
              </a:rPr>
              <a:t>AC VOLTAGE</a:t>
            </a:r>
          </a:p>
          <a:p>
            <a:pPr marL="285750" indent="-285750">
              <a:buFont typeface="Wingdings"/>
              <a:buChar char=""/>
            </a:pPr>
            <a:endParaRPr lang="pt-BR" sz="2000" smtClean="0">
              <a:solidFill>
                <a:schemeClr val="tx1">
                  <a:lumMod val="75000"/>
                  <a:lumOff val="25000"/>
                </a:schemeClr>
              </a:solidFill>
            </a:endParaRPr>
          </a:p>
          <a:p>
            <a:pPr marL="285750" indent="-285750">
              <a:buFont typeface="Wingdings"/>
              <a:buChar char=""/>
            </a:pPr>
            <a:r>
              <a:rPr lang="pt-BR" sz="2000" smtClean="0">
                <a:solidFill>
                  <a:schemeClr val="tx1">
                    <a:lumMod val="75000"/>
                    <a:lumOff val="25000"/>
                  </a:schemeClr>
                </a:solidFill>
              </a:rPr>
              <a:t>OHMS</a:t>
            </a:r>
          </a:p>
          <a:p>
            <a:pPr marL="285750" indent="-285750">
              <a:buFont typeface="Wingdings"/>
              <a:buChar char=""/>
            </a:pPr>
            <a:endParaRPr lang="pt-BR" sz="2000" smtClean="0">
              <a:solidFill>
                <a:schemeClr val="tx1">
                  <a:lumMod val="75000"/>
                  <a:lumOff val="25000"/>
                </a:schemeClr>
              </a:solidFill>
            </a:endParaRPr>
          </a:p>
          <a:p>
            <a:r>
              <a:rPr lang="pt-BR" sz="2000" smtClean="0">
                <a:solidFill>
                  <a:schemeClr val="tx1">
                    <a:lumMod val="75000"/>
                    <a:lumOff val="25000"/>
                  </a:schemeClr>
                </a:solidFill>
                <a:sym typeface="Wingdings"/>
              </a:rPr>
              <a:t> </a:t>
            </a:r>
            <a:r>
              <a:rPr lang="pt-BR" sz="2000" smtClean="0">
                <a:solidFill>
                  <a:schemeClr val="tx1">
                    <a:lumMod val="75000"/>
                    <a:lumOff val="25000"/>
                  </a:schemeClr>
                </a:solidFill>
              </a:rPr>
              <a:t> DIODE SCALE</a:t>
            </a:r>
            <a:endParaRPr lang="pt-BR" sz="2000">
              <a:solidFill>
                <a:schemeClr val="tx1">
                  <a:lumMod val="75000"/>
                  <a:lumOff val="25000"/>
                </a:schemeClr>
              </a:solidFill>
            </a:endParaRPr>
          </a:p>
        </p:txBody>
      </p:sp>
    </p:spTree>
    <p:extLst>
      <p:ext uri="{BB962C8B-B14F-4D97-AF65-F5344CB8AC3E}">
        <p14:creationId xmlns:p14="http://schemas.microsoft.com/office/powerpoint/2010/main" val="15368154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3"/>
          <p:cNvSpPr>
            <a:spLocks noGrp="1"/>
          </p:cNvSpPr>
          <p:nvPr>
            <p:ph type="sldNum" sz="quarter" idx="12"/>
          </p:nvPr>
        </p:nvSpPr>
        <p:spPr/>
        <p:txBody>
          <a:bodyPr/>
          <a:lstStyle/>
          <a:p>
            <a:fld id="{C3D7ECC1-64DB-4830-A5F0-B13E67A92AC5}" type="slidenum">
              <a:rPr lang="en-US" b="1" smtClean="0"/>
              <a:pPr/>
              <a:t>25</a:t>
            </a:fld>
            <a:endParaRPr lang="en-US" b="1"/>
          </a:p>
        </p:txBody>
      </p:sp>
      <p:sp>
        <p:nvSpPr>
          <p:cNvPr id="3" name="CaixaDeTexto 2"/>
          <p:cNvSpPr txBox="1"/>
          <p:nvPr/>
        </p:nvSpPr>
        <p:spPr>
          <a:xfrm>
            <a:off x="395537" y="1484784"/>
            <a:ext cx="8352928" cy="400110"/>
          </a:xfrm>
          <a:prstGeom prst="rect">
            <a:avLst/>
          </a:prstGeom>
          <a:noFill/>
        </p:spPr>
        <p:txBody>
          <a:bodyPr wrap="square" rtlCol="0">
            <a:spAutoFit/>
          </a:bodyPr>
          <a:lstStyle/>
          <a:p>
            <a:r>
              <a:rPr lang="en-US" sz="2000" smtClean="0"/>
              <a:t> </a:t>
            </a:r>
            <a:endParaRPr lang="en-US"/>
          </a:p>
        </p:txBody>
      </p:sp>
      <p:sp>
        <p:nvSpPr>
          <p:cNvPr id="8" name="Retângulo 7"/>
          <p:cNvSpPr/>
          <p:nvPr/>
        </p:nvSpPr>
        <p:spPr>
          <a:xfrm>
            <a:off x="13648" y="13647"/>
            <a:ext cx="9000000" cy="721439"/>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400" b="1" smtClean="0">
                <a:solidFill>
                  <a:schemeClr val="tx1"/>
                </a:solidFill>
              </a:rPr>
              <a:t>INSTALLATION</a:t>
            </a:r>
            <a:endParaRPr lang="en-US" sz="2400" b="1">
              <a:solidFill>
                <a:schemeClr val="tx1"/>
              </a:solidFill>
            </a:endParaRPr>
          </a:p>
        </p:txBody>
      </p:sp>
      <p:pic>
        <p:nvPicPr>
          <p:cNvPr id="7" name="Picture 1" descr="EzTechLogo.gif"/>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5537" y="119857"/>
            <a:ext cx="1178689" cy="509017"/>
          </a:xfrm>
          <a:prstGeom prst="rect">
            <a:avLst/>
          </a:prstGeom>
          <a:noFill/>
          <a:ln>
            <a:noFill/>
          </a:ln>
          <a:extLst/>
        </p:spPr>
      </p:pic>
      <p:sp>
        <p:nvSpPr>
          <p:cNvPr id="6" name="CaixaDeTexto 5"/>
          <p:cNvSpPr txBox="1"/>
          <p:nvPr/>
        </p:nvSpPr>
        <p:spPr>
          <a:xfrm>
            <a:off x="395537" y="1484784"/>
            <a:ext cx="8352928" cy="400110"/>
          </a:xfrm>
          <a:prstGeom prst="rect">
            <a:avLst/>
          </a:prstGeom>
          <a:noFill/>
        </p:spPr>
        <p:txBody>
          <a:bodyPr wrap="square" rtlCol="0">
            <a:spAutoFit/>
          </a:bodyPr>
          <a:lstStyle/>
          <a:p>
            <a:r>
              <a:rPr lang="en-US" sz="2000" smtClean="0"/>
              <a:t> </a:t>
            </a:r>
            <a:endParaRPr lang="en-US"/>
          </a:p>
        </p:txBody>
      </p:sp>
      <p:sp>
        <p:nvSpPr>
          <p:cNvPr id="9" name="CaixaDeTexto 8"/>
          <p:cNvSpPr txBox="1"/>
          <p:nvPr/>
        </p:nvSpPr>
        <p:spPr>
          <a:xfrm>
            <a:off x="165466" y="980728"/>
            <a:ext cx="8727013" cy="584775"/>
          </a:xfrm>
          <a:prstGeom prst="rect">
            <a:avLst/>
          </a:prstGeom>
          <a:noFill/>
        </p:spPr>
        <p:txBody>
          <a:bodyPr wrap="square" rtlCol="0">
            <a:spAutoFit/>
          </a:bodyPr>
          <a:lstStyle/>
          <a:p>
            <a:r>
              <a:rPr lang="en-US" sz="3200" smtClean="0">
                <a:solidFill>
                  <a:schemeClr val="accent6">
                    <a:lumMod val="50000"/>
                  </a:schemeClr>
                </a:solidFill>
              </a:rPr>
              <a:t> </a:t>
            </a:r>
            <a:r>
              <a:rPr lang="en-US" sz="3200" b="1" smtClean="0">
                <a:solidFill>
                  <a:schemeClr val="accent6">
                    <a:lumMod val="50000"/>
                  </a:schemeClr>
                </a:solidFill>
              </a:rPr>
              <a:t> Tools</a:t>
            </a:r>
            <a:endParaRPr lang="en-US" sz="2800">
              <a:solidFill>
                <a:schemeClr val="accent6">
                  <a:lumMod val="50000"/>
                </a:schemeClr>
              </a:solidFill>
            </a:endParaRPr>
          </a:p>
        </p:txBody>
      </p:sp>
      <p:sp>
        <p:nvSpPr>
          <p:cNvPr id="10" name="Arredondar Retângulo em um Canto Diagonal 9"/>
          <p:cNvSpPr/>
          <p:nvPr/>
        </p:nvSpPr>
        <p:spPr>
          <a:xfrm>
            <a:off x="395537" y="1565503"/>
            <a:ext cx="8352928" cy="4887833"/>
          </a:xfrm>
          <a:prstGeom prst="round2Diag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numCol="1" rtlCol="0" anchor="t"/>
          <a:lstStyle/>
          <a:p>
            <a:r>
              <a:rPr lang="en-US" sz="2000" b="1" dirty="0" smtClean="0">
                <a:solidFill>
                  <a:schemeClr val="tx1"/>
                </a:solidFill>
              </a:rPr>
              <a:t>With the Direct Current Voltage metering you can:</a:t>
            </a:r>
          </a:p>
          <a:p>
            <a:endParaRPr lang="en-US" sz="2000" b="1" dirty="0" smtClean="0">
              <a:solidFill>
                <a:schemeClr val="tx1"/>
              </a:solidFill>
            </a:endParaRPr>
          </a:p>
          <a:p>
            <a:endParaRPr lang="en-US" sz="2000" b="1" dirty="0" smtClean="0">
              <a:solidFill>
                <a:schemeClr val="tx1"/>
              </a:solidFill>
            </a:endParaRPr>
          </a:p>
          <a:p>
            <a:r>
              <a:rPr lang="en-US" sz="2000" b="1" dirty="0" smtClean="0">
                <a:solidFill>
                  <a:schemeClr val="tx1"/>
                </a:solidFill>
              </a:rPr>
              <a:t>Check if the cables are connected properly</a:t>
            </a:r>
            <a:br>
              <a:rPr lang="en-US" sz="2000" b="1" dirty="0" smtClean="0">
                <a:solidFill>
                  <a:schemeClr val="tx1"/>
                </a:solidFill>
              </a:rPr>
            </a:br>
            <a:r>
              <a:rPr lang="en-US" sz="2000" b="1" dirty="0" smtClean="0">
                <a:solidFill>
                  <a:schemeClr val="tx1"/>
                </a:solidFill>
              </a:rPr>
              <a:t>or inverted;</a:t>
            </a:r>
          </a:p>
          <a:p>
            <a:endParaRPr lang="en-US" sz="2000" b="1" dirty="0" smtClean="0">
              <a:solidFill>
                <a:schemeClr val="tx1"/>
              </a:solidFill>
            </a:endParaRPr>
          </a:p>
          <a:p>
            <a:r>
              <a:rPr lang="en-US" sz="2000" b="1" dirty="0" smtClean="0">
                <a:solidFill>
                  <a:schemeClr val="tx1"/>
                </a:solidFill>
              </a:rPr>
              <a:t>Check if the slot is working;</a:t>
            </a:r>
          </a:p>
          <a:p>
            <a:endParaRPr lang="en-US" sz="2000" b="1" dirty="0" smtClean="0">
              <a:solidFill>
                <a:schemeClr val="tx1"/>
              </a:solidFill>
            </a:endParaRPr>
          </a:p>
          <a:p>
            <a:r>
              <a:rPr lang="en-US" sz="2000" b="1" dirty="0" smtClean="0">
                <a:solidFill>
                  <a:schemeClr val="tx1"/>
                </a:solidFill>
              </a:rPr>
              <a:t>Check if the data cable is ruptured;</a:t>
            </a:r>
          </a:p>
          <a:p>
            <a:endParaRPr lang="en-US" sz="2000" b="1" dirty="0" smtClean="0">
              <a:solidFill>
                <a:schemeClr val="tx1"/>
              </a:solidFill>
            </a:endParaRPr>
          </a:p>
          <a:p>
            <a:r>
              <a:rPr lang="en-US" sz="2000" b="1" dirty="0" smtClean="0">
                <a:solidFill>
                  <a:schemeClr val="tx1"/>
                </a:solidFill>
              </a:rPr>
              <a:t>Check the possibility of having the pump’s</a:t>
            </a:r>
          </a:p>
          <a:p>
            <a:r>
              <a:rPr lang="en-US" sz="2000" b="1" dirty="0" smtClean="0">
                <a:solidFill>
                  <a:schemeClr val="tx1"/>
                </a:solidFill>
              </a:rPr>
              <a:t>CPU having a problem;</a:t>
            </a:r>
          </a:p>
          <a:p>
            <a:endParaRPr lang="en-US" sz="2000" b="1" dirty="0" smtClean="0">
              <a:solidFill>
                <a:schemeClr val="tx1"/>
              </a:solidFill>
            </a:endParaRPr>
          </a:p>
        </p:txBody>
      </p:sp>
      <p:grpSp>
        <p:nvGrpSpPr>
          <p:cNvPr id="14" name="Grupo 13"/>
          <p:cNvGrpSpPr/>
          <p:nvPr/>
        </p:nvGrpSpPr>
        <p:grpSpPr>
          <a:xfrm>
            <a:off x="7092280" y="2348880"/>
            <a:ext cx="1080000" cy="1080000"/>
            <a:chOff x="6444208" y="3645024"/>
            <a:chExt cx="1440000" cy="1440000"/>
          </a:xfrm>
        </p:grpSpPr>
        <p:sp>
          <p:nvSpPr>
            <p:cNvPr id="2" name="Elipse 1"/>
            <p:cNvSpPr/>
            <p:nvPr/>
          </p:nvSpPr>
          <p:spPr>
            <a:xfrm>
              <a:off x="6444208" y="3645024"/>
              <a:ext cx="1440000" cy="144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4400" b="1" smtClean="0">
                  <a:solidFill>
                    <a:schemeClr val="bg1"/>
                  </a:solidFill>
                </a:rPr>
                <a:t>V</a:t>
              </a:r>
              <a:endParaRPr lang="en-US" b="1">
                <a:solidFill>
                  <a:schemeClr val="bg1"/>
                </a:solidFill>
              </a:endParaRPr>
            </a:p>
          </p:txBody>
        </p:sp>
        <p:cxnSp>
          <p:nvCxnSpPr>
            <p:cNvPr id="11" name="Conector reto 10"/>
            <p:cNvCxnSpPr/>
            <p:nvPr/>
          </p:nvCxnSpPr>
          <p:spPr>
            <a:xfrm>
              <a:off x="6913143" y="3987648"/>
              <a:ext cx="480000"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6" name="Elipse 15"/>
          <p:cNvSpPr/>
          <p:nvPr/>
        </p:nvSpPr>
        <p:spPr>
          <a:xfrm>
            <a:off x="7092280" y="3741433"/>
            <a:ext cx="1080000" cy="108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Ins="0" bIns="0" rtlCol="0" anchor="ctr"/>
          <a:lstStyle/>
          <a:p>
            <a:pPr algn="ctr"/>
            <a:r>
              <a:rPr lang="en-US" sz="4000" b="1" smtClean="0">
                <a:solidFill>
                  <a:schemeClr val="bg1"/>
                </a:solidFill>
              </a:rPr>
              <a:t>V</a:t>
            </a:r>
            <a:r>
              <a:rPr lang="en-US" sz="2000" b="1" smtClean="0">
                <a:solidFill>
                  <a:schemeClr val="bg1"/>
                </a:solidFill>
              </a:rPr>
              <a:t>cc</a:t>
            </a:r>
            <a:endParaRPr lang="en-US" sz="1200" b="1" dirty="0">
              <a:solidFill>
                <a:schemeClr val="bg1"/>
              </a:solidFill>
            </a:endParaRPr>
          </a:p>
        </p:txBody>
      </p:sp>
      <p:sp>
        <p:nvSpPr>
          <p:cNvPr id="18" name="Elipse 17"/>
          <p:cNvSpPr/>
          <p:nvPr/>
        </p:nvSpPr>
        <p:spPr>
          <a:xfrm>
            <a:off x="7092280" y="5109745"/>
            <a:ext cx="1080000" cy="108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Ins="0" bIns="0" rtlCol="0" anchor="ctr"/>
          <a:lstStyle/>
          <a:p>
            <a:pPr algn="ctr"/>
            <a:r>
              <a:rPr lang="en-US" sz="4000" b="1" dirty="0" smtClean="0">
                <a:solidFill>
                  <a:schemeClr val="bg1"/>
                </a:solidFill>
              </a:rPr>
              <a:t>V</a:t>
            </a:r>
            <a:r>
              <a:rPr lang="en-US" sz="2000" b="1" dirty="0" smtClean="0">
                <a:solidFill>
                  <a:schemeClr val="bg1"/>
                </a:solidFill>
              </a:rPr>
              <a:t>dc</a:t>
            </a:r>
            <a:endParaRPr lang="en-US" sz="1200" b="1" dirty="0">
              <a:solidFill>
                <a:schemeClr val="bg1"/>
              </a:solidFill>
            </a:endParaRPr>
          </a:p>
        </p:txBody>
      </p:sp>
    </p:spTree>
    <p:extLst>
      <p:ext uri="{BB962C8B-B14F-4D97-AF65-F5344CB8AC3E}">
        <p14:creationId xmlns:p14="http://schemas.microsoft.com/office/powerpoint/2010/main" val="402789518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3"/>
          <p:cNvSpPr>
            <a:spLocks noGrp="1"/>
          </p:cNvSpPr>
          <p:nvPr>
            <p:ph type="sldNum" sz="quarter" idx="12"/>
          </p:nvPr>
        </p:nvSpPr>
        <p:spPr/>
        <p:txBody>
          <a:bodyPr/>
          <a:lstStyle/>
          <a:p>
            <a:fld id="{C3D7ECC1-64DB-4830-A5F0-B13E67A92AC5}" type="slidenum">
              <a:rPr lang="en-US" b="1" smtClean="0"/>
              <a:pPr/>
              <a:t>26</a:t>
            </a:fld>
            <a:endParaRPr lang="en-US" b="1"/>
          </a:p>
        </p:txBody>
      </p:sp>
      <p:sp>
        <p:nvSpPr>
          <p:cNvPr id="3" name="CaixaDeTexto 2"/>
          <p:cNvSpPr txBox="1"/>
          <p:nvPr/>
        </p:nvSpPr>
        <p:spPr>
          <a:xfrm>
            <a:off x="395537" y="1484784"/>
            <a:ext cx="8352928" cy="400110"/>
          </a:xfrm>
          <a:prstGeom prst="rect">
            <a:avLst/>
          </a:prstGeom>
          <a:noFill/>
        </p:spPr>
        <p:txBody>
          <a:bodyPr wrap="square" rtlCol="0">
            <a:spAutoFit/>
          </a:bodyPr>
          <a:lstStyle/>
          <a:p>
            <a:r>
              <a:rPr lang="en-US" sz="2000" smtClean="0"/>
              <a:t> </a:t>
            </a:r>
            <a:endParaRPr lang="en-US"/>
          </a:p>
        </p:txBody>
      </p:sp>
      <p:sp>
        <p:nvSpPr>
          <p:cNvPr id="8" name="Retângulo 7"/>
          <p:cNvSpPr/>
          <p:nvPr/>
        </p:nvSpPr>
        <p:spPr>
          <a:xfrm>
            <a:off x="13648" y="13647"/>
            <a:ext cx="9000000" cy="721439"/>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400" b="1" smtClean="0">
                <a:solidFill>
                  <a:schemeClr val="tx1"/>
                </a:solidFill>
              </a:rPr>
              <a:t>INSTALLATION</a:t>
            </a:r>
            <a:endParaRPr lang="en-US" sz="2400" b="1">
              <a:solidFill>
                <a:schemeClr val="tx1"/>
              </a:solidFill>
            </a:endParaRPr>
          </a:p>
        </p:txBody>
      </p:sp>
      <p:pic>
        <p:nvPicPr>
          <p:cNvPr id="7" name="Picture 1" descr="EzTechLogo.gif"/>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5537" y="119857"/>
            <a:ext cx="1178689" cy="509017"/>
          </a:xfrm>
          <a:prstGeom prst="rect">
            <a:avLst/>
          </a:prstGeom>
          <a:noFill/>
          <a:ln>
            <a:noFill/>
          </a:ln>
          <a:extLst/>
        </p:spPr>
      </p:pic>
      <p:sp>
        <p:nvSpPr>
          <p:cNvPr id="6" name="CaixaDeTexto 5"/>
          <p:cNvSpPr txBox="1"/>
          <p:nvPr/>
        </p:nvSpPr>
        <p:spPr>
          <a:xfrm>
            <a:off x="395537" y="1484784"/>
            <a:ext cx="8352928" cy="400110"/>
          </a:xfrm>
          <a:prstGeom prst="rect">
            <a:avLst/>
          </a:prstGeom>
          <a:noFill/>
        </p:spPr>
        <p:txBody>
          <a:bodyPr wrap="square" rtlCol="0">
            <a:spAutoFit/>
          </a:bodyPr>
          <a:lstStyle/>
          <a:p>
            <a:r>
              <a:rPr lang="en-US" sz="2000" smtClean="0"/>
              <a:t> </a:t>
            </a:r>
            <a:endParaRPr lang="en-US"/>
          </a:p>
        </p:txBody>
      </p:sp>
      <p:sp>
        <p:nvSpPr>
          <p:cNvPr id="9" name="CaixaDeTexto 8"/>
          <p:cNvSpPr txBox="1"/>
          <p:nvPr/>
        </p:nvSpPr>
        <p:spPr>
          <a:xfrm>
            <a:off x="165466" y="980728"/>
            <a:ext cx="8727013" cy="584775"/>
          </a:xfrm>
          <a:prstGeom prst="rect">
            <a:avLst/>
          </a:prstGeom>
          <a:noFill/>
        </p:spPr>
        <p:txBody>
          <a:bodyPr wrap="square" rtlCol="0">
            <a:spAutoFit/>
          </a:bodyPr>
          <a:lstStyle/>
          <a:p>
            <a:r>
              <a:rPr lang="en-US" sz="3200" smtClean="0">
                <a:solidFill>
                  <a:schemeClr val="accent6">
                    <a:lumMod val="50000"/>
                  </a:schemeClr>
                </a:solidFill>
              </a:rPr>
              <a:t> </a:t>
            </a:r>
            <a:r>
              <a:rPr lang="en-US" sz="3200" b="1" smtClean="0">
                <a:solidFill>
                  <a:schemeClr val="accent6">
                    <a:lumMod val="50000"/>
                  </a:schemeClr>
                </a:solidFill>
              </a:rPr>
              <a:t> Tools</a:t>
            </a:r>
            <a:endParaRPr lang="en-US" sz="2800">
              <a:solidFill>
                <a:schemeClr val="accent6">
                  <a:lumMod val="50000"/>
                </a:schemeClr>
              </a:solidFill>
            </a:endParaRPr>
          </a:p>
        </p:txBody>
      </p:sp>
      <p:sp>
        <p:nvSpPr>
          <p:cNvPr id="10" name="Arredondar Retângulo em um Canto Diagonal 9"/>
          <p:cNvSpPr/>
          <p:nvPr/>
        </p:nvSpPr>
        <p:spPr>
          <a:xfrm>
            <a:off x="395537" y="1565503"/>
            <a:ext cx="8352928" cy="4887833"/>
          </a:xfrm>
          <a:prstGeom prst="round2Diag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numCol="1" rtlCol="0" anchor="t"/>
          <a:lstStyle/>
          <a:p>
            <a:r>
              <a:rPr lang="en-US" sz="2000" b="1" smtClean="0">
                <a:solidFill>
                  <a:schemeClr val="tx1"/>
                </a:solidFill>
              </a:rPr>
              <a:t>With the Alternating Current Voltage metering you can:</a:t>
            </a:r>
          </a:p>
          <a:p>
            <a:endParaRPr lang="en-US" sz="2000" b="1" smtClean="0">
              <a:solidFill>
                <a:schemeClr val="tx1"/>
              </a:solidFill>
            </a:endParaRPr>
          </a:p>
          <a:p>
            <a:endParaRPr lang="en-US" sz="2000" b="1" smtClean="0">
              <a:solidFill>
                <a:schemeClr val="tx1"/>
              </a:solidFill>
            </a:endParaRPr>
          </a:p>
          <a:p>
            <a:r>
              <a:rPr lang="en-US" sz="2000" b="1" smtClean="0">
                <a:solidFill>
                  <a:schemeClr val="tx1"/>
                </a:solidFill>
              </a:rPr>
              <a:t>Check if the components power is adequate;</a:t>
            </a:r>
          </a:p>
          <a:p>
            <a:endParaRPr lang="en-US" sz="2000" b="1" smtClean="0">
              <a:solidFill>
                <a:schemeClr val="tx1"/>
              </a:solidFill>
            </a:endParaRPr>
          </a:p>
        </p:txBody>
      </p:sp>
      <p:sp>
        <p:nvSpPr>
          <p:cNvPr id="2" name="Elipse 1"/>
          <p:cNvSpPr/>
          <p:nvPr/>
        </p:nvSpPr>
        <p:spPr>
          <a:xfrm>
            <a:off x="6835795" y="2523371"/>
            <a:ext cx="1440000" cy="144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5400" b="1" smtClean="0">
                <a:solidFill>
                  <a:schemeClr val="bg1"/>
                </a:solidFill>
              </a:rPr>
              <a:t>V</a:t>
            </a:r>
            <a:endParaRPr lang="en-US" b="1">
              <a:solidFill>
                <a:schemeClr val="bg1"/>
              </a:solidFill>
            </a:endParaRPr>
          </a:p>
        </p:txBody>
      </p:sp>
      <p:sp>
        <p:nvSpPr>
          <p:cNvPr id="16" name="Elipse 15"/>
          <p:cNvSpPr/>
          <p:nvPr/>
        </p:nvSpPr>
        <p:spPr>
          <a:xfrm>
            <a:off x="6835795" y="4422714"/>
            <a:ext cx="1440000" cy="144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Ins="0" bIns="0" rtlCol="0" anchor="ctr"/>
          <a:lstStyle/>
          <a:p>
            <a:pPr algn="ctr"/>
            <a:r>
              <a:rPr lang="en-US" sz="5400" b="1" smtClean="0">
                <a:solidFill>
                  <a:schemeClr val="bg1"/>
                </a:solidFill>
              </a:rPr>
              <a:t>V</a:t>
            </a:r>
            <a:r>
              <a:rPr lang="en-US" sz="3200" b="1" smtClean="0">
                <a:solidFill>
                  <a:schemeClr val="bg1"/>
                </a:solidFill>
              </a:rPr>
              <a:t>ac</a:t>
            </a:r>
            <a:endParaRPr lang="en-US" b="1" dirty="0">
              <a:solidFill>
                <a:schemeClr val="bg1"/>
              </a:solidFill>
            </a:endParaRPr>
          </a:p>
        </p:txBody>
      </p:sp>
      <p:sp>
        <p:nvSpPr>
          <p:cNvPr id="5" name="CaixaDeTexto 4"/>
          <p:cNvSpPr txBox="1"/>
          <p:nvPr/>
        </p:nvSpPr>
        <p:spPr>
          <a:xfrm>
            <a:off x="7247835" y="2335232"/>
            <a:ext cx="633507" cy="1015663"/>
          </a:xfrm>
          <a:prstGeom prst="rect">
            <a:avLst/>
          </a:prstGeom>
          <a:noFill/>
        </p:spPr>
        <p:txBody>
          <a:bodyPr wrap="none" rtlCol="0">
            <a:spAutoFit/>
          </a:bodyPr>
          <a:lstStyle/>
          <a:p>
            <a:r>
              <a:rPr lang="en-US" sz="6000" smtClean="0">
                <a:solidFill>
                  <a:schemeClr val="bg1"/>
                </a:solidFill>
              </a:rPr>
              <a:t>~</a:t>
            </a:r>
            <a:endParaRPr lang="en-US" sz="2000">
              <a:solidFill>
                <a:schemeClr val="bg1"/>
              </a:solidFill>
            </a:endParaRPr>
          </a:p>
        </p:txBody>
      </p:sp>
    </p:spTree>
    <p:extLst>
      <p:ext uri="{BB962C8B-B14F-4D97-AF65-F5344CB8AC3E}">
        <p14:creationId xmlns:p14="http://schemas.microsoft.com/office/powerpoint/2010/main" val="389318451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3"/>
          <p:cNvSpPr>
            <a:spLocks noGrp="1"/>
          </p:cNvSpPr>
          <p:nvPr>
            <p:ph type="sldNum" sz="quarter" idx="12"/>
          </p:nvPr>
        </p:nvSpPr>
        <p:spPr/>
        <p:txBody>
          <a:bodyPr/>
          <a:lstStyle/>
          <a:p>
            <a:fld id="{C3D7ECC1-64DB-4830-A5F0-B13E67A92AC5}" type="slidenum">
              <a:rPr lang="en-US" b="1" smtClean="0"/>
              <a:pPr/>
              <a:t>27</a:t>
            </a:fld>
            <a:endParaRPr lang="en-US" b="1"/>
          </a:p>
        </p:txBody>
      </p:sp>
      <p:sp>
        <p:nvSpPr>
          <p:cNvPr id="3" name="CaixaDeTexto 2"/>
          <p:cNvSpPr txBox="1"/>
          <p:nvPr/>
        </p:nvSpPr>
        <p:spPr>
          <a:xfrm>
            <a:off x="395537" y="1484784"/>
            <a:ext cx="8352928" cy="400110"/>
          </a:xfrm>
          <a:prstGeom prst="rect">
            <a:avLst/>
          </a:prstGeom>
          <a:noFill/>
        </p:spPr>
        <p:txBody>
          <a:bodyPr wrap="square" rtlCol="0">
            <a:spAutoFit/>
          </a:bodyPr>
          <a:lstStyle/>
          <a:p>
            <a:r>
              <a:rPr lang="en-US" sz="2000" smtClean="0"/>
              <a:t> </a:t>
            </a:r>
            <a:endParaRPr lang="en-US"/>
          </a:p>
        </p:txBody>
      </p:sp>
      <p:sp>
        <p:nvSpPr>
          <p:cNvPr id="8" name="Retângulo 7"/>
          <p:cNvSpPr/>
          <p:nvPr/>
        </p:nvSpPr>
        <p:spPr>
          <a:xfrm>
            <a:off x="13648" y="13647"/>
            <a:ext cx="9000000" cy="721439"/>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400" b="1" smtClean="0">
                <a:solidFill>
                  <a:schemeClr val="tx1"/>
                </a:solidFill>
              </a:rPr>
              <a:t>INSTALLATION</a:t>
            </a:r>
            <a:endParaRPr lang="en-US" sz="2400" b="1">
              <a:solidFill>
                <a:schemeClr val="tx1"/>
              </a:solidFill>
            </a:endParaRPr>
          </a:p>
        </p:txBody>
      </p:sp>
      <p:pic>
        <p:nvPicPr>
          <p:cNvPr id="7" name="Picture 1" descr="EzTechLogo.gif"/>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5537" y="119857"/>
            <a:ext cx="1178689" cy="509017"/>
          </a:xfrm>
          <a:prstGeom prst="rect">
            <a:avLst/>
          </a:prstGeom>
          <a:noFill/>
          <a:ln>
            <a:noFill/>
          </a:ln>
          <a:extLst/>
        </p:spPr>
      </p:pic>
      <p:sp>
        <p:nvSpPr>
          <p:cNvPr id="6" name="CaixaDeTexto 5"/>
          <p:cNvSpPr txBox="1"/>
          <p:nvPr/>
        </p:nvSpPr>
        <p:spPr>
          <a:xfrm>
            <a:off x="395537" y="1484784"/>
            <a:ext cx="8352928" cy="400110"/>
          </a:xfrm>
          <a:prstGeom prst="rect">
            <a:avLst/>
          </a:prstGeom>
          <a:noFill/>
        </p:spPr>
        <p:txBody>
          <a:bodyPr wrap="square" rtlCol="0">
            <a:spAutoFit/>
          </a:bodyPr>
          <a:lstStyle/>
          <a:p>
            <a:r>
              <a:rPr lang="en-US" sz="2000" smtClean="0"/>
              <a:t> </a:t>
            </a:r>
            <a:endParaRPr lang="en-US"/>
          </a:p>
        </p:txBody>
      </p:sp>
      <p:sp>
        <p:nvSpPr>
          <p:cNvPr id="9" name="CaixaDeTexto 8"/>
          <p:cNvSpPr txBox="1"/>
          <p:nvPr/>
        </p:nvSpPr>
        <p:spPr>
          <a:xfrm>
            <a:off x="165466" y="980728"/>
            <a:ext cx="8727013" cy="584775"/>
          </a:xfrm>
          <a:prstGeom prst="rect">
            <a:avLst/>
          </a:prstGeom>
          <a:noFill/>
        </p:spPr>
        <p:txBody>
          <a:bodyPr wrap="square" rtlCol="0">
            <a:spAutoFit/>
          </a:bodyPr>
          <a:lstStyle/>
          <a:p>
            <a:r>
              <a:rPr lang="en-US" sz="3200" smtClean="0">
                <a:solidFill>
                  <a:schemeClr val="accent6">
                    <a:lumMod val="50000"/>
                  </a:schemeClr>
                </a:solidFill>
              </a:rPr>
              <a:t> </a:t>
            </a:r>
            <a:r>
              <a:rPr lang="en-US" sz="3200" b="1" smtClean="0">
                <a:solidFill>
                  <a:schemeClr val="accent6">
                    <a:lumMod val="50000"/>
                  </a:schemeClr>
                </a:solidFill>
              </a:rPr>
              <a:t> Tools</a:t>
            </a:r>
            <a:endParaRPr lang="en-US" sz="2800">
              <a:solidFill>
                <a:schemeClr val="accent6">
                  <a:lumMod val="50000"/>
                </a:schemeClr>
              </a:solidFill>
            </a:endParaRPr>
          </a:p>
        </p:txBody>
      </p:sp>
      <p:sp>
        <p:nvSpPr>
          <p:cNvPr id="10" name="Arredondar Retângulo em um Canto Diagonal 9"/>
          <p:cNvSpPr/>
          <p:nvPr/>
        </p:nvSpPr>
        <p:spPr>
          <a:xfrm>
            <a:off x="384591" y="1565503"/>
            <a:ext cx="8352928" cy="4887833"/>
          </a:xfrm>
          <a:prstGeom prst="round2Diag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numCol="1" rtlCol="0" anchor="t"/>
          <a:lstStyle/>
          <a:p>
            <a:r>
              <a:rPr lang="en-US" sz="2000" b="1" dirty="0" smtClean="0">
                <a:solidFill>
                  <a:schemeClr val="tx1"/>
                </a:solidFill>
              </a:rPr>
              <a:t>Typically: all you have to do to use the multimeter is to adjust the position on its center for which scale you want to measure.</a:t>
            </a:r>
          </a:p>
          <a:p>
            <a:endParaRPr lang="en-US" sz="2000" b="1" dirty="0" smtClean="0">
              <a:solidFill>
                <a:schemeClr val="tx1"/>
              </a:solidFill>
            </a:endParaRPr>
          </a:p>
          <a:p>
            <a:r>
              <a:rPr lang="en-US" sz="2000" b="1" dirty="0" smtClean="0">
                <a:solidFill>
                  <a:schemeClr val="tx1"/>
                </a:solidFill>
              </a:rPr>
              <a:t>After making sure of the position all you have to do is to place the test point probes on the metering points you want.</a:t>
            </a:r>
          </a:p>
          <a:p>
            <a:endParaRPr lang="en-US" sz="2400" b="1" dirty="0" smtClean="0">
              <a:solidFill>
                <a:schemeClr val="tx1"/>
              </a:solidFill>
            </a:endParaRPr>
          </a:p>
          <a:p>
            <a:endParaRPr lang="en-US" sz="2400" b="1" dirty="0" smtClean="0">
              <a:solidFill>
                <a:schemeClr val="tx1"/>
              </a:solidFill>
            </a:endParaRPr>
          </a:p>
        </p:txBody>
      </p:sp>
      <p:pic>
        <p:nvPicPr>
          <p:cNvPr id="12" name="Picture 20" descr="Multímetro.gif"/>
          <p:cNvPicPr>
            <a:picLocks noChangeAspect="1"/>
          </p:cNvPicPr>
          <p:nvPr/>
        </p:nvPicPr>
        <p:blipFill>
          <a:blip r:embed="rId3" cstate="print"/>
          <a:stretch>
            <a:fillRect/>
          </a:stretch>
        </p:blipFill>
        <p:spPr>
          <a:xfrm>
            <a:off x="2051720" y="3861048"/>
            <a:ext cx="1101440" cy="2443917"/>
          </a:xfrm>
          <a:prstGeom prst="rect">
            <a:avLst/>
          </a:prstGeom>
        </p:spPr>
      </p:pic>
      <p:grpSp>
        <p:nvGrpSpPr>
          <p:cNvPr id="7199" name="Grupo 7198"/>
          <p:cNvGrpSpPr/>
          <p:nvPr/>
        </p:nvGrpSpPr>
        <p:grpSpPr>
          <a:xfrm>
            <a:off x="2789216" y="4838575"/>
            <a:ext cx="2543729" cy="1083410"/>
            <a:chOff x="3563887" y="5218678"/>
            <a:chExt cx="2543729" cy="1083410"/>
          </a:xfrm>
        </p:grpSpPr>
        <p:sp>
          <p:nvSpPr>
            <p:cNvPr id="7197" name="Forma livre 7196"/>
            <p:cNvSpPr/>
            <p:nvPr/>
          </p:nvSpPr>
          <p:spPr>
            <a:xfrm>
              <a:off x="3563887" y="5272678"/>
              <a:ext cx="2226717" cy="1029410"/>
            </a:xfrm>
            <a:custGeom>
              <a:avLst/>
              <a:gdLst>
                <a:gd name="connsiteX0" fmla="*/ 0 w 1152616"/>
                <a:gd name="connsiteY0" fmla="*/ 928687 h 928687"/>
                <a:gd name="connsiteX1" fmla="*/ 1152525 w 1152616"/>
                <a:gd name="connsiteY1" fmla="*/ 419100 h 928687"/>
                <a:gd name="connsiteX2" fmla="*/ 66675 w 1152616"/>
                <a:gd name="connsiteY2" fmla="*/ 581025 h 928687"/>
                <a:gd name="connsiteX3" fmla="*/ 619125 w 1152616"/>
                <a:gd name="connsiteY3" fmla="*/ 0 h 928687"/>
                <a:gd name="connsiteX0" fmla="*/ 0 w 1152615"/>
                <a:gd name="connsiteY0" fmla="*/ 1233487 h 1233487"/>
                <a:gd name="connsiteX1" fmla="*/ 1152525 w 1152615"/>
                <a:gd name="connsiteY1" fmla="*/ 723900 h 1233487"/>
                <a:gd name="connsiteX2" fmla="*/ 66675 w 1152615"/>
                <a:gd name="connsiteY2" fmla="*/ 885825 h 1233487"/>
                <a:gd name="connsiteX3" fmla="*/ 638175 w 1152615"/>
                <a:gd name="connsiteY3" fmla="*/ 0 h 1233487"/>
                <a:gd name="connsiteX0" fmla="*/ 0 w 1152615"/>
                <a:gd name="connsiteY0" fmla="*/ 1247774 h 1247774"/>
                <a:gd name="connsiteX1" fmla="*/ 1152525 w 1152615"/>
                <a:gd name="connsiteY1" fmla="*/ 738187 h 1247774"/>
                <a:gd name="connsiteX2" fmla="*/ 66675 w 1152615"/>
                <a:gd name="connsiteY2" fmla="*/ 900112 h 1247774"/>
                <a:gd name="connsiteX3" fmla="*/ 657225 w 1152615"/>
                <a:gd name="connsiteY3" fmla="*/ 0 h 1247774"/>
                <a:gd name="connsiteX0" fmla="*/ 0 w 1994705"/>
                <a:gd name="connsiteY0" fmla="*/ 1275070 h 1275070"/>
                <a:gd name="connsiteX1" fmla="*/ 1152525 w 1994705"/>
                <a:gd name="connsiteY1" fmla="*/ 765483 h 1275070"/>
                <a:gd name="connsiteX2" fmla="*/ 66675 w 1994705"/>
                <a:gd name="connsiteY2" fmla="*/ 927408 h 1275070"/>
                <a:gd name="connsiteX3" fmla="*/ 1994705 w 1994705"/>
                <a:gd name="connsiteY3" fmla="*/ 0 h 1275070"/>
                <a:gd name="connsiteX0" fmla="*/ 0 w 1994705"/>
                <a:gd name="connsiteY0" fmla="*/ 1275070 h 1275070"/>
                <a:gd name="connsiteX1" fmla="*/ 1152525 w 1994705"/>
                <a:gd name="connsiteY1" fmla="*/ 765483 h 1275070"/>
                <a:gd name="connsiteX2" fmla="*/ 1226735 w 1994705"/>
                <a:gd name="connsiteY2" fmla="*/ 258668 h 1275070"/>
                <a:gd name="connsiteX3" fmla="*/ 1994705 w 1994705"/>
                <a:gd name="connsiteY3" fmla="*/ 0 h 1275070"/>
                <a:gd name="connsiteX0" fmla="*/ 0 w 1994705"/>
                <a:gd name="connsiteY0" fmla="*/ 1275070 h 1275070"/>
                <a:gd name="connsiteX1" fmla="*/ 1207116 w 1994705"/>
                <a:gd name="connsiteY1" fmla="*/ 970199 h 1275070"/>
                <a:gd name="connsiteX2" fmla="*/ 1226735 w 1994705"/>
                <a:gd name="connsiteY2" fmla="*/ 258668 h 1275070"/>
                <a:gd name="connsiteX3" fmla="*/ 1994705 w 1994705"/>
                <a:gd name="connsiteY3" fmla="*/ 0 h 1275070"/>
                <a:gd name="connsiteX0" fmla="*/ 0 w 2226717"/>
                <a:gd name="connsiteY0" fmla="*/ 1057101 h 1057101"/>
                <a:gd name="connsiteX1" fmla="*/ 1207116 w 2226717"/>
                <a:gd name="connsiteY1" fmla="*/ 752230 h 1057101"/>
                <a:gd name="connsiteX2" fmla="*/ 1226735 w 2226717"/>
                <a:gd name="connsiteY2" fmla="*/ 40699 h 1057101"/>
                <a:gd name="connsiteX3" fmla="*/ 2226717 w 2226717"/>
                <a:gd name="connsiteY3" fmla="*/ 27691 h 1057101"/>
                <a:gd name="connsiteX0" fmla="*/ 0 w 2226717"/>
                <a:gd name="connsiteY0" fmla="*/ 1029410 h 1029410"/>
                <a:gd name="connsiteX1" fmla="*/ 1207116 w 2226717"/>
                <a:gd name="connsiteY1" fmla="*/ 724539 h 1029410"/>
                <a:gd name="connsiteX2" fmla="*/ 1608873 w 2226717"/>
                <a:gd name="connsiteY2" fmla="*/ 231372 h 1029410"/>
                <a:gd name="connsiteX3" fmla="*/ 2226717 w 2226717"/>
                <a:gd name="connsiteY3" fmla="*/ 0 h 1029410"/>
              </a:gdLst>
              <a:ahLst/>
              <a:cxnLst>
                <a:cxn ang="0">
                  <a:pos x="connsiteX0" y="connsiteY0"/>
                </a:cxn>
                <a:cxn ang="0">
                  <a:pos x="connsiteX1" y="connsiteY1"/>
                </a:cxn>
                <a:cxn ang="0">
                  <a:pos x="connsiteX2" y="connsiteY2"/>
                </a:cxn>
                <a:cxn ang="0">
                  <a:pos x="connsiteX3" y="connsiteY3"/>
                </a:cxn>
              </a:cxnLst>
              <a:rect l="l" t="t" r="r" b="b"/>
              <a:pathLst>
                <a:path w="2226717" h="1029410">
                  <a:moveTo>
                    <a:pt x="0" y="1029410"/>
                  </a:moveTo>
                  <a:cubicBezTo>
                    <a:pt x="570706" y="803588"/>
                    <a:pt x="938971" y="857545"/>
                    <a:pt x="1207116" y="724539"/>
                  </a:cubicBezTo>
                  <a:cubicBezTo>
                    <a:pt x="1475261" y="591533"/>
                    <a:pt x="1438939" y="352129"/>
                    <a:pt x="1608873" y="231372"/>
                  </a:cubicBezTo>
                  <a:cubicBezTo>
                    <a:pt x="1778807" y="110615"/>
                    <a:pt x="2115592" y="87312"/>
                    <a:pt x="2226717" y="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ysClr val="windowText" lastClr="000000"/>
                  </a:solidFill>
                </a:ln>
              </a:endParaRPr>
            </a:p>
          </p:txBody>
        </p:sp>
        <p:grpSp>
          <p:nvGrpSpPr>
            <p:cNvPr id="7198" name="Grupo 7197"/>
            <p:cNvGrpSpPr/>
            <p:nvPr/>
          </p:nvGrpSpPr>
          <p:grpSpPr>
            <a:xfrm>
              <a:off x="5790604" y="5218678"/>
              <a:ext cx="317012" cy="108000"/>
              <a:chOff x="5790604" y="5218678"/>
              <a:chExt cx="317012" cy="108000"/>
            </a:xfrm>
          </p:grpSpPr>
          <p:sp>
            <p:nvSpPr>
              <p:cNvPr id="7195" name="Fluxograma: Atraso 7194"/>
              <p:cNvSpPr/>
              <p:nvPr/>
            </p:nvSpPr>
            <p:spPr>
              <a:xfrm>
                <a:off x="5790604" y="5218678"/>
                <a:ext cx="216000" cy="108000"/>
              </a:xfrm>
              <a:prstGeom prst="flowChartDelay">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96" name="Pentágono 7195"/>
              <p:cNvSpPr/>
              <p:nvPr/>
            </p:nvSpPr>
            <p:spPr>
              <a:xfrm>
                <a:off x="5999616" y="5254678"/>
                <a:ext cx="108000" cy="36000"/>
              </a:xfrm>
              <a:prstGeom prst="homePlat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64" name="Grupo 63"/>
          <p:cNvGrpSpPr/>
          <p:nvPr/>
        </p:nvGrpSpPr>
        <p:grpSpPr>
          <a:xfrm>
            <a:off x="2587271" y="4365104"/>
            <a:ext cx="2590741" cy="1556881"/>
            <a:chOff x="3563887" y="4745207"/>
            <a:chExt cx="2590741" cy="1556881"/>
          </a:xfrm>
        </p:grpSpPr>
        <p:sp>
          <p:nvSpPr>
            <p:cNvPr id="65" name="Forma livre 64"/>
            <p:cNvSpPr/>
            <p:nvPr/>
          </p:nvSpPr>
          <p:spPr>
            <a:xfrm>
              <a:off x="3563887" y="4783728"/>
              <a:ext cx="2296567" cy="1518360"/>
            </a:xfrm>
            <a:custGeom>
              <a:avLst/>
              <a:gdLst>
                <a:gd name="connsiteX0" fmla="*/ 0 w 1152616"/>
                <a:gd name="connsiteY0" fmla="*/ 928687 h 928687"/>
                <a:gd name="connsiteX1" fmla="*/ 1152525 w 1152616"/>
                <a:gd name="connsiteY1" fmla="*/ 419100 h 928687"/>
                <a:gd name="connsiteX2" fmla="*/ 66675 w 1152616"/>
                <a:gd name="connsiteY2" fmla="*/ 581025 h 928687"/>
                <a:gd name="connsiteX3" fmla="*/ 619125 w 1152616"/>
                <a:gd name="connsiteY3" fmla="*/ 0 h 928687"/>
                <a:gd name="connsiteX0" fmla="*/ 0 w 1152615"/>
                <a:gd name="connsiteY0" fmla="*/ 1233487 h 1233487"/>
                <a:gd name="connsiteX1" fmla="*/ 1152525 w 1152615"/>
                <a:gd name="connsiteY1" fmla="*/ 723900 h 1233487"/>
                <a:gd name="connsiteX2" fmla="*/ 66675 w 1152615"/>
                <a:gd name="connsiteY2" fmla="*/ 885825 h 1233487"/>
                <a:gd name="connsiteX3" fmla="*/ 638175 w 1152615"/>
                <a:gd name="connsiteY3" fmla="*/ 0 h 1233487"/>
                <a:gd name="connsiteX0" fmla="*/ 0 w 1152615"/>
                <a:gd name="connsiteY0" fmla="*/ 1247774 h 1247774"/>
                <a:gd name="connsiteX1" fmla="*/ 1152525 w 1152615"/>
                <a:gd name="connsiteY1" fmla="*/ 738187 h 1247774"/>
                <a:gd name="connsiteX2" fmla="*/ 66675 w 1152615"/>
                <a:gd name="connsiteY2" fmla="*/ 900112 h 1247774"/>
                <a:gd name="connsiteX3" fmla="*/ 657225 w 1152615"/>
                <a:gd name="connsiteY3" fmla="*/ 0 h 1247774"/>
                <a:gd name="connsiteX0" fmla="*/ 0 w 1994705"/>
                <a:gd name="connsiteY0" fmla="*/ 1275070 h 1275070"/>
                <a:gd name="connsiteX1" fmla="*/ 1152525 w 1994705"/>
                <a:gd name="connsiteY1" fmla="*/ 765483 h 1275070"/>
                <a:gd name="connsiteX2" fmla="*/ 66675 w 1994705"/>
                <a:gd name="connsiteY2" fmla="*/ 927408 h 1275070"/>
                <a:gd name="connsiteX3" fmla="*/ 1994705 w 1994705"/>
                <a:gd name="connsiteY3" fmla="*/ 0 h 1275070"/>
                <a:gd name="connsiteX0" fmla="*/ 0 w 1994705"/>
                <a:gd name="connsiteY0" fmla="*/ 1275070 h 1275070"/>
                <a:gd name="connsiteX1" fmla="*/ 1152525 w 1994705"/>
                <a:gd name="connsiteY1" fmla="*/ 765483 h 1275070"/>
                <a:gd name="connsiteX2" fmla="*/ 1226735 w 1994705"/>
                <a:gd name="connsiteY2" fmla="*/ 258668 h 1275070"/>
                <a:gd name="connsiteX3" fmla="*/ 1994705 w 1994705"/>
                <a:gd name="connsiteY3" fmla="*/ 0 h 1275070"/>
                <a:gd name="connsiteX0" fmla="*/ 0 w 1994705"/>
                <a:gd name="connsiteY0" fmla="*/ 1275070 h 1275070"/>
                <a:gd name="connsiteX1" fmla="*/ 1207116 w 1994705"/>
                <a:gd name="connsiteY1" fmla="*/ 970199 h 1275070"/>
                <a:gd name="connsiteX2" fmla="*/ 1226735 w 1994705"/>
                <a:gd name="connsiteY2" fmla="*/ 258668 h 1275070"/>
                <a:gd name="connsiteX3" fmla="*/ 1994705 w 1994705"/>
                <a:gd name="connsiteY3" fmla="*/ 0 h 1275070"/>
                <a:gd name="connsiteX0" fmla="*/ 0 w 2226717"/>
                <a:gd name="connsiteY0" fmla="*/ 1057101 h 1057101"/>
                <a:gd name="connsiteX1" fmla="*/ 1207116 w 2226717"/>
                <a:gd name="connsiteY1" fmla="*/ 752230 h 1057101"/>
                <a:gd name="connsiteX2" fmla="*/ 1226735 w 2226717"/>
                <a:gd name="connsiteY2" fmla="*/ 40699 h 1057101"/>
                <a:gd name="connsiteX3" fmla="*/ 2226717 w 2226717"/>
                <a:gd name="connsiteY3" fmla="*/ 27691 h 1057101"/>
                <a:gd name="connsiteX0" fmla="*/ 0 w 2226717"/>
                <a:gd name="connsiteY0" fmla="*/ 1029410 h 1029410"/>
                <a:gd name="connsiteX1" fmla="*/ 1207116 w 2226717"/>
                <a:gd name="connsiteY1" fmla="*/ 724539 h 1029410"/>
                <a:gd name="connsiteX2" fmla="*/ 1608873 w 2226717"/>
                <a:gd name="connsiteY2" fmla="*/ 231372 h 1029410"/>
                <a:gd name="connsiteX3" fmla="*/ 2226717 w 2226717"/>
                <a:gd name="connsiteY3" fmla="*/ 0 h 1029410"/>
                <a:gd name="connsiteX0" fmla="*/ 0 w 2296567"/>
                <a:gd name="connsiteY0" fmla="*/ 1518360 h 1518360"/>
                <a:gd name="connsiteX1" fmla="*/ 1207116 w 2296567"/>
                <a:gd name="connsiteY1" fmla="*/ 1213489 h 1518360"/>
                <a:gd name="connsiteX2" fmla="*/ 1608873 w 2296567"/>
                <a:gd name="connsiteY2" fmla="*/ 720322 h 1518360"/>
                <a:gd name="connsiteX3" fmla="*/ 2296567 w 2296567"/>
                <a:gd name="connsiteY3" fmla="*/ 0 h 1518360"/>
                <a:gd name="connsiteX0" fmla="*/ 0 w 2296567"/>
                <a:gd name="connsiteY0" fmla="*/ 1518360 h 1518360"/>
                <a:gd name="connsiteX1" fmla="*/ 1207116 w 2296567"/>
                <a:gd name="connsiteY1" fmla="*/ 1213489 h 1518360"/>
                <a:gd name="connsiteX2" fmla="*/ 1583473 w 2296567"/>
                <a:gd name="connsiteY2" fmla="*/ 663172 h 1518360"/>
                <a:gd name="connsiteX3" fmla="*/ 2296567 w 2296567"/>
                <a:gd name="connsiteY3" fmla="*/ 0 h 1518360"/>
                <a:gd name="connsiteX0" fmla="*/ 0 w 2296567"/>
                <a:gd name="connsiteY0" fmla="*/ 1518360 h 1518360"/>
                <a:gd name="connsiteX1" fmla="*/ 661016 w 2296567"/>
                <a:gd name="connsiteY1" fmla="*/ 635639 h 1518360"/>
                <a:gd name="connsiteX2" fmla="*/ 1583473 w 2296567"/>
                <a:gd name="connsiteY2" fmla="*/ 663172 h 1518360"/>
                <a:gd name="connsiteX3" fmla="*/ 2296567 w 2296567"/>
                <a:gd name="connsiteY3" fmla="*/ 0 h 1518360"/>
                <a:gd name="connsiteX0" fmla="*/ 0 w 2296567"/>
                <a:gd name="connsiteY0" fmla="*/ 1518360 h 1518360"/>
                <a:gd name="connsiteX1" fmla="*/ 895966 w 2296567"/>
                <a:gd name="connsiteY1" fmla="*/ 724539 h 1518360"/>
                <a:gd name="connsiteX2" fmla="*/ 1583473 w 2296567"/>
                <a:gd name="connsiteY2" fmla="*/ 663172 h 1518360"/>
                <a:gd name="connsiteX3" fmla="*/ 2296567 w 2296567"/>
                <a:gd name="connsiteY3" fmla="*/ 0 h 1518360"/>
                <a:gd name="connsiteX0" fmla="*/ 0 w 2296567"/>
                <a:gd name="connsiteY0" fmla="*/ 1518360 h 1518360"/>
                <a:gd name="connsiteX1" fmla="*/ 895966 w 2296567"/>
                <a:gd name="connsiteY1" fmla="*/ 724539 h 1518360"/>
                <a:gd name="connsiteX2" fmla="*/ 1246923 w 2296567"/>
                <a:gd name="connsiteY2" fmla="*/ 225022 h 1518360"/>
                <a:gd name="connsiteX3" fmla="*/ 2296567 w 2296567"/>
                <a:gd name="connsiteY3" fmla="*/ 0 h 1518360"/>
                <a:gd name="connsiteX0" fmla="*/ 0 w 2296567"/>
                <a:gd name="connsiteY0" fmla="*/ 1518360 h 1518360"/>
                <a:gd name="connsiteX1" fmla="*/ 1035666 w 2296567"/>
                <a:gd name="connsiteY1" fmla="*/ 959489 h 1518360"/>
                <a:gd name="connsiteX2" fmla="*/ 1246923 w 2296567"/>
                <a:gd name="connsiteY2" fmla="*/ 225022 h 1518360"/>
                <a:gd name="connsiteX3" fmla="*/ 2296567 w 2296567"/>
                <a:gd name="connsiteY3" fmla="*/ 0 h 1518360"/>
              </a:gdLst>
              <a:ahLst/>
              <a:cxnLst>
                <a:cxn ang="0">
                  <a:pos x="connsiteX0" y="connsiteY0"/>
                </a:cxn>
                <a:cxn ang="0">
                  <a:pos x="connsiteX1" y="connsiteY1"/>
                </a:cxn>
                <a:cxn ang="0">
                  <a:pos x="connsiteX2" y="connsiteY2"/>
                </a:cxn>
                <a:cxn ang="0">
                  <a:pos x="connsiteX3" y="connsiteY3"/>
                </a:cxn>
              </a:cxnLst>
              <a:rect l="l" t="t" r="r" b="b"/>
              <a:pathLst>
                <a:path w="2296567" h="1518360">
                  <a:moveTo>
                    <a:pt x="0" y="1518360"/>
                  </a:moveTo>
                  <a:cubicBezTo>
                    <a:pt x="570706" y="1292538"/>
                    <a:pt x="827846" y="1175045"/>
                    <a:pt x="1035666" y="959489"/>
                  </a:cubicBezTo>
                  <a:cubicBezTo>
                    <a:pt x="1243486" y="743933"/>
                    <a:pt x="1036773" y="384937"/>
                    <a:pt x="1246923" y="225022"/>
                  </a:cubicBezTo>
                  <a:cubicBezTo>
                    <a:pt x="1457073" y="65107"/>
                    <a:pt x="2185442" y="87312"/>
                    <a:pt x="2296567" y="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ysClr val="windowText" lastClr="000000"/>
                  </a:solidFill>
                </a:ln>
              </a:endParaRPr>
            </a:p>
          </p:txBody>
        </p:sp>
        <p:grpSp>
          <p:nvGrpSpPr>
            <p:cNvPr id="66" name="Grupo 65"/>
            <p:cNvGrpSpPr/>
            <p:nvPr/>
          </p:nvGrpSpPr>
          <p:grpSpPr>
            <a:xfrm>
              <a:off x="5837616" y="4745207"/>
              <a:ext cx="317012" cy="108000"/>
              <a:chOff x="5837616" y="4745207"/>
              <a:chExt cx="317012" cy="108000"/>
            </a:xfrm>
          </p:grpSpPr>
          <p:sp>
            <p:nvSpPr>
              <p:cNvPr id="67" name="Fluxograma: Atraso 66"/>
              <p:cNvSpPr/>
              <p:nvPr/>
            </p:nvSpPr>
            <p:spPr>
              <a:xfrm>
                <a:off x="5837616" y="4745207"/>
                <a:ext cx="216000" cy="108000"/>
              </a:xfrm>
              <a:prstGeom prst="flowChartDelay">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Pentágono 67"/>
              <p:cNvSpPr/>
              <p:nvPr/>
            </p:nvSpPr>
            <p:spPr>
              <a:xfrm>
                <a:off x="6046628" y="4781207"/>
                <a:ext cx="108000" cy="36000"/>
              </a:xfrm>
              <a:prstGeom prst="homePlat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69" name="Elipse 68"/>
          <p:cNvSpPr/>
          <p:nvPr/>
        </p:nvSpPr>
        <p:spPr>
          <a:xfrm>
            <a:off x="5332945" y="4766575"/>
            <a:ext cx="252000" cy="252000"/>
          </a:xfrm>
          <a:prstGeom prst="ellipse">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smtClean="0">
                <a:solidFill>
                  <a:srgbClr val="FF0000"/>
                </a:solidFill>
              </a:rPr>
              <a:t>+</a:t>
            </a:r>
            <a:endParaRPr lang="en-US" b="1">
              <a:solidFill>
                <a:srgbClr val="FF0000"/>
              </a:solidFill>
            </a:endParaRPr>
          </a:p>
        </p:txBody>
      </p:sp>
      <p:sp>
        <p:nvSpPr>
          <p:cNvPr id="70" name="Elipse 69"/>
          <p:cNvSpPr/>
          <p:nvPr/>
        </p:nvSpPr>
        <p:spPr>
          <a:xfrm>
            <a:off x="5178012" y="4293104"/>
            <a:ext cx="252000" cy="252000"/>
          </a:xfrm>
          <a:prstGeom prst="ellipse">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smtClean="0">
                <a:solidFill>
                  <a:schemeClr val="tx1"/>
                </a:solidFill>
              </a:rPr>
              <a:t>-</a:t>
            </a:r>
            <a:endParaRPr lang="en-US" b="1">
              <a:solidFill>
                <a:schemeClr val="tx1"/>
              </a:solidFill>
            </a:endParaRPr>
          </a:p>
        </p:txBody>
      </p:sp>
    </p:spTree>
    <p:extLst>
      <p:ext uri="{BB962C8B-B14F-4D97-AF65-F5344CB8AC3E}">
        <p14:creationId xmlns:p14="http://schemas.microsoft.com/office/powerpoint/2010/main" val="73434664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3"/>
          <p:cNvSpPr>
            <a:spLocks noGrp="1"/>
          </p:cNvSpPr>
          <p:nvPr>
            <p:ph type="sldNum" sz="quarter" idx="12"/>
          </p:nvPr>
        </p:nvSpPr>
        <p:spPr/>
        <p:txBody>
          <a:bodyPr/>
          <a:lstStyle/>
          <a:p>
            <a:fld id="{C3D7ECC1-64DB-4830-A5F0-B13E67A92AC5}" type="slidenum">
              <a:rPr lang="en-US" b="1" smtClean="0"/>
              <a:pPr/>
              <a:t>28</a:t>
            </a:fld>
            <a:endParaRPr lang="en-US" b="1"/>
          </a:p>
        </p:txBody>
      </p:sp>
      <p:sp>
        <p:nvSpPr>
          <p:cNvPr id="3" name="CaixaDeTexto 2"/>
          <p:cNvSpPr txBox="1"/>
          <p:nvPr/>
        </p:nvSpPr>
        <p:spPr>
          <a:xfrm>
            <a:off x="395537" y="1484784"/>
            <a:ext cx="8352928" cy="400110"/>
          </a:xfrm>
          <a:prstGeom prst="rect">
            <a:avLst/>
          </a:prstGeom>
          <a:noFill/>
        </p:spPr>
        <p:txBody>
          <a:bodyPr wrap="square" rtlCol="0">
            <a:spAutoFit/>
          </a:bodyPr>
          <a:lstStyle/>
          <a:p>
            <a:r>
              <a:rPr lang="en-US" sz="2000" smtClean="0"/>
              <a:t> </a:t>
            </a:r>
            <a:endParaRPr lang="en-US"/>
          </a:p>
        </p:txBody>
      </p:sp>
      <p:sp>
        <p:nvSpPr>
          <p:cNvPr id="8" name="Retângulo 7"/>
          <p:cNvSpPr/>
          <p:nvPr/>
        </p:nvSpPr>
        <p:spPr>
          <a:xfrm>
            <a:off x="13648" y="13647"/>
            <a:ext cx="9000000" cy="721439"/>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400" b="1" smtClean="0">
                <a:solidFill>
                  <a:schemeClr val="tx1"/>
                </a:solidFill>
              </a:rPr>
              <a:t>INSTALLATION</a:t>
            </a:r>
            <a:endParaRPr lang="en-US" sz="2400" b="1">
              <a:solidFill>
                <a:schemeClr val="tx1"/>
              </a:solidFill>
            </a:endParaRPr>
          </a:p>
        </p:txBody>
      </p:sp>
      <p:pic>
        <p:nvPicPr>
          <p:cNvPr id="7" name="Picture 1" descr="EzTechLogo.gif"/>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5537" y="119857"/>
            <a:ext cx="1178689" cy="509017"/>
          </a:xfrm>
          <a:prstGeom prst="rect">
            <a:avLst/>
          </a:prstGeom>
          <a:noFill/>
          <a:ln>
            <a:noFill/>
          </a:ln>
          <a:extLst/>
        </p:spPr>
      </p:pic>
      <p:sp>
        <p:nvSpPr>
          <p:cNvPr id="6" name="CaixaDeTexto 5"/>
          <p:cNvSpPr txBox="1"/>
          <p:nvPr/>
        </p:nvSpPr>
        <p:spPr>
          <a:xfrm>
            <a:off x="395537" y="1484784"/>
            <a:ext cx="8352928" cy="400110"/>
          </a:xfrm>
          <a:prstGeom prst="rect">
            <a:avLst/>
          </a:prstGeom>
          <a:noFill/>
        </p:spPr>
        <p:txBody>
          <a:bodyPr wrap="square" rtlCol="0">
            <a:spAutoFit/>
          </a:bodyPr>
          <a:lstStyle/>
          <a:p>
            <a:r>
              <a:rPr lang="en-US" sz="2000" smtClean="0"/>
              <a:t> </a:t>
            </a:r>
            <a:endParaRPr lang="en-US"/>
          </a:p>
        </p:txBody>
      </p:sp>
      <p:sp>
        <p:nvSpPr>
          <p:cNvPr id="9" name="CaixaDeTexto 8"/>
          <p:cNvSpPr txBox="1"/>
          <p:nvPr/>
        </p:nvSpPr>
        <p:spPr>
          <a:xfrm>
            <a:off x="165466" y="980728"/>
            <a:ext cx="8727013" cy="584775"/>
          </a:xfrm>
          <a:prstGeom prst="rect">
            <a:avLst/>
          </a:prstGeom>
          <a:noFill/>
        </p:spPr>
        <p:txBody>
          <a:bodyPr wrap="square" rtlCol="0">
            <a:spAutoFit/>
          </a:bodyPr>
          <a:lstStyle/>
          <a:p>
            <a:r>
              <a:rPr lang="en-US" sz="3200" smtClean="0">
                <a:solidFill>
                  <a:schemeClr val="accent6">
                    <a:lumMod val="50000"/>
                  </a:schemeClr>
                </a:solidFill>
              </a:rPr>
              <a:t> </a:t>
            </a:r>
            <a:r>
              <a:rPr lang="en-US" sz="3200" b="1" smtClean="0">
                <a:solidFill>
                  <a:schemeClr val="accent6">
                    <a:lumMod val="50000"/>
                  </a:schemeClr>
                </a:solidFill>
              </a:rPr>
              <a:t> Tools</a:t>
            </a:r>
            <a:endParaRPr lang="en-US" sz="2800">
              <a:solidFill>
                <a:schemeClr val="accent6">
                  <a:lumMod val="50000"/>
                </a:schemeClr>
              </a:solidFill>
            </a:endParaRPr>
          </a:p>
        </p:txBody>
      </p:sp>
      <p:sp>
        <p:nvSpPr>
          <p:cNvPr id="10" name="Arredondar Retângulo em um Canto Diagonal 9"/>
          <p:cNvSpPr/>
          <p:nvPr/>
        </p:nvSpPr>
        <p:spPr>
          <a:xfrm>
            <a:off x="395537" y="1565503"/>
            <a:ext cx="8352928" cy="4887833"/>
          </a:xfrm>
          <a:prstGeom prst="round2Diag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numCol="1" rtlCol="0" anchor="t"/>
          <a:lstStyle/>
          <a:p>
            <a:r>
              <a:rPr lang="en-US" sz="2000" b="1" dirty="0" smtClean="0">
                <a:solidFill>
                  <a:schemeClr val="tx1"/>
                </a:solidFill>
              </a:rPr>
              <a:t>The diode and resistance metering are much more specific and will only be used when requested.</a:t>
            </a:r>
          </a:p>
          <a:p>
            <a:endParaRPr lang="en-US" sz="2000" b="1" dirty="0" smtClean="0">
              <a:solidFill>
                <a:schemeClr val="tx1"/>
              </a:solidFill>
            </a:endParaRPr>
          </a:p>
          <a:p>
            <a:r>
              <a:rPr lang="en-US" sz="2000" b="1" dirty="0" smtClean="0">
                <a:solidFill>
                  <a:schemeClr val="tx1"/>
                </a:solidFill>
              </a:rPr>
              <a:t>The digital multimeter also works in different scales. With the pointer adjusted in the 20 Vdc scale the values on the display will vary between -20V and 20V, never exceeding those thresholds.</a:t>
            </a:r>
          </a:p>
          <a:p>
            <a:endParaRPr lang="en-US" sz="2000" b="1" dirty="0" smtClean="0">
              <a:solidFill>
                <a:schemeClr val="tx1"/>
              </a:solidFill>
            </a:endParaRPr>
          </a:p>
          <a:p>
            <a:r>
              <a:rPr lang="en-US" sz="2000" b="1" dirty="0" smtClean="0">
                <a:solidFill>
                  <a:schemeClr val="tx1"/>
                </a:solidFill>
              </a:rPr>
              <a:t>Also, the orientation of the positive and negative values when in Vdc is just a reference for knowing if the test points are connected directly or inversely to the polarities you are measuring.</a:t>
            </a:r>
          </a:p>
        </p:txBody>
      </p:sp>
    </p:spTree>
    <p:extLst>
      <p:ext uri="{BB962C8B-B14F-4D97-AF65-F5344CB8AC3E}">
        <p14:creationId xmlns:p14="http://schemas.microsoft.com/office/powerpoint/2010/main" val="295592509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3"/>
          <p:cNvSpPr>
            <a:spLocks noGrp="1"/>
          </p:cNvSpPr>
          <p:nvPr>
            <p:ph type="sldNum" sz="quarter" idx="12"/>
          </p:nvPr>
        </p:nvSpPr>
        <p:spPr/>
        <p:txBody>
          <a:bodyPr/>
          <a:lstStyle/>
          <a:p>
            <a:fld id="{C3D7ECC1-64DB-4830-A5F0-B13E67A92AC5}" type="slidenum">
              <a:rPr lang="en-US" b="1" smtClean="0"/>
              <a:pPr/>
              <a:t>29</a:t>
            </a:fld>
            <a:endParaRPr lang="en-US" b="1"/>
          </a:p>
        </p:txBody>
      </p:sp>
      <p:sp>
        <p:nvSpPr>
          <p:cNvPr id="3" name="CaixaDeTexto 2"/>
          <p:cNvSpPr txBox="1"/>
          <p:nvPr/>
        </p:nvSpPr>
        <p:spPr>
          <a:xfrm>
            <a:off x="395537" y="1484784"/>
            <a:ext cx="8352928" cy="400110"/>
          </a:xfrm>
          <a:prstGeom prst="rect">
            <a:avLst/>
          </a:prstGeom>
          <a:noFill/>
        </p:spPr>
        <p:txBody>
          <a:bodyPr wrap="square" rtlCol="0">
            <a:spAutoFit/>
          </a:bodyPr>
          <a:lstStyle/>
          <a:p>
            <a:r>
              <a:rPr lang="en-US" sz="2000" smtClean="0"/>
              <a:t> </a:t>
            </a:r>
            <a:endParaRPr lang="en-US"/>
          </a:p>
        </p:txBody>
      </p:sp>
      <p:sp>
        <p:nvSpPr>
          <p:cNvPr id="8" name="Retângulo 7"/>
          <p:cNvSpPr/>
          <p:nvPr/>
        </p:nvSpPr>
        <p:spPr>
          <a:xfrm>
            <a:off x="13648" y="13647"/>
            <a:ext cx="9000000" cy="721439"/>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400" b="1" smtClean="0">
                <a:solidFill>
                  <a:schemeClr val="tx1"/>
                </a:solidFill>
              </a:rPr>
              <a:t>INSTALLATION</a:t>
            </a:r>
            <a:endParaRPr lang="en-US" sz="2400" b="1">
              <a:solidFill>
                <a:schemeClr val="tx1"/>
              </a:solidFill>
            </a:endParaRPr>
          </a:p>
        </p:txBody>
      </p:sp>
      <p:pic>
        <p:nvPicPr>
          <p:cNvPr id="7" name="Picture 1" descr="EzTechLogo.gif"/>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5537" y="119857"/>
            <a:ext cx="1178689" cy="509017"/>
          </a:xfrm>
          <a:prstGeom prst="rect">
            <a:avLst/>
          </a:prstGeom>
          <a:noFill/>
          <a:ln>
            <a:noFill/>
          </a:ln>
          <a:extLst/>
        </p:spPr>
      </p:pic>
      <p:sp>
        <p:nvSpPr>
          <p:cNvPr id="6" name="CaixaDeTexto 5"/>
          <p:cNvSpPr txBox="1"/>
          <p:nvPr/>
        </p:nvSpPr>
        <p:spPr>
          <a:xfrm>
            <a:off x="395537" y="1484784"/>
            <a:ext cx="8352928" cy="400110"/>
          </a:xfrm>
          <a:prstGeom prst="rect">
            <a:avLst/>
          </a:prstGeom>
          <a:noFill/>
        </p:spPr>
        <p:txBody>
          <a:bodyPr wrap="square" rtlCol="0">
            <a:spAutoFit/>
          </a:bodyPr>
          <a:lstStyle/>
          <a:p>
            <a:r>
              <a:rPr lang="en-US" sz="2000" smtClean="0"/>
              <a:t> </a:t>
            </a:r>
            <a:endParaRPr lang="en-US"/>
          </a:p>
        </p:txBody>
      </p:sp>
      <p:sp>
        <p:nvSpPr>
          <p:cNvPr id="9" name="CaixaDeTexto 8"/>
          <p:cNvSpPr txBox="1"/>
          <p:nvPr/>
        </p:nvSpPr>
        <p:spPr>
          <a:xfrm>
            <a:off x="165466" y="980728"/>
            <a:ext cx="8727013" cy="584775"/>
          </a:xfrm>
          <a:prstGeom prst="rect">
            <a:avLst/>
          </a:prstGeom>
          <a:noFill/>
        </p:spPr>
        <p:txBody>
          <a:bodyPr wrap="square" rtlCol="0">
            <a:spAutoFit/>
          </a:bodyPr>
          <a:lstStyle/>
          <a:p>
            <a:r>
              <a:rPr lang="en-US" sz="3200" smtClean="0">
                <a:solidFill>
                  <a:schemeClr val="accent6">
                    <a:lumMod val="50000"/>
                  </a:schemeClr>
                </a:solidFill>
              </a:rPr>
              <a:t> </a:t>
            </a:r>
            <a:r>
              <a:rPr lang="en-US" sz="3200" b="1" smtClean="0">
                <a:solidFill>
                  <a:schemeClr val="accent6">
                    <a:lumMod val="50000"/>
                  </a:schemeClr>
                </a:solidFill>
              </a:rPr>
              <a:t> Tools</a:t>
            </a:r>
            <a:endParaRPr lang="en-US" sz="2800">
              <a:solidFill>
                <a:schemeClr val="accent6">
                  <a:lumMod val="50000"/>
                </a:schemeClr>
              </a:solidFill>
            </a:endParaRPr>
          </a:p>
        </p:txBody>
      </p:sp>
      <p:sp>
        <p:nvSpPr>
          <p:cNvPr id="10" name="Arredondar Retângulo em um Canto Diagonal 9"/>
          <p:cNvSpPr/>
          <p:nvPr/>
        </p:nvSpPr>
        <p:spPr>
          <a:xfrm>
            <a:off x="395537" y="1565503"/>
            <a:ext cx="8352928" cy="4887833"/>
          </a:xfrm>
          <a:prstGeom prst="round2Diag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numCol="1" rtlCol="0" anchor="t"/>
          <a:lstStyle/>
          <a:p>
            <a:endParaRPr lang="en-US" sz="2400" b="1" dirty="0" smtClean="0">
              <a:solidFill>
                <a:schemeClr val="tx1"/>
              </a:solidFill>
            </a:endParaRPr>
          </a:p>
          <a:p>
            <a:pPr algn="ctr"/>
            <a:r>
              <a:rPr lang="en-US" sz="2800" b="1" dirty="0" smtClean="0">
                <a:solidFill>
                  <a:srgbClr val="FF0000"/>
                </a:solidFill>
              </a:rPr>
              <a:t>Caution when selecting the scale on the multimeter, for selecting the wrong scale can cause certain components to burn when metering !</a:t>
            </a:r>
          </a:p>
        </p:txBody>
      </p:sp>
      <p:pic>
        <p:nvPicPr>
          <p:cNvPr id="6146" name="Picture 2" descr="C:\Users\EZTech-S\AppData\Local\Microsoft\Windows\Temporary Internet Files\Content.IE5\VIQDUSJJ\MC900411320[1].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53118" y="4509120"/>
            <a:ext cx="2151707" cy="17178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434664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3"/>
          <p:cNvSpPr>
            <a:spLocks noGrp="1"/>
          </p:cNvSpPr>
          <p:nvPr>
            <p:ph type="sldNum" sz="quarter" idx="12"/>
          </p:nvPr>
        </p:nvSpPr>
        <p:spPr/>
        <p:txBody>
          <a:bodyPr/>
          <a:lstStyle/>
          <a:p>
            <a:fld id="{C3D7ECC1-64DB-4830-A5F0-B13E67A92AC5}" type="slidenum">
              <a:rPr lang="en-US" b="1" smtClean="0"/>
              <a:pPr/>
              <a:t>3</a:t>
            </a:fld>
            <a:endParaRPr lang="en-US" b="1"/>
          </a:p>
        </p:txBody>
      </p:sp>
      <p:sp>
        <p:nvSpPr>
          <p:cNvPr id="3" name="CaixaDeTexto 2"/>
          <p:cNvSpPr txBox="1"/>
          <p:nvPr/>
        </p:nvSpPr>
        <p:spPr>
          <a:xfrm>
            <a:off x="395537" y="1484784"/>
            <a:ext cx="8352928" cy="400110"/>
          </a:xfrm>
          <a:prstGeom prst="rect">
            <a:avLst/>
          </a:prstGeom>
          <a:noFill/>
        </p:spPr>
        <p:txBody>
          <a:bodyPr wrap="square" rtlCol="0">
            <a:spAutoFit/>
          </a:bodyPr>
          <a:lstStyle/>
          <a:p>
            <a:r>
              <a:rPr lang="en-US" sz="2000" smtClean="0"/>
              <a:t> </a:t>
            </a:r>
            <a:endParaRPr lang="en-US"/>
          </a:p>
        </p:txBody>
      </p:sp>
      <p:sp>
        <p:nvSpPr>
          <p:cNvPr id="8" name="Retângulo 7"/>
          <p:cNvSpPr/>
          <p:nvPr/>
        </p:nvSpPr>
        <p:spPr>
          <a:xfrm>
            <a:off x="13648" y="13647"/>
            <a:ext cx="9000000" cy="721439"/>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400" b="1" smtClean="0">
                <a:solidFill>
                  <a:schemeClr val="tx1"/>
                </a:solidFill>
              </a:rPr>
              <a:t>ORGANIZATIONAL</a:t>
            </a:r>
            <a:endParaRPr lang="en-US" sz="2400" b="1">
              <a:solidFill>
                <a:schemeClr val="tx1"/>
              </a:solidFill>
            </a:endParaRPr>
          </a:p>
        </p:txBody>
      </p:sp>
      <p:pic>
        <p:nvPicPr>
          <p:cNvPr id="7" name="Picture 1" descr="EzTechLogo.gif"/>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5537" y="119857"/>
            <a:ext cx="1178689" cy="509017"/>
          </a:xfrm>
          <a:prstGeom prst="rect">
            <a:avLst/>
          </a:prstGeom>
          <a:noFill/>
          <a:ln>
            <a:noFill/>
          </a:ln>
          <a:extLst/>
        </p:spPr>
      </p:pic>
      <p:sp>
        <p:nvSpPr>
          <p:cNvPr id="2" name="Arredondar Retângulo em um Canto Diagonal 1"/>
          <p:cNvSpPr/>
          <p:nvPr/>
        </p:nvSpPr>
        <p:spPr>
          <a:xfrm>
            <a:off x="395537" y="1565502"/>
            <a:ext cx="8352928" cy="4887833"/>
          </a:xfrm>
          <a:prstGeom prst="round2Diag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000" b="1" dirty="0" smtClean="0">
                <a:solidFill>
                  <a:schemeClr val="tx1"/>
                </a:solidFill>
              </a:rPr>
              <a:t>MISSION</a:t>
            </a:r>
          </a:p>
          <a:p>
            <a:endParaRPr lang="en-US" sz="1000" b="1" dirty="0" smtClean="0">
              <a:solidFill>
                <a:schemeClr val="tx1"/>
              </a:solidFill>
            </a:endParaRPr>
          </a:p>
          <a:p>
            <a:r>
              <a:rPr lang="en-US" sz="2000" b="1" dirty="0" smtClean="0">
                <a:solidFill>
                  <a:schemeClr val="tx1"/>
                </a:solidFill>
              </a:rPr>
              <a:t>To be the best company of </a:t>
            </a:r>
            <a:r>
              <a:rPr lang="en-US" sz="2000" b="1" dirty="0" smtClean="0">
                <a:solidFill>
                  <a:schemeClr val="tx1"/>
                </a:solidFill>
              </a:rPr>
              <a:t>controllers </a:t>
            </a:r>
            <a:r>
              <a:rPr lang="en-US" sz="2000" b="1" dirty="0" smtClean="0">
                <a:solidFill>
                  <a:schemeClr val="tx1"/>
                </a:solidFill>
              </a:rPr>
              <a:t>of the market, offering the-state-of-the-art technology with the best cost-benefit  and technical support; everything thought about and distributed by means of solid partnerships with integrators and installers</a:t>
            </a:r>
          </a:p>
          <a:p>
            <a:endParaRPr lang="en-US" sz="2000" b="1" dirty="0" smtClean="0">
              <a:solidFill>
                <a:schemeClr val="tx1"/>
              </a:solidFill>
            </a:endParaRPr>
          </a:p>
          <a:p>
            <a:r>
              <a:rPr lang="en-US" sz="2000" b="1" dirty="0" smtClean="0">
                <a:solidFill>
                  <a:schemeClr val="tx1"/>
                </a:solidFill>
              </a:rPr>
              <a:t>VALUES</a:t>
            </a:r>
          </a:p>
          <a:p>
            <a:endParaRPr lang="en-US" sz="1000" b="1" dirty="0" smtClean="0">
              <a:solidFill>
                <a:schemeClr val="tx1"/>
              </a:solidFill>
            </a:endParaRPr>
          </a:p>
          <a:p>
            <a:pPr marL="285750" indent="-285750">
              <a:buFont typeface="Arial" panose="020B0604020202020204" pitchFamily="34" charset="0"/>
              <a:buChar char="•"/>
            </a:pPr>
            <a:r>
              <a:rPr lang="en-US" sz="2000" b="1" dirty="0" smtClean="0">
                <a:solidFill>
                  <a:schemeClr val="tx1"/>
                </a:solidFill>
              </a:rPr>
              <a:t>Transparency and Independence</a:t>
            </a:r>
          </a:p>
          <a:p>
            <a:pPr marL="285750" indent="-285750">
              <a:buFont typeface="Arial" panose="020B0604020202020204" pitchFamily="34" charset="0"/>
              <a:buChar char="•"/>
            </a:pPr>
            <a:r>
              <a:rPr lang="en-US" sz="2000" b="1" dirty="0" smtClean="0">
                <a:solidFill>
                  <a:schemeClr val="tx1"/>
                </a:solidFill>
              </a:rPr>
              <a:t>Partnership (focus on the client)</a:t>
            </a:r>
          </a:p>
          <a:p>
            <a:pPr marL="285750" indent="-285750">
              <a:buFont typeface="Arial" panose="020B0604020202020204" pitchFamily="34" charset="0"/>
              <a:buChar char="•"/>
            </a:pPr>
            <a:r>
              <a:rPr lang="en-US" sz="2000" b="1" dirty="0" smtClean="0">
                <a:solidFill>
                  <a:schemeClr val="tx1"/>
                </a:solidFill>
              </a:rPr>
              <a:t>Complete solution</a:t>
            </a:r>
          </a:p>
          <a:p>
            <a:pPr marL="285750" indent="-285750">
              <a:buFont typeface="Arial" panose="020B0604020202020204" pitchFamily="34" charset="0"/>
              <a:buChar char="•"/>
            </a:pPr>
            <a:r>
              <a:rPr lang="en-US" sz="2000" b="1" dirty="0" smtClean="0">
                <a:solidFill>
                  <a:schemeClr val="tx1"/>
                </a:solidFill>
              </a:rPr>
              <a:t>Continuous evolution</a:t>
            </a:r>
          </a:p>
          <a:p>
            <a:pPr marL="285750" indent="-285750">
              <a:buFont typeface="Arial" panose="020B0604020202020204" pitchFamily="34" charset="0"/>
              <a:buChar char="•"/>
            </a:pPr>
            <a:r>
              <a:rPr lang="en-US" sz="2000" b="1" dirty="0" smtClean="0">
                <a:solidFill>
                  <a:schemeClr val="tx1"/>
                </a:solidFill>
              </a:rPr>
              <a:t>Entrepreneurship</a:t>
            </a:r>
            <a:endParaRPr lang="en-US" sz="2000" b="1" dirty="0">
              <a:solidFill>
                <a:schemeClr val="tx1"/>
              </a:solidFill>
            </a:endParaRPr>
          </a:p>
        </p:txBody>
      </p:sp>
      <p:sp>
        <p:nvSpPr>
          <p:cNvPr id="9" name="CaixaDeTexto 8"/>
          <p:cNvSpPr txBox="1"/>
          <p:nvPr/>
        </p:nvSpPr>
        <p:spPr>
          <a:xfrm>
            <a:off x="165467" y="980728"/>
            <a:ext cx="8352928" cy="584775"/>
          </a:xfrm>
          <a:prstGeom prst="rect">
            <a:avLst/>
          </a:prstGeom>
          <a:noFill/>
        </p:spPr>
        <p:txBody>
          <a:bodyPr wrap="square" rtlCol="0">
            <a:spAutoFit/>
          </a:bodyPr>
          <a:lstStyle/>
          <a:p>
            <a:r>
              <a:rPr lang="en-US" sz="3200" dirty="0" smtClean="0">
                <a:solidFill>
                  <a:schemeClr val="accent6">
                    <a:lumMod val="50000"/>
                  </a:schemeClr>
                </a:solidFill>
              </a:rPr>
              <a:t> </a:t>
            </a:r>
            <a:r>
              <a:rPr lang="en-US" sz="3200" b="1" dirty="0" smtClean="0">
                <a:solidFill>
                  <a:schemeClr val="accent6">
                    <a:lumMod val="50000"/>
                  </a:schemeClr>
                </a:solidFill>
              </a:rPr>
              <a:t>Mission and Values</a:t>
            </a:r>
            <a:endParaRPr lang="en-US" sz="2800" dirty="0">
              <a:solidFill>
                <a:schemeClr val="accent6">
                  <a:lumMod val="50000"/>
                </a:schemeClr>
              </a:solidFill>
            </a:endParaRPr>
          </a:p>
        </p:txBody>
      </p:sp>
    </p:spTree>
    <p:extLst>
      <p:ext uri="{BB962C8B-B14F-4D97-AF65-F5344CB8AC3E}">
        <p14:creationId xmlns:p14="http://schemas.microsoft.com/office/powerpoint/2010/main" val="141453826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3"/>
          <p:cNvSpPr>
            <a:spLocks noGrp="1"/>
          </p:cNvSpPr>
          <p:nvPr>
            <p:ph type="sldNum" sz="quarter" idx="12"/>
          </p:nvPr>
        </p:nvSpPr>
        <p:spPr/>
        <p:txBody>
          <a:bodyPr/>
          <a:lstStyle/>
          <a:p>
            <a:fld id="{C3D7ECC1-64DB-4830-A5F0-B13E67A92AC5}" type="slidenum">
              <a:rPr lang="en-US" b="1" smtClean="0"/>
              <a:pPr/>
              <a:t>30</a:t>
            </a:fld>
            <a:endParaRPr lang="en-US" b="1"/>
          </a:p>
        </p:txBody>
      </p:sp>
      <p:sp>
        <p:nvSpPr>
          <p:cNvPr id="3" name="CaixaDeTexto 2"/>
          <p:cNvSpPr txBox="1"/>
          <p:nvPr/>
        </p:nvSpPr>
        <p:spPr>
          <a:xfrm>
            <a:off x="395537" y="1484784"/>
            <a:ext cx="8352928" cy="400110"/>
          </a:xfrm>
          <a:prstGeom prst="rect">
            <a:avLst/>
          </a:prstGeom>
          <a:noFill/>
        </p:spPr>
        <p:txBody>
          <a:bodyPr wrap="square" rtlCol="0">
            <a:spAutoFit/>
          </a:bodyPr>
          <a:lstStyle/>
          <a:p>
            <a:r>
              <a:rPr lang="en-US" sz="2000" smtClean="0"/>
              <a:t> </a:t>
            </a:r>
            <a:endParaRPr lang="en-US"/>
          </a:p>
        </p:txBody>
      </p:sp>
      <p:sp>
        <p:nvSpPr>
          <p:cNvPr id="8" name="Retângulo 7"/>
          <p:cNvSpPr/>
          <p:nvPr/>
        </p:nvSpPr>
        <p:spPr>
          <a:xfrm>
            <a:off x="13648" y="13647"/>
            <a:ext cx="9000000" cy="721439"/>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400" b="1" smtClean="0">
                <a:solidFill>
                  <a:schemeClr val="tx1"/>
                </a:solidFill>
              </a:rPr>
              <a:t>INSTALLATION</a:t>
            </a:r>
            <a:endParaRPr lang="en-US" sz="2400" b="1">
              <a:solidFill>
                <a:schemeClr val="tx1"/>
              </a:solidFill>
            </a:endParaRPr>
          </a:p>
        </p:txBody>
      </p:sp>
      <p:pic>
        <p:nvPicPr>
          <p:cNvPr id="7" name="Picture 1" descr="EzTechLogo.gif"/>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5537" y="119857"/>
            <a:ext cx="1178689" cy="509017"/>
          </a:xfrm>
          <a:prstGeom prst="rect">
            <a:avLst/>
          </a:prstGeom>
          <a:noFill/>
          <a:ln>
            <a:noFill/>
          </a:ln>
          <a:extLst/>
        </p:spPr>
      </p:pic>
      <p:sp>
        <p:nvSpPr>
          <p:cNvPr id="6" name="CaixaDeTexto 5"/>
          <p:cNvSpPr txBox="1"/>
          <p:nvPr/>
        </p:nvSpPr>
        <p:spPr>
          <a:xfrm>
            <a:off x="395537" y="1484784"/>
            <a:ext cx="8352928" cy="400110"/>
          </a:xfrm>
          <a:prstGeom prst="rect">
            <a:avLst/>
          </a:prstGeom>
          <a:noFill/>
        </p:spPr>
        <p:txBody>
          <a:bodyPr wrap="square" rtlCol="0">
            <a:spAutoFit/>
          </a:bodyPr>
          <a:lstStyle/>
          <a:p>
            <a:r>
              <a:rPr lang="en-US" sz="2000" smtClean="0"/>
              <a:t> </a:t>
            </a:r>
            <a:endParaRPr lang="en-US"/>
          </a:p>
        </p:txBody>
      </p:sp>
      <p:sp>
        <p:nvSpPr>
          <p:cNvPr id="9" name="CaixaDeTexto 8"/>
          <p:cNvSpPr txBox="1"/>
          <p:nvPr/>
        </p:nvSpPr>
        <p:spPr>
          <a:xfrm>
            <a:off x="165466" y="980728"/>
            <a:ext cx="8727013" cy="584775"/>
          </a:xfrm>
          <a:prstGeom prst="rect">
            <a:avLst/>
          </a:prstGeom>
          <a:noFill/>
        </p:spPr>
        <p:txBody>
          <a:bodyPr wrap="square" rtlCol="0">
            <a:spAutoFit/>
          </a:bodyPr>
          <a:lstStyle/>
          <a:p>
            <a:r>
              <a:rPr lang="en-US" sz="3200" smtClean="0">
                <a:solidFill>
                  <a:schemeClr val="accent6">
                    <a:lumMod val="50000"/>
                  </a:schemeClr>
                </a:solidFill>
              </a:rPr>
              <a:t> </a:t>
            </a:r>
            <a:r>
              <a:rPr lang="en-US" sz="3200" b="1" smtClean="0">
                <a:solidFill>
                  <a:schemeClr val="accent6">
                    <a:lumMod val="50000"/>
                  </a:schemeClr>
                </a:solidFill>
              </a:rPr>
              <a:t> Tools</a:t>
            </a:r>
            <a:endParaRPr lang="en-US" sz="2800">
              <a:solidFill>
                <a:schemeClr val="accent6">
                  <a:lumMod val="50000"/>
                </a:schemeClr>
              </a:solidFill>
            </a:endParaRPr>
          </a:p>
        </p:txBody>
      </p:sp>
      <p:sp>
        <p:nvSpPr>
          <p:cNvPr id="10" name="Arredondar Retângulo em um Canto Diagonal 9"/>
          <p:cNvSpPr/>
          <p:nvPr/>
        </p:nvSpPr>
        <p:spPr>
          <a:xfrm>
            <a:off x="395537" y="1565503"/>
            <a:ext cx="8352928" cy="4887833"/>
          </a:xfrm>
          <a:prstGeom prst="round2Diag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numCol="1" rtlCol="0" anchor="t"/>
          <a:lstStyle/>
          <a:p>
            <a:r>
              <a:rPr lang="en-US" sz="2400" b="1" dirty="0" smtClean="0">
                <a:solidFill>
                  <a:schemeClr val="tx1"/>
                </a:solidFill>
              </a:rPr>
              <a:t>A roll of data cables is very useful to test the communication with the pumps or </a:t>
            </a:r>
            <a:r>
              <a:rPr lang="en-US" sz="2400" b="1" dirty="0" err="1" smtClean="0">
                <a:solidFill>
                  <a:schemeClr val="tx1"/>
                </a:solidFill>
              </a:rPr>
              <a:t>EZRemotes</a:t>
            </a:r>
            <a:r>
              <a:rPr lang="en-US" sz="2400" b="1" dirty="0" smtClean="0">
                <a:solidFill>
                  <a:schemeClr val="tx1"/>
                </a:solidFill>
              </a:rPr>
              <a:t> (gas station attendants identifiers) effectively.</a:t>
            </a:r>
          </a:p>
          <a:p>
            <a:endParaRPr lang="en-US" sz="2400" b="1" dirty="0" smtClean="0">
              <a:solidFill>
                <a:schemeClr val="tx1"/>
              </a:solidFill>
            </a:endParaRPr>
          </a:p>
          <a:p>
            <a:r>
              <a:rPr lang="en-US" sz="2400" b="1" dirty="0" smtClean="0">
                <a:solidFill>
                  <a:schemeClr val="tx1"/>
                </a:solidFill>
              </a:rPr>
              <a:t>In the integration and support area of the website </a:t>
            </a:r>
            <a:r>
              <a:rPr lang="en-US" sz="2400" b="1" dirty="0" smtClean="0">
                <a:solidFill>
                  <a:schemeClr val="tx1"/>
                </a:solidFill>
                <a:hlinkClick r:id="rId3"/>
              </a:rPr>
              <a:t>www.eztech.ind.br</a:t>
            </a:r>
            <a:r>
              <a:rPr lang="en-US" sz="2400" b="1" dirty="0" smtClean="0">
                <a:solidFill>
                  <a:schemeClr val="tx1"/>
                </a:solidFill>
              </a:rPr>
              <a:t> there is a part only for downloads.</a:t>
            </a:r>
          </a:p>
          <a:p>
            <a:endParaRPr lang="en-US" sz="2400" b="1" dirty="0" smtClean="0">
              <a:solidFill>
                <a:schemeClr val="tx1"/>
              </a:solidFill>
            </a:endParaRPr>
          </a:p>
          <a:p>
            <a:r>
              <a:rPr lang="en-US" sz="2400" b="1" dirty="0" smtClean="0">
                <a:solidFill>
                  <a:schemeClr val="tx1"/>
                </a:solidFill>
              </a:rPr>
              <a:t>On it you have the Installation Manual and the other software tools.</a:t>
            </a:r>
          </a:p>
        </p:txBody>
      </p:sp>
    </p:spTree>
    <p:extLst>
      <p:ext uri="{BB962C8B-B14F-4D97-AF65-F5344CB8AC3E}">
        <p14:creationId xmlns:p14="http://schemas.microsoft.com/office/powerpoint/2010/main" val="143175540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3"/>
          <p:cNvSpPr>
            <a:spLocks noGrp="1"/>
          </p:cNvSpPr>
          <p:nvPr>
            <p:ph type="sldNum" sz="quarter" idx="12"/>
          </p:nvPr>
        </p:nvSpPr>
        <p:spPr/>
        <p:txBody>
          <a:bodyPr/>
          <a:lstStyle/>
          <a:p>
            <a:fld id="{C3D7ECC1-64DB-4830-A5F0-B13E67A92AC5}" type="slidenum">
              <a:rPr lang="en-US" b="1" smtClean="0"/>
              <a:pPr/>
              <a:t>31</a:t>
            </a:fld>
            <a:endParaRPr lang="en-US" b="1"/>
          </a:p>
        </p:txBody>
      </p:sp>
      <p:sp>
        <p:nvSpPr>
          <p:cNvPr id="3" name="CaixaDeTexto 2"/>
          <p:cNvSpPr txBox="1"/>
          <p:nvPr/>
        </p:nvSpPr>
        <p:spPr>
          <a:xfrm>
            <a:off x="395537" y="1484784"/>
            <a:ext cx="8352928" cy="400110"/>
          </a:xfrm>
          <a:prstGeom prst="rect">
            <a:avLst/>
          </a:prstGeom>
          <a:noFill/>
        </p:spPr>
        <p:txBody>
          <a:bodyPr wrap="square" rtlCol="0">
            <a:spAutoFit/>
          </a:bodyPr>
          <a:lstStyle/>
          <a:p>
            <a:r>
              <a:rPr lang="en-US" sz="2000" smtClean="0"/>
              <a:t> </a:t>
            </a:r>
            <a:endParaRPr lang="en-US"/>
          </a:p>
        </p:txBody>
      </p:sp>
      <p:sp>
        <p:nvSpPr>
          <p:cNvPr id="8" name="Retângulo 7"/>
          <p:cNvSpPr/>
          <p:nvPr/>
        </p:nvSpPr>
        <p:spPr>
          <a:xfrm>
            <a:off x="13648" y="13647"/>
            <a:ext cx="9000000" cy="721439"/>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400" b="1" smtClean="0">
                <a:solidFill>
                  <a:schemeClr val="tx1"/>
                </a:solidFill>
              </a:rPr>
              <a:t>PUMP</a:t>
            </a:r>
            <a:endParaRPr lang="en-US" sz="2400" b="1">
              <a:solidFill>
                <a:schemeClr val="tx1"/>
              </a:solidFill>
            </a:endParaRPr>
          </a:p>
        </p:txBody>
      </p:sp>
      <p:pic>
        <p:nvPicPr>
          <p:cNvPr id="7" name="Picture 1" descr="EzTechLogo.gif"/>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5537" y="119857"/>
            <a:ext cx="1178689" cy="509017"/>
          </a:xfrm>
          <a:prstGeom prst="rect">
            <a:avLst/>
          </a:prstGeom>
          <a:noFill/>
          <a:ln>
            <a:noFill/>
          </a:ln>
          <a:extLst/>
        </p:spPr>
      </p:pic>
      <p:sp>
        <p:nvSpPr>
          <p:cNvPr id="6" name="CaixaDeTexto 5"/>
          <p:cNvSpPr txBox="1"/>
          <p:nvPr/>
        </p:nvSpPr>
        <p:spPr>
          <a:xfrm>
            <a:off x="395537" y="1484784"/>
            <a:ext cx="8352928" cy="400110"/>
          </a:xfrm>
          <a:prstGeom prst="rect">
            <a:avLst/>
          </a:prstGeom>
          <a:noFill/>
        </p:spPr>
        <p:txBody>
          <a:bodyPr wrap="square" rtlCol="0">
            <a:spAutoFit/>
          </a:bodyPr>
          <a:lstStyle/>
          <a:p>
            <a:r>
              <a:rPr lang="en-US" sz="2000" smtClean="0"/>
              <a:t> </a:t>
            </a:r>
            <a:endParaRPr lang="en-US"/>
          </a:p>
        </p:txBody>
      </p:sp>
      <p:sp>
        <p:nvSpPr>
          <p:cNvPr id="9" name="CaixaDeTexto 8"/>
          <p:cNvSpPr txBox="1"/>
          <p:nvPr/>
        </p:nvSpPr>
        <p:spPr>
          <a:xfrm>
            <a:off x="165466" y="980728"/>
            <a:ext cx="8727013" cy="584775"/>
          </a:xfrm>
          <a:prstGeom prst="rect">
            <a:avLst/>
          </a:prstGeom>
          <a:noFill/>
        </p:spPr>
        <p:txBody>
          <a:bodyPr wrap="square" rtlCol="0">
            <a:spAutoFit/>
          </a:bodyPr>
          <a:lstStyle/>
          <a:p>
            <a:r>
              <a:rPr lang="en-US" sz="3200" dirty="0" smtClean="0">
                <a:solidFill>
                  <a:schemeClr val="accent6">
                    <a:lumMod val="50000"/>
                  </a:schemeClr>
                </a:solidFill>
              </a:rPr>
              <a:t> </a:t>
            </a:r>
            <a:r>
              <a:rPr lang="en-US" sz="3200" b="1" dirty="0" smtClean="0">
                <a:solidFill>
                  <a:schemeClr val="accent6">
                    <a:lumMod val="50000"/>
                  </a:schemeClr>
                </a:solidFill>
              </a:rPr>
              <a:t> Recommendations </a:t>
            </a:r>
            <a:r>
              <a:rPr lang="en-US" sz="3200" b="1" dirty="0" smtClean="0">
                <a:solidFill>
                  <a:schemeClr val="accent6">
                    <a:lumMod val="50000"/>
                  </a:schemeClr>
                </a:solidFill>
              </a:rPr>
              <a:t>for Infrastructure</a:t>
            </a:r>
            <a:endParaRPr lang="en-US" sz="2800" dirty="0">
              <a:solidFill>
                <a:schemeClr val="accent6">
                  <a:lumMod val="50000"/>
                </a:schemeClr>
              </a:solidFill>
            </a:endParaRPr>
          </a:p>
        </p:txBody>
      </p:sp>
      <p:sp>
        <p:nvSpPr>
          <p:cNvPr id="10" name="Arredondar Retângulo em um Canto Diagonal 9"/>
          <p:cNvSpPr/>
          <p:nvPr/>
        </p:nvSpPr>
        <p:spPr>
          <a:xfrm>
            <a:off x="395537" y="1565503"/>
            <a:ext cx="8352928" cy="4887833"/>
          </a:xfrm>
          <a:prstGeom prst="round2Diag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numCol="1" rtlCol="0" anchor="t"/>
          <a:lstStyle/>
          <a:p>
            <a:endParaRPr lang="en-US" sz="2000" b="1" dirty="0" smtClean="0">
              <a:solidFill>
                <a:schemeClr val="tx1"/>
              </a:solidFill>
            </a:endParaRPr>
          </a:p>
          <a:p>
            <a:endParaRPr lang="en-US" sz="2000" b="1" dirty="0" smtClean="0">
              <a:solidFill>
                <a:schemeClr val="tx1"/>
              </a:solidFill>
            </a:endParaRPr>
          </a:p>
          <a:p>
            <a:r>
              <a:rPr lang="en-US" sz="2000" b="1" dirty="0" smtClean="0">
                <a:solidFill>
                  <a:schemeClr val="tx1"/>
                </a:solidFill>
              </a:rPr>
              <a:t>• Make sure that the fuel pump is in perfect conditions, with no signs of </a:t>
            </a:r>
            <a:r>
              <a:rPr lang="en-US" sz="2000" b="1" dirty="0" smtClean="0">
                <a:solidFill>
                  <a:schemeClr val="tx1"/>
                </a:solidFill>
              </a:rPr>
              <a:t>damage. </a:t>
            </a:r>
            <a:endParaRPr lang="en-US" sz="2000" b="1" dirty="0" smtClean="0">
              <a:solidFill>
                <a:schemeClr val="tx1"/>
              </a:solidFill>
            </a:endParaRPr>
          </a:p>
          <a:p>
            <a:endParaRPr lang="en-US" sz="2000" b="1" dirty="0" smtClean="0">
              <a:solidFill>
                <a:schemeClr val="tx1"/>
              </a:solidFill>
            </a:endParaRPr>
          </a:p>
          <a:p>
            <a:endParaRPr lang="en-US" sz="2000" b="1" dirty="0" smtClean="0">
              <a:solidFill>
                <a:schemeClr val="tx1"/>
              </a:solidFill>
            </a:endParaRPr>
          </a:p>
          <a:p>
            <a:r>
              <a:rPr lang="en-US" sz="2000" b="1" dirty="0" smtClean="0">
                <a:solidFill>
                  <a:schemeClr val="tx1"/>
                </a:solidFill>
              </a:rPr>
              <a:t>• Check if the local voltage is in accordance with the standard from the electric utility company of your region; </a:t>
            </a:r>
          </a:p>
          <a:p>
            <a:endParaRPr lang="en-US" sz="2000" b="1" dirty="0" smtClean="0">
              <a:solidFill>
                <a:schemeClr val="tx1"/>
              </a:solidFill>
            </a:endParaRPr>
          </a:p>
          <a:p>
            <a:endParaRPr lang="en-US" sz="2000" b="1" dirty="0" smtClean="0">
              <a:solidFill>
                <a:schemeClr val="tx1"/>
              </a:solidFill>
            </a:endParaRPr>
          </a:p>
          <a:p>
            <a:r>
              <a:rPr lang="en-US" sz="2000" b="1" dirty="0" smtClean="0">
                <a:solidFill>
                  <a:schemeClr val="tx1"/>
                </a:solidFill>
              </a:rPr>
              <a:t>• If the network is unstable, use a no-break. To install it, follow the guidance of an electrical engineer; </a:t>
            </a:r>
          </a:p>
          <a:p>
            <a:endParaRPr lang="en-US" sz="2000" b="1" dirty="0">
              <a:solidFill>
                <a:schemeClr val="tx1"/>
              </a:solidFill>
            </a:endParaRPr>
          </a:p>
        </p:txBody>
      </p:sp>
    </p:spTree>
    <p:extLst>
      <p:ext uri="{BB962C8B-B14F-4D97-AF65-F5344CB8AC3E}">
        <p14:creationId xmlns:p14="http://schemas.microsoft.com/office/powerpoint/2010/main" val="370000742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3"/>
          <p:cNvSpPr>
            <a:spLocks noGrp="1"/>
          </p:cNvSpPr>
          <p:nvPr>
            <p:ph type="sldNum" sz="quarter" idx="12"/>
          </p:nvPr>
        </p:nvSpPr>
        <p:spPr/>
        <p:txBody>
          <a:bodyPr/>
          <a:lstStyle/>
          <a:p>
            <a:fld id="{C3D7ECC1-64DB-4830-A5F0-B13E67A92AC5}" type="slidenum">
              <a:rPr lang="en-US" b="1" smtClean="0"/>
              <a:pPr/>
              <a:t>32</a:t>
            </a:fld>
            <a:endParaRPr lang="en-US" b="1"/>
          </a:p>
        </p:txBody>
      </p:sp>
      <p:sp>
        <p:nvSpPr>
          <p:cNvPr id="3" name="CaixaDeTexto 2"/>
          <p:cNvSpPr txBox="1"/>
          <p:nvPr/>
        </p:nvSpPr>
        <p:spPr>
          <a:xfrm>
            <a:off x="395537" y="1484784"/>
            <a:ext cx="8352928" cy="400110"/>
          </a:xfrm>
          <a:prstGeom prst="rect">
            <a:avLst/>
          </a:prstGeom>
          <a:noFill/>
        </p:spPr>
        <p:txBody>
          <a:bodyPr wrap="square" rtlCol="0">
            <a:spAutoFit/>
          </a:bodyPr>
          <a:lstStyle/>
          <a:p>
            <a:r>
              <a:rPr lang="en-US" sz="2000" smtClean="0"/>
              <a:t> </a:t>
            </a:r>
            <a:endParaRPr lang="en-US"/>
          </a:p>
        </p:txBody>
      </p:sp>
      <p:sp>
        <p:nvSpPr>
          <p:cNvPr id="8" name="Retângulo 7"/>
          <p:cNvSpPr/>
          <p:nvPr/>
        </p:nvSpPr>
        <p:spPr>
          <a:xfrm>
            <a:off x="13648" y="13647"/>
            <a:ext cx="9000000" cy="721439"/>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400" b="1" smtClean="0">
                <a:solidFill>
                  <a:schemeClr val="tx1"/>
                </a:solidFill>
              </a:rPr>
              <a:t>PUMP</a:t>
            </a:r>
            <a:endParaRPr lang="en-US" sz="2400" b="1">
              <a:solidFill>
                <a:schemeClr val="tx1"/>
              </a:solidFill>
            </a:endParaRPr>
          </a:p>
        </p:txBody>
      </p:sp>
      <p:pic>
        <p:nvPicPr>
          <p:cNvPr id="7" name="Picture 1" descr="EzTechLogo.gif"/>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5537" y="119857"/>
            <a:ext cx="1178689" cy="509017"/>
          </a:xfrm>
          <a:prstGeom prst="rect">
            <a:avLst/>
          </a:prstGeom>
          <a:noFill/>
          <a:ln>
            <a:noFill/>
          </a:ln>
          <a:extLst/>
        </p:spPr>
      </p:pic>
      <p:sp>
        <p:nvSpPr>
          <p:cNvPr id="6" name="CaixaDeTexto 5"/>
          <p:cNvSpPr txBox="1"/>
          <p:nvPr/>
        </p:nvSpPr>
        <p:spPr>
          <a:xfrm>
            <a:off x="395537" y="1484784"/>
            <a:ext cx="8352928" cy="400110"/>
          </a:xfrm>
          <a:prstGeom prst="rect">
            <a:avLst/>
          </a:prstGeom>
          <a:noFill/>
        </p:spPr>
        <p:txBody>
          <a:bodyPr wrap="square" rtlCol="0">
            <a:spAutoFit/>
          </a:bodyPr>
          <a:lstStyle/>
          <a:p>
            <a:r>
              <a:rPr lang="en-US" sz="2000" smtClean="0"/>
              <a:t> </a:t>
            </a:r>
            <a:endParaRPr lang="en-US"/>
          </a:p>
        </p:txBody>
      </p:sp>
      <p:sp>
        <p:nvSpPr>
          <p:cNvPr id="9" name="CaixaDeTexto 8"/>
          <p:cNvSpPr txBox="1"/>
          <p:nvPr/>
        </p:nvSpPr>
        <p:spPr>
          <a:xfrm>
            <a:off x="165466" y="980728"/>
            <a:ext cx="8727013" cy="584775"/>
          </a:xfrm>
          <a:prstGeom prst="rect">
            <a:avLst/>
          </a:prstGeom>
          <a:noFill/>
        </p:spPr>
        <p:txBody>
          <a:bodyPr wrap="square" rtlCol="0">
            <a:spAutoFit/>
          </a:bodyPr>
          <a:lstStyle/>
          <a:p>
            <a:r>
              <a:rPr lang="en-US" sz="3200" smtClean="0">
                <a:solidFill>
                  <a:schemeClr val="accent6">
                    <a:lumMod val="50000"/>
                  </a:schemeClr>
                </a:solidFill>
              </a:rPr>
              <a:t> </a:t>
            </a:r>
            <a:r>
              <a:rPr lang="en-US" sz="3200" b="1" smtClean="0">
                <a:solidFill>
                  <a:schemeClr val="accent6">
                    <a:lumMod val="50000"/>
                  </a:schemeClr>
                </a:solidFill>
              </a:rPr>
              <a:t> Recommendations from Infra</a:t>
            </a:r>
            <a:endParaRPr lang="en-US" sz="2800">
              <a:solidFill>
                <a:schemeClr val="accent6">
                  <a:lumMod val="50000"/>
                </a:schemeClr>
              </a:solidFill>
            </a:endParaRPr>
          </a:p>
        </p:txBody>
      </p:sp>
      <p:sp>
        <p:nvSpPr>
          <p:cNvPr id="10" name="Arredondar Retângulo em um Canto Diagonal 9"/>
          <p:cNvSpPr/>
          <p:nvPr/>
        </p:nvSpPr>
        <p:spPr>
          <a:xfrm>
            <a:off x="395537" y="1565503"/>
            <a:ext cx="8352928" cy="4887833"/>
          </a:xfrm>
          <a:prstGeom prst="round2Diag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numCol="1" rtlCol="0" anchor="t"/>
          <a:lstStyle/>
          <a:p>
            <a:r>
              <a:rPr lang="en-US" sz="2000" b="1" dirty="0" smtClean="0">
                <a:solidFill>
                  <a:schemeClr val="tx1"/>
                </a:solidFill>
              </a:rPr>
              <a:t>• The electrical sizing of the gas station (power input) must consider all the electrical and electronic equipment  which will be powered; </a:t>
            </a:r>
          </a:p>
          <a:p>
            <a:endParaRPr lang="en-US" sz="2000" b="1" dirty="0" smtClean="0">
              <a:solidFill>
                <a:schemeClr val="tx1"/>
              </a:solidFill>
            </a:endParaRPr>
          </a:p>
          <a:p>
            <a:r>
              <a:rPr lang="en-US" sz="2000" b="1" dirty="0" smtClean="0">
                <a:solidFill>
                  <a:schemeClr val="tx1"/>
                </a:solidFill>
              </a:rPr>
              <a:t>• The electrical installation for the pump must be </a:t>
            </a:r>
            <a:r>
              <a:rPr lang="en-US" sz="2000" b="1" dirty="0" smtClean="0">
                <a:solidFill>
                  <a:schemeClr val="tx1"/>
                </a:solidFill>
              </a:rPr>
              <a:t>separate, </a:t>
            </a:r>
            <a:r>
              <a:rPr lang="en-US" sz="2000" b="1" dirty="0" smtClean="0">
                <a:solidFill>
                  <a:schemeClr val="tx1"/>
                </a:solidFill>
              </a:rPr>
              <a:t>one installation for the electronic head and the other for the </a:t>
            </a:r>
            <a:r>
              <a:rPr lang="en-US" sz="2000" b="1" dirty="0" smtClean="0">
                <a:solidFill>
                  <a:schemeClr val="tx1"/>
                </a:solidFill>
              </a:rPr>
              <a:t>motors; </a:t>
            </a:r>
            <a:endParaRPr lang="en-US" sz="2000" b="1" dirty="0" smtClean="0">
              <a:solidFill>
                <a:schemeClr val="tx1"/>
              </a:solidFill>
            </a:endParaRPr>
          </a:p>
          <a:p>
            <a:endParaRPr lang="en-US" sz="2000" b="1" dirty="0" smtClean="0">
              <a:solidFill>
                <a:schemeClr val="tx1"/>
              </a:solidFill>
            </a:endParaRPr>
          </a:p>
          <a:p>
            <a:r>
              <a:rPr lang="en-US" sz="2000" b="1" dirty="0" smtClean="0">
                <a:solidFill>
                  <a:schemeClr val="tx1"/>
                </a:solidFill>
              </a:rPr>
              <a:t>• The value of the grounding resistance must be below 4 Ω (Ohms), measured individually between the ground and the rod;</a:t>
            </a:r>
          </a:p>
          <a:p>
            <a:endParaRPr lang="en-US" sz="2000" b="1" dirty="0" smtClean="0">
              <a:solidFill>
                <a:schemeClr val="tx1"/>
              </a:solidFill>
            </a:endParaRPr>
          </a:p>
          <a:p>
            <a:r>
              <a:rPr lang="en-US" sz="2000" b="1" dirty="0" smtClean="0">
                <a:solidFill>
                  <a:schemeClr val="tx1"/>
                </a:solidFill>
              </a:rPr>
              <a:t>• Check if the grounding cable is connected </a:t>
            </a:r>
            <a:r>
              <a:rPr lang="en-US" sz="2000" b="1" dirty="0" smtClean="0">
                <a:solidFill>
                  <a:schemeClr val="tx1"/>
                </a:solidFill>
              </a:rPr>
              <a:t>to</a:t>
            </a:r>
            <a:r>
              <a:rPr lang="en-US" sz="2000" b="1" dirty="0" smtClean="0">
                <a:solidFill>
                  <a:schemeClr val="tx1"/>
                </a:solidFill>
              </a:rPr>
              <a:t> </a:t>
            </a:r>
            <a:r>
              <a:rPr lang="en-US" sz="2000" b="1" dirty="0" smtClean="0">
                <a:solidFill>
                  <a:schemeClr val="tx1"/>
                </a:solidFill>
              </a:rPr>
              <a:t>the place recommended in the connection box; </a:t>
            </a:r>
          </a:p>
          <a:p>
            <a:endParaRPr lang="en-US" sz="2000" b="1" dirty="0">
              <a:solidFill>
                <a:schemeClr val="tx1"/>
              </a:solidFill>
            </a:endParaRPr>
          </a:p>
        </p:txBody>
      </p:sp>
    </p:spTree>
    <p:extLst>
      <p:ext uri="{BB962C8B-B14F-4D97-AF65-F5344CB8AC3E}">
        <p14:creationId xmlns:p14="http://schemas.microsoft.com/office/powerpoint/2010/main" val="409783325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3"/>
          <p:cNvSpPr>
            <a:spLocks noGrp="1"/>
          </p:cNvSpPr>
          <p:nvPr>
            <p:ph type="sldNum" sz="quarter" idx="12"/>
          </p:nvPr>
        </p:nvSpPr>
        <p:spPr/>
        <p:txBody>
          <a:bodyPr/>
          <a:lstStyle/>
          <a:p>
            <a:fld id="{C3D7ECC1-64DB-4830-A5F0-B13E67A92AC5}" type="slidenum">
              <a:rPr lang="en-US" b="1" smtClean="0"/>
              <a:pPr/>
              <a:t>33</a:t>
            </a:fld>
            <a:endParaRPr lang="en-US" b="1"/>
          </a:p>
        </p:txBody>
      </p:sp>
      <p:sp>
        <p:nvSpPr>
          <p:cNvPr id="3" name="CaixaDeTexto 2"/>
          <p:cNvSpPr txBox="1"/>
          <p:nvPr/>
        </p:nvSpPr>
        <p:spPr>
          <a:xfrm>
            <a:off x="395537" y="1484784"/>
            <a:ext cx="8352928" cy="400110"/>
          </a:xfrm>
          <a:prstGeom prst="rect">
            <a:avLst/>
          </a:prstGeom>
          <a:noFill/>
        </p:spPr>
        <p:txBody>
          <a:bodyPr wrap="square" rtlCol="0">
            <a:spAutoFit/>
          </a:bodyPr>
          <a:lstStyle/>
          <a:p>
            <a:r>
              <a:rPr lang="en-US" sz="2000" smtClean="0"/>
              <a:t> </a:t>
            </a:r>
            <a:endParaRPr lang="en-US"/>
          </a:p>
        </p:txBody>
      </p:sp>
      <p:sp>
        <p:nvSpPr>
          <p:cNvPr id="8" name="Retângulo 7"/>
          <p:cNvSpPr/>
          <p:nvPr/>
        </p:nvSpPr>
        <p:spPr>
          <a:xfrm>
            <a:off x="13648" y="13647"/>
            <a:ext cx="9000000" cy="721439"/>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400" b="1" smtClean="0">
                <a:solidFill>
                  <a:schemeClr val="tx1"/>
                </a:solidFill>
              </a:rPr>
              <a:t>PUMP</a:t>
            </a:r>
            <a:endParaRPr lang="en-US" sz="2400" b="1">
              <a:solidFill>
                <a:schemeClr val="tx1"/>
              </a:solidFill>
            </a:endParaRPr>
          </a:p>
        </p:txBody>
      </p:sp>
      <p:pic>
        <p:nvPicPr>
          <p:cNvPr id="7" name="Picture 1" descr="EzTechLogo.gif"/>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5537" y="119857"/>
            <a:ext cx="1178689" cy="509017"/>
          </a:xfrm>
          <a:prstGeom prst="rect">
            <a:avLst/>
          </a:prstGeom>
          <a:noFill/>
          <a:ln>
            <a:noFill/>
          </a:ln>
          <a:extLst/>
        </p:spPr>
      </p:pic>
      <p:sp>
        <p:nvSpPr>
          <p:cNvPr id="6" name="CaixaDeTexto 5"/>
          <p:cNvSpPr txBox="1"/>
          <p:nvPr/>
        </p:nvSpPr>
        <p:spPr>
          <a:xfrm>
            <a:off x="395537" y="1484784"/>
            <a:ext cx="8352928" cy="400110"/>
          </a:xfrm>
          <a:prstGeom prst="rect">
            <a:avLst/>
          </a:prstGeom>
          <a:noFill/>
        </p:spPr>
        <p:txBody>
          <a:bodyPr wrap="square" rtlCol="0">
            <a:spAutoFit/>
          </a:bodyPr>
          <a:lstStyle/>
          <a:p>
            <a:r>
              <a:rPr lang="en-US" sz="2000" smtClean="0"/>
              <a:t> </a:t>
            </a:r>
            <a:endParaRPr lang="en-US"/>
          </a:p>
        </p:txBody>
      </p:sp>
      <p:sp>
        <p:nvSpPr>
          <p:cNvPr id="9" name="CaixaDeTexto 8"/>
          <p:cNvSpPr txBox="1"/>
          <p:nvPr/>
        </p:nvSpPr>
        <p:spPr>
          <a:xfrm>
            <a:off x="165466" y="980728"/>
            <a:ext cx="8727013" cy="584775"/>
          </a:xfrm>
          <a:prstGeom prst="rect">
            <a:avLst/>
          </a:prstGeom>
          <a:noFill/>
        </p:spPr>
        <p:txBody>
          <a:bodyPr wrap="square" rtlCol="0">
            <a:spAutoFit/>
          </a:bodyPr>
          <a:lstStyle/>
          <a:p>
            <a:r>
              <a:rPr lang="en-US" sz="3200" smtClean="0">
                <a:solidFill>
                  <a:schemeClr val="accent6">
                    <a:lumMod val="50000"/>
                  </a:schemeClr>
                </a:solidFill>
              </a:rPr>
              <a:t> </a:t>
            </a:r>
            <a:r>
              <a:rPr lang="en-US" sz="3200" b="1" smtClean="0">
                <a:solidFill>
                  <a:schemeClr val="accent6">
                    <a:lumMod val="50000"/>
                  </a:schemeClr>
                </a:solidFill>
              </a:rPr>
              <a:t> Recommendations from Infra</a:t>
            </a:r>
            <a:endParaRPr lang="en-US" sz="2800">
              <a:solidFill>
                <a:schemeClr val="accent6">
                  <a:lumMod val="50000"/>
                </a:schemeClr>
              </a:solidFill>
            </a:endParaRPr>
          </a:p>
        </p:txBody>
      </p:sp>
      <p:sp>
        <p:nvSpPr>
          <p:cNvPr id="10" name="Arredondar Retângulo em um Canto Diagonal 9"/>
          <p:cNvSpPr/>
          <p:nvPr/>
        </p:nvSpPr>
        <p:spPr>
          <a:xfrm>
            <a:off x="395537" y="1565503"/>
            <a:ext cx="8352928" cy="4887833"/>
          </a:xfrm>
          <a:prstGeom prst="round2Diag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numCol="1" rtlCol="0" anchor="t"/>
          <a:lstStyle/>
          <a:p>
            <a:r>
              <a:rPr lang="en-US" sz="2000" b="1" dirty="0" smtClean="0">
                <a:solidFill>
                  <a:schemeClr val="tx1"/>
                </a:solidFill>
              </a:rPr>
              <a:t>• Never connect the ground wire </a:t>
            </a:r>
            <a:r>
              <a:rPr lang="en-US" sz="2000" b="1" dirty="0" smtClean="0">
                <a:solidFill>
                  <a:schemeClr val="tx1"/>
                </a:solidFill>
              </a:rPr>
              <a:t>to</a:t>
            </a:r>
            <a:r>
              <a:rPr lang="en-US" sz="2000" b="1" dirty="0" smtClean="0">
                <a:solidFill>
                  <a:schemeClr val="tx1"/>
                </a:solidFill>
              </a:rPr>
              <a:t> </a:t>
            </a:r>
            <a:r>
              <a:rPr lang="en-US" sz="2000" b="1" dirty="0" smtClean="0">
                <a:solidFill>
                  <a:schemeClr val="tx1"/>
                </a:solidFill>
              </a:rPr>
              <a:t>the busbar, nor </a:t>
            </a:r>
            <a:r>
              <a:rPr lang="en-US" sz="2000" b="1" dirty="0" smtClean="0">
                <a:solidFill>
                  <a:schemeClr val="tx1"/>
                </a:solidFill>
              </a:rPr>
              <a:t>to</a:t>
            </a:r>
            <a:r>
              <a:rPr lang="en-US" sz="2000" b="1" dirty="0" smtClean="0">
                <a:solidFill>
                  <a:schemeClr val="tx1"/>
                </a:solidFill>
              </a:rPr>
              <a:t> </a:t>
            </a:r>
            <a:r>
              <a:rPr lang="en-US" sz="2000" b="1" dirty="0" smtClean="0">
                <a:solidFill>
                  <a:schemeClr val="tx1"/>
                </a:solidFill>
              </a:rPr>
              <a:t>a painted surface so as not to insulate the system; </a:t>
            </a:r>
          </a:p>
          <a:p>
            <a:endParaRPr lang="en-US" sz="2000" b="1" dirty="0" smtClean="0">
              <a:solidFill>
                <a:schemeClr val="tx1"/>
              </a:solidFill>
            </a:endParaRPr>
          </a:p>
          <a:p>
            <a:endParaRPr lang="en-US" sz="2000" b="1" dirty="0" smtClean="0">
              <a:solidFill>
                <a:schemeClr val="tx1"/>
              </a:solidFill>
            </a:endParaRPr>
          </a:p>
          <a:p>
            <a:r>
              <a:rPr lang="en-US" sz="2000" b="1" dirty="0" smtClean="0">
                <a:solidFill>
                  <a:schemeClr val="tx1"/>
                </a:solidFill>
              </a:rPr>
              <a:t>• Each pump model has a corresponding sump, adequate </a:t>
            </a:r>
            <a:r>
              <a:rPr lang="en-US" sz="2000" b="1" dirty="0" smtClean="0">
                <a:solidFill>
                  <a:schemeClr val="tx1"/>
                </a:solidFill>
              </a:rPr>
              <a:t>for</a:t>
            </a:r>
            <a:r>
              <a:rPr lang="en-US" sz="2000" b="1" dirty="0" smtClean="0">
                <a:solidFill>
                  <a:schemeClr val="tx1"/>
                </a:solidFill>
              </a:rPr>
              <a:t> </a:t>
            </a:r>
            <a:r>
              <a:rPr lang="en-US" sz="2000" b="1" dirty="0" smtClean="0">
                <a:solidFill>
                  <a:schemeClr val="tx1"/>
                </a:solidFill>
              </a:rPr>
              <a:t>the size of its base. </a:t>
            </a:r>
          </a:p>
          <a:p>
            <a:endParaRPr lang="en-US" sz="2000" b="1" dirty="0" smtClean="0">
              <a:solidFill>
                <a:schemeClr val="tx1"/>
              </a:solidFill>
            </a:endParaRPr>
          </a:p>
          <a:p>
            <a:endParaRPr lang="en-US" sz="2000" b="1" dirty="0" smtClean="0">
              <a:solidFill>
                <a:schemeClr val="tx1"/>
              </a:solidFill>
            </a:endParaRPr>
          </a:p>
          <a:p>
            <a:endParaRPr lang="en-US" sz="2000" b="1" dirty="0" smtClean="0">
              <a:solidFill>
                <a:schemeClr val="tx1"/>
              </a:solidFill>
            </a:endParaRPr>
          </a:p>
          <a:p>
            <a:endParaRPr lang="en-US" sz="2000" b="1" dirty="0">
              <a:solidFill>
                <a:schemeClr val="tx1"/>
              </a:solidFill>
            </a:endParaRPr>
          </a:p>
        </p:txBody>
      </p:sp>
    </p:spTree>
    <p:extLst>
      <p:ext uri="{BB962C8B-B14F-4D97-AF65-F5344CB8AC3E}">
        <p14:creationId xmlns:p14="http://schemas.microsoft.com/office/powerpoint/2010/main" val="409783325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3"/>
          <p:cNvSpPr>
            <a:spLocks noGrp="1"/>
          </p:cNvSpPr>
          <p:nvPr>
            <p:ph type="sldNum" sz="quarter" idx="12"/>
          </p:nvPr>
        </p:nvSpPr>
        <p:spPr/>
        <p:txBody>
          <a:bodyPr/>
          <a:lstStyle/>
          <a:p>
            <a:fld id="{C3D7ECC1-64DB-4830-A5F0-B13E67A92AC5}" type="slidenum">
              <a:rPr lang="en-US" b="1" smtClean="0"/>
              <a:pPr/>
              <a:t>34</a:t>
            </a:fld>
            <a:endParaRPr lang="en-US" b="1"/>
          </a:p>
        </p:txBody>
      </p:sp>
      <p:sp>
        <p:nvSpPr>
          <p:cNvPr id="3" name="CaixaDeTexto 2"/>
          <p:cNvSpPr txBox="1"/>
          <p:nvPr/>
        </p:nvSpPr>
        <p:spPr>
          <a:xfrm>
            <a:off x="395537" y="1484784"/>
            <a:ext cx="8352928" cy="400110"/>
          </a:xfrm>
          <a:prstGeom prst="rect">
            <a:avLst/>
          </a:prstGeom>
          <a:noFill/>
        </p:spPr>
        <p:txBody>
          <a:bodyPr wrap="square" rtlCol="0">
            <a:spAutoFit/>
          </a:bodyPr>
          <a:lstStyle/>
          <a:p>
            <a:r>
              <a:rPr lang="en-US" sz="2000" smtClean="0"/>
              <a:t> </a:t>
            </a:r>
            <a:endParaRPr lang="en-US"/>
          </a:p>
        </p:txBody>
      </p:sp>
      <p:sp>
        <p:nvSpPr>
          <p:cNvPr id="8" name="Retângulo 7"/>
          <p:cNvSpPr/>
          <p:nvPr/>
        </p:nvSpPr>
        <p:spPr>
          <a:xfrm>
            <a:off x="13648" y="13647"/>
            <a:ext cx="9000000" cy="721439"/>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400" b="1" smtClean="0">
                <a:solidFill>
                  <a:schemeClr val="tx1"/>
                </a:solidFill>
              </a:rPr>
              <a:t>PUMP</a:t>
            </a:r>
            <a:endParaRPr lang="en-US" sz="2400" b="1">
              <a:solidFill>
                <a:schemeClr val="tx1"/>
              </a:solidFill>
            </a:endParaRPr>
          </a:p>
        </p:txBody>
      </p:sp>
      <p:pic>
        <p:nvPicPr>
          <p:cNvPr id="7" name="Picture 1" descr="EzTechLogo.gif"/>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5537" y="119857"/>
            <a:ext cx="1178689" cy="509017"/>
          </a:xfrm>
          <a:prstGeom prst="rect">
            <a:avLst/>
          </a:prstGeom>
          <a:noFill/>
          <a:ln>
            <a:noFill/>
          </a:ln>
          <a:extLst/>
        </p:spPr>
      </p:pic>
      <p:sp>
        <p:nvSpPr>
          <p:cNvPr id="6" name="CaixaDeTexto 5"/>
          <p:cNvSpPr txBox="1"/>
          <p:nvPr/>
        </p:nvSpPr>
        <p:spPr>
          <a:xfrm>
            <a:off x="395537" y="1484784"/>
            <a:ext cx="8352928" cy="400110"/>
          </a:xfrm>
          <a:prstGeom prst="rect">
            <a:avLst/>
          </a:prstGeom>
          <a:noFill/>
        </p:spPr>
        <p:txBody>
          <a:bodyPr wrap="square" rtlCol="0">
            <a:spAutoFit/>
          </a:bodyPr>
          <a:lstStyle/>
          <a:p>
            <a:r>
              <a:rPr lang="en-US" sz="2000" smtClean="0"/>
              <a:t> </a:t>
            </a:r>
            <a:endParaRPr lang="en-US"/>
          </a:p>
        </p:txBody>
      </p:sp>
      <p:sp>
        <p:nvSpPr>
          <p:cNvPr id="9" name="CaixaDeTexto 8"/>
          <p:cNvSpPr txBox="1"/>
          <p:nvPr/>
        </p:nvSpPr>
        <p:spPr>
          <a:xfrm>
            <a:off x="165466" y="980728"/>
            <a:ext cx="8727013" cy="584775"/>
          </a:xfrm>
          <a:prstGeom prst="rect">
            <a:avLst/>
          </a:prstGeom>
          <a:noFill/>
        </p:spPr>
        <p:txBody>
          <a:bodyPr wrap="square" rtlCol="0">
            <a:spAutoFit/>
          </a:bodyPr>
          <a:lstStyle/>
          <a:p>
            <a:r>
              <a:rPr lang="en-US" sz="3200" smtClean="0">
                <a:solidFill>
                  <a:schemeClr val="accent6">
                    <a:lumMod val="50000"/>
                  </a:schemeClr>
                </a:solidFill>
              </a:rPr>
              <a:t> </a:t>
            </a:r>
            <a:r>
              <a:rPr lang="en-US" sz="3200" b="1" smtClean="0">
                <a:solidFill>
                  <a:schemeClr val="accent6">
                    <a:lumMod val="50000"/>
                  </a:schemeClr>
                </a:solidFill>
              </a:rPr>
              <a:t> Recommendations from Infra</a:t>
            </a:r>
            <a:endParaRPr lang="en-US" sz="2800">
              <a:solidFill>
                <a:schemeClr val="accent6">
                  <a:lumMod val="50000"/>
                </a:schemeClr>
              </a:solidFill>
            </a:endParaRPr>
          </a:p>
        </p:txBody>
      </p:sp>
      <p:sp>
        <p:nvSpPr>
          <p:cNvPr id="10" name="Arredondar Retângulo em um Canto Diagonal 9"/>
          <p:cNvSpPr/>
          <p:nvPr/>
        </p:nvSpPr>
        <p:spPr>
          <a:xfrm>
            <a:off x="395537" y="1565503"/>
            <a:ext cx="8352928" cy="4887833"/>
          </a:xfrm>
          <a:prstGeom prst="round2Diag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numCol="1" rtlCol="0" anchor="t"/>
          <a:lstStyle/>
          <a:p>
            <a:r>
              <a:rPr lang="en-US" sz="2400" b="1" dirty="0" smtClean="0">
                <a:solidFill>
                  <a:schemeClr val="tx1"/>
                </a:solidFill>
              </a:rPr>
              <a:t>Install the circuit breakers on a proper electric switchboard, which must be housed </a:t>
            </a:r>
            <a:r>
              <a:rPr lang="en-US" sz="2400" b="1" dirty="0" smtClean="0">
                <a:solidFill>
                  <a:schemeClr val="tx1"/>
                </a:solidFill>
              </a:rPr>
              <a:t>in </a:t>
            </a:r>
            <a:r>
              <a:rPr lang="en-US" sz="2400" b="1" dirty="0" smtClean="0">
                <a:solidFill>
                  <a:schemeClr val="tx1"/>
                </a:solidFill>
              </a:rPr>
              <a:t>a easily accessible place and at a safe distance from the equipment.</a:t>
            </a:r>
          </a:p>
          <a:p>
            <a:endParaRPr lang="en-US" sz="2400" b="1" dirty="0" smtClean="0">
              <a:solidFill>
                <a:schemeClr val="tx1"/>
              </a:solidFill>
            </a:endParaRPr>
          </a:p>
          <a:p>
            <a:endParaRPr lang="en-US" sz="2400" b="1" dirty="0" smtClean="0">
              <a:solidFill>
                <a:schemeClr val="tx1"/>
              </a:solidFill>
            </a:endParaRPr>
          </a:p>
          <a:p>
            <a:r>
              <a:rPr lang="en-US" sz="2400" b="1" dirty="0" smtClean="0">
                <a:solidFill>
                  <a:schemeClr val="tx1"/>
                </a:solidFill>
              </a:rPr>
              <a:t>Clearly identify the circuit breakers with the aid of labels. </a:t>
            </a:r>
          </a:p>
          <a:p>
            <a:endParaRPr lang="en-US" sz="2400" b="1" dirty="0" smtClean="0">
              <a:solidFill>
                <a:schemeClr val="tx1"/>
              </a:solidFill>
            </a:endParaRPr>
          </a:p>
          <a:p>
            <a:endParaRPr lang="en-US" sz="2400" b="1" dirty="0" smtClean="0">
              <a:solidFill>
                <a:schemeClr val="tx1"/>
              </a:solidFill>
            </a:endParaRPr>
          </a:p>
          <a:p>
            <a:r>
              <a:rPr lang="en-US" sz="2400" b="1" dirty="0" smtClean="0">
                <a:solidFill>
                  <a:schemeClr val="tx1"/>
                </a:solidFill>
              </a:rPr>
              <a:t>The following values of overload magnetic circuit breakers are recommended for the connections: </a:t>
            </a:r>
          </a:p>
          <a:p>
            <a:endParaRPr lang="en-US" sz="2400" b="1" dirty="0">
              <a:solidFill>
                <a:schemeClr val="tx1"/>
              </a:solidFill>
            </a:endParaRPr>
          </a:p>
        </p:txBody>
      </p:sp>
    </p:spTree>
    <p:extLst>
      <p:ext uri="{BB962C8B-B14F-4D97-AF65-F5344CB8AC3E}">
        <p14:creationId xmlns:p14="http://schemas.microsoft.com/office/powerpoint/2010/main" val="98354127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3"/>
          <p:cNvSpPr>
            <a:spLocks noGrp="1"/>
          </p:cNvSpPr>
          <p:nvPr>
            <p:ph type="sldNum" sz="quarter" idx="12"/>
          </p:nvPr>
        </p:nvSpPr>
        <p:spPr/>
        <p:txBody>
          <a:bodyPr/>
          <a:lstStyle/>
          <a:p>
            <a:fld id="{C3D7ECC1-64DB-4830-A5F0-B13E67A92AC5}" type="slidenum">
              <a:rPr lang="en-US" b="1" smtClean="0"/>
              <a:pPr/>
              <a:t>35</a:t>
            </a:fld>
            <a:endParaRPr lang="en-US" b="1"/>
          </a:p>
        </p:txBody>
      </p:sp>
      <p:sp>
        <p:nvSpPr>
          <p:cNvPr id="3" name="CaixaDeTexto 2"/>
          <p:cNvSpPr txBox="1"/>
          <p:nvPr/>
        </p:nvSpPr>
        <p:spPr>
          <a:xfrm>
            <a:off x="395537" y="1484784"/>
            <a:ext cx="8352928" cy="400110"/>
          </a:xfrm>
          <a:prstGeom prst="rect">
            <a:avLst/>
          </a:prstGeom>
          <a:noFill/>
        </p:spPr>
        <p:txBody>
          <a:bodyPr wrap="square" rtlCol="0">
            <a:spAutoFit/>
          </a:bodyPr>
          <a:lstStyle/>
          <a:p>
            <a:r>
              <a:rPr lang="en-US" sz="2000" smtClean="0"/>
              <a:t> </a:t>
            </a:r>
            <a:endParaRPr lang="en-US"/>
          </a:p>
        </p:txBody>
      </p:sp>
      <p:sp>
        <p:nvSpPr>
          <p:cNvPr id="8" name="Retângulo 7"/>
          <p:cNvSpPr/>
          <p:nvPr/>
        </p:nvSpPr>
        <p:spPr>
          <a:xfrm>
            <a:off x="13648" y="13647"/>
            <a:ext cx="9000000" cy="721439"/>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400" b="1" smtClean="0">
                <a:solidFill>
                  <a:schemeClr val="tx1"/>
                </a:solidFill>
              </a:rPr>
              <a:t>PUMP</a:t>
            </a:r>
            <a:endParaRPr lang="en-US" sz="2400" b="1">
              <a:solidFill>
                <a:schemeClr val="tx1"/>
              </a:solidFill>
            </a:endParaRPr>
          </a:p>
        </p:txBody>
      </p:sp>
      <p:pic>
        <p:nvPicPr>
          <p:cNvPr id="7" name="Picture 1" descr="EzTechLogo.gif"/>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5537" y="119857"/>
            <a:ext cx="1178689" cy="509017"/>
          </a:xfrm>
          <a:prstGeom prst="rect">
            <a:avLst/>
          </a:prstGeom>
          <a:noFill/>
          <a:ln>
            <a:noFill/>
          </a:ln>
          <a:extLst/>
        </p:spPr>
      </p:pic>
      <p:sp>
        <p:nvSpPr>
          <p:cNvPr id="6" name="CaixaDeTexto 5"/>
          <p:cNvSpPr txBox="1"/>
          <p:nvPr/>
        </p:nvSpPr>
        <p:spPr>
          <a:xfrm>
            <a:off x="395537" y="1484784"/>
            <a:ext cx="8352928" cy="400110"/>
          </a:xfrm>
          <a:prstGeom prst="rect">
            <a:avLst/>
          </a:prstGeom>
          <a:noFill/>
        </p:spPr>
        <p:txBody>
          <a:bodyPr wrap="square" rtlCol="0">
            <a:spAutoFit/>
          </a:bodyPr>
          <a:lstStyle/>
          <a:p>
            <a:r>
              <a:rPr lang="en-US" sz="2000" smtClean="0"/>
              <a:t> </a:t>
            </a:r>
            <a:endParaRPr lang="en-US"/>
          </a:p>
        </p:txBody>
      </p:sp>
      <p:sp>
        <p:nvSpPr>
          <p:cNvPr id="9" name="CaixaDeTexto 8"/>
          <p:cNvSpPr txBox="1"/>
          <p:nvPr/>
        </p:nvSpPr>
        <p:spPr>
          <a:xfrm>
            <a:off x="0" y="980728"/>
            <a:ext cx="8892479" cy="584775"/>
          </a:xfrm>
          <a:prstGeom prst="rect">
            <a:avLst/>
          </a:prstGeom>
          <a:noFill/>
        </p:spPr>
        <p:txBody>
          <a:bodyPr wrap="square" rtlCol="0">
            <a:spAutoFit/>
          </a:bodyPr>
          <a:lstStyle/>
          <a:p>
            <a:r>
              <a:rPr lang="en-US" sz="3200" dirty="0" smtClean="0">
                <a:solidFill>
                  <a:schemeClr val="accent6">
                    <a:lumMod val="50000"/>
                  </a:schemeClr>
                </a:solidFill>
              </a:rPr>
              <a:t> </a:t>
            </a:r>
            <a:r>
              <a:rPr lang="en-US" sz="3200" b="1" dirty="0" smtClean="0">
                <a:solidFill>
                  <a:schemeClr val="accent6">
                    <a:lumMod val="50000"/>
                  </a:schemeClr>
                </a:solidFill>
              </a:rPr>
              <a:t> Electrical Recommendations from Gilbarco</a:t>
            </a:r>
            <a:endParaRPr lang="en-US" sz="2800" dirty="0">
              <a:solidFill>
                <a:schemeClr val="accent6">
                  <a:lumMod val="50000"/>
                </a:schemeClr>
              </a:solidFill>
            </a:endParaRPr>
          </a:p>
        </p:txBody>
      </p:sp>
      <p:sp>
        <p:nvSpPr>
          <p:cNvPr id="10" name="Arredondar Retângulo em um Canto Diagonal 9"/>
          <p:cNvSpPr/>
          <p:nvPr/>
        </p:nvSpPr>
        <p:spPr>
          <a:xfrm>
            <a:off x="395537" y="1565503"/>
            <a:ext cx="8352928" cy="4887833"/>
          </a:xfrm>
          <a:prstGeom prst="round2Diag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numCol="1" rtlCol="0" anchor="t"/>
          <a:lstStyle/>
          <a:p>
            <a:r>
              <a:rPr lang="en-US" sz="2000" b="1" dirty="0" smtClean="0">
                <a:solidFill>
                  <a:schemeClr val="tx1"/>
                </a:solidFill>
              </a:rPr>
              <a:t>• ELECTRONIC HEAD of all the pump models: adjusted bipolar circuit breaker </a:t>
            </a:r>
            <a:r>
              <a:rPr lang="en-US" sz="2000" b="1" dirty="0" smtClean="0">
                <a:solidFill>
                  <a:schemeClr val="tx1"/>
                </a:solidFill>
              </a:rPr>
              <a:t>between </a:t>
            </a:r>
            <a:r>
              <a:rPr lang="en-US" sz="2000" b="1" dirty="0" smtClean="0">
                <a:solidFill>
                  <a:schemeClr val="tx1"/>
                </a:solidFill>
              </a:rPr>
              <a:t>2 A </a:t>
            </a:r>
            <a:r>
              <a:rPr lang="en-US" sz="2000" b="1" dirty="0" smtClean="0">
                <a:solidFill>
                  <a:schemeClr val="tx1"/>
                </a:solidFill>
              </a:rPr>
              <a:t>and</a:t>
            </a:r>
            <a:r>
              <a:rPr lang="en-US" sz="2000" b="1" dirty="0" smtClean="0">
                <a:solidFill>
                  <a:schemeClr val="tx1"/>
                </a:solidFill>
              </a:rPr>
              <a:t> </a:t>
            </a:r>
            <a:r>
              <a:rPr lang="en-US" sz="2000" b="1" dirty="0" smtClean="0">
                <a:solidFill>
                  <a:schemeClr val="tx1"/>
                </a:solidFill>
              </a:rPr>
              <a:t>4 A </a:t>
            </a:r>
            <a:r>
              <a:rPr lang="en-US" sz="2000" b="1" dirty="0" smtClean="0">
                <a:solidFill>
                  <a:schemeClr val="tx1"/>
                </a:solidFill>
              </a:rPr>
              <a:t>for 220 </a:t>
            </a:r>
            <a:r>
              <a:rPr lang="en-US" sz="2000" b="1" dirty="0" smtClean="0">
                <a:solidFill>
                  <a:schemeClr val="tx1"/>
                </a:solidFill>
              </a:rPr>
              <a:t>Vac. </a:t>
            </a:r>
          </a:p>
          <a:p>
            <a:endParaRPr lang="en-US" sz="2000" b="1" dirty="0" smtClean="0">
              <a:solidFill>
                <a:schemeClr val="tx1"/>
              </a:solidFill>
            </a:endParaRPr>
          </a:p>
          <a:p>
            <a:r>
              <a:rPr lang="en-US" sz="2000" b="1" dirty="0" smtClean="0">
                <a:solidFill>
                  <a:schemeClr val="tx1"/>
                </a:solidFill>
              </a:rPr>
              <a:t>• MOTOR – single or dual pumps: tripolar circuit breaker of 8 A and 220 </a:t>
            </a:r>
            <a:r>
              <a:rPr lang="en-US" sz="2000" b="1" dirty="0" err="1" smtClean="0">
                <a:solidFill>
                  <a:schemeClr val="tx1"/>
                </a:solidFill>
              </a:rPr>
              <a:t>Vac</a:t>
            </a:r>
            <a:r>
              <a:rPr lang="en-US" sz="2000" b="1" dirty="0" smtClean="0">
                <a:solidFill>
                  <a:schemeClr val="tx1"/>
                </a:solidFill>
              </a:rPr>
              <a:t> or 380 Vac.</a:t>
            </a:r>
          </a:p>
          <a:p>
            <a:endParaRPr lang="en-US" sz="2000" b="1" dirty="0" smtClean="0">
              <a:solidFill>
                <a:schemeClr val="tx1"/>
              </a:solidFill>
            </a:endParaRPr>
          </a:p>
          <a:p>
            <a:r>
              <a:rPr lang="en-US" sz="2000" b="1" dirty="0" smtClean="0">
                <a:solidFill>
                  <a:schemeClr val="tx1"/>
                </a:solidFill>
              </a:rPr>
              <a:t>• MOTOR - 140 </a:t>
            </a:r>
            <a:r>
              <a:rPr lang="en-US" sz="2000" b="1" dirty="0" err="1" smtClean="0">
                <a:solidFill>
                  <a:schemeClr val="tx1"/>
                </a:solidFill>
              </a:rPr>
              <a:t>lpm</a:t>
            </a:r>
            <a:r>
              <a:rPr lang="en-US" sz="2000" b="1" dirty="0" smtClean="0">
                <a:solidFill>
                  <a:schemeClr val="tx1"/>
                </a:solidFill>
              </a:rPr>
              <a:t> single pumps, dual, four-way with 2 or 4 simultaneous supplies, six-way with 2 simultaneous supplies or eight-way with 2 simultaneous supplies : tripolar circuit breaker of 10 A and 220 </a:t>
            </a:r>
            <a:r>
              <a:rPr lang="en-US" sz="2000" b="1" dirty="0" err="1" smtClean="0">
                <a:solidFill>
                  <a:schemeClr val="tx1"/>
                </a:solidFill>
              </a:rPr>
              <a:t>Vac</a:t>
            </a:r>
            <a:r>
              <a:rPr lang="en-US" sz="2000" b="1" dirty="0" smtClean="0">
                <a:solidFill>
                  <a:schemeClr val="tx1"/>
                </a:solidFill>
              </a:rPr>
              <a:t> or 380 Vac. </a:t>
            </a:r>
          </a:p>
          <a:p>
            <a:endParaRPr lang="en-US" sz="2000" b="1" dirty="0" smtClean="0">
              <a:solidFill>
                <a:schemeClr val="tx1"/>
              </a:solidFill>
            </a:endParaRPr>
          </a:p>
          <a:p>
            <a:r>
              <a:rPr lang="en-US" sz="2000" b="1" dirty="0" smtClean="0">
                <a:solidFill>
                  <a:schemeClr val="tx1"/>
                </a:solidFill>
              </a:rPr>
              <a:t>• MOTOR - 200 </a:t>
            </a:r>
            <a:r>
              <a:rPr lang="en-US" sz="2000" b="1" dirty="0" err="1" smtClean="0">
                <a:solidFill>
                  <a:schemeClr val="tx1"/>
                </a:solidFill>
              </a:rPr>
              <a:t>lpm</a:t>
            </a:r>
            <a:r>
              <a:rPr lang="en-US" sz="2000" b="1" dirty="0" smtClean="0">
                <a:solidFill>
                  <a:schemeClr val="tx1"/>
                </a:solidFill>
              </a:rPr>
              <a:t> single pump or six-way with 4 simultaneous supplies : tripolar circuit breaker of 15 A and 220 </a:t>
            </a:r>
            <a:r>
              <a:rPr lang="en-US" sz="2000" b="1" dirty="0" err="1" smtClean="0">
                <a:solidFill>
                  <a:schemeClr val="tx1"/>
                </a:solidFill>
              </a:rPr>
              <a:t>Vac</a:t>
            </a:r>
            <a:r>
              <a:rPr lang="en-US" sz="2000" b="1" dirty="0" smtClean="0">
                <a:solidFill>
                  <a:schemeClr val="tx1"/>
                </a:solidFill>
              </a:rPr>
              <a:t> or 380 Vac. </a:t>
            </a:r>
          </a:p>
          <a:p>
            <a:endParaRPr lang="en-US" sz="2400" b="1" dirty="0" smtClean="0">
              <a:solidFill>
                <a:schemeClr val="tx1"/>
              </a:solidFill>
            </a:endParaRPr>
          </a:p>
          <a:p>
            <a:endParaRPr lang="en-US" sz="2400" b="1" dirty="0" smtClean="0">
              <a:solidFill>
                <a:schemeClr val="tx1"/>
              </a:solidFill>
            </a:endParaRPr>
          </a:p>
        </p:txBody>
      </p:sp>
    </p:spTree>
    <p:extLst>
      <p:ext uri="{BB962C8B-B14F-4D97-AF65-F5344CB8AC3E}">
        <p14:creationId xmlns:p14="http://schemas.microsoft.com/office/powerpoint/2010/main" val="100707222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3"/>
          <p:cNvSpPr>
            <a:spLocks noGrp="1"/>
          </p:cNvSpPr>
          <p:nvPr>
            <p:ph type="sldNum" sz="quarter" idx="12"/>
          </p:nvPr>
        </p:nvSpPr>
        <p:spPr/>
        <p:txBody>
          <a:bodyPr/>
          <a:lstStyle/>
          <a:p>
            <a:fld id="{C3D7ECC1-64DB-4830-A5F0-B13E67A92AC5}" type="slidenum">
              <a:rPr lang="en-US" b="1" smtClean="0"/>
              <a:pPr/>
              <a:t>36</a:t>
            </a:fld>
            <a:endParaRPr lang="en-US" b="1"/>
          </a:p>
        </p:txBody>
      </p:sp>
      <p:sp>
        <p:nvSpPr>
          <p:cNvPr id="3" name="CaixaDeTexto 2"/>
          <p:cNvSpPr txBox="1"/>
          <p:nvPr/>
        </p:nvSpPr>
        <p:spPr>
          <a:xfrm>
            <a:off x="395537" y="1484784"/>
            <a:ext cx="8352928" cy="400110"/>
          </a:xfrm>
          <a:prstGeom prst="rect">
            <a:avLst/>
          </a:prstGeom>
          <a:noFill/>
        </p:spPr>
        <p:txBody>
          <a:bodyPr wrap="square" rtlCol="0">
            <a:spAutoFit/>
          </a:bodyPr>
          <a:lstStyle/>
          <a:p>
            <a:r>
              <a:rPr lang="en-US" sz="2000" smtClean="0"/>
              <a:t> </a:t>
            </a:r>
            <a:endParaRPr lang="en-US"/>
          </a:p>
        </p:txBody>
      </p:sp>
      <p:sp>
        <p:nvSpPr>
          <p:cNvPr id="8" name="Retângulo 7"/>
          <p:cNvSpPr/>
          <p:nvPr/>
        </p:nvSpPr>
        <p:spPr>
          <a:xfrm>
            <a:off x="13648" y="13647"/>
            <a:ext cx="9000000" cy="721439"/>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400" b="1" smtClean="0">
                <a:solidFill>
                  <a:schemeClr val="tx1"/>
                </a:solidFill>
              </a:rPr>
              <a:t>PUMP</a:t>
            </a:r>
            <a:endParaRPr lang="en-US" sz="2400" b="1">
              <a:solidFill>
                <a:schemeClr val="tx1"/>
              </a:solidFill>
            </a:endParaRPr>
          </a:p>
        </p:txBody>
      </p:sp>
      <p:pic>
        <p:nvPicPr>
          <p:cNvPr id="7" name="Picture 1" descr="EzTechLogo.gif"/>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5537" y="119857"/>
            <a:ext cx="1178689" cy="509017"/>
          </a:xfrm>
          <a:prstGeom prst="rect">
            <a:avLst/>
          </a:prstGeom>
          <a:noFill/>
          <a:ln>
            <a:noFill/>
          </a:ln>
          <a:extLst/>
        </p:spPr>
      </p:pic>
      <p:sp>
        <p:nvSpPr>
          <p:cNvPr id="6" name="CaixaDeTexto 5"/>
          <p:cNvSpPr txBox="1"/>
          <p:nvPr/>
        </p:nvSpPr>
        <p:spPr>
          <a:xfrm>
            <a:off x="395537" y="1484784"/>
            <a:ext cx="8352928" cy="400110"/>
          </a:xfrm>
          <a:prstGeom prst="rect">
            <a:avLst/>
          </a:prstGeom>
          <a:noFill/>
        </p:spPr>
        <p:txBody>
          <a:bodyPr wrap="square" rtlCol="0">
            <a:spAutoFit/>
          </a:bodyPr>
          <a:lstStyle/>
          <a:p>
            <a:r>
              <a:rPr lang="en-US" sz="2000" smtClean="0"/>
              <a:t> </a:t>
            </a:r>
            <a:endParaRPr lang="en-US"/>
          </a:p>
        </p:txBody>
      </p:sp>
      <p:sp>
        <p:nvSpPr>
          <p:cNvPr id="9" name="CaixaDeTexto 8"/>
          <p:cNvSpPr txBox="1"/>
          <p:nvPr/>
        </p:nvSpPr>
        <p:spPr>
          <a:xfrm>
            <a:off x="0" y="980728"/>
            <a:ext cx="8892479" cy="584775"/>
          </a:xfrm>
          <a:prstGeom prst="rect">
            <a:avLst/>
          </a:prstGeom>
          <a:noFill/>
        </p:spPr>
        <p:txBody>
          <a:bodyPr wrap="square" rtlCol="0">
            <a:spAutoFit/>
          </a:bodyPr>
          <a:lstStyle/>
          <a:p>
            <a:r>
              <a:rPr lang="en-US" sz="3200" smtClean="0">
                <a:solidFill>
                  <a:schemeClr val="accent6">
                    <a:lumMod val="50000"/>
                  </a:schemeClr>
                </a:solidFill>
              </a:rPr>
              <a:t> </a:t>
            </a:r>
            <a:r>
              <a:rPr lang="en-US" sz="3200" b="1" smtClean="0">
                <a:solidFill>
                  <a:schemeClr val="accent6">
                    <a:lumMod val="50000"/>
                  </a:schemeClr>
                </a:solidFill>
              </a:rPr>
              <a:t> Electrical Recommendations from Gilbarco</a:t>
            </a:r>
            <a:endParaRPr lang="en-US" sz="2800">
              <a:solidFill>
                <a:schemeClr val="accent6">
                  <a:lumMod val="50000"/>
                </a:schemeClr>
              </a:solidFill>
            </a:endParaRPr>
          </a:p>
        </p:txBody>
      </p:sp>
      <p:sp>
        <p:nvSpPr>
          <p:cNvPr id="10" name="Arredondar Retângulo em um Canto Diagonal 9"/>
          <p:cNvSpPr/>
          <p:nvPr/>
        </p:nvSpPr>
        <p:spPr>
          <a:xfrm>
            <a:off x="395537" y="1565503"/>
            <a:ext cx="8352928" cy="4887833"/>
          </a:xfrm>
          <a:prstGeom prst="round2Diag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numCol="1" rtlCol="0" anchor="t"/>
          <a:lstStyle/>
          <a:p>
            <a:endParaRPr lang="en-US" sz="2000" b="1" dirty="0" smtClean="0">
              <a:solidFill>
                <a:schemeClr val="tx1"/>
              </a:solidFill>
            </a:endParaRPr>
          </a:p>
          <a:p>
            <a:r>
              <a:rPr lang="en-US" sz="2000" b="1" dirty="0" smtClean="0">
                <a:solidFill>
                  <a:schemeClr val="tx1"/>
                </a:solidFill>
              </a:rPr>
              <a:t> • MOTOR - 400 </a:t>
            </a:r>
            <a:r>
              <a:rPr lang="en-US" sz="2000" b="1" dirty="0" err="1" smtClean="0">
                <a:solidFill>
                  <a:schemeClr val="tx1"/>
                </a:solidFill>
              </a:rPr>
              <a:t>lpm</a:t>
            </a:r>
            <a:r>
              <a:rPr lang="en-US" sz="2000" b="1" dirty="0" smtClean="0">
                <a:solidFill>
                  <a:schemeClr val="tx1"/>
                </a:solidFill>
              </a:rPr>
              <a:t> single pump or eight-way with 4 simultaneous supplies : tripolar circuit breaker of 20 A and 220 </a:t>
            </a:r>
            <a:r>
              <a:rPr lang="en-US" sz="2000" b="1" dirty="0" err="1" smtClean="0">
                <a:solidFill>
                  <a:schemeClr val="tx1"/>
                </a:solidFill>
              </a:rPr>
              <a:t>Vac</a:t>
            </a:r>
            <a:r>
              <a:rPr lang="en-US" sz="2000" b="1" dirty="0" smtClean="0">
                <a:solidFill>
                  <a:schemeClr val="tx1"/>
                </a:solidFill>
              </a:rPr>
              <a:t> or 380 Vac. </a:t>
            </a:r>
          </a:p>
          <a:p>
            <a:endParaRPr lang="en-US" sz="2400" b="1" dirty="0" smtClean="0">
              <a:solidFill>
                <a:schemeClr val="tx1"/>
              </a:solidFill>
            </a:endParaRPr>
          </a:p>
          <a:p>
            <a:pPr marL="342900" indent="-342900">
              <a:buFont typeface="Arial" panose="020B0604020202020204" pitchFamily="34" charset="0"/>
              <a:buChar char="•"/>
            </a:pPr>
            <a:endParaRPr lang="en-US" sz="2400" b="1" dirty="0" smtClean="0">
              <a:solidFill>
                <a:schemeClr val="tx1"/>
              </a:solidFill>
            </a:endParaRPr>
          </a:p>
        </p:txBody>
      </p:sp>
    </p:spTree>
    <p:extLst>
      <p:ext uri="{BB962C8B-B14F-4D97-AF65-F5344CB8AC3E}">
        <p14:creationId xmlns:p14="http://schemas.microsoft.com/office/powerpoint/2010/main" val="362231299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tângulo 12"/>
          <p:cNvSpPr/>
          <p:nvPr/>
        </p:nvSpPr>
        <p:spPr>
          <a:xfrm>
            <a:off x="395537" y="1714760"/>
            <a:ext cx="8352927" cy="3586448"/>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 name="Espaço Reservado para Número de Slide 3"/>
          <p:cNvSpPr>
            <a:spLocks noGrp="1"/>
          </p:cNvSpPr>
          <p:nvPr>
            <p:ph type="sldNum" sz="quarter" idx="12"/>
          </p:nvPr>
        </p:nvSpPr>
        <p:spPr/>
        <p:txBody>
          <a:bodyPr/>
          <a:lstStyle/>
          <a:p>
            <a:fld id="{C3D7ECC1-64DB-4830-A5F0-B13E67A92AC5}" type="slidenum">
              <a:rPr lang="en-US" b="1" smtClean="0"/>
              <a:pPr/>
              <a:t>37</a:t>
            </a:fld>
            <a:endParaRPr lang="en-US" b="1"/>
          </a:p>
        </p:txBody>
      </p:sp>
      <p:sp>
        <p:nvSpPr>
          <p:cNvPr id="3" name="CaixaDeTexto 2"/>
          <p:cNvSpPr txBox="1"/>
          <p:nvPr/>
        </p:nvSpPr>
        <p:spPr>
          <a:xfrm>
            <a:off x="395537" y="1484784"/>
            <a:ext cx="8352928" cy="400110"/>
          </a:xfrm>
          <a:prstGeom prst="rect">
            <a:avLst/>
          </a:prstGeom>
          <a:noFill/>
        </p:spPr>
        <p:txBody>
          <a:bodyPr wrap="square" rtlCol="0">
            <a:spAutoFit/>
          </a:bodyPr>
          <a:lstStyle/>
          <a:p>
            <a:r>
              <a:rPr lang="en-US" sz="2000" smtClean="0"/>
              <a:t> </a:t>
            </a:r>
            <a:endParaRPr lang="en-US"/>
          </a:p>
        </p:txBody>
      </p:sp>
      <p:sp>
        <p:nvSpPr>
          <p:cNvPr id="8" name="Retângulo 7"/>
          <p:cNvSpPr/>
          <p:nvPr/>
        </p:nvSpPr>
        <p:spPr>
          <a:xfrm>
            <a:off x="13648" y="13647"/>
            <a:ext cx="9000000" cy="721439"/>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400" b="1" smtClean="0">
                <a:solidFill>
                  <a:schemeClr val="tx1"/>
                </a:solidFill>
              </a:rPr>
              <a:t>PUMPS</a:t>
            </a:r>
            <a:endParaRPr lang="en-US" sz="2400" b="1">
              <a:solidFill>
                <a:schemeClr val="tx1"/>
              </a:solidFill>
            </a:endParaRPr>
          </a:p>
        </p:txBody>
      </p:sp>
      <p:pic>
        <p:nvPicPr>
          <p:cNvPr id="7" name="Picture 1" descr="EzTechLogo.gif"/>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5537" y="119857"/>
            <a:ext cx="1178689" cy="509017"/>
          </a:xfrm>
          <a:prstGeom prst="rect">
            <a:avLst/>
          </a:prstGeom>
          <a:noFill/>
          <a:ln>
            <a:noFill/>
          </a:ln>
          <a:extLst/>
        </p:spPr>
      </p:pic>
      <p:sp>
        <p:nvSpPr>
          <p:cNvPr id="6" name="CaixaDeTexto 5"/>
          <p:cNvSpPr txBox="1"/>
          <p:nvPr/>
        </p:nvSpPr>
        <p:spPr>
          <a:xfrm>
            <a:off x="395537" y="1484784"/>
            <a:ext cx="8352928" cy="400110"/>
          </a:xfrm>
          <a:prstGeom prst="rect">
            <a:avLst/>
          </a:prstGeom>
          <a:noFill/>
        </p:spPr>
        <p:txBody>
          <a:bodyPr wrap="square" rtlCol="0">
            <a:spAutoFit/>
          </a:bodyPr>
          <a:lstStyle/>
          <a:p>
            <a:r>
              <a:rPr lang="en-US" sz="2000" smtClean="0"/>
              <a:t> </a:t>
            </a:r>
            <a:endParaRPr lang="en-US"/>
          </a:p>
        </p:txBody>
      </p:sp>
      <p:sp>
        <p:nvSpPr>
          <p:cNvPr id="9" name="CaixaDeTexto 8"/>
          <p:cNvSpPr txBox="1"/>
          <p:nvPr/>
        </p:nvSpPr>
        <p:spPr>
          <a:xfrm>
            <a:off x="165467" y="980728"/>
            <a:ext cx="8352928" cy="584775"/>
          </a:xfrm>
          <a:prstGeom prst="rect">
            <a:avLst/>
          </a:prstGeom>
          <a:noFill/>
        </p:spPr>
        <p:txBody>
          <a:bodyPr wrap="square" rtlCol="0">
            <a:spAutoFit/>
          </a:bodyPr>
          <a:lstStyle/>
          <a:p>
            <a:r>
              <a:rPr lang="en-US" sz="3200" smtClean="0">
                <a:solidFill>
                  <a:schemeClr val="accent6">
                    <a:lumMod val="50000"/>
                  </a:schemeClr>
                </a:solidFill>
              </a:rPr>
              <a:t> </a:t>
            </a:r>
            <a:r>
              <a:rPr lang="en-US" sz="3200" b="1" smtClean="0">
                <a:solidFill>
                  <a:schemeClr val="accent6">
                    <a:lumMod val="50000"/>
                  </a:schemeClr>
                </a:solidFill>
              </a:rPr>
              <a:t> Manufacturers product tree</a:t>
            </a:r>
            <a:endParaRPr lang="en-US" sz="2800">
              <a:solidFill>
                <a:schemeClr val="accent6">
                  <a:lumMod val="50000"/>
                </a:schemeClr>
              </a:solidFill>
            </a:endParaRPr>
          </a:p>
        </p:txBody>
      </p:sp>
      <p:pic>
        <p:nvPicPr>
          <p:cNvPr id="2" name="Imagem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3568" y="1872120"/>
            <a:ext cx="2016224" cy="2560285"/>
          </a:xfrm>
          <a:prstGeom prst="rect">
            <a:avLst/>
          </a:prstGeom>
        </p:spPr>
      </p:pic>
      <p:pic>
        <p:nvPicPr>
          <p:cNvPr id="5" name="Imagem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699792" y="1860099"/>
            <a:ext cx="2290211" cy="3157220"/>
          </a:xfrm>
          <a:prstGeom prst="rect">
            <a:avLst/>
          </a:prstGeom>
        </p:spPr>
      </p:pic>
      <p:pic>
        <p:nvPicPr>
          <p:cNvPr id="10" name="Imagem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30195" y="1844823"/>
            <a:ext cx="2346261" cy="1656185"/>
          </a:xfrm>
          <a:prstGeom prst="rect">
            <a:avLst/>
          </a:prstGeom>
        </p:spPr>
      </p:pic>
      <p:pic>
        <p:nvPicPr>
          <p:cNvPr id="12" name="Imagem 1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788024" y="1844824"/>
            <a:ext cx="1656184" cy="1656184"/>
          </a:xfrm>
          <a:prstGeom prst="rect">
            <a:avLst/>
          </a:prstGeom>
        </p:spPr>
      </p:pic>
      <p:sp>
        <p:nvSpPr>
          <p:cNvPr id="28" name="Arredondar Retângulo em um Canto Diagonal 27"/>
          <p:cNvSpPr/>
          <p:nvPr/>
        </p:nvSpPr>
        <p:spPr>
          <a:xfrm>
            <a:off x="395537" y="5589240"/>
            <a:ext cx="8352928" cy="864096"/>
          </a:xfrm>
          <a:prstGeom prst="round2Diag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000" b="1" smtClean="0">
                <a:solidFill>
                  <a:schemeClr val="tx1"/>
                </a:solidFill>
              </a:rPr>
              <a:t>These represent 80% of the market. Remembering that the total variety of pumps in the field is further than that.</a:t>
            </a:r>
            <a:endParaRPr lang="en-US" sz="2000" b="1">
              <a:solidFill>
                <a:schemeClr val="tx1"/>
              </a:solidFill>
            </a:endParaRPr>
          </a:p>
        </p:txBody>
      </p:sp>
    </p:spTree>
    <p:extLst>
      <p:ext uri="{BB962C8B-B14F-4D97-AF65-F5344CB8AC3E}">
        <p14:creationId xmlns:p14="http://schemas.microsoft.com/office/powerpoint/2010/main" val="256396144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3"/>
          <p:cNvSpPr>
            <a:spLocks noGrp="1"/>
          </p:cNvSpPr>
          <p:nvPr>
            <p:ph type="sldNum" sz="quarter" idx="12"/>
          </p:nvPr>
        </p:nvSpPr>
        <p:spPr/>
        <p:txBody>
          <a:bodyPr/>
          <a:lstStyle/>
          <a:p>
            <a:fld id="{C3D7ECC1-64DB-4830-A5F0-B13E67A92AC5}" type="slidenum">
              <a:rPr lang="en-US" b="1" smtClean="0"/>
              <a:pPr/>
              <a:t>38</a:t>
            </a:fld>
            <a:endParaRPr lang="en-US" b="1"/>
          </a:p>
        </p:txBody>
      </p:sp>
      <p:sp>
        <p:nvSpPr>
          <p:cNvPr id="8" name="Retângulo 7"/>
          <p:cNvSpPr/>
          <p:nvPr/>
        </p:nvSpPr>
        <p:spPr>
          <a:xfrm>
            <a:off x="13648" y="13647"/>
            <a:ext cx="9000000" cy="721439"/>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400" b="1" smtClean="0">
                <a:solidFill>
                  <a:schemeClr val="tx1"/>
                </a:solidFill>
              </a:rPr>
              <a:t>PUMP</a:t>
            </a:r>
            <a:endParaRPr lang="en-US" sz="2400" b="1">
              <a:solidFill>
                <a:schemeClr val="tx1"/>
              </a:solidFill>
            </a:endParaRPr>
          </a:p>
        </p:txBody>
      </p:sp>
      <p:pic>
        <p:nvPicPr>
          <p:cNvPr id="7" name="Picture 1" descr="EzTechLogo.gif"/>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5537" y="119857"/>
            <a:ext cx="1178689" cy="509017"/>
          </a:xfrm>
          <a:prstGeom prst="rect">
            <a:avLst/>
          </a:prstGeom>
          <a:noFill/>
          <a:ln>
            <a:noFill/>
          </a:ln>
          <a:extLst/>
        </p:spPr>
      </p:pic>
      <p:pic>
        <p:nvPicPr>
          <p:cNvPr id="280" name="Imagem 27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8092" y="1052736"/>
            <a:ext cx="2086266" cy="4363059"/>
          </a:xfrm>
          <a:prstGeom prst="rect">
            <a:avLst/>
          </a:prstGeom>
        </p:spPr>
      </p:pic>
      <p:pic>
        <p:nvPicPr>
          <p:cNvPr id="281" name="Imagem 28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678462" y="1182796"/>
            <a:ext cx="2133898" cy="4344007"/>
          </a:xfrm>
          <a:prstGeom prst="rect">
            <a:avLst/>
          </a:prstGeom>
        </p:spPr>
      </p:pic>
      <p:sp>
        <p:nvSpPr>
          <p:cNvPr id="282" name="CaixaDeTexto 281"/>
          <p:cNvSpPr txBox="1"/>
          <p:nvPr/>
        </p:nvSpPr>
        <p:spPr>
          <a:xfrm>
            <a:off x="3492388" y="5526803"/>
            <a:ext cx="4765191" cy="1323439"/>
          </a:xfrm>
          <a:prstGeom prst="rect">
            <a:avLst/>
          </a:prstGeom>
          <a:noFill/>
        </p:spPr>
        <p:txBody>
          <a:bodyPr wrap="square" rtlCol="0">
            <a:spAutoFit/>
          </a:bodyPr>
          <a:lstStyle/>
          <a:p>
            <a:pPr marL="285750" indent="-285750" algn="just">
              <a:buFont typeface="Arial" pitchFamily="34" charset="0"/>
              <a:buChar char="•"/>
            </a:pPr>
            <a:r>
              <a:rPr lang="en-US" sz="2000" b="1" dirty="0" smtClean="0"/>
              <a:t>CPU</a:t>
            </a:r>
          </a:p>
          <a:p>
            <a:pPr marL="285750" indent="-285750" algn="just">
              <a:buFont typeface="Arial" pitchFamily="34" charset="0"/>
              <a:buChar char="•"/>
            </a:pPr>
            <a:r>
              <a:rPr lang="en-US" sz="2000" b="1" dirty="0" smtClean="0"/>
              <a:t>CPU POWER</a:t>
            </a:r>
          </a:p>
          <a:p>
            <a:pPr marL="285750" indent="-285750" algn="just">
              <a:buFont typeface="Arial" pitchFamily="34" charset="0"/>
              <a:buChar char="•"/>
            </a:pPr>
            <a:r>
              <a:rPr lang="en-US" sz="2000" b="1" dirty="0" smtClean="0"/>
              <a:t>ANTI-EXPLOSION BOX</a:t>
            </a:r>
          </a:p>
          <a:p>
            <a:pPr marL="285750" indent="-285750" algn="just">
              <a:buFont typeface="Arial" pitchFamily="34" charset="0"/>
              <a:buChar char="•"/>
            </a:pPr>
            <a:r>
              <a:rPr lang="en-US" sz="2000" b="1" dirty="0" smtClean="0"/>
              <a:t>SUMP</a:t>
            </a:r>
            <a:endParaRPr lang="en-US" sz="2000" b="1" dirty="0"/>
          </a:p>
        </p:txBody>
      </p:sp>
      <p:sp>
        <p:nvSpPr>
          <p:cNvPr id="283" name="Seta para a direita 282"/>
          <p:cNvSpPr/>
          <p:nvPr/>
        </p:nvSpPr>
        <p:spPr>
          <a:xfrm>
            <a:off x="3132348" y="2852936"/>
            <a:ext cx="2376264" cy="381329"/>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t>X-RAY</a:t>
            </a:r>
            <a:endParaRPr lang="en-US" dirty="0"/>
          </a:p>
        </p:txBody>
      </p:sp>
      <p:sp>
        <p:nvSpPr>
          <p:cNvPr id="284" name="Seta para a direita 283"/>
          <p:cNvSpPr/>
          <p:nvPr/>
        </p:nvSpPr>
        <p:spPr>
          <a:xfrm>
            <a:off x="3159986" y="4242377"/>
            <a:ext cx="2376264" cy="381329"/>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t>X-RAY</a:t>
            </a:r>
            <a:endParaRPr lang="en-US" dirty="0"/>
          </a:p>
        </p:txBody>
      </p:sp>
      <p:sp>
        <p:nvSpPr>
          <p:cNvPr id="285" name="CaixaDeTexto 284"/>
          <p:cNvSpPr txBox="1"/>
          <p:nvPr/>
        </p:nvSpPr>
        <p:spPr>
          <a:xfrm>
            <a:off x="3492388" y="2483604"/>
            <a:ext cx="1512168" cy="369332"/>
          </a:xfrm>
          <a:prstGeom prst="rect">
            <a:avLst/>
          </a:prstGeom>
          <a:noFill/>
        </p:spPr>
        <p:txBody>
          <a:bodyPr wrap="square" rtlCol="0">
            <a:spAutoFit/>
          </a:bodyPr>
          <a:lstStyle/>
          <a:p>
            <a:pPr algn="ctr"/>
            <a:r>
              <a:rPr lang="en-US" b="1" dirty="0" smtClean="0"/>
              <a:t>HEAD</a:t>
            </a:r>
            <a:endParaRPr lang="en-US" b="1" dirty="0"/>
          </a:p>
        </p:txBody>
      </p:sp>
      <p:sp>
        <p:nvSpPr>
          <p:cNvPr id="286" name="CaixaDeTexto 285"/>
          <p:cNvSpPr txBox="1"/>
          <p:nvPr/>
        </p:nvSpPr>
        <p:spPr>
          <a:xfrm>
            <a:off x="3564396" y="3873045"/>
            <a:ext cx="1512168" cy="369332"/>
          </a:xfrm>
          <a:prstGeom prst="rect">
            <a:avLst/>
          </a:prstGeom>
          <a:noFill/>
        </p:spPr>
        <p:txBody>
          <a:bodyPr wrap="square" rtlCol="0">
            <a:spAutoFit/>
          </a:bodyPr>
          <a:lstStyle/>
          <a:p>
            <a:pPr algn="ctr"/>
            <a:r>
              <a:rPr lang="en-US" b="1" dirty="0" smtClean="0"/>
              <a:t>BODY</a:t>
            </a:r>
            <a:endParaRPr lang="en-US" b="1" dirty="0"/>
          </a:p>
        </p:txBody>
      </p:sp>
    </p:spTree>
    <p:extLst>
      <p:ext uri="{BB962C8B-B14F-4D97-AF65-F5344CB8AC3E}">
        <p14:creationId xmlns:p14="http://schemas.microsoft.com/office/powerpoint/2010/main" val="35063475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3"/>
          <p:cNvSpPr>
            <a:spLocks noGrp="1"/>
          </p:cNvSpPr>
          <p:nvPr>
            <p:ph type="sldNum" sz="quarter" idx="12"/>
          </p:nvPr>
        </p:nvSpPr>
        <p:spPr/>
        <p:txBody>
          <a:bodyPr/>
          <a:lstStyle/>
          <a:p>
            <a:fld id="{C3D7ECC1-64DB-4830-A5F0-B13E67A92AC5}" type="slidenum">
              <a:rPr lang="en-US" b="1" smtClean="0"/>
              <a:pPr/>
              <a:t>39</a:t>
            </a:fld>
            <a:endParaRPr lang="en-US" b="1"/>
          </a:p>
        </p:txBody>
      </p:sp>
      <p:sp>
        <p:nvSpPr>
          <p:cNvPr id="8" name="Retângulo 7"/>
          <p:cNvSpPr/>
          <p:nvPr/>
        </p:nvSpPr>
        <p:spPr>
          <a:xfrm>
            <a:off x="13648" y="13647"/>
            <a:ext cx="9000000" cy="721439"/>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400" b="1" smtClean="0">
                <a:solidFill>
                  <a:schemeClr val="tx1"/>
                </a:solidFill>
              </a:rPr>
              <a:t>PUMP</a:t>
            </a:r>
            <a:endParaRPr lang="en-US" sz="2400" b="1">
              <a:solidFill>
                <a:schemeClr val="tx1"/>
              </a:solidFill>
            </a:endParaRPr>
          </a:p>
        </p:txBody>
      </p:sp>
      <p:pic>
        <p:nvPicPr>
          <p:cNvPr id="7" name="Picture 1" descr="EzTechLogo.gif"/>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5537" y="119857"/>
            <a:ext cx="1178689" cy="509017"/>
          </a:xfrm>
          <a:prstGeom prst="rect">
            <a:avLst/>
          </a:prstGeom>
          <a:noFill/>
          <a:ln>
            <a:noFill/>
          </a:ln>
          <a:extLst/>
        </p:spPr>
      </p:pic>
      <p:sp>
        <p:nvSpPr>
          <p:cNvPr id="9" name="CaixaDeTexto 8"/>
          <p:cNvSpPr txBox="1"/>
          <p:nvPr/>
        </p:nvSpPr>
        <p:spPr>
          <a:xfrm>
            <a:off x="165467" y="980728"/>
            <a:ext cx="8352928" cy="1077218"/>
          </a:xfrm>
          <a:prstGeom prst="rect">
            <a:avLst/>
          </a:prstGeom>
          <a:noFill/>
        </p:spPr>
        <p:txBody>
          <a:bodyPr wrap="square" rtlCol="0">
            <a:spAutoFit/>
          </a:bodyPr>
          <a:lstStyle/>
          <a:p>
            <a:pPr algn="ctr"/>
            <a:r>
              <a:rPr lang="en-US" sz="3200" dirty="0" smtClean="0">
                <a:solidFill>
                  <a:schemeClr val="accent6">
                    <a:lumMod val="50000"/>
                  </a:schemeClr>
                </a:solidFill>
              </a:rPr>
              <a:t> </a:t>
            </a:r>
            <a:r>
              <a:rPr lang="en-US" sz="3200" b="1" dirty="0" smtClean="0">
                <a:solidFill>
                  <a:schemeClr val="accent6">
                    <a:lumMod val="50000"/>
                  </a:schemeClr>
                </a:solidFill>
              </a:rPr>
              <a:t>Characteristic installation</a:t>
            </a:r>
            <a:br>
              <a:rPr lang="en-US" sz="3200" b="1" dirty="0" smtClean="0">
                <a:solidFill>
                  <a:schemeClr val="accent6">
                    <a:lumMod val="50000"/>
                  </a:schemeClr>
                </a:solidFill>
              </a:rPr>
            </a:br>
            <a:r>
              <a:rPr lang="en-US" sz="3200" b="1" dirty="0" smtClean="0">
                <a:solidFill>
                  <a:schemeClr val="accent6">
                    <a:lumMod val="50000"/>
                  </a:schemeClr>
                </a:solidFill>
              </a:rPr>
              <a:t>points of fuel pumps</a:t>
            </a:r>
            <a:endParaRPr lang="en-US" sz="2800" dirty="0">
              <a:solidFill>
                <a:schemeClr val="accent6">
                  <a:lumMod val="50000"/>
                </a:schemeClr>
              </a:solidFill>
            </a:endParaRPr>
          </a:p>
        </p:txBody>
      </p:sp>
      <p:grpSp>
        <p:nvGrpSpPr>
          <p:cNvPr id="13" name="Grupo 12"/>
          <p:cNvGrpSpPr/>
          <p:nvPr/>
        </p:nvGrpSpPr>
        <p:grpSpPr>
          <a:xfrm>
            <a:off x="2025373" y="2815907"/>
            <a:ext cx="1574131" cy="2989357"/>
            <a:chOff x="251519" y="836712"/>
            <a:chExt cx="3255952" cy="5525144"/>
          </a:xfrm>
        </p:grpSpPr>
        <p:sp>
          <p:nvSpPr>
            <p:cNvPr id="14" name="Retângulo 13"/>
            <p:cNvSpPr/>
            <p:nvPr/>
          </p:nvSpPr>
          <p:spPr>
            <a:xfrm>
              <a:off x="251520" y="836712"/>
              <a:ext cx="3255951" cy="507157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tângulo 14"/>
            <p:cNvSpPr/>
            <p:nvPr/>
          </p:nvSpPr>
          <p:spPr>
            <a:xfrm>
              <a:off x="484088" y="836712"/>
              <a:ext cx="2790815" cy="276704"/>
            </a:xfrm>
            <a:prstGeom prst="rect">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tângulo 15"/>
            <p:cNvSpPr/>
            <p:nvPr/>
          </p:nvSpPr>
          <p:spPr>
            <a:xfrm>
              <a:off x="484088" y="1113416"/>
              <a:ext cx="2790815" cy="276704"/>
            </a:xfrm>
            <a:prstGeom prst="rect">
              <a:avLst/>
            </a:prstGeom>
            <a:solidFill>
              <a:srgbClr val="FF1D1D"/>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tângulo 16"/>
            <p:cNvSpPr/>
            <p:nvPr/>
          </p:nvSpPr>
          <p:spPr>
            <a:xfrm>
              <a:off x="251519" y="836712"/>
              <a:ext cx="232568" cy="5525144"/>
            </a:xfrm>
            <a:prstGeom prst="rect">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tângulo 17"/>
            <p:cNvSpPr/>
            <p:nvPr/>
          </p:nvSpPr>
          <p:spPr>
            <a:xfrm>
              <a:off x="3274902" y="836712"/>
              <a:ext cx="232568" cy="5525144"/>
            </a:xfrm>
            <a:prstGeom prst="rect">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tângulo 18"/>
            <p:cNvSpPr/>
            <p:nvPr/>
          </p:nvSpPr>
          <p:spPr>
            <a:xfrm>
              <a:off x="484087" y="2668509"/>
              <a:ext cx="2790815" cy="369334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0" name="Retângulo 19"/>
            <p:cNvSpPr/>
            <p:nvPr/>
          </p:nvSpPr>
          <p:spPr>
            <a:xfrm>
              <a:off x="484087" y="2668509"/>
              <a:ext cx="2790815" cy="1360707"/>
            </a:xfrm>
            <a:prstGeom prst="rect">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tângulo 20"/>
            <p:cNvSpPr/>
            <p:nvPr/>
          </p:nvSpPr>
          <p:spPr>
            <a:xfrm>
              <a:off x="484087" y="2668509"/>
              <a:ext cx="2790815" cy="41140"/>
            </a:xfrm>
            <a:prstGeom prst="rect">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tângulo 21"/>
            <p:cNvSpPr/>
            <p:nvPr/>
          </p:nvSpPr>
          <p:spPr>
            <a:xfrm>
              <a:off x="484087" y="3770034"/>
              <a:ext cx="2790815" cy="256670"/>
            </a:xfrm>
            <a:prstGeom prst="rect">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tângulo 22"/>
            <p:cNvSpPr/>
            <p:nvPr/>
          </p:nvSpPr>
          <p:spPr>
            <a:xfrm>
              <a:off x="484087" y="4029216"/>
              <a:ext cx="2790815" cy="128335"/>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tângulo 23"/>
            <p:cNvSpPr/>
            <p:nvPr/>
          </p:nvSpPr>
          <p:spPr>
            <a:xfrm>
              <a:off x="484087" y="6167469"/>
              <a:ext cx="2790815" cy="194387"/>
            </a:xfrm>
            <a:prstGeom prst="rect">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tângulo 24"/>
            <p:cNvSpPr/>
            <p:nvPr/>
          </p:nvSpPr>
          <p:spPr>
            <a:xfrm>
              <a:off x="1014134" y="4353194"/>
              <a:ext cx="342082" cy="979477"/>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tângulo 25"/>
            <p:cNvSpPr/>
            <p:nvPr/>
          </p:nvSpPr>
          <p:spPr>
            <a:xfrm>
              <a:off x="2406157" y="4353194"/>
              <a:ext cx="342082" cy="979477"/>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tângulo 26"/>
            <p:cNvSpPr/>
            <p:nvPr/>
          </p:nvSpPr>
          <p:spPr>
            <a:xfrm>
              <a:off x="1554636" y="2810567"/>
              <a:ext cx="649716" cy="81748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8" name="Retângulo 27"/>
            <p:cNvSpPr/>
            <p:nvPr/>
          </p:nvSpPr>
          <p:spPr>
            <a:xfrm>
              <a:off x="1553012" y="3229546"/>
              <a:ext cx="649716" cy="416328"/>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tângulo 28"/>
            <p:cNvSpPr/>
            <p:nvPr/>
          </p:nvSpPr>
          <p:spPr>
            <a:xfrm>
              <a:off x="1554636" y="2810567"/>
              <a:ext cx="649716" cy="71029"/>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tângulo de cantos arredondados 29"/>
            <p:cNvSpPr/>
            <p:nvPr/>
          </p:nvSpPr>
          <p:spPr>
            <a:xfrm>
              <a:off x="600371" y="2810567"/>
              <a:ext cx="813988" cy="627142"/>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1" name="Retângulo de cantos arredondados 30"/>
            <p:cNvSpPr/>
            <p:nvPr/>
          </p:nvSpPr>
          <p:spPr>
            <a:xfrm>
              <a:off x="2341245" y="2810566"/>
              <a:ext cx="813988" cy="627142"/>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2" name="Retângulo de cantos arredondados 31"/>
            <p:cNvSpPr/>
            <p:nvPr/>
          </p:nvSpPr>
          <p:spPr>
            <a:xfrm>
              <a:off x="1705102" y="2934530"/>
              <a:ext cx="348784" cy="259153"/>
            </a:xfrm>
            <a:prstGeom prst="roundRect">
              <a:avLst/>
            </a:prstGeom>
            <a:solidFill>
              <a:schemeClr val="bg1">
                <a:lumMod val="9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33" name="Conector reto 32"/>
            <p:cNvCxnSpPr/>
            <p:nvPr/>
          </p:nvCxnSpPr>
          <p:spPr>
            <a:xfrm>
              <a:off x="1107100" y="4559860"/>
              <a:ext cx="116271" cy="0"/>
            </a:xfrm>
            <a:prstGeom prst="line">
              <a:avLst/>
            </a:prstGeom>
            <a:ln w="349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sp>
          <p:nvSpPr>
            <p:cNvPr id="34" name="Retângulo 33"/>
            <p:cNvSpPr/>
            <p:nvPr/>
          </p:nvSpPr>
          <p:spPr>
            <a:xfrm>
              <a:off x="1046590" y="4677171"/>
              <a:ext cx="277171" cy="594476"/>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tângulo 34"/>
            <p:cNvSpPr/>
            <p:nvPr/>
          </p:nvSpPr>
          <p:spPr>
            <a:xfrm>
              <a:off x="2438612" y="4677171"/>
              <a:ext cx="277171" cy="594476"/>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6" name="Conector reto 35"/>
            <p:cNvCxnSpPr/>
            <p:nvPr/>
          </p:nvCxnSpPr>
          <p:spPr>
            <a:xfrm>
              <a:off x="1086374" y="4499887"/>
              <a:ext cx="116272" cy="0"/>
            </a:xfrm>
            <a:prstGeom prst="line">
              <a:avLst/>
            </a:prstGeom>
            <a:ln w="349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37" name="Conector reto 36"/>
            <p:cNvCxnSpPr/>
            <p:nvPr/>
          </p:nvCxnSpPr>
          <p:spPr>
            <a:xfrm>
              <a:off x="2513528" y="4579600"/>
              <a:ext cx="116271" cy="0"/>
            </a:xfrm>
            <a:prstGeom prst="line">
              <a:avLst/>
            </a:prstGeom>
            <a:ln w="349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38" name="Conector reto 37"/>
            <p:cNvCxnSpPr/>
            <p:nvPr/>
          </p:nvCxnSpPr>
          <p:spPr>
            <a:xfrm>
              <a:off x="2508049" y="4519627"/>
              <a:ext cx="116271" cy="0"/>
            </a:xfrm>
            <a:prstGeom prst="line">
              <a:avLst/>
            </a:prstGeom>
            <a:ln w="349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39" name="Conector reto 38"/>
            <p:cNvCxnSpPr/>
            <p:nvPr/>
          </p:nvCxnSpPr>
          <p:spPr>
            <a:xfrm>
              <a:off x="1181797" y="6297059"/>
              <a:ext cx="58136"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40" name="Conector reto 39"/>
            <p:cNvCxnSpPr/>
            <p:nvPr/>
          </p:nvCxnSpPr>
          <p:spPr>
            <a:xfrm>
              <a:off x="1181797" y="6263048"/>
              <a:ext cx="58136"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41" name="Conector reto 40"/>
            <p:cNvCxnSpPr/>
            <p:nvPr/>
          </p:nvCxnSpPr>
          <p:spPr>
            <a:xfrm>
              <a:off x="1181797" y="6222815"/>
              <a:ext cx="58136"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42" name="Conector reto 41"/>
            <p:cNvCxnSpPr/>
            <p:nvPr/>
          </p:nvCxnSpPr>
          <p:spPr>
            <a:xfrm>
              <a:off x="1298081" y="6297059"/>
              <a:ext cx="58136"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43" name="Conector reto 42"/>
            <p:cNvCxnSpPr/>
            <p:nvPr/>
          </p:nvCxnSpPr>
          <p:spPr>
            <a:xfrm>
              <a:off x="1298081" y="6263048"/>
              <a:ext cx="58136"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44" name="Conector reto 43"/>
            <p:cNvCxnSpPr/>
            <p:nvPr/>
          </p:nvCxnSpPr>
          <p:spPr>
            <a:xfrm>
              <a:off x="1298081" y="6222815"/>
              <a:ext cx="58136"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45" name="Conector reto 44"/>
            <p:cNvCxnSpPr/>
            <p:nvPr/>
          </p:nvCxnSpPr>
          <p:spPr>
            <a:xfrm>
              <a:off x="1421135" y="6297059"/>
              <a:ext cx="58136"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46" name="Conector reto 45"/>
            <p:cNvCxnSpPr/>
            <p:nvPr/>
          </p:nvCxnSpPr>
          <p:spPr>
            <a:xfrm>
              <a:off x="1421135" y="6263048"/>
              <a:ext cx="58136"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47" name="Conector reto 46"/>
            <p:cNvCxnSpPr/>
            <p:nvPr/>
          </p:nvCxnSpPr>
          <p:spPr>
            <a:xfrm>
              <a:off x="1421135" y="6222815"/>
              <a:ext cx="58136"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48" name="Conector reto 47"/>
            <p:cNvCxnSpPr/>
            <p:nvPr/>
          </p:nvCxnSpPr>
          <p:spPr>
            <a:xfrm>
              <a:off x="1530643" y="6297059"/>
              <a:ext cx="58136"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49" name="Conector reto 48"/>
            <p:cNvCxnSpPr/>
            <p:nvPr/>
          </p:nvCxnSpPr>
          <p:spPr>
            <a:xfrm>
              <a:off x="1530643" y="6263048"/>
              <a:ext cx="58136"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50" name="Conector reto 49"/>
            <p:cNvCxnSpPr/>
            <p:nvPr/>
          </p:nvCxnSpPr>
          <p:spPr>
            <a:xfrm>
              <a:off x="1530643" y="6222815"/>
              <a:ext cx="58136"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51" name="Conector reto 50"/>
            <p:cNvCxnSpPr/>
            <p:nvPr/>
          </p:nvCxnSpPr>
          <p:spPr>
            <a:xfrm>
              <a:off x="1646933" y="6297059"/>
              <a:ext cx="58136"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52" name="Conector reto 51"/>
            <p:cNvCxnSpPr/>
            <p:nvPr/>
          </p:nvCxnSpPr>
          <p:spPr>
            <a:xfrm>
              <a:off x="1646933" y="6263048"/>
              <a:ext cx="58136"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53" name="Conector reto 52"/>
            <p:cNvCxnSpPr/>
            <p:nvPr/>
          </p:nvCxnSpPr>
          <p:spPr>
            <a:xfrm>
              <a:off x="1646933" y="6222815"/>
              <a:ext cx="58136"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54" name="Conector reto 53"/>
            <p:cNvCxnSpPr/>
            <p:nvPr/>
          </p:nvCxnSpPr>
          <p:spPr>
            <a:xfrm>
              <a:off x="1763217" y="6297059"/>
              <a:ext cx="58136"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55" name="Conector reto 54"/>
            <p:cNvCxnSpPr/>
            <p:nvPr/>
          </p:nvCxnSpPr>
          <p:spPr>
            <a:xfrm>
              <a:off x="1763217" y="6263048"/>
              <a:ext cx="58136"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56" name="Conector reto 55"/>
            <p:cNvCxnSpPr/>
            <p:nvPr/>
          </p:nvCxnSpPr>
          <p:spPr>
            <a:xfrm>
              <a:off x="1763217" y="6222815"/>
              <a:ext cx="58136"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57" name="Conector reto 56"/>
            <p:cNvCxnSpPr/>
            <p:nvPr/>
          </p:nvCxnSpPr>
          <p:spPr>
            <a:xfrm>
              <a:off x="1879501" y="6297059"/>
              <a:ext cx="58136"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58" name="Conector reto 57"/>
            <p:cNvCxnSpPr/>
            <p:nvPr/>
          </p:nvCxnSpPr>
          <p:spPr>
            <a:xfrm>
              <a:off x="1879501" y="6263048"/>
              <a:ext cx="58136"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59" name="Conector reto 58"/>
            <p:cNvCxnSpPr/>
            <p:nvPr/>
          </p:nvCxnSpPr>
          <p:spPr>
            <a:xfrm>
              <a:off x="1879501" y="6222815"/>
              <a:ext cx="58136"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60" name="Conector reto 59"/>
            <p:cNvCxnSpPr/>
            <p:nvPr/>
          </p:nvCxnSpPr>
          <p:spPr>
            <a:xfrm>
              <a:off x="1995784" y="6297059"/>
              <a:ext cx="58136"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61" name="Conector reto 60"/>
            <p:cNvCxnSpPr/>
            <p:nvPr/>
          </p:nvCxnSpPr>
          <p:spPr>
            <a:xfrm>
              <a:off x="1995784" y="6263048"/>
              <a:ext cx="58136"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62" name="Conector reto 61"/>
            <p:cNvCxnSpPr/>
            <p:nvPr/>
          </p:nvCxnSpPr>
          <p:spPr>
            <a:xfrm>
              <a:off x="1995784" y="6222815"/>
              <a:ext cx="58136"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63" name="Conector reto 62"/>
            <p:cNvCxnSpPr/>
            <p:nvPr/>
          </p:nvCxnSpPr>
          <p:spPr>
            <a:xfrm>
              <a:off x="2112069" y="6297059"/>
              <a:ext cx="58136"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64" name="Conector reto 63"/>
            <p:cNvCxnSpPr/>
            <p:nvPr/>
          </p:nvCxnSpPr>
          <p:spPr>
            <a:xfrm>
              <a:off x="2112069" y="6263048"/>
              <a:ext cx="58136"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65" name="Conector reto 64"/>
            <p:cNvCxnSpPr/>
            <p:nvPr/>
          </p:nvCxnSpPr>
          <p:spPr>
            <a:xfrm>
              <a:off x="2112069" y="6222815"/>
              <a:ext cx="58136"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66" name="Conector reto 65"/>
            <p:cNvCxnSpPr/>
            <p:nvPr/>
          </p:nvCxnSpPr>
          <p:spPr>
            <a:xfrm>
              <a:off x="2228353" y="6297059"/>
              <a:ext cx="58136"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67" name="Conector reto 66"/>
            <p:cNvCxnSpPr/>
            <p:nvPr/>
          </p:nvCxnSpPr>
          <p:spPr>
            <a:xfrm>
              <a:off x="2228353" y="6263048"/>
              <a:ext cx="58136"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68" name="Conector reto 67"/>
            <p:cNvCxnSpPr/>
            <p:nvPr/>
          </p:nvCxnSpPr>
          <p:spPr>
            <a:xfrm>
              <a:off x="2228353" y="6222815"/>
              <a:ext cx="58136"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69" name="Conector reto 68"/>
            <p:cNvCxnSpPr/>
            <p:nvPr/>
          </p:nvCxnSpPr>
          <p:spPr>
            <a:xfrm>
              <a:off x="2351405" y="6297059"/>
              <a:ext cx="58136"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70" name="Conector reto 69"/>
            <p:cNvCxnSpPr/>
            <p:nvPr/>
          </p:nvCxnSpPr>
          <p:spPr>
            <a:xfrm>
              <a:off x="2351405" y="6263048"/>
              <a:ext cx="58136"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71" name="Conector reto 70"/>
            <p:cNvCxnSpPr/>
            <p:nvPr/>
          </p:nvCxnSpPr>
          <p:spPr>
            <a:xfrm>
              <a:off x="2351405" y="6222815"/>
              <a:ext cx="58136"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72" name="Conector reto 71"/>
            <p:cNvCxnSpPr/>
            <p:nvPr/>
          </p:nvCxnSpPr>
          <p:spPr>
            <a:xfrm>
              <a:off x="2460914" y="6297059"/>
              <a:ext cx="58136"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73" name="Conector reto 72"/>
            <p:cNvCxnSpPr/>
            <p:nvPr/>
          </p:nvCxnSpPr>
          <p:spPr>
            <a:xfrm>
              <a:off x="2460914" y="6263048"/>
              <a:ext cx="58136"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74" name="Conector reto 73"/>
            <p:cNvCxnSpPr/>
            <p:nvPr/>
          </p:nvCxnSpPr>
          <p:spPr>
            <a:xfrm>
              <a:off x="2460914" y="6222815"/>
              <a:ext cx="58136"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75" name="Conector reto 74"/>
            <p:cNvCxnSpPr/>
            <p:nvPr/>
          </p:nvCxnSpPr>
          <p:spPr>
            <a:xfrm>
              <a:off x="2577205" y="6297059"/>
              <a:ext cx="58136"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76" name="Conector reto 75"/>
            <p:cNvCxnSpPr/>
            <p:nvPr/>
          </p:nvCxnSpPr>
          <p:spPr>
            <a:xfrm>
              <a:off x="2577205" y="6263048"/>
              <a:ext cx="58136"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77" name="Conector reto 76"/>
            <p:cNvCxnSpPr/>
            <p:nvPr/>
          </p:nvCxnSpPr>
          <p:spPr>
            <a:xfrm>
              <a:off x="2577205" y="6222815"/>
              <a:ext cx="58136"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78" name="Conector reto 77"/>
            <p:cNvCxnSpPr/>
            <p:nvPr/>
          </p:nvCxnSpPr>
          <p:spPr>
            <a:xfrm>
              <a:off x="2693489" y="6297059"/>
              <a:ext cx="58136"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79" name="Conector reto 78"/>
            <p:cNvCxnSpPr/>
            <p:nvPr/>
          </p:nvCxnSpPr>
          <p:spPr>
            <a:xfrm>
              <a:off x="2693489" y="6263048"/>
              <a:ext cx="58136"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80" name="Conector reto 79"/>
            <p:cNvCxnSpPr/>
            <p:nvPr/>
          </p:nvCxnSpPr>
          <p:spPr>
            <a:xfrm>
              <a:off x="2693489" y="6222815"/>
              <a:ext cx="58136"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81" name="Conector reto 80"/>
            <p:cNvCxnSpPr/>
            <p:nvPr/>
          </p:nvCxnSpPr>
          <p:spPr>
            <a:xfrm>
              <a:off x="2809772" y="6297059"/>
              <a:ext cx="58136"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82" name="Conector reto 81"/>
            <p:cNvCxnSpPr/>
            <p:nvPr/>
          </p:nvCxnSpPr>
          <p:spPr>
            <a:xfrm>
              <a:off x="2809772" y="6263048"/>
              <a:ext cx="58136"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83" name="Conector reto 82"/>
            <p:cNvCxnSpPr/>
            <p:nvPr/>
          </p:nvCxnSpPr>
          <p:spPr>
            <a:xfrm>
              <a:off x="2809772" y="6222815"/>
              <a:ext cx="58136"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84" name="Conector reto 83"/>
            <p:cNvCxnSpPr/>
            <p:nvPr/>
          </p:nvCxnSpPr>
          <p:spPr>
            <a:xfrm>
              <a:off x="2926056" y="6297059"/>
              <a:ext cx="58136"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85" name="Conector reto 84"/>
            <p:cNvCxnSpPr/>
            <p:nvPr/>
          </p:nvCxnSpPr>
          <p:spPr>
            <a:xfrm>
              <a:off x="2926056" y="6263048"/>
              <a:ext cx="58136"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86" name="Conector reto 85"/>
            <p:cNvCxnSpPr/>
            <p:nvPr/>
          </p:nvCxnSpPr>
          <p:spPr>
            <a:xfrm>
              <a:off x="2926056" y="6222815"/>
              <a:ext cx="58136"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87" name="Conector reto 86"/>
            <p:cNvCxnSpPr/>
            <p:nvPr/>
          </p:nvCxnSpPr>
          <p:spPr>
            <a:xfrm>
              <a:off x="716655" y="6297059"/>
              <a:ext cx="58136"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88" name="Conector reto 87"/>
            <p:cNvCxnSpPr/>
            <p:nvPr/>
          </p:nvCxnSpPr>
          <p:spPr>
            <a:xfrm>
              <a:off x="716655" y="6263048"/>
              <a:ext cx="58136"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89" name="Conector reto 88"/>
            <p:cNvCxnSpPr/>
            <p:nvPr/>
          </p:nvCxnSpPr>
          <p:spPr>
            <a:xfrm>
              <a:off x="716655" y="6222815"/>
              <a:ext cx="58136"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90" name="Conector reto 89"/>
            <p:cNvCxnSpPr/>
            <p:nvPr/>
          </p:nvCxnSpPr>
          <p:spPr>
            <a:xfrm>
              <a:off x="832939" y="6297059"/>
              <a:ext cx="58136"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91" name="Conector reto 90"/>
            <p:cNvCxnSpPr/>
            <p:nvPr/>
          </p:nvCxnSpPr>
          <p:spPr>
            <a:xfrm>
              <a:off x="832939" y="6263048"/>
              <a:ext cx="58136"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92" name="Conector reto 91"/>
            <p:cNvCxnSpPr/>
            <p:nvPr/>
          </p:nvCxnSpPr>
          <p:spPr>
            <a:xfrm>
              <a:off x="832939" y="6222815"/>
              <a:ext cx="58136"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93" name="Conector reto 92"/>
            <p:cNvCxnSpPr/>
            <p:nvPr/>
          </p:nvCxnSpPr>
          <p:spPr>
            <a:xfrm>
              <a:off x="955992" y="6297059"/>
              <a:ext cx="58136"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94" name="Conector reto 93"/>
            <p:cNvCxnSpPr/>
            <p:nvPr/>
          </p:nvCxnSpPr>
          <p:spPr>
            <a:xfrm>
              <a:off x="955992" y="6263048"/>
              <a:ext cx="58136"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95" name="Conector reto 94"/>
            <p:cNvCxnSpPr/>
            <p:nvPr/>
          </p:nvCxnSpPr>
          <p:spPr>
            <a:xfrm>
              <a:off x="955992" y="6222815"/>
              <a:ext cx="58136"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96" name="Conector reto 95"/>
            <p:cNvCxnSpPr/>
            <p:nvPr/>
          </p:nvCxnSpPr>
          <p:spPr>
            <a:xfrm>
              <a:off x="1065500" y="6297059"/>
              <a:ext cx="58136"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97" name="Conector reto 96"/>
            <p:cNvCxnSpPr/>
            <p:nvPr/>
          </p:nvCxnSpPr>
          <p:spPr>
            <a:xfrm>
              <a:off x="1065500" y="6263048"/>
              <a:ext cx="58136"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98" name="Conector reto 97"/>
            <p:cNvCxnSpPr/>
            <p:nvPr/>
          </p:nvCxnSpPr>
          <p:spPr>
            <a:xfrm>
              <a:off x="1065500" y="6222815"/>
              <a:ext cx="58136"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99" name="Conector reto 98"/>
            <p:cNvCxnSpPr/>
            <p:nvPr/>
          </p:nvCxnSpPr>
          <p:spPr>
            <a:xfrm>
              <a:off x="564269" y="4128023"/>
              <a:ext cx="58136"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100" name="Conector reto 99"/>
            <p:cNvCxnSpPr/>
            <p:nvPr/>
          </p:nvCxnSpPr>
          <p:spPr>
            <a:xfrm>
              <a:off x="564269" y="4094011"/>
              <a:ext cx="58136"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101" name="Conector reto 100"/>
            <p:cNvCxnSpPr/>
            <p:nvPr/>
          </p:nvCxnSpPr>
          <p:spPr>
            <a:xfrm>
              <a:off x="680553" y="4128023"/>
              <a:ext cx="58136"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102" name="Conector reto 101"/>
            <p:cNvCxnSpPr/>
            <p:nvPr/>
          </p:nvCxnSpPr>
          <p:spPr>
            <a:xfrm>
              <a:off x="680553" y="4094011"/>
              <a:ext cx="58136"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103" name="Conector reto 102"/>
            <p:cNvCxnSpPr/>
            <p:nvPr/>
          </p:nvCxnSpPr>
          <p:spPr>
            <a:xfrm>
              <a:off x="796837" y="4128023"/>
              <a:ext cx="58136"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104" name="Conector reto 103"/>
            <p:cNvCxnSpPr/>
            <p:nvPr/>
          </p:nvCxnSpPr>
          <p:spPr>
            <a:xfrm>
              <a:off x="796837" y="4094011"/>
              <a:ext cx="58136"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105" name="Conector reto 104"/>
            <p:cNvCxnSpPr/>
            <p:nvPr/>
          </p:nvCxnSpPr>
          <p:spPr>
            <a:xfrm>
              <a:off x="913127" y="4128023"/>
              <a:ext cx="58136"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106" name="Conector reto 105"/>
            <p:cNvCxnSpPr/>
            <p:nvPr/>
          </p:nvCxnSpPr>
          <p:spPr>
            <a:xfrm>
              <a:off x="913127" y="4094011"/>
              <a:ext cx="58136"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107" name="Conector reto 106"/>
            <p:cNvCxnSpPr/>
            <p:nvPr/>
          </p:nvCxnSpPr>
          <p:spPr>
            <a:xfrm>
              <a:off x="1029411" y="4128023"/>
              <a:ext cx="58136"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108" name="Conector reto 107"/>
            <p:cNvCxnSpPr/>
            <p:nvPr/>
          </p:nvCxnSpPr>
          <p:spPr>
            <a:xfrm>
              <a:off x="1029411" y="4094011"/>
              <a:ext cx="58136"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109" name="Conector reto 108"/>
            <p:cNvCxnSpPr/>
            <p:nvPr/>
          </p:nvCxnSpPr>
          <p:spPr>
            <a:xfrm>
              <a:off x="1145694" y="4128023"/>
              <a:ext cx="58136"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110" name="Conector reto 109"/>
            <p:cNvCxnSpPr/>
            <p:nvPr/>
          </p:nvCxnSpPr>
          <p:spPr>
            <a:xfrm>
              <a:off x="1145695" y="4094011"/>
              <a:ext cx="58136"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111" name="Conector reto 110"/>
            <p:cNvCxnSpPr/>
            <p:nvPr/>
          </p:nvCxnSpPr>
          <p:spPr>
            <a:xfrm>
              <a:off x="1261979" y="4128023"/>
              <a:ext cx="58136"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112" name="Conector reto 111"/>
            <p:cNvCxnSpPr/>
            <p:nvPr/>
          </p:nvCxnSpPr>
          <p:spPr>
            <a:xfrm>
              <a:off x="1261980" y="4094011"/>
              <a:ext cx="58136"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113" name="Conector reto 112"/>
            <p:cNvCxnSpPr/>
            <p:nvPr/>
          </p:nvCxnSpPr>
          <p:spPr>
            <a:xfrm>
              <a:off x="1378263" y="4128023"/>
              <a:ext cx="58136"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114" name="Conector reto 113"/>
            <p:cNvCxnSpPr/>
            <p:nvPr/>
          </p:nvCxnSpPr>
          <p:spPr>
            <a:xfrm>
              <a:off x="1378264" y="4094011"/>
              <a:ext cx="58136"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115" name="Conector reto 114"/>
            <p:cNvCxnSpPr/>
            <p:nvPr/>
          </p:nvCxnSpPr>
          <p:spPr>
            <a:xfrm>
              <a:off x="1494548" y="4128023"/>
              <a:ext cx="58136"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116" name="Conector reto 115"/>
            <p:cNvCxnSpPr/>
            <p:nvPr/>
          </p:nvCxnSpPr>
          <p:spPr>
            <a:xfrm>
              <a:off x="1494549" y="4094011"/>
              <a:ext cx="58136"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117" name="Conector reto 116"/>
            <p:cNvCxnSpPr/>
            <p:nvPr/>
          </p:nvCxnSpPr>
          <p:spPr>
            <a:xfrm>
              <a:off x="1610833" y="4128023"/>
              <a:ext cx="58136"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118" name="Conector reto 117"/>
            <p:cNvCxnSpPr/>
            <p:nvPr/>
          </p:nvCxnSpPr>
          <p:spPr>
            <a:xfrm>
              <a:off x="1610833" y="4094011"/>
              <a:ext cx="58136"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119" name="Conector reto 118"/>
            <p:cNvCxnSpPr/>
            <p:nvPr/>
          </p:nvCxnSpPr>
          <p:spPr>
            <a:xfrm>
              <a:off x="1727117" y="4128023"/>
              <a:ext cx="58136"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120" name="Conector reto 119"/>
            <p:cNvCxnSpPr/>
            <p:nvPr/>
          </p:nvCxnSpPr>
          <p:spPr>
            <a:xfrm>
              <a:off x="1727117" y="4094011"/>
              <a:ext cx="58136"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121" name="Conector reto 120"/>
            <p:cNvCxnSpPr/>
            <p:nvPr/>
          </p:nvCxnSpPr>
          <p:spPr>
            <a:xfrm>
              <a:off x="1843401" y="4128023"/>
              <a:ext cx="58136"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122" name="Conector reto 121"/>
            <p:cNvCxnSpPr/>
            <p:nvPr/>
          </p:nvCxnSpPr>
          <p:spPr>
            <a:xfrm>
              <a:off x="1843401" y="4094011"/>
              <a:ext cx="58136"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123" name="Conector reto 122"/>
            <p:cNvCxnSpPr/>
            <p:nvPr/>
          </p:nvCxnSpPr>
          <p:spPr>
            <a:xfrm>
              <a:off x="1959678" y="4128023"/>
              <a:ext cx="58136"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124" name="Conector reto 123"/>
            <p:cNvCxnSpPr/>
            <p:nvPr/>
          </p:nvCxnSpPr>
          <p:spPr>
            <a:xfrm>
              <a:off x="1959678" y="4094011"/>
              <a:ext cx="58136"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125" name="Conector reto 124"/>
            <p:cNvCxnSpPr/>
            <p:nvPr/>
          </p:nvCxnSpPr>
          <p:spPr>
            <a:xfrm>
              <a:off x="2075962" y="4128023"/>
              <a:ext cx="58136"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126" name="Conector reto 125"/>
            <p:cNvCxnSpPr/>
            <p:nvPr/>
          </p:nvCxnSpPr>
          <p:spPr>
            <a:xfrm>
              <a:off x="2075962" y="4094011"/>
              <a:ext cx="58136"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127" name="Conector reto 126"/>
            <p:cNvCxnSpPr/>
            <p:nvPr/>
          </p:nvCxnSpPr>
          <p:spPr>
            <a:xfrm>
              <a:off x="2192247" y="4128023"/>
              <a:ext cx="58136"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128" name="Conector reto 127"/>
            <p:cNvCxnSpPr/>
            <p:nvPr/>
          </p:nvCxnSpPr>
          <p:spPr>
            <a:xfrm>
              <a:off x="2192247" y="4094011"/>
              <a:ext cx="58136"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129" name="Conector reto 128"/>
            <p:cNvCxnSpPr/>
            <p:nvPr/>
          </p:nvCxnSpPr>
          <p:spPr>
            <a:xfrm>
              <a:off x="2308530" y="4128023"/>
              <a:ext cx="58136"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130" name="Conector reto 129"/>
            <p:cNvCxnSpPr/>
            <p:nvPr/>
          </p:nvCxnSpPr>
          <p:spPr>
            <a:xfrm>
              <a:off x="2308530" y="4094011"/>
              <a:ext cx="58136"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131" name="Conector reto 130"/>
            <p:cNvCxnSpPr/>
            <p:nvPr/>
          </p:nvCxnSpPr>
          <p:spPr>
            <a:xfrm>
              <a:off x="2424815" y="4128023"/>
              <a:ext cx="58136"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132" name="Conector reto 131"/>
            <p:cNvCxnSpPr/>
            <p:nvPr/>
          </p:nvCxnSpPr>
          <p:spPr>
            <a:xfrm>
              <a:off x="2424815" y="4094011"/>
              <a:ext cx="58136"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133" name="Conector reto 132"/>
            <p:cNvCxnSpPr/>
            <p:nvPr/>
          </p:nvCxnSpPr>
          <p:spPr>
            <a:xfrm>
              <a:off x="2541099" y="4128023"/>
              <a:ext cx="58136"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134" name="Conector reto 133"/>
            <p:cNvCxnSpPr/>
            <p:nvPr/>
          </p:nvCxnSpPr>
          <p:spPr>
            <a:xfrm>
              <a:off x="2541099" y="4094011"/>
              <a:ext cx="58136"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135" name="Conector reto 134"/>
            <p:cNvCxnSpPr/>
            <p:nvPr/>
          </p:nvCxnSpPr>
          <p:spPr>
            <a:xfrm>
              <a:off x="2657390" y="4128023"/>
              <a:ext cx="58136"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136" name="Conector reto 135"/>
            <p:cNvCxnSpPr/>
            <p:nvPr/>
          </p:nvCxnSpPr>
          <p:spPr>
            <a:xfrm>
              <a:off x="2657390" y="4094011"/>
              <a:ext cx="58136"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137" name="Conector reto 136"/>
            <p:cNvCxnSpPr/>
            <p:nvPr/>
          </p:nvCxnSpPr>
          <p:spPr>
            <a:xfrm>
              <a:off x="2773674" y="4128023"/>
              <a:ext cx="58136"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138" name="Conector reto 137"/>
            <p:cNvCxnSpPr/>
            <p:nvPr/>
          </p:nvCxnSpPr>
          <p:spPr>
            <a:xfrm>
              <a:off x="2773674" y="4094011"/>
              <a:ext cx="58136"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139" name="Conector reto 138"/>
            <p:cNvCxnSpPr/>
            <p:nvPr/>
          </p:nvCxnSpPr>
          <p:spPr>
            <a:xfrm>
              <a:off x="2889957" y="4128023"/>
              <a:ext cx="58136"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140" name="Conector reto 139"/>
            <p:cNvCxnSpPr/>
            <p:nvPr/>
          </p:nvCxnSpPr>
          <p:spPr>
            <a:xfrm>
              <a:off x="2889957" y="4094011"/>
              <a:ext cx="58136"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141" name="Conector reto 140"/>
            <p:cNvCxnSpPr/>
            <p:nvPr/>
          </p:nvCxnSpPr>
          <p:spPr>
            <a:xfrm>
              <a:off x="3006241" y="4128023"/>
              <a:ext cx="58136"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142" name="Conector reto 141"/>
            <p:cNvCxnSpPr/>
            <p:nvPr/>
          </p:nvCxnSpPr>
          <p:spPr>
            <a:xfrm>
              <a:off x="3006241" y="4094011"/>
              <a:ext cx="58136"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143" name="Conector reto 142"/>
            <p:cNvCxnSpPr/>
            <p:nvPr/>
          </p:nvCxnSpPr>
          <p:spPr>
            <a:xfrm>
              <a:off x="3122526" y="4128023"/>
              <a:ext cx="58136"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144" name="Conector reto 143"/>
            <p:cNvCxnSpPr/>
            <p:nvPr/>
          </p:nvCxnSpPr>
          <p:spPr>
            <a:xfrm>
              <a:off x="3122527" y="4094011"/>
              <a:ext cx="58136"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sp>
          <p:nvSpPr>
            <p:cNvPr id="145" name="Retângulo 144"/>
            <p:cNvSpPr/>
            <p:nvPr/>
          </p:nvSpPr>
          <p:spPr>
            <a:xfrm>
              <a:off x="1641591" y="3381250"/>
              <a:ext cx="143663" cy="71029"/>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Retângulo 145"/>
            <p:cNvSpPr/>
            <p:nvPr/>
          </p:nvSpPr>
          <p:spPr>
            <a:xfrm>
              <a:off x="1821356" y="3381246"/>
              <a:ext cx="143663" cy="71029"/>
            </a:xfrm>
            <a:prstGeom prst="rect">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Retângulo 146"/>
            <p:cNvSpPr/>
            <p:nvPr/>
          </p:nvSpPr>
          <p:spPr>
            <a:xfrm>
              <a:off x="1995780" y="3381239"/>
              <a:ext cx="143663" cy="71029"/>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Retângulo 147"/>
            <p:cNvSpPr/>
            <p:nvPr/>
          </p:nvSpPr>
          <p:spPr>
            <a:xfrm>
              <a:off x="1648974" y="3276207"/>
              <a:ext cx="143663" cy="71029"/>
            </a:xfrm>
            <a:prstGeom prst="rect">
              <a:avLst/>
            </a:prstGeom>
            <a:solidFill>
              <a:schemeClr val="bg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Retângulo 148"/>
            <p:cNvSpPr/>
            <p:nvPr/>
          </p:nvSpPr>
          <p:spPr>
            <a:xfrm>
              <a:off x="1828736" y="3276215"/>
              <a:ext cx="143663" cy="71029"/>
            </a:xfrm>
            <a:prstGeom prst="rect">
              <a:avLst/>
            </a:prstGeom>
            <a:solidFill>
              <a:schemeClr val="bg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Retângulo 149"/>
            <p:cNvSpPr/>
            <p:nvPr/>
          </p:nvSpPr>
          <p:spPr>
            <a:xfrm>
              <a:off x="2003154" y="3276226"/>
              <a:ext cx="143663" cy="71029"/>
            </a:xfrm>
            <a:prstGeom prst="rect">
              <a:avLst/>
            </a:prstGeom>
            <a:solidFill>
              <a:schemeClr val="bg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1" name="Grupo 150"/>
          <p:cNvGrpSpPr/>
          <p:nvPr/>
        </p:nvGrpSpPr>
        <p:grpSpPr>
          <a:xfrm>
            <a:off x="3884986" y="2815907"/>
            <a:ext cx="4965935" cy="2989357"/>
            <a:chOff x="1691678" y="457199"/>
            <a:chExt cx="12549888" cy="6140153"/>
          </a:xfrm>
        </p:grpSpPr>
        <p:sp>
          <p:nvSpPr>
            <p:cNvPr id="152" name="Retângulo 151"/>
            <p:cNvSpPr/>
            <p:nvPr/>
          </p:nvSpPr>
          <p:spPr>
            <a:xfrm>
              <a:off x="1691678" y="457199"/>
              <a:ext cx="4032448" cy="56360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Retângulo 152"/>
            <p:cNvSpPr/>
            <p:nvPr/>
          </p:nvSpPr>
          <p:spPr>
            <a:xfrm>
              <a:off x="1979710" y="457199"/>
              <a:ext cx="3456384" cy="307504"/>
            </a:xfrm>
            <a:prstGeom prst="rect">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Retângulo 153"/>
            <p:cNvSpPr/>
            <p:nvPr/>
          </p:nvSpPr>
          <p:spPr>
            <a:xfrm>
              <a:off x="1979710" y="764703"/>
              <a:ext cx="3456384" cy="307504"/>
            </a:xfrm>
            <a:prstGeom prst="rect">
              <a:avLst/>
            </a:prstGeom>
            <a:solidFill>
              <a:srgbClr val="FF1D1D"/>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Retângulo 154"/>
            <p:cNvSpPr/>
            <p:nvPr/>
          </p:nvSpPr>
          <p:spPr>
            <a:xfrm>
              <a:off x="1691678" y="457199"/>
              <a:ext cx="288032" cy="6140153"/>
            </a:xfrm>
            <a:prstGeom prst="rect">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Retângulo 155"/>
            <p:cNvSpPr/>
            <p:nvPr/>
          </p:nvSpPr>
          <p:spPr>
            <a:xfrm>
              <a:off x="5436095" y="457199"/>
              <a:ext cx="288032" cy="6140153"/>
            </a:xfrm>
            <a:prstGeom prst="rect">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Retângulo 156"/>
            <p:cNvSpPr/>
            <p:nvPr/>
          </p:nvSpPr>
          <p:spPr>
            <a:xfrm>
              <a:off x="1979710" y="2492895"/>
              <a:ext cx="3456384" cy="1512169"/>
            </a:xfrm>
            <a:prstGeom prst="rect">
              <a:avLst/>
            </a:prstGeom>
            <a:solidFill>
              <a:schemeClr val="bg1">
                <a:lumMod val="85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Retângulo 157"/>
            <p:cNvSpPr/>
            <p:nvPr/>
          </p:nvSpPr>
          <p:spPr>
            <a:xfrm>
              <a:off x="1979710" y="2492895"/>
              <a:ext cx="3456384" cy="45719"/>
            </a:xfrm>
            <a:prstGeom prst="rect">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Retângulo 158"/>
            <p:cNvSpPr/>
            <p:nvPr/>
          </p:nvSpPr>
          <p:spPr>
            <a:xfrm>
              <a:off x="1979710" y="3717032"/>
              <a:ext cx="3456384" cy="285240"/>
            </a:xfrm>
            <a:prstGeom prst="rect">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Retângulo 159"/>
            <p:cNvSpPr/>
            <p:nvPr/>
          </p:nvSpPr>
          <p:spPr>
            <a:xfrm>
              <a:off x="1979710" y="4005064"/>
              <a:ext cx="3456384" cy="14262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Retângulo 160"/>
            <p:cNvSpPr/>
            <p:nvPr/>
          </p:nvSpPr>
          <p:spPr>
            <a:xfrm>
              <a:off x="1979710" y="6381328"/>
              <a:ext cx="3456384" cy="216024"/>
            </a:xfrm>
            <a:prstGeom prst="rect">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2" name="Conector reto 161"/>
            <p:cNvCxnSpPr/>
            <p:nvPr/>
          </p:nvCxnSpPr>
          <p:spPr>
            <a:xfrm>
              <a:off x="2843815" y="6525344"/>
              <a:ext cx="72000"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163" name="Conector reto 162"/>
            <p:cNvCxnSpPr/>
            <p:nvPr/>
          </p:nvCxnSpPr>
          <p:spPr>
            <a:xfrm>
              <a:off x="2843815" y="6487547"/>
              <a:ext cx="72000"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164" name="Conector reto 163"/>
            <p:cNvCxnSpPr/>
            <p:nvPr/>
          </p:nvCxnSpPr>
          <p:spPr>
            <a:xfrm>
              <a:off x="2843815" y="6442836"/>
              <a:ext cx="72000"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165" name="Conector reto 164"/>
            <p:cNvCxnSpPr/>
            <p:nvPr/>
          </p:nvCxnSpPr>
          <p:spPr>
            <a:xfrm>
              <a:off x="2987831" y="6525344"/>
              <a:ext cx="72000"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166" name="Conector reto 165"/>
            <p:cNvCxnSpPr/>
            <p:nvPr/>
          </p:nvCxnSpPr>
          <p:spPr>
            <a:xfrm>
              <a:off x="2987831" y="6487547"/>
              <a:ext cx="72000"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167" name="Conector reto 166"/>
            <p:cNvCxnSpPr/>
            <p:nvPr/>
          </p:nvCxnSpPr>
          <p:spPr>
            <a:xfrm>
              <a:off x="2987831" y="6442836"/>
              <a:ext cx="72000"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168" name="Conector reto 167"/>
            <p:cNvCxnSpPr/>
            <p:nvPr/>
          </p:nvCxnSpPr>
          <p:spPr>
            <a:xfrm>
              <a:off x="3140230" y="6525344"/>
              <a:ext cx="72000"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169" name="Conector reto 168"/>
            <p:cNvCxnSpPr/>
            <p:nvPr/>
          </p:nvCxnSpPr>
          <p:spPr>
            <a:xfrm>
              <a:off x="3140230" y="6487547"/>
              <a:ext cx="72000"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170" name="Conector reto 169"/>
            <p:cNvCxnSpPr/>
            <p:nvPr/>
          </p:nvCxnSpPr>
          <p:spPr>
            <a:xfrm>
              <a:off x="3140230" y="6442836"/>
              <a:ext cx="72000"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171" name="Conector reto 170"/>
            <p:cNvCxnSpPr/>
            <p:nvPr/>
          </p:nvCxnSpPr>
          <p:spPr>
            <a:xfrm>
              <a:off x="3275854" y="6525344"/>
              <a:ext cx="72000"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172" name="Conector reto 171"/>
            <p:cNvCxnSpPr/>
            <p:nvPr/>
          </p:nvCxnSpPr>
          <p:spPr>
            <a:xfrm>
              <a:off x="3275854" y="6487547"/>
              <a:ext cx="72000"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173" name="Conector reto 172"/>
            <p:cNvCxnSpPr/>
            <p:nvPr/>
          </p:nvCxnSpPr>
          <p:spPr>
            <a:xfrm>
              <a:off x="3275854" y="6442836"/>
              <a:ext cx="72000"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174" name="Conector reto 173"/>
            <p:cNvCxnSpPr/>
            <p:nvPr/>
          </p:nvCxnSpPr>
          <p:spPr>
            <a:xfrm>
              <a:off x="3419879" y="6525344"/>
              <a:ext cx="72000"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175" name="Conector reto 174"/>
            <p:cNvCxnSpPr/>
            <p:nvPr/>
          </p:nvCxnSpPr>
          <p:spPr>
            <a:xfrm>
              <a:off x="3419879" y="6487547"/>
              <a:ext cx="72000"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176" name="Conector reto 175"/>
            <p:cNvCxnSpPr/>
            <p:nvPr/>
          </p:nvCxnSpPr>
          <p:spPr>
            <a:xfrm>
              <a:off x="3419879" y="6442836"/>
              <a:ext cx="72000"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177" name="Conector reto 176"/>
            <p:cNvCxnSpPr/>
            <p:nvPr/>
          </p:nvCxnSpPr>
          <p:spPr>
            <a:xfrm>
              <a:off x="3563894" y="6525344"/>
              <a:ext cx="72000"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178" name="Conector reto 177"/>
            <p:cNvCxnSpPr/>
            <p:nvPr/>
          </p:nvCxnSpPr>
          <p:spPr>
            <a:xfrm>
              <a:off x="3563894" y="6487547"/>
              <a:ext cx="72000"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179" name="Conector reto 178"/>
            <p:cNvCxnSpPr/>
            <p:nvPr/>
          </p:nvCxnSpPr>
          <p:spPr>
            <a:xfrm>
              <a:off x="3563894" y="6442836"/>
              <a:ext cx="72000"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180" name="Conector reto 179"/>
            <p:cNvCxnSpPr/>
            <p:nvPr/>
          </p:nvCxnSpPr>
          <p:spPr>
            <a:xfrm>
              <a:off x="3707911" y="6525344"/>
              <a:ext cx="72000"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181" name="Conector reto 180"/>
            <p:cNvCxnSpPr/>
            <p:nvPr/>
          </p:nvCxnSpPr>
          <p:spPr>
            <a:xfrm>
              <a:off x="3707911" y="6487547"/>
              <a:ext cx="72000"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182" name="Conector reto 181"/>
            <p:cNvCxnSpPr/>
            <p:nvPr/>
          </p:nvCxnSpPr>
          <p:spPr>
            <a:xfrm>
              <a:off x="3707911" y="6442836"/>
              <a:ext cx="72000"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183" name="Conector reto 182"/>
            <p:cNvCxnSpPr/>
            <p:nvPr/>
          </p:nvCxnSpPr>
          <p:spPr>
            <a:xfrm>
              <a:off x="3851927" y="6525344"/>
              <a:ext cx="72000"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184" name="Conector reto 183"/>
            <p:cNvCxnSpPr/>
            <p:nvPr/>
          </p:nvCxnSpPr>
          <p:spPr>
            <a:xfrm>
              <a:off x="3851927" y="6487547"/>
              <a:ext cx="72000"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185" name="Conector reto 184"/>
            <p:cNvCxnSpPr/>
            <p:nvPr/>
          </p:nvCxnSpPr>
          <p:spPr>
            <a:xfrm>
              <a:off x="3851927" y="6442836"/>
              <a:ext cx="72000"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186" name="Conector reto 185"/>
            <p:cNvCxnSpPr/>
            <p:nvPr/>
          </p:nvCxnSpPr>
          <p:spPr>
            <a:xfrm>
              <a:off x="3995942" y="6525344"/>
              <a:ext cx="72000"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187" name="Conector reto 186"/>
            <p:cNvCxnSpPr/>
            <p:nvPr/>
          </p:nvCxnSpPr>
          <p:spPr>
            <a:xfrm>
              <a:off x="3995942" y="6487547"/>
              <a:ext cx="72000"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188" name="Conector reto 187"/>
            <p:cNvCxnSpPr/>
            <p:nvPr/>
          </p:nvCxnSpPr>
          <p:spPr>
            <a:xfrm>
              <a:off x="3995942" y="6442836"/>
              <a:ext cx="72000"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189" name="Conector reto 188"/>
            <p:cNvCxnSpPr/>
            <p:nvPr/>
          </p:nvCxnSpPr>
          <p:spPr>
            <a:xfrm>
              <a:off x="4139959" y="6525344"/>
              <a:ext cx="72000"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190" name="Conector reto 189"/>
            <p:cNvCxnSpPr/>
            <p:nvPr/>
          </p:nvCxnSpPr>
          <p:spPr>
            <a:xfrm>
              <a:off x="4139959" y="6487547"/>
              <a:ext cx="72000"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191" name="Conector reto 190"/>
            <p:cNvCxnSpPr/>
            <p:nvPr/>
          </p:nvCxnSpPr>
          <p:spPr>
            <a:xfrm>
              <a:off x="4139959" y="6442836"/>
              <a:ext cx="72000"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192" name="Conector reto 191"/>
            <p:cNvCxnSpPr/>
            <p:nvPr/>
          </p:nvCxnSpPr>
          <p:spPr>
            <a:xfrm>
              <a:off x="4292358" y="6525344"/>
              <a:ext cx="72000"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193" name="Conector reto 192"/>
            <p:cNvCxnSpPr/>
            <p:nvPr/>
          </p:nvCxnSpPr>
          <p:spPr>
            <a:xfrm>
              <a:off x="4292358" y="6487547"/>
              <a:ext cx="72000"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194" name="Conector reto 193"/>
            <p:cNvCxnSpPr/>
            <p:nvPr/>
          </p:nvCxnSpPr>
          <p:spPr>
            <a:xfrm>
              <a:off x="4292358" y="6442836"/>
              <a:ext cx="72000"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195" name="Conector reto 194"/>
            <p:cNvCxnSpPr/>
            <p:nvPr/>
          </p:nvCxnSpPr>
          <p:spPr>
            <a:xfrm>
              <a:off x="4427983" y="6525344"/>
              <a:ext cx="72000"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196" name="Conector reto 195"/>
            <p:cNvCxnSpPr/>
            <p:nvPr/>
          </p:nvCxnSpPr>
          <p:spPr>
            <a:xfrm>
              <a:off x="4427983" y="6487547"/>
              <a:ext cx="72000"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197" name="Conector reto 196"/>
            <p:cNvCxnSpPr/>
            <p:nvPr/>
          </p:nvCxnSpPr>
          <p:spPr>
            <a:xfrm>
              <a:off x="4427983" y="6442836"/>
              <a:ext cx="72000"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198" name="Conector reto 197"/>
            <p:cNvCxnSpPr/>
            <p:nvPr/>
          </p:nvCxnSpPr>
          <p:spPr>
            <a:xfrm>
              <a:off x="4572007" y="6525344"/>
              <a:ext cx="72000"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199" name="Conector reto 198"/>
            <p:cNvCxnSpPr/>
            <p:nvPr/>
          </p:nvCxnSpPr>
          <p:spPr>
            <a:xfrm>
              <a:off x="4572007" y="6487547"/>
              <a:ext cx="72000"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200" name="Conector reto 199"/>
            <p:cNvCxnSpPr/>
            <p:nvPr/>
          </p:nvCxnSpPr>
          <p:spPr>
            <a:xfrm>
              <a:off x="4572007" y="6442836"/>
              <a:ext cx="72000"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201" name="Conector reto 200"/>
            <p:cNvCxnSpPr/>
            <p:nvPr/>
          </p:nvCxnSpPr>
          <p:spPr>
            <a:xfrm>
              <a:off x="4716023" y="6525344"/>
              <a:ext cx="72000"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202" name="Conector reto 201"/>
            <p:cNvCxnSpPr/>
            <p:nvPr/>
          </p:nvCxnSpPr>
          <p:spPr>
            <a:xfrm>
              <a:off x="4716023" y="6487547"/>
              <a:ext cx="72000"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203" name="Conector reto 202"/>
            <p:cNvCxnSpPr/>
            <p:nvPr/>
          </p:nvCxnSpPr>
          <p:spPr>
            <a:xfrm>
              <a:off x="4716023" y="6442836"/>
              <a:ext cx="72000"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204" name="Conector reto 203"/>
            <p:cNvCxnSpPr/>
            <p:nvPr/>
          </p:nvCxnSpPr>
          <p:spPr>
            <a:xfrm>
              <a:off x="4860038" y="6525344"/>
              <a:ext cx="72000"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205" name="Conector reto 204"/>
            <p:cNvCxnSpPr/>
            <p:nvPr/>
          </p:nvCxnSpPr>
          <p:spPr>
            <a:xfrm>
              <a:off x="4860038" y="6487547"/>
              <a:ext cx="72000"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206" name="Conector reto 205"/>
            <p:cNvCxnSpPr/>
            <p:nvPr/>
          </p:nvCxnSpPr>
          <p:spPr>
            <a:xfrm>
              <a:off x="4860038" y="6442836"/>
              <a:ext cx="72000"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207" name="Conector reto 206"/>
            <p:cNvCxnSpPr/>
            <p:nvPr/>
          </p:nvCxnSpPr>
          <p:spPr>
            <a:xfrm>
              <a:off x="5004054" y="6525344"/>
              <a:ext cx="72000"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208" name="Conector reto 207"/>
            <p:cNvCxnSpPr/>
            <p:nvPr/>
          </p:nvCxnSpPr>
          <p:spPr>
            <a:xfrm>
              <a:off x="5004054" y="6487547"/>
              <a:ext cx="72000"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209" name="Conector reto 208"/>
            <p:cNvCxnSpPr/>
            <p:nvPr/>
          </p:nvCxnSpPr>
          <p:spPr>
            <a:xfrm>
              <a:off x="5004054" y="6442836"/>
              <a:ext cx="72000"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210" name="Conector reto 209"/>
            <p:cNvCxnSpPr/>
            <p:nvPr/>
          </p:nvCxnSpPr>
          <p:spPr>
            <a:xfrm>
              <a:off x="2267743" y="6525344"/>
              <a:ext cx="72000"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211" name="Conector reto 210"/>
            <p:cNvCxnSpPr/>
            <p:nvPr/>
          </p:nvCxnSpPr>
          <p:spPr>
            <a:xfrm>
              <a:off x="2267743" y="6487547"/>
              <a:ext cx="72000"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212" name="Conector reto 211"/>
            <p:cNvCxnSpPr/>
            <p:nvPr/>
          </p:nvCxnSpPr>
          <p:spPr>
            <a:xfrm>
              <a:off x="2267743" y="6442836"/>
              <a:ext cx="72000"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213" name="Conector reto 212"/>
            <p:cNvCxnSpPr/>
            <p:nvPr/>
          </p:nvCxnSpPr>
          <p:spPr>
            <a:xfrm>
              <a:off x="2411758" y="6525344"/>
              <a:ext cx="72000"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214" name="Conector reto 213"/>
            <p:cNvCxnSpPr/>
            <p:nvPr/>
          </p:nvCxnSpPr>
          <p:spPr>
            <a:xfrm>
              <a:off x="2411758" y="6487547"/>
              <a:ext cx="72000"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215" name="Conector reto 214"/>
            <p:cNvCxnSpPr/>
            <p:nvPr/>
          </p:nvCxnSpPr>
          <p:spPr>
            <a:xfrm>
              <a:off x="2411758" y="6442836"/>
              <a:ext cx="72000"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216" name="Conector reto 215"/>
            <p:cNvCxnSpPr/>
            <p:nvPr/>
          </p:nvCxnSpPr>
          <p:spPr>
            <a:xfrm>
              <a:off x="2564159" y="6525344"/>
              <a:ext cx="72000"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217" name="Conector reto 216"/>
            <p:cNvCxnSpPr/>
            <p:nvPr/>
          </p:nvCxnSpPr>
          <p:spPr>
            <a:xfrm>
              <a:off x="2564159" y="6487547"/>
              <a:ext cx="72000"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218" name="Conector reto 217"/>
            <p:cNvCxnSpPr/>
            <p:nvPr/>
          </p:nvCxnSpPr>
          <p:spPr>
            <a:xfrm>
              <a:off x="2564159" y="6442836"/>
              <a:ext cx="72000"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219" name="Conector reto 218"/>
            <p:cNvCxnSpPr/>
            <p:nvPr/>
          </p:nvCxnSpPr>
          <p:spPr>
            <a:xfrm>
              <a:off x="2699782" y="6525344"/>
              <a:ext cx="72000"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220" name="Conector reto 219"/>
            <p:cNvCxnSpPr/>
            <p:nvPr/>
          </p:nvCxnSpPr>
          <p:spPr>
            <a:xfrm>
              <a:off x="2699782" y="6487547"/>
              <a:ext cx="72000"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221" name="Conector reto 220"/>
            <p:cNvCxnSpPr/>
            <p:nvPr/>
          </p:nvCxnSpPr>
          <p:spPr>
            <a:xfrm>
              <a:off x="2699782" y="6442836"/>
              <a:ext cx="72000"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222" name="Conector reto 221"/>
            <p:cNvCxnSpPr/>
            <p:nvPr/>
          </p:nvCxnSpPr>
          <p:spPr>
            <a:xfrm>
              <a:off x="2079014" y="4114869"/>
              <a:ext cx="72000"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223" name="Conector reto 222"/>
            <p:cNvCxnSpPr/>
            <p:nvPr/>
          </p:nvCxnSpPr>
          <p:spPr>
            <a:xfrm>
              <a:off x="2079014" y="4077072"/>
              <a:ext cx="72000"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224" name="Conector reto 223"/>
            <p:cNvCxnSpPr/>
            <p:nvPr/>
          </p:nvCxnSpPr>
          <p:spPr>
            <a:xfrm>
              <a:off x="2223031" y="4114869"/>
              <a:ext cx="72000"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225" name="Conector reto 224"/>
            <p:cNvCxnSpPr/>
            <p:nvPr/>
          </p:nvCxnSpPr>
          <p:spPr>
            <a:xfrm>
              <a:off x="2223031" y="4077072"/>
              <a:ext cx="72000"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226" name="Conector reto 225"/>
            <p:cNvCxnSpPr/>
            <p:nvPr/>
          </p:nvCxnSpPr>
          <p:spPr>
            <a:xfrm>
              <a:off x="2367046" y="4114869"/>
              <a:ext cx="72000"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227" name="Conector reto 226"/>
            <p:cNvCxnSpPr/>
            <p:nvPr/>
          </p:nvCxnSpPr>
          <p:spPr>
            <a:xfrm>
              <a:off x="2367046" y="4077072"/>
              <a:ext cx="72000"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228" name="Conector reto 227"/>
            <p:cNvCxnSpPr/>
            <p:nvPr/>
          </p:nvCxnSpPr>
          <p:spPr>
            <a:xfrm>
              <a:off x="2511071" y="4114869"/>
              <a:ext cx="72000"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229" name="Conector reto 228"/>
            <p:cNvCxnSpPr/>
            <p:nvPr/>
          </p:nvCxnSpPr>
          <p:spPr>
            <a:xfrm>
              <a:off x="2511071" y="4077072"/>
              <a:ext cx="72000"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230" name="Conector reto 229"/>
            <p:cNvCxnSpPr/>
            <p:nvPr/>
          </p:nvCxnSpPr>
          <p:spPr>
            <a:xfrm>
              <a:off x="2655086" y="4114869"/>
              <a:ext cx="72000"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231" name="Conector reto 230"/>
            <p:cNvCxnSpPr/>
            <p:nvPr/>
          </p:nvCxnSpPr>
          <p:spPr>
            <a:xfrm>
              <a:off x="2655086" y="4077072"/>
              <a:ext cx="72000"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232" name="Conector reto 231"/>
            <p:cNvCxnSpPr/>
            <p:nvPr/>
          </p:nvCxnSpPr>
          <p:spPr>
            <a:xfrm>
              <a:off x="2799103" y="4114869"/>
              <a:ext cx="72000"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233" name="Conector reto 232"/>
            <p:cNvCxnSpPr/>
            <p:nvPr/>
          </p:nvCxnSpPr>
          <p:spPr>
            <a:xfrm>
              <a:off x="2799103" y="4077072"/>
              <a:ext cx="72000"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234" name="Conector reto 233"/>
            <p:cNvCxnSpPr/>
            <p:nvPr/>
          </p:nvCxnSpPr>
          <p:spPr>
            <a:xfrm>
              <a:off x="2943119" y="4114869"/>
              <a:ext cx="72000"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235" name="Conector reto 234"/>
            <p:cNvCxnSpPr/>
            <p:nvPr/>
          </p:nvCxnSpPr>
          <p:spPr>
            <a:xfrm>
              <a:off x="2943119" y="4077072"/>
              <a:ext cx="72000"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236" name="Conector reto 235"/>
            <p:cNvCxnSpPr/>
            <p:nvPr/>
          </p:nvCxnSpPr>
          <p:spPr>
            <a:xfrm>
              <a:off x="3087134" y="4114869"/>
              <a:ext cx="72000"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237" name="Conector reto 236"/>
            <p:cNvCxnSpPr/>
            <p:nvPr/>
          </p:nvCxnSpPr>
          <p:spPr>
            <a:xfrm>
              <a:off x="3087134" y="4077072"/>
              <a:ext cx="72000"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238" name="Conector reto 237"/>
            <p:cNvCxnSpPr/>
            <p:nvPr/>
          </p:nvCxnSpPr>
          <p:spPr>
            <a:xfrm>
              <a:off x="3231151" y="4114869"/>
              <a:ext cx="72000"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239" name="Conector reto 238"/>
            <p:cNvCxnSpPr/>
            <p:nvPr/>
          </p:nvCxnSpPr>
          <p:spPr>
            <a:xfrm>
              <a:off x="3231151" y="4077072"/>
              <a:ext cx="72000"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240" name="Conector reto 239"/>
            <p:cNvCxnSpPr/>
            <p:nvPr/>
          </p:nvCxnSpPr>
          <p:spPr>
            <a:xfrm>
              <a:off x="3375167" y="4114869"/>
              <a:ext cx="72000"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241" name="Conector reto 240"/>
            <p:cNvCxnSpPr/>
            <p:nvPr/>
          </p:nvCxnSpPr>
          <p:spPr>
            <a:xfrm>
              <a:off x="3375167" y="4077072"/>
              <a:ext cx="72000"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242" name="Conector reto 241"/>
            <p:cNvCxnSpPr/>
            <p:nvPr/>
          </p:nvCxnSpPr>
          <p:spPr>
            <a:xfrm>
              <a:off x="3519182" y="4114869"/>
              <a:ext cx="72000"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243" name="Conector reto 242"/>
            <p:cNvCxnSpPr/>
            <p:nvPr/>
          </p:nvCxnSpPr>
          <p:spPr>
            <a:xfrm>
              <a:off x="3519182" y="4077072"/>
              <a:ext cx="72000"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244" name="Conector reto 243"/>
            <p:cNvCxnSpPr/>
            <p:nvPr/>
          </p:nvCxnSpPr>
          <p:spPr>
            <a:xfrm>
              <a:off x="3663199" y="4114869"/>
              <a:ext cx="72000"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245" name="Conector reto 244"/>
            <p:cNvCxnSpPr/>
            <p:nvPr/>
          </p:nvCxnSpPr>
          <p:spPr>
            <a:xfrm>
              <a:off x="3663199" y="4077072"/>
              <a:ext cx="72000"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246" name="Conector reto 245"/>
            <p:cNvCxnSpPr/>
            <p:nvPr/>
          </p:nvCxnSpPr>
          <p:spPr>
            <a:xfrm>
              <a:off x="3807206" y="4114869"/>
              <a:ext cx="72000"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247" name="Conector reto 246"/>
            <p:cNvCxnSpPr/>
            <p:nvPr/>
          </p:nvCxnSpPr>
          <p:spPr>
            <a:xfrm>
              <a:off x="3807206" y="4077072"/>
              <a:ext cx="72000"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248" name="Conector reto 247"/>
            <p:cNvCxnSpPr/>
            <p:nvPr/>
          </p:nvCxnSpPr>
          <p:spPr>
            <a:xfrm>
              <a:off x="3951223" y="4114869"/>
              <a:ext cx="72000"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249" name="Conector reto 248"/>
            <p:cNvCxnSpPr/>
            <p:nvPr/>
          </p:nvCxnSpPr>
          <p:spPr>
            <a:xfrm>
              <a:off x="3951223" y="4077072"/>
              <a:ext cx="72000"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250" name="Conector reto 249"/>
            <p:cNvCxnSpPr/>
            <p:nvPr/>
          </p:nvCxnSpPr>
          <p:spPr>
            <a:xfrm>
              <a:off x="4095239" y="4114869"/>
              <a:ext cx="72000"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251" name="Conector reto 250"/>
            <p:cNvCxnSpPr/>
            <p:nvPr/>
          </p:nvCxnSpPr>
          <p:spPr>
            <a:xfrm>
              <a:off x="4095239" y="4077072"/>
              <a:ext cx="72000"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252" name="Conector reto 251"/>
            <p:cNvCxnSpPr/>
            <p:nvPr/>
          </p:nvCxnSpPr>
          <p:spPr>
            <a:xfrm>
              <a:off x="4239254" y="4114869"/>
              <a:ext cx="72000"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253" name="Conector reto 252"/>
            <p:cNvCxnSpPr/>
            <p:nvPr/>
          </p:nvCxnSpPr>
          <p:spPr>
            <a:xfrm>
              <a:off x="4239254" y="4077072"/>
              <a:ext cx="72000"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254" name="Conector reto 253"/>
            <p:cNvCxnSpPr/>
            <p:nvPr/>
          </p:nvCxnSpPr>
          <p:spPr>
            <a:xfrm>
              <a:off x="4383271" y="4114869"/>
              <a:ext cx="72000"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255" name="Conector reto 254"/>
            <p:cNvCxnSpPr/>
            <p:nvPr/>
          </p:nvCxnSpPr>
          <p:spPr>
            <a:xfrm>
              <a:off x="4383271" y="4077072"/>
              <a:ext cx="72000"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256" name="Conector reto 255"/>
            <p:cNvCxnSpPr/>
            <p:nvPr/>
          </p:nvCxnSpPr>
          <p:spPr>
            <a:xfrm>
              <a:off x="4527287" y="4114869"/>
              <a:ext cx="72000"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257" name="Conector reto 256"/>
            <p:cNvCxnSpPr/>
            <p:nvPr/>
          </p:nvCxnSpPr>
          <p:spPr>
            <a:xfrm>
              <a:off x="4527287" y="4077072"/>
              <a:ext cx="72000"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258" name="Conector reto 257"/>
            <p:cNvCxnSpPr/>
            <p:nvPr/>
          </p:nvCxnSpPr>
          <p:spPr>
            <a:xfrm>
              <a:off x="4671311" y="4114869"/>
              <a:ext cx="72000"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259" name="Conector reto 258"/>
            <p:cNvCxnSpPr/>
            <p:nvPr/>
          </p:nvCxnSpPr>
          <p:spPr>
            <a:xfrm>
              <a:off x="4671311" y="4077072"/>
              <a:ext cx="72000"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260" name="Conector reto 259"/>
            <p:cNvCxnSpPr/>
            <p:nvPr/>
          </p:nvCxnSpPr>
          <p:spPr>
            <a:xfrm>
              <a:off x="4815326" y="4114869"/>
              <a:ext cx="72000"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261" name="Conector reto 260"/>
            <p:cNvCxnSpPr/>
            <p:nvPr/>
          </p:nvCxnSpPr>
          <p:spPr>
            <a:xfrm>
              <a:off x="4815326" y="4077072"/>
              <a:ext cx="72000"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262" name="Conector reto 261"/>
            <p:cNvCxnSpPr/>
            <p:nvPr/>
          </p:nvCxnSpPr>
          <p:spPr>
            <a:xfrm>
              <a:off x="4959342" y="4114869"/>
              <a:ext cx="72000"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263" name="Conector reto 262"/>
            <p:cNvCxnSpPr/>
            <p:nvPr/>
          </p:nvCxnSpPr>
          <p:spPr>
            <a:xfrm>
              <a:off x="4959342" y="4077072"/>
              <a:ext cx="72000"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264" name="Conector reto 263"/>
            <p:cNvCxnSpPr/>
            <p:nvPr/>
          </p:nvCxnSpPr>
          <p:spPr>
            <a:xfrm>
              <a:off x="5103359" y="4114869"/>
              <a:ext cx="72000"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265" name="Conector reto 264"/>
            <p:cNvCxnSpPr/>
            <p:nvPr/>
          </p:nvCxnSpPr>
          <p:spPr>
            <a:xfrm>
              <a:off x="5103359" y="4077072"/>
              <a:ext cx="72000"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266" name="Conector reto 265"/>
            <p:cNvCxnSpPr/>
            <p:nvPr/>
          </p:nvCxnSpPr>
          <p:spPr>
            <a:xfrm>
              <a:off x="5247374" y="4114869"/>
              <a:ext cx="72000"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267" name="Conector reto 266"/>
            <p:cNvCxnSpPr/>
            <p:nvPr/>
          </p:nvCxnSpPr>
          <p:spPr>
            <a:xfrm>
              <a:off x="5247374" y="4077072"/>
              <a:ext cx="72000"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sp>
          <p:nvSpPr>
            <p:cNvPr id="268" name="Retângulo 267"/>
            <p:cNvSpPr/>
            <p:nvPr/>
          </p:nvSpPr>
          <p:spPr>
            <a:xfrm>
              <a:off x="1979710" y="4147684"/>
              <a:ext cx="3437406" cy="221950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9" name="Retângulo 268"/>
            <p:cNvSpPr/>
            <p:nvPr/>
          </p:nvSpPr>
          <p:spPr>
            <a:xfrm>
              <a:off x="2439046" y="3455267"/>
              <a:ext cx="2492992" cy="108001"/>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0" name="Conector reto 269"/>
            <p:cNvCxnSpPr/>
            <p:nvPr/>
          </p:nvCxnSpPr>
          <p:spPr>
            <a:xfrm flipV="1">
              <a:off x="2974817" y="3068960"/>
              <a:ext cx="13005" cy="370896"/>
            </a:xfrm>
            <a:prstGeom prst="line">
              <a:avLst/>
            </a:prstGeom>
            <a:ln w="3810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71" name="Conector reto 270"/>
            <p:cNvCxnSpPr/>
            <p:nvPr/>
          </p:nvCxnSpPr>
          <p:spPr>
            <a:xfrm flipH="1">
              <a:off x="2223031" y="3082608"/>
              <a:ext cx="787475" cy="0"/>
            </a:xfrm>
            <a:prstGeom prst="line">
              <a:avLst/>
            </a:prstGeom>
            <a:ln w="3810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272" name="Retângulo 271"/>
            <p:cNvSpPr/>
            <p:nvPr/>
          </p:nvSpPr>
          <p:spPr>
            <a:xfrm>
              <a:off x="2047211" y="5380204"/>
              <a:ext cx="751892" cy="569076"/>
            </a:xfrm>
            <a:prstGeom prst="rect">
              <a:avLst/>
            </a:prstGeom>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273" name="Conector reto 272"/>
            <p:cNvCxnSpPr/>
            <p:nvPr/>
          </p:nvCxnSpPr>
          <p:spPr>
            <a:xfrm flipH="1">
              <a:off x="2223032" y="3069580"/>
              <a:ext cx="6" cy="2631167"/>
            </a:xfrm>
            <a:prstGeom prst="line">
              <a:avLst/>
            </a:prstGeom>
            <a:ln w="3810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74" name="Conector angulado 273"/>
            <p:cNvCxnSpPr/>
            <p:nvPr/>
          </p:nvCxnSpPr>
          <p:spPr>
            <a:xfrm rot="10800000">
              <a:off x="4995344" y="3509270"/>
              <a:ext cx="1592881" cy="1143868"/>
            </a:xfrm>
            <a:prstGeom prst="bentConnector3">
              <a:avLst/>
            </a:prstGeom>
            <a:ln w="25400">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275" name="Conector angulado 274"/>
            <p:cNvCxnSpPr/>
            <p:nvPr/>
          </p:nvCxnSpPr>
          <p:spPr>
            <a:xfrm rot="10800000" flipV="1">
              <a:off x="2303743" y="5141944"/>
              <a:ext cx="4284480" cy="1"/>
            </a:xfrm>
            <a:prstGeom prst="bentConnector3">
              <a:avLst/>
            </a:prstGeom>
            <a:ln w="25400">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276" name="Conector angulado 275"/>
            <p:cNvCxnSpPr/>
            <p:nvPr/>
          </p:nvCxnSpPr>
          <p:spPr>
            <a:xfrm rot="10800000">
              <a:off x="2879815" y="5546681"/>
              <a:ext cx="3708408" cy="1"/>
            </a:xfrm>
            <a:prstGeom prst="bentConnector3">
              <a:avLst/>
            </a:prstGeom>
            <a:ln w="25400">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277" name="CaixaDeTexto 276"/>
            <p:cNvSpPr txBox="1"/>
            <p:nvPr/>
          </p:nvSpPr>
          <p:spPr>
            <a:xfrm>
              <a:off x="6588225" y="4454822"/>
              <a:ext cx="7653341" cy="632175"/>
            </a:xfrm>
            <a:prstGeom prst="rect">
              <a:avLst/>
            </a:prstGeom>
            <a:noFill/>
          </p:spPr>
          <p:txBody>
            <a:bodyPr wrap="none" rtlCol="0">
              <a:spAutoFit/>
            </a:bodyPr>
            <a:lstStyle/>
            <a:p>
              <a:r>
                <a:rPr lang="en-US" sz="1400" b="1" dirty="0" smtClean="0"/>
                <a:t>CPU (communication protocols)</a:t>
              </a:r>
            </a:p>
          </p:txBody>
        </p:sp>
        <p:sp>
          <p:nvSpPr>
            <p:cNvPr id="278" name="CaixaDeTexto 277"/>
            <p:cNvSpPr txBox="1"/>
            <p:nvPr/>
          </p:nvSpPr>
          <p:spPr>
            <a:xfrm>
              <a:off x="6613967" y="4931877"/>
              <a:ext cx="2804173" cy="632175"/>
            </a:xfrm>
            <a:prstGeom prst="rect">
              <a:avLst/>
            </a:prstGeom>
            <a:noFill/>
          </p:spPr>
          <p:txBody>
            <a:bodyPr wrap="none" rtlCol="0">
              <a:spAutoFit/>
            </a:bodyPr>
            <a:lstStyle/>
            <a:p>
              <a:r>
                <a:rPr lang="en-US" sz="1400" b="1" dirty="0" smtClean="0"/>
                <a:t>Data Cable</a:t>
              </a:r>
            </a:p>
          </p:txBody>
        </p:sp>
        <p:sp>
          <p:nvSpPr>
            <p:cNvPr id="279" name="CaixaDeTexto 278"/>
            <p:cNvSpPr txBox="1"/>
            <p:nvPr/>
          </p:nvSpPr>
          <p:spPr>
            <a:xfrm>
              <a:off x="6613967" y="5336922"/>
              <a:ext cx="4635271" cy="632175"/>
            </a:xfrm>
            <a:prstGeom prst="rect">
              <a:avLst/>
            </a:prstGeom>
            <a:noFill/>
          </p:spPr>
          <p:txBody>
            <a:bodyPr wrap="none" rtlCol="0">
              <a:spAutoFit/>
            </a:bodyPr>
            <a:lstStyle/>
            <a:p>
              <a:r>
                <a:rPr lang="en-US" sz="1400" b="1" dirty="0" smtClean="0"/>
                <a:t>Anti-Explosion Box</a:t>
              </a:r>
            </a:p>
          </p:txBody>
        </p:sp>
      </p:grpSp>
      <p:sp>
        <p:nvSpPr>
          <p:cNvPr id="420" name="CaixaDeTexto 419"/>
          <p:cNvSpPr txBox="1"/>
          <p:nvPr/>
        </p:nvSpPr>
        <p:spPr>
          <a:xfrm>
            <a:off x="5816502" y="3069886"/>
            <a:ext cx="2283890" cy="738664"/>
          </a:xfrm>
          <a:prstGeom prst="rect">
            <a:avLst/>
          </a:prstGeom>
          <a:noFill/>
        </p:spPr>
        <p:txBody>
          <a:bodyPr wrap="square" rtlCol="0">
            <a:spAutoFit/>
          </a:bodyPr>
          <a:lstStyle/>
          <a:p>
            <a:r>
              <a:rPr lang="en-US" sz="1400" b="1" dirty="0" smtClean="0"/>
              <a:t>CPU communication point (Communication interface)</a:t>
            </a:r>
          </a:p>
        </p:txBody>
      </p:sp>
      <p:cxnSp>
        <p:nvCxnSpPr>
          <p:cNvPr id="421" name="Conector angulado 420"/>
          <p:cNvCxnSpPr/>
          <p:nvPr/>
        </p:nvCxnSpPr>
        <p:spPr>
          <a:xfrm rot="10800000" flipV="1">
            <a:off x="4412113" y="3429924"/>
            <a:ext cx="1399314" cy="756907"/>
          </a:xfrm>
          <a:prstGeom prst="bentConnector3">
            <a:avLst>
              <a:gd name="adj1" fmla="val 50000"/>
            </a:avLst>
          </a:prstGeom>
          <a:ln w="25400">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939288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3"/>
          <p:cNvSpPr>
            <a:spLocks noGrp="1"/>
          </p:cNvSpPr>
          <p:nvPr>
            <p:ph type="sldNum" sz="quarter" idx="12"/>
          </p:nvPr>
        </p:nvSpPr>
        <p:spPr/>
        <p:txBody>
          <a:bodyPr/>
          <a:lstStyle/>
          <a:p>
            <a:fld id="{C3D7ECC1-64DB-4830-A5F0-B13E67A92AC5}" type="slidenum">
              <a:rPr lang="en-US" b="1" smtClean="0"/>
              <a:pPr/>
              <a:t>4</a:t>
            </a:fld>
            <a:endParaRPr lang="en-US" b="1"/>
          </a:p>
        </p:txBody>
      </p:sp>
      <p:sp>
        <p:nvSpPr>
          <p:cNvPr id="3" name="CaixaDeTexto 2"/>
          <p:cNvSpPr txBox="1"/>
          <p:nvPr/>
        </p:nvSpPr>
        <p:spPr>
          <a:xfrm>
            <a:off x="395537" y="1484784"/>
            <a:ext cx="8352928" cy="400110"/>
          </a:xfrm>
          <a:prstGeom prst="rect">
            <a:avLst/>
          </a:prstGeom>
          <a:noFill/>
        </p:spPr>
        <p:txBody>
          <a:bodyPr wrap="square" rtlCol="0">
            <a:spAutoFit/>
          </a:bodyPr>
          <a:lstStyle/>
          <a:p>
            <a:r>
              <a:rPr lang="en-US" sz="2000" smtClean="0"/>
              <a:t> </a:t>
            </a:r>
            <a:endParaRPr lang="en-US"/>
          </a:p>
        </p:txBody>
      </p:sp>
      <p:sp>
        <p:nvSpPr>
          <p:cNvPr id="8" name="Retângulo 7"/>
          <p:cNvSpPr/>
          <p:nvPr/>
        </p:nvSpPr>
        <p:spPr>
          <a:xfrm>
            <a:off x="13648" y="13647"/>
            <a:ext cx="9000000" cy="721439"/>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400" b="1" smtClean="0">
                <a:solidFill>
                  <a:schemeClr val="tx1"/>
                </a:solidFill>
              </a:rPr>
              <a:t>ORGANIZATIONAL</a:t>
            </a:r>
            <a:endParaRPr lang="en-US" sz="2400" b="1">
              <a:solidFill>
                <a:schemeClr val="tx1"/>
              </a:solidFill>
            </a:endParaRPr>
          </a:p>
        </p:txBody>
      </p:sp>
      <p:pic>
        <p:nvPicPr>
          <p:cNvPr id="7" name="Picture 1" descr="EzTechLogo.gif"/>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5537" y="119857"/>
            <a:ext cx="1178689" cy="509017"/>
          </a:xfrm>
          <a:prstGeom prst="rect">
            <a:avLst/>
          </a:prstGeom>
          <a:noFill/>
          <a:ln>
            <a:noFill/>
          </a:ln>
          <a:extLst/>
        </p:spPr>
      </p:pic>
      <p:sp>
        <p:nvSpPr>
          <p:cNvPr id="2" name="Arredondar Retângulo em um Canto Diagonal 1"/>
          <p:cNvSpPr/>
          <p:nvPr/>
        </p:nvSpPr>
        <p:spPr>
          <a:xfrm>
            <a:off x="395537" y="1565504"/>
            <a:ext cx="8352928" cy="4887832"/>
          </a:xfrm>
          <a:prstGeom prst="round2Diag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000" b="1" dirty="0" smtClean="0">
              <a:solidFill>
                <a:schemeClr val="tx1"/>
              </a:solidFill>
            </a:endParaRPr>
          </a:p>
          <a:p>
            <a:r>
              <a:rPr lang="en-US" sz="2000" b="1" dirty="0" smtClean="0">
                <a:solidFill>
                  <a:schemeClr val="tx1"/>
                </a:solidFill>
              </a:rPr>
              <a:t>EZTech </a:t>
            </a:r>
            <a:r>
              <a:rPr lang="en-US" sz="2000" b="1" dirty="0" smtClean="0">
                <a:solidFill>
                  <a:schemeClr val="tx1"/>
                </a:solidFill>
              </a:rPr>
              <a:t>was founded </a:t>
            </a:r>
            <a:r>
              <a:rPr lang="en-US" sz="2000" b="1" dirty="0" smtClean="0">
                <a:solidFill>
                  <a:schemeClr val="tx1"/>
                </a:solidFill>
              </a:rPr>
              <a:t>in 2003 by Kelvin Ussher, and in 2011 Ricardo Spinelli joined the company for commercial and administrative leverage</a:t>
            </a:r>
          </a:p>
          <a:p>
            <a:endParaRPr lang="en-US" sz="2000" b="1" dirty="0" smtClean="0">
              <a:solidFill>
                <a:schemeClr val="tx1"/>
              </a:solidFill>
            </a:endParaRPr>
          </a:p>
          <a:p>
            <a:endParaRPr lang="en-US" sz="2000" b="1" dirty="0" smtClean="0">
              <a:solidFill>
                <a:schemeClr val="tx1"/>
              </a:solidFill>
            </a:endParaRPr>
          </a:p>
          <a:p>
            <a:endParaRPr lang="en-US" sz="2000" b="1" dirty="0">
              <a:solidFill>
                <a:schemeClr val="tx1"/>
              </a:solidFill>
            </a:endParaRPr>
          </a:p>
        </p:txBody>
      </p:sp>
      <p:sp>
        <p:nvSpPr>
          <p:cNvPr id="10" name="CaixaDeTexto 9"/>
          <p:cNvSpPr txBox="1"/>
          <p:nvPr/>
        </p:nvSpPr>
        <p:spPr>
          <a:xfrm>
            <a:off x="165467" y="980728"/>
            <a:ext cx="8352928" cy="584775"/>
          </a:xfrm>
          <a:prstGeom prst="rect">
            <a:avLst/>
          </a:prstGeom>
          <a:noFill/>
        </p:spPr>
        <p:txBody>
          <a:bodyPr wrap="square" rtlCol="0">
            <a:spAutoFit/>
          </a:bodyPr>
          <a:lstStyle/>
          <a:p>
            <a:r>
              <a:rPr lang="en-US" sz="3200" dirty="0" smtClean="0">
                <a:solidFill>
                  <a:schemeClr val="accent6">
                    <a:lumMod val="50000"/>
                  </a:schemeClr>
                </a:solidFill>
              </a:rPr>
              <a:t> </a:t>
            </a:r>
            <a:r>
              <a:rPr lang="en-US" sz="3200" b="1" dirty="0" smtClean="0">
                <a:solidFill>
                  <a:schemeClr val="accent6">
                    <a:lumMod val="50000"/>
                  </a:schemeClr>
                </a:solidFill>
              </a:rPr>
              <a:t>Executive Board</a:t>
            </a:r>
            <a:endParaRPr lang="en-US" sz="2800" dirty="0">
              <a:solidFill>
                <a:schemeClr val="accent6">
                  <a:lumMod val="50000"/>
                </a:schemeClr>
              </a:solidFill>
            </a:endParaRPr>
          </a:p>
        </p:txBody>
      </p:sp>
    </p:spTree>
    <p:extLst>
      <p:ext uri="{BB962C8B-B14F-4D97-AF65-F5344CB8AC3E}">
        <p14:creationId xmlns:p14="http://schemas.microsoft.com/office/powerpoint/2010/main" val="34153224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3"/>
          <p:cNvSpPr>
            <a:spLocks noGrp="1"/>
          </p:cNvSpPr>
          <p:nvPr>
            <p:ph type="sldNum" sz="quarter" idx="12"/>
          </p:nvPr>
        </p:nvSpPr>
        <p:spPr/>
        <p:txBody>
          <a:bodyPr/>
          <a:lstStyle/>
          <a:p>
            <a:fld id="{C3D7ECC1-64DB-4830-A5F0-B13E67A92AC5}" type="slidenum">
              <a:rPr lang="en-US" b="1" smtClean="0"/>
              <a:pPr/>
              <a:t>40</a:t>
            </a:fld>
            <a:endParaRPr lang="en-US" b="1"/>
          </a:p>
        </p:txBody>
      </p:sp>
      <p:sp>
        <p:nvSpPr>
          <p:cNvPr id="3" name="CaixaDeTexto 2"/>
          <p:cNvSpPr txBox="1"/>
          <p:nvPr/>
        </p:nvSpPr>
        <p:spPr>
          <a:xfrm>
            <a:off x="395537" y="1484784"/>
            <a:ext cx="8352928" cy="400110"/>
          </a:xfrm>
          <a:prstGeom prst="rect">
            <a:avLst/>
          </a:prstGeom>
          <a:noFill/>
        </p:spPr>
        <p:txBody>
          <a:bodyPr wrap="square" rtlCol="0">
            <a:spAutoFit/>
          </a:bodyPr>
          <a:lstStyle/>
          <a:p>
            <a:r>
              <a:rPr lang="en-US" sz="2000" smtClean="0"/>
              <a:t> </a:t>
            </a:r>
            <a:endParaRPr lang="en-US"/>
          </a:p>
        </p:txBody>
      </p:sp>
      <p:sp>
        <p:nvSpPr>
          <p:cNvPr id="8" name="Retângulo 7"/>
          <p:cNvSpPr/>
          <p:nvPr/>
        </p:nvSpPr>
        <p:spPr>
          <a:xfrm>
            <a:off x="13648" y="13647"/>
            <a:ext cx="9000000" cy="721439"/>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400" b="1" smtClean="0">
                <a:solidFill>
                  <a:schemeClr val="tx1"/>
                </a:solidFill>
              </a:rPr>
              <a:t>PUMP</a:t>
            </a:r>
            <a:endParaRPr lang="en-US" sz="2400" b="1">
              <a:solidFill>
                <a:schemeClr val="tx1"/>
              </a:solidFill>
            </a:endParaRPr>
          </a:p>
        </p:txBody>
      </p:sp>
      <p:pic>
        <p:nvPicPr>
          <p:cNvPr id="7" name="Picture 1" descr="EzTechLogo.gif"/>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5537" y="119857"/>
            <a:ext cx="1178689" cy="509017"/>
          </a:xfrm>
          <a:prstGeom prst="rect">
            <a:avLst/>
          </a:prstGeom>
          <a:noFill/>
          <a:ln>
            <a:noFill/>
          </a:ln>
          <a:extLst/>
        </p:spPr>
      </p:pic>
      <p:sp>
        <p:nvSpPr>
          <p:cNvPr id="6" name="CaixaDeTexto 5"/>
          <p:cNvSpPr txBox="1"/>
          <p:nvPr/>
        </p:nvSpPr>
        <p:spPr>
          <a:xfrm>
            <a:off x="395537" y="1484784"/>
            <a:ext cx="8352928" cy="400110"/>
          </a:xfrm>
          <a:prstGeom prst="rect">
            <a:avLst/>
          </a:prstGeom>
          <a:noFill/>
        </p:spPr>
        <p:txBody>
          <a:bodyPr wrap="square" rtlCol="0">
            <a:spAutoFit/>
          </a:bodyPr>
          <a:lstStyle/>
          <a:p>
            <a:r>
              <a:rPr lang="en-US" sz="2000" smtClean="0"/>
              <a:t> </a:t>
            </a:r>
            <a:endParaRPr lang="en-US"/>
          </a:p>
        </p:txBody>
      </p:sp>
      <p:sp>
        <p:nvSpPr>
          <p:cNvPr id="9" name="CaixaDeTexto 8"/>
          <p:cNvSpPr txBox="1"/>
          <p:nvPr/>
        </p:nvSpPr>
        <p:spPr>
          <a:xfrm>
            <a:off x="165466" y="980728"/>
            <a:ext cx="8727013" cy="584775"/>
          </a:xfrm>
          <a:prstGeom prst="rect">
            <a:avLst/>
          </a:prstGeom>
          <a:noFill/>
        </p:spPr>
        <p:txBody>
          <a:bodyPr wrap="square" rtlCol="0">
            <a:spAutoFit/>
          </a:bodyPr>
          <a:lstStyle/>
          <a:p>
            <a:r>
              <a:rPr lang="en-US" sz="3200" dirty="0" smtClean="0">
                <a:solidFill>
                  <a:schemeClr val="accent6">
                    <a:lumMod val="50000"/>
                  </a:schemeClr>
                </a:solidFill>
              </a:rPr>
              <a:t> </a:t>
            </a:r>
            <a:r>
              <a:rPr lang="en-US" sz="3200" b="1" dirty="0" smtClean="0">
                <a:solidFill>
                  <a:schemeClr val="accent6">
                    <a:lumMod val="50000"/>
                  </a:schemeClr>
                </a:solidFill>
              </a:rPr>
              <a:t> Division</a:t>
            </a:r>
            <a:endParaRPr lang="en-US" sz="2800" dirty="0">
              <a:solidFill>
                <a:schemeClr val="accent6">
                  <a:lumMod val="50000"/>
                </a:schemeClr>
              </a:solidFill>
            </a:endParaRPr>
          </a:p>
        </p:txBody>
      </p:sp>
      <p:sp>
        <p:nvSpPr>
          <p:cNvPr id="10" name="Arredondar Retângulo em um Canto Diagonal 9"/>
          <p:cNvSpPr/>
          <p:nvPr/>
        </p:nvSpPr>
        <p:spPr>
          <a:xfrm>
            <a:off x="395537" y="1565503"/>
            <a:ext cx="8352928" cy="4887833"/>
          </a:xfrm>
          <a:prstGeom prst="round2Diag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numCol="1" rtlCol="0" anchor="t"/>
          <a:lstStyle/>
          <a:p>
            <a:r>
              <a:rPr lang="en-US" sz="2400" b="1" dirty="0" smtClean="0">
                <a:solidFill>
                  <a:schemeClr val="tx1"/>
                </a:solidFill>
              </a:rPr>
              <a:t>Typically, the pump is divided into 3 parts:</a:t>
            </a:r>
          </a:p>
          <a:p>
            <a:endParaRPr lang="en-US" sz="2400" b="1" dirty="0" smtClean="0">
              <a:solidFill>
                <a:schemeClr val="tx1"/>
              </a:solidFill>
            </a:endParaRPr>
          </a:p>
          <a:p>
            <a:pPr marL="342900" indent="-342900">
              <a:buFont typeface="Arial" panose="020B0604020202020204" pitchFamily="34" charset="0"/>
              <a:buChar char="•"/>
            </a:pPr>
            <a:r>
              <a:rPr lang="en-US" sz="2400" b="1" dirty="0" smtClean="0">
                <a:solidFill>
                  <a:schemeClr val="tx1"/>
                </a:solidFill>
              </a:rPr>
              <a:t>Hardware</a:t>
            </a:r>
          </a:p>
          <a:p>
            <a:pPr marL="342900" indent="-342900">
              <a:buFont typeface="Arial" panose="020B0604020202020204" pitchFamily="34" charset="0"/>
              <a:buChar char="•"/>
            </a:pPr>
            <a:endParaRPr lang="en-US" sz="2400" b="1" dirty="0" smtClean="0">
              <a:solidFill>
                <a:schemeClr val="tx1"/>
              </a:solidFill>
            </a:endParaRPr>
          </a:p>
          <a:p>
            <a:pPr marL="342900" indent="-342900">
              <a:buFont typeface="Arial" panose="020B0604020202020204" pitchFamily="34" charset="0"/>
              <a:buChar char="•"/>
            </a:pPr>
            <a:r>
              <a:rPr lang="en-US" sz="2400" b="1" dirty="0" smtClean="0">
                <a:solidFill>
                  <a:schemeClr val="tx1"/>
                </a:solidFill>
              </a:rPr>
              <a:t>Configurable electronics (logical address and local/remote work mode)</a:t>
            </a:r>
          </a:p>
          <a:p>
            <a:pPr marL="342900" indent="-342900">
              <a:buFont typeface="Arial" panose="020B0604020202020204" pitchFamily="34" charset="0"/>
              <a:buChar char="•"/>
            </a:pPr>
            <a:endParaRPr lang="en-US" sz="2400" b="1" dirty="0" smtClean="0">
              <a:solidFill>
                <a:schemeClr val="tx1"/>
              </a:solidFill>
            </a:endParaRPr>
          </a:p>
          <a:p>
            <a:pPr marL="342900" indent="-342900">
              <a:buFont typeface="Arial" panose="020B0604020202020204" pitchFamily="34" charset="0"/>
              <a:buChar char="•"/>
            </a:pPr>
            <a:r>
              <a:rPr lang="en-US" sz="2400" b="1" dirty="0" smtClean="0">
                <a:solidFill>
                  <a:schemeClr val="tx1"/>
                </a:solidFill>
              </a:rPr>
              <a:t>Non-configurable electronics (protocol and communication media)</a:t>
            </a:r>
          </a:p>
          <a:p>
            <a:pPr marL="342900" indent="-342900">
              <a:buFont typeface="Arial" panose="020B0604020202020204" pitchFamily="34" charset="0"/>
              <a:buChar char="•"/>
            </a:pPr>
            <a:endParaRPr lang="en-US" sz="2400" b="1" dirty="0" smtClean="0">
              <a:solidFill>
                <a:schemeClr val="tx1"/>
              </a:solidFill>
            </a:endParaRPr>
          </a:p>
          <a:p>
            <a:pPr marL="342900" indent="-342900">
              <a:buFont typeface="Arial" panose="020B0604020202020204" pitchFamily="34" charset="0"/>
              <a:buChar char="•"/>
            </a:pPr>
            <a:endParaRPr lang="en-US" sz="2400" b="1" dirty="0" smtClean="0">
              <a:solidFill>
                <a:schemeClr val="tx1"/>
              </a:solidFill>
            </a:endParaRPr>
          </a:p>
        </p:txBody>
      </p:sp>
    </p:spTree>
    <p:extLst>
      <p:ext uri="{BB962C8B-B14F-4D97-AF65-F5344CB8AC3E}">
        <p14:creationId xmlns:p14="http://schemas.microsoft.com/office/powerpoint/2010/main" val="378529295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3"/>
          <p:cNvSpPr>
            <a:spLocks noGrp="1"/>
          </p:cNvSpPr>
          <p:nvPr>
            <p:ph type="sldNum" sz="quarter" idx="12"/>
          </p:nvPr>
        </p:nvSpPr>
        <p:spPr/>
        <p:txBody>
          <a:bodyPr/>
          <a:lstStyle/>
          <a:p>
            <a:fld id="{C3D7ECC1-64DB-4830-A5F0-B13E67A92AC5}" type="slidenum">
              <a:rPr lang="en-US" b="1" smtClean="0"/>
              <a:pPr/>
              <a:t>41</a:t>
            </a:fld>
            <a:endParaRPr lang="en-US" b="1"/>
          </a:p>
        </p:txBody>
      </p:sp>
      <p:sp>
        <p:nvSpPr>
          <p:cNvPr id="8" name="Retângulo 7"/>
          <p:cNvSpPr/>
          <p:nvPr/>
        </p:nvSpPr>
        <p:spPr>
          <a:xfrm>
            <a:off x="13648" y="13647"/>
            <a:ext cx="9000000" cy="721439"/>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400" b="1" smtClean="0">
                <a:solidFill>
                  <a:schemeClr val="tx1"/>
                </a:solidFill>
              </a:rPr>
              <a:t>PUMP</a:t>
            </a:r>
            <a:endParaRPr lang="en-US" sz="2400" b="1">
              <a:solidFill>
                <a:schemeClr val="tx1"/>
              </a:solidFill>
            </a:endParaRPr>
          </a:p>
        </p:txBody>
      </p:sp>
      <p:pic>
        <p:nvPicPr>
          <p:cNvPr id="7" name="Picture 1" descr="EzTechLogo.gif"/>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5537" y="119857"/>
            <a:ext cx="1178689" cy="509017"/>
          </a:xfrm>
          <a:prstGeom prst="rect">
            <a:avLst/>
          </a:prstGeom>
          <a:noFill/>
          <a:ln>
            <a:noFill/>
          </a:ln>
          <a:extLst/>
        </p:spPr>
      </p:pic>
      <p:sp>
        <p:nvSpPr>
          <p:cNvPr id="12" name="Retângulo 11"/>
          <p:cNvSpPr/>
          <p:nvPr/>
        </p:nvSpPr>
        <p:spPr>
          <a:xfrm>
            <a:off x="539552" y="1196752"/>
            <a:ext cx="4464496" cy="5256584"/>
          </a:xfrm>
          <a:prstGeom prst="rect">
            <a:avLst/>
          </a:prstGeom>
          <a:solidFill>
            <a:schemeClr val="bg1">
              <a:lumMod val="65000"/>
            </a:schemeClr>
          </a:solidFill>
        </p:spPr>
        <p:style>
          <a:lnRef idx="2">
            <a:schemeClr val="dk1">
              <a:shade val="50000"/>
            </a:schemeClr>
          </a:lnRef>
          <a:fillRef idx="1">
            <a:schemeClr val="dk1"/>
          </a:fillRef>
          <a:effectRef idx="0">
            <a:schemeClr val="dk1"/>
          </a:effectRef>
          <a:fontRef idx="minor">
            <a:schemeClr val="lt1"/>
          </a:fontRef>
        </p:style>
        <p:txBody>
          <a:bodyPr rtlCol="0" anchor="t"/>
          <a:lstStyle/>
          <a:p>
            <a:pPr algn="ctr"/>
            <a:r>
              <a:rPr lang="en-US" b="1" dirty="0" smtClean="0">
                <a:solidFill>
                  <a:schemeClr val="tx1"/>
                </a:solidFill>
              </a:rPr>
              <a:t>PUMP (INTERNAL)</a:t>
            </a:r>
            <a:endParaRPr lang="en-US" b="1" dirty="0">
              <a:solidFill>
                <a:schemeClr val="tx1"/>
              </a:solidFill>
            </a:endParaRPr>
          </a:p>
        </p:txBody>
      </p:sp>
      <p:sp>
        <p:nvSpPr>
          <p:cNvPr id="13" name="Retângulo 12"/>
          <p:cNvSpPr/>
          <p:nvPr/>
        </p:nvSpPr>
        <p:spPr>
          <a:xfrm>
            <a:off x="683568" y="1556792"/>
            <a:ext cx="4176464" cy="2268252"/>
          </a:xfrm>
          <a:prstGeom prst="rect">
            <a:avLst/>
          </a:prstGeom>
          <a:solidFill>
            <a:schemeClr val="accent3"/>
          </a:solidFill>
        </p:spPr>
        <p:style>
          <a:lnRef idx="2">
            <a:schemeClr val="dk1">
              <a:shade val="50000"/>
            </a:schemeClr>
          </a:lnRef>
          <a:fillRef idx="1">
            <a:schemeClr val="dk1"/>
          </a:fillRef>
          <a:effectRef idx="0">
            <a:schemeClr val="dk1"/>
          </a:effectRef>
          <a:fontRef idx="minor">
            <a:schemeClr val="lt1"/>
          </a:fontRef>
        </p:style>
        <p:txBody>
          <a:bodyPr rtlCol="0" anchor="t"/>
          <a:lstStyle/>
          <a:p>
            <a:pPr algn="ctr"/>
            <a:r>
              <a:rPr lang="en-US" b="1" smtClean="0">
                <a:solidFill>
                  <a:schemeClr val="tx1"/>
                </a:solidFill>
              </a:rPr>
              <a:t>CPU</a:t>
            </a:r>
            <a:endParaRPr lang="en-US" b="1">
              <a:solidFill>
                <a:schemeClr val="tx1"/>
              </a:solidFill>
            </a:endParaRPr>
          </a:p>
        </p:txBody>
      </p:sp>
      <p:sp>
        <p:nvSpPr>
          <p:cNvPr id="14" name="Retângulo 13"/>
          <p:cNvSpPr/>
          <p:nvPr/>
        </p:nvSpPr>
        <p:spPr>
          <a:xfrm>
            <a:off x="755576" y="2276872"/>
            <a:ext cx="1791816" cy="1286526"/>
          </a:xfrm>
          <a:prstGeom prst="rect">
            <a:avLst/>
          </a:prstGeom>
          <a:solidFill>
            <a:schemeClr val="accent3">
              <a:lumMod val="75000"/>
            </a:schemeClr>
          </a:solidFill>
        </p:spPr>
        <p:style>
          <a:lnRef idx="2">
            <a:schemeClr val="dk1">
              <a:shade val="50000"/>
            </a:schemeClr>
          </a:lnRef>
          <a:fillRef idx="1">
            <a:schemeClr val="dk1"/>
          </a:fillRef>
          <a:effectRef idx="0">
            <a:schemeClr val="dk1"/>
          </a:effectRef>
          <a:fontRef idx="minor">
            <a:schemeClr val="lt1"/>
          </a:fontRef>
        </p:style>
        <p:txBody>
          <a:bodyPr rtlCol="0" anchor="t"/>
          <a:lstStyle/>
          <a:p>
            <a:pPr algn="ctr"/>
            <a:r>
              <a:rPr lang="en-US" sz="1600" b="1" dirty="0" smtClean="0">
                <a:solidFill>
                  <a:schemeClr val="tx1"/>
                </a:solidFill>
              </a:rPr>
              <a:t>DATA</a:t>
            </a:r>
          </a:p>
          <a:p>
            <a:pPr algn="ctr"/>
            <a:r>
              <a:rPr lang="en-US" sz="1600" b="1" dirty="0" smtClean="0">
                <a:solidFill>
                  <a:schemeClr val="tx1"/>
                </a:solidFill>
              </a:rPr>
              <a:t>PROCESSOR</a:t>
            </a:r>
            <a:endParaRPr lang="en-US" sz="1600" b="1" dirty="0">
              <a:solidFill>
                <a:schemeClr val="tx1"/>
              </a:solidFill>
            </a:endParaRPr>
          </a:p>
        </p:txBody>
      </p:sp>
      <p:sp>
        <p:nvSpPr>
          <p:cNvPr id="15" name="Retângulo 14"/>
          <p:cNvSpPr/>
          <p:nvPr/>
        </p:nvSpPr>
        <p:spPr>
          <a:xfrm>
            <a:off x="2996208" y="2276872"/>
            <a:ext cx="1791816" cy="1286526"/>
          </a:xfrm>
          <a:prstGeom prst="rect">
            <a:avLst/>
          </a:prstGeom>
          <a:solidFill>
            <a:schemeClr val="accent3">
              <a:lumMod val="75000"/>
            </a:schemeClr>
          </a:solidFill>
        </p:spPr>
        <p:style>
          <a:lnRef idx="2">
            <a:schemeClr val="dk1">
              <a:shade val="50000"/>
            </a:schemeClr>
          </a:lnRef>
          <a:fillRef idx="1">
            <a:schemeClr val="dk1"/>
          </a:fillRef>
          <a:effectRef idx="0">
            <a:schemeClr val="dk1"/>
          </a:effectRef>
          <a:fontRef idx="minor">
            <a:schemeClr val="lt1"/>
          </a:fontRef>
        </p:style>
        <p:txBody>
          <a:bodyPr rtlCol="0" anchor="t"/>
          <a:lstStyle/>
          <a:p>
            <a:pPr algn="ctr"/>
            <a:r>
              <a:rPr lang="en-US" sz="1600" b="1" dirty="0" smtClean="0">
                <a:solidFill>
                  <a:schemeClr val="tx1"/>
                </a:solidFill>
              </a:rPr>
              <a:t>COMMUNI-</a:t>
            </a:r>
          </a:p>
          <a:p>
            <a:pPr algn="ctr"/>
            <a:r>
              <a:rPr lang="en-US" sz="1600" b="1" dirty="0" smtClean="0">
                <a:solidFill>
                  <a:schemeClr val="tx1"/>
                </a:solidFill>
              </a:rPr>
              <a:t>CATION PROCESSOR</a:t>
            </a:r>
            <a:endParaRPr lang="en-US" sz="1600" b="1" dirty="0">
              <a:solidFill>
                <a:schemeClr val="tx1"/>
              </a:solidFill>
            </a:endParaRPr>
          </a:p>
        </p:txBody>
      </p:sp>
      <p:sp>
        <p:nvSpPr>
          <p:cNvPr id="16" name="Retângulo 15"/>
          <p:cNvSpPr/>
          <p:nvPr/>
        </p:nvSpPr>
        <p:spPr>
          <a:xfrm>
            <a:off x="851438" y="4761148"/>
            <a:ext cx="3888432" cy="684076"/>
          </a:xfrm>
          <a:prstGeom prst="rect">
            <a:avLst/>
          </a:prstGeom>
          <a:solidFill>
            <a:schemeClr val="accent3"/>
          </a:solidFill>
        </p:spPr>
        <p:style>
          <a:lnRef idx="2">
            <a:schemeClr val="dk1">
              <a:shade val="50000"/>
            </a:schemeClr>
          </a:lnRef>
          <a:fillRef idx="1">
            <a:schemeClr val="dk1"/>
          </a:fillRef>
          <a:effectRef idx="0">
            <a:schemeClr val="dk1"/>
          </a:effectRef>
          <a:fontRef idx="minor">
            <a:schemeClr val="lt1"/>
          </a:fontRef>
        </p:style>
        <p:txBody>
          <a:bodyPr rtlCol="0" anchor="t"/>
          <a:lstStyle/>
          <a:p>
            <a:pPr algn="ctr"/>
            <a:r>
              <a:rPr lang="en-US" b="1" dirty="0" smtClean="0">
                <a:solidFill>
                  <a:schemeClr val="tx1"/>
                </a:solidFill>
              </a:rPr>
              <a:t>MECHANICAL HARDWARE</a:t>
            </a:r>
            <a:endParaRPr lang="en-US" b="1" dirty="0">
              <a:solidFill>
                <a:schemeClr val="tx1"/>
              </a:solidFill>
            </a:endParaRPr>
          </a:p>
        </p:txBody>
      </p:sp>
      <p:cxnSp>
        <p:nvCxnSpPr>
          <p:cNvPr id="17" name="Conector de seta reta 16"/>
          <p:cNvCxnSpPr/>
          <p:nvPr/>
        </p:nvCxnSpPr>
        <p:spPr>
          <a:xfrm flipV="1">
            <a:off x="1547664" y="3563398"/>
            <a:ext cx="0" cy="1197750"/>
          </a:xfrm>
          <a:prstGeom prst="straightConnector1">
            <a:avLst/>
          </a:prstGeom>
          <a:ln w="25400">
            <a:solidFill>
              <a:srgbClr val="FF0000"/>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8" name="Conector de seta reta 17"/>
          <p:cNvCxnSpPr>
            <a:stCxn id="14" idx="3"/>
            <a:endCxn id="15" idx="1"/>
          </p:cNvCxnSpPr>
          <p:nvPr/>
        </p:nvCxnSpPr>
        <p:spPr>
          <a:xfrm>
            <a:off x="2547392" y="2920135"/>
            <a:ext cx="448816" cy="0"/>
          </a:xfrm>
          <a:prstGeom prst="straightConnector1">
            <a:avLst/>
          </a:prstGeom>
          <a:ln w="25400">
            <a:solidFill>
              <a:srgbClr val="FF0000"/>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9" name="Conector angulado 18"/>
          <p:cNvCxnSpPr>
            <a:stCxn id="15" idx="2"/>
            <a:endCxn id="20" idx="1"/>
          </p:cNvCxnSpPr>
          <p:nvPr/>
        </p:nvCxnSpPr>
        <p:spPr>
          <a:xfrm rot="16200000" flipH="1">
            <a:off x="4416270" y="3039244"/>
            <a:ext cx="927720" cy="1976028"/>
          </a:xfrm>
          <a:prstGeom prst="bentConnector2">
            <a:avLst/>
          </a:prstGeom>
          <a:ln w="25400">
            <a:solidFill>
              <a:srgbClr val="FF0000"/>
            </a:solidFill>
            <a:tailEnd type="triangle" w="lg" len="med"/>
          </a:ln>
        </p:spPr>
        <p:style>
          <a:lnRef idx="1">
            <a:schemeClr val="accent1"/>
          </a:lnRef>
          <a:fillRef idx="0">
            <a:schemeClr val="accent1"/>
          </a:fillRef>
          <a:effectRef idx="0">
            <a:schemeClr val="accent1"/>
          </a:effectRef>
          <a:fontRef idx="minor">
            <a:schemeClr val="tx1"/>
          </a:fontRef>
        </p:style>
      </p:cxnSp>
      <p:sp>
        <p:nvSpPr>
          <p:cNvPr id="20" name="Retângulo 19"/>
          <p:cNvSpPr/>
          <p:nvPr/>
        </p:nvSpPr>
        <p:spPr>
          <a:xfrm>
            <a:off x="5868144" y="3825044"/>
            <a:ext cx="2321750" cy="13321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ysClr val="windowText" lastClr="000000"/>
                </a:solidFill>
              </a:rPr>
              <a:t>AUTOMATION</a:t>
            </a:r>
          </a:p>
          <a:p>
            <a:pPr algn="ctr"/>
            <a:r>
              <a:rPr lang="en-US" b="1" dirty="0" smtClean="0">
                <a:solidFill>
                  <a:sysClr val="windowText" lastClr="000000"/>
                </a:solidFill>
              </a:rPr>
              <a:t>(REMOTE)</a:t>
            </a:r>
            <a:endParaRPr lang="en-US" b="1" dirty="0">
              <a:solidFill>
                <a:sysClr val="windowText" lastClr="000000"/>
              </a:solidFill>
            </a:endParaRPr>
          </a:p>
        </p:txBody>
      </p:sp>
    </p:spTree>
    <p:extLst>
      <p:ext uri="{BB962C8B-B14F-4D97-AF65-F5344CB8AC3E}">
        <p14:creationId xmlns:p14="http://schemas.microsoft.com/office/powerpoint/2010/main" val="189669157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tângulo 12"/>
          <p:cNvSpPr/>
          <p:nvPr/>
        </p:nvSpPr>
        <p:spPr>
          <a:xfrm>
            <a:off x="165466" y="1772816"/>
            <a:ext cx="5054605" cy="351968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Espaço Reservado para Número de Slide 3"/>
          <p:cNvSpPr>
            <a:spLocks noGrp="1"/>
          </p:cNvSpPr>
          <p:nvPr>
            <p:ph type="sldNum" sz="quarter" idx="12"/>
          </p:nvPr>
        </p:nvSpPr>
        <p:spPr/>
        <p:txBody>
          <a:bodyPr/>
          <a:lstStyle/>
          <a:p>
            <a:fld id="{C3D7ECC1-64DB-4830-A5F0-B13E67A92AC5}" type="slidenum">
              <a:rPr lang="en-US" b="1" smtClean="0"/>
              <a:pPr/>
              <a:t>42</a:t>
            </a:fld>
            <a:endParaRPr lang="en-US" b="1"/>
          </a:p>
        </p:txBody>
      </p:sp>
      <p:sp>
        <p:nvSpPr>
          <p:cNvPr id="3" name="CaixaDeTexto 2"/>
          <p:cNvSpPr txBox="1"/>
          <p:nvPr/>
        </p:nvSpPr>
        <p:spPr>
          <a:xfrm>
            <a:off x="395537" y="1484784"/>
            <a:ext cx="8352928" cy="400110"/>
          </a:xfrm>
          <a:prstGeom prst="rect">
            <a:avLst/>
          </a:prstGeom>
          <a:noFill/>
        </p:spPr>
        <p:txBody>
          <a:bodyPr wrap="square" rtlCol="0">
            <a:spAutoFit/>
          </a:bodyPr>
          <a:lstStyle/>
          <a:p>
            <a:r>
              <a:rPr lang="en-US" sz="2000" smtClean="0"/>
              <a:t> </a:t>
            </a:r>
            <a:endParaRPr lang="en-US"/>
          </a:p>
        </p:txBody>
      </p:sp>
      <p:sp>
        <p:nvSpPr>
          <p:cNvPr id="8" name="Retângulo 7"/>
          <p:cNvSpPr/>
          <p:nvPr/>
        </p:nvSpPr>
        <p:spPr>
          <a:xfrm>
            <a:off x="13648" y="13647"/>
            <a:ext cx="9000000" cy="721439"/>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400" b="1" smtClean="0">
                <a:solidFill>
                  <a:schemeClr val="tx1"/>
                </a:solidFill>
              </a:rPr>
              <a:t>PUMP</a:t>
            </a:r>
            <a:endParaRPr lang="en-US" sz="2400" b="1">
              <a:solidFill>
                <a:schemeClr val="tx1"/>
              </a:solidFill>
            </a:endParaRPr>
          </a:p>
        </p:txBody>
      </p:sp>
      <p:pic>
        <p:nvPicPr>
          <p:cNvPr id="7" name="Picture 1" descr="EzTechLogo.gif"/>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5537" y="119857"/>
            <a:ext cx="1178689" cy="509017"/>
          </a:xfrm>
          <a:prstGeom prst="rect">
            <a:avLst/>
          </a:prstGeom>
          <a:noFill/>
          <a:ln>
            <a:noFill/>
          </a:ln>
          <a:extLst/>
        </p:spPr>
      </p:pic>
      <p:sp>
        <p:nvSpPr>
          <p:cNvPr id="2" name="Arredondar Retângulo em um Canto Diagonal 1"/>
          <p:cNvSpPr/>
          <p:nvPr/>
        </p:nvSpPr>
        <p:spPr>
          <a:xfrm>
            <a:off x="5364088" y="1484784"/>
            <a:ext cx="3306706" cy="3807713"/>
          </a:xfrm>
          <a:prstGeom prst="round2Diag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lstStyle/>
          <a:p>
            <a:r>
              <a:rPr lang="en-US" dirty="0" smtClean="0">
                <a:solidFill>
                  <a:schemeClr val="tx1"/>
                </a:solidFill>
              </a:rPr>
              <a:t>The information obtained by </a:t>
            </a:r>
            <a:r>
              <a:rPr lang="en-US" dirty="0" smtClean="0">
                <a:solidFill>
                  <a:schemeClr val="tx1"/>
                </a:solidFill>
              </a:rPr>
              <a:t>controller </a:t>
            </a:r>
            <a:r>
              <a:rPr lang="en-US" dirty="0" smtClean="0">
                <a:solidFill>
                  <a:schemeClr val="tx1"/>
                </a:solidFill>
              </a:rPr>
              <a:t>are ALWAYS accessed by means of the communication interface existing in the Pump CPU and the protocols made available by means of the “data cables” installed by the manufacturer at the “communication interface” output.</a:t>
            </a:r>
          </a:p>
          <a:p>
            <a:endParaRPr lang="en-US" sz="1600" dirty="0">
              <a:solidFill>
                <a:schemeClr val="tx1"/>
              </a:solidFill>
            </a:endParaRPr>
          </a:p>
        </p:txBody>
      </p:sp>
      <p:sp>
        <p:nvSpPr>
          <p:cNvPr id="9" name="CaixaDeTexto 8"/>
          <p:cNvSpPr txBox="1"/>
          <p:nvPr/>
        </p:nvSpPr>
        <p:spPr>
          <a:xfrm>
            <a:off x="165466" y="908720"/>
            <a:ext cx="8655005" cy="584775"/>
          </a:xfrm>
          <a:prstGeom prst="rect">
            <a:avLst/>
          </a:prstGeom>
          <a:noFill/>
        </p:spPr>
        <p:txBody>
          <a:bodyPr wrap="square" rtlCol="0">
            <a:spAutoFit/>
          </a:bodyPr>
          <a:lstStyle/>
          <a:p>
            <a:r>
              <a:rPr lang="en-US" sz="3200" dirty="0" smtClean="0">
                <a:solidFill>
                  <a:schemeClr val="accent6">
                    <a:lumMod val="50000"/>
                  </a:schemeClr>
                </a:solidFill>
              </a:rPr>
              <a:t> </a:t>
            </a:r>
            <a:r>
              <a:rPr lang="en-US" sz="3200" b="1" dirty="0" smtClean="0">
                <a:solidFill>
                  <a:schemeClr val="accent6">
                    <a:lumMod val="50000"/>
                  </a:schemeClr>
                </a:solidFill>
              </a:rPr>
              <a:t>Information processing in the pump</a:t>
            </a:r>
            <a:endParaRPr lang="en-US" sz="2800" dirty="0">
              <a:solidFill>
                <a:schemeClr val="accent6">
                  <a:lumMod val="50000"/>
                </a:schemeClr>
              </a:solidFill>
            </a:endParaRPr>
          </a:p>
        </p:txBody>
      </p:sp>
      <p:grpSp>
        <p:nvGrpSpPr>
          <p:cNvPr id="6" name="Grupo 5"/>
          <p:cNvGrpSpPr/>
          <p:nvPr/>
        </p:nvGrpSpPr>
        <p:grpSpPr>
          <a:xfrm>
            <a:off x="275452" y="2164215"/>
            <a:ext cx="4752528" cy="2994974"/>
            <a:chOff x="275452" y="1884894"/>
            <a:chExt cx="4752528" cy="2994974"/>
          </a:xfrm>
        </p:grpSpPr>
        <p:pic>
          <p:nvPicPr>
            <p:cNvPr id="8194"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75452" y="1884894"/>
              <a:ext cx="4752528" cy="29930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etângulo 4"/>
            <p:cNvSpPr/>
            <p:nvPr/>
          </p:nvSpPr>
          <p:spPr>
            <a:xfrm>
              <a:off x="275453" y="2276872"/>
              <a:ext cx="1307588" cy="457200"/>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r"/>
              <a:r>
                <a:rPr lang="en-US" sz="1100" dirty="0" smtClean="0"/>
                <a:t>Communication</a:t>
              </a:r>
            </a:p>
            <a:p>
              <a:pPr algn="r"/>
              <a:r>
                <a:rPr lang="en-US" sz="1100" dirty="0" smtClean="0"/>
                <a:t>interface</a:t>
              </a:r>
              <a:endParaRPr lang="en-US" sz="1100" dirty="0"/>
            </a:p>
          </p:txBody>
        </p:sp>
        <p:sp>
          <p:nvSpPr>
            <p:cNvPr id="10" name="Retângulo 9"/>
            <p:cNvSpPr/>
            <p:nvPr/>
          </p:nvSpPr>
          <p:spPr>
            <a:xfrm>
              <a:off x="539552" y="3068960"/>
              <a:ext cx="1080120" cy="457200"/>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r"/>
              <a:r>
                <a:rPr lang="en-US" sz="1100" dirty="0" smtClean="0"/>
                <a:t>Power</a:t>
              </a:r>
              <a:endParaRPr lang="en-US" sz="1100" dirty="0"/>
            </a:p>
          </p:txBody>
        </p:sp>
        <p:sp>
          <p:nvSpPr>
            <p:cNvPr id="11" name="Retângulo 10"/>
            <p:cNvSpPr/>
            <p:nvPr/>
          </p:nvSpPr>
          <p:spPr>
            <a:xfrm>
              <a:off x="275453" y="4221088"/>
              <a:ext cx="1307588" cy="457200"/>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r"/>
              <a:r>
                <a:rPr lang="en-US" sz="1100" dirty="0" smtClean="0"/>
                <a:t>Metering device</a:t>
              </a:r>
              <a:endParaRPr lang="en-US" sz="1100" dirty="0"/>
            </a:p>
          </p:txBody>
        </p:sp>
        <p:sp>
          <p:nvSpPr>
            <p:cNvPr id="12" name="Retângulo 11"/>
            <p:cNvSpPr/>
            <p:nvPr/>
          </p:nvSpPr>
          <p:spPr>
            <a:xfrm>
              <a:off x="957309" y="4699868"/>
              <a:ext cx="3136035" cy="180000"/>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r"/>
              <a:r>
                <a:rPr lang="en-US" sz="1000" dirty="0" smtClean="0"/>
                <a:t>Control of Motors and Solenoid Valve</a:t>
              </a:r>
              <a:endParaRPr lang="en-US" sz="1000" dirty="0"/>
            </a:p>
          </p:txBody>
        </p:sp>
      </p:grpSp>
      <p:sp>
        <p:nvSpPr>
          <p:cNvPr id="14" name="Retângulo 13"/>
          <p:cNvSpPr/>
          <p:nvPr/>
        </p:nvSpPr>
        <p:spPr>
          <a:xfrm>
            <a:off x="1187624" y="1980129"/>
            <a:ext cx="3604834" cy="457200"/>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r"/>
            <a:r>
              <a:rPr lang="en-US" sz="1400" dirty="0" smtClean="0"/>
              <a:t>Typical example of pump CPU board</a:t>
            </a:r>
            <a:endParaRPr lang="en-US" sz="1400" dirty="0"/>
          </a:p>
        </p:txBody>
      </p:sp>
      <p:sp>
        <p:nvSpPr>
          <p:cNvPr id="17" name="Arredondar Retângulo em um Canto Diagonal 16"/>
          <p:cNvSpPr/>
          <p:nvPr/>
        </p:nvSpPr>
        <p:spPr>
          <a:xfrm>
            <a:off x="165466" y="5513130"/>
            <a:ext cx="8505327" cy="1156230"/>
          </a:xfrm>
          <a:prstGeom prst="round2Diag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lstStyle/>
          <a:p>
            <a:endParaRPr lang="en-US" sz="1600">
              <a:solidFill>
                <a:schemeClr val="tx1"/>
              </a:solidFill>
            </a:endParaRPr>
          </a:p>
        </p:txBody>
      </p:sp>
      <p:sp>
        <p:nvSpPr>
          <p:cNvPr id="15" name="Retângulo 14"/>
          <p:cNvSpPr/>
          <p:nvPr/>
        </p:nvSpPr>
        <p:spPr>
          <a:xfrm>
            <a:off x="179512" y="5541039"/>
            <a:ext cx="3072412" cy="1200329"/>
          </a:xfrm>
          <a:prstGeom prst="rect">
            <a:avLst/>
          </a:prstGeom>
        </p:spPr>
        <p:txBody>
          <a:bodyPr wrap="square">
            <a:spAutoFit/>
          </a:bodyPr>
          <a:lstStyle/>
          <a:p>
            <a:r>
              <a:rPr lang="en-US" dirty="0" smtClean="0"/>
              <a:t>Examples of information available through this interface are:</a:t>
            </a:r>
          </a:p>
          <a:p>
            <a:endParaRPr lang="en-US" dirty="0"/>
          </a:p>
        </p:txBody>
      </p:sp>
      <p:sp>
        <p:nvSpPr>
          <p:cNvPr id="16" name="Retângulo 15"/>
          <p:cNvSpPr/>
          <p:nvPr/>
        </p:nvSpPr>
        <p:spPr>
          <a:xfrm>
            <a:off x="3347864" y="5517232"/>
            <a:ext cx="5256584" cy="1200329"/>
          </a:xfrm>
          <a:prstGeom prst="rect">
            <a:avLst/>
          </a:prstGeom>
        </p:spPr>
        <p:txBody>
          <a:bodyPr wrap="square">
            <a:spAutoFit/>
          </a:bodyPr>
          <a:lstStyle/>
          <a:p>
            <a:r>
              <a:rPr lang="en-US" dirty="0" smtClean="0"/>
              <a:t>1. Status of pump and closures</a:t>
            </a:r>
          </a:p>
          <a:p>
            <a:r>
              <a:rPr lang="en-US" dirty="0" smtClean="0"/>
              <a:t>2. Totals of fuelling</a:t>
            </a:r>
          </a:p>
          <a:p>
            <a:r>
              <a:rPr lang="en-US" dirty="0" smtClean="0"/>
              <a:t>3. Release and blocking of pumps</a:t>
            </a:r>
          </a:p>
          <a:p>
            <a:r>
              <a:rPr lang="en-US" dirty="0" smtClean="0"/>
              <a:t>4. Readout and change of product prices</a:t>
            </a:r>
            <a:endParaRPr lang="en-US" dirty="0"/>
          </a:p>
        </p:txBody>
      </p:sp>
    </p:spTree>
    <p:extLst>
      <p:ext uri="{BB962C8B-B14F-4D97-AF65-F5344CB8AC3E}">
        <p14:creationId xmlns:p14="http://schemas.microsoft.com/office/powerpoint/2010/main" val="118622432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tângulo 20"/>
          <p:cNvSpPr/>
          <p:nvPr/>
        </p:nvSpPr>
        <p:spPr>
          <a:xfrm>
            <a:off x="1376541" y="1484784"/>
            <a:ext cx="6147787" cy="381512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Espaço Reservado para Número de Slide 3"/>
          <p:cNvSpPr>
            <a:spLocks noGrp="1"/>
          </p:cNvSpPr>
          <p:nvPr>
            <p:ph type="sldNum" sz="quarter" idx="12"/>
          </p:nvPr>
        </p:nvSpPr>
        <p:spPr/>
        <p:txBody>
          <a:bodyPr/>
          <a:lstStyle/>
          <a:p>
            <a:fld id="{C3D7ECC1-64DB-4830-A5F0-B13E67A92AC5}" type="slidenum">
              <a:rPr lang="en-US" b="1" smtClean="0"/>
              <a:pPr/>
              <a:t>43</a:t>
            </a:fld>
            <a:endParaRPr lang="en-US" b="1"/>
          </a:p>
        </p:txBody>
      </p:sp>
      <p:sp>
        <p:nvSpPr>
          <p:cNvPr id="3" name="CaixaDeTexto 2"/>
          <p:cNvSpPr txBox="1"/>
          <p:nvPr/>
        </p:nvSpPr>
        <p:spPr>
          <a:xfrm>
            <a:off x="395537" y="1484784"/>
            <a:ext cx="8352928" cy="400110"/>
          </a:xfrm>
          <a:prstGeom prst="rect">
            <a:avLst/>
          </a:prstGeom>
          <a:noFill/>
        </p:spPr>
        <p:txBody>
          <a:bodyPr wrap="square" rtlCol="0">
            <a:spAutoFit/>
          </a:bodyPr>
          <a:lstStyle/>
          <a:p>
            <a:r>
              <a:rPr lang="en-US" sz="2000" smtClean="0"/>
              <a:t> </a:t>
            </a:r>
            <a:endParaRPr lang="en-US"/>
          </a:p>
        </p:txBody>
      </p:sp>
      <p:sp>
        <p:nvSpPr>
          <p:cNvPr id="8" name="Retângulo 7"/>
          <p:cNvSpPr/>
          <p:nvPr/>
        </p:nvSpPr>
        <p:spPr>
          <a:xfrm>
            <a:off x="13648" y="13647"/>
            <a:ext cx="9000000" cy="721439"/>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400" b="1" smtClean="0">
                <a:solidFill>
                  <a:schemeClr val="tx1"/>
                </a:solidFill>
              </a:rPr>
              <a:t>PUMP</a:t>
            </a:r>
            <a:endParaRPr lang="en-US" sz="2400" b="1">
              <a:solidFill>
                <a:schemeClr val="tx1"/>
              </a:solidFill>
            </a:endParaRPr>
          </a:p>
        </p:txBody>
      </p:sp>
      <p:pic>
        <p:nvPicPr>
          <p:cNvPr id="7" name="Picture 1" descr="EzTechLogo.gif"/>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5537" y="119857"/>
            <a:ext cx="1178689" cy="509017"/>
          </a:xfrm>
          <a:prstGeom prst="rect">
            <a:avLst/>
          </a:prstGeom>
          <a:noFill/>
          <a:ln>
            <a:noFill/>
          </a:ln>
          <a:extLst/>
        </p:spPr>
      </p:pic>
      <p:sp>
        <p:nvSpPr>
          <p:cNvPr id="2" name="Arredondar Retângulo em um Canto Diagonal 1"/>
          <p:cNvSpPr/>
          <p:nvPr/>
        </p:nvSpPr>
        <p:spPr>
          <a:xfrm>
            <a:off x="395537" y="5805264"/>
            <a:ext cx="8352927" cy="432048"/>
          </a:xfrm>
          <a:prstGeom prst="round2Diag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smtClean="0">
                <a:solidFill>
                  <a:schemeClr val="tx1"/>
                </a:solidFill>
              </a:rPr>
              <a:t>Typical localization of the communication interface in Pumps CPU (in red)</a:t>
            </a:r>
            <a:endParaRPr lang="en-US" sz="1600" dirty="0">
              <a:solidFill>
                <a:schemeClr val="tx1"/>
              </a:solidFill>
            </a:endParaRPr>
          </a:p>
        </p:txBody>
      </p:sp>
      <p:sp>
        <p:nvSpPr>
          <p:cNvPr id="9" name="CaixaDeTexto 8"/>
          <p:cNvSpPr txBox="1"/>
          <p:nvPr/>
        </p:nvSpPr>
        <p:spPr>
          <a:xfrm>
            <a:off x="165467" y="908720"/>
            <a:ext cx="8352928" cy="584775"/>
          </a:xfrm>
          <a:prstGeom prst="rect">
            <a:avLst/>
          </a:prstGeom>
          <a:noFill/>
        </p:spPr>
        <p:txBody>
          <a:bodyPr wrap="square" rtlCol="0">
            <a:spAutoFit/>
          </a:bodyPr>
          <a:lstStyle/>
          <a:p>
            <a:r>
              <a:rPr lang="en-US" sz="3200" dirty="0" smtClean="0">
                <a:solidFill>
                  <a:schemeClr val="accent6">
                    <a:lumMod val="50000"/>
                  </a:schemeClr>
                </a:solidFill>
              </a:rPr>
              <a:t>  </a:t>
            </a:r>
            <a:r>
              <a:rPr lang="en-US" sz="3200" b="1" dirty="0" smtClean="0">
                <a:solidFill>
                  <a:schemeClr val="accent6">
                    <a:lumMod val="50000"/>
                  </a:schemeClr>
                </a:solidFill>
              </a:rPr>
              <a:t> Information processing in the pump</a:t>
            </a:r>
            <a:endParaRPr lang="en-US" sz="2800" dirty="0">
              <a:solidFill>
                <a:schemeClr val="accent6">
                  <a:lumMod val="50000"/>
                </a:schemeClr>
              </a:solidFill>
            </a:endParaRPr>
          </a:p>
        </p:txBody>
      </p:sp>
      <p:grpSp>
        <p:nvGrpSpPr>
          <p:cNvPr id="6" name="Grupo 5"/>
          <p:cNvGrpSpPr/>
          <p:nvPr/>
        </p:nvGrpSpPr>
        <p:grpSpPr>
          <a:xfrm>
            <a:off x="1403648" y="1700808"/>
            <a:ext cx="5544616" cy="3491905"/>
            <a:chOff x="1403648" y="1700808"/>
            <a:chExt cx="5544616" cy="3491905"/>
          </a:xfrm>
        </p:grpSpPr>
        <p:pic>
          <p:nvPicPr>
            <p:cNvPr id="8194"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403648" y="1700808"/>
              <a:ext cx="5544616" cy="34919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etângulo 4"/>
            <p:cNvSpPr/>
            <p:nvPr/>
          </p:nvSpPr>
          <p:spPr>
            <a:xfrm>
              <a:off x="1423328" y="2318178"/>
              <a:ext cx="1564495" cy="18002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tângulo 14"/>
            <p:cNvSpPr/>
            <p:nvPr/>
          </p:nvSpPr>
          <p:spPr>
            <a:xfrm>
              <a:off x="1423328" y="2204864"/>
              <a:ext cx="1574473" cy="457200"/>
            </a:xfrm>
            <a:prstGeom prst="rect">
              <a:avLst/>
            </a:prstGeom>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r"/>
              <a:r>
                <a:rPr lang="en-US" sz="1400" dirty="0" smtClean="0"/>
                <a:t>Communication</a:t>
              </a:r>
            </a:p>
            <a:p>
              <a:pPr algn="r"/>
              <a:r>
                <a:rPr lang="en-US" sz="1400" dirty="0" smtClean="0"/>
                <a:t>interface</a:t>
              </a:r>
              <a:endParaRPr lang="en-US" sz="1400" dirty="0"/>
            </a:p>
          </p:txBody>
        </p:sp>
        <p:sp>
          <p:nvSpPr>
            <p:cNvPr id="16" name="Retângulo 15"/>
            <p:cNvSpPr/>
            <p:nvPr/>
          </p:nvSpPr>
          <p:spPr>
            <a:xfrm>
              <a:off x="1759254" y="3140968"/>
              <a:ext cx="1300578" cy="457200"/>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r"/>
              <a:r>
                <a:rPr lang="en-US" sz="1400" dirty="0" smtClean="0"/>
                <a:t>Power</a:t>
              </a:r>
              <a:endParaRPr lang="en-US" sz="1400" dirty="0"/>
            </a:p>
          </p:txBody>
        </p:sp>
        <p:sp>
          <p:nvSpPr>
            <p:cNvPr id="17" name="Retângulo 16"/>
            <p:cNvSpPr/>
            <p:nvPr/>
          </p:nvSpPr>
          <p:spPr>
            <a:xfrm>
              <a:off x="1423328" y="4411960"/>
              <a:ext cx="1574473" cy="457200"/>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r"/>
              <a:r>
                <a:rPr lang="en-US" sz="1400" dirty="0" smtClean="0"/>
                <a:t>Metering device</a:t>
              </a:r>
              <a:endParaRPr lang="en-US" sz="1400" dirty="0"/>
            </a:p>
          </p:txBody>
        </p:sp>
        <p:sp>
          <p:nvSpPr>
            <p:cNvPr id="18" name="Retângulo 17"/>
            <p:cNvSpPr/>
            <p:nvPr/>
          </p:nvSpPr>
          <p:spPr>
            <a:xfrm>
              <a:off x="1731989" y="4987776"/>
              <a:ext cx="3776115" cy="180000"/>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r"/>
              <a:r>
                <a:rPr lang="en-US" sz="1100" dirty="0" smtClean="0"/>
                <a:t>Control of Motors and Solenoid Valve</a:t>
              </a:r>
              <a:endParaRPr lang="en-US" sz="1100" dirty="0"/>
            </a:p>
          </p:txBody>
        </p:sp>
      </p:grpSp>
      <p:sp>
        <p:nvSpPr>
          <p:cNvPr id="20" name="Retângulo 19"/>
          <p:cNvSpPr/>
          <p:nvPr/>
        </p:nvSpPr>
        <p:spPr>
          <a:xfrm>
            <a:off x="2826312" y="1565503"/>
            <a:ext cx="3604834" cy="457200"/>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r"/>
            <a:r>
              <a:rPr lang="en-US" sz="1400" dirty="0" smtClean="0"/>
              <a:t>Typical example of pump CPU board</a:t>
            </a:r>
            <a:endParaRPr lang="en-US" sz="1400" dirty="0"/>
          </a:p>
        </p:txBody>
      </p:sp>
    </p:spTree>
    <p:extLst>
      <p:ext uri="{BB962C8B-B14F-4D97-AF65-F5344CB8AC3E}">
        <p14:creationId xmlns:p14="http://schemas.microsoft.com/office/powerpoint/2010/main" val="360496671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3"/>
          <p:cNvSpPr>
            <a:spLocks noGrp="1"/>
          </p:cNvSpPr>
          <p:nvPr>
            <p:ph type="sldNum" sz="quarter" idx="12"/>
          </p:nvPr>
        </p:nvSpPr>
        <p:spPr/>
        <p:txBody>
          <a:bodyPr/>
          <a:lstStyle/>
          <a:p>
            <a:fld id="{BE952C0A-5FCD-4F0B-A081-4DA48C9846DD}" type="slidenum">
              <a:rPr lang="en-US" smtClean="0"/>
              <a:pPr/>
              <a:t>44</a:t>
            </a:fld>
            <a:endParaRPr lang="en-US"/>
          </a:p>
        </p:txBody>
      </p:sp>
      <p:grpSp>
        <p:nvGrpSpPr>
          <p:cNvPr id="6" name="Grupo 5"/>
          <p:cNvGrpSpPr/>
          <p:nvPr/>
        </p:nvGrpSpPr>
        <p:grpSpPr>
          <a:xfrm>
            <a:off x="245998" y="1392699"/>
            <a:ext cx="2558253" cy="4373016"/>
            <a:chOff x="251519" y="836712"/>
            <a:chExt cx="3255952" cy="5525144"/>
          </a:xfrm>
        </p:grpSpPr>
        <p:sp>
          <p:nvSpPr>
            <p:cNvPr id="7" name="Retângulo 6"/>
            <p:cNvSpPr/>
            <p:nvPr/>
          </p:nvSpPr>
          <p:spPr>
            <a:xfrm>
              <a:off x="251520" y="836712"/>
              <a:ext cx="3255951" cy="507157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tângulo 7"/>
            <p:cNvSpPr/>
            <p:nvPr/>
          </p:nvSpPr>
          <p:spPr>
            <a:xfrm>
              <a:off x="484088" y="836712"/>
              <a:ext cx="2790815" cy="276704"/>
            </a:xfrm>
            <a:prstGeom prst="rect">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tângulo 8"/>
            <p:cNvSpPr/>
            <p:nvPr/>
          </p:nvSpPr>
          <p:spPr>
            <a:xfrm>
              <a:off x="484088" y="1113416"/>
              <a:ext cx="2790815" cy="276704"/>
            </a:xfrm>
            <a:prstGeom prst="rect">
              <a:avLst/>
            </a:prstGeom>
            <a:solidFill>
              <a:srgbClr val="FF1D1D"/>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tângulo 9"/>
            <p:cNvSpPr/>
            <p:nvPr/>
          </p:nvSpPr>
          <p:spPr>
            <a:xfrm>
              <a:off x="251519" y="836712"/>
              <a:ext cx="232568" cy="5525144"/>
            </a:xfrm>
            <a:prstGeom prst="rect">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tângulo 10"/>
            <p:cNvSpPr/>
            <p:nvPr/>
          </p:nvSpPr>
          <p:spPr>
            <a:xfrm>
              <a:off x="3274902" y="836712"/>
              <a:ext cx="232568" cy="5525144"/>
            </a:xfrm>
            <a:prstGeom prst="rect">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tângulo 11"/>
            <p:cNvSpPr/>
            <p:nvPr/>
          </p:nvSpPr>
          <p:spPr>
            <a:xfrm>
              <a:off x="484087" y="2668509"/>
              <a:ext cx="2790815" cy="369334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 name="Retângulo 12"/>
            <p:cNvSpPr/>
            <p:nvPr/>
          </p:nvSpPr>
          <p:spPr>
            <a:xfrm>
              <a:off x="484087" y="2668509"/>
              <a:ext cx="2790815" cy="1360707"/>
            </a:xfrm>
            <a:prstGeom prst="rect">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tângulo 13"/>
            <p:cNvSpPr/>
            <p:nvPr/>
          </p:nvSpPr>
          <p:spPr>
            <a:xfrm>
              <a:off x="484087" y="2668509"/>
              <a:ext cx="2790815" cy="41140"/>
            </a:xfrm>
            <a:prstGeom prst="rect">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tângulo 14"/>
            <p:cNvSpPr/>
            <p:nvPr/>
          </p:nvSpPr>
          <p:spPr>
            <a:xfrm>
              <a:off x="484087" y="3770034"/>
              <a:ext cx="2790815" cy="256670"/>
            </a:xfrm>
            <a:prstGeom prst="rect">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tângulo 15"/>
            <p:cNvSpPr/>
            <p:nvPr/>
          </p:nvSpPr>
          <p:spPr>
            <a:xfrm>
              <a:off x="484087" y="4029216"/>
              <a:ext cx="2790815" cy="128335"/>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tângulo 16"/>
            <p:cNvSpPr/>
            <p:nvPr/>
          </p:nvSpPr>
          <p:spPr>
            <a:xfrm>
              <a:off x="484087" y="6167469"/>
              <a:ext cx="2790815" cy="194387"/>
            </a:xfrm>
            <a:prstGeom prst="rect">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tângulo 17"/>
            <p:cNvSpPr/>
            <p:nvPr/>
          </p:nvSpPr>
          <p:spPr>
            <a:xfrm>
              <a:off x="1014134" y="4353194"/>
              <a:ext cx="342082" cy="979477"/>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tângulo 18"/>
            <p:cNvSpPr/>
            <p:nvPr/>
          </p:nvSpPr>
          <p:spPr>
            <a:xfrm>
              <a:off x="2406157" y="4353194"/>
              <a:ext cx="342082" cy="979477"/>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tângulo 19"/>
            <p:cNvSpPr/>
            <p:nvPr/>
          </p:nvSpPr>
          <p:spPr>
            <a:xfrm>
              <a:off x="1554636" y="2810567"/>
              <a:ext cx="649716" cy="81748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1" name="Retângulo 20"/>
            <p:cNvSpPr/>
            <p:nvPr/>
          </p:nvSpPr>
          <p:spPr>
            <a:xfrm>
              <a:off x="1553012" y="3229546"/>
              <a:ext cx="649716" cy="416328"/>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tângulo 21"/>
            <p:cNvSpPr/>
            <p:nvPr/>
          </p:nvSpPr>
          <p:spPr>
            <a:xfrm>
              <a:off x="1554636" y="2810567"/>
              <a:ext cx="649716" cy="71029"/>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tângulo de cantos arredondados 22"/>
            <p:cNvSpPr/>
            <p:nvPr/>
          </p:nvSpPr>
          <p:spPr>
            <a:xfrm>
              <a:off x="600371" y="2810567"/>
              <a:ext cx="813988" cy="627142"/>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4" name="Retângulo de cantos arredondados 23"/>
            <p:cNvSpPr/>
            <p:nvPr/>
          </p:nvSpPr>
          <p:spPr>
            <a:xfrm>
              <a:off x="2341245" y="2810566"/>
              <a:ext cx="813988" cy="627142"/>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5" name="Retângulo de cantos arredondados 24"/>
            <p:cNvSpPr/>
            <p:nvPr/>
          </p:nvSpPr>
          <p:spPr>
            <a:xfrm>
              <a:off x="1705102" y="2934530"/>
              <a:ext cx="348784" cy="259153"/>
            </a:xfrm>
            <a:prstGeom prst="roundRect">
              <a:avLst/>
            </a:prstGeom>
            <a:solidFill>
              <a:schemeClr val="bg1">
                <a:lumMod val="9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26" name="Conector reto 25"/>
            <p:cNvCxnSpPr/>
            <p:nvPr/>
          </p:nvCxnSpPr>
          <p:spPr>
            <a:xfrm>
              <a:off x="1107100" y="4559860"/>
              <a:ext cx="116271" cy="0"/>
            </a:xfrm>
            <a:prstGeom prst="line">
              <a:avLst/>
            </a:prstGeom>
            <a:ln w="349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sp>
          <p:nvSpPr>
            <p:cNvPr id="27" name="Retângulo 26"/>
            <p:cNvSpPr/>
            <p:nvPr/>
          </p:nvSpPr>
          <p:spPr>
            <a:xfrm>
              <a:off x="1046590" y="4677171"/>
              <a:ext cx="277171" cy="594476"/>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tângulo 27"/>
            <p:cNvSpPr/>
            <p:nvPr/>
          </p:nvSpPr>
          <p:spPr>
            <a:xfrm>
              <a:off x="2438612" y="4677171"/>
              <a:ext cx="277171" cy="594476"/>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Conector reto 28"/>
            <p:cNvCxnSpPr/>
            <p:nvPr/>
          </p:nvCxnSpPr>
          <p:spPr>
            <a:xfrm>
              <a:off x="1112642" y="4499887"/>
              <a:ext cx="116271" cy="0"/>
            </a:xfrm>
            <a:prstGeom prst="line">
              <a:avLst/>
            </a:prstGeom>
            <a:ln w="349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30" name="Conector reto 29"/>
            <p:cNvCxnSpPr/>
            <p:nvPr/>
          </p:nvCxnSpPr>
          <p:spPr>
            <a:xfrm>
              <a:off x="2513528" y="4579600"/>
              <a:ext cx="116271" cy="0"/>
            </a:xfrm>
            <a:prstGeom prst="line">
              <a:avLst/>
            </a:prstGeom>
            <a:ln w="349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31" name="Conector reto 30"/>
            <p:cNvCxnSpPr/>
            <p:nvPr/>
          </p:nvCxnSpPr>
          <p:spPr>
            <a:xfrm>
              <a:off x="2508049" y="4519627"/>
              <a:ext cx="116271" cy="0"/>
            </a:xfrm>
            <a:prstGeom prst="line">
              <a:avLst/>
            </a:prstGeom>
            <a:ln w="349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32" name="Conector reto 31"/>
            <p:cNvCxnSpPr/>
            <p:nvPr/>
          </p:nvCxnSpPr>
          <p:spPr>
            <a:xfrm>
              <a:off x="1181797" y="6297059"/>
              <a:ext cx="58136"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33" name="Conector reto 32"/>
            <p:cNvCxnSpPr/>
            <p:nvPr/>
          </p:nvCxnSpPr>
          <p:spPr>
            <a:xfrm>
              <a:off x="1181797" y="6263048"/>
              <a:ext cx="58136"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34" name="Conector reto 33"/>
            <p:cNvCxnSpPr/>
            <p:nvPr/>
          </p:nvCxnSpPr>
          <p:spPr>
            <a:xfrm>
              <a:off x="1181797" y="6222815"/>
              <a:ext cx="58136"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35" name="Conector reto 34"/>
            <p:cNvCxnSpPr/>
            <p:nvPr/>
          </p:nvCxnSpPr>
          <p:spPr>
            <a:xfrm>
              <a:off x="1298081" y="6297059"/>
              <a:ext cx="58136"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36" name="Conector reto 35"/>
            <p:cNvCxnSpPr/>
            <p:nvPr/>
          </p:nvCxnSpPr>
          <p:spPr>
            <a:xfrm>
              <a:off x="1298081" y="6263048"/>
              <a:ext cx="58136"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37" name="Conector reto 36"/>
            <p:cNvCxnSpPr/>
            <p:nvPr/>
          </p:nvCxnSpPr>
          <p:spPr>
            <a:xfrm>
              <a:off x="1298081" y="6222815"/>
              <a:ext cx="58136"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38" name="Conector reto 37"/>
            <p:cNvCxnSpPr/>
            <p:nvPr/>
          </p:nvCxnSpPr>
          <p:spPr>
            <a:xfrm>
              <a:off x="1421135" y="6297059"/>
              <a:ext cx="58136"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39" name="Conector reto 38"/>
            <p:cNvCxnSpPr/>
            <p:nvPr/>
          </p:nvCxnSpPr>
          <p:spPr>
            <a:xfrm>
              <a:off x="1421135" y="6263048"/>
              <a:ext cx="58136"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40" name="Conector reto 39"/>
            <p:cNvCxnSpPr/>
            <p:nvPr/>
          </p:nvCxnSpPr>
          <p:spPr>
            <a:xfrm>
              <a:off x="1421135" y="6222815"/>
              <a:ext cx="58136"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41" name="Conector reto 40"/>
            <p:cNvCxnSpPr/>
            <p:nvPr/>
          </p:nvCxnSpPr>
          <p:spPr>
            <a:xfrm>
              <a:off x="1530643" y="6297059"/>
              <a:ext cx="58136"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42" name="Conector reto 41"/>
            <p:cNvCxnSpPr/>
            <p:nvPr/>
          </p:nvCxnSpPr>
          <p:spPr>
            <a:xfrm>
              <a:off x="1530643" y="6263048"/>
              <a:ext cx="58136"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43" name="Conector reto 42"/>
            <p:cNvCxnSpPr/>
            <p:nvPr/>
          </p:nvCxnSpPr>
          <p:spPr>
            <a:xfrm>
              <a:off x="1530643" y="6222815"/>
              <a:ext cx="58136"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44" name="Conector reto 43"/>
            <p:cNvCxnSpPr/>
            <p:nvPr/>
          </p:nvCxnSpPr>
          <p:spPr>
            <a:xfrm>
              <a:off x="1646933" y="6297059"/>
              <a:ext cx="58136"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45" name="Conector reto 44"/>
            <p:cNvCxnSpPr/>
            <p:nvPr/>
          </p:nvCxnSpPr>
          <p:spPr>
            <a:xfrm>
              <a:off x="1646933" y="6263048"/>
              <a:ext cx="58136"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46" name="Conector reto 45"/>
            <p:cNvCxnSpPr/>
            <p:nvPr/>
          </p:nvCxnSpPr>
          <p:spPr>
            <a:xfrm>
              <a:off x="1646933" y="6222815"/>
              <a:ext cx="58136"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47" name="Conector reto 46"/>
            <p:cNvCxnSpPr/>
            <p:nvPr/>
          </p:nvCxnSpPr>
          <p:spPr>
            <a:xfrm>
              <a:off x="1763217" y="6297059"/>
              <a:ext cx="58136"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48" name="Conector reto 47"/>
            <p:cNvCxnSpPr/>
            <p:nvPr/>
          </p:nvCxnSpPr>
          <p:spPr>
            <a:xfrm>
              <a:off x="1763217" y="6263048"/>
              <a:ext cx="58136"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49" name="Conector reto 48"/>
            <p:cNvCxnSpPr/>
            <p:nvPr/>
          </p:nvCxnSpPr>
          <p:spPr>
            <a:xfrm>
              <a:off x="1763217" y="6222815"/>
              <a:ext cx="58136"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50" name="Conector reto 49"/>
            <p:cNvCxnSpPr/>
            <p:nvPr/>
          </p:nvCxnSpPr>
          <p:spPr>
            <a:xfrm>
              <a:off x="1879501" y="6297059"/>
              <a:ext cx="58136"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51" name="Conector reto 50"/>
            <p:cNvCxnSpPr/>
            <p:nvPr/>
          </p:nvCxnSpPr>
          <p:spPr>
            <a:xfrm>
              <a:off x="1879501" y="6263048"/>
              <a:ext cx="58136"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52" name="Conector reto 51"/>
            <p:cNvCxnSpPr/>
            <p:nvPr/>
          </p:nvCxnSpPr>
          <p:spPr>
            <a:xfrm>
              <a:off x="1879501" y="6222815"/>
              <a:ext cx="58136"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53" name="Conector reto 52"/>
            <p:cNvCxnSpPr/>
            <p:nvPr/>
          </p:nvCxnSpPr>
          <p:spPr>
            <a:xfrm>
              <a:off x="1995784" y="6297059"/>
              <a:ext cx="58136"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54" name="Conector reto 53"/>
            <p:cNvCxnSpPr/>
            <p:nvPr/>
          </p:nvCxnSpPr>
          <p:spPr>
            <a:xfrm>
              <a:off x="1995784" y="6263048"/>
              <a:ext cx="58136"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55" name="Conector reto 54"/>
            <p:cNvCxnSpPr/>
            <p:nvPr/>
          </p:nvCxnSpPr>
          <p:spPr>
            <a:xfrm>
              <a:off x="1995784" y="6222815"/>
              <a:ext cx="58136"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56" name="Conector reto 55"/>
            <p:cNvCxnSpPr/>
            <p:nvPr/>
          </p:nvCxnSpPr>
          <p:spPr>
            <a:xfrm>
              <a:off x="2112069" y="6297059"/>
              <a:ext cx="58136"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57" name="Conector reto 56"/>
            <p:cNvCxnSpPr/>
            <p:nvPr/>
          </p:nvCxnSpPr>
          <p:spPr>
            <a:xfrm>
              <a:off x="2112069" y="6263048"/>
              <a:ext cx="58136"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58" name="Conector reto 57"/>
            <p:cNvCxnSpPr/>
            <p:nvPr/>
          </p:nvCxnSpPr>
          <p:spPr>
            <a:xfrm>
              <a:off x="2112069" y="6222815"/>
              <a:ext cx="58136"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59" name="Conector reto 58"/>
            <p:cNvCxnSpPr/>
            <p:nvPr/>
          </p:nvCxnSpPr>
          <p:spPr>
            <a:xfrm>
              <a:off x="2228353" y="6297059"/>
              <a:ext cx="58136"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60" name="Conector reto 59"/>
            <p:cNvCxnSpPr/>
            <p:nvPr/>
          </p:nvCxnSpPr>
          <p:spPr>
            <a:xfrm>
              <a:off x="2228353" y="6263048"/>
              <a:ext cx="58136"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61" name="Conector reto 60"/>
            <p:cNvCxnSpPr/>
            <p:nvPr/>
          </p:nvCxnSpPr>
          <p:spPr>
            <a:xfrm>
              <a:off x="2228353" y="6222815"/>
              <a:ext cx="58136"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62" name="Conector reto 61"/>
            <p:cNvCxnSpPr/>
            <p:nvPr/>
          </p:nvCxnSpPr>
          <p:spPr>
            <a:xfrm>
              <a:off x="2351405" y="6297059"/>
              <a:ext cx="58136"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63" name="Conector reto 62"/>
            <p:cNvCxnSpPr/>
            <p:nvPr/>
          </p:nvCxnSpPr>
          <p:spPr>
            <a:xfrm>
              <a:off x="2351405" y="6263048"/>
              <a:ext cx="58136"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64" name="Conector reto 63"/>
            <p:cNvCxnSpPr/>
            <p:nvPr/>
          </p:nvCxnSpPr>
          <p:spPr>
            <a:xfrm>
              <a:off x="2351405" y="6222815"/>
              <a:ext cx="58136"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65" name="Conector reto 64"/>
            <p:cNvCxnSpPr/>
            <p:nvPr/>
          </p:nvCxnSpPr>
          <p:spPr>
            <a:xfrm>
              <a:off x="2460914" y="6297059"/>
              <a:ext cx="58136"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66" name="Conector reto 65"/>
            <p:cNvCxnSpPr/>
            <p:nvPr/>
          </p:nvCxnSpPr>
          <p:spPr>
            <a:xfrm>
              <a:off x="2460914" y="6263048"/>
              <a:ext cx="58136"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67" name="Conector reto 66"/>
            <p:cNvCxnSpPr/>
            <p:nvPr/>
          </p:nvCxnSpPr>
          <p:spPr>
            <a:xfrm>
              <a:off x="2460914" y="6222815"/>
              <a:ext cx="58136"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68" name="Conector reto 67"/>
            <p:cNvCxnSpPr/>
            <p:nvPr/>
          </p:nvCxnSpPr>
          <p:spPr>
            <a:xfrm>
              <a:off x="2577205" y="6297059"/>
              <a:ext cx="58136"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69" name="Conector reto 68"/>
            <p:cNvCxnSpPr/>
            <p:nvPr/>
          </p:nvCxnSpPr>
          <p:spPr>
            <a:xfrm>
              <a:off x="2577205" y="6263048"/>
              <a:ext cx="58136"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70" name="Conector reto 69"/>
            <p:cNvCxnSpPr/>
            <p:nvPr/>
          </p:nvCxnSpPr>
          <p:spPr>
            <a:xfrm>
              <a:off x="2577205" y="6222815"/>
              <a:ext cx="58136"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71" name="Conector reto 70"/>
            <p:cNvCxnSpPr/>
            <p:nvPr/>
          </p:nvCxnSpPr>
          <p:spPr>
            <a:xfrm>
              <a:off x="2693489" y="6297059"/>
              <a:ext cx="58136"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72" name="Conector reto 71"/>
            <p:cNvCxnSpPr/>
            <p:nvPr/>
          </p:nvCxnSpPr>
          <p:spPr>
            <a:xfrm>
              <a:off x="2693489" y="6263048"/>
              <a:ext cx="58136"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73" name="Conector reto 72"/>
            <p:cNvCxnSpPr/>
            <p:nvPr/>
          </p:nvCxnSpPr>
          <p:spPr>
            <a:xfrm>
              <a:off x="2693489" y="6222815"/>
              <a:ext cx="58136"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74" name="Conector reto 73"/>
            <p:cNvCxnSpPr/>
            <p:nvPr/>
          </p:nvCxnSpPr>
          <p:spPr>
            <a:xfrm>
              <a:off x="2809772" y="6297059"/>
              <a:ext cx="58136"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75" name="Conector reto 74"/>
            <p:cNvCxnSpPr/>
            <p:nvPr/>
          </p:nvCxnSpPr>
          <p:spPr>
            <a:xfrm>
              <a:off x="2809772" y="6263048"/>
              <a:ext cx="58136"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76" name="Conector reto 75"/>
            <p:cNvCxnSpPr/>
            <p:nvPr/>
          </p:nvCxnSpPr>
          <p:spPr>
            <a:xfrm>
              <a:off x="2809772" y="6222815"/>
              <a:ext cx="58136"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77" name="Conector reto 76"/>
            <p:cNvCxnSpPr/>
            <p:nvPr/>
          </p:nvCxnSpPr>
          <p:spPr>
            <a:xfrm>
              <a:off x="2926056" y="6297059"/>
              <a:ext cx="58136"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78" name="Conector reto 77"/>
            <p:cNvCxnSpPr/>
            <p:nvPr/>
          </p:nvCxnSpPr>
          <p:spPr>
            <a:xfrm>
              <a:off x="2926056" y="6263048"/>
              <a:ext cx="58136"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79" name="Conector reto 78"/>
            <p:cNvCxnSpPr/>
            <p:nvPr/>
          </p:nvCxnSpPr>
          <p:spPr>
            <a:xfrm>
              <a:off x="2926056" y="6222815"/>
              <a:ext cx="58136"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80" name="Conector reto 79"/>
            <p:cNvCxnSpPr/>
            <p:nvPr/>
          </p:nvCxnSpPr>
          <p:spPr>
            <a:xfrm>
              <a:off x="716655" y="6297059"/>
              <a:ext cx="58136"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81" name="Conector reto 80"/>
            <p:cNvCxnSpPr/>
            <p:nvPr/>
          </p:nvCxnSpPr>
          <p:spPr>
            <a:xfrm>
              <a:off x="716655" y="6263048"/>
              <a:ext cx="58136"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82" name="Conector reto 81"/>
            <p:cNvCxnSpPr/>
            <p:nvPr/>
          </p:nvCxnSpPr>
          <p:spPr>
            <a:xfrm>
              <a:off x="716655" y="6222815"/>
              <a:ext cx="58136"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83" name="Conector reto 82"/>
            <p:cNvCxnSpPr/>
            <p:nvPr/>
          </p:nvCxnSpPr>
          <p:spPr>
            <a:xfrm>
              <a:off x="832939" y="6297059"/>
              <a:ext cx="58136"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84" name="Conector reto 83"/>
            <p:cNvCxnSpPr/>
            <p:nvPr/>
          </p:nvCxnSpPr>
          <p:spPr>
            <a:xfrm>
              <a:off x="832939" y="6263048"/>
              <a:ext cx="58136"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85" name="Conector reto 84"/>
            <p:cNvCxnSpPr/>
            <p:nvPr/>
          </p:nvCxnSpPr>
          <p:spPr>
            <a:xfrm>
              <a:off x="832939" y="6222815"/>
              <a:ext cx="58136"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86" name="Conector reto 85"/>
            <p:cNvCxnSpPr/>
            <p:nvPr/>
          </p:nvCxnSpPr>
          <p:spPr>
            <a:xfrm>
              <a:off x="955992" y="6297059"/>
              <a:ext cx="58136"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87" name="Conector reto 86"/>
            <p:cNvCxnSpPr/>
            <p:nvPr/>
          </p:nvCxnSpPr>
          <p:spPr>
            <a:xfrm>
              <a:off x="955992" y="6263048"/>
              <a:ext cx="58136"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88" name="Conector reto 87"/>
            <p:cNvCxnSpPr/>
            <p:nvPr/>
          </p:nvCxnSpPr>
          <p:spPr>
            <a:xfrm>
              <a:off x="955992" y="6222815"/>
              <a:ext cx="58136"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89" name="Conector reto 88"/>
            <p:cNvCxnSpPr/>
            <p:nvPr/>
          </p:nvCxnSpPr>
          <p:spPr>
            <a:xfrm>
              <a:off x="1065500" y="6297059"/>
              <a:ext cx="58136"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90" name="Conector reto 89"/>
            <p:cNvCxnSpPr/>
            <p:nvPr/>
          </p:nvCxnSpPr>
          <p:spPr>
            <a:xfrm>
              <a:off x="1065500" y="6263048"/>
              <a:ext cx="58136"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91" name="Conector reto 90"/>
            <p:cNvCxnSpPr/>
            <p:nvPr/>
          </p:nvCxnSpPr>
          <p:spPr>
            <a:xfrm>
              <a:off x="1065500" y="6222815"/>
              <a:ext cx="58136"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92" name="Conector reto 91"/>
            <p:cNvCxnSpPr/>
            <p:nvPr/>
          </p:nvCxnSpPr>
          <p:spPr>
            <a:xfrm>
              <a:off x="564269" y="4128023"/>
              <a:ext cx="58136"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93" name="Conector reto 92"/>
            <p:cNvCxnSpPr/>
            <p:nvPr/>
          </p:nvCxnSpPr>
          <p:spPr>
            <a:xfrm>
              <a:off x="564269" y="4094011"/>
              <a:ext cx="58136"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94" name="Conector reto 93"/>
            <p:cNvCxnSpPr/>
            <p:nvPr/>
          </p:nvCxnSpPr>
          <p:spPr>
            <a:xfrm>
              <a:off x="680553" y="4128023"/>
              <a:ext cx="58136"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95" name="Conector reto 94"/>
            <p:cNvCxnSpPr/>
            <p:nvPr/>
          </p:nvCxnSpPr>
          <p:spPr>
            <a:xfrm>
              <a:off x="680553" y="4094011"/>
              <a:ext cx="58136"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96" name="Conector reto 95"/>
            <p:cNvCxnSpPr/>
            <p:nvPr/>
          </p:nvCxnSpPr>
          <p:spPr>
            <a:xfrm>
              <a:off x="796837" y="4128023"/>
              <a:ext cx="58136"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97" name="Conector reto 96"/>
            <p:cNvCxnSpPr/>
            <p:nvPr/>
          </p:nvCxnSpPr>
          <p:spPr>
            <a:xfrm>
              <a:off x="796837" y="4094011"/>
              <a:ext cx="58136"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98" name="Conector reto 97"/>
            <p:cNvCxnSpPr/>
            <p:nvPr/>
          </p:nvCxnSpPr>
          <p:spPr>
            <a:xfrm>
              <a:off x="913127" y="4128023"/>
              <a:ext cx="58136"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99" name="Conector reto 98"/>
            <p:cNvCxnSpPr/>
            <p:nvPr/>
          </p:nvCxnSpPr>
          <p:spPr>
            <a:xfrm>
              <a:off x="913127" y="4094011"/>
              <a:ext cx="58136"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100" name="Conector reto 99"/>
            <p:cNvCxnSpPr/>
            <p:nvPr/>
          </p:nvCxnSpPr>
          <p:spPr>
            <a:xfrm>
              <a:off x="1029411" y="4128023"/>
              <a:ext cx="58136"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101" name="Conector reto 100"/>
            <p:cNvCxnSpPr/>
            <p:nvPr/>
          </p:nvCxnSpPr>
          <p:spPr>
            <a:xfrm>
              <a:off x="1029411" y="4094011"/>
              <a:ext cx="58136"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102" name="Conector reto 101"/>
            <p:cNvCxnSpPr/>
            <p:nvPr/>
          </p:nvCxnSpPr>
          <p:spPr>
            <a:xfrm>
              <a:off x="1145694" y="4128023"/>
              <a:ext cx="58136"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103" name="Conector reto 102"/>
            <p:cNvCxnSpPr/>
            <p:nvPr/>
          </p:nvCxnSpPr>
          <p:spPr>
            <a:xfrm>
              <a:off x="1145695" y="4094011"/>
              <a:ext cx="58136"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104" name="Conector reto 103"/>
            <p:cNvCxnSpPr/>
            <p:nvPr/>
          </p:nvCxnSpPr>
          <p:spPr>
            <a:xfrm>
              <a:off x="1261979" y="4128023"/>
              <a:ext cx="58136"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105" name="Conector reto 104"/>
            <p:cNvCxnSpPr/>
            <p:nvPr/>
          </p:nvCxnSpPr>
          <p:spPr>
            <a:xfrm>
              <a:off x="1261980" y="4094011"/>
              <a:ext cx="58136"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106" name="Conector reto 105"/>
            <p:cNvCxnSpPr/>
            <p:nvPr/>
          </p:nvCxnSpPr>
          <p:spPr>
            <a:xfrm>
              <a:off x="1378263" y="4128023"/>
              <a:ext cx="58136"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107" name="Conector reto 106"/>
            <p:cNvCxnSpPr/>
            <p:nvPr/>
          </p:nvCxnSpPr>
          <p:spPr>
            <a:xfrm>
              <a:off x="1378264" y="4094011"/>
              <a:ext cx="58136"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108" name="Conector reto 107"/>
            <p:cNvCxnSpPr/>
            <p:nvPr/>
          </p:nvCxnSpPr>
          <p:spPr>
            <a:xfrm>
              <a:off x="1494548" y="4128023"/>
              <a:ext cx="58136"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109" name="Conector reto 108"/>
            <p:cNvCxnSpPr/>
            <p:nvPr/>
          </p:nvCxnSpPr>
          <p:spPr>
            <a:xfrm>
              <a:off x="1494549" y="4094011"/>
              <a:ext cx="58136"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110" name="Conector reto 109"/>
            <p:cNvCxnSpPr/>
            <p:nvPr/>
          </p:nvCxnSpPr>
          <p:spPr>
            <a:xfrm>
              <a:off x="1610833" y="4128023"/>
              <a:ext cx="58136"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111" name="Conector reto 110"/>
            <p:cNvCxnSpPr/>
            <p:nvPr/>
          </p:nvCxnSpPr>
          <p:spPr>
            <a:xfrm>
              <a:off x="1610833" y="4094011"/>
              <a:ext cx="58136"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112" name="Conector reto 111"/>
            <p:cNvCxnSpPr/>
            <p:nvPr/>
          </p:nvCxnSpPr>
          <p:spPr>
            <a:xfrm>
              <a:off x="1727117" y="4128023"/>
              <a:ext cx="58136"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113" name="Conector reto 112"/>
            <p:cNvCxnSpPr/>
            <p:nvPr/>
          </p:nvCxnSpPr>
          <p:spPr>
            <a:xfrm>
              <a:off x="1727117" y="4094011"/>
              <a:ext cx="58136"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114" name="Conector reto 113"/>
            <p:cNvCxnSpPr/>
            <p:nvPr/>
          </p:nvCxnSpPr>
          <p:spPr>
            <a:xfrm>
              <a:off x="1843401" y="4128023"/>
              <a:ext cx="58136"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115" name="Conector reto 114"/>
            <p:cNvCxnSpPr/>
            <p:nvPr/>
          </p:nvCxnSpPr>
          <p:spPr>
            <a:xfrm>
              <a:off x="1843401" y="4094011"/>
              <a:ext cx="58136"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116" name="Conector reto 115"/>
            <p:cNvCxnSpPr/>
            <p:nvPr/>
          </p:nvCxnSpPr>
          <p:spPr>
            <a:xfrm>
              <a:off x="1959678" y="4128023"/>
              <a:ext cx="58136"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117" name="Conector reto 116"/>
            <p:cNvCxnSpPr/>
            <p:nvPr/>
          </p:nvCxnSpPr>
          <p:spPr>
            <a:xfrm>
              <a:off x="1959678" y="4094011"/>
              <a:ext cx="58136"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118" name="Conector reto 117"/>
            <p:cNvCxnSpPr/>
            <p:nvPr/>
          </p:nvCxnSpPr>
          <p:spPr>
            <a:xfrm>
              <a:off x="2075962" y="4128023"/>
              <a:ext cx="58136"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119" name="Conector reto 118"/>
            <p:cNvCxnSpPr/>
            <p:nvPr/>
          </p:nvCxnSpPr>
          <p:spPr>
            <a:xfrm>
              <a:off x="2075962" y="4094011"/>
              <a:ext cx="58136"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120" name="Conector reto 119"/>
            <p:cNvCxnSpPr/>
            <p:nvPr/>
          </p:nvCxnSpPr>
          <p:spPr>
            <a:xfrm>
              <a:off x="2192247" y="4128023"/>
              <a:ext cx="58136"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121" name="Conector reto 120"/>
            <p:cNvCxnSpPr/>
            <p:nvPr/>
          </p:nvCxnSpPr>
          <p:spPr>
            <a:xfrm>
              <a:off x="2192247" y="4094011"/>
              <a:ext cx="58136"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122" name="Conector reto 121"/>
            <p:cNvCxnSpPr/>
            <p:nvPr/>
          </p:nvCxnSpPr>
          <p:spPr>
            <a:xfrm>
              <a:off x="2308530" y="4128023"/>
              <a:ext cx="58136"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123" name="Conector reto 122"/>
            <p:cNvCxnSpPr/>
            <p:nvPr/>
          </p:nvCxnSpPr>
          <p:spPr>
            <a:xfrm>
              <a:off x="2308530" y="4094011"/>
              <a:ext cx="58136"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124" name="Conector reto 123"/>
            <p:cNvCxnSpPr/>
            <p:nvPr/>
          </p:nvCxnSpPr>
          <p:spPr>
            <a:xfrm>
              <a:off x="2424815" y="4128023"/>
              <a:ext cx="58136"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125" name="Conector reto 124"/>
            <p:cNvCxnSpPr/>
            <p:nvPr/>
          </p:nvCxnSpPr>
          <p:spPr>
            <a:xfrm>
              <a:off x="2424815" y="4094011"/>
              <a:ext cx="58136"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126" name="Conector reto 125"/>
            <p:cNvCxnSpPr/>
            <p:nvPr/>
          </p:nvCxnSpPr>
          <p:spPr>
            <a:xfrm>
              <a:off x="2541099" y="4128023"/>
              <a:ext cx="58136"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127" name="Conector reto 126"/>
            <p:cNvCxnSpPr/>
            <p:nvPr/>
          </p:nvCxnSpPr>
          <p:spPr>
            <a:xfrm>
              <a:off x="2541099" y="4094011"/>
              <a:ext cx="58136"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128" name="Conector reto 127"/>
            <p:cNvCxnSpPr/>
            <p:nvPr/>
          </p:nvCxnSpPr>
          <p:spPr>
            <a:xfrm>
              <a:off x="2657390" y="4128023"/>
              <a:ext cx="58136"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129" name="Conector reto 128"/>
            <p:cNvCxnSpPr/>
            <p:nvPr/>
          </p:nvCxnSpPr>
          <p:spPr>
            <a:xfrm>
              <a:off x="2657390" y="4094011"/>
              <a:ext cx="58136"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130" name="Conector reto 129"/>
            <p:cNvCxnSpPr/>
            <p:nvPr/>
          </p:nvCxnSpPr>
          <p:spPr>
            <a:xfrm>
              <a:off x="2773674" y="4128023"/>
              <a:ext cx="58136"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131" name="Conector reto 130"/>
            <p:cNvCxnSpPr/>
            <p:nvPr/>
          </p:nvCxnSpPr>
          <p:spPr>
            <a:xfrm>
              <a:off x="2773674" y="4094011"/>
              <a:ext cx="58136"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132" name="Conector reto 131"/>
            <p:cNvCxnSpPr/>
            <p:nvPr/>
          </p:nvCxnSpPr>
          <p:spPr>
            <a:xfrm>
              <a:off x="2889957" y="4128023"/>
              <a:ext cx="58136"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133" name="Conector reto 132"/>
            <p:cNvCxnSpPr/>
            <p:nvPr/>
          </p:nvCxnSpPr>
          <p:spPr>
            <a:xfrm>
              <a:off x="2889957" y="4094011"/>
              <a:ext cx="58136"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134" name="Conector reto 133"/>
            <p:cNvCxnSpPr/>
            <p:nvPr/>
          </p:nvCxnSpPr>
          <p:spPr>
            <a:xfrm>
              <a:off x="3006241" y="4128023"/>
              <a:ext cx="58136"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135" name="Conector reto 134"/>
            <p:cNvCxnSpPr/>
            <p:nvPr/>
          </p:nvCxnSpPr>
          <p:spPr>
            <a:xfrm>
              <a:off x="3006241" y="4094011"/>
              <a:ext cx="58136"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136" name="Conector reto 135"/>
            <p:cNvCxnSpPr/>
            <p:nvPr/>
          </p:nvCxnSpPr>
          <p:spPr>
            <a:xfrm>
              <a:off x="3122526" y="4128023"/>
              <a:ext cx="58136"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137" name="Conector reto 136"/>
            <p:cNvCxnSpPr/>
            <p:nvPr/>
          </p:nvCxnSpPr>
          <p:spPr>
            <a:xfrm>
              <a:off x="3122527" y="4094011"/>
              <a:ext cx="58136"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sp>
          <p:nvSpPr>
            <p:cNvPr id="138" name="Retângulo 137"/>
            <p:cNvSpPr/>
            <p:nvPr/>
          </p:nvSpPr>
          <p:spPr>
            <a:xfrm>
              <a:off x="1641591" y="3381250"/>
              <a:ext cx="143663" cy="71029"/>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Retângulo 138"/>
            <p:cNvSpPr/>
            <p:nvPr/>
          </p:nvSpPr>
          <p:spPr>
            <a:xfrm>
              <a:off x="1821356" y="3381246"/>
              <a:ext cx="143663" cy="71029"/>
            </a:xfrm>
            <a:prstGeom prst="rect">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Retângulo 139"/>
            <p:cNvSpPr/>
            <p:nvPr/>
          </p:nvSpPr>
          <p:spPr>
            <a:xfrm>
              <a:off x="1995780" y="3381239"/>
              <a:ext cx="143663" cy="71029"/>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Retângulo 140"/>
            <p:cNvSpPr/>
            <p:nvPr/>
          </p:nvSpPr>
          <p:spPr>
            <a:xfrm>
              <a:off x="1648974" y="3276207"/>
              <a:ext cx="143663" cy="71029"/>
            </a:xfrm>
            <a:prstGeom prst="rect">
              <a:avLst/>
            </a:prstGeom>
            <a:solidFill>
              <a:schemeClr val="bg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Retângulo 141"/>
            <p:cNvSpPr/>
            <p:nvPr/>
          </p:nvSpPr>
          <p:spPr>
            <a:xfrm>
              <a:off x="1828736" y="3276215"/>
              <a:ext cx="143663" cy="71029"/>
            </a:xfrm>
            <a:prstGeom prst="rect">
              <a:avLst/>
            </a:prstGeom>
            <a:solidFill>
              <a:schemeClr val="bg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Retângulo 142"/>
            <p:cNvSpPr/>
            <p:nvPr/>
          </p:nvSpPr>
          <p:spPr>
            <a:xfrm>
              <a:off x="2003154" y="3276226"/>
              <a:ext cx="143663" cy="71029"/>
            </a:xfrm>
            <a:prstGeom prst="rect">
              <a:avLst/>
            </a:prstGeom>
            <a:solidFill>
              <a:schemeClr val="bg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45" name="Conector de seta reta 144"/>
          <p:cNvCxnSpPr/>
          <p:nvPr/>
        </p:nvCxnSpPr>
        <p:spPr>
          <a:xfrm>
            <a:off x="3563888" y="3250670"/>
            <a:ext cx="1872208" cy="0"/>
          </a:xfrm>
          <a:prstGeom prst="straightConnector1">
            <a:avLst/>
          </a:prstGeom>
          <a:ln w="508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46" name="Retângulo 145"/>
          <p:cNvSpPr/>
          <p:nvPr/>
        </p:nvSpPr>
        <p:spPr>
          <a:xfrm>
            <a:off x="6444208" y="1975141"/>
            <a:ext cx="1224136" cy="2752934"/>
          </a:xfrm>
          <a:prstGeom prst="rect">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35" name="Grupo 1034"/>
          <p:cNvGrpSpPr/>
          <p:nvPr/>
        </p:nvGrpSpPr>
        <p:grpSpPr>
          <a:xfrm>
            <a:off x="5964240" y="3369193"/>
            <a:ext cx="484213" cy="893464"/>
            <a:chOff x="3967163" y="4995863"/>
            <a:chExt cx="201613" cy="457200"/>
          </a:xfrm>
        </p:grpSpPr>
        <p:sp>
          <p:nvSpPr>
            <p:cNvPr id="1027" name="Freeform 19"/>
            <p:cNvSpPr>
              <a:spLocks/>
            </p:cNvSpPr>
            <p:nvPr/>
          </p:nvSpPr>
          <p:spPr bwMode="auto">
            <a:xfrm>
              <a:off x="3967163" y="5192713"/>
              <a:ext cx="201613" cy="260350"/>
            </a:xfrm>
            <a:custGeom>
              <a:avLst/>
              <a:gdLst>
                <a:gd name="T0" fmla="*/ 48 w 253"/>
                <a:gd name="T1" fmla="*/ 11 h 328"/>
                <a:gd name="T2" fmla="*/ 50 w 253"/>
                <a:gd name="T3" fmla="*/ 49 h 328"/>
                <a:gd name="T4" fmla="*/ 27 w 253"/>
                <a:gd name="T5" fmla="*/ 119 h 328"/>
                <a:gd name="T6" fmla="*/ 10 w 253"/>
                <a:gd name="T7" fmla="*/ 161 h 328"/>
                <a:gd name="T8" fmla="*/ 1 w 253"/>
                <a:gd name="T9" fmla="*/ 203 h 328"/>
                <a:gd name="T10" fmla="*/ 0 w 253"/>
                <a:gd name="T11" fmla="*/ 242 h 328"/>
                <a:gd name="T12" fmla="*/ 6 w 253"/>
                <a:gd name="T13" fmla="*/ 278 h 328"/>
                <a:gd name="T14" fmla="*/ 12 w 253"/>
                <a:gd name="T15" fmla="*/ 293 h 328"/>
                <a:gd name="T16" fmla="*/ 21 w 253"/>
                <a:gd name="T17" fmla="*/ 304 h 328"/>
                <a:gd name="T18" fmla="*/ 31 w 253"/>
                <a:gd name="T19" fmla="*/ 314 h 328"/>
                <a:gd name="T20" fmla="*/ 42 w 253"/>
                <a:gd name="T21" fmla="*/ 321 h 328"/>
                <a:gd name="T22" fmla="*/ 58 w 253"/>
                <a:gd name="T23" fmla="*/ 327 h 328"/>
                <a:gd name="T24" fmla="*/ 74 w 253"/>
                <a:gd name="T25" fmla="*/ 328 h 328"/>
                <a:gd name="T26" fmla="*/ 89 w 253"/>
                <a:gd name="T27" fmla="*/ 327 h 328"/>
                <a:gd name="T28" fmla="*/ 103 w 253"/>
                <a:gd name="T29" fmla="*/ 323 h 328"/>
                <a:gd name="T30" fmla="*/ 119 w 253"/>
                <a:gd name="T31" fmla="*/ 311 h 328"/>
                <a:gd name="T32" fmla="*/ 132 w 253"/>
                <a:gd name="T33" fmla="*/ 296 h 328"/>
                <a:gd name="T34" fmla="*/ 143 w 253"/>
                <a:gd name="T35" fmla="*/ 275 h 328"/>
                <a:gd name="T36" fmla="*/ 149 w 253"/>
                <a:gd name="T37" fmla="*/ 250 h 328"/>
                <a:gd name="T38" fmla="*/ 162 w 253"/>
                <a:gd name="T39" fmla="*/ 217 h 328"/>
                <a:gd name="T40" fmla="*/ 181 w 253"/>
                <a:gd name="T41" fmla="*/ 200 h 328"/>
                <a:gd name="T42" fmla="*/ 200 w 253"/>
                <a:gd name="T43" fmla="*/ 199 h 328"/>
                <a:gd name="T44" fmla="*/ 220 w 253"/>
                <a:gd name="T45" fmla="*/ 204 h 328"/>
                <a:gd name="T46" fmla="*/ 234 w 253"/>
                <a:gd name="T47" fmla="*/ 211 h 328"/>
                <a:gd name="T48" fmla="*/ 239 w 253"/>
                <a:gd name="T49" fmla="*/ 215 h 328"/>
                <a:gd name="T50" fmla="*/ 251 w 253"/>
                <a:gd name="T51" fmla="*/ 195 h 328"/>
                <a:gd name="T52" fmla="*/ 237 w 253"/>
                <a:gd name="T53" fmla="*/ 186 h 328"/>
                <a:gd name="T54" fmla="*/ 214 w 253"/>
                <a:gd name="T55" fmla="*/ 177 h 328"/>
                <a:gd name="T56" fmla="*/ 185 w 253"/>
                <a:gd name="T57" fmla="*/ 175 h 328"/>
                <a:gd name="T58" fmla="*/ 163 w 253"/>
                <a:gd name="T59" fmla="*/ 182 h 328"/>
                <a:gd name="T60" fmla="*/ 148 w 253"/>
                <a:gd name="T61" fmla="*/ 194 h 328"/>
                <a:gd name="T62" fmla="*/ 138 w 253"/>
                <a:gd name="T63" fmla="*/ 211 h 328"/>
                <a:gd name="T64" fmla="*/ 130 w 253"/>
                <a:gd name="T65" fmla="*/ 233 h 328"/>
                <a:gd name="T66" fmla="*/ 121 w 253"/>
                <a:gd name="T67" fmla="*/ 265 h 328"/>
                <a:gd name="T68" fmla="*/ 104 w 253"/>
                <a:gd name="T69" fmla="*/ 293 h 328"/>
                <a:gd name="T70" fmla="*/ 87 w 253"/>
                <a:gd name="T71" fmla="*/ 303 h 328"/>
                <a:gd name="T72" fmla="*/ 74 w 253"/>
                <a:gd name="T73" fmla="*/ 304 h 328"/>
                <a:gd name="T74" fmla="*/ 64 w 253"/>
                <a:gd name="T75" fmla="*/ 303 h 328"/>
                <a:gd name="T76" fmla="*/ 56 w 253"/>
                <a:gd name="T77" fmla="*/ 301 h 328"/>
                <a:gd name="T78" fmla="*/ 46 w 253"/>
                <a:gd name="T79" fmla="*/ 295 h 328"/>
                <a:gd name="T80" fmla="*/ 34 w 253"/>
                <a:gd name="T81" fmla="*/ 280 h 328"/>
                <a:gd name="T82" fmla="*/ 24 w 253"/>
                <a:gd name="T83" fmla="*/ 240 h 328"/>
                <a:gd name="T84" fmla="*/ 33 w 253"/>
                <a:gd name="T85" fmla="*/ 167 h 328"/>
                <a:gd name="T86" fmla="*/ 59 w 253"/>
                <a:gd name="T87" fmla="*/ 105 h 328"/>
                <a:gd name="T88" fmla="*/ 72 w 253"/>
                <a:gd name="T89" fmla="*/ 66 h 328"/>
                <a:gd name="T90" fmla="*/ 74 w 253"/>
                <a:gd name="T91" fmla="*/ 36 h 328"/>
                <a:gd name="T92" fmla="*/ 73 w 253"/>
                <a:gd name="T93" fmla="*/ 14 h 328"/>
                <a:gd name="T94" fmla="*/ 70 w 253"/>
                <a:gd name="T95" fmla="*/ 0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53" h="328">
                  <a:moveTo>
                    <a:pt x="47" y="5"/>
                  </a:moveTo>
                  <a:lnTo>
                    <a:pt x="48" y="11"/>
                  </a:lnTo>
                  <a:lnTo>
                    <a:pt x="50" y="27"/>
                  </a:lnTo>
                  <a:lnTo>
                    <a:pt x="50" y="49"/>
                  </a:lnTo>
                  <a:lnTo>
                    <a:pt x="43" y="78"/>
                  </a:lnTo>
                  <a:lnTo>
                    <a:pt x="27" y="119"/>
                  </a:lnTo>
                  <a:lnTo>
                    <a:pt x="18" y="139"/>
                  </a:lnTo>
                  <a:lnTo>
                    <a:pt x="10" y="161"/>
                  </a:lnTo>
                  <a:lnTo>
                    <a:pt x="4" y="182"/>
                  </a:lnTo>
                  <a:lnTo>
                    <a:pt x="1" y="203"/>
                  </a:lnTo>
                  <a:lnTo>
                    <a:pt x="0" y="223"/>
                  </a:lnTo>
                  <a:lnTo>
                    <a:pt x="0" y="242"/>
                  </a:lnTo>
                  <a:lnTo>
                    <a:pt x="2" y="260"/>
                  </a:lnTo>
                  <a:lnTo>
                    <a:pt x="6" y="278"/>
                  </a:lnTo>
                  <a:lnTo>
                    <a:pt x="9" y="286"/>
                  </a:lnTo>
                  <a:lnTo>
                    <a:pt x="12" y="293"/>
                  </a:lnTo>
                  <a:lnTo>
                    <a:pt x="17" y="298"/>
                  </a:lnTo>
                  <a:lnTo>
                    <a:pt x="21" y="304"/>
                  </a:lnTo>
                  <a:lnTo>
                    <a:pt x="26" y="310"/>
                  </a:lnTo>
                  <a:lnTo>
                    <a:pt x="31" y="314"/>
                  </a:lnTo>
                  <a:lnTo>
                    <a:pt x="36" y="318"/>
                  </a:lnTo>
                  <a:lnTo>
                    <a:pt x="42" y="321"/>
                  </a:lnTo>
                  <a:lnTo>
                    <a:pt x="50" y="325"/>
                  </a:lnTo>
                  <a:lnTo>
                    <a:pt x="58" y="327"/>
                  </a:lnTo>
                  <a:lnTo>
                    <a:pt x="66" y="328"/>
                  </a:lnTo>
                  <a:lnTo>
                    <a:pt x="74" y="328"/>
                  </a:lnTo>
                  <a:lnTo>
                    <a:pt x="81" y="328"/>
                  </a:lnTo>
                  <a:lnTo>
                    <a:pt x="89" y="327"/>
                  </a:lnTo>
                  <a:lnTo>
                    <a:pt x="96" y="325"/>
                  </a:lnTo>
                  <a:lnTo>
                    <a:pt x="103" y="323"/>
                  </a:lnTo>
                  <a:lnTo>
                    <a:pt x="111" y="318"/>
                  </a:lnTo>
                  <a:lnTo>
                    <a:pt x="119" y="311"/>
                  </a:lnTo>
                  <a:lnTo>
                    <a:pt x="126" y="304"/>
                  </a:lnTo>
                  <a:lnTo>
                    <a:pt x="132" y="296"/>
                  </a:lnTo>
                  <a:lnTo>
                    <a:pt x="138" y="286"/>
                  </a:lnTo>
                  <a:lnTo>
                    <a:pt x="143" y="275"/>
                  </a:lnTo>
                  <a:lnTo>
                    <a:pt x="146" y="263"/>
                  </a:lnTo>
                  <a:lnTo>
                    <a:pt x="149" y="250"/>
                  </a:lnTo>
                  <a:lnTo>
                    <a:pt x="155" y="232"/>
                  </a:lnTo>
                  <a:lnTo>
                    <a:pt x="162" y="217"/>
                  </a:lnTo>
                  <a:lnTo>
                    <a:pt x="170" y="206"/>
                  </a:lnTo>
                  <a:lnTo>
                    <a:pt x="181" y="200"/>
                  </a:lnTo>
                  <a:lnTo>
                    <a:pt x="191" y="198"/>
                  </a:lnTo>
                  <a:lnTo>
                    <a:pt x="200" y="199"/>
                  </a:lnTo>
                  <a:lnTo>
                    <a:pt x="211" y="200"/>
                  </a:lnTo>
                  <a:lnTo>
                    <a:pt x="220" y="204"/>
                  </a:lnTo>
                  <a:lnTo>
                    <a:pt x="228" y="207"/>
                  </a:lnTo>
                  <a:lnTo>
                    <a:pt x="234" y="211"/>
                  </a:lnTo>
                  <a:lnTo>
                    <a:pt x="238" y="214"/>
                  </a:lnTo>
                  <a:lnTo>
                    <a:pt x="239" y="215"/>
                  </a:lnTo>
                  <a:lnTo>
                    <a:pt x="253" y="196"/>
                  </a:lnTo>
                  <a:lnTo>
                    <a:pt x="251" y="195"/>
                  </a:lnTo>
                  <a:lnTo>
                    <a:pt x="245" y="190"/>
                  </a:lnTo>
                  <a:lnTo>
                    <a:pt x="237" y="186"/>
                  </a:lnTo>
                  <a:lnTo>
                    <a:pt x="227" y="181"/>
                  </a:lnTo>
                  <a:lnTo>
                    <a:pt x="214" y="177"/>
                  </a:lnTo>
                  <a:lnTo>
                    <a:pt x="200" y="175"/>
                  </a:lnTo>
                  <a:lnTo>
                    <a:pt x="185" y="175"/>
                  </a:lnTo>
                  <a:lnTo>
                    <a:pt x="171" y="179"/>
                  </a:lnTo>
                  <a:lnTo>
                    <a:pt x="163" y="182"/>
                  </a:lnTo>
                  <a:lnTo>
                    <a:pt x="155" y="188"/>
                  </a:lnTo>
                  <a:lnTo>
                    <a:pt x="148" y="194"/>
                  </a:lnTo>
                  <a:lnTo>
                    <a:pt x="143" y="202"/>
                  </a:lnTo>
                  <a:lnTo>
                    <a:pt x="138" y="211"/>
                  </a:lnTo>
                  <a:lnTo>
                    <a:pt x="133" y="221"/>
                  </a:lnTo>
                  <a:lnTo>
                    <a:pt x="130" y="233"/>
                  </a:lnTo>
                  <a:lnTo>
                    <a:pt x="126" y="245"/>
                  </a:lnTo>
                  <a:lnTo>
                    <a:pt x="121" y="265"/>
                  </a:lnTo>
                  <a:lnTo>
                    <a:pt x="114" y="281"/>
                  </a:lnTo>
                  <a:lnTo>
                    <a:pt x="104" y="293"/>
                  </a:lnTo>
                  <a:lnTo>
                    <a:pt x="93" y="301"/>
                  </a:lnTo>
                  <a:lnTo>
                    <a:pt x="87" y="303"/>
                  </a:lnTo>
                  <a:lnTo>
                    <a:pt x="80" y="304"/>
                  </a:lnTo>
                  <a:lnTo>
                    <a:pt x="74" y="304"/>
                  </a:lnTo>
                  <a:lnTo>
                    <a:pt x="70" y="304"/>
                  </a:lnTo>
                  <a:lnTo>
                    <a:pt x="64" y="303"/>
                  </a:lnTo>
                  <a:lnTo>
                    <a:pt x="59" y="302"/>
                  </a:lnTo>
                  <a:lnTo>
                    <a:pt x="56" y="301"/>
                  </a:lnTo>
                  <a:lnTo>
                    <a:pt x="53" y="299"/>
                  </a:lnTo>
                  <a:lnTo>
                    <a:pt x="46" y="295"/>
                  </a:lnTo>
                  <a:lnTo>
                    <a:pt x="39" y="288"/>
                  </a:lnTo>
                  <a:lnTo>
                    <a:pt x="34" y="280"/>
                  </a:lnTo>
                  <a:lnTo>
                    <a:pt x="30" y="270"/>
                  </a:lnTo>
                  <a:lnTo>
                    <a:pt x="24" y="240"/>
                  </a:lnTo>
                  <a:lnTo>
                    <a:pt x="25" y="204"/>
                  </a:lnTo>
                  <a:lnTo>
                    <a:pt x="33" y="167"/>
                  </a:lnTo>
                  <a:lnTo>
                    <a:pt x="48" y="129"/>
                  </a:lnTo>
                  <a:lnTo>
                    <a:pt x="59" y="105"/>
                  </a:lnTo>
                  <a:lnTo>
                    <a:pt x="66" y="84"/>
                  </a:lnTo>
                  <a:lnTo>
                    <a:pt x="72" y="66"/>
                  </a:lnTo>
                  <a:lnTo>
                    <a:pt x="74" y="50"/>
                  </a:lnTo>
                  <a:lnTo>
                    <a:pt x="74" y="36"/>
                  </a:lnTo>
                  <a:lnTo>
                    <a:pt x="74" y="24"/>
                  </a:lnTo>
                  <a:lnTo>
                    <a:pt x="73" y="14"/>
                  </a:lnTo>
                  <a:lnTo>
                    <a:pt x="71" y="6"/>
                  </a:lnTo>
                  <a:lnTo>
                    <a:pt x="70" y="0"/>
                  </a:lnTo>
                  <a:lnTo>
                    <a:pt x="47"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8" name="Freeform 20"/>
            <p:cNvSpPr>
              <a:spLocks/>
            </p:cNvSpPr>
            <p:nvPr/>
          </p:nvSpPr>
          <p:spPr bwMode="auto">
            <a:xfrm>
              <a:off x="3975100" y="5091113"/>
              <a:ext cx="88900" cy="112713"/>
            </a:xfrm>
            <a:custGeom>
              <a:avLst/>
              <a:gdLst>
                <a:gd name="T0" fmla="*/ 96 w 112"/>
                <a:gd name="T1" fmla="*/ 0 h 142"/>
                <a:gd name="T2" fmla="*/ 0 w 112"/>
                <a:gd name="T3" fmla="*/ 0 h 142"/>
                <a:gd name="T4" fmla="*/ 0 w 112"/>
                <a:gd name="T5" fmla="*/ 142 h 142"/>
                <a:gd name="T6" fmla="*/ 112 w 112"/>
                <a:gd name="T7" fmla="*/ 142 h 142"/>
                <a:gd name="T8" fmla="*/ 112 w 112"/>
                <a:gd name="T9" fmla="*/ 0 h 142"/>
                <a:gd name="T10" fmla="*/ 96 w 112"/>
                <a:gd name="T11" fmla="*/ 0 h 142"/>
              </a:gdLst>
              <a:ahLst/>
              <a:cxnLst>
                <a:cxn ang="0">
                  <a:pos x="T0" y="T1"/>
                </a:cxn>
                <a:cxn ang="0">
                  <a:pos x="T2" y="T3"/>
                </a:cxn>
                <a:cxn ang="0">
                  <a:pos x="T4" y="T5"/>
                </a:cxn>
                <a:cxn ang="0">
                  <a:pos x="T6" y="T7"/>
                </a:cxn>
                <a:cxn ang="0">
                  <a:pos x="T8" y="T9"/>
                </a:cxn>
                <a:cxn ang="0">
                  <a:pos x="T10" y="T11"/>
                </a:cxn>
              </a:cxnLst>
              <a:rect l="0" t="0" r="r" b="b"/>
              <a:pathLst>
                <a:path w="112" h="142">
                  <a:moveTo>
                    <a:pt x="96" y="0"/>
                  </a:moveTo>
                  <a:lnTo>
                    <a:pt x="0" y="0"/>
                  </a:lnTo>
                  <a:lnTo>
                    <a:pt x="0" y="142"/>
                  </a:lnTo>
                  <a:lnTo>
                    <a:pt x="112" y="142"/>
                  </a:lnTo>
                  <a:lnTo>
                    <a:pt x="112" y="0"/>
                  </a:lnTo>
                  <a:lnTo>
                    <a:pt x="9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9" name="Freeform 21"/>
            <p:cNvSpPr>
              <a:spLocks/>
            </p:cNvSpPr>
            <p:nvPr/>
          </p:nvSpPr>
          <p:spPr bwMode="auto">
            <a:xfrm>
              <a:off x="4002088" y="5116513"/>
              <a:ext cx="36513" cy="61913"/>
            </a:xfrm>
            <a:custGeom>
              <a:avLst/>
              <a:gdLst>
                <a:gd name="T0" fmla="*/ 47 w 47"/>
                <a:gd name="T1" fmla="*/ 0 h 77"/>
                <a:gd name="T2" fmla="*/ 47 w 47"/>
                <a:gd name="T3" fmla="*/ 17 h 77"/>
                <a:gd name="T4" fmla="*/ 47 w 47"/>
                <a:gd name="T5" fmla="*/ 38 h 77"/>
                <a:gd name="T6" fmla="*/ 47 w 47"/>
                <a:gd name="T7" fmla="*/ 59 h 77"/>
                <a:gd name="T8" fmla="*/ 47 w 47"/>
                <a:gd name="T9" fmla="*/ 77 h 77"/>
                <a:gd name="T10" fmla="*/ 42 w 47"/>
                <a:gd name="T11" fmla="*/ 77 h 77"/>
                <a:gd name="T12" fmla="*/ 36 w 47"/>
                <a:gd name="T13" fmla="*/ 77 h 77"/>
                <a:gd name="T14" fmla="*/ 30 w 47"/>
                <a:gd name="T15" fmla="*/ 77 h 77"/>
                <a:gd name="T16" fmla="*/ 24 w 47"/>
                <a:gd name="T17" fmla="*/ 77 h 77"/>
                <a:gd name="T18" fmla="*/ 17 w 47"/>
                <a:gd name="T19" fmla="*/ 77 h 77"/>
                <a:gd name="T20" fmla="*/ 12 w 47"/>
                <a:gd name="T21" fmla="*/ 77 h 77"/>
                <a:gd name="T22" fmla="*/ 6 w 47"/>
                <a:gd name="T23" fmla="*/ 77 h 77"/>
                <a:gd name="T24" fmla="*/ 0 w 47"/>
                <a:gd name="T25" fmla="*/ 77 h 77"/>
                <a:gd name="T26" fmla="*/ 0 w 47"/>
                <a:gd name="T27" fmla="*/ 59 h 77"/>
                <a:gd name="T28" fmla="*/ 0 w 47"/>
                <a:gd name="T29" fmla="*/ 38 h 77"/>
                <a:gd name="T30" fmla="*/ 0 w 47"/>
                <a:gd name="T31" fmla="*/ 17 h 77"/>
                <a:gd name="T32" fmla="*/ 0 w 47"/>
                <a:gd name="T33" fmla="*/ 0 h 77"/>
                <a:gd name="T34" fmla="*/ 6 w 47"/>
                <a:gd name="T35" fmla="*/ 0 h 77"/>
                <a:gd name="T36" fmla="*/ 12 w 47"/>
                <a:gd name="T37" fmla="*/ 0 h 77"/>
                <a:gd name="T38" fmla="*/ 17 w 47"/>
                <a:gd name="T39" fmla="*/ 0 h 77"/>
                <a:gd name="T40" fmla="*/ 24 w 47"/>
                <a:gd name="T41" fmla="*/ 0 h 77"/>
                <a:gd name="T42" fmla="*/ 30 w 47"/>
                <a:gd name="T43" fmla="*/ 0 h 77"/>
                <a:gd name="T44" fmla="*/ 36 w 47"/>
                <a:gd name="T45" fmla="*/ 0 h 77"/>
                <a:gd name="T46" fmla="*/ 42 w 47"/>
                <a:gd name="T47" fmla="*/ 0 h 77"/>
                <a:gd name="T48" fmla="*/ 47 w 47"/>
                <a:gd name="T49"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7" h="77">
                  <a:moveTo>
                    <a:pt x="47" y="0"/>
                  </a:moveTo>
                  <a:lnTo>
                    <a:pt x="47" y="17"/>
                  </a:lnTo>
                  <a:lnTo>
                    <a:pt x="47" y="38"/>
                  </a:lnTo>
                  <a:lnTo>
                    <a:pt x="47" y="59"/>
                  </a:lnTo>
                  <a:lnTo>
                    <a:pt x="47" y="77"/>
                  </a:lnTo>
                  <a:lnTo>
                    <a:pt x="42" y="77"/>
                  </a:lnTo>
                  <a:lnTo>
                    <a:pt x="36" y="77"/>
                  </a:lnTo>
                  <a:lnTo>
                    <a:pt x="30" y="77"/>
                  </a:lnTo>
                  <a:lnTo>
                    <a:pt x="24" y="77"/>
                  </a:lnTo>
                  <a:lnTo>
                    <a:pt x="17" y="77"/>
                  </a:lnTo>
                  <a:lnTo>
                    <a:pt x="12" y="77"/>
                  </a:lnTo>
                  <a:lnTo>
                    <a:pt x="6" y="77"/>
                  </a:lnTo>
                  <a:lnTo>
                    <a:pt x="0" y="77"/>
                  </a:lnTo>
                  <a:lnTo>
                    <a:pt x="0" y="59"/>
                  </a:lnTo>
                  <a:lnTo>
                    <a:pt x="0" y="38"/>
                  </a:lnTo>
                  <a:lnTo>
                    <a:pt x="0" y="17"/>
                  </a:lnTo>
                  <a:lnTo>
                    <a:pt x="0" y="0"/>
                  </a:lnTo>
                  <a:lnTo>
                    <a:pt x="6" y="0"/>
                  </a:lnTo>
                  <a:lnTo>
                    <a:pt x="12" y="0"/>
                  </a:lnTo>
                  <a:lnTo>
                    <a:pt x="17" y="0"/>
                  </a:lnTo>
                  <a:lnTo>
                    <a:pt x="24" y="0"/>
                  </a:lnTo>
                  <a:lnTo>
                    <a:pt x="30" y="0"/>
                  </a:lnTo>
                  <a:lnTo>
                    <a:pt x="36" y="0"/>
                  </a:lnTo>
                  <a:lnTo>
                    <a:pt x="42" y="0"/>
                  </a:lnTo>
                  <a:lnTo>
                    <a:pt x="47" y="0"/>
                  </a:lnTo>
                  <a:close/>
                </a:path>
              </a:pathLst>
            </a:custGeom>
            <a:solidFill>
              <a:srgbClr val="FF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30" name="Freeform 22"/>
            <p:cNvSpPr>
              <a:spLocks/>
            </p:cNvSpPr>
            <p:nvPr/>
          </p:nvSpPr>
          <p:spPr bwMode="auto">
            <a:xfrm>
              <a:off x="3971925" y="4995863"/>
              <a:ext cx="80963" cy="107950"/>
            </a:xfrm>
            <a:custGeom>
              <a:avLst/>
              <a:gdLst>
                <a:gd name="T0" fmla="*/ 0 w 103"/>
                <a:gd name="T1" fmla="*/ 2 h 136"/>
                <a:gd name="T2" fmla="*/ 8 w 103"/>
                <a:gd name="T3" fmla="*/ 34 h 136"/>
                <a:gd name="T4" fmla="*/ 9 w 103"/>
                <a:gd name="T5" fmla="*/ 34 h 136"/>
                <a:gd name="T6" fmla="*/ 13 w 103"/>
                <a:gd name="T7" fmla="*/ 33 h 136"/>
                <a:gd name="T8" fmla="*/ 16 w 103"/>
                <a:gd name="T9" fmla="*/ 33 h 136"/>
                <a:gd name="T10" fmla="*/ 22 w 103"/>
                <a:gd name="T11" fmla="*/ 33 h 136"/>
                <a:gd name="T12" fmla="*/ 28 w 103"/>
                <a:gd name="T13" fmla="*/ 33 h 136"/>
                <a:gd name="T14" fmla="*/ 34 w 103"/>
                <a:gd name="T15" fmla="*/ 35 h 136"/>
                <a:gd name="T16" fmla="*/ 40 w 103"/>
                <a:gd name="T17" fmla="*/ 38 h 136"/>
                <a:gd name="T18" fmla="*/ 46 w 103"/>
                <a:gd name="T19" fmla="*/ 43 h 136"/>
                <a:gd name="T20" fmla="*/ 58 w 103"/>
                <a:gd name="T21" fmla="*/ 57 h 136"/>
                <a:gd name="T22" fmla="*/ 66 w 103"/>
                <a:gd name="T23" fmla="*/ 78 h 136"/>
                <a:gd name="T24" fmla="*/ 69 w 103"/>
                <a:gd name="T25" fmla="*/ 103 h 136"/>
                <a:gd name="T26" fmla="*/ 69 w 103"/>
                <a:gd name="T27" fmla="*/ 134 h 136"/>
                <a:gd name="T28" fmla="*/ 102 w 103"/>
                <a:gd name="T29" fmla="*/ 136 h 136"/>
                <a:gd name="T30" fmla="*/ 103 w 103"/>
                <a:gd name="T31" fmla="*/ 116 h 136"/>
                <a:gd name="T32" fmla="*/ 102 w 103"/>
                <a:gd name="T33" fmla="*/ 97 h 136"/>
                <a:gd name="T34" fmla="*/ 99 w 103"/>
                <a:gd name="T35" fmla="*/ 80 h 136"/>
                <a:gd name="T36" fmla="*/ 96 w 103"/>
                <a:gd name="T37" fmla="*/ 65 h 136"/>
                <a:gd name="T38" fmla="*/ 90 w 103"/>
                <a:gd name="T39" fmla="*/ 50 h 136"/>
                <a:gd name="T40" fmla="*/ 84 w 103"/>
                <a:gd name="T41" fmla="*/ 38 h 136"/>
                <a:gd name="T42" fmla="*/ 76 w 103"/>
                <a:gd name="T43" fmla="*/ 27 h 136"/>
                <a:gd name="T44" fmla="*/ 67 w 103"/>
                <a:gd name="T45" fmla="*/ 18 h 136"/>
                <a:gd name="T46" fmla="*/ 55 w 103"/>
                <a:gd name="T47" fmla="*/ 10 h 136"/>
                <a:gd name="T48" fmla="*/ 45 w 103"/>
                <a:gd name="T49" fmla="*/ 5 h 136"/>
                <a:gd name="T50" fmla="*/ 34 w 103"/>
                <a:gd name="T51" fmla="*/ 2 h 136"/>
                <a:gd name="T52" fmla="*/ 23 w 103"/>
                <a:gd name="T53" fmla="*/ 0 h 136"/>
                <a:gd name="T54" fmla="*/ 15 w 103"/>
                <a:gd name="T55" fmla="*/ 0 h 136"/>
                <a:gd name="T56" fmla="*/ 7 w 103"/>
                <a:gd name="T57" fmla="*/ 0 h 136"/>
                <a:gd name="T58" fmla="*/ 2 w 103"/>
                <a:gd name="T59" fmla="*/ 2 h 136"/>
                <a:gd name="T60" fmla="*/ 0 w 103"/>
                <a:gd name="T61" fmla="*/ 2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3" h="136">
                  <a:moveTo>
                    <a:pt x="0" y="2"/>
                  </a:moveTo>
                  <a:lnTo>
                    <a:pt x="8" y="34"/>
                  </a:lnTo>
                  <a:lnTo>
                    <a:pt x="9" y="34"/>
                  </a:lnTo>
                  <a:lnTo>
                    <a:pt x="13" y="33"/>
                  </a:lnTo>
                  <a:lnTo>
                    <a:pt x="16" y="33"/>
                  </a:lnTo>
                  <a:lnTo>
                    <a:pt x="22" y="33"/>
                  </a:lnTo>
                  <a:lnTo>
                    <a:pt x="28" y="33"/>
                  </a:lnTo>
                  <a:lnTo>
                    <a:pt x="34" y="35"/>
                  </a:lnTo>
                  <a:lnTo>
                    <a:pt x="40" y="38"/>
                  </a:lnTo>
                  <a:lnTo>
                    <a:pt x="46" y="43"/>
                  </a:lnTo>
                  <a:lnTo>
                    <a:pt x="58" y="57"/>
                  </a:lnTo>
                  <a:lnTo>
                    <a:pt x="66" y="78"/>
                  </a:lnTo>
                  <a:lnTo>
                    <a:pt x="69" y="103"/>
                  </a:lnTo>
                  <a:lnTo>
                    <a:pt x="69" y="134"/>
                  </a:lnTo>
                  <a:lnTo>
                    <a:pt x="102" y="136"/>
                  </a:lnTo>
                  <a:lnTo>
                    <a:pt x="103" y="116"/>
                  </a:lnTo>
                  <a:lnTo>
                    <a:pt x="102" y="97"/>
                  </a:lnTo>
                  <a:lnTo>
                    <a:pt x="99" y="80"/>
                  </a:lnTo>
                  <a:lnTo>
                    <a:pt x="96" y="65"/>
                  </a:lnTo>
                  <a:lnTo>
                    <a:pt x="90" y="50"/>
                  </a:lnTo>
                  <a:lnTo>
                    <a:pt x="84" y="38"/>
                  </a:lnTo>
                  <a:lnTo>
                    <a:pt x="76" y="27"/>
                  </a:lnTo>
                  <a:lnTo>
                    <a:pt x="67" y="18"/>
                  </a:lnTo>
                  <a:lnTo>
                    <a:pt x="55" y="10"/>
                  </a:lnTo>
                  <a:lnTo>
                    <a:pt x="45" y="5"/>
                  </a:lnTo>
                  <a:lnTo>
                    <a:pt x="34" y="2"/>
                  </a:lnTo>
                  <a:lnTo>
                    <a:pt x="23" y="0"/>
                  </a:lnTo>
                  <a:lnTo>
                    <a:pt x="15" y="0"/>
                  </a:lnTo>
                  <a:lnTo>
                    <a:pt x="7" y="0"/>
                  </a:lnTo>
                  <a:lnTo>
                    <a:pt x="2" y="2"/>
                  </a:lnTo>
                  <a:lnTo>
                    <a:pt x="0"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034" name="Grupo 1033"/>
          <p:cNvGrpSpPr/>
          <p:nvPr/>
        </p:nvGrpSpPr>
        <p:grpSpPr>
          <a:xfrm>
            <a:off x="5940152" y="2087727"/>
            <a:ext cx="504056" cy="893465"/>
            <a:chOff x="4499992" y="5387405"/>
            <a:chExt cx="201613" cy="457200"/>
          </a:xfrm>
        </p:grpSpPr>
        <p:sp>
          <p:nvSpPr>
            <p:cNvPr id="170" name="Freeform 19"/>
            <p:cNvSpPr>
              <a:spLocks/>
            </p:cNvSpPr>
            <p:nvPr/>
          </p:nvSpPr>
          <p:spPr bwMode="auto">
            <a:xfrm>
              <a:off x="4499992" y="5584255"/>
              <a:ext cx="201613" cy="260350"/>
            </a:xfrm>
            <a:custGeom>
              <a:avLst/>
              <a:gdLst>
                <a:gd name="T0" fmla="*/ 48 w 253"/>
                <a:gd name="T1" fmla="*/ 11 h 328"/>
                <a:gd name="T2" fmla="*/ 50 w 253"/>
                <a:gd name="T3" fmla="*/ 49 h 328"/>
                <a:gd name="T4" fmla="*/ 27 w 253"/>
                <a:gd name="T5" fmla="*/ 119 h 328"/>
                <a:gd name="T6" fmla="*/ 10 w 253"/>
                <a:gd name="T7" fmla="*/ 161 h 328"/>
                <a:gd name="T8" fmla="*/ 1 w 253"/>
                <a:gd name="T9" fmla="*/ 203 h 328"/>
                <a:gd name="T10" fmla="*/ 0 w 253"/>
                <a:gd name="T11" fmla="*/ 242 h 328"/>
                <a:gd name="T12" fmla="*/ 6 w 253"/>
                <a:gd name="T13" fmla="*/ 278 h 328"/>
                <a:gd name="T14" fmla="*/ 12 w 253"/>
                <a:gd name="T15" fmla="*/ 293 h 328"/>
                <a:gd name="T16" fmla="*/ 21 w 253"/>
                <a:gd name="T17" fmla="*/ 304 h 328"/>
                <a:gd name="T18" fmla="*/ 31 w 253"/>
                <a:gd name="T19" fmla="*/ 314 h 328"/>
                <a:gd name="T20" fmla="*/ 42 w 253"/>
                <a:gd name="T21" fmla="*/ 321 h 328"/>
                <a:gd name="T22" fmla="*/ 58 w 253"/>
                <a:gd name="T23" fmla="*/ 327 h 328"/>
                <a:gd name="T24" fmla="*/ 74 w 253"/>
                <a:gd name="T25" fmla="*/ 328 h 328"/>
                <a:gd name="T26" fmla="*/ 89 w 253"/>
                <a:gd name="T27" fmla="*/ 327 h 328"/>
                <a:gd name="T28" fmla="*/ 103 w 253"/>
                <a:gd name="T29" fmla="*/ 323 h 328"/>
                <a:gd name="T30" fmla="*/ 119 w 253"/>
                <a:gd name="T31" fmla="*/ 311 h 328"/>
                <a:gd name="T32" fmla="*/ 132 w 253"/>
                <a:gd name="T33" fmla="*/ 296 h 328"/>
                <a:gd name="T34" fmla="*/ 143 w 253"/>
                <a:gd name="T35" fmla="*/ 275 h 328"/>
                <a:gd name="T36" fmla="*/ 149 w 253"/>
                <a:gd name="T37" fmla="*/ 250 h 328"/>
                <a:gd name="T38" fmla="*/ 162 w 253"/>
                <a:gd name="T39" fmla="*/ 217 h 328"/>
                <a:gd name="T40" fmla="*/ 181 w 253"/>
                <a:gd name="T41" fmla="*/ 200 h 328"/>
                <a:gd name="T42" fmla="*/ 200 w 253"/>
                <a:gd name="T43" fmla="*/ 199 h 328"/>
                <a:gd name="T44" fmla="*/ 220 w 253"/>
                <a:gd name="T45" fmla="*/ 204 h 328"/>
                <a:gd name="T46" fmla="*/ 234 w 253"/>
                <a:gd name="T47" fmla="*/ 211 h 328"/>
                <a:gd name="T48" fmla="*/ 239 w 253"/>
                <a:gd name="T49" fmla="*/ 215 h 328"/>
                <a:gd name="T50" fmla="*/ 251 w 253"/>
                <a:gd name="T51" fmla="*/ 195 h 328"/>
                <a:gd name="T52" fmla="*/ 237 w 253"/>
                <a:gd name="T53" fmla="*/ 186 h 328"/>
                <a:gd name="T54" fmla="*/ 214 w 253"/>
                <a:gd name="T55" fmla="*/ 177 h 328"/>
                <a:gd name="T56" fmla="*/ 185 w 253"/>
                <a:gd name="T57" fmla="*/ 175 h 328"/>
                <a:gd name="T58" fmla="*/ 163 w 253"/>
                <a:gd name="T59" fmla="*/ 182 h 328"/>
                <a:gd name="T60" fmla="*/ 148 w 253"/>
                <a:gd name="T61" fmla="*/ 194 h 328"/>
                <a:gd name="T62" fmla="*/ 138 w 253"/>
                <a:gd name="T63" fmla="*/ 211 h 328"/>
                <a:gd name="T64" fmla="*/ 130 w 253"/>
                <a:gd name="T65" fmla="*/ 233 h 328"/>
                <a:gd name="T66" fmla="*/ 121 w 253"/>
                <a:gd name="T67" fmla="*/ 265 h 328"/>
                <a:gd name="T68" fmla="*/ 104 w 253"/>
                <a:gd name="T69" fmla="*/ 293 h 328"/>
                <a:gd name="T70" fmla="*/ 87 w 253"/>
                <a:gd name="T71" fmla="*/ 303 h 328"/>
                <a:gd name="T72" fmla="*/ 74 w 253"/>
                <a:gd name="T73" fmla="*/ 304 h 328"/>
                <a:gd name="T74" fmla="*/ 64 w 253"/>
                <a:gd name="T75" fmla="*/ 303 h 328"/>
                <a:gd name="T76" fmla="*/ 56 w 253"/>
                <a:gd name="T77" fmla="*/ 301 h 328"/>
                <a:gd name="T78" fmla="*/ 46 w 253"/>
                <a:gd name="T79" fmla="*/ 295 h 328"/>
                <a:gd name="T80" fmla="*/ 34 w 253"/>
                <a:gd name="T81" fmla="*/ 280 h 328"/>
                <a:gd name="T82" fmla="*/ 24 w 253"/>
                <a:gd name="T83" fmla="*/ 240 h 328"/>
                <a:gd name="T84" fmla="*/ 33 w 253"/>
                <a:gd name="T85" fmla="*/ 167 h 328"/>
                <a:gd name="T86" fmla="*/ 59 w 253"/>
                <a:gd name="T87" fmla="*/ 105 h 328"/>
                <a:gd name="T88" fmla="*/ 72 w 253"/>
                <a:gd name="T89" fmla="*/ 66 h 328"/>
                <a:gd name="T90" fmla="*/ 74 w 253"/>
                <a:gd name="T91" fmla="*/ 36 h 328"/>
                <a:gd name="T92" fmla="*/ 73 w 253"/>
                <a:gd name="T93" fmla="*/ 14 h 328"/>
                <a:gd name="T94" fmla="*/ 70 w 253"/>
                <a:gd name="T95" fmla="*/ 0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53" h="328">
                  <a:moveTo>
                    <a:pt x="47" y="5"/>
                  </a:moveTo>
                  <a:lnTo>
                    <a:pt x="48" y="11"/>
                  </a:lnTo>
                  <a:lnTo>
                    <a:pt x="50" y="27"/>
                  </a:lnTo>
                  <a:lnTo>
                    <a:pt x="50" y="49"/>
                  </a:lnTo>
                  <a:lnTo>
                    <a:pt x="43" y="78"/>
                  </a:lnTo>
                  <a:lnTo>
                    <a:pt x="27" y="119"/>
                  </a:lnTo>
                  <a:lnTo>
                    <a:pt x="18" y="139"/>
                  </a:lnTo>
                  <a:lnTo>
                    <a:pt x="10" y="161"/>
                  </a:lnTo>
                  <a:lnTo>
                    <a:pt x="4" y="182"/>
                  </a:lnTo>
                  <a:lnTo>
                    <a:pt x="1" y="203"/>
                  </a:lnTo>
                  <a:lnTo>
                    <a:pt x="0" y="223"/>
                  </a:lnTo>
                  <a:lnTo>
                    <a:pt x="0" y="242"/>
                  </a:lnTo>
                  <a:lnTo>
                    <a:pt x="2" y="260"/>
                  </a:lnTo>
                  <a:lnTo>
                    <a:pt x="6" y="278"/>
                  </a:lnTo>
                  <a:lnTo>
                    <a:pt x="9" y="286"/>
                  </a:lnTo>
                  <a:lnTo>
                    <a:pt x="12" y="293"/>
                  </a:lnTo>
                  <a:lnTo>
                    <a:pt x="17" y="298"/>
                  </a:lnTo>
                  <a:lnTo>
                    <a:pt x="21" y="304"/>
                  </a:lnTo>
                  <a:lnTo>
                    <a:pt x="26" y="310"/>
                  </a:lnTo>
                  <a:lnTo>
                    <a:pt x="31" y="314"/>
                  </a:lnTo>
                  <a:lnTo>
                    <a:pt x="36" y="318"/>
                  </a:lnTo>
                  <a:lnTo>
                    <a:pt x="42" y="321"/>
                  </a:lnTo>
                  <a:lnTo>
                    <a:pt x="50" y="325"/>
                  </a:lnTo>
                  <a:lnTo>
                    <a:pt x="58" y="327"/>
                  </a:lnTo>
                  <a:lnTo>
                    <a:pt x="66" y="328"/>
                  </a:lnTo>
                  <a:lnTo>
                    <a:pt x="74" y="328"/>
                  </a:lnTo>
                  <a:lnTo>
                    <a:pt x="81" y="328"/>
                  </a:lnTo>
                  <a:lnTo>
                    <a:pt x="89" y="327"/>
                  </a:lnTo>
                  <a:lnTo>
                    <a:pt x="96" y="325"/>
                  </a:lnTo>
                  <a:lnTo>
                    <a:pt x="103" y="323"/>
                  </a:lnTo>
                  <a:lnTo>
                    <a:pt x="111" y="318"/>
                  </a:lnTo>
                  <a:lnTo>
                    <a:pt x="119" y="311"/>
                  </a:lnTo>
                  <a:lnTo>
                    <a:pt x="126" y="304"/>
                  </a:lnTo>
                  <a:lnTo>
                    <a:pt x="132" y="296"/>
                  </a:lnTo>
                  <a:lnTo>
                    <a:pt x="138" y="286"/>
                  </a:lnTo>
                  <a:lnTo>
                    <a:pt x="143" y="275"/>
                  </a:lnTo>
                  <a:lnTo>
                    <a:pt x="146" y="263"/>
                  </a:lnTo>
                  <a:lnTo>
                    <a:pt x="149" y="250"/>
                  </a:lnTo>
                  <a:lnTo>
                    <a:pt x="155" y="232"/>
                  </a:lnTo>
                  <a:lnTo>
                    <a:pt x="162" y="217"/>
                  </a:lnTo>
                  <a:lnTo>
                    <a:pt x="170" y="206"/>
                  </a:lnTo>
                  <a:lnTo>
                    <a:pt x="181" y="200"/>
                  </a:lnTo>
                  <a:lnTo>
                    <a:pt x="191" y="198"/>
                  </a:lnTo>
                  <a:lnTo>
                    <a:pt x="200" y="199"/>
                  </a:lnTo>
                  <a:lnTo>
                    <a:pt x="211" y="200"/>
                  </a:lnTo>
                  <a:lnTo>
                    <a:pt x="220" y="204"/>
                  </a:lnTo>
                  <a:lnTo>
                    <a:pt x="228" y="207"/>
                  </a:lnTo>
                  <a:lnTo>
                    <a:pt x="234" y="211"/>
                  </a:lnTo>
                  <a:lnTo>
                    <a:pt x="238" y="214"/>
                  </a:lnTo>
                  <a:lnTo>
                    <a:pt x="239" y="215"/>
                  </a:lnTo>
                  <a:lnTo>
                    <a:pt x="253" y="196"/>
                  </a:lnTo>
                  <a:lnTo>
                    <a:pt x="251" y="195"/>
                  </a:lnTo>
                  <a:lnTo>
                    <a:pt x="245" y="190"/>
                  </a:lnTo>
                  <a:lnTo>
                    <a:pt x="237" y="186"/>
                  </a:lnTo>
                  <a:lnTo>
                    <a:pt x="227" y="181"/>
                  </a:lnTo>
                  <a:lnTo>
                    <a:pt x="214" y="177"/>
                  </a:lnTo>
                  <a:lnTo>
                    <a:pt x="200" y="175"/>
                  </a:lnTo>
                  <a:lnTo>
                    <a:pt x="185" y="175"/>
                  </a:lnTo>
                  <a:lnTo>
                    <a:pt x="171" y="179"/>
                  </a:lnTo>
                  <a:lnTo>
                    <a:pt x="163" y="182"/>
                  </a:lnTo>
                  <a:lnTo>
                    <a:pt x="155" y="188"/>
                  </a:lnTo>
                  <a:lnTo>
                    <a:pt x="148" y="194"/>
                  </a:lnTo>
                  <a:lnTo>
                    <a:pt x="143" y="202"/>
                  </a:lnTo>
                  <a:lnTo>
                    <a:pt x="138" y="211"/>
                  </a:lnTo>
                  <a:lnTo>
                    <a:pt x="133" y="221"/>
                  </a:lnTo>
                  <a:lnTo>
                    <a:pt x="130" y="233"/>
                  </a:lnTo>
                  <a:lnTo>
                    <a:pt x="126" y="245"/>
                  </a:lnTo>
                  <a:lnTo>
                    <a:pt x="121" y="265"/>
                  </a:lnTo>
                  <a:lnTo>
                    <a:pt x="114" y="281"/>
                  </a:lnTo>
                  <a:lnTo>
                    <a:pt x="104" y="293"/>
                  </a:lnTo>
                  <a:lnTo>
                    <a:pt x="93" y="301"/>
                  </a:lnTo>
                  <a:lnTo>
                    <a:pt x="87" y="303"/>
                  </a:lnTo>
                  <a:lnTo>
                    <a:pt x="80" y="304"/>
                  </a:lnTo>
                  <a:lnTo>
                    <a:pt x="74" y="304"/>
                  </a:lnTo>
                  <a:lnTo>
                    <a:pt x="70" y="304"/>
                  </a:lnTo>
                  <a:lnTo>
                    <a:pt x="64" y="303"/>
                  </a:lnTo>
                  <a:lnTo>
                    <a:pt x="59" y="302"/>
                  </a:lnTo>
                  <a:lnTo>
                    <a:pt x="56" y="301"/>
                  </a:lnTo>
                  <a:lnTo>
                    <a:pt x="53" y="299"/>
                  </a:lnTo>
                  <a:lnTo>
                    <a:pt x="46" y="295"/>
                  </a:lnTo>
                  <a:lnTo>
                    <a:pt x="39" y="288"/>
                  </a:lnTo>
                  <a:lnTo>
                    <a:pt x="34" y="280"/>
                  </a:lnTo>
                  <a:lnTo>
                    <a:pt x="30" y="270"/>
                  </a:lnTo>
                  <a:lnTo>
                    <a:pt x="24" y="240"/>
                  </a:lnTo>
                  <a:lnTo>
                    <a:pt x="25" y="204"/>
                  </a:lnTo>
                  <a:lnTo>
                    <a:pt x="33" y="167"/>
                  </a:lnTo>
                  <a:lnTo>
                    <a:pt x="48" y="129"/>
                  </a:lnTo>
                  <a:lnTo>
                    <a:pt x="59" y="105"/>
                  </a:lnTo>
                  <a:lnTo>
                    <a:pt x="66" y="84"/>
                  </a:lnTo>
                  <a:lnTo>
                    <a:pt x="72" y="66"/>
                  </a:lnTo>
                  <a:lnTo>
                    <a:pt x="74" y="50"/>
                  </a:lnTo>
                  <a:lnTo>
                    <a:pt x="74" y="36"/>
                  </a:lnTo>
                  <a:lnTo>
                    <a:pt x="74" y="24"/>
                  </a:lnTo>
                  <a:lnTo>
                    <a:pt x="73" y="14"/>
                  </a:lnTo>
                  <a:lnTo>
                    <a:pt x="71" y="6"/>
                  </a:lnTo>
                  <a:lnTo>
                    <a:pt x="70" y="0"/>
                  </a:lnTo>
                  <a:lnTo>
                    <a:pt x="47"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20"/>
            <p:cNvSpPr>
              <a:spLocks/>
            </p:cNvSpPr>
            <p:nvPr/>
          </p:nvSpPr>
          <p:spPr bwMode="auto">
            <a:xfrm>
              <a:off x="4507929" y="5482655"/>
              <a:ext cx="88900" cy="112713"/>
            </a:xfrm>
            <a:custGeom>
              <a:avLst/>
              <a:gdLst>
                <a:gd name="T0" fmla="*/ 96 w 112"/>
                <a:gd name="T1" fmla="*/ 0 h 142"/>
                <a:gd name="T2" fmla="*/ 0 w 112"/>
                <a:gd name="T3" fmla="*/ 0 h 142"/>
                <a:gd name="T4" fmla="*/ 0 w 112"/>
                <a:gd name="T5" fmla="*/ 142 h 142"/>
                <a:gd name="T6" fmla="*/ 112 w 112"/>
                <a:gd name="T7" fmla="*/ 142 h 142"/>
                <a:gd name="T8" fmla="*/ 112 w 112"/>
                <a:gd name="T9" fmla="*/ 0 h 142"/>
                <a:gd name="T10" fmla="*/ 96 w 112"/>
                <a:gd name="T11" fmla="*/ 0 h 142"/>
              </a:gdLst>
              <a:ahLst/>
              <a:cxnLst>
                <a:cxn ang="0">
                  <a:pos x="T0" y="T1"/>
                </a:cxn>
                <a:cxn ang="0">
                  <a:pos x="T2" y="T3"/>
                </a:cxn>
                <a:cxn ang="0">
                  <a:pos x="T4" y="T5"/>
                </a:cxn>
                <a:cxn ang="0">
                  <a:pos x="T6" y="T7"/>
                </a:cxn>
                <a:cxn ang="0">
                  <a:pos x="T8" y="T9"/>
                </a:cxn>
                <a:cxn ang="0">
                  <a:pos x="T10" y="T11"/>
                </a:cxn>
              </a:cxnLst>
              <a:rect l="0" t="0" r="r" b="b"/>
              <a:pathLst>
                <a:path w="112" h="142">
                  <a:moveTo>
                    <a:pt x="96" y="0"/>
                  </a:moveTo>
                  <a:lnTo>
                    <a:pt x="0" y="0"/>
                  </a:lnTo>
                  <a:lnTo>
                    <a:pt x="0" y="142"/>
                  </a:lnTo>
                  <a:lnTo>
                    <a:pt x="112" y="142"/>
                  </a:lnTo>
                  <a:lnTo>
                    <a:pt x="112" y="0"/>
                  </a:lnTo>
                  <a:lnTo>
                    <a:pt x="9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21"/>
            <p:cNvSpPr>
              <a:spLocks/>
            </p:cNvSpPr>
            <p:nvPr/>
          </p:nvSpPr>
          <p:spPr bwMode="auto">
            <a:xfrm>
              <a:off x="4534917" y="5508055"/>
              <a:ext cx="36513" cy="61913"/>
            </a:xfrm>
            <a:custGeom>
              <a:avLst/>
              <a:gdLst>
                <a:gd name="T0" fmla="*/ 47 w 47"/>
                <a:gd name="T1" fmla="*/ 0 h 77"/>
                <a:gd name="T2" fmla="*/ 47 w 47"/>
                <a:gd name="T3" fmla="*/ 17 h 77"/>
                <a:gd name="T4" fmla="*/ 47 w 47"/>
                <a:gd name="T5" fmla="*/ 38 h 77"/>
                <a:gd name="T6" fmla="*/ 47 w 47"/>
                <a:gd name="T7" fmla="*/ 59 h 77"/>
                <a:gd name="T8" fmla="*/ 47 w 47"/>
                <a:gd name="T9" fmla="*/ 77 h 77"/>
                <a:gd name="T10" fmla="*/ 42 w 47"/>
                <a:gd name="T11" fmla="*/ 77 h 77"/>
                <a:gd name="T12" fmla="*/ 36 w 47"/>
                <a:gd name="T13" fmla="*/ 77 h 77"/>
                <a:gd name="T14" fmla="*/ 30 w 47"/>
                <a:gd name="T15" fmla="*/ 77 h 77"/>
                <a:gd name="T16" fmla="*/ 24 w 47"/>
                <a:gd name="T17" fmla="*/ 77 h 77"/>
                <a:gd name="T18" fmla="*/ 17 w 47"/>
                <a:gd name="T19" fmla="*/ 77 h 77"/>
                <a:gd name="T20" fmla="*/ 12 w 47"/>
                <a:gd name="T21" fmla="*/ 77 h 77"/>
                <a:gd name="T22" fmla="*/ 6 w 47"/>
                <a:gd name="T23" fmla="*/ 77 h 77"/>
                <a:gd name="T24" fmla="*/ 0 w 47"/>
                <a:gd name="T25" fmla="*/ 77 h 77"/>
                <a:gd name="T26" fmla="*/ 0 w 47"/>
                <a:gd name="T27" fmla="*/ 59 h 77"/>
                <a:gd name="T28" fmla="*/ 0 w 47"/>
                <a:gd name="T29" fmla="*/ 38 h 77"/>
                <a:gd name="T30" fmla="*/ 0 w 47"/>
                <a:gd name="T31" fmla="*/ 17 h 77"/>
                <a:gd name="T32" fmla="*/ 0 w 47"/>
                <a:gd name="T33" fmla="*/ 0 h 77"/>
                <a:gd name="T34" fmla="*/ 6 w 47"/>
                <a:gd name="T35" fmla="*/ 0 h 77"/>
                <a:gd name="T36" fmla="*/ 12 w 47"/>
                <a:gd name="T37" fmla="*/ 0 h 77"/>
                <a:gd name="T38" fmla="*/ 17 w 47"/>
                <a:gd name="T39" fmla="*/ 0 h 77"/>
                <a:gd name="T40" fmla="*/ 24 w 47"/>
                <a:gd name="T41" fmla="*/ 0 h 77"/>
                <a:gd name="T42" fmla="*/ 30 w 47"/>
                <a:gd name="T43" fmla="*/ 0 h 77"/>
                <a:gd name="T44" fmla="*/ 36 w 47"/>
                <a:gd name="T45" fmla="*/ 0 h 77"/>
                <a:gd name="T46" fmla="*/ 42 w 47"/>
                <a:gd name="T47" fmla="*/ 0 h 77"/>
                <a:gd name="T48" fmla="*/ 47 w 47"/>
                <a:gd name="T49"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7" h="77">
                  <a:moveTo>
                    <a:pt x="47" y="0"/>
                  </a:moveTo>
                  <a:lnTo>
                    <a:pt x="47" y="17"/>
                  </a:lnTo>
                  <a:lnTo>
                    <a:pt x="47" y="38"/>
                  </a:lnTo>
                  <a:lnTo>
                    <a:pt x="47" y="59"/>
                  </a:lnTo>
                  <a:lnTo>
                    <a:pt x="47" y="77"/>
                  </a:lnTo>
                  <a:lnTo>
                    <a:pt x="42" y="77"/>
                  </a:lnTo>
                  <a:lnTo>
                    <a:pt x="36" y="77"/>
                  </a:lnTo>
                  <a:lnTo>
                    <a:pt x="30" y="77"/>
                  </a:lnTo>
                  <a:lnTo>
                    <a:pt x="24" y="77"/>
                  </a:lnTo>
                  <a:lnTo>
                    <a:pt x="17" y="77"/>
                  </a:lnTo>
                  <a:lnTo>
                    <a:pt x="12" y="77"/>
                  </a:lnTo>
                  <a:lnTo>
                    <a:pt x="6" y="77"/>
                  </a:lnTo>
                  <a:lnTo>
                    <a:pt x="0" y="77"/>
                  </a:lnTo>
                  <a:lnTo>
                    <a:pt x="0" y="59"/>
                  </a:lnTo>
                  <a:lnTo>
                    <a:pt x="0" y="38"/>
                  </a:lnTo>
                  <a:lnTo>
                    <a:pt x="0" y="17"/>
                  </a:lnTo>
                  <a:lnTo>
                    <a:pt x="0" y="0"/>
                  </a:lnTo>
                  <a:lnTo>
                    <a:pt x="6" y="0"/>
                  </a:lnTo>
                  <a:lnTo>
                    <a:pt x="12" y="0"/>
                  </a:lnTo>
                  <a:lnTo>
                    <a:pt x="17" y="0"/>
                  </a:lnTo>
                  <a:lnTo>
                    <a:pt x="24" y="0"/>
                  </a:lnTo>
                  <a:lnTo>
                    <a:pt x="30" y="0"/>
                  </a:lnTo>
                  <a:lnTo>
                    <a:pt x="36" y="0"/>
                  </a:lnTo>
                  <a:lnTo>
                    <a:pt x="42" y="0"/>
                  </a:lnTo>
                  <a:lnTo>
                    <a:pt x="47" y="0"/>
                  </a:lnTo>
                  <a:close/>
                </a:path>
              </a:pathLst>
            </a:custGeom>
            <a:solidFill>
              <a:srgbClr val="002060"/>
            </a:solidFill>
            <a:ln>
              <a:noFill/>
            </a:ln>
          </p:spPr>
          <p:txBody>
            <a:bodyPr vert="horz" wrap="square" lIns="91440" tIns="45720" rIns="91440" bIns="45720" numCol="1" anchor="t" anchorCtr="0" compatLnSpc="1">
              <a:prstTxWarp prst="textNoShape">
                <a:avLst/>
              </a:prstTxWarp>
            </a:bodyPr>
            <a:lstStyle/>
            <a:p>
              <a:endParaRPr lang="en-US"/>
            </a:p>
          </p:txBody>
        </p:sp>
        <p:sp>
          <p:nvSpPr>
            <p:cNvPr id="173" name="Freeform 22"/>
            <p:cNvSpPr>
              <a:spLocks/>
            </p:cNvSpPr>
            <p:nvPr/>
          </p:nvSpPr>
          <p:spPr bwMode="auto">
            <a:xfrm>
              <a:off x="4504754" y="5387405"/>
              <a:ext cx="80963" cy="107950"/>
            </a:xfrm>
            <a:custGeom>
              <a:avLst/>
              <a:gdLst>
                <a:gd name="T0" fmla="*/ 0 w 103"/>
                <a:gd name="T1" fmla="*/ 2 h 136"/>
                <a:gd name="T2" fmla="*/ 8 w 103"/>
                <a:gd name="T3" fmla="*/ 34 h 136"/>
                <a:gd name="T4" fmla="*/ 9 w 103"/>
                <a:gd name="T5" fmla="*/ 34 h 136"/>
                <a:gd name="T6" fmla="*/ 13 w 103"/>
                <a:gd name="T7" fmla="*/ 33 h 136"/>
                <a:gd name="T8" fmla="*/ 16 w 103"/>
                <a:gd name="T9" fmla="*/ 33 h 136"/>
                <a:gd name="T10" fmla="*/ 22 w 103"/>
                <a:gd name="T11" fmla="*/ 33 h 136"/>
                <a:gd name="T12" fmla="*/ 28 w 103"/>
                <a:gd name="T13" fmla="*/ 33 h 136"/>
                <a:gd name="T14" fmla="*/ 34 w 103"/>
                <a:gd name="T15" fmla="*/ 35 h 136"/>
                <a:gd name="T16" fmla="*/ 40 w 103"/>
                <a:gd name="T17" fmla="*/ 38 h 136"/>
                <a:gd name="T18" fmla="*/ 46 w 103"/>
                <a:gd name="T19" fmla="*/ 43 h 136"/>
                <a:gd name="T20" fmla="*/ 58 w 103"/>
                <a:gd name="T21" fmla="*/ 57 h 136"/>
                <a:gd name="T22" fmla="*/ 66 w 103"/>
                <a:gd name="T23" fmla="*/ 78 h 136"/>
                <a:gd name="T24" fmla="*/ 69 w 103"/>
                <a:gd name="T25" fmla="*/ 103 h 136"/>
                <a:gd name="T26" fmla="*/ 69 w 103"/>
                <a:gd name="T27" fmla="*/ 134 h 136"/>
                <a:gd name="T28" fmla="*/ 102 w 103"/>
                <a:gd name="T29" fmla="*/ 136 h 136"/>
                <a:gd name="T30" fmla="*/ 103 w 103"/>
                <a:gd name="T31" fmla="*/ 116 h 136"/>
                <a:gd name="T32" fmla="*/ 102 w 103"/>
                <a:gd name="T33" fmla="*/ 97 h 136"/>
                <a:gd name="T34" fmla="*/ 99 w 103"/>
                <a:gd name="T35" fmla="*/ 80 h 136"/>
                <a:gd name="T36" fmla="*/ 96 w 103"/>
                <a:gd name="T37" fmla="*/ 65 h 136"/>
                <a:gd name="T38" fmla="*/ 90 w 103"/>
                <a:gd name="T39" fmla="*/ 50 h 136"/>
                <a:gd name="T40" fmla="*/ 84 w 103"/>
                <a:gd name="T41" fmla="*/ 38 h 136"/>
                <a:gd name="T42" fmla="*/ 76 w 103"/>
                <a:gd name="T43" fmla="*/ 27 h 136"/>
                <a:gd name="T44" fmla="*/ 67 w 103"/>
                <a:gd name="T45" fmla="*/ 18 h 136"/>
                <a:gd name="T46" fmla="*/ 55 w 103"/>
                <a:gd name="T47" fmla="*/ 10 h 136"/>
                <a:gd name="T48" fmla="*/ 45 w 103"/>
                <a:gd name="T49" fmla="*/ 5 h 136"/>
                <a:gd name="T50" fmla="*/ 34 w 103"/>
                <a:gd name="T51" fmla="*/ 2 h 136"/>
                <a:gd name="T52" fmla="*/ 23 w 103"/>
                <a:gd name="T53" fmla="*/ 0 h 136"/>
                <a:gd name="T54" fmla="*/ 15 w 103"/>
                <a:gd name="T55" fmla="*/ 0 h 136"/>
                <a:gd name="T56" fmla="*/ 7 w 103"/>
                <a:gd name="T57" fmla="*/ 0 h 136"/>
                <a:gd name="T58" fmla="*/ 2 w 103"/>
                <a:gd name="T59" fmla="*/ 2 h 136"/>
                <a:gd name="T60" fmla="*/ 0 w 103"/>
                <a:gd name="T61" fmla="*/ 2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3" h="136">
                  <a:moveTo>
                    <a:pt x="0" y="2"/>
                  </a:moveTo>
                  <a:lnTo>
                    <a:pt x="8" y="34"/>
                  </a:lnTo>
                  <a:lnTo>
                    <a:pt x="9" y="34"/>
                  </a:lnTo>
                  <a:lnTo>
                    <a:pt x="13" y="33"/>
                  </a:lnTo>
                  <a:lnTo>
                    <a:pt x="16" y="33"/>
                  </a:lnTo>
                  <a:lnTo>
                    <a:pt x="22" y="33"/>
                  </a:lnTo>
                  <a:lnTo>
                    <a:pt x="28" y="33"/>
                  </a:lnTo>
                  <a:lnTo>
                    <a:pt x="34" y="35"/>
                  </a:lnTo>
                  <a:lnTo>
                    <a:pt x="40" y="38"/>
                  </a:lnTo>
                  <a:lnTo>
                    <a:pt x="46" y="43"/>
                  </a:lnTo>
                  <a:lnTo>
                    <a:pt x="58" y="57"/>
                  </a:lnTo>
                  <a:lnTo>
                    <a:pt x="66" y="78"/>
                  </a:lnTo>
                  <a:lnTo>
                    <a:pt x="69" y="103"/>
                  </a:lnTo>
                  <a:lnTo>
                    <a:pt x="69" y="134"/>
                  </a:lnTo>
                  <a:lnTo>
                    <a:pt x="102" y="136"/>
                  </a:lnTo>
                  <a:lnTo>
                    <a:pt x="103" y="116"/>
                  </a:lnTo>
                  <a:lnTo>
                    <a:pt x="102" y="97"/>
                  </a:lnTo>
                  <a:lnTo>
                    <a:pt x="99" y="80"/>
                  </a:lnTo>
                  <a:lnTo>
                    <a:pt x="96" y="65"/>
                  </a:lnTo>
                  <a:lnTo>
                    <a:pt x="90" y="50"/>
                  </a:lnTo>
                  <a:lnTo>
                    <a:pt x="84" y="38"/>
                  </a:lnTo>
                  <a:lnTo>
                    <a:pt x="76" y="27"/>
                  </a:lnTo>
                  <a:lnTo>
                    <a:pt x="67" y="18"/>
                  </a:lnTo>
                  <a:lnTo>
                    <a:pt x="55" y="10"/>
                  </a:lnTo>
                  <a:lnTo>
                    <a:pt x="45" y="5"/>
                  </a:lnTo>
                  <a:lnTo>
                    <a:pt x="34" y="2"/>
                  </a:lnTo>
                  <a:lnTo>
                    <a:pt x="23" y="0"/>
                  </a:lnTo>
                  <a:lnTo>
                    <a:pt x="15" y="0"/>
                  </a:lnTo>
                  <a:lnTo>
                    <a:pt x="7" y="0"/>
                  </a:lnTo>
                  <a:lnTo>
                    <a:pt x="2" y="2"/>
                  </a:lnTo>
                  <a:lnTo>
                    <a:pt x="0"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76" name="Grupo 175"/>
          <p:cNvGrpSpPr/>
          <p:nvPr/>
        </p:nvGrpSpPr>
        <p:grpSpPr>
          <a:xfrm flipH="1">
            <a:off x="7668344" y="3399712"/>
            <a:ext cx="484213" cy="893464"/>
            <a:chOff x="3967163" y="4995863"/>
            <a:chExt cx="201613" cy="457200"/>
          </a:xfrm>
        </p:grpSpPr>
        <p:sp>
          <p:nvSpPr>
            <p:cNvPr id="177" name="Freeform 19"/>
            <p:cNvSpPr>
              <a:spLocks/>
            </p:cNvSpPr>
            <p:nvPr/>
          </p:nvSpPr>
          <p:spPr bwMode="auto">
            <a:xfrm>
              <a:off x="3967163" y="5192713"/>
              <a:ext cx="201613" cy="260350"/>
            </a:xfrm>
            <a:custGeom>
              <a:avLst/>
              <a:gdLst>
                <a:gd name="T0" fmla="*/ 48 w 253"/>
                <a:gd name="T1" fmla="*/ 11 h 328"/>
                <a:gd name="T2" fmla="*/ 50 w 253"/>
                <a:gd name="T3" fmla="*/ 49 h 328"/>
                <a:gd name="T4" fmla="*/ 27 w 253"/>
                <a:gd name="T5" fmla="*/ 119 h 328"/>
                <a:gd name="T6" fmla="*/ 10 w 253"/>
                <a:gd name="T7" fmla="*/ 161 h 328"/>
                <a:gd name="T8" fmla="*/ 1 w 253"/>
                <a:gd name="T9" fmla="*/ 203 h 328"/>
                <a:gd name="T10" fmla="*/ 0 w 253"/>
                <a:gd name="T11" fmla="*/ 242 h 328"/>
                <a:gd name="T12" fmla="*/ 6 w 253"/>
                <a:gd name="T13" fmla="*/ 278 h 328"/>
                <a:gd name="T14" fmla="*/ 12 w 253"/>
                <a:gd name="T15" fmla="*/ 293 h 328"/>
                <a:gd name="T16" fmla="*/ 21 w 253"/>
                <a:gd name="T17" fmla="*/ 304 h 328"/>
                <a:gd name="T18" fmla="*/ 31 w 253"/>
                <a:gd name="T19" fmla="*/ 314 h 328"/>
                <a:gd name="T20" fmla="*/ 42 w 253"/>
                <a:gd name="T21" fmla="*/ 321 h 328"/>
                <a:gd name="T22" fmla="*/ 58 w 253"/>
                <a:gd name="T23" fmla="*/ 327 h 328"/>
                <a:gd name="T24" fmla="*/ 74 w 253"/>
                <a:gd name="T25" fmla="*/ 328 h 328"/>
                <a:gd name="T26" fmla="*/ 89 w 253"/>
                <a:gd name="T27" fmla="*/ 327 h 328"/>
                <a:gd name="T28" fmla="*/ 103 w 253"/>
                <a:gd name="T29" fmla="*/ 323 h 328"/>
                <a:gd name="T30" fmla="*/ 119 w 253"/>
                <a:gd name="T31" fmla="*/ 311 h 328"/>
                <a:gd name="T32" fmla="*/ 132 w 253"/>
                <a:gd name="T33" fmla="*/ 296 h 328"/>
                <a:gd name="T34" fmla="*/ 143 w 253"/>
                <a:gd name="T35" fmla="*/ 275 h 328"/>
                <a:gd name="T36" fmla="*/ 149 w 253"/>
                <a:gd name="T37" fmla="*/ 250 h 328"/>
                <a:gd name="T38" fmla="*/ 162 w 253"/>
                <a:gd name="T39" fmla="*/ 217 h 328"/>
                <a:gd name="T40" fmla="*/ 181 w 253"/>
                <a:gd name="T41" fmla="*/ 200 h 328"/>
                <a:gd name="T42" fmla="*/ 200 w 253"/>
                <a:gd name="T43" fmla="*/ 199 h 328"/>
                <a:gd name="T44" fmla="*/ 220 w 253"/>
                <a:gd name="T45" fmla="*/ 204 h 328"/>
                <a:gd name="T46" fmla="*/ 234 w 253"/>
                <a:gd name="T47" fmla="*/ 211 h 328"/>
                <a:gd name="T48" fmla="*/ 239 w 253"/>
                <a:gd name="T49" fmla="*/ 215 h 328"/>
                <a:gd name="T50" fmla="*/ 251 w 253"/>
                <a:gd name="T51" fmla="*/ 195 h 328"/>
                <a:gd name="T52" fmla="*/ 237 w 253"/>
                <a:gd name="T53" fmla="*/ 186 h 328"/>
                <a:gd name="T54" fmla="*/ 214 w 253"/>
                <a:gd name="T55" fmla="*/ 177 h 328"/>
                <a:gd name="T56" fmla="*/ 185 w 253"/>
                <a:gd name="T57" fmla="*/ 175 h 328"/>
                <a:gd name="T58" fmla="*/ 163 w 253"/>
                <a:gd name="T59" fmla="*/ 182 h 328"/>
                <a:gd name="T60" fmla="*/ 148 w 253"/>
                <a:gd name="T61" fmla="*/ 194 h 328"/>
                <a:gd name="T62" fmla="*/ 138 w 253"/>
                <a:gd name="T63" fmla="*/ 211 h 328"/>
                <a:gd name="T64" fmla="*/ 130 w 253"/>
                <a:gd name="T65" fmla="*/ 233 h 328"/>
                <a:gd name="T66" fmla="*/ 121 w 253"/>
                <a:gd name="T67" fmla="*/ 265 h 328"/>
                <a:gd name="T68" fmla="*/ 104 w 253"/>
                <a:gd name="T69" fmla="*/ 293 h 328"/>
                <a:gd name="T70" fmla="*/ 87 w 253"/>
                <a:gd name="T71" fmla="*/ 303 h 328"/>
                <a:gd name="T72" fmla="*/ 74 w 253"/>
                <a:gd name="T73" fmla="*/ 304 h 328"/>
                <a:gd name="T74" fmla="*/ 64 w 253"/>
                <a:gd name="T75" fmla="*/ 303 h 328"/>
                <a:gd name="T76" fmla="*/ 56 w 253"/>
                <a:gd name="T77" fmla="*/ 301 h 328"/>
                <a:gd name="T78" fmla="*/ 46 w 253"/>
                <a:gd name="T79" fmla="*/ 295 h 328"/>
                <a:gd name="T80" fmla="*/ 34 w 253"/>
                <a:gd name="T81" fmla="*/ 280 h 328"/>
                <a:gd name="T82" fmla="*/ 24 w 253"/>
                <a:gd name="T83" fmla="*/ 240 h 328"/>
                <a:gd name="T84" fmla="*/ 33 w 253"/>
                <a:gd name="T85" fmla="*/ 167 h 328"/>
                <a:gd name="T86" fmla="*/ 59 w 253"/>
                <a:gd name="T87" fmla="*/ 105 h 328"/>
                <a:gd name="T88" fmla="*/ 72 w 253"/>
                <a:gd name="T89" fmla="*/ 66 h 328"/>
                <a:gd name="T90" fmla="*/ 74 w 253"/>
                <a:gd name="T91" fmla="*/ 36 h 328"/>
                <a:gd name="T92" fmla="*/ 73 w 253"/>
                <a:gd name="T93" fmla="*/ 14 h 328"/>
                <a:gd name="T94" fmla="*/ 70 w 253"/>
                <a:gd name="T95" fmla="*/ 0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53" h="328">
                  <a:moveTo>
                    <a:pt x="47" y="5"/>
                  </a:moveTo>
                  <a:lnTo>
                    <a:pt x="48" y="11"/>
                  </a:lnTo>
                  <a:lnTo>
                    <a:pt x="50" y="27"/>
                  </a:lnTo>
                  <a:lnTo>
                    <a:pt x="50" y="49"/>
                  </a:lnTo>
                  <a:lnTo>
                    <a:pt x="43" y="78"/>
                  </a:lnTo>
                  <a:lnTo>
                    <a:pt x="27" y="119"/>
                  </a:lnTo>
                  <a:lnTo>
                    <a:pt x="18" y="139"/>
                  </a:lnTo>
                  <a:lnTo>
                    <a:pt x="10" y="161"/>
                  </a:lnTo>
                  <a:lnTo>
                    <a:pt x="4" y="182"/>
                  </a:lnTo>
                  <a:lnTo>
                    <a:pt x="1" y="203"/>
                  </a:lnTo>
                  <a:lnTo>
                    <a:pt x="0" y="223"/>
                  </a:lnTo>
                  <a:lnTo>
                    <a:pt x="0" y="242"/>
                  </a:lnTo>
                  <a:lnTo>
                    <a:pt x="2" y="260"/>
                  </a:lnTo>
                  <a:lnTo>
                    <a:pt x="6" y="278"/>
                  </a:lnTo>
                  <a:lnTo>
                    <a:pt x="9" y="286"/>
                  </a:lnTo>
                  <a:lnTo>
                    <a:pt x="12" y="293"/>
                  </a:lnTo>
                  <a:lnTo>
                    <a:pt x="17" y="298"/>
                  </a:lnTo>
                  <a:lnTo>
                    <a:pt x="21" y="304"/>
                  </a:lnTo>
                  <a:lnTo>
                    <a:pt x="26" y="310"/>
                  </a:lnTo>
                  <a:lnTo>
                    <a:pt x="31" y="314"/>
                  </a:lnTo>
                  <a:lnTo>
                    <a:pt x="36" y="318"/>
                  </a:lnTo>
                  <a:lnTo>
                    <a:pt x="42" y="321"/>
                  </a:lnTo>
                  <a:lnTo>
                    <a:pt x="50" y="325"/>
                  </a:lnTo>
                  <a:lnTo>
                    <a:pt x="58" y="327"/>
                  </a:lnTo>
                  <a:lnTo>
                    <a:pt x="66" y="328"/>
                  </a:lnTo>
                  <a:lnTo>
                    <a:pt x="74" y="328"/>
                  </a:lnTo>
                  <a:lnTo>
                    <a:pt x="81" y="328"/>
                  </a:lnTo>
                  <a:lnTo>
                    <a:pt x="89" y="327"/>
                  </a:lnTo>
                  <a:lnTo>
                    <a:pt x="96" y="325"/>
                  </a:lnTo>
                  <a:lnTo>
                    <a:pt x="103" y="323"/>
                  </a:lnTo>
                  <a:lnTo>
                    <a:pt x="111" y="318"/>
                  </a:lnTo>
                  <a:lnTo>
                    <a:pt x="119" y="311"/>
                  </a:lnTo>
                  <a:lnTo>
                    <a:pt x="126" y="304"/>
                  </a:lnTo>
                  <a:lnTo>
                    <a:pt x="132" y="296"/>
                  </a:lnTo>
                  <a:lnTo>
                    <a:pt x="138" y="286"/>
                  </a:lnTo>
                  <a:lnTo>
                    <a:pt x="143" y="275"/>
                  </a:lnTo>
                  <a:lnTo>
                    <a:pt x="146" y="263"/>
                  </a:lnTo>
                  <a:lnTo>
                    <a:pt x="149" y="250"/>
                  </a:lnTo>
                  <a:lnTo>
                    <a:pt x="155" y="232"/>
                  </a:lnTo>
                  <a:lnTo>
                    <a:pt x="162" y="217"/>
                  </a:lnTo>
                  <a:lnTo>
                    <a:pt x="170" y="206"/>
                  </a:lnTo>
                  <a:lnTo>
                    <a:pt x="181" y="200"/>
                  </a:lnTo>
                  <a:lnTo>
                    <a:pt x="191" y="198"/>
                  </a:lnTo>
                  <a:lnTo>
                    <a:pt x="200" y="199"/>
                  </a:lnTo>
                  <a:lnTo>
                    <a:pt x="211" y="200"/>
                  </a:lnTo>
                  <a:lnTo>
                    <a:pt x="220" y="204"/>
                  </a:lnTo>
                  <a:lnTo>
                    <a:pt x="228" y="207"/>
                  </a:lnTo>
                  <a:lnTo>
                    <a:pt x="234" y="211"/>
                  </a:lnTo>
                  <a:lnTo>
                    <a:pt x="238" y="214"/>
                  </a:lnTo>
                  <a:lnTo>
                    <a:pt x="239" y="215"/>
                  </a:lnTo>
                  <a:lnTo>
                    <a:pt x="253" y="196"/>
                  </a:lnTo>
                  <a:lnTo>
                    <a:pt x="251" y="195"/>
                  </a:lnTo>
                  <a:lnTo>
                    <a:pt x="245" y="190"/>
                  </a:lnTo>
                  <a:lnTo>
                    <a:pt x="237" y="186"/>
                  </a:lnTo>
                  <a:lnTo>
                    <a:pt x="227" y="181"/>
                  </a:lnTo>
                  <a:lnTo>
                    <a:pt x="214" y="177"/>
                  </a:lnTo>
                  <a:lnTo>
                    <a:pt x="200" y="175"/>
                  </a:lnTo>
                  <a:lnTo>
                    <a:pt x="185" y="175"/>
                  </a:lnTo>
                  <a:lnTo>
                    <a:pt x="171" y="179"/>
                  </a:lnTo>
                  <a:lnTo>
                    <a:pt x="163" y="182"/>
                  </a:lnTo>
                  <a:lnTo>
                    <a:pt x="155" y="188"/>
                  </a:lnTo>
                  <a:lnTo>
                    <a:pt x="148" y="194"/>
                  </a:lnTo>
                  <a:lnTo>
                    <a:pt x="143" y="202"/>
                  </a:lnTo>
                  <a:lnTo>
                    <a:pt x="138" y="211"/>
                  </a:lnTo>
                  <a:lnTo>
                    <a:pt x="133" y="221"/>
                  </a:lnTo>
                  <a:lnTo>
                    <a:pt x="130" y="233"/>
                  </a:lnTo>
                  <a:lnTo>
                    <a:pt x="126" y="245"/>
                  </a:lnTo>
                  <a:lnTo>
                    <a:pt x="121" y="265"/>
                  </a:lnTo>
                  <a:lnTo>
                    <a:pt x="114" y="281"/>
                  </a:lnTo>
                  <a:lnTo>
                    <a:pt x="104" y="293"/>
                  </a:lnTo>
                  <a:lnTo>
                    <a:pt x="93" y="301"/>
                  </a:lnTo>
                  <a:lnTo>
                    <a:pt x="87" y="303"/>
                  </a:lnTo>
                  <a:lnTo>
                    <a:pt x="80" y="304"/>
                  </a:lnTo>
                  <a:lnTo>
                    <a:pt x="74" y="304"/>
                  </a:lnTo>
                  <a:lnTo>
                    <a:pt x="70" y="304"/>
                  </a:lnTo>
                  <a:lnTo>
                    <a:pt x="64" y="303"/>
                  </a:lnTo>
                  <a:lnTo>
                    <a:pt x="59" y="302"/>
                  </a:lnTo>
                  <a:lnTo>
                    <a:pt x="56" y="301"/>
                  </a:lnTo>
                  <a:lnTo>
                    <a:pt x="53" y="299"/>
                  </a:lnTo>
                  <a:lnTo>
                    <a:pt x="46" y="295"/>
                  </a:lnTo>
                  <a:lnTo>
                    <a:pt x="39" y="288"/>
                  </a:lnTo>
                  <a:lnTo>
                    <a:pt x="34" y="280"/>
                  </a:lnTo>
                  <a:lnTo>
                    <a:pt x="30" y="270"/>
                  </a:lnTo>
                  <a:lnTo>
                    <a:pt x="24" y="240"/>
                  </a:lnTo>
                  <a:lnTo>
                    <a:pt x="25" y="204"/>
                  </a:lnTo>
                  <a:lnTo>
                    <a:pt x="33" y="167"/>
                  </a:lnTo>
                  <a:lnTo>
                    <a:pt x="48" y="129"/>
                  </a:lnTo>
                  <a:lnTo>
                    <a:pt x="59" y="105"/>
                  </a:lnTo>
                  <a:lnTo>
                    <a:pt x="66" y="84"/>
                  </a:lnTo>
                  <a:lnTo>
                    <a:pt x="72" y="66"/>
                  </a:lnTo>
                  <a:lnTo>
                    <a:pt x="74" y="50"/>
                  </a:lnTo>
                  <a:lnTo>
                    <a:pt x="74" y="36"/>
                  </a:lnTo>
                  <a:lnTo>
                    <a:pt x="74" y="24"/>
                  </a:lnTo>
                  <a:lnTo>
                    <a:pt x="73" y="14"/>
                  </a:lnTo>
                  <a:lnTo>
                    <a:pt x="71" y="6"/>
                  </a:lnTo>
                  <a:lnTo>
                    <a:pt x="70" y="0"/>
                  </a:lnTo>
                  <a:lnTo>
                    <a:pt x="47"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20"/>
            <p:cNvSpPr>
              <a:spLocks/>
            </p:cNvSpPr>
            <p:nvPr/>
          </p:nvSpPr>
          <p:spPr bwMode="auto">
            <a:xfrm>
              <a:off x="3975100" y="5091113"/>
              <a:ext cx="88900" cy="112713"/>
            </a:xfrm>
            <a:custGeom>
              <a:avLst/>
              <a:gdLst>
                <a:gd name="T0" fmla="*/ 96 w 112"/>
                <a:gd name="T1" fmla="*/ 0 h 142"/>
                <a:gd name="T2" fmla="*/ 0 w 112"/>
                <a:gd name="T3" fmla="*/ 0 h 142"/>
                <a:gd name="T4" fmla="*/ 0 w 112"/>
                <a:gd name="T5" fmla="*/ 142 h 142"/>
                <a:gd name="T6" fmla="*/ 112 w 112"/>
                <a:gd name="T7" fmla="*/ 142 h 142"/>
                <a:gd name="T8" fmla="*/ 112 w 112"/>
                <a:gd name="T9" fmla="*/ 0 h 142"/>
                <a:gd name="T10" fmla="*/ 96 w 112"/>
                <a:gd name="T11" fmla="*/ 0 h 142"/>
              </a:gdLst>
              <a:ahLst/>
              <a:cxnLst>
                <a:cxn ang="0">
                  <a:pos x="T0" y="T1"/>
                </a:cxn>
                <a:cxn ang="0">
                  <a:pos x="T2" y="T3"/>
                </a:cxn>
                <a:cxn ang="0">
                  <a:pos x="T4" y="T5"/>
                </a:cxn>
                <a:cxn ang="0">
                  <a:pos x="T6" y="T7"/>
                </a:cxn>
                <a:cxn ang="0">
                  <a:pos x="T8" y="T9"/>
                </a:cxn>
                <a:cxn ang="0">
                  <a:pos x="T10" y="T11"/>
                </a:cxn>
              </a:cxnLst>
              <a:rect l="0" t="0" r="r" b="b"/>
              <a:pathLst>
                <a:path w="112" h="142">
                  <a:moveTo>
                    <a:pt x="96" y="0"/>
                  </a:moveTo>
                  <a:lnTo>
                    <a:pt x="0" y="0"/>
                  </a:lnTo>
                  <a:lnTo>
                    <a:pt x="0" y="142"/>
                  </a:lnTo>
                  <a:lnTo>
                    <a:pt x="112" y="142"/>
                  </a:lnTo>
                  <a:lnTo>
                    <a:pt x="112" y="0"/>
                  </a:lnTo>
                  <a:lnTo>
                    <a:pt x="9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21"/>
            <p:cNvSpPr>
              <a:spLocks/>
            </p:cNvSpPr>
            <p:nvPr/>
          </p:nvSpPr>
          <p:spPr bwMode="auto">
            <a:xfrm>
              <a:off x="4002088" y="5116513"/>
              <a:ext cx="36513" cy="61913"/>
            </a:xfrm>
            <a:custGeom>
              <a:avLst/>
              <a:gdLst>
                <a:gd name="T0" fmla="*/ 47 w 47"/>
                <a:gd name="T1" fmla="*/ 0 h 77"/>
                <a:gd name="T2" fmla="*/ 47 w 47"/>
                <a:gd name="T3" fmla="*/ 17 h 77"/>
                <a:gd name="T4" fmla="*/ 47 w 47"/>
                <a:gd name="T5" fmla="*/ 38 h 77"/>
                <a:gd name="T6" fmla="*/ 47 w 47"/>
                <a:gd name="T7" fmla="*/ 59 h 77"/>
                <a:gd name="T8" fmla="*/ 47 w 47"/>
                <a:gd name="T9" fmla="*/ 77 h 77"/>
                <a:gd name="T10" fmla="*/ 42 w 47"/>
                <a:gd name="T11" fmla="*/ 77 h 77"/>
                <a:gd name="T12" fmla="*/ 36 w 47"/>
                <a:gd name="T13" fmla="*/ 77 h 77"/>
                <a:gd name="T14" fmla="*/ 30 w 47"/>
                <a:gd name="T15" fmla="*/ 77 h 77"/>
                <a:gd name="T16" fmla="*/ 24 w 47"/>
                <a:gd name="T17" fmla="*/ 77 h 77"/>
                <a:gd name="T18" fmla="*/ 17 w 47"/>
                <a:gd name="T19" fmla="*/ 77 h 77"/>
                <a:gd name="T20" fmla="*/ 12 w 47"/>
                <a:gd name="T21" fmla="*/ 77 h 77"/>
                <a:gd name="T22" fmla="*/ 6 w 47"/>
                <a:gd name="T23" fmla="*/ 77 h 77"/>
                <a:gd name="T24" fmla="*/ 0 w 47"/>
                <a:gd name="T25" fmla="*/ 77 h 77"/>
                <a:gd name="T26" fmla="*/ 0 w 47"/>
                <a:gd name="T27" fmla="*/ 59 h 77"/>
                <a:gd name="T28" fmla="*/ 0 w 47"/>
                <a:gd name="T29" fmla="*/ 38 h 77"/>
                <a:gd name="T30" fmla="*/ 0 w 47"/>
                <a:gd name="T31" fmla="*/ 17 h 77"/>
                <a:gd name="T32" fmla="*/ 0 w 47"/>
                <a:gd name="T33" fmla="*/ 0 h 77"/>
                <a:gd name="T34" fmla="*/ 6 w 47"/>
                <a:gd name="T35" fmla="*/ 0 h 77"/>
                <a:gd name="T36" fmla="*/ 12 w 47"/>
                <a:gd name="T37" fmla="*/ 0 h 77"/>
                <a:gd name="T38" fmla="*/ 17 w 47"/>
                <a:gd name="T39" fmla="*/ 0 h 77"/>
                <a:gd name="T40" fmla="*/ 24 w 47"/>
                <a:gd name="T41" fmla="*/ 0 h 77"/>
                <a:gd name="T42" fmla="*/ 30 w 47"/>
                <a:gd name="T43" fmla="*/ 0 h 77"/>
                <a:gd name="T44" fmla="*/ 36 w 47"/>
                <a:gd name="T45" fmla="*/ 0 h 77"/>
                <a:gd name="T46" fmla="*/ 42 w 47"/>
                <a:gd name="T47" fmla="*/ 0 h 77"/>
                <a:gd name="T48" fmla="*/ 47 w 47"/>
                <a:gd name="T49"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7" h="77">
                  <a:moveTo>
                    <a:pt x="47" y="0"/>
                  </a:moveTo>
                  <a:lnTo>
                    <a:pt x="47" y="17"/>
                  </a:lnTo>
                  <a:lnTo>
                    <a:pt x="47" y="38"/>
                  </a:lnTo>
                  <a:lnTo>
                    <a:pt x="47" y="59"/>
                  </a:lnTo>
                  <a:lnTo>
                    <a:pt x="47" y="77"/>
                  </a:lnTo>
                  <a:lnTo>
                    <a:pt x="42" y="77"/>
                  </a:lnTo>
                  <a:lnTo>
                    <a:pt x="36" y="77"/>
                  </a:lnTo>
                  <a:lnTo>
                    <a:pt x="30" y="77"/>
                  </a:lnTo>
                  <a:lnTo>
                    <a:pt x="24" y="77"/>
                  </a:lnTo>
                  <a:lnTo>
                    <a:pt x="17" y="77"/>
                  </a:lnTo>
                  <a:lnTo>
                    <a:pt x="12" y="77"/>
                  </a:lnTo>
                  <a:lnTo>
                    <a:pt x="6" y="77"/>
                  </a:lnTo>
                  <a:lnTo>
                    <a:pt x="0" y="77"/>
                  </a:lnTo>
                  <a:lnTo>
                    <a:pt x="0" y="59"/>
                  </a:lnTo>
                  <a:lnTo>
                    <a:pt x="0" y="38"/>
                  </a:lnTo>
                  <a:lnTo>
                    <a:pt x="0" y="17"/>
                  </a:lnTo>
                  <a:lnTo>
                    <a:pt x="0" y="0"/>
                  </a:lnTo>
                  <a:lnTo>
                    <a:pt x="6" y="0"/>
                  </a:lnTo>
                  <a:lnTo>
                    <a:pt x="12" y="0"/>
                  </a:lnTo>
                  <a:lnTo>
                    <a:pt x="17" y="0"/>
                  </a:lnTo>
                  <a:lnTo>
                    <a:pt x="24" y="0"/>
                  </a:lnTo>
                  <a:lnTo>
                    <a:pt x="30" y="0"/>
                  </a:lnTo>
                  <a:lnTo>
                    <a:pt x="36" y="0"/>
                  </a:lnTo>
                  <a:lnTo>
                    <a:pt x="42" y="0"/>
                  </a:lnTo>
                  <a:lnTo>
                    <a:pt x="47" y="0"/>
                  </a:lnTo>
                  <a:close/>
                </a:path>
              </a:pathLst>
            </a:custGeom>
            <a:solidFill>
              <a:srgbClr val="FF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0" name="Freeform 22"/>
            <p:cNvSpPr>
              <a:spLocks/>
            </p:cNvSpPr>
            <p:nvPr/>
          </p:nvSpPr>
          <p:spPr bwMode="auto">
            <a:xfrm>
              <a:off x="3971925" y="4995863"/>
              <a:ext cx="80963" cy="107950"/>
            </a:xfrm>
            <a:custGeom>
              <a:avLst/>
              <a:gdLst>
                <a:gd name="T0" fmla="*/ 0 w 103"/>
                <a:gd name="T1" fmla="*/ 2 h 136"/>
                <a:gd name="T2" fmla="*/ 8 w 103"/>
                <a:gd name="T3" fmla="*/ 34 h 136"/>
                <a:gd name="T4" fmla="*/ 9 w 103"/>
                <a:gd name="T5" fmla="*/ 34 h 136"/>
                <a:gd name="T6" fmla="*/ 13 w 103"/>
                <a:gd name="T7" fmla="*/ 33 h 136"/>
                <a:gd name="T8" fmla="*/ 16 w 103"/>
                <a:gd name="T9" fmla="*/ 33 h 136"/>
                <a:gd name="T10" fmla="*/ 22 w 103"/>
                <a:gd name="T11" fmla="*/ 33 h 136"/>
                <a:gd name="T12" fmla="*/ 28 w 103"/>
                <a:gd name="T13" fmla="*/ 33 h 136"/>
                <a:gd name="T14" fmla="*/ 34 w 103"/>
                <a:gd name="T15" fmla="*/ 35 h 136"/>
                <a:gd name="T16" fmla="*/ 40 w 103"/>
                <a:gd name="T17" fmla="*/ 38 h 136"/>
                <a:gd name="T18" fmla="*/ 46 w 103"/>
                <a:gd name="T19" fmla="*/ 43 h 136"/>
                <a:gd name="T20" fmla="*/ 58 w 103"/>
                <a:gd name="T21" fmla="*/ 57 h 136"/>
                <a:gd name="T22" fmla="*/ 66 w 103"/>
                <a:gd name="T23" fmla="*/ 78 h 136"/>
                <a:gd name="T24" fmla="*/ 69 w 103"/>
                <a:gd name="T25" fmla="*/ 103 h 136"/>
                <a:gd name="T26" fmla="*/ 69 w 103"/>
                <a:gd name="T27" fmla="*/ 134 h 136"/>
                <a:gd name="T28" fmla="*/ 102 w 103"/>
                <a:gd name="T29" fmla="*/ 136 h 136"/>
                <a:gd name="T30" fmla="*/ 103 w 103"/>
                <a:gd name="T31" fmla="*/ 116 h 136"/>
                <a:gd name="T32" fmla="*/ 102 w 103"/>
                <a:gd name="T33" fmla="*/ 97 h 136"/>
                <a:gd name="T34" fmla="*/ 99 w 103"/>
                <a:gd name="T35" fmla="*/ 80 h 136"/>
                <a:gd name="T36" fmla="*/ 96 w 103"/>
                <a:gd name="T37" fmla="*/ 65 h 136"/>
                <a:gd name="T38" fmla="*/ 90 w 103"/>
                <a:gd name="T39" fmla="*/ 50 h 136"/>
                <a:gd name="T40" fmla="*/ 84 w 103"/>
                <a:gd name="T41" fmla="*/ 38 h 136"/>
                <a:gd name="T42" fmla="*/ 76 w 103"/>
                <a:gd name="T43" fmla="*/ 27 h 136"/>
                <a:gd name="T44" fmla="*/ 67 w 103"/>
                <a:gd name="T45" fmla="*/ 18 h 136"/>
                <a:gd name="T46" fmla="*/ 55 w 103"/>
                <a:gd name="T47" fmla="*/ 10 h 136"/>
                <a:gd name="T48" fmla="*/ 45 w 103"/>
                <a:gd name="T49" fmla="*/ 5 h 136"/>
                <a:gd name="T50" fmla="*/ 34 w 103"/>
                <a:gd name="T51" fmla="*/ 2 h 136"/>
                <a:gd name="T52" fmla="*/ 23 w 103"/>
                <a:gd name="T53" fmla="*/ 0 h 136"/>
                <a:gd name="T54" fmla="*/ 15 w 103"/>
                <a:gd name="T55" fmla="*/ 0 h 136"/>
                <a:gd name="T56" fmla="*/ 7 w 103"/>
                <a:gd name="T57" fmla="*/ 0 h 136"/>
                <a:gd name="T58" fmla="*/ 2 w 103"/>
                <a:gd name="T59" fmla="*/ 2 h 136"/>
                <a:gd name="T60" fmla="*/ 0 w 103"/>
                <a:gd name="T61" fmla="*/ 2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3" h="136">
                  <a:moveTo>
                    <a:pt x="0" y="2"/>
                  </a:moveTo>
                  <a:lnTo>
                    <a:pt x="8" y="34"/>
                  </a:lnTo>
                  <a:lnTo>
                    <a:pt x="9" y="34"/>
                  </a:lnTo>
                  <a:lnTo>
                    <a:pt x="13" y="33"/>
                  </a:lnTo>
                  <a:lnTo>
                    <a:pt x="16" y="33"/>
                  </a:lnTo>
                  <a:lnTo>
                    <a:pt x="22" y="33"/>
                  </a:lnTo>
                  <a:lnTo>
                    <a:pt x="28" y="33"/>
                  </a:lnTo>
                  <a:lnTo>
                    <a:pt x="34" y="35"/>
                  </a:lnTo>
                  <a:lnTo>
                    <a:pt x="40" y="38"/>
                  </a:lnTo>
                  <a:lnTo>
                    <a:pt x="46" y="43"/>
                  </a:lnTo>
                  <a:lnTo>
                    <a:pt x="58" y="57"/>
                  </a:lnTo>
                  <a:lnTo>
                    <a:pt x="66" y="78"/>
                  </a:lnTo>
                  <a:lnTo>
                    <a:pt x="69" y="103"/>
                  </a:lnTo>
                  <a:lnTo>
                    <a:pt x="69" y="134"/>
                  </a:lnTo>
                  <a:lnTo>
                    <a:pt x="102" y="136"/>
                  </a:lnTo>
                  <a:lnTo>
                    <a:pt x="103" y="116"/>
                  </a:lnTo>
                  <a:lnTo>
                    <a:pt x="102" y="97"/>
                  </a:lnTo>
                  <a:lnTo>
                    <a:pt x="99" y="80"/>
                  </a:lnTo>
                  <a:lnTo>
                    <a:pt x="96" y="65"/>
                  </a:lnTo>
                  <a:lnTo>
                    <a:pt x="90" y="50"/>
                  </a:lnTo>
                  <a:lnTo>
                    <a:pt x="84" y="38"/>
                  </a:lnTo>
                  <a:lnTo>
                    <a:pt x="76" y="27"/>
                  </a:lnTo>
                  <a:lnTo>
                    <a:pt x="67" y="18"/>
                  </a:lnTo>
                  <a:lnTo>
                    <a:pt x="55" y="10"/>
                  </a:lnTo>
                  <a:lnTo>
                    <a:pt x="45" y="5"/>
                  </a:lnTo>
                  <a:lnTo>
                    <a:pt x="34" y="2"/>
                  </a:lnTo>
                  <a:lnTo>
                    <a:pt x="23" y="0"/>
                  </a:lnTo>
                  <a:lnTo>
                    <a:pt x="15" y="0"/>
                  </a:lnTo>
                  <a:lnTo>
                    <a:pt x="7" y="0"/>
                  </a:lnTo>
                  <a:lnTo>
                    <a:pt x="2" y="2"/>
                  </a:lnTo>
                  <a:lnTo>
                    <a:pt x="0"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81" name="Grupo 180"/>
          <p:cNvGrpSpPr/>
          <p:nvPr/>
        </p:nvGrpSpPr>
        <p:grpSpPr>
          <a:xfrm flipH="1">
            <a:off x="7669624" y="2118246"/>
            <a:ext cx="504056" cy="893465"/>
            <a:chOff x="4499992" y="5387405"/>
            <a:chExt cx="201613" cy="457200"/>
          </a:xfrm>
        </p:grpSpPr>
        <p:sp>
          <p:nvSpPr>
            <p:cNvPr id="182" name="Freeform 19"/>
            <p:cNvSpPr>
              <a:spLocks/>
            </p:cNvSpPr>
            <p:nvPr/>
          </p:nvSpPr>
          <p:spPr bwMode="auto">
            <a:xfrm>
              <a:off x="4499992" y="5584255"/>
              <a:ext cx="201613" cy="260350"/>
            </a:xfrm>
            <a:custGeom>
              <a:avLst/>
              <a:gdLst>
                <a:gd name="T0" fmla="*/ 48 w 253"/>
                <a:gd name="T1" fmla="*/ 11 h 328"/>
                <a:gd name="T2" fmla="*/ 50 w 253"/>
                <a:gd name="T3" fmla="*/ 49 h 328"/>
                <a:gd name="T4" fmla="*/ 27 w 253"/>
                <a:gd name="T5" fmla="*/ 119 h 328"/>
                <a:gd name="T6" fmla="*/ 10 w 253"/>
                <a:gd name="T7" fmla="*/ 161 h 328"/>
                <a:gd name="T8" fmla="*/ 1 w 253"/>
                <a:gd name="T9" fmla="*/ 203 h 328"/>
                <a:gd name="T10" fmla="*/ 0 w 253"/>
                <a:gd name="T11" fmla="*/ 242 h 328"/>
                <a:gd name="T12" fmla="*/ 6 w 253"/>
                <a:gd name="T13" fmla="*/ 278 h 328"/>
                <a:gd name="T14" fmla="*/ 12 w 253"/>
                <a:gd name="T15" fmla="*/ 293 h 328"/>
                <a:gd name="T16" fmla="*/ 21 w 253"/>
                <a:gd name="T17" fmla="*/ 304 h 328"/>
                <a:gd name="T18" fmla="*/ 31 w 253"/>
                <a:gd name="T19" fmla="*/ 314 h 328"/>
                <a:gd name="T20" fmla="*/ 42 w 253"/>
                <a:gd name="T21" fmla="*/ 321 h 328"/>
                <a:gd name="T22" fmla="*/ 58 w 253"/>
                <a:gd name="T23" fmla="*/ 327 h 328"/>
                <a:gd name="T24" fmla="*/ 74 w 253"/>
                <a:gd name="T25" fmla="*/ 328 h 328"/>
                <a:gd name="T26" fmla="*/ 89 w 253"/>
                <a:gd name="T27" fmla="*/ 327 h 328"/>
                <a:gd name="T28" fmla="*/ 103 w 253"/>
                <a:gd name="T29" fmla="*/ 323 h 328"/>
                <a:gd name="T30" fmla="*/ 119 w 253"/>
                <a:gd name="T31" fmla="*/ 311 h 328"/>
                <a:gd name="T32" fmla="*/ 132 w 253"/>
                <a:gd name="T33" fmla="*/ 296 h 328"/>
                <a:gd name="T34" fmla="*/ 143 w 253"/>
                <a:gd name="T35" fmla="*/ 275 h 328"/>
                <a:gd name="T36" fmla="*/ 149 w 253"/>
                <a:gd name="T37" fmla="*/ 250 h 328"/>
                <a:gd name="T38" fmla="*/ 162 w 253"/>
                <a:gd name="T39" fmla="*/ 217 h 328"/>
                <a:gd name="T40" fmla="*/ 181 w 253"/>
                <a:gd name="T41" fmla="*/ 200 h 328"/>
                <a:gd name="T42" fmla="*/ 200 w 253"/>
                <a:gd name="T43" fmla="*/ 199 h 328"/>
                <a:gd name="T44" fmla="*/ 220 w 253"/>
                <a:gd name="T45" fmla="*/ 204 h 328"/>
                <a:gd name="T46" fmla="*/ 234 w 253"/>
                <a:gd name="T47" fmla="*/ 211 h 328"/>
                <a:gd name="T48" fmla="*/ 239 w 253"/>
                <a:gd name="T49" fmla="*/ 215 h 328"/>
                <a:gd name="T50" fmla="*/ 251 w 253"/>
                <a:gd name="T51" fmla="*/ 195 h 328"/>
                <a:gd name="T52" fmla="*/ 237 w 253"/>
                <a:gd name="T53" fmla="*/ 186 h 328"/>
                <a:gd name="T54" fmla="*/ 214 w 253"/>
                <a:gd name="T55" fmla="*/ 177 h 328"/>
                <a:gd name="T56" fmla="*/ 185 w 253"/>
                <a:gd name="T57" fmla="*/ 175 h 328"/>
                <a:gd name="T58" fmla="*/ 163 w 253"/>
                <a:gd name="T59" fmla="*/ 182 h 328"/>
                <a:gd name="T60" fmla="*/ 148 w 253"/>
                <a:gd name="T61" fmla="*/ 194 h 328"/>
                <a:gd name="T62" fmla="*/ 138 w 253"/>
                <a:gd name="T63" fmla="*/ 211 h 328"/>
                <a:gd name="T64" fmla="*/ 130 w 253"/>
                <a:gd name="T65" fmla="*/ 233 h 328"/>
                <a:gd name="T66" fmla="*/ 121 w 253"/>
                <a:gd name="T67" fmla="*/ 265 h 328"/>
                <a:gd name="T68" fmla="*/ 104 w 253"/>
                <a:gd name="T69" fmla="*/ 293 h 328"/>
                <a:gd name="T70" fmla="*/ 87 w 253"/>
                <a:gd name="T71" fmla="*/ 303 h 328"/>
                <a:gd name="T72" fmla="*/ 74 w 253"/>
                <a:gd name="T73" fmla="*/ 304 h 328"/>
                <a:gd name="T74" fmla="*/ 64 w 253"/>
                <a:gd name="T75" fmla="*/ 303 h 328"/>
                <a:gd name="T76" fmla="*/ 56 w 253"/>
                <a:gd name="T77" fmla="*/ 301 h 328"/>
                <a:gd name="T78" fmla="*/ 46 w 253"/>
                <a:gd name="T79" fmla="*/ 295 h 328"/>
                <a:gd name="T80" fmla="*/ 34 w 253"/>
                <a:gd name="T81" fmla="*/ 280 h 328"/>
                <a:gd name="T82" fmla="*/ 24 w 253"/>
                <a:gd name="T83" fmla="*/ 240 h 328"/>
                <a:gd name="T84" fmla="*/ 33 w 253"/>
                <a:gd name="T85" fmla="*/ 167 h 328"/>
                <a:gd name="T86" fmla="*/ 59 w 253"/>
                <a:gd name="T87" fmla="*/ 105 h 328"/>
                <a:gd name="T88" fmla="*/ 72 w 253"/>
                <a:gd name="T89" fmla="*/ 66 h 328"/>
                <a:gd name="T90" fmla="*/ 74 w 253"/>
                <a:gd name="T91" fmla="*/ 36 h 328"/>
                <a:gd name="T92" fmla="*/ 73 w 253"/>
                <a:gd name="T93" fmla="*/ 14 h 328"/>
                <a:gd name="T94" fmla="*/ 70 w 253"/>
                <a:gd name="T95" fmla="*/ 0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53" h="328">
                  <a:moveTo>
                    <a:pt x="47" y="5"/>
                  </a:moveTo>
                  <a:lnTo>
                    <a:pt x="48" y="11"/>
                  </a:lnTo>
                  <a:lnTo>
                    <a:pt x="50" y="27"/>
                  </a:lnTo>
                  <a:lnTo>
                    <a:pt x="50" y="49"/>
                  </a:lnTo>
                  <a:lnTo>
                    <a:pt x="43" y="78"/>
                  </a:lnTo>
                  <a:lnTo>
                    <a:pt x="27" y="119"/>
                  </a:lnTo>
                  <a:lnTo>
                    <a:pt x="18" y="139"/>
                  </a:lnTo>
                  <a:lnTo>
                    <a:pt x="10" y="161"/>
                  </a:lnTo>
                  <a:lnTo>
                    <a:pt x="4" y="182"/>
                  </a:lnTo>
                  <a:lnTo>
                    <a:pt x="1" y="203"/>
                  </a:lnTo>
                  <a:lnTo>
                    <a:pt x="0" y="223"/>
                  </a:lnTo>
                  <a:lnTo>
                    <a:pt x="0" y="242"/>
                  </a:lnTo>
                  <a:lnTo>
                    <a:pt x="2" y="260"/>
                  </a:lnTo>
                  <a:lnTo>
                    <a:pt x="6" y="278"/>
                  </a:lnTo>
                  <a:lnTo>
                    <a:pt x="9" y="286"/>
                  </a:lnTo>
                  <a:lnTo>
                    <a:pt x="12" y="293"/>
                  </a:lnTo>
                  <a:lnTo>
                    <a:pt x="17" y="298"/>
                  </a:lnTo>
                  <a:lnTo>
                    <a:pt x="21" y="304"/>
                  </a:lnTo>
                  <a:lnTo>
                    <a:pt x="26" y="310"/>
                  </a:lnTo>
                  <a:lnTo>
                    <a:pt x="31" y="314"/>
                  </a:lnTo>
                  <a:lnTo>
                    <a:pt x="36" y="318"/>
                  </a:lnTo>
                  <a:lnTo>
                    <a:pt x="42" y="321"/>
                  </a:lnTo>
                  <a:lnTo>
                    <a:pt x="50" y="325"/>
                  </a:lnTo>
                  <a:lnTo>
                    <a:pt x="58" y="327"/>
                  </a:lnTo>
                  <a:lnTo>
                    <a:pt x="66" y="328"/>
                  </a:lnTo>
                  <a:lnTo>
                    <a:pt x="74" y="328"/>
                  </a:lnTo>
                  <a:lnTo>
                    <a:pt x="81" y="328"/>
                  </a:lnTo>
                  <a:lnTo>
                    <a:pt x="89" y="327"/>
                  </a:lnTo>
                  <a:lnTo>
                    <a:pt x="96" y="325"/>
                  </a:lnTo>
                  <a:lnTo>
                    <a:pt x="103" y="323"/>
                  </a:lnTo>
                  <a:lnTo>
                    <a:pt x="111" y="318"/>
                  </a:lnTo>
                  <a:lnTo>
                    <a:pt x="119" y="311"/>
                  </a:lnTo>
                  <a:lnTo>
                    <a:pt x="126" y="304"/>
                  </a:lnTo>
                  <a:lnTo>
                    <a:pt x="132" y="296"/>
                  </a:lnTo>
                  <a:lnTo>
                    <a:pt x="138" y="286"/>
                  </a:lnTo>
                  <a:lnTo>
                    <a:pt x="143" y="275"/>
                  </a:lnTo>
                  <a:lnTo>
                    <a:pt x="146" y="263"/>
                  </a:lnTo>
                  <a:lnTo>
                    <a:pt x="149" y="250"/>
                  </a:lnTo>
                  <a:lnTo>
                    <a:pt x="155" y="232"/>
                  </a:lnTo>
                  <a:lnTo>
                    <a:pt x="162" y="217"/>
                  </a:lnTo>
                  <a:lnTo>
                    <a:pt x="170" y="206"/>
                  </a:lnTo>
                  <a:lnTo>
                    <a:pt x="181" y="200"/>
                  </a:lnTo>
                  <a:lnTo>
                    <a:pt x="191" y="198"/>
                  </a:lnTo>
                  <a:lnTo>
                    <a:pt x="200" y="199"/>
                  </a:lnTo>
                  <a:lnTo>
                    <a:pt x="211" y="200"/>
                  </a:lnTo>
                  <a:lnTo>
                    <a:pt x="220" y="204"/>
                  </a:lnTo>
                  <a:lnTo>
                    <a:pt x="228" y="207"/>
                  </a:lnTo>
                  <a:lnTo>
                    <a:pt x="234" y="211"/>
                  </a:lnTo>
                  <a:lnTo>
                    <a:pt x="238" y="214"/>
                  </a:lnTo>
                  <a:lnTo>
                    <a:pt x="239" y="215"/>
                  </a:lnTo>
                  <a:lnTo>
                    <a:pt x="253" y="196"/>
                  </a:lnTo>
                  <a:lnTo>
                    <a:pt x="251" y="195"/>
                  </a:lnTo>
                  <a:lnTo>
                    <a:pt x="245" y="190"/>
                  </a:lnTo>
                  <a:lnTo>
                    <a:pt x="237" y="186"/>
                  </a:lnTo>
                  <a:lnTo>
                    <a:pt x="227" y="181"/>
                  </a:lnTo>
                  <a:lnTo>
                    <a:pt x="214" y="177"/>
                  </a:lnTo>
                  <a:lnTo>
                    <a:pt x="200" y="175"/>
                  </a:lnTo>
                  <a:lnTo>
                    <a:pt x="185" y="175"/>
                  </a:lnTo>
                  <a:lnTo>
                    <a:pt x="171" y="179"/>
                  </a:lnTo>
                  <a:lnTo>
                    <a:pt x="163" y="182"/>
                  </a:lnTo>
                  <a:lnTo>
                    <a:pt x="155" y="188"/>
                  </a:lnTo>
                  <a:lnTo>
                    <a:pt x="148" y="194"/>
                  </a:lnTo>
                  <a:lnTo>
                    <a:pt x="143" y="202"/>
                  </a:lnTo>
                  <a:lnTo>
                    <a:pt x="138" y="211"/>
                  </a:lnTo>
                  <a:lnTo>
                    <a:pt x="133" y="221"/>
                  </a:lnTo>
                  <a:lnTo>
                    <a:pt x="130" y="233"/>
                  </a:lnTo>
                  <a:lnTo>
                    <a:pt x="126" y="245"/>
                  </a:lnTo>
                  <a:lnTo>
                    <a:pt x="121" y="265"/>
                  </a:lnTo>
                  <a:lnTo>
                    <a:pt x="114" y="281"/>
                  </a:lnTo>
                  <a:lnTo>
                    <a:pt x="104" y="293"/>
                  </a:lnTo>
                  <a:lnTo>
                    <a:pt x="93" y="301"/>
                  </a:lnTo>
                  <a:lnTo>
                    <a:pt x="87" y="303"/>
                  </a:lnTo>
                  <a:lnTo>
                    <a:pt x="80" y="304"/>
                  </a:lnTo>
                  <a:lnTo>
                    <a:pt x="74" y="304"/>
                  </a:lnTo>
                  <a:lnTo>
                    <a:pt x="70" y="304"/>
                  </a:lnTo>
                  <a:lnTo>
                    <a:pt x="64" y="303"/>
                  </a:lnTo>
                  <a:lnTo>
                    <a:pt x="59" y="302"/>
                  </a:lnTo>
                  <a:lnTo>
                    <a:pt x="56" y="301"/>
                  </a:lnTo>
                  <a:lnTo>
                    <a:pt x="53" y="299"/>
                  </a:lnTo>
                  <a:lnTo>
                    <a:pt x="46" y="295"/>
                  </a:lnTo>
                  <a:lnTo>
                    <a:pt x="39" y="288"/>
                  </a:lnTo>
                  <a:lnTo>
                    <a:pt x="34" y="280"/>
                  </a:lnTo>
                  <a:lnTo>
                    <a:pt x="30" y="270"/>
                  </a:lnTo>
                  <a:lnTo>
                    <a:pt x="24" y="240"/>
                  </a:lnTo>
                  <a:lnTo>
                    <a:pt x="25" y="204"/>
                  </a:lnTo>
                  <a:lnTo>
                    <a:pt x="33" y="167"/>
                  </a:lnTo>
                  <a:lnTo>
                    <a:pt x="48" y="129"/>
                  </a:lnTo>
                  <a:lnTo>
                    <a:pt x="59" y="105"/>
                  </a:lnTo>
                  <a:lnTo>
                    <a:pt x="66" y="84"/>
                  </a:lnTo>
                  <a:lnTo>
                    <a:pt x="72" y="66"/>
                  </a:lnTo>
                  <a:lnTo>
                    <a:pt x="74" y="50"/>
                  </a:lnTo>
                  <a:lnTo>
                    <a:pt x="74" y="36"/>
                  </a:lnTo>
                  <a:lnTo>
                    <a:pt x="74" y="24"/>
                  </a:lnTo>
                  <a:lnTo>
                    <a:pt x="73" y="14"/>
                  </a:lnTo>
                  <a:lnTo>
                    <a:pt x="71" y="6"/>
                  </a:lnTo>
                  <a:lnTo>
                    <a:pt x="70" y="0"/>
                  </a:lnTo>
                  <a:lnTo>
                    <a:pt x="47"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Freeform 20"/>
            <p:cNvSpPr>
              <a:spLocks/>
            </p:cNvSpPr>
            <p:nvPr/>
          </p:nvSpPr>
          <p:spPr bwMode="auto">
            <a:xfrm>
              <a:off x="4507929" y="5482655"/>
              <a:ext cx="88900" cy="112713"/>
            </a:xfrm>
            <a:custGeom>
              <a:avLst/>
              <a:gdLst>
                <a:gd name="T0" fmla="*/ 96 w 112"/>
                <a:gd name="T1" fmla="*/ 0 h 142"/>
                <a:gd name="T2" fmla="*/ 0 w 112"/>
                <a:gd name="T3" fmla="*/ 0 h 142"/>
                <a:gd name="T4" fmla="*/ 0 w 112"/>
                <a:gd name="T5" fmla="*/ 142 h 142"/>
                <a:gd name="T6" fmla="*/ 112 w 112"/>
                <a:gd name="T7" fmla="*/ 142 h 142"/>
                <a:gd name="T8" fmla="*/ 112 w 112"/>
                <a:gd name="T9" fmla="*/ 0 h 142"/>
                <a:gd name="T10" fmla="*/ 96 w 112"/>
                <a:gd name="T11" fmla="*/ 0 h 142"/>
              </a:gdLst>
              <a:ahLst/>
              <a:cxnLst>
                <a:cxn ang="0">
                  <a:pos x="T0" y="T1"/>
                </a:cxn>
                <a:cxn ang="0">
                  <a:pos x="T2" y="T3"/>
                </a:cxn>
                <a:cxn ang="0">
                  <a:pos x="T4" y="T5"/>
                </a:cxn>
                <a:cxn ang="0">
                  <a:pos x="T6" y="T7"/>
                </a:cxn>
                <a:cxn ang="0">
                  <a:pos x="T8" y="T9"/>
                </a:cxn>
                <a:cxn ang="0">
                  <a:pos x="T10" y="T11"/>
                </a:cxn>
              </a:cxnLst>
              <a:rect l="0" t="0" r="r" b="b"/>
              <a:pathLst>
                <a:path w="112" h="142">
                  <a:moveTo>
                    <a:pt x="96" y="0"/>
                  </a:moveTo>
                  <a:lnTo>
                    <a:pt x="0" y="0"/>
                  </a:lnTo>
                  <a:lnTo>
                    <a:pt x="0" y="142"/>
                  </a:lnTo>
                  <a:lnTo>
                    <a:pt x="112" y="142"/>
                  </a:lnTo>
                  <a:lnTo>
                    <a:pt x="112" y="0"/>
                  </a:lnTo>
                  <a:lnTo>
                    <a:pt x="9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Freeform 21"/>
            <p:cNvSpPr>
              <a:spLocks/>
            </p:cNvSpPr>
            <p:nvPr/>
          </p:nvSpPr>
          <p:spPr bwMode="auto">
            <a:xfrm>
              <a:off x="4534917" y="5508055"/>
              <a:ext cx="36513" cy="61913"/>
            </a:xfrm>
            <a:custGeom>
              <a:avLst/>
              <a:gdLst>
                <a:gd name="T0" fmla="*/ 47 w 47"/>
                <a:gd name="T1" fmla="*/ 0 h 77"/>
                <a:gd name="T2" fmla="*/ 47 w 47"/>
                <a:gd name="T3" fmla="*/ 17 h 77"/>
                <a:gd name="T4" fmla="*/ 47 w 47"/>
                <a:gd name="T5" fmla="*/ 38 h 77"/>
                <a:gd name="T6" fmla="*/ 47 w 47"/>
                <a:gd name="T7" fmla="*/ 59 h 77"/>
                <a:gd name="T8" fmla="*/ 47 w 47"/>
                <a:gd name="T9" fmla="*/ 77 h 77"/>
                <a:gd name="T10" fmla="*/ 42 w 47"/>
                <a:gd name="T11" fmla="*/ 77 h 77"/>
                <a:gd name="T12" fmla="*/ 36 w 47"/>
                <a:gd name="T13" fmla="*/ 77 h 77"/>
                <a:gd name="T14" fmla="*/ 30 w 47"/>
                <a:gd name="T15" fmla="*/ 77 h 77"/>
                <a:gd name="T16" fmla="*/ 24 w 47"/>
                <a:gd name="T17" fmla="*/ 77 h 77"/>
                <a:gd name="T18" fmla="*/ 17 w 47"/>
                <a:gd name="T19" fmla="*/ 77 h 77"/>
                <a:gd name="T20" fmla="*/ 12 w 47"/>
                <a:gd name="T21" fmla="*/ 77 h 77"/>
                <a:gd name="T22" fmla="*/ 6 w 47"/>
                <a:gd name="T23" fmla="*/ 77 h 77"/>
                <a:gd name="T24" fmla="*/ 0 w 47"/>
                <a:gd name="T25" fmla="*/ 77 h 77"/>
                <a:gd name="T26" fmla="*/ 0 w 47"/>
                <a:gd name="T27" fmla="*/ 59 h 77"/>
                <a:gd name="T28" fmla="*/ 0 w 47"/>
                <a:gd name="T29" fmla="*/ 38 h 77"/>
                <a:gd name="T30" fmla="*/ 0 w 47"/>
                <a:gd name="T31" fmla="*/ 17 h 77"/>
                <a:gd name="T32" fmla="*/ 0 w 47"/>
                <a:gd name="T33" fmla="*/ 0 h 77"/>
                <a:gd name="T34" fmla="*/ 6 w 47"/>
                <a:gd name="T35" fmla="*/ 0 h 77"/>
                <a:gd name="T36" fmla="*/ 12 w 47"/>
                <a:gd name="T37" fmla="*/ 0 h 77"/>
                <a:gd name="T38" fmla="*/ 17 w 47"/>
                <a:gd name="T39" fmla="*/ 0 h 77"/>
                <a:gd name="T40" fmla="*/ 24 w 47"/>
                <a:gd name="T41" fmla="*/ 0 h 77"/>
                <a:gd name="T42" fmla="*/ 30 w 47"/>
                <a:gd name="T43" fmla="*/ 0 h 77"/>
                <a:gd name="T44" fmla="*/ 36 w 47"/>
                <a:gd name="T45" fmla="*/ 0 h 77"/>
                <a:gd name="T46" fmla="*/ 42 w 47"/>
                <a:gd name="T47" fmla="*/ 0 h 77"/>
                <a:gd name="T48" fmla="*/ 47 w 47"/>
                <a:gd name="T49"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7" h="77">
                  <a:moveTo>
                    <a:pt x="47" y="0"/>
                  </a:moveTo>
                  <a:lnTo>
                    <a:pt x="47" y="17"/>
                  </a:lnTo>
                  <a:lnTo>
                    <a:pt x="47" y="38"/>
                  </a:lnTo>
                  <a:lnTo>
                    <a:pt x="47" y="59"/>
                  </a:lnTo>
                  <a:lnTo>
                    <a:pt x="47" y="77"/>
                  </a:lnTo>
                  <a:lnTo>
                    <a:pt x="42" y="77"/>
                  </a:lnTo>
                  <a:lnTo>
                    <a:pt x="36" y="77"/>
                  </a:lnTo>
                  <a:lnTo>
                    <a:pt x="30" y="77"/>
                  </a:lnTo>
                  <a:lnTo>
                    <a:pt x="24" y="77"/>
                  </a:lnTo>
                  <a:lnTo>
                    <a:pt x="17" y="77"/>
                  </a:lnTo>
                  <a:lnTo>
                    <a:pt x="12" y="77"/>
                  </a:lnTo>
                  <a:lnTo>
                    <a:pt x="6" y="77"/>
                  </a:lnTo>
                  <a:lnTo>
                    <a:pt x="0" y="77"/>
                  </a:lnTo>
                  <a:lnTo>
                    <a:pt x="0" y="59"/>
                  </a:lnTo>
                  <a:lnTo>
                    <a:pt x="0" y="38"/>
                  </a:lnTo>
                  <a:lnTo>
                    <a:pt x="0" y="17"/>
                  </a:lnTo>
                  <a:lnTo>
                    <a:pt x="0" y="0"/>
                  </a:lnTo>
                  <a:lnTo>
                    <a:pt x="6" y="0"/>
                  </a:lnTo>
                  <a:lnTo>
                    <a:pt x="12" y="0"/>
                  </a:lnTo>
                  <a:lnTo>
                    <a:pt x="17" y="0"/>
                  </a:lnTo>
                  <a:lnTo>
                    <a:pt x="24" y="0"/>
                  </a:lnTo>
                  <a:lnTo>
                    <a:pt x="30" y="0"/>
                  </a:lnTo>
                  <a:lnTo>
                    <a:pt x="36" y="0"/>
                  </a:lnTo>
                  <a:lnTo>
                    <a:pt x="42" y="0"/>
                  </a:lnTo>
                  <a:lnTo>
                    <a:pt x="47" y="0"/>
                  </a:lnTo>
                  <a:close/>
                </a:path>
              </a:pathLst>
            </a:custGeom>
            <a:solidFill>
              <a:srgbClr val="002060"/>
            </a:solidFill>
            <a:ln>
              <a:noFill/>
            </a:ln>
          </p:spPr>
          <p:txBody>
            <a:bodyPr vert="horz" wrap="square" lIns="91440" tIns="45720" rIns="91440" bIns="45720" numCol="1" anchor="t" anchorCtr="0" compatLnSpc="1">
              <a:prstTxWarp prst="textNoShape">
                <a:avLst/>
              </a:prstTxWarp>
            </a:bodyPr>
            <a:lstStyle/>
            <a:p>
              <a:endParaRPr lang="en-US"/>
            </a:p>
          </p:txBody>
        </p:sp>
        <p:sp>
          <p:nvSpPr>
            <p:cNvPr id="185" name="Freeform 22"/>
            <p:cNvSpPr>
              <a:spLocks/>
            </p:cNvSpPr>
            <p:nvPr/>
          </p:nvSpPr>
          <p:spPr bwMode="auto">
            <a:xfrm>
              <a:off x="4504754" y="5387405"/>
              <a:ext cx="80963" cy="107950"/>
            </a:xfrm>
            <a:custGeom>
              <a:avLst/>
              <a:gdLst>
                <a:gd name="T0" fmla="*/ 0 w 103"/>
                <a:gd name="T1" fmla="*/ 2 h 136"/>
                <a:gd name="T2" fmla="*/ 8 w 103"/>
                <a:gd name="T3" fmla="*/ 34 h 136"/>
                <a:gd name="T4" fmla="*/ 9 w 103"/>
                <a:gd name="T5" fmla="*/ 34 h 136"/>
                <a:gd name="T6" fmla="*/ 13 w 103"/>
                <a:gd name="T7" fmla="*/ 33 h 136"/>
                <a:gd name="T8" fmla="*/ 16 w 103"/>
                <a:gd name="T9" fmla="*/ 33 h 136"/>
                <a:gd name="T10" fmla="*/ 22 w 103"/>
                <a:gd name="T11" fmla="*/ 33 h 136"/>
                <a:gd name="T12" fmla="*/ 28 w 103"/>
                <a:gd name="T13" fmla="*/ 33 h 136"/>
                <a:gd name="T14" fmla="*/ 34 w 103"/>
                <a:gd name="T15" fmla="*/ 35 h 136"/>
                <a:gd name="T16" fmla="*/ 40 w 103"/>
                <a:gd name="T17" fmla="*/ 38 h 136"/>
                <a:gd name="T18" fmla="*/ 46 w 103"/>
                <a:gd name="T19" fmla="*/ 43 h 136"/>
                <a:gd name="T20" fmla="*/ 58 w 103"/>
                <a:gd name="T21" fmla="*/ 57 h 136"/>
                <a:gd name="T22" fmla="*/ 66 w 103"/>
                <a:gd name="T23" fmla="*/ 78 h 136"/>
                <a:gd name="T24" fmla="*/ 69 w 103"/>
                <a:gd name="T25" fmla="*/ 103 h 136"/>
                <a:gd name="T26" fmla="*/ 69 w 103"/>
                <a:gd name="T27" fmla="*/ 134 h 136"/>
                <a:gd name="T28" fmla="*/ 102 w 103"/>
                <a:gd name="T29" fmla="*/ 136 h 136"/>
                <a:gd name="T30" fmla="*/ 103 w 103"/>
                <a:gd name="T31" fmla="*/ 116 h 136"/>
                <a:gd name="T32" fmla="*/ 102 w 103"/>
                <a:gd name="T33" fmla="*/ 97 h 136"/>
                <a:gd name="T34" fmla="*/ 99 w 103"/>
                <a:gd name="T35" fmla="*/ 80 h 136"/>
                <a:gd name="T36" fmla="*/ 96 w 103"/>
                <a:gd name="T37" fmla="*/ 65 h 136"/>
                <a:gd name="T38" fmla="*/ 90 w 103"/>
                <a:gd name="T39" fmla="*/ 50 h 136"/>
                <a:gd name="T40" fmla="*/ 84 w 103"/>
                <a:gd name="T41" fmla="*/ 38 h 136"/>
                <a:gd name="T42" fmla="*/ 76 w 103"/>
                <a:gd name="T43" fmla="*/ 27 h 136"/>
                <a:gd name="T44" fmla="*/ 67 w 103"/>
                <a:gd name="T45" fmla="*/ 18 h 136"/>
                <a:gd name="T46" fmla="*/ 55 w 103"/>
                <a:gd name="T47" fmla="*/ 10 h 136"/>
                <a:gd name="T48" fmla="*/ 45 w 103"/>
                <a:gd name="T49" fmla="*/ 5 h 136"/>
                <a:gd name="T50" fmla="*/ 34 w 103"/>
                <a:gd name="T51" fmla="*/ 2 h 136"/>
                <a:gd name="T52" fmla="*/ 23 w 103"/>
                <a:gd name="T53" fmla="*/ 0 h 136"/>
                <a:gd name="T54" fmla="*/ 15 w 103"/>
                <a:gd name="T55" fmla="*/ 0 h 136"/>
                <a:gd name="T56" fmla="*/ 7 w 103"/>
                <a:gd name="T57" fmla="*/ 0 h 136"/>
                <a:gd name="T58" fmla="*/ 2 w 103"/>
                <a:gd name="T59" fmla="*/ 2 h 136"/>
                <a:gd name="T60" fmla="*/ 0 w 103"/>
                <a:gd name="T61" fmla="*/ 2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3" h="136">
                  <a:moveTo>
                    <a:pt x="0" y="2"/>
                  </a:moveTo>
                  <a:lnTo>
                    <a:pt x="8" y="34"/>
                  </a:lnTo>
                  <a:lnTo>
                    <a:pt x="9" y="34"/>
                  </a:lnTo>
                  <a:lnTo>
                    <a:pt x="13" y="33"/>
                  </a:lnTo>
                  <a:lnTo>
                    <a:pt x="16" y="33"/>
                  </a:lnTo>
                  <a:lnTo>
                    <a:pt x="22" y="33"/>
                  </a:lnTo>
                  <a:lnTo>
                    <a:pt x="28" y="33"/>
                  </a:lnTo>
                  <a:lnTo>
                    <a:pt x="34" y="35"/>
                  </a:lnTo>
                  <a:lnTo>
                    <a:pt x="40" y="38"/>
                  </a:lnTo>
                  <a:lnTo>
                    <a:pt x="46" y="43"/>
                  </a:lnTo>
                  <a:lnTo>
                    <a:pt x="58" y="57"/>
                  </a:lnTo>
                  <a:lnTo>
                    <a:pt x="66" y="78"/>
                  </a:lnTo>
                  <a:lnTo>
                    <a:pt x="69" y="103"/>
                  </a:lnTo>
                  <a:lnTo>
                    <a:pt x="69" y="134"/>
                  </a:lnTo>
                  <a:lnTo>
                    <a:pt x="102" y="136"/>
                  </a:lnTo>
                  <a:lnTo>
                    <a:pt x="103" y="116"/>
                  </a:lnTo>
                  <a:lnTo>
                    <a:pt x="102" y="97"/>
                  </a:lnTo>
                  <a:lnTo>
                    <a:pt x="99" y="80"/>
                  </a:lnTo>
                  <a:lnTo>
                    <a:pt x="96" y="65"/>
                  </a:lnTo>
                  <a:lnTo>
                    <a:pt x="90" y="50"/>
                  </a:lnTo>
                  <a:lnTo>
                    <a:pt x="84" y="38"/>
                  </a:lnTo>
                  <a:lnTo>
                    <a:pt x="76" y="27"/>
                  </a:lnTo>
                  <a:lnTo>
                    <a:pt x="67" y="18"/>
                  </a:lnTo>
                  <a:lnTo>
                    <a:pt x="55" y="10"/>
                  </a:lnTo>
                  <a:lnTo>
                    <a:pt x="45" y="5"/>
                  </a:lnTo>
                  <a:lnTo>
                    <a:pt x="34" y="2"/>
                  </a:lnTo>
                  <a:lnTo>
                    <a:pt x="23" y="0"/>
                  </a:lnTo>
                  <a:lnTo>
                    <a:pt x="15" y="0"/>
                  </a:lnTo>
                  <a:lnTo>
                    <a:pt x="7" y="0"/>
                  </a:lnTo>
                  <a:lnTo>
                    <a:pt x="2" y="2"/>
                  </a:lnTo>
                  <a:lnTo>
                    <a:pt x="0"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86" name="Retângulo 185"/>
          <p:cNvSpPr/>
          <p:nvPr/>
        </p:nvSpPr>
        <p:spPr>
          <a:xfrm>
            <a:off x="6444208" y="4572744"/>
            <a:ext cx="1224136" cy="152400"/>
          </a:xfrm>
          <a:prstGeom prst="rect">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Retângulo 186"/>
          <p:cNvSpPr/>
          <p:nvPr/>
        </p:nvSpPr>
        <p:spPr>
          <a:xfrm>
            <a:off x="6444208" y="1916832"/>
            <a:ext cx="1224136" cy="152400"/>
          </a:xfrm>
          <a:prstGeom prst="rect">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6" name="CaixaDeTexto 1035"/>
          <p:cNvSpPr txBox="1"/>
          <p:nvPr/>
        </p:nvSpPr>
        <p:spPr>
          <a:xfrm>
            <a:off x="687478" y="5867980"/>
            <a:ext cx="1360309" cy="369332"/>
          </a:xfrm>
          <a:prstGeom prst="rect">
            <a:avLst/>
          </a:prstGeom>
          <a:noFill/>
        </p:spPr>
        <p:txBody>
          <a:bodyPr wrap="none" rtlCol="0">
            <a:spAutoFit/>
          </a:bodyPr>
          <a:lstStyle/>
          <a:p>
            <a:r>
              <a:rPr lang="en-US" b="1" dirty="0" smtClean="0"/>
              <a:t>Front View</a:t>
            </a:r>
            <a:endParaRPr lang="en-US" b="1" dirty="0"/>
          </a:p>
        </p:txBody>
      </p:sp>
      <p:sp>
        <p:nvSpPr>
          <p:cNvPr id="189" name="CaixaDeTexto 188"/>
          <p:cNvSpPr txBox="1"/>
          <p:nvPr/>
        </p:nvSpPr>
        <p:spPr>
          <a:xfrm>
            <a:off x="6269843" y="5867980"/>
            <a:ext cx="1176476" cy="369332"/>
          </a:xfrm>
          <a:prstGeom prst="rect">
            <a:avLst/>
          </a:prstGeom>
          <a:noFill/>
        </p:spPr>
        <p:txBody>
          <a:bodyPr wrap="none" rtlCol="0">
            <a:spAutoFit/>
          </a:bodyPr>
          <a:lstStyle/>
          <a:p>
            <a:r>
              <a:rPr lang="en-US" b="1" dirty="0" smtClean="0"/>
              <a:t>Top View</a:t>
            </a:r>
            <a:endParaRPr lang="en-US" b="1" dirty="0"/>
          </a:p>
        </p:txBody>
      </p:sp>
      <p:sp>
        <p:nvSpPr>
          <p:cNvPr id="168" name="Retângulo 167"/>
          <p:cNvSpPr/>
          <p:nvPr/>
        </p:nvSpPr>
        <p:spPr>
          <a:xfrm>
            <a:off x="13648" y="13647"/>
            <a:ext cx="9000000" cy="721439"/>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400" b="1" smtClean="0">
                <a:solidFill>
                  <a:schemeClr val="tx1"/>
                </a:solidFill>
              </a:rPr>
              <a:t>PUMP</a:t>
            </a:r>
            <a:endParaRPr lang="en-US" sz="2400" b="1">
              <a:solidFill>
                <a:schemeClr val="tx1"/>
              </a:solidFill>
            </a:endParaRPr>
          </a:p>
        </p:txBody>
      </p:sp>
      <p:pic>
        <p:nvPicPr>
          <p:cNvPr id="169" name="Picture 1" descr="EzTechLogo.gif"/>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5537" y="119857"/>
            <a:ext cx="1178689" cy="509017"/>
          </a:xfrm>
          <a:prstGeom prst="rect">
            <a:avLst/>
          </a:prstGeom>
          <a:noFill/>
          <a:ln>
            <a:noFill/>
          </a:ln>
          <a:extLst/>
        </p:spPr>
      </p:pic>
    </p:spTree>
    <p:extLst>
      <p:ext uri="{BB962C8B-B14F-4D97-AF65-F5344CB8AC3E}">
        <p14:creationId xmlns:p14="http://schemas.microsoft.com/office/powerpoint/2010/main" val="200595505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3"/>
          <p:cNvSpPr>
            <a:spLocks noGrp="1"/>
          </p:cNvSpPr>
          <p:nvPr>
            <p:ph type="sldNum" sz="quarter" idx="12"/>
          </p:nvPr>
        </p:nvSpPr>
        <p:spPr/>
        <p:txBody>
          <a:bodyPr/>
          <a:lstStyle/>
          <a:p>
            <a:fld id="{BE952C0A-5FCD-4F0B-A081-4DA48C9846DD}" type="slidenum">
              <a:rPr lang="en-US" smtClean="0"/>
              <a:pPr/>
              <a:t>45</a:t>
            </a:fld>
            <a:endParaRPr lang="en-US"/>
          </a:p>
        </p:txBody>
      </p:sp>
      <p:sp>
        <p:nvSpPr>
          <p:cNvPr id="5" name="Title 1"/>
          <p:cNvSpPr txBox="1">
            <a:spLocks/>
          </p:cNvSpPr>
          <p:nvPr/>
        </p:nvSpPr>
        <p:spPr>
          <a:xfrm>
            <a:off x="179512" y="180000"/>
            <a:ext cx="6912768" cy="576064"/>
          </a:xfrm>
          <a:prstGeom prst="rect">
            <a:avLst/>
          </a:prstGeom>
        </p:spPr>
        <p:txBody>
          <a:bodyPr vert="horz" lIns="91440" tIns="45720" rIns="91440" bIns="45720" rtlCol="0" anchor="ctr">
            <a:normAutofit fontScale="900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smtClean="0">
                <a:solidFill>
                  <a:schemeClr val="tx1">
                    <a:lumMod val="65000"/>
                    <a:lumOff val="35000"/>
                  </a:schemeClr>
                </a:solidFill>
                <a:latin typeface="Coalition" pitchFamily="2" charset="0"/>
              </a:rPr>
              <a:t>POS. ABAST.</a:t>
            </a:r>
            <a:endParaRPr lang="en-US" sz="3600">
              <a:solidFill>
                <a:schemeClr val="tx1">
                  <a:lumMod val="65000"/>
                  <a:lumOff val="35000"/>
                </a:schemeClr>
              </a:solidFill>
              <a:latin typeface="Coalition" pitchFamily="2" charset="0"/>
            </a:endParaRPr>
          </a:p>
        </p:txBody>
      </p:sp>
      <p:cxnSp>
        <p:nvCxnSpPr>
          <p:cNvPr id="145" name="Conector de seta reta 144"/>
          <p:cNvCxnSpPr/>
          <p:nvPr/>
        </p:nvCxnSpPr>
        <p:spPr>
          <a:xfrm>
            <a:off x="3563888" y="3250670"/>
            <a:ext cx="1872208" cy="0"/>
          </a:xfrm>
          <a:prstGeom prst="straightConnector1">
            <a:avLst/>
          </a:prstGeom>
          <a:ln w="5080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nvGrpSpPr>
          <p:cNvPr id="2" name="Grupo 1"/>
          <p:cNvGrpSpPr/>
          <p:nvPr/>
        </p:nvGrpSpPr>
        <p:grpSpPr>
          <a:xfrm>
            <a:off x="539552" y="1771027"/>
            <a:ext cx="2233528" cy="2811243"/>
            <a:chOff x="5940152" y="1916832"/>
            <a:chExt cx="2233528" cy="2811243"/>
          </a:xfrm>
        </p:grpSpPr>
        <p:sp>
          <p:nvSpPr>
            <p:cNvPr id="146" name="Retângulo 145"/>
            <p:cNvSpPr/>
            <p:nvPr/>
          </p:nvSpPr>
          <p:spPr>
            <a:xfrm>
              <a:off x="6444208" y="1975141"/>
              <a:ext cx="1224136" cy="2752934"/>
            </a:xfrm>
            <a:prstGeom prst="rect">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35" name="Grupo 1034"/>
            <p:cNvGrpSpPr/>
            <p:nvPr/>
          </p:nvGrpSpPr>
          <p:grpSpPr>
            <a:xfrm>
              <a:off x="5964240" y="3369193"/>
              <a:ext cx="484213" cy="893464"/>
              <a:chOff x="3967163" y="4995863"/>
              <a:chExt cx="201613" cy="457200"/>
            </a:xfrm>
          </p:grpSpPr>
          <p:sp>
            <p:nvSpPr>
              <p:cNvPr id="1027" name="Freeform 19"/>
              <p:cNvSpPr>
                <a:spLocks/>
              </p:cNvSpPr>
              <p:nvPr/>
            </p:nvSpPr>
            <p:spPr bwMode="auto">
              <a:xfrm>
                <a:off x="3967163" y="5192713"/>
                <a:ext cx="201613" cy="260350"/>
              </a:xfrm>
              <a:custGeom>
                <a:avLst/>
                <a:gdLst>
                  <a:gd name="T0" fmla="*/ 48 w 253"/>
                  <a:gd name="T1" fmla="*/ 11 h 328"/>
                  <a:gd name="T2" fmla="*/ 50 w 253"/>
                  <a:gd name="T3" fmla="*/ 49 h 328"/>
                  <a:gd name="T4" fmla="*/ 27 w 253"/>
                  <a:gd name="T5" fmla="*/ 119 h 328"/>
                  <a:gd name="T6" fmla="*/ 10 w 253"/>
                  <a:gd name="T7" fmla="*/ 161 h 328"/>
                  <a:gd name="T8" fmla="*/ 1 w 253"/>
                  <a:gd name="T9" fmla="*/ 203 h 328"/>
                  <a:gd name="T10" fmla="*/ 0 w 253"/>
                  <a:gd name="T11" fmla="*/ 242 h 328"/>
                  <a:gd name="T12" fmla="*/ 6 w 253"/>
                  <a:gd name="T13" fmla="*/ 278 h 328"/>
                  <a:gd name="T14" fmla="*/ 12 w 253"/>
                  <a:gd name="T15" fmla="*/ 293 h 328"/>
                  <a:gd name="T16" fmla="*/ 21 w 253"/>
                  <a:gd name="T17" fmla="*/ 304 h 328"/>
                  <a:gd name="T18" fmla="*/ 31 w 253"/>
                  <a:gd name="T19" fmla="*/ 314 h 328"/>
                  <a:gd name="T20" fmla="*/ 42 w 253"/>
                  <a:gd name="T21" fmla="*/ 321 h 328"/>
                  <a:gd name="T22" fmla="*/ 58 w 253"/>
                  <a:gd name="T23" fmla="*/ 327 h 328"/>
                  <a:gd name="T24" fmla="*/ 74 w 253"/>
                  <a:gd name="T25" fmla="*/ 328 h 328"/>
                  <a:gd name="T26" fmla="*/ 89 w 253"/>
                  <a:gd name="T27" fmla="*/ 327 h 328"/>
                  <a:gd name="T28" fmla="*/ 103 w 253"/>
                  <a:gd name="T29" fmla="*/ 323 h 328"/>
                  <a:gd name="T30" fmla="*/ 119 w 253"/>
                  <a:gd name="T31" fmla="*/ 311 h 328"/>
                  <a:gd name="T32" fmla="*/ 132 w 253"/>
                  <a:gd name="T33" fmla="*/ 296 h 328"/>
                  <a:gd name="T34" fmla="*/ 143 w 253"/>
                  <a:gd name="T35" fmla="*/ 275 h 328"/>
                  <a:gd name="T36" fmla="*/ 149 w 253"/>
                  <a:gd name="T37" fmla="*/ 250 h 328"/>
                  <a:gd name="T38" fmla="*/ 162 w 253"/>
                  <a:gd name="T39" fmla="*/ 217 h 328"/>
                  <a:gd name="T40" fmla="*/ 181 w 253"/>
                  <a:gd name="T41" fmla="*/ 200 h 328"/>
                  <a:gd name="T42" fmla="*/ 200 w 253"/>
                  <a:gd name="T43" fmla="*/ 199 h 328"/>
                  <a:gd name="T44" fmla="*/ 220 w 253"/>
                  <a:gd name="T45" fmla="*/ 204 h 328"/>
                  <a:gd name="T46" fmla="*/ 234 w 253"/>
                  <a:gd name="T47" fmla="*/ 211 h 328"/>
                  <a:gd name="T48" fmla="*/ 239 w 253"/>
                  <a:gd name="T49" fmla="*/ 215 h 328"/>
                  <a:gd name="T50" fmla="*/ 251 w 253"/>
                  <a:gd name="T51" fmla="*/ 195 h 328"/>
                  <a:gd name="T52" fmla="*/ 237 w 253"/>
                  <a:gd name="T53" fmla="*/ 186 h 328"/>
                  <a:gd name="T54" fmla="*/ 214 w 253"/>
                  <a:gd name="T55" fmla="*/ 177 h 328"/>
                  <a:gd name="T56" fmla="*/ 185 w 253"/>
                  <a:gd name="T57" fmla="*/ 175 h 328"/>
                  <a:gd name="T58" fmla="*/ 163 w 253"/>
                  <a:gd name="T59" fmla="*/ 182 h 328"/>
                  <a:gd name="T60" fmla="*/ 148 w 253"/>
                  <a:gd name="T61" fmla="*/ 194 h 328"/>
                  <a:gd name="T62" fmla="*/ 138 w 253"/>
                  <a:gd name="T63" fmla="*/ 211 h 328"/>
                  <a:gd name="T64" fmla="*/ 130 w 253"/>
                  <a:gd name="T65" fmla="*/ 233 h 328"/>
                  <a:gd name="T66" fmla="*/ 121 w 253"/>
                  <a:gd name="T67" fmla="*/ 265 h 328"/>
                  <a:gd name="T68" fmla="*/ 104 w 253"/>
                  <a:gd name="T69" fmla="*/ 293 h 328"/>
                  <a:gd name="T70" fmla="*/ 87 w 253"/>
                  <a:gd name="T71" fmla="*/ 303 h 328"/>
                  <a:gd name="T72" fmla="*/ 74 w 253"/>
                  <a:gd name="T73" fmla="*/ 304 h 328"/>
                  <a:gd name="T74" fmla="*/ 64 w 253"/>
                  <a:gd name="T75" fmla="*/ 303 h 328"/>
                  <a:gd name="T76" fmla="*/ 56 w 253"/>
                  <a:gd name="T77" fmla="*/ 301 h 328"/>
                  <a:gd name="T78" fmla="*/ 46 w 253"/>
                  <a:gd name="T79" fmla="*/ 295 h 328"/>
                  <a:gd name="T80" fmla="*/ 34 w 253"/>
                  <a:gd name="T81" fmla="*/ 280 h 328"/>
                  <a:gd name="T82" fmla="*/ 24 w 253"/>
                  <a:gd name="T83" fmla="*/ 240 h 328"/>
                  <a:gd name="T84" fmla="*/ 33 w 253"/>
                  <a:gd name="T85" fmla="*/ 167 h 328"/>
                  <a:gd name="T86" fmla="*/ 59 w 253"/>
                  <a:gd name="T87" fmla="*/ 105 h 328"/>
                  <a:gd name="T88" fmla="*/ 72 w 253"/>
                  <a:gd name="T89" fmla="*/ 66 h 328"/>
                  <a:gd name="T90" fmla="*/ 74 w 253"/>
                  <a:gd name="T91" fmla="*/ 36 h 328"/>
                  <a:gd name="T92" fmla="*/ 73 w 253"/>
                  <a:gd name="T93" fmla="*/ 14 h 328"/>
                  <a:gd name="T94" fmla="*/ 70 w 253"/>
                  <a:gd name="T95" fmla="*/ 0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53" h="328">
                    <a:moveTo>
                      <a:pt x="47" y="5"/>
                    </a:moveTo>
                    <a:lnTo>
                      <a:pt x="48" y="11"/>
                    </a:lnTo>
                    <a:lnTo>
                      <a:pt x="50" y="27"/>
                    </a:lnTo>
                    <a:lnTo>
                      <a:pt x="50" y="49"/>
                    </a:lnTo>
                    <a:lnTo>
                      <a:pt x="43" y="78"/>
                    </a:lnTo>
                    <a:lnTo>
                      <a:pt x="27" y="119"/>
                    </a:lnTo>
                    <a:lnTo>
                      <a:pt x="18" y="139"/>
                    </a:lnTo>
                    <a:lnTo>
                      <a:pt x="10" y="161"/>
                    </a:lnTo>
                    <a:lnTo>
                      <a:pt x="4" y="182"/>
                    </a:lnTo>
                    <a:lnTo>
                      <a:pt x="1" y="203"/>
                    </a:lnTo>
                    <a:lnTo>
                      <a:pt x="0" y="223"/>
                    </a:lnTo>
                    <a:lnTo>
                      <a:pt x="0" y="242"/>
                    </a:lnTo>
                    <a:lnTo>
                      <a:pt x="2" y="260"/>
                    </a:lnTo>
                    <a:lnTo>
                      <a:pt x="6" y="278"/>
                    </a:lnTo>
                    <a:lnTo>
                      <a:pt x="9" y="286"/>
                    </a:lnTo>
                    <a:lnTo>
                      <a:pt x="12" y="293"/>
                    </a:lnTo>
                    <a:lnTo>
                      <a:pt x="17" y="298"/>
                    </a:lnTo>
                    <a:lnTo>
                      <a:pt x="21" y="304"/>
                    </a:lnTo>
                    <a:lnTo>
                      <a:pt x="26" y="310"/>
                    </a:lnTo>
                    <a:lnTo>
                      <a:pt x="31" y="314"/>
                    </a:lnTo>
                    <a:lnTo>
                      <a:pt x="36" y="318"/>
                    </a:lnTo>
                    <a:lnTo>
                      <a:pt x="42" y="321"/>
                    </a:lnTo>
                    <a:lnTo>
                      <a:pt x="50" y="325"/>
                    </a:lnTo>
                    <a:lnTo>
                      <a:pt x="58" y="327"/>
                    </a:lnTo>
                    <a:lnTo>
                      <a:pt x="66" y="328"/>
                    </a:lnTo>
                    <a:lnTo>
                      <a:pt x="74" y="328"/>
                    </a:lnTo>
                    <a:lnTo>
                      <a:pt x="81" y="328"/>
                    </a:lnTo>
                    <a:lnTo>
                      <a:pt x="89" y="327"/>
                    </a:lnTo>
                    <a:lnTo>
                      <a:pt x="96" y="325"/>
                    </a:lnTo>
                    <a:lnTo>
                      <a:pt x="103" y="323"/>
                    </a:lnTo>
                    <a:lnTo>
                      <a:pt x="111" y="318"/>
                    </a:lnTo>
                    <a:lnTo>
                      <a:pt x="119" y="311"/>
                    </a:lnTo>
                    <a:lnTo>
                      <a:pt x="126" y="304"/>
                    </a:lnTo>
                    <a:lnTo>
                      <a:pt x="132" y="296"/>
                    </a:lnTo>
                    <a:lnTo>
                      <a:pt x="138" y="286"/>
                    </a:lnTo>
                    <a:lnTo>
                      <a:pt x="143" y="275"/>
                    </a:lnTo>
                    <a:lnTo>
                      <a:pt x="146" y="263"/>
                    </a:lnTo>
                    <a:lnTo>
                      <a:pt x="149" y="250"/>
                    </a:lnTo>
                    <a:lnTo>
                      <a:pt x="155" y="232"/>
                    </a:lnTo>
                    <a:lnTo>
                      <a:pt x="162" y="217"/>
                    </a:lnTo>
                    <a:lnTo>
                      <a:pt x="170" y="206"/>
                    </a:lnTo>
                    <a:lnTo>
                      <a:pt x="181" y="200"/>
                    </a:lnTo>
                    <a:lnTo>
                      <a:pt x="191" y="198"/>
                    </a:lnTo>
                    <a:lnTo>
                      <a:pt x="200" y="199"/>
                    </a:lnTo>
                    <a:lnTo>
                      <a:pt x="211" y="200"/>
                    </a:lnTo>
                    <a:lnTo>
                      <a:pt x="220" y="204"/>
                    </a:lnTo>
                    <a:lnTo>
                      <a:pt x="228" y="207"/>
                    </a:lnTo>
                    <a:lnTo>
                      <a:pt x="234" y="211"/>
                    </a:lnTo>
                    <a:lnTo>
                      <a:pt x="238" y="214"/>
                    </a:lnTo>
                    <a:lnTo>
                      <a:pt x="239" y="215"/>
                    </a:lnTo>
                    <a:lnTo>
                      <a:pt x="253" y="196"/>
                    </a:lnTo>
                    <a:lnTo>
                      <a:pt x="251" y="195"/>
                    </a:lnTo>
                    <a:lnTo>
                      <a:pt x="245" y="190"/>
                    </a:lnTo>
                    <a:lnTo>
                      <a:pt x="237" y="186"/>
                    </a:lnTo>
                    <a:lnTo>
                      <a:pt x="227" y="181"/>
                    </a:lnTo>
                    <a:lnTo>
                      <a:pt x="214" y="177"/>
                    </a:lnTo>
                    <a:lnTo>
                      <a:pt x="200" y="175"/>
                    </a:lnTo>
                    <a:lnTo>
                      <a:pt x="185" y="175"/>
                    </a:lnTo>
                    <a:lnTo>
                      <a:pt x="171" y="179"/>
                    </a:lnTo>
                    <a:lnTo>
                      <a:pt x="163" y="182"/>
                    </a:lnTo>
                    <a:lnTo>
                      <a:pt x="155" y="188"/>
                    </a:lnTo>
                    <a:lnTo>
                      <a:pt x="148" y="194"/>
                    </a:lnTo>
                    <a:lnTo>
                      <a:pt x="143" y="202"/>
                    </a:lnTo>
                    <a:lnTo>
                      <a:pt x="138" y="211"/>
                    </a:lnTo>
                    <a:lnTo>
                      <a:pt x="133" y="221"/>
                    </a:lnTo>
                    <a:lnTo>
                      <a:pt x="130" y="233"/>
                    </a:lnTo>
                    <a:lnTo>
                      <a:pt x="126" y="245"/>
                    </a:lnTo>
                    <a:lnTo>
                      <a:pt x="121" y="265"/>
                    </a:lnTo>
                    <a:lnTo>
                      <a:pt x="114" y="281"/>
                    </a:lnTo>
                    <a:lnTo>
                      <a:pt x="104" y="293"/>
                    </a:lnTo>
                    <a:lnTo>
                      <a:pt x="93" y="301"/>
                    </a:lnTo>
                    <a:lnTo>
                      <a:pt x="87" y="303"/>
                    </a:lnTo>
                    <a:lnTo>
                      <a:pt x="80" y="304"/>
                    </a:lnTo>
                    <a:lnTo>
                      <a:pt x="74" y="304"/>
                    </a:lnTo>
                    <a:lnTo>
                      <a:pt x="70" y="304"/>
                    </a:lnTo>
                    <a:lnTo>
                      <a:pt x="64" y="303"/>
                    </a:lnTo>
                    <a:lnTo>
                      <a:pt x="59" y="302"/>
                    </a:lnTo>
                    <a:lnTo>
                      <a:pt x="56" y="301"/>
                    </a:lnTo>
                    <a:lnTo>
                      <a:pt x="53" y="299"/>
                    </a:lnTo>
                    <a:lnTo>
                      <a:pt x="46" y="295"/>
                    </a:lnTo>
                    <a:lnTo>
                      <a:pt x="39" y="288"/>
                    </a:lnTo>
                    <a:lnTo>
                      <a:pt x="34" y="280"/>
                    </a:lnTo>
                    <a:lnTo>
                      <a:pt x="30" y="270"/>
                    </a:lnTo>
                    <a:lnTo>
                      <a:pt x="24" y="240"/>
                    </a:lnTo>
                    <a:lnTo>
                      <a:pt x="25" y="204"/>
                    </a:lnTo>
                    <a:lnTo>
                      <a:pt x="33" y="167"/>
                    </a:lnTo>
                    <a:lnTo>
                      <a:pt x="48" y="129"/>
                    </a:lnTo>
                    <a:lnTo>
                      <a:pt x="59" y="105"/>
                    </a:lnTo>
                    <a:lnTo>
                      <a:pt x="66" y="84"/>
                    </a:lnTo>
                    <a:lnTo>
                      <a:pt x="72" y="66"/>
                    </a:lnTo>
                    <a:lnTo>
                      <a:pt x="74" y="50"/>
                    </a:lnTo>
                    <a:lnTo>
                      <a:pt x="74" y="36"/>
                    </a:lnTo>
                    <a:lnTo>
                      <a:pt x="74" y="24"/>
                    </a:lnTo>
                    <a:lnTo>
                      <a:pt x="73" y="14"/>
                    </a:lnTo>
                    <a:lnTo>
                      <a:pt x="71" y="6"/>
                    </a:lnTo>
                    <a:lnTo>
                      <a:pt x="70" y="0"/>
                    </a:lnTo>
                    <a:lnTo>
                      <a:pt x="47"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8" name="Freeform 20"/>
              <p:cNvSpPr>
                <a:spLocks/>
              </p:cNvSpPr>
              <p:nvPr/>
            </p:nvSpPr>
            <p:spPr bwMode="auto">
              <a:xfrm>
                <a:off x="3975100" y="5091113"/>
                <a:ext cx="88900" cy="112713"/>
              </a:xfrm>
              <a:custGeom>
                <a:avLst/>
                <a:gdLst>
                  <a:gd name="T0" fmla="*/ 96 w 112"/>
                  <a:gd name="T1" fmla="*/ 0 h 142"/>
                  <a:gd name="T2" fmla="*/ 0 w 112"/>
                  <a:gd name="T3" fmla="*/ 0 h 142"/>
                  <a:gd name="T4" fmla="*/ 0 w 112"/>
                  <a:gd name="T5" fmla="*/ 142 h 142"/>
                  <a:gd name="T6" fmla="*/ 112 w 112"/>
                  <a:gd name="T7" fmla="*/ 142 h 142"/>
                  <a:gd name="T8" fmla="*/ 112 w 112"/>
                  <a:gd name="T9" fmla="*/ 0 h 142"/>
                  <a:gd name="T10" fmla="*/ 96 w 112"/>
                  <a:gd name="T11" fmla="*/ 0 h 142"/>
                </a:gdLst>
                <a:ahLst/>
                <a:cxnLst>
                  <a:cxn ang="0">
                    <a:pos x="T0" y="T1"/>
                  </a:cxn>
                  <a:cxn ang="0">
                    <a:pos x="T2" y="T3"/>
                  </a:cxn>
                  <a:cxn ang="0">
                    <a:pos x="T4" y="T5"/>
                  </a:cxn>
                  <a:cxn ang="0">
                    <a:pos x="T6" y="T7"/>
                  </a:cxn>
                  <a:cxn ang="0">
                    <a:pos x="T8" y="T9"/>
                  </a:cxn>
                  <a:cxn ang="0">
                    <a:pos x="T10" y="T11"/>
                  </a:cxn>
                </a:cxnLst>
                <a:rect l="0" t="0" r="r" b="b"/>
                <a:pathLst>
                  <a:path w="112" h="142">
                    <a:moveTo>
                      <a:pt x="96" y="0"/>
                    </a:moveTo>
                    <a:lnTo>
                      <a:pt x="0" y="0"/>
                    </a:lnTo>
                    <a:lnTo>
                      <a:pt x="0" y="142"/>
                    </a:lnTo>
                    <a:lnTo>
                      <a:pt x="112" y="142"/>
                    </a:lnTo>
                    <a:lnTo>
                      <a:pt x="112" y="0"/>
                    </a:lnTo>
                    <a:lnTo>
                      <a:pt x="9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9" name="Freeform 21"/>
              <p:cNvSpPr>
                <a:spLocks/>
              </p:cNvSpPr>
              <p:nvPr/>
            </p:nvSpPr>
            <p:spPr bwMode="auto">
              <a:xfrm>
                <a:off x="4002088" y="5116513"/>
                <a:ext cx="36513" cy="61913"/>
              </a:xfrm>
              <a:custGeom>
                <a:avLst/>
                <a:gdLst>
                  <a:gd name="T0" fmla="*/ 47 w 47"/>
                  <a:gd name="T1" fmla="*/ 0 h 77"/>
                  <a:gd name="T2" fmla="*/ 47 w 47"/>
                  <a:gd name="T3" fmla="*/ 17 h 77"/>
                  <a:gd name="T4" fmla="*/ 47 w 47"/>
                  <a:gd name="T5" fmla="*/ 38 h 77"/>
                  <a:gd name="T6" fmla="*/ 47 w 47"/>
                  <a:gd name="T7" fmla="*/ 59 h 77"/>
                  <a:gd name="T8" fmla="*/ 47 w 47"/>
                  <a:gd name="T9" fmla="*/ 77 h 77"/>
                  <a:gd name="T10" fmla="*/ 42 w 47"/>
                  <a:gd name="T11" fmla="*/ 77 h 77"/>
                  <a:gd name="T12" fmla="*/ 36 w 47"/>
                  <a:gd name="T13" fmla="*/ 77 h 77"/>
                  <a:gd name="T14" fmla="*/ 30 w 47"/>
                  <a:gd name="T15" fmla="*/ 77 h 77"/>
                  <a:gd name="T16" fmla="*/ 24 w 47"/>
                  <a:gd name="T17" fmla="*/ 77 h 77"/>
                  <a:gd name="T18" fmla="*/ 17 w 47"/>
                  <a:gd name="T19" fmla="*/ 77 h 77"/>
                  <a:gd name="T20" fmla="*/ 12 w 47"/>
                  <a:gd name="T21" fmla="*/ 77 h 77"/>
                  <a:gd name="T22" fmla="*/ 6 w 47"/>
                  <a:gd name="T23" fmla="*/ 77 h 77"/>
                  <a:gd name="T24" fmla="*/ 0 w 47"/>
                  <a:gd name="T25" fmla="*/ 77 h 77"/>
                  <a:gd name="T26" fmla="*/ 0 w 47"/>
                  <a:gd name="T27" fmla="*/ 59 h 77"/>
                  <a:gd name="T28" fmla="*/ 0 w 47"/>
                  <a:gd name="T29" fmla="*/ 38 h 77"/>
                  <a:gd name="T30" fmla="*/ 0 w 47"/>
                  <a:gd name="T31" fmla="*/ 17 h 77"/>
                  <a:gd name="T32" fmla="*/ 0 w 47"/>
                  <a:gd name="T33" fmla="*/ 0 h 77"/>
                  <a:gd name="T34" fmla="*/ 6 w 47"/>
                  <a:gd name="T35" fmla="*/ 0 h 77"/>
                  <a:gd name="T36" fmla="*/ 12 w 47"/>
                  <a:gd name="T37" fmla="*/ 0 h 77"/>
                  <a:gd name="T38" fmla="*/ 17 w 47"/>
                  <a:gd name="T39" fmla="*/ 0 h 77"/>
                  <a:gd name="T40" fmla="*/ 24 w 47"/>
                  <a:gd name="T41" fmla="*/ 0 h 77"/>
                  <a:gd name="T42" fmla="*/ 30 w 47"/>
                  <a:gd name="T43" fmla="*/ 0 h 77"/>
                  <a:gd name="T44" fmla="*/ 36 w 47"/>
                  <a:gd name="T45" fmla="*/ 0 h 77"/>
                  <a:gd name="T46" fmla="*/ 42 w 47"/>
                  <a:gd name="T47" fmla="*/ 0 h 77"/>
                  <a:gd name="T48" fmla="*/ 47 w 47"/>
                  <a:gd name="T49"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7" h="77">
                    <a:moveTo>
                      <a:pt x="47" y="0"/>
                    </a:moveTo>
                    <a:lnTo>
                      <a:pt x="47" y="17"/>
                    </a:lnTo>
                    <a:lnTo>
                      <a:pt x="47" y="38"/>
                    </a:lnTo>
                    <a:lnTo>
                      <a:pt x="47" y="59"/>
                    </a:lnTo>
                    <a:lnTo>
                      <a:pt x="47" y="77"/>
                    </a:lnTo>
                    <a:lnTo>
                      <a:pt x="42" y="77"/>
                    </a:lnTo>
                    <a:lnTo>
                      <a:pt x="36" y="77"/>
                    </a:lnTo>
                    <a:lnTo>
                      <a:pt x="30" y="77"/>
                    </a:lnTo>
                    <a:lnTo>
                      <a:pt x="24" y="77"/>
                    </a:lnTo>
                    <a:lnTo>
                      <a:pt x="17" y="77"/>
                    </a:lnTo>
                    <a:lnTo>
                      <a:pt x="12" y="77"/>
                    </a:lnTo>
                    <a:lnTo>
                      <a:pt x="6" y="77"/>
                    </a:lnTo>
                    <a:lnTo>
                      <a:pt x="0" y="77"/>
                    </a:lnTo>
                    <a:lnTo>
                      <a:pt x="0" y="59"/>
                    </a:lnTo>
                    <a:lnTo>
                      <a:pt x="0" y="38"/>
                    </a:lnTo>
                    <a:lnTo>
                      <a:pt x="0" y="17"/>
                    </a:lnTo>
                    <a:lnTo>
                      <a:pt x="0" y="0"/>
                    </a:lnTo>
                    <a:lnTo>
                      <a:pt x="6" y="0"/>
                    </a:lnTo>
                    <a:lnTo>
                      <a:pt x="12" y="0"/>
                    </a:lnTo>
                    <a:lnTo>
                      <a:pt x="17" y="0"/>
                    </a:lnTo>
                    <a:lnTo>
                      <a:pt x="24" y="0"/>
                    </a:lnTo>
                    <a:lnTo>
                      <a:pt x="30" y="0"/>
                    </a:lnTo>
                    <a:lnTo>
                      <a:pt x="36" y="0"/>
                    </a:lnTo>
                    <a:lnTo>
                      <a:pt x="42" y="0"/>
                    </a:lnTo>
                    <a:lnTo>
                      <a:pt x="47" y="0"/>
                    </a:lnTo>
                    <a:close/>
                  </a:path>
                </a:pathLst>
              </a:custGeom>
              <a:solidFill>
                <a:srgbClr val="FF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30" name="Freeform 22"/>
              <p:cNvSpPr>
                <a:spLocks/>
              </p:cNvSpPr>
              <p:nvPr/>
            </p:nvSpPr>
            <p:spPr bwMode="auto">
              <a:xfrm>
                <a:off x="3971925" y="4995863"/>
                <a:ext cx="80963" cy="107950"/>
              </a:xfrm>
              <a:custGeom>
                <a:avLst/>
                <a:gdLst>
                  <a:gd name="T0" fmla="*/ 0 w 103"/>
                  <a:gd name="T1" fmla="*/ 2 h 136"/>
                  <a:gd name="T2" fmla="*/ 8 w 103"/>
                  <a:gd name="T3" fmla="*/ 34 h 136"/>
                  <a:gd name="T4" fmla="*/ 9 w 103"/>
                  <a:gd name="T5" fmla="*/ 34 h 136"/>
                  <a:gd name="T6" fmla="*/ 13 w 103"/>
                  <a:gd name="T7" fmla="*/ 33 h 136"/>
                  <a:gd name="T8" fmla="*/ 16 w 103"/>
                  <a:gd name="T9" fmla="*/ 33 h 136"/>
                  <a:gd name="T10" fmla="*/ 22 w 103"/>
                  <a:gd name="T11" fmla="*/ 33 h 136"/>
                  <a:gd name="T12" fmla="*/ 28 w 103"/>
                  <a:gd name="T13" fmla="*/ 33 h 136"/>
                  <a:gd name="T14" fmla="*/ 34 w 103"/>
                  <a:gd name="T15" fmla="*/ 35 h 136"/>
                  <a:gd name="T16" fmla="*/ 40 w 103"/>
                  <a:gd name="T17" fmla="*/ 38 h 136"/>
                  <a:gd name="T18" fmla="*/ 46 w 103"/>
                  <a:gd name="T19" fmla="*/ 43 h 136"/>
                  <a:gd name="T20" fmla="*/ 58 w 103"/>
                  <a:gd name="T21" fmla="*/ 57 h 136"/>
                  <a:gd name="T22" fmla="*/ 66 w 103"/>
                  <a:gd name="T23" fmla="*/ 78 h 136"/>
                  <a:gd name="T24" fmla="*/ 69 w 103"/>
                  <a:gd name="T25" fmla="*/ 103 h 136"/>
                  <a:gd name="T26" fmla="*/ 69 w 103"/>
                  <a:gd name="T27" fmla="*/ 134 h 136"/>
                  <a:gd name="T28" fmla="*/ 102 w 103"/>
                  <a:gd name="T29" fmla="*/ 136 h 136"/>
                  <a:gd name="T30" fmla="*/ 103 w 103"/>
                  <a:gd name="T31" fmla="*/ 116 h 136"/>
                  <a:gd name="T32" fmla="*/ 102 w 103"/>
                  <a:gd name="T33" fmla="*/ 97 h 136"/>
                  <a:gd name="T34" fmla="*/ 99 w 103"/>
                  <a:gd name="T35" fmla="*/ 80 h 136"/>
                  <a:gd name="T36" fmla="*/ 96 w 103"/>
                  <a:gd name="T37" fmla="*/ 65 h 136"/>
                  <a:gd name="T38" fmla="*/ 90 w 103"/>
                  <a:gd name="T39" fmla="*/ 50 h 136"/>
                  <a:gd name="T40" fmla="*/ 84 w 103"/>
                  <a:gd name="T41" fmla="*/ 38 h 136"/>
                  <a:gd name="T42" fmla="*/ 76 w 103"/>
                  <a:gd name="T43" fmla="*/ 27 h 136"/>
                  <a:gd name="T44" fmla="*/ 67 w 103"/>
                  <a:gd name="T45" fmla="*/ 18 h 136"/>
                  <a:gd name="T46" fmla="*/ 55 w 103"/>
                  <a:gd name="T47" fmla="*/ 10 h 136"/>
                  <a:gd name="T48" fmla="*/ 45 w 103"/>
                  <a:gd name="T49" fmla="*/ 5 h 136"/>
                  <a:gd name="T50" fmla="*/ 34 w 103"/>
                  <a:gd name="T51" fmla="*/ 2 h 136"/>
                  <a:gd name="T52" fmla="*/ 23 w 103"/>
                  <a:gd name="T53" fmla="*/ 0 h 136"/>
                  <a:gd name="T54" fmla="*/ 15 w 103"/>
                  <a:gd name="T55" fmla="*/ 0 h 136"/>
                  <a:gd name="T56" fmla="*/ 7 w 103"/>
                  <a:gd name="T57" fmla="*/ 0 h 136"/>
                  <a:gd name="T58" fmla="*/ 2 w 103"/>
                  <a:gd name="T59" fmla="*/ 2 h 136"/>
                  <a:gd name="T60" fmla="*/ 0 w 103"/>
                  <a:gd name="T61" fmla="*/ 2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3" h="136">
                    <a:moveTo>
                      <a:pt x="0" y="2"/>
                    </a:moveTo>
                    <a:lnTo>
                      <a:pt x="8" y="34"/>
                    </a:lnTo>
                    <a:lnTo>
                      <a:pt x="9" y="34"/>
                    </a:lnTo>
                    <a:lnTo>
                      <a:pt x="13" y="33"/>
                    </a:lnTo>
                    <a:lnTo>
                      <a:pt x="16" y="33"/>
                    </a:lnTo>
                    <a:lnTo>
                      <a:pt x="22" y="33"/>
                    </a:lnTo>
                    <a:lnTo>
                      <a:pt x="28" y="33"/>
                    </a:lnTo>
                    <a:lnTo>
                      <a:pt x="34" y="35"/>
                    </a:lnTo>
                    <a:lnTo>
                      <a:pt x="40" y="38"/>
                    </a:lnTo>
                    <a:lnTo>
                      <a:pt x="46" y="43"/>
                    </a:lnTo>
                    <a:lnTo>
                      <a:pt x="58" y="57"/>
                    </a:lnTo>
                    <a:lnTo>
                      <a:pt x="66" y="78"/>
                    </a:lnTo>
                    <a:lnTo>
                      <a:pt x="69" y="103"/>
                    </a:lnTo>
                    <a:lnTo>
                      <a:pt x="69" y="134"/>
                    </a:lnTo>
                    <a:lnTo>
                      <a:pt x="102" y="136"/>
                    </a:lnTo>
                    <a:lnTo>
                      <a:pt x="103" y="116"/>
                    </a:lnTo>
                    <a:lnTo>
                      <a:pt x="102" y="97"/>
                    </a:lnTo>
                    <a:lnTo>
                      <a:pt x="99" y="80"/>
                    </a:lnTo>
                    <a:lnTo>
                      <a:pt x="96" y="65"/>
                    </a:lnTo>
                    <a:lnTo>
                      <a:pt x="90" y="50"/>
                    </a:lnTo>
                    <a:lnTo>
                      <a:pt x="84" y="38"/>
                    </a:lnTo>
                    <a:lnTo>
                      <a:pt x="76" y="27"/>
                    </a:lnTo>
                    <a:lnTo>
                      <a:pt x="67" y="18"/>
                    </a:lnTo>
                    <a:lnTo>
                      <a:pt x="55" y="10"/>
                    </a:lnTo>
                    <a:lnTo>
                      <a:pt x="45" y="5"/>
                    </a:lnTo>
                    <a:lnTo>
                      <a:pt x="34" y="2"/>
                    </a:lnTo>
                    <a:lnTo>
                      <a:pt x="23" y="0"/>
                    </a:lnTo>
                    <a:lnTo>
                      <a:pt x="15" y="0"/>
                    </a:lnTo>
                    <a:lnTo>
                      <a:pt x="7" y="0"/>
                    </a:lnTo>
                    <a:lnTo>
                      <a:pt x="2" y="2"/>
                    </a:lnTo>
                    <a:lnTo>
                      <a:pt x="0"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034" name="Grupo 1033"/>
            <p:cNvGrpSpPr/>
            <p:nvPr/>
          </p:nvGrpSpPr>
          <p:grpSpPr>
            <a:xfrm>
              <a:off x="5940152" y="2087727"/>
              <a:ext cx="504056" cy="893465"/>
              <a:chOff x="4499992" y="5387405"/>
              <a:chExt cx="201613" cy="457200"/>
            </a:xfrm>
          </p:grpSpPr>
          <p:sp>
            <p:nvSpPr>
              <p:cNvPr id="170" name="Freeform 19"/>
              <p:cNvSpPr>
                <a:spLocks/>
              </p:cNvSpPr>
              <p:nvPr/>
            </p:nvSpPr>
            <p:spPr bwMode="auto">
              <a:xfrm>
                <a:off x="4499992" y="5584255"/>
                <a:ext cx="201613" cy="260350"/>
              </a:xfrm>
              <a:custGeom>
                <a:avLst/>
                <a:gdLst>
                  <a:gd name="T0" fmla="*/ 48 w 253"/>
                  <a:gd name="T1" fmla="*/ 11 h 328"/>
                  <a:gd name="T2" fmla="*/ 50 w 253"/>
                  <a:gd name="T3" fmla="*/ 49 h 328"/>
                  <a:gd name="T4" fmla="*/ 27 w 253"/>
                  <a:gd name="T5" fmla="*/ 119 h 328"/>
                  <a:gd name="T6" fmla="*/ 10 w 253"/>
                  <a:gd name="T7" fmla="*/ 161 h 328"/>
                  <a:gd name="T8" fmla="*/ 1 w 253"/>
                  <a:gd name="T9" fmla="*/ 203 h 328"/>
                  <a:gd name="T10" fmla="*/ 0 w 253"/>
                  <a:gd name="T11" fmla="*/ 242 h 328"/>
                  <a:gd name="T12" fmla="*/ 6 w 253"/>
                  <a:gd name="T13" fmla="*/ 278 h 328"/>
                  <a:gd name="T14" fmla="*/ 12 w 253"/>
                  <a:gd name="T15" fmla="*/ 293 h 328"/>
                  <a:gd name="T16" fmla="*/ 21 w 253"/>
                  <a:gd name="T17" fmla="*/ 304 h 328"/>
                  <a:gd name="T18" fmla="*/ 31 w 253"/>
                  <a:gd name="T19" fmla="*/ 314 h 328"/>
                  <a:gd name="T20" fmla="*/ 42 w 253"/>
                  <a:gd name="T21" fmla="*/ 321 h 328"/>
                  <a:gd name="T22" fmla="*/ 58 w 253"/>
                  <a:gd name="T23" fmla="*/ 327 h 328"/>
                  <a:gd name="T24" fmla="*/ 74 w 253"/>
                  <a:gd name="T25" fmla="*/ 328 h 328"/>
                  <a:gd name="T26" fmla="*/ 89 w 253"/>
                  <a:gd name="T27" fmla="*/ 327 h 328"/>
                  <a:gd name="T28" fmla="*/ 103 w 253"/>
                  <a:gd name="T29" fmla="*/ 323 h 328"/>
                  <a:gd name="T30" fmla="*/ 119 w 253"/>
                  <a:gd name="T31" fmla="*/ 311 h 328"/>
                  <a:gd name="T32" fmla="*/ 132 w 253"/>
                  <a:gd name="T33" fmla="*/ 296 h 328"/>
                  <a:gd name="T34" fmla="*/ 143 w 253"/>
                  <a:gd name="T35" fmla="*/ 275 h 328"/>
                  <a:gd name="T36" fmla="*/ 149 w 253"/>
                  <a:gd name="T37" fmla="*/ 250 h 328"/>
                  <a:gd name="T38" fmla="*/ 162 w 253"/>
                  <a:gd name="T39" fmla="*/ 217 h 328"/>
                  <a:gd name="T40" fmla="*/ 181 w 253"/>
                  <a:gd name="T41" fmla="*/ 200 h 328"/>
                  <a:gd name="T42" fmla="*/ 200 w 253"/>
                  <a:gd name="T43" fmla="*/ 199 h 328"/>
                  <a:gd name="T44" fmla="*/ 220 w 253"/>
                  <a:gd name="T45" fmla="*/ 204 h 328"/>
                  <a:gd name="T46" fmla="*/ 234 w 253"/>
                  <a:gd name="T47" fmla="*/ 211 h 328"/>
                  <a:gd name="T48" fmla="*/ 239 w 253"/>
                  <a:gd name="T49" fmla="*/ 215 h 328"/>
                  <a:gd name="T50" fmla="*/ 251 w 253"/>
                  <a:gd name="T51" fmla="*/ 195 h 328"/>
                  <a:gd name="T52" fmla="*/ 237 w 253"/>
                  <a:gd name="T53" fmla="*/ 186 h 328"/>
                  <a:gd name="T54" fmla="*/ 214 w 253"/>
                  <a:gd name="T55" fmla="*/ 177 h 328"/>
                  <a:gd name="T56" fmla="*/ 185 w 253"/>
                  <a:gd name="T57" fmla="*/ 175 h 328"/>
                  <a:gd name="T58" fmla="*/ 163 w 253"/>
                  <a:gd name="T59" fmla="*/ 182 h 328"/>
                  <a:gd name="T60" fmla="*/ 148 w 253"/>
                  <a:gd name="T61" fmla="*/ 194 h 328"/>
                  <a:gd name="T62" fmla="*/ 138 w 253"/>
                  <a:gd name="T63" fmla="*/ 211 h 328"/>
                  <a:gd name="T64" fmla="*/ 130 w 253"/>
                  <a:gd name="T65" fmla="*/ 233 h 328"/>
                  <a:gd name="T66" fmla="*/ 121 w 253"/>
                  <a:gd name="T67" fmla="*/ 265 h 328"/>
                  <a:gd name="T68" fmla="*/ 104 w 253"/>
                  <a:gd name="T69" fmla="*/ 293 h 328"/>
                  <a:gd name="T70" fmla="*/ 87 w 253"/>
                  <a:gd name="T71" fmla="*/ 303 h 328"/>
                  <a:gd name="T72" fmla="*/ 74 w 253"/>
                  <a:gd name="T73" fmla="*/ 304 h 328"/>
                  <a:gd name="T74" fmla="*/ 64 w 253"/>
                  <a:gd name="T75" fmla="*/ 303 h 328"/>
                  <a:gd name="T76" fmla="*/ 56 w 253"/>
                  <a:gd name="T77" fmla="*/ 301 h 328"/>
                  <a:gd name="T78" fmla="*/ 46 w 253"/>
                  <a:gd name="T79" fmla="*/ 295 h 328"/>
                  <a:gd name="T80" fmla="*/ 34 w 253"/>
                  <a:gd name="T81" fmla="*/ 280 h 328"/>
                  <a:gd name="T82" fmla="*/ 24 w 253"/>
                  <a:gd name="T83" fmla="*/ 240 h 328"/>
                  <a:gd name="T84" fmla="*/ 33 w 253"/>
                  <a:gd name="T85" fmla="*/ 167 h 328"/>
                  <a:gd name="T86" fmla="*/ 59 w 253"/>
                  <a:gd name="T87" fmla="*/ 105 h 328"/>
                  <a:gd name="T88" fmla="*/ 72 w 253"/>
                  <a:gd name="T89" fmla="*/ 66 h 328"/>
                  <a:gd name="T90" fmla="*/ 74 w 253"/>
                  <a:gd name="T91" fmla="*/ 36 h 328"/>
                  <a:gd name="T92" fmla="*/ 73 w 253"/>
                  <a:gd name="T93" fmla="*/ 14 h 328"/>
                  <a:gd name="T94" fmla="*/ 70 w 253"/>
                  <a:gd name="T95" fmla="*/ 0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53" h="328">
                    <a:moveTo>
                      <a:pt x="47" y="5"/>
                    </a:moveTo>
                    <a:lnTo>
                      <a:pt x="48" y="11"/>
                    </a:lnTo>
                    <a:lnTo>
                      <a:pt x="50" y="27"/>
                    </a:lnTo>
                    <a:lnTo>
                      <a:pt x="50" y="49"/>
                    </a:lnTo>
                    <a:lnTo>
                      <a:pt x="43" y="78"/>
                    </a:lnTo>
                    <a:lnTo>
                      <a:pt x="27" y="119"/>
                    </a:lnTo>
                    <a:lnTo>
                      <a:pt x="18" y="139"/>
                    </a:lnTo>
                    <a:lnTo>
                      <a:pt x="10" y="161"/>
                    </a:lnTo>
                    <a:lnTo>
                      <a:pt x="4" y="182"/>
                    </a:lnTo>
                    <a:lnTo>
                      <a:pt x="1" y="203"/>
                    </a:lnTo>
                    <a:lnTo>
                      <a:pt x="0" y="223"/>
                    </a:lnTo>
                    <a:lnTo>
                      <a:pt x="0" y="242"/>
                    </a:lnTo>
                    <a:lnTo>
                      <a:pt x="2" y="260"/>
                    </a:lnTo>
                    <a:lnTo>
                      <a:pt x="6" y="278"/>
                    </a:lnTo>
                    <a:lnTo>
                      <a:pt x="9" y="286"/>
                    </a:lnTo>
                    <a:lnTo>
                      <a:pt x="12" y="293"/>
                    </a:lnTo>
                    <a:lnTo>
                      <a:pt x="17" y="298"/>
                    </a:lnTo>
                    <a:lnTo>
                      <a:pt x="21" y="304"/>
                    </a:lnTo>
                    <a:lnTo>
                      <a:pt x="26" y="310"/>
                    </a:lnTo>
                    <a:lnTo>
                      <a:pt x="31" y="314"/>
                    </a:lnTo>
                    <a:lnTo>
                      <a:pt x="36" y="318"/>
                    </a:lnTo>
                    <a:lnTo>
                      <a:pt x="42" y="321"/>
                    </a:lnTo>
                    <a:lnTo>
                      <a:pt x="50" y="325"/>
                    </a:lnTo>
                    <a:lnTo>
                      <a:pt x="58" y="327"/>
                    </a:lnTo>
                    <a:lnTo>
                      <a:pt x="66" y="328"/>
                    </a:lnTo>
                    <a:lnTo>
                      <a:pt x="74" y="328"/>
                    </a:lnTo>
                    <a:lnTo>
                      <a:pt x="81" y="328"/>
                    </a:lnTo>
                    <a:lnTo>
                      <a:pt x="89" y="327"/>
                    </a:lnTo>
                    <a:lnTo>
                      <a:pt x="96" y="325"/>
                    </a:lnTo>
                    <a:lnTo>
                      <a:pt x="103" y="323"/>
                    </a:lnTo>
                    <a:lnTo>
                      <a:pt x="111" y="318"/>
                    </a:lnTo>
                    <a:lnTo>
                      <a:pt x="119" y="311"/>
                    </a:lnTo>
                    <a:lnTo>
                      <a:pt x="126" y="304"/>
                    </a:lnTo>
                    <a:lnTo>
                      <a:pt x="132" y="296"/>
                    </a:lnTo>
                    <a:lnTo>
                      <a:pt x="138" y="286"/>
                    </a:lnTo>
                    <a:lnTo>
                      <a:pt x="143" y="275"/>
                    </a:lnTo>
                    <a:lnTo>
                      <a:pt x="146" y="263"/>
                    </a:lnTo>
                    <a:lnTo>
                      <a:pt x="149" y="250"/>
                    </a:lnTo>
                    <a:lnTo>
                      <a:pt x="155" y="232"/>
                    </a:lnTo>
                    <a:lnTo>
                      <a:pt x="162" y="217"/>
                    </a:lnTo>
                    <a:lnTo>
                      <a:pt x="170" y="206"/>
                    </a:lnTo>
                    <a:lnTo>
                      <a:pt x="181" y="200"/>
                    </a:lnTo>
                    <a:lnTo>
                      <a:pt x="191" y="198"/>
                    </a:lnTo>
                    <a:lnTo>
                      <a:pt x="200" y="199"/>
                    </a:lnTo>
                    <a:lnTo>
                      <a:pt x="211" y="200"/>
                    </a:lnTo>
                    <a:lnTo>
                      <a:pt x="220" y="204"/>
                    </a:lnTo>
                    <a:lnTo>
                      <a:pt x="228" y="207"/>
                    </a:lnTo>
                    <a:lnTo>
                      <a:pt x="234" y="211"/>
                    </a:lnTo>
                    <a:lnTo>
                      <a:pt x="238" y="214"/>
                    </a:lnTo>
                    <a:lnTo>
                      <a:pt x="239" y="215"/>
                    </a:lnTo>
                    <a:lnTo>
                      <a:pt x="253" y="196"/>
                    </a:lnTo>
                    <a:lnTo>
                      <a:pt x="251" y="195"/>
                    </a:lnTo>
                    <a:lnTo>
                      <a:pt x="245" y="190"/>
                    </a:lnTo>
                    <a:lnTo>
                      <a:pt x="237" y="186"/>
                    </a:lnTo>
                    <a:lnTo>
                      <a:pt x="227" y="181"/>
                    </a:lnTo>
                    <a:lnTo>
                      <a:pt x="214" y="177"/>
                    </a:lnTo>
                    <a:lnTo>
                      <a:pt x="200" y="175"/>
                    </a:lnTo>
                    <a:lnTo>
                      <a:pt x="185" y="175"/>
                    </a:lnTo>
                    <a:lnTo>
                      <a:pt x="171" y="179"/>
                    </a:lnTo>
                    <a:lnTo>
                      <a:pt x="163" y="182"/>
                    </a:lnTo>
                    <a:lnTo>
                      <a:pt x="155" y="188"/>
                    </a:lnTo>
                    <a:lnTo>
                      <a:pt x="148" y="194"/>
                    </a:lnTo>
                    <a:lnTo>
                      <a:pt x="143" y="202"/>
                    </a:lnTo>
                    <a:lnTo>
                      <a:pt x="138" y="211"/>
                    </a:lnTo>
                    <a:lnTo>
                      <a:pt x="133" y="221"/>
                    </a:lnTo>
                    <a:lnTo>
                      <a:pt x="130" y="233"/>
                    </a:lnTo>
                    <a:lnTo>
                      <a:pt x="126" y="245"/>
                    </a:lnTo>
                    <a:lnTo>
                      <a:pt x="121" y="265"/>
                    </a:lnTo>
                    <a:lnTo>
                      <a:pt x="114" y="281"/>
                    </a:lnTo>
                    <a:lnTo>
                      <a:pt x="104" y="293"/>
                    </a:lnTo>
                    <a:lnTo>
                      <a:pt x="93" y="301"/>
                    </a:lnTo>
                    <a:lnTo>
                      <a:pt x="87" y="303"/>
                    </a:lnTo>
                    <a:lnTo>
                      <a:pt x="80" y="304"/>
                    </a:lnTo>
                    <a:lnTo>
                      <a:pt x="74" y="304"/>
                    </a:lnTo>
                    <a:lnTo>
                      <a:pt x="70" y="304"/>
                    </a:lnTo>
                    <a:lnTo>
                      <a:pt x="64" y="303"/>
                    </a:lnTo>
                    <a:lnTo>
                      <a:pt x="59" y="302"/>
                    </a:lnTo>
                    <a:lnTo>
                      <a:pt x="56" y="301"/>
                    </a:lnTo>
                    <a:lnTo>
                      <a:pt x="53" y="299"/>
                    </a:lnTo>
                    <a:lnTo>
                      <a:pt x="46" y="295"/>
                    </a:lnTo>
                    <a:lnTo>
                      <a:pt x="39" y="288"/>
                    </a:lnTo>
                    <a:lnTo>
                      <a:pt x="34" y="280"/>
                    </a:lnTo>
                    <a:lnTo>
                      <a:pt x="30" y="270"/>
                    </a:lnTo>
                    <a:lnTo>
                      <a:pt x="24" y="240"/>
                    </a:lnTo>
                    <a:lnTo>
                      <a:pt x="25" y="204"/>
                    </a:lnTo>
                    <a:lnTo>
                      <a:pt x="33" y="167"/>
                    </a:lnTo>
                    <a:lnTo>
                      <a:pt x="48" y="129"/>
                    </a:lnTo>
                    <a:lnTo>
                      <a:pt x="59" y="105"/>
                    </a:lnTo>
                    <a:lnTo>
                      <a:pt x="66" y="84"/>
                    </a:lnTo>
                    <a:lnTo>
                      <a:pt x="72" y="66"/>
                    </a:lnTo>
                    <a:lnTo>
                      <a:pt x="74" y="50"/>
                    </a:lnTo>
                    <a:lnTo>
                      <a:pt x="74" y="36"/>
                    </a:lnTo>
                    <a:lnTo>
                      <a:pt x="74" y="24"/>
                    </a:lnTo>
                    <a:lnTo>
                      <a:pt x="73" y="14"/>
                    </a:lnTo>
                    <a:lnTo>
                      <a:pt x="71" y="6"/>
                    </a:lnTo>
                    <a:lnTo>
                      <a:pt x="70" y="0"/>
                    </a:lnTo>
                    <a:lnTo>
                      <a:pt x="47"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20"/>
              <p:cNvSpPr>
                <a:spLocks/>
              </p:cNvSpPr>
              <p:nvPr/>
            </p:nvSpPr>
            <p:spPr bwMode="auto">
              <a:xfrm>
                <a:off x="4507929" y="5482655"/>
                <a:ext cx="88900" cy="112713"/>
              </a:xfrm>
              <a:custGeom>
                <a:avLst/>
                <a:gdLst>
                  <a:gd name="T0" fmla="*/ 96 w 112"/>
                  <a:gd name="T1" fmla="*/ 0 h 142"/>
                  <a:gd name="T2" fmla="*/ 0 w 112"/>
                  <a:gd name="T3" fmla="*/ 0 h 142"/>
                  <a:gd name="T4" fmla="*/ 0 w 112"/>
                  <a:gd name="T5" fmla="*/ 142 h 142"/>
                  <a:gd name="T6" fmla="*/ 112 w 112"/>
                  <a:gd name="T7" fmla="*/ 142 h 142"/>
                  <a:gd name="T8" fmla="*/ 112 w 112"/>
                  <a:gd name="T9" fmla="*/ 0 h 142"/>
                  <a:gd name="T10" fmla="*/ 96 w 112"/>
                  <a:gd name="T11" fmla="*/ 0 h 142"/>
                </a:gdLst>
                <a:ahLst/>
                <a:cxnLst>
                  <a:cxn ang="0">
                    <a:pos x="T0" y="T1"/>
                  </a:cxn>
                  <a:cxn ang="0">
                    <a:pos x="T2" y="T3"/>
                  </a:cxn>
                  <a:cxn ang="0">
                    <a:pos x="T4" y="T5"/>
                  </a:cxn>
                  <a:cxn ang="0">
                    <a:pos x="T6" y="T7"/>
                  </a:cxn>
                  <a:cxn ang="0">
                    <a:pos x="T8" y="T9"/>
                  </a:cxn>
                  <a:cxn ang="0">
                    <a:pos x="T10" y="T11"/>
                  </a:cxn>
                </a:cxnLst>
                <a:rect l="0" t="0" r="r" b="b"/>
                <a:pathLst>
                  <a:path w="112" h="142">
                    <a:moveTo>
                      <a:pt x="96" y="0"/>
                    </a:moveTo>
                    <a:lnTo>
                      <a:pt x="0" y="0"/>
                    </a:lnTo>
                    <a:lnTo>
                      <a:pt x="0" y="142"/>
                    </a:lnTo>
                    <a:lnTo>
                      <a:pt x="112" y="142"/>
                    </a:lnTo>
                    <a:lnTo>
                      <a:pt x="112" y="0"/>
                    </a:lnTo>
                    <a:lnTo>
                      <a:pt x="9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21"/>
              <p:cNvSpPr>
                <a:spLocks/>
              </p:cNvSpPr>
              <p:nvPr/>
            </p:nvSpPr>
            <p:spPr bwMode="auto">
              <a:xfrm>
                <a:off x="4534917" y="5508055"/>
                <a:ext cx="36513" cy="61913"/>
              </a:xfrm>
              <a:custGeom>
                <a:avLst/>
                <a:gdLst>
                  <a:gd name="T0" fmla="*/ 47 w 47"/>
                  <a:gd name="T1" fmla="*/ 0 h 77"/>
                  <a:gd name="T2" fmla="*/ 47 w 47"/>
                  <a:gd name="T3" fmla="*/ 17 h 77"/>
                  <a:gd name="T4" fmla="*/ 47 w 47"/>
                  <a:gd name="T5" fmla="*/ 38 h 77"/>
                  <a:gd name="T6" fmla="*/ 47 w 47"/>
                  <a:gd name="T7" fmla="*/ 59 h 77"/>
                  <a:gd name="T8" fmla="*/ 47 w 47"/>
                  <a:gd name="T9" fmla="*/ 77 h 77"/>
                  <a:gd name="T10" fmla="*/ 42 w 47"/>
                  <a:gd name="T11" fmla="*/ 77 h 77"/>
                  <a:gd name="T12" fmla="*/ 36 w 47"/>
                  <a:gd name="T13" fmla="*/ 77 h 77"/>
                  <a:gd name="T14" fmla="*/ 30 w 47"/>
                  <a:gd name="T15" fmla="*/ 77 h 77"/>
                  <a:gd name="T16" fmla="*/ 24 w 47"/>
                  <a:gd name="T17" fmla="*/ 77 h 77"/>
                  <a:gd name="T18" fmla="*/ 17 w 47"/>
                  <a:gd name="T19" fmla="*/ 77 h 77"/>
                  <a:gd name="T20" fmla="*/ 12 w 47"/>
                  <a:gd name="T21" fmla="*/ 77 h 77"/>
                  <a:gd name="T22" fmla="*/ 6 w 47"/>
                  <a:gd name="T23" fmla="*/ 77 h 77"/>
                  <a:gd name="T24" fmla="*/ 0 w 47"/>
                  <a:gd name="T25" fmla="*/ 77 h 77"/>
                  <a:gd name="T26" fmla="*/ 0 w 47"/>
                  <a:gd name="T27" fmla="*/ 59 h 77"/>
                  <a:gd name="T28" fmla="*/ 0 w 47"/>
                  <a:gd name="T29" fmla="*/ 38 h 77"/>
                  <a:gd name="T30" fmla="*/ 0 w 47"/>
                  <a:gd name="T31" fmla="*/ 17 h 77"/>
                  <a:gd name="T32" fmla="*/ 0 w 47"/>
                  <a:gd name="T33" fmla="*/ 0 h 77"/>
                  <a:gd name="T34" fmla="*/ 6 w 47"/>
                  <a:gd name="T35" fmla="*/ 0 h 77"/>
                  <a:gd name="T36" fmla="*/ 12 w 47"/>
                  <a:gd name="T37" fmla="*/ 0 h 77"/>
                  <a:gd name="T38" fmla="*/ 17 w 47"/>
                  <a:gd name="T39" fmla="*/ 0 h 77"/>
                  <a:gd name="T40" fmla="*/ 24 w 47"/>
                  <a:gd name="T41" fmla="*/ 0 h 77"/>
                  <a:gd name="T42" fmla="*/ 30 w 47"/>
                  <a:gd name="T43" fmla="*/ 0 h 77"/>
                  <a:gd name="T44" fmla="*/ 36 w 47"/>
                  <a:gd name="T45" fmla="*/ 0 h 77"/>
                  <a:gd name="T46" fmla="*/ 42 w 47"/>
                  <a:gd name="T47" fmla="*/ 0 h 77"/>
                  <a:gd name="T48" fmla="*/ 47 w 47"/>
                  <a:gd name="T49"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7" h="77">
                    <a:moveTo>
                      <a:pt x="47" y="0"/>
                    </a:moveTo>
                    <a:lnTo>
                      <a:pt x="47" y="17"/>
                    </a:lnTo>
                    <a:lnTo>
                      <a:pt x="47" y="38"/>
                    </a:lnTo>
                    <a:lnTo>
                      <a:pt x="47" y="59"/>
                    </a:lnTo>
                    <a:lnTo>
                      <a:pt x="47" y="77"/>
                    </a:lnTo>
                    <a:lnTo>
                      <a:pt x="42" y="77"/>
                    </a:lnTo>
                    <a:lnTo>
                      <a:pt x="36" y="77"/>
                    </a:lnTo>
                    <a:lnTo>
                      <a:pt x="30" y="77"/>
                    </a:lnTo>
                    <a:lnTo>
                      <a:pt x="24" y="77"/>
                    </a:lnTo>
                    <a:lnTo>
                      <a:pt x="17" y="77"/>
                    </a:lnTo>
                    <a:lnTo>
                      <a:pt x="12" y="77"/>
                    </a:lnTo>
                    <a:lnTo>
                      <a:pt x="6" y="77"/>
                    </a:lnTo>
                    <a:lnTo>
                      <a:pt x="0" y="77"/>
                    </a:lnTo>
                    <a:lnTo>
                      <a:pt x="0" y="59"/>
                    </a:lnTo>
                    <a:lnTo>
                      <a:pt x="0" y="38"/>
                    </a:lnTo>
                    <a:lnTo>
                      <a:pt x="0" y="17"/>
                    </a:lnTo>
                    <a:lnTo>
                      <a:pt x="0" y="0"/>
                    </a:lnTo>
                    <a:lnTo>
                      <a:pt x="6" y="0"/>
                    </a:lnTo>
                    <a:lnTo>
                      <a:pt x="12" y="0"/>
                    </a:lnTo>
                    <a:lnTo>
                      <a:pt x="17" y="0"/>
                    </a:lnTo>
                    <a:lnTo>
                      <a:pt x="24" y="0"/>
                    </a:lnTo>
                    <a:lnTo>
                      <a:pt x="30" y="0"/>
                    </a:lnTo>
                    <a:lnTo>
                      <a:pt x="36" y="0"/>
                    </a:lnTo>
                    <a:lnTo>
                      <a:pt x="42" y="0"/>
                    </a:lnTo>
                    <a:lnTo>
                      <a:pt x="47" y="0"/>
                    </a:lnTo>
                    <a:close/>
                  </a:path>
                </a:pathLst>
              </a:custGeom>
              <a:solidFill>
                <a:srgbClr val="002060"/>
              </a:solidFill>
              <a:ln>
                <a:noFill/>
              </a:ln>
            </p:spPr>
            <p:txBody>
              <a:bodyPr vert="horz" wrap="square" lIns="91440" tIns="45720" rIns="91440" bIns="45720" numCol="1" anchor="t" anchorCtr="0" compatLnSpc="1">
                <a:prstTxWarp prst="textNoShape">
                  <a:avLst/>
                </a:prstTxWarp>
              </a:bodyPr>
              <a:lstStyle/>
              <a:p>
                <a:endParaRPr lang="en-US"/>
              </a:p>
            </p:txBody>
          </p:sp>
          <p:sp>
            <p:nvSpPr>
              <p:cNvPr id="173" name="Freeform 22"/>
              <p:cNvSpPr>
                <a:spLocks/>
              </p:cNvSpPr>
              <p:nvPr/>
            </p:nvSpPr>
            <p:spPr bwMode="auto">
              <a:xfrm>
                <a:off x="4504754" y="5387405"/>
                <a:ext cx="80963" cy="107950"/>
              </a:xfrm>
              <a:custGeom>
                <a:avLst/>
                <a:gdLst>
                  <a:gd name="T0" fmla="*/ 0 w 103"/>
                  <a:gd name="T1" fmla="*/ 2 h 136"/>
                  <a:gd name="T2" fmla="*/ 8 w 103"/>
                  <a:gd name="T3" fmla="*/ 34 h 136"/>
                  <a:gd name="T4" fmla="*/ 9 w 103"/>
                  <a:gd name="T5" fmla="*/ 34 h 136"/>
                  <a:gd name="T6" fmla="*/ 13 w 103"/>
                  <a:gd name="T7" fmla="*/ 33 h 136"/>
                  <a:gd name="T8" fmla="*/ 16 w 103"/>
                  <a:gd name="T9" fmla="*/ 33 h 136"/>
                  <a:gd name="T10" fmla="*/ 22 w 103"/>
                  <a:gd name="T11" fmla="*/ 33 h 136"/>
                  <a:gd name="T12" fmla="*/ 28 w 103"/>
                  <a:gd name="T13" fmla="*/ 33 h 136"/>
                  <a:gd name="T14" fmla="*/ 34 w 103"/>
                  <a:gd name="T15" fmla="*/ 35 h 136"/>
                  <a:gd name="T16" fmla="*/ 40 w 103"/>
                  <a:gd name="T17" fmla="*/ 38 h 136"/>
                  <a:gd name="T18" fmla="*/ 46 w 103"/>
                  <a:gd name="T19" fmla="*/ 43 h 136"/>
                  <a:gd name="T20" fmla="*/ 58 w 103"/>
                  <a:gd name="T21" fmla="*/ 57 h 136"/>
                  <a:gd name="T22" fmla="*/ 66 w 103"/>
                  <a:gd name="T23" fmla="*/ 78 h 136"/>
                  <a:gd name="T24" fmla="*/ 69 w 103"/>
                  <a:gd name="T25" fmla="*/ 103 h 136"/>
                  <a:gd name="T26" fmla="*/ 69 w 103"/>
                  <a:gd name="T27" fmla="*/ 134 h 136"/>
                  <a:gd name="T28" fmla="*/ 102 w 103"/>
                  <a:gd name="T29" fmla="*/ 136 h 136"/>
                  <a:gd name="T30" fmla="*/ 103 w 103"/>
                  <a:gd name="T31" fmla="*/ 116 h 136"/>
                  <a:gd name="T32" fmla="*/ 102 w 103"/>
                  <a:gd name="T33" fmla="*/ 97 h 136"/>
                  <a:gd name="T34" fmla="*/ 99 w 103"/>
                  <a:gd name="T35" fmla="*/ 80 h 136"/>
                  <a:gd name="T36" fmla="*/ 96 w 103"/>
                  <a:gd name="T37" fmla="*/ 65 h 136"/>
                  <a:gd name="T38" fmla="*/ 90 w 103"/>
                  <a:gd name="T39" fmla="*/ 50 h 136"/>
                  <a:gd name="T40" fmla="*/ 84 w 103"/>
                  <a:gd name="T41" fmla="*/ 38 h 136"/>
                  <a:gd name="T42" fmla="*/ 76 w 103"/>
                  <a:gd name="T43" fmla="*/ 27 h 136"/>
                  <a:gd name="T44" fmla="*/ 67 w 103"/>
                  <a:gd name="T45" fmla="*/ 18 h 136"/>
                  <a:gd name="T46" fmla="*/ 55 w 103"/>
                  <a:gd name="T47" fmla="*/ 10 h 136"/>
                  <a:gd name="T48" fmla="*/ 45 w 103"/>
                  <a:gd name="T49" fmla="*/ 5 h 136"/>
                  <a:gd name="T50" fmla="*/ 34 w 103"/>
                  <a:gd name="T51" fmla="*/ 2 h 136"/>
                  <a:gd name="T52" fmla="*/ 23 w 103"/>
                  <a:gd name="T53" fmla="*/ 0 h 136"/>
                  <a:gd name="T54" fmla="*/ 15 w 103"/>
                  <a:gd name="T55" fmla="*/ 0 h 136"/>
                  <a:gd name="T56" fmla="*/ 7 w 103"/>
                  <a:gd name="T57" fmla="*/ 0 h 136"/>
                  <a:gd name="T58" fmla="*/ 2 w 103"/>
                  <a:gd name="T59" fmla="*/ 2 h 136"/>
                  <a:gd name="T60" fmla="*/ 0 w 103"/>
                  <a:gd name="T61" fmla="*/ 2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3" h="136">
                    <a:moveTo>
                      <a:pt x="0" y="2"/>
                    </a:moveTo>
                    <a:lnTo>
                      <a:pt x="8" y="34"/>
                    </a:lnTo>
                    <a:lnTo>
                      <a:pt x="9" y="34"/>
                    </a:lnTo>
                    <a:lnTo>
                      <a:pt x="13" y="33"/>
                    </a:lnTo>
                    <a:lnTo>
                      <a:pt x="16" y="33"/>
                    </a:lnTo>
                    <a:lnTo>
                      <a:pt x="22" y="33"/>
                    </a:lnTo>
                    <a:lnTo>
                      <a:pt x="28" y="33"/>
                    </a:lnTo>
                    <a:lnTo>
                      <a:pt x="34" y="35"/>
                    </a:lnTo>
                    <a:lnTo>
                      <a:pt x="40" y="38"/>
                    </a:lnTo>
                    <a:lnTo>
                      <a:pt x="46" y="43"/>
                    </a:lnTo>
                    <a:lnTo>
                      <a:pt x="58" y="57"/>
                    </a:lnTo>
                    <a:lnTo>
                      <a:pt x="66" y="78"/>
                    </a:lnTo>
                    <a:lnTo>
                      <a:pt x="69" y="103"/>
                    </a:lnTo>
                    <a:lnTo>
                      <a:pt x="69" y="134"/>
                    </a:lnTo>
                    <a:lnTo>
                      <a:pt x="102" y="136"/>
                    </a:lnTo>
                    <a:lnTo>
                      <a:pt x="103" y="116"/>
                    </a:lnTo>
                    <a:lnTo>
                      <a:pt x="102" y="97"/>
                    </a:lnTo>
                    <a:lnTo>
                      <a:pt x="99" y="80"/>
                    </a:lnTo>
                    <a:lnTo>
                      <a:pt x="96" y="65"/>
                    </a:lnTo>
                    <a:lnTo>
                      <a:pt x="90" y="50"/>
                    </a:lnTo>
                    <a:lnTo>
                      <a:pt x="84" y="38"/>
                    </a:lnTo>
                    <a:lnTo>
                      <a:pt x="76" y="27"/>
                    </a:lnTo>
                    <a:lnTo>
                      <a:pt x="67" y="18"/>
                    </a:lnTo>
                    <a:lnTo>
                      <a:pt x="55" y="10"/>
                    </a:lnTo>
                    <a:lnTo>
                      <a:pt x="45" y="5"/>
                    </a:lnTo>
                    <a:lnTo>
                      <a:pt x="34" y="2"/>
                    </a:lnTo>
                    <a:lnTo>
                      <a:pt x="23" y="0"/>
                    </a:lnTo>
                    <a:lnTo>
                      <a:pt x="15" y="0"/>
                    </a:lnTo>
                    <a:lnTo>
                      <a:pt x="7" y="0"/>
                    </a:lnTo>
                    <a:lnTo>
                      <a:pt x="2" y="2"/>
                    </a:lnTo>
                    <a:lnTo>
                      <a:pt x="0"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76" name="Grupo 175"/>
            <p:cNvGrpSpPr/>
            <p:nvPr/>
          </p:nvGrpSpPr>
          <p:grpSpPr>
            <a:xfrm flipH="1">
              <a:off x="7668344" y="3399712"/>
              <a:ext cx="484213" cy="893464"/>
              <a:chOff x="3967163" y="4995863"/>
              <a:chExt cx="201613" cy="457200"/>
            </a:xfrm>
          </p:grpSpPr>
          <p:sp>
            <p:nvSpPr>
              <p:cNvPr id="177" name="Freeform 19"/>
              <p:cNvSpPr>
                <a:spLocks/>
              </p:cNvSpPr>
              <p:nvPr/>
            </p:nvSpPr>
            <p:spPr bwMode="auto">
              <a:xfrm>
                <a:off x="3967163" y="5192713"/>
                <a:ext cx="201613" cy="260350"/>
              </a:xfrm>
              <a:custGeom>
                <a:avLst/>
                <a:gdLst>
                  <a:gd name="T0" fmla="*/ 48 w 253"/>
                  <a:gd name="T1" fmla="*/ 11 h 328"/>
                  <a:gd name="T2" fmla="*/ 50 w 253"/>
                  <a:gd name="T3" fmla="*/ 49 h 328"/>
                  <a:gd name="T4" fmla="*/ 27 w 253"/>
                  <a:gd name="T5" fmla="*/ 119 h 328"/>
                  <a:gd name="T6" fmla="*/ 10 w 253"/>
                  <a:gd name="T7" fmla="*/ 161 h 328"/>
                  <a:gd name="T8" fmla="*/ 1 w 253"/>
                  <a:gd name="T9" fmla="*/ 203 h 328"/>
                  <a:gd name="T10" fmla="*/ 0 w 253"/>
                  <a:gd name="T11" fmla="*/ 242 h 328"/>
                  <a:gd name="T12" fmla="*/ 6 w 253"/>
                  <a:gd name="T13" fmla="*/ 278 h 328"/>
                  <a:gd name="T14" fmla="*/ 12 w 253"/>
                  <a:gd name="T15" fmla="*/ 293 h 328"/>
                  <a:gd name="T16" fmla="*/ 21 w 253"/>
                  <a:gd name="T17" fmla="*/ 304 h 328"/>
                  <a:gd name="T18" fmla="*/ 31 w 253"/>
                  <a:gd name="T19" fmla="*/ 314 h 328"/>
                  <a:gd name="T20" fmla="*/ 42 w 253"/>
                  <a:gd name="T21" fmla="*/ 321 h 328"/>
                  <a:gd name="T22" fmla="*/ 58 w 253"/>
                  <a:gd name="T23" fmla="*/ 327 h 328"/>
                  <a:gd name="T24" fmla="*/ 74 w 253"/>
                  <a:gd name="T25" fmla="*/ 328 h 328"/>
                  <a:gd name="T26" fmla="*/ 89 w 253"/>
                  <a:gd name="T27" fmla="*/ 327 h 328"/>
                  <a:gd name="T28" fmla="*/ 103 w 253"/>
                  <a:gd name="T29" fmla="*/ 323 h 328"/>
                  <a:gd name="T30" fmla="*/ 119 w 253"/>
                  <a:gd name="T31" fmla="*/ 311 h 328"/>
                  <a:gd name="T32" fmla="*/ 132 w 253"/>
                  <a:gd name="T33" fmla="*/ 296 h 328"/>
                  <a:gd name="T34" fmla="*/ 143 w 253"/>
                  <a:gd name="T35" fmla="*/ 275 h 328"/>
                  <a:gd name="T36" fmla="*/ 149 w 253"/>
                  <a:gd name="T37" fmla="*/ 250 h 328"/>
                  <a:gd name="T38" fmla="*/ 162 w 253"/>
                  <a:gd name="T39" fmla="*/ 217 h 328"/>
                  <a:gd name="T40" fmla="*/ 181 w 253"/>
                  <a:gd name="T41" fmla="*/ 200 h 328"/>
                  <a:gd name="T42" fmla="*/ 200 w 253"/>
                  <a:gd name="T43" fmla="*/ 199 h 328"/>
                  <a:gd name="T44" fmla="*/ 220 w 253"/>
                  <a:gd name="T45" fmla="*/ 204 h 328"/>
                  <a:gd name="T46" fmla="*/ 234 w 253"/>
                  <a:gd name="T47" fmla="*/ 211 h 328"/>
                  <a:gd name="T48" fmla="*/ 239 w 253"/>
                  <a:gd name="T49" fmla="*/ 215 h 328"/>
                  <a:gd name="T50" fmla="*/ 251 w 253"/>
                  <a:gd name="T51" fmla="*/ 195 h 328"/>
                  <a:gd name="T52" fmla="*/ 237 w 253"/>
                  <a:gd name="T53" fmla="*/ 186 h 328"/>
                  <a:gd name="T54" fmla="*/ 214 w 253"/>
                  <a:gd name="T55" fmla="*/ 177 h 328"/>
                  <a:gd name="T56" fmla="*/ 185 w 253"/>
                  <a:gd name="T57" fmla="*/ 175 h 328"/>
                  <a:gd name="T58" fmla="*/ 163 w 253"/>
                  <a:gd name="T59" fmla="*/ 182 h 328"/>
                  <a:gd name="T60" fmla="*/ 148 w 253"/>
                  <a:gd name="T61" fmla="*/ 194 h 328"/>
                  <a:gd name="T62" fmla="*/ 138 w 253"/>
                  <a:gd name="T63" fmla="*/ 211 h 328"/>
                  <a:gd name="T64" fmla="*/ 130 w 253"/>
                  <a:gd name="T65" fmla="*/ 233 h 328"/>
                  <a:gd name="T66" fmla="*/ 121 w 253"/>
                  <a:gd name="T67" fmla="*/ 265 h 328"/>
                  <a:gd name="T68" fmla="*/ 104 w 253"/>
                  <a:gd name="T69" fmla="*/ 293 h 328"/>
                  <a:gd name="T70" fmla="*/ 87 w 253"/>
                  <a:gd name="T71" fmla="*/ 303 h 328"/>
                  <a:gd name="T72" fmla="*/ 74 w 253"/>
                  <a:gd name="T73" fmla="*/ 304 h 328"/>
                  <a:gd name="T74" fmla="*/ 64 w 253"/>
                  <a:gd name="T75" fmla="*/ 303 h 328"/>
                  <a:gd name="T76" fmla="*/ 56 w 253"/>
                  <a:gd name="T77" fmla="*/ 301 h 328"/>
                  <a:gd name="T78" fmla="*/ 46 w 253"/>
                  <a:gd name="T79" fmla="*/ 295 h 328"/>
                  <a:gd name="T80" fmla="*/ 34 w 253"/>
                  <a:gd name="T81" fmla="*/ 280 h 328"/>
                  <a:gd name="T82" fmla="*/ 24 w 253"/>
                  <a:gd name="T83" fmla="*/ 240 h 328"/>
                  <a:gd name="T84" fmla="*/ 33 w 253"/>
                  <a:gd name="T85" fmla="*/ 167 h 328"/>
                  <a:gd name="T86" fmla="*/ 59 w 253"/>
                  <a:gd name="T87" fmla="*/ 105 h 328"/>
                  <a:gd name="T88" fmla="*/ 72 w 253"/>
                  <a:gd name="T89" fmla="*/ 66 h 328"/>
                  <a:gd name="T90" fmla="*/ 74 w 253"/>
                  <a:gd name="T91" fmla="*/ 36 h 328"/>
                  <a:gd name="T92" fmla="*/ 73 w 253"/>
                  <a:gd name="T93" fmla="*/ 14 h 328"/>
                  <a:gd name="T94" fmla="*/ 70 w 253"/>
                  <a:gd name="T95" fmla="*/ 0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53" h="328">
                    <a:moveTo>
                      <a:pt x="47" y="5"/>
                    </a:moveTo>
                    <a:lnTo>
                      <a:pt x="48" y="11"/>
                    </a:lnTo>
                    <a:lnTo>
                      <a:pt x="50" y="27"/>
                    </a:lnTo>
                    <a:lnTo>
                      <a:pt x="50" y="49"/>
                    </a:lnTo>
                    <a:lnTo>
                      <a:pt x="43" y="78"/>
                    </a:lnTo>
                    <a:lnTo>
                      <a:pt x="27" y="119"/>
                    </a:lnTo>
                    <a:lnTo>
                      <a:pt x="18" y="139"/>
                    </a:lnTo>
                    <a:lnTo>
                      <a:pt x="10" y="161"/>
                    </a:lnTo>
                    <a:lnTo>
                      <a:pt x="4" y="182"/>
                    </a:lnTo>
                    <a:lnTo>
                      <a:pt x="1" y="203"/>
                    </a:lnTo>
                    <a:lnTo>
                      <a:pt x="0" y="223"/>
                    </a:lnTo>
                    <a:lnTo>
                      <a:pt x="0" y="242"/>
                    </a:lnTo>
                    <a:lnTo>
                      <a:pt x="2" y="260"/>
                    </a:lnTo>
                    <a:lnTo>
                      <a:pt x="6" y="278"/>
                    </a:lnTo>
                    <a:lnTo>
                      <a:pt x="9" y="286"/>
                    </a:lnTo>
                    <a:lnTo>
                      <a:pt x="12" y="293"/>
                    </a:lnTo>
                    <a:lnTo>
                      <a:pt x="17" y="298"/>
                    </a:lnTo>
                    <a:lnTo>
                      <a:pt x="21" y="304"/>
                    </a:lnTo>
                    <a:lnTo>
                      <a:pt x="26" y="310"/>
                    </a:lnTo>
                    <a:lnTo>
                      <a:pt x="31" y="314"/>
                    </a:lnTo>
                    <a:lnTo>
                      <a:pt x="36" y="318"/>
                    </a:lnTo>
                    <a:lnTo>
                      <a:pt x="42" y="321"/>
                    </a:lnTo>
                    <a:lnTo>
                      <a:pt x="50" y="325"/>
                    </a:lnTo>
                    <a:lnTo>
                      <a:pt x="58" y="327"/>
                    </a:lnTo>
                    <a:lnTo>
                      <a:pt x="66" y="328"/>
                    </a:lnTo>
                    <a:lnTo>
                      <a:pt x="74" y="328"/>
                    </a:lnTo>
                    <a:lnTo>
                      <a:pt x="81" y="328"/>
                    </a:lnTo>
                    <a:lnTo>
                      <a:pt x="89" y="327"/>
                    </a:lnTo>
                    <a:lnTo>
                      <a:pt x="96" y="325"/>
                    </a:lnTo>
                    <a:lnTo>
                      <a:pt x="103" y="323"/>
                    </a:lnTo>
                    <a:lnTo>
                      <a:pt x="111" y="318"/>
                    </a:lnTo>
                    <a:lnTo>
                      <a:pt x="119" y="311"/>
                    </a:lnTo>
                    <a:lnTo>
                      <a:pt x="126" y="304"/>
                    </a:lnTo>
                    <a:lnTo>
                      <a:pt x="132" y="296"/>
                    </a:lnTo>
                    <a:lnTo>
                      <a:pt x="138" y="286"/>
                    </a:lnTo>
                    <a:lnTo>
                      <a:pt x="143" y="275"/>
                    </a:lnTo>
                    <a:lnTo>
                      <a:pt x="146" y="263"/>
                    </a:lnTo>
                    <a:lnTo>
                      <a:pt x="149" y="250"/>
                    </a:lnTo>
                    <a:lnTo>
                      <a:pt x="155" y="232"/>
                    </a:lnTo>
                    <a:lnTo>
                      <a:pt x="162" y="217"/>
                    </a:lnTo>
                    <a:lnTo>
                      <a:pt x="170" y="206"/>
                    </a:lnTo>
                    <a:lnTo>
                      <a:pt x="181" y="200"/>
                    </a:lnTo>
                    <a:lnTo>
                      <a:pt x="191" y="198"/>
                    </a:lnTo>
                    <a:lnTo>
                      <a:pt x="200" y="199"/>
                    </a:lnTo>
                    <a:lnTo>
                      <a:pt x="211" y="200"/>
                    </a:lnTo>
                    <a:lnTo>
                      <a:pt x="220" y="204"/>
                    </a:lnTo>
                    <a:lnTo>
                      <a:pt x="228" y="207"/>
                    </a:lnTo>
                    <a:lnTo>
                      <a:pt x="234" y="211"/>
                    </a:lnTo>
                    <a:lnTo>
                      <a:pt x="238" y="214"/>
                    </a:lnTo>
                    <a:lnTo>
                      <a:pt x="239" y="215"/>
                    </a:lnTo>
                    <a:lnTo>
                      <a:pt x="253" y="196"/>
                    </a:lnTo>
                    <a:lnTo>
                      <a:pt x="251" y="195"/>
                    </a:lnTo>
                    <a:lnTo>
                      <a:pt x="245" y="190"/>
                    </a:lnTo>
                    <a:lnTo>
                      <a:pt x="237" y="186"/>
                    </a:lnTo>
                    <a:lnTo>
                      <a:pt x="227" y="181"/>
                    </a:lnTo>
                    <a:lnTo>
                      <a:pt x="214" y="177"/>
                    </a:lnTo>
                    <a:lnTo>
                      <a:pt x="200" y="175"/>
                    </a:lnTo>
                    <a:lnTo>
                      <a:pt x="185" y="175"/>
                    </a:lnTo>
                    <a:lnTo>
                      <a:pt x="171" y="179"/>
                    </a:lnTo>
                    <a:lnTo>
                      <a:pt x="163" y="182"/>
                    </a:lnTo>
                    <a:lnTo>
                      <a:pt x="155" y="188"/>
                    </a:lnTo>
                    <a:lnTo>
                      <a:pt x="148" y="194"/>
                    </a:lnTo>
                    <a:lnTo>
                      <a:pt x="143" y="202"/>
                    </a:lnTo>
                    <a:lnTo>
                      <a:pt x="138" y="211"/>
                    </a:lnTo>
                    <a:lnTo>
                      <a:pt x="133" y="221"/>
                    </a:lnTo>
                    <a:lnTo>
                      <a:pt x="130" y="233"/>
                    </a:lnTo>
                    <a:lnTo>
                      <a:pt x="126" y="245"/>
                    </a:lnTo>
                    <a:lnTo>
                      <a:pt x="121" y="265"/>
                    </a:lnTo>
                    <a:lnTo>
                      <a:pt x="114" y="281"/>
                    </a:lnTo>
                    <a:lnTo>
                      <a:pt x="104" y="293"/>
                    </a:lnTo>
                    <a:lnTo>
                      <a:pt x="93" y="301"/>
                    </a:lnTo>
                    <a:lnTo>
                      <a:pt x="87" y="303"/>
                    </a:lnTo>
                    <a:lnTo>
                      <a:pt x="80" y="304"/>
                    </a:lnTo>
                    <a:lnTo>
                      <a:pt x="74" y="304"/>
                    </a:lnTo>
                    <a:lnTo>
                      <a:pt x="70" y="304"/>
                    </a:lnTo>
                    <a:lnTo>
                      <a:pt x="64" y="303"/>
                    </a:lnTo>
                    <a:lnTo>
                      <a:pt x="59" y="302"/>
                    </a:lnTo>
                    <a:lnTo>
                      <a:pt x="56" y="301"/>
                    </a:lnTo>
                    <a:lnTo>
                      <a:pt x="53" y="299"/>
                    </a:lnTo>
                    <a:lnTo>
                      <a:pt x="46" y="295"/>
                    </a:lnTo>
                    <a:lnTo>
                      <a:pt x="39" y="288"/>
                    </a:lnTo>
                    <a:lnTo>
                      <a:pt x="34" y="280"/>
                    </a:lnTo>
                    <a:lnTo>
                      <a:pt x="30" y="270"/>
                    </a:lnTo>
                    <a:lnTo>
                      <a:pt x="24" y="240"/>
                    </a:lnTo>
                    <a:lnTo>
                      <a:pt x="25" y="204"/>
                    </a:lnTo>
                    <a:lnTo>
                      <a:pt x="33" y="167"/>
                    </a:lnTo>
                    <a:lnTo>
                      <a:pt x="48" y="129"/>
                    </a:lnTo>
                    <a:lnTo>
                      <a:pt x="59" y="105"/>
                    </a:lnTo>
                    <a:lnTo>
                      <a:pt x="66" y="84"/>
                    </a:lnTo>
                    <a:lnTo>
                      <a:pt x="72" y="66"/>
                    </a:lnTo>
                    <a:lnTo>
                      <a:pt x="74" y="50"/>
                    </a:lnTo>
                    <a:lnTo>
                      <a:pt x="74" y="36"/>
                    </a:lnTo>
                    <a:lnTo>
                      <a:pt x="74" y="24"/>
                    </a:lnTo>
                    <a:lnTo>
                      <a:pt x="73" y="14"/>
                    </a:lnTo>
                    <a:lnTo>
                      <a:pt x="71" y="6"/>
                    </a:lnTo>
                    <a:lnTo>
                      <a:pt x="70" y="0"/>
                    </a:lnTo>
                    <a:lnTo>
                      <a:pt x="47"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20"/>
              <p:cNvSpPr>
                <a:spLocks/>
              </p:cNvSpPr>
              <p:nvPr/>
            </p:nvSpPr>
            <p:spPr bwMode="auto">
              <a:xfrm>
                <a:off x="3975100" y="5091113"/>
                <a:ext cx="88900" cy="112713"/>
              </a:xfrm>
              <a:custGeom>
                <a:avLst/>
                <a:gdLst>
                  <a:gd name="T0" fmla="*/ 96 w 112"/>
                  <a:gd name="T1" fmla="*/ 0 h 142"/>
                  <a:gd name="T2" fmla="*/ 0 w 112"/>
                  <a:gd name="T3" fmla="*/ 0 h 142"/>
                  <a:gd name="T4" fmla="*/ 0 w 112"/>
                  <a:gd name="T5" fmla="*/ 142 h 142"/>
                  <a:gd name="T6" fmla="*/ 112 w 112"/>
                  <a:gd name="T7" fmla="*/ 142 h 142"/>
                  <a:gd name="T8" fmla="*/ 112 w 112"/>
                  <a:gd name="T9" fmla="*/ 0 h 142"/>
                  <a:gd name="T10" fmla="*/ 96 w 112"/>
                  <a:gd name="T11" fmla="*/ 0 h 142"/>
                </a:gdLst>
                <a:ahLst/>
                <a:cxnLst>
                  <a:cxn ang="0">
                    <a:pos x="T0" y="T1"/>
                  </a:cxn>
                  <a:cxn ang="0">
                    <a:pos x="T2" y="T3"/>
                  </a:cxn>
                  <a:cxn ang="0">
                    <a:pos x="T4" y="T5"/>
                  </a:cxn>
                  <a:cxn ang="0">
                    <a:pos x="T6" y="T7"/>
                  </a:cxn>
                  <a:cxn ang="0">
                    <a:pos x="T8" y="T9"/>
                  </a:cxn>
                  <a:cxn ang="0">
                    <a:pos x="T10" y="T11"/>
                  </a:cxn>
                </a:cxnLst>
                <a:rect l="0" t="0" r="r" b="b"/>
                <a:pathLst>
                  <a:path w="112" h="142">
                    <a:moveTo>
                      <a:pt x="96" y="0"/>
                    </a:moveTo>
                    <a:lnTo>
                      <a:pt x="0" y="0"/>
                    </a:lnTo>
                    <a:lnTo>
                      <a:pt x="0" y="142"/>
                    </a:lnTo>
                    <a:lnTo>
                      <a:pt x="112" y="142"/>
                    </a:lnTo>
                    <a:lnTo>
                      <a:pt x="112" y="0"/>
                    </a:lnTo>
                    <a:lnTo>
                      <a:pt x="9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21"/>
              <p:cNvSpPr>
                <a:spLocks/>
              </p:cNvSpPr>
              <p:nvPr/>
            </p:nvSpPr>
            <p:spPr bwMode="auto">
              <a:xfrm>
                <a:off x="4002088" y="5116513"/>
                <a:ext cx="36513" cy="61913"/>
              </a:xfrm>
              <a:custGeom>
                <a:avLst/>
                <a:gdLst>
                  <a:gd name="T0" fmla="*/ 47 w 47"/>
                  <a:gd name="T1" fmla="*/ 0 h 77"/>
                  <a:gd name="T2" fmla="*/ 47 w 47"/>
                  <a:gd name="T3" fmla="*/ 17 h 77"/>
                  <a:gd name="T4" fmla="*/ 47 w 47"/>
                  <a:gd name="T5" fmla="*/ 38 h 77"/>
                  <a:gd name="T6" fmla="*/ 47 w 47"/>
                  <a:gd name="T7" fmla="*/ 59 h 77"/>
                  <a:gd name="T8" fmla="*/ 47 w 47"/>
                  <a:gd name="T9" fmla="*/ 77 h 77"/>
                  <a:gd name="T10" fmla="*/ 42 w 47"/>
                  <a:gd name="T11" fmla="*/ 77 h 77"/>
                  <a:gd name="T12" fmla="*/ 36 w 47"/>
                  <a:gd name="T13" fmla="*/ 77 h 77"/>
                  <a:gd name="T14" fmla="*/ 30 w 47"/>
                  <a:gd name="T15" fmla="*/ 77 h 77"/>
                  <a:gd name="T16" fmla="*/ 24 w 47"/>
                  <a:gd name="T17" fmla="*/ 77 h 77"/>
                  <a:gd name="T18" fmla="*/ 17 w 47"/>
                  <a:gd name="T19" fmla="*/ 77 h 77"/>
                  <a:gd name="T20" fmla="*/ 12 w 47"/>
                  <a:gd name="T21" fmla="*/ 77 h 77"/>
                  <a:gd name="T22" fmla="*/ 6 w 47"/>
                  <a:gd name="T23" fmla="*/ 77 h 77"/>
                  <a:gd name="T24" fmla="*/ 0 w 47"/>
                  <a:gd name="T25" fmla="*/ 77 h 77"/>
                  <a:gd name="T26" fmla="*/ 0 w 47"/>
                  <a:gd name="T27" fmla="*/ 59 h 77"/>
                  <a:gd name="T28" fmla="*/ 0 w 47"/>
                  <a:gd name="T29" fmla="*/ 38 h 77"/>
                  <a:gd name="T30" fmla="*/ 0 w 47"/>
                  <a:gd name="T31" fmla="*/ 17 h 77"/>
                  <a:gd name="T32" fmla="*/ 0 w 47"/>
                  <a:gd name="T33" fmla="*/ 0 h 77"/>
                  <a:gd name="T34" fmla="*/ 6 w 47"/>
                  <a:gd name="T35" fmla="*/ 0 h 77"/>
                  <a:gd name="T36" fmla="*/ 12 w 47"/>
                  <a:gd name="T37" fmla="*/ 0 h 77"/>
                  <a:gd name="T38" fmla="*/ 17 w 47"/>
                  <a:gd name="T39" fmla="*/ 0 h 77"/>
                  <a:gd name="T40" fmla="*/ 24 w 47"/>
                  <a:gd name="T41" fmla="*/ 0 h 77"/>
                  <a:gd name="T42" fmla="*/ 30 w 47"/>
                  <a:gd name="T43" fmla="*/ 0 h 77"/>
                  <a:gd name="T44" fmla="*/ 36 w 47"/>
                  <a:gd name="T45" fmla="*/ 0 h 77"/>
                  <a:gd name="T46" fmla="*/ 42 w 47"/>
                  <a:gd name="T47" fmla="*/ 0 h 77"/>
                  <a:gd name="T48" fmla="*/ 47 w 47"/>
                  <a:gd name="T49"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7" h="77">
                    <a:moveTo>
                      <a:pt x="47" y="0"/>
                    </a:moveTo>
                    <a:lnTo>
                      <a:pt x="47" y="17"/>
                    </a:lnTo>
                    <a:lnTo>
                      <a:pt x="47" y="38"/>
                    </a:lnTo>
                    <a:lnTo>
                      <a:pt x="47" y="59"/>
                    </a:lnTo>
                    <a:lnTo>
                      <a:pt x="47" y="77"/>
                    </a:lnTo>
                    <a:lnTo>
                      <a:pt x="42" y="77"/>
                    </a:lnTo>
                    <a:lnTo>
                      <a:pt x="36" y="77"/>
                    </a:lnTo>
                    <a:lnTo>
                      <a:pt x="30" y="77"/>
                    </a:lnTo>
                    <a:lnTo>
                      <a:pt x="24" y="77"/>
                    </a:lnTo>
                    <a:lnTo>
                      <a:pt x="17" y="77"/>
                    </a:lnTo>
                    <a:lnTo>
                      <a:pt x="12" y="77"/>
                    </a:lnTo>
                    <a:lnTo>
                      <a:pt x="6" y="77"/>
                    </a:lnTo>
                    <a:lnTo>
                      <a:pt x="0" y="77"/>
                    </a:lnTo>
                    <a:lnTo>
                      <a:pt x="0" y="59"/>
                    </a:lnTo>
                    <a:lnTo>
                      <a:pt x="0" y="38"/>
                    </a:lnTo>
                    <a:lnTo>
                      <a:pt x="0" y="17"/>
                    </a:lnTo>
                    <a:lnTo>
                      <a:pt x="0" y="0"/>
                    </a:lnTo>
                    <a:lnTo>
                      <a:pt x="6" y="0"/>
                    </a:lnTo>
                    <a:lnTo>
                      <a:pt x="12" y="0"/>
                    </a:lnTo>
                    <a:lnTo>
                      <a:pt x="17" y="0"/>
                    </a:lnTo>
                    <a:lnTo>
                      <a:pt x="24" y="0"/>
                    </a:lnTo>
                    <a:lnTo>
                      <a:pt x="30" y="0"/>
                    </a:lnTo>
                    <a:lnTo>
                      <a:pt x="36" y="0"/>
                    </a:lnTo>
                    <a:lnTo>
                      <a:pt x="42" y="0"/>
                    </a:lnTo>
                    <a:lnTo>
                      <a:pt x="47" y="0"/>
                    </a:lnTo>
                    <a:close/>
                  </a:path>
                </a:pathLst>
              </a:custGeom>
              <a:solidFill>
                <a:srgbClr val="FF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0" name="Freeform 22"/>
              <p:cNvSpPr>
                <a:spLocks/>
              </p:cNvSpPr>
              <p:nvPr/>
            </p:nvSpPr>
            <p:spPr bwMode="auto">
              <a:xfrm>
                <a:off x="3971925" y="4995863"/>
                <a:ext cx="80963" cy="107950"/>
              </a:xfrm>
              <a:custGeom>
                <a:avLst/>
                <a:gdLst>
                  <a:gd name="T0" fmla="*/ 0 w 103"/>
                  <a:gd name="T1" fmla="*/ 2 h 136"/>
                  <a:gd name="T2" fmla="*/ 8 w 103"/>
                  <a:gd name="T3" fmla="*/ 34 h 136"/>
                  <a:gd name="T4" fmla="*/ 9 w 103"/>
                  <a:gd name="T5" fmla="*/ 34 h 136"/>
                  <a:gd name="T6" fmla="*/ 13 w 103"/>
                  <a:gd name="T7" fmla="*/ 33 h 136"/>
                  <a:gd name="T8" fmla="*/ 16 w 103"/>
                  <a:gd name="T9" fmla="*/ 33 h 136"/>
                  <a:gd name="T10" fmla="*/ 22 w 103"/>
                  <a:gd name="T11" fmla="*/ 33 h 136"/>
                  <a:gd name="T12" fmla="*/ 28 w 103"/>
                  <a:gd name="T13" fmla="*/ 33 h 136"/>
                  <a:gd name="T14" fmla="*/ 34 w 103"/>
                  <a:gd name="T15" fmla="*/ 35 h 136"/>
                  <a:gd name="T16" fmla="*/ 40 w 103"/>
                  <a:gd name="T17" fmla="*/ 38 h 136"/>
                  <a:gd name="T18" fmla="*/ 46 w 103"/>
                  <a:gd name="T19" fmla="*/ 43 h 136"/>
                  <a:gd name="T20" fmla="*/ 58 w 103"/>
                  <a:gd name="T21" fmla="*/ 57 h 136"/>
                  <a:gd name="T22" fmla="*/ 66 w 103"/>
                  <a:gd name="T23" fmla="*/ 78 h 136"/>
                  <a:gd name="T24" fmla="*/ 69 w 103"/>
                  <a:gd name="T25" fmla="*/ 103 h 136"/>
                  <a:gd name="T26" fmla="*/ 69 w 103"/>
                  <a:gd name="T27" fmla="*/ 134 h 136"/>
                  <a:gd name="T28" fmla="*/ 102 w 103"/>
                  <a:gd name="T29" fmla="*/ 136 h 136"/>
                  <a:gd name="T30" fmla="*/ 103 w 103"/>
                  <a:gd name="T31" fmla="*/ 116 h 136"/>
                  <a:gd name="T32" fmla="*/ 102 w 103"/>
                  <a:gd name="T33" fmla="*/ 97 h 136"/>
                  <a:gd name="T34" fmla="*/ 99 w 103"/>
                  <a:gd name="T35" fmla="*/ 80 h 136"/>
                  <a:gd name="T36" fmla="*/ 96 w 103"/>
                  <a:gd name="T37" fmla="*/ 65 h 136"/>
                  <a:gd name="T38" fmla="*/ 90 w 103"/>
                  <a:gd name="T39" fmla="*/ 50 h 136"/>
                  <a:gd name="T40" fmla="*/ 84 w 103"/>
                  <a:gd name="T41" fmla="*/ 38 h 136"/>
                  <a:gd name="T42" fmla="*/ 76 w 103"/>
                  <a:gd name="T43" fmla="*/ 27 h 136"/>
                  <a:gd name="T44" fmla="*/ 67 w 103"/>
                  <a:gd name="T45" fmla="*/ 18 h 136"/>
                  <a:gd name="T46" fmla="*/ 55 w 103"/>
                  <a:gd name="T47" fmla="*/ 10 h 136"/>
                  <a:gd name="T48" fmla="*/ 45 w 103"/>
                  <a:gd name="T49" fmla="*/ 5 h 136"/>
                  <a:gd name="T50" fmla="*/ 34 w 103"/>
                  <a:gd name="T51" fmla="*/ 2 h 136"/>
                  <a:gd name="T52" fmla="*/ 23 w 103"/>
                  <a:gd name="T53" fmla="*/ 0 h 136"/>
                  <a:gd name="T54" fmla="*/ 15 w 103"/>
                  <a:gd name="T55" fmla="*/ 0 h 136"/>
                  <a:gd name="T56" fmla="*/ 7 w 103"/>
                  <a:gd name="T57" fmla="*/ 0 h 136"/>
                  <a:gd name="T58" fmla="*/ 2 w 103"/>
                  <a:gd name="T59" fmla="*/ 2 h 136"/>
                  <a:gd name="T60" fmla="*/ 0 w 103"/>
                  <a:gd name="T61" fmla="*/ 2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3" h="136">
                    <a:moveTo>
                      <a:pt x="0" y="2"/>
                    </a:moveTo>
                    <a:lnTo>
                      <a:pt x="8" y="34"/>
                    </a:lnTo>
                    <a:lnTo>
                      <a:pt x="9" y="34"/>
                    </a:lnTo>
                    <a:lnTo>
                      <a:pt x="13" y="33"/>
                    </a:lnTo>
                    <a:lnTo>
                      <a:pt x="16" y="33"/>
                    </a:lnTo>
                    <a:lnTo>
                      <a:pt x="22" y="33"/>
                    </a:lnTo>
                    <a:lnTo>
                      <a:pt x="28" y="33"/>
                    </a:lnTo>
                    <a:lnTo>
                      <a:pt x="34" y="35"/>
                    </a:lnTo>
                    <a:lnTo>
                      <a:pt x="40" y="38"/>
                    </a:lnTo>
                    <a:lnTo>
                      <a:pt x="46" y="43"/>
                    </a:lnTo>
                    <a:lnTo>
                      <a:pt x="58" y="57"/>
                    </a:lnTo>
                    <a:lnTo>
                      <a:pt x="66" y="78"/>
                    </a:lnTo>
                    <a:lnTo>
                      <a:pt x="69" y="103"/>
                    </a:lnTo>
                    <a:lnTo>
                      <a:pt x="69" y="134"/>
                    </a:lnTo>
                    <a:lnTo>
                      <a:pt x="102" y="136"/>
                    </a:lnTo>
                    <a:lnTo>
                      <a:pt x="103" y="116"/>
                    </a:lnTo>
                    <a:lnTo>
                      <a:pt x="102" y="97"/>
                    </a:lnTo>
                    <a:lnTo>
                      <a:pt x="99" y="80"/>
                    </a:lnTo>
                    <a:lnTo>
                      <a:pt x="96" y="65"/>
                    </a:lnTo>
                    <a:lnTo>
                      <a:pt x="90" y="50"/>
                    </a:lnTo>
                    <a:lnTo>
                      <a:pt x="84" y="38"/>
                    </a:lnTo>
                    <a:lnTo>
                      <a:pt x="76" y="27"/>
                    </a:lnTo>
                    <a:lnTo>
                      <a:pt x="67" y="18"/>
                    </a:lnTo>
                    <a:lnTo>
                      <a:pt x="55" y="10"/>
                    </a:lnTo>
                    <a:lnTo>
                      <a:pt x="45" y="5"/>
                    </a:lnTo>
                    <a:lnTo>
                      <a:pt x="34" y="2"/>
                    </a:lnTo>
                    <a:lnTo>
                      <a:pt x="23" y="0"/>
                    </a:lnTo>
                    <a:lnTo>
                      <a:pt x="15" y="0"/>
                    </a:lnTo>
                    <a:lnTo>
                      <a:pt x="7" y="0"/>
                    </a:lnTo>
                    <a:lnTo>
                      <a:pt x="2" y="2"/>
                    </a:lnTo>
                    <a:lnTo>
                      <a:pt x="0"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81" name="Grupo 180"/>
            <p:cNvGrpSpPr/>
            <p:nvPr/>
          </p:nvGrpSpPr>
          <p:grpSpPr>
            <a:xfrm flipH="1">
              <a:off x="7669624" y="2118246"/>
              <a:ext cx="504056" cy="893465"/>
              <a:chOff x="4499992" y="5387405"/>
              <a:chExt cx="201613" cy="457200"/>
            </a:xfrm>
          </p:grpSpPr>
          <p:sp>
            <p:nvSpPr>
              <p:cNvPr id="182" name="Freeform 19"/>
              <p:cNvSpPr>
                <a:spLocks/>
              </p:cNvSpPr>
              <p:nvPr/>
            </p:nvSpPr>
            <p:spPr bwMode="auto">
              <a:xfrm>
                <a:off x="4499992" y="5584255"/>
                <a:ext cx="201613" cy="260350"/>
              </a:xfrm>
              <a:custGeom>
                <a:avLst/>
                <a:gdLst>
                  <a:gd name="T0" fmla="*/ 48 w 253"/>
                  <a:gd name="T1" fmla="*/ 11 h 328"/>
                  <a:gd name="T2" fmla="*/ 50 w 253"/>
                  <a:gd name="T3" fmla="*/ 49 h 328"/>
                  <a:gd name="T4" fmla="*/ 27 w 253"/>
                  <a:gd name="T5" fmla="*/ 119 h 328"/>
                  <a:gd name="T6" fmla="*/ 10 w 253"/>
                  <a:gd name="T7" fmla="*/ 161 h 328"/>
                  <a:gd name="T8" fmla="*/ 1 w 253"/>
                  <a:gd name="T9" fmla="*/ 203 h 328"/>
                  <a:gd name="T10" fmla="*/ 0 w 253"/>
                  <a:gd name="T11" fmla="*/ 242 h 328"/>
                  <a:gd name="T12" fmla="*/ 6 w 253"/>
                  <a:gd name="T13" fmla="*/ 278 h 328"/>
                  <a:gd name="T14" fmla="*/ 12 w 253"/>
                  <a:gd name="T15" fmla="*/ 293 h 328"/>
                  <a:gd name="T16" fmla="*/ 21 w 253"/>
                  <a:gd name="T17" fmla="*/ 304 h 328"/>
                  <a:gd name="T18" fmla="*/ 31 w 253"/>
                  <a:gd name="T19" fmla="*/ 314 h 328"/>
                  <a:gd name="T20" fmla="*/ 42 w 253"/>
                  <a:gd name="T21" fmla="*/ 321 h 328"/>
                  <a:gd name="T22" fmla="*/ 58 w 253"/>
                  <a:gd name="T23" fmla="*/ 327 h 328"/>
                  <a:gd name="T24" fmla="*/ 74 w 253"/>
                  <a:gd name="T25" fmla="*/ 328 h 328"/>
                  <a:gd name="T26" fmla="*/ 89 w 253"/>
                  <a:gd name="T27" fmla="*/ 327 h 328"/>
                  <a:gd name="T28" fmla="*/ 103 w 253"/>
                  <a:gd name="T29" fmla="*/ 323 h 328"/>
                  <a:gd name="T30" fmla="*/ 119 w 253"/>
                  <a:gd name="T31" fmla="*/ 311 h 328"/>
                  <a:gd name="T32" fmla="*/ 132 w 253"/>
                  <a:gd name="T33" fmla="*/ 296 h 328"/>
                  <a:gd name="T34" fmla="*/ 143 w 253"/>
                  <a:gd name="T35" fmla="*/ 275 h 328"/>
                  <a:gd name="T36" fmla="*/ 149 w 253"/>
                  <a:gd name="T37" fmla="*/ 250 h 328"/>
                  <a:gd name="T38" fmla="*/ 162 w 253"/>
                  <a:gd name="T39" fmla="*/ 217 h 328"/>
                  <a:gd name="T40" fmla="*/ 181 w 253"/>
                  <a:gd name="T41" fmla="*/ 200 h 328"/>
                  <a:gd name="T42" fmla="*/ 200 w 253"/>
                  <a:gd name="T43" fmla="*/ 199 h 328"/>
                  <a:gd name="T44" fmla="*/ 220 w 253"/>
                  <a:gd name="T45" fmla="*/ 204 h 328"/>
                  <a:gd name="T46" fmla="*/ 234 w 253"/>
                  <a:gd name="T47" fmla="*/ 211 h 328"/>
                  <a:gd name="T48" fmla="*/ 239 w 253"/>
                  <a:gd name="T49" fmla="*/ 215 h 328"/>
                  <a:gd name="T50" fmla="*/ 251 w 253"/>
                  <a:gd name="T51" fmla="*/ 195 h 328"/>
                  <a:gd name="T52" fmla="*/ 237 w 253"/>
                  <a:gd name="T53" fmla="*/ 186 h 328"/>
                  <a:gd name="T54" fmla="*/ 214 w 253"/>
                  <a:gd name="T55" fmla="*/ 177 h 328"/>
                  <a:gd name="T56" fmla="*/ 185 w 253"/>
                  <a:gd name="T57" fmla="*/ 175 h 328"/>
                  <a:gd name="T58" fmla="*/ 163 w 253"/>
                  <a:gd name="T59" fmla="*/ 182 h 328"/>
                  <a:gd name="T60" fmla="*/ 148 w 253"/>
                  <a:gd name="T61" fmla="*/ 194 h 328"/>
                  <a:gd name="T62" fmla="*/ 138 w 253"/>
                  <a:gd name="T63" fmla="*/ 211 h 328"/>
                  <a:gd name="T64" fmla="*/ 130 w 253"/>
                  <a:gd name="T65" fmla="*/ 233 h 328"/>
                  <a:gd name="T66" fmla="*/ 121 w 253"/>
                  <a:gd name="T67" fmla="*/ 265 h 328"/>
                  <a:gd name="T68" fmla="*/ 104 w 253"/>
                  <a:gd name="T69" fmla="*/ 293 h 328"/>
                  <a:gd name="T70" fmla="*/ 87 w 253"/>
                  <a:gd name="T71" fmla="*/ 303 h 328"/>
                  <a:gd name="T72" fmla="*/ 74 w 253"/>
                  <a:gd name="T73" fmla="*/ 304 h 328"/>
                  <a:gd name="T74" fmla="*/ 64 w 253"/>
                  <a:gd name="T75" fmla="*/ 303 h 328"/>
                  <a:gd name="T76" fmla="*/ 56 w 253"/>
                  <a:gd name="T77" fmla="*/ 301 h 328"/>
                  <a:gd name="T78" fmla="*/ 46 w 253"/>
                  <a:gd name="T79" fmla="*/ 295 h 328"/>
                  <a:gd name="T80" fmla="*/ 34 w 253"/>
                  <a:gd name="T81" fmla="*/ 280 h 328"/>
                  <a:gd name="T82" fmla="*/ 24 w 253"/>
                  <a:gd name="T83" fmla="*/ 240 h 328"/>
                  <a:gd name="T84" fmla="*/ 33 w 253"/>
                  <a:gd name="T85" fmla="*/ 167 h 328"/>
                  <a:gd name="T86" fmla="*/ 59 w 253"/>
                  <a:gd name="T87" fmla="*/ 105 h 328"/>
                  <a:gd name="T88" fmla="*/ 72 w 253"/>
                  <a:gd name="T89" fmla="*/ 66 h 328"/>
                  <a:gd name="T90" fmla="*/ 74 w 253"/>
                  <a:gd name="T91" fmla="*/ 36 h 328"/>
                  <a:gd name="T92" fmla="*/ 73 w 253"/>
                  <a:gd name="T93" fmla="*/ 14 h 328"/>
                  <a:gd name="T94" fmla="*/ 70 w 253"/>
                  <a:gd name="T95" fmla="*/ 0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53" h="328">
                    <a:moveTo>
                      <a:pt x="47" y="5"/>
                    </a:moveTo>
                    <a:lnTo>
                      <a:pt x="48" y="11"/>
                    </a:lnTo>
                    <a:lnTo>
                      <a:pt x="50" y="27"/>
                    </a:lnTo>
                    <a:lnTo>
                      <a:pt x="50" y="49"/>
                    </a:lnTo>
                    <a:lnTo>
                      <a:pt x="43" y="78"/>
                    </a:lnTo>
                    <a:lnTo>
                      <a:pt x="27" y="119"/>
                    </a:lnTo>
                    <a:lnTo>
                      <a:pt x="18" y="139"/>
                    </a:lnTo>
                    <a:lnTo>
                      <a:pt x="10" y="161"/>
                    </a:lnTo>
                    <a:lnTo>
                      <a:pt x="4" y="182"/>
                    </a:lnTo>
                    <a:lnTo>
                      <a:pt x="1" y="203"/>
                    </a:lnTo>
                    <a:lnTo>
                      <a:pt x="0" y="223"/>
                    </a:lnTo>
                    <a:lnTo>
                      <a:pt x="0" y="242"/>
                    </a:lnTo>
                    <a:lnTo>
                      <a:pt x="2" y="260"/>
                    </a:lnTo>
                    <a:lnTo>
                      <a:pt x="6" y="278"/>
                    </a:lnTo>
                    <a:lnTo>
                      <a:pt x="9" y="286"/>
                    </a:lnTo>
                    <a:lnTo>
                      <a:pt x="12" y="293"/>
                    </a:lnTo>
                    <a:lnTo>
                      <a:pt x="17" y="298"/>
                    </a:lnTo>
                    <a:lnTo>
                      <a:pt x="21" y="304"/>
                    </a:lnTo>
                    <a:lnTo>
                      <a:pt x="26" y="310"/>
                    </a:lnTo>
                    <a:lnTo>
                      <a:pt x="31" y="314"/>
                    </a:lnTo>
                    <a:lnTo>
                      <a:pt x="36" y="318"/>
                    </a:lnTo>
                    <a:lnTo>
                      <a:pt x="42" y="321"/>
                    </a:lnTo>
                    <a:lnTo>
                      <a:pt x="50" y="325"/>
                    </a:lnTo>
                    <a:lnTo>
                      <a:pt x="58" y="327"/>
                    </a:lnTo>
                    <a:lnTo>
                      <a:pt x="66" y="328"/>
                    </a:lnTo>
                    <a:lnTo>
                      <a:pt x="74" y="328"/>
                    </a:lnTo>
                    <a:lnTo>
                      <a:pt x="81" y="328"/>
                    </a:lnTo>
                    <a:lnTo>
                      <a:pt x="89" y="327"/>
                    </a:lnTo>
                    <a:lnTo>
                      <a:pt x="96" y="325"/>
                    </a:lnTo>
                    <a:lnTo>
                      <a:pt x="103" y="323"/>
                    </a:lnTo>
                    <a:lnTo>
                      <a:pt x="111" y="318"/>
                    </a:lnTo>
                    <a:lnTo>
                      <a:pt x="119" y="311"/>
                    </a:lnTo>
                    <a:lnTo>
                      <a:pt x="126" y="304"/>
                    </a:lnTo>
                    <a:lnTo>
                      <a:pt x="132" y="296"/>
                    </a:lnTo>
                    <a:lnTo>
                      <a:pt x="138" y="286"/>
                    </a:lnTo>
                    <a:lnTo>
                      <a:pt x="143" y="275"/>
                    </a:lnTo>
                    <a:lnTo>
                      <a:pt x="146" y="263"/>
                    </a:lnTo>
                    <a:lnTo>
                      <a:pt x="149" y="250"/>
                    </a:lnTo>
                    <a:lnTo>
                      <a:pt x="155" y="232"/>
                    </a:lnTo>
                    <a:lnTo>
                      <a:pt x="162" y="217"/>
                    </a:lnTo>
                    <a:lnTo>
                      <a:pt x="170" y="206"/>
                    </a:lnTo>
                    <a:lnTo>
                      <a:pt x="181" y="200"/>
                    </a:lnTo>
                    <a:lnTo>
                      <a:pt x="191" y="198"/>
                    </a:lnTo>
                    <a:lnTo>
                      <a:pt x="200" y="199"/>
                    </a:lnTo>
                    <a:lnTo>
                      <a:pt x="211" y="200"/>
                    </a:lnTo>
                    <a:lnTo>
                      <a:pt x="220" y="204"/>
                    </a:lnTo>
                    <a:lnTo>
                      <a:pt x="228" y="207"/>
                    </a:lnTo>
                    <a:lnTo>
                      <a:pt x="234" y="211"/>
                    </a:lnTo>
                    <a:lnTo>
                      <a:pt x="238" y="214"/>
                    </a:lnTo>
                    <a:lnTo>
                      <a:pt x="239" y="215"/>
                    </a:lnTo>
                    <a:lnTo>
                      <a:pt x="253" y="196"/>
                    </a:lnTo>
                    <a:lnTo>
                      <a:pt x="251" y="195"/>
                    </a:lnTo>
                    <a:lnTo>
                      <a:pt x="245" y="190"/>
                    </a:lnTo>
                    <a:lnTo>
                      <a:pt x="237" y="186"/>
                    </a:lnTo>
                    <a:lnTo>
                      <a:pt x="227" y="181"/>
                    </a:lnTo>
                    <a:lnTo>
                      <a:pt x="214" y="177"/>
                    </a:lnTo>
                    <a:lnTo>
                      <a:pt x="200" y="175"/>
                    </a:lnTo>
                    <a:lnTo>
                      <a:pt x="185" y="175"/>
                    </a:lnTo>
                    <a:lnTo>
                      <a:pt x="171" y="179"/>
                    </a:lnTo>
                    <a:lnTo>
                      <a:pt x="163" y="182"/>
                    </a:lnTo>
                    <a:lnTo>
                      <a:pt x="155" y="188"/>
                    </a:lnTo>
                    <a:lnTo>
                      <a:pt x="148" y="194"/>
                    </a:lnTo>
                    <a:lnTo>
                      <a:pt x="143" y="202"/>
                    </a:lnTo>
                    <a:lnTo>
                      <a:pt x="138" y="211"/>
                    </a:lnTo>
                    <a:lnTo>
                      <a:pt x="133" y="221"/>
                    </a:lnTo>
                    <a:lnTo>
                      <a:pt x="130" y="233"/>
                    </a:lnTo>
                    <a:lnTo>
                      <a:pt x="126" y="245"/>
                    </a:lnTo>
                    <a:lnTo>
                      <a:pt x="121" y="265"/>
                    </a:lnTo>
                    <a:lnTo>
                      <a:pt x="114" y="281"/>
                    </a:lnTo>
                    <a:lnTo>
                      <a:pt x="104" y="293"/>
                    </a:lnTo>
                    <a:lnTo>
                      <a:pt x="93" y="301"/>
                    </a:lnTo>
                    <a:lnTo>
                      <a:pt x="87" y="303"/>
                    </a:lnTo>
                    <a:lnTo>
                      <a:pt x="80" y="304"/>
                    </a:lnTo>
                    <a:lnTo>
                      <a:pt x="74" y="304"/>
                    </a:lnTo>
                    <a:lnTo>
                      <a:pt x="70" y="304"/>
                    </a:lnTo>
                    <a:lnTo>
                      <a:pt x="64" y="303"/>
                    </a:lnTo>
                    <a:lnTo>
                      <a:pt x="59" y="302"/>
                    </a:lnTo>
                    <a:lnTo>
                      <a:pt x="56" y="301"/>
                    </a:lnTo>
                    <a:lnTo>
                      <a:pt x="53" y="299"/>
                    </a:lnTo>
                    <a:lnTo>
                      <a:pt x="46" y="295"/>
                    </a:lnTo>
                    <a:lnTo>
                      <a:pt x="39" y="288"/>
                    </a:lnTo>
                    <a:lnTo>
                      <a:pt x="34" y="280"/>
                    </a:lnTo>
                    <a:lnTo>
                      <a:pt x="30" y="270"/>
                    </a:lnTo>
                    <a:lnTo>
                      <a:pt x="24" y="240"/>
                    </a:lnTo>
                    <a:lnTo>
                      <a:pt x="25" y="204"/>
                    </a:lnTo>
                    <a:lnTo>
                      <a:pt x="33" y="167"/>
                    </a:lnTo>
                    <a:lnTo>
                      <a:pt x="48" y="129"/>
                    </a:lnTo>
                    <a:lnTo>
                      <a:pt x="59" y="105"/>
                    </a:lnTo>
                    <a:lnTo>
                      <a:pt x="66" y="84"/>
                    </a:lnTo>
                    <a:lnTo>
                      <a:pt x="72" y="66"/>
                    </a:lnTo>
                    <a:lnTo>
                      <a:pt x="74" y="50"/>
                    </a:lnTo>
                    <a:lnTo>
                      <a:pt x="74" y="36"/>
                    </a:lnTo>
                    <a:lnTo>
                      <a:pt x="74" y="24"/>
                    </a:lnTo>
                    <a:lnTo>
                      <a:pt x="73" y="14"/>
                    </a:lnTo>
                    <a:lnTo>
                      <a:pt x="71" y="6"/>
                    </a:lnTo>
                    <a:lnTo>
                      <a:pt x="70" y="0"/>
                    </a:lnTo>
                    <a:lnTo>
                      <a:pt x="47"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Freeform 20"/>
              <p:cNvSpPr>
                <a:spLocks/>
              </p:cNvSpPr>
              <p:nvPr/>
            </p:nvSpPr>
            <p:spPr bwMode="auto">
              <a:xfrm>
                <a:off x="4507929" y="5482655"/>
                <a:ext cx="88900" cy="112713"/>
              </a:xfrm>
              <a:custGeom>
                <a:avLst/>
                <a:gdLst>
                  <a:gd name="T0" fmla="*/ 96 w 112"/>
                  <a:gd name="T1" fmla="*/ 0 h 142"/>
                  <a:gd name="T2" fmla="*/ 0 w 112"/>
                  <a:gd name="T3" fmla="*/ 0 h 142"/>
                  <a:gd name="T4" fmla="*/ 0 w 112"/>
                  <a:gd name="T5" fmla="*/ 142 h 142"/>
                  <a:gd name="T6" fmla="*/ 112 w 112"/>
                  <a:gd name="T7" fmla="*/ 142 h 142"/>
                  <a:gd name="T8" fmla="*/ 112 w 112"/>
                  <a:gd name="T9" fmla="*/ 0 h 142"/>
                  <a:gd name="T10" fmla="*/ 96 w 112"/>
                  <a:gd name="T11" fmla="*/ 0 h 142"/>
                </a:gdLst>
                <a:ahLst/>
                <a:cxnLst>
                  <a:cxn ang="0">
                    <a:pos x="T0" y="T1"/>
                  </a:cxn>
                  <a:cxn ang="0">
                    <a:pos x="T2" y="T3"/>
                  </a:cxn>
                  <a:cxn ang="0">
                    <a:pos x="T4" y="T5"/>
                  </a:cxn>
                  <a:cxn ang="0">
                    <a:pos x="T6" y="T7"/>
                  </a:cxn>
                  <a:cxn ang="0">
                    <a:pos x="T8" y="T9"/>
                  </a:cxn>
                  <a:cxn ang="0">
                    <a:pos x="T10" y="T11"/>
                  </a:cxn>
                </a:cxnLst>
                <a:rect l="0" t="0" r="r" b="b"/>
                <a:pathLst>
                  <a:path w="112" h="142">
                    <a:moveTo>
                      <a:pt x="96" y="0"/>
                    </a:moveTo>
                    <a:lnTo>
                      <a:pt x="0" y="0"/>
                    </a:lnTo>
                    <a:lnTo>
                      <a:pt x="0" y="142"/>
                    </a:lnTo>
                    <a:lnTo>
                      <a:pt x="112" y="142"/>
                    </a:lnTo>
                    <a:lnTo>
                      <a:pt x="112" y="0"/>
                    </a:lnTo>
                    <a:lnTo>
                      <a:pt x="9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Freeform 21"/>
              <p:cNvSpPr>
                <a:spLocks/>
              </p:cNvSpPr>
              <p:nvPr/>
            </p:nvSpPr>
            <p:spPr bwMode="auto">
              <a:xfrm>
                <a:off x="4534917" y="5508055"/>
                <a:ext cx="36513" cy="61913"/>
              </a:xfrm>
              <a:custGeom>
                <a:avLst/>
                <a:gdLst>
                  <a:gd name="T0" fmla="*/ 47 w 47"/>
                  <a:gd name="T1" fmla="*/ 0 h 77"/>
                  <a:gd name="T2" fmla="*/ 47 w 47"/>
                  <a:gd name="T3" fmla="*/ 17 h 77"/>
                  <a:gd name="T4" fmla="*/ 47 w 47"/>
                  <a:gd name="T5" fmla="*/ 38 h 77"/>
                  <a:gd name="T6" fmla="*/ 47 w 47"/>
                  <a:gd name="T7" fmla="*/ 59 h 77"/>
                  <a:gd name="T8" fmla="*/ 47 w 47"/>
                  <a:gd name="T9" fmla="*/ 77 h 77"/>
                  <a:gd name="T10" fmla="*/ 42 w 47"/>
                  <a:gd name="T11" fmla="*/ 77 h 77"/>
                  <a:gd name="T12" fmla="*/ 36 w 47"/>
                  <a:gd name="T13" fmla="*/ 77 h 77"/>
                  <a:gd name="T14" fmla="*/ 30 w 47"/>
                  <a:gd name="T15" fmla="*/ 77 h 77"/>
                  <a:gd name="T16" fmla="*/ 24 w 47"/>
                  <a:gd name="T17" fmla="*/ 77 h 77"/>
                  <a:gd name="T18" fmla="*/ 17 w 47"/>
                  <a:gd name="T19" fmla="*/ 77 h 77"/>
                  <a:gd name="T20" fmla="*/ 12 w 47"/>
                  <a:gd name="T21" fmla="*/ 77 h 77"/>
                  <a:gd name="T22" fmla="*/ 6 w 47"/>
                  <a:gd name="T23" fmla="*/ 77 h 77"/>
                  <a:gd name="T24" fmla="*/ 0 w 47"/>
                  <a:gd name="T25" fmla="*/ 77 h 77"/>
                  <a:gd name="T26" fmla="*/ 0 w 47"/>
                  <a:gd name="T27" fmla="*/ 59 h 77"/>
                  <a:gd name="T28" fmla="*/ 0 w 47"/>
                  <a:gd name="T29" fmla="*/ 38 h 77"/>
                  <a:gd name="T30" fmla="*/ 0 w 47"/>
                  <a:gd name="T31" fmla="*/ 17 h 77"/>
                  <a:gd name="T32" fmla="*/ 0 w 47"/>
                  <a:gd name="T33" fmla="*/ 0 h 77"/>
                  <a:gd name="T34" fmla="*/ 6 w 47"/>
                  <a:gd name="T35" fmla="*/ 0 h 77"/>
                  <a:gd name="T36" fmla="*/ 12 w 47"/>
                  <a:gd name="T37" fmla="*/ 0 h 77"/>
                  <a:gd name="T38" fmla="*/ 17 w 47"/>
                  <a:gd name="T39" fmla="*/ 0 h 77"/>
                  <a:gd name="T40" fmla="*/ 24 w 47"/>
                  <a:gd name="T41" fmla="*/ 0 h 77"/>
                  <a:gd name="T42" fmla="*/ 30 w 47"/>
                  <a:gd name="T43" fmla="*/ 0 h 77"/>
                  <a:gd name="T44" fmla="*/ 36 w 47"/>
                  <a:gd name="T45" fmla="*/ 0 h 77"/>
                  <a:gd name="T46" fmla="*/ 42 w 47"/>
                  <a:gd name="T47" fmla="*/ 0 h 77"/>
                  <a:gd name="T48" fmla="*/ 47 w 47"/>
                  <a:gd name="T49"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7" h="77">
                    <a:moveTo>
                      <a:pt x="47" y="0"/>
                    </a:moveTo>
                    <a:lnTo>
                      <a:pt x="47" y="17"/>
                    </a:lnTo>
                    <a:lnTo>
                      <a:pt x="47" y="38"/>
                    </a:lnTo>
                    <a:lnTo>
                      <a:pt x="47" y="59"/>
                    </a:lnTo>
                    <a:lnTo>
                      <a:pt x="47" y="77"/>
                    </a:lnTo>
                    <a:lnTo>
                      <a:pt x="42" y="77"/>
                    </a:lnTo>
                    <a:lnTo>
                      <a:pt x="36" y="77"/>
                    </a:lnTo>
                    <a:lnTo>
                      <a:pt x="30" y="77"/>
                    </a:lnTo>
                    <a:lnTo>
                      <a:pt x="24" y="77"/>
                    </a:lnTo>
                    <a:lnTo>
                      <a:pt x="17" y="77"/>
                    </a:lnTo>
                    <a:lnTo>
                      <a:pt x="12" y="77"/>
                    </a:lnTo>
                    <a:lnTo>
                      <a:pt x="6" y="77"/>
                    </a:lnTo>
                    <a:lnTo>
                      <a:pt x="0" y="77"/>
                    </a:lnTo>
                    <a:lnTo>
                      <a:pt x="0" y="59"/>
                    </a:lnTo>
                    <a:lnTo>
                      <a:pt x="0" y="38"/>
                    </a:lnTo>
                    <a:lnTo>
                      <a:pt x="0" y="17"/>
                    </a:lnTo>
                    <a:lnTo>
                      <a:pt x="0" y="0"/>
                    </a:lnTo>
                    <a:lnTo>
                      <a:pt x="6" y="0"/>
                    </a:lnTo>
                    <a:lnTo>
                      <a:pt x="12" y="0"/>
                    </a:lnTo>
                    <a:lnTo>
                      <a:pt x="17" y="0"/>
                    </a:lnTo>
                    <a:lnTo>
                      <a:pt x="24" y="0"/>
                    </a:lnTo>
                    <a:lnTo>
                      <a:pt x="30" y="0"/>
                    </a:lnTo>
                    <a:lnTo>
                      <a:pt x="36" y="0"/>
                    </a:lnTo>
                    <a:lnTo>
                      <a:pt x="42" y="0"/>
                    </a:lnTo>
                    <a:lnTo>
                      <a:pt x="47" y="0"/>
                    </a:lnTo>
                    <a:close/>
                  </a:path>
                </a:pathLst>
              </a:custGeom>
              <a:solidFill>
                <a:srgbClr val="002060"/>
              </a:solidFill>
              <a:ln>
                <a:noFill/>
              </a:ln>
            </p:spPr>
            <p:txBody>
              <a:bodyPr vert="horz" wrap="square" lIns="91440" tIns="45720" rIns="91440" bIns="45720" numCol="1" anchor="t" anchorCtr="0" compatLnSpc="1">
                <a:prstTxWarp prst="textNoShape">
                  <a:avLst/>
                </a:prstTxWarp>
              </a:bodyPr>
              <a:lstStyle/>
              <a:p>
                <a:endParaRPr lang="en-US"/>
              </a:p>
            </p:txBody>
          </p:sp>
          <p:sp>
            <p:nvSpPr>
              <p:cNvPr id="185" name="Freeform 22"/>
              <p:cNvSpPr>
                <a:spLocks/>
              </p:cNvSpPr>
              <p:nvPr/>
            </p:nvSpPr>
            <p:spPr bwMode="auto">
              <a:xfrm>
                <a:off x="4504754" y="5387405"/>
                <a:ext cx="80963" cy="107950"/>
              </a:xfrm>
              <a:custGeom>
                <a:avLst/>
                <a:gdLst>
                  <a:gd name="T0" fmla="*/ 0 w 103"/>
                  <a:gd name="T1" fmla="*/ 2 h 136"/>
                  <a:gd name="T2" fmla="*/ 8 w 103"/>
                  <a:gd name="T3" fmla="*/ 34 h 136"/>
                  <a:gd name="T4" fmla="*/ 9 w 103"/>
                  <a:gd name="T5" fmla="*/ 34 h 136"/>
                  <a:gd name="T6" fmla="*/ 13 w 103"/>
                  <a:gd name="T7" fmla="*/ 33 h 136"/>
                  <a:gd name="T8" fmla="*/ 16 w 103"/>
                  <a:gd name="T9" fmla="*/ 33 h 136"/>
                  <a:gd name="T10" fmla="*/ 22 w 103"/>
                  <a:gd name="T11" fmla="*/ 33 h 136"/>
                  <a:gd name="T12" fmla="*/ 28 w 103"/>
                  <a:gd name="T13" fmla="*/ 33 h 136"/>
                  <a:gd name="T14" fmla="*/ 34 w 103"/>
                  <a:gd name="T15" fmla="*/ 35 h 136"/>
                  <a:gd name="T16" fmla="*/ 40 w 103"/>
                  <a:gd name="T17" fmla="*/ 38 h 136"/>
                  <a:gd name="T18" fmla="*/ 46 w 103"/>
                  <a:gd name="T19" fmla="*/ 43 h 136"/>
                  <a:gd name="T20" fmla="*/ 58 w 103"/>
                  <a:gd name="T21" fmla="*/ 57 h 136"/>
                  <a:gd name="T22" fmla="*/ 66 w 103"/>
                  <a:gd name="T23" fmla="*/ 78 h 136"/>
                  <a:gd name="T24" fmla="*/ 69 w 103"/>
                  <a:gd name="T25" fmla="*/ 103 h 136"/>
                  <a:gd name="T26" fmla="*/ 69 w 103"/>
                  <a:gd name="T27" fmla="*/ 134 h 136"/>
                  <a:gd name="T28" fmla="*/ 102 w 103"/>
                  <a:gd name="T29" fmla="*/ 136 h 136"/>
                  <a:gd name="T30" fmla="*/ 103 w 103"/>
                  <a:gd name="T31" fmla="*/ 116 h 136"/>
                  <a:gd name="T32" fmla="*/ 102 w 103"/>
                  <a:gd name="T33" fmla="*/ 97 h 136"/>
                  <a:gd name="T34" fmla="*/ 99 w 103"/>
                  <a:gd name="T35" fmla="*/ 80 h 136"/>
                  <a:gd name="T36" fmla="*/ 96 w 103"/>
                  <a:gd name="T37" fmla="*/ 65 h 136"/>
                  <a:gd name="T38" fmla="*/ 90 w 103"/>
                  <a:gd name="T39" fmla="*/ 50 h 136"/>
                  <a:gd name="T40" fmla="*/ 84 w 103"/>
                  <a:gd name="T41" fmla="*/ 38 h 136"/>
                  <a:gd name="T42" fmla="*/ 76 w 103"/>
                  <a:gd name="T43" fmla="*/ 27 h 136"/>
                  <a:gd name="T44" fmla="*/ 67 w 103"/>
                  <a:gd name="T45" fmla="*/ 18 h 136"/>
                  <a:gd name="T46" fmla="*/ 55 w 103"/>
                  <a:gd name="T47" fmla="*/ 10 h 136"/>
                  <a:gd name="T48" fmla="*/ 45 w 103"/>
                  <a:gd name="T49" fmla="*/ 5 h 136"/>
                  <a:gd name="T50" fmla="*/ 34 w 103"/>
                  <a:gd name="T51" fmla="*/ 2 h 136"/>
                  <a:gd name="T52" fmla="*/ 23 w 103"/>
                  <a:gd name="T53" fmla="*/ 0 h 136"/>
                  <a:gd name="T54" fmla="*/ 15 w 103"/>
                  <a:gd name="T55" fmla="*/ 0 h 136"/>
                  <a:gd name="T56" fmla="*/ 7 w 103"/>
                  <a:gd name="T57" fmla="*/ 0 h 136"/>
                  <a:gd name="T58" fmla="*/ 2 w 103"/>
                  <a:gd name="T59" fmla="*/ 2 h 136"/>
                  <a:gd name="T60" fmla="*/ 0 w 103"/>
                  <a:gd name="T61" fmla="*/ 2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3" h="136">
                    <a:moveTo>
                      <a:pt x="0" y="2"/>
                    </a:moveTo>
                    <a:lnTo>
                      <a:pt x="8" y="34"/>
                    </a:lnTo>
                    <a:lnTo>
                      <a:pt x="9" y="34"/>
                    </a:lnTo>
                    <a:lnTo>
                      <a:pt x="13" y="33"/>
                    </a:lnTo>
                    <a:lnTo>
                      <a:pt x="16" y="33"/>
                    </a:lnTo>
                    <a:lnTo>
                      <a:pt x="22" y="33"/>
                    </a:lnTo>
                    <a:lnTo>
                      <a:pt x="28" y="33"/>
                    </a:lnTo>
                    <a:lnTo>
                      <a:pt x="34" y="35"/>
                    </a:lnTo>
                    <a:lnTo>
                      <a:pt x="40" y="38"/>
                    </a:lnTo>
                    <a:lnTo>
                      <a:pt x="46" y="43"/>
                    </a:lnTo>
                    <a:lnTo>
                      <a:pt x="58" y="57"/>
                    </a:lnTo>
                    <a:lnTo>
                      <a:pt x="66" y="78"/>
                    </a:lnTo>
                    <a:lnTo>
                      <a:pt x="69" y="103"/>
                    </a:lnTo>
                    <a:lnTo>
                      <a:pt x="69" y="134"/>
                    </a:lnTo>
                    <a:lnTo>
                      <a:pt x="102" y="136"/>
                    </a:lnTo>
                    <a:lnTo>
                      <a:pt x="103" y="116"/>
                    </a:lnTo>
                    <a:lnTo>
                      <a:pt x="102" y="97"/>
                    </a:lnTo>
                    <a:lnTo>
                      <a:pt x="99" y="80"/>
                    </a:lnTo>
                    <a:lnTo>
                      <a:pt x="96" y="65"/>
                    </a:lnTo>
                    <a:lnTo>
                      <a:pt x="90" y="50"/>
                    </a:lnTo>
                    <a:lnTo>
                      <a:pt x="84" y="38"/>
                    </a:lnTo>
                    <a:lnTo>
                      <a:pt x="76" y="27"/>
                    </a:lnTo>
                    <a:lnTo>
                      <a:pt x="67" y="18"/>
                    </a:lnTo>
                    <a:lnTo>
                      <a:pt x="55" y="10"/>
                    </a:lnTo>
                    <a:lnTo>
                      <a:pt x="45" y="5"/>
                    </a:lnTo>
                    <a:lnTo>
                      <a:pt x="34" y="2"/>
                    </a:lnTo>
                    <a:lnTo>
                      <a:pt x="23" y="0"/>
                    </a:lnTo>
                    <a:lnTo>
                      <a:pt x="15" y="0"/>
                    </a:lnTo>
                    <a:lnTo>
                      <a:pt x="7" y="0"/>
                    </a:lnTo>
                    <a:lnTo>
                      <a:pt x="2" y="2"/>
                    </a:lnTo>
                    <a:lnTo>
                      <a:pt x="0"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86" name="Retângulo 185"/>
            <p:cNvSpPr/>
            <p:nvPr/>
          </p:nvSpPr>
          <p:spPr>
            <a:xfrm>
              <a:off x="6444208" y="4572744"/>
              <a:ext cx="1224136" cy="152400"/>
            </a:xfrm>
            <a:prstGeom prst="rect">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Retângulo 186"/>
            <p:cNvSpPr/>
            <p:nvPr/>
          </p:nvSpPr>
          <p:spPr>
            <a:xfrm>
              <a:off x="6444208" y="1916832"/>
              <a:ext cx="1224136" cy="152400"/>
            </a:xfrm>
            <a:prstGeom prst="rect">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9" name="CaixaDeTexto 188"/>
          <p:cNvSpPr txBox="1"/>
          <p:nvPr/>
        </p:nvSpPr>
        <p:spPr>
          <a:xfrm>
            <a:off x="6518562" y="5832331"/>
            <a:ext cx="838691" cy="369332"/>
          </a:xfrm>
          <a:prstGeom prst="rect">
            <a:avLst/>
          </a:prstGeom>
          <a:noFill/>
        </p:spPr>
        <p:txBody>
          <a:bodyPr wrap="none" rtlCol="0">
            <a:spAutoFit/>
          </a:bodyPr>
          <a:lstStyle/>
          <a:p>
            <a:r>
              <a:rPr lang="en-US" b="1" dirty="0" smtClean="0"/>
              <a:t>X-Ray</a:t>
            </a:r>
            <a:endParaRPr lang="en-US" b="1" dirty="0"/>
          </a:p>
        </p:txBody>
      </p:sp>
      <p:sp>
        <p:nvSpPr>
          <p:cNvPr id="169" name="CaixaDeTexto 168"/>
          <p:cNvSpPr txBox="1"/>
          <p:nvPr/>
        </p:nvSpPr>
        <p:spPr>
          <a:xfrm>
            <a:off x="869243" y="5832331"/>
            <a:ext cx="1176476" cy="369332"/>
          </a:xfrm>
          <a:prstGeom prst="rect">
            <a:avLst/>
          </a:prstGeom>
          <a:noFill/>
        </p:spPr>
        <p:txBody>
          <a:bodyPr wrap="none" rtlCol="0">
            <a:spAutoFit/>
          </a:bodyPr>
          <a:lstStyle/>
          <a:p>
            <a:r>
              <a:rPr lang="en-US" b="1" dirty="0" smtClean="0"/>
              <a:t>Top View</a:t>
            </a:r>
            <a:endParaRPr lang="en-US" b="1" dirty="0"/>
          </a:p>
        </p:txBody>
      </p:sp>
      <p:sp>
        <p:nvSpPr>
          <p:cNvPr id="175" name="Retângulo 174"/>
          <p:cNvSpPr/>
          <p:nvPr/>
        </p:nvSpPr>
        <p:spPr>
          <a:xfrm>
            <a:off x="6300192" y="1903357"/>
            <a:ext cx="1224136" cy="2752934"/>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8" name="Grupo 187"/>
          <p:cNvGrpSpPr/>
          <p:nvPr/>
        </p:nvGrpSpPr>
        <p:grpSpPr>
          <a:xfrm>
            <a:off x="5820224" y="3297409"/>
            <a:ext cx="484213" cy="893464"/>
            <a:chOff x="3967163" y="4995863"/>
            <a:chExt cx="201613" cy="457200"/>
          </a:xfrm>
        </p:grpSpPr>
        <p:sp>
          <p:nvSpPr>
            <p:cNvPr id="207" name="Freeform 19"/>
            <p:cNvSpPr>
              <a:spLocks/>
            </p:cNvSpPr>
            <p:nvPr/>
          </p:nvSpPr>
          <p:spPr bwMode="auto">
            <a:xfrm>
              <a:off x="3967163" y="5192713"/>
              <a:ext cx="201613" cy="260350"/>
            </a:xfrm>
            <a:custGeom>
              <a:avLst/>
              <a:gdLst>
                <a:gd name="T0" fmla="*/ 48 w 253"/>
                <a:gd name="T1" fmla="*/ 11 h 328"/>
                <a:gd name="T2" fmla="*/ 50 w 253"/>
                <a:gd name="T3" fmla="*/ 49 h 328"/>
                <a:gd name="T4" fmla="*/ 27 w 253"/>
                <a:gd name="T5" fmla="*/ 119 h 328"/>
                <a:gd name="T6" fmla="*/ 10 w 253"/>
                <a:gd name="T7" fmla="*/ 161 h 328"/>
                <a:gd name="T8" fmla="*/ 1 w 253"/>
                <a:gd name="T9" fmla="*/ 203 h 328"/>
                <a:gd name="T10" fmla="*/ 0 w 253"/>
                <a:gd name="T11" fmla="*/ 242 h 328"/>
                <a:gd name="T12" fmla="*/ 6 w 253"/>
                <a:gd name="T13" fmla="*/ 278 h 328"/>
                <a:gd name="T14" fmla="*/ 12 w 253"/>
                <a:gd name="T15" fmla="*/ 293 h 328"/>
                <a:gd name="T16" fmla="*/ 21 w 253"/>
                <a:gd name="T17" fmla="*/ 304 h 328"/>
                <a:gd name="T18" fmla="*/ 31 w 253"/>
                <a:gd name="T19" fmla="*/ 314 h 328"/>
                <a:gd name="T20" fmla="*/ 42 w 253"/>
                <a:gd name="T21" fmla="*/ 321 h 328"/>
                <a:gd name="T22" fmla="*/ 58 w 253"/>
                <a:gd name="T23" fmla="*/ 327 h 328"/>
                <a:gd name="T24" fmla="*/ 74 w 253"/>
                <a:gd name="T25" fmla="*/ 328 h 328"/>
                <a:gd name="T26" fmla="*/ 89 w 253"/>
                <a:gd name="T27" fmla="*/ 327 h 328"/>
                <a:gd name="T28" fmla="*/ 103 w 253"/>
                <a:gd name="T29" fmla="*/ 323 h 328"/>
                <a:gd name="T30" fmla="*/ 119 w 253"/>
                <a:gd name="T31" fmla="*/ 311 h 328"/>
                <a:gd name="T32" fmla="*/ 132 w 253"/>
                <a:gd name="T33" fmla="*/ 296 h 328"/>
                <a:gd name="T34" fmla="*/ 143 w 253"/>
                <a:gd name="T35" fmla="*/ 275 h 328"/>
                <a:gd name="T36" fmla="*/ 149 w 253"/>
                <a:gd name="T37" fmla="*/ 250 h 328"/>
                <a:gd name="T38" fmla="*/ 162 w 253"/>
                <a:gd name="T39" fmla="*/ 217 h 328"/>
                <a:gd name="T40" fmla="*/ 181 w 253"/>
                <a:gd name="T41" fmla="*/ 200 h 328"/>
                <a:gd name="T42" fmla="*/ 200 w 253"/>
                <a:gd name="T43" fmla="*/ 199 h 328"/>
                <a:gd name="T44" fmla="*/ 220 w 253"/>
                <a:gd name="T45" fmla="*/ 204 h 328"/>
                <a:gd name="T46" fmla="*/ 234 w 253"/>
                <a:gd name="T47" fmla="*/ 211 h 328"/>
                <a:gd name="T48" fmla="*/ 239 w 253"/>
                <a:gd name="T49" fmla="*/ 215 h 328"/>
                <a:gd name="T50" fmla="*/ 251 w 253"/>
                <a:gd name="T51" fmla="*/ 195 h 328"/>
                <a:gd name="T52" fmla="*/ 237 w 253"/>
                <a:gd name="T53" fmla="*/ 186 h 328"/>
                <a:gd name="T54" fmla="*/ 214 w 253"/>
                <a:gd name="T55" fmla="*/ 177 h 328"/>
                <a:gd name="T56" fmla="*/ 185 w 253"/>
                <a:gd name="T57" fmla="*/ 175 h 328"/>
                <a:gd name="T58" fmla="*/ 163 w 253"/>
                <a:gd name="T59" fmla="*/ 182 h 328"/>
                <a:gd name="T60" fmla="*/ 148 w 253"/>
                <a:gd name="T61" fmla="*/ 194 h 328"/>
                <a:gd name="T62" fmla="*/ 138 w 253"/>
                <a:gd name="T63" fmla="*/ 211 h 328"/>
                <a:gd name="T64" fmla="*/ 130 w 253"/>
                <a:gd name="T65" fmla="*/ 233 h 328"/>
                <a:gd name="T66" fmla="*/ 121 w 253"/>
                <a:gd name="T67" fmla="*/ 265 h 328"/>
                <a:gd name="T68" fmla="*/ 104 w 253"/>
                <a:gd name="T69" fmla="*/ 293 h 328"/>
                <a:gd name="T70" fmla="*/ 87 w 253"/>
                <a:gd name="T71" fmla="*/ 303 h 328"/>
                <a:gd name="T72" fmla="*/ 74 w 253"/>
                <a:gd name="T73" fmla="*/ 304 h 328"/>
                <a:gd name="T74" fmla="*/ 64 w 253"/>
                <a:gd name="T75" fmla="*/ 303 h 328"/>
                <a:gd name="T76" fmla="*/ 56 w 253"/>
                <a:gd name="T77" fmla="*/ 301 h 328"/>
                <a:gd name="T78" fmla="*/ 46 w 253"/>
                <a:gd name="T79" fmla="*/ 295 h 328"/>
                <a:gd name="T80" fmla="*/ 34 w 253"/>
                <a:gd name="T81" fmla="*/ 280 h 328"/>
                <a:gd name="T82" fmla="*/ 24 w 253"/>
                <a:gd name="T83" fmla="*/ 240 h 328"/>
                <a:gd name="T84" fmla="*/ 33 w 253"/>
                <a:gd name="T85" fmla="*/ 167 h 328"/>
                <a:gd name="T86" fmla="*/ 59 w 253"/>
                <a:gd name="T87" fmla="*/ 105 h 328"/>
                <a:gd name="T88" fmla="*/ 72 w 253"/>
                <a:gd name="T89" fmla="*/ 66 h 328"/>
                <a:gd name="T90" fmla="*/ 74 w 253"/>
                <a:gd name="T91" fmla="*/ 36 h 328"/>
                <a:gd name="T92" fmla="*/ 73 w 253"/>
                <a:gd name="T93" fmla="*/ 14 h 328"/>
                <a:gd name="T94" fmla="*/ 70 w 253"/>
                <a:gd name="T95" fmla="*/ 0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53" h="328">
                  <a:moveTo>
                    <a:pt x="47" y="5"/>
                  </a:moveTo>
                  <a:lnTo>
                    <a:pt x="48" y="11"/>
                  </a:lnTo>
                  <a:lnTo>
                    <a:pt x="50" y="27"/>
                  </a:lnTo>
                  <a:lnTo>
                    <a:pt x="50" y="49"/>
                  </a:lnTo>
                  <a:lnTo>
                    <a:pt x="43" y="78"/>
                  </a:lnTo>
                  <a:lnTo>
                    <a:pt x="27" y="119"/>
                  </a:lnTo>
                  <a:lnTo>
                    <a:pt x="18" y="139"/>
                  </a:lnTo>
                  <a:lnTo>
                    <a:pt x="10" y="161"/>
                  </a:lnTo>
                  <a:lnTo>
                    <a:pt x="4" y="182"/>
                  </a:lnTo>
                  <a:lnTo>
                    <a:pt x="1" y="203"/>
                  </a:lnTo>
                  <a:lnTo>
                    <a:pt x="0" y="223"/>
                  </a:lnTo>
                  <a:lnTo>
                    <a:pt x="0" y="242"/>
                  </a:lnTo>
                  <a:lnTo>
                    <a:pt x="2" y="260"/>
                  </a:lnTo>
                  <a:lnTo>
                    <a:pt x="6" y="278"/>
                  </a:lnTo>
                  <a:lnTo>
                    <a:pt x="9" y="286"/>
                  </a:lnTo>
                  <a:lnTo>
                    <a:pt x="12" y="293"/>
                  </a:lnTo>
                  <a:lnTo>
                    <a:pt x="17" y="298"/>
                  </a:lnTo>
                  <a:lnTo>
                    <a:pt x="21" y="304"/>
                  </a:lnTo>
                  <a:lnTo>
                    <a:pt x="26" y="310"/>
                  </a:lnTo>
                  <a:lnTo>
                    <a:pt x="31" y="314"/>
                  </a:lnTo>
                  <a:lnTo>
                    <a:pt x="36" y="318"/>
                  </a:lnTo>
                  <a:lnTo>
                    <a:pt x="42" y="321"/>
                  </a:lnTo>
                  <a:lnTo>
                    <a:pt x="50" y="325"/>
                  </a:lnTo>
                  <a:lnTo>
                    <a:pt x="58" y="327"/>
                  </a:lnTo>
                  <a:lnTo>
                    <a:pt x="66" y="328"/>
                  </a:lnTo>
                  <a:lnTo>
                    <a:pt x="74" y="328"/>
                  </a:lnTo>
                  <a:lnTo>
                    <a:pt x="81" y="328"/>
                  </a:lnTo>
                  <a:lnTo>
                    <a:pt x="89" y="327"/>
                  </a:lnTo>
                  <a:lnTo>
                    <a:pt x="96" y="325"/>
                  </a:lnTo>
                  <a:lnTo>
                    <a:pt x="103" y="323"/>
                  </a:lnTo>
                  <a:lnTo>
                    <a:pt x="111" y="318"/>
                  </a:lnTo>
                  <a:lnTo>
                    <a:pt x="119" y="311"/>
                  </a:lnTo>
                  <a:lnTo>
                    <a:pt x="126" y="304"/>
                  </a:lnTo>
                  <a:lnTo>
                    <a:pt x="132" y="296"/>
                  </a:lnTo>
                  <a:lnTo>
                    <a:pt x="138" y="286"/>
                  </a:lnTo>
                  <a:lnTo>
                    <a:pt x="143" y="275"/>
                  </a:lnTo>
                  <a:lnTo>
                    <a:pt x="146" y="263"/>
                  </a:lnTo>
                  <a:lnTo>
                    <a:pt x="149" y="250"/>
                  </a:lnTo>
                  <a:lnTo>
                    <a:pt x="155" y="232"/>
                  </a:lnTo>
                  <a:lnTo>
                    <a:pt x="162" y="217"/>
                  </a:lnTo>
                  <a:lnTo>
                    <a:pt x="170" y="206"/>
                  </a:lnTo>
                  <a:lnTo>
                    <a:pt x="181" y="200"/>
                  </a:lnTo>
                  <a:lnTo>
                    <a:pt x="191" y="198"/>
                  </a:lnTo>
                  <a:lnTo>
                    <a:pt x="200" y="199"/>
                  </a:lnTo>
                  <a:lnTo>
                    <a:pt x="211" y="200"/>
                  </a:lnTo>
                  <a:lnTo>
                    <a:pt x="220" y="204"/>
                  </a:lnTo>
                  <a:lnTo>
                    <a:pt x="228" y="207"/>
                  </a:lnTo>
                  <a:lnTo>
                    <a:pt x="234" y="211"/>
                  </a:lnTo>
                  <a:lnTo>
                    <a:pt x="238" y="214"/>
                  </a:lnTo>
                  <a:lnTo>
                    <a:pt x="239" y="215"/>
                  </a:lnTo>
                  <a:lnTo>
                    <a:pt x="253" y="196"/>
                  </a:lnTo>
                  <a:lnTo>
                    <a:pt x="251" y="195"/>
                  </a:lnTo>
                  <a:lnTo>
                    <a:pt x="245" y="190"/>
                  </a:lnTo>
                  <a:lnTo>
                    <a:pt x="237" y="186"/>
                  </a:lnTo>
                  <a:lnTo>
                    <a:pt x="227" y="181"/>
                  </a:lnTo>
                  <a:lnTo>
                    <a:pt x="214" y="177"/>
                  </a:lnTo>
                  <a:lnTo>
                    <a:pt x="200" y="175"/>
                  </a:lnTo>
                  <a:lnTo>
                    <a:pt x="185" y="175"/>
                  </a:lnTo>
                  <a:lnTo>
                    <a:pt x="171" y="179"/>
                  </a:lnTo>
                  <a:lnTo>
                    <a:pt x="163" y="182"/>
                  </a:lnTo>
                  <a:lnTo>
                    <a:pt x="155" y="188"/>
                  </a:lnTo>
                  <a:lnTo>
                    <a:pt x="148" y="194"/>
                  </a:lnTo>
                  <a:lnTo>
                    <a:pt x="143" y="202"/>
                  </a:lnTo>
                  <a:lnTo>
                    <a:pt x="138" y="211"/>
                  </a:lnTo>
                  <a:lnTo>
                    <a:pt x="133" y="221"/>
                  </a:lnTo>
                  <a:lnTo>
                    <a:pt x="130" y="233"/>
                  </a:lnTo>
                  <a:lnTo>
                    <a:pt x="126" y="245"/>
                  </a:lnTo>
                  <a:lnTo>
                    <a:pt x="121" y="265"/>
                  </a:lnTo>
                  <a:lnTo>
                    <a:pt x="114" y="281"/>
                  </a:lnTo>
                  <a:lnTo>
                    <a:pt x="104" y="293"/>
                  </a:lnTo>
                  <a:lnTo>
                    <a:pt x="93" y="301"/>
                  </a:lnTo>
                  <a:lnTo>
                    <a:pt x="87" y="303"/>
                  </a:lnTo>
                  <a:lnTo>
                    <a:pt x="80" y="304"/>
                  </a:lnTo>
                  <a:lnTo>
                    <a:pt x="74" y="304"/>
                  </a:lnTo>
                  <a:lnTo>
                    <a:pt x="70" y="304"/>
                  </a:lnTo>
                  <a:lnTo>
                    <a:pt x="64" y="303"/>
                  </a:lnTo>
                  <a:lnTo>
                    <a:pt x="59" y="302"/>
                  </a:lnTo>
                  <a:lnTo>
                    <a:pt x="56" y="301"/>
                  </a:lnTo>
                  <a:lnTo>
                    <a:pt x="53" y="299"/>
                  </a:lnTo>
                  <a:lnTo>
                    <a:pt x="46" y="295"/>
                  </a:lnTo>
                  <a:lnTo>
                    <a:pt x="39" y="288"/>
                  </a:lnTo>
                  <a:lnTo>
                    <a:pt x="34" y="280"/>
                  </a:lnTo>
                  <a:lnTo>
                    <a:pt x="30" y="270"/>
                  </a:lnTo>
                  <a:lnTo>
                    <a:pt x="24" y="240"/>
                  </a:lnTo>
                  <a:lnTo>
                    <a:pt x="25" y="204"/>
                  </a:lnTo>
                  <a:lnTo>
                    <a:pt x="33" y="167"/>
                  </a:lnTo>
                  <a:lnTo>
                    <a:pt x="48" y="129"/>
                  </a:lnTo>
                  <a:lnTo>
                    <a:pt x="59" y="105"/>
                  </a:lnTo>
                  <a:lnTo>
                    <a:pt x="66" y="84"/>
                  </a:lnTo>
                  <a:lnTo>
                    <a:pt x="72" y="66"/>
                  </a:lnTo>
                  <a:lnTo>
                    <a:pt x="74" y="50"/>
                  </a:lnTo>
                  <a:lnTo>
                    <a:pt x="74" y="36"/>
                  </a:lnTo>
                  <a:lnTo>
                    <a:pt x="74" y="24"/>
                  </a:lnTo>
                  <a:lnTo>
                    <a:pt x="73" y="14"/>
                  </a:lnTo>
                  <a:lnTo>
                    <a:pt x="71" y="6"/>
                  </a:lnTo>
                  <a:lnTo>
                    <a:pt x="70" y="0"/>
                  </a:lnTo>
                  <a:lnTo>
                    <a:pt x="47"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20"/>
            <p:cNvSpPr>
              <a:spLocks/>
            </p:cNvSpPr>
            <p:nvPr/>
          </p:nvSpPr>
          <p:spPr bwMode="auto">
            <a:xfrm>
              <a:off x="3975100" y="5091113"/>
              <a:ext cx="88900" cy="112713"/>
            </a:xfrm>
            <a:custGeom>
              <a:avLst/>
              <a:gdLst>
                <a:gd name="T0" fmla="*/ 96 w 112"/>
                <a:gd name="T1" fmla="*/ 0 h 142"/>
                <a:gd name="T2" fmla="*/ 0 w 112"/>
                <a:gd name="T3" fmla="*/ 0 h 142"/>
                <a:gd name="T4" fmla="*/ 0 w 112"/>
                <a:gd name="T5" fmla="*/ 142 h 142"/>
                <a:gd name="T6" fmla="*/ 112 w 112"/>
                <a:gd name="T7" fmla="*/ 142 h 142"/>
                <a:gd name="T8" fmla="*/ 112 w 112"/>
                <a:gd name="T9" fmla="*/ 0 h 142"/>
                <a:gd name="T10" fmla="*/ 96 w 112"/>
                <a:gd name="T11" fmla="*/ 0 h 142"/>
              </a:gdLst>
              <a:ahLst/>
              <a:cxnLst>
                <a:cxn ang="0">
                  <a:pos x="T0" y="T1"/>
                </a:cxn>
                <a:cxn ang="0">
                  <a:pos x="T2" y="T3"/>
                </a:cxn>
                <a:cxn ang="0">
                  <a:pos x="T4" y="T5"/>
                </a:cxn>
                <a:cxn ang="0">
                  <a:pos x="T6" y="T7"/>
                </a:cxn>
                <a:cxn ang="0">
                  <a:pos x="T8" y="T9"/>
                </a:cxn>
                <a:cxn ang="0">
                  <a:pos x="T10" y="T11"/>
                </a:cxn>
              </a:cxnLst>
              <a:rect l="0" t="0" r="r" b="b"/>
              <a:pathLst>
                <a:path w="112" h="142">
                  <a:moveTo>
                    <a:pt x="96" y="0"/>
                  </a:moveTo>
                  <a:lnTo>
                    <a:pt x="0" y="0"/>
                  </a:lnTo>
                  <a:lnTo>
                    <a:pt x="0" y="142"/>
                  </a:lnTo>
                  <a:lnTo>
                    <a:pt x="112" y="142"/>
                  </a:lnTo>
                  <a:lnTo>
                    <a:pt x="112" y="0"/>
                  </a:lnTo>
                  <a:lnTo>
                    <a:pt x="9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21"/>
            <p:cNvSpPr>
              <a:spLocks/>
            </p:cNvSpPr>
            <p:nvPr/>
          </p:nvSpPr>
          <p:spPr bwMode="auto">
            <a:xfrm>
              <a:off x="4002088" y="5116513"/>
              <a:ext cx="36513" cy="61913"/>
            </a:xfrm>
            <a:custGeom>
              <a:avLst/>
              <a:gdLst>
                <a:gd name="T0" fmla="*/ 47 w 47"/>
                <a:gd name="T1" fmla="*/ 0 h 77"/>
                <a:gd name="T2" fmla="*/ 47 w 47"/>
                <a:gd name="T3" fmla="*/ 17 h 77"/>
                <a:gd name="T4" fmla="*/ 47 w 47"/>
                <a:gd name="T5" fmla="*/ 38 h 77"/>
                <a:gd name="T6" fmla="*/ 47 w 47"/>
                <a:gd name="T7" fmla="*/ 59 h 77"/>
                <a:gd name="T8" fmla="*/ 47 w 47"/>
                <a:gd name="T9" fmla="*/ 77 h 77"/>
                <a:gd name="T10" fmla="*/ 42 w 47"/>
                <a:gd name="T11" fmla="*/ 77 h 77"/>
                <a:gd name="T12" fmla="*/ 36 w 47"/>
                <a:gd name="T13" fmla="*/ 77 h 77"/>
                <a:gd name="T14" fmla="*/ 30 w 47"/>
                <a:gd name="T15" fmla="*/ 77 h 77"/>
                <a:gd name="T16" fmla="*/ 24 w 47"/>
                <a:gd name="T17" fmla="*/ 77 h 77"/>
                <a:gd name="T18" fmla="*/ 17 w 47"/>
                <a:gd name="T19" fmla="*/ 77 h 77"/>
                <a:gd name="T20" fmla="*/ 12 w 47"/>
                <a:gd name="T21" fmla="*/ 77 h 77"/>
                <a:gd name="T22" fmla="*/ 6 w 47"/>
                <a:gd name="T23" fmla="*/ 77 h 77"/>
                <a:gd name="T24" fmla="*/ 0 w 47"/>
                <a:gd name="T25" fmla="*/ 77 h 77"/>
                <a:gd name="T26" fmla="*/ 0 w 47"/>
                <a:gd name="T27" fmla="*/ 59 h 77"/>
                <a:gd name="T28" fmla="*/ 0 w 47"/>
                <a:gd name="T29" fmla="*/ 38 h 77"/>
                <a:gd name="T30" fmla="*/ 0 w 47"/>
                <a:gd name="T31" fmla="*/ 17 h 77"/>
                <a:gd name="T32" fmla="*/ 0 w 47"/>
                <a:gd name="T33" fmla="*/ 0 h 77"/>
                <a:gd name="T34" fmla="*/ 6 w 47"/>
                <a:gd name="T35" fmla="*/ 0 h 77"/>
                <a:gd name="T36" fmla="*/ 12 w 47"/>
                <a:gd name="T37" fmla="*/ 0 h 77"/>
                <a:gd name="T38" fmla="*/ 17 w 47"/>
                <a:gd name="T39" fmla="*/ 0 h 77"/>
                <a:gd name="T40" fmla="*/ 24 w 47"/>
                <a:gd name="T41" fmla="*/ 0 h 77"/>
                <a:gd name="T42" fmla="*/ 30 w 47"/>
                <a:gd name="T43" fmla="*/ 0 h 77"/>
                <a:gd name="T44" fmla="*/ 36 w 47"/>
                <a:gd name="T45" fmla="*/ 0 h 77"/>
                <a:gd name="T46" fmla="*/ 42 w 47"/>
                <a:gd name="T47" fmla="*/ 0 h 77"/>
                <a:gd name="T48" fmla="*/ 47 w 47"/>
                <a:gd name="T49"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7" h="77">
                  <a:moveTo>
                    <a:pt x="47" y="0"/>
                  </a:moveTo>
                  <a:lnTo>
                    <a:pt x="47" y="17"/>
                  </a:lnTo>
                  <a:lnTo>
                    <a:pt x="47" y="38"/>
                  </a:lnTo>
                  <a:lnTo>
                    <a:pt x="47" y="59"/>
                  </a:lnTo>
                  <a:lnTo>
                    <a:pt x="47" y="77"/>
                  </a:lnTo>
                  <a:lnTo>
                    <a:pt x="42" y="77"/>
                  </a:lnTo>
                  <a:lnTo>
                    <a:pt x="36" y="77"/>
                  </a:lnTo>
                  <a:lnTo>
                    <a:pt x="30" y="77"/>
                  </a:lnTo>
                  <a:lnTo>
                    <a:pt x="24" y="77"/>
                  </a:lnTo>
                  <a:lnTo>
                    <a:pt x="17" y="77"/>
                  </a:lnTo>
                  <a:lnTo>
                    <a:pt x="12" y="77"/>
                  </a:lnTo>
                  <a:lnTo>
                    <a:pt x="6" y="77"/>
                  </a:lnTo>
                  <a:lnTo>
                    <a:pt x="0" y="77"/>
                  </a:lnTo>
                  <a:lnTo>
                    <a:pt x="0" y="59"/>
                  </a:lnTo>
                  <a:lnTo>
                    <a:pt x="0" y="38"/>
                  </a:lnTo>
                  <a:lnTo>
                    <a:pt x="0" y="17"/>
                  </a:lnTo>
                  <a:lnTo>
                    <a:pt x="0" y="0"/>
                  </a:lnTo>
                  <a:lnTo>
                    <a:pt x="6" y="0"/>
                  </a:lnTo>
                  <a:lnTo>
                    <a:pt x="12" y="0"/>
                  </a:lnTo>
                  <a:lnTo>
                    <a:pt x="17" y="0"/>
                  </a:lnTo>
                  <a:lnTo>
                    <a:pt x="24" y="0"/>
                  </a:lnTo>
                  <a:lnTo>
                    <a:pt x="30" y="0"/>
                  </a:lnTo>
                  <a:lnTo>
                    <a:pt x="36" y="0"/>
                  </a:lnTo>
                  <a:lnTo>
                    <a:pt x="42" y="0"/>
                  </a:lnTo>
                  <a:lnTo>
                    <a:pt x="47" y="0"/>
                  </a:lnTo>
                  <a:close/>
                </a:path>
              </a:pathLst>
            </a:custGeom>
            <a:solidFill>
              <a:srgbClr val="FF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0" name="Freeform 22"/>
            <p:cNvSpPr>
              <a:spLocks/>
            </p:cNvSpPr>
            <p:nvPr/>
          </p:nvSpPr>
          <p:spPr bwMode="auto">
            <a:xfrm>
              <a:off x="3971925" y="4995863"/>
              <a:ext cx="80963" cy="107950"/>
            </a:xfrm>
            <a:custGeom>
              <a:avLst/>
              <a:gdLst>
                <a:gd name="T0" fmla="*/ 0 w 103"/>
                <a:gd name="T1" fmla="*/ 2 h 136"/>
                <a:gd name="T2" fmla="*/ 8 w 103"/>
                <a:gd name="T3" fmla="*/ 34 h 136"/>
                <a:gd name="T4" fmla="*/ 9 w 103"/>
                <a:gd name="T5" fmla="*/ 34 h 136"/>
                <a:gd name="T6" fmla="*/ 13 w 103"/>
                <a:gd name="T7" fmla="*/ 33 h 136"/>
                <a:gd name="T8" fmla="*/ 16 w 103"/>
                <a:gd name="T9" fmla="*/ 33 h 136"/>
                <a:gd name="T10" fmla="*/ 22 w 103"/>
                <a:gd name="T11" fmla="*/ 33 h 136"/>
                <a:gd name="T12" fmla="*/ 28 w 103"/>
                <a:gd name="T13" fmla="*/ 33 h 136"/>
                <a:gd name="T14" fmla="*/ 34 w 103"/>
                <a:gd name="T15" fmla="*/ 35 h 136"/>
                <a:gd name="T16" fmla="*/ 40 w 103"/>
                <a:gd name="T17" fmla="*/ 38 h 136"/>
                <a:gd name="T18" fmla="*/ 46 w 103"/>
                <a:gd name="T19" fmla="*/ 43 h 136"/>
                <a:gd name="T20" fmla="*/ 58 w 103"/>
                <a:gd name="T21" fmla="*/ 57 h 136"/>
                <a:gd name="T22" fmla="*/ 66 w 103"/>
                <a:gd name="T23" fmla="*/ 78 h 136"/>
                <a:gd name="T24" fmla="*/ 69 w 103"/>
                <a:gd name="T25" fmla="*/ 103 h 136"/>
                <a:gd name="T26" fmla="*/ 69 w 103"/>
                <a:gd name="T27" fmla="*/ 134 h 136"/>
                <a:gd name="T28" fmla="*/ 102 w 103"/>
                <a:gd name="T29" fmla="*/ 136 h 136"/>
                <a:gd name="T30" fmla="*/ 103 w 103"/>
                <a:gd name="T31" fmla="*/ 116 h 136"/>
                <a:gd name="T32" fmla="*/ 102 w 103"/>
                <a:gd name="T33" fmla="*/ 97 h 136"/>
                <a:gd name="T34" fmla="*/ 99 w 103"/>
                <a:gd name="T35" fmla="*/ 80 h 136"/>
                <a:gd name="T36" fmla="*/ 96 w 103"/>
                <a:gd name="T37" fmla="*/ 65 h 136"/>
                <a:gd name="T38" fmla="*/ 90 w 103"/>
                <a:gd name="T39" fmla="*/ 50 h 136"/>
                <a:gd name="T40" fmla="*/ 84 w 103"/>
                <a:gd name="T41" fmla="*/ 38 h 136"/>
                <a:gd name="T42" fmla="*/ 76 w 103"/>
                <a:gd name="T43" fmla="*/ 27 h 136"/>
                <a:gd name="T44" fmla="*/ 67 w 103"/>
                <a:gd name="T45" fmla="*/ 18 h 136"/>
                <a:gd name="T46" fmla="*/ 55 w 103"/>
                <a:gd name="T47" fmla="*/ 10 h 136"/>
                <a:gd name="T48" fmla="*/ 45 w 103"/>
                <a:gd name="T49" fmla="*/ 5 h 136"/>
                <a:gd name="T50" fmla="*/ 34 w 103"/>
                <a:gd name="T51" fmla="*/ 2 h 136"/>
                <a:gd name="T52" fmla="*/ 23 w 103"/>
                <a:gd name="T53" fmla="*/ 0 h 136"/>
                <a:gd name="T54" fmla="*/ 15 w 103"/>
                <a:gd name="T55" fmla="*/ 0 h 136"/>
                <a:gd name="T56" fmla="*/ 7 w 103"/>
                <a:gd name="T57" fmla="*/ 0 h 136"/>
                <a:gd name="T58" fmla="*/ 2 w 103"/>
                <a:gd name="T59" fmla="*/ 2 h 136"/>
                <a:gd name="T60" fmla="*/ 0 w 103"/>
                <a:gd name="T61" fmla="*/ 2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3" h="136">
                  <a:moveTo>
                    <a:pt x="0" y="2"/>
                  </a:moveTo>
                  <a:lnTo>
                    <a:pt x="8" y="34"/>
                  </a:lnTo>
                  <a:lnTo>
                    <a:pt x="9" y="34"/>
                  </a:lnTo>
                  <a:lnTo>
                    <a:pt x="13" y="33"/>
                  </a:lnTo>
                  <a:lnTo>
                    <a:pt x="16" y="33"/>
                  </a:lnTo>
                  <a:lnTo>
                    <a:pt x="22" y="33"/>
                  </a:lnTo>
                  <a:lnTo>
                    <a:pt x="28" y="33"/>
                  </a:lnTo>
                  <a:lnTo>
                    <a:pt x="34" y="35"/>
                  </a:lnTo>
                  <a:lnTo>
                    <a:pt x="40" y="38"/>
                  </a:lnTo>
                  <a:lnTo>
                    <a:pt x="46" y="43"/>
                  </a:lnTo>
                  <a:lnTo>
                    <a:pt x="58" y="57"/>
                  </a:lnTo>
                  <a:lnTo>
                    <a:pt x="66" y="78"/>
                  </a:lnTo>
                  <a:lnTo>
                    <a:pt x="69" y="103"/>
                  </a:lnTo>
                  <a:lnTo>
                    <a:pt x="69" y="134"/>
                  </a:lnTo>
                  <a:lnTo>
                    <a:pt x="102" y="136"/>
                  </a:lnTo>
                  <a:lnTo>
                    <a:pt x="103" y="116"/>
                  </a:lnTo>
                  <a:lnTo>
                    <a:pt x="102" y="97"/>
                  </a:lnTo>
                  <a:lnTo>
                    <a:pt x="99" y="80"/>
                  </a:lnTo>
                  <a:lnTo>
                    <a:pt x="96" y="65"/>
                  </a:lnTo>
                  <a:lnTo>
                    <a:pt x="90" y="50"/>
                  </a:lnTo>
                  <a:lnTo>
                    <a:pt x="84" y="38"/>
                  </a:lnTo>
                  <a:lnTo>
                    <a:pt x="76" y="27"/>
                  </a:lnTo>
                  <a:lnTo>
                    <a:pt x="67" y="18"/>
                  </a:lnTo>
                  <a:lnTo>
                    <a:pt x="55" y="10"/>
                  </a:lnTo>
                  <a:lnTo>
                    <a:pt x="45" y="5"/>
                  </a:lnTo>
                  <a:lnTo>
                    <a:pt x="34" y="2"/>
                  </a:lnTo>
                  <a:lnTo>
                    <a:pt x="23" y="0"/>
                  </a:lnTo>
                  <a:lnTo>
                    <a:pt x="15" y="0"/>
                  </a:lnTo>
                  <a:lnTo>
                    <a:pt x="7" y="0"/>
                  </a:lnTo>
                  <a:lnTo>
                    <a:pt x="2" y="2"/>
                  </a:lnTo>
                  <a:lnTo>
                    <a:pt x="0"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90" name="Grupo 189"/>
          <p:cNvGrpSpPr/>
          <p:nvPr/>
        </p:nvGrpSpPr>
        <p:grpSpPr>
          <a:xfrm>
            <a:off x="5796136" y="2015943"/>
            <a:ext cx="504056" cy="893465"/>
            <a:chOff x="4499992" y="5387405"/>
            <a:chExt cx="201613" cy="457200"/>
          </a:xfrm>
        </p:grpSpPr>
        <p:sp>
          <p:nvSpPr>
            <p:cNvPr id="203" name="Freeform 19"/>
            <p:cNvSpPr>
              <a:spLocks/>
            </p:cNvSpPr>
            <p:nvPr/>
          </p:nvSpPr>
          <p:spPr bwMode="auto">
            <a:xfrm>
              <a:off x="4499992" y="5584255"/>
              <a:ext cx="201613" cy="260350"/>
            </a:xfrm>
            <a:custGeom>
              <a:avLst/>
              <a:gdLst>
                <a:gd name="T0" fmla="*/ 48 w 253"/>
                <a:gd name="T1" fmla="*/ 11 h 328"/>
                <a:gd name="T2" fmla="*/ 50 w 253"/>
                <a:gd name="T3" fmla="*/ 49 h 328"/>
                <a:gd name="T4" fmla="*/ 27 w 253"/>
                <a:gd name="T5" fmla="*/ 119 h 328"/>
                <a:gd name="T6" fmla="*/ 10 w 253"/>
                <a:gd name="T7" fmla="*/ 161 h 328"/>
                <a:gd name="T8" fmla="*/ 1 w 253"/>
                <a:gd name="T9" fmla="*/ 203 h 328"/>
                <a:gd name="T10" fmla="*/ 0 w 253"/>
                <a:gd name="T11" fmla="*/ 242 h 328"/>
                <a:gd name="T12" fmla="*/ 6 w 253"/>
                <a:gd name="T13" fmla="*/ 278 h 328"/>
                <a:gd name="T14" fmla="*/ 12 w 253"/>
                <a:gd name="T15" fmla="*/ 293 h 328"/>
                <a:gd name="T16" fmla="*/ 21 w 253"/>
                <a:gd name="T17" fmla="*/ 304 h 328"/>
                <a:gd name="T18" fmla="*/ 31 w 253"/>
                <a:gd name="T19" fmla="*/ 314 h 328"/>
                <a:gd name="T20" fmla="*/ 42 w 253"/>
                <a:gd name="T21" fmla="*/ 321 h 328"/>
                <a:gd name="T22" fmla="*/ 58 w 253"/>
                <a:gd name="T23" fmla="*/ 327 h 328"/>
                <a:gd name="T24" fmla="*/ 74 w 253"/>
                <a:gd name="T25" fmla="*/ 328 h 328"/>
                <a:gd name="T26" fmla="*/ 89 w 253"/>
                <a:gd name="T27" fmla="*/ 327 h 328"/>
                <a:gd name="T28" fmla="*/ 103 w 253"/>
                <a:gd name="T29" fmla="*/ 323 h 328"/>
                <a:gd name="T30" fmla="*/ 119 w 253"/>
                <a:gd name="T31" fmla="*/ 311 h 328"/>
                <a:gd name="T32" fmla="*/ 132 w 253"/>
                <a:gd name="T33" fmla="*/ 296 h 328"/>
                <a:gd name="T34" fmla="*/ 143 w 253"/>
                <a:gd name="T35" fmla="*/ 275 h 328"/>
                <a:gd name="T36" fmla="*/ 149 w 253"/>
                <a:gd name="T37" fmla="*/ 250 h 328"/>
                <a:gd name="T38" fmla="*/ 162 w 253"/>
                <a:gd name="T39" fmla="*/ 217 h 328"/>
                <a:gd name="T40" fmla="*/ 181 w 253"/>
                <a:gd name="T41" fmla="*/ 200 h 328"/>
                <a:gd name="T42" fmla="*/ 200 w 253"/>
                <a:gd name="T43" fmla="*/ 199 h 328"/>
                <a:gd name="T44" fmla="*/ 220 w 253"/>
                <a:gd name="T45" fmla="*/ 204 h 328"/>
                <a:gd name="T46" fmla="*/ 234 w 253"/>
                <a:gd name="T47" fmla="*/ 211 h 328"/>
                <a:gd name="T48" fmla="*/ 239 w 253"/>
                <a:gd name="T49" fmla="*/ 215 h 328"/>
                <a:gd name="T50" fmla="*/ 251 w 253"/>
                <a:gd name="T51" fmla="*/ 195 h 328"/>
                <a:gd name="T52" fmla="*/ 237 w 253"/>
                <a:gd name="T53" fmla="*/ 186 h 328"/>
                <a:gd name="T54" fmla="*/ 214 w 253"/>
                <a:gd name="T55" fmla="*/ 177 h 328"/>
                <a:gd name="T56" fmla="*/ 185 w 253"/>
                <a:gd name="T57" fmla="*/ 175 h 328"/>
                <a:gd name="T58" fmla="*/ 163 w 253"/>
                <a:gd name="T59" fmla="*/ 182 h 328"/>
                <a:gd name="T60" fmla="*/ 148 w 253"/>
                <a:gd name="T61" fmla="*/ 194 h 328"/>
                <a:gd name="T62" fmla="*/ 138 w 253"/>
                <a:gd name="T63" fmla="*/ 211 h 328"/>
                <a:gd name="T64" fmla="*/ 130 w 253"/>
                <a:gd name="T65" fmla="*/ 233 h 328"/>
                <a:gd name="T66" fmla="*/ 121 w 253"/>
                <a:gd name="T67" fmla="*/ 265 h 328"/>
                <a:gd name="T68" fmla="*/ 104 w 253"/>
                <a:gd name="T69" fmla="*/ 293 h 328"/>
                <a:gd name="T70" fmla="*/ 87 w 253"/>
                <a:gd name="T71" fmla="*/ 303 h 328"/>
                <a:gd name="T72" fmla="*/ 74 w 253"/>
                <a:gd name="T73" fmla="*/ 304 h 328"/>
                <a:gd name="T74" fmla="*/ 64 w 253"/>
                <a:gd name="T75" fmla="*/ 303 h 328"/>
                <a:gd name="T76" fmla="*/ 56 w 253"/>
                <a:gd name="T77" fmla="*/ 301 h 328"/>
                <a:gd name="T78" fmla="*/ 46 w 253"/>
                <a:gd name="T79" fmla="*/ 295 h 328"/>
                <a:gd name="T80" fmla="*/ 34 w 253"/>
                <a:gd name="T81" fmla="*/ 280 h 328"/>
                <a:gd name="T82" fmla="*/ 24 w 253"/>
                <a:gd name="T83" fmla="*/ 240 h 328"/>
                <a:gd name="T84" fmla="*/ 33 w 253"/>
                <a:gd name="T85" fmla="*/ 167 h 328"/>
                <a:gd name="T86" fmla="*/ 59 w 253"/>
                <a:gd name="T87" fmla="*/ 105 h 328"/>
                <a:gd name="T88" fmla="*/ 72 w 253"/>
                <a:gd name="T89" fmla="*/ 66 h 328"/>
                <a:gd name="T90" fmla="*/ 74 w 253"/>
                <a:gd name="T91" fmla="*/ 36 h 328"/>
                <a:gd name="T92" fmla="*/ 73 w 253"/>
                <a:gd name="T93" fmla="*/ 14 h 328"/>
                <a:gd name="T94" fmla="*/ 70 w 253"/>
                <a:gd name="T95" fmla="*/ 0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53" h="328">
                  <a:moveTo>
                    <a:pt x="47" y="5"/>
                  </a:moveTo>
                  <a:lnTo>
                    <a:pt x="48" y="11"/>
                  </a:lnTo>
                  <a:lnTo>
                    <a:pt x="50" y="27"/>
                  </a:lnTo>
                  <a:lnTo>
                    <a:pt x="50" y="49"/>
                  </a:lnTo>
                  <a:lnTo>
                    <a:pt x="43" y="78"/>
                  </a:lnTo>
                  <a:lnTo>
                    <a:pt x="27" y="119"/>
                  </a:lnTo>
                  <a:lnTo>
                    <a:pt x="18" y="139"/>
                  </a:lnTo>
                  <a:lnTo>
                    <a:pt x="10" y="161"/>
                  </a:lnTo>
                  <a:lnTo>
                    <a:pt x="4" y="182"/>
                  </a:lnTo>
                  <a:lnTo>
                    <a:pt x="1" y="203"/>
                  </a:lnTo>
                  <a:lnTo>
                    <a:pt x="0" y="223"/>
                  </a:lnTo>
                  <a:lnTo>
                    <a:pt x="0" y="242"/>
                  </a:lnTo>
                  <a:lnTo>
                    <a:pt x="2" y="260"/>
                  </a:lnTo>
                  <a:lnTo>
                    <a:pt x="6" y="278"/>
                  </a:lnTo>
                  <a:lnTo>
                    <a:pt x="9" y="286"/>
                  </a:lnTo>
                  <a:lnTo>
                    <a:pt x="12" y="293"/>
                  </a:lnTo>
                  <a:lnTo>
                    <a:pt x="17" y="298"/>
                  </a:lnTo>
                  <a:lnTo>
                    <a:pt x="21" y="304"/>
                  </a:lnTo>
                  <a:lnTo>
                    <a:pt x="26" y="310"/>
                  </a:lnTo>
                  <a:lnTo>
                    <a:pt x="31" y="314"/>
                  </a:lnTo>
                  <a:lnTo>
                    <a:pt x="36" y="318"/>
                  </a:lnTo>
                  <a:lnTo>
                    <a:pt x="42" y="321"/>
                  </a:lnTo>
                  <a:lnTo>
                    <a:pt x="50" y="325"/>
                  </a:lnTo>
                  <a:lnTo>
                    <a:pt x="58" y="327"/>
                  </a:lnTo>
                  <a:lnTo>
                    <a:pt x="66" y="328"/>
                  </a:lnTo>
                  <a:lnTo>
                    <a:pt x="74" y="328"/>
                  </a:lnTo>
                  <a:lnTo>
                    <a:pt x="81" y="328"/>
                  </a:lnTo>
                  <a:lnTo>
                    <a:pt x="89" y="327"/>
                  </a:lnTo>
                  <a:lnTo>
                    <a:pt x="96" y="325"/>
                  </a:lnTo>
                  <a:lnTo>
                    <a:pt x="103" y="323"/>
                  </a:lnTo>
                  <a:lnTo>
                    <a:pt x="111" y="318"/>
                  </a:lnTo>
                  <a:lnTo>
                    <a:pt x="119" y="311"/>
                  </a:lnTo>
                  <a:lnTo>
                    <a:pt x="126" y="304"/>
                  </a:lnTo>
                  <a:lnTo>
                    <a:pt x="132" y="296"/>
                  </a:lnTo>
                  <a:lnTo>
                    <a:pt x="138" y="286"/>
                  </a:lnTo>
                  <a:lnTo>
                    <a:pt x="143" y="275"/>
                  </a:lnTo>
                  <a:lnTo>
                    <a:pt x="146" y="263"/>
                  </a:lnTo>
                  <a:lnTo>
                    <a:pt x="149" y="250"/>
                  </a:lnTo>
                  <a:lnTo>
                    <a:pt x="155" y="232"/>
                  </a:lnTo>
                  <a:lnTo>
                    <a:pt x="162" y="217"/>
                  </a:lnTo>
                  <a:lnTo>
                    <a:pt x="170" y="206"/>
                  </a:lnTo>
                  <a:lnTo>
                    <a:pt x="181" y="200"/>
                  </a:lnTo>
                  <a:lnTo>
                    <a:pt x="191" y="198"/>
                  </a:lnTo>
                  <a:lnTo>
                    <a:pt x="200" y="199"/>
                  </a:lnTo>
                  <a:lnTo>
                    <a:pt x="211" y="200"/>
                  </a:lnTo>
                  <a:lnTo>
                    <a:pt x="220" y="204"/>
                  </a:lnTo>
                  <a:lnTo>
                    <a:pt x="228" y="207"/>
                  </a:lnTo>
                  <a:lnTo>
                    <a:pt x="234" y="211"/>
                  </a:lnTo>
                  <a:lnTo>
                    <a:pt x="238" y="214"/>
                  </a:lnTo>
                  <a:lnTo>
                    <a:pt x="239" y="215"/>
                  </a:lnTo>
                  <a:lnTo>
                    <a:pt x="253" y="196"/>
                  </a:lnTo>
                  <a:lnTo>
                    <a:pt x="251" y="195"/>
                  </a:lnTo>
                  <a:lnTo>
                    <a:pt x="245" y="190"/>
                  </a:lnTo>
                  <a:lnTo>
                    <a:pt x="237" y="186"/>
                  </a:lnTo>
                  <a:lnTo>
                    <a:pt x="227" y="181"/>
                  </a:lnTo>
                  <a:lnTo>
                    <a:pt x="214" y="177"/>
                  </a:lnTo>
                  <a:lnTo>
                    <a:pt x="200" y="175"/>
                  </a:lnTo>
                  <a:lnTo>
                    <a:pt x="185" y="175"/>
                  </a:lnTo>
                  <a:lnTo>
                    <a:pt x="171" y="179"/>
                  </a:lnTo>
                  <a:lnTo>
                    <a:pt x="163" y="182"/>
                  </a:lnTo>
                  <a:lnTo>
                    <a:pt x="155" y="188"/>
                  </a:lnTo>
                  <a:lnTo>
                    <a:pt x="148" y="194"/>
                  </a:lnTo>
                  <a:lnTo>
                    <a:pt x="143" y="202"/>
                  </a:lnTo>
                  <a:lnTo>
                    <a:pt x="138" y="211"/>
                  </a:lnTo>
                  <a:lnTo>
                    <a:pt x="133" y="221"/>
                  </a:lnTo>
                  <a:lnTo>
                    <a:pt x="130" y="233"/>
                  </a:lnTo>
                  <a:lnTo>
                    <a:pt x="126" y="245"/>
                  </a:lnTo>
                  <a:lnTo>
                    <a:pt x="121" y="265"/>
                  </a:lnTo>
                  <a:lnTo>
                    <a:pt x="114" y="281"/>
                  </a:lnTo>
                  <a:lnTo>
                    <a:pt x="104" y="293"/>
                  </a:lnTo>
                  <a:lnTo>
                    <a:pt x="93" y="301"/>
                  </a:lnTo>
                  <a:lnTo>
                    <a:pt x="87" y="303"/>
                  </a:lnTo>
                  <a:lnTo>
                    <a:pt x="80" y="304"/>
                  </a:lnTo>
                  <a:lnTo>
                    <a:pt x="74" y="304"/>
                  </a:lnTo>
                  <a:lnTo>
                    <a:pt x="70" y="304"/>
                  </a:lnTo>
                  <a:lnTo>
                    <a:pt x="64" y="303"/>
                  </a:lnTo>
                  <a:lnTo>
                    <a:pt x="59" y="302"/>
                  </a:lnTo>
                  <a:lnTo>
                    <a:pt x="56" y="301"/>
                  </a:lnTo>
                  <a:lnTo>
                    <a:pt x="53" y="299"/>
                  </a:lnTo>
                  <a:lnTo>
                    <a:pt x="46" y="295"/>
                  </a:lnTo>
                  <a:lnTo>
                    <a:pt x="39" y="288"/>
                  </a:lnTo>
                  <a:lnTo>
                    <a:pt x="34" y="280"/>
                  </a:lnTo>
                  <a:lnTo>
                    <a:pt x="30" y="270"/>
                  </a:lnTo>
                  <a:lnTo>
                    <a:pt x="24" y="240"/>
                  </a:lnTo>
                  <a:lnTo>
                    <a:pt x="25" y="204"/>
                  </a:lnTo>
                  <a:lnTo>
                    <a:pt x="33" y="167"/>
                  </a:lnTo>
                  <a:lnTo>
                    <a:pt x="48" y="129"/>
                  </a:lnTo>
                  <a:lnTo>
                    <a:pt x="59" y="105"/>
                  </a:lnTo>
                  <a:lnTo>
                    <a:pt x="66" y="84"/>
                  </a:lnTo>
                  <a:lnTo>
                    <a:pt x="72" y="66"/>
                  </a:lnTo>
                  <a:lnTo>
                    <a:pt x="74" y="50"/>
                  </a:lnTo>
                  <a:lnTo>
                    <a:pt x="74" y="36"/>
                  </a:lnTo>
                  <a:lnTo>
                    <a:pt x="74" y="24"/>
                  </a:lnTo>
                  <a:lnTo>
                    <a:pt x="73" y="14"/>
                  </a:lnTo>
                  <a:lnTo>
                    <a:pt x="71" y="6"/>
                  </a:lnTo>
                  <a:lnTo>
                    <a:pt x="70" y="0"/>
                  </a:lnTo>
                  <a:lnTo>
                    <a:pt x="47"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Freeform 20"/>
            <p:cNvSpPr>
              <a:spLocks/>
            </p:cNvSpPr>
            <p:nvPr/>
          </p:nvSpPr>
          <p:spPr bwMode="auto">
            <a:xfrm>
              <a:off x="4507929" y="5482655"/>
              <a:ext cx="88900" cy="112713"/>
            </a:xfrm>
            <a:custGeom>
              <a:avLst/>
              <a:gdLst>
                <a:gd name="T0" fmla="*/ 96 w 112"/>
                <a:gd name="T1" fmla="*/ 0 h 142"/>
                <a:gd name="T2" fmla="*/ 0 w 112"/>
                <a:gd name="T3" fmla="*/ 0 h 142"/>
                <a:gd name="T4" fmla="*/ 0 w 112"/>
                <a:gd name="T5" fmla="*/ 142 h 142"/>
                <a:gd name="T6" fmla="*/ 112 w 112"/>
                <a:gd name="T7" fmla="*/ 142 h 142"/>
                <a:gd name="T8" fmla="*/ 112 w 112"/>
                <a:gd name="T9" fmla="*/ 0 h 142"/>
                <a:gd name="T10" fmla="*/ 96 w 112"/>
                <a:gd name="T11" fmla="*/ 0 h 142"/>
              </a:gdLst>
              <a:ahLst/>
              <a:cxnLst>
                <a:cxn ang="0">
                  <a:pos x="T0" y="T1"/>
                </a:cxn>
                <a:cxn ang="0">
                  <a:pos x="T2" y="T3"/>
                </a:cxn>
                <a:cxn ang="0">
                  <a:pos x="T4" y="T5"/>
                </a:cxn>
                <a:cxn ang="0">
                  <a:pos x="T6" y="T7"/>
                </a:cxn>
                <a:cxn ang="0">
                  <a:pos x="T8" y="T9"/>
                </a:cxn>
                <a:cxn ang="0">
                  <a:pos x="T10" y="T11"/>
                </a:cxn>
              </a:cxnLst>
              <a:rect l="0" t="0" r="r" b="b"/>
              <a:pathLst>
                <a:path w="112" h="142">
                  <a:moveTo>
                    <a:pt x="96" y="0"/>
                  </a:moveTo>
                  <a:lnTo>
                    <a:pt x="0" y="0"/>
                  </a:lnTo>
                  <a:lnTo>
                    <a:pt x="0" y="142"/>
                  </a:lnTo>
                  <a:lnTo>
                    <a:pt x="112" y="142"/>
                  </a:lnTo>
                  <a:lnTo>
                    <a:pt x="112" y="0"/>
                  </a:lnTo>
                  <a:lnTo>
                    <a:pt x="9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Freeform 21"/>
            <p:cNvSpPr>
              <a:spLocks/>
            </p:cNvSpPr>
            <p:nvPr/>
          </p:nvSpPr>
          <p:spPr bwMode="auto">
            <a:xfrm>
              <a:off x="4534917" y="5508055"/>
              <a:ext cx="36513" cy="61913"/>
            </a:xfrm>
            <a:custGeom>
              <a:avLst/>
              <a:gdLst>
                <a:gd name="T0" fmla="*/ 47 w 47"/>
                <a:gd name="T1" fmla="*/ 0 h 77"/>
                <a:gd name="T2" fmla="*/ 47 w 47"/>
                <a:gd name="T3" fmla="*/ 17 h 77"/>
                <a:gd name="T4" fmla="*/ 47 w 47"/>
                <a:gd name="T5" fmla="*/ 38 h 77"/>
                <a:gd name="T6" fmla="*/ 47 w 47"/>
                <a:gd name="T7" fmla="*/ 59 h 77"/>
                <a:gd name="T8" fmla="*/ 47 w 47"/>
                <a:gd name="T9" fmla="*/ 77 h 77"/>
                <a:gd name="T10" fmla="*/ 42 w 47"/>
                <a:gd name="T11" fmla="*/ 77 h 77"/>
                <a:gd name="T12" fmla="*/ 36 w 47"/>
                <a:gd name="T13" fmla="*/ 77 h 77"/>
                <a:gd name="T14" fmla="*/ 30 w 47"/>
                <a:gd name="T15" fmla="*/ 77 h 77"/>
                <a:gd name="T16" fmla="*/ 24 w 47"/>
                <a:gd name="T17" fmla="*/ 77 h 77"/>
                <a:gd name="T18" fmla="*/ 17 w 47"/>
                <a:gd name="T19" fmla="*/ 77 h 77"/>
                <a:gd name="T20" fmla="*/ 12 w 47"/>
                <a:gd name="T21" fmla="*/ 77 h 77"/>
                <a:gd name="T22" fmla="*/ 6 w 47"/>
                <a:gd name="T23" fmla="*/ 77 h 77"/>
                <a:gd name="T24" fmla="*/ 0 w 47"/>
                <a:gd name="T25" fmla="*/ 77 h 77"/>
                <a:gd name="T26" fmla="*/ 0 w 47"/>
                <a:gd name="T27" fmla="*/ 59 h 77"/>
                <a:gd name="T28" fmla="*/ 0 w 47"/>
                <a:gd name="T29" fmla="*/ 38 h 77"/>
                <a:gd name="T30" fmla="*/ 0 w 47"/>
                <a:gd name="T31" fmla="*/ 17 h 77"/>
                <a:gd name="T32" fmla="*/ 0 w 47"/>
                <a:gd name="T33" fmla="*/ 0 h 77"/>
                <a:gd name="T34" fmla="*/ 6 w 47"/>
                <a:gd name="T35" fmla="*/ 0 h 77"/>
                <a:gd name="T36" fmla="*/ 12 w 47"/>
                <a:gd name="T37" fmla="*/ 0 h 77"/>
                <a:gd name="T38" fmla="*/ 17 w 47"/>
                <a:gd name="T39" fmla="*/ 0 h 77"/>
                <a:gd name="T40" fmla="*/ 24 w 47"/>
                <a:gd name="T41" fmla="*/ 0 h 77"/>
                <a:gd name="T42" fmla="*/ 30 w 47"/>
                <a:gd name="T43" fmla="*/ 0 h 77"/>
                <a:gd name="T44" fmla="*/ 36 w 47"/>
                <a:gd name="T45" fmla="*/ 0 h 77"/>
                <a:gd name="T46" fmla="*/ 42 w 47"/>
                <a:gd name="T47" fmla="*/ 0 h 77"/>
                <a:gd name="T48" fmla="*/ 47 w 47"/>
                <a:gd name="T49"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7" h="77">
                  <a:moveTo>
                    <a:pt x="47" y="0"/>
                  </a:moveTo>
                  <a:lnTo>
                    <a:pt x="47" y="17"/>
                  </a:lnTo>
                  <a:lnTo>
                    <a:pt x="47" y="38"/>
                  </a:lnTo>
                  <a:lnTo>
                    <a:pt x="47" y="59"/>
                  </a:lnTo>
                  <a:lnTo>
                    <a:pt x="47" y="77"/>
                  </a:lnTo>
                  <a:lnTo>
                    <a:pt x="42" y="77"/>
                  </a:lnTo>
                  <a:lnTo>
                    <a:pt x="36" y="77"/>
                  </a:lnTo>
                  <a:lnTo>
                    <a:pt x="30" y="77"/>
                  </a:lnTo>
                  <a:lnTo>
                    <a:pt x="24" y="77"/>
                  </a:lnTo>
                  <a:lnTo>
                    <a:pt x="17" y="77"/>
                  </a:lnTo>
                  <a:lnTo>
                    <a:pt x="12" y="77"/>
                  </a:lnTo>
                  <a:lnTo>
                    <a:pt x="6" y="77"/>
                  </a:lnTo>
                  <a:lnTo>
                    <a:pt x="0" y="77"/>
                  </a:lnTo>
                  <a:lnTo>
                    <a:pt x="0" y="59"/>
                  </a:lnTo>
                  <a:lnTo>
                    <a:pt x="0" y="38"/>
                  </a:lnTo>
                  <a:lnTo>
                    <a:pt x="0" y="17"/>
                  </a:lnTo>
                  <a:lnTo>
                    <a:pt x="0" y="0"/>
                  </a:lnTo>
                  <a:lnTo>
                    <a:pt x="6" y="0"/>
                  </a:lnTo>
                  <a:lnTo>
                    <a:pt x="12" y="0"/>
                  </a:lnTo>
                  <a:lnTo>
                    <a:pt x="17" y="0"/>
                  </a:lnTo>
                  <a:lnTo>
                    <a:pt x="24" y="0"/>
                  </a:lnTo>
                  <a:lnTo>
                    <a:pt x="30" y="0"/>
                  </a:lnTo>
                  <a:lnTo>
                    <a:pt x="36" y="0"/>
                  </a:lnTo>
                  <a:lnTo>
                    <a:pt x="42" y="0"/>
                  </a:lnTo>
                  <a:lnTo>
                    <a:pt x="47" y="0"/>
                  </a:lnTo>
                  <a:close/>
                </a:path>
              </a:pathLst>
            </a:custGeom>
            <a:solidFill>
              <a:srgbClr val="002060"/>
            </a:solidFill>
            <a:ln>
              <a:noFill/>
            </a:ln>
          </p:spPr>
          <p:txBody>
            <a:bodyPr vert="horz" wrap="square" lIns="91440" tIns="45720" rIns="91440" bIns="45720" numCol="1" anchor="t" anchorCtr="0" compatLnSpc="1">
              <a:prstTxWarp prst="textNoShape">
                <a:avLst/>
              </a:prstTxWarp>
            </a:bodyPr>
            <a:lstStyle/>
            <a:p>
              <a:endParaRPr lang="en-US"/>
            </a:p>
          </p:txBody>
        </p:sp>
        <p:sp>
          <p:nvSpPr>
            <p:cNvPr id="206" name="Freeform 22"/>
            <p:cNvSpPr>
              <a:spLocks/>
            </p:cNvSpPr>
            <p:nvPr/>
          </p:nvSpPr>
          <p:spPr bwMode="auto">
            <a:xfrm>
              <a:off x="4504754" y="5387405"/>
              <a:ext cx="80963" cy="107950"/>
            </a:xfrm>
            <a:custGeom>
              <a:avLst/>
              <a:gdLst>
                <a:gd name="T0" fmla="*/ 0 w 103"/>
                <a:gd name="T1" fmla="*/ 2 h 136"/>
                <a:gd name="T2" fmla="*/ 8 w 103"/>
                <a:gd name="T3" fmla="*/ 34 h 136"/>
                <a:gd name="T4" fmla="*/ 9 w 103"/>
                <a:gd name="T5" fmla="*/ 34 h 136"/>
                <a:gd name="T6" fmla="*/ 13 w 103"/>
                <a:gd name="T7" fmla="*/ 33 h 136"/>
                <a:gd name="T8" fmla="*/ 16 w 103"/>
                <a:gd name="T9" fmla="*/ 33 h 136"/>
                <a:gd name="T10" fmla="*/ 22 w 103"/>
                <a:gd name="T11" fmla="*/ 33 h 136"/>
                <a:gd name="T12" fmla="*/ 28 w 103"/>
                <a:gd name="T13" fmla="*/ 33 h 136"/>
                <a:gd name="T14" fmla="*/ 34 w 103"/>
                <a:gd name="T15" fmla="*/ 35 h 136"/>
                <a:gd name="T16" fmla="*/ 40 w 103"/>
                <a:gd name="T17" fmla="*/ 38 h 136"/>
                <a:gd name="T18" fmla="*/ 46 w 103"/>
                <a:gd name="T19" fmla="*/ 43 h 136"/>
                <a:gd name="T20" fmla="*/ 58 w 103"/>
                <a:gd name="T21" fmla="*/ 57 h 136"/>
                <a:gd name="T22" fmla="*/ 66 w 103"/>
                <a:gd name="T23" fmla="*/ 78 h 136"/>
                <a:gd name="T24" fmla="*/ 69 w 103"/>
                <a:gd name="T25" fmla="*/ 103 h 136"/>
                <a:gd name="T26" fmla="*/ 69 w 103"/>
                <a:gd name="T27" fmla="*/ 134 h 136"/>
                <a:gd name="T28" fmla="*/ 102 w 103"/>
                <a:gd name="T29" fmla="*/ 136 h 136"/>
                <a:gd name="T30" fmla="*/ 103 w 103"/>
                <a:gd name="T31" fmla="*/ 116 h 136"/>
                <a:gd name="T32" fmla="*/ 102 w 103"/>
                <a:gd name="T33" fmla="*/ 97 h 136"/>
                <a:gd name="T34" fmla="*/ 99 w 103"/>
                <a:gd name="T35" fmla="*/ 80 h 136"/>
                <a:gd name="T36" fmla="*/ 96 w 103"/>
                <a:gd name="T37" fmla="*/ 65 h 136"/>
                <a:gd name="T38" fmla="*/ 90 w 103"/>
                <a:gd name="T39" fmla="*/ 50 h 136"/>
                <a:gd name="T40" fmla="*/ 84 w 103"/>
                <a:gd name="T41" fmla="*/ 38 h 136"/>
                <a:gd name="T42" fmla="*/ 76 w 103"/>
                <a:gd name="T43" fmla="*/ 27 h 136"/>
                <a:gd name="T44" fmla="*/ 67 w 103"/>
                <a:gd name="T45" fmla="*/ 18 h 136"/>
                <a:gd name="T46" fmla="*/ 55 w 103"/>
                <a:gd name="T47" fmla="*/ 10 h 136"/>
                <a:gd name="T48" fmla="*/ 45 w 103"/>
                <a:gd name="T49" fmla="*/ 5 h 136"/>
                <a:gd name="T50" fmla="*/ 34 w 103"/>
                <a:gd name="T51" fmla="*/ 2 h 136"/>
                <a:gd name="T52" fmla="*/ 23 w 103"/>
                <a:gd name="T53" fmla="*/ 0 h 136"/>
                <a:gd name="T54" fmla="*/ 15 w 103"/>
                <a:gd name="T55" fmla="*/ 0 h 136"/>
                <a:gd name="T56" fmla="*/ 7 w 103"/>
                <a:gd name="T57" fmla="*/ 0 h 136"/>
                <a:gd name="T58" fmla="*/ 2 w 103"/>
                <a:gd name="T59" fmla="*/ 2 h 136"/>
                <a:gd name="T60" fmla="*/ 0 w 103"/>
                <a:gd name="T61" fmla="*/ 2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3" h="136">
                  <a:moveTo>
                    <a:pt x="0" y="2"/>
                  </a:moveTo>
                  <a:lnTo>
                    <a:pt x="8" y="34"/>
                  </a:lnTo>
                  <a:lnTo>
                    <a:pt x="9" y="34"/>
                  </a:lnTo>
                  <a:lnTo>
                    <a:pt x="13" y="33"/>
                  </a:lnTo>
                  <a:lnTo>
                    <a:pt x="16" y="33"/>
                  </a:lnTo>
                  <a:lnTo>
                    <a:pt x="22" y="33"/>
                  </a:lnTo>
                  <a:lnTo>
                    <a:pt x="28" y="33"/>
                  </a:lnTo>
                  <a:lnTo>
                    <a:pt x="34" y="35"/>
                  </a:lnTo>
                  <a:lnTo>
                    <a:pt x="40" y="38"/>
                  </a:lnTo>
                  <a:lnTo>
                    <a:pt x="46" y="43"/>
                  </a:lnTo>
                  <a:lnTo>
                    <a:pt x="58" y="57"/>
                  </a:lnTo>
                  <a:lnTo>
                    <a:pt x="66" y="78"/>
                  </a:lnTo>
                  <a:lnTo>
                    <a:pt x="69" y="103"/>
                  </a:lnTo>
                  <a:lnTo>
                    <a:pt x="69" y="134"/>
                  </a:lnTo>
                  <a:lnTo>
                    <a:pt x="102" y="136"/>
                  </a:lnTo>
                  <a:lnTo>
                    <a:pt x="103" y="116"/>
                  </a:lnTo>
                  <a:lnTo>
                    <a:pt x="102" y="97"/>
                  </a:lnTo>
                  <a:lnTo>
                    <a:pt x="99" y="80"/>
                  </a:lnTo>
                  <a:lnTo>
                    <a:pt x="96" y="65"/>
                  </a:lnTo>
                  <a:lnTo>
                    <a:pt x="90" y="50"/>
                  </a:lnTo>
                  <a:lnTo>
                    <a:pt x="84" y="38"/>
                  </a:lnTo>
                  <a:lnTo>
                    <a:pt x="76" y="27"/>
                  </a:lnTo>
                  <a:lnTo>
                    <a:pt x="67" y="18"/>
                  </a:lnTo>
                  <a:lnTo>
                    <a:pt x="55" y="10"/>
                  </a:lnTo>
                  <a:lnTo>
                    <a:pt x="45" y="5"/>
                  </a:lnTo>
                  <a:lnTo>
                    <a:pt x="34" y="2"/>
                  </a:lnTo>
                  <a:lnTo>
                    <a:pt x="23" y="0"/>
                  </a:lnTo>
                  <a:lnTo>
                    <a:pt x="15" y="0"/>
                  </a:lnTo>
                  <a:lnTo>
                    <a:pt x="7" y="0"/>
                  </a:lnTo>
                  <a:lnTo>
                    <a:pt x="2" y="2"/>
                  </a:lnTo>
                  <a:lnTo>
                    <a:pt x="0"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91" name="Grupo 190"/>
          <p:cNvGrpSpPr/>
          <p:nvPr/>
        </p:nvGrpSpPr>
        <p:grpSpPr>
          <a:xfrm flipH="1">
            <a:off x="7524328" y="3327928"/>
            <a:ext cx="484213" cy="893464"/>
            <a:chOff x="3967163" y="4995863"/>
            <a:chExt cx="201613" cy="457200"/>
          </a:xfrm>
        </p:grpSpPr>
        <p:sp>
          <p:nvSpPr>
            <p:cNvPr id="199" name="Freeform 19"/>
            <p:cNvSpPr>
              <a:spLocks/>
            </p:cNvSpPr>
            <p:nvPr/>
          </p:nvSpPr>
          <p:spPr bwMode="auto">
            <a:xfrm>
              <a:off x="3967163" y="5192713"/>
              <a:ext cx="201613" cy="260350"/>
            </a:xfrm>
            <a:custGeom>
              <a:avLst/>
              <a:gdLst>
                <a:gd name="T0" fmla="*/ 48 w 253"/>
                <a:gd name="T1" fmla="*/ 11 h 328"/>
                <a:gd name="T2" fmla="*/ 50 w 253"/>
                <a:gd name="T3" fmla="*/ 49 h 328"/>
                <a:gd name="T4" fmla="*/ 27 w 253"/>
                <a:gd name="T5" fmla="*/ 119 h 328"/>
                <a:gd name="T6" fmla="*/ 10 w 253"/>
                <a:gd name="T7" fmla="*/ 161 h 328"/>
                <a:gd name="T8" fmla="*/ 1 w 253"/>
                <a:gd name="T9" fmla="*/ 203 h 328"/>
                <a:gd name="T10" fmla="*/ 0 w 253"/>
                <a:gd name="T11" fmla="*/ 242 h 328"/>
                <a:gd name="T12" fmla="*/ 6 w 253"/>
                <a:gd name="T13" fmla="*/ 278 h 328"/>
                <a:gd name="T14" fmla="*/ 12 w 253"/>
                <a:gd name="T15" fmla="*/ 293 h 328"/>
                <a:gd name="T16" fmla="*/ 21 w 253"/>
                <a:gd name="T17" fmla="*/ 304 h 328"/>
                <a:gd name="T18" fmla="*/ 31 w 253"/>
                <a:gd name="T19" fmla="*/ 314 h 328"/>
                <a:gd name="T20" fmla="*/ 42 w 253"/>
                <a:gd name="T21" fmla="*/ 321 h 328"/>
                <a:gd name="T22" fmla="*/ 58 w 253"/>
                <a:gd name="T23" fmla="*/ 327 h 328"/>
                <a:gd name="T24" fmla="*/ 74 w 253"/>
                <a:gd name="T25" fmla="*/ 328 h 328"/>
                <a:gd name="T26" fmla="*/ 89 w 253"/>
                <a:gd name="T27" fmla="*/ 327 h 328"/>
                <a:gd name="T28" fmla="*/ 103 w 253"/>
                <a:gd name="T29" fmla="*/ 323 h 328"/>
                <a:gd name="T30" fmla="*/ 119 w 253"/>
                <a:gd name="T31" fmla="*/ 311 h 328"/>
                <a:gd name="T32" fmla="*/ 132 w 253"/>
                <a:gd name="T33" fmla="*/ 296 h 328"/>
                <a:gd name="T34" fmla="*/ 143 w 253"/>
                <a:gd name="T35" fmla="*/ 275 h 328"/>
                <a:gd name="T36" fmla="*/ 149 w 253"/>
                <a:gd name="T37" fmla="*/ 250 h 328"/>
                <a:gd name="T38" fmla="*/ 162 w 253"/>
                <a:gd name="T39" fmla="*/ 217 h 328"/>
                <a:gd name="T40" fmla="*/ 181 w 253"/>
                <a:gd name="T41" fmla="*/ 200 h 328"/>
                <a:gd name="T42" fmla="*/ 200 w 253"/>
                <a:gd name="T43" fmla="*/ 199 h 328"/>
                <a:gd name="T44" fmla="*/ 220 w 253"/>
                <a:gd name="T45" fmla="*/ 204 h 328"/>
                <a:gd name="T46" fmla="*/ 234 w 253"/>
                <a:gd name="T47" fmla="*/ 211 h 328"/>
                <a:gd name="T48" fmla="*/ 239 w 253"/>
                <a:gd name="T49" fmla="*/ 215 h 328"/>
                <a:gd name="T50" fmla="*/ 251 w 253"/>
                <a:gd name="T51" fmla="*/ 195 h 328"/>
                <a:gd name="T52" fmla="*/ 237 w 253"/>
                <a:gd name="T53" fmla="*/ 186 h 328"/>
                <a:gd name="T54" fmla="*/ 214 w 253"/>
                <a:gd name="T55" fmla="*/ 177 h 328"/>
                <a:gd name="T56" fmla="*/ 185 w 253"/>
                <a:gd name="T57" fmla="*/ 175 h 328"/>
                <a:gd name="T58" fmla="*/ 163 w 253"/>
                <a:gd name="T59" fmla="*/ 182 h 328"/>
                <a:gd name="T60" fmla="*/ 148 w 253"/>
                <a:gd name="T61" fmla="*/ 194 h 328"/>
                <a:gd name="T62" fmla="*/ 138 w 253"/>
                <a:gd name="T63" fmla="*/ 211 h 328"/>
                <a:gd name="T64" fmla="*/ 130 w 253"/>
                <a:gd name="T65" fmla="*/ 233 h 328"/>
                <a:gd name="T66" fmla="*/ 121 w 253"/>
                <a:gd name="T67" fmla="*/ 265 h 328"/>
                <a:gd name="T68" fmla="*/ 104 w 253"/>
                <a:gd name="T69" fmla="*/ 293 h 328"/>
                <a:gd name="T70" fmla="*/ 87 w 253"/>
                <a:gd name="T71" fmla="*/ 303 h 328"/>
                <a:gd name="T72" fmla="*/ 74 w 253"/>
                <a:gd name="T73" fmla="*/ 304 h 328"/>
                <a:gd name="T74" fmla="*/ 64 w 253"/>
                <a:gd name="T75" fmla="*/ 303 h 328"/>
                <a:gd name="T76" fmla="*/ 56 w 253"/>
                <a:gd name="T77" fmla="*/ 301 h 328"/>
                <a:gd name="T78" fmla="*/ 46 w 253"/>
                <a:gd name="T79" fmla="*/ 295 h 328"/>
                <a:gd name="T80" fmla="*/ 34 w 253"/>
                <a:gd name="T81" fmla="*/ 280 h 328"/>
                <a:gd name="T82" fmla="*/ 24 w 253"/>
                <a:gd name="T83" fmla="*/ 240 h 328"/>
                <a:gd name="T84" fmla="*/ 33 w 253"/>
                <a:gd name="T85" fmla="*/ 167 h 328"/>
                <a:gd name="T86" fmla="*/ 59 w 253"/>
                <a:gd name="T87" fmla="*/ 105 h 328"/>
                <a:gd name="T88" fmla="*/ 72 w 253"/>
                <a:gd name="T89" fmla="*/ 66 h 328"/>
                <a:gd name="T90" fmla="*/ 74 w 253"/>
                <a:gd name="T91" fmla="*/ 36 h 328"/>
                <a:gd name="T92" fmla="*/ 73 w 253"/>
                <a:gd name="T93" fmla="*/ 14 h 328"/>
                <a:gd name="T94" fmla="*/ 70 w 253"/>
                <a:gd name="T95" fmla="*/ 0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53" h="328">
                  <a:moveTo>
                    <a:pt x="47" y="5"/>
                  </a:moveTo>
                  <a:lnTo>
                    <a:pt x="48" y="11"/>
                  </a:lnTo>
                  <a:lnTo>
                    <a:pt x="50" y="27"/>
                  </a:lnTo>
                  <a:lnTo>
                    <a:pt x="50" y="49"/>
                  </a:lnTo>
                  <a:lnTo>
                    <a:pt x="43" y="78"/>
                  </a:lnTo>
                  <a:lnTo>
                    <a:pt x="27" y="119"/>
                  </a:lnTo>
                  <a:lnTo>
                    <a:pt x="18" y="139"/>
                  </a:lnTo>
                  <a:lnTo>
                    <a:pt x="10" y="161"/>
                  </a:lnTo>
                  <a:lnTo>
                    <a:pt x="4" y="182"/>
                  </a:lnTo>
                  <a:lnTo>
                    <a:pt x="1" y="203"/>
                  </a:lnTo>
                  <a:lnTo>
                    <a:pt x="0" y="223"/>
                  </a:lnTo>
                  <a:lnTo>
                    <a:pt x="0" y="242"/>
                  </a:lnTo>
                  <a:lnTo>
                    <a:pt x="2" y="260"/>
                  </a:lnTo>
                  <a:lnTo>
                    <a:pt x="6" y="278"/>
                  </a:lnTo>
                  <a:lnTo>
                    <a:pt x="9" y="286"/>
                  </a:lnTo>
                  <a:lnTo>
                    <a:pt x="12" y="293"/>
                  </a:lnTo>
                  <a:lnTo>
                    <a:pt x="17" y="298"/>
                  </a:lnTo>
                  <a:lnTo>
                    <a:pt x="21" y="304"/>
                  </a:lnTo>
                  <a:lnTo>
                    <a:pt x="26" y="310"/>
                  </a:lnTo>
                  <a:lnTo>
                    <a:pt x="31" y="314"/>
                  </a:lnTo>
                  <a:lnTo>
                    <a:pt x="36" y="318"/>
                  </a:lnTo>
                  <a:lnTo>
                    <a:pt x="42" y="321"/>
                  </a:lnTo>
                  <a:lnTo>
                    <a:pt x="50" y="325"/>
                  </a:lnTo>
                  <a:lnTo>
                    <a:pt x="58" y="327"/>
                  </a:lnTo>
                  <a:lnTo>
                    <a:pt x="66" y="328"/>
                  </a:lnTo>
                  <a:lnTo>
                    <a:pt x="74" y="328"/>
                  </a:lnTo>
                  <a:lnTo>
                    <a:pt x="81" y="328"/>
                  </a:lnTo>
                  <a:lnTo>
                    <a:pt x="89" y="327"/>
                  </a:lnTo>
                  <a:lnTo>
                    <a:pt x="96" y="325"/>
                  </a:lnTo>
                  <a:lnTo>
                    <a:pt x="103" y="323"/>
                  </a:lnTo>
                  <a:lnTo>
                    <a:pt x="111" y="318"/>
                  </a:lnTo>
                  <a:lnTo>
                    <a:pt x="119" y="311"/>
                  </a:lnTo>
                  <a:lnTo>
                    <a:pt x="126" y="304"/>
                  </a:lnTo>
                  <a:lnTo>
                    <a:pt x="132" y="296"/>
                  </a:lnTo>
                  <a:lnTo>
                    <a:pt x="138" y="286"/>
                  </a:lnTo>
                  <a:lnTo>
                    <a:pt x="143" y="275"/>
                  </a:lnTo>
                  <a:lnTo>
                    <a:pt x="146" y="263"/>
                  </a:lnTo>
                  <a:lnTo>
                    <a:pt x="149" y="250"/>
                  </a:lnTo>
                  <a:lnTo>
                    <a:pt x="155" y="232"/>
                  </a:lnTo>
                  <a:lnTo>
                    <a:pt x="162" y="217"/>
                  </a:lnTo>
                  <a:lnTo>
                    <a:pt x="170" y="206"/>
                  </a:lnTo>
                  <a:lnTo>
                    <a:pt x="181" y="200"/>
                  </a:lnTo>
                  <a:lnTo>
                    <a:pt x="191" y="198"/>
                  </a:lnTo>
                  <a:lnTo>
                    <a:pt x="200" y="199"/>
                  </a:lnTo>
                  <a:lnTo>
                    <a:pt x="211" y="200"/>
                  </a:lnTo>
                  <a:lnTo>
                    <a:pt x="220" y="204"/>
                  </a:lnTo>
                  <a:lnTo>
                    <a:pt x="228" y="207"/>
                  </a:lnTo>
                  <a:lnTo>
                    <a:pt x="234" y="211"/>
                  </a:lnTo>
                  <a:lnTo>
                    <a:pt x="238" y="214"/>
                  </a:lnTo>
                  <a:lnTo>
                    <a:pt x="239" y="215"/>
                  </a:lnTo>
                  <a:lnTo>
                    <a:pt x="253" y="196"/>
                  </a:lnTo>
                  <a:lnTo>
                    <a:pt x="251" y="195"/>
                  </a:lnTo>
                  <a:lnTo>
                    <a:pt x="245" y="190"/>
                  </a:lnTo>
                  <a:lnTo>
                    <a:pt x="237" y="186"/>
                  </a:lnTo>
                  <a:lnTo>
                    <a:pt x="227" y="181"/>
                  </a:lnTo>
                  <a:lnTo>
                    <a:pt x="214" y="177"/>
                  </a:lnTo>
                  <a:lnTo>
                    <a:pt x="200" y="175"/>
                  </a:lnTo>
                  <a:lnTo>
                    <a:pt x="185" y="175"/>
                  </a:lnTo>
                  <a:lnTo>
                    <a:pt x="171" y="179"/>
                  </a:lnTo>
                  <a:lnTo>
                    <a:pt x="163" y="182"/>
                  </a:lnTo>
                  <a:lnTo>
                    <a:pt x="155" y="188"/>
                  </a:lnTo>
                  <a:lnTo>
                    <a:pt x="148" y="194"/>
                  </a:lnTo>
                  <a:lnTo>
                    <a:pt x="143" y="202"/>
                  </a:lnTo>
                  <a:lnTo>
                    <a:pt x="138" y="211"/>
                  </a:lnTo>
                  <a:lnTo>
                    <a:pt x="133" y="221"/>
                  </a:lnTo>
                  <a:lnTo>
                    <a:pt x="130" y="233"/>
                  </a:lnTo>
                  <a:lnTo>
                    <a:pt x="126" y="245"/>
                  </a:lnTo>
                  <a:lnTo>
                    <a:pt x="121" y="265"/>
                  </a:lnTo>
                  <a:lnTo>
                    <a:pt x="114" y="281"/>
                  </a:lnTo>
                  <a:lnTo>
                    <a:pt x="104" y="293"/>
                  </a:lnTo>
                  <a:lnTo>
                    <a:pt x="93" y="301"/>
                  </a:lnTo>
                  <a:lnTo>
                    <a:pt x="87" y="303"/>
                  </a:lnTo>
                  <a:lnTo>
                    <a:pt x="80" y="304"/>
                  </a:lnTo>
                  <a:lnTo>
                    <a:pt x="74" y="304"/>
                  </a:lnTo>
                  <a:lnTo>
                    <a:pt x="70" y="304"/>
                  </a:lnTo>
                  <a:lnTo>
                    <a:pt x="64" y="303"/>
                  </a:lnTo>
                  <a:lnTo>
                    <a:pt x="59" y="302"/>
                  </a:lnTo>
                  <a:lnTo>
                    <a:pt x="56" y="301"/>
                  </a:lnTo>
                  <a:lnTo>
                    <a:pt x="53" y="299"/>
                  </a:lnTo>
                  <a:lnTo>
                    <a:pt x="46" y="295"/>
                  </a:lnTo>
                  <a:lnTo>
                    <a:pt x="39" y="288"/>
                  </a:lnTo>
                  <a:lnTo>
                    <a:pt x="34" y="280"/>
                  </a:lnTo>
                  <a:lnTo>
                    <a:pt x="30" y="270"/>
                  </a:lnTo>
                  <a:lnTo>
                    <a:pt x="24" y="240"/>
                  </a:lnTo>
                  <a:lnTo>
                    <a:pt x="25" y="204"/>
                  </a:lnTo>
                  <a:lnTo>
                    <a:pt x="33" y="167"/>
                  </a:lnTo>
                  <a:lnTo>
                    <a:pt x="48" y="129"/>
                  </a:lnTo>
                  <a:lnTo>
                    <a:pt x="59" y="105"/>
                  </a:lnTo>
                  <a:lnTo>
                    <a:pt x="66" y="84"/>
                  </a:lnTo>
                  <a:lnTo>
                    <a:pt x="72" y="66"/>
                  </a:lnTo>
                  <a:lnTo>
                    <a:pt x="74" y="50"/>
                  </a:lnTo>
                  <a:lnTo>
                    <a:pt x="74" y="36"/>
                  </a:lnTo>
                  <a:lnTo>
                    <a:pt x="74" y="24"/>
                  </a:lnTo>
                  <a:lnTo>
                    <a:pt x="73" y="14"/>
                  </a:lnTo>
                  <a:lnTo>
                    <a:pt x="71" y="6"/>
                  </a:lnTo>
                  <a:lnTo>
                    <a:pt x="70" y="0"/>
                  </a:lnTo>
                  <a:lnTo>
                    <a:pt x="47"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20"/>
            <p:cNvSpPr>
              <a:spLocks/>
            </p:cNvSpPr>
            <p:nvPr/>
          </p:nvSpPr>
          <p:spPr bwMode="auto">
            <a:xfrm>
              <a:off x="3975100" y="5091113"/>
              <a:ext cx="88900" cy="112713"/>
            </a:xfrm>
            <a:custGeom>
              <a:avLst/>
              <a:gdLst>
                <a:gd name="T0" fmla="*/ 96 w 112"/>
                <a:gd name="T1" fmla="*/ 0 h 142"/>
                <a:gd name="T2" fmla="*/ 0 w 112"/>
                <a:gd name="T3" fmla="*/ 0 h 142"/>
                <a:gd name="T4" fmla="*/ 0 w 112"/>
                <a:gd name="T5" fmla="*/ 142 h 142"/>
                <a:gd name="T6" fmla="*/ 112 w 112"/>
                <a:gd name="T7" fmla="*/ 142 h 142"/>
                <a:gd name="T8" fmla="*/ 112 w 112"/>
                <a:gd name="T9" fmla="*/ 0 h 142"/>
                <a:gd name="T10" fmla="*/ 96 w 112"/>
                <a:gd name="T11" fmla="*/ 0 h 142"/>
              </a:gdLst>
              <a:ahLst/>
              <a:cxnLst>
                <a:cxn ang="0">
                  <a:pos x="T0" y="T1"/>
                </a:cxn>
                <a:cxn ang="0">
                  <a:pos x="T2" y="T3"/>
                </a:cxn>
                <a:cxn ang="0">
                  <a:pos x="T4" y="T5"/>
                </a:cxn>
                <a:cxn ang="0">
                  <a:pos x="T6" y="T7"/>
                </a:cxn>
                <a:cxn ang="0">
                  <a:pos x="T8" y="T9"/>
                </a:cxn>
                <a:cxn ang="0">
                  <a:pos x="T10" y="T11"/>
                </a:cxn>
              </a:cxnLst>
              <a:rect l="0" t="0" r="r" b="b"/>
              <a:pathLst>
                <a:path w="112" h="142">
                  <a:moveTo>
                    <a:pt x="96" y="0"/>
                  </a:moveTo>
                  <a:lnTo>
                    <a:pt x="0" y="0"/>
                  </a:lnTo>
                  <a:lnTo>
                    <a:pt x="0" y="142"/>
                  </a:lnTo>
                  <a:lnTo>
                    <a:pt x="112" y="142"/>
                  </a:lnTo>
                  <a:lnTo>
                    <a:pt x="112" y="0"/>
                  </a:lnTo>
                  <a:lnTo>
                    <a:pt x="9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21"/>
            <p:cNvSpPr>
              <a:spLocks/>
            </p:cNvSpPr>
            <p:nvPr/>
          </p:nvSpPr>
          <p:spPr bwMode="auto">
            <a:xfrm>
              <a:off x="4002088" y="5116513"/>
              <a:ext cx="36513" cy="61913"/>
            </a:xfrm>
            <a:custGeom>
              <a:avLst/>
              <a:gdLst>
                <a:gd name="T0" fmla="*/ 47 w 47"/>
                <a:gd name="T1" fmla="*/ 0 h 77"/>
                <a:gd name="T2" fmla="*/ 47 w 47"/>
                <a:gd name="T3" fmla="*/ 17 h 77"/>
                <a:gd name="T4" fmla="*/ 47 w 47"/>
                <a:gd name="T5" fmla="*/ 38 h 77"/>
                <a:gd name="T6" fmla="*/ 47 w 47"/>
                <a:gd name="T7" fmla="*/ 59 h 77"/>
                <a:gd name="T8" fmla="*/ 47 w 47"/>
                <a:gd name="T9" fmla="*/ 77 h 77"/>
                <a:gd name="T10" fmla="*/ 42 w 47"/>
                <a:gd name="T11" fmla="*/ 77 h 77"/>
                <a:gd name="T12" fmla="*/ 36 w 47"/>
                <a:gd name="T13" fmla="*/ 77 h 77"/>
                <a:gd name="T14" fmla="*/ 30 w 47"/>
                <a:gd name="T15" fmla="*/ 77 h 77"/>
                <a:gd name="T16" fmla="*/ 24 w 47"/>
                <a:gd name="T17" fmla="*/ 77 h 77"/>
                <a:gd name="T18" fmla="*/ 17 w 47"/>
                <a:gd name="T19" fmla="*/ 77 h 77"/>
                <a:gd name="T20" fmla="*/ 12 w 47"/>
                <a:gd name="T21" fmla="*/ 77 h 77"/>
                <a:gd name="T22" fmla="*/ 6 w 47"/>
                <a:gd name="T23" fmla="*/ 77 h 77"/>
                <a:gd name="T24" fmla="*/ 0 w 47"/>
                <a:gd name="T25" fmla="*/ 77 h 77"/>
                <a:gd name="T26" fmla="*/ 0 w 47"/>
                <a:gd name="T27" fmla="*/ 59 h 77"/>
                <a:gd name="T28" fmla="*/ 0 w 47"/>
                <a:gd name="T29" fmla="*/ 38 h 77"/>
                <a:gd name="T30" fmla="*/ 0 w 47"/>
                <a:gd name="T31" fmla="*/ 17 h 77"/>
                <a:gd name="T32" fmla="*/ 0 w 47"/>
                <a:gd name="T33" fmla="*/ 0 h 77"/>
                <a:gd name="T34" fmla="*/ 6 w 47"/>
                <a:gd name="T35" fmla="*/ 0 h 77"/>
                <a:gd name="T36" fmla="*/ 12 w 47"/>
                <a:gd name="T37" fmla="*/ 0 h 77"/>
                <a:gd name="T38" fmla="*/ 17 w 47"/>
                <a:gd name="T39" fmla="*/ 0 h 77"/>
                <a:gd name="T40" fmla="*/ 24 w 47"/>
                <a:gd name="T41" fmla="*/ 0 h 77"/>
                <a:gd name="T42" fmla="*/ 30 w 47"/>
                <a:gd name="T43" fmla="*/ 0 h 77"/>
                <a:gd name="T44" fmla="*/ 36 w 47"/>
                <a:gd name="T45" fmla="*/ 0 h 77"/>
                <a:gd name="T46" fmla="*/ 42 w 47"/>
                <a:gd name="T47" fmla="*/ 0 h 77"/>
                <a:gd name="T48" fmla="*/ 47 w 47"/>
                <a:gd name="T49"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7" h="77">
                  <a:moveTo>
                    <a:pt x="47" y="0"/>
                  </a:moveTo>
                  <a:lnTo>
                    <a:pt x="47" y="17"/>
                  </a:lnTo>
                  <a:lnTo>
                    <a:pt x="47" y="38"/>
                  </a:lnTo>
                  <a:lnTo>
                    <a:pt x="47" y="59"/>
                  </a:lnTo>
                  <a:lnTo>
                    <a:pt x="47" y="77"/>
                  </a:lnTo>
                  <a:lnTo>
                    <a:pt x="42" y="77"/>
                  </a:lnTo>
                  <a:lnTo>
                    <a:pt x="36" y="77"/>
                  </a:lnTo>
                  <a:lnTo>
                    <a:pt x="30" y="77"/>
                  </a:lnTo>
                  <a:lnTo>
                    <a:pt x="24" y="77"/>
                  </a:lnTo>
                  <a:lnTo>
                    <a:pt x="17" y="77"/>
                  </a:lnTo>
                  <a:lnTo>
                    <a:pt x="12" y="77"/>
                  </a:lnTo>
                  <a:lnTo>
                    <a:pt x="6" y="77"/>
                  </a:lnTo>
                  <a:lnTo>
                    <a:pt x="0" y="77"/>
                  </a:lnTo>
                  <a:lnTo>
                    <a:pt x="0" y="59"/>
                  </a:lnTo>
                  <a:lnTo>
                    <a:pt x="0" y="38"/>
                  </a:lnTo>
                  <a:lnTo>
                    <a:pt x="0" y="17"/>
                  </a:lnTo>
                  <a:lnTo>
                    <a:pt x="0" y="0"/>
                  </a:lnTo>
                  <a:lnTo>
                    <a:pt x="6" y="0"/>
                  </a:lnTo>
                  <a:lnTo>
                    <a:pt x="12" y="0"/>
                  </a:lnTo>
                  <a:lnTo>
                    <a:pt x="17" y="0"/>
                  </a:lnTo>
                  <a:lnTo>
                    <a:pt x="24" y="0"/>
                  </a:lnTo>
                  <a:lnTo>
                    <a:pt x="30" y="0"/>
                  </a:lnTo>
                  <a:lnTo>
                    <a:pt x="36" y="0"/>
                  </a:lnTo>
                  <a:lnTo>
                    <a:pt x="42" y="0"/>
                  </a:lnTo>
                  <a:lnTo>
                    <a:pt x="47" y="0"/>
                  </a:lnTo>
                  <a:close/>
                </a:path>
              </a:pathLst>
            </a:custGeom>
            <a:solidFill>
              <a:srgbClr val="FF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2" name="Freeform 22"/>
            <p:cNvSpPr>
              <a:spLocks/>
            </p:cNvSpPr>
            <p:nvPr/>
          </p:nvSpPr>
          <p:spPr bwMode="auto">
            <a:xfrm>
              <a:off x="3971925" y="4995863"/>
              <a:ext cx="80963" cy="107950"/>
            </a:xfrm>
            <a:custGeom>
              <a:avLst/>
              <a:gdLst>
                <a:gd name="T0" fmla="*/ 0 w 103"/>
                <a:gd name="T1" fmla="*/ 2 h 136"/>
                <a:gd name="T2" fmla="*/ 8 w 103"/>
                <a:gd name="T3" fmla="*/ 34 h 136"/>
                <a:gd name="T4" fmla="*/ 9 w 103"/>
                <a:gd name="T5" fmla="*/ 34 h 136"/>
                <a:gd name="T6" fmla="*/ 13 w 103"/>
                <a:gd name="T7" fmla="*/ 33 h 136"/>
                <a:gd name="T8" fmla="*/ 16 w 103"/>
                <a:gd name="T9" fmla="*/ 33 h 136"/>
                <a:gd name="T10" fmla="*/ 22 w 103"/>
                <a:gd name="T11" fmla="*/ 33 h 136"/>
                <a:gd name="T12" fmla="*/ 28 w 103"/>
                <a:gd name="T13" fmla="*/ 33 h 136"/>
                <a:gd name="T14" fmla="*/ 34 w 103"/>
                <a:gd name="T15" fmla="*/ 35 h 136"/>
                <a:gd name="T16" fmla="*/ 40 w 103"/>
                <a:gd name="T17" fmla="*/ 38 h 136"/>
                <a:gd name="T18" fmla="*/ 46 w 103"/>
                <a:gd name="T19" fmla="*/ 43 h 136"/>
                <a:gd name="T20" fmla="*/ 58 w 103"/>
                <a:gd name="T21" fmla="*/ 57 h 136"/>
                <a:gd name="T22" fmla="*/ 66 w 103"/>
                <a:gd name="T23" fmla="*/ 78 h 136"/>
                <a:gd name="T24" fmla="*/ 69 w 103"/>
                <a:gd name="T25" fmla="*/ 103 h 136"/>
                <a:gd name="T26" fmla="*/ 69 w 103"/>
                <a:gd name="T27" fmla="*/ 134 h 136"/>
                <a:gd name="T28" fmla="*/ 102 w 103"/>
                <a:gd name="T29" fmla="*/ 136 h 136"/>
                <a:gd name="T30" fmla="*/ 103 w 103"/>
                <a:gd name="T31" fmla="*/ 116 h 136"/>
                <a:gd name="T32" fmla="*/ 102 w 103"/>
                <a:gd name="T33" fmla="*/ 97 h 136"/>
                <a:gd name="T34" fmla="*/ 99 w 103"/>
                <a:gd name="T35" fmla="*/ 80 h 136"/>
                <a:gd name="T36" fmla="*/ 96 w 103"/>
                <a:gd name="T37" fmla="*/ 65 h 136"/>
                <a:gd name="T38" fmla="*/ 90 w 103"/>
                <a:gd name="T39" fmla="*/ 50 h 136"/>
                <a:gd name="T40" fmla="*/ 84 w 103"/>
                <a:gd name="T41" fmla="*/ 38 h 136"/>
                <a:gd name="T42" fmla="*/ 76 w 103"/>
                <a:gd name="T43" fmla="*/ 27 h 136"/>
                <a:gd name="T44" fmla="*/ 67 w 103"/>
                <a:gd name="T45" fmla="*/ 18 h 136"/>
                <a:gd name="T46" fmla="*/ 55 w 103"/>
                <a:gd name="T47" fmla="*/ 10 h 136"/>
                <a:gd name="T48" fmla="*/ 45 w 103"/>
                <a:gd name="T49" fmla="*/ 5 h 136"/>
                <a:gd name="T50" fmla="*/ 34 w 103"/>
                <a:gd name="T51" fmla="*/ 2 h 136"/>
                <a:gd name="T52" fmla="*/ 23 w 103"/>
                <a:gd name="T53" fmla="*/ 0 h 136"/>
                <a:gd name="T54" fmla="*/ 15 w 103"/>
                <a:gd name="T55" fmla="*/ 0 h 136"/>
                <a:gd name="T56" fmla="*/ 7 w 103"/>
                <a:gd name="T57" fmla="*/ 0 h 136"/>
                <a:gd name="T58" fmla="*/ 2 w 103"/>
                <a:gd name="T59" fmla="*/ 2 h 136"/>
                <a:gd name="T60" fmla="*/ 0 w 103"/>
                <a:gd name="T61" fmla="*/ 2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3" h="136">
                  <a:moveTo>
                    <a:pt x="0" y="2"/>
                  </a:moveTo>
                  <a:lnTo>
                    <a:pt x="8" y="34"/>
                  </a:lnTo>
                  <a:lnTo>
                    <a:pt x="9" y="34"/>
                  </a:lnTo>
                  <a:lnTo>
                    <a:pt x="13" y="33"/>
                  </a:lnTo>
                  <a:lnTo>
                    <a:pt x="16" y="33"/>
                  </a:lnTo>
                  <a:lnTo>
                    <a:pt x="22" y="33"/>
                  </a:lnTo>
                  <a:lnTo>
                    <a:pt x="28" y="33"/>
                  </a:lnTo>
                  <a:lnTo>
                    <a:pt x="34" y="35"/>
                  </a:lnTo>
                  <a:lnTo>
                    <a:pt x="40" y="38"/>
                  </a:lnTo>
                  <a:lnTo>
                    <a:pt x="46" y="43"/>
                  </a:lnTo>
                  <a:lnTo>
                    <a:pt x="58" y="57"/>
                  </a:lnTo>
                  <a:lnTo>
                    <a:pt x="66" y="78"/>
                  </a:lnTo>
                  <a:lnTo>
                    <a:pt x="69" y="103"/>
                  </a:lnTo>
                  <a:lnTo>
                    <a:pt x="69" y="134"/>
                  </a:lnTo>
                  <a:lnTo>
                    <a:pt x="102" y="136"/>
                  </a:lnTo>
                  <a:lnTo>
                    <a:pt x="103" y="116"/>
                  </a:lnTo>
                  <a:lnTo>
                    <a:pt x="102" y="97"/>
                  </a:lnTo>
                  <a:lnTo>
                    <a:pt x="99" y="80"/>
                  </a:lnTo>
                  <a:lnTo>
                    <a:pt x="96" y="65"/>
                  </a:lnTo>
                  <a:lnTo>
                    <a:pt x="90" y="50"/>
                  </a:lnTo>
                  <a:lnTo>
                    <a:pt x="84" y="38"/>
                  </a:lnTo>
                  <a:lnTo>
                    <a:pt x="76" y="27"/>
                  </a:lnTo>
                  <a:lnTo>
                    <a:pt x="67" y="18"/>
                  </a:lnTo>
                  <a:lnTo>
                    <a:pt x="55" y="10"/>
                  </a:lnTo>
                  <a:lnTo>
                    <a:pt x="45" y="5"/>
                  </a:lnTo>
                  <a:lnTo>
                    <a:pt x="34" y="2"/>
                  </a:lnTo>
                  <a:lnTo>
                    <a:pt x="23" y="0"/>
                  </a:lnTo>
                  <a:lnTo>
                    <a:pt x="15" y="0"/>
                  </a:lnTo>
                  <a:lnTo>
                    <a:pt x="7" y="0"/>
                  </a:lnTo>
                  <a:lnTo>
                    <a:pt x="2" y="2"/>
                  </a:lnTo>
                  <a:lnTo>
                    <a:pt x="0"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92" name="Grupo 191"/>
          <p:cNvGrpSpPr/>
          <p:nvPr/>
        </p:nvGrpSpPr>
        <p:grpSpPr>
          <a:xfrm flipH="1">
            <a:off x="7525608" y="2046462"/>
            <a:ext cx="504056" cy="893465"/>
            <a:chOff x="4499992" y="5387405"/>
            <a:chExt cx="201613" cy="457200"/>
          </a:xfrm>
        </p:grpSpPr>
        <p:sp>
          <p:nvSpPr>
            <p:cNvPr id="195" name="Freeform 19"/>
            <p:cNvSpPr>
              <a:spLocks/>
            </p:cNvSpPr>
            <p:nvPr/>
          </p:nvSpPr>
          <p:spPr bwMode="auto">
            <a:xfrm>
              <a:off x="4499992" y="5584255"/>
              <a:ext cx="201613" cy="260350"/>
            </a:xfrm>
            <a:custGeom>
              <a:avLst/>
              <a:gdLst>
                <a:gd name="T0" fmla="*/ 48 w 253"/>
                <a:gd name="T1" fmla="*/ 11 h 328"/>
                <a:gd name="T2" fmla="*/ 50 w 253"/>
                <a:gd name="T3" fmla="*/ 49 h 328"/>
                <a:gd name="T4" fmla="*/ 27 w 253"/>
                <a:gd name="T5" fmla="*/ 119 h 328"/>
                <a:gd name="T6" fmla="*/ 10 w 253"/>
                <a:gd name="T7" fmla="*/ 161 h 328"/>
                <a:gd name="T8" fmla="*/ 1 w 253"/>
                <a:gd name="T9" fmla="*/ 203 h 328"/>
                <a:gd name="T10" fmla="*/ 0 w 253"/>
                <a:gd name="T11" fmla="*/ 242 h 328"/>
                <a:gd name="T12" fmla="*/ 6 w 253"/>
                <a:gd name="T13" fmla="*/ 278 h 328"/>
                <a:gd name="T14" fmla="*/ 12 w 253"/>
                <a:gd name="T15" fmla="*/ 293 h 328"/>
                <a:gd name="T16" fmla="*/ 21 w 253"/>
                <a:gd name="T17" fmla="*/ 304 h 328"/>
                <a:gd name="T18" fmla="*/ 31 w 253"/>
                <a:gd name="T19" fmla="*/ 314 h 328"/>
                <a:gd name="T20" fmla="*/ 42 w 253"/>
                <a:gd name="T21" fmla="*/ 321 h 328"/>
                <a:gd name="T22" fmla="*/ 58 w 253"/>
                <a:gd name="T23" fmla="*/ 327 h 328"/>
                <a:gd name="T24" fmla="*/ 74 w 253"/>
                <a:gd name="T25" fmla="*/ 328 h 328"/>
                <a:gd name="T26" fmla="*/ 89 w 253"/>
                <a:gd name="T27" fmla="*/ 327 h 328"/>
                <a:gd name="T28" fmla="*/ 103 w 253"/>
                <a:gd name="T29" fmla="*/ 323 h 328"/>
                <a:gd name="T30" fmla="*/ 119 w 253"/>
                <a:gd name="T31" fmla="*/ 311 h 328"/>
                <a:gd name="T32" fmla="*/ 132 w 253"/>
                <a:gd name="T33" fmla="*/ 296 h 328"/>
                <a:gd name="T34" fmla="*/ 143 w 253"/>
                <a:gd name="T35" fmla="*/ 275 h 328"/>
                <a:gd name="T36" fmla="*/ 149 w 253"/>
                <a:gd name="T37" fmla="*/ 250 h 328"/>
                <a:gd name="T38" fmla="*/ 162 w 253"/>
                <a:gd name="T39" fmla="*/ 217 h 328"/>
                <a:gd name="T40" fmla="*/ 181 w 253"/>
                <a:gd name="T41" fmla="*/ 200 h 328"/>
                <a:gd name="T42" fmla="*/ 200 w 253"/>
                <a:gd name="T43" fmla="*/ 199 h 328"/>
                <a:gd name="T44" fmla="*/ 220 w 253"/>
                <a:gd name="T45" fmla="*/ 204 h 328"/>
                <a:gd name="T46" fmla="*/ 234 w 253"/>
                <a:gd name="T47" fmla="*/ 211 h 328"/>
                <a:gd name="T48" fmla="*/ 239 w 253"/>
                <a:gd name="T49" fmla="*/ 215 h 328"/>
                <a:gd name="T50" fmla="*/ 251 w 253"/>
                <a:gd name="T51" fmla="*/ 195 h 328"/>
                <a:gd name="T52" fmla="*/ 237 w 253"/>
                <a:gd name="T53" fmla="*/ 186 h 328"/>
                <a:gd name="T54" fmla="*/ 214 w 253"/>
                <a:gd name="T55" fmla="*/ 177 h 328"/>
                <a:gd name="T56" fmla="*/ 185 w 253"/>
                <a:gd name="T57" fmla="*/ 175 h 328"/>
                <a:gd name="T58" fmla="*/ 163 w 253"/>
                <a:gd name="T59" fmla="*/ 182 h 328"/>
                <a:gd name="T60" fmla="*/ 148 w 253"/>
                <a:gd name="T61" fmla="*/ 194 h 328"/>
                <a:gd name="T62" fmla="*/ 138 w 253"/>
                <a:gd name="T63" fmla="*/ 211 h 328"/>
                <a:gd name="T64" fmla="*/ 130 w 253"/>
                <a:gd name="T65" fmla="*/ 233 h 328"/>
                <a:gd name="T66" fmla="*/ 121 w 253"/>
                <a:gd name="T67" fmla="*/ 265 h 328"/>
                <a:gd name="T68" fmla="*/ 104 w 253"/>
                <a:gd name="T69" fmla="*/ 293 h 328"/>
                <a:gd name="T70" fmla="*/ 87 w 253"/>
                <a:gd name="T71" fmla="*/ 303 h 328"/>
                <a:gd name="T72" fmla="*/ 74 w 253"/>
                <a:gd name="T73" fmla="*/ 304 h 328"/>
                <a:gd name="T74" fmla="*/ 64 w 253"/>
                <a:gd name="T75" fmla="*/ 303 h 328"/>
                <a:gd name="T76" fmla="*/ 56 w 253"/>
                <a:gd name="T77" fmla="*/ 301 h 328"/>
                <a:gd name="T78" fmla="*/ 46 w 253"/>
                <a:gd name="T79" fmla="*/ 295 h 328"/>
                <a:gd name="T80" fmla="*/ 34 w 253"/>
                <a:gd name="T81" fmla="*/ 280 h 328"/>
                <a:gd name="T82" fmla="*/ 24 w 253"/>
                <a:gd name="T83" fmla="*/ 240 h 328"/>
                <a:gd name="T84" fmla="*/ 33 w 253"/>
                <a:gd name="T85" fmla="*/ 167 h 328"/>
                <a:gd name="T86" fmla="*/ 59 w 253"/>
                <a:gd name="T87" fmla="*/ 105 h 328"/>
                <a:gd name="T88" fmla="*/ 72 w 253"/>
                <a:gd name="T89" fmla="*/ 66 h 328"/>
                <a:gd name="T90" fmla="*/ 74 w 253"/>
                <a:gd name="T91" fmla="*/ 36 h 328"/>
                <a:gd name="T92" fmla="*/ 73 w 253"/>
                <a:gd name="T93" fmla="*/ 14 h 328"/>
                <a:gd name="T94" fmla="*/ 70 w 253"/>
                <a:gd name="T95" fmla="*/ 0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53" h="328">
                  <a:moveTo>
                    <a:pt x="47" y="5"/>
                  </a:moveTo>
                  <a:lnTo>
                    <a:pt x="48" y="11"/>
                  </a:lnTo>
                  <a:lnTo>
                    <a:pt x="50" y="27"/>
                  </a:lnTo>
                  <a:lnTo>
                    <a:pt x="50" y="49"/>
                  </a:lnTo>
                  <a:lnTo>
                    <a:pt x="43" y="78"/>
                  </a:lnTo>
                  <a:lnTo>
                    <a:pt x="27" y="119"/>
                  </a:lnTo>
                  <a:lnTo>
                    <a:pt x="18" y="139"/>
                  </a:lnTo>
                  <a:lnTo>
                    <a:pt x="10" y="161"/>
                  </a:lnTo>
                  <a:lnTo>
                    <a:pt x="4" y="182"/>
                  </a:lnTo>
                  <a:lnTo>
                    <a:pt x="1" y="203"/>
                  </a:lnTo>
                  <a:lnTo>
                    <a:pt x="0" y="223"/>
                  </a:lnTo>
                  <a:lnTo>
                    <a:pt x="0" y="242"/>
                  </a:lnTo>
                  <a:lnTo>
                    <a:pt x="2" y="260"/>
                  </a:lnTo>
                  <a:lnTo>
                    <a:pt x="6" y="278"/>
                  </a:lnTo>
                  <a:lnTo>
                    <a:pt x="9" y="286"/>
                  </a:lnTo>
                  <a:lnTo>
                    <a:pt x="12" y="293"/>
                  </a:lnTo>
                  <a:lnTo>
                    <a:pt x="17" y="298"/>
                  </a:lnTo>
                  <a:lnTo>
                    <a:pt x="21" y="304"/>
                  </a:lnTo>
                  <a:lnTo>
                    <a:pt x="26" y="310"/>
                  </a:lnTo>
                  <a:lnTo>
                    <a:pt x="31" y="314"/>
                  </a:lnTo>
                  <a:lnTo>
                    <a:pt x="36" y="318"/>
                  </a:lnTo>
                  <a:lnTo>
                    <a:pt x="42" y="321"/>
                  </a:lnTo>
                  <a:lnTo>
                    <a:pt x="50" y="325"/>
                  </a:lnTo>
                  <a:lnTo>
                    <a:pt x="58" y="327"/>
                  </a:lnTo>
                  <a:lnTo>
                    <a:pt x="66" y="328"/>
                  </a:lnTo>
                  <a:lnTo>
                    <a:pt x="74" y="328"/>
                  </a:lnTo>
                  <a:lnTo>
                    <a:pt x="81" y="328"/>
                  </a:lnTo>
                  <a:lnTo>
                    <a:pt x="89" y="327"/>
                  </a:lnTo>
                  <a:lnTo>
                    <a:pt x="96" y="325"/>
                  </a:lnTo>
                  <a:lnTo>
                    <a:pt x="103" y="323"/>
                  </a:lnTo>
                  <a:lnTo>
                    <a:pt x="111" y="318"/>
                  </a:lnTo>
                  <a:lnTo>
                    <a:pt x="119" y="311"/>
                  </a:lnTo>
                  <a:lnTo>
                    <a:pt x="126" y="304"/>
                  </a:lnTo>
                  <a:lnTo>
                    <a:pt x="132" y="296"/>
                  </a:lnTo>
                  <a:lnTo>
                    <a:pt x="138" y="286"/>
                  </a:lnTo>
                  <a:lnTo>
                    <a:pt x="143" y="275"/>
                  </a:lnTo>
                  <a:lnTo>
                    <a:pt x="146" y="263"/>
                  </a:lnTo>
                  <a:lnTo>
                    <a:pt x="149" y="250"/>
                  </a:lnTo>
                  <a:lnTo>
                    <a:pt x="155" y="232"/>
                  </a:lnTo>
                  <a:lnTo>
                    <a:pt x="162" y="217"/>
                  </a:lnTo>
                  <a:lnTo>
                    <a:pt x="170" y="206"/>
                  </a:lnTo>
                  <a:lnTo>
                    <a:pt x="181" y="200"/>
                  </a:lnTo>
                  <a:lnTo>
                    <a:pt x="191" y="198"/>
                  </a:lnTo>
                  <a:lnTo>
                    <a:pt x="200" y="199"/>
                  </a:lnTo>
                  <a:lnTo>
                    <a:pt x="211" y="200"/>
                  </a:lnTo>
                  <a:lnTo>
                    <a:pt x="220" y="204"/>
                  </a:lnTo>
                  <a:lnTo>
                    <a:pt x="228" y="207"/>
                  </a:lnTo>
                  <a:lnTo>
                    <a:pt x="234" y="211"/>
                  </a:lnTo>
                  <a:lnTo>
                    <a:pt x="238" y="214"/>
                  </a:lnTo>
                  <a:lnTo>
                    <a:pt x="239" y="215"/>
                  </a:lnTo>
                  <a:lnTo>
                    <a:pt x="253" y="196"/>
                  </a:lnTo>
                  <a:lnTo>
                    <a:pt x="251" y="195"/>
                  </a:lnTo>
                  <a:lnTo>
                    <a:pt x="245" y="190"/>
                  </a:lnTo>
                  <a:lnTo>
                    <a:pt x="237" y="186"/>
                  </a:lnTo>
                  <a:lnTo>
                    <a:pt x="227" y="181"/>
                  </a:lnTo>
                  <a:lnTo>
                    <a:pt x="214" y="177"/>
                  </a:lnTo>
                  <a:lnTo>
                    <a:pt x="200" y="175"/>
                  </a:lnTo>
                  <a:lnTo>
                    <a:pt x="185" y="175"/>
                  </a:lnTo>
                  <a:lnTo>
                    <a:pt x="171" y="179"/>
                  </a:lnTo>
                  <a:lnTo>
                    <a:pt x="163" y="182"/>
                  </a:lnTo>
                  <a:lnTo>
                    <a:pt x="155" y="188"/>
                  </a:lnTo>
                  <a:lnTo>
                    <a:pt x="148" y="194"/>
                  </a:lnTo>
                  <a:lnTo>
                    <a:pt x="143" y="202"/>
                  </a:lnTo>
                  <a:lnTo>
                    <a:pt x="138" y="211"/>
                  </a:lnTo>
                  <a:lnTo>
                    <a:pt x="133" y="221"/>
                  </a:lnTo>
                  <a:lnTo>
                    <a:pt x="130" y="233"/>
                  </a:lnTo>
                  <a:lnTo>
                    <a:pt x="126" y="245"/>
                  </a:lnTo>
                  <a:lnTo>
                    <a:pt x="121" y="265"/>
                  </a:lnTo>
                  <a:lnTo>
                    <a:pt x="114" y="281"/>
                  </a:lnTo>
                  <a:lnTo>
                    <a:pt x="104" y="293"/>
                  </a:lnTo>
                  <a:lnTo>
                    <a:pt x="93" y="301"/>
                  </a:lnTo>
                  <a:lnTo>
                    <a:pt x="87" y="303"/>
                  </a:lnTo>
                  <a:lnTo>
                    <a:pt x="80" y="304"/>
                  </a:lnTo>
                  <a:lnTo>
                    <a:pt x="74" y="304"/>
                  </a:lnTo>
                  <a:lnTo>
                    <a:pt x="70" y="304"/>
                  </a:lnTo>
                  <a:lnTo>
                    <a:pt x="64" y="303"/>
                  </a:lnTo>
                  <a:lnTo>
                    <a:pt x="59" y="302"/>
                  </a:lnTo>
                  <a:lnTo>
                    <a:pt x="56" y="301"/>
                  </a:lnTo>
                  <a:lnTo>
                    <a:pt x="53" y="299"/>
                  </a:lnTo>
                  <a:lnTo>
                    <a:pt x="46" y="295"/>
                  </a:lnTo>
                  <a:lnTo>
                    <a:pt x="39" y="288"/>
                  </a:lnTo>
                  <a:lnTo>
                    <a:pt x="34" y="280"/>
                  </a:lnTo>
                  <a:lnTo>
                    <a:pt x="30" y="270"/>
                  </a:lnTo>
                  <a:lnTo>
                    <a:pt x="24" y="240"/>
                  </a:lnTo>
                  <a:lnTo>
                    <a:pt x="25" y="204"/>
                  </a:lnTo>
                  <a:lnTo>
                    <a:pt x="33" y="167"/>
                  </a:lnTo>
                  <a:lnTo>
                    <a:pt x="48" y="129"/>
                  </a:lnTo>
                  <a:lnTo>
                    <a:pt x="59" y="105"/>
                  </a:lnTo>
                  <a:lnTo>
                    <a:pt x="66" y="84"/>
                  </a:lnTo>
                  <a:lnTo>
                    <a:pt x="72" y="66"/>
                  </a:lnTo>
                  <a:lnTo>
                    <a:pt x="74" y="50"/>
                  </a:lnTo>
                  <a:lnTo>
                    <a:pt x="74" y="36"/>
                  </a:lnTo>
                  <a:lnTo>
                    <a:pt x="74" y="24"/>
                  </a:lnTo>
                  <a:lnTo>
                    <a:pt x="73" y="14"/>
                  </a:lnTo>
                  <a:lnTo>
                    <a:pt x="71" y="6"/>
                  </a:lnTo>
                  <a:lnTo>
                    <a:pt x="70" y="0"/>
                  </a:lnTo>
                  <a:lnTo>
                    <a:pt x="47"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20"/>
            <p:cNvSpPr>
              <a:spLocks/>
            </p:cNvSpPr>
            <p:nvPr/>
          </p:nvSpPr>
          <p:spPr bwMode="auto">
            <a:xfrm>
              <a:off x="4507929" y="5482655"/>
              <a:ext cx="88900" cy="112713"/>
            </a:xfrm>
            <a:custGeom>
              <a:avLst/>
              <a:gdLst>
                <a:gd name="T0" fmla="*/ 96 w 112"/>
                <a:gd name="T1" fmla="*/ 0 h 142"/>
                <a:gd name="T2" fmla="*/ 0 w 112"/>
                <a:gd name="T3" fmla="*/ 0 h 142"/>
                <a:gd name="T4" fmla="*/ 0 w 112"/>
                <a:gd name="T5" fmla="*/ 142 h 142"/>
                <a:gd name="T6" fmla="*/ 112 w 112"/>
                <a:gd name="T7" fmla="*/ 142 h 142"/>
                <a:gd name="T8" fmla="*/ 112 w 112"/>
                <a:gd name="T9" fmla="*/ 0 h 142"/>
                <a:gd name="T10" fmla="*/ 96 w 112"/>
                <a:gd name="T11" fmla="*/ 0 h 142"/>
              </a:gdLst>
              <a:ahLst/>
              <a:cxnLst>
                <a:cxn ang="0">
                  <a:pos x="T0" y="T1"/>
                </a:cxn>
                <a:cxn ang="0">
                  <a:pos x="T2" y="T3"/>
                </a:cxn>
                <a:cxn ang="0">
                  <a:pos x="T4" y="T5"/>
                </a:cxn>
                <a:cxn ang="0">
                  <a:pos x="T6" y="T7"/>
                </a:cxn>
                <a:cxn ang="0">
                  <a:pos x="T8" y="T9"/>
                </a:cxn>
                <a:cxn ang="0">
                  <a:pos x="T10" y="T11"/>
                </a:cxn>
              </a:cxnLst>
              <a:rect l="0" t="0" r="r" b="b"/>
              <a:pathLst>
                <a:path w="112" h="142">
                  <a:moveTo>
                    <a:pt x="96" y="0"/>
                  </a:moveTo>
                  <a:lnTo>
                    <a:pt x="0" y="0"/>
                  </a:lnTo>
                  <a:lnTo>
                    <a:pt x="0" y="142"/>
                  </a:lnTo>
                  <a:lnTo>
                    <a:pt x="112" y="142"/>
                  </a:lnTo>
                  <a:lnTo>
                    <a:pt x="112" y="0"/>
                  </a:lnTo>
                  <a:lnTo>
                    <a:pt x="9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21"/>
            <p:cNvSpPr>
              <a:spLocks/>
            </p:cNvSpPr>
            <p:nvPr/>
          </p:nvSpPr>
          <p:spPr bwMode="auto">
            <a:xfrm>
              <a:off x="4534917" y="5508055"/>
              <a:ext cx="36513" cy="61913"/>
            </a:xfrm>
            <a:custGeom>
              <a:avLst/>
              <a:gdLst>
                <a:gd name="T0" fmla="*/ 47 w 47"/>
                <a:gd name="T1" fmla="*/ 0 h 77"/>
                <a:gd name="T2" fmla="*/ 47 w 47"/>
                <a:gd name="T3" fmla="*/ 17 h 77"/>
                <a:gd name="T4" fmla="*/ 47 w 47"/>
                <a:gd name="T5" fmla="*/ 38 h 77"/>
                <a:gd name="T6" fmla="*/ 47 w 47"/>
                <a:gd name="T7" fmla="*/ 59 h 77"/>
                <a:gd name="T8" fmla="*/ 47 w 47"/>
                <a:gd name="T9" fmla="*/ 77 h 77"/>
                <a:gd name="T10" fmla="*/ 42 w 47"/>
                <a:gd name="T11" fmla="*/ 77 h 77"/>
                <a:gd name="T12" fmla="*/ 36 w 47"/>
                <a:gd name="T13" fmla="*/ 77 h 77"/>
                <a:gd name="T14" fmla="*/ 30 w 47"/>
                <a:gd name="T15" fmla="*/ 77 h 77"/>
                <a:gd name="T16" fmla="*/ 24 w 47"/>
                <a:gd name="T17" fmla="*/ 77 h 77"/>
                <a:gd name="T18" fmla="*/ 17 w 47"/>
                <a:gd name="T19" fmla="*/ 77 h 77"/>
                <a:gd name="T20" fmla="*/ 12 w 47"/>
                <a:gd name="T21" fmla="*/ 77 h 77"/>
                <a:gd name="T22" fmla="*/ 6 w 47"/>
                <a:gd name="T23" fmla="*/ 77 h 77"/>
                <a:gd name="T24" fmla="*/ 0 w 47"/>
                <a:gd name="T25" fmla="*/ 77 h 77"/>
                <a:gd name="T26" fmla="*/ 0 w 47"/>
                <a:gd name="T27" fmla="*/ 59 h 77"/>
                <a:gd name="T28" fmla="*/ 0 w 47"/>
                <a:gd name="T29" fmla="*/ 38 h 77"/>
                <a:gd name="T30" fmla="*/ 0 w 47"/>
                <a:gd name="T31" fmla="*/ 17 h 77"/>
                <a:gd name="T32" fmla="*/ 0 w 47"/>
                <a:gd name="T33" fmla="*/ 0 h 77"/>
                <a:gd name="T34" fmla="*/ 6 w 47"/>
                <a:gd name="T35" fmla="*/ 0 h 77"/>
                <a:gd name="T36" fmla="*/ 12 w 47"/>
                <a:gd name="T37" fmla="*/ 0 h 77"/>
                <a:gd name="T38" fmla="*/ 17 w 47"/>
                <a:gd name="T39" fmla="*/ 0 h 77"/>
                <a:gd name="T40" fmla="*/ 24 w 47"/>
                <a:gd name="T41" fmla="*/ 0 h 77"/>
                <a:gd name="T42" fmla="*/ 30 w 47"/>
                <a:gd name="T43" fmla="*/ 0 h 77"/>
                <a:gd name="T44" fmla="*/ 36 w 47"/>
                <a:gd name="T45" fmla="*/ 0 h 77"/>
                <a:gd name="T46" fmla="*/ 42 w 47"/>
                <a:gd name="T47" fmla="*/ 0 h 77"/>
                <a:gd name="T48" fmla="*/ 47 w 47"/>
                <a:gd name="T49"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7" h="77">
                  <a:moveTo>
                    <a:pt x="47" y="0"/>
                  </a:moveTo>
                  <a:lnTo>
                    <a:pt x="47" y="17"/>
                  </a:lnTo>
                  <a:lnTo>
                    <a:pt x="47" y="38"/>
                  </a:lnTo>
                  <a:lnTo>
                    <a:pt x="47" y="59"/>
                  </a:lnTo>
                  <a:lnTo>
                    <a:pt x="47" y="77"/>
                  </a:lnTo>
                  <a:lnTo>
                    <a:pt x="42" y="77"/>
                  </a:lnTo>
                  <a:lnTo>
                    <a:pt x="36" y="77"/>
                  </a:lnTo>
                  <a:lnTo>
                    <a:pt x="30" y="77"/>
                  </a:lnTo>
                  <a:lnTo>
                    <a:pt x="24" y="77"/>
                  </a:lnTo>
                  <a:lnTo>
                    <a:pt x="17" y="77"/>
                  </a:lnTo>
                  <a:lnTo>
                    <a:pt x="12" y="77"/>
                  </a:lnTo>
                  <a:lnTo>
                    <a:pt x="6" y="77"/>
                  </a:lnTo>
                  <a:lnTo>
                    <a:pt x="0" y="77"/>
                  </a:lnTo>
                  <a:lnTo>
                    <a:pt x="0" y="59"/>
                  </a:lnTo>
                  <a:lnTo>
                    <a:pt x="0" y="38"/>
                  </a:lnTo>
                  <a:lnTo>
                    <a:pt x="0" y="17"/>
                  </a:lnTo>
                  <a:lnTo>
                    <a:pt x="0" y="0"/>
                  </a:lnTo>
                  <a:lnTo>
                    <a:pt x="6" y="0"/>
                  </a:lnTo>
                  <a:lnTo>
                    <a:pt x="12" y="0"/>
                  </a:lnTo>
                  <a:lnTo>
                    <a:pt x="17" y="0"/>
                  </a:lnTo>
                  <a:lnTo>
                    <a:pt x="24" y="0"/>
                  </a:lnTo>
                  <a:lnTo>
                    <a:pt x="30" y="0"/>
                  </a:lnTo>
                  <a:lnTo>
                    <a:pt x="36" y="0"/>
                  </a:lnTo>
                  <a:lnTo>
                    <a:pt x="42" y="0"/>
                  </a:lnTo>
                  <a:lnTo>
                    <a:pt x="47" y="0"/>
                  </a:lnTo>
                  <a:close/>
                </a:path>
              </a:pathLst>
            </a:custGeom>
            <a:solidFill>
              <a:srgbClr val="002060"/>
            </a:solidFill>
            <a:ln>
              <a:noFill/>
            </a:ln>
          </p:spPr>
          <p:txBody>
            <a:bodyPr vert="horz" wrap="square" lIns="91440" tIns="45720" rIns="91440" bIns="45720" numCol="1" anchor="t" anchorCtr="0" compatLnSpc="1">
              <a:prstTxWarp prst="textNoShape">
                <a:avLst/>
              </a:prstTxWarp>
            </a:bodyPr>
            <a:lstStyle/>
            <a:p>
              <a:endParaRPr lang="en-US"/>
            </a:p>
          </p:txBody>
        </p:sp>
        <p:sp>
          <p:nvSpPr>
            <p:cNvPr id="198" name="Freeform 22"/>
            <p:cNvSpPr>
              <a:spLocks/>
            </p:cNvSpPr>
            <p:nvPr/>
          </p:nvSpPr>
          <p:spPr bwMode="auto">
            <a:xfrm>
              <a:off x="4504754" y="5387405"/>
              <a:ext cx="80963" cy="107950"/>
            </a:xfrm>
            <a:custGeom>
              <a:avLst/>
              <a:gdLst>
                <a:gd name="T0" fmla="*/ 0 w 103"/>
                <a:gd name="T1" fmla="*/ 2 h 136"/>
                <a:gd name="T2" fmla="*/ 8 w 103"/>
                <a:gd name="T3" fmla="*/ 34 h 136"/>
                <a:gd name="T4" fmla="*/ 9 w 103"/>
                <a:gd name="T5" fmla="*/ 34 h 136"/>
                <a:gd name="T6" fmla="*/ 13 w 103"/>
                <a:gd name="T7" fmla="*/ 33 h 136"/>
                <a:gd name="T8" fmla="*/ 16 w 103"/>
                <a:gd name="T9" fmla="*/ 33 h 136"/>
                <a:gd name="T10" fmla="*/ 22 w 103"/>
                <a:gd name="T11" fmla="*/ 33 h 136"/>
                <a:gd name="T12" fmla="*/ 28 w 103"/>
                <a:gd name="T13" fmla="*/ 33 h 136"/>
                <a:gd name="T14" fmla="*/ 34 w 103"/>
                <a:gd name="T15" fmla="*/ 35 h 136"/>
                <a:gd name="T16" fmla="*/ 40 w 103"/>
                <a:gd name="T17" fmla="*/ 38 h 136"/>
                <a:gd name="T18" fmla="*/ 46 w 103"/>
                <a:gd name="T19" fmla="*/ 43 h 136"/>
                <a:gd name="T20" fmla="*/ 58 w 103"/>
                <a:gd name="T21" fmla="*/ 57 h 136"/>
                <a:gd name="T22" fmla="*/ 66 w 103"/>
                <a:gd name="T23" fmla="*/ 78 h 136"/>
                <a:gd name="T24" fmla="*/ 69 w 103"/>
                <a:gd name="T25" fmla="*/ 103 h 136"/>
                <a:gd name="T26" fmla="*/ 69 w 103"/>
                <a:gd name="T27" fmla="*/ 134 h 136"/>
                <a:gd name="T28" fmla="*/ 102 w 103"/>
                <a:gd name="T29" fmla="*/ 136 h 136"/>
                <a:gd name="T30" fmla="*/ 103 w 103"/>
                <a:gd name="T31" fmla="*/ 116 h 136"/>
                <a:gd name="T32" fmla="*/ 102 w 103"/>
                <a:gd name="T33" fmla="*/ 97 h 136"/>
                <a:gd name="T34" fmla="*/ 99 w 103"/>
                <a:gd name="T35" fmla="*/ 80 h 136"/>
                <a:gd name="T36" fmla="*/ 96 w 103"/>
                <a:gd name="T37" fmla="*/ 65 h 136"/>
                <a:gd name="T38" fmla="*/ 90 w 103"/>
                <a:gd name="T39" fmla="*/ 50 h 136"/>
                <a:gd name="T40" fmla="*/ 84 w 103"/>
                <a:gd name="T41" fmla="*/ 38 h 136"/>
                <a:gd name="T42" fmla="*/ 76 w 103"/>
                <a:gd name="T43" fmla="*/ 27 h 136"/>
                <a:gd name="T44" fmla="*/ 67 w 103"/>
                <a:gd name="T45" fmla="*/ 18 h 136"/>
                <a:gd name="T46" fmla="*/ 55 w 103"/>
                <a:gd name="T47" fmla="*/ 10 h 136"/>
                <a:gd name="T48" fmla="*/ 45 w 103"/>
                <a:gd name="T49" fmla="*/ 5 h 136"/>
                <a:gd name="T50" fmla="*/ 34 w 103"/>
                <a:gd name="T51" fmla="*/ 2 h 136"/>
                <a:gd name="T52" fmla="*/ 23 w 103"/>
                <a:gd name="T53" fmla="*/ 0 h 136"/>
                <a:gd name="T54" fmla="*/ 15 w 103"/>
                <a:gd name="T55" fmla="*/ 0 h 136"/>
                <a:gd name="T56" fmla="*/ 7 w 103"/>
                <a:gd name="T57" fmla="*/ 0 h 136"/>
                <a:gd name="T58" fmla="*/ 2 w 103"/>
                <a:gd name="T59" fmla="*/ 2 h 136"/>
                <a:gd name="T60" fmla="*/ 0 w 103"/>
                <a:gd name="T61" fmla="*/ 2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3" h="136">
                  <a:moveTo>
                    <a:pt x="0" y="2"/>
                  </a:moveTo>
                  <a:lnTo>
                    <a:pt x="8" y="34"/>
                  </a:lnTo>
                  <a:lnTo>
                    <a:pt x="9" y="34"/>
                  </a:lnTo>
                  <a:lnTo>
                    <a:pt x="13" y="33"/>
                  </a:lnTo>
                  <a:lnTo>
                    <a:pt x="16" y="33"/>
                  </a:lnTo>
                  <a:lnTo>
                    <a:pt x="22" y="33"/>
                  </a:lnTo>
                  <a:lnTo>
                    <a:pt x="28" y="33"/>
                  </a:lnTo>
                  <a:lnTo>
                    <a:pt x="34" y="35"/>
                  </a:lnTo>
                  <a:lnTo>
                    <a:pt x="40" y="38"/>
                  </a:lnTo>
                  <a:lnTo>
                    <a:pt x="46" y="43"/>
                  </a:lnTo>
                  <a:lnTo>
                    <a:pt x="58" y="57"/>
                  </a:lnTo>
                  <a:lnTo>
                    <a:pt x="66" y="78"/>
                  </a:lnTo>
                  <a:lnTo>
                    <a:pt x="69" y="103"/>
                  </a:lnTo>
                  <a:lnTo>
                    <a:pt x="69" y="134"/>
                  </a:lnTo>
                  <a:lnTo>
                    <a:pt x="102" y="136"/>
                  </a:lnTo>
                  <a:lnTo>
                    <a:pt x="103" y="116"/>
                  </a:lnTo>
                  <a:lnTo>
                    <a:pt x="102" y="97"/>
                  </a:lnTo>
                  <a:lnTo>
                    <a:pt x="99" y="80"/>
                  </a:lnTo>
                  <a:lnTo>
                    <a:pt x="96" y="65"/>
                  </a:lnTo>
                  <a:lnTo>
                    <a:pt x="90" y="50"/>
                  </a:lnTo>
                  <a:lnTo>
                    <a:pt x="84" y="38"/>
                  </a:lnTo>
                  <a:lnTo>
                    <a:pt x="76" y="27"/>
                  </a:lnTo>
                  <a:lnTo>
                    <a:pt x="67" y="18"/>
                  </a:lnTo>
                  <a:lnTo>
                    <a:pt x="55" y="10"/>
                  </a:lnTo>
                  <a:lnTo>
                    <a:pt x="45" y="5"/>
                  </a:lnTo>
                  <a:lnTo>
                    <a:pt x="34" y="2"/>
                  </a:lnTo>
                  <a:lnTo>
                    <a:pt x="23" y="0"/>
                  </a:lnTo>
                  <a:lnTo>
                    <a:pt x="15" y="0"/>
                  </a:lnTo>
                  <a:lnTo>
                    <a:pt x="7" y="0"/>
                  </a:lnTo>
                  <a:lnTo>
                    <a:pt x="2" y="2"/>
                  </a:lnTo>
                  <a:lnTo>
                    <a:pt x="0"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93" name="Retângulo 192"/>
          <p:cNvSpPr/>
          <p:nvPr/>
        </p:nvSpPr>
        <p:spPr>
          <a:xfrm>
            <a:off x="6300192" y="4500960"/>
            <a:ext cx="1224136" cy="152400"/>
          </a:xfrm>
          <a:prstGeom prst="rect">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Retângulo 193"/>
          <p:cNvSpPr/>
          <p:nvPr/>
        </p:nvSpPr>
        <p:spPr>
          <a:xfrm>
            <a:off x="6300192" y="1845048"/>
            <a:ext cx="1224136" cy="152400"/>
          </a:xfrm>
          <a:prstGeom prst="rect">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 name="Retângulo 210"/>
          <p:cNvSpPr/>
          <p:nvPr/>
        </p:nvSpPr>
        <p:spPr>
          <a:xfrm>
            <a:off x="6446304" y="2719700"/>
            <a:ext cx="931912" cy="1061939"/>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solidFill>
                  <a:sysClr val="windowText" lastClr="000000"/>
                </a:solidFill>
              </a:rPr>
              <a:t>side</a:t>
            </a:r>
            <a:r>
              <a:rPr lang="en-US" sz="900" b="1" dirty="0" smtClean="0">
                <a:solidFill>
                  <a:sysClr val="windowText" lastClr="000000"/>
                </a:solidFill>
              </a:rPr>
              <a:t> </a:t>
            </a:r>
            <a:r>
              <a:rPr lang="en-US" sz="900" b="1" dirty="0" smtClean="0">
                <a:solidFill>
                  <a:sysClr val="windowText" lastClr="000000"/>
                </a:solidFill>
              </a:rPr>
              <a:t>1 | </a:t>
            </a:r>
            <a:r>
              <a:rPr lang="en-US" sz="900" b="1" dirty="0" smtClean="0">
                <a:solidFill>
                  <a:sysClr val="windowText" lastClr="000000"/>
                </a:solidFill>
              </a:rPr>
              <a:t>side </a:t>
            </a:r>
            <a:r>
              <a:rPr lang="en-US" sz="900" b="1" dirty="0" smtClean="0">
                <a:solidFill>
                  <a:sysClr val="windowText" lastClr="000000"/>
                </a:solidFill>
              </a:rPr>
              <a:t>2</a:t>
            </a:r>
            <a:endParaRPr lang="en-US" sz="900" b="1" dirty="0">
              <a:solidFill>
                <a:sysClr val="windowText" lastClr="000000"/>
              </a:solidFill>
            </a:endParaRPr>
          </a:p>
        </p:txBody>
      </p:sp>
      <p:sp>
        <p:nvSpPr>
          <p:cNvPr id="55" name="Retângulo 54"/>
          <p:cNvSpPr/>
          <p:nvPr/>
        </p:nvSpPr>
        <p:spPr>
          <a:xfrm>
            <a:off x="13648" y="13647"/>
            <a:ext cx="9000000" cy="721439"/>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400" b="1" smtClean="0">
                <a:solidFill>
                  <a:schemeClr val="tx1"/>
                </a:solidFill>
              </a:rPr>
              <a:t>PUMP</a:t>
            </a:r>
            <a:endParaRPr lang="en-US" sz="2400" b="1">
              <a:solidFill>
                <a:schemeClr val="tx1"/>
              </a:solidFill>
            </a:endParaRPr>
          </a:p>
        </p:txBody>
      </p:sp>
      <p:pic>
        <p:nvPicPr>
          <p:cNvPr id="56" name="Picture 1" descr="EzTechLogo.gif"/>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5537" y="119857"/>
            <a:ext cx="1178689" cy="509017"/>
          </a:xfrm>
          <a:prstGeom prst="rect">
            <a:avLst/>
          </a:prstGeom>
          <a:noFill/>
          <a:ln>
            <a:noFill/>
          </a:ln>
          <a:extLst/>
        </p:spPr>
      </p:pic>
    </p:spTree>
    <p:extLst>
      <p:ext uri="{BB962C8B-B14F-4D97-AF65-F5344CB8AC3E}">
        <p14:creationId xmlns:p14="http://schemas.microsoft.com/office/powerpoint/2010/main" val="325291657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3"/>
          <p:cNvSpPr>
            <a:spLocks noGrp="1"/>
          </p:cNvSpPr>
          <p:nvPr>
            <p:ph type="sldNum" sz="quarter" idx="12"/>
          </p:nvPr>
        </p:nvSpPr>
        <p:spPr/>
        <p:txBody>
          <a:bodyPr/>
          <a:lstStyle/>
          <a:p>
            <a:fld id="{BE952C0A-5FCD-4F0B-A081-4DA48C9846DD}" type="slidenum">
              <a:rPr lang="pt-BR" smtClean="0"/>
              <a:pPr/>
              <a:t>46</a:t>
            </a:fld>
            <a:endParaRPr lang="pt-BR"/>
          </a:p>
        </p:txBody>
      </p:sp>
      <p:sp>
        <p:nvSpPr>
          <p:cNvPr id="5" name="Title 1"/>
          <p:cNvSpPr txBox="1">
            <a:spLocks/>
          </p:cNvSpPr>
          <p:nvPr/>
        </p:nvSpPr>
        <p:spPr>
          <a:xfrm>
            <a:off x="179512" y="180000"/>
            <a:ext cx="6912768" cy="576064"/>
          </a:xfrm>
          <a:prstGeom prst="rect">
            <a:avLst/>
          </a:prstGeom>
        </p:spPr>
        <p:txBody>
          <a:bodyPr vert="horz" lIns="91440" tIns="45720" rIns="91440" bIns="45720" rtlCol="0" anchor="ctr">
            <a:normAutofit fontScale="900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pt-BR" sz="3600" smtClean="0">
                <a:solidFill>
                  <a:schemeClr val="tx1">
                    <a:lumMod val="65000"/>
                    <a:lumOff val="35000"/>
                  </a:schemeClr>
                </a:solidFill>
                <a:latin typeface="Coalition" pitchFamily="2" charset="0"/>
              </a:rPr>
              <a:t>POS. ABAST.</a:t>
            </a:r>
            <a:endParaRPr lang="pt-BR" sz="3600">
              <a:solidFill>
                <a:schemeClr val="tx1">
                  <a:lumMod val="65000"/>
                  <a:lumOff val="35000"/>
                </a:schemeClr>
              </a:solidFill>
              <a:latin typeface="Coalition" pitchFamily="2" charset="0"/>
            </a:endParaRPr>
          </a:p>
        </p:txBody>
      </p:sp>
      <p:cxnSp>
        <p:nvCxnSpPr>
          <p:cNvPr id="145" name="Conector de seta reta 144"/>
          <p:cNvCxnSpPr/>
          <p:nvPr/>
        </p:nvCxnSpPr>
        <p:spPr>
          <a:xfrm>
            <a:off x="3563888" y="3250670"/>
            <a:ext cx="1872208" cy="0"/>
          </a:xfrm>
          <a:prstGeom prst="straightConnector1">
            <a:avLst/>
          </a:prstGeom>
          <a:ln w="508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89" name="CaixaDeTexto 188"/>
          <p:cNvSpPr txBox="1"/>
          <p:nvPr/>
        </p:nvSpPr>
        <p:spPr>
          <a:xfrm>
            <a:off x="6356766" y="5832331"/>
            <a:ext cx="1274708" cy="369332"/>
          </a:xfrm>
          <a:prstGeom prst="rect">
            <a:avLst/>
          </a:prstGeom>
          <a:noFill/>
        </p:spPr>
        <p:txBody>
          <a:bodyPr wrap="none" rtlCol="0">
            <a:spAutoFit/>
          </a:bodyPr>
          <a:lstStyle/>
          <a:p>
            <a:r>
              <a:rPr lang="pt-BR" b="1" dirty="0" err="1" smtClean="0"/>
              <a:t>Fuel</a:t>
            </a:r>
            <a:r>
              <a:rPr lang="pt-BR" b="1" dirty="0" smtClean="0"/>
              <a:t>. </a:t>
            </a:r>
            <a:r>
              <a:rPr lang="pt-BR" b="1" dirty="0" err="1" smtClean="0"/>
              <a:t>Pos</a:t>
            </a:r>
            <a:r>
              <a:rPr lang="pt-BR" b="1" dirty="0" smtClean="0"/>
              <a:t>.</a:t>
            </a:r>
            <a:endParaRPr lang="pt-BR" b="1" dirty="0"/>
          </a:p>
        </p:txBody>
      </p:sp>
      <p:sp>
        <p:nvSpPr>
          <p:cNvPr id="169" name="CaixaDeTexto 168"/>
          <p:cNvSpPr txBox="1"/>
          <p:nvPr/>
        </p:nvSpPr>
        <p:spPr>
          <a:xfrm>
            <a:off x="1261978" y="5832331"/>
            <a:ext cx="838691" cy="369332"/>
          </a:xfrm>
          <a:prstGeom prst="rect">
            <a:avLst/>
          </a:prstGeom>
          <a:noFill/>
        </p:spPr>
        <p:txBody>
          <a:bodyPr wrap="none" rtlCol="0">
            <a:spAutoFit/>
          </a:bodyPr>
          <a:lstStyle/>
          <a:p>
            <a:r>
              <a:rPr lang="pt-BR" b="1" dirty="0" err="1" smtClean="0"/>
              <a:t>X-Ray</a:t>
            </a:r>
            <a:endParaRPr lang="pt-BR" b="1" dirty="0"/>
          </a:p>
        </p:txBody>
      </p:sp>
      <p:sp>
        <p:nvSpPr>
          <p:cNvPr id="175" name="Retângulo 174"/>
          <p:cNvSpPr/>
          <p:nvPr/>
        </p:nvSpPr>
        <p:spPr>
          <a:xfrm>
            <a:off x="6300192" y="1903357"/>
            <a:ext cx="1224136" cy="2752934"/>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nvGrpSpPr>
          <p:cNvPr id="188" name="Grupo 187"/>
          <p:cNvGrpSpPr/>
          <p:nvPr/>
        </p:nvGrpSpPr>
        <p:grpSpPr>
          <a:xfrm>
            <a:off x="5820224" y="3297409"/>
            <a:ext cx="484213" cy="893464"/>
            <a:chOff x="3967163" y="4995863"/>
            <a:chExt cx="201613" cy="457200"/>
          </a:xfrm>
        </p:grpSpPr>
        <p:sp>
          <p:nvSpPr>
            <p:cNvPr id="207" name="Freeform 19"/>
            <p:cNvSpPr>
              <a:spLocks/>
            </p:cNvSpPr>
            <p:nvPr/>
          </p:nvSpPr>
          <p:spPr bwMode="auto">
            <a:xfrm>
              <a:off x="3967163" y="5192713"/>
              <a:ext cx="201613" cy="260350"/>
            </a:xfrm>
            <a:custGeom>
              <a:avLst/>
              <a:gdLst>
                <a:gd name="T0" fmla="*/ 48 w 253"/>
                <a:gd name="T1" fmla="*/ 11 h 328"/>
                <a:gd name="T2" fmla="*/ 50 w 253"/>
                <a:gd name="T3" fmla="*/ 49 h 328"/>
                <a:gd name="T4" fmla="*/ 27 w 253"/>
                <a:gd name="T5" fmla="*/ 119 h 328"/>
                <a:gd name="T6" fmla="*/ 10 w 253"/>
                <a:gd name="T7" fmla="*/ 161 h 328"/>
                <a:gd name="T8" fmla="*/ 1 w 253"/>
                <a:gd name="T9" fmla="*/ 203 h 328"/>
                <a:gd name="T10" fmla="*/ 0 w 253"/>
                <a:gd name="T11" fmla="*/ 242 h 328"/>
                <a:gd name="T12" fmla="*/ 6 w 253"/>
                <a:gd name="T13" fmla="*/ 278 h 328"/>
                <a:gd name="T14" fmla="*/ 12 w 253"/>
                <a:gd name="T15" fmla="*/ 293 h 328"/>
                <a:gd name="T16" fmla="*/ 21 w 253"/>
                <a:gd name="T17" fmla="*/ 304 h 328"/>
                <a:gd name="T18" fmla="*/ 31 w 253"/>
                <a:gd name="T19" fmla="*/ 314 h 328"/>
                <a:gd name="T20" fmla="*/ 42 w 253"/>
                <a:gd name="T21" fmla="*/ 321 h 328"/>
                <a:gd name="T22" fmla="*/ 58 w 253"/>
                <a:gd name="T23" fmla="*/ 327 h 328"/>
                <a:gd name="T24" fmla="*/ 74 w 253"/>
                <a:gd name="T25" fmla="*/ 328 h 328"/>
                <a:gd name="T26" fmla="*/ 89 w 253"/>
                <a:gd name="T27" fmla="*/ 327 h 328"/>
                <a:gd name="T28" fmla="*/ 103 w 253"/>
                <a:gd name="T29" fmla="*/ 323 h 328"/>
                <a:gd name="T30" fmla="*/ 119 w 253"/>
                <a:gd name="T31" fmla="*/ 311 h 328"/>
                <a:gd name="T32" fmla="*/ 132 w 253"/>
                <a:gd name="T33" fmla="*/ 296 h 328"/>
                <a:gd name="T34" fmla="*/ 143 w 253"/>
                <a:gd name="T35" fmla="*/ 275 h 328"/>
                <a:gd name="T36" fmla="*/ 149 w 253"/>
                <a:gd name="T37" fmla="*/ 250 h 328"/>
                <a:gd name="T38" fmla="*/ 162 w 253"/>
                <a:gd name="T39" fmla="*/ 217 h 328"/>
                <a:gd name="T40" fmla="*/ 181 w 253"/>
                <a:gd name="T41" fmla="*/ 200 h 328"/>
                <a:gd name="T42" fmla="*/ 200 w 253"/>
                <a:gd name="T43" fmla="*/ 199 h 328"/>
                <a:gd name="T44" fmla="*/ 220 w 253"/>
                <a:gd name="T45" fmla="*/ 204 h 328"/>
                <a:gd name="T46" fmla="*/ 234 w 253"/>
                <a:gd name="T47" fmla="*/ 211 h 328"/>
                <a:gd name="T48" fmla="*/ 239 w 253"/>
                <a:gd name="T49" fmla="*/ 215 h 328"/>
                <a:gd name="T50" fmla="*/ 251 w 253"/>
                <a:gd name="T51" fmla="*/ 195 h 328"/>
                <a:gd name="T52" fmla="*/ 237 w 253"/>
                <a:gd name="T53" fmla="*/ 186 h 328"/>
                <a:gd name="T54" fmla="*/ 214 w 253"/>
                <a:gd name="T55" fmla="*/ 177 h 328"/>
                <a:gd name="T56" fmla="*/ 185 w 253"/>
                <a:gd name="T57" fmla="*/ 175 h 328"/>
                <a:gd name="T58" fmla="*/ 163 w 253"/>
                <a:gd name="T59" fmla="*/ 182 h 328"/>
                <a:gd name="T60" fmla="*/ 148 w 253"/>
                <a:gd name="T61" fmla="*/ 194 h 328"/>
                <a:gd name="T62" fmla="*/ 138 w 253"/>
                <a:gd name="T63" fmla="*/ 211 h 328"/>
                <a:gd name="T64" fmla="*/ 130 w 253"/>
                <a:gd name="T65" fmla="*/ 233 h 328"/>
                <a:gd name="T66" fmla="*/ 121 w 253"/>
                <a:gd name="T67" fmla="*/ 265 h 328"/>
                <a:gd name="T68" fmla="*/ 104 w 253"/>
                <a:gd name="T69" fmla="*/ 293 h 328"/>
                <a:gd name="T70" fmla="*/ 87 w 253"/>
                <a:gd name="T71" fmla="*/ 303 h 328"/>
                <a:gd name="T72" fmla="*/ 74 w 253"/>
                <a:gd name="T73" fmla="*/ 304 h 328"/>
                <a:gd name="T74" fmla="*/ 64 w 253"/>
                <a:gd name="T75" fmla="*/ 303 h 328"/>
                <a:gd name="T76" fmla="*/ 56 w 253"/>
                <a:gd name="T77" fmla="*/ 301 h 328"/>
                <a:gd name="T78" fmla="*/ 46 w 253"/>
                <a:gd name="T79" fmla="*/ 295 h 328"/>
                <a:gd name="T80" fmla="*/ 34 w 253"/>
                <a:gd name="T81" fmla="*/ 280 h 328"/>
                <a:gd name="T82" fmla="*/ 24 w 253"/>
                <a:gd name="T83" fmla="*/ 240 h 328"/>
                <a:gd name="T84" fmla="*/ 33 w 253"/>
                <a:gd name="T85" fmla="*/ 167 h 328"/>
                <a:gd name="T86" fmla="*/ 59 w 253"/>
                <a:gd name="T87" fmla="*/ 105 h 328"/>
                <a:gd name="T88" fmla="*/ 72 w 253"/>
                <a:gd name="T89" fmla="*/ 66 h 328"/>
                <a:gd name="T90" fmla="*/ 74 w 253"/>
                <a:gd name="T91" fmla="*/ 36 h 328"/>
                <a:gd name="T92" fmla="*/ 73 w 253"/>
                <a:gd name="T93" fmla="*/ 14 h 328"/>
                <a:gd name="T94" fmla="*/ 70 w 253"/>
                <a:gd name="T95" fmla="*/ 0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53" h="328">
                  <a:moveTo>
                    <a:pt x="47" y="5"/>
                  </a:moveTo>
                  <a:lnTo>
                    <a:pt x="48" y="11"/>
                  </a:lnTo>
                  <a:lnTo>
                    <a:pt x="50" y="27"/>
                  </a:lnTo>
                  <a:lnTo>
                    <a:pt x="50" y="49"/>
                  </a:lnTo>
                  <a:lnTo>
                    <a:pt x="43" y="78"/>
                  </a:lnTo>
                  <a:lnTo>
                    <a:pt x="27" y="119"/>
                  </a:lnTo>
                  <a:lnTo>
                    <a:pt x="18" y="139"/>
                  </a:lnTo>
                  <a:lnTo>
                    <a:pt x="10" y="161"/>
                  </a:lnTo>
                  <a:lnTo>
                    <a:pt x="4" y="182"/>
                  </a:lnTo>
                  <a:lnTo>
                    <a:pt x="1" y="203"/>
                  </a:lnTo>
                  <a:lnTo>
                    <a:pt x="0" y="223"/>
                  </a:lnTo>
                  <a:lnTo>
                    <a:pt x="0" y="242"/>
                  </a:lnTo>
                  <a:lnTo>
                    <a:pt x="2" y="260"/>
                  </a:lnTo>
                  <a:lnTo>
                    <a:pt x="6" y="278"/>
                  </a:lnTo>
                  <a:lnTo>
                    <a:pt x="9" y="286"/>
                  </a:lnTo>
                  <a:lnTo>
                    <a:pt x="12" y="293"/>
                  </a:lnTo>
                  <a:lnTo>
                    <a:pt x="17" y="298"/>
                  </a:lnTo>
                  <a:lnTo>
                    <a:pt x="21" y="304"/>
                  </a:lnTo>
                  <a:lnTo>
                    <a:pt x="26" y="310"/>
                  </a:lnTo>
                  <a:lnTo>
                    <a:pt x="31" y="314"/>
                  </a:lnTo>
                  <a:lnTo>
                    <a:pt x="36" y="318"/>
                  </a:lnTo>
                  <a:lnTo>
                    <a:pt x="42" y="321"/>
                  </a:lnTo>
                  <a:lnTo>
                    <a:pt x="50" y="325"/>
                  </a:lnTo>
                  <a:lnTo>
                    <a:pt x="58" y="327"/>
                  </a:lnTo>
                  <a:lnTo>
                    <a:pt x="66" y="328"/>
                  </a:lnTo>
                  <a:lnTo>
                    <a:pt x="74" y="328"/>
                  </a:lnTo>
                  <a:lnTo>
                    <a:pt x="81" y="328"/>
                  </a:lnTo>
                  <a:lnTo>
                    <a:pt x="89" y="327"/>
                  </a:lnTo>
                  <a:lnTo>
                    <a:pt x="96" y="325"/>
                  </a:lnTo>
                  <a:lnTo>
                    <a:pt x="103" y="323"/>
                  </a:lnTo>
                  <a:lnTo>
                    <a:pt x="111" y="318"/>
                  </a:lnTo>
                  <a:lnTo>
                    <a:pt x="119" y="311"/>
                  </a:lnTo>
                  <a:lnTo>
                    <a:pt x="126" y="304"/>
                  </a:lnTo>
                  <a:lnTo>
                    <a:pt x="132" y="296"/>
                  </a:lnTo>
                  <a:lnTo>
                    <a:pt x="138" y="286"/>
                  </a:lnTo>
                  <a:lnTo>
                    <a:pt x="143" y="275"/>
                  </a:lnTo>
                  <a:lnTo>
                    <a:pt x="146" y="263"/>
                  </a:lnTo>
                  <a:lnTo>
                    <a:pt x="149" y="250"/>
                  </a:lnTo>
                  <a:lnTo>
                    <a:pt x="155" y="232"/>
                  </a:lnTo>
                  <a:lnTo>
                    <a:pt x="162" y="217"/>
                  </a:lnTo>
                  <a:lnTo>
                    <a:pt x="170" y="206"/>
                  </a:lnTo>
                  <a:lnTo>
                    <a:pt x="181" y="200"/>
                  </a:lnTo>
                  <a:lnTo>
                    <a:pt x="191" y="198"/>
                  </a:lnTo>
                  <a:lnTo>
                    <a:pt x="200" y="199"/>
                  </a:lnTo>
                  <a:lnTo>
                    <a:pt x="211" y="200"/>
                  </a:lnTo>
                  <a:lnTo>
                    <a:pt x="220" y="204"/>
                  </a:lnTo>
                  <a:lnTo>
                    <a:pt x="228" y="207"/>
                  </a:lnTo>
                  <a:lnTo>
                    <a:pt x="234" y="211"/>
                  </a:lnTo>
                  <a:lnTo>
                    <a:pt x="238" y="214"/>
                  </a:lnTo>
                  <a:lnTo>
                    <a:pt x="239" y="215"/>
                  </a:lnTo>
                  <a:lnTo>
                    <a:pt x="253" y="196"/>
                  </a:lnTo>
                  <a:lnTo>
                    <a:pt x="251" y="195"/>
                  </a:lnTo>
                  <a:lnTo>
                    <a:pt x="245" y="190"/>
                  </a:lnTo>
                  <a:lnTo>
                    <a:pt x="237" y="186"/>
                  </a:lnTo>
                  <a:lnTo>
                    <a:pt x="227" y="181"/>
                  </a:lnTo>
                  <a:lnTo>
                    <a:pt x="214" y="177"/>
                  </a:lnTo>
                  <a:lnTo>
                    <a:pt x="200" y="175"/>
                  </a:lnTo>
                  <a:lnTo>
                    <a:pt x="185" y="175"/>
                  </a:lnTo>
                  <a:lnTo>
                    <a:pt x="171" y="179"/>
                  </a:lnTo>
                  <a:lnTo>
                    <a:pt x="163" y="182"/>
                  </a:lnTo>
                  <a:lnTo>
                    <a:pt x="155" y="188"/>
                  </a:lnTo>
                  <a:lnTo>
                    <a:pt x="148" y="194"/>
                  </a:lnTo>
                  <a:lnTo>
                    <a:pt x="143" y="202"/>
                  </a:lnTo>
                  <a:lnTo>
                    <a:pt x="138" y="211"/>
                  </a:lnTo>
                  <a:lnTo>
                    <a:pt x="133" y="221"/>
                  </a:lnTo>
                  <a:lnTo>
                    <a:pt x="130" y="233"/>
                  </a:lnTo>
                  <a:lnTo>
                    <a:pt x="126" y="245"/>
                  </a:lnTo>
                  <a:lnTo>
                    <a:pt x="121" y="265"/>
                  </a:lnTo>
                  <a:lnTo>
                    <a:pt x="114" y="281"/>
                  </a:lnTo>
                  <a:lnTo>
                    <a:pt x="104" y="293"/>
                  </a:lnTo>
                  <a:lnTo>
                    <a:pt x="93" y="301"/>
                  </a:lnTo>
                  <a:lnTo>
                    <a:pt x="87" y="303"/>
                  </a:lnTo>
                  <a:lnTo>
                    <a:pt x="80" y="304"/>
                  </a:lnTo>
                  <a:lnTo>
                    <a:pt x="74" y="304"/>
                  </a:lnTo>
                  <a:lnTo>
                    <a:pt x="70" y="304"/>
                  </a:lnTo>
                  <a:lnTo>
                    <a:pt x="64" y="303"/>
                  </a:lnTo>
                  <a:lnTo>
                    <a:pt x="59" y="302"/>
                  </a:lnTo>
                  <a:lnTo>
                    <a:pt x="56" y="301"/>
                  </a:lnTo>
                  <a:lnTo>
                    <a:pt x="53" y="299"/>
                  </a:lnTo>
                  <a:lnTo>
                    <a:pt x="46" y="295"/>
                  </a:lnTo>
                  <a:lnTo>
                    <a:pt x="39" y="288"/>
                  </a:lnTo>
                  <a:lnTo>
                    <a:pt x="34" y="280"/>
                  </a:lnTo>
                  <a:lnTo>
                    <a:pt x="30" y="270"/>
                  </a:lnTo>
                  <a:lnTo>
                    <a:pt x="24" y="240"/>
                  </a:lnTo>
                  <a:lnTo>
                    <a:pt x="25" y="204"/>
                  </a:lnTo>
                  <a:lnTo>
                    <a:pt x="33" y="167"/>
                  </a:lnTo>
                  <a:lnTo>
                    <a:pt x="48" y="129"/>
                  </a:lnTo>
                  <a:lnTo>
                    <a:pt x="59" y="105"/>
                  </a:lnTo>
                  <a:lnTo>
                    <a:pt x="66" y="84"/>
                  </a:lnTo>
                  <a:lnTo>
                    <a:pt x="72" y="66"/>
                  </a:lnTo>
                  <a:lnTo>
                    <a:pt x="74" y="50"/>
                  </a:lnTo>
                  <a:lnTo>
                    <a:pt x="74" y="36"/>
                  </a:lnTo>
                  <a:lnTo>
                    <a:pt x="74" y="24"/>
                  </a:lnTo>
                  <a:lnTo>
                    <a:pt x="73" y="14"/>
                  </a:lnTo>
                  <a:lnTo>
                    <a:pt x="71" y="6"/>
                  </a:lnTo>
                  <a:lnTo>
                    <a:pt x="70" y="0"/>
                  </a:lnTo>
                  <a:lnTo>
                    <a:pt x="47"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208" name="Freeform 20"/>
            <p:cNvSpPr>
              <a:spLocks/>
            </p:cNvSpPr>
            <p:nvPr/>
          </p:nvSpPr>
          <p:spPr bwMode="auto">
            <a:xfrm>
              <a:off x="3975100" y="5091113"/>
              <a:ext cx="88900" cy="112713"/>
            </a:xfrm>
            <a:custGeom>
              <a:avLst/>
              <a:gdLst>
                <a:gd name="T0" fmla="*/ 96 w 112"/>
                <a:gd name="T1" fmla="*/ 0 h 142"/>
                <a:gd name="T2" fmla="*/ 0 w 112"/>
                <a:gd name="T3" fmla="*/ 0 h 142"/>
                <a:gd name="T4" fmla="*/ 0 w 112"/>
                <a:gd name="T5" fmla="*/ 142 h 142"/>
                <a:gd name="T6" fmla="*/ 112 w 112"/>
                <a:gd name="T7" fmla="*/ 142 h 142"/>
                <a:gd name="T8" fmla="*/ 112 w 112"/>
                <a:gd name="T9" fmla="*/ 0 h 142"/>
                <a:gd name="T10" fmla="*/ 96 w 112"/>
                <a:gd name="T11" fmla="*/ 0 h 142"/>
              </a:gdLst>
              <a:ahLst/>
              <a:cxnLst>
                <a:cxn ang="0">
                  <a:pos x="T0" y="T1"/>
                </a:cxn>
                <a:cxn ang="0">
                  <a:pos x="T2" y="T3"/>
                </a:cxn>
                <a:cxn ang="0">
                  <a:pos x="T4" y="T5"/>
                </a:cxn>
                <a:cxn ang="0">
                  <a:pos x="T6" y="T7"/>
                </a:cxn>
                <a:cxn ang="0">
                  <a:pos x="T8" y="T9"/>
                </a:cxn>
                <a:cxn ang="0">
                  <a:pos x="T10" y="T11"/>
                </a:cxn>
              </a:cxnLst>
              <a:rect l="0" t="0" r="r" b="b"/>
              <a:pathLst>
                <a:path w="112" h="142">
                  <a:moveTo>
                    <a:pt x="96" y="0"/>
                  </a:moveTo>
                  <a:lnTo>
                    <a:pt x="0" y="0"/>
                  </a:lnTo>
                  <a:lnTo>
                    <a:pt x="0" y="142"/>
                  </a:lnTo>
                  <a:lnTo>
                    <a:pt x="112" y="142"/>
                  </a:lnTo>
                  <a:lnTo>
                    <a:pt x="112" y="0"/>
                  </a:lnTo>
                  <a:lnTo>
                    <a:pt x="9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209" name="Freeform 21"/>
            <p:cNvSpPr>
              <a:spLocks/>
            </p:cNvSpPr>
            <p:nvPr/>
          </p:nvSpPr>
          <p:spPr bwMode="auto">
            <a:xfrm>
              <a:off x="4002088" y="5116513"/>
              <a:ext cx="36513" cy="61913"/>
            </a:xfrm>
            <a:custGeom>
              <a:avLst/>
              <a:gdLst>
                <a:gd name="T0" fmla="*/ 47 w 47"/>
                <a:gd name="T1" fmla="*/ 0 h 77"/>
                <a:gd name="T2" fmla="*/ 47 w 47"/>
                <a:gd name="T3" fmla="*/ 17 h 77"/>
                <a:gd name="T4" fmla="*/ 47 w 47"/>
                <a:gd name="T5" fmla="*/ 38 h 77"/>
                <a:gd name="T6" fmla="*/ 47 w 47"/>
                <a:gd name="T7" fmla="*/ 59 h 77"/>
                <a:gd name="T8" fmla="*/ 47 w 47"/>
                <a:gd name="T9" fmla="*/ 77 h 77"/>
                <a:gd name="T10" fmla="*/ 42 w 47"/>
                <a:gd name="T11" fmla="*/ 77 h 77"/>
                <a:gd name="T12" fmla="*/ 36 w 47"/>
                <a:gd name="T13" fmla="*/ 77 h 77"/>
                <a:gd name="T14" fmla="*/ 30 w 47"/>
                <a:gd name="T15" fmla="*/ 77 h 77"/>
                <a:gd name="T16" fmla="*/ 24 w 47"/>
                <a:gd name="T17" fmla="*/ 77 h 77"/>
                <a:gd name="T18" fmla="*/ 17 w 47"/>
                <a:gd name="T19" fmla="*/ 77 h 77"/>
                <a:gd name="T20" fmla="*/ 12 w 47"/>
                <a:gd name="T21" fmla="*/ 77 h 77"/>
                <a:gd name="T22" fmla="*/ 6 w 47"/>
                <a:gd name="T23" fmla="*/ 77 h 77"/>
                <a:gd name="T24" fmla="*/ 0 w 47"/>
                <a:gd name="T25" fmla="*/ 77 h 77"/>
                <a:gd name="T26" fmla="*/ 0 w 47"/>
                <a:gd name="T27" fmla="*/ 59 h 77"/>
                <a:gd name="T28" fmla="*/ 0 w 47"/>
                <a:gd name="T29" fmla="*/ 38 h 77"/>
                <a:gd name="T30" fmla="*/ 0 w 47"/>
                <a:gd name="T31" fmla="*/ 17 h 77"/>
                <a:gd name="T32" fmla="*/ 0 w 47"/>
                <a:gd name="T33" fmla="*/ 0 h 77"/>
                <a:gd name="T34" fmla="*/ 6 w 47"/>
                <a:gd name="T35" fmla="*/ 0 h 77"/>
                <a:gd name="T36" fmla="*/ 12 w 47"/>
                <a:gd name="T37" fmla="*/ 0 h 77"/>
                <a:gd name="T38" fmla="*/ 17 w 47"/>
                <a:gd name="T39" fmla="*/ 0 h 77"/>
                <a:gd name="T40" fmla="*/ 24 w 47"/>
                <a:gd name="T41" fmla="*/ 0 h 77"/>
                <a:gd name="T42" fmla="*/ 30 w 47"/>
                <a:gd name="T43" fmla="*/ 0 h 77"/>
                <a:gd name="T44" fmla="*/ 36 w 47"/>
                <a:gd name="T45" fmla="*/ 0 h 77"/>
                <a:gd name="T46" fmla="*/ 42 w 47"/>
                <a:gd name="T47" fmla="*/ 0 h 77"/>
                <a:gd name="T48" fmla="*/ 47 w 47"/>
                <a:gd name="T49"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7" h="77">
                  <a:moveTo>
                    <a:pt x="47" y="0"/>
                  </a:moveTo>
                  <a:lnTo>
                    <a:pt x="47" y="17"/>
                  </a:lnTo>
                  <a:lnTo>
                    <a:pt x="47" y="38"/>
                  </a:lnTo>
                  <a:lnTo>
                    <a:pt x="47" y="59"/>
                  </a:lnTo>
                  <a:lnTo>
                    <a:pt x="47" y="77"/>
                  </a:lnTo>
                  <a:lnTo>
                    <a:pt x="42" y="77"/>
                  </a:lnTo>
                  <a:lnTo>
                    <a:pt x="36" y="77"/>
                  </a:lnTo>
                  <a:lnTo>
                    <a:pt x="30" y="77"/>
                  </a:lnTo>
                  <a:lnTo>
                    <a:pt x="24" y="77"/>
                  </a:lnTo>
                  <a:lnTo>
                    <a:pt x="17" y="77"/>
                  </a:lnTo>
                  <a:lnTo>
                    <a:pt x="12" y="77"/>
                  </a:lnTo>
                  <a:lnTo>
                    <a:pt x="6" y="77"/>
                  </a:lnTo>
                  <a:lnTo>
                    <a:pt x="0" y="77"/>
                  </a:lnTo>
                  <a:lnTo>
                    <a:pt x="0" y="59"/>
                  </a:lnTo>
                  <a:lnTo>
                    <a:pt x="0" y="38"/>
                  </a:lnTo>
                  <a:lnTo>
                    <a:pt x="0" y="17"/>
                  </a:lnTo>
                  <a:lnTo>
                    <a:pt x="0" y="0"/>
                  </a:lnTo>
                  <a:lnTo>
                    <a:pt x="6" y="0"/>
                  </a:lnTo>
                  <a:lnTo>
                    <a:pt x="12" y="0"/>
                  </a:lnTo>
                  <a:lnTo>
                    <a:pt x="17" y="0"/>
                  </a:lnTo>
                  <a:lnTo>
                    <a:pt x="24" y="0"/>
                  </a:lnTo>
                  <a:lnTo>
                    <a:pt x="30" y="0"/>
                  </a:lnTo>
                  <a:lnTo>
                    <a:pt x="36" y="0"/>
                  </a:lnTo>
                  <a:lnTo>
                    <a:pt x="42" y="0"/>
                  </a:lnTo>
                  <a:lnTo>
                    <a:pt x="47" y="0"/>
                  </a:lnTo>
                  <a:close/>
                </a:path>
              </a:pathLst>
            </a:custGeom>
            <a:solidFill>
              <a:srgbClr val="FF0000"/>
            </a:solidFill>
            <a:ln>
              <a:noFill/>
            </a:ln>
          </p:spPr>
          <p:txBody>
            <a:bodyPr vert="horz" wrap="square" lIns="91440" tIns="45720" rIns="91440" bIns="45720" numCol="1" anchor="t" anchorCtr="0" compatLnSpc="1">
              <a:prstTxWarp prst="textNoShape">
                <a:avLst/>
              </a:prstTxWarp>
            </a:bodyPr>
            <a:lstStyle/>
            <a:p>
              <a:endParaRPr lang="pt-BR"/>
            </a:p>
          </p:txBody>
        </p:sp>
        <p:sp>
          <p:nvSpPr>
            <p:cNvPr id="210" name="Freeform 22"/>
            <p:cNvSpPr>
              <a:spLocks/>
            </p:cNvSpPr>
            <p:nvPr/>
          </p:nvSpPr>
          <p:spPr bwMode="auto">
            <a:xfrm>
              <a:off x="3971925" y="4995863"/>
              <a:ext cx="80963" cy="107950"/>
            </a:xfrm>
            <a:custGeom>
              <a:avLst/>
              <a:gdLst>
                <a:gd name="T0" fmla="*/ 0 w 103"/>
                <a:gd name="T1" fmla="*/ 2 h 136"/>
                <a:gd name="T2" fmla="*/ 8 w 103"/>
                <a:gd name="T3" fmla="*/ 34 h 136"/>
                <a:gd name="T4" fmla="*/ 9 w 103"/>
                <a:gd name="T5" fmla="*/ 34 h 136"/>
                <a:gd name="T6" fmla="*/ 13 w 103"/>
                <a:gd name="T7" fmla="*/ 33 h 136"/>
                <a:gd name="T8" fmla="*/ 16 w 103"/>
                <a:gd name="T9" fmla="*/ 33 h 136"/>
                <a:gd name="T10" fmla="*/ 22 w 103"/>
                <a:gd name="T11" fmla="*/ 33 h 136"/>
                <a:gd name="T12" fmla="*/ 28 w 103"/>
                <a:gd name="T13" fmla="*/ 33 h 136"/>
                <a:gd name="T14" fmla="*/ 34 w 103"/>
                <a:gd name="T15" fmla="*/ 35 h 136"/>
                <a:gd name="T16" fmla="*/ 40 w 103"/>
                <a:gd name="T17" fmla="*/ 38 h 136"/>
                <a:gd name="T18" fmla="*/ 46 w 103"/>
                <a:gd name="T19" fmla="*/ 43 h 136"/>
                <a:gd name="T20" fmla="*/ 58 w 103"/>
                <a:gd name="T21" fmla="*/ 57 h 136"/>
                <a:gd name="T22" fmla="*/ 66 w 103"/>
                <a:gd name="T23" fmla="*/ 78 h 136"/>
                <a:gd name="T24" fmla="*/ 69 w 103"/>
                <a:gd name="T25" fmla="*/ 103 h 136"/>
                <a:gd name="T26" fmla="*/ 69 w 103"/>
                <a:gd name="T27" fmla="*/ 134 h 136"/>
                <a:gd name="T28" fmla="*/ 102 w 103"/>
                <a:gd name="T29" fmla="*/ 136 h 136"/>
                <a:gd name="T30" fmla="*/ 103 w 103"/>
                <a:gd name="T31" fmla="*/ 116 h 136"/>
                <a:gd name="T32" fmla="*/ 102 w 103"/>
                <a:gd name="T33" fmla="*/ 97 h 136"/>
                <a:gd name="T34" fmla="*/ 99 w 103"/>
                <a:gd name="T35" fmla="*/ 80 h 136"/>
                <a:gd name="T36" fmla="*/ 96 w 103"/>
                <a:gd name="T37" fmla="*/ 65 h 136"/>
                <a:gd name="T38" fmla="*/ 90 w 103"/>
                <a:gd name="T39" fmla="*/ 50 h 136"/>
                <a:gd name="T40" fmla="*/ 84 w 103"/>
                <a:gd name="T41" fmla="*/ 38 h 136"/>
                <a:gd name="T42" fmla="*/ 76 w 103"/>
                <a:gd name="T43" fmla="*/ 27 h 136"/>
                <a:gd name="T44" fmla="*/ 67 w 103"/>
                <a:gd name="T45" fmla="*/ 18 h 136"/>
                <a:gd name="T46" fmla="*/ 55 w 103"/>
                <a:gd name="T47" fmla="*/ 10 h 136"/>
                <a:gd name="T48" fmla="*/ 45 w 103"/>
                <a:gd name="T49" fmla="*/ 5 h 136"/>
                <a:gd name="T50" fmla="*/ 34 w 103"/>
                <a:gd name="T51" fmla="*/ 2 h 136"/>
                <a:gd name="T52" fmla="*/ 23 w 103"/>
                <a:gd name="T53" fmla="*/ 0 h 136"/>
                <a:gd name="T54" fmla="*/ 15 w 103"/>
                <a:gd name="T55" fmla="*/ 0 h 136"/>
                <a:gd name="T56" fmla="*/ 7 w 103"/>
                <a:gd name="T57" fmla="*/ 0 h 136"/>
                <a:gd name="T58" fmla="*/ 2 w 103"/>
                <a:gd name="T59" fmla="*/ 2 h 136"/>
                <a:gd name="T60" fmla="*/ 0 w 103"/>
                <a:gd name="T61" fmla="*/ 2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3" h="136">
                  <a:moveTo>
                    <a:pt x="0" y="2"/>
                  </a:moveTo>
                  <a:lnTo>
                    <a:pt x="8" y="34"/>
                  </a:lnTo>
                  <a:lnTo>
                    <a:pt x="9" y="34"/>
                  </a:lnTo>
                  <a:lnTo>
                    <a:pt x="13" y="33"/>
                  </a:lnTo>
                  <a:lnTo>
                    <a:pt x="16" y="33"/>
                  </a:lnTo>
                  <a:lnTo>
                    <a:pt x="22" y="33"/>
                  </a:lnTo>
                  <a:lnTo>
                    <a:pt x="28" y="33"/>
                  </a:lnTo>
                  <a:lnTo>
                    <a:pt x="34" y="35"/>
                  </a:lnTo>
                  <a:lnTo>
                    <a:pt x="40" y="38"/>
                  </a:lnTo>
                  <a:lnTo>
                    <a:pt x="46" y="43"/>
                  </a:lnTo>
                  <a:lnTo>
                    <a:pt x="58" y="57"/>
                  </a:lnTo>
                  <a:lnTo>
                    <a:pt x="66" y="78"/>
                  </a:lnTo>
                  <a:lnTo>
                    <a:pt x="69" y="103"/>
                  </a:lnTo>
                  <a:lnTo>
                    <a:pt x="69" y="134"/>
                  </a:lnTo>
                  <a:lnTo>
                    <a:pt x="102" y="136"/>
                  </a:lnTo>
                  <a:lnTo>
                    <a:pt x="103" y="116"/>
                  </a:lnTo>
                  <a:lnTo>
                    <a:pt x="102" y="97"/>
                  </a:lnTo>
                  <a:lnTo>
                    <a:pt x="99" y="80"/>
                  </a:lnTo>
                  <a:lnTo>
                    <a:pt x="96" y="65"/>
                  </a:lnTo>
                  <a:lnTo>
                    <a:pt x="90" y="50"/>
                  </a:lnTo>
                  <a:lnTo>
                    <a:pt x="84" y="38"/>
                  </a:lnTo>
                  <a:lnTo>
                    <a:pt x="76" y="27"/>
                  </a:lnTo>
                  <a:lnTo>
                    <a:pt x="67" y="18"/>
                  </a:lnTo>
                  <a:lnTo>
                    <a:pt x="55" y="10"/>
                  </a:lnTo>
                  <a:lnTo>
                    <a:pt x="45" y="5"/>
                  </a:lnTo>
                  <a:lnTo>
                    <a:pt x="34" y="2"/>
                  </a:lnTo>
                  <a:lnTo>
                    <a:pt x="23" y="0"/>
                  </a:lnTo>
                  <a:lnTo>
                    <a:pt x="15" y="0"/>
                  </a:lnTo>
                  <a:lnTo>
                    <a:pt x="7" y="0"/>
                  </a:lnTo>
                  <a:lnTo>
                    <a:pt x="2" y="2"/>
                  </a:lnTo>
                  <a:lnTo>
                    <a:pt x="0"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grpSp>
      <p:grpSp>
        <p:nvGrpSpPr>
          <p:cNvPr id="190" name="Grupo 189"/>
          <p:cNvGrpSpPr/>
          <p:nvPr/>
        </p:nvGrpSpPr>
        <p:grpSpPr>
          <a:xfrm>
            <a:off x="5796136" y="2015943"/>
            <a:ext cx="504056" cy="893465"/>
            <a:chOff x="4499992" y="5387405"/>
            <a:chExt cx="201613" cy="457200"/>
          </a:xfrm>
        </p:grpSpPr>
        <p:sp>
          <p:nvSpPr>
            <p:cNvPr id="203" name="Freeform 19"/>
            <p:cNvSpPr>
              <a:spLocks/>
            </p:cNvSpPr>
            <p:nvPr/>
          </p:nvSpPr>
          <p:spPr bwMode="auto">
            <a:xfrm>
              <a:off x="4499992" y="5584255"/>
              <a:ext cx="201613" cy="260350"/>
            </a:xfrm>
            <a:custGeom>
              <a:avLst/>
              <a:gdLst>
                <a:gd name="T0" fmla="*/ 48 w 253"/>
                <a:gd name="T1" fmla="*/ 11 h 328"/>
                <a:gd name="T2" fmla="*/ 50 w 253"/>
                <a:gd name="T3" fmla="*/ 49 h 328"/>
                <a:gd name="T4" fmla="*/ 27 w 253"/>
                <a:gd name="T5" fmla="*/ 119 h 328"/>
                <a:gd name="T6" fmla="*/ 10 w 253"/>
                <a:gd name="T7" fmla="*/ 161 h 328"/>
                <a:gd name="T8" fmla="*/ 1 w 253"/>
                <a:gd name="T9" fmla="*/ 203 h 328"/>
                <a:gd name="T10" fmla="*/ 0 w 253"/>
                <a:gd name="T11" fmla="*/ 242 h 328"/>
                <a:gd name="T12" fmla="*/ 6 w 253"/>
                <a:gd name="T13" fmla="*/ 278 h 328"/>
                <a:gd name="T14" fmla="*/ 12 w 253"/>
                <a:gd name="T15" fmla="*/ 293 h 328"/>
                <a:gd name="T16" fmla="*/ 21 w 253"/>
                <a:gd name="T17" fmla="*/ 304 h 328"/>
                <a:gd name="T18" fmla="*/ 31 w 253"/>
                <a:gd name="T19" fmla="*/ 314 h 328"/>
                <a:gd name="T20" fmla="*/ 42 w 253"/>
                <a:gd name="T21" fmla="*/ 321 h 328"/>
                <a:gd name="T22" fmla="*/ 58 w 253"/>
                <a:gd name="T23" fmla="*/ 327 h 328"/>
                <a:gd name="T24" fmla="*/ 74 w 253"/>
                <a:gd name="T25" fmla="*/ 328 h 328"/>
                <a:gd name="T26" fmla="*/ 89 w 253"/>
                <a:gd name="T27" fmla="*/ 327 h 328"/>
                <a:gd name="T28" fmla="*/ 103 w 253"/>
                <a:gd name="T29" fmla="*/ 323 h 328"/>
                <a:gd name="T30" fmla="*/ 119 w 253"/>
                <a:gd name="T31" fmla="*/ 311 h 328"/>
                <a:gd name="T32" fmla="*/ 132 w 253"/>
                <a:gd name="T33" fmla="*/ 296 h 328"/>
                <a:gd name="T34" fmla="*/ 143 w 253"/>
                <a:gd name="T35" fmla="*/ 275 h 328"/>
                <a:gd name="T36" fmla="*/ 149 w 253"/>
                <a:gd name="T37" fmla="*/ 250 h 328"/>
                <a:gd name="T38" fmla="*/ 162 w 253"/>
                <a:gd name="T39" fmla="*/ 217 h 328"/>
                <a:gd name="T40" fmla="*/ 181 w 253"/>
                <a:gd name="T41" fmla="*/ 200 h 328"/>
                <a:gd name="T42" fmla="*/ 200 w 253"/>
                <a:gd name="T43" fmla="*/ 199 h 328"/>
                <a:gd name="T44" fmla="*/ 220 w 253"/>
                <a:gd name="T45" fmla="*/ 204 h 328"/>
                <a:gd name="T46" fmla="*/ 234 w 253"/>
                <a:gd name="T47" fmla="*/ 211 h 328"/>
                <a:gd name="T48" fmla="*/ 239 w 253"/>
                <a:gd name="T49" fmla="*/ 215 h 328"/>
                <a:gd name="T50" fmla="*/ 251 w 253"/>
                <a:gd name="T51" fmla="*/ 195 h 328"/>
                <a:gd name="T52" fmla="*/ 237 w 253"/>
                <a:gd name="T53" fmla="*/ 186 h 328"/>
                <a:gd name="T54" fmla="*/ 214 w 253"/>
                <a:gd name="T55" fmla="*/ 177 h 328"/>
                <a:gd name="T56" fmla="*/ 185 w 253"/>
                <a:gd name="T57" fmla="*/ 175 h 328"/>
                <a:gd name="T58" fmla="*/ 163 w 253"/>
                <a:gd name="T59" fmla="*/ 182 h 328"/>
                <a:gd name="T60" fmla="*/ 148 w 253"/>
                <a:gd name="T61" fmla="*/ 194 h 328"/>
                <a:gd name="T62" fmla="*/ 138 w 253"/>
                <a:gd name="T63" fmla="*/ 211 h 328"/>
                <a:gd name="T64" fmla="*/ 130 w 253"/>
                <a:gd name="T65" fmla="*/ 233 h 328"/>
                <a:gd name="T66" fmla="*/ 121 w 253"/>
                <a:gd name="T67" fmla="*/ 265 h 328"/>
                <a:gd name="T68" fmla="*/ 104 w 253"/>
                <a:gd name="T69" fmla="*/ 293 h 328"/>
                <a:gd name="T70" fmla="*/ 87 w 253"/>
                <a:gd name="T71" fmla="*/ 303 h 328"/>
                <a:gd name="T72" fmla="*/ 74 w 253"/>
                <a:gd name="T73" fmla="*/ 304 h 328"/>
                <a:gd name="T74" fmla="*/ 64 w 253"/>
                <a:gd name="T75" fmla="*/ 303 h 328"/>
                <a:gd name="T76" fmla="*/ 56 w 253"/>
                <a:gd name="T77" fmla="*/ 301 h 328"/>
                <a:gd name="T78" fmla="*/ 46 w 253"/>
                <a:gd name="T79" fmla="*/ 295 h 328"/>
                <a:gd name="T80" fmla="*/ 34 w 253"/>
                <a:gd name="T81" fmla="*/ 280 h 328"/>
                <a:gd name="T82" fmla="*/ 24 w 253"/>
                <a:gd name="T83" fmla="*/ 240 h 328"/>
                <a:gd name="T84" fmla="*/ 33 w 253"/>
                <a:gd name="T85" fmla="*/ 167 h 328"/>
                <a:gd name="T86" fmla="*/ 59 w 253"/>
                <a:gd name="T87" fmla="*/ 105 h 328"/>
                <a:gd name="T88" fmla="*/ 72 w 253"/>
                <a:gd name="T89" fmla="*/ 66 h 328"/>
                <a:gd name="T90" fmla="*/ 74 w 253"/>
                <a:gd name="T91" fmla="*/ 36 h 328"/>
                <a:gd name="T92" fmla="*/ 73 w 253"/>
                <a:gd name="T93" fmla="*/ 14 h 328"/>
                <a:gd name="T94" fmla="*/ 70 w 253"/>
                <a:gd name="T95" fmla="*/ 0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53" h="328">
                  <a:moveTo>
                    <a:pt x="47" y="5"/>
                  </a:moveTo>
                  <a:lnTo>
                    <a:pt x="48" y="11"/>
                  </a:lnTo>
                  <a:lnTo>
                    <a:pt x="50" y="27"/>
                  </a:lnTo>
                  <a:lnTo>
                    <a:pt x="50" y="49"/>
                  </a:lnTo>
                  <a:lnTo>
                    <a:pt x="43" y="78"/>
                  </a:lnTo>
                  <a:lnTo>
                    <a:pt x="27" y="119"/>
                  </a:lnTo>
                  <a:lnTo>
                    <a:pt x="18" y="139"/>
                  </a:lnTo>
                  <a:lnTo>
                    <a:pt x="10" y="161"/>
                  </a:lnTo>
                  <a:lnTo>
                    <a:pt x="4" y="182"/>
                  </a:lnTo>
                  <a:lnTo>
                    <a:pt x="1" y="203"/>
                  </a:lnTo>
                  <a:lnTo>
                    <a:pt x="0" y="223"/>
                  </a:lnTo>
                  <a:lnTo>
                    <a:pt x="0" y="242"/>
                  </a:lnTo>
                  <a:lnTo>
                    <a:pt x="2" y="260"/>
                  </a:lnTo>
                  <a:lnTo>
                    <a:pt x="6" y="278"/>
                  </a:lnTo>
                  <a:lnTo>
                    <a:pt x="9" y="286"/>
                  </a:lnTo>
                  <a:lnTo>
                    <a:pt x="12" y="293"/>
                  </a:lnTo>
                  <a:lnTo>
                    <a:pt x="17" y="298"/>
                  </a:lnTo>
                  <a:lnTo>
                    <a:pt x="21" y="304"/>
                  </a:lnTo>
                  <a:lnTo>
                    <a:pt x="26" y="310"/>
                  </a:lnTo>
                  <a:lnTo>
                    <a:pt x="31" y="314"/>
                  </a:lnTo>
                  <a:lnTo>
                    <a:pt x="36" y="318"/>
                  </a:lnTo>
                  <a:lnTo>
                    <a:pt x="42" y="321"/>
                  </a:lnTo>
                  <a:lnTo>
                    <a:pt x="50" y="325"/>
                  </a:lnTo>
                  <a:lnTo>
                    <a:pt x="58" y="327"/>
                  </a:lnTo>
                  <a:lnTo>
                    <a:pt x="66" y="328"/>
                  </a:lnTo>
                  <a:lnTo>
                    <a:pt x="74" y="328"/>
                  </a:lnTo>
                  <a:lnTo>
                    <a:pt x="81" y="328"/>
                  </a:lnTo>
                  <a:lnTo>
                    <a:pt x="89" y="327"/>
                  </a:lnTo>
                  <a:lnTo>
                    <a:pt x="96" y="325"/>
                  </a:lnTo>
                  <a:lnTo>
                    <a:pt x="103" y="323"/>
                  </a:lnTo>
                  <a:lnTo>
                    <a:pt x="111" y="318"/>
                  </a:lnTo>
                  <a:lnTo>
                    <a:pt x="119" y="311"/>
                  </a:lnTo>
                  <a:lnTo>
                    <a:pt x="126" y="304"/>
                  </a:lnTo>
                  <a:lnTo>
                    <a:pt x="132" y="296"/>
                  </a:lnTo>
                  <a:lnTo>
                    <a:pt x="138" y="286"/>
                  </a:lnTo>
                  <a:lnTo>
                    <a:pt x="143" y="275"/>
                  </a:lnTo>
                  <a:lnTo>
                    <a:pt x="146" y="263"/>
                  </a:lnTo>
                  <a:lnTo>
                    <a:pt x="149" y="250"/>
                  </a:lnTo>
                  <a:lnTo>
                    <a:pt x="155" y="232"/>
                  </a:lnTo>
                  <a:lnTo>
                    <a:pt x="162" y="217"/>
                  </a:lnTo>
                  <a:lnTo>
                    <a:pt x="170" y="206"/>
                  </a:lnTo>
                  <a:lnTo>
                    <a:pt x="181" y="200"/>
                  </a:lnTo>
                  <a:lnTo>
                    <a:pt x="191" y="198"/>
                  </a:lnTo>
                  <a:lnTo>
                    <a:pt x="200" y="199"/>
                  </a:lnTo>
                  <a:lnTo>
                    <a:pt x="211" y="200"/>
                  </a:lnTo>
                  <a:lnTo>
                    <a:pt x="220" y="204"/>
                  </a:lnTo>
                  <a:lnTo>
                    <a:pt x="228" y="207"/>
                  </a:lnTo>
                  <a:lnTo>
                    <a:pt x="234" y="211"/>
                  </a:lnTo>
                  <a:lnTo>
                    <a:pt x="238" y="214"/>
                  </a:lnTo>
                  <a:lnTo>
                    <a:pt x="239" y="215"/>
                  </a:lnTo>
                  <a:lnTo>
                    <a:pt x="253" y="196"/>
                  </a:lnTo>
                  <a:lnTo>
                    <a:pt x="251" y="195"/>
                  </a:lnTo>
                  <a:lnTo>
                    <a:pt x="245" y="190"/>
                  </a:lnTo>
                  <a:lnTo>
                    <a:pt x="237" y="186"/>
                  </a:lnTo>
                  <a:lnTo>
                    <a:pt x="227" y="181"/>
                  </a:lnTo>
                  <a:lnTo>
                    <a:pt x="214" y="177"/>
                  </a:lnTo>
                  <a:lnTo>
                    <a:pt x="200" y="175"/>
                  </a:lnTo>
                  <a:lnTo>
                    <a:pt x="185" y="175"/>
                  </a:lnTo>
                  <a:lnTo>
                    <a:pt x="171" y="179"/>
                  </a:lnTo>
                  <a:lnTo>
                    <a:pt x="163" y="182"/>
                  </a:lnTo>
                  <a:lnTo>
                    <a:pt x="155" y="188"/>
                  </a:lnTo>
                  <a:lnTo>
                    <a:pt x="148" y="194"/>
                  </a:lnTo>
                  <a:lnTo>
                    <a:pt x="143" y="202"/>
                  </a:lnTo>
                  <a:lnTo>
                    <a:pt x="138" y="211"/>
                  </a:lnTo>
                  <a:lnTo>
                    <a:pt x="133" y="221"/>
                  </a:lnTo>
                  <a:lnTo>
                    <a:pt x="130" y="233"/>
                  </a:lnTo>
                  <a:lnTo>
                    <a:pt x="126" y="245"/>
                  </a:lnTo>
                  <a:lnTo>
                    <a:pt x="121" y="265"/>
                  </a:lnTo>
                  <a:lnTo>
                    <a:pt x="114" y="281"/>
                  </a:lnTo>
                  <a:lnTo>
                    <a:pt x="104" y="293"/>
                  </a:lnTo>
                  <a:lnTo>
                    <a:pt x="93" y="301"/>
                  </a:lnTo>
                  <a:lnTo>
                    <a:pt x="87" y="303"/>
                  </a:lnTo>
                  <a:lnTo>
                    <a:pt x="80" y="304"/>
                  </a:lnTo>
                  <a:lnTo>
                    <a:pt x="74" y="304"/>
                  </a:lnTo>
                  <a:lnTo>
                    <a:pt x="70" y="304"/>
                  </a:lnTo>
                  <a:lnTo>
                    <a:pt x="64" y="303"/>
                  </a:lnTo>
                  <a:lnTo>
                    <a:pt x="59" y="302"/>
                  </a:lnTo>
                  <a:lnTo>
                    <a:pt x="56" y="301"/>
                  </a:lnTo>
                  <a:lnTo>
                    <a:pt x="53" y="299"/>
                  </a:lnTo>
                  <a:lnTo>
                    <a:pt x="46" y="295"/>
                  </a:lnTo>
                  <a:lnTo>
                    <a:pt x="39" y="288"/>
                  </a:lnTo>
                  <a:lnTo>
                    <a:pt x="34" y="280"/>
                  </a:lnTo>
                  <a:lnTo>
                    <a:pt x="30" y="270"/>
                  </a:lnTo>
                  <a:lnTo>
                    <a:pt x="24" y="240"/>
                  </a:lnTo>
                  <a:lnTo>
                    <a:pt x="25" y="204"/>
                  </a:lnTo>
                  <a:lnTo>
                    <a:pt x="33" y="167"/>
                  </a:lnTo>
                  <a:lnTo>
                    <a:pt x="48" y="129"/>
                  </a:lnTo>
                  <a:lnTo>
                    <a:pt x="59" y="105"/>
                  </a:lnTo>
                  <a:lnTo>
                    <a:pt x="66" y="84"/>
                  </a:lnTo>
                  <a:lnTo>
                    <a:pt x="72" y="66"/>
                  </a:lnTo>
                  <a:lnTo>
                    <a:pt x="74" y="50"/>
                  </a:lnTo>
                  <a:lnTo>
                    <a:pt x="74" y="36"/>
                  </a:lnTo>
                  <a:lnTo>
                    <a:pt x="74" y="24"/>
                  </a:lnTo>
                  <a:lnTo>
                    <a:pt x="73" y="14"/>
                  </a:lnTo>
                  <a:lnTo>
                    <a:pt x="71" y="6"/>
                  </a:lnTo>
                  <a:lnTo>
                    <a:pt x="70" y="0"/>
                  </a:lnTo>
                  <a:lnTo>
                    <a:pt x="47"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204" name="Freeform 20"/>
            <p:cNvSpPr>
              <a:spLocks/>
            </p:cNvSpPr>
            <p:nvPr/>
          </p:nvSpPr>
          <p:spPr bwMode="auto">
            <a:xfrm>
              <a:off x="4507929" y="5482655"/>
              <a:ext cx="88900" cy="112713"/>
            </a:xfrm>
            <a:custGeom>
              <a:avLst/>
              <a:gdLst>
                <a:gd name="T0" fmla="*/ 96 w 112"/>
                <a:gd name="T1" fmla="*/ 0 h 142"/>
                <a:gd name="T2" fmla="*/ 0 w 112"/>
                <a:gd name="T3" fmla="*/ 0 h 142"/>
                <a:gd name="T4" fmla="*/ 0 w 112"/>
                <a:gd name="T5" fmla="*/ 142 h 142"/>
                <a:gd name="T6" fmla="*/ 112 w 112"/>
                <a:gd name="T7" fmla="*/ 142 h 142"/>
                <a:gd name="T8" fmla="*/ 112 w 112"/>
                <a:gd name="T9" fmla="*/ 0 h 142"/>
                <a:gd name="T10" fmla="*/ 96 w 112"/>
                <a:gd name="T11" fmla="*/ 0 h 142"/>
              </a:gdLst>
              <a:ahLst/>
              <a:cxnLst>
                <a:cxn ang="0">
                  <a:pos x="T0" y="T1"/>
                </a:cxn>
                <a:cxn ang="0">
                  <a:pos x="T2" y="T3"/>
                </a:cxn>
                <a:cxn ang="0">
                  <a:pos x="T4" y="T5"/>
                </a:cxn>
                <a:cxn ang="0">
                  <a:pos x="T6" y="T7"/>
                </a:cxn>
                <a:cxn ang="0">
                  <a:pos x="T8" y="T9"/>
                </a:cxn>
                <a:cxn ang="0">
                  <a:pos x="T10" y="T11"/>
                </a:cxn>
              </a:cxnLst>
              <a:rect l="0" t="0" r="r" b="b"/>
              <a:pathLst>
                <a:path w="112" h="142">
                  <a:moveTo>
                    <a:pt x="96" y="0"/>
                  </a:moveTo>
                  <a:lnTo>
                    <a:pt x="0" y="0"/>
                  </a:lnTo>
                  <a:lnTo>
                    <a:pt x="0" y="142"/>
                  </a:lnTo>
                  <a:lnTo>
                    <a:pt x="112" y="142"/>
                  </a:lnTo>
                  <a:lnTo>
                    <a:pt x="112" y="0"/>
                  </a:lnTo>
                  <a:lnTo>
                    <a:pt x="9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205" name="Freeform 21"/>
            <p:cNvSpPr>
              <a:spLocks/>
            </p:cNvSpPr>
            <p:nvPr/>
          </p:nvSpPr>
          <p:spPr bwMode="auto">
            <a:xfrm>
              <a:off x="4534917" y="5508055"/>
              <a:ext cx="36513" cy="61913"/>
            </a:xfrm>
            <a:custGeom>
              <a:avLst/>
              <a:gdLst>
                <a:gd name="T0" fmla="*/ 47 w 47"/>
                <a:gd name="T1" fmla="*/ 0 h 77"/>
                <a:gd name="T2" fmla="*/ 47 w 47"/>
                <a:gd name="T3" fmla="*/ 17 h 77"/>
                <a:gd name="T4" fmla="*/ 47 w 47"/>
                <a:gd name="T5" fmla="*/ 38 h 77"/>
                <a:gd name="T6" fmla="*/ 47 w 47"/>
                <a:gd name="T7" fmla="*/ 59 h 77"/>
                <a:gd name="T8" fmla="*/ 47 w 47"/>
                <a:gd name="T9" fmla="*/ 77 h 77"/>
                <a:gd name="T10" fmla="*/ 42 w 47"/>
                <a:gd name="T11" fmla="*/ 77 h 77"/>
                <a:gd name="T12" fmla="*/ 36 w 47"/>
                <a:gd name="T13" fmla="*/ 77 h 77"/>
                <a:gd name="T14" fmla="*/ 30 w 47"/>
                <a:gd name="T15" fmla="*/ 77 h 77"/>
                <a:gd name="T16" fmla="*/ 24 w 47"/>
                <a:gd name="T17" fmla="*/ 77 h 77"/>
                <a:gd name="T18" fmla="*/ 17 w 47"/>
                <a:gd name="T19" fmla="*/ 77 h 77"/>
                <a:gd name="T20" fmla="*/ 12 w 47"/>
                <a:gd name="T21" fmla="*/ 77 h 77"/>
                <a:gd name="T22" fmla="*/ 6 w 47"/>
                <a:gd name="T23" fmla="*/ 77 h 77"/>
                <a:gd name="T24" fmla="*/ 0 w 47"/>
                <a:gd name="T25" fmla="*/ 77 h 77"/>
                <a:gd name="T26" fmla="*/ 0 w 47"/>
                <a:gd name="T27" fmla="*/ 59 h 77"/>
                <a:gd name="T28" fmla="*/ 0 w 47"/>
                <a:gd name="T29" fmla="*/ 38 h 77"/>
                <a:gd name="T30" fmla="*/ 0 w 47"/>
                <a:gd name="T31" fmla="*/ 17 h 77"/>
                <a:gd name="T32" fmla="*/ 0 w 47"/>
                <a:gd name="T33" fmla="*/ 0 h 77"/>
                <a:gd name="T34" fmla="*/ 6 w 47"/>
                <a:gd name="T35" fmla="*/ 0 h 77"/>
                <a:gd name="T36" fmla="*/ 12 w 47"/>
                <a:gd name="T37" fmla="*/ 0 h 77"/>
                <a:gd name="T38" fmla="*/ 17 w 47"/>
                <a:gd name="T39" fmla="*/ 0 h 77"/>
                <a:gd name="T40" fmla="*/ 24 w 47"/>
                <a:gd name="T41" fmla="*/ 0 h 77"/>
                <a:gd name="T42" fmla="*/ 30 w 47"/>
                <a:gd name="T43" fmla="*/ 0 h 77"/>
                <a:gd name="T44" fmla="*/ 36 w 47"/>
                <a:gd name="T45" fmla="*/ 0 h 77"/>
                <a:gd name="T46" fmla="*/ 42 w 47"/>
                <a:gd name="T47" fmla="*/ 0 h 77"/>
                <a:gd name="T48" fmla="*/ 47 w 47"/>
                <a:gd name="T49"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7" h="77">
                  <a:moveTo>
                    <a:pt x="47" y="0"/>
                  </a:moveTo>
                  <a:lnTo>
                    <a:pt x="47" y="17"/>
                  </a:lnTo>
                  <a:lnTo>
                    <a:pt x="47" y="38"/>
                  </a:lnTo>
                  <a:lnTo>
                    <a:pt x="47" y="59"/>
                  </a:lnTo>
                  <a:lnTo>
                    <a:pt x="47" y="77"/>
                  </a:lnTo>
                  <a:lnTo>
                    <a:pt x="42" y="77"/>
                  </a:lnTo>
                  <a:lnTo>
                    <a:pt x="36" y="77"/>
                  </a:lnTo>
                  <a:lnTo>
                    <a:pt x="30" y="77"/>
                  </a:lnTo>
                  <a:lnTo>
                    <a:pt x="24" y="77"/>
                  </a:lnTo>
                  <a:lnTo>
                    <a:pt x="17" y="77"/>
                  </a:lnTo>
                  <a:lnTo>
                    <a:pt x="12" y="77"/>
                  </a:lnTo>
                  <a:lnTo>
                    <a:pt x="6" y="77"/>
                  </a:lnTo>
                  <a:lnTo>
                    <a:pt x="0" y="77"/>
                  </a:lnTo>
                  <a:lnTo>
                    <a:pt x="0" y="59"/>
                  </a:lnTo>
                  <a:lnTo>
                    <a:pt x="0" y="38"/>
                  </a:lnTo>
                  <a:lnTo>
                    <a:pt x="0" y="17"/>
                  </a:lnTo>
                  <a:lnTo>
                    <a:pt x="0" y="0"/>
                  </a:lnTo>
                  <a:lnTo>
                    <a:pt x="6" y="0"/>
                  </a:lnTo>
                  <a:lnTo>
                    <a:pt x="12" y="0"/>
                  </a:lnTo>
                  <a:lnTo>
                    <a:pt x="17" y="0"/>
                  </a:lnTo>
                  <a:lnTo>
                    <a:pt x="24" y="0"/>
                  </a:lnTo>
                  <a:lnTo>
                    <a:pt x="30" y="0"/>
                  </a:lnTo>
                  <a:lnTo>
                    <a:pt x="36" y="0"/>
                  </a:lnTo>
                  <a:lnTo>
                    <a:pt x="42" y="0"/>
                  </a:lnTo>
                  <a:lnTo>
                    <a:pt x="47" y="0"/>
                  </a:lnTo>
                  <a:close/>
                </a:path>
              </a:pathLst>
            </a:custGeom>
            <a:solidFill>
              <a:srgbClr val="002060"/>
            </a:solidFill>
            <a:ln>
              <a:noFill/>
            </a:ln>
          </p:spPr>
          <p:txBody>
            <a:bodyPr vert="horz" wrap="square" lIns="91440" tIns="45720" rIns="91440" bIns="45720" numCol="1" anchor="t" anchorCtr="0" compatLnSpc="1">
              <a:prstTxWarp prst="textNoShape">
                <a:avLst/>
              </a:prstTxWarp>
            </a:bodyPr>
            <a:lstStyle/>
            <a:p>
              <a:endParaRPr lang="pt-BR"/>
            </a:p>
          </p:txBody>
        </p:sp>
        <p:sp>
          <p:nvSpPr>
            <p:cNvPr id="206" name="Freeform 22"/>
            <p:cNvSpPr>
              <a:spLocks/>
            </p:cNvSpPr>
            <p:nvPr/>
          </p:nvSpPr>
          <p:spPr bwMode="auto">
            <a:xfrm>
              <a:off x="4504754" y="5387405"/>
              <a:ext cx="80963" cy="107950"/>
            </a:xfrm>
            <a:custGeom>
              <a:avLst/>
              <a:gdLst>
                <a:gd name="T0" fmla="*/ 0 w 103"/>
                <a:gd name="T1" fmla="*/ 2 h 136"/>
                <a:gd name="T2" fmla="*/ 8 w 103"/>
                <a:gd name="T3" fmla="*/ 34 h 136"/>
                <a:gd name="T4" fmla="*/ 9 w 103"/>
                <a:gd name="T5" fmla="*/ 34 h 136"/>
                <a:gd name="T6" fmla="*/ 13 w 103"/>
                <a:gd name="T7" fmla="*/ 33 h 136"/>
                <a:gd name="T8" fmla="*/ 16 w 103"/>
                <a:gd name="T9" fmla="*/ 33 h 136"/>
                <a:gd name="T10" fmla="*/ 22 w 103"/>
                <a:gd name="T11" fmla="*/ 33 h 136"/>
                <a:gd name="T12" fmla="*/ 28 w 103"/>
                <a:gd name="T13" fmla="*/ 33 h 136"/>
                <a:gd name="T14" fmla="*/ 34 w 103"/>
                <a:gd name="T15" fmla="*/ 35 h 136"/>
                <a:gd name="T16" fmla="*/ 40 w 103"/>
                <a:gd name="T17" fmla="*/ 38 h 136"/>
                <a:gd name="T18" fmla="*/ 46 w 103"/>
                <a:gd name="T19" fmla="*/ 43 h 136"/>
                <a:gd name="T20" fmla="*/ 58 w 103"/>
                <a:gd name="T21" fmla="*/ 57 h 136"/>
                <a:gd name="T22" fmla="*/ 66 w 103"/>
                <a:gd name="T23" fmla="*/ 78 h 136"/>
                <a:gd name="T24" fmla="*/ 69 w 103"/>
                <a:gd name="T25" fmla="*/ 103 h 136"/>
                <a:gd name="T26" fmla="*/ 69 w 103"/>
                <a:gd name="T27" fmla="*/ 134 h 136"/>
                <a:gd name="T28" fmla="*/ 102 w 103"/>
                <a:gd name="T29" fmla="*/ 136 h 136"/>
                <a:gd name="T30" fmla="*/ 103 w 103"/>
                <a:gd name="T31" fmla="*/ 116 h 136"/>
                <a:gd name="T32" fmla="*/ 102 w 103"/>
                <a:gd name="T33" fmla="*/ 97 h 136"/>
                <a:gd name="T34" fmla="*/ 99 w 103"/>
                <a:gd name="T35" fmla="*/ 80 h 136"/>
                <a:gd name="T36" fmla="*/ 96 w 103"/>
                <a:gd name="T37" fmla="*/ 65 h 136"/>
                <a:gd name="T38" fmla="*/ 90 w 103"/>
                <a:gd name="T39" fmla="*/ 50 h 136"/>
                <a:gd name="T40" fmla="*/ 84 w 103"/>
                <a:gd name="T41" fmla="*/ 38 h 136"/>
                <a:gd name="T42" fmla="*/ 76 w 103"/>
                <a:gd name="T43" fmla="*/ 27 h 136"/>
                <a:gd name="T44" fmla="*/ 67 w 103"/>
                <a:gd name="T45" fmla="*/ 18 h 136"/>
                <a:gd name="T46" fmla="*/ 55 w 103"/>
                <a:gd name="T47" fmla="*/ 10 h 136"/>
                <a:gd name="T48" fmla="*/ 45 w 103"/>
                <a:gd name="T49" fmla="*/ 5 h 136"/>
                <a:gd name="T50" fmla="*/ 34 w 103"/>
                <a:gd name="T51" fmla="*/ 2 h 136"/>
                <a:gd name="T52" fmla="*/ 23 w 103"/>
                <a:gd name="T53" fmla="*/ 0 h 136"/>
                <a:gd name="T54" fmla="*/ 15 w 103"/>
                <a:gd name="T55" fmla="*/ 0 h 136"/>
                <a:gd name="T56" fmla="*/ 7 w 103"/>
                <a:gd name="T57" fmla="*/ 0 h 136"/>
                <a:gd name="T58" fmla="*/ 2 w 103"/>
                <a:gd name="T59" fmla="*/ 2 h 136"/>
                <a:gd name="T60" fmla="*/ 0 w 103"/>
                <a:gd name="T61" fmla="*/ 2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3" h="136">
                  <a:moveTo>
                    <a:pt x="0" y="2"/>
                  </a:moveTo>
                  <a:lnTo>
                    <a:pt x="8" y="34"/>
                  </a:lnTo>
                  <a:lnTo>
                    <a:pt x="9" y="34"/>
                  </a:lnTo>
                  <a:lnTo>
                    <a:pt x="13" y="33"/>
                  </a:lnTo>
                  <a:lnTo>
                    <a:pt x="16" y="33"/>
                  </a:lnTo>
                  <a:lnTo>
                    <a:pt x="22" y="33"/>
                  </a:lnTo>
                  <a:lnTo>
                    <a:pt x="28" y="33"/>
                  </a:lnTo>
                  <a:lnTo>
                    <a:pt x="34" y="35"/>
                  </a:lnTo>
                  <a:lnTo>
                    <a:pt x="40" y="38"/>
                  </a:lnTo>
                  <a:lnTo>
                    <a:pt x="46" y="43"/>
                  </a:lnTo>
                  <a:lnTo>
                    <a:pt x="58" y="57"/>
                  </a:lnTo>
                  <a:lnTo>
                    <a:pt x="66" y="78"/>
                  </a:lnTo>
                  <a:lnTo>
                    <a:pt x="69" y="103"/>
                  </a:lnTo>
                  <a:lnTo>
                    <a:pt x="69" y="134"/>
                  </a:lnTo>
                  <a:lnTo>
                    <a:pt x="102" y="136"/>
                  </a:lnTo>
                  <a:lnTo>
                    <a:pt x="103" y="116"/>
                  </a:lnTo>
                  <a:lnTo>
                    <a:pt x="102" y="97"/>
                  </a:lnTo>
                  <a:lnTo>
                    <a:pt x="99" y="80"/>
                  </a:lnTo>
                  <a:lnTo>
                    <a:pt x="96" y="65"/>
                  </a:lnTo>
                  <a:lnTo>
                    <a:pt x="90" y="50"/>
                  </a:lnTo>
                  <a:lnTo>
                    <a:pt x="84" y="38"/>
                  </a:lnTo>
                  <a:lnTo>
                    <a:pt x="76" y="27"/>
                  </a:lnTo>
                  <a:lnTo>
                    <a:pt x="67" y="18"/>
                  </a:lnTo>
                  <a:lnTo>
                    <a:pt x="55" y="10"/>
                  </a:lnTo>
                  <a:lnTo>
                    <a:pt x="45" y="5"/>
                  </a:lnTo>
                  <a:lnTo>
                    <a:pt x="34" y="2"/>
                  </a:lnTo>
                  <a:lnTo>
                    <a:pt x="23" y="0"/>
                  </a:lnTo>
                  <a:lnTo>
                    <a:pt x="15" y="0"/>
                  </a:lnTo>
                  <a:lnTo>
                    <a:pt x="7" y="0"/>
                  </a:lnTo>
                  <a:lnTo>
                    <a:pt x="2" y="2"/>
                  </a:lnTo>
                  <a:lnTo>
                    <a:pt x="0"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grpSp>
      <p:grpSp>
        <p:nvGrpSpPr>
          <p:cNvPr id="191" name="Grupo 190"/>
          <p:cNvGrpSpPr/>
          <p:nvPr/>
        </p:nvGrpSpPr>
        <p:grpSpPr>
          <a:xfrm flipH="1">
            <a:off x="7524328" y="3327928"/>
            <a:ext cx="484213" cy="893464"/>
            <a:chOff x="3967163" y="4995863"/>
            <a:chExt cx="201613" cy="457200"/>
          </a:xfrm>
        </p:grpSpPr>
        <p:sp>
          <p:nvSpPr>
            <p:cNvPr id="199" name="Freeform 19"/>
            <p:cNvSpPr>
              <a:spLocks/>
            </p:cNvSpPr>
            <p:nvPr/>
          </p:nvSpPr>
          <p:spPr bwMode="auto">
            <a:xfrm>
              <a:off x="3967163" y="5192713"/>
              <a:ext cx="201613" cy="260350"/>
            </a:xfrm>
            <a:custGeom>
              <a:avLst/>
              <a:gdLst>
                <a:gd name="T0" fmla="*/ 48 w 253"/>
                <a:gd name="T1" fmla="*/ 11 h 328"/>
                <a:gd name="T2" fmla="*/ 50 w 253"/>
                <a:gd name="T3" fmla="*/ 49 h 328"/>
                <a:gd name="T4" fmla="*/ 27 w 253"/>
                <a:gd name="T5" fmla="*/ 119 h 328"/>
                <a:gd name="T6" fmla="*/ 10 w 253"/>
                <a:gd name="T7" fmla="*/ 161 h 328"/>
                <a:gd name="T8" fmla="*/ 1 w 253"/>
                <a:gd name="T9" fmla="*/ 203 h 328"/>
                <a:gd name="T10" fmla="*/ 0 w 253"/>
                <a:gd name="T11" fmla="*/ 242 h 328"/>
                <a:gd name="T12" fmla="*/ 6 w 253"/>
                <a:gd name="T13" fmla="*/ 278 h 328"/>
                <a:gd name="T14" fmla="*/ 12 w 253"/>
                <a:gd name="T15" fmla="*/ 293 h 328"/>
                <a:gd name="T16" fmla="*/ 21 w 253"/>
                <a:gd name="T17" fmla="*/ 304 h 328"/>
                <a:gd name="T18" fmla="*/ 31 w 253"/>
                <a:gd name="T19" fmla="*/ 314 h 328"/>
                <a:gd name="T20" fmla="*/ 42 w 253"/>
                <a:gd name="T21" fmla="*/ 321 h 328"/>
                <a:gd name="T22" fmla="*/ 58 w 253"/>
                <a:gd name="T23" fmla="*/ 327 h 328"/>
                <a:gd name="T24" fmla="*/ 74 w 253"/>
                <a:gd name="T25" fmla="*/ 328 h 328"/>
                <a:gd name="T26" fmla="*/ 89 w 253"/>
                <a:gd name="T27" fmla="*/ 327 h 328"/>
                <a:gd name="T28" fmla="*/ 103 w 253"/>
                <a:gd name="T29" fmla="*/ 323 h 328"/>
                <a:gd name="T30" fmla="*/ 119 w 253"/>
                <a:gd name="T31" fmla="*/ 311 h 328"/>
                <a:gd name="T32" fmla="*/ 132 w 253"/>
                <a:gd name="T33" fmla="*/ 296 h 328"/>
                <a:gd name="T34" fmla="*/ 143 w 253"/>
                <a:gd name="T35" fmla="*/ 275 h 328"/>
                <a:gd name="T36" fmla="*/ 149 w 253"/>
                <a:gd name="T37" fmla="*/ 250 h 328"/>
                <a:gd name="T38" fmla="*/ 162 w 253"/>
                <a:gd name="T39" fmla="*/ 217 h 328"/>
                <a:gd name="T40" fmla="*/ 181 w 253"/>
                <a:gd name="T41" fmla="*/ 200 h 328"/>
                <a:gd name="T42" fmla="*/ 200 w 253"/>
                <a:gd name="T43" fmla="*/ 199 h 328"/>
                <a:gd name="T44" fmla="*/ 220 w 253"/>
                <a:gd name="T45" fmla="*/ 204 h 328"/>
                <a:gd name="T46" fmla="*/ 234 w 253"/>
                <a:gd name="T47" fmla="*/ 211 h 328"/>
                <a:gd name="T48" fmla="*/ 239 w 253"/>
                <a:gd name="T49" fmla="*/ 215 h 328"/>
                <a:gd name="T50" fmla="*/ 251 w 253"/>
                <a:gd name="T51" fmla="*/ 195 h 328"/>
                <a:gd name="T52" fmla="*/ 237 w 253"/>
                <a:gd name="T53" fmla="*/ 186 h 328"/>
                <a:gd name="T54" fmla="*/ 214 w 253"/>
                <a:gd name="T55" fmla="*/ 177 h 328"/>
                <a:gd name="T56" fmla="*/ 185 w 253"/>
                <a:gd name="T57" fmla="*/ 175 h 328"/>
                <a:gd name="T58" fmla="*/ 163 w 253"/>
                <a:gd name="T59" fmla="*/ 182 h 328"/>
                <a:gd name="T60" fmla="*/ 148 w 253"/>
                <a:gd name="T61" fmla="*/ 194 h 328"/>
                <a:gd name="T62" fmla="*/ 138 w 253"/>
                <a:gd name="T63" fmla="*/ 211 h 328"/>
                <a:gd name="T64" fmla="*/ 130 w 253"/>
                <a:gd name="T65" fmla="*/ 233 h 328"/>
                <a:gd name="T66" fmla="*/ 121 w 253"/>
                <a:gd name="T67" fmla="*/ 265 h 328"/>
                <a:gd name="T68" fmla="*/ 104 w 253"/>
                <a:gd name="T69" fmla="*/ 293 h 328"/>
                <a:gd name="T70" fmla="*/ 87 w 253"/>
                <a:gd name="T71" fmla="*/ 303 h 328"/>
                <a:gd name="T72" fmla="*/ 74 w 253"/>
                <a:gd name="T73" fmla="*/ 304 h 328"/>
                <a:gd name="T74" fmla="*/ 64 w 253"/>
                <a:gd name="T75" fmla="*/ 303 h 328"/>
                <a:gd name="T76" fmla="*/ 56 w 253"/>
                <a:gd name="T77" fmla="*/ 301 h 328"/>
                <a:gd name="T78" fmla="*/ 46 w 253"/>
                <a:gd name="T79" fmla="*/ 295 h 328"/>
                <a:gd name="T80" fmla="*/ 34 w 253"/>
                <a:gd name="T81" fmla="*/ 280 h 328"/>
                <a:gd name="T82" fmla="*/ 24 w 253"/>
                <a:gd name="T83" fmla="*/ 240 h 328"/>
                <a:gd name="T84" fmla="*/ 33 w 253"/>
                <a:gd name="T85" fmla="*/ 167 h 328"/>
                <a:gd name="T86" fmla="*/ 59 w 253"/>
                <a:gd name="T87" fmla="*/ 105 h 328"/>
                <a:gd name="T88" fmla="*/ 72 w 253"/>
                <a:gd name="T89" fmla="*/ 66 h 328"/>
                <a:gd name="T90" fmla="*/ 74 w 253"/>
                <a:gd name="T91" fmla="*/ 36 h 328"/>
                <a:gd name="T92" fmla="*/ 73 w 253"/>
                <a:gd name="T93" fmla="*/ 14 h 328"/>
                <a:gd name="T94" fmla="*/ 70 w 253"/>
                <a:gd name="T95" fmla="*/ 0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53" h="328">
                  <a:moveTo>
                    <a:pt x="47" y="5"/>
                  </a:moveTo>
                  <a:lnTo>
                    <a:pt x="48" y="11"/>
                  </a:lnTo>
                  <a:lnTo>
                    <a:pt x="50" y="27"/>
                  </a:lnTo>
                  <a:lnTo>
                    <a:pt x="50" y="49"/>
                  </a:lnTo>
                  <a:lnTo>
                    <a:pt x="43" y="78"/>
                  </a:lnTo>
                  <a:lnTo>
                    <a:pt x="27" y="119"/>
                  </a:lnTo>
                  <a:lnTo>
                    <a:pt x="18" y="139"/>
                  </a:lnTo>
                  <a:lnTo>
                    <a:pt x="10" y="161"/>
                  </a:lnTo>
                  <a:lnTo>
                    <a:pt x="4" y="182"/>
                  </a:lnTo>
                  <a:lnTo>
                    <a:pt x="1" y="203"/>
                  </a:lnTo>
                  <a:lnTo>
                    <a:pt x="0" y="223"/>
                  </a:lnTo>
                  <a:lnTo>
                    <a:pt x="0" y="242"/>
                  </a:lnTo>
                  <a:lnTo>
                    <a:pt x="2" y="260"/>
                  </a:lnTo>
                  <a:lnTo>
                    <a:pt x="6" y="278"/>
                  </a:lnTo>
                  <a:lnTo>
                    <a:pt x="9" y="286"/>
                  </a:lnTo>
                  <a:lnTo>
                    <a:pt x="12" y="293"/>
                  </a:lnTo>
                  <a:lnTo>
                    <a:pt x="17" y="298"/>
                  </a:lnTo>
                  <a:lnTo>
                    <a:pt x="21" y="304"/>
                  </a:lnTo>
                  <a:lnTo>
                    <a:pt x="26" y="310"/>
                  </a:lnTo>
                  <a:lnTo>
                    <a:pt x="31" y="314"/>
                  </a:lnTo>
                  <a:lnTo>
                    <a:pt x="36" y="318"/>
                  </a:lnTo>
                  <a:lnTo>
                    <a:pt x="42" y="321"/>
                  </a:lnTo>
                  <a:lnTo>
                    <a:pt x="50" y="325"/>
                  </a:lnTo>
                  <a:lnTo>
                    <a:pt x="58" y="327"/>
                  </a:lnTo>
                  <a:lnTo>
                    <a:pt x="66" y="328"/>
                  </a:lnTo>
                  <a:lnTo>
                    <a:pt x="74" y="328"/>
                  </a:lnTo>
                  <a:lnTo>
                    <a:pt x="81" y="328"/>
                  </a:lnTo>
                  <a:lnTo>
                    <a:pt x="89" y="327"/>
                  </a:lnTo>
                  <a:lnTo>
                    <a:pt x="96" y="325"/>
                  </a:lnTo>
                  <a:lnTo>
                    <a:pt x="103" y="323"/>
                  </a:lnTo>
                  <a:lnTo>
                    <a:pt x="111" y="318"/>
                  </a:lnTo>
                  <a:lnTo>
                    <a:pt x="119" y="311"/>
                  </a:lnTo>
                  <a:lnTo>
                    <a:pt x="126" y="304"/>
                  </a:lnTo>
                  <a:lnTo>
                    <a:pt x="132" y="296"/>
                  </a:lnTo>
                  <a:lnTo>
                    <a:pt x="138" y="286"/>
                  </a:lnTo>
                  <a:lnTo>
                    <a:pt x="143" y="275"/>
                  </a:lnTo>
                  <a:lnTo>
                    <a:pt x="146" y="263"/>
                  </a:lnTo>
                  <a:lnTo>
                    <a:pt x="149" y="250"/>
                  </a:lnTo>
                  <a:lnTo>
                    <a:pt x="155" y="232"/>
                  </a:lnTo>
                  <a:lnTo>
                    <a:pt x="162" y="217"/>
                  </a:lnTo>
                  <a:lnTo>
                    <a:pt x="170" y="206"/>
                  </a:lnTo>
                  <a:lnTo>
                    <a:pt x="181" y="200"/>
                  </a:lnTo>
                  <a:lnTo>
                    <a:pt x="191" y="198"/>
                  </a:lnTo>
                  <a:lnTo>
                    <a:pt x="200" y="199"/>
                  </a:lnTo>
                  <a:lnTo>
                    <a:pt x="211" y="200"/>
                  </a:lnTo>
                  <a:lnTo>
                    <a:pt x="220" y="204"/>
                  </a:lnTo>
                  <a:lnTo>
                    <a:pt x="228" y="207"/>
                  </a:lnTo>
                  <a:lnTo>
                    <a:pt x="234" y="211"/>
                  </a:lnTo>
                  <a:lnTo>
                    <a:pt x="238" y="214"/>
                  </a:lnTo>
                  <a:lnTo>
                    <a:pt x="239" y="215"/>
                  </a:lnTo>
                  <a:lnTo>
                    <a:pt x="253" y="196"/>
                  </a:lnTo>
                  <a:lnTo>
                    <a:pt x="251" y="195"/>
                  </a:lnTo>
                  <a:lnTo>
                    <a:pt x="245" y="190"/>
                  </a:lnTo>
                  <a:lnTo>
                    <a:pt x="237" y="186"/>
                  </a:lnTo>
                  <a:lnTo>
                    <a:pt x="227" y="181"/>
                  </a:lnTo>
                  <a:lnTo>
                    <a:pt x="214" y="177"/>
                  </a:lnTo>
                  <a:lnTo>
                    <a:pt x="200" y="175"/>
                  </a:lnTo>
                  <a:lnTo>
                    <a:pt x="185" y="175"/>
                  </a:lnTo>
                  <a:lnTo>
                    <a:pt x="171" y="179"/>
                  </a:lnTo>
                  <a:lnTo>
                    <a:pt x="163" y="182"/>
                  </a:lnTo>
                  <a:lnTo>
                    <a:pt x="155" y="188"/>
                  </a:lnTo>
                  <a:lnTo>
                    <a:pt x="148" y="194"/>
                  </a:lnTo>
                  <a:lnTo>
                    <a:pt x="143" y="202"/>
                  </a:lnTo>
                  <a:lnTo>
                    <a:pt x="138" y="211"/>
                  </a:lnTo>
                  <a:lnTo>
                    <a:pt x="133" y="221"/>
                  </a:lnTo>
                  <a:lnTo>
                    <a:pt x="130" y="233"/>
                  </a:lnTo>
                  <a:lnTo>
                    <a:pt x="126" y="245"/>
                  </a:lnTo>
                  <a:lnTo>
                    <a:pt x="121" y="265"/>
                  </a:lnTo>
                  <a:lnTo>
                    <a:pt x="114" y="281"/>
                  </a:lnTo>
                  <a:lnTo>
                    <a:pt x="104" y="293"/>
                  </a:lnTo>
                  <a:lnTo>
                    <a:pt x="93" y="301"/>
                  </a:lnTo>
                  <a:lnTo>
                    <a:pt x="87" y="303"/>
                  </a:lnTo>
                  <a:lnTo>
                    <a:pt x="80" y="304"/>
                  </a:lnTo>
                  <a:lnTo>
                    <a:pt x="74" y="304"/>
                  </a:lnTo>
                  <a:lnTo>
                    <a:pt x="70" y="304"/>
                  </a:lnTo>
                  <a:lnTo>
                    <a:pt x="64" y="303"/>
                  </a:lnTo>
                  <a:lnTo>
                    <a:pt x="59" y="302"/>
                  </a:lnTo>
                  <a:lnTo>
                    <a:pt x="56" y="301"/>
                  </a:lnTo>
                  <a:lnTo>
                    <a:pt x="53" y="299"/>
                  </a:lnTo>
                  <a:lnTo>
                    <a:pt x="46" y="295"/>
                  </a:lnTo>
                  <a:lnTo>
                    <a:pt x="39" y="288"/>
                  </a:lnTo>
                  <a:lnTo>
                    <a:pt x="34" y="280"/>
                  </a:lnTo>
                  <a:lnTo>
                    <a:pt x="30" y="270"/>
                  </a:lnTo>
                  <a:lnTo>
                    <a:pt x="24" y="240"/>
                  </a:lnTo>
                  <a:lnTo>
                    <a:pt x="25" y="204"/>
                  </a:lnTo>
                  <a:lnTo>
                    <a:pt x="33" y="167"/>
                  </a:lnTo>
                  <a:lnTo>
                    <a:pt x="48" y="129"/>
                  </a:lnTo>
                  <a:lnTo>
                    <a:pt x="59" y="105"/>
                  </a:lnTo>
                  <a:lnTo>
                    <a:pt x="66" y="84"/>
                  </a:lnTo>
                  <a:lnTo>
                    <a:pt x="72" y="66"/>
                  </a:lnTo>
                  <a:lnTo>
                    <a:pt x="74" y="50"/>
                  </a:lnTo>
                  <a:lnTo>
                    <a:pt x="74" y="36"/>
                  </a:lnTo>
                  <a:lnTo>
                    <a:pt x="74" y="24"/>
                  </a:lnTo>
                  <a:lnTo>
                    <a:pt x="73" y="14"/>
                  </a:lnTo>
                  <a:lnTo>
                    <a:pt x="71" y="6"/>
                  </a:lnTo>
                  <a:lnTo>
                    <a:pt x="70" y="0"/>
                  </a:lnTo>
                  <a:lnTo>
                    <a:pt x="47"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200" name="Freeform 20"/>
            <p:cNvSpPr>
              <a:spLocks/>
            </p:cNvSpPr>
            <p:nvPr/>
          </p:nvSpPr>
          <p:spPr bwMode="auto">
            <a:xfrm>
              <a:off x="3975100" y="5091113"/>
              <a:ext cx="88900" cy="112713"/>
            </a:xfrm>
            <a:custGeom>
              <a:avLst/>
              <a:gdLst>
                <a:gd name="T0" fmla="*/ 96 w 112"/>
                <a:gd name="T1" fmla="*/ 0 h 142"/>
                <a:gd name="T2" fmla="*/ 0 w 112"/>
                <a:gd name="T3" fmla="*/ 0 h 142"/>
                <a:gd name="T4" fmla="*/ 0 w 112"/>
                <a:gd name="T5" fmla="*/ 142 h 142"/>
                <a:gd name="T6" fmla="*/ 112 w 112"/>
                <a:gd name="T7" fmla="*/ 142 h 142"/>
                <a:gd name="T8" fmla="*/ 112 w 112"/>
                <a:gd name="T9" fmla="*/ 0 h 142"/>
                <a:gd name="T10" fmla="*/ 96 w 112"/>
                <a:gd name="T11" fmla="*/ 0 h 142"/>
              </a:gdLst>
              <a:ahLst/>
              <a:cxnLst>
                <a:cxn ang="0">
                  <a:pos x="T0" y="T1"/>
                </a:cxn>
                <a:cxn ang="0">
                  <a:pos x="T2" y="T3"/>
                </a:cxn>
                <a:cxn ang="0">
                  <a:pos x="T4" y="T5"/>
                </a:cxn>
                <a:cxn ang="0">
                  <a:pos x="T6" y="T7"/>
                </a:cxn>
                <a:cxn ang="0">
                  <a:pos x="T8" y="T9"/>
                </a:cxn>
                <a:cxn ang="0">
                  <a:pos x="T10" y="T11"/>
                </a:cxn>
              </a:cxnLst>
              <a:rect l="0" t="0" r="r" b="b"/>
              <a:pathLst>
                <a:path w="112" h="142">
                  <a:moveTo>
                    <a:pt x="96" y="0"/>
                  </a:moveTo>
                  <a:lnTo>
                    <a:pt x="0" y="0"/>
                  </a:lnTo>
                  <a:lnTo>
                    <a:pt x="0" y="142"/>
                  </a:lnTo>
                  <a:lnTo>
                    <a:pt x="112" y="142"/>
                  </a:lnTo>
                  <a:lnTo>
                    <a:pt x="112" y="0"/>
                  </a:lnTo>
                  <a:lnTo>
                    <a:pt x="9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201" name="Freeform 21"/>
            <p:cNvSpPr>
              <a:spLocks/>
            </p:cNvSpPr>
            <p:nvPr/>
          </p:nvSpPr>
          <p:spPr bwMode="auto">
            <a:xfrm>
              <a:off x="4002088" y="5116513"/>
              <a:ext cx="36513" cy="61913"/>
            </a:xfrm>
            <a:custGeom>
              <a:avLst/>
              <a:gdLst>
                <a:gd name="T0" fmla="*/ 47 w 47"/>
                <a:gd name="T1" fmla="*/ 0 h 77"/>
                <a:gd name="T2" fmla="*/ 47 w 47"/>
                <a:gd name="T3" fmla="*/ 17 h 77"/>
                <a:gd name="T4" fmla="*/ 47 w 47"/>
                <a:gd name="T5" fmla="*/ 38 h 77"/>
                <a:gd name="T6" fmla="*/ 47 w 47"/>
                <a:gd name="T7" fmla="*/ 59 h 77"/>
                <a:gd name="T8" fmla="*/ 47 w 47"/>
                <a:gd name="T9" fmla="*/ 77 h 77"/>
                <a:gd name="T10" fmla="*/ 42 w 47"/>
                <a:gd name="T11" fmla="*/ 77 h 77"/>
                <a:gd name="T12" fmla="*/ 36 w 47"/>
                <a:gd name="T13" fmla="*/ 77 h 77"/>
                <a:gd name="T14" fmla="*/ 30 w 47"/>
                <a:gd name="T15" fmla="*/ 77 h 77"/>
                <a:gd name="T16" fmla="*/ 24 w 47"/>
                <a:gd name="T17" fmla="*/ 77 h 77"/>
                <a:gd name="T18" fmla="*/ 17 w 47"/>
                <a:gd name="T19" fmla="*/ 77 h 77"/>
                <a:gd name="T20" fmla="*/ 12 w 47"/>
                <a:gd name="T21" fmla="*/ 77 h 77"/>
                <a:gd name="T22" fmla="*/ 6 w 47"/>
                <a:gd name="T23" fmla="*/ 77 h 77"/>
                <a:gd name="T24" fmla="*/ 0 w 47"/>
                <a:gd name="T25" fmla="*/ 77 h 77"/>
                <a:gd name="T26" fmla="*/ 0 w 47"/>
                <a:gd name="T27" fmla="*/ 59 h 77"/>
                <a:gd name="T28" fmla="*/ 0 w 47"/>
                <a:gd name="T29" fmla="*/ 38 h 77"/>
                <a:gd name="T30" fmla="*/ 0 w 47"/>
                <a:gd name="T31" fmla="*/ 17 h 77"/>
                <a:gd name="T32" fmla="*/ 0 w 47"/>
                <a:gd name="T33" fmla="*/ 0 h 77"/>
                <a:gd name="T34" fmla="*/ 6 w 47"/>
                <a:gd name="T35" fmla="*/ 0 h 77"/>
                <a:gd name="T36" fmla="*/ 12 w 47"/>
                <a:gd name="T37" fmla="*/ 0 h 77"/>
                <a:gd name="T38" fmla="*/ 17 w 47"/>
                <a:gd name="T39" fmla="*/ 0 h 77"/>
                <a:gd name="T40" fmla="*/ 24 w 47"/>
                <a:gd name="T41" fmla="*/ 0 h 77"/>
                <a:gd name="T42" fmla="*/ 30 w 47"/>
                <a:gd name="T43" fmla="*/ 0 h 77"/>
                <a:gd name="T44" fmla="*/ 36 w 47"/>
                <a:gd name="T45" fmla="*/ 0 h 77"/>
                <a:gd name="T46" fmla="*/ 42 w 47"/>
                <a:gd name="T47" fmla="*/ 0 h 77"/>
                <a:gd name="T48" fmla="*/ 47 w 47"/>
                <a:gd name="T49"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7" h="77">
                  <a:moveTo>
                    <a:pt x="47" y="0"/>
                  </a:moveTo>
                  <a:lnTo>
                    <a:pt x="47" y="17"/>
                  </a:lnTo>
                  <a:lnTo>
                    <a:pt x="47" y="38"/>
                  </a:lnTo>
                  <a:lnTo>
                    <a:pt x="47" y="59"/>
                  </a:lnTo>
                  <a:lnTo>
                    <a:pt x="47" y="77"/>
                  </a:lnTo>
                  <a:lnTo>
                    <a:pt x="42" y="77"/>
                  </a:lnTo>
                  <a:lnTo>
                    <a:pt x="36" y="77"/>
                  </a:lnTo>
                  <a:lnTo>
                    <a:pt x="30" y="77"/>
                  </a:lnTo>
                  <a:lnTo>
                    <a:pt x="24" y="77"/>
                  </a:lnTo>
                  <a:lnTo>
                    <a:pt x="17" y="77"/>
                  </a:lnTo>
                  <a:lnTo>
                    <a:pt x="12" y="77"/>
                  </a:lnTo>
                  <a:lnTo>
                    <a:pt x="6" y="77"/>
                  </a:lnTo>
                  <a:lnTo>
                    <a:pt x="0" y="77"/>
                  </a:lnTo>
                  <a:lnTo>
                    <a:pt x="0" y="59"/>
                  </a:lnTo>
                  <a:lnTo>
                    <a:pt x="0" y="38"/>
                  </a:lnTo>
                  <a:lnTo>
                    <a:pt x="0" y="17"/>
                  </a:lnTo>
                  <a:lnTo>
                    <a:pt x="0" y="0"/>
                  </a:lnTo>
                  <a:lnTo>
                    <a:pt x="6" y="0"/>
                  </a:lnTo>
                  <a:lnTo>
                    <a:pt x="12" y="0"/>
                  </a:lnTo>
                  <a:lnTo>
                    <a:pt x="17" y="0"/>
                  </a:lnTo>
                  <a:lnTo>
                    <a:pt x="24" y="0"/>
                  </a:lnTo>
                  <a:lnTo>
                    <a:pt x="30" y="0"/>
                  </a:lnTo>
                  <a:lnTo>
                    <a:pt x="36" y="0"/>
                  </a:lnTo>
                  <a:lnTo>
                    <a:pt x="42" y="0"/>
                  </a:lnTo>
                  <a:lnTo>
                    <a:pt x="47" y="0"/>
                  </a:lnTo>
                  <a:close/>
                </a:path>
              </a:pathLst>
            </a:custGeom>
            <a:solidFill>
              <a:srgbClr val="FF0000"/>
            </a:solidFill>
            <a:ln>
              <a:noFill/>
            </a:ln>
          </p:spPr>
          <p:txBody>
            <a:bodyPr vert="horz" wrap="square" lIns="91440" tIns="45720" rIns="91440" bIns="45720" numCol="1" anchor="t" anchorCtr="0" compatLnSpc="1">
              <a:prstTxWarp prst="textNoShape">
                <a:avLst/>
              </a:prstTxWarp>
            </a:bodyPr>
            <a:lstStyle/>
            <a:p>
              <a:endParaRPr lang="pt-BR"/>
            </a:p>
          </p:txBody>
        </p:sp>
        <p:sp>
          <p:nvSpPr>
            <p:cNvPr id="202" name="Freeform 22"/>
            <p:cNvSpPr>
              <a:spLocks/>
            </p:cNvSpPr>
            <p:nvPr/>
          </p:nvSpPr>
          <p:spPr bwMode="auto">
            <a:xfrm>
              <a:off x="3971925" y="4995863"/>
              <a:ext cx="80963" cy="107950"/>
            </a:xfrm>
            <a:custGeom>
              <a:avLst/>
              <a:gdLst>
                <a:gd name="T0" fmla="*/ 0 w 103"/>
                <a:gd name="T1" fmla="*/ 2 h 136"/>
                <a:gd name="T2" fmla="*/ 8 w 103"/>
                <a:gd name="T3" fmla="*/ 34 h 136"/>
                <a:gd name="T4" fmla="*/ 9 w 103"/>
                <a:gd name="T5" fmla="*/ 34 h 136"/>
                <a:gd name="T6" fmla="*/ 13 w 103"/>
                <a:gd name="T7" fmla="*/ 33 h 136"/>
                <a:gd name="T8" fmla="*/ 16 w 103"/>
                <a:gd name="T9" fmla="*/ 33 h 136"/>
                <a:gd name="T10" fmla="*/ 22 w 103"/>
                <a:gd name="T11" fmla="*/ 33 h 136"/>
                <a:gd name="T12" fmla="*/ 28 w 103"/>
                <a:gd name="T13" fmla="*/ 33 h 136"/>
                <a:gd name="T14" fmla="*/ 34 w 103"/>
                <a:gd name="T15" fmla="*/ 35 h 136"/>
                <a:gd name="T16" fmla="*/ 40 w 103"/>
                <a:gd name="T17" fmla="*/ 38 h 136"/>
                <a:gd name="T18" fmla="*/ 46 w 103"/>
                <a:gd name="T19" fmla="*/ 43 h 136"/>
                <a:gd name="T20" fmla="*/ 58 w 103"/>
                <a:gd name="T21" fmla="*/ 57 h 136"/>
                <a:gd name="T22" fmla="*/ 66 w 103"/>
                <a:gd name="T23" fmla="*/ 78 h 136"/>
                <a:gd name="T24" fmla="*/ 69 w 103"/>
                <a:gd name="T25" fmla="*/ 103 h 136"/>
                <a:gd name="T26" fmla="*/ 69 w 103"/>
                <a:gd name="T27" fmla="*/ 134 h 136"/>
                <a:gd name="T28" fmla="*/ 102 w 103"/>
                <a:gd name="T29" fmla="*/ 136 h 136"/>
                <a:gd name="T30" fmla="*/ 103 w 103"/>
                <a:gd name="T31" fmla="*/ 116 h 136"/>
                <a:gd name="T32" fmla="*/ 102 w 103"/>
                <a:gd name="T33" fmla="*/ 97 h 136"/>
                <a:gd name="T34" fmla="*/ 99 w 103"/>
                <a:gd name="T35" fmla="*/ 80 h 136"/>
                <a:gd name="T36" fmla="*/ 96 w 103"/>
                <a:gd name="T37" fmla="*/ 65 h 136"/>
                <a:gd name="T38" fmla="*/ 90 w 103"/>
                <a:gd name="T39" fmla="*/ 50 h 136"/>
                <a:gd name="T40" fmla="*/ 84 w 103"/>
                <a:gd name="T41" fmla="*/ 38 h 136"/>
                <a:gd name="T42" fmla="*/ 76 w 103"/>
                <a:gd name="T43" fmla="*/ 27 h 136"/>
                <a:gd name="T44" fmla="*/ 67 w 103"/>
                <a:gd name="T45" fmla="*/ 18 h 136"/>
                <a:gd name="T46" fmla="*/ 55 w 103"/>
                <a:gd name="T47" fmla="*/ 10 h 136"/>
                <a:gd name="T48" fmla="*/ 45 w 103"/>
                <a:gd name="T49" fmla="*/ 5 h 136"/>
                <a:gd name="T50" fmla="*/ 34 w 103"/>
                <a:gd name="T51" fmla="*/ 2 h 136"/>
                <a:gd name="T52" fmla="*/ 23 w 103"/>
                <a:gd name="T53" fmla="*/ 0 h 136"/>
                <a:gd name="T54" fmla="*/ 15 w 103"/>
                <a:gd name="T55" fmla="*/ 0 h 136"/>
                <a:gd name="T56" fmla="*/ 7 w 103"/>
                <a:gd name="T57" fmla="*/ 0 h 136"/>
                <a:gd name="T58" fmla="*/ 2 w 103"/>
                <a:gd name="T59" fmla="*/ 2 h 136"/>
                <a:gd name="T60" fmla="*/ 0 w 103"/>
                <a:gd name="T61" fmla="*/ 2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3" h="136">
                  <a:moveTo>
                    <a:pt x="0" y="2"/>
                  </a:moveTo>
                  <a:lnTo>
                    <a:pt x="8" y="34"/>
                  </a:lnTo>
                  <a:lnTo>
                    <a:pt x="9" y="34"/>
                  </a:lnTo>
                  <a:lnTo>
                    <a:pt x="13" y="33"/>
                  </a:lnTo>
                  <a:lnTo>
                    <a:pt x="16" y="33"/>
                  </a:lnTo>
                  <a:lnTo>
                    <a:pt x="22" y="33"/>
                  </a:lnTo>
                  <a:lnTo>
                    <a:pt x="28" y="33"/>
                  </a:lnTo>
                  <a:lnTo>
                    <a:pt x="34" y="35"/>
                  </a:lnTo>
                  <a:lnTo>
                    <a:pt x="40" y="38"/>
                  </a:lnTo>
                  <a:lnTo>
                    <a:pt x="46" y="43"/>
                  </a:lnTo>
                  <a:lnTo>
                    <a:pt x="58" y="57"/>
                  </a:lnTo>
                  <a:lnTo>
                    <a:pt x="66" y="78"/>
                  </a:lnTo>
                  <a:lnTo>
                    <a:pt x="69" y="103"/>
                  </a:lnTo>
                  <a:lnTo>
                    <a:pt x="69" y="134"/>
                  </a:lnTo>
                  <a:lnTo>
                    <a:pt x="102" y="136"/>
                  </a:lnTo>
                  <a:lnTo>
                    <a:pt x="103" y="116"/>
                  </a:lnTo>
                  <a:lnTo>
                    <a:pt x="102" y="97"/>
                  </a:lnTo>
                  <a:lnTo>
                    <a:pt x="99" y="80"/>
                  </a:lnTo>
                  <a:lnTo>
                    <a:pt x="96" y="65"/>
                  </a:lnTo>
                  <a:lnTo>
                    <a:pt x="90" y="50"/>
                  </a:lnTo>
                  <a:lnTo>
                    <a:pt x="84" y="38"/>
                  </a:lnTo>
                  <a:lnTo>
                    <a:pt x="76" y="27"/>
                  </a:lnTo>
                  <a:lnTo>
                    <a:pt x="67" y="18"/>
                  </a:lnTo>
                  <a:lnTo>
                    <a:pt x="55" y="10"/>
                  </a:lnTo>
                  <a:lnTo>
                    <a:pt x="45" y="5"/>
                  </a:lnTo>
                  <a:lnTo>
                    <a:pt x="34" y="2"/>
                  </a:lnTo>
                  <a:lnTo>
                    <a:pt x="23" y="0"/>
                  </a:lnTo>
                  <a:lnTo>
                    <a:pt x="15" y="0"/>
                  </a:lnTo>
                  <a:lnTo>
                    <a:pt x="7" y="0"/>
                  </a:lnTo>
                  <a:lnTo>
                    <a:pt x="2" y="2"/>
                  </a:lnTo>
                  <a:lnTo>
                    <a:pt x="0"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grpSp>
      <p:grpSp>
        <p:nvGrpSpPr>
          <p:cNvPr id="192" name="Grupo 191"/>
          <p:cNvGrpSpPr/>
          <p:nvPr/>
        </p:nvGrpSpPr>
        <p:grpSpPr>
          <a:xfrm flipH="1">
            <a:off x="7525608" y="2046462"/>
            <a:ext cx="504056" cy="893465"/>
            <a:chOff x="4499992" y="5387405"/>
            <a:chExt cx="201613" cy="457200"/>
          </a:xfrm>
        </p:grpSpPr>
        <p:sp>
          <p:nvSpPr>
            <p:cNvPr id="195" name="Freeform 19"/>
            <p:cNvSpPr>
              <a:spLocks/>
            </p:cNvSpPr>
            <p:nvPr/>
          </p:nvSpPr>
          <p:spPr bwMode="auto">
            <a:xfrm>
              <a:off x="4499992" y="5584255"/>
              <a:ext cx="201613" cy="260350"/>
            </a:xfrm>
            <a:custGeom>
              <a:avLst/>
              <a:gdLst>
                <a:gd name="T0" fmla="*/ 48 w 253"/>
                <a:gd name="T1" fmla="*/ 11 h 328"/>
                <a:gd name="T2" fmla="*/ 50 w 253"/>
                <a:gd name="T3" fmla="*/ 49 h 328"/>
                <a:gd name="T4" fmla="*/ 27 w 253"/>
                <a:gd name="T5" fmla="*/ 119 h 328"/>
                <a:gd name="T6" fmla="*/ 10 w 253"/>
                <a:gd name="T7" fmla="*/ 161 h 328"/>
                <a:gd name="T8" fmla="*/ 1 w 253"/>
                <a:gd name="T9" fmla="*/ 203 h 328"/>
                <a:gd name="T10" fmla="*/ 0 w 253"/>
                <a:gd name="T11" fmla="*/ 242 h 328"/>
                <a:gd name="T12" fmla="*/ 6 w 253"/>
                <a:gd name="T13" fmla="*/ 278 h 328"/>
                <a:gd name="T14" fmla="*/ 12 w 253"/>
                <a:gd name="T15" fmla="*/ 293 h 328"/>
                <a:gd name="T16" fmla="*/ 21 w 253"/>
                <a:gd name="T17" fmla="*/ 304 h 328"/>
                <a:gd name="T18" fmla="*/ 31 w 253"/>
                <a:gd name="T19" fmla="*/ 314 h 328"/>
                <a:gd name="T20" fmla="*/ 42 w 253"/>
                <a:gd name="T21" fmla="*/ 321 h 328"/>
                <a:gd name="T22" fmla="*/ 58 w 253"/>
                <a:gd name="T23" fmla="*/ 327 h 328"/>
                <a:gd name="T24" fmla="*/ 74 w 253"/>
                <a:gd name="T25" fmla="*/ 328 h 328"/>
                <a:gd name="T26" fmla="*/ 89 w 253"/>
                <a:gd name="T27" fmla="*/ 327 h 328"/>
                <a:gd name="T28" fmla="*/ 103 w 253"/>
                <a:gd name="T29" fmla="*/ 323 h 328"/>
                <a:gd name="T30" fmla="*/ 119 w 253"/>
                <a:gd name="T31" fmla="*/ 311 h 328"/>
                <a:gd name="T32" fmla="*/ 132 w 253"/>
                <a:gd name="T33" fmla="*/ 296 h 328"/>
                <a:gd name="T34" fmla="*/ 143 w 253"/>
                <a:gd name="T35" fmla="*/ 275 h 328"/>
                <a:gd name="T36" fmla="*/ 149 w 253"/>
                <a:gd name="T37" fmla="*/ 250 h 328"/>
                <a:gd name="T38" fmla="*/ 162 w 253"/>
                <a:gd name="T39" fmla="*/ 217 h 328"/>
                <a:gd name="T40" fmla="*/ 181 w 253"/>
                <a:gd name="T41" fmla="*/ 200 h 328"/>
                <a:gd name="T42" fmla="*/ 200 w 253"/>
                <a:gd name="T43" fmla="*/ 199 h 328"/>
                <a:gd name="T44" fmla="*/ 220 w 253"/>
                <a:gd name="T45" fmla="*/ 204 h 328"/>
                <a:gd name="T46" fmla="*/ 234 w 253"/>
                <a:gd name="T47" fmla="*/ 211 h 328"/>
                <a:gd name="T48" fmla="*/ 239 w 253"/>
                <a:gd name="T49" fmla="*/ 215 h 328"/>
                <a:gd name="T50" fmla="*/ 251 w 253"/>
                <a:gd name="T51" fmla="*/ 195 h 328"/>
                <a:gd name="T52" fmla="*/ 237 w 253"/>
                <a:gd name="T53" fmla="*/ 186 h 328"/>
                <a:gd name="T54" fmla="*/ 214 w 253"/>
                <a:gd name="T55" fmla="*/ 177 h 328"/>
                <a:gd name="T56" fmla="*/ 185 w 253"/>
                <a:gd name="T57" fmla="*/ 175 h 328"/>
                <a:gd name="T58" fmla="*/ 163 w 253"/>
                <a:gd name="T59" fmla="*/ 182 h 328"/>
                <a:gd name="T60" fmla="*/ 148 w 253"/>
                <a:gd name="T61" fmla="*/ 194 h 328"/>
                <a:gd name="T62" fmla="*/ 138 w 253"/>
                <a:gd name="T63" fmla="*/ 211 h 328"/>
                <a:gd name="T64" fmla="*/ 130 w 253"/>
                <a:gd name="T65" fmla="*/ 233 h 328"/>
                <a:gd name="T66" fmla="*/ 121 w 253"/>
                <a:gd name="T67" fmla="*/ 265 h 328"/>
                <a:gd name="T68" fmla="*/ 104 w 253"/>
                <a:gd name="T69" fmla="*/ 293 h 328"/>
                <a:gd name="T70" fmla="*/ 87 w 253"/>
                <a:gd name="T71" fmla="*/ 303 h 328"/>
                <a:gd name="T72" fmla="*/ 74 w 253"/>
                <a:gd name="T73" fmla="*/ 304 h 328"/>
                <a:gd name="T74" fmla="*/ 64 w 253"/>
                <a:gd name="T75" fmla="*/ 303 h 328"/>
                <a:gd name="T76" fmla="*/ 56 w 253"/>
                <a:gd name="T77" fmla="*/ 301 h 328"/>
                <a:gd name="T78" fmla="*/ 46 w 253"/>
                <a:gd name="T79" fmla="*/ 295 h 328"/>
                <a:gd name="T80" fmla="*/ 34 w 253"/>
                <a:gd name="T81" fmla="*/ 280 h 328"/>
                <a:gd name="T82" fmla="*/ 24 w 253"/>
                <a:gd name="T83" fmla="*/ 240 h 328"/>
                <a:gd name="T84" fmla="*/ 33 w 253"/>
                <a:gd name="T85" fmla="*/ 167 h 328"/>
                <a:gd name="T86" fmla="*/ 59 w 253"/>
                <a:gd name="T87" fmla="*/ 105 h 328"/>
                <a:gd name="T88" fmla="*/ 72 w 253"/>
                <a:gd name="T89" fmla="*/ 66 h 328"/>
                <a:gd name="T90" fmla="*/ 74 w 253"/>
                <a:gd name="T91" fmla="*/ 36 h 328"/>
                <a:gd name="T92" fmla="*/ 73 w 253"/>
                <a:gd name="T93" fmla="*/ 14 h 328"/>
                <a:gd name="T94" fmla="*/ 70 w 253"/>
                <a:gd name="T95" fmla="*/ 0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53" h="328">
                  <a:moveTo>
                    <a:pt x="47" y="5"/>
                  </a:moveTo>
                  <a:lnTo>
                    <a:pt x="48" y="11"/>
                  </a:lnTo>
                  <a:lnTo>
                    <a:pt x="50" y="27"/>
                  </a:lnTo>
                  <a:lnTo>
                    <a:pt x="50" y="49"/>
                  </a:lnTo>
                  <a:lnTo>
                    <a:pt x="43" y="78"/>
                  </a:lnTo>
                  <a:lnTo>
                    <a:pt x="27" y="119"/>
                  </a:lnTo>
                  <a:lnTo>
                    <a:pt x="18" y="139"/>
                  </a:lnTo>
                  <a:lnTo>
                    <a:pt x="10" y="161"/>
                  </a:lnTo>
                  <a:lnTo>
                    <a:pt x="4" y="182"/>
                  </a:lnTo>
                  <a:lnTo>
                    <a:pt x="1" y="203"/>
                  </a:lnTo>
                  <a:lnTo>
                    <a:pt x="0" y="223"/>
                  </a:lnTo>
                  <a:lnTo>
                    <a:pt x="0" y="242"/>
                  </a:lnTo>
                  <a:lnTo>
                    <a:pt x="2" y="260"/>
                  </a:lnTo>
                  <a:lnTo>
                    <a:pt x="6" y="278"/>
                  </a:lnTo>
                  <a:lnTo>
                    <a:pt x="9" y="286"/>
                  </a:lnTo>
                  <a:lnTo>
                    <a:pt x="12" y="293"/>
                  </a:lnTo>
                  <a:lnTo>
                    <a:pt x="17" y="298"/>
                  </a:lnTo>
                  <a:lnTo>
                    <a:pt x="21" y="304"/>
                  </a:lnTo>
                  <a:lnTo>
                    <a:pt x="26" y="310"/>
                  </a:lnTo>
                  <a:lnTo>
                    <a:pt x="31" y="314"/>
                  </a:lnTo>
                  <a:lnTo>
                    <a:pt x="36" y="318"/>
                  </a:lnTo>
                  <a:lnTo>
                    <a:pt x="42" y="321"/>
                  </a:lnTo>
                  <a:lnTo>
                    <a:pt x="50" y="325"/>
                  </a:lnTo>
                  <a:lnTo>
                    <a:pt x="58" y="327"/>
                  </a:lnTo>
                  <a:lnTo>
                    <a:pt x="66" y="328"/>
                  </a:lnTo>
                  <a:lnTo>
                    <a:pt x="74" y="328"/>
                  </a:lnTo>
                  <a:lnTo>
                    <a:pt x="81" y="328"/>
                  </a:lnTo>
                  <a:lnTo>
                    <a:pt x="89" y="327"/>
                  </a:lnTo>
                  <a:lnTo>
                    <a:pt x="96" y="325"/>
                  </a:lnTo>
                  <a:lnTo>
                    <a:pt x="103" y="323"/>
                  </a:lnTo>
                  <a:lnTo>
                    <a:pt x="111" y="318"/>
                  </a:lnTo>
                  <a:lnTo>
                    <a:pt x="119" y="311"/>
                  </a:lnTo>
                  <a:lnTo>
                    <a:pt x="126" y="304"/>
                  </a:lnTo>
                  <a:lnTo>
                    <a:pt x="132" y="296"/>
                  </a:lnTo>
                  <a:lnTo>
                    <a:pt x="138" y="286"/>
                  </a:lnTo>
                  <a:lnTo>
                    <a:pt x="143" y="275"/>
                  </a:lnTo>
                  <a:lnTo>
                    <a:pt x="146" y="263"/>
                  </a:lnTo>
                  <a:lnTo>
                    <a:pt x="149" y="250"/>
                  </a:lnTo>
                  <a:lnTo>
                    <a:pt x="155" y="232"/>
                  </a:lnTo>
                  <a:lnTo>
                    <a:pt x="162" y="217"/>
                  </a:lnTo>
                  <a:lnTo>
                    <a:pt x="170" y="206"/>
                  </a:lnTo>
                  <a:lnTo>
                    <a:pt x="181" y="200"/>
                  </a:lnTo>
                  <a:lnTo>
                    <a:pt x="191" y="198"/>
                  </a:lnTo>
                  <a:lnTo>
                    <a:pt x="200" y="199"/>
                  </a:lnTo>
                  <a:lnTo>
                    <a:pt x="211" y="200"/>
                  </a:lnTo>
                  <a:lnTo>
                    <a:pt x="220" y="204"/>
                  </a:lnTo>
                  <a:lnTo>
                    <a:pt x="228" y="207"/>
                  </a:lnTo>
                  <a:lnTo>
                    <a:pt x="234" y="211"/>
                  </a:lnTo>
                  <a:lnTo>
                    <a:pt x="238" y="214"/>
                  </a:lnTo>
                  <a:lnTo>
                    <a:pt x="239" y="215"/>
                  </a:lnTo>
                  <a:lnTo>
                    <a:pt x="253" y="196"/>
                  </a:lnTo>
                  <a:lnTo>
                    <a:pt x="251" y="195"/>
                  </a:lnTo>
                  <a:lnTo>
                    <a:pt x="245" y="190"/>
                  </a:lnTo>
                  <a:lnTo>
                    <a:pt x="237" y="186"/>
                  </a:lnTo>
                  <a:lnTo>
                    <a:pt x="227" y="181"/>
                  </a:lnTo>
                  <a:lnTo>
                    <a:pt x="214" y="177"/>
                  </a:lnTo>
                  <a:lnTo>
                    <a:pt x="200" y="175"/>
                  </a:lnTo>
                  <a:lnTo>
                    <a:pt x="185" y="175"/>
                  </a:lnTo>
                  <a:lnTo>
                    <a:pt x="171" y="179"/>
                  </a:lnTo>
                  <a:lnTo>
                    <a:pt x="163" y="182"/>
                  </a:lnTo>
                  <a:lnTo>
                    <a:pt x="155" y="188"/>
                  </a:lnTo>
                  <a:lnTo>
                    <a:pt x="148" y="194"/>
                  </a:lnTo>
                  <a:lnTo>
                    <a:pt x="143" y="202"/>
                  </a:lnTo>
                  <a:lnTo>
                    <a:pt x="138" y="211"/>
                  </a:lnTo>
                  <a:lnTo>
                    <a:pt x="133" y="221"/>
                  </a:lnTo>
                  <a:lnTo>
                    <a:pt x="130" y="233"/>
                  </a:lnTo>
                  <a:lnTo>
                    <a:pt x="126" y="245"/>
                  </a:lnTo>
                  <a:lnTo>
                    <a:pt x="121" y="265"/>
                  </a:lnTo>
                  <a:lnTo>
                    <a:pt x="114" y="281"/>
                  </a:lnTo>
                  <a:lnTo>
                    <a:pt x="104" y="293"/>
                  </a:lnTo>
                  <a:lnTo>
                    <a:pt x="93" y="301"/>
                  </a:lnTo>
                  <a:lnTo>
                    <a:pt x="87" y="303"/>
                  </a:lnTo>
                  <a:lnTo>
                    <a:pt x="80" y="304"/>
                  </a:lnTo>
                  <a:lnTo>
                    <a:pt x="74" y="304"/>
                  </a:lnTo>
                  <a:lnTo>
                    <a:pt x="70" y="304"/>
                  </a:lnTo>
                  <a:lnTo>
                    <a:pt x="64" y="303"/>
                  </a:lnTo>
                  <a:lnTo>
                    <a:pt x="59" y="302"/>
                  </a:lnTo>
                  <a:lnTo>
                    <a:pt x="56" y="301"/>
                  </a:lnTo>
                  <a:lnTo>
                    <a:pt x="53" y="299"/>
                  </a:lnTo>
                  <a:lnTo>
                    <a:pt x="46" y="295"/>
                  </a:lnTo>
                  <a:lnTo>
                    <a:pt x="39" y="288"/>
                  </a:lnTo>
                  <a:lnTo>
                    <a:pt x="34" y="280"/>
                  </a:lnTo>
                  <a:lnTo>
                    <a:pt x="30" y="270"/>
                  </a:lnTo>
                  <a:lnTo>
                    <a:pt x="24" y="240"/>
                  </a:lnTo>
                  <a:lnTo>
                    <a:pt x="25" y="204"/>
                  </a:lnTo>
                  <a:lnTo>
                    <a:pt x="33" y="167"/>
                  </a:lnTo>
                  <a:lnTo>
                    <a:pt x="48" y="129"/>
                  </a:lnTo>
                  <a:lnTo>
                    <a:pt x="59" y="105"/>
                  </a:lnTo>
                  <a:lnTo>
                    <a:pt x="66" y="84"/>
                  </a:lnTo>
                  <a:lnTo>
                    <a:pt x="72" y="66"/>
                  </a:lnTo>
                  <a:lnTo>
                    <a:pt x="74" y="50"/>
                  </a:lnTo>
                  <a:lnTo>
                    <a:pt x="74" y="36"/>
                  </a:lnTo>
                  <a:lnTo>
                    <a:pt x="74" y="24"/>
                  </a:lnTo>
                  <a:lnTo>
                    <a:pt x="73" y="14"/>
                  </a:lnTo>
                  <a:lnTo>
                    <a:pt x="71" y="6"/>
                  </a:lnTo>
                  <a:lnTo>
                    <a:pt x="70" y="0"/>
                  </a:lnTo>
                  <a:lnTo>
                    <a:pt x="47"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196" name="Freeform 20"/>
            <p:cNvSpPr>
              <a:spLocks/>
            </p:cNvSpPr>
            <p:nvPr/>
          </p:nvSpPr>
          <p:spPr bwMode="auto">
            <a:xfrm>
              <a:off x="4507929" y="5482655"/>
              <a:ext cx="88900" cy="112713"/>
            </a:xfrm>
            <a:custGeom>
              <a:avLst/>
              <a:gdLst>
                <a:gd name="T0" fmla="*/ 96 w 112"/>
                <a:gd name="T1" fmla="*/ 0 h 142"/>
                <a:gd name="T2" fmla="*/ 0 w 112"/>
                <a:gd name="T3" fmla="*/ 0 h 142"/>
                <a:gd name="T4" fmla="*/ 0 w 112"/>
                <a:gd name="T5" fmla="*/ 142 h 142"/>
                <a:gd name="T6" fmla="*/ 112 w 112"/>
                <a:gd name="T7" fmla="*/ 142 h 142"/>
                <a:gd name="T8" fmla="*/ 112 w 112"/>
                <a:gd name="T9" fmla="*/ 0 h 142"/>
                <a:gd name="T10" fmla="*/ 96 w 112"/>
                <a:gd name="T11" fmla="*/ 0 h 142"/>
              </a:gdLst>
              <a:ahLst/>
              <a:cxnLst>
                <a:cxn ang="0">
                  <a:pos x="T0" y="T1"/>
                </a:cxn>
                <a:cxn ang="0">
                  <a:pos x="T2" y="T3"/>
                </a:cxn>
                <a:cxn ang="0">
                  <a:pos x="T4" y="T5"/>
                </a:cxn>
                <a:cxn ang="0">
                  <a:pos x="T6" y="T7"/>
                </a:cxn>
                <a:cxn ang="0">
                  <a:pos x="T8" y="T9"/>
                </a:cxn>
                <a:cxn ang="0">
                  <a:pos x="T10" y="T11"/>
                </a:cxn>
              </a:cxnLst>
              <a:rect l="0" t="0" r="r" b="b"/>
              <a:pathLst>
                <a:path w="112" h="142">
                  <a:moveTo>
                    <a:pt x="96" y="0"/>
                  </a:moveTo>
                  <a:lnTo>
                    <a:pt x="0" y="0"/>
                  </a:lnTo>
                  <a:lnTo>
                    <a:pt x="0" y="142"/>
                  </a:lnTo>
                  <a:lnTo>
                    <a:pt x="112" y="142"/>
                  </a:lnTo>
                  <a:lnTo>
                    <a:pt x="112" y="0"/>
                  </a:lnTo>
                  <a:lnTo>
                    <a:pt x="9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197" name="Freeform 21"/>
            <p:cNvSpPr>
              <a:spLocks/>
            </p:cNvSpPr>
            <p:nvPr/>
          </p:nvSpPr>
          <p:spPr bwMode="auto">
            <a:xfrm>
              <a:off x="4534917" y="5508055"/>
              <a:ext cx="36513" cy="61913"/>
            </a:xfrm>
            <a:custGeom>
              <a:avLst/>
              <a:gdLst>
                <a:gd name="T0" fmla="*/ 47 w 47"/>
                <a:gd name="T1" fmla="*/ 0 h 77"/>
                <a:gd name="T2" fmla="*/ 47 w 47"/>
                <a:gd name="T3" fmla="*/ 17 h 77"/>
                <a:gd name="T4" fmla="*/ 47 w 47"/>
                <a:gd name="T5" fmla="*/ 38 h 77"/>
                <a:gd name="T6" fmla="*/ 47 w 47"/>
                <a:gd name="T7" fmla="*/ 59 h 77"/>
                <a:gd name="T8" fmla="*/ 47 w 47"/>
                <a:gd name="T9" fmla="*/ 77 h 77"/>
                <a:gd name="T10" fmla="*/ 42 w 47"/>
                <a:gd name="T11" fmla="*/ 77 h 77"/>
                <a:gd name="T12" fmla="*/ 36 w 47"/>
                <a:gd name="T13" fmla="*/ 77 h 77"/>
                <a:gd name="T14" fmla="*/ 30 w 47"/>
                <a:gd name="T15" fmla="*/ 77 h 77"/>
                <a:gd name="T16" fmla="*/ 24 w 47"/>
                <a:gd name="T17" fmla="*/ 77 h 77"/>
                <a:gd name="T18" fmla="*/ 17 w 47"/>
                <a:gd name="T19" fmla="*/ 77 h 77"/>
                <a:gd name="T20" fmla="*/ 12 w 47"/>
                <a:gd name="T21" fmla="*/ 77 h 77"/>
                <a:gd name="T22" fmla="*/ 6 w 47"/>
                <a:gd name="T23" fmla="*/ 77 h 77"/>
                <a:gd name="T24" fmla="*/ 0 w 47"/>
                <a:gd name="T25" fmla="*/ 77 h 77"/>
                <a:gd name="T26" fmla="*/ 0 w 47"/>
                <a:gd name="T27" fmla="*/ 59 h 77"/>
                <a:gd name="T28" fmla="*/ 0 w 47"/>
                <a:gd name="T29" fmla="*/ 38 h 77"/>
                <a:gd name="T30" fmla="*/ 0 w 47"/>
                <a:gd name="T31" fmla="*/ 17 h 77"/>
                <a:gd name="T32" fmla="*/ 0 w 47"/>
                <a:gd name="T33" fmla="*/ 0 h 77"/>
                <a:gd name="T34" fmla="*/ 6 w 47"/>
                <a:gd name="T35" fmla="*/ 0 h 77"/>
                <a:gd name="T36" fmla="*/ 12 w 47"/>
                <a:gd name="T37" fmla="*/ 0 h 77"/>
                <a:gd name="T38" fmla="*/ 17 w 47"/>
                <a:gd name="T39" fmla="*/ 0 h 77"/>
                <a:gd name="T40" fmla="*/ 24 w 47"/>
                <a:gd name="T41" fmla="*/ 0 h 77"/>
                <a:gd name="T42" fmla="*/ 30 w 47"/>
                <a:gd name="T43" fmla="*/ 0 h 77"/>
                <a:gd name="T44" fmla="*/ 36 w 47"/>
                <a:gd name="T45" fmla="*/ 0 h 77"/>
                <a:gd name="T46" fmla="*/ 42 w 47"/>
                <a:gd name="T47" fmla="*/ 0 h 77"/>
                <a:gd name="T48" fmla="*/ 47 w 47"/>
                <a:gd name="T49"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7" h="77">
                  <a:moveTo>
                    <a:pt x="47" y="0"/>
                  </a:moveTo>
                  <a:lnTo>
                    <a:pt x="47" y="17"/>
                  </a:lnTo>
                  <a:lnTo>
                    <a:pt x="47" y="38"/>
                  </a:lnTo>
                  <a:lnTo>
                    <a:pt x="47" y="59"/>
                  </a:lnTo>
                  <a:lnTo>
                    <a:pt x="47" y="77"/>
                  </a:lnTo>
                  <a:lnTo>
                    <a:pt x="42" y="77"/>
                  </a:lnTo>
                  <a:lnTo>
                    <a:pt x="36" y="77"/>
                  </a:lnTo>
                  <a:lnTo>
                    <a:pt x="30" y="77"/>
                  </a:lnTo>
                  <a:lnTo>
                    <a:pt x="24" y="77"/>
                  </a:lnTo>
                  <a:lnTo>
                    <a:pt x="17" y="77"/>
                  </a:lnTo>
                  <a:lnTo>
                    <a:pt x="12" y="77"/>
                  </a:lnTo>
                  <a:lnTo>
                    <a:pt x="6" y="77"/>
                  </a:lnTo>
                  <a:lnTo>
                    <a:pt x="0" y="77"/>
                  </a:lnTo>
                  <a:lnTo>
                    <a:pt x="0" y="59"/>
                  </a:lnTo>
                  <a:lnTo>
                    <a:pt x="0" y="38"/>
                  </a:lnTo>
                  <a:lnTo>
                    <a:pt x="0" y="17"/>
                  </a:lnTo>
                  <a:lnTo>
                    <a:pt x="0" y="0"/>
                  </a:lnTo>
                  <a:lnTo>
                    <a:pt x="6" y="0"/>
                  </a:lnTo>
                  <a:lnTo>
                    <a:pt x="12" y="0"/>
                  </a:lnTo>
                  <a:lnTo>
                    <a:pt x="17" y="0"/>
                  </a:lnTo>
                  <a:lnTo>
                    <a:pt x="24" y="0"/>
                  </a:lnTo>
                  <a:lnTo>
                    <a:pt x="30" y="0"/>
                  </a:lnTo>
                  <a:lnTo>
                    <a:pt x="36" y="0"/>
                  </a:lnTo>
                  <a:lnTo>
                    <a:pt x="42" y="0"/>
                  </a:lnTo>
                  <a:lnTo>
                    <a:pt x="47" y="0"/>
                  </a:lnTo>
                  <a:close/>
                </a:path>
              </a:pathLst>
            </a:custGeom>
            <a:solidFill>
              <a:srgbClr val="002060"/>
            </a:solidFill>
            <a:ln>
              <a:noFill/>
            </a:ln>
          </p:spPr>
          <p:txBody>
            <a:bodyPr vert="horz" wrap="square" lIns="91440" tIns="45720" rIns="91440" bIns="45720" numCol="1" anchor="t" anchorCtr="0" compatLnSpc="1">
              <a:prstTxWarp prst="textNoShape">
                <a:avLst/>
              </a:prstTxWarp>
            </a:bodyPr>
            <a:lstStyle/>
            <a:p>
              <a:endParaRPr lang="pt-BR"/>
            </a:p>
          </p:txBody>
        </p:sp>
        <p:sp>
          <p:nvSpPr>
            <p:cNvPr id="198" name="Freeform 22"/>
            <p:cNvSpPr>
              <a:spLocks/>
            </p:cNvSpPr>
            <p:nvPr/>
          </p:nvSpPr>
          <p:spPr bwMode="auto">
            <a:xfrm>
              <a:off x="4504754" y="5387405"/>
              <a:ext cx="80963" cy="107950"/>
            </a:xfrm>
            <a:custGeom>
              <a:avLst/>
              <a:gdLst>
                <a:gd name="T0" fmla="*/ 0 w 103"/>
                <a:gd name="T1" fmla="*/ 2 h 136"/>
                <a:gd name="T2" fmla="*/ 8 w 103"/>
                <a:gd name="T3" fmla="*/ 34 h 136"/>
                <a:gd name="T4" fmla="*/ 9 w 103"/>
                <a:gd name="T5" fmla="*/ 34 h 136"/>
                <a:gd name="T6" fmla="*/ 13 w 103"/>
                <a:gd name="T7" fmla="*/ 33 h 136"/>
                <a:gd name="T8" fmla="*/ 16 w 103"/>
                <a:gd name="T9" fmla="*/ 33 h 136"/>
                <a:gd name="T10" fmla="*/ 22 w 103"/>
                <a:gd name="T11" fmla="*/ 33 h 136"/>
                <a:gd name="T12" fmla="*/ 28 w 103"/>
                <a:gd name="T13" fmla="*/ 33 h 136"/>
                <a:gd name="T14" fmla="*/ 34 w 103"/>
                <a:gd name="T15" fmla="*/ 35 h 136"/>
                <a:gd name="T16" fmla="*/ 40 w 103"/>
                <a:gd name="T17" fmla="*/ 38 h 136"/>
                <a:gd name="T18" fmla="*/ 46 w 103"/>
                <a:gd name="T19" fmla="*/ 43 h 136"/>
                <a:gd name="T20" fmla="*/ 58 w 103"/>
                <a:gd name="T21" fmla="*/ 57 h 136"/>
                <a:gd name="T22" fmla="*/ 66 w 103"/>
                <a:gd name="T23" fmla="*/ 78 h 136"/>
                <a:gd name="T24" fmla="*/ 69 w 103"/>
                <a:gd name="T25" fmla="*/ 103 h 136"/>
                <a:gd name="T26" fmla="*/ 69 w 103"/>
                <a:gd name="T27" fmla="*/ 134 h 136"/>
                <a:gd name="T28" fmla="*/ 102 w 103"/>
                <a:gd name="T29" fmla="*/ 136 h 136"/>
                <a:gd name="T30" fmla="*/ 103 w 103"/>
                <a:gd name="T31" fmla="*/ 116 h 136"/>
                <a:gd name="T32" fmla="*/ 102 w 103"/>
                <a:gd name="T33" fmla="*/ 97 h 136"/>
                <a:gd name="T34" fmla="*/ 99 w 103"/>
                <a:gd name="T35" fmla="*/ 80 h 136"/>
                <a:gd name="T36" fmla="*/ 96 w 103"/>
                <a:gd name="T37" fmla="*/ 65 h 136"/>
                <a:gd name="T38" fmla="*/ 90 w 103"/>
                <a:gd name="T39" fmla="*/ 50 h 136"/>
                <a:gd name="T40" fmla="*/ 84 w 103"/>
                <a:gd name="T41" fmla="*/ 38 h 136"/>
                <a:gd name="T42" fmla="*/ 76 w 103"/>
                <a:gd name="T43" fmla="*/ 27 h 136"/>
                <a:gd name="T44" fmla="*/ 67 w 103"/>
                <a:gd name="T45" fmla="*/ 18 h 136"/>
                <a:gd name="T46" fmla="*/ 55 w 103"/>
                <a:gd name="T47" fmla="*/ 10 h 136"/>
                <a:gd name="T48" fmla="*/ 45 w 103"/>
                <a:gd name="T49" fmla="*/ 5 h 136"/>
                <a:gd name="T50" fmla="*/ 34 w 103"/>
                <a:gd name="T51" fmla="*/ 2 h 136"/>
                <a:gd name="T52" fmla="*/ 23 w 103"/>
                <a:gd name="T53" fmla="*/ 0 h 136"/>
                <a:gd name="T54" fmla="*/ 15 w 103"/>
                <a:gd name="T55" fmla="*/ 0 h 136"/>
                <a:gd name="T56" fmla="*/ 7 w 103"/>
                <a:gd name="T57" fmla="*/ 0 h 136"/>
                <a:gd name="T58" fmla="*/ 2 w 103"/>
                <a:gd name="T59" fmla="*/ 2 h 136"/>
                <a:gd name="T60" fmla="*/ 0 w 103"/>
                <a:gd name="T61" fmla="*/ 2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3" h="136">
                  <a:moveTo>
                    <a:pt x="0" y="2"/>
                  </a:moveTo>
                  <a:lnTo>
                    <a:pt x="8" y="34"/>
                  </a:lnTo>
                  <a:lnTo>
                    <a:pt x="9" y="34"/>
                  </a:lnTo>
                  <a:lnTo>
                    <a:pt x="13" y="33"/>
                  </a:lnTo>
                  <a:lnTo>
                    <a:pt x="16" y="33"/>
                  </a:lnTo>
                  <a:lnTo>
                    <a:pt x="22" y="33"/>
                  </a:lnTo>
                  <a:lnTo>
                    <a:pt x="28" y="33"/>
                  </a:lnTo>
                  <a:lnTo>
                    <a:pt x="34" y="35"/>
                  </a:lnTo>
                  <a:lnTo>
                    <a:pt x="40" y="38"/>
                  </a:lnTo>
                  <a:lnTo>
                    <a:pt x="46" y="43"/>
                  </a:lnTo>
                  <a:lnTo>
                    <a:pt x="58" y="57"/>
                  </a:lnTo>
                  <a:lnTo>
                    <a:pt x="66" y="78"/>
                  </a:lnTo>
                  <a:lnTo>
                    <a:pt x="69" y="103"/>
                  </a:lnTo>
                  <a:lnTo>
                    <a:pt x="69" y="134"/>
                  </a:lnTo>
                  <a:lnTo>
                    <a:pt x="102" y="136"/>
                  </a:lnTo>
                  <a:lnTo>
                    <a:pt x="103" y="116"/>
                  </a:lnTo>
                  <a:lnTo>
                    <a:pt x="102" y="97"/>
                  </a:lnTo>
                  <a:lnTo>
                    <a:pt x="99" y="80"/>
                  </a:lnTo>
                  <a:lnTo>
                    <a:pt x="96" y="65"/>
                  </a:lnTo>
                  <a:lnTo>
                    <a:pt x="90" y="50"/>
                  </a:lnTo>
                  <a:lnTo>
                    <a:pt x="84" y="38"/>
                  </a:lnTo>
                  <a:lnTo>
                    <a:pt x="76" y="27"/>
                  </a:lnTo>
                  <a:lnTo>
                    <a:pt x="67" y="18"/>
                  </a:lnTo>
                  <a:lnTo>
                    <a:pt x="55" y="10"/>
                  </a:lnTo>
                  <a:lnTo>
                    <a:pt x="45" y="5"/>
                  </a:lnTo>
                  <a:lnTo>
                    <a:pt x="34" y="2"/>
                  </a:lnTo>
                  <a:lnTo>
                    <a:pt x="23" y="0"/>
                  </a:lnTo>
                  <a:lnTo>
                    <a:pt x="15" y="0"/>
                  </a:lnTo>
                  <a:lnTo>
                    <a:pt x="7" y="0"/>
                  </a:lnTo>
                  <a:lnTo>
                    <a:pt x="2" y="2"/>
                  </a:lnTo>
                  <a:lnTo>
                    <a:pt x="0"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grpSp>
      <p:sp>
        <p:nvSpPr>
          <p:cNvPr id="193" name="Retângulo 192"/>
          <p:cNvSpPr/>
          <p:nvPr/>
        </p:nvSpPr>
        <p:spPr>
          <a:xfrm>
            <a:off x="6300192" y="4500960"/>
            <a:ext cx="1224136" cy="152400"/>
          </a:xfrm>
          <a:prstGeom prst="rect">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4" name="Retângulo 193"/>
          <p:cNvSpPr/>
          <p:nvPr/>
        </p:nvSpPr>
        <p:spPr>
          <a:xfrm>
            <a:off x="6300192" y="1845048"/>
            <a:ext cx="1224136" cy="152400"/>
          </a:xfrm>
          <a:prstGeom prst="rect">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11" name="Retângulo 210"/>
          <p:cNvSpPr/>
          <p:nvPr/>
        </p:nvSpPr>
        <p:spPr>
          <a:xfrm>
            <a:off x="6372200" y="2719700"/>
            <a:ext cx="1080120" cy="1061939"/>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ysClr val="windowText" lastClr="000000"/>
                </a:solidFill>
              </a:rPr>
              <a:t>side</a:t>
            </a:r>
            <a:r>
              <a:rPr lang="pt-BR" sz="900" b="1" dirty="0" smtClean="0">
                <a:solidFill>
                  <a:sysClr val="windowText" lastClr="000000"/>
                </a:solidFill>
              </a:rPr>
              <a:t> </a:t>
            </a:r>
            <a:r>
              <a:rPr lang="pt-BR" sz="900" b="1" dirty="0" smtClean="0">
                <a:solidFill>
                  <a:sysClr val="windowText" lastClr="000000"/>
                </a:solidFill>
              </a:rPr>
              <a:t>1 | </a:t>
            </a:r>
            <a:r>
              <a:rPr lang="en-US" sz="900" b="1" dirty="0">
                <a:solidFill>
                  <a:sysClr val="windowText" lastClr="000000"/>
                </a:solidFill>
              </a:rPr>
              <a:t>side</a:t>
            </a:r>
            <a:r>
              <a:rPr lang="pt-BR" sz="900" b="1" dirty="0" smtClean="0">
                <a:solidFill>
                  <a:sysClr val="windowText" lastClr="000000"/>
                </a:solidFill>
              </a:rPr>
              <a:t> </a:t>
            </a:r>
            <a:r>
              <a:rPr lang="pt-BR" sz="900" b="1" dirty="0" smtClean="0">
                <a:solidFill>
                  <a:sysClr val="windowText" lastClr="000000"/>
                </a:solidFill>
              </a:rPr>
              <a:t>2</a:t>
            </a:r>
            <a:endParaRPr lang="pt-BR" sz="900" b="1" dirty="0">
              <a:solidFill>
                <a:sysClr val="windowText" lastClr="000000"/>
              </a:solidFill>
            </a:endParaRPr>
          </a:p>
        </p:txBody>
      </p:sp>
      <p:sp>
        <p:nvSpPr>
          <p:cNvPr id="55" name="Retângulo 54"/>
          <p:cNvSpPr/>
          <p:nvPr/>
        </p:nvSpPr>
        <p:spPr>
          <a:xfrm>
            <a:off x="1043608" y="1900426"/>
            <a:ext cx="1224136" cy="2752934"/>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nvGrpSpPr>
          <p:cNvPr id="56" name="Grupo 55"/>
          <p:cNvGrpSpPr/>
          <p:nvPr/>
        </p:nvGrpSpPr>
        <p:grpSpPr>
          <a:xfrm>
            <a:off x="563640" y="3294478"/>
            <a:ext cx="484213" cy="893464"/>
            <a:chOff x="3967163" y="4995863"/>
            <a:chExt cx="201613" cy="457200"/>
          </a:xfrm>
        </p:grpSpPr>
        <p:sp>
          <p:nvSpPr>
            <p:cNvPr id="57" name="Freeform 19"/>
            <p:cNvSpPr>
              <a:spLocks/>
            </p:cNvSpPr>
            <p:nvPr/>
          </p:nvSpPr>
          <p:spPr bwMode="auto">
            <a:xfrm>
              <a:off x="3967163" y="5192713"/>
              <a:ext cx="201613" cy="260350"/>
            </a:xfrm>
            <a:custGeom>
              <a:avLst/>
              <a:gdLst>
                <a:gd name="T0" fmla="*/ 48 w 253"/>
                <a:gd name="T1" fmla="*/ 11 h 328"/>
                <a:gd name="T2" fmla="*/ 50 w 253"/>
                <a:gd name="T3" fmla="*/ 49 h 328"/>
                <a:gd name="T4" fmla="*/ 27 w 253"/>
                <a:gd name="T5" fmla="*/ 119 h 328"/>
                <a:gd name="T6" fmla="*/ 10 w 253"/>
                <a:gd name="T7" fmla="*/ 161 h 328"/>
                <a:gd name="T8" fmla="*/ 1 w 253"/>
                <a:gd name="T9" fmla="*/ 203 h 328"/>
                <a:gd name="T10" fmla="*/ 0 w 253"/>
                <a:gd name="T11" fmla="*/ 242 h 328"/>
                <a:gd name="T12" fmla="*/ 6 w 253"/>
                <a:gd name="T13" fmla="*/ 278 h 328"/>
                <a:gd name="T14" fmla="*/ 12 w 253"/>
                <a:gd name="T15" fmla="*/ 293 h 328"/>
                <a:gd name="T16" fmla="*/ 21 w 253"/>
                <a:gd name="T17" fmla="*/ 304 h 328"/>
                <a:gd name="T18" fmla="*/ 31 w 253"/>
                <a:gd name="T19" fmla="*/ 314 h 328"/>
                <a:gd name="T20" fmla="*/ 42 w 253"/>
                <a:gd name="T21" fmla="*/ 321 h 328"/>
                <a:gd name="T22" fmla="*/ 58 w 253"/>
                <a:gd name="T23" fmla="*/ 327 h 328"/>
                <a:gd name="T24" fmla="*/ 74 w 253"/>
                <a:gd name="T25" fmla="*/ 328 h 328"/>
                <a:gd name="T26" fmla="*/ 89 w 253"/>
                <a:gd name="T27" fmla="*/ 327 h 328"/>
                <a:gd name="T28" fmla="*/ 103 w 253"/>
                <a:gd name="T29" fmla="*/ 323 h 328"/>
                <a:gd name="T30" fmla="*/ 119 w 253"/>
                <a:gd name="T31" fmla="*/ 311 h 328"/>
                <a:gd name="T32" fmla="*/ 132 w 253"/>
                <a:gd name="T33" fmla="*/ 296 h 328"/>
                <a:gd name="T34" fmla="*/ 143 w 253"/>
                <a:gd name="T35" fmla="*/ 275 h 328"/>
                <a:gd name="T36" fmla="*/ 149 w 253"/>
                <a:gd name="T37" fmla="*/ 250 h 328"/>
                <a:gd name="T38" fmla="*/ 162 w 253"/>
                <a:gd name="T39" fmla="*/ 217 h 328"/>
                <a:gd name="T40" fmla="*/ 181 w 253"/>
                <a:gd name="T41" fmla="*/ 200 h 328"/>
                <a:gd name="T42" fmla="*/ 200 w 253"/>
                <a:gd name="T43" fmla="*/ 199 h 328"/>
                <a:gd name="T44" fmla="*/ 220 w 253"/>
                <a:gd name="T45" fmla="*/ 204 h 328"/>
                <a:gd name="T46" fmla="*/ 234 w 253"/>
                <a:gd name="T47" fmla="*/ 211 h 328"/>
                <a:gd name="T48" fmla="*/ 239 w 253"/>
                <a:gd name="T49" fmla="*/ 215 h 328"/>
                <a:gd name="T50" fmla="*/ 251 w 253"/>
                <a:gd name="T51" fmla="*/ 195 h 328"/>
                <a:gd name="T52" fmla="*/ 237 w 253"/>
                <a:gd name="T53" fmla="*/ 186 h 328"/>
                <a:gd name="T54" fmla="*/ 214 w 253"/>
                <a:gd name="T55" fmla="*/ 177 h 328"/>
                <a:gd name="T56" fmla="*/ 185 w 253"/>
                <a:gd name="T57" fmla="*/ 175 h 328"/>
                <a:gd name="T58" fmla="*/ 163 w 253"/>
                <a:gd name="T59" fmla="*/ 182 h 328"/>
                <a:gd name="T60" fmla="*/ 148 w 253"/>
                <a:gd name="T61" fmla="*/ 194 h 328"/>
                <a:gd name="T62" fmla="*/ 138 w 253"/>
                <a:gd name="T63" fmla="*/ 211 h 328"/>
                <a:gd name="T64" fmla="*/ 130 w 253"/>
                <a:gd name="T65" fmla="*/ 233 h 328"/>
                <a:gd name="T66" fmla="*/ 121 w 253"/>
                <a:gd name="T67" fmla="*/ 265 h 328"/>
                <a:gd name="T68" fmla="*/ 104 w 253"/>
                <a:gd name="T69" fmla="*/ 293 h 328"/>
                <a:gd name="T70" fmla="*/ 87 w 253"/>
                <a:gd name="T71" fmla="*/ 303 h 328"/>
                <a:gd name="T72" fmla="*/ 74 w 253"/>
                <a:gd name="T73" fmla="*/ 304 h 328"/>
                <a:gd name="T74" fmla="*/ 64 w 253"/>
                <a:gd name="T75" fmla="*/ 303 h 328"/>
                <a:gd name="T76" fmla="*/ 56 w 253"/>
                <a:gd name="T77" fmla="*/ 301 h 328"/>
                <a:gd name="T78" fmla="*/ 46 w 253"/>
                <a:gd name="T79" fmla="*/ 295 h 328"/>
                <a:gd name="T80" fmla="*/ 34 w 253"/>
                <a:gd name="T81" fmla="*/ 280 h 328"/>
                <a:gd name="T82" fmla="*/ 24 w 253"/>
                <a:gd name="T83" fmla="*/ 240 h 328"/>
                <a:gd name="T84" fmla="*/ 33 w 253"/>
                <a:gd name="T85" fmla="*/ 167 h 328"/>
                <a:gd name="T86" fmla="*/ 59 w 253"/>
                <a:gd name="T87" fmla="*/ 105 h 328"/>
                <a:gd name="T88" fmla="*/ 72 w 253"/>
                <a:gd name="T89" fmla="*/ 66 h 328"/>
                <a:gd name="T90" fmla="*/ 74 w 253"/>
                <a:gd name="T91" fmla="*/ 36 h 328"/>
                <a:gd name="T92" fmla="*/ 73 w 253"/>
                <a:gd name="T93" fmla="*/ 14 h 328"/>
                <a:gd name="T94" fmla="*/ 70 w 253"/>
                <a:gd name="T95" fmla="*/ 0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53" h="328">
                  <a:moveTo>
                    <a:pt x="47" y="5"/>
                  </a:moveTo>
                  <a:lnTo>
                    <a:pt x="48" y="11"/>
                  </a:lnTo>
                  <a:lnTo>
                    <a:pt x="50" y="27"/>
                  </a:lnTo>
                  <a:lnTo>
                    <a:pt x="50" y="49"/>
                  </a:lnTo>
                  <a:lnTo>
                    <a:pt x="43" y="78"/>
                  </a:lnTo>
                  <a:lnTo>
                    <a:pt x="27" y="119"/>
                  </a:lnTo>
                  <a:lnTo>
                    <a:pt x="18" y="139"/>
                  </a:lnTo>
                  <a:lnTo>
                    <a:pt x="10" y="161"/>
                  </a:lnTo>
                  <a:lnTo>
                    <a:pt x="4" y="182"/>
                  </a:lnTo>
                  <a:lnTo>
                    <a:pt x="1" y="203"/>
                  </a:lnTo>
                  <a:lnTo>
                    <a:pt x="0" y="223"/>
                  </a:lnTo>
                  <a:lnTo>
                    <a:pt x="0" y="242"/>
                  </a:lnTo>
                  <a:lnTo>
                    <a:pt x="2" y="260"/>
                  </a:lnTo>
                  <a:lnTo>
                    <a:pt x="6" y="278"/>
                  </a:lnTo>
                  <a:lnTo>
                    <a:pt x="9" y="286"/>
                  </a:lnTo>
                  <a:lnTo>
                    <a:pt x="12" y="293"/>
                  </a:lnTo>
                  <a:lnTo>
                    <a:pt x="17" y="298"/>
                  </a:lnTo>
                  <a:lnTo>
                    <a:pt x="21" y="304"/>
                  </a:lnTo>
                  <a:lnTo>
                    <a:pt x="26" y="310"/>
                  </a:lnTo>
                  <a:lnTo>
                    <a:pt x="31" y="314"/>
                  </a:lnTo>
                  <a:lnTo>
                    <a:pt x="36" y="318"/>
                  </a:lnTo>
                  <a:lnTo>
                    <a:pt x="42" y="321"/>
                  </a:lnTo>
                  <a:lnTo>
                    <a:pt x="50" y="325"/>
                  </a:lnTo>
                  <a:lnTo>
                    <a:pt x="58" y="327"/>
                  </a:lnTo>
                  <a:lnTo>
                    <a:pt x="66" y="328"/>
                  </a:lnTo>
                  <a:lnTo>
                    <a:pt x="74" y="328"/>
                  </a:lnTo>
                  <a:lnTo>
                    <a:pt x="81" y="328"/>
                  </a:lnTo>
                  <a:lnTo>
                    <a:pt x="89" y="327"/>
                  </a:lnTo>
                  <a:lnTo>
                    <a:pt x="96" y="325"/>
                  </a:lnTo>
                  <a:lnTo>
                    <a:pt x="103" y="323"/>
                  </a:lnTo>
                  <a:lnTo>
                    <a:pt x="111" y="318"/>
                  </a:lnTo>
                  <a:lnTo>
                    <a:pt x="119" y="311"/>
                  </a:lnTo>
                  <a:lnTo>
                    <a:pt x="126" y="304"/>
                  </a:lnTo>
                  <a:lnTo>
                    <a:pt x="132" y="296"/>
                  </a:lnTo>
                  <a:lnTo>
                    <a:pt x="138" y="286"/>
                  </a:lnTo>
                  <a:lnTo>
                    <a:pt x="143" y="275"/>
                  </a:lnTo>
                  <a:lnTo>
                    <a:pt x="146" y="263"/>
                  </a:lnTo>
                  <a:lnTo>
                    <a:pt x="149" y="250"/>
                  </a:lnTo>
                  <a:lnTo>
                    <a:pt x="155" y="232"/>
                  </a:lnTo>
                  <a:lnTo>
                    <a:pt x="162" y="217"/>
                  </a:lnTo>
                  <a:lnTo>
                    <a:pt x="170" y="206"/>
                  </a:lnTo>
                  <a:lnTo>
                    <a:pt x="181" y="200"/>
                  </a:lnTo>
                  <a:lnTo>
                    <a:pt x="191" y="198"/>
                  </a:lnTo>
                  <a:lnTo>
                    <a:pt x="200" y="199"/>
                  </a:lnTo>
                  <a:lnTo>
                    <a:pt x="211" y="200"/>
                  </a:lnTo>
                  <a:lnTo>
                    <a:pt x="220" y="204"/>
                  </a:lnTo>
                  <a:lnTo>
                    <a:pt x="228" y="207"/>
                  </a:lnTo>
                  <a:lnTo>
                    <a:pt x="234" y="211"/>
                  </a:lnTo>
                  <a:lnTo>
                    <a:pt x="238" y="214"/>
                  </a:lnTo>
                  <a:lnTo>
                    <a:pt x="239" y="215"/>
                  </a:lnTo>
                  <a:lnTo>
                    <a:pt x="253" y="196"/>
                  </a:lnTo>
                  <a:lnTo>
                    <a:pt x="251" y="195"/>
                  </a:lnTo>
                  <a:lnTo>
                    <a:pt x="245" y="190"/>
                  </a:lnTo>
                  <a:lnTo>
                    <a:pt x="237" y="186"/>
                  </a:lnTo>
                  <a:lnTo>
                    <a:pt x="227" y="181"/>
                  </a:lnTo>
                  <a:lnTo>
                    <a:pt x="214" y="177"/>
                  </a:lnTo>
                  <a:lnTo>
                    <a:pt x="200" y="175"/>
                  </a:lnTo>
                  <a:lnTo>
                    <a:pt x="185" y="175"/>
                  </a:lnTo>
                  <a:lnTo>
                    <a:pt x="171" y="179"/>
                  </a:lnTo>
                  <a:lnTo>
                    <a:pt x="163" y="182"/>
                  </a:lnTo>
                  <a:lnTo>
                    <a:pt x="155" y="188"/>
                  </a:lnTo>
                  <a:lnTo>
                    <a:pt x="148" y="194"/>
                  </a:lnTo>
                  <a:lnTo>
                    <a:pt x="143" y="202"/>
                  </a:lnTo>
                  <a:lnTo>
                    <a:pt x="138" y="211"/>
                  </a:lnTo>
                  <a:lnTo>
                    <a:pt x="133" y="221"/>
                  </a:lnTo>
                  <a:lnTo>
                    <a:pt x="130" y="233"/>
                  </a:lnTo>
                  <a:lnTo>
                    <a:pt x="126" y="245"/>
                  </a:lnTo>
                  <a:lnTo>
                    <a:pt x="121" y="265"/>
                  </a:lnTo>
                  <a:lnTo>
                    <a:pt x="114" y="281"/>
                  </a:lnTo>
                  <a:lnTo>
                    <a:pt x="104" y="293"/>
                  </a:lnTo>
                  <a:lnTo>
                    <a:pt x="93" y="301"/>
                  </a:lnTo>
                  <a:lnTo>
                    <a:pt x="87" y="303"/>
                  </a:lnTo>
                  <a:lnTo>
                    <a:pt x="80" y="304"/>
                  </a:lnTo>
                  <a:lnTo>
                    <a:pt x="74" y="304"/>
                  </a:lnTo>
                  <a:lnTo>
                    <a:pt x="70" y="304"/>
                  </a:lnTo>
                  <a:lnTo>
                    <a:pt x="64" y="303"/>
                  </a:lnTo>
                  <a:lnTo>
                    <a:pt x="59" y="302"/>
                  </a:lnTo>
                  <a:lnTo>
                    <a:pt x="56" y="301"/>
                  </a:lnTo>
                  <a:lnTo>
                    <a:pt x="53" y="299"/>
                  </a:lnTo>
                  <a:lnTo>
                    <a:pt x="46" y="295"/>
                  </a:lnTo>
                  <a:lnTo>
                    <a:pt x="39" y="288"/>
                  </a:lnTo>
                  <a:lnTo>
                    <a:pt x="34" y="280"/>
                  </a:lnTo>
                  <a:lnTo>
                    <a:pt x="30" y="270"/>
                  </a:lnTo>
                  <a:lnTo>
                    <a:pt x="24" y="240"/>
                  </a:lnTo>
                  <a:lnTo>
                    <a:pt x="25" y="204"/>
                  </a:lnTo>
                  <a:lnTo>
                    <a:pt x="33" y="167"/>
                  </a:lnTo>
                  <a:lnTo>
                    <a:pt x="48" y="129"/>
                  </a:lnTo>
                  <a:lnTo>
                    <a:pt x="59" y="105"/>
                  </a:lnTo>
                  <a:lnTo>
                    <a:pt x="66" y="84"/>
                  </a:lnTo>
                  <a:lnTo>
                    <a:pt x="72" y="66"/>
                  </a:lnTo>
                  <a:lnTo>
                    <a:pt x="74" y="50"/>
                  </a:lnTo>
                  <a:lnTo>
                    <a:pt x="74" y="36"/>
                  </a:lnTo>
                  <a:lnTo>
                    <a:pt x="74" y="24"/>
                  </a:lnTo>
                  <a:lnTo>
                    <a:pt x="73" y="14"/>
                  </a:lnTo>
                  <a:lnTo>
                    <a:pt x="71" y="6"/>
                  </a:lnTo>
                  <a:lnTo>
                    <a:pt x="70" y="0"/>
                  </a:lnTo>
                  <a:lnTo>
                    <a:pt x="47"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58" name="Freeform 20"/>
            <p:cNvSpPr>
              <a:spLocks/>
            </p:cNvSpPr>
            <p:nvPr/>
          </p:nvSpPr>
          <p:spPr bwMode="auto">
            <a:xfrm>
              <a:off x="3975100" y="5091113"/>
              <a:ext cx="88900" cy="112713"/>
            </a:xfrm>
            <a:custGeom>
              <a:avLst/>
              <a:gdLst>
                <a:gd name="T0" fmla="*/ 96 w 112"/>
                <a:gd name="T1" fmla="*/ 0 h 142"/>
                <a:gd name="T2" fmla="*/ 0 w 112"/>
                <a:gd name="T3" fmla="*/ 0 h 142"/>
                <a:gd name="T4" fmla="*/ 0 w 112"/>
                <a:gd name="T5" fmla="*/ 142 h 142"/>
                <a:gd name="T6" fmla="*/ 112 w 112"/>
                <a:gd name="T7" fmla="*/ 142 h 142"/>
                <a:gd name="T8" fmla="*/ 112 w 112"/>
                <a:gd name="T9" fmla="*/ 0 h 142"/>
                <a:gd name="T10" fmla="*/ 96 w 112"/>
                <a:gd name="T11" fmla="*/ 0 h 142"/>
              </a:gdLst>
              <a:ahLst/>
              <a:cxnLst>
                <a:cxn ang="0">
                  <a:pos x="T0" y="T1"/>
                </a:cxn>
                <a:cxn ang="0">
                  <a:pos x="T2" y="T3"/>
                </a:cxn>
                <a:cxn ang="0">
                  <a:pos x="T4" y="T5"/>
                </a:cxn>
                <a:cxn ang="0">
                  <a:pos x="T6" y="T7"/>
                </a:cxn>
                <a:cxn ang="0">
                  <a:pos x="T8" y="T9"/>
                </a:cxn>
                <a:cxn ang="0">
                  <a:pos x="T10" y="T11"/>
                </a:cxn>
              </a:cxnLst>
              <a:rect l="0" t="0" r="r" b="b"/>
              <a:pathLst>
                <a:path w="112" h="142">
                  <a:moveTo>
                    <a:pt x="96" y="0"/>
                  </a:moveTo>
                  <a:lnTo>
                    <a:pt x="0" y="0"/>
                  </a:lnTo>
                  <a:lnTo>
                    <a:pt x="0" y="142"/>
                  </a:lnTo>
                  <a:lnTo>
                    <a:pt x="112" y="142"/>
                  </a:lnTo>
                  <a:lnTo>
                    <a:pt x="112" y="0"/>
                  </a:lnTo>
                  <a:lnTo>
                    <a:pt x="9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59" name="Freeform 21"/>
            <p:cNvSpPr>
              <a:spLocks/>
            </p:cNvSpPr>
            <p:nvPr/>
          </p:nvSpPr>
          <p:spPr bwMode="auto">
            <a:xfrm>
              <a:off x="4002088" y="5116513"/>
              <a:ext cx="36513" cy="61913"/>
            </a:xfrm>
            <a:custGeom>
              <a:avLst/>
              <a:gdLst>
                <a:gd name="T0" fmla="*/ 47 w 47"/>
                <a:gd name="T1" fmla="*/ 0 h 77"/>
                <a:gd name="T2" fmla="*/ 47 w 47"/>
                <a:gd name="T3" fmla="*/ 17 h 77"/>
                <a:gd name="T4" fmla="*/ 47 w 47"/>
                <a:gd name="T5" fmla="*/ 38 h 77"/>
                <a:gd name="T6" fmla="*/ 47 w 47"/>
                <a:gd name="T7" fmla="*/ 59 h 77"/>
                <a:gd name="T8" fmla="*/ 47 w 47"/>
                <a:gd name="T9" fmla="*/ 77 h 77"/>
                <a:gd name="T10" fmla="*/ 42 w 47"/>
                <a:gd name="T11" fmla="*/ 77 h 77"/>
                <a:gd name="T12" fmla="*/ 36 w 47"/>
                <a:gd name="T13" fmla="*/ 77 h 77"/>
                <a:gd name="T14" fmla="*/ 30 w 47"/>
                <a:gd name="T15" fmla="*/ 77 h 77"/>
                <a:gd name="T16" fmla="*/ 24 w 47"/>
                <a:gd name="T17" fmla="*/ 77 h 77"/>
                <a:gd name="T18" fmla="*/ 17 w 47"/>
                <a:gd name="T19" fmla="*/ 77 h 77"/>
                <a:gd name="T20" fmla="*/ 12 w 47"/>
                <a:gd name="T21" fmla="*/ 77 h 77"/>
                <a:gd name="T22" fmla="*/ 6 w 47"/>
                <a:gd name="T23" fmla="*/ 77 h 77"/>
                <a:gd name="T24" fmla="*/ 0 w 47"/>
                <a:gd name="T25" fmla="*/ 77 h 77"/>
                <a:gd name="T26" fmla="*/ 0 w 47"/>
                <a:gd name="T27" fmla="*/ 59 h 77"/>
                <a:gd name="T28" fmla="*/ 0 w 47"/>
                <a:gd name="T29" fmla="*/ 38 h 77"/>
                <a:gd name="T30" fmla="*/ 0 w 47"/>
                <a:gd name="T31" fmla="*/ 17 h 77"/>
                <a:gd name="T32" fmla="*/ 0 w 47"/>
                <a:gd name="T33" fmla="*/ 0 h 77"/>
                <a:gd name="T34" fmla="*/ 6 w 47"/>
                <a:gd name="T35" fmla="*/ 0 h 77"/>
                <a:gd name="T36" fmla="*/ 12 w 47"/>
                <a:gd name="T37" fmla="*/ 0 h 77"/>
                <a:gd name="T38" fmla="*/ 17 w 47"/>
                <a:gd name="T39" fmla="*/ 0 h 77"/>
                <a:gd name="T40" fmla="*/ 24 w 47"/>
                <a:gd name="T41" fmla="*/ 0 h 77"/>
                <a:gd name="T42" fmla="*/ 30 w 47"/>
                <a:gd name="T43" fmla="*/ 0 h 77"/>
                <a:gd name="T44" fmla="*/ 36 w 47"/>
                <a:gd name="T45" fmla="*/ 0 h 77"/>
                <a:gd name="T46" fmla="*/ 42 w 47"/>
                <a:gd name="T47" fmla="*/ 0 h 77"/>
                <a:gd name="T48" fmla="*/ 47 w 47"/>
                <a:gd name="T49"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7" h="77">
                  <a:moveTo>
                    <a:pt x="47" y="0"/>
                  </a:moveTo>
                  <a:lnTo>
                    <a:pt x="47" y="17"/>
                  </a:lnTo>
                  <a:lnTo>
                    <a:pt x="47" y="38"/>
                  </a:lnTo>
                  <a:lnTo>
                    <a:pt x="47" y="59"/>
                  </a:lnTo>
                  <a:lnTo>
                    <a:pt x="47" y="77"/>
                  </a:lnTo>
                  <a:lnTo>
                    <a:pt x="42" y="77"/>
                  </a:lnTo>
                  <a:lnTo>
                    <a:pt x="36" y="77"/>
                  </a:lnTo>
                  <a:lnTo>
                    <a:pt x="30" y="77"/>
                  </a:lnTo>
                  <a:lnTo>
                    <a:pt x="24" y="77"/>
                  </a:lnTo>
                  <a:lnTo>
                    <a:pt x="17" y="77"/>
                  </a:lnTo>
                  <a:lnTo>
                    <a:pt x="12" y="77"/>
                  </a:lnTo>
                  <a:lnTo>
                    <a:pt x="6" y="77"/>
                  </a:lnTo>
                  <a:lnTo>
                    <a:pt x="0" y="77"/>
                  </a:lnTo>
                  <a:lnTo>
                    <a:pt x="0" y="59"/>
                  </a:lnTo>
                  <a:lnTo>
                    <a:pt x="0" y="38"/>
                  </a:lnTo>
                  <a:lnTo>
                    <a:pt x="0" y="17"/>
                  </a:lnTo>
                  <a:lnTo>
                    <a:pt x="0" y="0"/>
                  </a:lnTo>
                  <a:lnTo>
                    <a:pt x="6" y="0"/>
                  </a:lnTo>
                  <a:lnTo>
                    <a:pt x="12" y="0"/>
                  </a:lnTo>
                  <a:lnTo>
                    <a:pt x="17" y="0"/>
                  </a:lnTo>
                  <a:lnTo>
                    <a:pt x="24" y="0"/>
                  </a:lnTo>
                  <a:lnTo>
                    <a:pt x="30" y="0"/>
                  </a:lnTo>
                  <a:lnTo>
                    <a:pt x="36" y="0"/>
                  </a:lnTo>
                  <a:lnTo>
                    <a:pt x="42" y="0"/>
                  </a:lnTo>
                  <a:lnTo>
                    <a:pt x="47" y="0"/>
                  </a:lnTo>
                  <a:close/>
                </a:path>
              </a:pathLst>
            </a:custGeom>
            <a:solidFill>
              <a:srgbClr val="FF0000"/>
            </a:solidFill>
            <a:ln>
              <a:noFill/>
            </a:ln>
          </p:spPr>
          <p:txBody>
            <a:bodyPr vert="horz" wrap="square" lIns="91440" tIns="45720" rIns="91440" bIns="45720" numCol="1" anchor="t" anchorCtr="0" compatLnSpc="1">
              <a:prstTxWarp prst="textNoShape">
                <a:avLst/>
              </a:prstTxWarp>
            </a:bodyPr>
            <a:lstStyle/>
            <a:p>
              <a:endParaRPr lang="pt-BR"/>
            </a:p>
          </p:txBody>
        </p:sp>
        <p:sp>
          <p:nvSpPr>
            <p:cNvPr id="60" name="Freeform 22"/>
            <p:cNvSpPr>
              <a:spLocks/>
            </p:cNvSpPr>
            <p:nvPr/>
          </p:nvSpPr>
          <p:spPr bwMode="auto">
            <a:xfrm>
              <a:off x="3971925" y="4995863"/>
              <a:ext cx="80963" cy="107950"/>
            </a:xfrm>
            <a:custGeom>
              <a:avLst/>
              <a:gdLst>
                <a:gd name="T0" fmla="*/ 0 w 103"/>
                <a:gd name="T1" fmla="*/ 2 h 136"/>
                <a:gd name="T2" fmla="*/ 8 w 103"/>
                <a:gd name="T3" fmla="*/ 34 h 136"/>
                <a:gd name="T4" fmla="*/ 9 w 103"/>
                <a:gd name="T5" fmla="*/ 34 h 136"/>
                <a:gd name="T6" fmla="*/ 13 w 103"/>
                <a:gd name="T7" fmla="*/ 33 h 136"/>
                <a:gd name="T8" fmla="*/ 16 w 103"/>
                <a:gd name="T9" fmla="*/ 33 h 136"/>
                <a:gd name="T10" fmla="*/ 22 w 103"/>
                <a:gd name="T11" fmla="*/ 33 h 136"/>
                <a:gd name="T12" fmla="*/ 28 w 103"/>
                <a:gd name="T13" fmla="*/ 33 h 136"/>
                <a:gd name="T14" fmla="*/ 34 w 103"/>
                <a:gd name="T15" fmla="*/ 35 h 136"/>
                <a:gd name="T16" fmla="*/ 40 w 103"/>
                <a:gd name="T17" fmla="*/ 38 h 136"/>
                <a:gd name="T18" fmla="*/ 46 w 103"/>
                <a:gd name="T19" fmla="*/ 43 h 136"/>
                <a:gd name="T20" fmla="*/ 58 w 103"/>
                <a:gd name="T21" fmla="*/ 57 h 136"/>
                <a:gd name="T22" fmla="*/ 66 w 103"/>
                <a:gd name="T23" fmla="*/ 78 h 136"/>
                <a:gd name="T24" fmla="*/ 69 w 103"/>
                <a:gd name="T25" fmla="*/ 103 h 136"/>
                <a:gd name="T26" fmla="*/ 69 w 103"/>
                <a:gd name="T27" fmla="*/ 134 h 136"/>
                <a:gd name="T28" fmla="*/ 102 w 103"/>
                <a:gd name="T29" fmla="*/ 136 h 136"/>
                <a:gd name="T30" fmla="*/ 103 w 103"/>
                <a:gd name="T31" fmla="*/ 116 h 136"/>
                <a:gd name="T32" fmla="*/ 102 w 103"/>
                <a:gd name="T33" fmla="*/ 97 h 136"/>
                <a:gd name="T34" fmla="*/ 99 w 103"/>
                <a:gd name="T35" fmla="*/ 80 h 136"/>
                <a:gd name="T36" fmla="*/ 96 w 103"/>
                <a:gd name="T37" fmla="*/ 65 h 136"/>
                <a:gd name="T38" fmla="*/ 90 w 103"/>
                <a:gd name="T39" fmla="*/ 50 h 136"/>
                <a:gd name="T40" fmla="*/ 84 w 103"/>
                <a:gd name="T41" fmla="*/ 38 h 136"/>
                <a:gd name="T42" fmla="*/ 76 w 103"/>
                <a:gd name="T43" fmla="*/ 27 h 136"/>
                <a:gd name="T44" fmla="*/ 67 w 103"/>
                <a:gd name="T45" fmla="*/ 18 h 136"/>
                <a:gd name="T46" fmla="*/ 55 w 103"/>
                <a:gd name="T47" fmla="*/ 10 h 136"/>
                <a:gd name="T48" fmla="*/ 45 w 103"/>
                <a:gd name="T49" fmla="*/ 5 h 136"/>
                <a:gd name="T50" fmla="*/ 34 w 103"/>
                <a:gd name="T51" fmla="*/ 2 h 136"/>
                <a:gd name="T52" fmla="*/ 23 w 103"/>
                <a:gd name="T53" fmla="*/ 0 h 136"/>
                <a:gd name="T54" fmla="*/ 15 w 103"/>
                <a:gd name="T55" fmla="*/ 0 h 136"/>
                <a:gd name="T56" fmla="*/ 7 w 103"/>
                <a:gd name="T57" fmla="*/ 0 h 136"/>
                <a:gd name="T58" fmla="*/ 2 w 103"/>
                <a:gd name="T59" fmla="*/ 2 h 136"/>
                <a:gd name="T60" fmla="*/ 0 w 103"/>
                <a:gd name="T61" fmla="*/ 2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3" h="136">
                  <a:moveTo>
                    <a:pt x="0" y="2"/>
                  </a:moveTo>
                  <a:lnTo>
                    <a:pt x="8" y="34"/>
                  </a:lnTo>
                  <a:lnTo>
                    <a:pt x="9" y="34"/>
                  </a:lnTo>
                  <a:lnTo>
                    <a:pt x="13" y="33"/>
                  </a:lnTo>
                  <a:lnTo>
                    <a:pt x="16" y="33"/>
                  </a:lnTo>
                  <a:lnTo>
                    <a:pt x="22" y="33"/>
                  </a:lnTo>
                  <a:lnTo>
                    <a:pt x="28" y="33"/>
                  </a:lnTo>
                  <a:lnTo>
                    <a:pt x="34" y="35"/>
                  </a:lnTo>
                  <a:lnTo>
                    <a:pt x="40" y="38"/>
                  </a:lnTo>
                  <a:lnTo>
                    <a:pt x="46" y="43"/>
                  </a:lnTo>
                  <a:lnTo>
                    <a:pt x="58" y="57"/>
                  </a:lnTo>
                  <a:lnTo>
                    <a:pt x="66" y="78"/>
                  </a:lnTo>
                  <a:lnTo>
                    <a:pt x="69" y="103"/>
                  </a:lnTo>
                  <a:lnTo>
                    <a:pt x="69" y="134"/>
                  </a:lnTo>
                  <a:lnTo>
                    <a:pt x="102" y="136"/>
                  </a:lnTo>
                  <a:lnTo>
                    <a:pt x="103" y="116"/>
                  </a:lnTo>
                  <a:lnTo>
                    <a:pt x="102" y="97"/>
                  </a:lnTo>
                  <a:lnTo>
                    <a:pt x="99" y="80"/>
                  </a:lnTo>
                  <a:lnTo>
                    <a:pt x="96" y="65"/>
                  </a:lnTo>
                  <a:lnTo>
                    <a:pt x="90" y="50"/>
                  </a:lnTo>
                  <a:lnTo>
                    <a:pt x="84" y="38"/>
                  </a:lnTo>
                  <a:lnTo>
                    <a:pt x="76" y="27"/>
                  </a:lnTo>
                  <a:lnTo>
                    <a:pt x="67" y="18"/>
                  </a:lnTo>
                  <a:lnTo>
                    <a:pt x="55" y="10"/>
                  </a:lnTo>
                  <a:lnTo>
                    <a:pt x="45" y="5"/>
                  </a:lnTo>
                  <a:lnTo>
                    <a:pt x="34" y="2"/>
                  </a:lnTo>
                  <a:lnTo>
                    <a:pt x="23" y="0"/>
                  </a:lnTo>
                  <a:lnTo>
                    <a:pt x="15" y="0"/>
                  </a:lnTo>
                  <a:lnTo>
                    <a:pt x="7" y="0"/>
                  </a:lnTo>
                  <a:lnTo>
                    <a:pt x="2" y="2"/>
                  </a:lnTo>
                  <a:lnTo>
                    <a:pt x="0"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grpSp>
      <p:grpSp>
        <p:nvGrpSpPr>
          <p:cNvPr id="61" name="Grupo 60"/>
          <p:cNvGrpSpPr/>
          <p:nvPr/>
        </p:nvGrpSpPr>
        <p:grpSpPr>
          <a:xfrm>
            <a:off x="539552" y="2013012"/>
            <a:ext cx="504056" cy="893465"/>
            <a:chOff x="4499992" y="5387405"/>
            <a:chExt cx="201613" cy="457200"/>
          </a:xfrm>
        </p:grpSpPr>
        <p:sp>
          <p:nvSpPr>
            <p:cNvPr id="62" name="Freeform 19"/>
            <p:cNvSpPr>
              <a:spLocks/>
            </p:cNvSpPr>
            <p:nvPr/>
          </p:nvSpPr>
          <p:spPr bwMode="auto">
            <a:xfrm>
              <a:off x="4499992" y="5584255"/>
              <a:ext cx="201613" cy="260350"/>
            </a:xfrm>
            <a:custGeom>
              <a:avLst/>
              <a:gdLst>
                <a:gd name="T0" fmla="*/ 48 w 253"/>
                <a:gd name="T1" fmla="*/ 11 h 328"/>
                <a:gd name="T2" fmla="*/ 50 w 253"/>
                <a:gd name="T3" fmla="*/ 49 h 328"/>
                <a:gd name="T4" fmla="*/ 27 w 253"/>
                <a:gd name="T5" fmla="*/ 119 h 328"/>
                <a:gd name="T6" fmla="*/ 10 w 253"/>
                <a:gd name="T7" fmla="*/ 161 h 328"/>
                <a:gd name="T8" fmla="*/ 1 w 253"/>
                <a:gd name="T9" fmla="*/ 203 h 328"/>
                <a:gd name="T10" fmla="*/ 0 w 253"/>
                <a:gd name="T11" fmla="*/ 242 h 328"/>
                <a:gd name="T12" fmla="*/ 6 w 253"/>
                <a:gd name="T13" fmla="*/ 278 h 328"/>
                <a:gd name="T14" fmla="*/ 12 w 253"/>
                <a:gd name="T15" fmla="*/ 293 h 328"/>
                <a:gd name="T16" fmla="*/ 21 w 253"/>
                <a:gd name="T17" fmla="*/ 304 h 328"/>
                <a:gd name="T18" fmla="*/ 31 w 253"/>
                <a:gd name="T19" fmla="*/ 314 h 328"/>
                <a:gd name="T20" fmla="*/ 42 w 253"/>
                <a:gd name="T21" fmla="*/ 321 h 328"/>
                <a:gd name="T22" fmla="*/ 58 w 253"/>
                <a:gd name="T23" fmla="*/ 327 h 328"/>
                <a:gd name="T24" fmla="*/ 74 w 253"/>
                <a:gd name="T25" fmla="*/ 328 h 328"/>
                <a:gd name="T26" fmla="*/ 89 w 253"/>
                <a:gd name="T27" fmla="*/ 327 h 328"/>
                <a:gd name="T28" fmla="*/ 103 w 253"/>
                <a:gd name="T29" fmla="*/ 323 h 328"/>
                <a:gd name="T30" fmla="*/ 119 w 253"/>
                <a:gd name="T31" fmla="*/ 311 h 328"/>
                <a:gd name="T32" fmla="*/ 132 w 253"/>
                <a:gd name="T33" fmla="*/ 296 h 328"/>
                <a:gd name="T34" fmla="*/ 143 w 253"/>
                <a:gd name="T35" fmla="*/ 275 h 328"/>
                <a:gd name="T36" fmla="*/ 149 w 253"/>
                <a:gd name="T37" fmla="*/ 250 h 328"/>
                <a:gd name="T38" fmla="*/ 162 w 253"/>
                <a:gd name="T39" fmla="*/ 217 h 328"/>
                <a:gd name="T40" fmla="*/ 181 w 253"/>
                <a:gd name="T41" fmla="*/ 200 h 328"/>
                <a:gd name="T42" fmla="*/ 200 w 253"/>
                <a:gd name="T43" fmla="*/ 199 h 328"/>
                <a:gd name="T44" fmla="*/ 220 w 253"/>
                <a:gd name="T45" fmla="*/ 204 h 328"/>
                <a:gd name="T46" fmla="*/ 234 w 253"/>
                <a:gd name="T47" fmla="*/ 211 h 328"/>
                <a:gd name="T48" fmla="*/ 239 w 253"/>
                <a:gd name="T49" fmla="*/ 215 h 328"/>
                <a:gd name="T50" fmla="*/ 251 w 253"/>
                <a:gd name="T51" fmla="*/ 195 h 328"/>
                <a:gd name="T52" fmla="*/ 237 w 253"/>
                <a:gd name="T53" fmla="*/ 186 h 328"/>
                <a:gd name="T54" fmla="*/ 214 w 253"/>
                <a:gd name="T55" fmla="*/ 177 h 328"/>
                <a:gd name="T56" fmla="*/ 185 w 253"/>
                <a:gd name="T57" fmla="*/ 175 h 328"/>
                <a:gd name="T58" fmla="*/ 163 w 253"/>
                <a:gd name="T59" fmla="*/ 182 h 328"/>
                <a:gd name="T60" fmla="*/ 148 w 253"/>
                <a:gd name="T61" fmla="*/ 194 h 328"/>
                <a:gd name="T62" fmla="*/ 138 w 253"/>
                <a:gd name="T63" fmla="*/ 211 h 328"/>
                <a:gd name="T64" fmla="*/ 130 w 253"/>
                <a:gd name="T65" fmla="*/ 233 h 328"/>
                <a:gd name="T66" fmla="*/ 121 w 253"/>
                <a:gd name="T67" fmla="*/ 265 h 328"/>
                <a:gd name="T68" fmla="*/ 104 w 253"/>
                <a:gd name="T69" fmla="*/ 293 h 328"/>
                <a:gd name="T70" fmla="*/ 87 w 253"/>
                <a:gd name="T71" fmla="*/ 303 h 328"/>
                <a:gd name="T72" fmla="*/ 74 w 253"/>
                <a:gd name="T73" fmla="*/ 304 h 328"/>
                <a:gd name="T74" fmla="*/ 64 w 253"/>
                <a:gd name="T75" fmla="*/ 303 h 328"/>
                <a:gd name="T76" fmla="*/ 56 w 253"/>
                <a:gd name="T77" fmla="*/ 301 h 328"/>
                <a:gd name="T78" fmla="*/ 46 w 253"/>
                <a:gd name="T79" fmla="*/ 295 h 328"/>
                <a:gd name="T80" fmla="*/ 34 w 253"/>
                <a:gd name="T81" fmla="*/ 280 h 328"/>
                <a:gd name="T82" fmla="*/ 24 w 253"/>
                <a:gd name="T83" fmla="*/ 240 h 328"/>
                <a:gd name="T84" fmla="*/ 33 w 253"/>
                <a:gd name="T85" fmla="*/ 167 h 328"/>
                <a:gd name="T86" fmla="*/ 59 w 253"/>
                <a:gd name="T87" fmla="*/ 105 h 328"/>
                <a:gd name="T88" fmla="*/ 72 w 253"/>
                <a:gd name="T89" fmla="*/ 66 h 328"/>
                <a:gd name="T90" fmla="*/ 74 w 253"/>
                <a:gd name="T91" fmla="*/ 36 h 328"/>
                <a:gd name="T92" fmla="*/ 73 w 253"/>
                <a:gd name="T93" fmla="*/ 14 h 328"/>
                <a:gd name="T94" fmla="*/ 70 w 253"/>
                <a:gd name="T95" fmla="*/ 0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53" h="328">
                  <a:moveTo>
                    <a:pt x="47" y="5"/>
                  </a:moveTo>
                  <a:lnTo>
                    <a:pt x="48" y="11"/>
                  </a:lnTo>
                  <a:lnTo>
                    <a:pt x="50" y="27"/>
                  </a:lnTo>
                  <a:lnTo>
                    <a:pt x="50" y="49"/>
                  </a:lnTo>
                  <a:lnTo>
                    <a:pt x="43" y="78"/>
                  </a:lnTo>
                  <a:lnTo>
                    <a:pt x="27" y="119"/>
                  </a:lnTo>
                  <a:lnTo>
                    <a:pt x="18" y="139"/>
                  </a:lnTo>
                  <a:lnTo>
                    <a:pt x="10" y="161"/>
                  </a:lnTo>
                  <a:lnTo>
                    <a:pt x="4" y="182"/>
                  </a:lnTo>
                  <a:lnTo>
                    <a:pt x="1" y="203"/>
                  </a:lnTo>
                  <a:lnTo>
                    <a:pt x="0" y="223"/>
                  </a:lnTo>
                  <a:lnTo>
                    <a:pt x="0" y="242"/>
                  </a:lnTo>
                  <a:lnTo>
                    <a:pt x="2" y="260"/>
                  </a:lnTo>
                  <a:lnTo>
                    <a:pt x="6" y="278"/>
                  </a:lnTo>
                  <a:lnTo>
                    <a:pt x="9" y="286"/>
                  </a:lnTo>
                  <a:lnTo>
                    <a:pt x="12" y="293"/>
                  </a:lnTo>
                  <a:lnTo>
                    <a:pt x="17" y="298"/>
                  </a:lnTo>
                  <a:lnTo>
                    <a:pt x="21" y="304"/>
                  </a:lnTo>
                  <a:lnTo>
                    <a:pt x="26" y="310"/>
                  </a:lnTo>
                  <a:lnTo>
                    <a:pt x="31" y="314"/>
                  </a:lnTo>
                  <a:lnTo>
                    <a:pt x="36" y="318"/>
                  </a:lnTo>
                  <a:lnTo>
                    <a:pt x="42" y="321"/>
                  </a:lnTo>
                  <a:lnTo>
                    <a:pt x="50" y="325"/>
                  </a:lnTo>
                  <a:lnTo>
                    <a:pt x="58" y="327"/>
                  </a:lnTo>
                  <a:lnTo>
                    <a:pt x="66" y="328"/>
                  </a:lnTo>
                  <a:lnTo>
                    <a:pt x="74" y="328"/>
                  </a:lnTo>
                  <a:lnTo>
                    <a:pt x="81" y="328"/>
                  </a:lnTo>
                  <a:lnTo>
                    <a:pt x="89" y="327"/>
                  </a:lnTo>
                  <a:lnTo>
                    <a:pt x="96" y="325"/>
                  </a:lnTo>
                  <a:lnTo>
                    <a:pt x="103" y="323"/>
                  </a:lnTo>
                  <a:lnTo>
                    <a:pt x="111" y="318"/>
                  </a:lnTo>
                  <a:lnTo>
                    <a:pt x="119" y="311"/>
                  </a:lnTo>
                  <a:lnTo>
                    <a:pt x="126" y="304"/>
                  </a:lnTo>
                  <a:lnTo>
                    <a:pt x="132" y="296"/>
                  </a:lnTo>
                  <a:lnTo>
                    <a:pt x="138" y="286"/>
                  </a:lnTo>
                  <a:lnTo>
                    <a:pt x="143" y="275"/>
                  </a:lnTo>
                  <a:lnTo>
                    <a:pt x="146" y="263"/>
                  </a:lnTo>
                  <a:lnTo>
                    <a:pt x="149" y="250"/>
                  </a:lnTo>
                  <a:lnTo>
                    <a:pt x="155" y="232"/>
                  </a:lnTo>
                  <a:lnTo>
                    <a:pt x="162" y="217"/>
                  </a:lnTo>
                  <a:lnTo>
                    <a:pt x="170" y="206"/>
                  </a:lnTo>
                  <a:lnTo>
                    <a:pt x="181" y="200"/>
                  </a:lnTo>
                  <a:lnTo>
                    <a:pt x="191" y="198"/>
                  </a:lnTo>
                  <a:lnTo>
                    <a:pt x="200" y="199"/>
                  </a:lnTo>
                  <a:lnTo>
                    <a:pt x="211" y="200"/>
                  </a:lnTo>
                  <a:lnTo>
                    <a:pt x="220" y="204"/>
                  </a:lnTo>
                  <a:lnTo>
                    <a:pt x="228" y="207"/>
                  </a:lnTo>
                  <a:lnTo>
                    <a:pt x="234" y="211"/>
                  </a:lnTo>
                  <a:lnTo>
                    <a:pt x="238" y="214"/>
                  </a:lnTo>
                  <a:lnTo>
                    <a:pt x="239" y="215"/>
                  </a:lnTo>
                  <a:lnTo>
                    <a:pt x="253" y="196"/>
                  </a:lnTo>
                  <a:lnTo>
                    <a:pt x="251" y="195"/>
                  </a:lnTo>
                  <a:lnTo>
                    <a:pt x="245" y="190"/>
                  </a:lnTo>
                  <a:lnTo>
                    <a:pt x="237" y="186"/>
                  </a:lnTo>
                  <a:lnTo>
                    <a:pt x="227" y="181"/>
                  </a:lnTo>
                  <a:lnTo>
                    <a:pt x="214" y="177"/>
                  </a:lnTo>
                  <a:lnTo>
                    <a:pt x="200" y="175"/>
                  </a:lnTo>
                  <a:lnTo>
                    <a:pt x="185" y="175"/>
                  </a:lnTo>
                  <a:lnTo>
                    <a:pt x="171" y="179"/>
                  </a:lnTo>
                  <a:lnTo>
                    <a:pt x="163" y="182"/>
                  </a:lnTo>
                  <a:lnTo>
                    <a:pt x="155" y="188"/>
                  </a:lnTo>
                  <a:lnTo>
                    <a:pt x="148" y="194"/>
                  </a:lnTo>
                  <a:lnTo>
                    <a:pt x="143" y="202"/>
                  </a:lnTo>
                  <a:lnTo>
                    <a:pt x="138" y="211"/>
                  </a:lnTo>
                  <a:lnTo>
                    <a:pt x="133" y="221"/>
                  </a:lnTo>
                  <a:lnTo>
                    <a:pt x="130" y="233"/>
                  </a:lnTo>
                  <a:lnTo>
                    <a:pt x="126" y="245"/>
                  </a:lnTo>
                  <a:lnTo>
                    <a:pt x="121" y="265"/>
                  </a:lnTo>
                  <a:lnTo>
                    <a:pt x="114" y="281"/>
                  </a:lnTo>
                  <a:lnTo>
                    <a:pt x="104" y="293"/>
                  </a:lnTo>
                  <a:lnTo>
                    <a:pt x="93" y="301"/>
                  </a:lnTo>
                  <a:lnTo>
                    <a:pt x="87" y="303"/>
                  </a:lnTo>
                  <a:lnTo>
                    <a:pt x="80" y="304"/>
                  </a:lnTo>
                  <a:lnTo>
                    <a:pt x="74" y="304"/>
                  </a:lnTo>
                  <a:lnTo>
                    <a:pt x="70" y="304"/>
                  </a:lnTo>
                  <a:lnTo>
                    <a:pt x="64" y="303"/>
                  </a:lnTo>
                  <a:lnTo>
                    <a:pt x="59" y="302"/>
                  </a:lnTo>
                  <a:lnTo>
                    <a:pt x="56" y="301"/>
                  </a:lnTo>
                  <a:lnTo>
                    <a:pt x="53" y="299"/>
                  </a:lnTo>
                  <a:lnTo>
                    <a:pt x="46" y="295"/>
                  </a:lnTo>
                  <a:lnTo>
                    <a:pt x="39" y="288"/>
                  </a:lnTo>
                  <a:lnTo>
                    <a:pt x="34" y="280"/>
                  </a:lnTo>
                  <a:lnTo>
                    <a:pt x="30" y="270"/>
                  </a:lnTo>
                  <a:lnTo>
                    <a:pt x="24" y="240"/>
                  </a:lnTo>
                  <a:lnTo>
                    <a:pt x="25" y="204"/>
                  </a:lnTo>
                  <a:lnTo>
                    <a:pt x="33" y="167"/>
                  </a:lnTo>
                  <a:lnTo>
                    <a:pt x="48" y="129"/>
                  </a:lnTo>
                  <a:lnTo>
                    <a:pt x="59" y="105"/>
                  </a:lnTo>
                  <a:lnTo>
                    <a:pt x="66" y="84"/>
                  </a:lnTo>
                  <a:lnTo>
                    <a:pt x="72" y="66"/>
                  </a:lnTo>
                  <a:lnTo>
                    <a:pt x="74" y="50"/>
                  </a:lnTo>
                  <a:lnTo>
                    <a:pt x="74" y="36"/>
                  </a:lnTo>
                  <a:lnTo>
                    <a:pt x="74" y="24"/>
                  </a:lnTo>
                  <a:lnTo>
                    <a:pt x="73" y="14"/>
                  </a:lnTo>
                  <a:lnTo>
                    <a:pt x="71" y="6"/>
                  </a:lnTo>
                  <a:lnTo>
                    <a:pt x="70" y="0"/>
                  </a:lnTo>
                  <a:lnTo>
                    <a:pt x="47"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63" name="Freeform 20"/>
            <p:cNvSpPr>
              <a:spLocks/>
            </p:cNvSpPr>
            <p:nvPr/>
          </p:nvSpPr>
          <p:spPr bwMode="auto">
            <a:xfrm>
              <a:off x="4507929" y="5482655"/>
              <a:ext cx="88900" cy="112713"/>
            </a:xfrm>
            <a:custGeom>
              <a:avLst/>
              <a:gdLst>
                <a:gd name="T0" fmla="*/ 96 w 112"/>
                <a:gd name="T1" fmla="*/ 0 h 142"/>
                <a:gd name="T2" fmla="*/ 0 w 112"/>
                <a:gd name="T3" fmla="*/ 0 h 142"/>
                <a:gd name="T4" fmla="*/ 0 w 112"/>
                <a:gd name="T5" fmla="*/ 142 h 142"/>
                <a:gd name="T6" fmla="*/ 112 w 112"/>
                <a:gd name="T7" fmla="*/ 142 h 142"/>
                <a:gd name="T8" fmla="*/ 112 w 112"/>
                <a:gd name="T9" fmla="*/ 0 h 142"/>
                <a:gd name="T10" fmla="*/ 96 w 112"/>
                <a:gd name="T11" fmla="*/ 0 h 142"/>
              </a:gdLst>
              <a:ahLst/>
              <a:cxnLst>
                <a:cxn ang="0">
                  <a:pos x="T0" y="T1"/>
                </a:cxn>
                <a:cxn ang="0">
                  <a:pos x="T2" y="T3"/>
                </a:cxn>
                <a:cxn ang="0">
                  <a:pos x="T4" y="T5"/>
                </a:cxn>
                <a:cxn ang="0">
                  <a:pos x="T6" y="T7"/>
                </a:cxn>
                <a:cxn ang="0">
                  <a:pos x="T8" y="T9"/>
                </a:cxn>
                <a:cxn ang="0">
                  <a:pos x="T10" y="T11"/>
                </a:cxn>
              </a:cxnLst>
              <a:rect l="0" t="0" r="r" b="b"/>
              <a:pathLst>
                <a:path w="112" h="142">
                  <a:moveTo>
                    <a:pt x="96" y="0"/>
                  </a:moveTo>
                  <a:lnTo>
                    <a:pt x="0" y="0"/>
                  </a:lnTo>
                  <a:lnTo>
                    <a:pt x="0" y="142"/>
                  </a:lnTo>
                  <a:lnTo>
                    <a:pt x="112" y="142"/>
                  </a:lnTo>
                  <a:lnTo>
                    <a:pt x="112" y="0"/>
                  </a:lnTo>
                  <a:lnTo>
                    <a:pt x="9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64" name="Freeform 21"/>
            <p:cNvSpPr>
              <a:spLocks/>
            </p:cNvSpPr>
            <p:nvPr/>
          </p:nvSpPr>
          <p:spPr bwMode="auto">
            <a:xfrm>
              <a:off x="4534917" y="5508055"/>
              <a:ext cx="36513" cy="61913"/>
            </a:xfrm>
            <a:custGeom>
              <a:avLst/>
              <a:gdLst>
                <a:gd name="T0" fmla="*/ 47 w 47"/>
                <a:gd name="T1" fmla="*/ 0 h 77"/>
                <a:gd name="T2" fmla="*/ 47 w 47"/>
                <a:gd name="T3" fmla="*/ 17 h 77"/>
                <a:gd name="T4" fmla="*/ 47 w 47"/>
                <a:gd name="T5" fmla="*/ 38 h 77"/>
                <a:gd name="T6" fmla="*/ 47 w 47"/>
                <a:gd name="T7" fmla="*/ 59 h 77"/>
                <a:gd name="T8" fmla="*/ 47 w 47"/>
                <a:gd name="T9" fmla="*/ 77 h 77"/>
                <a:gd name="T10" fmla="*/ 42 w 47"/>
                <a:gd name="T11" fmla="*/ 77 h 77"/>
                <a:gd name="T12" fmla="*/ 36 w 47"/>
                <a:gd name="T13" fmla="*/ 77 h 77"/>
                <a:gd name="T14" fmla="*/ 30 w 47"/>
                <a:gd name="T15" fmla="*/ 77 h 77"/>
                <a:gd name="T16" fmla="*/ 24 w 47"/>
                <a:gd name="T17" fmla="*/ 77 h 77"/>
                <a:gd name="T18" fmla="*/ 17 w 47"/>
                <a:gd name="T19" fmla="*/ 77 h 77"/>
                <a:gd name="T20" fmla="*/ 12 w 47"/>
                <a:gd name="T21" fmla="*/ 77 h 77"/>
                <a:gd name="T22" fmla="*/ 6 w 47"/>
                <a:gd name="T23" fmla="*/ 77 h 77"/>
                <a:gd name="T24" fmla="*/ 0 w 47"/>
                <a:gd name="T25" fmla="*/ 77 h 77"/>
                <a:gd name="T26" fmla="*/ 0 w 47"/>
                <a:gd name="T27" fmla="*/ 59 h 77"/>
                <a:gd name="T28" fmla="*/ 0 w 47"/>
                <a:gd name="T29" fmla="*/ 38 h 77"/>
                <a:gd name="T30" fmla="*/ 0 w 47"/>
                <a:gd name="T31" fmla="*/ 17 h 77"/>
                <a:gd name="T32" fmla="*/ 0 w 47"/>
                <a:gd name="T33" fmla="*/ 0 h 77"/>
                <a:gd name="T34" fmla="*/ 6 w 47"/>
                <a:gd name="T35" fmla="*/ 0 h 77"/>
                <a:gd name="T36" fmla="*/ 12 w 47"/>
                <a:gd name="T37" fmla="*/ 0 h 77"/>
                <a:gd name="T38" fmla="*/ 17 w 47"/>
                <a:gd name="T39" fmla="*/ 0 h 77"/>
                <a:gd name="T40" fmla="*/ 24 w 47"/>
                <a:gd name="T41" fmla="*/ 0 h 77"/>
                <a:gd name="T42" fmla="*/ 30 w 47"/>
                <a:gd name="T43" fmla="*/ 0 h 77"/>
                <a:gd name="T44" fmla="*/ 36 w 47"/>
                <a:gd name="T45" fmla="*/ 0 h 77"/>
                <a:gd name="T46" fmla="*/ 42 w 47"/>
                <a:gd name="T47" fmla="*/ 0 h 77"/>
                <a:gd name="T48" fmla="*/ 47 w 47"/>
                <a:gd name="T49"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7" h="77">
                  <a:moveTo>
                    <a:pt x="47" y="0"/>
                  </a:moveTo>
                  <a:lnTo>
                    <a:pt x="47" y="17"/>
                  </a:lnTo>
                  <a:lnTo>
                    <a:pt x="47" y="38"/>
                  </a:lnTo>
                  <a:lnTo>
                    <a:pt x="47" y="59"/>
                  </a:lnTo>
                  <a:lnTo>
                    <a:pt x="47" y="77"/>
                  </a:lnTo>
                  <a:lnTo>
                    <a:pt x="42" y="77"/>
                  </a:lnTo>
                  <a:lnTo>
                    <a:pt x="36" y="77"/>
                  </a:lnTo>
                  <a:lnTo>
                    <a:pt x="30" y="77"/>
                  </a:lnTo>
                  <a:lnTo>
                    <a:pt x="24" y="77"/>
                  </a:lnTo>
                  <a:lnTo>
                    <a:pt x="17" y="77"/>
                  </a:lnTo>
                  <a:lnTo>
                    <a:pt x="12" y="77"/>
                  </a:lnTo>
                  <a:lnTo>
                    <a:pt x="6" y="77"/>
                  </a:lnTo>
                  <a:lnTo>
                    <a:pt x="0" y="77"/>
                  </a:lnTo>
                  <a:lnTo>
                    <a:pt x="0" y="59"/>
                  </a:lnTo>
                  <a:lnTo>
                    <a:pt x="0" y="38"/>
                  </a:lnTo>
                  <a:lnTo>
                    <a:pt x="0" y="17"/>
                  </a:lnTo>
                  <a:lnTo>
                    <a:pt x="0" y="0"/>
                  </a:lnTo>
                  <a:lnTo>
                    <a:pt x="6" y="0"/>
                  </a:lnTo>
                  <a:lnTo>
                    <a:pt x="12" y="0"/>
                  </a:lnTo>
                  <a:lnTo>
                    <a:pt x="17" y="0"/>
                  </a:lnTo>
                  <a:lnTo>
                    <a:pt x="24" y="0"/>
                  </a:lnTo>
                  <a:lnTo>
                    <a:pt x="30" y="0"/>
                  </a:lnTo>
                  <a:lnTo>
                    <a:pt x="36" y="0"/>
                  </a:lnTo>
                  <a:lnTo>
                    <a:pt x="42" y="0"/>
                  </a:lnTo>
                  <a:lnTo>
                    <a:pt x="47" y="0"/>
                  </a:lnTo>
                  <a:close/>
                </a:path>
              </a:pathLst>
            </a:custGeom>
            <a:solidFill>
              <a:srgbClr val="002060"/>
            </a:solidFill>
            <a:ln>
              <a:noFill/>
            </a:ln>
          </p:spPr>
          <p:txBody>
            <a:bodyPr vert="horz" wrap="square" lIns="91440" tIns="45720" rIns="91440" bIns="45720" numCol="1" anchor="t" anchorCtr="0" compatLnSpc="1">
              <a:prstTxWarp prst="textNoShape">
                <a:avLst/>
              </a:prstTxWarp>
            </a:bodyPr>
            <a:lstStyle/>
            <a:p>
              <a:endParaRPr lang="pt-BR"/>
            </a:p>
          </p:txBody>
        </p:sp>
        <p:sp>
          <p:nvSpPr>
            <p:cNvPr id="65" name="Freeform 22"/>
            <p:cNvSpPr>
              <a:spLocks/>
            </p:cNvSpPr>
            <p:nvPr/>
          </p:nvSpPr>
          <p:spPr bwMode="auto">
            <a:xfrm>
              <a:off x="4504754" y="5387405"/>
              <a:ext cx="80963" cy="107950"/>
            </a:xfrm>
            <a:custGeom>
              <a:avLst/>
              <a:gdLst>
                <a:gd name="T0" fmla="*/ 0 w 103"/>
                <a:gd name="T1" fmla="*/ 2 h 136"/>
                <a:gd name="T2" fmla="*/ 8 w 103"/>
                <a:gd name="T3" fmla="*/ 34 h 136"/>
                <a:gd name="T4" fmla="*/ 9 w 103"/>
                <a:gd name="T5" fmla="*/ 34 h 136"/>
                <a:gd name="T6" fmla="*/ 13 w 103"/>
                <a:gd name="T7" fmla="*/ 33 h 136"/>
                <a:gd name="T8" fmla="*/ 16 w 103"/>
                <a:gd name="T9" fmla="*/ 33 h 136"/>
                <a:gd name="T10" fmla="*/ 22 w 103"/>
                <a:gd name="T11" fmla="*/ 33 h 136"/>
                <a:gd name="T12" fmla="*/ 28 w 103"/>
                <a:gd name="T13" fmla="*/ 33 h 136"/>
                <a:gd name="T14" fmla="*/ 34 w 103"/>
                <a:gd name="T15" fmla="*/ 35 h 136"/>
                <a:gd name="T16" fmla="*/ 40 w 103"/>
                <a:gd name="T17" fmla="*/ 38 h 136"/>
                <a:gd name="T18" fmla="*/ 46 w 103"/>
                <a:gd name="T19" fmla="*/ 43 h 136"/>
                <a:gd name="T20" fmla="*/ 58 w 103"/>
                <a:gd name="T21" fmla="*/ 57 h 136"/>
                <a:gd name="T22" fmla="*/ 66 w 103"/>
                <a:gd name="T23" fmla="*/ 78 h 136"/>
                <a:gd name="T24" fmla="*/ 69 w 103"/>
                <a:gd name="T25" fmla="*/ 103 h 136"/>
                <a:gd name="T26" fmla="*/ 69 w 103"/>
                <a:gd name="T27" fmla="*/ 134 h 136"/>
                <a:gd name="T28" fmla="*/ 102 w 103"/>
                <a:gd name="T29" fmla="*/ 136 h 136"/>
                <a:gd name="T30" fmla="*/ 103 w 103"/>
                <a:gd name="T31" fmla="*/ 116 h 136"/>
                <a:gd name="T32" fmla="*/ 102 w 103"/>
                <a:gd name="T33" fmla="*/ 97 h 136"/>
                <a:gd name="T34" fmla="*/ 99 w 103"/>
                <a:gd name="T35" fmla="*/ 80 h 136"/>
                <a:gd name="T36" fmla="*/ 96 w 103"/>
                <a:gd name="T37" fmla="*/ 65 h 136"/>
                <a:gd name="T38" fmla="*/ 90 w 103"/>
                <a:gd name="T39" fmla="*/ 50 h 136"/>
                <a:gd name="T40" fmla="*/ 84 w 103"/>
                <a:gd name="T41" fmla="*/ 38 h 136"/>
                <a:gd name="T42" fmla="*/ 76 w 103"/>
                <a:gd name="T43" fmla="*/ 27 h 136"/>
                <a:gd name="T44" fmla="*/ 67 w 103"/>
                <a:gd name="T45" fmla="*/ 18 h 136"/>
                <a:gd name="T46" fmla="*/ 55 w 103"/>
                <a:gd name="T47" fmla="*/ 10 h 136"/>
                <a:gd name="T48" fmla="*/ 45 w 103"/>
                <a:gd name="T49" fmla="*/ 5 h 136"/>
                <a:gd name="T50" fmla="*/ 34 w 103"/>
                <a:gd name="T51" fmla="*/ 2 h 136"/>
                <a:gd name="T52" fmla="*/ 23 w 103"/>
                <a:gd name="T53" fmla="*/ 0 h 136"/>
                <a:gd name="T54" fmla="*/ 15 w 103"/>
                <a:gd name="T55" fmla="*/ 0 h 136"/>
                <a:gd name="T56" fmla="*/ 7 w 103"/>
                <a:gd name="T57" fmla="*/ 0 h 136"/>
                <a:gd name="T58" fmla="*/ 2 w 103"/>
                <a:gd name="T59" fmla="*/ 2 h 136"/>
                <a:gd name="T60" fmla="*/ 0 w 103"/>
                <a:gd name="T61" fmla="*/ 2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3" h="136">
                  <a:moveTo>
                    <a:pt x="0" y="2"/>
                  </a:moveTo>
                  <a:lnTo>
                    <a:pt x="8" y="34"/>
                  </a:lnTo>
                  <a:lnTo>
                    <a:pt x="9" y="34"/>
                  </a:lnTo>
                  <a:lnTo>
                    <a:pt x="13" y="33"/>
                  </a:lnTo>
                  <a:lnTo>
                    <a:pt x="16" y="33"/>
                  </a:lnTo>
                  <a:lnTo>
                    <a:pt x="22" y="33"/>
                  </a:lnTo>
                  <a:lnTo>
                    <a:pt x="28" y="33"/>
                  </a:lnTo>
                  <a:lnTo>
                    <a:pt x="34" y="35"/>
                  </a:lnTo>
                  <a:lnTo>
                    <a:pt x="40" y="38"/>
                  </a:lnTo>
                  <a:lnTo>
                    <a:pt x="46" y="43"/>
                  </a:lnTo>
                  <a:lnTo>
                    <a:pt x="58" y="57"/>
                  </a:lnTo>
                  <a:lnTo>
                    <a:pt x="66" y="78"/>
                  </a:lnTo>
                  <a:lnTo>
                    <a:pt x="69" y="103"/>
                  </a:lnTo>
                  <a:lnTo>
                    <a:pt x="69" y="134"/>
                  </a:lnTo>
                  <a:lnTo>
                    <a:pt x="102" y="136"/>
                  </a:lnTo>
                  <a:lnTo>
                    <a:pt x="103" y="116"/>
                  </a:lnTo>
                  <a:lnTo>
                    <a:pt x="102" y="97"/>
                  </a:lnTo>
                  <a:lnTo>
                    <a:pt x="99" y="80"/>
                  </a:lnTo>
                  <a:lnTo>
                    <a:pt x="96" y="65"/>
                  </a:lnTo>
                  <a:lnTo>
                    <a:pt x="90" y="50"/>
                  </a:lnTo>
                  <a:lnTo>
                    <a:pt x="84" y="38"/>
                  </a:lnTo>
                  <a:lnTo>
                    <a:pt x="76" y="27"/>
                  </a:lnTo>
                  <a:lnTo>
                    <a:pt x="67" y="18"/>
                  </a:lnTo>
                  <a:lnTo>
                    <a:pt x="55" y="10"/>
                  </a:lnTo>
                  <a:lnTo>
                    <a:pt x="45" y="5"/>
                  </a:lnTo>
                  <a:lnTo>
                    <a:pt x="34" y="2"/>
                  </a:lnTo>
                  <a:lnTo>
                    <a:pt x="23" y="0"/>
                  </a:lnTo>
                  <a:lnTo>
                    <a:pt x="15" y="0"/>
                  </a:lnTo>
                  <a:lnTo>
                    <a:pt x="7" y="0"/>
                  </a:lnTo>
                  <a:lnTo>
                    <a:pt x="2" y="2"/>
                  </a:lnTo>
                  <a:lnTo>
                    <a:pt x="0"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grpSp>
      <p:grpSp>
        <p:nvGrpSpPr>
          <p:cNvPr id="66" name="Grupo 65"/>
          <p:cNvGrpSpPr/>
          <p:nvPr/>
        </p:nvGrpSpPr>
        <p:grpSpPr>
          <a:xfrm flipH="1">
            <a:off x="2267744" y="3324997"/>
            <a:ext cx="484213" cy="893464"/>
            <a:chOff x="3967163" y="4995863"/>
            <a:chExt cx="201613" cy="457200"/>
          </a:xfrm>
        </p:grpSpPr>
        <p:sp>
          <p:nvSpPr>
            <p:cNvPr id="67" name="Freeform 19"/>
            <p:cNvSpPr>
              <a:spLocks/>
            </p:cNvSpPr>
            <p:nvPr/>
          </p:nvSpPr>
          <p:spPr bwMode="auto">
            <a:xfrm>
              <a:off x="3967163" y="5192713"/>
              <a:ext cx="201613" cy="260350"/>
            </a:xfrm>
            <a:custGeom>
              <a:avLst/>
              <a:gdLst>
                <a:gd name="T0" fmla="*/ 48 w 253"/>
                <a:gd name="T1" fmla="*/ 11 h 328"/>
                <a:gd name="T2" fmla="*/ 50 w 253"/>
                <a:gd name="T3" fmla="*/ 49 h 328"/>
                <a:gd name="T4" fmla="*/ 27 w 253"/>
                <a:gd name="T5" fmla="*/ 119 h 328"/>
                <a:gd name="T6" fmla="*/ 10 w 253"/>
                <a:gd name="T7" fmla="*/ 161 h 328"/>
                <a:gd name="T8" fmla="*/ 1 w 253"/>
                <a:gd name="T9" fmla="*/ 203 h 328"/>
                <a:gd name="T10" fmla="*/ 0 w 253"/>
                <a:gd name="T11" fmla="*/ 242 h 328"/>
                <a:gd name="T12" fmla="*/ 6 w 253"/>
                <a:gd name="T13" fmla="*/ 278 h 328"/>
                <a:gd name="T14" fmla="*/ 12 w 253"/>
                <a:gd name="T15" fmla="*/ 293 h 328"/>
                <a:gd name="T16" fmla="*/ 21 w 253"/>
                <a:gd name="T17" fmla="*/ 304 h 328"/>
                <a:gd name="T18" fmla="*/ 31 w 253"/>
                <a:gd name="T19" fmla="*/ 314 h 328"/>
                <a:gd name="T20" fmla="*/ 42 w 253"/>
                <a:gd name="T21" fmla="*/ 321 h 328"/>
                <a:gd name="T22" fmla="*/ 58 w 253"/>
                <a:gd name="T23" fmla="*/ 327 h 328"/>
                <a:gd name="T24" fmla="*/ 74 w 253"/>
                <a:gd name="T25" fmla="*/ 328 h 328"/>
                <a:gd name="T26" fmla="*/ 89 w 253"/>
                <a:gd name="T27" fmla="*/ 327 h 328"/>
                <a:gd name="T28" fmla="*/ 103 w 253"/>
                <a:gd name="T29" fmla="*/ 323 h 328"/>
                <a:gd name="T30" fmla="*/ 119 w 253"/>
                <a:gd name="T31" fmla="*/ 311 h 328"/>
                <a:gd name="T32" fmla="*/ 132 w 253"/>
                <a:gd name="T33" fmla="*/ 296 h 328"/>
                <a:gd name="T34" fmla="*/ 143 w 253"/>
                <a:gd name="T35" fmla="*/ 275 h 328"/>
                <a:gd name="T36" fmla="*/ 149 w 253"/>
                <a:gd name="T37" fmla="*/ 250 h 328"/>
                <a:gd name="T38" fmla="*/ 162 w 253"/>
                <a:gd name="T39" fmla="*/ 217 h 328"/>
                <a:gd name="T40" fmla="*/ 181 w 253"/>
                <a:gd name="T41" fmla="*/ 200 h 328"/>
                <a:gd name="T42" fmla="*/ 200 w 253"/>
                <a:gd name="T43" fmla="*/ 199 h 328"/>
                <a:gd name="T44" fmla="*/ 220 w 253"/>
                <a:gd name="T45" fmla="*/ 204 h 328"/>
                <a:gd name="T46" fmla="*/ 234 w 253"/>
                <a:gd name="T47" fmla="*/ 211 h 328"/>
                <a:gd name="T48" fmla="*/ 239 w 253"/>
                <a:gd name="T49" fmla="*/ 215 h 328"/>
                <a:gd name="T50" fmla="*/ 251 w 253"/>
                <a:gd name="T51" fmla="*/ 195 h 328"/>
                <a:gd name="T52" fmla="*/ 237 w 253"/>
                <a:gd name="T53" fmla="*/ 186 h 328"/>
                <a:gd name="T54" fmla="*/ 214 w 253"/>
                <a:gd name="T55" fmla="*/ 177 h 328"/>
                <a:gd name="T56" fmla="*/ 185 w 253"/>
                <a:gd name="T57" fmla="*/ 175 h 328"/>
                <a:gd name="T58" fmla="*/ 163 w 253"/>
                <a:gd name="T59" fmla="*/ 182 h 328"/>
                <a:gd name="T60" fmla="*/ 148 w 253"/>
                <a:gd name="T61" fmla="*/ 194 h 328"/>
                <a:gd name="T62" fmla="*/ 138 w 253"/>
                <a:gd name="T63" fmla="*/ 211 h 328"/>
                <a:gd name="T64" fmla="*/ 130 w 253"/>
                <a:gd name="T65" fmla="*/ 233 h 328"/>
                <a:gd name="T66" fmla="*/ 121 w 253"/>
                <a:gd name="T67" fmla="*/ 265 h 328"/>
                <a:gd name="T68" fmla="*/ 104 w 253"/>
                <a:gd name="T69" fmla="*/ 293 h 328"/>
                <a:gd name="T70" fmla="*/ 87 w 253"/>
                <a:gd name="T71" fmla="*/ 303 h 328"/>
                <a:gd name="T72" fmla="*/ 74 w 253"/>
                <a:gd name="T73" fmla="*/ 304 h 328"/>
                <a:gd name="T74" fmla="*/ 64 w 253"/>
                <a:gd name="T75" fmla="*/ 303 h 328"/>
                <a:gd name="T76" fmla="*/ 56 w 253"/>
                <a:gd name="T77" fmla="*/ 301 h 328"/>
                <a:gd name="T78" fmla="*/ 46 w 253"/>
                <a:gd name="T79" fmla="*/ 295 h 328"/>
                <a:gd name="T80" fmla="*/ 34 w 253"/>
                <a:gd name="T81" fmla="*/ 280 h 328"/>
                <a:gd name="T82" fmla="*/ 24 w 253"/>
                <a:gd name="T83" fmla="*/ 240 h 328"/>
                <a:gd name="T84" fmla="*/ 33 w 253"/>
                <a:gd name="T85" fmla="*/ 167 h 328"/>
                <a:gd name="T86" fmla="*/ 59 w 253"/>
                <a:gd name="T87" fmla="*/ 105 h 328"/>
                <a:gd name="T88" fmla="*/ 72 w 253"/>
                <a:gd name="T89" fmla="*/ 66 h 328"/>
                <a:gd name="T90" fmla="*/ 74 w 253"/>
                <a:gd name="T91" fmla="*/ 36 h 328"/>
                <a:gd name="T92" fmla="*/ 73 w 253"/>
                <a:gd name="T93" fmla="*/ 14 h 328"/>
                <a:gd name="T94" fmla="*/ 70 w 253"/>
                <a:gd name="T95" fmla="*/ 0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53" h="328">
                  <a:moveTo>
                    <a:pt x="47" y="5"/>
                  </a:moveTo>
                  <a:lnTo>
                    <a:pt x="48" y="11"/>
                  </a:lnTo>
                  <a:lnTo>
                    <a:pt x="50" y="27"/>
                  </a:lnTo>
                  <a:lnTo>
                    <a:pt x="50" y="49"/>
                  </a:lnTo>
                  <a:lnTo>
                    <a:pt x="43" y="78"/>
                  </a:lnTo>
                  <a:lnTo>
                    <a:pt x="27" y="119"/>
                  </a:lnTo>
                  <a:lnTo>
                    <a:pt x="18" y="139"/>
                  </a:lnTo>
                  <a:lnTo>
                    <a:pt x="10" y="161"/>
                  </a:lnTo>
                  <a:lnTo>
                    <a:pt x="4" y="182"/>
                  </a:lnTo>
                  <a:lnTo>
                    <a:pt x="1" y="203"/>
                  </a:lnTo>
                  <a:lnTo>
                    <a:pt x="0" y="223"/>
                  </a:lnTo>
                  <a:lnTo>
                    <a:pt x="0" y="242"/>
                  </a:lnTo>
                  <a:lnTo>
                    <a:pt x="2" y="260"/>
                  </a:lnTo>
                  <a:lnTo>
                    <a:pt x="6" y="278"/>
                  </a:lnTo>
                  <a:lnTo>
                    <a:pt x="9" y="286"/>
                  </a:lnTo>
                  <a:lnTo>
                    <a:pt x="12" y="293"/>
                  </a:lnTo>
                  <a:lnTo>
                    <a:pt x="17" y="298"/>
                  </a:lnTo>
                  <a:lnTo>
                    <a:pt x="21" y="304"/>
                  </a:lnTo>
                  <a:lnTo>
                    <a:pt x="26" y="310"/>
                  </a:lnTo>
                  <a:lnTo>
                    <a:pt x="31" y="314"/>
                  </a:lnTo>
                  <a:lnTo>
                    <a:pt x="36" y="318"/>
                  </a:lnTo>
                  <a:lnTo>
                    <a:pt x="42" y="321"/>
                  </a:lnTo>
                  <a:lnTo>
                    <a:pt x="50" y="325"/>
                  </a:lnTo>
                  <a:lnTo>
                    <a:pt x="58" y="327"/>
                  </a:lnTo>
                  <a:lnTo>
                    <a:pt x="66" y="328"/>
                  </a:lnTo>
                  <a:lnTo>
                    <a:pt x="74" y="328"/>
                  </a:lnTo>
                  <a:lnTo>
                    <a:pt x="81" y="328"/>
                  </a:lnTo>
                  <a:lnTo>
                    <a:pt x="89" y="327"/>
                  </a:lnTo>
                  <a:lnTo>
                    <a:pt x="96" y="325"/>
                  </a:lnTo>
                  <a:lnTo>
                    <a:pt x="103" y="323"/>
                  </a:lnTo>
                  <a:lnTo>
                    <a:pt x="111" y="318"/>
                  </a:lnTo>
                  <a:lnTo>
                    <a:pt x="119" y="311"/>
                  </a:lnTo>
                  <a:lnTo>
                    <a:pt x="126" y="304"/>
                  </a:lnTo>
                  <a:lnTo>
                    <a:pt x="132" y="296"/>
                  </a:lnTo>
                  <a:lnTo>
                    <a:pt x="138" y="286"/>
                  </a:lnTo>
                  <a:lnTo>
                    <a:pt x="143" y="275"/>
                  </a:lnTo>
                  <a:lnTo>
                    <a:pt x="146" y="263"/>
                  </a:lnTo>
                  <a:lnTo>
                    <a:pt x="149" y="250"/>
                  </a:lnTo>
                  <a:lnTo>
                    <a:pt x="155" y="232"/>
                  </a:lnTo>
                  <a:lnTo>
                    <a:pt x="162" y="217"/>
                  </a:lnTo>
                  <a:lnTo>
                    <a:pt x="170" y="206"/>
                  </a:lnTo>
                  <a:lnTo>
                    <a:pt x="181" y="200"/>
                  </a:lnTo>
                  <a:lnTo>
                    <a:pt x="191" y="198"/>
                  </a:lnTo>
                  <a:lnTo>
                    <a:pt x="200" y="199"/>
                  </a:lnTo>
                  <a:lnTo>
                    <a:pt x="211" y="200"/>
                  </a:lnTo>
                  <a:lnTo>
                    <a:pt x="220" y="204"/>
                  </a:lnTo>
                  <a:lnTo>
                    <a:pt x="228" y="207"/>
                  </a:lnTo>
                  <a:lnTo>
                    <a:pt x="234" y="211"/>
                  </a:lnTo>
                  <a:lnTo>
                    <a:pt x="238" y="214"/>
                  </a:lnTo>
                  <a:lnTo>
                    <a:pt x="239" y="215"/>
                  </a:lnTo>
                  <a:lnTo>
                    <a:pt x="253" y="196"/>
                  </a:lnTo>
                  <a:lnTo>
                    <a:pt x="251" y="195"/>
                  </a:lnTo>
                  <a:lnTo>
                    <a:pt x="245" y="190"/>
                  </a:lnTo>
                  <a:lnTo>
                    <a:pt x="237" y="186"/>
                  </a:lnTo>
                  <a:lnTo>
                    <a:pt x="227" y="181"/>
                  </a:lnTo>
                  <a:lnTo>
                    <a:pt x="214" y="177"/>
                  </a:lnTo>
                  <a:lnTo>
                    <a:pt x="200" y="175"/>
                  </a:lnTo>
                  <a:lnTo>
                    <a:pt x="185" y="175"/>
                  </a:lnTo>
                  <a:lnTo>
                    <a:pt x="171" y="179"/>
                  </a:lnTo>
                  <a:lnTo>
                    <a:pt x="163" y="182"/>
                  </a:lnTo>
                  <a:lnTo>
                    <a:pt x="155" y="188"/>
                  </a:lnTo>
                  <a:lnTo>
                    <a:pt x="148" y="194"/>
                  </a:lnTo>
                  <a:lnTo>
                    <a:pt x="143" y="202"/>
                  </a:lnTo>
                  <a:lnTo>
                    <a:pt x="138" y="211"/>
                  </a:lnTo>
                  <a:lnTo>
                    <a:pt x="133" y="221"/>
                  </a:lnTo>
                  <a:lnTo>
                    <a:pt x="130" y="233"/>
                  </a:lnTo>
                  <a:lnTo>
                    <a:pt x="126" y="245"/>
                  </a:lnTo>
                  <a:lnTo>
                    <a:pt x="121" y="265"/>
                  </a:lnTo>
                  <a:lnTo>
                    <a:pt x="114" y="281"/>
                  </a:lnTo>
                  <a:lnTo>
                    <a:pt x="104" y="293"/>
                  </a:lnTo>
                  <a:lnTo>
                    <a:pt x="93" y="301"/>
                  </a:lnTo>
                  <a:lnTo>
                    <a:pt x="87" y="303"/>
                  </a:lnTo>
                  <a:lnTo>
                    <a:pt x="80" y="304"/>
                  </a:lnTo>
                  <a:lnTo>
                    <a:pt x="74" y="304"/>
                  </a:lnTo>
                  <a:lnTo>
                    <a:pt x="70" y="304"/>
                  </a:lnTo>
                  <a:lnTo>
                    <a:pt x="64" y="303"/>
                  </a:lnTo>
                  <a:lnTo>
                    <a:pt x="59" y="302"/>
                  </a:lnTo>
                  <a:lnTo>
                    <a:pt x="56" y="301"/>
                  </a:lnTo>
                  <a:lnTo>
                    <a:pt x="53" y="299"/>
                  </a:lnTo>
                  <a:lnTo>
                    <a:pt x="46" y="295"/>
                  </a:lnTo>
                  <a:lnTo>
                    <a:pt x="39" y="288"/>
                  </a:lnTo>
                  <a:lnTo>
                    <a:pt x="34" y="280"/>
                  </a:lnTo>
                  <a:lnTo>
                    <a:pt x="30" y="270"/>
                  </a:lnTo>
                  <a:lnTo>
                    <a:pt x="24" y="240"/>
                  </a:lnTo>
                  <a:lnTo>
                    <a:pt x="25" y="204"/>
                  </a:lnTo>
                  <a:lnTo>
                    <a:pt x="33" y="167"/>
                  </a:lnTo>
                  <a:lnTo>
                    <a:pt x="48" y="129"/>
                  </a:lnTo>
                  <a:lnTo>
                    <a:pt x="59" y="105"/>
                  </a:lnTo>
                  <a:lnTo>
                    <a:pt x="66" y="84"/>
                  </a:lnTo>
                  <a:lnTo>
                    <a:pt x="72" y="66"/>
                  </a:lnTo>
                  <a:lnTo>
                    <a:pt x="74" y="50"/>
                  </a:lnTo>
                  <a:lnTo>
                    <a:pt x="74" y="36"/>
                  </a:lnTo>
                  <a:lnTo>
                    <a:pt x="74" y="24"/>
                  </a:lnTo>
                  <a:lnTo>
                    <a:pt x="73" y="14"/>
                  </a:lnTo>
                  <a:lnTo>
                    <a:pt x="71" y="6"/>
                  </a:lnTo>
                  <a:lnTo>
                    <a:pt x="70" y="0"/>
                  </a:lnTo>
                  <a:lnTo>
                    <a:pt x="47"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68" name="Freeform 20"/>
            <p:cNvSpPr>
              <a:spLocks/>
            </p:cNvSpPr>
            <p:nvPr/>
          </p:nvSpPr>
          <p:spPr bwMode="auto">
            <a:xfrm>
              <a:off x="3975100" y="5091113"/>
              <a:ext cx="88900" cy="112713"/>
            </a:xfrm>
            <a:custGeom>
              <a:avLst/>
              <a:gdLst>
                <a:gd name="T0" fmla="*/ 96 w 112"/>
                <a:gd name="T1" fmla="*/ 0 h 142"/>
                <a:gd name="T2" fmla="*/ 0 w 112"/>
                <a:gd name="T3" fmla="*/ 0 h 142"/>
                <a:gd name="T4" fmla="*/ 0 w 112"/>
                <a:gd name="T5" fmla="*/ 142 h 142"/>
                <a:gd name="T6" fmla="*/ 112 w 112"/>
                <a:gd name="T7" fmla="*/ 142 h 142"/>
                <a:gd name="T8" fmla="*/ 112 w 112"/>
                <a:gd name="T9" fmla="*/ 0 h 142"/>
                <a:gd name="T10" fmla="*/ 96 w 112"/>
                <a:gd name="T11" fmla="*/ 0 h 142"/>
              </a:gdLst>
              <a:ahLst/>
              <a:cxnLst>
                <a:cxn ang="0">
                  <a:pos x="T0" y="T1"/>
                </a:cxn>
                <a:cxn ang="0">
                  <a:pos x="T2" y="T3"/>
                </a:cxn>
                <a:cxn ang="0">
                  <a:pos x="T4" y="T5"/>
                </a:cxn>
                <a:cxn ang="0">
                  <a:pos x="T6" y="T7"/>
                </a:cxn>
                <a:cxn ang="0">
                  <a:pos x="T8" y="T9"/>
                </a:cxn>
                <a:cxn ang="0">
                  <a:pos x="T10" y="T11"/>
                </a:cxn>
              </a:cxnLst>
              <a:rect l="0" t="0" r="r" b="b"/>
              <a:pathLst>
                <a:path w="112" h="142">
                  <a:moveTo>
                    <a:pt x="96" y="0"/>
                  </a:moveTo>
                  <a:lnTo>
                    <a:pt x="0" y="0"/>
                  </a:lnTo>
                  <a:lnTo>
                    <a:pt x="0" y="142"/>
                  </a:lnTo>
                  <a:lnTo>
                    <a:pt x="112" y="142"/>
                  </a:lnTo>
                  <a:lnTo>
                    <a:pt x="112" y="0"/>
                  </a:lnTo>
                  <a:lnTo>
                    <a:pt x="9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69" name="Freeform 21"/>
            <p:cNvSpPr>
              <a:spLocks/>
            </p:cNvSpPr>
            <p:nvPr/>
          </p:nvSpPr>
          <p:spPr bwMode="auto">
            <a:xfrm>
              <a:off x="4002088" y="5116513"/>
              <a:ext cx="36513" cy="61913"/>
            </a:xfrm>
            <a:custGeom>
              <a:avLst/>
              <a:gdLst>
                <a:gd name="T0" fmla="*/ 47 w 47"/>
                <a:gd name="T1" fmla="*/ 0 h 77"/>
                <a:gd name="T2" fmla="*/ 47 w 47"/>
                <a:gd name="T3" fmla="*/ 17 h 77"/>
                <a:gd name="T4" fmla="*/ 47 w 47"/>
                <a:gd name="T5" fmla="*/ 38 h 77"/>
                <a:gd name="T6" fmla="*/ 47 w 47"/>
                <a:gd name="T7" fmla="*/ 59 h 77"/>
                <a:gd name="T8" fmla="*/ 47 w 47"/>
                <a:gd name="T9" fmla="*/ 77 h 77"/>
                <a:gd name="T10" fmla="*/ 42 w 47"/>
                <a:gd name="T11" fmla="*/ 77 h 77"/>
                <a:gd name="T12" fmla="*/ 36 w 47"/>
                <a:gd name="T13" fmla="*/ 77 h 77"/>
                <a:gd name="T14" fmla="*/ 30 w 47"/>
                <a:gd name="T15" fmla="*/ 77 h 77"/>
                <a:gd name="T16" fmla="*/ 24 w 47"/>
                <a:gd name="T17" fmla="*/ 77 h 77"/>
                <a:gd name="T18" fmla="*/ 17 w 47"/>
                <a:gd name="T19" fmla="*/ 77 h 77"/>
                <a:gd name="T20" fmla="*/ 12 w 47"/>
                <a:gd name="T21" fmla="*/ 77 h 77"/>
                <a:gd name="T22" fmla="*/ 6 w 47"/>
                <a:gd name="T23" fmla="*/ 77 h 77"/>
                <a:gd name="T24" fmla="*/ 0 w 47"/>
                <a:gd name="T25" fmla="*/ 77 h 77"/>
                <a:gd name="T26" fmla="*/ 0 w 47"/>
                <a:gd name="T27" fmla="*/ 59 h 77"/>
                <a:gd name="T28" fmla="*/ 0 w 47"/>
                <a:gd name="T29" fmla="*/ 38 h 77"/>
                <a:gd name="T30" fmla="*/ 0 w 47"/>
                <a:gd name="T31" fmla="*/ 17 h 77"/>
                <a:gd name="T32" fmla="*/ 0 w 47"/>
                <a:gd name="T33" fmla="*/ 0 h 77"/>
                <a:gd name="T34" fmla="*/ 6 w 47"/>
                <a:gd name="T35" fmla="*/ 0 h 77"/>
                <a:gd name="T36" fmla="*/ 12 w 47"/>
                <a:gd name="T37" fmla="*/ 0 h 77"/>
                <a:gd name="T38" fmla="*/ 17 w 47"/>
                <a:gd name="T39" fmla="*/ 0 h 77"/>
                <a:gd name="T40" fmla="*/ 24 w 47"/>
                <a:gd name="T41" fmla="*/ 0 h 77"/>
                <a:gd name="T42" fmla="*/ 30 w 47"/>
                <a:gd name="T43" fmla="*/ 0 h 77"/>
                <a:gd name="T44" fmla="*/ 36 w 47"/>
                <a:gd name="T45" fmla="*/ 0 h 77"/>
                <a:gd name="T46" fmla="*/ 42 w 47"/>
                <a:gd name="T47" fmla="*/ 0 h 77"/>
                <a:gd name="T48" fmla="*/ 47 w 47"/>
                <a:gd name="T49"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7" h="77">
                  <a:moveTo>
                    <a:pt x="47" y="0"/>
                  </a:moveTo>
                  <a:lnTo>
                    <a:pt x="47" y="17"/>
                  </a:lnTo>
                  <a:lnTo>
                    <a:pt x="47" y="38"/>
                  </a:lnTo>
                  <a:lnTo>
                    <a:pt x="47" y="59"/>
                  </a:lnTo>
                  <a:lnTo>
                    <a:pt x="47" y="77"/>
                  </a:lnTo>
                  <a:lnTo>
                    <a:pt x="42" y="77"/>
                  </a:lnTo>
                  <a:lnTo>
                    <a:pt x="36" y="77"/>
                  </a:lnTo>
                  <a:lnTo>
                    <a:pt x="30" y="77"/>
                  </a:lnTo>
                  <a:lnTo>
                    <a:pt x="24" y="77"/>
                  </a:lnTo>
                  <a:lnTo>
                    <a:pt x="17" y="77"/>
                  </a:lnTo>
                  <a:lnTo>
                    <a:pt x="12" y="77"/>
                  </a:lnTo>
                  <a:lnTo>
                    <a:pt x="6" y="77"/>
                  </a:lnTo>
                  <a:lnTo>
                    <a:pt x="0" y="77"/>
                  </a:lnTo>
                  <a:lnTo>
                    <a:pt x="0" y="59"/>
                  </a:lnTo>
                  <a:lnTo>
                    <a:pt x="0" y="38"/>
                  </a:lnTo>
                  <a:lnTo>
                    <a:pt x="0" y="17"/>
                  </a:lnTo>
                  <a:lnTo>
                    <a:pt x="0" y="0"/>
                  </a:lnTo>
                  <a:lnTo>
                    <a:pt x="6" y="0"/>
                  </a:lnTo>
                  <a:lnTo>
                    <a:pt x="12" y="0"/>
                  </a:lnTo>
                  <a:lnTo>
                    <a:pt x="17" y="0"/>
                  </a:lnTo>
                  <a:lnTo>
                    <a:pt x="24" y="0"/>
                  </a:lnTo>
                  <a:lnTo>
                    <a:pt x="30" y="0"/>
                  </a:lnTo>
                  <a:lnTo>
                    <a:pt x="36" y="0"/>
                  </a:lnTo>
                  <a:lnTo>
                    <a:pt x="42" y="0"/>
                  </a:lnTo>
                  <a:lnTo>
                    <a:pt x="47" y="0"/>
                  </a:lnTo>
                  <a:close/>
                </a:path>
              </a:pathLst>
            </a:custGeom>
            <a:solidFill>
              <a:srgbClr val="FF0000"/>
            </a:solidFill>
            <a:ln>
              <a:noFill/>
            </a:ln>
          </p:spPr>
          <p:txBody>
            <a:bodyPr vert="horz" wrap="square" lIns="91440" tIns="45720" rIns="91440" bIns="45720" numCol="1" anchor="t" anchorCtr="0" compatLnSpc="1">
              <a:prstTxWarp prst="textNoShape">
                <a:avLst/>
              </a:prstTxWarp>
            </a:bodyPr>
            <a:lstStyle/>
            <a:p>
              <a:endParaRPr lang="pt-BR"/>
            </a:p>
          </p:txBody>
        </p:sp>
        <p:sp>
          <p:nvSpPr>
            <p:cNvPr id="70" name="Freeform 22"/>
            <p:cNvSpPr>
              <a:spLocks/>
            </p:cNvSpPr>
            <p:nvPr/>
          </p:nvSpPr>
          <p:spPr bwMode="auto">
            <a:xfrm>
              <a:off x="3971925" y="4995863"/>
              <a:ext cx="80963" cy="107950"/>
            </a:xfrm>
            <a:custGeom>
              <a:avLst/>
              <a:gdLst>
                <a:gd name="T0" fmla="*/ 0 w 103"/>
                <a:gd name="T1" fmla="*/ 2 h 136"/>
                <a:gd name="T2" fmla="*/ 8 w 103"/>
                <a:gd name="T3" fmla="*/ 34 h 136"/>
                <a:gd name="T4" fmla="*/ 9 w 103"/>
                <a:gd name="T5" fmla="*/ 34 h 136"/>
                <a:gd name="T6" fmla="*/ 13 w 103"/>
                <a:gd name="T7" fmla="*/ 33 h 136"/>
                <a:gd name="T8" fmla="*/ 16 w 103"/>
                <a:gd name="T9" fmla="*/ 33 h 136"/>
                <a:gd name="T10" fmla="*/ 22 w 103"/>
                <a:gd name="T11" fmla="*/ 33 h 136"/>
                <a:gd name="T12" fmla="*/ 28 w 103"/>
                <a:gd name="T13" fmla="*/ 33 h 136"/>
                <a:gd name="T14" fmla="*/ 34 w 103"/>
                <a:gd name="T15" fmla="*/ 35 h 136"/>
                <a:gd name="T16" fmla="*/ 40 w 103"/>
                <a:gd name="T17" fmla="*/ 38 h 136"/>
                <a:gd name="T18" fmla="*/ 46 w 103"/>
                <a:gd name="T19" fmla="*/ 43 h 136"/>
                <a:gd name="T20" fmla="*/ 58 w 103"/>
                <a:gd name="T21" fmla="*/ 57 h 136"/>
                <a:gd name="T22" fmla="*/ 66 w 103"/>
                <a:gd name="T23" fmla="*/ 78 h 136"/>
                <a:gd name="T24" fmla="*/ 69 w 103"/>
                <a:gd name="T25" fmla="*/ 103 h 136"/>
                <a:gd name="T26" fmla="*/ 69 w 103"/>
                <a:gd name="T27" fmla="*/ 134 h 136"/>
                <a:gd name="T28" fmla="*/ 102 w 103"/>
                <a:gd name="T29" fmla="*/ 136 h 136"/>
                <a:gd name="T30" fmla="*/ 103 w 103"/>
                <a:gd name="T31" fmla="*/ 116 h 136"/>
                <a:gd name="T32" fmla="*/ 102 w 103"/>
                <a:gd name="T33" fmla="*/ 97 h 136"/>
                <a:gd name="T34" fmla="*/ 99 w 103"/>
                <a:gd name="T35" fmla="*/ 80 h 136"/>
                <a:gd name="T36" fmla="*/ 96 w 103"/>
                <a:gd name="T37" fmla="*/ 65 h 136"/>
                <a:gd name="T38" fmla="*/ 90 w 103"/>
                <a:gd name="T39" fmla="*/ 50 h 136"/>
                <a:gd name="T40" fmla="*/ 84 w 103"/>
                <a:gd name="T41" fmla="*/ 38 h 136"/>
                <a:gd name="T42" fmla="*/ 76 w 103"/>
                <a:gd name="T43" fmla="*/ 27 h 136"/>
                <a:gd name="T44" fmla="*/ 67 w 103"/>
                <a:gd name="T45" fmla="*/ 18 h 136"/>
                <a:gd name="T46" fmla="*/ 55 w 103"/>
                <a:gd name="T47" fmla="*/ 10 h 136"/>
                <a:gd name="T48" fmla="*/ 45 w 103"/>
                <a:gd name="T49" fmla="*/ 5 h 136"/>
                <a:gd name="T50" fmla="*/ 34 w 103"/>
                <a:gd name="T51" fmla="*/ 2 h 136"/>
                <a:gd name="T52" fmla="*/ 23 w 103"/>
                <a:gd name="T53" fmla="*/ 0 h 136"/>
                <a:gd name="T54" fmla="*/ 15 w 103"/>
                <a:gd name="T55" fmla="*/ 0 h 136"/>
                <a:gd name="T56" fmla="*/ 7 w 103"/>
                <a:gd name="T57" fmla="*/ 0 h 136"/>
                <a:gd name="T58" fmla="*/ 2 w 103"/>
                <a:gd name="T59" fmla="*/ 2 h 136"/>
                <a:gd name="T60" fmla="*/ 0 w 103"/>
                <a:gd name="T61" fmla="*/ 2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3" h="136">
                  <a:moveTo>
                    <a:pt x="0" y="2"/>
                  </a:moveTo>
                  <a:lnTo>
                    <a:pt x="8" y="34"/>
                  </a:lnTo>
                  <a:lnTo>
                    <a:pt x="9" y="34"/>
                  </a:lnTo>
                  <a:lnTo>
                    <a:pt x="13" y="33"/>
                  </a:lnTo>
                  <a:lnTo>
                    <a:pt x="16" y="33"/>
                  </a:lnTo>
                  <a:lnTo>
                    <a:pt x="22" y="33"/>
                  </a:lnTo>
                  <a:lnTo>
                    <a:pt x="28" y="33"/>
                  </a:lnTo>
                  <a:lnTo>
                    <a:pt x="34" y="35"/>
                  </a:lnTo>
                  <a:lnTo>
                    <a:pt x="40" y="38"/>
                  </a:lnTo>
                  <a:lnTo>
                    <a:pt x="46" y="43"/>
                  </a:lnTo>
                  <a:lnTo>
                    <a:pt x="58" y="57"/>
                  </a:lnTo>
                  <a:lnTo>
                    <a:pt x="66" y="78"/>
                  </a:lnTo>
                  <a:lnTo>
                    <a:pt x="69" y="103"/>
                  </a:lnTo>
                  <a:lnTo>
                    <a:pt x="69" y="134"/>
                  </a:lnTo>
                  <a:lnTo>
                    <a:pt x="102" y="136"/>
                  </a:lnTo>
                  <a:lnTo>
                    <a:pt x="103" y="116"/>
                  </a:lnTo>
                  <a:lnTo>
                    <a:pt x="102" y="97"/>
                  </a:lnTo>
                  <a:lnTo>
                    <a:pt x="99" y="80"/>
                  </a:lnTo>
                  <a:lnTo>
                    <a:pt x="96" y="65"/>
                  </a:lnTo>
                  <a:lnTo>
                    <a:pt x="90" y="50"/>
                  </a:lnTo>
                  <a:lnTo>
                    <a:pt x="84" y="38"/>
                  </a:lnTo>
                  <a:lnTo>
                    <a:pt x="76" y="27"/>
                  </a:lnTo>
                  <a:lnTo>
                    <a:pt x="67" y="18"/>
                  </a:lnTo>
                  <a:lnTo>
                    <a:pt x="55" y="10"/>
                  </a:lnTo>
                  <a:lnTo>
                    <a:pt x="45" y="5"/>
                  </a:lnTo>
                  <a:lnTo>
                    <a:pt x="34" y="2"/>
                  </a:lnTo>
                  <a:lnTo>
                    <a:pt x="23" y="0"/>
                  </a:lnTo>
                  <a:lnTo>
                    <a:pt x="15" y="0"/>
                  </a:lnTo>
                  <a:lnTo>
                    <a:pt x="7" y="0"/>
                  </a:lnTo>
                  <a:lnTo>
                    <a:pt x="2" y="2"/>
                  </a:lnTo>
                  <a:lnTo>
                    <a:pt x="0"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grpSp>
      <p:grpSp>
        <p:nvGrpSpPr>
          <p:cNvPr id="71" name="Grupo 70"/>
          <p:cNvGrpSpPr/>
          <p:nvPr/>
        </p:nvGrpSpPr>
        <p:grpSpPr>
          <a:xfrm flipH="1">
            <a:off x="2269024" y="2043531"/>
            <a:ext cx="504056" cy="893465"/>
            <a:chOff x="4499992" y="5387405"/>
            <a:chExt cx="201613" cy="457200"/>
          </a:xfrm>
        </p:grpSpPr>
        <p:sp>
          <p:nvSpPr>
            <p:cNvPr id="72" name="Freeform 19"/>
            <p:cNvSpPr>
              <a:spLocks/>
            </p:cNvSpPr>
            <p:nvPr/>
          </p:nvSpPr>
          <p:spPr bwMode="auto">
            <a:xfrm>
              <a:off x="4499992" y="5584255"/>
              <a:ext cx="201613" cy="260350"/>
            </a:xfrm>
            <a:custGeom>
              <a:avLst/>
              <a:gdLst>
                <a:gd name="T0" fmla="*/ 48 w 253"/>
                <a:gd name="T1" fmla="*/ 11 h 328"/>
                <a:gd name="T2" fmla="*/ 50 w 253"/>
                <a:gd name="T3" fmla="*/ 49 h 328"/>
                <a:gd name="T4" fmla="*/ 27 w 253"/>
                <a:gd name="T5" fmla="*/ 119 h 328"/>
                <a:gd name="T6" fmla="*/ 10 w 253"/>
                <a:gd name="T7" fmla="*/ 161 h 328"/>
                <a:gd name="T8" fmla="*/ 1 w 253"/>
                <a:gd name="T9" fmla="*/ 203 h 328"/>
                <a:gd name="T10" fmla="*/ 0 w 253"/>
                <a:gd name="T11" fmla="*/ 242 h 328"/>
                <a:gd name="T12" fmla="*/ 6 w 253"/>
                <a:gd name="T13" fmla="*/ 278 h 328"/>
                <a:gd name="T14" fmla="*/ 12 w 253"/>
                <a:gd name="T15" fmla="*/ 293 h 328"/>
                <a:gd name="T16" fmla="*/ 21 w 253"/>
                <a:gd name="T17" fmla="*/ 304 h 328"/>
                <a:gd name="T18" fmla="*/ 31 w 253"/>
                <a:gd name="T19" fmla="*/ 314 h 328"/>
                <a:gd name="T20" fmla="*/ 42 w 253"/>
                <a:gd name="T21" fmla="*/ 321 h 328"/>
                <a:gd name="T22" fmla="*/ 58 w 253"/>
                <a:gd name="T23" fmla="*/ 327 h 328"/>
                <a:gd name="T24" fmla="*/ 74 w 253"/>
                <a:gd name="T25" fmla="*/ 328 h 328"/>
                <a:gd name="T26" fmla="*/ 89 w 253"/>
                <a:gd name="T27" fmla="*/ 327 h 328"/>
                <a:gd name="T28" fmla="*/ 103 w 253"/>
                <a:gd name="T29" fmla="*/ 323 h 328"/>
                <a:gd name="T30" fmla="*/ 119 w 253"/>
                <a:gd name="T31" fmla="*/ 311 h 328"/>
                <a:gd name="T32" fmla="*/ 132 w 253"/>
                <a:gd name="T33" fmla="*/ 296 h 328"/>
                <a:gd name="T34" fmla="*/ 143 w 253"/>
                <a:gd name="T35" fmla="*/ 275 h 328"/>
                <a:gd name="T36" fmla="*/ 149 w 253"/>
                <a:gd name="T37" fmla="*/ 250 h 328"/>
                <a:gd name="T38" fmla="*/ 162 w 253"/>
                <a:gd name="T39" fmla="*/ 217 h 328"/>
                <a:gd name="T40" fmla="*/ 181 w 253"/>
                <a:gd name="T41" fmla="*/ 200 h 328"/>
                <a:gd name="T42" fmla="*/ 200 w 253"/>
                <a:gd name="T43" fmla="*/ 199 h 328"/>
                <a:gd name="T44" fmla="*/ 220 w 253"/>
                <a:gd name="T45" fmla="*/ 204 h 328"/>
                <a:gd name="T46" fmla="*/ 234 w 253"/>
                <a:gd name="T47" fmla="*/ 211 h 328"/>
                <a:gd name="T48" fmla="*/ 239 w 253"/>
                <a:gd name="T49" fmla="*/ 215 h 328"/>
                <a:gd name="T50" fmla="*/ 251 w 253"/>
                <a:gd name="T51" fmla="*/ 195 h 328"/>
                <a:gd name="T52" fmla="*/ 237 w 253"/>
                <a:gd name="T53" fmla="*/ 186 h 328"/>
                <a:gd name="T54" fmla="*/ 214 w 253"/>
                <a:gd name="T55" fmla="*/ 177 h 328"/>
                <a:gd name="T56" fmla="*/ 185 w 253"/>
                <a:gd name="T57" fmla="*/ 175 h 328"/>
                <a:gd name="T58" fmla="*/ 163 w 253"/>
                <a:gd name="T59" fmla="*/ 182 h 328"/>
                <a:gd name="T60" fmla="*/ 148 w 253"/>
                <a:gd name="T61" fmla="*/ 194 h 328"/>
                <a:gd name="T62" fmla="*/ 138 w 253"/>
                <a:gd name="T63" fmla="*/ 211 h 328"/>
                <a:gd name="T64" fmla="*/ 130 w 253"/>
                <a:gd name="T65" fmla="*/ 233 h 328"/>
                <a:gd name="T66" fmla="*/ 121 w 253"/>
                <a:gd name="T67" fmla="*/ 265 h 328"/>
                <a:gd name="T68" fmla="*/ 104 w 253"/>
                <a:gd name="T69" fmla="*/ 293 h 328"/>
                <a:gd name="T70" fmla="*/ 87 w 253"/>
                <a:gd name="T71" fmla="*/ 303 h 328"/>
                <a:gd name="T72" fmla="*/ 74 w 253"/>
                <a:gd name="T73" fmla="*/ 304 h 328"/>
                <a:gd name="T74" fmla="*/ 64 w 253"/>
                <a:gd name="T75" fmla="*/ 303 h 328"/>
                <a:gd name="T76" fmla="*/ 56 w 253"/>
                <a:gd name="T77" fmla="*/ 301 h 328"/>
                <a:gd name="T78" fmla="*/ 46 w 253"/>
                <a:gd name="T79" fmla="*/ 295 h 328"/>
                <a:gd name="T80" fmla="*/ 34 w 253"/>
                <a:gd name="T81" fmla="*/ 280 h 328"/>
                <a:gd name="T82" fmla="*/ 24 w 253"/>
                <a:gd name="T83" fmla="*/ 240 h 328"/>
                <a:gd name="T84" fmla="*/ 33 w 253"/>
                <a:gd name="T85" fmla="*/ 167 h 328"/>
                <a:gd name="T86" fmla="*/ 59 w 253"/>
                <a:gd name="T87" fmla="*/ 105 h 328"/>
                <a:gd name="T88" fmla="*/ 72 w 253"/>
                <a:gd name="T89" fmla="*/ 66 h 328"/>
                <a:gd name="T90" fmla="*/ 74 w 253"/>
                <a:gd name="T91" fmla="*/ 36 h 328"/>
                <a:gd name="T92" fmla="*/ 73 w 253"/>
                <a:gd name="T93" fmla="*/ 14 h 328"/>
                <a:gd name="T94" fmla="*/ 70 w 253"/>
                <a:gd name="T95" fmla="*/ 0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53" h="328">
                  <a:moveTo>
                    <a:pt x="47" y="5"/>
                  </a:moveTo>
                  <a:lnTo>
                    <a:pt x="48" y="11"/>
                  </a:lnTo>
                  <a:lnTo>
                    <a:pt x="50" y="27"/>
                  </a:lnTo>
                  <a:lnTo>
                    <a:pt x="50" y="49"/>
                  </a:lnTo>
                  <a:lnTo>
                    <a:pt x="43" y="78"/>
                  </a:lnTo>
                  <a:lnTo>
                    <a:pt x="27" y="119"/>
                  </a:lnTo>
                  <a:lnTo>
                    <a:pt x="18" y="139"/>
                  </a:lnTo>
                  <a:lnTo>
                    <a:pt x="10" y="161"/>
                  </a:lnTo>
                  <a:lnTo>
                    <a:pt x="4" y="182"/>
                  </a:lnTo>
                  <a:lnTo>
                    <a:pt x="1" y="203"/>
                  </a:lnTo>
                  <a:lnTo>
                    <a:pt x="0" y="223"/>
                  </a:lnTo>
                  <a:lnTo>
                    <a:pt x="0" y="242"/>
                  </a:lnTo>
                  <a:lnTo>
                    <a:pt x="2" y="260"/>
                  </a:lnTo>
                  <a:lnTo>
                    <a:pt x="6" y="278"/>
                  </a:lnTo>
                  <a:lnTo>
                    <a:pt x="9" y="286"/>
                  </a:lnTo>
                  <a:lnTo>
                    <a:pt x="12" y="293"/>
                  </a:lnTo>
                  <a:lnTo>
                    <a:pt x="17" y="298"/>
                  </a:lnTo>
                  <a:lnTo>
                    <a:pt x="21" y="304"/>
                  </a:lnTo>
                  <a:lnTo>
                    <a:pt x="26" y="310"/>
                  </a:lnTo>
                  <a:lnTo>
                    <a:pt x="31" y="314"/>
                  </a:lnTo>
                  <a:lnTo>
                    <a:pt x="36" y="318"/>
                  </a:lnTo>
                  <a:lnTo>
                    <a:pt x="42" y="321"/>
                  </a:lnTo>
                  <a:lnTo>
                    <a:pt x="50" y="325"/>
                  </a:lnTo>
                  <a:lnTo>
                    <a:pt x="58" y="327"/>
                  </a:lnTo>
                  <a:lnTo>
                    <a:pt x="66" y="328"/>
                  </a:lnTo>
                  <a:lnTo>
                    <a:pt x="74" y="328"/>
                  </a:lnTo>
                  <a:lnTo>
                    <a:pt x="81" y="328"/>
                  </a:lnTo>
                  <a:lnTo>
                    <a:pt x="89" y="327"/>
                  </a:lnTo>
                  <a:lnTo>
                    <a:pt x="96" y="325"/>
                  </a:lnTo>
                  <a:lnTo>
                    <a:pt x="103" y="323"/>
                  </a:lnTo>
                  <a:lnTo>
                    <a:pt x="111" y="318"/>
                  </a:lnTo>
                  <a:lnTo>
                    <a:pt x="119" y="311"/>
                  </a:lnTo>
                  <a:lnTo>
                    <a:pt x="126" y="304"/>
                  </a:lnTo>
                  <a:lnTo>
                    <a:pt x="132" y="296"/>
                  </a:lnTo>
                  <a:lnTo>
                    <a:pt x="138" y="286"/>
                  </a:lnTo>
                  <a:lnTo>
                    <a:pt x="143" y="275"/>
                  </a:lnTo>
                  <a:lnTo>
                    <a:pt x="146" y="263"/>
                  </a:lnTo>
                  <a:lnTo>
                    <a:pt x="149" y="250"/>
                  </a:lnTo>
                  <a:lnTo>
                    <a:pt x="155" y="232"/>
                  </a:lnTo>
                  <a:lnTo>
                    <a:pt x="162" y="217"/>
                  </a:lnTo>
                  <a:lnTo>
                    <a:pt x="170" y="206"/>
                  </a:lnTo>
                  <a:lnTo>
                    <a:pt x="181" y="200"/>
                  </a:lnTo>
                  <a:lnTo>
                    <a:pt x="191" y="198"/>
                  </a:lnTo>
                  <a:lnTo>
                    <a:pt x="200" y="199"/>
                  </a:lnTo>
                  <a:lnTo>
                    <a:pt x="211" y="200"/>
                  </a:lnTo>
                  <a:lnTo>
                    <a:pt x="220" y="204"/>
                  </a:lnTo>
                  <a:lnTo>
                    <a:pt x="228" y="207"/>
                  </a:lnTo>
                  <a:lnTo>
                    <a:pt x="234" y="211"/>
                  </a:lnTo>
                  <a:lnTo>
                    <a:pt x="238" y="214"/>
                  </a:lnTo>
                  <a:lnTo>
                    <a:pt x="239" y="215"/>
                  </a:lnTo>
                  <a:lnTo>
                    <a:pt x="253" y="196"/>
                  </a:lnTo>
                  <a:lnTo>
                    <a:pt x="251" y="195"/>
                  </a:lnTo>
                  <a:lnTo>
                    <a:pt x="245" y="190"/>
                  </a:lnTo>
                  <a:lnTo>
                    <a:pt x="237" y="186"/>
                  </a:lnTo>
                  <a:lnTo>
                    <a:pt x="227" y="181"/>
                  </a:lnTo>
                  <a:lnTo>
                    <a:pt x="214" y="177"/>
                  </a:lnTo>
                  <a:lnTo>
                    <a:pt x="200" y="175"/>
                  </a:lnTo>
                  <a:lnTo>
                    <a:pt x="185" y="175"/>
                  </a:lnTo>
                  <a:lnTo>
                    <a:pt x="171" y="179"/>
                  </a:lnTo>
                  <a:lnTo>
                    <a:pt x="163" y="182"/>
                  </a:lnTo>
                  <a:lnTo>
                    <a:pt x="155" y="188"/>
                  </a:lnTo>
                  <a:lnTo>
                    <a:pt x="148" y="194"/>
                  </a:lnTo>
                  <a:lnTo>
                    <a:pt x="143" y="202"/>
                  </a:lnTo>
                  <a:lnTo>
                    <a:pt x="138" y="211"/>
                  </a:lnTo>
                  <a:lnTo>
                    <a:pt x="133" y="221"/>
                  </a:lnTo>
                  <a:lnTo>
                    <a:pt x="130" y="233"/>
                  </a:lnTo>
                  <a:lnTo>
                    <a:pt x="126" y="245"/>
                  </a:lnTo>
                  <a:lnTo>
                    <a:pt x="121" y="265"/>
                  </a:lnTo>
                  <a:lnTo>
                    <a:pt x="114" y="281"/>
                  </a:lnTo>
                  <a:lnTo>
                    <a:pt x="104" y="293"/>
                  </a:lnTo>
                  <a:lnTo>
                    <a:pt x="93" y="301"/>
                  </a:lnTo>
                  <a:lnTo>
                    <a:pt x="87" y="303"/>
                  </a:lnTo>
                  <a:lnTo>
                    <a:pt x="80" y="304"/>
                  </a:lnTo>
                  <a:lnTo>
                    <a:pt x="74" y="304"/>
                  </a:lnTo>
                  <a:lnTo>
                    <a:pt x="70" y="304"/>
                  </a:lnTo>
                  <a:lnTo>
                    <a:pt x="64" y="303"/>
                  </a:lnTo>
                  <a:lnTo>
                    <a:pt x="59" y="302"/>
                  </a:lnTo>
                  <a:lnTo>
                    <a:pt x="56" y="301"/>
                  </a:lnTo>
                  <a:lnTo>
                    <a:pt x="53" y="299"/>
                  </a:lnTo>
                  <a:lnTo>
                    <a:pt x="46" y="295"/>
                  </a:lnTo>
                  <a:lnTo>
                    <a:pt x="39" y="288"/>
                  </a:lnTo>
                  <a:lnTo>
                    <a:pt x="34" y="280"/>
                  </a:lnTo>
                  <a:lnTo>
                    <a:pt x="30" y="270"/>
                  </a:lnTo>
                  <a:lnTo>
                    <a:pt x="24" y="240"/>
                  </a:lnTo>
                  <a:lnTo>
                    <a:pt x="25" y="204"/>
                  </a:lnTo>
                  <a:lnTo>
                    <a:pt x="33" y="167"/>
                  </a:lnTo>
                  <a:lnTo>
                    <a:pt x="48" y="129"/>
                  </a:lnTo>
                  <a:lnTo>
                    <a:pt x="59" y="105"/>
                  </a:lnTo>
                  <a:lnTo>
                    <a:pt x="66" y="84"/>
                  </a:lnTo>
                  <a:lnTo>
                    <a:pt x="72" y="66"/>
                  </a:lnTo>
                  <a:lnTo>
                    <a:pt x="74" y="50"/>
                  </a:lnTo>
                  <a:lnTo>
                    <a:pt x="74" y="36"/>
                  </a:lnTo>
                  <a:lnTo>
                    <a:pt x="74" y="24"/>
                  </a:lnTo>
                  <a:lnTo>
                    <a:pt x="73" y="14"/>
                  </a:lnTo>
                  <a:lnTo>
                    <a:pt x="71" y="6"/>
                  </a:lnTo>
                  <a:lnTo>
                    <a:pt x="70" y="0"/>
                  </a:lnTo>
                  <a:lnTo>
                    <a:pt x="47"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73" name="Freeform 20"/>
            <p:cNvSpPr>
              <a:spLocks/>
            </p:cNvSpPr>
            <p:nvPr/>
          </p:nvSpPr>
          <p:spPr bwMode="auto">
            <a:xfrm>
              <a:off x="4507929" y="5482655"/>
              <a:ext cx="88900" cy="112713"/>
            </a:xfrm>
            <a:custGeom>
              <a:avLst/>
              <a:gdLst>
                <a:gd name="T0" fmla="*/ 96 w 112"/>
                <a:gd name="T1" fmla="*/ 0 h 142"/>
                <a:gd name="T2" fmla="*/ 0 w 112"/>
                <a:gd name="T3" fmla="*/ 0 h 142"/>
                <a:gd name="T4" fmla="*/ 0 w 112"/>
                <a:gd name="T5" fmla="*/ 142 h 142"/>
                <a:gd name="T6" fmla="*/ 112 w 112"/>
                <a:gd name="T7" fmla="*/ 142 h 142"/>
                <a:gd name="T8" fmla="*/ 112 w 112"/>
                <a:gd name="T9" fmla="*/ 0 h 142"/>
                <a:gd name="T10" fmla="*/ 96 w 112"/>
                <a:gd name="T11" fmla="*/ 0 h 142"/>
              </a:gdLst>
              <a:ahLst/>
              <a:cxnLst>
                <a:cxn ang="0">
                  <a:pos x="T0" y="T1"/>
                </a:cxn>
                <a:cxn ang="0">
                  <a:pos x="T2" y="T3"/>
                </a:cxn>
                <a:cxn ang="0">
                  <a:pos x="T4" y="T5"/>
                </a:cxn>
                <a:cxn ang="0">
                  <a:pos x="T6" y="T7"/>
                </a:cxn>
                <a:cxn ang="0">
                  <a:pos x="T8" y="T9"/>
                </a:cxn>
                <a:cxn ang="0">
                  <a:pos x="T10" y="T11"/>
                </a:cxn>
              </a:cxnLst>
              <a:rect l="0" t="0" r="r" b="b"/>
              <a:pathLst>
                <a:path w="112" h="142">
                  <a:moveTo>
                    <a:pt x="96" y="0"/>
                  </a:moveTo>
                  <a:lnTo>
                    <a:pt x="0" y="0"/>
                  </a:lnTo>
                  <a:lnTo>
                    <a:pt x="0" y="142"/>
                  </a:lnTo>
                  <a:lnTo>
                    <a:pt x="112" y="142"/>
                  </a:lnTo>
                  <a:lnTo>
                    <a:pt x="112" y="0"/>
                  </a:lnTo>
                  <a:lnTo>
                    <a:pt x="9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74" name="Freeform 21"/>
            <p:cNvSpPr>
              <a:spLocks/>
            </p:cNvSpPr>
            <p:nvPr/>
          </p:nvSpPr>
          <p:spPr bwMode="auto">
            <a:xfrm>
              <a:off x="4534917" y="5508055"/>
              <a:ext cx="36513" cy="61913"/>
            </a:xfrm>
            <a:custGeom>
              <a:avLst/>
              <a:gdLst>
                <a:gd name="T0" fmla="*/ 47 w 47"/>
                <a:gd name="T1" fmla="*/ 0 h 77"/>
                <a:gd name="T2" fmla="*/ 47 w 47"/>
                <a:gd name="T3" fmla="*/ 17 h 77"/>
                <a:gd name="T4" fmla="*/ 47 w 47"/>
                <a:gd name="T5" fmla="*/ 38 h 77"/>
                <a:gd name="T6" fmla="*/ 47 w 47"/>
                <a:gd name="T7" fmla="*/ 59 h 77"/>
                <a:gd name="T8" fmla="*/ 47 w 47"/>
                <a:gd name="T9" fmla="*/ 77 h 77"/>
                <a:gd name="T10" fmla="*/ 42 w 47"/>
                <a:gd name="T11" fmla="*/ 77 h 77"/>
                <a:gd name="T12" fmla="*/ 36 w 47"/>
                <a:gd name="T13" fmla="*/ 77 h 77"/>
                <a:gd name="T14" fmla="*/ 30 w 47"/>
                <a:gd name="T15" fmla="*/ 77 h 77"/>
                <a:gd name="T16" fmla="*/ 24 w 47"/>
                <a:gd name="T17" fmla="*/ 77 h 77"/>
                <a:gd name="T18" fmla="*/ 17 w 47"/>
                <a:gd name="T19" fmla="*/ 77 h 77"/>
                <a:gd name="T20" fmla="*/ 12 w 47"/>
                <a:gd name="T21" fmla="*/ 77 h 77"/>
                <a:gd name="T22" fmla="*/ 6 w 47"/>
                <a:gd name="T23" fmla="*/ 77 h 77"/>
                <a:gd name="T24" fmla="*/ 0 w 47"/>
                <a:gd name="T25" fmla="*/ 77 h 77"/>
                <a:gd name="T26" fmla="*/ 0 w 47"/>
                <a:gd name="T27" fmla="*/ 59 h 77"/>
                <a:gd name="T28" fmla="*/ 0 w 47"/>
                <a:gd name="T29" fmla="*/ 38 h 77"/>
                <a:gd name="T30" fmla="*/ 0 w 47"/>
                <a:gd name="T31" fmla="*/ 17 h 77"/>
                <a:gd name="T32" fmla="*/ 0 w 47"/>
                <a:gd name="T33" fmla="*/ 0 h 77"/>
                <a:gd name="T34" fmla="*/ 6 w 47"/>
                <a:gd name="T35" fmla="*/ 0 h 77"/>
                <a:gd name="T36" fmla="*/ 12 w 47"/>
                <a:gd name="T37" fmla="*/ 0 h 77"/>
                <a:gd name="T38" fmla="*/ 17 w 47"/>
                <a:gd name="T39" fmla="*/ 0 h 77"/>
                <a:gd name="T40" fmla="*/ 24 w 47"/>
                <a:gd name="T41" fmla="*/ 0 h 77"/>
                <a:gd name="T42" fmla="*/ 30 w 47"/>
                <a:gd name="T43" fmla="*/ 0 h 77"/>
                <a:gd name="T44" fmla="*/ 36 w 47"/>
                <a:gd name="T45" fmla="*/ 0 h 77"/>
                <a:gd name="T46" fmla="*/ 42 w 47"/>
                <a:gd name="T47" fmla="*/ 0 h 77"/>
                <a:gd name="T48" fmla="*/ 47 w 47"/>
                <a:gd name="T49"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7" h="77">
                  <a:moveTo>
                    <a:pt x="47" y="0"/>
                  </a:moveTo>
                  <a:lnTo>
                    <a:pt x="47" y="17"/>
                  </a:lnTo>
                  <a:lnTo>
                    <a:pt x="47" y="38"/>
                  </a:lnTo>
                  <a:lnTo>
                    <a:pt x="47" y="59"/>
                  </a:lnTo>
                  <a:lnTo>
                    <a:pt x="47" y="77"/>
                  </a:lnTo>
                  <a:lnTo>
                    <a:pt x="42" y="77"/>
                  </a:lnTo>
                  <a:lnTo>
                    <a:pt x="36" y="77"/>
                  </a:lnTo>
                  <a:lnTo>
                    <a:pt x="30" y="77"/>
                  </a:lnTo>
                  <a:lnTo>
                    <a:pt x="24" y="77"/>
                  </a:lnTo>
                  <a:lnTo>
                    <a:pt x="17" y="77"/>
                  </a:lnTo>
                  <a:lnTo>
                    <a:pt x="12" y="77"/>
                  </a:lnTo>
                  <a:lnTo>
                    <a:pt x="6" y="77"/>
                  </a:lnTo>
                  <a:lnTo>
                    <a:pt x="0" y="77"/>
                  </a:lnTo>
                  <a:lnTo>
                    <a:pt x="0" y="59"/>
                  </a:lnTo>
                  <a:lnTo>
                    <a:pt x="0" y="38"/>
                  </a:lnTo>
                  <a:lnTo>
                    <a:pt x="0" y="17"/>
                  </a:lnTo>
                  <a:lnTo>
                    <a:pt x="0" y="0"/>
                  </a:lnTo>
                  <a:lnTo>
                    <a:pt x="6" y="0"/>
                  </a:lnTo>
                  <a:lnTo>
                    <a:pt x="12" y="0"/>
                  </a:lnTo>
                  <a:lnTo>
                    <a:pt x="17" y="0"/>
                  </a:lnTo>
                  <a:lnTo>
                    <a:pt x="24" y="0"/>
                  </a:lnTo>
                  <a:lnTo>
                    <a:pt x="30" y="0"/>
                  </a:lnTo>
                  <a:lnTo>
                    <a:pt x="36" y="0"/>
                  </a:lnTo>
                  <a:lnTo>
                    <a:pt x="42" y="0"/>
                  </a:lnTo>
                  <a:lnTo>
                    <a:pt x="47" y="0"/>
                  </a:lnTo>
                  <a:close/>
                </a:path>
              </a:pathLst>
            </a:custGeom>
            <a:solidFill>
              <a:srgbClr val="002060"/>
            </a:solidFill>
            <a:ln>
              <a:noFill/>
            </a:ln>
          </p:spPr>
          <p:txBody>
            <a:bodyPr vert="horz" wrap="square" lIns="91440" tIns="45720" rIns="91440" bIns="45720" numCol="1" anchor="t" anchorCtr="0" compatLnSpc="1">
              <a:prstTxWarp prst="textNoShape">
                <a:avLst/>
              </a:prstTxWarp>
            </a:bodyPr>
            <a:lstStyle/>
            <a:p>
              <a:endParaRPr lang="pt-BR"/>
            </a:p>
          </p:txBody>
        </p:sp>
        <p:sp>
          <p:nvSpPr>
            <p:cNvPr id="75" name="Freeform 22"/>
            <p:cNvSpPr>
              <a:spLocks/>
            </p:cNvSpPr>
            <p:nvPr/>
          </p:nvSpPr>
          <p:spPr bwMode="auto">
            <a:xfrm>
              <a:off x="4504754" y="5387405"/>
              <a:ext cx="80963" cy="107950"/>
            </a:xfrm>
            <a:custGeom>
              <a:avLst/>
              <a:gdLst>
                <a:gd name="T0" fmla="*/ 0 w 103"/>
                <a:gd name="T1" fmla="*/ 2 h 136"/>
                <a:gd name="T2" fmla="*/ 8 w 103"/>
                <a:gd name="T3" fmla="*/ 34 h 136"/>
                <a:gd name="T4" fmla="*/ 9 w 103"/>
                <a:gd name="T5" fmla="*/ 34 h 136"/>
                <a:gd name="T6" fmla="*/ 13 w 103"/>
                <a:gd name="T7" fmla="*/ 33 h 136"/>
                <a:gd name="T8" fmla="*/ 16 w 103"/>
                <a:gd name="T9" fmla="*/ 33 h 136"/>
                <a:gd name="T10" fmla="*/ 22 w 103"/>
                <a:gd name="T11" fmla="*/ 33 h 136"/>
                <a:gd name="T12" fmla="*/ 28 w 103"/>
                <a:gd name="T13" fmla="*/ 33 h 136"/>
                <a:gd name="T14" fmla="*/ 34 w 103"/>
                <a:gd name="T15" fmla="*/ 35 h 136"/>
                <a:gd name="T16" fmla="*/ 40 w 103"/>
                <a:gd name="T17" fmla="*/ 38 h 136"/>
                <a:gd name="T18" fmla="*/ 46 w 103"/>
                <a:gd name="T19" fmla="*/ 43 h 136"/>
                <a:gd name="T20" fmla="*/ 58 w 103"/>
                <a:gd name="T21" fmla="*/ 57 h 136"/>
                <a:gd name="T22" fmla="*/ 66 w 103"/>
                <a:gd name="T23" fmla="*/ 78 h 136"/>
                <a:gd name="T24" fmla="*/ 69 w 103"/>
                <a:gd name="T25" fmla="*/ 103 h 136"/>
                <a:gd name="T26" fmla="*/ 69 w 103"/>
                <a:gd name="T27" fmla="*/ 134 h 136"/>
                <a:gd name="T28" fmla="*/ 102 w 103"/>
                <a:gd name="T29" fmla="*/ 136 h 136"/>
                <a:gd name="T30" fmla="*/ 103 w 103"/>
                <a:gd name="T31" fmla="*/ 116 h 136"/>
                <a:gd name="T32" fmla="*/ 102 w 103"/>
                <a:gd name="T33" fmla="*/ 97 h 136"/>
                <a:gd name="T34" fmla="*/ 99 w 103"/>
                <a:gd name="T35" fmla="*/ 80 h 136"/>
                <a:gd name="T36" fmla="*/ 96 w 103"/>
                <a:gd name="T37" fmla="*/ 65 h 136"/>
                <a:gd name="T38" fmla="*/ 90 w 103"/>
                <a:gd name="T39" fmla="*/ 50 h 136"/>
                <a:gd name="T40" fmla="*/ 84 w 103"/>
                <a:gd name="T41" fmla="*/ 38 h 136"/>
                <a:gd name="T42" fmla="*/ 76 w 103"/>
                <a:gd name="T43" fmla="*/ 27 h 136"/>
                <a:gd name="T44" fmla="*/ 67 w 103"/>
                <a:gd name="T45" fmla="*/ 18 h 136"/>
                <a:gd name="T46" fmla="*/ 55 w 103"/>
                <a:gd name="T47" fmla="*/ 10 h 136"/>
                <a:gd name="T48" fmla="*/ 45 w 103"/>
                <a:gd name="T49" fmla="*/ 5 h 136"/>
                <a:gd name="T50" fmla="*/ 34 w 103"/>
                <a:gd name="T51" fmla="*/ 2 h 136"/>
                <a:gd name="T52" fmla="*/ 23 w 103"/>
                <a:gd name="T53" fmla="*/ 0 h 136"/>
                <a:gd name="T54" fmla="*/ 15 w 103"/>
                <a:gd name="T55" fmla="*/ 0 h 136"/>
                <a:gd name="T56" fmla="*/ 7 w 103"/>
                <a:gd name="T57" fmla="*/ 0 h 136"/>
                <a:gd name="T58" fmla="*/ 2 w 103"/>
                <a:gd name="T59" fmla="*/ 2 h 136"/>
                <a:gd name="T60" fmla="*/ 0 w 103"/>
                <a:gd name="T61" fmla="*/ 2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3" h="136">
                  <a:moveTo>
                    <a:pt x="0" y="2"/>
                  </a:moveTo>
                  <a:lnTo>
                    <a:pt x="8" y="34"/>
                  </a:lnTo>
                  <a:lnTo>
                    <a:pt x="9" y="34"/>
                  </a:lnTo>
                  <a:lnTo>
                    <a:pt x="13" y="33"/>
                  </a:lnTo>
                  <a:lnTo>
                    <a:pt x="16" y="33"/>
                  </a:lnTo>
                  <a:lnTo>
                    <a:pt x="22" y="33"/>
                  </a:lnTo>
                  <a:lnTo>
                    <a:pt x="28" y="33"/>
                  </a:lnTo>
                  <a:lnTo>
                    <a:pt x="34" y="35"/>
                  </a:lnTo>
                  <a:lnTo>
                    <a:pt x="40" y="38"/>
                  </a:lnTo>
                  <a:lnTo>
                    <a:pt x="46" y="43"/>
                  </a:lnTo>
                  <a:lnTo>
                    <a:pt x="58" y="57"/>
                  </a:lnTo>
                  <a:lnTo>
                    <a:pt x="66" y="78"/>
                  </a:lnTo>
                  <a:lnTo>
                    <a:pt x="69" y="103"/>
                  </a:lnTo>
                  <a:lnTo>
                    <a:pt x="69" y="134"/>
                  </a:lnTo>
                  <a:lnTo>
                    <a:pt x="102" y="136"/>
                  </a:lnTo>
                  <a:lnTo>
                    <a:pt x="103" y="116"/>
                  </a:lnTo>
                  <a:lnTo>
                    <a:pt x="102" y="97"/>
                  </a:lnTo>
                  <a:lnTo>
                    <a:pt x="99" y="80"/>
                  </a:lnTo>
                  <a:lnTo>
                    <a:pt x="96" y="65"/>
                  </a:lnTo>
                  <a:lnTo>
                    <a:pt x="90" y="50"/>
                  </a:lnTo>
                  <a:lnTo>
                    <a:pt x="84" y="38"/>
                  </a:lnTo>
                  <a:lnTo>
                    <a:pt x="76" y="27"/>
                  </a:lnTo>
                  <a:lnTo>
                    <a:pt x="67" y="18"/>
                  </a:lnTo>
                  <a:lnTo>
                    <a:pt x="55" y="10"/>
                  </a:lnTo>
                  <a:lnTo>
                    <a:pt x="45" y="5"/>
                  </a:lnTo>
                  <a:lnTo>
                    <a:pt x="34" y="2"/>
                  </a:lnTo>
                  <a:lnTo>
                    <a:pt x="23" y="0"/>
                  </a:lnTo>
                  <a:lnTo>
                    <a:pt x="15" y="0"/>
                  </a:lnTo>
                  <a:lnTo>
                    <a:pt x="7" y="0"/>
                  </a:lnTo>
                  <a:lnTo>
                    <a:pt x="2" y="2"/>
                  </a:lnTo>
                  <a:lnTo>
                    <a:pt x="0"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grpSp>
      <p:sp>
        <p:nvSpPr>
          <p:cNvPr id="76" name="Retângulo 75"/>
          <p:cNvSpPr/>
          <p:nvPr/>
        </p:nvSpPr>
        <p:spPr>
          <a:xfrm>
            <a:off x="1043608" y="4498029"/>
            <a:ext cx="1224136" cy="152400"/>
          </a:xfrm>
          <a:prstGeom prst="rect">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7" name="Retângulo 76"/>
          <p:cNvSpPr/>
          <p:nvPr/>
        </p:nvSpPr>
        <p:spPr>
          <a:xfrm>
            <a:off x="1043608" y="1842117"/>
            <a:ext cx="1224136" cy="152400"/>
          </a:xfrm>
          <a:prstGeom prst="rect">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8" name="Retângulo 77"/>
          <p:cNvSpPr/>
          <p:nvPr/>
        </p:nvSpPr>
        <p:spPr>
          <a:xfrm>
            <a:off x="1115616" y="2716769"/>
            <a:ext cx="1080120" cy="1061939"/>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ysClr val="windowText" lastClr="000000"/>
                </a:solidFill>
              </a:rPr>
              <a:t>side</a:t>
            </a:r>
            <a:r>
              <a:rPr lang="pt-BR" sz="900" b="1" dirty="0" smtClean="0">
                <a:solidFill>
                  <a:sysClr val="windowText" lastClr="000000"/>
                </a:solidFill>
              </a:rPr>
              <a:t> </a:t>
            </a:r>
            <a:r>
              <a:rPr lang="pt-BR" sz="900" b="1" dirty="0" smtClean="0">
                <a:solidFill>
                  <a:sysClr val="windowText" lastClr="000000"/>
                </a:solidFill>
              </a:rPr>
              <a:t>1 | </a:t>
            </a:r>
            <a:r>
              <a:rPr lang="en-US" sz="900" b="1" dirty="0">
                <a:solidFill>
                  <a:sysClr val="windowText" lastClr="000000"/>
                </a:solidFill>
              </a:rPr>
              <a:t>side</a:t>
            </a:r>
            <a:r>
              <a:rPr lang="pt-BR" sz="900" b="1" dirty="0" smtClean="0">
                <a:solidFill>
                  <a:sysClr val="windowText" lastClr="000000"/>
                </a:solidFill>
              </a:rPr>
              <a:t> </a:t>
            </a:r>
            <a:r>
              <a:rPr lang="pt-BR" sz="900" b="1" dirty="0" smtClean="0">
                <a:solidFill>
                  <a:sysClr val="windowText" lastClr="000000"/>
                </a:solidFill>
              </a:rPr>
              <a:t>2</a:t>
            </a:r>
            <a:endParaRPr lang="pt-BR" sz="900" b="1" dirty="0">
              <a:solidFill>
                <a:sysClr val="windowText" lastClr="000000"/>
              </a:solidFill>
            </a:endParaRPr>
          </a:p>
        </p:txBody>
      </p:sp>
      <p:cxnSp>
        <p:nvCxnSpPr>
          <p:cNvPr id="6" name="Conector reto 5"/>
          <p:cNvCxnSpPr/>
          <p:nvPr/>
        </p:nvCxnSpPr>
        <p:spPr>
          <a:xfrm flipH="1" flipV="1">
            <a:off x="6911611" y="1196752"/>
            <a:ext cx="650" cy="3960441"/>
          </a:xfrm>
          <a:prstGeom prst="line">
            <a:avLst/>
          </a:prstGeom>
          <a:ln w="5080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84" name="CaixaDeTexto 83"/>
          <p:cNvSpPr txBox="1"/>
          <p:nvPr/>
        </p:nvSpPr>
        <p:spPr>
          <a:xfrm>
            <a:off x="6274425" y="1254219"/>
            <a:ext cx="671915" cy="369332"/>
          </a:xfrm>
          <a:prstGeom prst="rect">
            <a:avLst/>
          </a:prstGeom>
          <a:noFill/>
        </p:spPr>
        <p:txBody>
          <a:bodyPr wrap="none" rtlCol="0">
            <a:spAutoFit/>
          </a:bodyPr>
          <a:lstStyle/>
          <a:p>
            <a:r>
              <a:rPr lang="pt-BR" b="1" smtClean="0"/>
              <a:t>PA 1</a:t>
            </a:r>
            <a:endParaRPr lang="pt-BR" b="1"/>
          </a:p>
        </p:txBody>
      </p:sp>
      <p:sp>
        <p:nvSpPr>
          <p:cNvPr id="85" name="CaixaDeTexto 84"/>
          <p:cNvSpPr txBox="1"/>
          <p:nvPr/>
        </p:nvSpPr>
        <p:spPr>
          <a:xfrm>
            <a:off x="6948264" y="1254219"/>
            <a:ext cx="671915" cy="369332"/>
          </a:xfrm>
          <a:prstGeom prst="rect">
            <a:avLst/>
          </a:prstGeom>
          <a:noFill/>
        </p:spPr>
        <p:txBody>
          <a:bodyPr wrap="none" rtlCol="0">
            <a:spAutoFit/>
          </a:bodyPr>
          <a:lstStyle/>
          <a:p>
            <a:r>
              <a:rPr lang="pt-BR" b="1" smtClean="0"/>
              <a:t>PA 2</a:t>
            </a:r>
            <a:endParaRPr lang="pt-BR" b="1"/>
          </a:p>
        </p:txBody>
      </p:sp>
      <p:sp>
        <p:nvSpPr>
          <p:cNvPr id="79" name="Retângulo 78"/>
          <p:cNvSpPr/>
          <p:nvPr/>
        </p:nvSpPr>
        <p:spPr>
          <a:xfrm>
            <a:off x="13648" y="13647"/>
            <a:ext cx="9000000" cy="721439"/>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pt-BR" sz="2400" b="1" smtClean="0">
                <a:solidFill>
                  <a:schemeClr val="tx1"/>
                </a:solidFill>
              </a:rPr>
              <a:t>PUMP</a:t>
            </a:r>
            <a:endParaRPr lang="pt-BR" sz="2400" b="1">
              <a:solidFill>
                <a:schemeClr val="tx1"/>
              </a:solidFill>
            </a:endParaRPr>
          </a:p>
        </p:txBody>
      </p:sp>
      <p:pic>
        <p:nvPicPr>
          <p:cNvPr id="80" name="Picture 1" descr="EzTechLogo.gif"/>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5537" y="119857"/>
            <a:ext cx="1178689" cy="509017"/>
          </a:xfrm>
          <a:prstGeom prst="rect">
            <a:avLst/>
          </a:prstGeom>
          <a:noFill/>
          <a:ln>
            <a:noFill/>
          </a:ln>
          <a:extLst/>
        </p:spPr>
      </p:pic>
    </p:spTree>
    <p:extLst>
      <p:ext uri="{BB962C8B-B14F-4D97-AF65-F5344CB8AC3E}">
        <p14:creationId xmlns:p14="http://schemas.microsoft.com/office/powerpoint/2010/main" val="1217950373"/>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3"/>
          <p:cNvSpPr>
            <a:spLocks noGrp="1"/>
          </p:cNvSpPr>
          <p:nvPr>
            <p:ph type="sldNum" sz="quarter" idx="12"/>
          </p:nvPr>
        </p:nvSpPr>
        <p:spPr/>
        <p:txBody>
          <a:bodyPr/>
          <a:lstStyle/>
          <a:p>
            <a:fld id="{BE952C0A-5FCD-4F0B-A081-4DA48C9846DD}" type="slidenum">
              <a:rPr lang="en-US" smtClean="0"/>
              <a:pPr/>
              <a:t>47</a:t>
            </a:fld>
            <a:endParaRPr lang="en-US"/>
          </a:p>
        </p:txBody>
      </p:sp>
      <p:sp>
        <p:nvSpPr>
          <p:cNvPr id="5" name="Title 1"/>
          <p:cNvSpPr txBox="1">
            <a:spLocks/>
          </p:cNvSpPr>
          <p:nvPr/>
        </p:nvSpPr>
        <p:spPr>
          <a:xfrm>
            <a:off x="179512" y="180000"/>
            <a:ext cx="6912768" cy="576064"/>
          </a:xfrm>
          <a:prstGeom prst="rect">
            <a:avLst/>
          </a:prstGeom>
        </p:spPr>
        <p:txBody>
          <a:bodyPr vert="horz" lIns="91440" tIns="45720" rIns="91440" bIns="45720" rtlCol="0" anchor="ctr">
            <a:normAutofit fontScale="900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smtClean="0">
                <a:solidFill>
                  <a:schemeClr val="tx1">
                    <a:lumMod val="65000"/>
                    <a:lumOff val="35000"/>
                  </a:schemeClr>
                </a:solidFill>
                <a:latin typeface="Coalition" pitchFamily="2" charset="0"/>
              </a:rPr>
              <a:t>POS. ABAST.</a:t>
            </a:r>
            <a:endParaRPr lang="en-US" sz="3600">
              <a:solidFill>
                <a:schemeClr val="tx1">
                  <a:lumMod val="65000"/>
                  <a:lumOff val="35000"/>
                </a:schemeClr>
              </a:solidFill>
              <a:latin typeface="Coalition" pitchFamily="2" charset="0"/>
            </a:endParaRPr>
          </a:p>
        </p:txBody>
      </p:sp>
      <p:cxnSp>
        <p:nvCxnSpPr>
          <p:cNvPr id="145" name="Conector de seta reta 144"/>
          <p:cNvCxnSpPr/>
          <p:nvPr/>
        </p:nvCxnSpPr>
        <p:spPr>
          <a:xfrm>
            <a:off x="3563888" y="3250670"/>
            <a:ext cx="1872208" cy="0"/>
          </a:xfrm>
          <a:prstGeom prst="straightConnector1">
            <a:avLst/>
          </a:prstGeom>
          <a:ln w="508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46" name="Retângulo 145"/>
          <p:cNvSpPr/>
          <p:nvPr/>
        </p:nvSpPr>
        <p:spPr>
          <a:xfrm>
            <a:off x="6444208" y="1975141"/>
            <a:ext cx="1224136" cy="2752934"/>
          </a:xfrm>
          <a:prstGeom prst="rect">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35" name="Grupo 1034"/>
          <p:cNvGrpSpPr/>
          <p:nvPr/>
        </p:nvGrpSpPr>
        <p:grpSpPr>
          <a:xfrm>
            <a:off x="5964240" y="3369193"/>
            <a:ext cx="484213" cy="893464"/>
            <a:chOff x="3967163" y="4995863"/>
            <a:chExt cx="201613" cy="457200"/>
          </a:xfrm>
        </p:grpSpPr>
        <p:sp>
          <p:nvSpPr>
            <p:cNvPr id="1027" name="Freeform 19"/>
            <p:cNvSpPr>
              <a:spLocks/>
            </p:cNvSpPr>
            <p:nvPr/>
          </p:nvSpPr>
          <p:spPr bwMode="auto">
            <a:xfrm>
              <a:off x="3967163" y="5192713"/>
              <a:ext cx="201613" cy="260350"/>
            </a:xfrm>
            <a:custGeom>
              <a:avLst/>
              <a:gdLst>
                <a:gd name="T0" fmla="*/ 48 w 253"/>
                <a:gd name="T1" fmla="*/ 11 h 328"/>
                <a:gd name="T2" fmla="*/ 50 w 253"/>
                <a:gd name="T3" fmla="*/ 49 h 328"/>
                <a:gd name="T4" fmla="*/ 27 w 253"/>
                <a:gd name="T5" fmla="*/ 119 h 328"/>
                <a:gd name="T6" fmla="*/ 10 w 253"/>
                <a:gd name="T7" fmla="*/ 161 h 328"/>
                <a:gd name="T8" fmla="*/ 1 w 253"/>
                <a:gd name="T9" fmla="*/ 203 h 328"/>
                <a:gd name="T10" fmla="*/ 0 w 253"/>
                <a:gd name="T11" fmla="*/ 242 h 328"/>
                <a:gd name="T12" fmla="*/ 6 w 253"/>
                <a:gd name="T13" fmla="*/ 278 h 328"/>
                <a:gd name="T14" fmla="*/ 12 w 253"/>
                <a:gd name="T15" fmla="*/ 293 h 328"/>
                <a:gd name="T16" fmla="*/ 21 w 253"/>
                <a:gd name="T17" fmla="*/ 304 h 328"/>
                <a:gd name="T18" fmla="*/ 31 w 253"/>
                <a:gd name="T19" fmla="*/ 314 h 328"/>
                <a:gd name="T20" fmla="*/ 42 w 253"/>
                <a:gd name="T21" fmla="*/ 321 h 328"/>
                <a:gd name="T22" fmla="*/ 58 w 253"/>
                <a:gd name="T23" fmla="*/ 327 h 328"/>
                <a:gd name="T24" fmla="*/ 74 w 253"/>
                <a:gd name="T25" fmla="*/ 328 h 328"/>
                <a:gd name="T26" fmla="*/ 89 w 253"/>
                <a:gd name="T27" fmla="*/ 327 h 328"/>
                <a:gd name="T28" fmla="*/ 103 w 253"/>
                <a:gd name="T29" fmla="*/ 323 h 328"/>
                <a:gd name="T30" fmla="*/ 119 w 253"/>
                <a:gd name="T31" fmla="*/ 311 h 328"/>
                <a:gd name="T32" fmla="*/ 132 w 253"/>
                <a:gd name="T33" fmla="*/ 296 h 328"/>
                <a:gd name="T34" fmla="*/ 143 w 253"/>
                <a:gd name="T35" fmla="*/ 275 h 328"/>
                <a:gd name="T36" fmla="*/ 149 w 253"/>
                <a:gd name="T37" fmla="*/ 250 h 328"/>
                <a:gd name="T38" fmla="*/ 162 w 253"/>
                <a:gd name="T39" fmla="*/ 217 h 328"/>
                <a:gd name="T40" fmla="*/ 181 w 253"/>
                <a:gd name="T41" fmla="*/ 200 h 328"/>
                <a:gd name="T42" fmla="*/ 200 w 253"/>
                <a:gd name="T43" fmla="*/ 199 h 328"/>
                <a:gd name="T44" fmla="*/ 220 w 253"/>
                <a:gd name="T45" fmla="*/ 204 h 328"/>
                <a:gd name="T46" fmla="*/ 234 w 253"/>
                <a:gd name="T47" fmla="*/ 211 h 328"/>
                <a:gd name="T48" fmla="*/ 239 w 253"/>
                <a:gd name="T49" fmla="*/ 215 h 328"/>
                <a:gd name="T50" fmla="*/ 251 w 253"/>
                <a:gd name="T51" fmla="*/ 195 h 328"/>
                <a:gd name="T52" fmla="*/ 237 w 253"/>
                <a:gd name="T53" fmla="*/ 186 h 328"/>
                <a:gd name="T54" fmla="*/ 214 w 253"/>
                <a:gd name="T55" fmla="*/ 177 h 328"/>
                <a:gd name="T56" fmla="*/ 185 w 253"/>
                <a:gd name="T57" fmla="*/ 175 h 328"/>
                <a:gd name="T58" fmla="*/ 163 w 253"/>
                <a:gd name="T59" fmla="*/ 182 h 328"/>
                <a:gd name="T60" fmla="*/ 148 w 253"/>
                <a:gd name="T61" fmla="*/ 194 h 328"/>
                <a:gd name="T62" fmla="*/ 138 w 253"/>
                <a:gd name="T63" fmla="*/ 211 h 328"/>
                <a:gd name="T64" fmla="*/ 130 w 253"/>
                <a:gd name="T65" fmla="*/ 233 h 328"/>
                <a:gd name="T66" fmla="*/ 121 w 253"/>
                <a:gd name="T67" fmla="*/ 265 h 328"/>
                <a:gd name="T68" fmla="*/ 104 w 253"/>
                <a:gd name="T69" fmla="*/ 293 h 328"/>
                <a:gd name="T70" fmla="*/ 87 w 253"/>
                <a:gd name="T71" fmla="*/ 303 h 328"/>
                <a:gd name="T72" fmla="*/ 74 w 253"/>
                <a:gd name="T73" fmla="*/ 304 h 328"/>
                <a:gd name="T74" fmla="*/ 64 w 253"/>
                <a:gd name="T75" fmla="*/ 303 h 328"/>
                <a:gd name="T76" fmla="*/ 56 w 253"/>
                <a:gd name="T77" fmla="*/ 301 h 328"/>
                <a:gd name="T78" fmla="*/ 46 w 253"/>
                <a:gd name="T79" fmla="*/ 295 h 328"/>
                <a:gd name="T80" fmla="*/ 34 w 253"/>
                <a:gd name="T81" fmla="*/ 280 h 328"/>
                <a:gd name="T82" fmla="*/ 24 w 253"/>
                <a:gd name="T83" fmla="*/ 240 h 328"/>
                <a:gd name="T84" fmla="*/ 33 w 253"/>
                <a:gd name="T85" fmla="*/ 167 h 328"/>
                <a:gd name="T86" fmla="*/ 59 w 253"/>
                <a:gd name="T87" fmla="*/ 105 h 328"/>
                <a:gd name="T88" fmla="*/ 72 w 253"/>
                <a:gd name="T89" fmla="*/ 66 h 328"/>
                <a:gd name="T90" fmla="*/ 74 w 253"/>
                <a:gd name="T91" fmla="*/ 36 h 328"/>
                <a:gd name="T92" fmla="*/ 73 w 253"/>
                <a:gd name="T93" fmla="*/ 14 h 328"/>
                <a:gd name="T94" fmla="*/ 70 w 253"/>
                <a:gd name="T95" fmla="*/ 0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53" h="328">
                  <a:moveTo>
                    <a:pt x="47" y="5"/>
                  </a:moveTo>
                  <a:lnTo>
                    <a:pt x="48" y="11"/>
                  </a:lnTo>
                  <a:lnTo>
                    <a:pt x="50" y="27"/>
                  </a:lnTo>
                  <a:lnTo>
                    <a:pt x="50" y="49"/>
                  </a:lnTo>
                  <a:lnTo>
                    <a:pt x="43" y="78"/>
                  </a:lnTo>
                  <a:lnTo>
                    <a:pt x="27" y="119"/>
                  </a:lnTo>
                  <a:lnTo>
                    <a:pt x="18" y="139"/>
                  </a:lnTo>
                  <a:lnTo>
                    <a:pt x="10" y="161"/>
                  </a:lnTo>
                  <a:lnTo>
                    <a:pt x="4" y="182"/>
                  </a:lnTo>
                  <a:lnTo>
                    <a:pt x="1" y="203"/>
                  </a:lnTo>
                  <a:lnTo>
                    <a:pt x="0" y="223"/>
                  </a:lnTo>
                  <a:lnTo>
                    <a:pt x="0" y="242"/>
                  </a:lnTo>
                  <a:lnTo>
                    <a:pt x="2" y="260"/>
                  </a:lnTo>
                  <a:lnTo>
                    <a:pt x="6" y="278"/>
                  </a:lnTo>
                  <a:lnTo>
                    <a:pt x="9" y="286"/>
                  </a:lnTo>
                  <a:lnTo>
                    <a:pt x="12" y="293"/>
                  </a:lnTo>
                  <a:lnTo>
                    <a:pt x="17" y="298"/>
                  </a:lnTo>
                  <a:lnTo>
                    <a:pt x="21" y="304"/>
                  </a:lnTo>
                  <a:lnTo>
                    <a:pt x="26" y="310"/>
                  </a:lnTo>
                  <a:lnTo>
                    <a:pt x="31" y="314"/>
                  </a:lnTo>
                  <a:lnTo>
                    <a:pt x="36" y="318"/>
                  </a:lnTo>
                  <a:lnTo>
                    <a:pt x="42" y="321"/>
                  </a:lnTo>
                  <a:lnTo>
                    <a:pt x="50" y="325"/>
                  </a:lnTo>
                  <a:lnTo>
                    <a:pt x="58" y="327"/>
                  </a:lnTo>
                  <a:lnTo>
                    <a:pt x="66" y="328"/>
                  </a:lnTo>
                  <a:lnTo>
                    <a:pt x="74" y="328"/>
                  </a:lnTo>
                  <a:lnTo>
                    <a:pt x="81" y="328"/>
                  </a:lnTo>
                  <a:lnTo>
                    <a:pt x="89" y="327"/>
                  </a:lnTo>
                  <a:lnTo>
                    <a:pt x="96" y="325"/>
                  </a:lnTo>
                  <a:lnTo>
                    <a:pt x="103" y="323"/>
                  </a:lnTo>
                  <a:lnTo>
                    <a:pt x="111" y="318"/>
                  </a:lnTo>
                  <a:lnTo>
                    <a:pt x="119" y="311"/>
                  </a:lnTo>
                  <a:lnTo>
                    <a:pt x="126" y="304"/>
                  </a:lnTo>
                  <a:lnTo>
                    <a:pt x="132" y="296"/>
                  </a:lnTo>
                  <a:lnTo>
                    <a:pt x="138" y="286"/>
                  </a:lnTo>
                  <a:lnTo>
                    <a:pt x="143" y="275"/>
                  </a:lnTo>
                  <a:lnTo>
                    <a:pt x="146" y="263"/>
                  </a:lnTo>
                  <a:lnTo>
                    <a:pt x="149" y="250"/>
                  </a:lnTo>
                  <a:lnTo>
                    <a:pt x="155" y="232"/>
                  </a:lnTo>
                  <a:lnTo>
                    <a:pt x="162" y="217"/>
                  </a:lnTo>
                  <a:lnTo>
                    <a:pt x="170" y="206"/>
                  </a:lnTo>
                  <a:lnTo>
                    <a:pt x="181" y="200"/>
                  </a:lnTo>
                  <a:lnTo>
                    <a:pt x="191" y="198"/>
                  </a:lnTo>
                  <a:lnTo>
                    <a:pt x="200" y="199"/>
                  </a:lnTo>
                  <a:lnTo>
                    <a:pt x="211" y="200"/>
                  </a:lnTo>
                  <a:lnTo>
                    <a:pt x="220" y="204"/>
                  </a:lnTo>
                  <a:lnTo>
                    <a:pt x="228" y="207"/>
                  </a:lnTo>
                  <a:lnTo>
                    <a:pt x="234" y="211"/>
                  </a:lnTo>
                  <a:lnTo>
                    <a:pt x="238" y="214"/>
                  </a:lnTo>
                  <a:lnTo>
                    <a:pt x="239" y="215"/>
                  </a:lnTo>
                  <a:lnTo>
                    <a:pt x="253" y="196"/>
                  </a:lnTo>
                  <a:lnTo>
                    <a:pt x="251" y="195"/>
                  </a:lnTo>
                  <a:lnTo>
                    <a:pt x="245" y="190"/>
                  </a:lnTo>
                  <a:lnTo>
                    <a:pt x="237" y="186"/>
                  </a:lnTo>
                  <a:lnTo>
                    <a:pt x="227" y="181"/>
                  </a:lnTo>
                  <a:lnTo>
                    <a:pt x="214" y="177"/>
                  </a:lnTo>
                  <a:lnTo>
                    <a:pt x="200" y="175"/>
                  </a:lnTo>
                  <a:lnTo>
                    <a:pt x="185" y="175"/>
                  </a:lnTo>
                  <a:lnTo>
                    <a:pt x="171" y="179"/>
                  </a:lnTo>
                  <a:lnTo>
                    <a:pt x="163" y="182"/>
                  </a:lnTo>
                  <a:lnTo>
                    <a:pt x="155" y="188"/>
                  </a:lnTo>
                  <a:lnTo>
                    <a:pt x="148" y="194"/>
                  </a:lnTo>
                  <a:lnTo>
                    <a:pt x="143" y="202"/>
                  </a:lnTo>
                  <a:lnTo>
                    <a:pt x="138" y="211"/>
                  </a:lnTo>
                  <a:lnTo>
                    <a:pt x="133" y="221"/>
                  </a:lnTo>
                  <a:lnTo>
                    <a:pt x="130" y="233"/>
                  </a:lnTo>
                  <a:lnTo>
                    <a:pt x="126" y="245"/>
                  </a:lnTo>
                  <a:lnTo>
                    <a:pt x="121" y="265"/>
                  </a:lnTo>
                  <a:lnTo>
                    <a:pt x="114" y="281"/>
                  </a:lnTo>
                  <a:lnTo>
                    <a:pt x="104" y="293"/>
                  </a:lnTo>
                  <a:lnTo>
                    <a:pt x="93" y="301"/>
                  </a:lnTo>
                  <a:lnTo>
                    <a:pt x="87" y="303"/>
                  </a:lnTo>
                  <a:lnTo>
                    <a:pt x="80" y="304"/>
                  </a:lnTo>
                  <a:lnTo>
                    <a:pt x="74" y="304"/>
                  </a:lnTo>
                  <a:lnTo>
                    <a:pt x="70" y="304"/>
                  </a:lnTo>
                  <a:lnTo>
                    <a:pt x="64" y="303"/>
                  </a:lnTo>
                  <a:lnTo>
                    <a:pt x="59" y="302"/>
                  </a:lnTo>
                  <a:lnTo>
                    <a:pt x="56" y="301"/>
                  </a:lnTo>
                  <a:lnTo>
                    <a:pt x="53" y="299"/>
                  </a:lnTo>
                  <a:lnTo>
                    <a:pt x="46" y="295"/>
                  </a:lnTo>
                  <a:lnTo>
                    <a:pt x="39" y="288"/>
                  </a:lnTo>
                  <a:lnTo>
                    <a:pt x="34" y="280"/>
                  </a:lnTo>
                  <a:lnTo>
                    <a:pt x="30" y="270"/>
                  </a:lnTo>
                  <a:lnTo>
                    <a:pt x="24" y="240"/>
                  </a:lnTo>
                  <a:lnTo>
                    <a:pt x="25" y="204"/>
                  </a:lnTo>
                  <a:lnTo>
                    <a:pt x="33" y="167"/>
                  </a:lnTo>
                  <a:lnTo>
                    <a:pt x="48" y="129"/>
                  </a:lnTo>
                  <a:lnTo>
                    <a:pt x="59" y="105"/>
                  </a:lnTo>
                  <a:lnTo>
                    <a:pt x="66" y="84"/>
                  </a:lnTo>
                  <a:lnTo>
                    <a:pt x="72" y="66"/>
                  </a:lnTo>
                  <a:lnTo>
                    <a:pt x="74" y="50"/>
                  </a:lnTo>
                  <a:lnTo>
                    <a:pt x="74" y="36"/>
                  </a:lnTo>
                  <a:lnTo>
                    <a:pt x="74" y="24"/>
                  </a:lnTo>
                  <a:lnTo>
                    <a:pt x="73" y="14"/>
                  </a:lnTo>
                  <a:lnTo>
                    <a:pt x="71" y="6"/>
                  </a:lnTo>
                  <a:lnTo>
                    <a:pt x="70" y="0"/>
                  </a:lnTo>
                  <a:lnTo>
                    <a:pt x="47"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8" name="Freeform 20"/>
            <p:cNvSpPr>
              <a:spLocks/>
            </p:cNvSpPr>
            <p:nvPr/>
          </p:nvSpPr>
          <p:spPr bwMode="auto">
            <a:xfrm>
              <a:off x="3975100" y="5091113"/>
              <a:ext cx="88900" cy="112713"/>
            </a:xfrm>
            <a:custGeom>
              <a:avLst/>
              <a:gdLst>
                <a:gd name="T0" fmla="*/ 96 w 112"/>
                <a:gd name="T1" fmla="*/ 0 h 142"/>
                <a:gd name="T2" fmla="*/ 0 w 112"/>
                <a:gd name="T3" fmla="*/ 0 h 142"/>
                <a:gd name="T4" fmla="*/ 0 w 112"/>
                <a:gd name="T5" fmla="*/ 142 h 142"/>
                <a:gd name="T6" fmla="*/ 112 w 112"/>
                <a:gd name="T7" fmla="*/ 142 h 142"/>
                <a:gd name="T8" fmla="*/ 112 w 112"/>
                <a:gd name="T9" fmla="*/ 0 h 142"/>
                <a:gd name="T10" fmla="*/ 96 w 112"/>
                <a:gd name="T11" fmla="*/ 0 h 142"/>
              </a:gdLst>
              <a:ahLst/>
              <a:cxnLst>
                <a:cxn ang="0">
                  <a:pos x="T0" y="T1"/>
                </a:cxn>
                <a:cxn ang="0">
                  <a:pos x="T2" y="T3"/>
                </a:cxn>
                <a:cxn ang="0">
                  <a:pos x="T4" y="T5"/>
                </a:cxn>
                <a:cxn ang="0">
                  <a:pos x="T6" y="T7"/>
                </a:cxn>
                <a:cxn ang="0">
                  <a:pos x="T8" y="T9"/>
                </a:cxn>
                <a:cxn ang="0">
                  <a:pos x="T10" y="T11"/>
                </a:cxn>
              </a:cxnLst>
              <a:rect l="0" t="0" r="r" b="b"/>
              <a:pathLst>
                <a:path w="112" h="142">
                  <a:moveTo>
                    <a:pt x="96" y="0"/>
                  </a:moveTo>
                  <a:lnTo>
                    <a:pt x="0" y="0"/>
                  </a:lnTo>
                  <a:lnTo>
                    <a:pt x="0" y="142"/>
                  </a:lnTo>
                  <a:lnTo>
                    <a:pt x="112" y="142"/>
                  </a:lnTo>
                  <a:lnTo>
                    <a:pt x="112" y="0"/>
                  </a:lnTo>
                  <a:lnTo>
                    <a:pt x="9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9" name="Freeform 21"/>
            <p:cNvSpPr>
              <a:spLocks/>
            </p:cNvSpPr>
            <p:nvPr/>
          </p:nvSpPr>
          <p:spPr bwMode="auto">
            <a:xfrm>
              <a:off x="4002088" y="5116513"/>
              <a:ext cx="36513" cy="61913"/>
            </a:xfrm>
            <a:custGeom>
              <a:avLst/>
              <a:gdLst>
                <a:gd name="T0" fmla="*/ 47 w 47"/>
                <a:gd name="T1" fmla="*/ 0 h 77"/>
                <a:gd name="T2" fmla="*/ 47 w 47"/>
                <a:gd name="T3" fmla="*/ 17 h 77"/>
                <a:gd name="T4" fmla="*/ 47 w 47"/>
                <a:gd name="T5" fmla="*/ 38 h 77"/>
                <a:gd name="T6" fmla="*/ 47 w 47"/>
                <a:gd name="T7" fmla="*/ 59 h 77"/>
                <a:gd name="T8" fmla="*/ 47 w 47"/>
                <a:gd name="T9" fmla="*/ 77 h 77"/>
                <a:gd name="T10" fmla="*/ 42 w 47"/>
                <a:gd name="T11" fmla="*/ 77 h 77"/>
                <a:gd name="T12" fmla="*/ 36 w 47"/>
                <a:gd name="T13" fmla="*/ 77 h 77"/>
                <a:gd name="T14" fmla="*/ 30 w 47"/>
                <a:gd name="T15" fmla="*/ 77 h 77"/>
                <a:gd name="T16" fmla="*/ 24 w 47"/>
                <a:gd name="T17" fmla="*/ 77 h 77"/>
                <a:gd name="T18" fmla="*/ 17 w 47"/>
                <a:gd name="T19" fmla="*/ 77 h 77"/>
                <a:gd name="T20" fmla="*/ 12 w 47"/>
                <a:gd name="T21" fmla="*/ 77 h 77"/>
                <a:gd name="T22" fmla="*/ 6 w 47"/>
                <a:gd name="T23" fmla="*/ 77 h 77"/>
                <a:gd name="T24" fmla="*/ 0 w 47"/>
                <a:gd name="T25" fmla="*/ 77 h 77"/>
                <a:gd name="T26" fmla="*/ 0 w 47"/>
                <a:gd name="T27" fmla="*/ 59 h 77"/>
                <a:gd name="T28" fmla="*/ 0 w 47"/>
                <a:gd name="T29" fmla="*/ 38 h 77"/>
                <a:gd name="T30" fmla="*/ 0 w 47"/>
                <a:gd name="T31" fmla="*/ 17 h 77"/>
                <a:gd name="T32" fmla="*/ 0 w 47"/>
                <a:gd name="T33" fmla="*/ 0 h 77"/>
                <a:gd name="T34" fmla="*/ 6 w 47"/>
                <a:gd name="T35" fmla="*/ 0 h 77"/>
                <a:gd name="T36" fmla="*/ 12 w 47"/>
                <a:gd name="T37" fmla="*/ 0 h 77"/>
                <a:gd name="T38" fmla="*/ 17 w 47"/>
                <a:gd name="T39" fmla="*/ 0 h 77"/>
                <a:gd name="T40" fmla="*/ 24 w 47"/>
                <a:gd name="T41" fmla="*/ 0 h 77"/>
                <a:gd name="T42" fmla="*/ 30 w 47"/>
                <a:gd name="T43" fmla="*/ 0 h 77"/>
                <a:gd name="T44" fmla="*/ 36 w 47"/>
                <a:gd name="T45" fmla="*/ 0 h 77"/>
                <a:gd name="T46" fmla="*/ 42 w 47"/>
                <a:gd name="T47" fmla="*/ 0 h 77"/>
                <a:gd name="T48" fmla="*/ 47 w 47"/>
                <a:gd name="T49"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7" h="77">
                  <a:moveTo>
                    <a:pt x="47" y="0"/>
                  </a:moveTo>
                  <a:lnTo>
                    <a:pt x="47" y="17"/>
                  </a:lnTo>
                  <a:lnTo>
                    <a:pt x="47" y="38"/>
                  </a:lnTo>
                  <a:lnTo>
                    <a:pt x="47" y="59"/>
                  </a:lnTo>
                  <a:lnTo>
                    <a:pt x="47" y="77"/>
                  </a:lnTo>
                  <a:lnTo>
                    <a:pt x="42" y="77"/>
                  </a:lnTo>
                  <a:lnTo>
                    <a:pt x="36" y="77"/>
                  </a:lnTo>
                  <a:lnTo>
                    <a:pt x="30" y="77"/>
                  </a:lnTo>
                  <a:lnTo>
                    <a:pt x="24" y="77"/>
                  </a:lnTo>
                  <a:lnTo>
                    <a:pt x="17" y="77"/>
                  </a:lnTo>
                  <a:lnTo>
                    <a:pt x="12" y="77"/>
                  </a:lnTo>
                  <a:lnTo>
                    <a:pt x="6" y="77"/>
                  </a:lnTo>
                  <a:lnTo>
                    <a:pt x="0" y="77"/>
                  </a:lnTo>
                  <a:lnTo>
                    <a:pt x="0" y="59"/>
                  </a:lnTo>
                  <a:lnTo>
                    <a:pt x="0" y="38"/>
                  </a:lnTo>
                  <a:lnTo>
                    <a:pt x="0" y="17"/>
                  </a:lnTo>
                  <a:lnTo>
                    <a:pt x="0" y="0"/>
                  </a:lnTo>
                  <a:lnTo>
                    <a:pt x="6" y="0"/>
                  </a:lnTo>
                  <a:lnTo>
                    <a:pt x="12" y="0"/>
                  </a:lnTo>
                  <a:lnTo>
                    <a:pt x="17" y="0"/>
                  </a:lnTo>
                  <a:lnTo>
                    <a:pt x="24" y="0"/>
                  </a:lnTo>
                  <a:lnTo>
                    <a:pt x="30" y="0"/>
                  </a:lnTo>
                  <a:lnTo>
                    <a:pt x="36" y="0"/>
                  </a:lnTo>
                  <a:lnTo>
                    <a:pt x="42" y="0"/>
                  </a:lnTo>
                  <a:lnTo>
                    <a:pt x="47" y="0"/>
                  </a:lnTo>
                  <a:close/>
                </a:path>
              </a:pathLst>
            </a:custGeom>
            <a:solidFill>
              <a:srgbClr val="FF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30" name="Freeform 22"/>
            <p:cNvSpPr>
              <a:spLocks/>
            </p:cNvSpPr>
            <p:nvPr/>
          </p:nvSpPr>
          <p:spPr bwMode="auto">
            <a:xfrm>
              <a:off x="3971925" y="4995863"/>
              <a:ext cx="80963" cy="107950"/>
            </a:xfrm>
            <a:custGeom>
              <a:avLst/>
              <a:gdLst>
                <a:gd name="T0" fmla="*/ 0 w 103"/>
                <a:gd name="T1" fmla="*/ 2 h 136"/>
                <a:gd name="T2" fmla="*/ 8 w 103"/>
                <a:gd name="T3" fmla="*/ 34 h 136"/>
                <a:gd name="T4" fmla="*/ 9 w 103"/>
                <a:gd name="T5" fmla="*/ 34 h 136"/>
                <a:gd name="T6" fmla="*/ 13 w 103"/>
                <a:gd name="T7" fmla="*/ 33 h 136"/>
                <a:gd name="T8" fmla="*/ 16 w 103"/>
                <a:gd name="T9" fmla="*/ 33 h 136"/>
                <a:gd name="T10" fmla="*/ 22 w 103"/>
                <a:gd name="T11" fmla="*/ 33 h 136"/>
                <a:gd name="T12" fmla="*/ 28 w 103"/>
                <a:gd name="T13" fmla="*/ 33 h 136"/>
                <a:gd name="T14" fmla="*/ 34 w 103"/>
                <a:gd name="T15" fmla="*/ 35 h 136"/>
                <a:gd name="T16" fmla="*/ 40 w 103"/>
                <a:gd name="T17" fmla="*/ 38 h 136"/>
                <a:gd name="T18" fmla="*/ 46 w 103"/>
                <a:gd name="T19" fmla="*/ 43 h 136"/>
                <a:gd name="T20" fmla="*/ 58 w 103"/>
                <a:gd name="T21" fmla="*/ 57 h 136"/>
                <a:gd name="T22" fmla="*/ 66 w 103"/>
                <a:gd name="T23" fmla="*/ 78 h 136"/>
                <a:gd name="T24" fmla="*/ 69 w 103"/>
                <a:gd name="T25" fmla="*/ 103 h 136"/>
                <a:gd name="T26" fmla="*/ 69 w 103"/>
                <a:gd name="T27" fmla="*/ 134 h 136"/>
                <a:gd name="T28" fmla="*/ 102 w 103"/>
                <a:gd name="T29" fmla="*/ 136 h 136"/>
                <a:gd name="T30" fmla="*/ 103 w 103"/>
                <a:gd name="T31" fmla="*/ 116 h 136"/>
                <a:gd name="T32" fmla="*/ 102 w 103"/>
                <a:gd name="T33" fmla="*/ 97 h 136"/>
                <a:gd name="T34" fmla="*/ 99 w 103"/>
                <a:gd name="T35" fmla="*/ 80 h 136"/>
                <a:gd name="T36" fmla="*/ 96 w 103"/>
                <a:gd name="T37" fmla="*/ 65 h 136"/>
                <a:gd name="T38" fmla="*/ 90 w 103"/>
                <a:gd name="T39" fmla="*/ 50 h 136"/>
                <a:gd name="T40" fmla="*/ 84 w 103"/>
                <a:gd name="T41" fmla="*/ 38 h 136"/>
                <a:gd name="T42" fmla="*/ 76 w 103"/>
                <a:gd name="T43" fmla="*/ 27 h 136"/>
                <a:gd name="T44" fmla="*/ 67 w 103"/>
                <a:gd name="T45" fmla="*/ 18 h 136"/>
                <a:gd name="T46" fmla="*/ 55 w 103"/>
                <a:gd name="T47" fmla="*/ 10 h 136"/>
                <a:gd name="T48" fmla="*/ 45 w 103"/>
                <a:gd name="T49" fmla="*/ 5 h 136"/>
                <a:gd name="T50" fmla="*/ 34 w 103"/>
                <a:gd name="T51" fmla="*/ 2 h 136"/>
                <a:gd name="T52" fmla="*/ 23 w 103"/>
                <a:gd name="T53" fmla="*/ 0 h 136"/>
                <a:gd name="T54" fmla="*/ 15 w 103"/>
                <a:gd name="T55" fmla="*/ 0 h 136"/>
                <a:gd name="T56" fmla="*/ 7 w 103"/>
                <a:gd name="T57" fmla="*/ 0 h 136"/>
                <a:gd name="T58" fmla="*/ 2 w 103"/>
                <a:gd name="T59" fmla="*/ 2 h 136"/>
                <a:gd name="T60" fmla="*/ 0 w 103"/>
                <a:gd name="T61" fmla="*/ 2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3" h="136">
                  <a:moveTo>
                    <a:pt x="0" y="2"/>
                  </a:moveTo>
                  <a:lnTo>
                    <a:pt x="8" y="34"/>
                  </a:lnTo>
                  <a:lnTo>
                    <a:pt x="9" y="34"/>
                  </a:lnTo>
                  <a:lnTo>
                    <a:pt x="13" y="33"/>
                  </a:lnTo>
                  <a:lnTo>
                    <a:pt x="16" y="33"/>
                  </a:lnTo>
                  <a:lnTo>
                    <a:pt x="22" y="33"/>
                  </a:lnTo>
                  <a:lnTo>
                    <a:pt x="28" y="33"/>
                  </a:lnTo>
                  <a:lnTo>
                    <a:pt x="34" y="35"/>
                  </a:lnTo>
                  <a:lnTo>
                    <a:pt x="40" y="38"/>
                  </a:lnTo>
                  <a:lnTo>
                    <a:pt x="46" y="43"/>
                  </a:lnTo>
                  <a:lnTo>
                    <a:pt x="58" y="57"/>
                  </a:lnTo>
                  <a:lnTo>
                    <a:pt x="66" y="78"/>
                  </a:lnTo>
                  <a:lnTo>
                    <a:pt x="69" y="103"/>
                  </a:lnTo>
                  <a:lnTo>
                    <a:pt x="69" y="134"/>
                  </a:lnTo>
                  <a:lnTo>
                    <a:pt x="102" y="136"/>
                  </a:lnTo>
                  <a:lnTo>
                    <a:pt x="103" y="116"/>
                  </a:lnTo>
                  <a:lnTo>
                    <a:pt x="102" y="97"/>
                  </a:lnTo>
                  <a:lnTo>
                    <a:pt x="99" y="80"/>
                  </a:lnTo>
                  <a:lnTo>
                    <a:pt x="96" y="65"/>
                  </a:lnTo>
                  <a:lnTo>
                    <a:pt x="90" y="50"/>
                  </a:lnTo>
                  <a:lnTo>
                    <a:pt x="84" y="38"/>
                  </a:lnTo>
                  <a:lnTo>
                    <a:pt x="76" y="27"/>
                  </a:lnTo>
                  <a:lnTo>
                    <a:pt x="67" y="18"/>
                  </a:lnTo>
                  <a:lnTo>
                    <a:pt x="55" y="10"/>
                  </a:lnTo>
                  <a:lnTo>
                    <a:pt x="45" y="5"/>
                  </a:lnTo>
                  <a:lnTo>
                    <a:pt x="34" y="2"/>
                  </a:lnTo>
                  <a:lnTo>
                    <a:pt x="23" y="0"/>
                  </a:lnTo>
                  <a:lnTo>
                    <a:pt x="15" y="0"/>
                  </a:lnTo>
                  <a:lnTo>
                    <a:pt x="7" y="0"/>
                  </a:lnTo>
                  <a:lnTo>
                    <a:pt x="2" y="2"/>
                  </a:lnTo>
                  <a:lnTo>
                    <a:pt x="0"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034" name="Grupo 1033"/>
          <p:cNvGrpSpPr/>
          <p:nvPr/>
        </p:nvGrpSpPr>
        <p:grpSpPr>
          <a:xfrm>
            <a:off x="5940152" y="2087727"/>
            <a:ext cx="504056" cy="893465"/>
            <a:chOff x="4499992" y="5387405"/>
            <a:chExt cx="201613" cy="457200"/>
          </a:xfrm>
        </p:grpSpPr>
        <p:sp>
          <p:nvSpPr>
            <p:cNvPr id="170" name="Freeform 19"/>
            <p:cNvSpPr>
              <a:spLocks/>
            </p:cNvSpPr>
            <p:nvPr/>
          </p:nvSpPr>
          <p:spPr bwMode="auto">
            <a:xfrm>
              <a:off x="4499992" y="5584255"/>
              <a:ext cx="201613" cy="260350"/>
            </a:xfrm>
            <a:custGeom>
              <a:avLst/>
              <a:gdLst>
                <a:gd name="T0" fmla="*/ 48 w 253"/>
                <a:gd name="T1" fmla="*/ 11 h 328"/>
                <a:gd name="T2" fmla="*/ 50 w 253"/>
                <a:gd name="T3" fmla="*/ 49 h 328"/>
                <a:gd name="T4" fmla="*/ 27 w 253"/>
                <a:gd name="T5" fmla="*/ 119 h 328"/>
                <a:gd name="T6" fmla="*/ 10 w 253"/>
                <a:gd name="T7" fmla="*/ 161 h 328"/>
                <a:gd name="T8" fmla="*/ 1 w 253"/>
                <a:gd name="T9" fmla="*/ 203 h 328"/>
                <a:gd name="T10" fmla="*/ 0 w 253"/>
                <a:gd name="T11" fmla="*/ 242 h 328"/>
                <a:gd name="T12" fmla="*/ 6 w 253"/>
                <a:gd name="T13" fmla="*/ 278 h 328"/>
                <a:gd name="T14" fmla="*/ 12 w 253"/>
                <a:gd name="T15" fmla="*/ 293 h 328"/>
                <a:gd name="T16" fmla="*/ 21 w 253"/>
                <a:gd name="T17" fmla="*/ 304 h 328"/>
                <a:gd name="T18" fmla="*/ 31 w 253"/>
                <a:gd name="T19" fmla="*/ 314 h 328"/>
                <a:gd name="T20" fmla="*/ 42 w 253"/>
                <a:gd name="T21" fmla="*/ 321 h 328"/>
                <a:gd name="T22" fmla="*/ 58 w 253"/>
                <a:gd name="T23" fmla="*/ 327 h 328"/>
                <a:gd name="T24" fmla="*/ 74 w 253"/>
                <a:gd name="T25" fmla="*/ 328 h 328"/>
                <a:gd name="T26" fmla="*/ 89 w 253"/>
                <a:gd name="T27" fmla="*/ 327 h 328"/>
                <a:gd name="T28" fmla="*/ 103 w 253"/>
                <a:gd name="T29" fmla="*/ 323 h 328"/>
                <a:gd name="T30" fmla="*/ 119 w 253"/>
                <a:gd name="T31" fmla="*/ 311 h 328"/>
                <a:gd name="T32" fmla="*/ 132 w 253"/>
                <a:gd name="T33" fmla="*/ 296 h 328"/>
                <a:gd name="T34" fmla="*/ 143 w 253"/>
                <a:gd name="T35" fmla="*/ 275 h 328"/>
                <a:gd name="T36" fmla="*/ 149 w 253"/>
                <a:gd name="T37" fmla="*/ 250 h 328"/>
                <a:gd name="T38" fmla="*/ 162 w 253"/>
                <a:gd name="T39" fmla="*/ 217 h 328"/>
                <a:gd name="T40" fmla="*/ 181 w 253"/>
                <a:gd name="T41" fmla="*/ 200 h 328"/>
                <a:gd name="T42" fmla="*/ 200 w 253"/>
                <a:gd name="T43" fmla="*/ 199 h 328"/>
                <a:gd name="T44" fmla="*/ 220 w 253"/>
                <a:gd name="T45" fmla="*/ 204 h 328"/>
                <a:gd name="T46" fmla="*/ 234 w 253"/>
                <a:gd name="T47" fmla="*/ 211 h 328"/>
                <a:gd name="T48" fmla="*/ 239 w 253"/>
                <a:gd name="T49" fmla="*/ 215 h 328"/>
                <a:gd name="T50" fmla="*/ 251 w 253"/>
                <a:gd name="T51" fmla="*/ 195 h 328"/>
                <a:gd name="T52" fmla="*/ 237 w 253"/>
                <a:gd name="T53" fmla="*/ 186 h 328"/>
                <a:gd name="T54" fmla="*/ 214 w 253"/>
                <a:gd name="T55" fmla="*/ 177 h 328"/>
                <a:gd name="T56" fmla="*/ 185 w 253"/>
                <a:gd name="T57" fmla="*/ 175 h 328"/>
                <a:gd name="T58" fmla="*/ 163 w 253"/>
                <a:gd name="T59" fmla="*/ 182 h 328"/>
                <a:gd name="T60" fmla="*/ 148 w 253"/>
                <a:gd name="T61" fmla="*/ 194 h 328"/>
                <a:gd name="T62" fmla="*/ 138 w 253"/>
                <a:gd name="T63" fmla="*/ 211 h 328"/>
                <a:gd name="T64" fmla="*/ 130 w 253"/>
                <a:gd name="T65" fmla="*/ 233 h 328"/>
                <a:gd name="T66" fmla="*/ 121 w 253"/>
                <a:gd name="T67" fmla="*/ 265 h 328"/>
                <a:gd name="T68" fmla="*/ 104 w 253"/>
                <a:gd name="T69" fmla="*/ 293 h 328"/>
                <a:gd name="T70" fmla="*/ 87 w 253"/>
                <a:gd name="T71" fmla="*/ 303 h 328"/>
                <a:gd name="T72" fmla="*/ 74 w 253"/>
                <a:gd name="T73" fmla="*/ 304 h 328"/>
                <a:gd name="T74" fmla="*/ 64 w 253"/>
                <a:gd name="T75" fmla="*/ 303 h 328"/>
                <a:gd name="T76" fmla="*/ 56 w 253"/>
                <a:gd name="T77" fmla="*/ 301 h 328"/>
                <a:gd name="T78" fmla="*/ 46 w 253"/>
                <a:gd name="T79" fmla="*/ 295 h 328"/>
                <a:gd name="T80" fmla="*/ 34 w 253"/>
                <a:gd name="T81" fmla="*/ 280 h 328"/>
                <a:gd name="T82" fmla="*/ 24 w 253"/>
                <a:gd name="T83" fmla="*/ 240 h 328"/>
                <a:gd name="T84" fmla="*/ 33 w 253"/>
                <a:gd name="T85" fmla="*/ 167 h 328"/>
                <a:gd name="T86" fmla="*/ 59 w 253"/>
                <a:gd name="T87" fmla="*/ 105 h 328"/>
                <a:gd name="T88" fmla="*/ 72 w 253"/>
                <a:gd name="T89" fmla="*/ 66 h 328"/>
                <a:gd name="T90" fmla="*/ 74 w 253"/>
                <a:gd name="T91" fmla="*/ 36 h 328"/>
                <a:gd name="T92" fmla="*/ 73 w 253"/>
                <a:gd name="T93" fmla="*/ 14 h 328"/>
                <a:gd name="T94" fmla="*/ 70 w 253"/>
                <a:gd name="T95" fmla="*/ 0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53" h="328">
                  <a:moveTo>
                    <a:pt x="47" y="5"/>
                  </a:moveTo>
                  <a:lnTo>
                    <a:pt x="48" y="11"/>
                  </a:lnTo>
                  <a:lnTo>
                    <a:pt x="50" y="27"/>
                  </a:lnTo>
                  <a:lnTo>
                    <a:pt x="50" y="49"/>
                  </a:lnTo>
                  <a:lnTo>
                    <a:pt x="43" y="78"/>
                  </a:lnTo>
                  <a:lnTo>
                    <a:pt x="27" y="119"/>
                  </a:lnTo>
                  <a:lnTo>
                    <a:pt x="18" y="139"/>
                  </a:lnTo>
                  <a:lnTo>
                    <a:pt x="10" y="161"/>
                  </a:lnTo>
                  <a:lnTo>
                    <a:pt x="4" y="182"/>
                  </a:lnTo>
                  <a:lnTo>
                    <a:pt x="1" y="203"/>
                  </a:lnTo>
                  <a:lnTo>
                    <a:pt x="0" y="223"/>
                  </a:lnTo>
                  <a:lnTo>
                    <a:pt x="0" y="242"/>
                  </a:lnTo>
                  <a:lnTo>
                    <a:pt x="2" y="260"/>
                  </a:lnTo>
                  <a:lnTo>
                    <a:pt x="6" y="278"/>
                  </a:lnTo>
                  <a:lnTo>
                    <a:pt x="9" y="286"/>
                  </a:lnTo>
                  <a:lnTo>
                    <a:pt x="12" y="293"/>
                  </a:lnTo>
                  <a:lnTo>
                    <a:pt x="17" y="298"/>
                  </a:lnTo>
                  <a:lnTo>
                    <a:pt x="21" y="304"/>
                  </a:lnTo>
                  <a:lnTo>
                    <a:pt x="26" y="310"/>
                  </a:lnTo>
                  <a:lnTo>
                    <a:pt x="31" y="314"/>
                  </a:lnTo>
                  <a:lnTo>
                    <a:pt x="36" y="318"/>
                  </a:lnTo>
                  <a:lnTo>
                    <a:pt x="42" y="321"/>
                  </a:lnTo>
                  <a:lnTo>
                    <a:pt x="50" y="325"/>
                  </a:lnTo>
                  <a:lnTo>
                    <a:pt x="58" y="327"/>
                  </a:lnTo>
                  <a:lnTo>
                    <a:pt x="66" y="328"/>
                  </a:lnTo>
                  <a:lnTo>
                    <a:pt x="74" y="328"/>
                  </a:lnTo>
                  <a:lnTo>
                    <a:pt x="81" y="328"/>
                  </a:lnTo>
                  <a:lnTo>
                    <a:pt x="89" y="327"/>
                  </a:lnTo>
                  <a:lnTo>
                    <a:pt x="96" y="325"/>
                  </a:lnTo>
                  <a:lnTo>
                    <a:pt x="103" y="323"/>
                  </a:lnTo>
                  <a:lnTo>
                    <a:pt x="111" y="318"/>
                  </a:lnTo>
                  <a:lnTo>
                    <a:pt x="119" y="311"/>
                  </a:lnTo>
                  <a:lnTo>
                    <a:pt x="126" y="304"/>
                  </a:lnTo>
                  <a:lnTo>
                    <a:pt x="132" y="296"/>
                  </a:lnTo>
                  <a:lnTo>
                    <a:pt x="138" y="286"/>
                  </a:lnTo>
                  <a:lnTo>
                    <a:pt x="143" y="275"/>
                  </a:lnTo>
                  <a:lnTo>
                    <a:pt x="146" y="263"/>
                  </a:lnTo>
                  <a:lnTo>
                    <a:pt x="149" y="250"/>
                  </a:lnTo>
                  <a:lnTo>
                    <a:pt x="155" y="232"/>
                  </a:lnTo>
                  <a:lnTo>
                    <a:pt x="162" y="217"/>
                  </a:lnTo>
                  <a:lnTo>
                    <a:pt x="170" y="206"/>
                  </a:lnTo>
                  <a:lnTo>
                    <a:pt x="181" y="200"/>
                  </a:lnTo>
                  <a:lnTo>
                    <a:pt x="191" y="198"/>
                  </a:lnTo>
                  <a:lnTo>
                    <a:pt x="200" y="199"/>
                  </a:lnTo>
                  <a:lnTo>
                    <a:pt x="211" y="200"/>
                  </a:lnTo>
                  <a:lnTo>
                    <a:pt x="220" y="204"/>
                  </a:lnTo>
                  <a:lnTo>
                    <a:pt x="228" y="207"/>
                  </a:lnTo>
                  <a:lnTo>
                    <a:pt x="234" y="211"/>
                  </a:lnTo>
                  <a:lnTo>
                    <a:pt x="238" y="214"/>
                  </a:lnTo>
                  <a:lnTo>
                    <a:pt x="239" y="215"/>
                  </a:lnTo>
                  <a:lnTo>
                    <a:pt x="253" y="196"/>
                  </a:lnTo>
                  <a:lnTo>
                    <a:pt x="251" y="195"/>
                  </a:lnTo>
                  <a:lnTo>
                    <a:pt x="245" y="190"/>
                  </a:lnTo>
                  <a:lnTo>
                    <a:pt x="237" y="186"/>
                  </a:lnTo>
                  <a:lnTo>
                    <a:pt x="227" y="181"/>
                  </a:lnTo>
                  <a:lnTo>
                    <a:pt x="214" y="177"/>
                  </a:lnTo>
                  <a:lnTo>
                    <a:pt x="200" y="175"/>
                  </a:lnTo>
                  <a:lnTo>
                    <a:pt x="185" y="175"/>
                  </a:lnTo>
                  <a:lnTo>
                    <a:pt x="171" y="179"/>
                  </a:lnTo>
                  <a:lnTo>
                    <a:pt x="163" y="182"/>
                  </a:lnTo>
                  <a:lnTo>
                    <a:pt x="155" y="188"/>
                  </a:lnTo>
                  <a:lnTo>
                    <a:pt x="148" y="194"/>
                  </a:lnTo>
                  <a:lnTo>
                    <a:pt x="143" y="202"/>
                  </a:lnTo>
                  <a:lnTo>
                    <a:pt x="138" y="211"/>
                  </a:lnTo>
                  <a:lnTo>
                    <a:pt x="133" y="221"/>
                  </a:lnTo>
                  <a:lnTo>
                    <a:pt x="130" y="233"/>
                  </a:lnTo>
                  <a:lnTo>
                    <a:pt x="126" y="245"/>
                  </a:lnTo>
                  <a:lnTo>
                    <a:pt x="121" y="265"/>
                  </a:lnTo>
                  <a:lnTo>
                    <a:pt x="114" y="281"/>
                  </a:lnTo>
                  <a:lnTo>
                    <a:pt x="104" y="293"/>
                  </a:lnTo>
                  <a:lnTo>
                    <a:pt x="93" y="301"/>
                  </a:lnTo>
                  <a:lnTo>
                    <a:pt x="87" y="303"/>
                  </a:lnTo>
                  <a:lnTo>
                    <a:pt x="80" y="304"/>
                  </a:lnTo>
                  <a:lnTo>
                    <a:pt x="74" y="304"/>
                  </a:lnTo>
                  <a:lnTo>
                    <a:pt x="70" y="304"/>
                  </a:lnTo>
                  <a:lnTo>
                    <a:pt x="64" y="303"/>
                  </a:lnTo>
                  <a:lnTo>
                    <a:pt x="59" y="302"/>
                  </a:lnTo>
                  <a:lnTo>
                    <a:pt x="56" y="301"/>
                  </a:lnTo>
                  <a:lnTo>
                    <a:pt x="53" y="299"/>
                  </a:lnTo>
                  <a:lnTo>
                    <a:pt x="46" y="295"/>
                  </a:lnTo>
                  <a:lnTo>
                    <a:pt x="39" y="288"/>
                  </a:lnTo>
                  <a:lnTo>
                    <a:pt x="34" y="280"/>
                  </a:lnTo>
                  <a:lnTo>
                    <a:pt x="30" y="270"/>
                  </a:lnTo>
                  <a:lnTo>
                    <a:pt x="24" y="240"/>
                  </a:lnTo>
                  <a:lnTo>
                    <a:pt x="25" y="204"/>
                  </a:lnTo>
                  <a:lnTo>
                    <a:pt x="33" y="167"/>
                  </a:lnTo>
                  <a:lnTo>
                    <a:pt x="48" y="129"/>
                  </a:lnTo>
                  <a:lnTo>
                    <a:pt x="59" y="105"/>
                  </a:lnTo>
                  <a:lnTo>
                    <a:pt x="66" y="84"/>
                  </a:lnTo>
                  <a:lnTo>
                    <a:pt x="72" y="66"/>
                  </a:lnTo>
                  <a:lnTo>
                    <a:pt x="74" y="50"/>
                  </a:lnTo>
                  <a:lnTo>
                    <a:pt x="74" y="36"/>
                  </a:lnTo>
                  <a:lnTo>
                    <a:pt x="74" y="24"/>
                  </a:lnTo>
                  <a:lnTo>
                    <a:pt x="73" y="14"/>
                  </a:lnTo>
                  <a:lnTo>
                    <a:pt x="71" y="6"/>
                  </a:lnTo>
                  <a:lnTo>
                    <a:pt x="70" y="0"/>
                  </a:lnTo>
                  <a:lnTo>
                    <a:pt x="47"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20"/>
            <p:cNvSpPr>
              <a:spLocks/>
            </p:cNvSpPr>
            <p:nvPr/>
          </p:nvSpPr>
          <p:spPr bwMode="auto">
            <a:xfrm>
              <a:off x="4507929" y="5482655"/>
              <a:ext cx="88900" cy="112713"/>
            </a:xfrm>
            <a:custGeom>
              <a:avLst/>
              <a:gdLst>
                <a:gd name="T0" fmla="*/ 96 w 112"/>
                <a:gd name="T1" fmla="*/ 0 h 142"/>
                <a:gd name="T2" fmla="*/ 0 w 112"/>
                <a:gd name="T3" fmla="*/ 0 h 142"/>
                <a:gd name="T4" fmla="*/ 0 w 112"/>
                <a:gd name="T5" fmla="*/ 142 h 142"/>
                <a:gd name="T6" fmla="*/ 112 w 112"/>
                <a:gd name="T7" fmla="*/ 142 h 142"/>
                <a:gd name="T8" fmla="*/ 112 w 112"/>
                <a:gd name="T9" fmla="*/ 0 h 142"/>
                <a:gd name="T10" fmla="*/ 96 w 112"/>
                <a:gd name="T11" fmla="*/ 0 h 142"/>
              </a:gdLst>
              <a:ahLst/>
              <a:cxnLst>
                <a:cxn ang="0">
                  <a:pos x="T0" y="T1"/>
                </a:cxn>
                <a:cxn ang="0">
                  <a:pos x="T2" y="T3"/>
                </a:cxn>
                <a:cxn ang="0">
                  <a:pos x="T4" y="T5"/>
                </a:cxn>
                <a:cxn ang="0">
                  <a:pos x="T6" y="T7"/>
                </a:cxn>
                <a:cxn ang="0">
                  <a:pos x="T8" y="T9"/>
                </a:cxn>
                <a:cxn ang="0">
                  <a:pos x="T10" y="T11"/>
                </a:cxn>
              </a:cxnLst>
              <a:rect l="0" t="0" r="r" b="b"/>
              <a:pathLst>
                <a:path w="112" h="142">
                  <a:moveTo>
                    <a:pt x="96" y="0"/>
                  </a:moveTo>
                  <a:lnTo>
                    <a:pt x="0" y="0"/>
                  </a:lnTo>
                  <a:lnTo>
                    <a:pt x="0" y="142"/>
                  </a:lnTo>
                  <a:lnTo>
                    <a:pt x="112" y="142"/>
                  </a:lnTo>
                  <a:lnTo>
                    <a:pt x="112" y="0"/>
                  </a:lnTo>
                  <a:lnTo>
                    <a:pt x="9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21"/>
            <p:cNvSpPr>
              <a:spLocks/>
            </p:cNvSpPr>
            <p:nvPr/>
          </p:nvSpPr>
          <p:spPr bwMode="auto">
            <a:xfrm>
              <a:off x="4534917" y="5508055"/>
              <a:ext cx="36513" cy="61913"/>
            </a:xfrm>
            <a:custGeom>
              <a:avLst/>
              <a:gdLst>
                <a:gd name="T0" fmla="*/ 47 w 47"/>
                <a:gd name="T1" fmla="*/ 0 h 77"/>
                <a:gd name="T2" fmla="*/ 47 w 47"/>
                <a:gd name="T3" fmla="*/ 17 h 77"/>
                <a:gd name="T4" fmla="*/ 47 w 47"/>
                <a:gd name="T5" fmla="*/ 38 h 77"/>
                <a:gd name="T6" fmla="*/ 47 w 47"/>
                <a:gd name="T7" fmla="*/ 59 h 77"/>
                <a:gd name="T8" fmla="*/ 47 w 47"/>
                <a:gd name="T9" fmla="*/ 77 h 77"/>
                <a:gd name="T10" fmla="*/ 42 w 47"/>
                <a:gd name="T11" fmla="*/ 77 h 77"/>
                <a:gd name="T12" fmla="*/ 36 w 47"/>
                <a:gd name="T13" fmla="*/ 77 h 77"/>
                <a:gd name="T14" fmla="*/ 30 w 47"/>
                <a:gd name="T15" fmla="*/ 77 h 77"/>
                <a:gd name="T16" fmla="*/ 24 w 47"/>
                <a:gd name="T17" fmla="*/ 77 h 77"/>
                <a:gd name="T18" fmla="*/ 17 w 47"/>
                <a:gd name="T19" fmla="*/ 77 h 77"/>
                <a:gd name="T20" fmla="*/ 12 w 47"/>
                <a:gd name="T21" fmla="*/ 77 h 77"/>
                <a:gd name="T22" fmla="*/ 6 w 47"/>
                <a:gd name="T23" fmla="*/ 77 h 77"/>
                <a:gd name="T24" fmla="*/ 0 w 47"/>
                <a:gd name="T25" fmla="*/ 77 h 77"/>
                <a:gd name="T26" fmla="*/ 0 w 47"/>
                <a:gd name="T27" fmla="*/ 59 h 77"/>
                <a:gd name="T28" fmla="*/ 0 w 47"/>
                <a:gd name="T29" fmla="*/ 38 h 77"/>
                <a:gd name="T30" fmla="*/ 0 w 47"/>
                <a:gd name="T31" fmla="*/ 17 h 77"/>
                <a:gd name="T32" fmla="*/ 0 w 47"/>
                <a:gd name="T33" fmla="*/ 0 h 77"/>
                <a:gd name="T34" fmla="*/ 6 w 47"/>
                <a:gd name="T35" fmla="*/ 0 h 77"/>
                <a:gd name="T36" fmla="*/ 12 w 47"/>
                <a:gd name="T37" fmla="*/ 0 h 77"/>
                <a:gd name="T38" fmla="*/ 17 w 47"/>
                <a:gd name="T39" fmla="*/ 0 h 77"/>
                <a:gd name="T40" fmla="*/ 24 w 47"/>
                <a:gd name="T41" fmla="*/ 0 h 77"/>
                <a:gd name="T42" fmla="*/ 30 w 47"/>
                <a:gd name="T43" fmla="*/ 0 h 77"/>
                <a:gd name="T44" fmla="*/ 36 w 47"/>
                <a:gd name="T45" fmla="*/ 0 h 77"/>
                <a:gd name="T46" fmla="*/ 42 w 47"/>
                <a:gd name="T47" fmla="*/ 0 h 77"/>
                <a:gd name="T48" fmla="*/ 47 w 47"/>
                <a:gd name="T49"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7" h="77">
                  <a:moveTo>
                    <a:pt x="47" y="0"/>
                  </a:moveTo>
                  <a:lnTo>
                    <a:pt x="47" y="17"/>
                  </a:lnTo>
                  <a:lnTo>
                    <a:pt x="47" y="38"/>
                  </a:lnTo>
                  <a:lnTo>
                    <a:pt x="47" y="59"/>
                  </a:lnTo>
                  <a:lnTo>
                    <a:pt x="47" y="77"/>
                  </a:lnTo>
                  <a:lnTo>
                    <a:pt x="42" y="77"/>
                  </a:lnTo>
                  <a:lnTo>
                    <a:pt x="36" y="77"/>
                  </a:lnTo>
                  <a:lnTo>
                    <a:pt x="30" y="77"/>
                  </a:lnTo>
                  <a:lnTo>
                    <a:pt x="24" y="77"/>
                  </a:lnTo>
                  <a:lnTo>
                    <a:pt x="17" y="77"/>
                  </a:lnTo>
                  <a:lnTo>
                    <a:pt x="12" y="77"/>
                  </a:lnTo>
                  <a:lnTo>
                    <a:pt x="6" y="77"/>
                  </a:lnTo>
                  <a:lnTo>
                    <a:pt x="0" y="77"/>
                  </a:lnTo>
                  <a:lnTo>
                    <a:pt x="0" y="59"/>
                  </a:lnTo>
                  <a:lnTo>
                    <a:pt x="0" y="38"/>
                  </a:lnTo>
                  <a:lnTo>
                    <a:pt x="0" y="17"/>
                  </a:lnTo>
                  <a:lnTo>
                    <a:pt x="0" y="0"/>
                  </a:lnTo>
                  <a:lnTo>
                    <a:pt x="6" y="0"/>
                  </a:lnTo>
                  <a:lnTo>
                    <a:pt x="12" y="0"/>
                  </a:lnTo>
                  <a:lnTo>
                    <a:pt x="17" y="0"/>
                  </a:lnTo>
                  <a:lnTo>
                    <a:pt x="24" y="0"/>
                  </a:lnTo>
                  <a:lnTo>
                    <a:pt x="30" y="0"/>
                  </a:lnTo>
                  <a:lnTo>
                    <a:pt x="36" y="0"/>
                  </a:lnTo>
                  <a:lnTo>
                    <a:pt x="42" y="0"/>
                  </a:lnTo>
                  <a:lnTo>
                    <a:pt x="47" y="0"/>
                  </a:lnTo>
                  <a:close/>
                </a:path>
              </a:pathLst>
            </a:custGeom>
            <a:solidFill>
              <a:srgbClr val="002060"/>
            </a:solidFill>
            <a:ln>
              <a:noFill/>
            </a:ln>
          </p:spPr>
          <p:txBody>
            <a:bodyPr vert="horz" wrap="square" lIns="91440" tIns="45720" rIns="91440" bIns="45720" numCol="1" anchor="t" anchorCtr="0" compatLnSpc="1">
              <a:prstTxWarp prst="textNoShape">
                <a:avLst/>
              </a:prstTxWarp>
            </a:bodyPr>
            <a:lstStyle/>
            <a:p>
              <a:endParaRPr lang="en-US"/>
            </a:p>
          </p:txBody>
        </p:sp>
        <p:sp>
          <p:nvSpPr>
            <p:cNvPr id="173" name="Freeform 22"/>
            <p:cNvSpPr>
              <a:spLocks/>
            </p:cNvSpPr>
            <p:nvPr/>
          </p:nvSpPr>
          <p:spPr bwMode="auto">
            <a:xfrm>
              <a:off x="4504754" y="5387405"/>
              <a:ext cx="80963" cy="107950"/>
            </a:xfrm>
            <a:custGeom>
              <a:avLst/>
              <a:gdLst>
                <a:gd name="T0" fmla="*/ 0 w 103"/>
                <a:gd name="T1" fmla="*/ 2 h 136"/>
                <a:gd name="T2" fmla="*/ 8 w 103"/>
                <a:gd name="T3" fmla="*/ 34 h 136"/>
                <a:gd name="T4" fmla="*/ 9 w 103"/>
                <a:gd name="T5" fmla="*/ 34 h 136"/>
                <a:gd name="T6" fmla="*/ 13 w 103"/>
                <a:gd name="T7" fmla="*/ 33 h 136"/>
                <a:gd name="T8" fmla="*/ 16 w 103"/>
                <a:gd name="T9" fmla="*/ 33 h 136"/>
                <a:gd name="T10" fmla="*/ 22 w 103"/>
                <a:gd name="T11" fmla="*/ 33 h 136"/>
                <a:gd name="T12" fmla="*/ 28 w 103"/>
                <a:gd name="T13" fmla="*/ 33 h 136"/>
                <a:gd name="T14" fmla="*/ 34 w 103"/>
                <a:gd name="T15" fmla="*/ 35 h 136"/>
                <a:gd name="T16" fmla="*/ 40 w 103"/>
                <a:gd name="T17" fmla="*/ 38 h 136"/>
                <a:gd name="T18" fmla="*/ 46 w 103"/>
                <a:gd name="T19" fmla="*/ 43 h 136"/>
                <a:gd name="T20" fmla="*/ 58 w 103"/>
                <a:gd name="T21" fmla="*/ 57 h 136"/>
                <a:gd name="T22" fmla="*/ 66 w 103"/>
                <a:gd name="T23" fmla="*/ 78 h 136"/>
                <a:gd name="T24" fmla="*/ 69 w 103"/>
                <a:gd name="T25" fmla="*/ 103 h 136"/>
                <a:gd name="T26" fmla="*/ 69 w 103"/>
                <a:gd name="T27" fmla="*/ 134 h 136"/>
                <a:gd name="T28" fmla="*/ 102 w 103"/>
                <a:gd name="T29" fmla="*/ 136 h 136"/>
                <a:gd name="T30" fmla="*/ 103 w 103"/>
                <a:gd name="T31" fmla="*/ 116 h 136"/>
                <a:gd name="T32" fmla="*/ 102 w 103"/>
                <a:gd name="T33" fmla="*/ 97 h 136"/>
                <a:gd name="T34" fmla="*/ 99 w 103"/>
                <a:gd name="T35" fmla="*/ 80 h 136"/>
                <a:gd name="T36" fmla="*/ 96 w 103"/>
                <a:gd name="T37" fmla="*/ 65 h 136"/>
                <a:gd name="T38" fmla="*/ 90 w 103"/>
                <a:gd name="T39" fmla="*/ 50 h 136"/>
                <a:gd name="T40" fmla="*/ 84 w 103"/>
                <a:gd name="T41" fmla="*/ 38 h 136"/>
                <a:gd name="T42" fmla="*/ 76 w 103"/>
                <a:gd name="T43" fmla="*/ 27 h 136"/>
                <a:gd name="T44" fmla="*/ 67 w 103"/>
                <a:gd name="T45" fmla="*/ 18 h 136"/>
                <a:gd name="T46" fmla="*/ 55 w 103"/>
                <a:gd name="T47" fmla="*/ 10 h 136"/>
                <a:gd name="T48" fmla="*/ 45 w 103"/>
                <a:gd name="T49" fmla="*/ 5 h 136"/>
                <a:gd name="T50" fmla="*/ 34 w 103"/>
                <a:gd name="T51" fmla="*/ 2 h 136"/>
                <a:gd name="T52" fmla="*/ 23 w 103"/>
                <a:gd name="T53" fmla="*/ 0 h 136"/>
                <a:gd name="T54" fmla="*/ 15 w 103"/>
                <a:gd name="T55" fmla="*/ 0 h 136"/>
                <a:gd name="T56" fmla="*/ 7 w 103"/>
                <a:gd name="T57" fmla="*/ 0 h 136"/>
                <a:gd name="T58" fmla="*/ 2 w 103"/>
                <a:gd name="T59" fmla="*/ 2 h 136"/>
                <a:gd name="T60" fmla="*/ 0 w 103"/>
                <a:gd name="T61" fmla="*/ 2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3" h="136">
                  <a:moveTo>
                    <a:pt x="0" y="2"/>
                  </a:moveTo>
                  <a:lnTo>
                    <a:pt x="8" y="34"/>
                  </a:lnTo>
                  <a:lnTo>
                    <a:pt x="9" y="34"/>
                  </a:lnTo>
                  <a:lnTo>
                    <a:pt x="13" y="33"/>
                  </a:lnTo>
                  <a:lnTo>
                    <a:pt x="16" y="33"/>
                  </a:lnTo>
                  <a:lnTo>
                    <a:pt x="22" y="33"/>
                  </a:lnTo>
                  <a:lnTo>
                    <a:pt x="28" y="33"/>
                  </a:lnTo>
                  <a:lnTo>
                    <a:pt x="34" y="35"/>
                  </a:lnTo>
                  <a:lnTo>
                    <a:pt x="40" y="38"/>
                  </a:lnTo>
                  <a:lnTo>
                    <a:pt x="46" y="43"/>
                  </a:lnTo>
                  <a:lnTo>
                    <a:pt x="58" y="57"/>
                  </a:lnTo>
                  <a:lnTo>
                    <a:pt x="66" y="78"/>
                  </a:lnTo>
                  <a:lnTo>
                    <a:pt x="69" y="103"/>
                  </a:lnTo>
                  <a:lnTo>
                    <a:pt x="69" y="134"/>
                  </a:lnTo>
                  <a:lnTo>
                    <a:pt x="102" y="136"/>
                  </a:lnTo>
                  <a:lnTo>
                    <a:pt x="103" y="116"/>
                  </a:lnTo>
                  <a:lnTo>
                    <a:pt x="102" y="97"/>
                  </a:lnTo>
                  <a:lnTo>
                    <a:pt x="99" y="80"/>
                  </a:lnTo>
                  <a:lnTo>
                    <a:pt x="96" y="65"/>
                  </a:lnTo>
                  <a:lnTo>
                    <a:pt x="90" y="50"/>
                  </a:lnTo>
                  <a:lnTo>
                    <a:pt x="84" y="38"/>
                  </a:lnTo>
                  <a:lnTo>
                    <a:pt x="76" y="27"/>
                  </a:lnTo>
                  <a:lnTo>
                    <a:pt x="67" y="18"/>
                  </a:lnTo>
                  <a:lnTo>
                    <a:pt x="55" y="10"/>
                  </a:lnTo>
                  <a:lnTo>
                    <a:pt x="45" y="5"/>
                  </a:lnTo>
                  <a:lnTo>
                    <a:pt x="34" y="2"/>
                  </a:lnTo>
                  <a:lnTo>
                    <a:pt x="23" y="0"/>
                  </a:lnTo>
                  <a:lnTo>
                    <a:pt x="15" y="0"/>
                  </a:lnTo>
                  <a:lnTo>
                    <a:pt x="7" y="0"/>
                  </a:lnTo>
                  <a:lnTo>
                    <a:pt x="2" y="2"/>
                  </a:lnTo>
                  <a:lnTo>
                    <a:pt x="0"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76" name="Grupo 175"/>
          <p:cNvGrpSpPr/>
          <p:nvPr/>
        </p:nvGrpSpPr>
        <p:grpSpPr>
          <a:xfrm flipH="1">
            <a:off x="7668344" y="3399712"/>
            <a:ext cx="484213" cy="893464"/>
            <a:chOff x="3967163" y="4995863"/>
            <a:chExt cx="201613" cy="457200"/>
          </a:xfrm>
        </p:grpSpPr>
        <p:sp>
          <p:nvSpPr>
            <p:cNvPr id="177" name="Freeform 19"/>
            <p:cNvSpPr>
              <a:spLocks/>
            </p:cNvSpPr>
            <p:nvPr/>
          </p:nvSpPr>
          <p:spPr bwMode="auto">
            <a:xfrm>
              <a:off x="3967163" y="5192713"/>
              <a:ext cx="201613" cy="260350"/>
            </a:xfrm>
            <a:custGeom>
              <a:avLst/>
              <a:gdLst>
                <a:gd name="T0" fmla="*/ 48 w 253"/>
                <a:gd name="T1" fmla="*/ 11 h 328"/>
                <a:gd name="T2" fmla="*/ 50 w 253"/>
                <a:gd name="T3" fmla="*/ 49 h 328"/>
                <a:gd name="T4" fmla="*/ 27 w 253"/>
                <a:gd name="T5" fmla="*/ 119 h 328"/>
                <a:gd name="T6" fmla="*/ 10 w 253"/>
                <a:gd name="T7" fmla="*/ 161 h 328"/>
                <a:gd name="T8" fmla="*/ 1 w 253"/>
                <a:gd name="T9" fmla="*/ 203 h 328"/>
                <a:gd name="T10" fmla="*/ 0 w 253"/>
                <a:gd name="T11" fmla="*/ 242 h 328"/>
                <a:gd name="T12" fmla="*/ 6 w 253"/>
                <a:gd name="T13" fmla="*/ 278 h 328"/>
                <a:gd name="T14" fmla="*/ 12 w 253"/>
                <a:gd name="T15" fmla="*/ 293 h 328"/>
                <a:gd name="T16" fmla="*/ 21 w 253"/>
                <a:gd name="T17" fmla="*/ 304 h 328"/>
                <a:gd name="T18" fmla="*/ 31 w 253"/>
                <a:gd name="T19" fmla="*/ 314 h 328"/>
                <a:gd name="T20" fmla="*/ 42 w 253"/>
                <a:gd name="T21" fmla="*/ 321 h 328"/>
                <a:gd name="T22" fmla="*/ 58 w 253"/>
                <a:gd name="T23" fmla="*/ 327 h 328"/>
                <a:gd name="T24" fmla="*/ 74 w 253"/>
                <a:gd name="T25" fmla="*/ 328 h 328"/>
                <a:gd name="T26" fmla="*/ 89 w 253"/>
                <a:gd name="T27" fmla="*/ 327 h 328"/>
                <a:gd name="T28" fmla="*/ 103 w 253"/>
                <a:gd name="T29" fmla="*/ 323 h 328"/>
                <a:gd name="T30" fmla="*/ 119 w 253"/>
                <a:gd name="T31" fmla="*/ 311 h 328"/>
                <a:gd name="T32" fmla="*/ 132 w 253"/>
                <a:gd name="T33" fmla="*/ 296 h 328"/>
                <a:gd name="T34" fmla="*/ 143 w 253"/>
                <a:gd name="T35" fmla="*/ 275 h 328"/>
                <a:gd name="T36" fmla="*/ 149 w 253"/>
                <a:gd name="T37" fmla="*/ 250 h 328"/>
                <a:gd name="T38" fmla="*/ 162 w 253"/>
                <a:gd name="T39" fmla="*/ 217 h 328"/>
                <a:gd name="T40" fmla="*/ 181 w 253"/>
                <a:gd name="T41" fmla="*/ 200 h 328"/>
                <a:gd name="T42" fmla="*/ 200 w 253"/>
                <a:gd name="T43" fmla="*/ 199 h 328"/>
                <a:gd name="T44" fmla="*/ 220 w 253"/>
                <a:gd name="T45" fmla="*/ 204 h 328"/>
                <a:gd name="T46" fmla="*/ 234 w 253"/>
                <a:gd name="T47" fmla="*/ 211 h 328"/>
                <a:gd name="T48" fmla="*/ 239 w 253"/>
                <a:gd name="T49" fmla="*/ 215 h 328"/>
                <a:gd name="T50" fmla="*/ 251 w 253"/>
                <a:gd name="T51" fmla="*/ 195 h 328"/>
                <a:gd name="T52" fmla="*/ 237 w 253"/>
                <a:gd name="T53" fmla="*/ 186 h 328"/>
                <a:gd name="T54" fmla="*/ 214 w 253"/>
                <a:gd name="T55" fmla="*/ 177 h 328"/>
                <a:gd name="T56" fmla="*/ 185 w 253"/>
                <a:gd name="T57" fmla="*/ 175 h 328"/>
                <a:gd name="T58" fmla="*/ 163 w 253"/>
                <a:gd name="T59" fmla="*/ 182 h 328"/>
                <a:gd name="T60" fmla="*/ 148 w 253"/>
                <a:gd name="T61" fmla="*/ 194 h 328"/>
                <a:gd name="T62" fmla="*/ 138 w 253"/>
                <a:gd name="T63" fmla="*/ 211 h 328"/>
                <a:gd name="T64" fmla="*/ 130 w 253"/>
                <a:gd name="T65" fmla="*/ 233 h 328"/>
                <a:gd name="T66" fmla="*/ 121 w 253"/>
                <a:gd name="T67" fmla="*/ 265 h 328"/>
                <a:gd name="T68" fmla="*/ 104 w 253"/>
                <a:gd name="T69" fmla="*/ 293 h 328"/>
                <a:gd name="T70" fmla="*/ 87 w 253"/>
                <a:gd name="T71" fmla="*/ 303 h 328"/>
                <a:gd name="T72" fmla="*/ 74 w 253"/>
                <a:gd name="T73" fmla="*/ 304 h 328"/>
                <a:gd name="T74" fmla="*/ 64 w 253"/>
                <a:gd name="T75" fmla="*/ 303 h 328"/>
                <a:gd name="T76" fmla="*/ 56 w 253"/>
                <a:gd name="T77" fmla="*/ 301 h 328"/>
                <a:gd name="T78" fmla="*/ 46 w 253"/>
                <a:gd name="T79" fmla="*/ 295 h 328"/>
                <a:gd name="T80" fmla="*/ 34 w 253"/>
                <a:gd name="T81" fmla="*/ 280 h 328"/>
                <a:gd name="T82" fmla="*/ 24 w 253"/>
                <a:gd name="T83" fmla="*/ 240 h 328"/>
                <a:gd name="T84" fmla="*/ 33 w 253"/>
                <a:gd name="T85" fmla="*/ 167 h 328"/>
                <a:gd name="T86" fmla="*/ 59 w 253"/>
                <a:gd name="T87" fmla="*/ 105 h 328"/>
                <a:gd name="T88" fmla="*/ 72 w 253"/>
                <a:gd name="T89" fmla="*/ 66 h 328"/>
                <a:gd name="T90" fmla="*/ 74 w 253"/>
                <a:gd name="T91" fmla="*/ 36 h 328"/>
                <a:gd name="T92" fmla="*/ 73 w 253"/>
                <a:gd name="T93" fmla="*/ 14 h 328"/>
                <a:gd name="T94" fmla="*/ 70 w 253"/>
                <a:gd name="T95" fmla="*/ 0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53" h="328">
                  <a:moveTo>
                    <a:pt x="47" y="5"/>
                  </a:moveTo>
                  <a:lnTo>
                    <a:pt x="48" y="11"/>
                  </a:lnTo>
                  <a:lnTo>
                    <a:pt x="50" y="27"/>
                  </a:lnTo>
                  <a:lnTo>
                    <a:pt x="50" y="49"/>
                  </a:lnTo>
                  <a:lnTo>
                    <a:pt x="43" y="78"/>
                  </a:lnTo>
                  <a:lnTo>
                    <a:pt x="27" y="119"/>
                  </a:lnTo>
                  <a:lnTo>
                    <a:pt x="18" y="139"/>
                  </a:lnTo>
                  <a:lnTo>
                    <a:pt x="10" y="161"/>
                  </a:lnTo>
                  <a:lnTo>
                    <a:pt x="4" y="182"/>
                  </a:lnTo>
                  <a:lnTo>
                    <a:pt x="1" y="203"/>
                  </a:lnTo>
                  <a:lnTo>
                    <a:pt x="0" y="223"/>
                  </a:lnTo>
                  <a:lnTo>
                    <a:pt x="0" y="242"/>
                  </a:lnTo>
                  <a:lnTo>
                    <a:pt x="2" y="260"/>
                  </a:lnTo>
                  <a:lnTo>
                    <a:pt x="6" y="278"/>
                  </a:lnTo>
                  <a:lnTo>
                    <a:pt x="9" y="286"/>
                  </a:lnTo>
                  <a:lnTo>
                    <a:pt x="12" y="293"/>
                  </a:lnTo>
                  <a:lnTo>
                    <a:pt x="17" y="298"/>
                  </a:lnTo>
                  <a:lnTo>
                    <a:pt x="21" y="304"/>
                  </a:lnTo>
                  <a:lnTo>
                    <a:pt x="26" y="310"/>
                  </a:lnTo>
                  <a:lnTo>
                    <a:pt x="31" y="314"/>
                  </a:lnTo>
                  <a:lnTo>
                    <a:pt x="36" y="318"/>
                  </a:lnTo>
                  <a:lnTo>
                    <a:pt x="42" y="321"/>
                  </a:lnTo>
                  <a:lnTo>
                    <a:pt x="50" y="325"/>
                  </a:lnTo>
                  <a:lnTo>
                    <a:pt x="58" y="327"/>
                  </a:lnTo>
                  <a:lnTo>
                    <a:pt x="66" y="328"/>
                  </a:lnTo>
                  <a:lnTo>
                    <a:pt x="74" y="328"/>
                  </a:lnTo>
                  <a:lnTo>
                    <a:pt x="81" y="328"/>
                  </a:lnTo>
                  <a:lnTo>
                    <a:pt x="89" y="327"/>
                  </a:lnTo>
                  <a:lnTo>
                    <a:pt x="96" y="325"/>
                  </a:lnTo>
                  <a:lnTo>
                    <a:pt x="103" y="323"/>
                  </a:lnTo>
                  <a:lnTo>
                    <a:pt x="111" y="318"/>
                  </a:lnTo>
                  <a:lnTo>
                    <a:pt x="119" y="311"/>
                  </a:lnTo>
                  <a:lnTo>
                    <a:pt x="126" y="304"/>
                  </a:lnTo>
                  <a:lnTo>
                    <a:pt x="132" y="296"/>
                  </a:lnTo>
                  <a:lnTo>
                    <a:pt x="138" y="286"/>
                  </a:lnTo>
                  <a:lnTo>
                    <a:pt x="143" y="275"/>
                  </a:lnTo>
                  <a:lnTo>
                    <a:pt x="146" y="263"/>
                  </a:lnTo>
                  <a:lnTo>
                    <a:pt x="149" y="250"/>
                  </a:lnTo>
                  <a:lnTo>
                    <a:pt x="155" y="232"/>
                  </a:lnTo>
                  <a:lnTo>
                    <a:pt x="162" y="217"/>
                  </a:lnTo>
                  <a:lnTo>
                    <a:pt x="170" y="206"/>
                  </a:lnTo>
                  <a:lnTo>
                    <a:pt x="181" y="200"/>
                  </a:lnTo>
                  <a:lnTo>
                    <a:pt x="191" y="198"/>
                  </a:lnTo>
                  <a:lnTo>
                    <a:pt x="200" y="199"/>
                  </a:lnTo>
                  <a:lnTo>
                    <a:pt x="211" y="200"/>
                  </a:lnTo>
                  <a:lnTo>
                    <a:pt x="220" y="204"/>
                  </a:lnTo>
                  <a:lnTo>
                    <a:pt x="228" y="207"/>
                  </a:lnTo>
                  <a:lnTo>
                    <a:pt x="234" y="211"/>
                  </a:lnTo>
                  <a:lnTo>
                    <a:pt x="238" y="214"/>
                  </a:lnTo>
                  <a:lnTo>
                    <a:pt x="239" y="215"/>
                  </a:lnTo>
                  <a:lnTo>
                    <a:pt x="253" y="196"/>
                  </a:lnTo>
                  <a:lnTo>
                    <a:pt x="251" y="195"/>
                  </a:lnTo>
                  <a:lnTo>
                    <a:pt x="245" y="190"/>
                  </a:lnTo>
                  <a:lnTo>
                    <a:pt x="237" y="186"/>
                  </a:lnTo>
                  <a:lnTo>
                    <a:pt x="227" y="181"/>
                  </a:lnTo>
                  <a:lnTo>
                    <a:pt x="214" y="177"/>
                  </a:lnTo>
                  <a:lnTo>
                    <a:pt x="200" y="175"/>
                  </a:lnTo>
                  <a:lnTo>
                    <a:pt x="185" y="175"/>
                  </a:lnTo>
                  <a:lnTo>
                    <a:pt x="171" y="179"/>
                  </a:lnTo>
                  <a:lnTo>
                    <a:pt x="163" y="182"/>
                  </a:lnTo>
                  <a:lnTo>
                    <a:pt x="155" y="188"/>
                  </a:lnTo>
                  <a:lnTo>
                    <a:pt x="148" y="194"/>
                  </a:lnTo>
                  <a:lnTo>
                    <a:pt x="143" y="202"/>
                  </a:lnTo>
                  <a:lnTo>
                    <a:pt x="138" y="211"/>
                  </a:lnTo>
                  <a:lnTo>
                    <a:pt x="133" y="221"/>
                  </a:lnTo>
                  <a:lnTo>
                    <a:pt x="130" y="233"/>
                  </a:lnTo>
                  <a:lnTo>
                    <a:pt x="126" y="245"/>
                  </a:lnTo>
                  <a:lnTo>
                    <a:pt x="121" y="265"/>
                  </a:lnTo>
                  <a:lnTo>
                    <a:pt x="114" y="281"/>
                  </a:lnTo>
                  <a:lnTo>
                    <a:pt x="104" y="293"/>
                  </a:lnTo>
                  <a:lnTo>
                    <a:pt x="93" y="301"/>
                  </a:lnTo>
                  <a:lnTo>
                    <a:pt x="87" y="303"/>
                  </a:lnTo>
                  <a:lnTo>
                    <a:pt x="80" y="304"/>
                  </a:lnTo>
                  <a:lnTo>
                    <a:pt x="74" y="304"/>
                  </a:lnTo>
                  <a:lnTo>
                    <a:pt x="70" y="304"/>
                  </a:lnTo>
                  <a:lnTo>
                    <a:pt x="64" y="303"/>
                  </a:lnTo>
                  <a:lnTo>
                    <a:pt x="59" y="302"/>
                  </a:lnTo>
                  <a:lnTo>
                    <a:pt x="56" y="301"/>
                  </a:lnTo>
                  <a:lnTo>
                    <a:pt x="53" y="299"/>
                  </a:lnTo>
                  <a:lnTo>
                    <a:pt x="46" y="295"/>
                  </a:lnTo>
                  <a:lnTo>
                    <a:pt x="39" y="288"/>
                  </a:lnTo>
                  <a:lnTo>
                    <a:pt x="34" y="280"/>
                  </a:lnTo>
                  <a:lnTo>
                    <a:pt x="30" y="270"/>
                  </a:lnTo>
                  <a:lnTo>
                    <a:pt x="24" y="240"/>
                  </a:lnTo>
                  <a:lnTo>
                    <a:pt x="25" y="204"/>
                  </a:lnTo>
                  <a:lnTo>
                    <a:pt x="33" y="167"/>
                  </a:lnTo>
                  <a:lnTo>
                    <a:pt x="48" y="129"/>
                  </a:lnTo>
                  <a:lnTo>
                    <a:pt x="59" y="105"/>
                  </a:lnTo>
                  <a:lnTo>
                    <a:pt x="66" y="84"/>
                  </a:lnTo>
                  <a:lnTo>
                    <a:pt x="72" y="66"/>
                  </a:lnTo>
                  <a:lnTo>
                    <a:pt x="74" y="50"/>
                  </a:lnTo>
                  <a:lnTo>
                    <a:pt x="74" y="36"/>
                  </a:lnTo>
                  <a:lnTo>
                    <a:pt x="74" y="24"/>
                  </a:lnTo>
                  <a:lnTo>
                    <a:pt x="73" y="14"/>
                  </a:lnTo>
                  <a:lnTo>
                    <a:pt x="71" y="6"/>
                  </a:lnTo>
                  <a:lnTo>
                    <a:pt x="70" y="0"/>
                  </a:lnTo>
                  <a:lnTo>
                    <a:pt x="47"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20"/>
            <p:cNvSpPr>
              <a:spLocks/>
            </p:cNvSpPr>
            <p:nvPr/>
          </p:nvSpPr>
          <p:spPr bwMode="auto">
            <a:xfrm>
              <a:off x="3975100" y="5091113"/>
              <a:ext cx="88900" cy="112713"/>
            </a:xfrm>
            <a:custGeom>
              <a:avLst/>
              <a:gdLst>
                <a:gd name="T0" fmla="*/ 96 w 112"/>
                <a:gd name="T1" fmla="*/ 0 h 142"/>
                <a:gd name="T2" fmla="*/ 0 w 112"/>
                <a:gd name="T3" fmla="*/ 0 h 142"/>
                <a:gd name="T4" fmla="*/ 0 w 112"/>
                <a:gd name="T5" fmla="*/ 142 h 142"/>
                <a:gd name="T6" fmla="*/ 112 w 112"/>
                <a:gd name="T7" fmla="*/ 142 h 142"/>
                <a:gd name="T8" fmla="*/ 112 w 112"/>
                <a:gd name="T9" fmla="*/ 0 h 142"/>
                <a:gd name="T10" fmla="*/ 96 w 112"/>
                <a:gd name="T11" fmla="*/ 0 h 142"/>
              </a:gdLst>
              <a:ahLst/>
              <a:cxnLst>
                <a:cxn ang="0">
                  <a:pos x="T0" y="T1"/>
                </a:cxn>
                <a:cxn ang="0">
                  <a:pos x="T2" y="T3"/>
                </a:cxn>
                <a:cxn ang="0">
                  <a:pos x="T4" y="T5"/>
                </a:cxn>
                <a:cxn ang="0">
                  <a:pos x="T6" y="T7"/>
                </a:cxn>
                <a:cxn ang="0">
                  <a:pos x="T8" y="T9"/>
                </a:cxn>
                <a:cxn ang="0">
                  <a:pos x="T10" y="T11"/>
                </a:cxn>
              </a:cxnLst>
              <a:rect l="0" t="0" r="r" b="b"/>
              <a:pathLst>
                <a:path w="112" h="142">
                  <a:moveTo>
                    <a:pt x="96" y="0"/>
                  </a:moveTo>
                  <a:lnTo>
                    <a:pt x="0" y="0"/>
                  </a:lnTo>
                  <a:lnTo>
                    <a:pt x="0" y="142"/>
                  </a:lnTo>
                  <a:lnTo>
                    <a:pt x="112" y="142"/>
                  </a:lnTo>
                  <a:lnTo>
                    <a:pt x="112" y="0"/>
                  </a:lnTo>
                  <a:lnTo>
                    <a:pt x="9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21"/>
            <p:cNvSpPr>
              <a:spLocks/>
            </p:cNvSpPr>
            <p:nvPr/>
          </p:nvSpPr>
          <p:spPr bwMode="auto">
            <a:xfrm>
              <a:off x="4002088" y="5116513"/>
              <a:ext cx="36513" cy="61913"/>
            </a:xfrm>
            <a:custGeom>
              <a:avLst/>
              <a:gdLst>
                <a:gd name="T0" fmla="*/ 47 w 47"/>
                <a:gd name="T1" fmla="*/ 0 h 77"/>
                <a:gd name="T2" fmla="*/ 47 w 47"/>
                <a:gd name="T3" fmla="*/ 17 h 77"/>
                <a:gd name="T4" fmla="*/ 47 w 47"/>
                <a:gd name="T5" fmla="*/ 38 h 77"/>
                <a:gd name="T6" fmla="*/ 47 w 47"/>
                <a:gd name="T7" fmla="*/ 59 h 77"/>
                <a:gd name="T8" fmla="*/ 47 w 47"/>
                <a:gd name="T9" fmla="*/ 77 h 77"/>
                <a:gd name="T10" fmla="*/ 42 w 47"/>
                <a:gd name="T11" fmla="*/ 77 h 77"/>
                <a:gd name="T12" fmla="*/ 36 w 47"/>
                <a:gd name="T13" fmla="*/ 77 h 77"/>
                <a:gd name="T14" fmla="*/ 30 w 47"/>
                <a:gd name="T15" fmla="*/ 77 h 77"/>
                <a:gd name="T16" fmla="*/ 24 w 47"/>
                <a:gd name="T17" fmla="*/ 77 h 77"/>
                <a:gd name="T18" fmla="*/ 17 w 47"/>
                <a:gd name="T19" fmla="*/ 77 h 77"/>
                <a:gd name="T20" fmla="*/ 12 w 47"/>
                <a:gd name="T21" fmla="*/ 77 h 77"/>
                <a:gd name="T22" fmla="*/ 6 w 47"/>
                <a:gd name="T23" fmla="*/ 77 h 77"/>
                <a:gd name="T24" fmla="*/ 0 w 47"/>
                <a:gd name="T25" fmla="*/ 77 h 77"/>
                <a:gd name="T26" fmla="*/ 0 w 47"/>
                <a:gd name="T27" fmla="*/ 59 h 77"/>
                <a:gd name="T28" fmla="*/ 0 w 47"/>
                <a:gd name="T29" fmla="*/ 38 h 77"/>
                <a:gd name="T30" fmla="*/ 0 w 47"/>
                <a:gd name="T31" fmla="*/ 17 h 77"/>
                <a:gd name="T32" fmla="*/ 0 w 47"/>
                <a:gd name="T33" fmla="*/ 0 h 77"/>
                <a:gd name="T34" fmla="*/ 6 w 47"/>
                <a:gd name="T35" fmla="*/ 0 h 77"/>
                <a:gd name="T36" fmla="*/ 12 w 47"/>
                <a:gd name="T37" fmla="*/ 0 h 77"/>
                <a:gd name="T38" fmla="*/ 17 w 47"/>
                <a:gd name="T39" fmla="*/ 0 h 77"/>
                <a:gd name="T40" fmla="*/ 24 w 47"/>
                <a:gd name="T41" fmla="*/ 0 h 77"/>
                <a:gd name="T42" fmla="*/ 30 w 47"/>
                <a:gd name="T43" fmla="*/ 0 h 77"/>
                <a:gd name="T44" fmla="*/ 36 w 47"/>
                <a:gd name="T45" fmla="*/ 0 h 77"/>
                <a:gd name="T46" fmla="*/ 42 w 47"/>
                <a:gd name="T47" fmla="*/ 0 h 77"/>
                <a:gd name="T48" fmla="*/ 47 w 47"/>
                <a:gd name="T49"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7" h="77">
                  <a:moveTo>
                    <a:pt x="47" y="0"/>
                  </a:moveTo>
                  <a:lnTo>
                    <a:pt x="47" y="17"/>
                  </a:lnTo>
                  <a:lnTo>
                    <a:pt x="47" y="38"/>
                  </a:lnTo>
                  <a:lnTo>
                    <a:pt x="47" y="59"/>
                  </a:lnTo>
                  <a:lnTo>
                    <a:pt x="47" y="77"/>
                  </a:lnTo>
                  <a:lnTo>
                    <a:pt x="42" y="77"/>
                  </a:lnTo>
                  <a:lnTo>
                    <a:pt x="36" y="77"/>
                  </a:lnTo>
                  <a:lnTo>
                    <a:pt x="30" y="77"/>
                  </a:lnTo>
                  <a:lnTo>
                    <a:pt x="24" y="77"/>
                  </a:lnTo>
                  <a:lnTo>
                    <a:pt x="17" y="77"/>
                  </a:lnTo>
                  <a:lnTo>
                    <a:pt x="12" y="77"/>
                  </a:lnTo>
                  <a:lnTo>
                    <a:pt x="6" y="77"/>
                  </a:lnTo>
                  <a:lnTo>
                    <a:pt x="0" y="77"/>
                  </a:lnTo>
                  <a:lnTo>
                    <a:pt x="0" y="59"/>
                  </a:lnTo>
                  <a:lnTo>
                    <a:pt x="0" y="38"/>
                  </a:lnTo>
                  <a:lnTo>
                    <a:pt x="0" y="17"/>
                  </a:lnTo>
                  <a:lnTo>
                    <a:pt x="0" y="0"/>
                  </a:lnTo>
                  <a:lnTo>
                    <a:pt x="6" y="0"/>
                  </a:lnTo>
                  <a:lnTo>
                    <a:pt x="12" y="0"/>
                  </a:lnTo>
                  <a:lnTo>
                    <a:pt x="17" y="0"/>
                  </a:lnTo>
                  <a:lnTo>
                    <a:pt x="24" y="0"/>
                  </a:lnTo>
                  <a:lnTo>
                    <a:pt x="30" y="0"/>
                  </a:lnTo>
                  <a:lnTo>
                    <a:pt x="36" y="0"/>
                  </a:lnTo>
                  <a:lnTo>
                    <a:pt x="42" y="0"/>
                  </a:lnTo>
                  <a:lnTo>
                    <a:pt x="47" y="0"/>
                  </a:lnTo>
                  <a:close/>
                </a:path>
              </a:pathLst>
            </a:custGeom>
            <a:solidFill>
              <a:srgbClr val="FF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0" name="Freeform 22"/>
            <p:cNvSpPr>
              <a:spLocks/>
            </p:cNvSpPr>
            <p:nvPr/>
          </p:nvSpPr>
          <p:spPr bwMode="auto">
            <a:xfrm>
              <a:off x="3971925" y="4995863"/>
              <a:ext cx="80963" cy="107950"/>
            </a:xfrm>
            <a:custGeom>
              <a:avLst/>
              <a:gdLst>
                <a:gd name="T0" fmla="*/ 0 w 103"/>
                <a:gd name="T1" fmla="*/ 2 h 136"/>
                <a:gd name="T2" fmla="*/ 8 w 103"/>
                <a:gd name="T3" fmla="*/ 34 h 136"/>
                <a:gd name="T4" fmla="*/ 9 w 103"/>
                <a:gd name="T5" fmla="*/ 34 h 136"/>
                <a:gd name="T6" fmla="*/ 13 w 103"/>
                <a:gd name="T7" fmla="*/ 33 h 136"/>
                <a:gd name="T8" fmla="*/ 16 w 103"/>
                <a:gd name="T9" fmla="*/ 33 h 136"/>
                <a:gd name="T10" fmla="*/ 22 w 103"/>
                <a:gd name="T11" fmla="*/ 33 h 136"/>
                <a:gd name="T12" fmla="*/ 28 w 103"/>
                <a:gd name="T13" fmla="*/ 33 h 136"/>
                <a:gd name="T14" fmla="*/ 34 w 103"/>
                <a:gd name="T15" fmla="*/ 35 h 136"/>
                <a:gd name="T16" fmla="*/ 40 w 103"/>
                <a:gd name="T17" fmla="*/ 38 h 136"/>
                <a:gd name="T18" fmla="*/ 46 w 103"/>
                <a:gd name="T19" fmla="*/ 43 h 136"/>
                <a:gd name="T20" fmla="*/ 58 w 103"/>
                <a:gd name="T21" fmla="*/ 57 h 136"/>
                <a:gd name="T22" fmla="*/ 66 w 103"/>
                <a:gd name="T23" fmla="*/ 78 h 136"/>
                <a:gd name="T24" fmla="*/ 69 w 103"/>
                <a:gd name="T25" fmla="*/ 103 h 136"/>
                <a:gd name="T26" fmla="*/ 69 w 103"/>
                <a:gd name="T27" fmla="*/ 134 h 136"/>
                <a:gd name="T28" fmla="*/ 102 w 103"/>
                <a:gd name="T29" fmla="*/ 136 h 136"/>
                <a:gd name="T30" fmla="*/ 103 w 103"/>
                <a:gd name="T31" fmla="*/ 116 h 136"/>
                <a:gd name="T32" fmla="*/ 102 w 103"/>
                <a:gd name="T33" fmla="*/ 97 h 136"/>
                <a:gd name="T34" fmla="*/ 99 w 103"/>
                <a:gd name="T35" fmla="*/ 80 h 136"/>
                <a:gd name="T36" fmla="*/ 96 w 103"/>
                <a:gd name="T37" fmla="*/ 65 h 136"/>
                <a:gd name="T38" fmla="*/ 90 w 103"/>
                <a:gd name="T39" fmla="*/ 50 h 136"/>
                <a:gd name="T40" fmla="*/ 84 w 103"/>
                <a:gd name="T41" fmla="*/ 38 h 136"/>
                <a:gd name="T42" fmla="*/ 76 w 103"/>
                <a:gd name="T43" fmla="*/ 27 h 136"/>
                <a:gd name="T44" fmla="*/ 67 w 103"/>
                <a:gd name="T45" fmla="*/ 18 h 136"/>
                <a:gd name="T46" fmla="*/ 55 w 103"/>
                <a:gd name="T47" fmla="*/ 10 h 136"/>
                <a:gd name="T48" fmla="*/ 45 w 103"/>
                <a:gd name="T49" fmla="*/ 5 h 136"/>
                <a:gd name="T50" fmla="*/ 34 w 103"/>
                <a:gd name="T51" fmla="*/ 2 h 136"/>
                <a:gd name="T52" fmla="*/ 23 w 103"/>
                <a:gd name="T53" fmla="*/ 0 h 136"/>
                <a:gd name="T54" fmla="*/ 15 w 103"/>
                <a:gd name="T55" fmla="*/ 0 h 136"/>
                <a:gd name="T56" fmla="*/ 7 w 103"/>
                <a:gd name="T57" fmla="*/ 0 h 136"/>
                <a:gd name="T58" fmla="*/ 2 w 103"/>
                <a:gd name="T59" fmla="*/ 2 h 136"/>
                <a:gd name="T60" fmla="*/ 0 w 103"/>
                <a:gd name="T61" fmla="*/ 2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3" h="136">
                  <a:moveTo>
                    <a:pt x="0" y="2"/>
                  </a:moveTo>
                  <a:lnTo>
                    <a:pt x="8" y="34"/>
                  </a:lnTo>
                  <a:lnTo>
                    <a:pt x="9" y="34"/>
                  </a:lnTo>
                  <a:lnTo>
                    <a:pt x="13" y="33"/>
                  </a:lnTo>
                  <a:lnTo>
                    <a:pt x="16" y="33"/>
                  </a:lnTo>
                  <a:lnTo>
                    <a:pt x="22" y="33"/>
                  </a:lnTo>
                  <a:lnTo>
                    <a:pt x="28" y="33"/>
                  </a:lnTo>
                  <a:lnTo>
                    <a:pt x="34" y="35"/>
                  </a:lnTo>
                  <a:lnTo>
                    <a:pt x="40" y="38"/>
                  </a:lnTo>
                  <a:lnTo>
                    <a:pt x="46" y="43"/>
                  </a:lnTo>
                  <a:lnTo>
                    <a:pt x="58" y="57"/>
                  </a:lnTo>
                  <a:lnTo>
                    <a:pt x="66" y="78"/>
                  </a:lnTo>
                  <a:lnTo>
                    <a:pt x="69" y="103"/>
                  </a:lnTo>
                  <a:lnTo>
                    <a:pt x="69" y="134"/>
                  </a:lnTo>
                  <a:lnTo>
                    <a:pt x="102" y="136"/>
                  </a:lnTo>
                  <a:lnTo>
                    <a:pt x="103" y="116"/>
                  </a:lnTo>
                  <a:lnTo>
                    <a:pt x="102" y="97"/>
                  </a:lnTo>
                  <a:lnTo>
                    <a:pt x="99" y="80"/>
                  </a:lnTo>
                  <a:lnTo>
                    <a:pt x="96" y="65"/>
                  </a:lnTo>
                  <a:lnTo>
                    <a:pt x="90" y="50"/>
                  </a:lnTo>
                  <a:lnTo>
                    <a:pt x="84" y="38"/>
                  </a:lnTo>
                  <a:lnTo>
                    <a:pt x="76" y="27"/>
                  </a:lnTo>
                  <a:lnTo>
                    <a:pt x="67" y="18"/>
                  </a:lnTo>
                  <a:lnTo>
                    <a:pt x="55" y="10"/>
                  </a:lnTo>
                  <a:lnTo>
                    <a:pt x="45" y="5"/>
                  </a:lnTo>
                  <a:lnTo>
                    <a:pt x="34" y="2"/>
                  </a:lnTo>
                  <a:lnTo>
                    <a:pt x="23" y="0"/>
                  </a:lnTo>
                  <a:lnTo>
                    <a:pt x="15" y="0"/>
                  </a:lnTo>
                  <a:lnTo>
                    <a:pt x="7" y="0"/>
                  </a:lnTo>
                  <a:lnTo>
                    <a:pt x="2" y="2"/>
                  </a:lnTo>
                  <a:lnTo>
                    <a:pt x="0"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81" name="Grupo 180"/>
          <p:cNvGrpSpPr/>
          <p:nvPr/>
        </p:nvGrpSpPr>
        <p:grpSpPr>
          <a:xfrm flipH="1">
            <a:off x="7669624" y="2118246"/>
            <a:ext cx="504056" cy="893465"/>
            <a:chOff x="4499992" y="5387405"/>
            <a:chExt cx="201613" cy="457200"/>
          </a:xfrm>
        </p:grpSpPr>
        <p:sp>
          <p:nvSpPr>
            <p:cNvPr id="182" name="Freeform 19"/>
            <p:cNvSpPr>
              <a:spLocks/>
            </p:cNvSpPr>
            <p:nvPr/>
          </p:nvSpPr>
          <p:spPr bwMode="auto">
            <a:xfrm>
              <a:off x="4499992" y="5584255"/>
              <a:ext cx="201613" cy="260350"/>
            </a:xfrm>
            <a:custGeom>
              <a:avLst/>
              <a:gdLst>
                <a:gd name="T0" fmla="*/ 48 w 253"/>
                <a:gd name="T1" fmla="*/ 11 h 328"/>
                <a:gd name="T2" fmla="*/ 50 w 253"/>
                <a:gd name="T3" fmla="*/ 49 h 328"/>
                <a:gd name="T4" fmla="*/ 27 w 253"/>
                <a:gd name="T5" fmla="*/ 119 h 328"/>
                <a:gd name="T6" fmla="*/ 10 w 253"/>
                <a:gd name="T7" fmla="*/ 161 h 328"/>
                <a:gd name="T8" fmla="*/ 1 w 253"/>
                <a:gd name="T9" fmla="*/ 203 h 328"/>
                <a:gd name="T10" fmla="*/ 0 w 253"/>
                <a:gd name="T11" fmla="*/ 242 h 328"/>
                <a:gd name="T12" fmla="*/ 6 w 253"/>
                <a:gd name="T13" fmla="*/ 278 h 328"/>
                <a:gd name="T14" fmla="*/ 12 w 253"/>
                <a:gd name="T15" fmla="*/ 293 h 328"/>
                <a:gd name="T16" fmla="*/ 21 w 253"/>
                <a:gd name="T17" fmla="*/ 304 h 328"/>
                <a:gd name="T18" fmla="*/ 31 w 253"/>
                <a:gd name="T19" fmla="*/ 314 h 328"/>
                <a:gd name="T20" fmla="*/ 42 w 253"/>
                <a:gd name="T21" fmla="*/ 321 h 328"/>
                <a:gd name="T22" fmla="*/ 58 w 253"/>
                <a:gd name="T23" fmla="*/ 327 h 328"/>
                <a:gd name="T24" fmla="*/ 74 w 253"/>
                <a:gd name="T25" fmla="*/ 328 h 328"/>
                <a:gd name="T26" fmla="*/ 89 w 253"/>
                <a:gd name="T27" fmla="*/ 327 h 328"/>
                <a:gd name="T28" fmla="*/ 103 w 253"/>
                <a:gd name="T29" fmla="*/ 323 h 328"/>
                <a:gd name="T30" fmla="*/ 119 w 253"/>
                <a:gd name="T31" fmla="*/ 311 h 328"/>
                <a:gd name="T32" fmla="*/ 132 w 253"/>
                <a:gd name="T33" fmla="*/ 296 h 328"/>
                <a:gd name="T34" fmla="*/ 143 w 253"/>
                <a:gd name="T35" fmla="*/ 275 h 328"/>
                <a:gd name="T36" fmla="*/ 149 w 253"/>
                <a:gd name="T37" fmla="*/ 250 h 328"/>
                <a:gd name="T38" fmla="*/ 162 w 253"/>
                <a:gd name="T39" fmla="*/ 217 h 328"/>
                <a:gd name="T40" fmla="*/ 181 w 253"/>
                <a:gd name="T41" fmla="*/ 200 h 328"/>
                <a:gd name="T42" fmla="*/ 200 w 253"/>
                <a:gd name="T43" fmla="*/ 199 h 328"/>
                <a:gd name="T44" fmla="*/ 220 w 253"/>
                <a:gd name="T45" fmla="*/ 204 h 328"/>
                <a:gd name="T46" fmla="*/ 234 w 253"/>
                <a:gd name="T47" fmla="*/ 211 h 328"/>
                <a:gd name="T48" fmla="*/ 239 w 253"/>
                <a:gd name="T49" fmla="*/ 215 h 328"/>
                <a:gd name="T50" fmla="*/ 251 w 253"/>
                <a:gd name="T51" fmla="*/ 195 h 328"/>
                <a:gd name="T52" fmla="*/ 237 w 253"/>
                <a:gd name="T53" fmla="*/ 186 h 328"/>
                <a:gd name="T54" fmla="*/ 214 w 253"/>
                <a:gd name="T55" fmla="*/ 177 h 328"/>
                <a:gd name="T56" fmla="*/ 185 w 253"/>
                <a:gd name="T57" fmla="*/ 175 h 328"/>
                <a:gd name="T58" fmla="*/ 163 w 253"/>
                <a:gd name="T59" fmla="*/ 182 h 328"/>
                <a:gd name="T60" fmla="*/ 148 w 253"/>
                <a:gd name="T61" fmla="*/ 194 h 328"/>
                <a:gd name="T62" fmla="*/ 138 w 253"/>
                <a:gd name="T63" fmla="*/ 211 h 328"/>
                <a:gd name="T64" fmla="*/ 130 w 253"/>
                <a:gd name="T65" fmla="*/ 233 h 328"/>
                <a:gd name="T66" fmla="*/ 121 w 253"/>
                <a:gd name="T67" fmla="*/ 265 h 328"/>
                <a:gd name="T68" fmla="*/ 104 w 253"/>
                <a:gd name="T69" fmla="*/ 293 h 328"/>
                <a:gd name="T70" fmla="*/ 87 w 253"/>
                <a:gd name="T71" fmla="*/ 303 h 328"/>
                <a:gd name="T72" fmla="*/ 74 w 253"/>
                <a:gd name="T73" fmla="*/ 304 h 328"/>
                <a:gd name="T74" fmla="*/ 64 w 253"/>
                <a:gd name="T75" fmla="*/ 303 h 328"/>
                <a:gd name="T76" fmla="*/ 56 w 253"/>
                <a:gd name="T77" fmla="*/ 301 h 328"/>
                <a:gd name="T78" fmla="*/ 46 w 253"/>
                <a:gd name="T79" fmla="*/ 295 h 328"/>
                <a:gd name="T80" fmla="*/ 34 w 253"/>
                <a:gd name="T81" fmla="*/ 280 h 328"/>
                <a:gd name="T82" fmla="*/ 24 w 253"/>
                <a:gd name="T83" fmla="*/ 240 h 328"/>
                <a:gd name="T84" fmla="*/ 33 w 253"/>
                <a:gd name="T85" fmla="*/ 167 h 328"/>
                <a:gd name="T86" fmla="*/ 59 w 253"/>
                <a:gd name="T87" fmla="*/ 105 h 328"/>
                <a:gd name="T88" fmla="*/ 72 w 253"/>
                <a:gd name="T89" fmla="*/ 66 h 328"/>
                <a:gd name="T90" fmla="*/ 74 w 253"/>
                <a:gd name="T91" fmla="*/ 36 h 328"/>
                <a:gd name="T92" fmla="*/ 73 w 253"/>
                <a:gd name="T93" fmla="*/ 14 h 328"/>
                <a:gd name="T94" fmla="*/ 70 w 253"/>
                <a:gd name="T95" fmla="*/ 0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53" h="328">
                  <a:moveTo>
                    <a:pt x="47" y="5"/>
                  </a:moveTo>
                  <a:lnTo>
                    <a:pt x="48" y="11"/>
                  </a:lnTo>
                  <a:lnTo>
                    <a:pt x="50" y="27"/>
                  </a:lnTo>
                  <a:lnTo>
                    <a:pt x="50" y="49"/>
                  </a:lnTo>
                  <a:lnTo>
                    <a:pt x="43" y="78"/>
                  </a:lnTo>
                  <a:lnTo>
                    <a:pt x="27" y="119"/>
                  </a:lnTo>
                  <a:lnTo>
                    <a:pt x="18" y="139"/>
                  </a:lnTo>
                  <a:lnTo>
                    <a:pt x="10" y="161"/>
                  </a:lnTo>
                  <a:lnTo>
                    <a:pt x="4" y="182"/>
                  </a:lnTo>
                  <a:lnTo>
                    <a:pt x="1" y="203"/>
                  </a:lnTo>
                  <a:lnTo>
                    <a:pt x="0" y="223"/>
                  </a:lnTo>
                  <a:lnTo>
                    <a:pt x="0" y="242"/>
                  </a:lnTo>
                  <a:lnTo>
                    <a:pt x="2" y="260"/>
                  </a:lnTo>
                  <a:lnTo>
                    <a:pt x="6" y="278"/>
                  </a:lnTo>
                  <a:lnTo>
                    <a:pt x="9" y="286"/>
                  </a:lnTo>
                  <a:lnTo>
                    <a:pt x="12" y="293"/>
                  </a:lnTo>
                  <a:lnTo>
                    <a:pt x="17" y="298"/>
                  </a:lnTo>
                  <a:lnTo>
                    <a:pt x="21" y="304"/>
                  </a:lnTo>
                  <a:lnTo>
                    <a:pt x="26" y="310"/>
                  </a:lnTo>
                  <a:lnTo>
                    <a:pt x="31" y="314"/>
                  </a:lnTo>
                  <a:lnTo>
                    <a:pt x="36" y="318"/>
                  </a:lnTo>
                  <a:lnTo>
                    <a:pt x="42" y="321"/>
                  </a:lnTo>
                  <a:lnTo>
                    <a:pt x="50" y="325"/>
                  </a:lnTo>
                  <a:lnTo>
                    <a:pt x="58" y="327"/>
                  </a:lnTo>
                  <a:lnTo>
                    <a:pt x="66" y="328"/>
                  </a:lnTo>
                  <a:lnTo>
                    <a:pt x="74" y="328"/>
                  </a:lnTo>
                  <a:lnTo>
                    <a:pt x="81" y="328"/>
                  </a:lnTo>
                  <a:lnTo>
                    <a:pt x="89" y="327"/>
                  </a:lnTo>
                  <a:lnTo>
                    <a:pt x="96" y="325"/>
                  </a:lnTo>
                  <a:lnTo>
                    <a:pt x="103" y="323"/>
                  </a:lnTo>
                  <a:lnTo>
                    <a:pt x="111" y="318"/>
                  </a:lnTo>
                  <a:lnTo>
                    <a:pt x="119" y="311"/>
                  </a:lnTo>
                  <a:lnTo>
                    <a:pt x="126" y="304"/>
                  </a:lnTo>
                  <a:lnTo>
                    <a:pt x="132" y="296"/>
                  </a:lnTo>
                  <a:lnTo>
                    <a:pt x="138" y="286"/>
                  </a:lnTo>
                  <a:lnTo>
                    <a:pt x="143" y="275"/>
                  </a:lnTo>
                  <a:lnTo>
                    <a:pt x="146" y="263"/>
                  </a:lnTo>
                  <a:lnTo>
                    <a:pt x="149" y="250"/>
                  </a:lnTo>
                  <a:lnTo>
                    <a:pt x="155" y="232"/>
                  </a:lnTo>
                  <a:lnTo>
                    <a:pt x="162" y="217"/>
                  </a:lnTo>
                  <a:lnTo>
                    <a:pt x="170" y="206"/>
                  </a:lnTo>
                  <a:lnTo>
                    <a:pt x="181" y="200"/>
                  </a:lnTo>
                  <a:lnTo>
                    <a:pt x="191" y="198"/>
                  </a:lnTo>
                  <a:lnTo>
                    <a:pt x="200" y="199"/>
                  </a:lnTo>
                  <a:lnTo>
                    <a:pt x="211" y="200"/>
                  </a:lnTo>
                  <a:lnTo>
                    <a:pt x="220" y="204"/>
                  </a:lnTo>
                  <a:lnTo>
                    <a:pt x="228" y="207"/>
                  </a:lnTo>
                  <a:lnTo>
                    <a:pt x="234" y="211"/>
                  </a:lnTo>
                  <a:lnTo>
                    <a:pt x="238" y="214"/>
                  </a:lnTo>
                  <a:lnTo>
                    <a:pt x="239" y="215"/>
                  </a:lnTo>
                  <a:lnTo>
                    <a:pt x="253" y="196"/>
                  </a:lnTo>
                  <a:lnTo>
                    <a:pt x="251" y="195"/>
                  </a:lnTo>
                  <a:lnTo>
                    <a:pt x="245" y="190"/>
                  </a:lnTo>
                  <a:lnTo>
                    <a:pt x="237" y="186"/>
                  </a:lnTo>
                  <a:lnTo>
                    <a:pt x="227" y="181"/>
                  </a:lnTo>
                  <a:lnTo>
                    <a:pt x="214" y="177"/>
                  </a:lnTo>
                  <a:lnTo>
                    <a:pt x="200" y="175"/>
                  </a:lnTo>
                  <a:lnTo>
                    <a:pt x="185" y="175"/>
                  </a:lnTo>
                  <a:lnTo>
                    <a:pt x="171" y="179"/>
                  </a:lnTo>
                  <a:lnTo>
                    <a:pt x="163" y="182"/>
                  </a:lnTo>
                  <a:lnTo>
                    <a:pt x="155" y="188"/>
                  </a:lnTo>
                  <a:lnTo>
                    <a:pt x="148" y="194"/>
                  </a:lnTo>
                  <a:lnTo>
                    <a:pt x="143" y="202"/>
                  </a:lnTo>
                  <a:lnTo>
                    <a:pt x="138" y="211"/>
                  </a:lnTo>
                  <a:lnTo>
                    <a:pt x="133" y="221"/>
                  </a:lnTo>
                  <a:lnTo>
                    <a:pt x="130" y="233"/>
                  </a:lnTo>
                  <a:lnTo>
                    <a:pt x="126" y="245"/>
                  </a:lnTo>
                  <a:lnTo>
                    <a:pt x="121" y="265"/>
                  </a:lnTo>
                  <a:lnTo>
                    <a:pt x="114" y="281"/>
                  </a:lnTo>
                  <a:lnTo>
                    <a:pt x="104" y="293"/>
                  </a:lnTo>
                  <a:lnTo>
                    <a:pt x="93" y="301"/>
                  </a:lnTo>
                  <a:lnTo>
                    <a:pt x="87" y="303"/>
                  </a:lnTo>
                  <a:lnTo>
                    <a:pt x="80" y="304"/>
                  </a:lnTo>
                  <a:lnTo>
                    <a:pt x="74" y="304"/>
                  </a:lnTo>
                  <a:lnTo>
                    <a:pt x="70" y="304"/>
                  </a:lnTo>
                  <a:lnTo>
                    <a:pt x="64" y="303"/>
                  </a:lnTo>
                  <a:lnTo>
                    <a:pt x="59" y="302"/>
                  </a:lnTo>
                  <a:lnTo>
                    <a:pt x="56" y="301"/>
                  </a:lnTo>
                  <a:lnTo>
                    <a:pt x="53" y="299"/>
                  </a:lnTo>
                  <a:lnTo>
                    <a:pt x="46" y="295"/>
                  </a:lnTo>
                  <a:lnTo>
                    <a:pt x="39" y="288"/>
                  </a:lnTo>
                  <a:lnTo>
                    <a:pt x="34" y="280"/>
                  </a:lnTo>
                  <a:lnTo>
                    <a:pt x="30" y="270"/>
                  </a:lnTo>
                  <a:lnTo>
                    <a:pt x="24" y="240"/>
                  </a:lnTo>
                  <a:lnTo>
                    <a:pt x="25" y="204"/>
                  </a:lnTo>
                  <a:lnTo>
                    <a:pt x="33" y="167"/>
                  </a:lnTo>
                  <a:lnTo>
                    <a:pt x="48" y="129"/>
                  </a:lnTo>
                  <a:lnTo>
                    <a:pt x="59" y="105"/>
                  </a:lnTo>
                  <a:lnTo>
                    <a:pt x="66" y="84"/>
                  </a:lnTo>
                  <a:lnTo>
                    <a:pt x="72" y="66"/>
                  </a:lnTo>
                  <a:lnTo>
                    <a:pt x="74" y="50"/>
                  </a:lnTo>
                  <a:lnTo>
                    <a:pt x="74" y="36"/>
                  </a:lnTo>
                  <a:lnTo>
                    <a:pt x="74" y="24"/>
                  </a:lnTo>
                  <a:lnTo>
                    <a:pt x="73" y="14"/>
                  </a:lnTo>
                  <a:lnTo>
                    <a:pt x="71" y="6"/>
                  </a:lnTo>
                  <a:lnTo>
                    <a:pt x="70" y="0"/>
                  </a:lnTo>
                  <a:lnTo>
                    <a:pt x="47"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Freeform 20"/>
            <p:cNvSpPr>
              <a:spLocks/>
            </p:cNvSpPr>
            <p:nvPr/>
          </p:nvSpPr>
          <p:spPr bwMode="auto">
            <a:xfrm>
              <a:off x="4507929" y="5482655"/>
              <a:ext cx="88900" cy="112713"/>
            </a:xfrm>
            <a:custGeom>
              <a:avLst/>
              <a:gdLst>
                <a:gd name="T0" fmla="*/ 96 w 112"/>
                <a:gd name="T1" fmla="*/ 0 h 142"/>
                <a:gd name="T2" fmla="*/ 0 w 112"/>
                <a:gd name="T3" fmla="*/ 0 h 142"/>
                <a:gd name="T4" fmla="*/ 0 w 112"/>
                <a:gd name="T5" fmla="*/ 142 h 142"/>
                <a:gd name="T6" fmla="*/ 112 w 112"/>
                <a:gd name="T7" fmla="*/ 142 h 142"/>
                <a:gd name="T8" fmla="*/ 112 w 112"/>
                <a:gd name="T9" fmla="*/ 0 h 142"/>
                <a:gd name="T10" fmla="*/ 96 w 112"/>
                <a:gd name="T11" fmla="*/ 0 h 142"/>
              </a:gdLst>
              <a:ahLst/>
              <a:cxnLst>
                <a:cxn ang="0">
                  <a:pos x="T0" y="T1"/>
                </a:cxn>
                <a:cxn ang="0">
                  <a:pos x="T2" y="T3"/>
                </a:cxn>
                <a:cxn ang="0">
                  <a:pos x="T4" y="T5"/>
                </a:cxn>
                <a:cxn ang="0">
                  <a:pos x="T6" y="T7"/>
                </a:cxn>
                <a:cxn ang="0">
                  <a:pos x="T8" y="T9"/>
                </a:cxn>
                <a:cxn ang="0">
                  <a:pos x="T10" y="T11"/>
                </a:cxn>
              </a:cxnLst>
              <a:rect l="0" t="0" r="r" b="b"/>
              <a:pathLst>
                <a:path w="112" h="142">
                  <a:moveTo>
                    <a:pt x="96" y="0"/>
                  </a:moveTo>
                  <a:lnTo>
                    <a:pt x="0" y="0"/>
                  </a:lnTo>
                  <a:lnTo>
                    <a:pt x="0" y="142"/>
                  </a:lnTo>
                  <a:lnTo>
                    <a:pt x="112" y="142"/>
                  </a:lnTo>
                  <a:lnTo>
                    <a:pt x="112" y="0"/>
                  </a:lnTo>
                  <a:lnTo>
                    <a:pt x="9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Freeform 21"/>
            <p:cNvSpPr>
              <a:spLocks/>
            </p:cNvSpPr>
            <p:nvPr/>
          </p:nvSpPr>
          <p:spPr bwMode="auto">
            <a:xfrm>
              <a:off x="4534917" y="5508055"/>
              <a:ext cx="36513" cy="61913"/>
            </a:xfrm>
            <a:custGeom>
              <a:avLst/>
              <a:gdLst>
                <a:gd name="T0" fmla="*/ 47 w 47"/>
                <a:gd name="T1" fmla="*/ 0 h 77"/>
                <a:gd name="T2" fmla="*/ 47 w 47"/>
                <a:gd name="T3" fmla="*/ 17 h 77"/>
                <a:gd name="T4" fmla="*/ 47 w 47"/>
                <a:gd name="T5" fmla="*/ 38 h 77"/>
                <a:gd name="T6" fmla="*/ 47 w 47"/>
                <a:gd name="T7" fmla="*/ 59 h 77"/>
                <a:gd name="T8" fmla="*/ 47 w 47"/>
                <a:gd name="T9" fmla="*/ 77 h 77"/>
                <a:gd name="T10" fmla="*/ 42 w 47"/>
                <a:gd name="T11" fmla="*/ 77 h 77"/>
                <a:gd name="T12" fmla="*/ 36 w 47"/>
                <a:gd name="T13" fmla="*/ 77 h 77"/>
                <a:gd name="T14" fmla="*/ 30 w 47"/>
                <a:gd name="T15" fmla="*/ 77 h 77"/>
                <a:gd name="T16" fmla="*/ 24 w 47"/>
                <a:gd name="T17" fmla="*/ 77 h 77"/>
                <a:gd name="T18" fmla="*/ 17 w 47"/>
                <a:gd name="T19" fmla="*/ 77 h 77"/>
                <a:gd name="T20" fmla="*/ 12 w 47"/>
                <a:gd name="T21" fmla="*/ 77 h 77"/>
                <a:gd name="T22" fmla="*/ 6 w 47"/>
                <a:gd name="T23" fmla="*/ 77 h 77"/>
                <a:gd name="T24" fmla="*/ 0 w 47"/>
                <a:gd name="T25" fmla="*/ 77 h 77"/>
                <a:gd name="T26" fmla="*/ 0 w 47"/>
                <a:gd name="T27" fmla="*/ 59 h 77"/>
                <a:gd name="T28" fmla="*/ 0 w 47"/>
                <a:gd name="T29" fmla="*/ 38 h 77"/>
                <a:gd name="T30" fmla="*/ 0 w 47"/>
                <a:gd name="T31" fmla="*/ 17 h 77"/>
                <a:gd name="T32" fmla="*/ 0 w 47"/>
                <a:gd name="T33" fmla="*/ 0 h 77"/>
                <a:gd name="T34" fmla="*/ 6 w 47"/>
                <a:gd name="T35" fmla="*/ 0 h 77"/>
                <a:gd name="T36" fmla="*/ 12 w 47"/>
                <a:gd name="T37" fmla="*/ 0 h 77"/>
                <a:gd name="T38" fmla="*/ 17 w 47"/>
                <a:gd name="T39" fmla="*/ 0 h 77"/>
                <a:gd name="T40" fmla="*/ 24 w 47"/>
                <a:gd name="T41" fmla="*/ 0 h 77"/>
                <a:gd name="T42" fmla="*/ 30 w 47"/>
                <a:gd name="T43" fmla="*/ 0 h 77"/>
                <a:gd name="T44" fmla="*/ 36 w 47"/>
                <a:gd name="T45" fmla="*/ 0 h 77"/>
                <a:gd name="T46" fmla="*/ 42 w 47"/>
                <a:gd name="T47" fmla="*/ 0 h 77"/>
                <a:gd name="T48" fmla="*/ 47 w 47"/>
                <a:gd name="T49"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7" h="77">
                  <a:moveTo>
                    <a:pt x="47" y="0"/>
                  </a:moveTo>
                  <a:lnTo>
                    <a:pt x="47" y="17"/>
                  </a:lnTo>
                  <a:lnTo>
                    <a:pt x="47" y="38"/>
                  </a:lnTo>
                  <a:lnTo>
                    <a:pt x="47" y="59"/>
                  </a:lnTo>
                  <a:lnTo>
                    <a:pt x="47" y="77"/>
                  </a:lnTo>
                  <a:lnTo>
                    <a:pt x="42" y="77"/>
                  </a:lnTo>
                  <a:lnTo>
                    <a:pt x="36" y="77"/>
                  </a:lnTo>
                  <a:lnTo>
                    <a:pt x="30" y="77"/>
                  </a:lnTo>
                  <a:lnTo>
                    <a:pt x="24" y="77"/>
                  </a:lnTo>
                  <a:lnTo>
                    <a:pt x="17" y="77"/>
                  </a:lnTo>
                  <a:lnTo>
                    <a:pt x="12" y="77"/>
                  </a:lnTo>
                  <a:lnTo>
                    <a:pt x="6" y="77"/>
                  </a:lnTo>
                  <a:lnTo>
                    <a:pt x="0" y="77"/>
                  </a:lnTo>
                  <a:lnTo>
                    <a:pt x="0" y="59"/>
                  </a:lnTo>
                  <a:lnTo>
                    <a:pt x="0" y="38"/>
                  </a:lnTo>
                  <a:lnTo>
                    <a:pt x="0" y="17"/>
                  </a:lnTo>
                  <a:lnTo>
                    <a:pt x="0" y="0"/>
                  </a:lnTo>
                  <a:lnTo>
                    <a:pt x="6" y="0"/>
                  </a:lnTo>
                  <a:lnTo>
                    <a:pt x="12" y="0"/>
                  </a:lnTo>
                  <a:lnTo>
                    <a:pt x="17" y="0"/>
                  </a:lnTo>
                  <a:lnTo>
                    <a:pt x="24" y="0"/>
                  </a:lnTo>
                  <a:lnTo>
                    <a:pt x="30" y="0"/>
                  </a:lnTo>
                  <a:lnTo>
                    <a:pt x="36" y="0"/>
                  </a:lnTo>
                  <a:lnTo>
                    <a:pt x="42" y="0"/>
                  </a:lnTo>
                  <a:lnTo>
                    <a:pt x="47" y="0"/>
                  </a:lnTo>
                  <a:close/>
                </a:path>
              </a:pathLst>
            </a:custGeom>
            <a:solidFill>
              <a:srgbClr val="002060"/>
            </a:solidFill>
            <a:ln>
              <a:noFill/>
            </a:ln>
          </p:spPr>
          <p:txBody>
            <a:bodyPr vert="horz" wrap="square" lIns="91440" tIns="45720" rIns="91440" bIns="45720" numCol="1" anchor="t" anchorCtr="0" compatLnSpc="1">
              <a:prstTxWarp prst="textNoShape">
                <a:avLst/>
              </a:prstTxWarp>
            </a:bodyPr>
            <a:lstStyle/>
            <a:p>
              <a:endParaRPr lang="en-US"/>
            </a:p>
          </p:txBody>
        </p:sp>
        <p:sp>
          <p:nvSpPr>
            <p:cNvPr id="185" name="Freeform 22"/>
            <p:cNvSpPr>
              <a:spLocks/>
            </p:cNvSpPr>
            <p:nvPr/>
          </p:nvSpPr>
          <p:spPr bwMode="auto">
            <a:xfrm>
              <a:off x="4504754" y="5387405"/>
              <a:ext cx="80963" cy="107950"/>
            </a:xfrm>
            <a:custGeom>
              <a:avLst/>
              <a:gdLst>
                <a:gd name="T0" fmla="*/ 0 w 103"/>
                <a:gd name="T1" fmla="*/ 2 h 136"/>
                <a:gd name="T2" fmla="*/ 8 w 103"/>
                <a:gd name="T3" fmla="*/ 34 h 136"/>
                <a:gd name="T4" fmla="*/ 9 w 103"/>
                <a:gd name="T5" fmla="*/ 34 h 136"/>
                <a:gd name="T6" fmla="*/ 13 w 103"/>
                <a:gd name="T7" fmla="*/ 33 h 136"/>
                <a:gd name="T8" fmla="*/ 16 w 103"/>
                <a:gd name="T9" fmla="*/ 33 h 136"/>
                <a:gd name="T10" fmla="*/ 22 w 103"/>
                <a:gd name="T11" fmla="*/ 33 h 136"/>
                <a:gd name="T12" fmla="*/ 28 w 103"/>
                <a:gd name="T13" fmla="*/ 33 h 136"/>
                <a:gd name="T14" fmla="*/ 34 w 103"/>
                <a:gd name="T15" fmla="*/ 35 h 136"/>
                <a:gd name="T16" fmla="*/ 40 w 103"/>
                <a:gd name="T17" fmla="*/ 38 h 136"/>
                <a:gd name="T18" fmla="*/ 46 w 103"/>
                <a:gd name="T19" fmla="*/ 43 h 136"/>
                <a:gd name="T20" fmla="*/ 58 w 103"/>
                <a:gd name="T21" fmla="*/ 57 h 136"/>
                <a:gd name="T22" fmla="*/ 66 w 103"/>
                <a:gd name="T23" fmla="*/ 78 h 136"/>
                <a:gd name="T24" fmla="*/ 69 w 103"/>
                <a:gd name="T25" fmla="*/ 103 h 136"/>
                <a:gd name="T26" fmla="*/ 69 w 103"/>
                <a:gd name="T27" fmla="*/ 134 h 136"/>
                <a:gd name="T28" fmla="*/ 102 w 103"/>
                <a:gd name="T29" fmla="*/ 136 h 136"/>
                <a:gd name="T30" fmla="*/ 103 w 103"/>
                <a:gd name="T31" fmla="*/ 116 h 136"/>
                <a:gd name="T32" fmla="*/ 102 w 103"/>
                <a:gd name="T33" fmla="*/ 97 h 136"/>
                <a:gd name="T34" fmla="*/ 99 w 103"/>
                <a:gd name="T35" fmla="*/ 80 h 136"/>
                <a:gd name="T36" fmla="*/ 96 w 103"/>
                <a:gd name="T37" fmla="*/ 65 h 136"/>
                <a:gd name="T38" fmla="*/ 90 w 103"/>
                <a:gd name="T39" fmla="*/ 50 h 136"/>
                <a:gd name="T40" fmla="*/ 84 w 103"/>
                <a:gd name="T41" fmla="*/ 38 h 136"/>
                <a:gd name="T42" fmla="*/ 76 w 103"/>
                <a:gd name="T43" fmla="*/ 27 h 136"/>
                <a:gd name="T44" fmla="*/ 67 w 103"/>
                <a:gd name="T45" fmla="*/ 18 h 136"/>
                <a:gd name="T46" fmla="*/ 55 w 103"/>
                <a:gd name="T47" fmla="*/ 10 h 136"/>
                <a:gd name="T48" fmla="*/ 45 w 103"/>
                <a:gd name="T49" fmla="*/ 5 h 136"/>
                <a:gd name="T50" fmla="*/ 34 w 103"/>
                <a:gd name="T51" fmla="*/ 2 h 136"/>
                <a:gd name="T52" fmla="*/ 23 w 103"/>
                <a:gd name="T53" fmla="*/ 0 h 136"/>
                <a:gd name="T54" fmla="*/ 15 w 103"/>
                <a:gd name="T55" fmla="*/ 0 h 136"/>
                <a:gd name="T56" fmla="*/ 7 w 103"/>
                <a:gd name="T57" fmla="*/ 0 h 136"/>
                <a:gd name="T58" fmla="*/ 2 w 103"/>
                <a:gd name="T59" fmla="*/ 2 h 136"/>
                <a:gd name="T60" fmla="*/ 0 w 103"/>
                <a:gd name="T61" fmla="*/ 2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3" h="136">
                  <a:moveTo>
                    <a:pt x="0" y="2"/>
                  </a:moveTo>
                  <a:lnTo>
                    <a:pt x="8" y="34"/>
                  </a:lnTo>
                  <a:lnTo>
                    <a:pt x="9" y="34"/>
                  </a:lnTo>
                  <a:lnTo>
                    <a:pt x="13" y="33"/>
                  </a:lnTo>
                  <a:lnTo>
                    <a:pt x="16" y="33"/>
                  </a:lnTo>
                  <a:lnTo>
                    <a:pt x="22" y="33"/>
                  </a:lnTo>
                  <a:lnTo>
                    <a:pt x="28" y="33"/>
                  </a:lnTo>
                  <a:lnTo>
                    <a:pt x="34" y="35"/>
                  </a:lnTo>
                  <a:lnTo>
                    <a:pt x="40" y="38"/>
                  </a:lnTo>
                  <a:lnTo>
                    <a:pt x="46" y="43"/>
                  </a:lnTo>
                  <a:lnTo>
                    <a:pt x="58" y="57"/>
                  </a:lnTo>
                  <a:lnTo>
                    <a:pt x="66" y="78"/>
                  </a:lnTo>
                  <a:lnTo>
                    <a:pt x="69" y="103"/>
                  </a:lnTo>
                  <a:lnTo>
                    <a:pt x="69" y="134"/>
                  </a:lnTo>
                  <a:lnTo>
                    <a:pt x="102" y="136"/>
                  </a:lnTo>
                  <a:lnTo>
                    <a:pt x="103" y="116"/>
                  </a:lnTo>
                  <a:lnTo>
                    <a:pt x="102" y="97"/>
                  </a:lnTo>
                  <a:lnTo>
                    <a:pt x="99" y="80"/>
                  </a:lnTo>
                  <a:lnTo>
                    <a:pt x="96" y="65"/>
                  </a:lnTo>
                  <a:lnTo>
                    <a:pt x="90" y="50"/>
                  </a:lnTo>
                  <a:lnTo>
                    <a:pt x="84" y="38"/>
                  </a:lnTo>
                  <a:lnTo>
                    <a:pt x="76" y="27"/>
                  </a:lnTo>
                  <a:lnTo>
                    <a:pt x="67" y="18"/>
                  </a:lnTo>
                  <a:lnTo>
                    <a:pt x="55" y="10"/>
                  </a:lnTo>
                  <a:lnTo>
                    <a:pt x="45" y="5"/>
                  </a:lnTo>
                  <a:lnTo>
                    <a:pt x="34" y="2"/>
                  </a:lnTo>
                  <a:lnTo>
                    <a:pt x="23" y="0"/>
                  </a:lnTo>
                  <a:lnTo>
                    <a:pt x="15" y="0"/>
                  </a:lnTo>
                  <a:lnTo>
                    <a:pt x="7" y="0"/>
                  </a:lnTo>
                  <a:lnTo>
                    <a:pt x="2" y="2"/>
                  </a:lnTo>
                  <a:lnTo>
                    <a:pt x="0"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86" name="Retângulo 185"/>
          <p:cNvSpPr/>
          <p:nvPr/>
        </p:nvSpPr>
        <p:spPr>
          <a:xfrm>
            <a:off x="6444208" y="4572744"/>
            <a:ext cx="1224136" cy="152400"/>
          </a:xfrm>
          <a:prstGeom prst="rect">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Retângulo 186"/>
          <p:cNvSpPr/>
          <p:nvPr/>
        </p:nvSpPr>
        <p:spPr>
          <a:xfrm>
            <a:off x="6444208" y="1916832"/>
            <a:ext cx="1224136" cy="152400"/>
          </a:xfrm>
          <a:prstGeom prst="rect">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6" name="CaixaDeTexto 1035"/>
          <p:cNvSpPr txBox="1"/>
          <p:nvPr/>
        </p:nvSpPr>
        <p:spPr>
          <a:xfrm>
            <a:off x="687478" y="5867980"/>
            <a:ext cx="1360309" cy="369332"/>
          </a:xfrm>
          <a:prstGeom prst="rect">
            <a:avLst/>
          </a:prstGeom>
          <a:noFill/>
        </p:spPr>
        <p:txBody>
          <a:bodyPr wrap="none" rtlCol="0">
            <a:spAutoFit/>
          </a:bodyPr>
          <a:lstStyle/>
          <a:p>
            <a:r>
              <a:rPr lang="en-US" b="1" dirty="0" smtClean="0"/>
              <a:t>Front View</a:t>
            </a:r>
            <a:endParaRPr lang="en-US" b="1" dirty="0"/>
          </a:p>
        </p:txBody>
      </p:sp>
      <p:sp>
        <p:nvSpPr>
          <p:cNvPr id="189" name="CaixaDeTexto 188"/>
          <p:cNvSpPr txBox="1"/>
          <p:nvPr/>
        </p:nvSpPr>
        <p:spPr>
          <a:xfrm>
            <a:off x="6269843" y="5867980"/>
            <a:ext cx="1176476" cy="369332"/>
          </a:xfrm>
          <a:prstGeom prst="rect">
            <a:avLst/>
          </a:prstGeom>
          <a:noFill/>
        </p:spPr>
        <p:txBody>
          <a:bodyPr wrap="none" rtlCol="0">
            <a:spAutoFit/>
          </a:bodyPr>
          <a:lstStyle/>
          <a:p>
            <a:r>
              <a:rPr lang="en-US" b="1" dirty="0" smtClean="0"/>
              <a:t>Top View</a:t>
            </a:r>
            <a:endParaRPr lang="en-US" b="1" dirty="0"/>
          </a:p>
        </p:txBody>
      </p:sp>
      <p:grpSp>
        <p:nvGrpSpPr>
          <p:cNvPr id="3" name="Grupo 2"/>
          <p:cNvGrpSpPr/>
          <p:nvPr/>
        </p:nvGrpSpPr>
        <p:grpSpPr>
          <a:xfrm>
            <a:off x="245998" y="1392699"/>
            <a:ext cx="3029858" cy="4373016"/>
            <a:chOff x="245998" y="1392699"/>
            <a:chExt cx="3029858" cy="4373016"/>
          </a:xfrm>
        </p:grpSpPr>
        <p:grpSp>
          <p:nvGrpSpPr>
            <p:cNvPr id="2" name="Grupo 1"/>
            <p:cNvGrpSpPr/>
            <p:nvPr/>
          </p:nvGrpSpPr>
          <p:grpSpPr>
            <a:xfrm>
              <a:off x="245998" y="1392699"/>
              <a:ext cx="3029858" cy="4373016"/>
              <a:chOff x="245998" y="1392699"/>
              <a:chExt cx="2558253" cy="4373016"/>
            </a:xfrm>
          </p:grpSpPr>
          <p:sp>
            <p:nvSpPr>
              <p:cNvPr id="7" name="Retângulo 6"/>
              <p:cNvSpPr/>
              <p:nvPr/>
            </p:nvSpPr>
            <p:spPr>
              <a:xfrm>
                <a:off x="245999" y="1392699"/>
                <a:ext cx="2558252" cy="401402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tângulo 7"/>
              <p:cNvSpPr/>
              <p:nvPr/>
            </p:nvSpPr>
            <p:spPr>
              <a:xfrm>
                <a:off x="428731" y="1392699"/>
                <a:ext cx="2192787" cy="219004"/>
              </a:xfrm>
              <a:prstGeom prst="rect">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tângulo 8"/>
              <p:cNvSpPr/>
              <p:nvPr/>
            </p:nvSpPr>
            <p:spPr>
              <a:xfrm>
                <a:off x="428731" y="1611703"/>
                <a:ext cx="2192787" cy="219004"/>
              </a:xfrm>
              <a:prstGeom prst="rect">
                <a:avLst/>
              </a:prstGeom>
              <a:solidFill>
                <a:srgbClr val="FF1D1D"/>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tângulo 9"/>
              <p:cNvSpPr/>
              <p:nvPr/>
            </p:nvSpPr>
            <p:spPr>
              <a:xfrm>
                <a:off x="245998" y="1392699"/>
                <a:ext cx="182732" cy="4373016"/>
              </a:xfrm>
              <a:prstGeom prst="rect">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tângulo 10"/>
              <p:cNvSpPr/>
              <p:nvPr/>
            </p:nvSpPr>
            <p:spPr>
              <a:xfrm>
                <a:off x="2621518" y="1392699"/>
                <a:ext cx="182732" cy="4373016"/>
              </a:xfrm>
              <a:prstGeom prst="rect">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tângulo 11"/>
              <p:cNvSpPr/>
              <p:nvPr/>
            </p:nvSpPr>
            <p:spPr>
              <a:xfrm>
                <a:off x="428730" y="2842521"/>
                <a:ext cx="2192787" cy="292319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 name="Retângulo 12"/>
              <p:cNvSpPr/>
              <p:nvPr/>
            </p:nvSpPr>
            <p:spPr>
              <a:xfrm>
                <a:off x="428730" y="2842521"/>
                <a:ext cx="2192787" cy="1076966"/>
              </a:xfrm>
              <a:prstGeom prst="rect">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tângulo 13"/>
              <p:cNvSpPr/>
              <p:nvPr/>
            </p:nvSpPr>
            <p:spPr>
              <a:xfrm>
                <a:off x="428730" y="2842521"/>
                <a:ext cx="2192787" cy="32561"/>
              </a:xfrm>
              <a:prstGeom prst="rect">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tângulo 14"/>
              <p:cNvSpPr/>
              <p:nvPr/>
            </p:nvSpPr>
            <p:spPr>
              <a:xfrm>
                <a:off x="428730" y="3714351"/>
                <a:ext cx="2192787" cy="203148"/>
              </a:xfrm>
              <a:prstGeom prst="rect">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tângulo 15"/>
              <p:cNvSpPr/>
              <p:nvPr/>
            </p:nvSpPr>
            <p:spPr>
              <a:xfrm>
                <a:off x="428730" y="3919488"/>
                <a:ext cx="2192787" cy="101574"/>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tângulo 16"/>
              <p:cNvSpPr/>
              <p:nvPr/>
            </p:nvSpPr>
            <p:spPr>
              <a:xfrm>
                <a:off x="428730" y="5611862"/>
                <a:ext cx="2192787" cy="153853"/>
              </a:xfrm>
              <a:prstGeom prst="rect">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tângulo 17"/>
              <p:cNvSpPr/>
              <p:nvPr/>
            </p:nvSpPr>
            <p:spPr>
              <a:xfrm>
                <a:off x="845197" y="4175908"/>
                <a:ext cx="268779" cy="775232"/>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tângulo 18"/>
              <p:cNvSpPr/>
              <p:nvPr/>
            </p:nvSpPr>
            <p:spPr>
              <a:xfrm>
                <a:off x="1938931" y="4175908"/>
                <a:ext cx="268779" cy="775232"/>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Conector reto 25"/>
              <p:cNvCxnSpPr/>
              <p:nvPr/>
            </p:nvCxnSpPr>
            <p:spPr>
              <a:xfrm>
                <a:off x="918242" y="4339479"/>
                <a:ext cx="91356" cy="0"/>
              </a:xfrm>
              <a:prstGeom prst="line">
                <a:avLst/>
              </a:prstGeom>
              <a:ln w="349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sp>
            <p:nvSpPr>
              <p:cNvPr id="27" name="Retângulo 26"/>
              <p:cNvSpPr/>
              <p:nvPr/>
            </p:nvSpPr>
            <p:spPr>
              <a:xfrm>
                <a:off x="870698" y="4432328"/>
                <a:ext cx="217778" cy="470513"/>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tângulo 27"/>
              <p:cNvSpPr/>
              <p:nvPr/>
            </p:nvSpPr>
            <p:spPr>
              <a:xfrm>
                <a:off x="1964432" y="4432328"/>
                <a:ext cx="217778" cy="470513"/>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Conector reto 28"/>
              <p:cNvCxnSpPr/>
              <p:nvPr/>
            </p:nvCxnSpPr>
            <p:spPr>
              <a:xfrm>
                <a:off x="922596" y="4292012"/>
                <a:ext cx="91356" cy="0"/>
              </a:xfrm>
              <a:prstGeom prst="line">
                <a:avLst/>
              </a:prstGeom>
              <a:ln w="349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30" name="Conector reto 29"/>
              <p:cNvCxnSpPr/>
              <p:nvPr/>
            </p:nvCxnSpPr>
            <p:spPr>
              <a:xfrm>
                <a:off x="2023294" y="4355103"/>
                <a:ext cx="91356" cy="0"/>
              </a:xfrm>
              <a:prstGeom prst="line">
                <a:avLst/>
              </a:prstGeom>
              <a:ln w="349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31" name="Conector reto 30"/>
              <p:cNvCxnSpPr/>
              <p:nvPr/>
            </p:nvCxnSpPr>
            <p:spPr>
              <a:xfrm>
                <a:off x="2018989" y="4307636"/>
                <a:ext cx="91356" cy="0"/>
              </a:xfrm>
              <a:prstGeom prst="line">
                <a:avLst/>
              </a:prstGeom>
              <a:ln w="349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32" name="Conector reto 31"/>
              <p:cNvCxnSpPr/>
              <p:nvPr/>
            </p:nvCxnSpPr>
            <p:spPr>
              <a:xfrm>
                <a:off x="976932" y="5714430"/>
                <a:ext cx="45678"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33" name="Conector reto 32"/>
              <p:cNvCxnSpPr/>
              <p:nvPr/>
            </p:nvCxnSpPr>
            <p:spPr>
              <a:xfrm>
                <a:off x="976932" y="5687511"/>
                <a:ext cx="45678"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34" name="Conector reto 33"/>
              <p:cNvCxnSpPr/>
              <p:nvPr/>
            </p:nvCxnSpPr>
            <p:spPr>
              <a:xfrm>
                <a:off x="976932" y="5655667"/>
                <a:ext cx="45678"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35" name="Conector reto 34"/>
              <p:cNvCxnSpPr/>
              <p:nvPr/>
            </p:nvCxnSpPr>
            <p:spPr>
              <a:xfrm>
                <a:off x="1068298" y="5714430"/>
                <a:ext cx="45678"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36" name="Conector reto 35"/>
              <p:cNvCxnSpPr/>
              <p:nvPr/>
            </p:nvCxnSpPr>
            <p:spPr>
              <a:xfrm>
                <a:off x="1068298" y="5687511"/>
                <a:ext cx="45678"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37" name="Conector reto 36"/>
              <p:cNvCxnSpPr/>
              <p:nvPr/>
            </p:nvCxnSpPr>
            <p:spPr>
              <a:xfrm>
                <a:off x="1068298" y="5655667"/>
                <a:ext cx="45678"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38" name="Conector reto 37"/>
              <p:cNvCxnSpPr/>
              <p:nvPr/>
            </p:nvCxnSpPr>
            <p:spPr>
              <a:xfrm>
                <a:off x="1164984" y="5714430"/>
                <a:ext cx="45678"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39" name="Conector reto 38"/>
              <p:cNvCxnSpPr/>
              <p:nvPr/>
            </p:nvCxnSpPr>
            <p:spPr>
              <a:xfrm>
                <a:off x="1164984" y="5687511"/>
                <a:ext cx="45678"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40" name="Conector reto 39"/>
              <p:cNvCxnSpPr/>
              <p:nvPr/>
            </p:nvCxnSpPr>
            <p:spPr>
              <a:xfrm>
                <a:off x="1164984" y="5655667"/>
                <a:ext cx="45678"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41" name="Conector reto 40"/>
              <p:cNvCxnSpPr/>
              <p:nvPr/>
            </p:nvCxnSpPr>
            <p:spPr>
              <a:xfrm>
                <a:off x="1251026" y="5714430"/>
                <a:ext cx="45678"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42" name="Conector reto 41"/>
              <p:cNvCxnSpPr/>
              <p:nvPr/>
            </p:nvCxnSpPr>
            <p:spPr>
              <a:xfrm>
                <a:off x="1251026" y="5687511"/>
                <a:ext cx="45678"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43" name="Conector reto 42"/>
              <p:cNvCxnSpPr/>
              <p:nvPr/>
            </p:nvCxnSpPr>
            <p:spPr>
              <a:xfrm>
                <a:off x="1251026" y="5655667"/>
                <a:ext cx="45678"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44" name="Conector reto 43"/>
              <p:cNvCxnSpPr/>
              <p:nvPr/>
            </p:nvCxnSpPr>
            <p:spPr>
              <a:xfrm>
                <a:off x="1342397" y="5714430"/>
                <a:ext cx="45678"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45" name="Conector reto 44"/>
              <p:cNvCxnSpPr/>
              <p:nvPr/>
            </p:nvCxnSpPr>
            <p:spPr>
              <a:xfrm>
                <a:off x="1342397" y="5687511"/>
                <a:ext cx="45678"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46" name="Conector reto 45"/>
              <p:cNvCxnSpPr/>
              <p:nvPr/>
            </p:nvCxnSpPr>
            <p:spPr>
              <a:xfrm>
                <a:off x="1342397" y="5655667"/>
                <a:ext cx="45678"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47" name="Conector reto 46"/>
              <p:cNvCxnSpPr/>
              <p:nvPr/>
            </p:nvCxnSpPr>
            <p:spPr>
              <a:xfrm>
                <a:off x="1433763" y="5714430"/>
                <a:ext cx="45678"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48" name="Conector reto 47"/>
              <p:cNvCxnSpPr/>
              <p:nvPr/>
            </p:nvCxnSpPr>
            <p:spPr>
              <a:xfrm>
                <a:off x="1433763" y="5687511"/>
                <a:ext cx="45678"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49" name="Conector reto 48"/>
              <p:cNvCxnSpPr/>
              <p:nvPr/>
            </p:nvCxnSpPr>
            <p:spPr>
              <a:xfrm>
                <a:off x="1433763" y="5655667"/>
                <a:ext cx="45678"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50" name="Conector reto 49"/>
              <p:cNvCxnSpPr/>
              <p:nvPr/>
            </p:nvCxnSpPr>
            <p:spPr>
              <a:xfrm>
                <a:off x="1525129" y="5714430"/>
                <a:ext cx="45678"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51" name="Conector reto 50"/>
              <p:cNvCxnSpPr/>
              <p:nvPr/>
            </p:nvCxnSpPr>
            <p:spPr>
              <a:xfrm>
                <a:off x="1525129" y="5687511"/>
                <a:ext cx="45678"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52" name="Conector reto 51"/>
              <p:cNvCxnSpPr/>
              <p:nvPr/>
            </p:nvCxnSpPr>
            <p:spPr>
              <a:xfrm>
                <a:off x="1525129" y="5655667"/>
                <a:ext cx="45678"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53" name="Conector reto 52"/>
              <p:cNvCxnSpPr/>
              <p:nvPr/>
            </p:nvCxnSpPr>
            <p:spPr>
              <a:xfrm>
                <a:off x="1616495" y="5714430"/>
                <a:ext cx="45678"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54" name="Conector reto 53"/>
              <p:cNvCxnSpPr/>
              <p:nvPr/>
            </p:nvCxnSpPr>
            <p:spPr>
              <a:xfrm>
                <a:off x="1616495" y="5687511"/>
                <a:ext cx="45678"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55" name="Conector reto 54"/>
              <p:cNvCxnSpPr/>
              <p:nvPr/>
            </p:nvCxnSpPr>
            <p:spPr>
              <a:xfrm>
                <a:off x="1616495" y="5655667"/>
                <a:ext cx="45678"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56" name="Conector reto 55"/>
              <p:cNvCxnSpPr/>
              <p:nvPr/>
            </p:nvCxnSpPr>
            <p:spPr>
              <a:xfrm>
                <a:off x="1707862" y="5714430"/>
                <a:ext cx="45678"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57" name="Conector reto 56"/>
              <p:cNvCxnSpPr/>
              <p:nvPr/>
            </p:nvCxnSpPr>
            <p:spPr>
              <a:xfrm>
                <a:off x="1707862" y="5687511"/>
                <a:ext cx="45678"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58" name="Conector reto 57"/>
              <p:cNvCxnSpPr/>
              <p:nvPr/>
            </p:nvCxnSpPr>
            <p:spPr>
              <a:xfrm>
                <a:off x="1707862" y="5655667"/>
                <a:ext cx="45678"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59" name="Conector reto 58"/>
              <p:cNvCxnSpPr/>
              <p:nvPr/>
            </p:nvCxnSpPr>
            <p:spPr>
              <a:xfrm>
                <a:off x="1799228" y="5714430"/>
                <a:ext cx="45678"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60" name="Conector reto 59"/>
              <p:cNvCxnSpPr/>
              <p:nvPr/>
            </p:nvCxnSpPr>
            <p:spPr>
              <a:xfrm>
                <a:off x="1799228" y="5687511"/>
                <a:ext cx="45678"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61" name="Conector reto 60"/>
              <p:cNvCxnSpPr/>
              <p:nvPr/>
            </p:nvCxnSpPr>
            <p:spPr>
              <a:xfrm>
                <a:off x="1799228" y="5655667"/>
                <a:ext cx="45678"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62" name="Conector reto 61"/>
              <p:cNvCxnSpPr/>
              <p:nvPr/>
            </p:nvCxnSpPr>
            <p:spPr>
              <a:xfrm>
                <a:off x="1895912" y="5714430"/>
                <a:ext cx="45678"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63" name="Conector reto 62"/>
              <p:cNvCxnSpPr/>
              <p:nvPr/>
            </p:nvCxnSpPr>
            <p:spPr>
              <a:xfrm>
                <a:off x="1895912" y="5687511"/>
                <a:ext cx="45678"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64" name="Conector reto 63"/>
              <p:cNvCxnSpPr/>
              <p:nvPr/>
            </p:nvCxnSpPr>
            <p:spPr>
              <a:xfrm>
                <a:off x="1895912" y="5655667"/>
                <a:ext cx="45678"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65" name="Conector reto 64"/>
              <p:cNvCxnSpPr/>
              <p:nvPr/>
            </p:nvCxnSpPr>
            <p:spPr>
              <a:xfrm>
                <a:off x="1981955" y="5714430"/>
                <a:ext cx="45678"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66" name="Conector reto 65"/>
              <p:cNvCxnSpPr/>
              <p:nvPr/>
            </p:nvCxnSpPr>
            <p:spPr>
              <a:xfrm>
                <a:off x="1981955" y="5687511"/>
                <a:ext cx="45678"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67" name="Conector reto 66"/>
              <p:cNvCxnSpPr/>
              <p:nvPr/>
            </p:nvCxnSpPr>
            <p:spPr>
              <a:xfrm>
                <a:off x="1981955" y="5655667"/>
                <a:ext cx="45678"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68" name="Conector reto 67"/>
              <p:cNvCxnSpPr/>
              <p:nvPr/>
            </p:nvCxnSpPr>
            <p:spPr>
              <a:xfrm>
                <a:off x="2073326" y="5714430"/>
                <a:ext cx="45678"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69" name="Conector reto 68"/>
              <p:cNvCxnSpPr/>
              <p:nvPr/>
            </p:nvCxnSpPr>
            <p:spPr>
              <a:xfrm>
                <a:off x="2073326" y="5687511"/>
                <a:ext cx="45678"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70" name="Conector reto 69"/>
              <p:cNvCxnSpPr/>
              <p:nvPr/>
            </p:nvCxnSpPr>
            <p:spPr>
              <a:xfrm>
                <a:off x="2073326" y="5655667"/>
                <a:ext cx="45678"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71" name="Conector reto 70"/>
              <p:cNvCxnSpPr/>
              <p:nvPr/>
            </p:nvCxnSpPr>
            <p:spPr>
              <a:xfrm>
                <a:off x="2164692" y="5714430"/>
                <a:ext cx="45678"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72" name="Conector reto 71"/>
              <p:cNvCxnSpPr/>
              <p:nvPr/>
            </p:nvCxnSpPr>
            <p:spPr>
              <a:xfrm>
                <a:off x="2164692" y="5687511"/>
                <a:ext cx="45678"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73" name="Conector reto 72"/>
              <p:cNvCxnSpPr/>
              <p:nvPr/>
            </p:nvCxnSpPr>
            <p:spPr>
              <a:xfrm>
                <a:off x="2164692" y="5655667"/>
                <a:ext cx="45678"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74" name="Conector reto 73"/>
              <p:cNvCxnSpPr/>
              <p:nvPr/>
            </p:nvCxnSpPr>
            <p:spPr>
              <a:xfrm>
                <a:off x="2256058" y="5714430"/>
                <a:ext cx="45678"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75" name="Conector reto 74"/>
              <p:cNvCxnSpPr/>
              <p:nvPr/>
            </p:nvCxnSpPr>
            <p:spPr>
              <a:xfrm>
                <a:off x="2256058" y="5687511"/>
                <a:ext cx="45678"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76" name="Conector reto 75"/>
              <p:cNvCxnSpPr/>
              <p:nvPr/>
            </p:nvCxnSpPr>
            <p:spPr>
              <a:xfrm>
                <a:off x="2256058" y="5655667"/>
                <a:ext cx="45678"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77" name="Conector reto 76"/>
              <p:cNvCxnSpPr/>
              <p:nvPr/>
            </p:nvCxnSpPr>
            <p:spPr>
              <a:xfrm>
                <a:off x="2347424" y="5714430"/>
                <a:ext cx="45678"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78" name="Conector reto 77"/>
              <p:cNvCxnSpPr/>
              <p:nvPr/>
            </p:nvCxnSpPr>
            <p:spPr>
              <a:xfrm>
                <a:off x="2347424" y="5687511"/>
                <a:ext cx="45678"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79" name="Conector reto 78"/>
              <p:cNvCxnSpPr/>
              <p:nvPr/>
            </p:nvCxnSpPr>
            <p:spPr>
              <a:xfrm>
                <a:off x="2347424" y="5655667"/>
                <a:ext cx="45678"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80" name="Conector reto 79"/>
              <p:cNvCxnSpPr/>
              <p:nvPr/>
            </p:nvCxnSpPr>
            <p:spPr>
              <a:xfrm>
                <a:off x="611463" y="5714430"/>
                <a:ext cx="45678"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81" name="Conector reto 80"/>
              <p:cNvCxnSpPr/>
              <p:nvPr/>
            </p:nvCxnSpPr>
            <p:spPr>
              <a:xfrm>
                <a:off x="611463" y="5687511"/>
                <a:ext cx="45678"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82" name="Conector reto 81"/>
              <p:cNvCxnSpPr/>
              <p:nvPr/>
            </p:nvCxnSpPr>
            <p:spPr>
              <a:xfrm>
                <a:off x="611463" y="5655667"/>
                <a:ext cx="45678"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83" name="Conector reto 82"/>
              <p:cNvCxnSpPr/>
              <p:nvPr/>
            </p:nvCxnSpPr>
            <p:spPr>
              <a:xfrm>
                <a:off x="702829" y="5714430"/>
                <a:ext cx="45678"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84" name="Conector reto 83"/>
              <p:cNvCxnSpPr/>
              <p:nvPr/>
            </p:nvCxnSpPr>
            <p:spPr>
              <a:xfrm>
                <a:off x="702829" y="5687511"/>
                <a:ext cx="45678"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85" name="Conector reto 84"/>
              <p:cNvCxnSpPr/>
              <p:nvPr/>
            </p:nvCxnSpPr>
            <p:spPr>
              <a:xfrm>
                <a:off x="702829" y="5655667"/>
                <a:ext cx="45678"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86" name="Conector reto 85"/>
              <p:cNvCxnSpPr/>
              <p:nvPr/>
            </p:nvCxnSpPr>
            <p:spPr>
              <a:xfrm>
                <a:off x="799514" y="5714430"/>
                <a:ext cx="45678"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87" name="Conector reto 86"/>
              <p:cNvCxnSpPr/>
              <p:nvPr/>
            </p:nvCxnSpPr>
            <p:spPr>
              <a:xfrm>
                <a:off x="799514" y="5687511"/>
                <a:ext cx="45678"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88" name="Conector reto 87"/>
              <p:cNvCxnSpPr/>
              <p:nvPr/>
            </p:nvCxnSpPr>
            <p:spPr>
              <a:xfrm>
                <a:off x="799514" y="5655667"/>
                <a:ext cx="45678"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89" name="Conector reto 88"/>
              <p:cNvCxnSpPr/>
              <p:nvPr/>
            </p:nvCxnSpPr>
            <p:spPr>
              <a:xfrm>
                <a:off x="885556" y="5714430"/>
                <a:ext cx="45678"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90" name="Conector reto 89"/>
              <p:cNvCxnSpPr/>
              <p:nvPr/>
            </p:nvCxnSpPr>
            <p:spPr>
              <a:xfrm>
                <a:off x="885556" y="5687511"/>
                <a:ext cx="45678"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91" name="Conector reto 90"/>
              <p:cNvCxnSpPr/>
              <p:nvPr/>
            </p:nvCxnSpPr>
            <p:spPr>
              <a:xfrm>
                <a:off x="885556" y="5655667"/>
                <a:ext cx="45678"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92" name="Conector reto 91"/>
              <p:cNvCxnSpPr/>
              <p:nvPr/>
            </p:nvCxnSpPr>
            <p:spPr>
              <a:xfrm>
                <a:off x="491731" y="3997691"/>
                <a:ext cx="45678"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93" name="Conector reto 92"/>
              <p:cNvCxnSpPr/>
              <p:nvPr/>
            </p:nvCxnSpPr>
            <p:spPr>
              <a:xfrm>
                <a:off x="491731" y="3970771"/>
                <a:ext cx="45678"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94" name="Conector reto 93"/>
              <p:cNvCxnSpPr/>
              <p:nvPr/>
            </p:nvCxnSpPr>
            <p:spPr>
              <a:xfrm>
                <a:off x="583097" y="3997691"/>
                <a:ext cx="45678"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95" name="Conector reto 94"/>
              <p:cNvCxnSpPr/>
              <p:nvPr/>
            </p:nvCxnSpPr>
            <p:spPr>
              <a:xfrm>
                <a:off x="583097" y="3970771"/>
                <a:ext cx="45678"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96" name="Conector reto 95"/>
              <p:cNvCxnSpPr/>
              <p:nvPr/>
            </p:nvCxnSpPr>
            <p:spPr>
              <a:xfrm>
                <a:off x="674463" y="3997691"/>
                <a:ext cx="45678"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97" name="Conector reto 96"/>
              <p:cNvCxnSpPr/>
              <p:nvPr/>
            </p:nvCxnSpPr>
            <p:spPr>
              <a:xfrm>
                <a:off x="674463" y="3970771"/>
                <a:ext cx="45678"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98" name="Conector reto 97"/>
              <p:cNvCxnSpPr/>
              <p:nvPr/>
            </p:nvCxnSpPr>
            <p:spPr>
              <a:xfrm>
                <a:off x="765834" y="3997691"/>
                <a:ext cx="45678"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99" name="Conector reto 98"/>
              <p:cNvCxnSpPr/>
              <p:nvPr/>
            </p:nvCxnSpPr>
            <p:spPr>
              <a:xfrm>
                <a:off x="765834" y="3970771"/>
                <a:ext cx="45678"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100" name="Conector reto 99"/>
              <p:cNvCxnSpPr/>
              <p:nvPr/>
            </p:nvCxnSpPr>
            <p:spPr>
              <a:xfrm>
                <a:off x="857200" y="3997691"/>
                <a:ext cx="45678"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101" name="Conector reto 100"/>
              <p:cNvCxnSpPr/>
              <p:nvPr/>
            </p:nvCxnSpPr>
            <p:spPr>
              <a:xfrm>
                <a:off x="857200" y="3970771"/>
                <a:ext cx="45678"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102" name="Conector reto 101"/>
              <p:cNvCxnSpPr/>
              <p:nvPr/>
            </p:nvCxnSpPr>
            <p:spPr>
              <a:xfrm>
                <a:off x="948565" y="3997691"/>
                <a:ext cx="45678"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103" name="Conector reto 102"/>
              <p:cNvCxnSpPr/>
              <p:nvPr/>
            </p:nvCxnSpPr>
            <p:spPr>
              <a:xfrm>
                <a:off x="948566" y="3970771"/>
                <a:ext cx="45678"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104" name="Conector reto 103"/>
              <p:cNvCxnSpPr/>
              <p:nvPr/>
            </p:nvCxnSpPr>
            <p:spPr>
              <a:xfrm>
                <a:off x="1039932" y="3997691"/>
                <a:ext cx="45678"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105" name="Conector reto 104"/>
              <p:cNvCxnSpPr/>
              <p:nvPr/>
            </p:nvCxnSpPr>
            <p:spPr>
              <a:xfrm>
                <a:off x="1039933" y="3970771"/>
                <a:ext cx="45678"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106" name="Conector reto 105"/>
              <p:cNvCxnSpPr/>
              <p:nvPr/>
            </p:nvCxnSpPr>
            <p:spPr>
              <a:xfrm>
                <a:off x="1131299" y="3997691"/>
                <a:ext cx="45678"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107" name="Conector reto 106"/>
              <p:cNvCxnSpPr/>
              <p:nvPr/>
            </p:nvCxnSpPr>
            <p:spPr>
              <a:xfrm>
                <a:off x="1131299" y="3970771"/>
                <a:ext cx="45678"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108" name="Conector reto 107"/>
              <p:cNvCxnSpPr/>
              <p:nvPr/>
            </p:nvCxnSpPr>
            <p:spPr>
              <a:xfrm>
                <a:off x="1222666" y="3997691"/>
                <a:ext cx="45678"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109" name="Conector reto 108"/>
              <p:cNvCxnSpPr/>
              <p:nvPr/>
            </p:nvCxnSpPr>
            <p:spPr>
              <a:xfrm>
                <a:off x="1222666" y="3970771"/>
                <a:ext cx="45678"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110" name="Conector reto 109"/>
              <p:cNvCxnSpPr/>
              <p:nvPr/>
            </p:nvCxnSpPr>
            <p:spPr>
              <a:xfrm>
                <a:off x="1314033" y="3997691"/>
                <a:ext cx="45678"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111" name="Conector reto 110"/>
              <p:cNvCxnSpPr/>
              <p:nvPr/>
            </p:nvCxnSpPr>
            <p:spPr>
              <a:xfrm>
                <a:off x="1314033" y="3970771"/>
                <a:ext cx="45678"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112" name="Conector reto 111"/>
              <p:cNvCxnSpPr/>
              <p:nvPr/>
            </p:nvCxnSpPr>
            <p:spPr>
              <a:xfrm>
                <a:off x="1405399" y="3997691"/>
                <a:ext cx="45678"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113" name="Conector reto 112"/>
              <p:cNvCxnSpPr/>
              <p:nvPr/>
            </p:nvCxnSpPr>
            <p:spPr>
              <a:xfrm>
                <a:off x="1405399" y="3970771"/>
                <a:ext cx="45678"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114" name="Conector reto 113"/>
              <p:cNvCxnSpPr/>
              <p:nvPr/>
            </p:nvCxnSpPr>
            <p:spPr>
              <a:xfrm>
                <a:off x="1496765" y="3997691"/>
                <a:ext cx="45678"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115" name="Conector reto 114"/>
              <p:cNvCxnSpPr/>
              <p:nvPr/>
            </p:nvCxnSpPr>
            <p:spPr>
              <a:xfrm>
                <a:off x="1496765" y="3970771"/>
                <a:ext cx="45678"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116" name="Conector reto 115"/>
              <p:cNvCxnSpPr/>
              <p:nvPr/>
            </p:nvCxnSpPr>
            <p:spPr>
              <a:xfrm>
                <a:off x="1588126" y="3997691"/>
                <a:ext cx="45678"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117" name="Conector reto 116"/>
              <p:cNvCxnSpPr/>
              <p:nvPr/>
            </p:nvCxnSpPr>
            <p:spPr>
              <a:xfrm>
                <a:off x="1588126" y="3970771"/>
                <a:ext cx="45678"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118" name="Conector reto 117"/>
              <p:cNvCxnSpPr/>
              <p:nvPr/>
            </p:nvCxnSpPr>
            <p:spPr>
              <a:xfrm>
                <a:off x="1679492" y="3997691"/>
                <a:ext cx="45678"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119" name="Conector reto 118"/>
              <p:cNvCxnSpPr/>
              <p:nvPr/>
            </p:nvCxnSpPr>
            <p:spPr>
              <a:xfrm>
                <a:off x="1679492" y="3970771"/>
                <a:ext cx="45678"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120" name="Conector reto 119"/>
              <p:cNvCxnSpPr/>
              <p:nvPr/>
            </p:nvCxnSpPr>
            <p:spPr>
              <a:xfrm>
                <a:off x="1770859" y="3997691"/>
                <a:ext cx="45678"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121" name="Conector reto 120"/>
              <p:cNvCxnSpPr/>
              <p:nvPr/>
            </p:nvCxnSpPr>
            <p:spPr>
              <a:xfrm>
                <a:off x="1770859" y="3970771"/>
                <a:ext cx="45678"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122" name="Conector reto 121"/>
              <p:cNvCxnSpPr/>
              <p:nvPr/>
            </p:nvCxnSpPr>
            <p:spPr>
              <a:xfrm>
                <a:off x="1862224" y="3997691"/>
                <a:ext cx="45678"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123" name="Conector reto 122"/>
              <p:cNvCxnSpPr/>
              <p:nvPr/>
            </p:nvCxnSpPr>
            <p:spPr>
              <a:xfrm>
                <a:off x="1862224" y="3970771"/>
                <a:ext cx="45678"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124" name="Conector reto 123"/>
              <p:cNvCxnSpPr/>
              <p:nvPr/>
            </p:nvCxnSpPr>
            <p:spPr>
              <a:xfrm>
                <a:off x="1953591" y="3997691"/>
                <a:ext cx="45678"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125" name="Conector reto 124"/>
              <p:cNvCxnSpPr/>
              <p:nvPr/>
            </p:nvCxnSpPr>
            <p:spPr>
              <a:xfrm>
                <a:off x="1953591" y="3970771"/>
                <a:ext cx="45678"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126" name="Conector reto 125"/>
              <p:cNvCxnSpPr/>
              <p:nvPr/>
            </p:nvCxnSpPr>
            <p:spPr>
              <a:xfrm>
                <a:off x="2044957" y="3997691"/>
                <a:ext cx="45678"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127" name="Conector reto 126"/>
              <p:cNvCxnSpPr/>
              <p:nvPr/>
            </p:nvCxnSpPr>
            <p:spPr>
              <a:xfrm>
                <a:off x="2044957" y="3970771"/>
                <a:ext cx="45678"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128" name="Conector reto 127"/>
              <p:cNvCxnSpPr/>
              <p:nvPr/>
            </p:nvCxnSpPr>
            <p:spPr>
              <a:xfrm>
                <a:off x="2136329" y="3997691"/>
                <a:ext cx="45678"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129" name="Conector reto 128"/>
              <p:cNvCxnSpPr/>
              <p:nvPr/>
            </p:nvCxnSpPr>
            <p:spPr>
              <a:xfrm>
                <a:off x="2136329" y="3970771"/>
                <a:ext cx="45678"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130" name="Conector reto 129"/>
              <p:cNvCxnSpPr/>
              <p:nvPr/>
            </p:nvCxnSpPr>
            <p:spPr>
              <a:xfrm>
                <a:off x="2227695" y="3997691"/>
                <a:ext cx="45678"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131" name="Conector reto 130"/>
              <p:cNvCxnSpPr/>
              <p:nvPr/>
            </p:nvCxnSpPr>
            <p:spPr>
              <a:xfrm>
                <a:off x="2227695" y="3970771"/>
                <a:ext cx="45678"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132" name="Conector reto 131"/>
              <p:cNvCxnSpPr/>
              <p:nvPr/>
            </p:nvCxnSpPr>
            <p:spPr>
              <a:xfrm>
                <a:off x="2319060" y="3997691"/>
                <a:ext cx="45678"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133" name="Conector reto 132"/>
              <p:cNvCxnSpPr/>
              <p:nvPr/>
            </p:nvCxnSpPr>
            <p:spPr>
              <a:xfrm>
                <a:off x="2319060" y="3970771"/>
                <a:ext cx="45678"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134" name="Conector reto 133"/>
              <p:cNvCxnSpPr/>
              <p:nvPr/>
            </p:nvCxnSpPr>
            <p:spPr>
              <a:xfrm>
                <a:off x="2410427" y="3997691"/>
                <a:ext cx="45678"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135" name="Conector reto 134"/>
              <p:cNvCxnSpPr/>
              <p:nvPr/>
            </p:nvCxnSpPr>
            <p:spPr>
              <a:xfrm>
                <a:off x="2410427" y="3970771"/>
                <a:ext cx="45678"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136" name="Conector reto 135"/>
              <p:cNvCxnSpPr/>
              <p:nvPr/>
            </p:nvCxnSpPr>
            <p:spPr>
              <a:xfrm>
                <a:off x="2501794" y="3997691"/>
                <a:ext cx="45678"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137" name="Conector reto 136"/>
              <p:cNvCxnSpPr/>
              <p:nvPr/>
            </p:nvCxnSpPr>
            <p:spPr>
              <a:xfrm>
                <a:off x="2501794" y="3970771"/>
                <a:ext cx="45678"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grpSp>
        <p:sp>
          <p:nvSpPr>
            <p:cNvPr id="168" name="Retângulo 167"/>
            <p:cNvSpPr/>
            <p:nvPr/>
          </p:nvSpPr>
          <p:spPr>
            <a:xfrm>
              <a:off x="988765" y="3181455"/>
              <a:ext cx="402875" cy="38544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69" name="Retângulo 168"/>
            <p:cNvSpPr/>
            <p:nvPr/>
          </p:nvSpPr>
          <p:spPr>
            <a:xfrm>
              <a:off x="987489" y="3384704"/>
              <a:ext cx="402875" cy="196299"/>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 name="Retângulo 173"/>
            <p:cNvSpPr/>
            <p:nvPr/>
          </p:nvSpPr>
          <p:spPr>
            <a:xfrm>
              <a:off x="988765" y="3110580"/>
              <a:ext cx="402875" cy="45719"/>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Retângulo de cantos arredondados 187"/>
            <p:cNvSpPr/>
            <p:nvPr/>
          </p:nvSpPr>
          <p:spPr>
            <a:xfrm>
              <a:off x="1464204" y="3110564"/>
              <a:ext cx="252368" cy="307641"/>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90" name="Retângulo de cantos arredondados 189"/>
            <p:cNvSpPr/>
            <p:nvPr/>
          </p:nvSpPr>
          <p:spPr>
            <a:xfrm>
              <a:off x="1077788" y="3210943"/>
              <a:ext cx="216274" cy="122191"/>
            </a:xfrm>
            <a:prstGeom prst="roundRect">
              <a:avLst/>
            </a:prstGeom>
            <a:solidFill>
              <a:schemeClr val="bg1">
                <a:lumMod val="9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91" name="Retângulo 190"/>
            <p:cNvSpPr/>
            <p:nvPr/>
          </p:nvSpPr>
          <p:spPr>
            <a:xfrm>
              <a:off x="1012400" y="3501344"/>
              <a:ext cx="89082" cy="45719"/>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Retângulo 191"/>
            <p:cNvSpPr/>
            <p:nvPr/>
          </p:nvSpPr>
          <p:spPr>
            <a:xfrm>
              <a:off x="1153644" y="3501341"/>
              <a:ext cx="89082" cy="45719"/>
            </a:xfrm>
            <a:prstGeom prst="rect">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Retângulo 192"/>
            <p:cNvSpPr/>
            <p:nvPr/>
          </p:nvSpPr>
          <p:spPr>
            <a:xfrm>
              <a:off x="1290691" y="3501336"/>
              <a:ext cx="89082" cy="45719"/>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Retângulo 193"/>
            <p:cNvSpPr/>
            <p:nvPr/>
          </p:nvSpPr>
          <p:spPr>
            <a:xfrm>
              <a:off x="1018201" y="3418205"/>
              <a:ext cx="89082" cy="45719"/>
            </a:xfrm>
            <a:prstGeom prst="rect">
              <a:avLst/>
            </a:prstGeom>
            <a:solidFill>
              <a:schemeClr val="bg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Retângulo 194"/>
            <p:cNvSpPr/>
            <p:nvPr/>
          </p:nvSpPr>
          <p:spPr>
            <a:xfrm>
              <a:off x="1159442" y="3418212"/>
              <a:ext cx="89082" cy="45719"/>
            </a:xfrm>
            <a:prstGeom prst="rect">
              <a:avLst/>
            </a:prstGeom>
            <a:solidFill>
              <a:schemeClr val="bg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 name="Retângulo 195"/>
            <p:cNvSpPr/>
            <p:nvPr/>
          </p:nvSpPr>
          <p:spPr>
            <a:xfrm>
              <a:off x="1296485" y="3418221"/>
              <a:ext cx="89082" cy="45719"/>
            </a:xfrm>
            <a:prstGeom prst="rect">
              <a:avLst/>
            </a:prstGeom>
            <a:solidFill>
              <a:schemeClr val="bg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Retângulo de cantos arredondados 196"/>
            <p:cNvSpPr/>
            <p:nvPr/>
          </p:nvSpPr>
          <p:spPr>
            <a:xfrm>
              <a:off x="652360" y="3118217"/>
              <a:ext cx="252368" cy="307641"/>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98" name="Retângulo 197"/>
            <p:cNvSpPr/>
            <p:nvPr/>
          </p:nvSpPr>
          <p:spPr>
            <a:xfrm>
              <a:off x="2144624" y="3174561"/>
              <a:ext cx="402875" cy="38544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99" name="Retângulo 198"/>
            <p:cNvSpPr/>
            <p:nvPr/>
          </p:nvSpPr>
          <p:spPr>
            <a:xfrm>
              <a:off x="2143348" y="3377810"/>
              <a:ext cx="402875" cy="196299"/>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 name="Retângulo 199"/>
            <p:cNvSpPr/>
            <p:nvPr/>
          </p:nvSpPr>
          <p:spPr>
            <a:xfrm>
              <a:off x="2144624" y="3103686"/>
              <a:ext cx="402875" cy="45719"/>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 name="Retângulo de cantos arredondados 200"/>
            <p:cNvSpPr/>
            <p:nvPr/>
          </p:nvSpPr>
          <p:spPr>
            <a:xfrm>
              <a:off x="2620063" y="3103670"/>
              <a:ext cx="252368" cy="307641"/>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02" name="Retângulo de cantos arredondados 201"/>
            <p:cNvSpPr/>
            <p:nvPr/>
          </p:nvSpPr>
          <p:spPr>
            <a:xfrm>
              <a:off x="2233647" y="3204049"/>
              <a:ext cx="216274" cy="122191"/>
            </a:xfrm>
            <a:prstGeom prst="roundRect">
              <a:avLst/>
            </a:prstGeom>
            <a:solidFill>
              <a:schemeClr val="bg1">
                <a:lumMod val="9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03" name="Retângulo 202"/>
            <p:cNvSpPr/>
            <p:nvPr/>
          </p:nvSpPr>
          <p:spPr>
            <a:xfrm>
              <a:off x="2168259" y="3494450"/>
              <a:ext cx="89082" cy="45719"/>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 name="Retângulo 203"/>
            <p:cNvSpPr/>
            <p:nvPr/>
          </p:nvSpPr>
          <p:spPr>
            <a:xfrm>
              <a:off x="2309503" y="3494447"/>
              <a:ext cx="89082" cy="45719"/>
            </a:xfrm>
            <a:prstGeom prst="rect">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 name="Retângulo 204"/>
            <p:cNvSpPr/>
            <p:nvPr/>
          </p:nvSpPr>
          <p:spPr>
            <a:xfrm>
              <a:off x="2446550" y="3494442"/>
              <a:ext cx="89082" cy="45719"/>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 name="Retângulo 205"/>
            <p:cNvSpPr/>
            <p:nvPr/>
          </p:nvSpPr>
          <p:spPr>
            <a:xfrm>
              <a:off x="2174060" y="3411311"/>
              <a:ext cx="89082" cy="45719"/>
            </a:xfrm>
            <a:prstGeom prst="rect">
              <a:avLst/>
            </a:prstGeom>
            <a:solidFill>
              <a:schemeClr val="bg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 name="Retângulo 206"/>
            <p:cNvSpPr/>
            <p:nvPr/>
          </p:nvSpPr>
          <p:spPr>
            <a:xfrm>
              <a:off x="2315301" y="3411318"/>
              <a:ext cx="89082" cy="45719"/>
            </a:xfrm>
            <a:prstGeom prst="rect">
              <a:avLst/>
            </a:prstGeom>
            <a:solidFill>
              <a:schemeClr val="bg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 name="Retângulo 207"/>
            <p:cNvSpPr/>
            <p:nvPr/>
          </p:nvSpPr>
          <p:spPr>
            <a:xfrm>
              <a:off x="2452344" y="3411327"/>
              <a:ext cx="89082" cy="45719"/>
            </a:xfrm>
            <a:prstGeom prst="rect">
              <a:avLst/>
            </a:prstGeom>
            <a:solidFill>
              <a:schemeClr val="bg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 name="Retângulo de cantos arredondados 208"/>
            <p:cNvSpPr/>
            <p:nvPr/>
          </p:nvSpPr>
          <p:spPr>
            <a:xfrm>
              <a:off x="1808219" y="3111323"/>
              <a:ext cx="252368" cy="307641"/>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sp>
        <p:nvSpPr>
          <p:cNvPr id="210" name="Retângulo 209"/>
          <p:cNvSpPr/>
          <p:nvPr/>
        </p:nvSpPr>
        <p:spPr>
          <a:xfrm>
            <a:off x="13648" y="13647"/>
            <a:ext cx="9000000" cy="721439"/>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400" b="1" smtClean="0">
                <a:solidFill>
                  <a:schemeClr val="tx1"/>
                </a:solidFill>
              </a:rPr>
              <a:t>PUMP</a:t>
            </a:r>
            <a:endParaRPr lang="en-US" sz="2400" b="1">
              <a:solidFill>
                <a:schemeClr val="tx1"/>
              </a:solidFill>
            </a:endParaRPr>
          </a:p>
        </p:txBody>
      </p:sp>
      <p:pic>
        <p:nvPicPr>
          <p:cNvPr id="211" name="Picture 1" descr="EzTechLogo.gif"/>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5537" y="119857"/>
            <a:ext cx="1178689" cy="509017"/>
          </a:xfrm>
          <a:prstGeom prst="rect">
            <a:avLst/>
          </a:prstGeom>
          <a:noFill/>
          <a:ln>
            <a:noFill/>
          </a:ln>
          <a:extLst/>
        </p:spPr>
      </p:pic>
    </p:spTree>
    <p:extLst>
      <p:ext uri="{BB962C8B-B14F-4D97-AF65-F5344CB8AC3E}">
        <p14:creationId xmlns:p14="http://schemas.microsoft.com/office/powerpoint/2010/main" val="3249919178"/>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3"/>
          <p:cNvSpPr>
            <a:spLocks noGrp="1"/>
          </p:cNvSpPr>
          <p:nvPr>
            <p:ph type="sldNum" sz="quarter" idx="12"/>
          </p:nvPr>
        </p:nvSpPr>
        <p:spPr/>
        <p:txBody>
          <a:bodyPr/>
          <a:lstStyle/>
          <a:p>
            <a:fld id="{BE952C0A-5FCD-4F0B-A081-4DA48C9846DD}" type="slidenum">
              <a:rPr lang="en-US" smtClean="0"/>
              <a:pPr/>
              <a:t>48</a:t>
            </a:fld>
            <a:endParaRPr lang="en-US"/>
          </a:p>
        </p:txBody>
      </p:sp>
      <p:sp>
        <p:nvSpPr>
          <p:cNvPr id="5" name="Title 1"/>
          <p:cNvSpPr txBox="1">
            <a:spLocks/>
          </p:cNvSpPr>
          <p:nvPr/>
        </p:nvSpPr>
        <p:spPr>
          <a:xfrm>
            <a:off x="179512" y="180000"/>
            <a:ext cx="6912768" cy="576064"/>
          </a:xfrm>
          <a:prstGeom prst="rect">
            <a:avLst/>
          </a:prstGeom>
        </p:spPr>
        <p:txBody>
          <a:bodyPr vert="horz" lIns="91440" tIns="45720" rIns="91440" bIns="45720" rtlCol="0" anchor="ctr">
            <a:normAutofit fontScale="900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smtClean="0">
                <a:solidFill>
                  <a:schemeClr val="tx1">
                    <a:lumMod val="65000"/>
                    <a:lumOff val="35000"/>
                  </a:schemeClr>
                </a:solidFill>
                <a:latin typeface="Coalition" pitchFamily="2" charset="0"/>
              </a:rPr>
              <a:t>POS. ABAST.</a:t>
            </a:r>
            <a:endParaRPr lang="en-US" sz="3600">
              <a:solidFill>
                <a:schemeClr val="tx1">
                  <a:lumMod val="65000"/>
                  <a:lumOff val="35000"/>
                </a:schemeClr>
              </a:solidFill>
              <a:latin typeface="Coalition" pitchFamily="2" charset="0"/>
            </a:endParaRPr>
          </a:p>
        </p:txBody>
      </p:sp>
      <p:cxnSp>
        <p:nvCxnSpPr>
          <p:cNvPr id="145" name="Conector de seta reta 144"/>
          <p:cNvCxnSpPr/>
          <p:nvPr/>
        </p:nvCxnSpPr>
        <p:spPr>
          <a:xfrm flipV="1">
            <a:off x="2555776" y="3250669"/>
            <a:ext cx="792088" cy="1"/>
          </a:xfrm>
          <a:prstGeom prst="straightConnector1">
            <a:avLst/>
          </a:prstGeom>
          <a:ln w="5080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nvGrpSpPr>
          <p:cNvPr id="2" name="Grupo 1"/>
          <p:cNvGrpSpPr/>
          <p:nvPr/>
        </p:nvGrpSpPr>
        <p:grpSpPr>
          <a:xfrm>
            <a:off x="179512" y="1771027"/>
            <a:ext cx="2233528" cy="2811243"/>
            <a:chOff x="5940152" y="1916832"/>
            <a:chExt cx="2233528" cy="2811243"/>
          </a:xfrm>
        </p:grpSpPr>
        <p:sp>
          <p:nvSpPr>
            <p:cNvPr id="146" name="Retângulo 145"/>
            <p:cNvSpPr/>
            <p:nvPr/>
          </p:nvSpPr>
          <p:spPr>
            <a:xfrm>
              <a:off x="6444208" y="1975141"/>
              <a:ext cx="1224136" cy="2752934"/>
            </a:xfrm>
            <a:prstGeom prst="rect">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35" name="Grupo 1034"/>
            <p:cNvGrpSpPr/>
            <p:nvPr/>
          </p:nvGrpSpPr>
          <p:grpSpPr>
            <a:xfrm>
              <a:off x="5964240" y="3369193"/>
              <a:ext cx="484213" cy="893464"/>
              <a:chOff x="3967163" y="4995863"/>
              <a:chExt cx="201613" cy="457200"/>
            </a:xfrm>
          </p:grpSpPr>
          <p:sp>
            <p:nvSpPr>
              <p:cNvPr id="1027" name="Freeform 19"/>
              <p:cNvSpPr>
                <a:spLocks/>
              </p:cNvSpPr>
              <p:nvPr/>
            </p:nvSpPr>
            <p:spPr bwMode="auto">
              <a:xfrm>
                <a:off x="3967163" y="5192713"/>
                <a:ext cx="201613" cy="260350"/>
              </a:xfrm>
              <a:custGeom>
                <a:avLst/>
                <a:gdLst>
                  <a:gd name="T0" fmla="*/ 48 w 253"/>
                  <a:gd name="T1" fmla="*/ 11 h 328"/>
                  <a:gd name="T2" fmla="*/ 50 w 253"/>
                  <a:gd name="T3" fmla="*/ 49 h 328"/>
                  <a:gd name="T4" fmla="*/ 27 w 253"/>
                  <a:gd name="T5" fmla="*/ 119 h 328"/>
                  <a:gd name="T6" fmla="*/ 10 w 253"/>
                  <a:gd name="T7" fmla="*/ 161 h 328"/>
                  <a:gd name="T8" fmla="*/ 1 w 253"/>
                  <a:gd name="T9" fmla="*/ 203 h 328"/>
                  <a:gd name="T10" fmla="*/ 0 w 253"/>
                  <a:gd name="T11" fmla="*/ 242 h 328"/>
                  <a:gd name="T12" fmla="*/ 6 w 253"/>
                  <a:gd name="T13" fmla="*/ 278 h 328"/>
                  <a:gd name="T14" fmla="*/ 12 w 253"/>
                  <a:gd name="T15" fmla="*/ 293 h 328"/>
                  <a:gd name="T16" fmla="*/ 21 w 253"/>
                  <a:gd name="T17" fmla="*/ 304 h 328"/>
                  <a:gd name="T18" fmla="*/ 31 w 253"/>
                  <a:gd name="T19" fmla="*/ 314 h 328"/>
                  <a:gd name="T20" fmla="*/ 42 w 253"/>
                  <a:gd name="T21" fmla="*/ 321 h 328"/>
                  <a:gd name="T22" fmla="*/ 58 w 253"/>
                  <a:gd name="T23" fmla="*/ 327 h 328"/>
                  <a:gd name="T24" fmla="*/ 74 w 253"/>
                  <a:gd name="T25" fmla="*/ 328 h 328"/>
                  <a:gd name="T26" fmla="*/ 89 w 253"/>
                  <a:gd name="T27" fmla="*/ 327 h 328"/>
                  <a:gd name="T28" fmla="*/ 103 w 253"/>
                  <a:gd name="T29" fmla="*/ 323 h 328"/>
                  <a:gd name="T30" fmla="*/ 119 w 253"/>
                  <a:gd name="T31" fmla="*/ 311 h 328"/>
                  <a:gd name="T32" fmla="*/ 132 w 253"/>
                  <a:gd name="T33" fmla="*/ 296 h 328"/>
                  <a:gd name="T34" fmla="*/ 143 w 253"/>
                  <a:gd name="T35" fmla="*/ 275 h 328"/>
                  <a:gd name="T36" fmla="*/ 149 w 253"/>
                  <a:gd name="T37" fmla="*/ 250 h 328"/>
                  <a:gd name="T38" fmla="*/ 162 w 253"/>
                  <a:gd name="T39" fmla="*/ 217 h 328"/>
                  <a:gd name="T40" fmla="*/ 181 w 253"/>
                  <a:gd name="T41" fmla="*/ 200 h 328"/>
                  <a:gd name="T42" fmla="*/ 200 w 253"/>
                  <a:gd name="T43" fmla="*/ 199 h 328"/>
                  <a:gd name="T44" fmla="*/ 220 w 253"/>
                  <a:gd name="T45" fmla="*/ 204 h 328"/>
                  <a:gd name="T46" fmla="*/ 234 w 253"/>
                  <a:gd name="T47" fmla="*/ 211 h 328"/>
                  <a:gd name="T48" fmla="*/ 239 w 253"/>
                  <a:gd name="T49" fmla="*/ 215 h 328"/>
                  <a:gd name="T50" fmla="*/ 251 w 253"/>
                  <a:gd name="T51" fmla="*/ 195 h 328"/>
                  <a:gd name="T52" fmla="*/ 237 w 253"/>
                  <a:gd name="T53" fmla="*/ 186 h 328"/>
                  <a:gd name="T54" fmla="*/ 214 w 253"/>
                  <a:gd name="T55" fmla="*/ 177 h 328"/>
                  <a:gd name="T56" fmla="*/ 185 w 253"/>
                  <a:gd name="T57" fmla="*/ 175 h 328"/>
                  <a:gd name="T58" fmla="*/ 163 w 253"/>
                  <a:gd name="T59" fmla="*/ 182 h 328"/>
                  <a:gd name="T60" fmla="*/ 148 w 253"/>
                  <a:gd name="T61" fmla="*/ 194 h 328"/>
                  <a:gd name="T62" fmla="*/ 138 w 253"/>
                  <a:gd name="T63" fmla="*/ 211 h 328"/>
                  <a:gd name="T64" fmla="*/ 130 w 253"/>
                  <a:gd name="T65" fmla="*/ 233 h 328"/>
                  <a:gd name="T66" fmla="*/ 121 w 253"/>
                  <a:gd name="T67" fmla="*/ 265 h 328"/>
                  <a:gd name="T68" fmla="*/ 104 w 253"/>
                  <a:gd name="T69" fmla="*/ 293 h 328"/>
                  <a:gd name="T70" fmla="*/ 87 w 253"/>
                  <a:gd name="T71" fmla="*/ 303 h 328"/>
                  <a:gd name="T72" fmla="*/ 74 w 253"/>
                  <a:gd name="T73" fmla="*/ 304 h 328"/>
                  <a:gd name="T74" fmla="*/ 64 w 253"/>
                  <a:gd name="T75" fmla="*/ 303 h 328"/>
                  <a:gd name="T76" fmla="*/ 56 w 253"/>
                  <a:gd name="T77" fmla="*/ 301 h 328"/>
                  <a:gd name="T78" fmla="*/ 46 w 253"/>
                  <a:gd name="T79" fmla="*/ 295 h 328"/>
                  <a:gd name="T80" fmla="*/ 34 w 253"/>
                  <a:gd name="T81" fmla="*/ 280 h 328"/>
                  <a:gd name="T82" fmla="*/ 24 w 253"/>
                  <a:gd name="T83" fmla="*/ 240 h 328"/>
                  <a:gd name="T84" fmla="*/ 33 w 253"/>
                  <a:gd name="T85" fmla="*/ 167 h 328"/>
                  <a:gd name="T86" fmla="*/ 59 w 253"/>
                  <a:gd name="T87" fmla="*/ 105 h 328"/>
                  <a:gd name="T88" fmla="*/ 72 w 253"/>
                  <a:gd name="T89" fmla="*/ 66 h 328"/>
                  <a:gd name="T90" fmla="*/ 74 w 253"/>
                  <a:gd name="T91" fmla="*/ 36 h 328"/>
                  <a:gd name="T92" fmla="*/ 73 w 253"/>
                  <a:gd name="T93" fmla="*/ 14 h 328"/>
                  <a:gd name="T94" fmla="*/ 70 w 253"/>
                  <a:gd name="T95" fmla="*/ 0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53" h="328">
                    <a:moveTo>
                      <a:pt x="47" y="5"/>
                    </a:moveTo>
                    <a:lnTo>
                      <a:pt x="48" y="11"/>
                    </a:lnTo>
                    <a:lnTo>
                      <a:pt x="50" y="27"/>
                    </a:lnTo>
                    <a:lnTo>
                      <a:pt x="50" y="49"/>
                    </a:lnTo>
                    <a:lnTo>
                      <a:pt x="43" y="78"/>
                    </a:lnTo>
                    <a:lnTo>
                      <a:pt x="27" y="119"/>
                    </a:lnTo>
                    <a:lnTo>
                      <a:pt x="18" y="139"/>
                    </a:lnTo>
                    <a:lnTo>
                      <a:pt x="10" y="161"/>
                    </a:lnTo>
                    <a:lnTo>
                      <a:pt x="4" y="182"/>
                    </a:lnTo>
                    <a:lnTo>
                      <a:pt x="1" y="203"/>
                    </a:lnTo>
                    <a:lnTo>
                      <a:pt x="0" y="223"/>
                    </a:lnTo>
                    <a:lnTo>
                      <a:pt x="0" y="242"/>
                    </a:lnTo>
                    <a:lnTo>
                      <a:pt x="2" y="260"/>
                    </a:lnTo>
                    <a:lnTo>
                      <a:pt x="6" y="278"/>
                    </a:lnTo>
                    <a:lnTo>
                      <a:pt x="9" y="286"/>
                    </a:lnTo>
                    <a:lnTo>
                      <a:pt x="12" y="293"/>
                    </a:lnTo>
                    <a:lnTo>
                      <a:pt x="17" y="298"/>
                    </a:lnTo>
                    <a:lnTo>
                      <a:pt x="21" y="304"/>
                    </a:lnTo>
                    <a:lnTo>
                      <a:pt x="26" y="310"/>
                    </a:lnTo>
                    <a:lnTo>
                      <a:pt x="31" y="314"/>
                    </a:lnTo>
                    <a:lnTo>
                      <a:pt x="36" y="318"/>
                    </a:lnTo>
                    <a:lnTo>
                      <a:pt x="42" y="321"/>
                    </a:lnTo>
                    <a:lnTo>
                      <a:pt x="50" y="325"/>
                    </a:lnTo>
                    <a:lnTo>
                      <a:pt x="58" y="327"/>
                    </a:lnTo>
                    <a:lnTo>
                      <a:pt x="66" y="328"/>
                    </a:lnTo>
                    <a:lnTo>
                      <a:pt x="74" y="328"/>
                    </a:lnTo>
                    <a:lnTo>
                      <a:pt x="81" y="328"/>
                    </a:lnTo>
                    <a:lnTo>
                      <a:pt x="89" y="327"/>
                    </a:lnTo>
                    <a:lnTo>
                      <a:pt x="96" y="325"/>
                    </a:lnTo>
                    <a:lnTo>
                      <a:pt x="103" y="323"/>
                    </a:lnTo>
                    <a:lnTo>
                      <a:pt x="111" y="318"/>
                    </a:lnTo>
                    <a:lnTo>
                      <a:pt x="119" y="311"/>
                    </a:lnTo>
                    <a:lnTo>
                      <a:pt x="126" y="304"/>
                    </a:lnTo>
                    <a:lnTo>
                      <a:pt x="132" y="296"/>
                    </a:lnTo>
                    <a:lnTo>
                      <a:pt x="138" y="286"/>
                    </a:lnTo>
                    <a:lnTo>
                      <a:pt x="143" y="275"/>
                    </a:lnTo>
                    <a:lnTo>
                      <a:pt x="146" y="263"/>
                    </a:lnTo>
                    <a:lnTo>
                      <a:pt x="149" y="250"/>
                    </a:lnTo>
                    <a:lnTo>
                      <a:pt x="155" y="232"/>
                    </a:lnTo>
                    <a:lnTo>
                      <a:pt x="162" y="217"/>
                    </a:lnTo>
                    <a:lnTo>
                      <a:pt x="170" y="206"/>
                    </a:lnTo>
                    <a:lnTo>
                      <a:pt x="181" y="200"/>
                    </a:lnTo>
                    <a:lnTo>
                      <a:pt x="191" y="198"/>
                    </a:lnTo>
                    <a:lnTo>
                      <a:pt x="200" y="199"/>
                    </a:lnTo>
                    <a:lnTo>
                      <a:pt x="211" y="200"/>
                    </a:lnTo>
                    <a:lnTo>
                      <a:pt x="220" y="204"/>
                    </a:lnTo>
                    <a:lnTo>
                      <a:pt x="228" y="207"/>
                    </a:lnTo>
                    <a:lnTo>
                      <a:pt x="234" y="211"/>
                    </a:lnTo>
                    <a:lnTo>
                      <a:pt x="238" y="214"/>
                    </a:lnTo>
                    <a:lnTo>
                      <a:pt x="239" y="215"/>
                    </a:lnTo>
                    <a:lnTo>
                      <a:pt x="253" y="196"/>
                    </a:lnTo>
                    <a:lnTo>
                      <a:pt x="251" y="195"/>
                    </a:lnTo>
                    <a:lnTo>
                      <a:pt x="245" y="190"/>
                    </a:lnTo>
                    <a:lnTo>
                      <a:pt x="237" y="186"/>
                    </a:lnTo>
                    <a:lnTo>
                      <a:pt x="227" y="181"/>
                    </a:lnTo>
                    <a:lnTo>
                      <a:pt x="214" y="177"/>
                    </a:lnTo>
                    <a:lnTo>
                      <a:pt x="200" y="175"/>
                    </a:lnTo>
                    <a:lnTo>
                      <a:pt x="185" y="175"/>
                    </a:lnTo>
                    <a:lnTo>
                      <a:pt x="171" y="179"/>
                    </a:lnTo>
                    <a:lnTo>
                      <a:pt x="163" y="182"/>
                    </a:lnTo>
                    <a:lnTo>
                      <a:pt x="155" y="188"/>
                    </a:lnTo>
                    <a:lnTo>
                      <a:pt x="148" y="194"/>
                    </a:lnTo>
                    <a:lnTo>
                      <a:pt x="143" y="202"/>
                    </a:lnTo>
                    <a:lnTo>
                      <a:pt x="138" y="211"/>
                    </a:lnTo>
                    <a:lnTo>
                      <a:pt x="133" y="221"/>
                    </a:lnTo>
                    <a:lnTo>
                      <a:pt x="130" y="233"/>
                    </a:lnTo>
                    <a:lnTo>
                      <a:pt x="126" y="245"/>
                    </a:lnTo>
                    <a:lnTo>
                      <a:pt x="121" y="265"/>
                    </a:lnTo>
                    <a:lnTo>
                      <a:pt x="114" y="281"/>
                    </a:lnTo>
                    <a:lnTo>
                      <a:pt x="104" y="293"/>
                    </a:lnTo>
                    <a:lnTo>
                      <a:pt x="93" y="301"/>
                    </a:lnTo>
                    <a:lnTo>
                      <a:pt x="87" y="303"/>
                    </a:lnTo>
                    <a:lnTo>
                      <a:pt x="80" y="304"/>
                    </a:lnTo>
                    <a:lnTo>
                      <a:pt x="74" y="304"/>
                    </a:lnTo>
                    <a:lnTo>
                      <a:pt x="70" y="304"/>
                    </a:lnTo>
                    <a:lnTo>
                      <a:pt x="64" y="303"/>
                    </a:lnTo>
                    <a:lnTo>
                      <a:pt x="59" y="302"/>
                    </a:lnTo>
                    <a:lnTo>
                      <a:pt x="56" y="301"/>
                    </a:lnTo>
                    <a:lnTo>
                      <a:pt x="53" y="299"/>
                    </a:lnTo>
                    <a:lnTo>
                      <a:pt x="46" y="295"/>
                    </a:lnTo>
                    <a:lnTo>
                      <a:pt x="39" y="288"/>
                    </a:lnTo>
                    <a:lnTo>
                      <a:pt x="34" y="280"/>
                    </a:lnTo>
                    <a:lnTo>
                      <a:pt x="30" y="270"/>
                    </a:lnTo>
                    <a:lnTo>
                      <a:pt x="24" y="240"/>
                    </a:lnTo>
                    <a:lnTo>
                      <a:pt x="25" y="204"/>
                    </a:lnTo>
                    <a:lnTo>
                      <a:pt x="33" y="167"/>
                    </a:lnTo>
                    <a:lnTo>
                      <a:pt x="48" y="129"/>
                    </a:lnTo>
                    <a:lnTo>
                      <a:pt x="59" y="105"/>
                    </a:lnTo>
                    <a:lnTo>
                      <a:pt x="66" y="84"/>
                    </a:lnTo>
                    <a:lnTo>
                      <a:pt x="72" y="66"/>
                    </a:lnTo>
                    <a:lnTo>
                      <a:pt x="74" y="50"/>
                    </a:lnTo>
                    <a:lnTo>
                      <a:pt x="74" y="36"/>
                    </a:lnTo>
                    <a:lnTo>
                      <a:pt x="74" y="24"/>
                    </a:lnTo>
                    <a:lnTo>
                      <a:pt x="73" y="14"/>
                    </a:lnTo>
                    <a:lnTo>
                      <a:pt x="71" y="6"/>
                    </a:lnTo>
                    <a:lnTo>
                      <a:pt x="70" y="0"/>
                    </a:lnTo>
                    <a:lnTo>
                      <a:pt x="47"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8" name="Freeform 20"/>
              <p:cNvSpPr>
                <a:spLocks/>
              </p:cNvSpPr>
              <p:nvPr/>
            </p:nvSpPr>
            <p:spPr bwMode="auto">
              <a:xfrm>
                <a:off x="3975100" y="5091113"/>
                <a:ext cx="88900" cy="112713"/>
              </a:xfrm>
              <a:custGeom>
                <a:avLst/>
                <a:gdLst>
                  <a:gd name="T0" fmla="*/ 96 w 112"/>
                  <a:gd name="T1" fmla="*/ 0 h 142"/>
                  <a:gd name="T2" fmla="*/ 0 w 112"/>
                  <a:gd name="T3" fmla="*/ 0 h 142"/>
                  <a:gd name="T4" fmla="*/ 0 w 112"/>
                  <a:gd name="T5" fmla="*/ 142 h 142"/>
                  <a:gd name="T6" fmla="*/ 112 w 112"/>
                  <a:gd name="T7" fmla="*/ 142 h 142"/>
                  <a:gd name="T8" fmla="*/ 112 w 112"/>
                  <a:gd name="T9" fmla="*/ 0 h 142"/>
                  <a:gd name="T10" fmla="*/ 96 w 112"/>
                  <a:gd name="T11" fmla="*/ 0 h 142"/>
                </a:gdLst>
                <a:ahLst/>
                <a:cxnLst>
                  <a:cxn ang="0">
                    <a:pos x="T0" y="T1"/>
                  </a:cxn>
                  <a:cxn ang="0">
                    <a:pos x="T2" y="T3"/>
                  </a:cxn>
                  <a:cxn ang="0">
                    <a:pos x="T4" y="T5"/>
                  </a:cxn>
                  <a:cxn ang="0">
                    <a:pos x="T6" y="T7"/>
                  </a:cxn>
                  <a:cxn ang="0">
                    <a:pos x="T8" y="T9"/>
                  </a:cxn>
                  <a:cxn ang="0">
                    <a:pos x="T10" y="T11"/>
                  </a:cxn>
                </a:cxnLst>
                <a:rect l="0" t="0" r="r" b="b"/>
                <a:pathLst>
                  <a:path w="112" h="142">
                    <a:moveTo>
                      <a:pt x="96" y="0"/>
                    </a:moveTo>
                    <a:lnTo>
                      <a:pt x="0" y="0"/>
                    </a:lnTo>
                    <a:lnTo>
                      <a:pt x="0" y="142"/>
                    </a:lnTo>
                    <a:lnTo>
                      <a:pt x="112" y="142"/>
                    </a:lnTo>
                    <a:lnTo>
                      <a:pt x="112" y="0"/>
                    </a:lnTo>
                    <a:lnTo>
                      <a:pt x="9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9" name="Freeform 21"/>
              <p:cNvSpPr>
                <a:spLocks/>
              </p:cNvSpPr>
              <p:nvPr/>
            </p:nvSpPr>
            <p:spPr bwMode="auto">
              <a:xfrm>
                <a:off x="4002088" y="5116513"/>
                <a:ext cx="36513" cy="61913"/>
              </a:xfrm>
              <a:custGeom>
                <a:avLst/>
                <a:gdLst>
                  <a:gd name="T0" fmla="*/ 47 w 47"/>
                  <a:gd name="T1" fmla="*/ 0 h 77"/>
                  <a:gd name="T2" fmla="*/ 47 w 47"/>
                  <a:gd name="T3" fmla="*/ 17 h 77"/>
                  <a:gd name="T4" fmla="*/ 47 w 47"/>
                  <a:gd name="T5" fmla="*/ 38 h 77"/>
                  <a:gd name="T6" fmla="*/ 47 w 47"/>
                  <a:gd name="T7" fmla="*/ 59 h 77"/>
                  <a:gd name="T8" fmla="*/ 47 w 47"/>
                  <a:gd name="T9" fmla="*/ 77 h 77"/>
                  <a:gd name="T10" fmla="*/ 42 w 47"/>
                  <a:gd name="T11" fmla="*/ 77 h 77"/>
                  <a:gd name="T12" fmla="*/ 36 w 47"/>
                  <a:gd name="T13" fmla="*/ 77 h 77"/>
                  <a:gd name="T14" fmla="*/ 30 w 47"/>
                  <a:gd name="T15" fmla="*/ 77 h 77"/>
                  <a:gd name="T16" fmla="*/ 24 w 47"/>
                  <a:gd name="T17" fmla="*/ 77 h 77"/>
                  <a:gd name="T18" fmla="*/ 17 w 47"/>
                  <a:gd name="T19" fmla="*/ 77 h 77"/>
                  <a:gd name="T20" fmla="*/ 12 w 47"/>
                  <a:gd name="T21" fmla="*/ 77 h 77"/>
                  <a:gd name="T22" fmla="*/ 6 w 47"/>
                  <a:gd name="T23" fmla="*/ 77 h 77"/>
                  <a:gd name="T24" fmla="*/ 0 w 47"/>
                  <a:gd name="T25" fmla="*/ 77 h 77"/>
                  <a:gd name="T26" fmla="*/ 0 w 47"/>
                  <a:gd name="T27" fmla="*/ 59 h 77"/>
                  <a:gd name="T28" fmla="*/ 0 w 47"/>
                  <a:gd name="T29" fmla="*/ 38 h 77"/>
                  <a:gd name="T30" fmla="*/ 0 w 47"/>
                  <a:gd name="T31" fmla="*/ 17 h 77"/>
                  <a:gd name="T32" fmla="*/ 0 w 47"/>
                  <a:gd name="T33" fmla="*/ 0 h 77"/>
                  <a:gd name="T34" fmla="*/ 6 w 47"/>
                  <a:gd name="T35" fmla="*/ 0 h 77"/>
                  <a:gd name="T36" fmla="*/ 12 w 47"/>
                  <a:gd name="T37" fmla="*/ 0 h 77"/>
                  <a:gd name="T38" fmla="*/ 17 w 47"/>
                  <a:gd name="T39" fmla="*/ 0 h 77"/>
                  <a:gd name="T40" fmla="*/ 24 w 47"/>
                  <a:gd name="T41" fmla="*/ 0 h 77"/>
                  <a:gd name="T42" fmla="*/ 30 w 47"/>
                  <a:gd name="T43" fmla="*/ 0 h 77"/>
                  <a:gd name="T44" fmla="*/ 36 w 47"/>
                  <a:gd name="T45" fmla="*/ 0 h 77"/>
                  <a:gd name="T46" fmla="*/ 42 w 47"/>
                  <a:gd name="T47" fmla="*/ 0 h 77"/>
                  <a:gd name="T48" fmla="*/ 47 w 47"/>
                  <a:gd name="T49"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7" h="77">
                    <a:moveTo>
                      <a:pt x="47" y="0"/>
                    </a:moveTo>
                    <a:lnTo>
                      <a:pt x="47" y="17"/>
                    </a:lnTo>
                    <a:lnTo>
                      <a:pt x="47" y="38"/>
                    </a:lnTo>
                    <a:lnTo>
                      <a:pt x="47" y="59"/>
                    </a:lnTo>
                    <a:lnTo>
                      <a:pt x="47" y="77"/>
                    </a:lnTo>
                    <a:lnTo>
                      <a:pt x="42" y="77"/>
                    </a:lnTo>
                    <a:lnTo>
                      <a:pt x="36" y="77"/>
                    </a:lnTo>
                    <a:lnTo>
                      <a:pt x="30" y="77"/>
                    </a:lnTo>
                    <a:lnTo>
                      <a:pt x="24" y="77"/>
                    </a:lnTo>
                    <a:lnTo>
                      <a:pt x="17" y="77"/>
                    </a:lnTo>
                    <a:lnTo>
                      <a:pt x="12" y="77"/>
                    </a:lnTo>
                    <a:lnTo>
                      <a:pt x="6" y="77"/>
                    </a:lnTo>
                    <a:lnTo>
                      <a:pt x="0" y="77"/>
                    </a:lnTo>
                    <a:lnTo>
                      <a:pt x="0" y="59"/>
                    </a:lnTo>
                    <a:lnTo>
                      <a:pt x="0" y="38"/>
                    </a:lnTo>
                    <a:lnTo>
                      <a:pt x="0" y="17"/>
                    </a:lnTo>
                    <a:lnTo>
                      <a:pt x="0" y="0"/>
                    </a:lnTo>
                    <a:lnTo>
                      <a:pt x="6" y="0"/>
                    </a:lnTo>
                    <a:lnTo>
                      <a:pt x="12" y="0"/>
                    </a:lnTo>
                    <a:lnTo>
                      <a:pt x="17" y="0"/>
                    </a:lnTo>
                    <a:lnTo>
                      <a:pt x="24" y="0"/>
                    </a:lnTo>
                    <a:lnTo>
                      <a:pt x="30" y="0"/>
                    </a:lnTo>
                    <a:lnTo>
                      <a:pt x="36" y="0"/>
                    </a:lnTo>
                    <a:lnTo>
                      <a:pt x="42" y="0"/>
                    </a:lnTo>
                    <a:lnTo>
                      <a:pt x="47" y="0"/>
                    </a:lnTo>
                    <a:close/>
                  </a:path>
                </a:pathLst>
              </a:custGeom>
              <a:solidFill>
                <a:srgbClr val="FF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30" name="Freeform 22"/>
              <p:cNvSpPr>
                <a:spLocks/>
              </p:cNvSpPr>
              <p:nvPr/>
            </p:nvSpPr>
            <p:spPr bwMode="auto">
              <a:xfrm>
                <a:off x="3971925" y="4995863"/>
                <a:ext cx="80963" cy="107950"/>
              </a:xfrm>
              <a:custGeom>
                <a:avLst/>
                <a:gdLst>
                  <a:gd name="T0" fmla="*/ 0 w 103"/>
                  <a:gd name="T1" fmla="*/ 2 h 136"/>
                  <a:gd name="T2" fmla="*/ 8 w 103"/>
                  <a:gd name="T3" fmla="*/ 34 h 136"/>
                  <a:gd name="T4" fmla="*/ 9 w 103"/>
                  <a:gd name="T5" fmla="*/ 34 h 136"/>
                  <a:gd name="T6" fmla="*/ 13 w 103"/>
                  <a:gd name="T7" fmla="*/ 33 h 136"/>
                  <a:gd name="T8" fmla="*/ 16 w 103"/>
                  <a:gd name="T9" fmla="*/ 33 h 136"/>
                  <a:gd name="T10" fmla="*/ 22 w 103"/>
                  <a:gd name="T11" fmla="*/ 33 h 136"/>
                  <a:gd name="T12" fmla="*/ 28 w 103"/>
                  <a:gd name="T13" fmla="*/ 33 h 136"/>
                  <a:gd name="T14" fmla="*/ 34 w 103"/>
                  <a:gd name="T15" fmla="*/ 35 h 136"/>
                  <a:gd name="T16" fmla="*/ 40 w 103"/>
                  <a:gd name="T17" fmla="*/ 38 h 136"/>
                  <a:gd name="T18" fmla="*/ 46 w 103"/>
                  <a:gd name="T19" fmla="*/ 43 h 136"/>
                  <a:gd name="T20" fmla="*/ 58 w 103"/>
                  <a:gd name="T21" fmla="*/ 57 h 136"/>
                  <a:gd name="T22" fmla="*/ 66 w 103"/>
                  <a:gd name="T23" fmla="*/ 78 h 136"/>
                  <a:gd name="T24" fmla="*/ 69 w 103"/>
                  <a:gd name="T25" fmla="*/ 103 h 136"/>
                  <a:gd name="T26" fmla="*/ 69 w 103"/>
                  <a:gd name="T27" fmla="*/ 134 h 136"/>
                  <a:gd name="T28" fmla="*/ 102 w 103"/>
                  <a:gd name="T29" fmla="*/ 136 h 136"/>
                  <a:gd name="T30" fmla="*/ 103 w 103"/>
                  <a:gd name="T31" fmla="*/ 116 h 136"/>
                  <a:gd name="T32" fmla="*/ 102 w 103"/>
                  <a:gd name="T33" fmla="*/ 97 h 136"/>
                  <a:gd name="T34" fmla="*/ 99 w 103"/>
                  <a:gd name="T35" fmla="*/ 80 h 136"/>
                  <a:gd name="T36" fmla="*/ 96 w 103"/>
                  <a:gd name="T37" fmla="*/ 65 h 136"/>
                  <a:gd name="T38" fmla="*/ 90 w 103"/>
                  <a:gd name="T39" fmla="*/ 50 h 136"/>
                  <a:gd name="T40" fmla="*/ 84 w 103"/>
                  <a:gd name="T41" fmla="*/ 38 h 136"/>
                  <a:gd name="T42" fmla="*/ 76 w 103"/>
                  <a:gd name="T43" fmla="*/ 27 h 136"/>
                  <a:gd name="T44" fmla="*/ 67 w 103"/>
                  <a:gd name="T45" fmla="*/ 18 h 136"/>
                  <a:gd name="T46" fmla="*/ 55 w 103"/>
                  <a:gd name="T47" fmla="*/ 10 h 136"/>
                  <a:gd name="T48" fmla="*/ 45 w 103"/>
                  <a:gd name="T49" fmla="*/ 5 h 136"/>
                  <a:gd name="T50" fmla="*/ 34 w 103"/>
                  <a:gd name="T51" fmla="*/ 2 h 136"/>
                  <a:gd name="T52" fmla="*/ 23 w 103"/>
                  <a:gd name="T53" fmla="*/ 0 h 136"/>
                  <a:gd name="T54" fmla="*/ 15 w 103"/>
                  <a:gd name="T55" fmla="*/ 0 h 136"/>
                  <a:gd name="T56" fmla="*/ 7 w 103"/>
                  <a:gd name="T57" fmla="*/ 0 h 136"/>
                  <a:gd name="T58" fmla="*/ 2 w 103"/>
                  <a:gd name="T59" fmla="*/ 2 h 136"/>
                  <a:gd name="T60" fmla="*/ 0 w 103"/>
                  <a:gd name="T61" fmla="*/ 2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3" h="136">
                    <a:moveTo>
                      <a:pt x="0" y="2"/>
                    </a:moveTo>
                    <a:lnTo>
                      <a:pt x="8" y="34"/>
                    </a:lnTo>
                    <a:lnTo>
                      <a:pt x="9" y="34"/>
                    </a:lnTo>
                    <a:lnTo>
                      <a:pt x="13" y="33"/>
                    </a:lnTo>
                    <a:lnTo>
                      <a:pt x="16" y="33"/>
                    </a:lnTo>
                    <a:lnTo>
                      <a:pt x="22" y="33"/>
                    </a:lnTo>
                    <a:lnTo>
                      <a:pt x="28" y="33"/>
                    </a:lnTo>
                    <a:lnTo>
                      <a:pt x="34" y="35"/>
                    </a:lnTo>
                    <a:lnTo>
                      <a:pt x="40" y="38"/>
                    </a:lnTo>
                    <a:lnTo>
                      <a:pt x="46" y="43"/>
                    </a:lnTo>
                    <a:lnTo>
                      <a:pt x="58" y="57"/>
                    </a:lnTo>
                    <a:lnTo>
                      <a:pt x="66" y="78"/>
                    </a:lnTo>
                    <a:lnTo>
                      <a:pt x="69" y="103"/>
                    </a:lnTo>
                    <a:lnTo>
                      <a:pt x="69" y="134"/>
                    </a:lnTo>
                    <a:lnTo>
                      <a:pt x="102" y="136"/>
                    </a:lnTo>
                    <a:lnTo>
                      <a:pt x="103" y="116"/>
                    </a:lnTo>
                    <a:lnTo>
                      <a:pt x="102" y="97"/>
                    </a:lnTo>
                    <a:lnTo>
                      <a:pt x="99" y="80"/>
                    </a:lnTo>
                    <a:lnTo>
                      <a:pt x="96" y="65"/>
                    </a:lnTo>
                    <a:lnTo>
                      <a:pt x="90" y="50"/>
                    </a:lnTo>
                    <a:lnTo>
                      <a:pt x="84" y="38"/>
                    </a:lnTo>
                    <a:lnTo>
                      <a:pt x="76" y="27"/>
                    </a:lnTo>
                    <a:lnTo>
                      <a:pt x="67" y="18"/>
                    </a:lnTo>
                    <a:lnTo>
                      <a:pt x="55" y="10"/>
                    </a:lnTo>
                    <a:lnTo>
                      <a:pt x="45" y="5"/>
                    </a:lnTo>
                    <a:lnTo>
                      <a:pt x="34" y="2"/>
                    </a:lnTo>
                    <a:lnTo>
                      <a:pt x="23" y="0"/>
                    </a:lnTo>
                    <a:lnTo>
                      <a:pt x="15" y="0"/>
                    </a:lnTo>
                    <a:lnTo>
                      <a:pt x="7" y="0"/>
                    </a:lnTo>
                    <a:lnTo>
                      <a:pt x="2" y="2"/>
                    </a:lnTo>
                    <a:lnTo>
                      <a:pt x="0"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034" name="Grupo 1033"/>
            <p:cNvGrpSpPr/>
            <p:nvPr/>
          </p:nvGrpSpPr>
          <p:grpSpPr>
            <a:xfrm>
              <a:off x="5940152" y="2087727"/>
              <a:ext cx="504056" cy="893465"/>
              <a:chOff x="4499992" y="5387405"/>
              <a:chExt cx="201613" cy="457200"/>
            </a:xfrm>
          </p:grpSpPr>
          <p:sp>
            <p:nvSpPr>
              <p:cNvPr id="170" name="Freeform 19"/>
              <p:cNvSpPr>
                <a:spLocks/>
              </p:cNvSpPr>
              <p:nvPr/>
            </p:nvSpPr>
            <p:spPr bwMode="auto">
              <a:xfrm>
                <a:off x="4499992" y="5584255"/>
                <a:ext cx="201613" cy="260350"/>
              </a:xfrm>
              <a:custGeom>
                <a:avLst/>
                <a:gdLst>
                  <a:gd name="T0" fmla="*/ 48 w 253"/>
                  <a:gd name="T1" fmla="*/ 11 h 328"/>
                  <a:gd name="T2" fmla="*/ 50 w 253"/>
                  <a:gd name="T3" fmla="*/ 49 h 328"/>
                  <a:gd name="T4" fmla="*/ 27 w 253"/>
                  <a:gd name="T5" fmla="*/ 119 h 328"/>
                  <a:gd name="T6" fmla="*/ 10 w 253"/>
                  <a:gd name="T7" fmla="*/ 161 h 328"/>
                  <a:gd name="T8" fmla="*/ 1 w 253"/>
                  <a:gd name="T9" fmla="*/ 203 h 328"/>
                  <a:gd name="T10" fmla="*/ 0 w 253"/>
                  <a:gd name="T11" fmla="*/ 242 h 328"/>
                  <a:gd name="T12" fmla="*/ 6 w 253"/>
                  <a:gd name="T13" fmla="*/ 278 h 328"/>
                  <a:gd name="T14" fmla="*/ 12 w 253"/>
                  <a:gd name="T15" fmla="*/ 293 h 328"/>
                  <a:gd name="T16" fmla="*/ 21 w 253"/>
                  <a:gd name="T17" fmla="*/ 304 h 328"/>
                  <a:gd name="T18" fmla="*/ 31 w 253"/>
                  <a:gd name="T19" fmla="*/ 314 h 328"/>
                  <a:gd name="T20" fmla="*/ 42 w 253"/>
                  <a:gd name="T21" fmla="*/ 321 h 328"/>
                  <a:gd name="T22" fmla="*/ 58 w 253"/>
                  <a:gd name="T23" fmla="*/ 327 h 328"/>
                  <a:gd name="T24" fmla="*/ 74 w 253"/>
                  <a:gd name="T25" fmla="*/ 328 h 328"/>
                  <a:gd name="T26" fmla="*/ 89 w 253"/>
                  <a:gd name="T27" fmla="*/ 327 h 328"/>
                  <a:gd name="T28" fmla="*/ 103 w 253"/>
                  <a:gd name="T29" fmla="*/ 323 h 328"/>
                  <a:gd name="T30" fmla="*/ 119 w 253"/>
                  <a:gd name="T31" fmla="*/ 311 h 328"/>
                  <a:gd name="T32" fmla="*/ 132 w 253"/>
                  <a:gd name="T33" fmla="*/ 296 h 328"/>
                  <a:gd name="T34" fmla="*/ 143 w 253"/>
                  <a:gd name="T35" fmla="*/ 275 h 328"/>
                  <a:gd name="T36" fmla="*/ 149 w 253"/>
                  <a:gd name="T37" fmla="*/ 250 h 328"/>
                  <a:gd name="T38" fmla="*/ 162 w 253"/>
                  <a:gd name="T39" fmla="*/ 217 h 328"/>
                  <a:gd name="T40" fmla="*/ 181 w 253"/>
                  <a:gd name="T41" fmla="*/ 200 h 328"/>
                  <a:gd name="T42" fmla="*/ 200 w 253"/>
                  <a:gd name="T43" fmla="*/ 199 h 328"/>
                  <a:gd name="T44" fmla="*/ 220 w 253"/>
                  <a:gd name="T45" fmla="*/ 204 h 328"/>
                  <a:gd name="T46" fmla="*/ 234 w 253"/>
                  <a:gd name="T47" fmla="*/ 211 h 328"/>
                  <a:gd name="T48" fmla="*/ 239 w 253"/>
                  <a:gd name="T49" fmla="*/ 215 h 328"/>
                  <a:gd name="T50" fmla="*/ 251 w 253"/>
                  <a:gd name="T51" fmla="*/ 195 h 328"/>
                  <a:gd name="T52" fmla="*/ 237 w 253"/>
                  <a:gd name="T53" fmla="*/ 186 h 328"/>
                  <a:gd name="T54" fmla="*/ 214 w 253"/>
                  <a:gd name="T55" fmla="*/ 177 h 328"/>
                  <a:gd name="T56" fmla="*/ 185 w 253"/>
                  <a:gd name="T57" fmla="*/ 175 h 328"/>
                  <a:gd name="T58" fmla="*/ 163 w 253"/>
                  <a:gd name="T59" fmla="*/ 182 h 328"/>
                  <a:gd name="T60" fmla="*/ 148 w 253"/>
                  <a:gd name="T61" fmla="*/ 194 h 328"/>
                  <a:gd name="T62" fmla="*/ 138 w 253"/>
                  <a:gd name="T63" fmla="*/ 211 h 328"/>
                  <a:gd name="T64" fmla="*/ 130 w 253"/>
                  <a:gd name="T65" fmla="*/ 233 h 328"/>
                  <a:gd name="T66" fmla="*/ 121 w 253"/>
                  <a:gd name="T67" fmla="*/ 265 h 328"/>
                  <a:gd name="T68" fmla="*/ 104 w 253"/>
                  <a:gd name="T69" fmla="*/ 293 h 328"/>
                  <a:gd name="T70" fmla="*/ 87 w 253"/>
                  <a:gd name="T71" fmla="*/ 303 h 328"/>
                  <a:gd name="T72" fmla="*/ 74 w 253"/>
                  <a:gd name="T73" fmla="*/ 304 h 328"/>
                  <a:gd name="T74" fmla="*/ 64 w 253"/>
                  <a:gd name="T75" fmla="*/ 303 h 328"/>
                  <a:gd name="T76" fmla="*/ 56 w 253"/>
                  <a:gd name="T77" fmla="*/ 301 h 328"/>
                  <a:gd name="T78" fmla="*/ 46 w 253"/>
                  <a:gd name="T79" fmla="*/ 295 h 328"/>
                  <a:gd name="T80" fmla="*/ 34 w 253"/>
                  <a:gd name="T81" fmla="*/ 280 h 328"/>
                  <a:gd name="T82" fmla="*/ 24 w 253"/>
                  <a:gd name="T83" fmla="*/ 240 h 328"/>
                  <a:gd name="T84" fmla="*/ 33 w 253"/>
                  <a:gd name="T85" fmla="*/ 167 h 328"/>
                  <a:gd name="T86" fmla="*/ 59 w 253"/>
                  <a:gd name="T87" fmla="*/ 105 h 328"/>
                  <a:gd name="T88" fmla="*/ 72 w 253"/>
                  <a:gd name="T89" fmla="*/ 66 h 328"/>
                  <a:gd name="T90" fmla="*/ 74 w 253"/>
                  <a:gd name="T91" fmla="*/ 36 h 328"/>
                  <a:gd name="T92" fmla="*/ 73 w 253"/>
                  <a:gd name="T93" fmla="*/ 14 h 328"/>
                  <a:gd name="T94" fmla="*/ 70 w 253"/>
                  <a:gd name="T95" fmla="*/ 0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53" h="328">
                    <a:moveTo>
                      <a:pt x="47" y="5"/>
                    </a:moveTo>
                    <a:lnTo>
                      <a:pt x="48" y="11"/>
                    </a:lnTo>
                    <a:lnTo>
                      <a:pt x="50" y="27"/>
                    </a:lnTo>
                    <a:lnTo>
                      <a:pt x="50" y="49"/>
                    </a:lnTo>
                    <a:lnTo>
                      <a:pt x="43" y="78"/>
                    </a:lnTo>
                    <a:lnTo>
                      <a:pt x="27" y="119"/>
                    </a:lnTo>
                    <a:lnTo>
                      <a:pt x="18" y="139"/>
                    </a:lnTo>
                    <a:lnTo>
                      <a:pt x="10" y="161"/>
                    </a:lnTo>
                    <a:lnTo>
                      <a:pt x="4" y="182"/>
                    </a:lnTo>
                    <a:lnTo>
                      <a:pt x="1" y="203"/>
                    </a:lnTo>
                    <a:lnTo>
                      <a:pt x="0" y="223"/>
                    </a:lnTo>
                    <a:lnTo>
                      <a:pt x="0" y="242"/>
                    </a:lnTo>
                    <a:lnTo>
                      <a:pt x="2" y="260"/>
                    </a:lnTo>
                    <a:lnTo>
                      <a:pt x="6" y="278"/>
                    </a:lnTo>
                    <a:lnTo>
                      <a:pt x="9" y="286"/>
                    </a:lnTo>
                    <a:lnTo>
                      <a:pt x="12" y="293"/>
                    </a:lnTo>
                    <a:lnTo>
                      <a:pt x="17" y="298"/>
                    </a:lnTo>
                    <a:lnTo>
                      <a:pt x="21" y="304"/>
                    </a:lnTo>
                    <a:lnTo>
                      <a:pt x="26" y="310"/>
                    </a:lnTo>
                    <a:lnTo>
                      <a:pt x="31" y="314"/>
                    </a:lnTo>
                    <a:lnTo>
                      <a:pt x="36" y="318"/>
                    </a:lnTo>
                    <a:lnTo>
                      <a:pt x="42" y="321"/>
                    </a:lnTo>
                    <a:lnTo>
                      <a:pt x="50" y="325"/>
                    </a:lnTo>
                    <a:lnTo>
                      <a:pt x="58" y="327"/>
                    </a:lnTo>
                    <a:lnTo>
                      <a:pt x="66" y="328"/>
                    </a:lnTo>
                    <a:lnTo>
                      <a:pt x="74" y="328"/>
                    </a:lnTo>
                    <a:lnTo>
                      <a:pt x="81" y="328"/>
                    </a:lnTo>
                    <a:lnTo>
                      <a:pt x="89" y="327"/>
                    </a:lnTo>
                    <a:lnTo>
                      <a:pt x="96" y="325"/>
                    </a:lnTo>
                    <a:lnTo>
                      <a:pt x="103" y="323"/>
                    </a:lnTo>
                    <a:lnTo>
                      <a:pt x="111" y="318"/>
                    </a:lnTo>
                    <a:lnTo>
                      <a:pt x="119" y="311"/>
                    </a:lnTo>
                    <a:lnTo>
                      <a:pt x="126" y="304"/>
                    </a:lnTo>
                    <a:lnTo>
                      <a:pt x="132" y="296"/>
                    </a:lnTo>
                    <a:lnTo>
                      <a:pt x="138" y="286"/>
                    </a:lnTo>
                    <a:lnTo>
                      <a:pt x="143" y="275"/>
                    </a:lnTo>
                    <a:lnTo>
                      <a:pt x="146" y="263"/>
                    </a:lnTo>
                    <a:lnTo>
                      <a:pt x="149" y="250"/>
                    </a:lnTo>
                    <a:lnTo>
                      <a:pt x="155" y="232"/>
                    </a:lnTo>
                    <a:lnTo>
                      <a:pt x="162" y="217"/>
                    </a:lnTo>
                    <a:lnTo>
                      <a:pt x="170" y="206"/>
                    </a:lnTo>
                    <a:lnTo>
                      <a:pt x="181" y="200"/>
                    </a:lnTo>
                    <a:lnTo>
                      <a:pt x="191" y="198"/>
                    </a:lnTo>
                    <a:lnTo>
                      <a:pt x="200" y="199"/>
                    </a:lnTo>
                    <a:lnTo>
                      <a:pt x="211" y="200"/>
                    </a:lnTo>
                    <a:lnTo>
                      <a:pt x="220" y="204"/>
                    </a:lnTo>
                    <a:lnTo>
                      <a:pt x="228" y="207"/>
                    </a:lnTo>
                    <a:lnTo>
                      <a:pt x="234" y="211"/>
                    </a:lnTo>
                    <a:lnTo>
                      <a:pt x="238" y="214"/>
                    </a:lnTo>
                    <a:lnTo>
                      <a:pt x="239" y="215"/>
                    </a:lnTo>
                    <a:lnTo>
                      <a:pt x="253" y="196"/>
                    </a:lnTo>
                    <a:lnTo>
                      <a:pt x="251" y="195"/>
                    </a:lnTo>
                    <a:lnTo>
                      <a:pt x="245" y="190"/>
                    </a:lnTo>
                    <a:lnTo>
                      <a:pt x="237" y="186"/>
                    </a:lnTo>
                    <a:lnTo>
                      <a:pt x="227" y="181"/>
                    </a:lnTo>
                    <a:lnTo>
                      <a:pt x="214" y="177"/>
                    </a:lnTo>
                    <a:lnTo>
                      <a:pt x="200" y="175"/>
                    </a:lnTo>
                    <a:lnTo>
                      <a:pt x="185" y="175"/>
                    </a:lnTo>
                    <a:lnTo>
                      <a:pt x="171" y="179"/>
                    </a:lnTo>
                    <a:lnTo>
                      <a:pt x="163" y="182"/>
                    </a:lnTo>
                    <a:lnTo>
                      <a:pt x="155" y="188"/>
                    </a:lnTo>
                    <a:lnTo>
                      <a:pt x="148" y="194"/>
                    </a:lnTo>
                    <a:lnTo>
                      <a:pt x="143" y="202"/>
                    </a:lnTo>
                    <a:lnTo>
                      <a:pt x="138" y="211"/>
                    </a:lnTo>
                    <a:lnTo>
                      <a:pt x="133" y="221"/>
                    </a:lnTo>
                    <a:lnTo>
                      <a:pt x="130" y="233"/>
                    </a:lnTo>
                    <a:lnTo>
                      <a:pt x="126" y="245"/>
                    </a:lnTo>
                    <a:lnTo>
                      <a:pt x="121" y="265"/>
                    </a:lnTo>
                    <a:lnTo>
                      <a:pt x="114" y="281"/>
                    </a:lnTo>
                    <a:lnTo>
                      <a:pt x="104" y="293"/>
                    </a:lnTo>
                    <a:lnTo>
                      <a:pt x="93" y="301"/>
                    </a:lnTo>
                    <a:lnTo>
                      <a:pt x="87" y="303"/>
                    </a:lnTo>
                    <a:lnTo>
                      <a:pt x="80" y="304"/>
                    </a:lnTo>
                    <a:lnTo>
                      <a:pt x="74" y="304"/>
                    </a:lnTo>
                    <a:lnTo>
                      <a:pt x="70" y="304"/>
                    </a:lnTo>
                    <a:lnTo>
                      <a:pt x="64" y="303"/>
                    </a:lnTo>
                    <a:lnTo>
                      <a:pt x="59" y="302"/>
                    </a:lnTo>
                    <a:lnTo>
                      <a:pt x="56" y="301"/>
                    </a:lnTo>
                    <a:lnTo>
                      <a:pt x="53" y="299"/>
                    </a:lnTo>
                    <a:lnTo>
                      <a:pt x="46" y="295"/>
                    </a:lnTo>
                    <a:lnTo>
                      <a:pt x="39" y="288"/>
                    </a:lnTo>
                    <a:lnTo>
                      <a:pt x="34" y="280"/>
                    </a:lnTo>
                    <a:lnTo>
                      <a:pt x="30" y="270"/>
                    </a:lnTo>
                    <a:lnTo>
                      <a:pt x="24" y="240"/>
                    </a:lnTo>
                    <a:lnTo>
                      <a:pt x="25" y="204"/>
                    </a:lnTo>
                    <a:lnTo>
                      <a:pt x="33" y="167"/>
                    </a:lnTo>
                    <a:lnTo>
                      <a:pt x="48" y="129"/>
                    </a:lnTo>
                    <a:lnTo>
                      <a:pt x="59" y="105"/>
                    </a:lnTo>
                    <a:lnTo>
                      <a:pt x="66" y="84"/>
                    </a:lnTo>
                    <a:lnTo>
                      <a:pt x="72" y="66"/>
                    </a:lnTo>
                    <a:lnTo>
                      <a:pt x="74" y="50"/>
                    </a:lnTo>
                    <a:lnTo>
                      <a:pt x="74" y="36"/>
                    </a:lnTo>
                    <a:lnTo>
                      <a:pt x="74" y="24"/>
                    </a:lnTo>
                    <a:lnTo>
                      <a:pt x="73" y="14"/>
                    </a:lnTo>
                    <a:lnTo>
                      <a:pt x="71" y="6"/>
                    </a:lnTo>
                    <a:lnTo>
                      <a:pt x="70" y="0"/>
                    </a:lnTo>
                    <a:lnTo>
                      <a:pt x="47"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20"/>
              <p:cNvSpPr>
                <a:spLocks/>
              </p:cNvSpPr>
              <p:nvPr/>
            </p:nvSpPr>
            <p:spPr bwMode="auto">
              <a:xfrm>
                <a:off x="4507929" y="5482655"/>
                <a:ext cx="88900" cy="112713"/>
              </a:xfrm>
              <a:custGeom>
                <a:avLst/>
                <a:gdLst>
                  <a:gd name="T0" fmla="*/ 96 w 112"/>
                  <a:gd name="T1" fmla="*/ 0 h 142"/>
                  <a:gd name="T2" fmla="*/ 0 w 112"/>
                  <a:gd name="T3" fmla="*/ 0 h 142"/>
                  <a:gd name="T4" fmla="*/ 0 w 112"/>
                  <a:gd name="T5" fmla="*/ 142 h 142"/>
                  <a:gd name="T6" fmla="*/ 112 w 112"/>
                  <a:gd name="T7" fmla="*/ 142 h 142"/>
                  <a:gd name="T8" fmla="*/ 112 w 112"/>
                  <a:gd name="T9" fmla="*/ 0 h 142"/>
                  <a:gd name="T10" fmla="*/ 96 w 112"/>
                  <a:gd name="T11" fmla="*/ 0 h 142"/>
                </a:gdLst>
                <a:ahLst/>
                <a:cxnLst>
                  <a:cxn ang="0">
                    <a:pos x="T0" y="T1"/>
                  </a:cxn>
                  <a:cxn ang="0">
                    <a:pos x="T2" y="T3"/>
                  </a:cxn>
                  <a:cxn ang="0">
                    <a:pos x="T4" y="T5"/>
                  </a:cxn>
                  <a:cxn ang="0">
                    <a:pos x="T6" y="T7"/>
                  </a:cxn>
                  <a:cxn ang="0">
                    <a:pos x="T8" y="T9"/>
                  </a:cxn>
                  <a:cxn ang="0">
                    <a:pos x="T10" y="T11"/>
                  </a:cxn>
                </a:cxnLst>
                <a:rect l="0" t="0" r="r" b="b"/>
                <a:pathLst>
                  <a:path w="112" h="142">
                    <a:moveTo>
                      <a:pt x="96" y="0"/>
                    </a:moveTo>
                    <a:lnTo>
                      <a:pt x="0" y="0"/>
                    </a:lnTo>
                    <a:lnTo>
                      <a:pt x="0" y="142"/>
                    </a:lnTo>
                    <a:lnTo>
                      <a:pt x="112" y="142"/>
                    </a:lnTo>
                    <a:lnTo>
                      <a:pt x="112" y="0"/>
                    </a:lnTo>
                    <a:lnTo>
                      <a:pt x="9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21"/>
              <p:cNvSpPr>
                <a:spLocks/>
              </p:cNvSpPr>
              <p:nvPr/>
            </p:nvSpPr>
            <p:spPr bwMode="auto">
              <a:xfrm>
                <a:off x="4534917" y="5508055"/>
                <a:ext cx="36513" cy="61913"/>
              </a:xfrm>
              <a:custGeom>
                <a:avLst/>
                <a:gdLst>
                  <a:gd name="T0" fmla="*/ 47 w 47"/>
                  <a:gd name="T1" fmla="*/ 0 h 77"/>
                  <a:gd name="T2" fmla="*/ 47 w 47"/>
                  <a:gd name="T3" fmla="*/ 17 h 77"/>
                  <a:gd name="T4" fmla="*/ 47 w 47"/>
                  <a:gd name="T5" fmla="*/ 38 h 77"/>
                  <a:gd name="T6" fmla="*/ 47 w 47"/>
                  <a:gd name="T7" fmla="*/ 59 h 77"/>
                  <a:gd name="T8" fmla="*/ 47 w 47"/>
                  <a:gd name="T9" fmla="*/ 77 h 77"/>
                  <a:gd name="T10" fmla="*/ 42 w 47"/>
                  <a:gd name="T11" fmla="*/ 77 h 77"/>
                  <a:gd name="T12" fmla="*/ 36 w 47"/>
                  <a:gd name="T13" fmla="*/ 77 h 77"/>
                  <a:gd name="T14" fmla="*/ 30 w 47"/>
                  <a:gd name="T15" fmla="*/ 77 h 77"/>
                  <a:gd name="T16" fmla="*/ 24 w 47"/>
                  <a:gd name="T17" fmla="*/ 77 h 77"/>
                  <a:gd name="T18" fmla="*/ 17 w 47"/>
                  <a:gd name="T19" fmla="*/ 77 h 77"/>
                  <a:gd name="T20" fmla="*/ 12 w 47"/>
                  <a:gd name="T21" fmla="*/ 77 h 77"/>
                  <a:gd name="T22" fmla="*/ 6 w 47"/>
                  <a:gd name="T23" fmla="*/ 77 h 77"/>
                  <a:gd name="T24" fmla="*/ 0 w 47"/>
                  <a:gd name="T25" fmla="*/ 77 h 77"/>
                  <a:gd name="T26" fmla="*/ 0 w 47"/>
                  <a:gd name="T27" fmla="*/ 59 h 77"/>
                  <a:gd name="T28" fmla="*/ 0 w 47"/>
                  <a:gd name="T29" fmla="*/ 38 h 77"/>
                  <a:gd name="T30" fmla="*/ 0 w 47"/>
                  <a:gd name="T31" fmla="*/ 17 h 77"/>
                  <a:gd name="T32" fmla="*/ 0 w 47"/>
                  <a:gd name="T33" fmla="*/ 0 h 77"/>
                  <a:gd name="T34" fmla="*/ 6 w 47"/>
                  <a:gd name="T35" fmla="*/ 0 h 77"/>
                  <a:gd name="T36" fmla="*/ 12 w 47"/>
                  <a:gd name="T37" fmla="*/ 0 h 77"/>
                  <a:gd name="T38" fmla="*/ 17 w 47"/>
                  <a:gd name="T39" fmla="*/ 0 h 77"/>
                  <a:gd name="T40" fmla="*/ 24 w 47"/>
                  <a:gd name="T41" fmla="*/ 0 h 77"/>
                  <a:gd name="T42" fmla="*/ 30 w 47"/>
                  <a:gd name="T43" fmla="*/ 0 h 77"/>
                  <a:gd name="T44" fmla="*/ 36 w 47"/>
                  <a:gd name="T45" fmla="*/ 0 h 77"/>
                  <a:gd name="T46" fmla="*/ 42 w 47"/>
                  <a:gd name="T47" fmla="*/ 0 h 77"/>
                  <a:gd name="T48" fmla="*/ 47 w 47"/>
                  <a:gd name="T49"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7" h="77">
                    <a:moveTo>
                      <a:pt x="47" y="0"/>
                    </a:moveTo>
                    <a:lnTo>
                      <a:pt x="47" y="17"/>
                    </a:lnTo>
                    <a:lnTo>
                      <a:pt x="47" y="38"/>
                    </a:lnTo>
                    <a:lnTo>
                      <a:pt x="47" y="59"/>
                    </a:lnTo>
                    <a:lnTo>
                      <a:pt x="47" y="77"/>
                    </a:lnTo>
                    <a:lnTo>
                      <a:pt x="42" y="77"/>
                    </a:lnTo>
                    <a:lnTo>
                      <a:pt x="36" y="77"/>
                    </a:lnTo>
                    <a:lnTo>
                      <a:pt x="30" y="77"/>
                    </a:lnTo>
                    <a:lnTo>
                      <a:pt x="24" y="77"/>
                    </a:lnTo>
                    <a:lnTo>
                      <a:pt x="17" y="77"/>
                    </a:lnTo>
                    <a:lnTo>
                      <a:pt x="12" y="77"/>
                    </a:lnTo>
                    <a:lnTo>
                      <a:pt x="6" y="77"/>
                    </a:lnTo>
                    <a:lnTo>
                      <a:pt x="0" y="77"/>
                    </a:lnTo>
                    <a:lnTo>
                      <a:pt x="0" y="59"/>
                    </a:lnTo>
                    <a:lnTo>
                      <a:pt x="0" y="38"/>
                    </a:lnTo>
                    <a:lnTo>
                      <a:pt x="0" y="17"/>
                    </a:lnTo>
                    <a:lnTo>
                      <a:pt x="0" y="0"/>
                    </a:lnTo>
                    <a:lnTo>
                      <a:pt x="6" y="0"/>
                    </a:lnTo>
                    <a:lnTo>
                      <a:pt x="12" y="0"/>
                    </a:lnTo>
                    <a:lnTo>
                      <a:pt x="17" y="0"/>
                    </a:lnTo>
                    <a:lnTo>
                      <a:pt x="24" y="0"/>
                    </a:lnTo>
                    <a:lnTo>
                      <a:pt x="30" y="0"/>
                    </a:lnTo>
                    <a:lnTo>
                      <a:pt x="36" y="0"/>
                    </a:lnTo>
                    <a:lnTo>
                      <a:pt x="42" y="0"/>
                    </a:lnTo>
                    <a:lnTo>
                      <a:pt x="47" y="0"/>
                    </a:lnTo>
                    <a:close/>
                  </a:path>
                </a:pathLst>
              </a:custGeom>
              <a:solidFill>
                <a:srgbClr val="002060"/>
              </a:solidFill>
              <a:ln>
                <a:noFill/>
              </a:ln>
            </p:spPr>
            <p:txBody>
              <a:bodyPr vert="horz" wrap="square" lIns="91440" tIns="45720" rIns="91440" bIns="45720" numCol="1" anchor="t" anchorCtr="0" compatLnSpc="1">
                <a:prstTxWarp prst="textNoShape">
                  <a:avLst/>
                </a:prstTxWarp>
              </a:bodyPr>
              <a:lstStyle/>
              <a:p>
                <a:endParaRPr lang="en-US"/>
              </a:p>
            </p:txBody>
          </p:sp>
          <p:sp>
            <p:nvSpPr>
              <p:cNvPr id="173" name="Freeform 22"/>
              <p:cNvSpPr>
                <a:spLocks/>
              </p:cNvSpPr>
              <p:nvPr/>
            </p:nvSpPr>
            <p:spPr bwMode="auto">
              <a:xfrm>
                <a:off x="4504754" y="5387405"/>
                <a:ext cx="80963" cy="107950"/>
              </a:xfrm>
              <a:custGeom>
                <a:avLst/>
                <a:gdLst>
                  <a:gd name="T0" fmla="*/ 0 w 103"/>
                  <a:gd name="T1" fmla="*/ 2 h 136"/>
                  <a:gd name="T2" fmla="*/ 8 w 103"/>
                  <a:gd name="T3" fmla="*/ 34 h 136"/>
                  <a:gd name="T4" fmla="*/ 9 w 103"/>
                  <a:gd name="T5" fmla="*/ 34 h 136"/>
                  <a:gd name="T6" fmla="*/ 13 w 103"/>
                  <a:gd name="T7" fmla="*/ 33 h 136"/>
                  <a:gd name="T8" fmla="*/ 16 w 103"/>
                  <a:gd name="T9" fmla="*/ 33 h 136"/>
                  <a:gd name="T10" fmla="*/ 22 w 103"/>
                  <a:gd name="T11" fmla="*/ 33 h 136"/>
                  <a:gd name="T12" fmla="*/ 28 w 103"/>
                  <a:gd name="T13" fmla="*/ 33 h 136"/>
                  <a:gd name="T14" fmla="*/ 34 w 103"/>
                  <a:gd name="T15" fmla="*/ 35 h 136"/>
                  <a:gd name="T16" fmla="*/ 40 w 103"/>
                  <a:gd name="T17" fmla="*/ 38 h 136"/>
                  <a:gd name="T18" fmla="*/ 46 w 103"/>
                  <a:gd name="T19" fmla="*/ 43 h 136"/>
                  <a:gd name="T20" fmla="*/ 58 w 103"/>
                  <a:gd name="T21" fmla="*/ 57 h 136"/>
                  <a:gd name="T22" fmla="*/ 66 w 103"/>
                  <a:gd name="T23" fmla="*/ 78 h 136"/>
                  <a:gd name="T24" fmla="*/ 69 w 103"/>
                  <a:gd name="T25" fmla="*/ 103 h 136"/>
                  <a:gd name="T26" fmla="*/ 69 w 103"/>
                  <a:gd name="T27" fmla="*/ 134 h 136"/>
                  <a:gd name="T28" fmla="*/ 102 w 103"/>
                  <a:gd name="T29" fmla="*/ 136 h 136"/>
                  <a:gd name="T30" fmla="*/ 103 w 103"/>
                  <a:gd name="T31" fmla="*/ 116 h 136"/>
                  <a:gd name="T32" fmla="*/ 102 w 103"/>
                  <a:gd name="T33" fmla="*/ 97 h 136"/>
                  <a:gd name="T34" fmla="*/ 99 w 103"/>
                  <a:gd name="T35" fmla="*/ 80 h 136"/>
                  <a:gd name="T36" fmla="*/ 96 w 103"/>
                  <a:gd name="T37" fmla="*/ 65 h 136"/>
                  <a:gd name="T38" fmla="*/ 90 w 103"/>
                  <a:gd name="T39" fmla="*/ 50 h 136"/>
                  <a:gd name="T40" fmla="*/ 84 w 103"/>
                  <a:gd name="T41" fmla="*/ 38 h 136"/>
                  <a:gd name="T42" fmla="*/ 76 w 103"/>
                  <a:gd name="T43" fmla="*/ 27 h 136"/>
                  <a:gd name="T44" fmla="*/ 67 w 103"/>
                  <a:gd name="T45" fmla="*/ 18 h 136"/>
                  <a:gd name="T46" fmla="*/ 55 w 103"/>
                  <a:gd name="T47" fmla="*/ 10 h 136"/>
                  <a:gd name="T48" fmla="*/ 45 w 103"/>
                  <a:gd name="T49" fmla="*/ 5 h 136"/>
                  <a:gd name="T50" fmla="*/ 34 w 103"/>
                  <a:gd name="T51" fmla="*/ 2 h 136"/>
                  <a:gd name="T52" fmla="*/ 23 w 103"/>
                  <a:gd name="T53" fmla="*/ 0 h 136"/>
                  <a:gd name="T54" fmla="*/ 15 w 103"/>
                  <a:gd name="T55" fmla="*/ 0 h 136"/>
                  <a:gd name="T56" fmla="*/ 7 w 103"/>
                  <a:gd name="T57" fmla="*/ 0 h 136"/>
                  <a:gd name="T58" fmla="*/ 2 w 103"/>
                  <a:gd name="T59" fmla="*/ 2 h 136"/>
                  <a:gd name="T60" fmla="*/ 0 w 103"/>
                  <a:gd name="T61" fmla="*/ 2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3" h="136">
                    <a:moveTo>
                      <a:pt x="0" y="2"/>
                    </a:moveTo>
                    <a:lnTo>
                      <a:pt x="8" y="34"/>
                    </a:lnTo>
                    <a:lnTo>
                      <a:pt x="9" y="34"/>
                    </a:lnTo>
                    <a:lnTo>
                      <a:pt x="13" y="33"/>
                    </a:lnTo>
                    <a:lnTo>
                      <a:pt x="16" y="33"/>
                    </a:lnTo>
                    <a:lnTo>
                      <a:pt x="22" y="33"/>
                    </a:lnTo>
                    <a:lnTo>
                      <a:pt x="28" y="33"/>
                    </a:lnTo>
                    <a:lnTo>
                      <a:pt x="34" y="35"/>
                    </a:lnTo>
                    <a:lnTo>
                      <a:pt x="40" y="38"/>
                    </a:lnTo>
                    <a:lnTo>
                      <a:pt x="46" y="43"/>
                    </a:lnTo>
                    <a:lnTo>
                      <a:pt x="58" y="57"/>
                    </a:lnTo>
                    <a:lnTo>
                      <a:pt x="66" y="78"/>
                    </a:lnTo>
                    <a:lnTo>
                      <a:pt x="69" y="103"/>
                    </a:lnTo>
                    <a:lnTo>
                      <a:pt x="69" y="134"/>
                    </a:lnTo>
                    <a:lnTo>
                      <a:pt x="102" y="136"/>
                    </a:lnTo>
                    <a:lnTo>
                      <a:pt x="103" y="116"/>
                    </a:lnTo>
                    <a:lnTo>
                      <a:pt x="102" y="97"/>
                    </a:lnTo>
                    <a:lnTo>
                      <a:pt x="99" y="80"/>
                    </a:lnTo>
                    <a:lnTo>
                      <a:pt x="96" y="65"/>
                    </a:lnTo>
                    <a:lnTo>
                      <a:pt x="90" y="50"/>
                    </a:lnTo>
                    <a:lnTo>
                      <a:pt x="84" y="38"/>
                    </a:lnTo>
                    <a:lnTo>
                      <a:pt x="76" y="27"/>
                    </a:lnTo>
                    <a:lnTo>
                      <a:pt x="67" y="18"/>
                    </a:lnTo>
                    <a:lnTo>
                      <a:pt x="55" y="10"/>
                    </a:lnTo>
                    <a:lnTo>
                      <a:pt x="45" y="5"/>
                    </a:lnTo>
                    <a:lnTo>
                      <a:pt x="34" y="2"/>
                    </a:lnTo>
                    <a:lnTo>
                      <a:pt x="23" y="0"/>
                    </a:lnTo>
                    <a:lnTo>
                      <a:pt x="15" y="0"/>
                    </a:lnTo>
                    <a:lnTo>
                      <a:pt x="7" y="0"/>
                    </a:lnTo>
                    <a:lnTo>
                      <a:pt x="2" y="2"/>
                    </a:lnTo>
                    <a:lnTo>
                      <a:pt x="0"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76" name="Grupo 175"/>
            <p:cNvGrpSpPr/>
            <p:nvPr/>
          </p:nvGrpSpPr>
          <p:grpSpPr>
            <a:xfrm flipH="1">
              <a:off x="7668344" y="3399712"/>
              <a:ext cx="484213" cy="893464"/>
              <a:chOff x="3967163" y="4995863"/>
              <a:chExt cx="201613" cy="457200"/>
            </a:xfrm>
          </p:grpSpPr>
          <p:sp>
            <p:nvSpPr>
              <p:cNvPr id="177" name="Freeform 19"/>
              <p:cNvSpPr>
                <a:spLocks/>
              </p:cNvSpPr>
              <p:nvPr/>
            </p:nvSpPr>
            <p:spPr bwMode="auto">
              <a:xfrm>
                <a:off x="3967163" y="5192713"/>
                <a:ext cx="201613" cy="260350"/>
              </a:xfrm>
              <a:custGeom>
                <a:avLst/>
                <a:gdLst>
                  <a:gd name="T0" fmla="*/ 48 w 253"/>
                  <a:gd name="T1" fmla="*/ 11 h 328"/>
                  <a:gd name="T2" fmla="*/ 50 w 253"/>
                  <a:gd name="T3" fmla="*/ 49 h 328"/>
                  <a:gd name="T4" fmla="*/ 27 w 253"/>
                  <a:gd name="T5" fmla="*/ 119 h 328"/>
                  <a:gd name="T6" fmla="*/ 10 w 253"/>
                  <a:gd name="T7" fmla="*/ 161 h 328"/>
                  <a:gd name="T8" fmla="*/ 1 w 253"/>
                  <a:gd name="T9" fmla="*/ 203 h 328"/>
                  <a:gd name="T10" fmla="*/ 0 w 253"/>
                  <a:gd name="T11" fmla="*/ 242 h 328"/>
                  <a:gd name="T12" fmla="*/ 6 w 253"/>
                  <a:gd name="T13" fmla="*/ 278 h 328"/>
                  <a:gd name="T14" fmla="*/ 12 w 253"/>
                  <a:gd name="T15" fmla="*/ 293 h 328"/>
                  <a:gd name="T16" fmla="*/ 21 w 253"/>
                  <a:gd name="T17" fmla="*/ 304 h 328"/>
                  <a:gd name="T18" fmla="*/ 31 w 253"/>
                  <a:gd name="T19" fmla="*/ 314 h 328"/>
                  <a:gd name="T20" fmla="*/ 42 w 253"/>
                  <a:gd name="T21" fmla="*/ 321 h 328"/>
                  <a:gd name="T22" fmla="*/ 58 w 253"/>
                  <a:gd name="T23" fmla="*/ 327 h 328"/>
                  <a:gd name="T24" fmla="*/ 74 w 253"/>
                  <a:gd name="T25" fmla="*/ 328 h 328"/>
                  <a:gd name="T26" fmla="*/ 89 w 253"/>
                  <a:gd name="T27" fmla="*/ 327 h 328"/>
                  <a:gd name="T28" fmla="*/ 103 w 253"/>
                  <a:gd name="T29" fmla="*/ 323 h 328"/>
                  <a:gd name="T30" fmla="*/ 119 w 253"/>
                  <a:gd name="T31" fmla="*/ 311 h 328"/>
                  <a:gd name="T32" fmla="*/ 132 w 253"/>
                  <a:gd name="T33" fmla="*/ 296 h 328"/>
                  <a:gd name="T34" fmla="*/ 143 w 253"/>
                  <a:gd name="T35" fmla="*/ 275 h 328"/>
                  <a:gd name="T36" fmla="*/ 149 w 253"/>
                  <a:gd name="T37" fmla="*/ 250 h 328"/>
                  <a:gd name="T38" fmla="*/ 162 w 253"/>
                  <a:gd name="T39" fmla="*/ 217 h 328"/>
                  <a:gd name="T40" fmla="*/ 181 w 253"/>
                  <a:gd name="T41" fmla="*/ 200 h 328"/>
                  <a:gd name="T42" fmla="*/ 200 w 253"/>
                  <a:gd name="T43" fmla="*/ 199 h 328"/>
                  <a:gd name="T44" fmla="*/ 220 w 253"/>
                  <a:gd name="T45" fmla="*/ 204 h 328"/>
                  <a:gd name="T46" fmla="*/ 234 w 253"/>
                  <a:gd name="T47" fmla="*/ 211 h 328"/>
                  <a:gd name="T48" fmla="*/ 239 w 253"/>
                  <a:gd name="T49" fmla="*/ 215 h 328"/>
                  <a:gd name="T50" fmla="*/ 251 w 253"/>
                  <a:gd name="T51" fmla="*/ 195 h 328"/>
                  <a:gd name="T52" fmla="*/ 237 w 253"/>
                  <a:gd name="T53" fmla="*/ 186 h 328"/>
                  <a:gd name="T54" fmla="*/ 214 w 253"/>
                  <a:gd name="T55" fmla="*/ 177 h 328"/>
                  <a:gd name="T56" fmla="*/ 185 w 253"/>
                  <a:gd name="T57" fmla="*/ 175 h 328"/>
                  <a:gd name="T58" fmla="*/ 163 w 253"/>
                  <a:gd name="T59" fmla="*/ 182 h 328"/>
                  <a:gd name="T60" fmla="*/ 148 w 253"/>
                  <a:gd name="T61" fmla="*/ 194 h 328"/>
                  <a:gd name="T62" fmla="*/ 138 w 253"/>
                  <a:gd name="T63" fmla="*/ 211 h 328"/>
                  <a:gd name="T64" fmla="*/ 130 w 253"/>
                  <a:gd name="T65" fmla="*/ 233 h 328"/>
                  <a:gd name="T66" fmla="*/ 121 w 253"/>
                  <a:gd name="T67" fmla="*/ 265 h 328"/>
                  <a:gd name="T68" fmla="*/ 104 w 253"/>
                  <a:gd name="T69" fmla="*/ 293 h 328"/>
                  <a:gd name="T70" fmla="*/ 87 w 253"/>
                  <a:gd name="T71" fmla="*/ 303 h 328"/>
                  <a:gd name="T72" fmla="*/ 74 w 253"/>
                  <a:gd name="T73" fmla="*/ 304 h 328"/>
                  <a:gd name="T74" fmla="*/ 64 w 253"/>
                  <a:gd name="T75" fmla="*/ 303 h 328"/>
                  <a:gd name="T76" fmla="*/ 56 w 253"/>
                  <a:gd name="T77" fmla="*/ 301 h 328"/>
                  <a:gd name="T78" fmla="*/ 46 w 253"/>
                  <a:gd name="T79" fmla="*/ 295 h 328"/>
                  <a:gd name="T80" fmla="*/ 34 w 253"/>
                  <a:gd name="T81" fmla="*/ 280 h 328"/>
                  <a:gd name="T82" fmla="*/ 24 w 253"/>
                  <a:gd name="T83" fmla="*/ 240 h 328"/>
                  <a:gd name="T84" fmla="*/ 33 w 253"/>
                  <a:gd name="T85" fmla="*/ 167 h 328"/>
                  <a:gd name="T86" fmla="*/ 59 w 253"/>
                  <a:gd name="T87" fmla="*/ 105 h 328"/>
                  <a:gd name="T88" fmla="*/ 72 w 253"/>
                  <a:gd name="T89" fmla="*/ 66 h 328"/>
                  <a:gd name="T90" fmla="*/ 74 w 253"/>
                  <a:gd name="T91" fmla="*/ 36 h 328"/>
                  <a:gd name="T92" fmla="*/ 73 w 253"/>
                  <a:gd name="T93" fmla="*/ 14 h 328"/>
                  <a:gd name="T94" fmla="*/ 70 w 253"/>
                  <a:gd name="T95" fmla="*/ 0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53" h="328">
                    <a:moveTo>
                      <a:pt x="47" y="5"/>
                    </a:moveTo>
                    <a:lnTo>
                      <a:pt x="48" y="11"/>
                    </a:lnTo>
                    <a:lnTo>
                      <a:pt x="50" y="27"/>
                    </a:lnTo>
                    <a:lnTo>
                      <a:pt x="50" y="49"/>
                    </a:lnTo>
                    <a:lnTo>
                      <a:pt x="43" y="78"/>
                    </a:lnTo>
                    <a:lnTo>
                      <a:pt x="27" y="119"/>
                    </a:lnTo>
                    <a:lnTo>
                      <a:pt x="18" y="139"/>
                    </a:lnTo>
                    <a:lnTo>
                      <a:pt x="10" y="161"/>
                    </a:lnTo>
                    <a:lnTo>
                      <a:pt x="4" y="182"/>
                    </a:lnTo>
                    <a:lnTo>
                      <a:pt x="1" y="203"/>
                    </a:lnTo>
                    <a:lnTo>
                      <a:pt x="0" y="223"/>
                    </a:lnTo>
                    <a:lnTo>
                      <a:pt x="0" y="242"/>
                    </a:lnTo>
                    <a:lnTo>
                      <a:pt x="2" y="260"/>
                    </a:lnTo>
                    <a:lnTo>
                      <a:pt x="6" y="278"/>
                    </a:lnTo>
                    <a:lnTo>
                      <a:pt x="9" y="286"/>
                    </a:lnTo>
                    <a:lnTo>
                      <a:pt x="12" y="293"/>
                    </a:lnTo>
                    <a:lnTo>
                      <a:pt x="17" y="298"/>
                    </a:lnTo>
                    <a:lnTo>
                      <a:pt x="21" y="304"/>
                    </a:lnTo>
                    <a:lnTo>
                      <a:pt x="26" y="310"/>
                    </a:lnTo>
                    <a:lnTo>
                      <a:pt x="31" y="314"/>
                    </a:lnTo>
                    <a:lnTo>
                      <a:pt x="36" y="318"/>
                    </a:lnTo>
                    <a:lnTo>
                      <a:pt x="42" y="321"/>
                    </a:lnTo>
                    <a:lnTo>
                      <a:pt x="50" y="325"/>
                    </a:lnTo>
                    <a:lnTo>
                      <a:pt x="58" y="327"/>
                    </a:lnTo>
                    <a:lnTo>
                      <a:pt x="66" y="328"/>
                    </a:lnTo>
                    <a:lnTo>
                      <a:pt x="74" y="328"/>
                    </a:lnTo>
                    <a:lnTo>
                      <a:pt x="81" y="328"/>
                    </a:lnTo>
                    <a:lnTo>
                      <a:pt x="89" y="327"/>
                    </a:lnTo>
                    <a:lnTo>
                      <a:pt x="96" y="325"/>
                    </a:lnTo>
                    <a:lnTo>
                      <a:pt x="103" y="323"/>
                    </a:lnTo>
                    <a:lnTo>
                      <a:pt x="111" y="318"/>
                    </a:lnTo>
                    <a:lnTo>
                      <a:pt x="119" y="311"/>
                    </a:lnTo>
                    <a:lnTo>
                      <a:pt x="126" y="304"/>
                    </a:lnTo>
                    <a:lnTo>
                      <a:pt x="132" y="296"/>
                    </a:lnTo>
                    <a:lnTo>
                      <a:pt x="138" y="286"/>
                    </a:lnTo>
                    <a:lnTo>
                      <a:pt x="143" y="275"/>
                    </a:lnTo>
                    <a:lnTo>
                      <a:pt x="146" y="263"/>
                    </a:lnTo>
                    <a:lnTo>
                      <a:pt x="149" y="250"/>
                    </a:lnTo>
                    <a:lnTo>
                      <a:pt x="155" y="232"/>
                    </a:lnTo>
                    <a:lnTo>
                      <a:pt x="162" y="217"/>
                    </a:lnTo>
                    <a:lnTo>
                      <a:pt x="170" y="206"/>
                    </a:lnTo>
                    <a:lnTo>
                      <a:pt x="181" y="200"/>
                    </a:lnTo>
                    <a:lnTo>
                      <a:pt x="191" y="198"/>
                    </a:lnTo>
                    <a:lnTo>
                      <a:pt x="200" y="199"/>
                    </a:lnTo>
                    <a:lnTo>
                      <a:pt x="211" y="200"/>
                    </a:lnTo>
                    <a:lnTo>
                      <a:pt x="220" y="204"/>
                    </a:lnTo>
                    <a:lnTo>
                      <a:pt x="228" y="207"/>
                    </a:lnTo>
                    <a:lnTo>
                      <a:pt x="234" y="211"/>
                    </a:lnTo>
                    <a:lnTo>
                      <a:pt x="238" y="214"/>
                    </a:lnTo>
                    <a:lnTo>
                      <a:pt x="239" y="215"/>
                    </a:lnTo>
                    <a:lnTo>
                      <a:pt x="253" y="196"/>
                    </a:lnTo>
                    <a:lnTo>
                      <a:pt x="251" y="195"/>
                    </a:lnTo>
                    <a:lnTo>
                      <a:pt x="245" y="190"/>
                    </a:lnTo>
                    <a:lnTo>
                      <a:pt x="237" y="186"/>
                    </a:lnTo>
                    <a:lnTo>
                      <a:pt x="227" y="181"/>
                    </a:lnTo>
                    <a:lnTo>
                      <a:pt x="214" y="177"/>
                    </a:lnTo>
                    <a:lnTo>
                      <a:pt x="200" y="175"/>
                    </a:lnTo>
                    <a:lnTo>
                      <a:pt x="185" y="175"/>
                    </a:lnTo>
                    <a:lnTo>
                      <a:pt x="171" y="179"/>
                    </a:lnTo>
                    <a:lnTo>
                      <a:pt x="163" y="182"/>
                    </a:lnTo>
                    <a:lnTo>
                      <a:pt x="155" y="188"/>
                    </a:lnTo>
                    <a:lnTo>
                      <a:pt x="148" y="194"/>
                    </a:lnTo>
                    <a:lnTo>
                      <a:pt x="143" y="202"/>
                    </a:lnTo>
                    <a:lnTo>
                      <a:pt x="138" y="211"/>
                    </a:lnTo>
                    <a:lnTo>
                      <a:pt x="133" y="221"/>
                    </a:lnTo>
                    <a:lnTo>
                      <a:pt x="130" y="233"/>
                    </a:lnTo>
                    <a:lnTo>
                      <a:pt x="126" y="245"/>
                    </a:lnTo>
                    <a:lnTo>
                      <a:pt x="121" y="265"/>
                    </a:lnTo>
                    <a:lnTo>
                      <a:pt x="114" y="281"/>
                    </a:lnTo>
                    <a:lnTo>
                      <a:pt x="104" y="293"/>
                    </a:lnTo>
                    <a:lnTo>
                      <a:pt x="93" y="301"/>
                    </a:lnTo>
                    <a:lnTo>
                      <a:pt x="87" y="303"/>
                    </a:lnTo>
                    <a:lnTo>
                      <a:pt x="80" y="304"/>
                    </a:lnTo>
                    <a:lnTo>
                      <a:pt x="74" y="304"/>
                    </a:lnTo>
                    <a:lnTo>
                      <a:pt x="70" y="304"/>
                    </a:lnTo>
                    <a:lnTo>
                      <a:pt x="64" y="303"/>
                    </a:lnTo>
                    <a:lnTo>
                      <a:pt x="59" y="302"/>
                    </a:lnTo>
                    <a:lnTo>
                      <a:pt x="56" y="301"/>
                    </a:lnTo>
                    <a:lnTo>
                      <a:pt x="53" y="299"/>
                    </a:lnTo>
                    <a:lnTo>
                      <a:pt x="46" y="295"/>
                    </a:lnTo>
                    <a:lnTo>
                      <a:pt x="39" y="288"/>
                    </a:lnTo>
                    <a:lnTo>
                      <a:pt x="34" y="280"/>
                    </a:lnTo>
                    <a:lnTo>
                      <a:pt x="30" y="270"/>
                    </a:lnTo>
                    <a:lnTo>
                      <a:pt x="24" y="240"/>
                    </a:lnTo>
                    <a:lnTo>
                      <a:pt x="25" y="204"/>
                    </a:lnTo>
                    <a:lnTo>
                      <a:pt x="33" y="167"/>
                    </a:lnTo>
                    <a:lnTo>
                      <a:pt x="48" y="129"/>
                    </a:lnTo>
                    <a:lnTo>
                      <a:pt x="59" y="105"/>
                    </a:lnTo>
                    <a:lnTo>
                      <a:pt x="66" y="84"/>
                    </a:lnTo>
                    <a:lnTo>
                      <a:pt x="72" y="66"/>
                    </a:lnTo>
                    <a:lnTo>
                      <a:pt x="74" y="50"/>
                    </a:lnTo>
                    <a:lnTo>
                      <a:pt x="74" y="36"/>
                    </a:lnTo>
                    <a:lnTo>
                      <a:pt x="74" y="24"/>
                    </a:lnTo>
                    <a:lnTo>
                      <a:pt x="73" y="14"/>
                    </a:lnTo>
                    <a:lnTo>
                      <a:pt x="71" y="6"/>
                    </a:lnTo>
                    <a:lnTo>
                      <a:pt x="70" y="0"/>
                    </a:lnTo>
                    <a:lnTo>
                      <a:pt x="47"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20"/>
              <p:cNvSpPr>
                <a:spLocks/>
              </p:cNvSpPr>
              <p:nvPr/>
            </p:nvSpPr>
            <p:spPr bwMode="auto">
              <a:xfrm>
                <a:off x="3975100" y="5091113"/>
                <a:ext cx="88900" cy="112713"/>
              </a:xfrm>
              <a:custGeom>
                <a:avLst/>
                <a:gdLst>
                  <a:gd name="T0" fmla="*/ 96 w 112"/>
                  <a:gd name="T1" fmla="*/ 0 h 142"/>
                  <a:gd name="T2" fmla="*/ 0 w 112"/>
                  <a:gd name="T3" fmla="*/ 0 h 142"/>
                  <a:gd name="T4" fmla="*/ 0 w 112"/>
                  <a:gd name="T5" fmla="*/ 142 h 142"/>
                  <a:gd name="T6" fmla="*/ 112 w 112"/>
                  <a:gd name="T7" fmla="*/ 142 h 142"/>
                  <a:gd name="T8" fmla="*/ 112 w 112"/>
                  <a:gd name="T9" fmla="*/ 0 h 142"/>
                  <a:gd name="T10" fmla="*/ 96 w 112"/>
                  <a:gd name="T11" fmla="*/ 0 h 142"/>
                </a:gdLst>
                <a:ahLst/>
                <a:cxnLst>
                  <a:cxn ang="0">
                    <a:pos x="T0" y="T1"/>
                  </a:cxn>
                  <a:cxn ang="0">
                    <a:pos x="T2" y="T3"/>
                  </a:cxn>
                  <a:cxn ang="0">
                    <a:pos x="T4" y="T5"/>
                  </a:cxn>
                  <a:cxn ang="0">
                    <a:pos x="T6" y="T7"/>
                  </a:cxn>
                  <a:cxn ang="0">
                    <a:pos x="T8" y="T9"/>
                  </a:cxn>
                  <a:cxn ang="0">
                    <a:pos x="T10" y="T11"/>
                  </a:cxn>
                </a:cxnLst>
                <a:rect l="0" t="0" r="r" b="b"/>
                <a:pathLst>
                  <a:path w="112" h="142">
                    <a:moveTo>
                      <a:pt x="96" y="0"/>
                    </a:moveTo>
                    <a:lnTo>
                      <a:pt x="0" y="0"/>
                    </a:lnTo>
                    <a:lnTo>
                      <a:pt x="0" y="142"/>
                    </a:lnTo>
                    <a:lnTo>
                      <a:pt x="112" y="142"/>
                    </a:lnTo>
                    <a:lnTo>
                      <a:pt x="112" y="0"/>
                    </a:lnTo>
                    <a:lnTo>
                      <a:pt x="9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21"/>
              <p:cNvSpPr>
                <a:spLocks/>
              </p:cNvSpPr>
              <p:nvPr/>
            </p:nvSpPr>
            <p:spPr bwMode="auto">
              <a:xfrm>
                <a:off x="4002088" y="5116513"/>
                <a:ext cx="36513" cy="61913"/>
              </a:xfrm>
              <a:custGeom>
                <a:avLst/>
                <a:gdLst>
                  <a:gd name="T0" fmla="*/ 47 w 47"/>
                  <a:gd name="T1" fmla="*/ 0 h 77"/>
                  <a:gd name="T2" fmla="*/ 47 w 47"/>
                  <a:gd name="T3" fmla="*/ 17 h 77"/>
                  <a:gd name="T4" fmla="*/ 47 w 47"/>
                  <a:gd name="T5" fmla="*/ 38 h 77"/>
                  <a:gd name="T6" fmla="*/ 47 w 47"/>
                  <a:gd name="T7" fmla="*/ 59 h 77"/>
                  <a:gd name="T8" fmla="*/ 47 w 47"/>
                  <a:gd name="T9" fmla="*/ 77 h 77"/>
                  <a:gd name="T10" fmla="*/ 42 w 47"/>
                  <a:gd name="T11" fmla="*/ 77 h 77"/>
                  <a:gd name="T12" fmla="*/ 36 w 47"/>
                  <a:gd name="T13" fmla="*/ 77 h 77"/>
                  <a:gd name="T14" fmla="*/ 30 w 47"/>
                  <a:gd name="T15" fmla="*/ 77 h 77"/>
                  <a:gd name="T16" fmla="*/ 24 w 47"/>
                  <a:gd name="T17" fmla="*/ 77 h 77"/>
                  <a:gd name="T18" fmla="*/ 17 w 47"/>
                  <a:gd name="T19" fmla="*/ 77 h 77"/>
                  <a:gd name="T20" fmla="*/ 12 w 47"/>
                  <a:gd name="T21" fmla="*/ 77 h 77"/>
                  <a:gd name="T22" fmla="*/ 6 w 47"/>
                  <a:gd name="T23" fmla="*/ 77 h 77"/>
                  <a:gd name="T24" fmla="*/ 0 w 47"/>
                  <a:gd name="T25" fmla="*/ 77 h 77"/>
                  <a:gd name="T26" fmla="*/ 0 w 47"/>
                  <a:gd name="T27" fmla="*/ 59 h 77"/>
                  <a:gd name="T28" fmla="*/ 0 w 47"/>
                  <a:gd name="T29" fmla="*/ 38 h 77"/>
                  <a:gd name="T30" fmla="*/ 0 w 47"/>
                  <a:gd name="T31" fmla="*/ 17 h 77"/>
                  <a:gd name="T32" fmla="*/ 0 w 47"/>
                  <a:gd name="T33" fmla="*/ 0 h 77"/>
                  <a:gd name="T34" fmla="*/ 6 w 47"/>
                  <a:gd name="T35" fmla="*/ 0 h 77"/>
                  <a:gd name="T36" fmla="*/ 12 w 47"/>
                  <a:gd name="T37" fmla="*/ 0 h 77"/>
                  <a:gd name="T38" fmla="*/ 17 w 47"/>
                  <a:gd name="T39" fmla="*/ 0 h 77"/>
                  <a:gd name="T40" fmla="*/ 24 w 47"/>
                  <a:gd name="T41" fmla="*/ 0 h 77"/>
                  <a:gd name="T42" fmla="*/ 30 w 47"/>
                  <a:gd name="T43" fmla="*/ 0 h 77"/>
                  <a:gd name="T44" fmla="*/ 36 w 47"/>
                  <a:gd name="T45" fmla="*/ 0 h 77"/>
                  <a:gd name="T46" fmla="*/ 42 w 47"/>
                  <a:gd name="T47" fmla="*/ 0 h 77"/>
                  <a:gd name="T48" fmla="*/ 47 w 47"/>
                  <a:gd name="T49"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7" h="77">
                    <a:moveTo>
                      <a:pt x="47" y="0"/>
                    </a:moveTo>
                    <a:lnTo>
                      <a:pt x="47" y="17"/>
                    </a:lnTo>
                    <a:lnTo>
                      <a:pt x="47" y="38"/>
                    </a:lnTo>
                    <a:lnTo>
                      <a:pt x="47" y="59"/>
                    </a:lnTo>
                    <a:lnTo>
                      <a:pt x="47" y="77"/>
                    </a:lnTo>
                    <a:lnTo>
                      <a:pt x="42" y="77"/>
                    </a:lnTo>
                    <a:lnTo>
                      <a:pt x="36" y="77"/>
                    </a:lnTo>
                    <a:lnTo>
                      <a:pt x="30" y="77"/>
                    </a:lnTo>
                    <a:lnTo>
                      <a:pt x="24" y="77"/>
                    </a:lnTo>
                    <a:lnTo>
                      <a:pt x="17" y="77"/>
                    </a:lnTo>
                    <a:lnTo>
                      <a:pt x="12" y="77"/>
                    </a:lnTo>
                    <a:lnTo>
                      <a:pt x="6" y="77"/>
                    </a:lnTo>
                    <a:lnTo>
                      <a:pt x="0" y="77"/>
                    </a:lnTo>
                    <a:lnTo>
                      <a:pt x="0" y="59"/>
                    </a:lnTo>
                    <a:lnTo>
                      <a:pt x="0" y="38"/>
                    </a:lnTo>
                    <a:lnTo>
                      <a:pt x="0" y="17"/>
                    </a:lnTo>
                    <a:lnTo>
                      <a:pt x="0" y="0"/>
                    </a:lnTo>
                    <a:lnTo>
                      <a:pt x="6" y="0"/>
                    </a:lnTo>
                    <a:lnTo>
                      <a:pt x="12" y="0"/>
                    </a:lnTo>
                    <a:lnTo>
                      <a:pt x="17" y="0"/>
                    </a:lnTo>
                    <a:lnTo>
                      <a:pt x="24" y="0"/>
                    </a:lnTo>
                    <a:lnTo>
                      <a:pt x="30" y="0"/>
                    </a:lnTo>
                    <a:lnTo>
                      <a:pt x="36" y="0"/>
                    </a:lnTo>
                    <a:lnTo>
                      <a:pt x="42" y="0"/>
                    </a:lnTo>
                    <a:lnTo>
                      <a:pt x="47" y="0"/>
                    </a:lnTo>
                    <a:close/>
                  </a:path>
                </a:pathLst>
              </a:custGeom>
              <a:solidFill>
                <a:srgbClr val="FF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0" name="Freeform 22"/>
              <p:cNvSpPr>
                <a:spLocks/>
              </p:cNvSpPr>
              <p:nvPr/>
            </p:nvSpPr>
            <p:spPr bwMode="auto">
              <a:xfrm>
                <a:off x="3971925" y="4995863"/>
                <a:ext cx="80963" cy="107950"/>
              </a:xfrm>
              <a:custGeom>
                <a:avLst/>
                <a:gdLst>
                  <a:gd name="T0" fmla="*/ 0 w 103"/>
                  <a:gd name="T1" fmla="*/ 2 h 136"/>
                  <a:gd name="T2" fmla="*/ 8 w 103"/>
                  <a:gd name="T3" fmla="*/ 34 h 136"/>
                  <a:gd name="T4" fmla="*/ 9 w 103"/>
                  <a:gd name="T5" fmla="*/ 34 h 136"/>
                  <a:gd name="T6" fmla="*/ 13 w 103"/>
                  <a:gd name="T7" fmla="*/ 33 h 136"/>
                  <a:gd name="T8" fmla="*/ 16 w 103"/>
                  <a:gd name="T9" fmla="*/ 33 h 136"/>
                  <a:gd name="T10" fmla="*/ 22 w 103"/>
                  <a:gd name="T11" fmla="*/ 33 h 136"/>
                  <a:gd name="T12" fmla="*/ 28 w 103"/>
                  <a:gd name="T13" fmla="*/ 33 h 136"/>
                  <a:gd name="T14" fmla="*/ 34 w 103"/>
                  <a:gd name="T15" fmla="*/ 35 h 136"/>
                  <a:gd name="T16" fmla="*/ 40 w 103"/>
                  <a:gd name="T17" fmla="*/ 38 h 136"/>
                  <a:gd name="T18" fmla="*/ 46 w 103"/>
                  <a:gd name="T19" fmla="*/ 43 h 136"/>
                  <a:gd name="T20" fmla="*/ 58 w 103"/>
                  <a:gd name="T21" fmla="*/ 57 h 136"/>
                  <a:gd name="T22" fmla="*/ 66 w 103"/>
                  <a:gd name="T23" fmla="*/ 78 h 136"/>
                  <a:gd name="T24" fmla="*/ 69 w 103"/>
                  <a:gd name="T25" fmla="*/ 103 h 136"/>
                  <a:gd name="T26" fmla="*/ 69 w 103"/>
                  <a:gd name="T27" fmla="*/ 134 h 136"/>
                  <a:gd name="T28" fmla="*/ 102 w 103"/>
                  <a:gd name="T29" fmla="*/ 136 h 136"/>
                  <a:gd name="T30" fmla="*/ 103 w 103"/>
                  <a:gd name="T31" fmla="*/ 116 h 136"/>
                  <a:gd name="T32" fmla="*/ 102 w 103"/>
                  <a:gd name="T33" fmla="*/ 97 h 136"/>
                  <a:gd name="T34" fmla="*/ 99 w 103"/>
                  <a:gd name="T35" fmla="*/ 80 h 136"/>
                  <a:gd name="T36" fmla="*/ 96 w 103"/>
                  <a:gd name="T37" fmla="*/ 65 h 136"/>
                  <a:gd name="T38" fmla="*/ 90 w 103"/>
                  <a:gd name="T39" fmla="*/ 50 h 136"/>
                  <a:gd name="T40" fmla="*/ 84 w 103"/>
                  <a:gd name="T41" fmla="*/ 38 h 136"/>
                  <a:gd name="T42" fmla="*/ 76 w 103"/>
                  <a:gd name="T43" fmla="*/ 27 h 136"/>
                  <a:gd name="T44" fmla="*/ 67 w 103"/>
                  <a:gd name="T45" fmla="*/ 18 h 136"/>
                  <a:gd name="T46" fmla="*/ 55 w 103"/>
                  <a:gd name="T47" fmla="*/ 10 h 136"/>
                  <a:gd name="T48" fmla="*/ 45 w 103"/>
                  <a:gd name="T49" fmla="*/ 5 h 136"/>
                  <a:gd name="T50" fmla="*/ 34 w 103"/>
                  <a:gd name="T51" fmla="*/ 2 h 136"/>
                  <a:gd name="T52" fmla="*/ 23 w 103"/>
                  <a:gd name="T53" fmla="*/ 0 h 136"/>
                  <a:gd name="T54" fmla="*/ 15 w 103"/>
                  <a:gd name="T55" fmla="*/ 0 h 136"/>
                  <a:gd name="T56" fmla="*/ 7 w 103"/>
                  <a:gd name="T57" fmla="*/ 0 h 136"/>
                  <a:gd name="T58" fmla="*/ 2 w 103"/>
                  <a:gd name="T59" fmla="*/ 2 h 136"/>
                  <a:gd name="T60" fmla="*/ 0 w 103"/>
                  <a:gd name="T61" fmla="*/ 2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3" h="136">
                    <a:moveTo>
                      <a:pt x="0" y="2"/>
                    </a:moveTo>
                    <a:lnTo>
                      <a:pt x="8" y="34"/>
                    </a:lnTo>
                    <a:lnTo>
                      <a:pt x="9" y="34"/>
                    </a:lnTo>
                    <a:lnTo>
                      <a:pt x="13" y="33"/>
                    </a:lnTo>
                    <a:lnTo>
                      <a:pt x="16" y="33"/>
                    </a:lnTo>
                    <a:lnTo>
                      <a:pt x="22" y="33"/>
                    </a:lnTo>
                    <a:lnTo>
                      <a:pt x="28" y="33"/>
                    </a:lnTo>
                    <a:lnTo>
                      <a:pt x="34" y="35"/>
                    </a:lnTo>
                    <a:lnTo>
                      <a:pt x="40" y="38"/>
                    </a:lnTo>
                    <a:lnTo>
                      <a:pt x="46" y="43"/>
                    </a:lnTo>
                    <a:lnTo>
                      <a:pt x="58" y="57"/>
                    </a:lnTo>
                    <a:lnTo>
                      <a:pt x="66" y="78"/>
                    </a:lnTo>
                    <a:lnTo>
                      <a:pt x="69" y="103"/>
                    </a:lnTo>
                    <a:lnTo>
                      <a:pt x="69" y="134"/>
                    </a:lnTo>
                    <a:lnTo>
                      <a:pt x="102" y="136"/>
                    </a:lnTo>
                    <a:lnTo>
                      <a:pt x="103" y="116"/>
                    </a:lnTo>
                    <a:lnTo>
                      <a:pt x="102" y="97"/>
                    </a:lnTo>
                    <a:lnTo>
                      <a:pt x="99" y="80"/>
                    </a:lnTo>
                    <a:lnTo>
                      <a:pt x="96" y="65"/>
                    </a:lnTo>
                    <a:lnTo>
                      <a:pt x="90" y="50"/>
                    </a:lnTo>
                    <a:lnTo>
                      <a:pt x="84" y="38"/>
                    </a:lnTo>
                    <a:lnTo>
                      <a:pt x="76" y="27"/>
                    </a:lnTo>
                    <a:lnTo>
                      <a:pt x="67" y="18"/>
                    </a:lnTo>
                    <a:lnTo>
                      <a:pt x="55" y="10"/>
                    </a:lnTo>
                    <a:lnTo>
                      <a:pt x="45" y="5"/>
                    </a:lnTo>
                    <a:lnTo>
                      <a:pt x="34" y="2"/>
                    </a:lnTo>
                    <a:lnTo>
                      <a:pt x="23" y="0"/>
                    </a:lnTo>
                    <a:lnTo>
                      <a:pt x="15" y="0"/>
                    </a:lnTo>
                    <a:lnTo>
                      <a:pt x="7" y="0"/>
                    </a:lnTo>
                    <a:lnTo>
                      <a:pt x="2" y="2"/>
                    </a:lnTo>
                    <a:lnTo>
                      <a:pt x="0"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81" name="Grupo 180"/>
            <p:cNvGrpSpPr/>
            <p:nvPr/>
          </p:nvGrpSpPr>
          <p:grpSpPr>
            <a:xfrm flipH="1">
              <a:off x="7669624" y="2118246"/>
              <a:ext cx="504056" cy="893465"/>
              <a:chOff x="4499992" y="5387405"/>
              <a:chExt cx="201613" cy="457200"/>
            </a:xfrm>
          </p:grpSpPr>
          <p:sp>
            <p:nvSpPr>
              <p:cNvPr id="182" name="Freeform 19"/>
              <p:cNvSpPr>
                <a:spLocks/>
              </p:cNvSpPr>
              <p:nvPr/>
            </p:nvSpPr>
            <p:spPr bwMode="auto">
              <a:xfrm>
                <a:off x="4499992" y="5584255"/>
                <a:ext cx="201613" cy="260350"/>
              </a:xfrm>
              <a:custGeom>
                <a:avLst/>
                <a:gdLst>
                  <a:gd name="T0" fmla="*/ 48 w 253"/>
                  <a:gd name="T1" fmla="*/ 11 h 328"/>
                  <a:gd name="T2" fmla="*/ 50 w 253"/>
                  <a:gd name="T3" fmla="*/ 49 h 328"/>
                  <a:gd name="T4" fmla="*/ 27 w 253"/>
                  <a:gd name="T5" fmla="*/ 119 h 328"/>
                  <a:gd name="T6" fmla="*/ 10 w 253"/>
                  <a:gd name="T7" fmla="*/ 161 h 328"/>
                  <a:gd name="T8" fmla="*/ 1 w 253"/>
                  <a:gd name="T9" fmla="*/ 203 h 328"/>
                  <a:gd name="T10" fmla="*/ 0 w 253"/>
                  <a:gd name="T11" fmla="*/ 242 h 328"/>
                  <a:gd name="T12" fmla="*/ 6 w 253"/>
                  <a:gd name="T13" fmla="*/ 278 h 328"/>
                  <a:gd name="T14" fmla="*/ 12 w 253"/>
                  <a:gd name="T15" fmla="*/ 293 h 328"/>
                  <a:gd name="T16" fmla="*/ 21 w 253"/>
                  <a:gd name="T17" fmla="*/ 304 h 328"/>
                  <a:gd name="T18" fmla="*/ 31 w 253"/>
                  <a:gd name="T19" fmla="*/ 314 h 328"/>
                  <a:gd name="T20" fmla="*/ 42 w 253"/>
                  <a:gd name="T21" fmla="*/ 321 h 328"/>
                  <a:gd name="T22" fmla="*/ 58 w 253"/>
                  <a:gd name="T23" fmla="*/ 327 h 328"/>
                  <a:gd name="T24" fmla="*/ 74 w 253"/>
                  <a:gd name="T25" fmla="*/ 328 h 328"/>
                  <a:gd name="T26" fmla="*/ 89 w 253"/>
                  <a:gd name="T27" fmla="*/ 327 h 328"/>
                  <a:gd name="T28" fmla="*/ 103 w 253"/>
                  <a:gd name="T29" fmla="*/ 323 h 328"/>
                  <a:gd name="T30" fmla="*/ 119 w 253"/>
                  <a:gd name="T31" fmla="*/ 311 h 328"/>
                  <a:gd name="T32" fmla="*/ 132 w 253"/>
                  <a:gd name="T33" fmla="*/ 296 h 328"/>
                  <a:gd name="T34" fmla="*/ 143 w 253"/>
                  <a:gd name="T35" fmla="*/ 275 h 328"/>
                  <a:gd name="T36" fmla="*/ 149 w 253"/>
                  <a:gd name="T37" fmla="*/ 250 h 328"/>
                  <a:gd name="T38" fmla="*/ 162 w 253"/>
                  <a:gd name="T39" fmla="*/ 217 h 328"/>
                  <a:gd name="T40" fmla="*/ 181 w 253"/>
                  <a:gd name="T41" fmla="*/ 200 h 328"/>
                  <a:gd name="T42" fmla="*/ 200 w 253"/>
                  <a:gd name="T43" fmla="*/ 199 h 328"/>
                  <a:gd name="T44" fmla="*/ 220 w 253"/>
                  <a:gd name="T45" fmla="*/ 204 h 328"/>
                  <a:gd name="T46" fmla="*/ 234 w 253"/>
                  <a:gd name="T47" fmla="*/ 211 h 328"/>
                  <a:gd name="T48" fmla="*/ 239 w 253"/>
                  <a:gd name="T49" fmla="*/ 215 h 328"/>
                  <a:gd name="T50" fmla="*/ 251 w 253"/>
                  <a:gd name="T51" fmla="*/ 195 h 328"/>
                  <a:gd name="T52" fmla="*/ 237 w 253"/>
                  <a:gd name="T53" fmla="*/ 186 h 328"/>
                  <a:gd name="T54" fmla="*/ 214 w 253"/>
                  <a:gd name="T55" fmla="*/ 177 h 328"/>
                  <a:gd name="T56" fmla="*/ 185 w 253"/>
                  <a:gd name="T57" fmla="*/ 175 h 328"/>
                  <a:gd name="T58" fmla="*/ 163 w 253"/>
                  <a:gd name="T59" fmla="*/ 182 h 328"/>
                  <a:gd name="T60" fmla="*/ 148 w 253"/>
                  <a:gd name="T61" fmla="*/ 194 h 328"/>
                  <a:gd name="T62" fmla="*/ 138 w 253"/>
                  <a:gd name="T63" fmla="*/ 211 h 328"/>
                  <a:gd name="T64" fmla="*/ 130 w 253"/>
                  <a:gd name="T65" fmla="*/ 233 h 328"/>
                  <a:gd name="T66" fmla="*/ 121 w 253"/>
                  <a:gd name="T67" fmla="*/ 265 h 328"/>
                  <a:gd name="T68" fmla="*/ 104 w 253"/>
                  <a:gd name="T69" fmla="*/ 293 h 328"/>
                  <a:gd name="T70" fmla="*/ 87 w 253"/>
                  <a:gd name="T71" fmla="*/ 303 h 328"/>
                  <a:gd name="T72" fmla="*/ 74 w 253"/>
                  <a:gd name="T73" fmla="*/ 304 h 328"/>
                  <a:gd name="T74" fmla="*/ 64 w 253"/>
                  <a:gd name="T75" fmla="*/ 303 h 328"/>
                  <a:gd name="T76" fmla="*/ 56 w 253"/>
                  <a:gd name="T77" fmla="*/ 301 h 328"/>
                  <a:gd name="T78" fmla="*/ 46 w 253"/>
                  <a:gd name="T79" fmla="*/ 295 h 328"/>
                  <a:gd name="T80" fmla="*/ 34 w 253"/>
                  <a:gd name="T81" fmla="*/ 280 h 328"/>
                  <a:gd name="T82" fmla="*/ 24 w 253"/>
                  <a:gd name="T83" fmla="*/ 240 h 328"/>
                  <a:gd name="T84" fmla="*/ 33 w 253"/>
                  <a:gd name="T85" fmla="*/ 167 h 328"/>
                  <a:gd name="T86" fmla="*/ 59 w 253"/>
                  <a:gd name="T87" fmla="*/ 105 h 328"/>
                  <a:gd name="T88" fmla="*/ 72 w 253"/>
                  <a:gd name="T89" fmla="*/ 66 h 328"/>
                  <a:gd name="T90" fmla="*/ 74 w 253"/>
                  <a:gd name="T91" fmla="*/ 36 h 328"/>
                  <a:gd name="T92" fmla="*/ 73 w 253"/>
                  <a:gd name="T93" fmla="*/ 14 h 328"/>
                  <a:gd name="T94" fmla="*/ 70 w 253"/>
                  <a:gd name="T95" fmla="*/ 0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53" h="328">
                    <a:moveTo>
                      <a:pt x="47" y="5"/>
                    </a:moveTo>
                    <a:lnTo>
                      <a:pt x="48" y="11"/>
                    </a:lnTo>
                    <a:lnTo>
                      <a:pt x="50" y="27"/>
                    </a:lnTo>
                    <a:lnTo>
                      <a:pt x="50" y="49"/>
                    </a:lnTo>
                    <a:lnTo>
                      <a:pt x="43" y="78"/>
                    </a:lnTo>
                    <a:lnTo>
                      <a:pt x="27" y="119"/>
                    </a:lnTo>
                    <a:lnTo>
                      <a:pt x="18" y="139"/>
                    </a:lnTo>
                    <a:lnTo>
                      <a:pt x="10" y="161"/>
                    </a:lnTo>
                    <a:lnTo>
                      <a:pt x="4" y="182"/>
                    </a:lnTo>
                    <a:lnTo>
                      <a:pt x="1" y="203"/>
                    </a:lnTo>
                    <a:lnTo>
                      <a:pt x="0" y="223"/>
                    </a:lnTo>
                    <a:lnTo>
                      <a:pt x="0" y="242"/>
                    </a:lnTo>
                    <a:lnTo>
                      <a:pt x="2" y="260"/>
                    </a:lnTo>
                    <a:lnTo>
                      <a:pt x="6" y="278"/>
                    </a:lnTo>
                    <a:lnTo>
                      <a:pt x="9" y="286"/>
                    </a:lnTo>
                    <a:lnTo>
                      <a:pt x="12" y="293"/>
                    </a:lnTo>
                    <a:lnTo>
                      <a:pt x="17" y="298"/>
                    </a:lnTo>
                    <a:lnTo>
                      <a:pt x="21" y="304"/>
                    </a:lnTo>
                    <a:lnTo>
                      <a:pt x="26" y="310"/>
                    </a:lnTo>
                    <a:lnTo>
                      <a:pt x="31" y="314"/>
                    </a:lnTo>
                    <a:lnTo>
                      <a:pt x="36" y="318"/>
                    </a:lnTo>
                    <a:lnTo>
                      <a:pt x="42" y="321"/>
                    </a:lnTo>
                    <a:lnTo>
                      <a:pt x="50" y="325"/>
                    </a:lnTo>
                    <a:lnTo>
                      <a:pt x="58" y="327"/>
                    </a:lnTo>
                    <a:lnTo>
                      <a:pt x="66" y="328"/>
                    </a:lnTo>
                    <a:lnTo>
                      <a:pt x="74" y="328"/>
                    </a:lnTo>
                    <a:lnTo>
                      <a:pt x="81" y="328"/>
                    </a:lnTo>
                    <a:lnTo>
                      <a:pt x="89" y="327"/>
                    </a:lnTo>
                    <a:lnTo>
                      <a:pt x="96" y="325"/>
                    </a:lnTo>
                    <a:lnTo>
                      <a:pt x="103" y="323"/>
                    </a:lnTo>
                    <a:lnTo>
                      <a:pt x="111" y="318"/>
                    </a:lnTo>
                    <a:lnTo>
                      <a:pt x="119" y="311"/>
                    </a:lnTo>
                    <a:lnTo>
                      <a:pt x="126" y="304"/>
                    </a:lnTo>
                    <a:lnTo>
                      <a:pt x="132" y="296"/>
                    </a:lnTo>
                    <a:lnTo>
                      <a:pt x="138" y="286"/>
                    </a:lnTo>
                    <a:lnTo>
                      <a:pt x="143" y="275"/>
                    </a:lnTo>
                    <a:lnTo>
                      <a:pt x="146" y="263"/>
                    </a:lnTo>
                    <a:lnTo>
                      <a:pt x="149" y="250"/>
                    </a:lnTo>
                    <a:lnTo>
                      <a:pt x="155" y="232"/>
                    </a:lnTo>
                    <a:lnTo>
                      <a:pt x="162" y="217"/>
                    </a:lnTo>
                    <a:lnTo>
                      <a:pt x="170" y="206"/>
                    </a:lnTo>
                    <a:lnTo>
                      <a:pt x="181" y="200"/>
                    </a:lnTo>
                    <a:lnTo>
                      <a:pt x="191" y="198"/>
                    </a:lnTo>
                    <a:lnTo>
                      <a:pt x="200" y="199"/>
                    </a:lnTo>
                    <a:lnTo>
                      <a:pt x="211" y="200"/>
                    </a:lnTo>
                    <a:lnTo>
                      <a:pt x="220" y="204"/>
                    </a:lnTo>
                    <a:lnTo>
                      <a:pt x="228" y="207"/>
                    </a:lnTo>
                    <a:lnTo>
                      <a:pt x="234" y="211"/>
                    </a:lnTo>
                    <a:lnTo>
                      <a:pt x="238" y="214"/>
                    </a:lnTo>
                    <a:lnTo>
                      <a:pt x="239" y="215"/>
                    </a:lnTo>
                    <a:lnTo>
                      <a:pt x="253" y="196"/>
                    </a:lnTo>
                    <a:lnTo>
                      <a:pt x="251" y="195"/>
                    </a:lnTo>
                    <a:lnTo>
                      <a:pt x="245" y="190"/>
                    </a:lnTo>
                    <a:lnTo>
                      <a:pt x="237" y="186"/>
                    </a:lnTo>
                    <a:lnTo>
                      <a:pt x="227" y="181"/>
                    </a:lnTo>
                    <a:lnTo>
                      <a:pt x="214" y="177"/>
                    </a:lnTo>
                    <a:lnTo>
                      <a:pt x="200" y="175"/>
                    </a:lnTo>
                    <a:lnTo>
                      <a:pt x="185" y="175"/>
                    </a:lnTo>
                    <a:lnTo>
                      <a:pt x="171" y="179"/>
                    </a:lnTo>
                    <a:lnTo>
                      <a:pt x="163" y="182"/>
                    </a:lnTo>
                    <a:lnTo>
                      <a:pt x="155" y="188"/>
                    </a:lnTo>
                    <a:lnTo>
                      <a:pt x="148" y="194"/>
                    </a:lnTo>
                    <a:lnTo>
                      <a:pt x="143" y="202"/>
                    </a:lnTo>
                    <a:lnTo>
                      <a:pt x="138" y="211"/>
                    </a:lnTo>
                    <a:lnTo>
                      <a:pt x="133" y="221"/>
                    </a:lnTo>
                    <a:lnTo>
                      <a:pt x="130" y="233"/>
                    </a:lnTo>
                    <a:lnTo>
                      <a:pt x="126" y="245"/>
                    </a:lnTo>
                    <a:lnTo>
                      <a:pt x="121" y="265"/>
                    </a:lnTo>
                    <a:lnTo>
                      <a:pt x="114" y="281"/>
                    </a:lnTo>
                    <a:lnTo>
                      <a:pt x="104" y="293"/>
                    </a:lnTo>
                    <a:lnTo>
                      <a:pt x="93" y="301"/>
                    </a:lnTo>
                    <a:lnTo>
                      <a:pt x="87" y="303"/>
                    </a:lnTo>
                    <a:lnTo>
                      <a:pt x="80" y="304"/>
                    </a:lnTo>
                    <a:lnTo>
                      <a:pt x="74" y="304"/>
                    </a:lnTo>
                    <a:lnTo>
                      <a:pt x="70" y="304"/>
                    </a:lnTo>
                    <a:lnTo>
                      <a:pt x="64" y="303"/>
                    </a:lnTo>
                    <a:lnTo>
                      <a:pt x="59" y="302"/>
                    </a:lnTo>
                    <a:lnTo>
                      <a:pt x="56" y="301"/>
                    </a:lnTo>
                    <a:lnTo>
                      <a:pt x="53" y="299"/>
                    </a:lnTo>
                    <a:lnTo>
                      <a:pt x="46" y="295"/>
                    </a:lnTo>
                    <a:lnTo>
                      <a:pt x="39" y="288"/>
                    </a:lnTo>
                    <a:lnTo>
                      <a:pt x="34" y="280"/>
                    </a:lnTo>
                    <a:lnTo>
                      <a:pt x="30" y="270"/>
                    </a:lnTo>
                    <a:lnTo>
                      <a:pt x="24" y="240"/>
                    </a:lnTo>
                    <a:lnTo>
                      <a:pt x="25" y="204"/>
                    </a:lnTo>
                    <a:lnTo>
                      <a:pt x="33" y="167"/>
                    </a:lnTo>
                    <a:lnTo>
                      <a:pt x="48" y="129"/>
                    </a:lnTo>
                    <a:lnTo>
                      <a:pt x="59" y="105"/>
                    </a:lnTo>
                    <a:lnTo>
                      <a:pt x="66" y="84"/>
                    </a:lnTo>
                    <a:lnTo>
                      <a:pt x="72" y="66"/>
                    </a:lnTo>
                    <a:lnTo>
                      <a:pt x="74" y="50"/>
                    </a:lnTo>
                    <a:lnTo>
                      <a:pt x="74" y="36"/>
                    </a:lnTo>
                    <a:lnTo>
                      <a:pt x="74" y="24"/>
                    </a:lnTo>
                    <a:lnTo>
                      <a:pt x="73" y="14"/>
                    </a:lnTo>
                    <a:lnTo>
                      <a:pt x="71" y="6"/>
                    </a:lnTo>
                    <a:lnTo>
                      <a:pt x="70" y="0"/>
                    </a:lnTo>
                    <a:lnTo>
                      <a:pt x="47"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Freeform 20"/>
              <p:cNvSpPr>
                <a:spLocks/>
              </p:cNvSpPr>
              <p:nvPr/>
            </p:nvSpPr>
            <p:spPr bwMode="auto">
              <a:xfrm>
                <a:off x="4507929" y="5482655"/>
                <a:ext cx="88900" cy="112713"/>
              </a:xfrm>
              <a:custGeom>
                <a:avLst/>
                <a:gdLst>
                  <a:gd name="T0" fmla="*/ 96 w 112"/>
                  <a:gd name="T1" fmla="*/ 0 h 142"/>
                  <a:gd name="T2" fmla="*/ 0 w 112"/>
                  <a:gd name="T3" fmla="*/ 0 h 142"/>
                  <a:gd name="T4" fmla="*/ 0 w 112"/>
                  <a:gd name="T5" fmla="*/ 142 h 142"/>
                  <a:gd name="T6" fmla="*/ 112 w 112"/>
                  <a:gd name="T7" fmla="*/ 142 h 142"/>
                  <a:gd name="T8" fmla="*/ 112 w 112"/>
                  <a:gd name="T9" fmla="*/ 0 h 142"/>
                  <a:gd name="T10" fmla="*/ 96 w 112"/>
                  <a:gd name="T11" fmla="*/ 0 h 142"/>
                </a:gdLst>
                <a:ahLst/>
                <a:cxnLst>
                  <a:cxn ang="0">
                    <a:pos x="T0" y="T1"/>
                  </a:cxn>
                  <a:cxn ang="0">
                    <a:pos x="T2" y="T3"/>
                  </a:cxn>
                  <a:cxn ang="0">
                    <a:pos x="T4" y="T5"/>
                  </a:cxn>
                  <a:cxn ang="0">
                    <a:pos x="T6" y="T7"/>
                  </a:cxn>
                  <a:cxn ang="0">
                    <a:pos x="T8" y="T9"/>
                  </a:cxn>
                  <a:cxn ang="0">
                    <a:pos x="T10" y="T11"/>
                  </a:cxn>
                </a:cxnLst>
                <a:rect l="0" t="0" r="r" b="b"/>
                <a:pathLst>
                  <a:path w="112" h="142">
                    <a:moveTo>
                      <a:pt x="96" y="0"/>
                    </a:moveTo>
                    <a:lnTo>
                      <a:pt x="0" y="0"/>
                    </a:lnTo>
                    <a:lnTo>
                      <a:pt x="0" y="142"/>
                    </a:lnTo>
                    <a:lnTo>
                      <a:pt x="112" y="142"/>
                    </a:lnTo>
                    <a:lnTo>
                      <a:pt x="112" y="0"/>
                    </a:lnTo>
                    <a:lnTo>
                      <a:pt x="9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Freeform 21"/>
              <p:cNvSpPr>
                <a:spLocks/>
              </p:cNvSpPr>
              <p:nvPr/>
            </p:nvSpPr>
            <p:spPr bwMode="auto">
              <a:xfrm>
                <a:off x="4534917" y="5508055"/>
                <a:ext cx="36513" cy="61913"/>
              </a:xfrm>
              <a:custGeom>
                <a:avLst/>
                <a:gdLst>
                  <a:gd name="T0" fmla="*/ 47 w 47"/>
                  <a:gd name="T1" fmla="*/ 0 h 77"/>
                  <a:gd name="T2" fmla="*/ 47 w 47"/>
                  <a:gd name="T3" fmla="*/ 17 h 77"/>
                  <a:gd name="T4" fmla="*/ 47 w 47"/>
                  <a:gd name="T5" fmla="*/ 38 h 77"/>
                  <a:gd name="T6" fmla="*/ 47 w 47"/>
                  <a:gd name="T7" fmla="*/ 59 h 77"/>
                  <a:gd name="T8" fmla="*/ 47 w 47"/>
                  <a:gd name="T9" fmla="*/ 77 h 77"/>
                  <a:gd name="T10" fmla="*/ 42 w 47"/>
                  <a:gd name="T11" fmla="*/ 77 h 77"/>
                  <a:gd name="T12" fmla="*/ 36 w 47"/>
                  <a:gd name="T13" fmla="*/ 77 h 77"/>
                  <a:gd name="T14" fmla="*/ 30 w 47"/>
                  <a:gd name="T15" fmla="*/ 77 h 77"/>
                  <a:gd name="T16" fmla="*/ 24 w 47"/>
                  <a:gd name="T17" fmla="*/ 77 h 77"/>
                  <a:gd name="T18" fmla="*/ 17 w 47"/>
                  <a:gd name="T19" fmla="*/ 77 h 77"/>
                  <a:gd name="T20" fmla="*/ 12 w 47"/>
                  <a:gd name="T21" fmla="*/ 77 h 77"/>
                  <a:gd name="T22" fmla="*/ 6 w 47"/>
                  <a:gd name="T23" fmla="*/ 77 h 77"/>
                  <a:gd name="T24" fmla="*/ 0 w 47"/>
                  <a:gd name="T25" fmla="*/ 77 h 77"/>
                  <a:gd name="T26" fmla="*/ 0 w 47"/>
                  <a:gd name="T27" fmla="*/ 59 h 77"/>
                  <a:gd name="T28" fmla="*/ 0 w 47"/>
                  <a:gd name="T29" fmla="*/ 38 h 77"/>
                  <a:gd name="T30" fmla="*/ 0 w 47"/>
                  <a:gd name="T31" fmla="*/ 17 h 77"/>
                  <a:gd name="T32" fmla="*/ 0 w 47"/>
                  <a:gd name="T33" fmla="*/ 0 h 77"/>
                  <a:gd name="T34" fmla="*/ 6 w 47"/>
                  <a:gd name="T35" fmla="*/ 0 h 77"/>
                  <a:gd name="T36" fmla="*/ 12 w 47"/>
                  <a:gd name="T37" fmla="*/ 0 h 77"/>
                  <a:gd name="T38" fmla="*/ 17 w 47"/>
                  <a:gd name="T39" fmla="*/ 0 h 77"/>
                  <a:gd name="T40" fmla="*/ 24 w 47"/>
                  <a:gd name="T41" fmla="*/ 0 h 77"/>
                  <a:gd name="T42" fmla="*/ 30 w 47"/>
                  <a:gd name="T43" fmla="*/ 0 h 77"/>
                  <a:gd name="T44" fmla="*/ 36 w 47"/>
                  <a:gd name="T45" fmla="*/ 0 h 77"/>
                  <a:gd name="T46" fmla="*/ 42 w 47"/>
                  <a:gd name="T47" fmla="*/ 0 h 77"/>
                  <a:gd name="T48" fmla="*/ 47 w 47"/>
                  <a:gd name="T49"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7" h="77">
                    <a:moveTo>
                      <a:pt x="47" y="0"/>
                    </a:moveTo>
                    <a:lnTo>
                      <a:pt x="47" y="17"/>
                    </a:lnTo>
                    <a:lnTo>
                      <a:pt x="47" y="38"/>
                    </a:lnTo>
                    <a:lnTo>
                      <a:pt x="47" y="59"/>
                    </a:lnTo>
                    <a:lnTo>
                      <a:pt x="47" y="77"/>
                    </a:lnTo>
                    <a:lnTo>
                      <a:pt x="42" y="77"/>
                    </a:lnTo>
                    <a:lnTo>
                      <a:pt x="36" y="77"/>
                    </a:lnTo>
                    <a:lnTo>
                      <a:pt x="30" y="77"/>
                    </a:lnTo>
                    <a:lnTo>
                      <a:pt x="24" y="77"/>
                    </a:lnTo>
                    <a:lnTo>
                      <a:pt x="17" y="77"/>
                    </a:lnTo>
                    <a:lnTo>
                      <a:pt x="12" y="77"/>
                    </a:lnTo>
                    <a:lnTo>
                      <a:pt x="6" y="77"/>
                    </a:lnTo>
                    <a:lnTo>
                      <a:pt x="0" y="77"/>
                    </a:lnTo>
                    <a:lnTo>
                      <a:pt x="0" y="59"/>
                    </a:lnTo>
                    <a:lnTo>
                      <a:pt x="0" y="38"/>
                    </a:lnTo>
                    <a:lnTo>
                      <a:pt x="0" y="17"/>
                    </a:lnTo>
                    <a:lnTo>
                      <a:pt x="0" y="0"/>
                    </a:lnTo>
                    <a:lnTo>
                      <a:pt x="6" y="0"/>
                    </a:lnTo>
                    <a:lnTo>
                      <a:pt x="12" y="0"/>
                    </a:lnTo>
                    <a:lnTo>
                      <a:pt x="17" y="0"/>
                    </a:lnTo>
                    <a:lnTo>
                      <a:pt x="24" y="0"/>
                    </a:lnTo>
                    <a:lnTo>
                      <a:pt x="30" y="0"/>
                    </a:lnTo>
                    <a:lnTo>
                      <a:pt x="36" y="0"/>
                    </a:lnTo>
                    <a:lnTo>
                      <a:pt x="42" y="0"/>
                    </a:lnTo>
                    <a:lnTo>
                      <a:pt x="47" y="0"/>
                    </a:lnTo>
                    <a:close/>
                  </a:path>
                </a:pathLst>
              </a:custGeom>
              <a:solidFill>
                <a:srgbClr val="002060"/>
              </a:solidFill>
              <a:ln>
                <a:noFill/>
              </a:ln>
            </p:spPr>
            <p:txBody>
              <a:bodyPr vert="horz" wrap="square" lIns="91440" tIns="45720" rIns="91440" bIns="45720" numCol="1" anchor="t" anchorCtr="0" compatLnSpc="1">
                <a:prstTxWarp prst="textNoShape">
                  <a:avLst/>
                </a:prstTxWarp>
              </a:bodyPr>
              <a:lstStyle/>
              <a:p>
                <a:endParaRPr lang="en-US"/>
              </a:p>
            </p:txBody>
          </p:sp>
          <p:sp>
            <p:nvSpPr>
              <p:cNvPr id="185" name="Freeform 22"/>
              <p:cNvSpPr>
                <a:spLocks/>
              </p:cNvSpPr>
              <p:nvPr/>
            </p:nvSpPr>
            <p:spPr bwMode="auto">
              <a:xfrm>
                <a:off x="4504754" y="5387405"/>
                <a:ext cx="80963" cy="107950"/>
              </a:xfrm>
              <a:custGeom>
                <a:avLst/>
                <a:gdLst>
                  <a:gd name="T0" fmla="*/ 0 w 103"/>
                  <a:gd name="T1" fmla="*/ 2 h 136"/>
                  <a:gd name="T2" fmla="*/ 8 w 103"/>
                  <a:gd name="T3" fmla="*/ 34 h 136"/>
                  <a:gd name="T4" fmla="*/ 9 w 103"/>
                  <a:gd name="T5" fmla="*/ 34 h 136"/>
                  <a:gd name="T6" fmla="*/ 13 w 103"/>
                  <a:gd name="T7" fmla="*/ 33 h 136"/>
                  <a:gd name="T8" fmla="*/ 16 w 103"/>
                  <a:gd name="T9" fmla="*/ 33 h 136"/>
                  <a:gd name="T10" fmla="*/ 22 w 103"/>
                  <a:gd name="T11" fmla="*/ 33 h 136"/>
                  <a:gd name="T12" fmla="*/ 28 w 103"/>
                  <a:gd name="T13" fmla="*/ 33 h 136"/>
                  <a:gd name="T14" fmla="*/ 34 w 103"/>
                  <a:gd name="T15" fmla="*/ 35 h 136"/>
                  <a:gd name="T16" fmla="*/ 40 w 103"/>
                  <a:gd name="T17" fmla="*/ 38 h 136"/>
                  <a:gd name="T18" fmla="*/ 46 w 103"/>
                  <a:gd name="T19" fmla="*/ 43 h 136"/>
                  <a:gd name="T20" fmla="*/ 58 w 103"/>
                  <a:gd name="T21" fmla="*/ 57 h 136"/>
                  <a:gd name="T22" fmla="*/ 66 w 103"/>
                  <a:gd name="T23" fmla="*/ 78 h 136"/>
                  <a:gd name="T24" fmla="*/ 69 w 103"/>
                  <a:gd name="T25" fmla="*/ 103 h 136"/>
                  <a:gd name="T26" fmla="*/ 69 w 103"/>
                  <a:gd name="T27" fmla="*/ 134 h 136"/>
                  <a:gd name="T28" fmla="*/ 102 w 103"/>
                  <a:gd name="T29" fmla="*/ 136 h 136"/>
                  <a:gd name="T30" fmla="*/ 103 w 103"/>
                  <a:gd name="T31" fmla="*/ 116 h 136"/>
                  <a:gd name="T32" fmla="*/ 102 w 103"/>
                  <a:gd name="T33" fmla="*/ 97 h 136"/>
                  <a:gd name="T34" fmla="*/ 99 w 103"/>
                  <a:gd name="T35" fmla="*/ 80 h 136"/>
                  <a:gd name="T36" fmla="*/ 96 w 103"/>
                  <a:gd name="T37" fmla="*/ 65 h 136"/>
                  <a:gd name="T38" fmla="*/ 90 w 103"/>
                  <a:gd name="T39" fmla="*/ 50 h 136"/>
                  <a:gd name="T40" fmla="*/ 84 w 103"/>
                  <a:gd name="T41" fmla="*/ 38 h 136"/>
                  <a:gd name="T42" fmla="*/ 76 w 103"/>
                  <a:gd name="T43" fmla="*/ 27 h 136"/>
                  <a:gd name="T44" fmla="*/ 67 w 103"/>
                  <a:gd name="T45" fmla="*/ 18 h 136"/>
                  <a:gd name="T46" fmla="*/ 55 w 103"/>
                  <a:gd name="T47" fmla="*/ 10 h 136"/>
                  <a:gd name="T48" fmla="*/ 45 w 103"/>
                  <a:gd name="T49" fmla="*/ 5 h 136"/>
                  <a:gd name="T50" fmla="*/ 34 w 103"/>
                  <a:gd name="T51" fmla="*/ 2 h 136"/>
                  <a:gd name="T52" fmla="*/ 23 w 103"/>
                  <a:gd name="T53" fmla="*/ 0 h 136"/>
                  <a:gd name="T54" fmla="*/ 15 w 103"/>
                  <a:gd name="T55" fmla="*/ 0 h 136"/>
                  <a:gd name="T56" fmla="*/ 7 w 103"/>
                  <a:gd name="T57" fmla="*/ 0 h 136"/>
                  <a:gd name="T58" fmla="*/ 2 w 103"/>
                  <a:gd name="T59" fmla="*/ 2 h 136"/>
                  <a:gd name="T60" fmla="*/ 0 w 103"/>
                  <a:gd name="T61" fmla="*/ 2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3" h="136">
                    <a:moveTo>
                      <a:pt x="0" y="2"/>
                    </a:moveTo>
                    <a:lnTo>
                      <a:pt x="8" y="34"/>
                    </a:lnTo>
                    <a:lnTo>
                      <a:pt x="9" y="34"/>
                    </a:lnTo>
                    <a:lnTo>
                      <a:pt x="13" y="33"/>
                    </a:lnTo>
                    <a:lnTo>
                      <a:pt x="16" y="33"/>
                    </a:lnTo>
                    <a:lnTo>
                      <a:pt x="22" y="33"/>
                    </a:lnTo>
                    <a:lnTo>
                      <a:pt x="28" y="33"/>
                    </a:lnTo>
                    <a:lnTo>
                      <a:pt x="34" y="35"/>
                    </a:lnTo>
                    <a:lnTo>
                      <a:pt x="40" y="38"/>
                    </a:lnTo>
                    <a:lnTo>
                      <a:pt x="46" y="43"/>
                    </a:lnTo>
                    <a:lnTo>
                      <a:pt x="58" y="57"/>
                    </a:lnTo>
                    <a:lnTo>
                      <a:pt x="66" y="78"/>
                    </a:lnTo>
                    <a:lnTo>
                      <a:pt x="69" y="103"/>
                    </a:lnTo>
                    <a:lnTo>
                      <a:pt x="69" y="134"/>
                    </a:lnTo>
                    <a:lnTo>
                      <a:pt x="102" y="136"/>
                    </a:lnTo>
                    <a:lnTo>
                      <a:pt x="103" y="116"/>
                    </a:lnTo>
                    <a:lnTo>
                      <a:pt x="102" y="97"/>
                    </a:lnTo>
                    <a:lnTo>
                      <a:pt x="99" y="80"/>
                    </a:lnTo>
                    <a:lnTo>
                      <a:pt x="96" y="65"/>
                    </a:lnTo>
                    <a:lnTo>
                      <a:pt x="90" y="50"/>
                    </a:lnTo>
                    <a:lnTo>
                      <a:pt x="84" y="38"/>
                    </a:lnTo>
                    <a:lnTo>
                      <a:pt x="76" y="27"/>
                    </a:lnTo>
                    <a:lnTo>
                      <a:pt x="67" y="18"/>
                    </a:lnTo>
                    <a:lnTo>
                      <a:pt x="55" y="10"/>
                    </a:lnTo>
                    <a:lnTo>
                      <a:pt x="45" y="5"/>
                    </a:lnTo>
                    <a:lnTo>
                      <a:pt x="34" y="2"/>
                    </a:lnTo>
                    <a:lnTo>
                      <a:pt x="23" y="0"/>
                    </a:lnTo>
                    <a:lnTo>
                      <a:pt x="15" y="0"/>
                    </a:lnTo>
                    <a:lnTo>
                      <a:pt x="7" y="0"/>
                    </a:lnTo>
                    <a:lnTo>
                      <a:pt x="2" y="2"/>
                    </a:lnTo>
                    <a:lnTo>
                      <a:pt x="0"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86" name="Retângulo 185"/>
            <p:cNvSpPr/>
            <p:nvPr/>
          </p:nvSpPr>
          <p:spPr>
            <a:xfrm>
              <a:off x="6444208" y="4572744"/>
              <a:ext cx="1224136" cy="152400"/>
            </a:xfrm>
            <a:prstGeom prst="rect">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Retângulo 186"/>
            <p:cNvSpPr/>
            <p:nvPr/>
          </p:nvSpPr>
          <p:spPr>
            <a:xfrm>
              <a:off x="6444208" y="1916832"/>
              <a:ext cx="1224136" cy="152400"/>
            </a:xfrm>
            <a:prstGeom prst="rect">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9" name="CaixaDeTexto 188"/>
          <p:cNvSpPr txBox="1"/>
          <p:nvPr/>
        </p:nvSpPr>
        <p:spPr>
          <a:xfrm>
            <a:off x="5773129" y="5812502"/>
            <a:ext cx="838691" cy="369332"/>
          </a:xfrm>
          <a:prstGeom prst="rect">
            <a:avLst/>
          </a:prstGeom>
          <a:noFill/>
        </p:spPr>
        <p:txBody>
          <a:bodyPr wrap="none" rtlCol="0">
            <a:spAutoFit/>
          </a:bodyPr>
          <a:lstStyle/>
          <a:p>
            <a:r>
              <a:rPr lang="en-US" b="1" dirty="0" smtClean="0"/>
              <a:t>X-Ray</a:t>
            </a:r>
            <a:endParaRPr lang="en-US" b="1" dirty="0"/>
          </a:p>
        </p:txBody>
      </p:sp>
      <p:sp>
        <p:nvSpPr>
          <p:cNvPr id="169" name="CaixaDeTexto 168"/>
          <p:cNvSpPr txBox="1"/>
          <p:nvPr/>
        </p:nvSpPr>
        <p:spPr>
          <a:xfrm>
            <a:off x="869243" y="5832331"/>
            <a:ext cx="1176476" cy="369332"/>
          </a:xfrm>
          <a:prstGeom prst="rect">
            <a:avLst/>
          </a:prstGeom>
          <a:noFill/>
        </p:spPr>
        <p:txBody>
          <a:bodyPr wrap="none" rtlCol="0">
            <a:spAutoFit/>
          </a:bodyPr>
          <a:lstStyle/>
          <a:p>
            <a:r>
              <a:rPr lang="en-US" b="1" dirty="0" smtClean="0"/>
              <a:t>Top View</a:t>
            </a:r>
            <a:endParaRPr lang="en-US" b="1" dirty="0"/>
          </a:p>
        </p:txBody>
      </p:sp>
      <p:sp>
        <p:nvSpPr>
          <p:cNvPr id="175" name="Retângulo 174"/>
          <p:cNvSpPr/>
          <p:nvPr/>
        </p:nvSpPr>
        <p:spPr>
          <a:xfrm>
            <a:off x="3995936" y="1903357"/>
            <a:ext cx="1224136" cy="2752934"/>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8" name="Grupo 187"/>
          <p:cNvGrpSpPr/>
          <p:nvPr/>
        </p:nvGrpSpPr>
        <p:grpSpPr>
          <a:xfrm>
            <a:off x="3515968" y="3297409"/>
            <a:ext cx="484213" cy="893464"/>
            <a:chOff x="3967163" y="4995863"/>
            <a:chExt cx="201613" cy="457200"/>
          </a:xfrm>
        </p:grpSpPr>
        <p:sp>
          <p:nvSpPr>
            <p:cNvPr id="207" name="Freeform 19"/>
            <p:cNvSpPr>
              <a:spLocks/>
            </p:cNvSpPr>
            <p:nvPr/>
          </p:nvSpPr>
          <p:spPr bwMode="auto">
            <a:xfrm>
              <a:off x="3967163" y="5192713"/>
              <a:ext cx="201613" cy="260350"/>
            </a:xfrm>
            <a:custGeom>
              <a:avLst/>
              <a:gdLst>
                <a:gd name="T0" fmla="*/ 48 w 253"/>
                <a:gd name="T1" fmla="*/ 11 h 328"/>
                <a:gd name="T2" fmla="*/ 50 w 253"/>
                <a:gd name="T3" fmla="*/ 49 h 328"/>
                <a:gd name="T4" fmla="*/ 27 w 253"/>
                <a:gd name="T5" fmla="*/ 119 h 328"/>
                <a:gd name="T6" fmla="*/ 10 w 253"/>
                <a:gd name="T7" fmla="*/ 161 h 328"/>
                <a:gd name="T8" fmla="*/ 1 w 253"/>
                <a:gd name="T9" fmla="*/ 203 h 328"/>
                <a:gd name="T10" fmla="*/ 0 w 253"/>
                <a:gd name="T11" fmla="*/ 242 h 328"/>
                <a:gd name="T12" fmla="*/ 6 w 253"/>
                <a:gd name="T13" fmla="*/ 278 h 328"/>
                <a:gd name="T14" fmla="*/ 12 w 253"/>
                <a:gd name="T15" fmla="*/ 293 h 328"/>
                <a:gd name="T16" fmla="*/ 21 w 253"/>
                <a:gd name="T17" fmla="*/ 304 h 328"/>
                <a:gd name="T18" fmla="*/ 31 w 253"/>
                <a:gd name="T19" fmla="*/ 314 h 328"/>
                <a:gd name="T20" fmla="*/ 42 w 253"/>
                <a:gd name="T21" fmla="*/ 321 h 328"/>
                <a:gd name="T22" fmla="*/ 58 w 253"/>
                <a:gd name="T23" fmla="*/ 327 h 328"/>
                <a:gd name="T24" fmla="*/ 74 w 253"/>
                <a:gd name="T25" fmla="*/ 328 h 328"/>
                <a:gd name="T26" fmla="*/ 89 w 253"/>
                <a:gd name="T27" fmla="*/ 327 h 328"/>
                <a:gd name="T28" fmla="*/ 103 w 253"/>
                <a:gd name="T29" fmla="*/ 323 h 328"/>
                <a:gd name="T30" fmla="*/ 119 w 253"/>
                <a:gd name="T31" fmla="*/ 311 h 328"/>
                <a:gd name="T32" fmla="*/ 132 w 253"/>
                <a:gd name="T33" fmla="*/ 296 h 328"/>
                <a:gd name="T34" fmla="*/ 143 w 253"/>
                <a:gd name="T35" fmla="*/ 275 h 328"/>
                <a:gd name="T36" fmla="*/ 149 w 253"/>
                <a:gd name="T37" fmla="*/ 250 h 328"/>
                <a:gd name="T38" fmla="*/ 162 w 253"/>
                <a:gd name="T39" fmla="*/ 217 h 328"/>
                <a:gd name="T40" fmla="*/ 181 w 253"/>
                <a:gd name="T41" fmla="*/ 200 h 328"/>
                <a:gd name="T42" fmla="*/ 200 w 253"/>
                <a:gd name="T43" fmla="*/ 199 h 328"/>
                <a:gd name="T44" fmla="*/ 220 w 253"/>
                <a:gd name="T45" fmla="*/ 204 h 328"/>
                <a:gd name="T46" fmla="*/ 234 w 253"/>
                <a:gd name="T47" fmla="*/ 211 h 328"/>
                <a:gd name="T48" fmla="*/ 239 w 253"/>
                <a:gd name="T49" fmla="*/ 215 h 328"/>
                <a:gd name="T50" fmla="*/ 251 w 253"/>
                <a:gd name="T51" fmla="*/ 195 h 328"/>
                <a:gd name="T52" fmla="*/ 237 w 253"/>
                <a:gd name="T53" fmla="*/ 186 h 328"/>
                <a:gd name="T54" fmla="*/ 214 w 253"/>
                <a:gd name="T55" fmla="*/ 177 h 328"/>
                <a:gd name="T56" fmla="*/ 185 w 253"/>
                <a:gd name="T57" fmla="*/ 175 h 328"/>
                <a:gd name="T58" fmla="*/ 163 w 253"/>
                <a:gd name="T59" fmla="*/ 182 h 328"/>
                <a:gd name="T60" fmla="*/ 148 w 253"/>
                <a:gd name="T61" fmla="*/ 194 h 328"/>
                <a:gd name="T62" fmla="*/ 138 w 253"/>
                <a:gd name="T63" fmla="*/ 211 h 328"/>
                <a:gd name="T64" fmla="*/ 130 w 253"/>
                <a:gd name="T65" fmla="*/ 233 h 328"/>
                <a:gd name="T66" fmla="*/ 121 w 253"/>
                <a:gd name="T67" fmla="*/ 265 h 328"/>
                <a:gd name="T68" fmla="*/ 104 w 253"/>
                <a:gd name="T69" fmla="*/ 293 h 328"/>
                <a:gd name="T70" fmla="*/ 87 w 253"/>
                <a:gd name="T71" fmla="*/ 303 h 328"/>
                <a:gd name="T72" fmla="*/ 74 w 253"/>
                <a:gd name="T73" fmla="*/ 304 h 328"/>
                <a:gd name="T74" fmla="*/ 64 w 253"/>
                <a:gd name="T75" fmla="*/ 303 h 328"/>
                <a:gd name="T76" fmla="*/ 56 w 253"/>
                <a:gd name="T77" fmla="*/ 301 h 328"/>
                <a:gd name="T78" fmla="*/ 46 w 253"/>
                <a:gd name="T79" fmla="*/ 295 h 328"/>
                <a:gd name="T80" fmla="*/ 34 w 253"/>
                <a:gd name="T81" fmla="*/ 280 h 328"/>
                <a:gd name="T82" fmla="*/ 24 w 253"/>
                <a:gd name="T83" fmla="*/ 240 h 328"/>
                <a:gd name="T84" fmla="*/ 33 w 253"/>
                <a:gd name="T85" fmla="*/ 167 h 328"/>
                <a:gd name="T86" fmla="*/ 59 w 253"/>
                <a:gd name="T87" fmla="*/ 105 h 328"/>
                <a:gd name="T88" fmla="*/ 72 w 253"/>
                <a:gd name="T89" fmla="*/ 66 h 328"/>
                <a:gd name="T90" fmla="*/ 74 w 253"/>
                <a:gd name="T91" fmla="*/ 36 h 328"/>
                <a:gd name="T92" fmla="*/ 73 w 253"/>
                <a:gd name="T93" fmla="*/ 14 h 328"/>
                <a:gd name="T94" fmla="*/ 70 w 253"/>
                <a:gd name="T95" fmla="*/ 0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53" h="328">
                  <a:moveTo>
                    <a:pt x="47" y="5"/>
                  </a:moveTo>
                  <a:lnTo>
                    <a:pt x="48" y="11"/>
                  </a:lnTo>
                  <a:lnTo>
                    <a:pt x="50" y="27"/>
                  </a:lnTo>
                  <a:lnTo>
                    <a:pt x="50" y="49"/>
                  </a:lnTo>
                  <a:lnTo>
                    <a:pt x="43" y="78"/>
                  </a:lnTo>
                  <a:lnTo>
                    <a:pt x="27" y="119"/>
                  </a:lnTo>
                  <a:lnTo>
                    <a:pt x="18" y="139"/>
                  </a:lnTo>
                  <a:lnTo>
                    <a:pt x="10" y="161"/>
                  </a:lnTo>
                  <a:lnTo>
                    <a:pt x="4" y="182"/>
                  </a:lnTo>
                  <a:lnTo>
                    <a:pt x="1" y="203"/>
                  </a:lnTo>
                  <a:lnTo>
                    <a:pt x="0" y="223"/>
                  </a:lnTo>
                  <a:lnTo>
                    <a:pt x="0" y="242"/>
                  </a:lnTo>
                  <a:lnTo>
                    <a:pt x="2" y="260"/>
                  </a:lnTo>
                  <a:lnTo>
                    <a:pt x="6" y="278"/>
                  </a:lnTo>
                  <a:lnTo>
                    <a:pt x="9" y="286"/>
                  </a:lnTo>
                  <a:lnTo>
                    <a:pt x="12" y="293"/>
                  </a:lnTo>
                  <a:lnTo>
                    <a:pt x="17" y="298"/>
                  </a:lnTo>
                  <a:lnTo>
                    <a:pt x="21" y="304"/>
                  </a:lnTo>
                  <a:lnTo>
                    <a:pt x="26" y="310"/>
                  </a:lnTo>
                  <a:lnTo>
                    <a:pt x="31" y="314"/>
                  </a:lnTo>
                  <a:lnTo>
                    <a:pt x="36" y="318"/>
                  </a:lnTo>
                  <a:lnTo>
                    <a:pt x="42" y="321"/>
                  </a:lnTo>
                  <a:lnTo>
                    <a:pt x="50" y="325"/>
                  </a:lnTo>
                  <a:lnTo>
                    <a:pt x="58" y="327"/>
                  </a:lnTo>
                  <a:lnTo>
                    <a:pt x="66" y="328"/>
                  </a:lnTo>
                  <a:lnTo>
                    <a:pt x="74" y="328"/>
                  </a:lnTo>
                  <a:lnTo>
                    <a:pt x="81" y="328"/>
                  </a:lnTo>
                  <a:lnTo>
                    <a:pt x="89" y="327"/>
                  </a:lnTo>
                  <a:lnTo>
                    <a:pt x="96" y="325"/>
                  </a:lnTo>
                  <a:lnTo>
                    <a:pt x="103" y="323"/>
                  </a:lnTo>
                  <a:lnTo>
                    <a:pt x="111" y="318"/>
                  </a:lnTo>
                  <a:lnTo>
                    <a:pt x="119" y="311"/>
                  </a:lnTo>
                  <a:lnTo>
                    <a:pt x="126" y="304"/>
                  </a:lnTo>
                  <a:lnTo>
                    <a:pt x="132" y="296"/>
                  </a:lnTo>
                  <a:lnTo>
                    <a:pt x="138" y="286"/>
                  </a:lnTo>
                  <a:lnTo>
                    <a:pt x="143" y="275"/>
                  </a:lnTo>
                  <a:lnTo>
                    <a:pt x="146" y="263"/>
                  </a:lnTo>
                  <a:lnTo>
                    <a:pt x="149" y="250"/>
                  </a:lnTo>
                  <a:lnTo>
                    <a:pt x="155" y="232"/>
                  </a:lnTo>
                  <a:lnTo>
                    <a:pt x="162" y="217"/>
                  </a:lnTo>
                  <a:lnTo>
                    <a:pt x="170" y="206"/>
                  </a:lnTo>
                  <a:lnTo>
                    <a:pt x="181" y="200"/>
                  </a:lnTo>
                  <a:lnTo>
                    <a:pt x="191" y="198"/>
                  </a:lnTo>
                  <a:lnTo>
                    <a:pt x="200" y="199"/>
                  </a:lnTo>
                  <a:lnTo>
                    <a:pt x="211" y="200"/>
                  </a:lnTo>
                  <a:lnTo>
                    <a:pt x="220" y="204"/>
                  </a:lnTo>
                  <a:lnTo>
                    <a:pt x="228" y="207"/>
                  </a:lnTo>
                  <a:lnTo>
                    <a:pt x="234" y="211"/>
                  </a:lnTo>
                  <a:lnTo>
                    <a:pt x="238" y="214"/>
                  </a:lnTo>
                  <a:lnTo>
                    <a:pt x="239" y="215"/>
                  </a:lnTo>
                  <a:lnTo>
                    <a:pt x="253" y="196"/>
                  </a:lnTo>
                  <a:lnTo>
                    <a:pt x="251" y="195"/>
                  </a:lnTo>
                  <a:lnTo>
                    <a:pt x="245" y="190"/>
                  </a:lnTo>
                  <a:lnTo>
                    <a:pt x="237" y="186"/>
                  </a:lnTo>
                  <a:lnTo>
                    <a:pt x="227" y="181"/>
                  </a:lnTo>
                  <a:lnTo>
                    <a:pt x="214" y="177"/>
                  </a:lnTo>
                  <a:lnTo>
                    <a:pt x="200" y="175"/>
                  </a:lnTo>
                  <a:lnTo>
                    <a:pt x="185" y="175"/>
                  </a:lnTo>
                  <a:lnTo>
                    <a:pt x="171" y="179"/>
                  </a:lnTo>
                  <a:lnTo>
                    <a:pt x="163" y="182"/>
                  </a:lnTo>
                  <a:lnTo>
                    <a:pt x="155" y="188"/>
                  </a:lnTo>
                  <a:lnTo>
                    <a:pt x="148" y="194"/>
                  </a:lnTo>
                  <a:lnTo>
                    <a:pt x="143" y="202"/>
                  </a:lnTo>
                  <a:lnTo>
                    <a:pt x="138" y="211"/>
                  </a:lnTo>
                  <a:lnTo>
                    <a:pt x="133" y="221"/>
                  </a:lnTo>
                  <a:lnTo>
                    <a:pt x="130" y="233"/>
                  </a:lnTo>
                  <a:lnTo>
                    <a:pt x="126" y="245"/>
                  </a:lnTo>
                  <a:lnTo>
                    <a:pt x="121" y="265"/>
                  </a:lnTo>
                  <a:lnTo>
                    <a:pt x="114" y="281"/>
                  </a:lnTo>
                  <a:lnTo>
                    <a:pt x="104" y="293"/>
                  </a:lnTo>
                  <a:lnTo>
                    <a:pt x="93" y="301"/>
                  </a:lnTo>
                  <a:lnTo>
                    <a:pt x="87" y="303"/>
                  </a:lnTo>
                  <a:lnTo>
                    <a:pt x="80" y="304"/>
                  </a:lnTo>
                  <a:lnTo>
                    <a:pt x="74" y="304"/>
                  </a:lnTo>
                  <a:lnTo>
                    <a:pt x="70" y="304"/>
                  </a:lnTo>
                  <a:lnTo>
                    <a:pt x="64" y="303"/>
                  </a:lnTo>
                  <a:lnTo>
                    <a:pt x="59" y="302"/>
                  </a:lnTo>
                  <a:lnTo>
                    <a:pt x="56" y="301"/>
                  </a:lnTo>
                  <a:lnTo>
                    <a:pt x="53" y="299"/>
                  </a:lnTo>
                  <a:lnTo>
                    <a:pt x="46" y="295"/>
                  </a:lnTo>
                  <a:lnTo>
                    <a:pt x="39" y="288"/>
                  </a:lnTo>
                  <a:lnTo>
                    <a:pt x="34" y="280"/>
                  </a:lnTo>
                  <a:lnTo>
                    <a:pt x="30" y="270"/>
                  </a:lnTo>
                  <a:lnTo>
                    <a:pt x="24" y="240"/>
                  </a:lnTo>
                  <a:lnTo>
                    <a:pt x="25" y="204"/>
                  </a:lnTo>
                  <a:lnTo>
                    <a:pt x="33" y="167"/>
                  </a:lnTo>
                  <a:lnTo>
                    <a:pt x="48" y="129"/>
                  </a:lnTo>
                  <a:lnTo>
                    <a:pt x="59" y="105"/>
                  </a:lnTo>
                  <a:lnTo>
                    <a:pt x="66" y="84"/>
                  </a:lnTo>
                  <a:lnTo>
                    <a:pt x="72" y="66"/>
                  </a:lnTo>
                  <a:lnTo>
                    <a:pt x="74" y="50"/>
                  </a:lnTo>
                  <a:lnTo>
                    <a:pt x="74" y="36"/>
                  </a:lnTo>
                  <a:lnTo>
                    <a:pt x="74" y="24"/>
                  </a:lnTo>
                  <a:lnTo>
                    <a:pt x="73" y="14"/>
                  </a:lnTo>
                  <a:lnTo>
                    <a:pt x="71" y="6"/>
                  </a:lnTo>
                  <a:lnTo>
                    <a:pt x="70" y="0"/>
                  </a:lnTo>
                  <a:lnTo>
                    <a:pt x="47"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20"/>
            <p:cNvSpPr>
              <a:spLocks/>
            </p:cNvSpPr>
            <p:nvPr/>
          </p:nvSpPr>
          <p:spPr bwMode="auto">
            <a:xfrm>
              <a:off x="3975100" y="5091113"/>
              <a:ext cx="88900" cy="112713"/>
            </a:xfrm>
            <a:custGeom>
              <a:avLst/>
              <a:gdLst>
                <a:gd name="T0" fmla="*/ 96 w 112"/>
                <a:gd name="T1" fmla="*/ 0 h 142"/>
                <a:gd name="T2" fmla="*/ 0 w 112"/>
                <a:gd name="T3" fmla="*/ 0 h 142"/>
                <a:gd name="T4" fmla="*/ 0 w 112"/>
                <a:gd name="T5" fmla="*/ 142 h 142"/>
                <a:gd name="T6" fmla="*/ 112 w 112"/>
                <a:gd name="T7" fmla="*/ 142 h 142"/>
                <a:gd name="T8" fmla="*/ 112 w 112"/>
                <a:gd name="T9" fmla="*/ 0 h 142"/>
                <a:gd name="T10" fmla="*/ 96 w 112"/>
                <a:gd name="T11" fmla="*/ 0 h 142"/>
              </a:gdLst>
              <a:ahLst/>
              <a:cxnLst>
                <a:cxn ang="0">
                  <a:pos x="T0" y="T1"/>
                </a:cxn>
                <a:cxn ang="0">
                  <a:pos x="T2" y="T3"/>
                </a:cxn>
                <a:cxn ang="0">
                  <a:pos x="T4" y="T5"/>
                </a:cxn>
                <a:cxn ang="0">
                  <a:pos x="T6" y="T7"/>
                </a:cxn>
                <a:cxn ang="0">
                  <a:pos x="T8" y="T9"/>
                </a:cxn>
                <a:cxn ang="0">
                  <a:pos x="T10" y="T11"/>
                </a:cxn>
              </a:cxnLst>
              <a:rect l="0" t="0" r="r" b="b"/>
              <a:pathLst>
                <a:path w="112" h="142">
                  <a:moveTo>
                    <a:pt x="96" y="0"/>
                  </a:moveTo>
                  <a:lnTo>
                    <a:pt x="0" y="0"/>
                  </a:lnTo>
                  <a:lnTo>
                    <a:pt x="0" y="142"/>
                  </a:lnTo>
                  <a:lnTo>
                    <a:pt x="112" y="142"/>
                  </a:lnTo>
                  <a:lnTo>
                    <a:pt x="112" y="0"/>
                  </a:lnTo>
                  <a:lnTo>
                    <a:pt x="9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21"/>
            <p:cNvSpPr>
              <a:spLocks/>
            </p:cNvSpPr>
            <p:nvPr/>
          </p:nvSpPr>
          <p:spPr bwMode="auto">
            <a:xfrm>
              <a:off x="4002088" y="5116513"/>
              <a:ext cx="36513" cy="61913"/>
            </a:xfrm>
            <a:custGeom>
              <a:avLst/>
              <a:gdLst>
                <a:gd name="T0" fmla="*/ 47 w 47"/>
                <a:gd name="T1" fmla="*/ 0 h 77"/>
                <a:gd name="T2" fmla="*/ 47 w 47"/>
                <a:gd name="T3" fmla="*/ 17 h 77"/>
                <a:gd name="T4" fmla="*/ 47 w 47"/>
                <a:gd name="T5" fmla="*/ 38 h 77"/>
                <a:gd name="T6" fmla="*/ 47 w 47"/>
                <a:gd name="T7" fmla="*/ 59 h 77"/>
                <a:gd name="T8" fmla="*/ 47 w 47"/>
                <a:gd name="T9" fmla="*/ 77 h 77"/>
                <a:gd name="T10" fmla="*/ 42 w 47"/>
                <a:gd name="T11" fmla="*/ 77 h 77"/>
                <a:gd name="T12" fmla="*/ 36 w 47"/>
                <a:gd name="T13" fmla="*/ 77 h 77"/>
                <a:gd name="T14" fmla="*/ 30 w 47"/>
                <a:gd name="T15" fmla="*/ 77 h 77"/>
                <a:gd name="T16" fmla="*/ 24 w 47"/>
                <a:gd name="T17" fmla="*/ 77 h 77"/>
                <a:gd name="T18" fmla="*/ 17 w 47"/>
                <a:gd name="T19" fmla="*/ 77 h 77"/>
                <a:gd name="T20" fmla="*/ 12 w 47"/>
                <a:gd name="T21" fmla="*/ 77 h 77"/>
                <a:gd name="T22" fmla="*/ 6 w 47"/>
                <a:gd name="T23" fmla="*/ 77 h 77"/>
                <a:gd name="T24" fmla="*/ 0 w 47"/>
                <a:gd name="T25" fmla="*/ 77 h 77"/>
                <a:gd name="T26" fmla="*/ 0 w 47"/>
                <a:gd name="T27" fmla="*/ 59 h 77"/>
                <a:gd name="T28" fmla="*/ 0 w 47"/>
                <a:gd name="T29" fmla="*/ 38 h 77"/>
                <a:gd name="T30" fmla="*/ 0 w 47"/>
                <a:gd name="T31" fmla="*/ 17 h 77"/>
                <a:gd name="T32" fmla="*/ 0 w 47"/>
                <a:gd name="T33" fmla="*/ 0 h 77"/>
                <a:gd name="T34" fmla="*/ 6 w 47"/>
                <a:gd name="T35" fmla="*/ 0 h 77"/>
                <a:gd name="T36" fmla="*/ 12 w 47"/>
                <a:gd name="T37" fmla="*/ 0 h 77"/>
                <a:gd name="T38" fmla="*/ 17 w 47"/>
                <a:gd name="T39" fmla="*/ 0 h 77"/>
                <a:gd name="T40" fmla="*/ 24 w 47"/>
                <a:gd name="T41" fmla="*/ 0 h 77"/>
                <a:gd name="T42" fmla="*/ 30 w 47"/>
                <a:gd name="T43" fmla="*/ 0 h 77"/>
                <a:gd name="T44" fmla="*/ 36 w 47"/>
                <a:gd name="T45" fmla="*/ 0 h 77"/>
                <a:gd name="T46" fmla="*/ 42 w 47"/>
                <a:gd name="T47" fmla="*/ 0 h 77"/>
                <a:gd name="T48" fmla="*/ 47 w 47"/>
                <a:gd name="T49"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7" h="77">
                  <a:moveTo>
                    <a:pt x="47" y="0"/>
                  </a:moveTo>
                  <a:lnTo>
                    <a:pt x="47" y="17"/>
                  </a:lnTo>
                  <a:lnTo>
                    <a:pt x="47" y="38"/>
                  </a:lnTo>
                  <a:lnTo>
                    <a:pt x="47" y="59"/>
                  </a:lnTo>
                  <a:lnTo>
                    <a:pt x="47" y="77"/>
                  </a:lnTo>
                  <a:lnTo>
                    <a:pt x="42" y="77"/>
                  </a:lnTo>
                  <a:lnTo>
                    <a:pt x="36" y="77"/>
                  </a:lnTo>
                  <a:lnTo>
                    <a:pt x="30" y="77"/>
                  </a:lnTo>
                  <a:lnTo>
                    <a:pt x="24" y="77"/>
                  </a:lnTo>
                  <a:lnTo>
                    <a:pt x="17" y="77"/>
                  </a:lnTo>
                  <a:lnTo>
                    <a:pt x="12" y="77"/>
                  </a:lnTo>
                  <a:lnTo>
                    <a:pt x="6" y="77"/>
                  </a:lnTo>
                  <a:lnTo>
                    <a:pt x="0" y="77"/>
                  </a:lnTo>
                  <a:lnTo>
                    <a:pt x="0" y="59"/>
                  </a:lnTo>
                  <a:lnTo>
                    <a:pt x="0" y="38"/>
                  </a:lnTo>
                  <a:lnTo>
                    <a:pt x="0" y="17"/>
                  </a:lnTo>
                  <a:lnTo>
                    <a:pt x="0" y="0"/>
                  </a:lnTo>
                  <a:lnTo>
                    <a:pt x="6" y="0"/>
                  </a:lnTo>
                  <a:lnTo>
                    <a:pt x="12" y="0"/>
                  </a:lnTo>
                  <a:lnTo>
                    <a:pt x="17" y="0"/>
                  </a:lnTo>
                  <a:lnTo>
                    <a:pt x="24" y="0"/>
                  </a:lnTo>
                  <a:lnTo>
                    <a:pt x="30" y="0"/>
                  </a:lnTo>
                  <a:lnTo>
                    <a:pt x="36" y="0"/>
                  </a:lnTo>
                  <a:lnTo>
                    <a:pt x="42" y="0"/>
                  </a:lnTo>
                  <a:lnTo>
                    <a:pt x="47" y="0"/>
                  </a:lnTo>
                  <a:close/>
                </a:path>
              </a:pathLst>
            </a:custGeom>
            <a:solidFill>
              <a:srgbClr val="FF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0" name="Freeform 22"/>
            <p:cNvSpPr>
              <a:spLocks/>
            </p:cNvSpPr>
            <p:nvPr/>
          </p:nvSpPr>
          <p:spPr bwMode="auto">
            <a:xfrm>
              <a:off x="3971925" y="4995863"/>
              <a:ext cx="80963" cy="107950"/>
            </a:xfrm>
            <a:custGeom>
              <a:avLst/>
              <a:gdLst>
                <a:gd name="T0" fmla="*/ 0 w 103"/>
                <a:gd name="T1" fmla="*/ 2 h 136"/>
                <a:gd name="T2" fmla="*/ 8 w 103"/>
                <a:gd name="T3" fmla="*/ 34 h 136"/>
                <a:gd name="T4" fmla="*/ 9 w 103"/>
                <a:gd name="T5" fmla="*/ 34 h 136"/>
                <a:gd name="T6" fmla="*/ 13 w 103"/>
                <a:gd name="T7" fmla="*/ 33 h 136"/>
                <a:gd name="T8" fmla="*/ 16 w 103"/>
                <a:gd name="T9" fmla="*/ 33 h 136"/>
                <a:gd name="T10" fmla="*/ 22 w 103"/>
                <a:gd name="T11" fmla="*/ 33 h 136"/>
                <a:gd name="T12" fmla="*/ 28 w 103"/>
                <a:gd name="T13" fmla="*/ 33 h 136"/>
                <a:gd name="T14" fmla="*/ 34 w 103"/>
                <a:gd name="T15" fmla="*/ 35 h 136"/>
                <a:gd name="T16" fmla="*/ 40 w 103"/>
                <a:gd name="T17" fmla="*/ 38 h 136"/>
                <a:gd name="T18" fmla="*/ 46 w 103"/>
                <a:gd name="T19" fmla="*/ 43 h 136"/>
                <a:gd name="T20" fmla="*/ 58 w 103"/>
                <a:gd name="T21" fmla="*/ 57 h 136"/>
                <a:gd name="T22" fmla="*/ 66 w 103"/>
                <a:gd name="T23" fmla="*/ 78 h 136"/>
                <a:gd name="T24" fmla="*/ 69 w 103"/>
                <a:gd name="T25" fmla="*/ 103 h 136"/>
                <a:gd name="T26" fmla="*/ 69 w 103"/>
                <a:gd name="T27" fmla="*/ 134 h 136"/>
                <a:gd name="T28" fmla="*/ 102 w 103"/>
                <a:gd name="T29" fmla="*/ 136 h 136"/>
                <a:gd name="T30" fmla="*/ 103 w 103"/>
                <a:gd name="T31" fmla="*/ 116 h 136"/>
                <a:gd name="T32" fmla="*/ 102 w 103"/>
                <a:gd name="T33" fmla="*/ 97 h 136"/>
                <a:gd name="T34" fmla="*/ 99 w 103"/>
                <a:gd name="T35" fmla="*/ 80 h 136"/>
                <a:gd name="T36" fmla="*/ 96 w 103"/>
                <a:gd name="T37" fmla="*/ 65 h 136"/>
                <a:gd name="T38" fmla="*/ 90 w 103"/>
                <a:gd name="T39" fmla="*/ 50 h 136"/>
                <a:gd name="T40" fmla="*/ 84 w 103"/>
                <a:gd name="T41" fmla="*/ 38 h 136"/>
                <a:gd name="T42" fmla="*/ 76 w 103"/>
                <a:gd name="T43" fmla="*/ 27 h 136"/>
                <a:gd name="T44" fmla="*/ 67 w 103"/>
                <a:gd name="T45" fmla="*/ 18 h 136"/>
                <a:gd name="T46" fmla="*/ 55 w 103"/>
                <a:gd name="T47" fmla="*/ 10 h 136"/>
                <a:gd name="T48" fmla="*/ 45 w 103"/>
                <a:gd name="T49" fmla="*/ 5 h 136"/>
                <a:gd name="T50" fmla="*/ 34 w 103"/>
                <a:gd name="T51" fmla="*/ 2 h 136"/>
                <a:gd name="T52" fmla="*/ 23 w 103"/>
                <a:gd name="T53" fmla="*/ 0 h 136"/>
                <a:gd name="T54" fmla="*/ 15 w 103"/>
                <a:gd name="T55" fmla="*/ 0 h 136"/>
                <a:gd name="T56" fmla="*/ 7 w 103"/>
                <a:gd name="T57" fmla="*/ 0 h 136"/>
                <a:gd name="T58" fmla="*/ 2 w 103"/>
                <a:gd name="T59" fmla="*/ 2 h 136"/>
                <a:gd name="T60" fmla="*/ 0 w 103"/>
                <a:gd name="T61" fmla="*/ 2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3" h="136">
                  <a:moveTo>
                    <a:pt x="0" y="2"/>
                  </a:moveTo>
                  <a:lnTo>
                    <a:pt x="8" y="34"/>
                  </a:lnTo>
                  <a:lnTo>
                    <a:pt x="9" y="34"/>
                  </a:lnTo>
                  <a:lnTo>
                    <a:pt x="13" y="33"/>
                  </a:lnTo>
                  <a:lnTo>
                    <a:pt x="16" y="33"/>
                  </a:lnTo>
                  <a:lnTo>
                    <a:pt x="22" y="33"/>
                  </a:lnTo>
                  <a:lnTo>
                    <a:pt x="28" y="33"/>
                  </a:lnTo>
                  <a:lnTo>
                    <a:pt x="34" y="35"/>
                  </a:lnTo>
                  <a:lnTo>
                    <a:pt x="40" y="38"/>
                  </a:lnTo>
                  <a:lnTo>
                    <a:pt x="46" y="43"/>
                  </a:lnTo>
                  <a:lnTo>
                    <a:pt x="58" y="57"/>
                  </a:lnTo>
                  <a:lnTo>
                    <a:pt x="66" y="78"/>
                  </a:lnTo>
                  <a:lnTo>
                    <a:pt x="69" y="103"/>
                  </a:lnTo>
                  <a:lnTo>
                    <a:pt x="69" y="134"/>
                  </a:lnTo>
                  <a:lnTo>
                    <a:pt x="102" y="136"/>
                  </a:lnTo>
                  <a:lnTo>
                    <a:pt x="103" y="116"/>
                  </a:lnTo>
                  <a:lnTo>
                    <a:pt x="102" y="97"/>
                  </a:lnTo>
                  <a:lnTo>
                    <a:pt x="99" y="80"/>
                  </a:lnTo>
                  <a:lnTo>
                    <a:pt x="96" y="65"/>
                  </a:lnTo>
                  <a:lnTo>
                    <a:pt x="90" y="50"/>
                  </a:lnTo>
                  <a:lnTo>
                    <a:pt x="84" y="38"/>
                  </a:lnTo>
                  <a:lnTo>
                    <a:pt x="76" y="27"/>
                  </a:lnTo>
                  <a:lnTo>
                    <a:pt x="67" y="18"/>
                  </a:lnTo>
                  <a:lnTo>
                    <a:pt x="55" y="10"/>
                  </a:lnTo>
                  <a:lnTo>
                    <a:pt x="45" y="5"/>
                  </a:lnTo>
                  <a:lnTo>
                    <a:pt x="34" y="2"/>
                  </a:lnTo>
                  <a:lnTo>
                    <a:pt x="23" y="0"/>
                  </a:lnTo>
                  <a:lnTo>
                    <a:pt x="15" y="0"/>
                  </a:lnTo>
                  <a:lnTo>
                    <a:pt x="7" y="0"/>
                  </a:lnTo>
                  <a:lnTo>
                    <a:pt x="2" y="2"/>
                  </a:lnTo>
                  <a:lnTo>
                    <a:pt x="0"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90" name="Grupo 189"/>
          <p:cNvGrpSpPr/>
          <p:nvPr/>
        </p:nvGrpSpPr>
        <p:grpSpPr>
          <a:xfrm>
            <a:off x="3491880" y="2015943"/>
            <a:ext cx="504056" cy="893465"/>
            <a:chOff x="4499992" y="5387405"/>
            <a:chExt cx="201613" cy="457200"/>
          </a:xfrm>
        </p:grpSpPr>
        <p:sp>
          <p:nvSpPr>
            <p:cNvPr id="203" name="Freeform 19"/>
            <p:cNvSpPr>
              <a:spLocks/>
            </p:cNvSpPr>
            <p:nvPr/>
          </p:nvSpPr>
          <p:spPr bwMode="auto">
            <a:xfrm>
              <a:off x="4499992" y="5584255"/>
              <a:ext cx="201613" cy="260350"/>
            </a:xfrm>
            <a:custGeom>
              <a:avLst/>
              <a:gdLst>
                <a:gd name="T0" fmla="*/ 48 w 253"/>
                <a:gd name="T1" fmla="*/ 11 h 328"/>
                <a:gd name="T2" fmla="*/ 50 w 253"/>
                <a:gd name="T3" fmla="*/ 49 h 328"/>
                <a:gd name="T4" fmla="*/ 27 w 253"/>
                <a:gd name="T5" fmla="*/ 119 h 328"/>
                <a:gd name="T6" fmla="*/ 10 w 253"/>
                <a:gd name="T7" fmla="*/ 161 h 328"/>
                <a:gd name="T8" fmla="*/ 1 w 253"/>
                <a:gd name="T9" fmla="*/ 203 h 328"/>
                <a:gd name="T10" fmla="*/ 0 w 253"/>
                <a:gd name="T11" fmla="*/ 242 h 328"/>
                <a:gd name="T12" fmla="*/ 6 w 253"/>
                <a:gd name="T13" fmla="*/ 278 h 328"/>
                <a:gd name="T14" fmla="*/ 12 w 253"/>
                <a:gd name="T15" fmla="*/ 293 h 328"/>
                <a:gd name="T16" fmla="*/ 21 w 253"/>
                <a:gd name="T17" fmla="*/ 304 h 328"/>
                <a:gd name="T18" fmla="*/ 31 w 253"/>
                <a:gd name="T19" fmla="*/ 314 h 328"/>
                <a:gd name="T20" fmla="*/ 42 w 253"/>
                <a:gd name="T21" fmla="*/ 321 h 328"/>
                <a:gd name="T22" fmla="*/ 58 w 253"/>
                <a:gd name="T23" fmla="*/ 327 h 328"/>
                <a:gd name="T24" fmla="*/ 74 w 253"/>
                <a:gd name="T25" fmla="*/ 328 h 328"/>
                <a:gd name="T26" fmla="*/ 89 w 253"/>
                <a:gd name="T27" fmla="*/ 327 h 328"/>
                <a:gd name="T28" fmla="*/ 103 w 253"/>
                <a:gd name="T29" fmla="*/ 323 h 328"/>
                <a:gd name="T30" fmla="*/ 119 w 253"/>
                <a:gd name="T31" fmla="*/ 311 h 328"/>
                <a:gd name="T32" fmla="*/ 132 w 253"/>
                <a:gd name="T33" fmla="*/ 296 h 328"/>
                <a:gd name="T34" fmla="*/ 143 w 253"/>
                <a:gd name="T35" fmla="*/ 275 h 328"/>
                <a:gd name="T36" fmla="*/ 149 w 253"/>
                <a:gd name="T37" fmla="*/ 250 h 328"/>
                <a:gd name="T38" fmla="*/ 162 w 253"/>
                <a:gd name="T39" fmla="*/ 217 h 328"/>
                <a:gd name="T40" fmla="*/ 181 w 253"/>
                <a:gd name="T41" fmla="*/ 200 h 328"/>
                <a:gd name="T42" fmla="*/ 200 w 253"/>
                <a:gd name="T43" fmla="*/ 199 h 328"/>
                <a:gd name="T44" fmla="*/ 220 w 253"/>
                <a:gd name="T45" fmla="*/ 204 h 328"/>
                <a:gd name="T46" fmla="*/ 234 w 253"/>
                <a:gd name="T47" fmla="*/ 211 h 328"/>
                <a:gd name="T48" fmla="*/ 239 w 253"/>
                <a:gd name="T49" fmla="*/ 215 h 328"/>
                <a:gd name="T50" fmla="*/ 251 w 253"/>
                <a:gd name="T51" fmla="*/ 195 h 328"/>
                <a:gd name="T52" fmla="*/ 237 w 253"/>
                <a:gd name="T53" fmla="*/ 186 h 328"/>
                <a:gd name="T54" fmla="*/ 214 w 253"/>
                <a:gd name="T55" fmla="*/ 177 h 328"/>
                <a:gd name="T56" fmla="*/ 185 w 253"/>
                <a:gd name="T57" fmla="*/ 175 h 328"/>
                <a:gd name="T58" fmla="*/ 163 w 253"/>
                <a:gd name="T59" fmla="*/ 182 h 328"/>
                <a:gd name="T60" fmla="*/ 148 w 253"/>
                <a:gd name="T61" fmla="*/ 194 h 328"/>
                <a:gd name="T62" fmla="*/ 138 w 253"/>
                <a:gd name="T63" fmla="*/ 211 h 328"/>
                <a:gd name="T64" fmla="*/ 130 w 253"/>
                <a:gd name="T65" fmla="*/ 233 h 328"/>
                <a:gd name="T66" fmla="*/ 121 w 253"/>
                <a:gd name="T67" fmla="*/ 265 h 328"/>
                <a:gd name="T68" fmla="*/ 104 w 253"/>
                <a:gd name="T69" fmla="*/ 293 h 328"/>
                <a:gd name="T70" fmla="*/ 87 w 253"/>
                <a:gd name="T71" fmla="*/ 303 h 328"/>
                <a:gd name="T72" fmla="*/ 74 w 253"/>
                <a:gd name="T73" fmla="*/ 304 h 328"/>
                <a:gd name="T74" fmla="*/ 64 w 253"/>
                <a:gd name="T75" fmla="*/ 303 h 328"/>
                <a:gd name="T76" fmla="*/ 56 w 253"/>
                <a:gd name="T77" fmla="*/ 301 h 328"/>
                <a:gd name="T78" fmla="*/ 46 w 253"/>
                <a:gd name="T79" fmla="*/ 295 h 328"/>
                <a:gd name="T80" fmla="*/ 34 w 253"/>
                <a:gd name="T81" fmla="*/ 280 h 328"/>
                <a:gd name="T82" fmla="*/ 24 w 253"/>
                <a:gd name="T83" fmla="*/ 240 h 328"/>
                <a:gd name="T84" fmla="*/ 33 w 253"/>
                <a:gd name="T85" fmla="*/ 167 h 328"/>
                <a:gd name="T86" fmla="*/ 59 w 253"/>
                <a:gd name="T87" fmla="*/ 105 h 328"/>
                <a:gd name="T88" fmla="*/ 72 w 253"/>
                <a:gd name="T89" fmla="*/ 66 h 328"/>
                <a:gd name="T90" fmla="*/ 74 w 253"/>
                <a:gd name="T91" fmla="*/ 36 h 328"/>
                <a:gd name="T92" fmla="*/ 73 w 253"/>
                <a:gd name="T93" fmla="*/ 14 h 328"/>
                <a:gd name="T94" fmla="*/ 70 w 253"/>
                <a:gd name="T95" fmla="*/ 0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53" h="328">
                  <a:moveTo>
                    <a:pt x="47" y="5"/>
                  </a:moveTo>
                  <a:lnTo>
                    <a:pt x="48" y="11"/>
                  </a:lnTo>
                  <a:lnTo>
                    <a:pt x="50" y="27"/>
                  </a:lnTo>
                  <a:lnTo>
                    <a:pt x="50" y="49"/>
                  </a:lnTo>
                  <a:lnTo>
                    <a:pt x="43" y="78"/>
                  </a:lnTo>
                  <a:lnTo>
                    <a:pt x="27" y="119"/>
                  </a:lnTo>
                  <a:lnTo>
                    <a:pt x="18" y="139"/>
                  </a:lnTo>
                  <a:lnTo>
                    <a:pt x="10" y="161"/>
                  </a:lnTo>
                  <a:lnTo>
                    <a:pt x="4" y="182"/>
                  </a:lnTo>
                  <a:lnTo>
                    <a:pt x="1" y="203"/>
                  </a:lnTo>
                  <a:lnTo>
                    <a:pt x="0" y="223"/>
                  </a:lnTo>
                  <a:lnTo>
                    <a:pt x="0" y="242"/>
                  </a:lnTo>
                  <a:lnTo>
                    <a:pt x="2" y="260"/>
                  </a:lnTo>
                  <a:lnTo>
                    <a:pt x="6" y="278"/>
                  </a:lnTo>
                  <a:lnTo>
                    <a:pt x="9" y="286"/>
                  </a:lnTo>
                  <a:lnTo>
                    <a:pt x="12" y="293"/>
                  </a:lnTo>
                  <a:lnTo>
                    <a:pt x="17" y="298"/>
                  </a:lnTo>
                  <a:lnTo>
                    <a:pt x="21" y="304"/>
                  </a:lnTo>
                  <a:lnTo>
                    <a:pt x="26" y="310"/>
                  </a:lnTo>
                  <a:lnTo>
                    <a:pt x="31" y="314"/>
                  </a:lnTo>
                  <a:lnTo>
                    <a:pt x="36" y="318"/>
                  </a:lnTo>
                  <a:lnTo>
                    <a:pt x="42" y="321"/>
                  </a:lnTo>
                  <a:lnTo>
                    <a:pt x="50" y="325"/>
                  </a:lnTo>
                  <a:lnTo>
                    <a:pt x="58" y="327"/>
                  </a:lnTo>
                  <a:lnTo>
                    <a:pt x="66" y="328"/>
                  </a:lnTo>
                  <a:lnTo>
                    <a:pt x="74" y="328"/>
                  </a:lnTo>
                  <a:lnTo>
                    <a:pt x="81" y="328"/>
                  </a:lnTo>
                  <a:lnTo>
                    <a:pt x="89" y="327"/>
                  </a:lnTo>
                  <a:lnTo>
                    <a:pt x="96" y="325"/>
                  </a:lnTo>
                  <a:lnTo>
                    <a:pt x="103" y="323"/>
                  </a:lnTo>
                  <a:lnTo>
                    <a:pt x="111" y="318"/>
                  </a:lnTo>
                  <a:lnTo>
                    <a:pt x="119" y="311"/>
                  </a:lnTo>
                  <a:lnTo>
                    <a:pt x="126" y="304"/>
                  </a:lnTo>
                  <a:lnTo>
                    <a:pt x="132" y="296"/>
                  </a:lnTo>
                  <a:lnTo>
                    <a:pt x="138" y="286"/>
                  </a:lnTo>
                  <a:lnTo>
                    <a:pt x="143" y="275"/>
                  </a:lnTo>
                  <a:lnTo>
                    <a:pt x="146" y="263"/>
                  </a:lnTo>
                  <a:lnTo>
                    <a:pt x="149" y="250"/>
                  </a:lnTo>
                  <a:lnTo>
                    <a:pt x="155" y="232"/>
                  </a:lnTo>
                  <a:lnTo>
                    <a:pt x="162" y="217"/>
                  </a:lnTo>
                  <a:lnTo>
                    <a:pt x="170" y="206"/>
                  </a:lnTo>
                  <a:lnTo>
                    <a:pt x="181" y="200"/>
                  </a:lnTo>
                  <a:lnTo>
                    <a:pt x="191" y="198"/>
                  </a:lnTo>
                  <a:lnTo>
                    <a:pt x="200" y="199"/>
                  </a:lnTo>
                  <a:lnTo>
                    <a:pt x="211" y="200"/>
                  </a:lnTo>
                  <a:lnTo>
                    <a:pt x="220" y="204"/>
                  </a:lnTo>
                  <a:lnTo>
                    <a:pt x="228" y="207"/>
                  </a:lnTo>
                  <a:lnTo>
                    <a:pt x="234" y="211"/>
                  </a:lnTo>
                  <a:lnTo>
                    <a:pt x="238" y="214"/>
                  </a:lnTo>
                  <a:lnTo>
                    <a:pt x="239" y="215"/>
                  </a:lnTo>
                  <a:lnTo>
                    <a:pt x="253" y="196"/>
                  </a:lnTo>
                  <a:lnTo>
                    <a:pt x="251" y="195"/>
                  </a:lnTo>
                  <a:lnTo>
                    <a:pt x="245" y="190"/>
                  </a:lnTo>
                  <a:lnTo>
                    <a:pt x="237" y="186"/>
                  </a:lnTo>
                  <a:lnTo>
                    <a:pt x="227" y="181"/>
                  </a:lnTo>
                  <a:lnTo>
                    <a:pt x="214" y="177"/>
                  </a:lnTo>
                  <a:lnTo>
                    <a:pt x="200" y="175"/>
                  </a:lnTo>
                  <a:lnTo>
                    <a:pt x="185" y="175"/>
                  </a:lnTo>
                  <a:lnTo>
                    <a:pt x="171" y="179"/>
                  </a:lnTo>
                  <a:lnTo>
                    <a:pt x="163" y="182"/>
                  </a:lnTo>
                  <a:lnTo>
                    <a:pt x="155" y="188"/>
                  </a:lnTo>
                  <a:lnTo>
                    <a:pt x="148" y="194"/>
                  </a:lnTo>
                  <a:lnTo>
                    <a:pt x="143" y="202"/>
                  </a:lnTo>
                  <a:lnTo>
                    <a:pt x="138" y="211"/>
                  </a:lnTo>
                  <a:lnTo>
                    <a:pt x="133" y="221"/>
                  </a:lnTo>
                  <a:lnTo>
                    <a:pt x="130" y="233"/>
                  </a:lnTo>
                  <a:lnTo>
                    <a:pt x="126" y="245"/>
                  </a:lnTo>
                  <a:lnTo>
                    <a:pt x="121" y="265"/>
                  </a:lnTo>
                  <a:lnTo>
                    <a:pt x="114" y="281"/>
                  </a:lnTo>
                  <a:lnTo>
                    <a:pt x="104" y="293"/>
                  </a:lnTo>
                  <a:lnTo>
                    <a:pt x="93" y="301"/>
                  </a:lnTo>
                  <a:lnTo>
                    <a:pt x="87" y="303"/>
                  </a:lnTo>
                  <a:lnTo>
                    <a:pt x="80" y="304"/>
                  </a:lnTo>
                  <a:lnTo>
                    <a:pt x="74" y="304"/>
                  </a:lnTo>
                  <a:lnTo>
                    <a:pt x="70" y="304"/>
                  </a:lnTo>
                  <a:lnTo>
                    <a:pt x="64" y="303"/>
                  </a:lnTo>
                  <a:lnTo>
                    <a:pt x="59" y="302"/>
                  </a:lnTo>
                  <a:lnTo>
                    <a:pt x="56" y="301"/>
                  </a:lnTo>
                  <a:lnTo>
                    <a:pt x="53" y="299"/>
                  </a:lnTo>
                  <a:lnTo>
                    <a:pt x="46" y="295"/>
                  </a:lnTo>
                  <a:lnTo>
                    <a:pt x="39" y="288"/>
                  </a:lnTo>
                  <a:lnTo>
                    <a:pt x="34" y="280"/>
                  </a:lnTo>
                  <a:lnTo>
                    <a:pt x="30" y="270"/>
                  </a:lnTo>
                  <a:lnTo>
                    <a:pt x="24" y="240"/>
                  </a:lnTo>
                  <a:lnTo>
                    <a:pt x="25" y="204"/>
                  </a:lnTo>
                  <a:lnTo>
                    <a:pt x="33" y="167"/>
                  </a:lnTo>
                  <a:lnTo>
                    <a:pt x="48" y="129"/>
                  </a:lnTo>
                  <a:lnTo>
                    <a:pt x="59" y="105"/>
                  </a:lnTo>
                  <a:lnTo>
                    <a:pt x="66" y="84"/>
                  </a:lnTo>
                  <a:lnTo>
                    <a:pt x="72" y="66"/>
                  </a:lnTo>
                  <a:lnTo>
                    <a:pt x="74" y="50"/>
                  </a:lnTo>
                  <a:lnTo>
                    <a:pt x="74" y="36"/>
                  </a:lnTo>
                  <a:lnTo>
                    <a:pt x="74" y="24"/>
                  </a:lnTo>
                  <a:lnTo>
                    <a:pt x="73" y="14"/>
                  </a:lnTo>
                  <a:lnTo>
                    <a:pt x="71" y="6"/>
                  </a:lnTo>
                  <a:lnTo>
                    <a:pt x="70" y="0"/>
                  </a:lnTo>
                  <a:lnTo>
                    <a:pt x="47"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Freeform 20"/>
            <p:cNvSpPr>
              <a:spLocks/>
            </p:cNvSpPr>
            <p:nvPr/>
          </p:nvSpPr>
          <p:spPr bwMode="auto">
            <a:xfrm>
              <a:off x="4507929" y="5482655"/>
              <a:ext cx="88900" cy="112713"/>
            </a:xfrm>
            <a:custGeom>
              <a:avLst/>
              <a:gdLst>
                <a:gd name="T0" fmla="*/ 96 w 112"/>
                <a:gd name="T1" fmla="*/ 0 h 142"/>
                <a:gd name="T2" fmla="*/ 0 w 112"/>
                <a:gd name="T3" fmla="*/ 0 h 142"/>
                <a:gd name="T4" fmla="*/ 0 w 112"/>
                <a:gd name="T5" fmla="*/ 142 h 142"/>
                <a:gd name="T6" fmla="*/ 112 w 112"/>
                <a:gd name="T7" fmla="*/ 142 h 142"/>
                <a:gd name="T8" fmla="*/ 112 w 112"/>
                <a:gd name="T9" fmla="*/ 0 h 142"/>
                <a:gd name="T10" fmla="*/ 96 w 112"/>
                <a:gd name="T11" fmla="*/ 0 h 142"/>
              </a:gdLst>
              <a:ahLst/>
              <a:cxnLst>
                <a:cxn ang="0">
                  <a:pos x="T0" y="T1"/>
                </a:cxn>
                <a:cxn ang="0">
                  <a:pos x="T2" y="T3"/>
                </a:cxn>
                <a:cxn ang="0">
                  <a:pos x="T4" y="T5"/>
                </a:cxn>
                <a:cxn ang="0">
                  <a:pos x="T6" y="T7"/>
                </a:cxn>
                <a:cxn ang="0">
                  <a:pos x="T8" y="T9"/>
                </a:cxn>
                <a:cxn ang="0">
                  <a:pos x="T10" y="T11"/>
                </a:cxn>
              </a:cxnLst>
              <a:rect l="0" t="0" r="r" b="b"/>
              <a:pathLst>
                <a:path w="112" h="142">
                  <a:moveTo>
                    <a:pt x="96" y="0"/>
                  </a:moveTo>
                  <a:lnTo>
                    <a:pt x="0" y="0"/>
                  </a:lnTo>
                  <a:lnTo>
                    <a:pt x="0" y="142"/>
                  </a:lnTo>
                  <a:lnTo>
                    <a:pt x="112" y="142"/>
                  </a:lnTo>
                  <a:lnTo>
                    <a:pt x="112" y="0"/>
                  </a:lnTo>
                  <a:lnTo>
                    <a:pt x="9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Freeform 21"/>
            <p:cNvSpPr>
              <a:spLocks/>
            </p:cNvSpPr>
            <p:nvPr/>
          </p:nvSpPr>
          <p:spPr bwMode="auto">
            <a:xfrm>
              <a:off x="4534917" y="5508055"/>
              <a:ext cx="36513" cy="61913"/>
            </a:xfrm>
            <a:custGeom>
              <a:avLst/>
              <a:gdLst>
                <a:gd name="T0" fmla="*/ 47 w 47"/>
                <a:gd name="T1" fmla="*/ 0 h 77"/>
                <a:gd name="T2" fmla="*/ 47 w 47"/>
                <a:gd name="T3" fmla="*/ 17 h 77"/>
                <a:gd name="T4" fmla="*/ 47 w 47"/>
                <a:gd name="T5" fmla="*/ 38 h 77"/>
                <a:gd name="T6" fmla="*/ 47 w 47"/>
                <a:gd name="T7" fmla="*/ 59 h 77"/>
                <a:gd name="T8" fmla="*/ 47 w 47"/>
                <a:gd name="T9" fmla="*/ 77 h 77"/>
                <a:gd name="T10" fmla="*/ 42 w 47"/>
                <a:gd name="T11" fmla="*/ 77 h 77"/>
                <a:gd name="T12" fmla="*/ 36 w 47"/>
                <a:gd name="T13" fmla="*/ 77 h 77"/>
                <a:gd name="T14" fmla="*/ 30 w 47"/>
                <a:gd name="T15" fmla="*/ 77 h 77"/>
                <a:gd name="T16" fmla="*/ 24 w 47"/>
                <a:gd name="T17" fmla="*/ 77 h 77"/>
                <a:gd name="T18" fmla="*/ 17 w 47"/>
                <a:gd name="T19" fmla="*/ 77 h 77"/>
                <a:gd name="T20" fmla="*/ 12 w 47"/>
                <a:gd name="T21" fmla="*/ 77 h 77"/>
                <a:gd name="T22" fmla="*/ 6 w 47"/>
                <a:gd name="T23" fmla="*/ 77 h 77"/>
                <a:gd name="T24" fmla="*/ 0 w 47"/>
                <a:gd name="T25" fmla="*/ 77 h 77"/>
                <a:gd name="T26" fmla="*/ 0 w 47"/>
                <a:gd name="T27" fmla="*/ 59 h 77"/>
                <a:gd name="T28" fmla="*/ 0 w 47"/>
                <a:gd name="T29" fmla="*/ 38 h 77"/>
                <a:gd name="T30" fmla="*/ 0 w 47"/>
                <a:gd name="T31" fmla="*/ 17 h 77"/>
                <a:gd name="T32" fmla="*/ 0 w 47"/>
                <a:gd name="T33" fmla="*/ 0 h 77"/>
                <a:gd name="T34" fmla="*/ 6 w 47"/>
                <a:gd name="T35" fmla="*/ 0 h 77"/>
                <a:gd name="T36" fmla="*/ 12 w 47"/>
                <a:gd name="T37" fmla="*/ 0 h 77"/>
                <a:gd name="T38" fmla="*/ 17 w 47"/>
                <a:gd name="T39" fmla="*/ 0 h 77"/>
                <a:gd name="T40" fmla="*/ 24 w 47"/>
                <a:gd name="T41" fmla="*/ 0 h 77"/>
                <a:gd name="T42" fmla="*/ 30 w 47"/>
                <a:gd name="T43" fmla="*/ 0 h 77"/>
                <a:gd name="T44" fmla="*/ 36 w 47"/>
                <a:gd name="T45" fmla="*/ 0 h 77"/>
                <a:gd name="T46" fmla="*/ 42 w 47"/>
                <a:gd name="T47" fmla="*/ 0 h 77"/>
                <a:gd name="T48" fmla="*/ 47 w 47"/>
                <a:gd name="T49"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7" h="77">
                  <a:moveTo>
                    <a:pt x="47" y="0"/>
                  </a:moveTo>
                  <a:lnTo>
                    <a:pt x="47" y="17"/>
                  </a:lnTo>
                  <a:lnTo>
                    <a:pt x="47" y="38"/>
                  </a:lnTo>
                  <a:lnTo>
                    <a:pt x="47" y="59"/>
                  </a:lnTo>
                  <a:lnTo>
                    <a:pt x="47" y="77"/>
                  </a:lnTo>
                  <a:lnTo>
                    <a:pt x="42" y="77"/>
                  </a:lnTo>
                  <a:lnTo>
                    <a:pt x="36" y="77"/>
                  </a:lnTo>
                  <a:lnTo>
                    <a:pt x="30" y="77"/>
                  </a:lnTo>
                  <a:lnTo>
                    <a:pt x="24" y="77"/>
                  </a:lnTo>
                  <a:lnTo>
                    <a:pt x="17" y="77"/>
                  </a:lnTo>
                  <a:lnTo>
                    <a:pt x="12" y="77"/>
                  </a:lnTo>
                  <a:lnTo>
                    <a:pt x="6" y="77"/>
                  </a:lnTo>
                  <a:lnTo>
                    <a:pt x="0" y="77"/>
                  </a:lnTo>
                  <a:lnTo>
                    <a:pt x="0" y="59"/>
                  </a:lnTo>
                  <a:lnTo>
                    <a:pt x="0" y="38"/>
                  </a:lnTo>
                  <a:lnTo>
                    <a:pt x="0" y="17"/>
                  </a:lnTo>
                  <a:lnTo>
                    <a:pt x="0" y="0"/>
                  </a:lnTo>
                  <a:lnTo>
                    <a:pt x="6" y="0"/>
                  </a:lnTo>
                  <a:lnTo>
                    <a:pt x="12" y="0"/>
                  </a:lnTo>
                  <a:lnTo>
                    <a:pt x="17" y="0"/>
                  </a:lnTo>
                  <a:lnTo>
                    <a:pt x="24" y="0"/>
                  </a:lnTo>
                  <a:lnTo>
                    <a:pt x="30" y="0"/>
                  </a:lnTo>
                  <a:lnTo>
                    <a:pt x="36" y="0"/>
                  </a:lnTo>
                  <a:lnTo>
                    <a:pt x="42" y="0"/>
                  </a:lnTo>
                  <a:lnTo>
                    <a:pt x="47" y="0"/>
                  </a:lnTo>
                  <a:close/>
                </a:path>
              </a:pathLst>
            </a:custGeom>
            <a:solidFill>
              <a:srgbClr val="002060"/>
            </a:solidFill>
            <a:ln>
              <a:noFill/>
            </a:ln>
          </p:spPr>
          <p:txBody>
            <a:bodyPr vert="horz" wrap="square" lIns="91440" tIns="45720" rIns="91440" bIns="45720" numCol="1" anchor="t" anchorCtr="0" compatLnSpc="1">
              <a:prstTxWarp prst="textNoShape">
                <a:avLst/>
              </a:prstTxWarp>
            </a:bodyPr>
            <a:lstStyle/>
            <a:p>
              <a:endParaRPr lang="en-US"/>
            </a:p>
          </p:txBody>
        </p:sp>
        <p:sp>
          <p:nvSpPr>
            <p:cNvPr id="206" name="Freeform 22"/>
            <p:cNvSpPr>
              <a:spLocks/>
            </p:cNvSpPr>
            <p:nvPr/>
          </p:nvSpPr>
          <p:spPr bwMode="auto">
            <a:xfrm>
              <a:off x="4504754" y="5387405"/>
              <a:ext cx="80963" cy="107950"/>
            </a:xfrm>
            <a:custGeom>
              <a:avLst/>
              <a:gdLst>
                <a:gd name="T0" fmla="*/ 0 w 103"/>
                <a:gd name="T1" fmla="*/ 2 h 136"/>
                <a:gd name="T2" fmla="*/ 8 w 103"/>
                <a:gd name="T3" fmla="*/ 34 h 136"/>
                <a:gd name="T4" fmla="*/ 9 w 103"/>
                <a:gd name="T5" fmla="*/ 34 h 136"/>
                <a:gd name="T6" fmla="*/ 13 w 103"/>
                <a:gd name="T7" fmla="*/ 33 h 136"/>
                <a:gd name="T8" fmla="*/ 16 w 103"/>
                <a:gd name="T9" fmla="*/ 33 h 136"/>
                <a:gd name="T10" fmla="*/ 22 w 103"/>
                <a:gd name="T11" fmla="*/ 33 h 136"/>
                <a:gd name="T12" fmla="*/ 28 w 103"/>
                <a:gd name="T13" fmla="*/ 33 h 136"/>
                <a:gd name="T14" fmla="*/ 34 w 103"/>
                <a:gd name="T15" fmla="*/ 35 h 136"/>
                <a:gd name="T16" fmla="*/ 40 w 103"/>
                <a:gd name="T17" fmla="*/ 38 h 136"/>
                <a:gd name="T18" fmla="*/ 46 w 103"/>
                <a:gd name="T19" fmla="*/ 43 h 136"/>
                <a:gd name="T20" fmla="*/ 58 w 103"/>
                <a:gd name="T21" fmla="*/ 57 h 136"/>
                <a:gd name="T22" fmla="*/ 66 w 103"/>
                <a:gd name="T23" fmla="*/ 78 h 136"/>
                <a:gd name="T24" fmla="*/ 69 w 103"/>
                <a:gd name="T25" fmla="*/ 103 h 136"/>
                <a:gd name="T26" fmla="*/ 69 w 103"/>
                <a:gd name="T27" fmla="*/ 134 h 136"/>
                <a:gd name="T28" fmla="*/ 102 w 103"/>
                <a:gd name="T29" fmla="*/ 136 h 136"/>
                <a:gd name="T30" fmla="*/ 103 w 103"/>
                <a:gd name="T31" fmla="*/ 116 h 136"/>
                <a:gd name="T32" fmla="*/ 102 w 103"/>
                <a:gd name="T33" fmla="*/ 97 h 136"/>
                <a:gd name="T34" fmla="*/ 99 w 103"/>
                <a:gd name="T35" fmla="*/ 80 h 136"/>
                <a:gd name="T36" fmla="*/ 96 w 103"/>
                <a:gd name="T37" fmla="*/ 65 h 136"/>
                <a:gd name="T38" fmla="*/ 90 w 103"/>
                <a:gd name="T39" fmla="*/ 50 h 136"/>
                <a:gd name="T40" fmla="*/ 84 w 103"/>
                <a:gd name="T41" fmla="*/ 38 h 136"/>
                <a:gd name="T42" fmla="*/ 76 w 103"/>
                <a:gd name="T43" fmla="*/ 27 h 136"/>
                <a:gd name="T44" fmla="*/ 67 w 103"/>
                <a:gd name="T45" fmla="*/ 18 h 136"/>
                <a:gd name="T46" fmla="*/ 55 w 103"/>
                <a:gd name="T47" fmla="*/ 10 h 136"/>
                <a:gd name="T48" fmla="*/ 45 w 103"/>
                <a:gd name="T49" fmla="*/ 5 h 136"/>
                <a:gd name="T50" fmla="*/ 34 w 103"/>
                <a:gd name="T51" fmla="*/ 2 h 136"/>
                <a:gd name="T52" fmla="*/ 23 w 103"/>
                <a:gd name="T53" fmla="*/ 0 h 136"/>
                <a:gd name="T54" fmla="*/ 15 w 103"/>
                <a:gd name="T55" fmla="*/ 0 h 136"/>
                <a:gd name="T56" fmla="*/ 7 w 103"/>
                <a:gd name="T57" fmla="*/ 0 h 136"/>
                <a:gd name="T58" fmla="*/ 2 w 103"/>
                <a:gd name="T59" fmla="*/ 2 h 136"/>
                <a:gd name="T60" fmla="*/ 0 w 103"/>
                <a:gd name="T61" fmla="*/ 2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3" h="136">
                  <a:moveTo>
                    <a:pt x="0" y="2"/>
                  </a:moveTo>
                  <a:lnTo>
                    <a:pt x="8" y="34"/>
                  </a:lnTo>
                  <a:lnTo>
                    <a:pt x="9" y="34"/>
                  </a:lnTo>
                  <a:lnTo>
                    <a:pt x="13" y="33"/>
                  </a:lnTo>
                  <a:lnTo>
                    <a:pt x="16" y="33"/>
                  </a:lnTo>
                  <a:lnTo>
                    <a:pt x="22" y="33"/>
                  </a:lnTo>
                  <a:lnTo>
                    <a:pt x="28" y="33"/>
                  </a:lnTo>
                  <a:lnTo>
                    <a:pt x="34" y="35"/>
                  </a:lnTo>
                  <a:lnTo>
                    <a:pt x="40" y="38"/>
                  </a:lnTo>
                  <a:lnTo>
                    <a:pt x="46" y="43"/>
                  </a:lnTo>
                  <a:lnTo>
                    <a:pt x="58" y="57"/>
                  </a:lnTo>
                  <a:lnTo>
                    <a:pt x="66" y="78"/>
                  </a:lnTo>
                  <a:lnTo>
                    <a:pt x="69" y="103"/>
                  </a:lnTo>
                  <a:lnTo>
                    <a:pt x="69" y="134"/>
                  </a:lnTo>
                  <a:lnTo>
                    <a:pt x="102" y="136"/>
                  </a:lnTo>
                  <a:lnTo>
                    <a:pt x="103" y="116"/>
                  </a:lnTo>
                  <a:lnTo>
                    <a:pt x="102" y="97"/>
                  </a:lnTo>
                  <a:lnTo>
                    <a:pt x="99" y="80"/>
                  </a:lnTo>
                  <a:lnTo>
                    <a:pt x="96" y="65"/>
                  </a:lnTo>
                  <a:lnTo>
                    <a:pt x="90" y="50"/>
                  </a:lnTo>
                  <a:lnTo>
                    <a:pt x="84" y="38"/>
                  </a:lnTo>
                  <a:lnTo>
                    <a:pt x="76" y="27"/>
                  </a:lnTo>
                  <a:lnTo>
                    <a:pt x="67" y="18"/>
                  </a:lnTo>
                  <a:lnTo>
                    <a:pt x="55" y="10"/>
                  </a:lnTo>
                  <a:lnTo>
                    <a:pt x="45" y="5"/>
                  </a:lnTo>
                  <a:lnTo>
                    <a:pt x="34" y="2"/>
                  </a:lnTo>
                  <a:lnTo>
                    <a:pt x="23" y="0"/>
                  </a:lnTo>
                  <a:lnTo>
                    <a:pt x="15" y="0"/>
                  </a:lnTo>
                  <a:lnTo>
                    <a:pt x="7" y="0"/>
                  </a:lnTo>
                  <a:lnTo>
                    <a:pt x="2" y="2"/>
                  </a:lnTo>
                  <a:lnTo>
                    <a:pt x="0"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91" name="Grupo 190"/>
          <p:cNvGrpSpPr/>
          <p:nvPr/>
        </p:nvGrpSpPr>
        <p:grpSpPr>
          <a:xfrm flipH="1">
            <a:off x="5220072" y="3327928"/>
            <a:ext cx="484213" cy="893464"/>
            <a:chOff x="3967163" y="4995863"/>
            <a:chExt cx="201613" cy="457200"/>
          </a:xfrm>
        </p:grpSpPr>
        <p:sp>
          <p:nvSpPr>
            <p:cNvPr id="199" name="Freeform 19"/>
            <p:cNvSpPr>
              <a:spLocks/>
            </p:cNvSpPr>
            <p:nvPr/>
          </p:nvSpPr>
          <p:spPr bwMode="auto">
            <a:xfrm>
              <a:off x="3967163" y="5192713"/>
              <a:ext cx="201613" cy="260350"/>
            </a:xfrm>
            <a:custGeom>
              <a:avLst/>
              <a:gdLst>
                <a:gd name="T0" fmla="*/ 48 w 253"/>
                <a:gd name="T1" fmla="*/ 11 h 328"/>
                <a:gd name="T2" fmla="*/ 50 w 253"/>
                <a:gd name="T3" fmla="*/ 49 h 328"/>
                <a:gd name="T4" fmla="*/ 27 w 253"/>
                <a:gd name="T5" fmla="*/ 119 h 328"/>
                <a:gd name="T6" fmla="*/ 10 w 253"/>
                <a:gd name="T7" fmla="*/ 161 h 328"/>
                <a:gd name="T8" fmla="*/ 1 w 253"/>
                <a:gd name="T9" fmla="*/ 203 h 328"/>
                <a:gd name="T10" fmla="*/ 0 w 253"/>
                <a:gd name="T11" fmla="*/ 242 h 328"/>
                <a:gd name="T12" fmla="*/ 6 w 253"/>
                <a:gd name="T13" fmla="*/ 278 h 328"/>
                <a:gd name="T14" fmla="*/ 12 w 253"/>
                <a:gd name="T15" fmla="*/ 293 h 328"/>
                <a:gd name="T16" fmla="*/ 21 w 253"/>
                <a:gd name="T17" fmla="*/ 304 h 328"/>
                <a:gd name="T18" fmla="*/ 31 w 253"/>
                <a:gd name="T19" fmla="*/ 314 h 328"/>
                <a:gd name="T20" fmla="*/ 42 w 253"/>
                <a:gd name="T21" fmla="*/ 321 h 328"/>
                <a:gd name="T22" fmla="*/ 58 w 253"/>
                <a:gd name="T23" fmla="*/ 327 h 328"/>
                <a:gd name="T24" fmla="*/ 74 w 253"/>
                <a:gd name="T25" fmla="*/ 328 h 328"/>
                <a:gd name="T26" fmla="*/ 89 w 253"/>
                <a:gd name="T27" fmla="*/ 327 h 328"/>
                <a:gd name="T28" fmla="*/ 103 w 253"/>
                <a:gd name="T29" fmla="*/ 323 h 328"/>
                <a:gd name="T30" fmla="*/ 119 w 253"/>
                <a:gd name="T31" fmla="*/ 311 h 328"/>
                <a:gd name="T32" fmla="*/ 132 w 253"/>
                <a:gd name="T33" fmla="*/ 296 h 328"/>
                <a:gd name="T34" fmla="*/ 143 w 253"/>
                <a:gd name="T35" fmla="*/ 275 h 328"/>
                <a:gd name="T36" fmla="*/ 149 w 253"/>
                <a:gd name="T37" fmla="*/ 250 h 328"/>
                <a:gd name="T38" fmla="*/ 162 w 253"/>
                <a:gd name="T39" fmla="*/ 217 h 328"/>
                <a:gd name="T40" fmla="*/ 181 w 253"/>
                <a:gd name="T41" fmla="*/ 200 h 328"/>
                <a:gd name="T42" fmla="*/ 200 w 253"/>
                <a:gd name="T43" fmla="*/ 199 h 328"/>
                <a:gd name="T44" fmla="*/ 220 w 253"/>
                <a:gd name="T45" fmla="*/ 204 h 328"/>
                <a:gd name="T46" fmla="*/ 234 w 253"/>
                <a:gd name="T47" fmla="*/ 211 h 328"/>
                <a:gd name="T48" fmla="*/ 239 w 253"/>
                <a:gd name="T49" fmla="*/ 215 h 328"/>
                <a:gd name="T50" fmla="*/ 251 w 253"/>
                <a:gd name="T51" fmla="*/ 195 h 328"/>
                <a:gd name="T52" fmla="*/ 237 w 253"/>
                <a:gd name="T53" fmla="*/ 186 h 328"/>
                <a:gd name="T54" fmla="*/ 214 w 253"/>
                <a:gd name="T55" fmla="*/ 177 h 328"/>
                <a:gd name="T56" fmla="*/ 185 w 253"/>
                <a:gd name="T57" fmla="*/ 175 h 328"/>
                <a:gd name="T58" fmla="*/ 163 w 253"/>
                <a:gd name="T59" fmla="*/ 182 h 328"/>
                <a:gd name="T60" fmla="*/ 148 w 253"/>
                <a:gd name="T61" fmla="*/ 194 h 328"/>
                <a:gd name="T62" fmla="*/ 138 w 253"/>
                <a:gd name="T63" fmla="*/ 211 h 328"/>
                <a:gd name="T64" fmla="*/ 130 w 253"/>
                <a:gd name="T65" fmla="*/ 233 h 328"/>
                <a:gd name="T66" fmla="*/ 121 w 253"/>
                <a:gd name="T67" fmla="*/ 265 h 328"/>
                <a:gd name="T68" fmla="*/ 104 w 253"/>
                <a:gd name="T69" fmla="*/ 293 h 328"/>
                <a:gd name="T70" fmla="*/ 87 w 253"/>
                <a:gd name="T71" fmla="*/ 303 h 328"/>
                <a:gd name="T72" fmla="*/ 74 w 253"/>
                <a:gd name="T73" fmla="*/ 304 h 328"/>
                <a:gd name="T74" fmla="*/ 64 w 253"/>
                <a:gd name="T75" fmla="*/ 303 h 328"/>
                <a:gd name="T76" fmla="*/ 56 w 253"/>
                <a:gd name="T77" fmla="*/ 301 h 328"/>
                <a:gd name="T78" fmla="*/ 46 w 253"/>
                <a:gd name="T79" fmla="*/ 295 h 328"/>
                <a:gd name="T80" fmla="*/ 34 w 253"/>
                <a:gd name="T81" fmla="*/ 280 h 328"/>
                <a:gd name="T82" fmla="*/ 24 w 253"/>
                <a:gd name="T83" fmla="*/ 240 h 328"/>
                <a:gd name="T84" fmla="*/ 33 w 253"/>
                <a:gd name="T85" fmla="*/ 167 h 328"/>
                <a:gd name="T86" fmla="*/ 59 w 253"/>
                <a:gd name="T87" fmla="*/ 105 h 328"/>
                <a:gd name="T88" fmla="*/ 72 w 253"/>
                <a:gd name="T89" fmla="*/ 66 h 328"/>
                <a:gd name="T90" fmla="*/ 74 w 253"/>
                <a:gd name="T91" fmla="*/ 36 h 328"/>
                <a:gd name="T92" fmla="*/ 73 w 253"/>
                <a:gd name="T93" fmla="*/ 14 h 328"/>
                <a:gd name="T94" fmla="*/ 70 w 253"/>
                <a:gd name="T95" fmla="*/ 0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53" h="328">
                  <a:moveTo>
                    <a:pt x="47" y="5"/>
                  </a:moveTo>
                  <a:lnTo>
                    <a:pt x="48" y="11"/>
                  </a:lnTo>
                  <a:lnTo>
                    <a:pt x="50" y="27"/>
                  </a:lnTo>
                  <a:lnTo>
                    <a:pt x="50" y="49"/>
                  </a:lnTo>
                  <a:lnTo>
                    <a:pt x="43" y="78"/>
                  </a:lnTo>
                  <a:lnTo>
                    <a:pt x="27" y="119"/>
                  </a:lnTo>
                  <a:lnTo>
                    <a:pt x="18" y="139"/>
                  </a:lnTo>
                  <a:lnTo>
                    <a:pt x="10" y="161"/>
                  </a:lnTo>
                  <a:lnTo>
                    <a:pt x="4" y="182"/>
                  </a:lnTo>
                  <a:lnTo>
                    <a:pt x="1" y="203"/>
                  </a:lnTo>
                  <a:lnTo>
                    <a:pt x="0" y="223"/>
                  </a:lnTo>
                  <a:lnTo>
                    <a:pt x="0" y="242"/>
                  </a:lnTo>
                  <a:lnTo>
                    <a:pt x="2" y="260"/>
                  </a:lnTo>
                  <a:lnTo>
                    <a:pt x="6" y="278"/>
                  </a:lnTo>
                  <a:lnTo>
                    <a:pt x="9" y="286"/>
                  </a:lnTo>
                  <a:lnTo>
                    <a:pt x="12" y="293"/>
                  </a:lnTo>
                  <a:lnTo>
                    <a:pt x="17" y="298"/>
                  </a:lnTo>
                  <a:lnTo>
                    <a:pt x="21" y="304"/>
                  </a:lnTo>
                  <a:lnTo>
                    <a:pt x="26" y="310"/>
                  </a:lnTo>
                  <a:lnTo>
                    <a:pt x="31" y="314"/>
                  </a:lnTo>
                  <a:lnTo>
                    <a:pt x="36" y="318"/>
                  </a:lnTo>
                  <a:lnTo>
                    <a:pt x="42" y="321"/>
                  </a:lnTo>
                  <a:lnTo>
                    <a:pt x="50" y="325"/>
                  </a:lnTo>
                  <a:lnTo>
                    <a:pt x="58" y="327"/>
                  </a:lnTo>
                  <a:lnTo>
                    <a:pt x="66" y="328"/>
                  </a:lnTo>
                  <a:lnTo>
                    <a:pt x="74" y="328"/>
                  </a:lnTo>
                  <a:lnTo>
                    <a:pt x="81" y="328"/>
                  </a:lnTo>
                  <a:lnTo>
                    <a:pt x="89" y="327"/>
                  </a:lnTo>
                  <a:lnTo>
                    <a:pt x="96" y="325"/>
                  </a:lnTo>
                  <a:lnTo>
                    <a:pt x="103" y="323"/>
                  </a:lnTo>
                  <a:lnTo>
                    <a:pt x="111" y="318"/>
                  </a:lnTo>
                  <a:lnTo>
                    <a:pt x="119" y="311"/>
                  </a:lnTo>
                  <a:lnTo>
                    <a:pt x="126" y="304"/>
                  </a:lnTo>
                  <a:lnTo>
                    <a:pt x="132" y="296"/>
                  </a:lnTo>
                  <a:lnTo>
                    <a:pt x="138" y="286"/>
                  </a:lnTo>
                  <a:lnTo>
                    <a:pt x="143" y="275"/>
                  </a:lnTo>
                  <a:lnTo>
                    <a:pt x="146" y="263"/>
                  </a:lnTo>
                  <a:lnTo>
                    <a:pt x="149" y="250"/>
                  </a:lnTo>
                  <a:lnTo>
                    <a:pt x="155" y="232"/>
                  </a:lnTo>
                  <a:lnTo>
                    <a:pt x="162" y="217"/>
                  </a:lnTo>
                  <a:lnTo>
                    <a:pt x="170" y="206"/>
                  </a:lnTo>
                  <a:lnTo>
                    <a:pt x="181" y="200"/>
                  </a:lnTo>
                  <a:lnTo>
                    <a:pt x="191" y="198"/>
                  </a:lnTo>
                  <a:lnTo>
                    <a:pt x="200" y="199"/>
                  </a:lnTo>
                  <a:lnTo>
                    <a:pt x="211" y="200"/>
                  </a:lnTo>
                  <a:lnTo>
                    <a:pt x="220" y="204"/>
                  </a:lnTo>
                  <a:lnTo>
                    <a:pt x="228" y="207"/>
                  </a:lnTo>
                  <a:lnTo>
                    <a:pt x="234" y="211"/>
                  </a:lnTo>
                  <a:lnTo>
                    <a:pt x="238" y="214"/>
                  </a:lnTo>
                  <a:lnTo>
                    <a:pt x="239" y="215"/>
                  </a:lnTo>
                  <a:lnTo>
                    <a:pt x="253" y="196"/>
                  </a:lnTo>
                  <a:lnTo>
                    <a:pt x="251" y="195"/>
                  </a:lnTo>
                  <a:lnTo>
                    <a:pt x="245" y="190"/>
                  </a:lnTo>
                  <a:lnTo>
                    <a:pt x="237" y="186"/>
                  </a:lnTo>
                  <a:lnTo>
                    <a:pt x="227" y="181"/>
                  </a:lnTo>
                  <a:lnTo>
                    <a:pt x="214" y="177"/>
                  </a:lnTo>
                  <a:lnTo>
                    <a:pt x="200" y="175"/>
                  </a:lnTo>
                  <a:lnTo>
                    <a:pt x="185" y="175"/>
                  </a:lnTo>
                  <a:lnTo>
                    <a:pt x="171" y="179"/>
                  </a:lnTo>
                  <a:lnTo>
                    <a:pt x="163" y="182"/>
                  </a:lnTo>
                  <a:lnTo>
                    <a:pt x="155" y="188"/>
                  </a:lnTo>
                  <a:lnTo>
                    <a:pt x="148" y="194"/>
                  </a:lnTo>
                  <a:lnTo>
                    <a:pt x="143" y="202"/>
                  </a:lnTo>
                  <a:lnTo>
                    <a:pt x="138" y="211"/>
                  </a:lnTo>
                  <a:lnTo>
                    <a:pt x="133" y="221"/>
                  </a:lnTo>
                  <a:lnTo>
                    <a:pt x="130" y="233"/>
                  </a:lnTo>
                  <a:lnTo>
                    <a:pt x="126" y="245"/>
                  </a:lnTo>
                  <a:lnTo>
                    <a:pt x="121" y="265"/>
                  </a:lnTo>
                  <a:lnTo>
                    <a:pt x="114" y="281"/>
                  </a:lnTo>
                  <a:lnTo>
                    <a:pt x="104" y="293"/>
                  </a:lnTo>
                  <a:lnTo>
                    <a:pt x="93" y="301"/>
                  </a:lnTo>
                  <a:lnTo>
                    <a:pt x="87" y="303"/>
                  </a:lnTo>
                  <a:lnTo>
                    <a:pt x="80" y="304"/>
                  </a:lnTo>
                  <a:lnTo>
                    <a:pt x="74" y="304"/>
                  </a:lnTo>
                  <a:lnTo>
                    <a:pt x="70" y="304"/>
                  </a:lnTo>
                  <a:lnTo>
                    <a:pt x="64" y="303"/>
                  </a:lnTo>
                  <a:lnTo>
                    <a:pt x="59" y="302"/>
                  </a:lnTo>
                  <a:lnTo>
                    <a:pt x="56" y="301"/>
                  </a:lnTo>
                  <a:lnTo>
                    <a:pt x="53" y="299"/>
                  </a:lnTo>
                  <a:lnTo>
                    <a:pt x="46" y="295"/>
                  </a:lnTo>
                  <a:lnTo>
                    <a:pt x="39" y="288"/>
                  </a:lnTo>
                  <a:lnTo>
                    <a:pt x="34" y="280"/>
                  </a:lnTo>
                  <a:lnTo>
                    <a:pt x="30" y="270"/>
                  </a:lnTo>
                  <a:lnTo>
                    <a:pt x="24" y="240"/>
                  </a:lnTo>
                  <a:lnTo>
                    <a:pt x="25" y="204"/>
                  </a:lnTo>
                  <a:lnTo>
                    <a:pt x="33" y="167"/>
                  </a:lnTo>
                  <a:lnTo>
                    <a:pt x="48" y="129"/>
                  </a:lnTo>
                  <a:lnTo>
                    <a:pt x="59" y="105"/>
                  </a:lnTo>
                  <a:lnTo>
                    <a:pt x="66" y="84"/>
                  </a:lnTo>
                  <a:lnTo>
                    <a:pt x="72" y="66"/>
                  </a:lnTo>
                  <a:lnTo>
                    <a:pt x="74" y="50"/>
                  </a:lnTo>
                  <a:lnTo>
                    <a:pt x="74" y="36"/>
                  </a:lnTo>
                  <a:lnTo>
                    <a:pt x="74" y="24"/>
                  </a:lnTo>
                  <a:lnTo>
                    <a:pt x="73" y="14"/>
                  </a:lnTo>
                  <a:lnTo>
                    <a:pt x="71" y="6"/>
                  </a:lnTo>
                  <a:lnTo>
                    <a:pt x="70" y="0"/>
                  </a:lnTo>
                  <a:lnTo>
                    <a:pt x="47"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20"/>
            <p:cNvSpPr>
              <a:spLocks/>
            </p:cNvSpPr>
            <p:nvPr/>
          </p:nvSpPr>
          <p:spPr bwMode="auto">
            <a:xfrm>
              <a:off x="3975100" y="5091113"/>
              <a:ext cx="88900" cy="112713"/>
            </a:xfrm>
            <a:custGeom>
              <a:avLst/>
              <a:gdLst>
                <a:gd name="T0" fmla="*/ 96 w 112"/>
                <a:gd name="T1" fmla="*/ 0 h 142"/>
                <a:gd name="T2" fmla="*/ 0 w 112"/>
                <a:gd name="T3" fmla="*/ 0 h 142"/>
                <a:gd name="T4" fmla="*/ 0 w 112"/>
                <a:gd name="T5" fmla="*/ 142 h 142"/>
                <a:gd name="T6" fmla="*/ 112 w 112"/>
                <a:gd name="T7" fmla="*/ 142 h 142"/>
                <a:gd name="T8" fmla="*/ 112 w 112"/>
                <a:gd name="T9" fmla="*/ 0 h 142"/>
                <a:gd name="T10" fmla="*/ 96 w 112"/>
                <a:gd name="T11" fmla="*/ 0 h 142"/>
              </a:gdLst>
              <a:ahLst/>
              <a:cxnLst>
                <a:cxn ang="0">
                  <a:pos x="T0" y="T1"/>
                </a:cxn>
                <a:cxn ang="0">
                  <a:pos x="T2" y="T3"/>
                </a:cxn>
                <a:cxn ang="0">
                  <a:pos x="T4" y="T5"/>
                </a:cxn>
                <a:cxn ang="0">
                  <a:pos x="T6" y="T7"/>
                </a:cxn>
                <a:cxn ang="0">
                  <a:pos x="T8" y="T9"/>
                </a:cxn>
                <a:cxn ang="0">
                  <a:pos x="T10" y="T11"/>
                </a:cxn>
              </a:cxnLst>
              <a:rect l="0" t="0" r="r" b="b"/>
              <a:pathLst>
                <a:path w="112" h="142">
                  <a:moveTo>
                    <a:pt x="96" y="0"/>
                  </a:moveTo>
                  <a:lnTo>
                    <a:pt x="0" y="0"/>
                  </a:lnTo>
                  <a:lnTo>
                    <a:pt x="0" y="142"/>
                  </a:lnTo>
                  <a:lnTo>
                    <a:pt x="112" y="142"/>
                  </a:lnTo>
                  <a:lnTo>
                    <a:pt x="112" y="0"/>
                  </a:lnTo>
                  <a:lnTo>
                    <a:pt x="9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21"/>
            <p:cNvSpPr>
              <a:spLocks/>
            </p:cNvSpPr>
            <p:nvPr/>
          </p:nvSpPr>
          <p:spPr bwMode="auto">
            <a:xfrm>
              <a:off x="4002088" y="5116513"/>
              <a:ext cx="36513" cy="61913"/>
            </a:xfrm>
            <a:custGeom>
              <a:avLst/>
              <a:gdLst>
                <a:gd name="T0" fmla="*/ 47 w 47"/>
                <a:gd name="T1" fmla="*/ 0 h 77"/>
                <a:gd name="T2" fmla="*/ 47 w 47"/>
                <a:gd name="T3" fmla="*/ 17 h 77"/>
                <a:gd name="T4" fmla="*/ 47 w 47"/>
                <a:gd name="T5" fmla="*/ 38 h 77"/>
                <a:gd name="T6" fmla="*/ 47 w 47"/>
                <a:gd name="T7" fmla="*/ 59 h 77"/>
                <a:gd name="T8" fmla="*/ 47 w 47"/>
                <a:gd name="T9" fmla="*/ 77 h 77"/>
                <a:gd name="T10" fmla="*/ 42 w 47"/>
                <a:gd name="T11" fmla="*/ 77 h 77"/>
                <a:gd name="T12" fmla="*/ 36 w 47"/>
                <a:gd name="T13" fmla="*/ 77 h 77"/>
                <a:gd name="T14" fmla="*/ 30 w 47"/>
                <a:gd name="T15" fmla="*/ 77 h 77"/>
                <a:gd name="T16" fmla="*/ 24 w 47"/>
                <a:gd name="T17" fmla="*/ 77 h 77"/>
                <a:gd name="T18" fmla="*/ 17 w 47"/>
                <a:gd name="T19" fmla="*/ 77 h 77"/>
                <a:gd name="T20" fmla="*/ 12 w 47"/>
                <a:gd name="T21" fmla="*/ 77 h 77"/>
                <a:gd name="T22" fmla="*/ 6 w 47"/>
                <a:gd name="T23" fmla="*/ 77 h 77"/>
                <a:gd name="T24" fmla="*/ 0 w 47"/>
                <a:gd name="T25" fmla="*/ 77 h 77"/>
                <a:gd name="T26" fmla="*/ 0 w 47"/>
                <a:gd name="T27" fmla="*/ 59 h 77"/>
                <a:gd name="T28" fmla="*/ 0 w 47"/>
                <a:gd name="T29" fmla="*/ 38 h 77"/>
                <a:gd name="T30" fmla="*/ 0 w 47"/>
                <a:gd name="T31" fmla="*/ 17 h 77"/>
                <a:gd name="T32" fmla="*/ 0 w 47"/>
                <a:gd name="T33" fmla="*/ 0 h 77"/>
                <a:gd name="T34" fmla="*/ 6 w 47"/>
                <a:gd name="T35" fmla="*/ 0 h 77"/>
                <a:gd name="T36" fmla="*/ 12 w 47"/>
                <a:gd name="T37" fmla="*/ 0 h 77"/>
                <a:gd name="T38" fmla="*/ 17 w 47"/>
                <a:gd name="T39" fmla="*/ 0 h 77"/>
                <a:gd name="T40" fmla="*/ 24 w 47"/>
                <a:gd name="T41" fmla="*/ 0 h 77"/>
                <a:gd name="T42" fmla="*/ 30 w 47"/>
                <a:gd name="T43" fmla="*/ 0 h 77"/>
                <a:gd name="T44" fmla="*/ 36 w 47"/>
                <a:gd name="T45" fmla="*/ 0 h 77"/>
                <a:gd name="T46" fmla="*/ 42 w 47"/>
                <a:gd name="T47" fmla="*/ 0 h 77"/>
                <a:gd name="T48" fmla="*/ 47 w 47"/>
                <a:gd name="T49"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7" h="77">
                  <a:moveTo>
                    <a:pt x="47" y="0"/>
                  </a:moveTo>
                  <a:lnTo>
                    <a:pt x="47" y="17"/>
                  </a:lnTo>
                  <a:lnTo>
                    <a:pt x="47" y="38"/>
                  </a:lnTo>
                  <a:lnTo>
                    <a:pt x="47" y="59"/>
                  </a:lnTo>
                  <a:lnTo>
                    <a:pt x="47" y="77"/>
                  </a:lnTo>
                  <a:lnTo>
                    <a:pt x="42" y="77"/>
                  </a:lnTo>
                  <a:lnTo>
                    <a:pt x="36" y="77"/>
                  </a:lnTo>
                  <a:lnTo>
                    <a:pt x="30" y="77"/>
                  </a:lnTo>
                  <a:lnTo>
                    <a:pt x="24" y="77"/>
                  </a:lnTo>
                  <a:lnTo>
                    <a:pt x="17" y="77"/>
                  </a:lnTo>
                  <a:lnTo>
                    <a:pt x="12" y="77"/>
                  </a:lnTo>
                  <a:lnTo>
                    <a:pt x="6" y="77"/>
                  </a:lnTo>
                  <a:lnTo>
                    <a:pt x="0" y="77"/>
                  </a:lnTo>
                  <a:lnTo>
                    <a:pt x="0" y="59"/>
                  </a:lnTo>
                  <a:lnTo>
                    <a:pt x="0" y="38"/>
                  </a:lnTo>
                  <a:lnTo>
                    <a:pt x="0" y="17"/>
                  </a:lnTo>
                  <a:lnTo>
                    <a:pt x="0" y="0"/>
                  </a:lnTo>
                  <a:lnTo>
                    <a:pt x="6" y="0"/>
                  </a:lnTo>
                  <a:lnTo>
                    <a:pt x="12" y="0"/>
                  </a:lnTo>
                  <a:lnTo>
                    <a:pt x="17" y="0"/>
                  </a:lnTo>
                  <a:lnTo>
                    <a:pt x="24" y="0"/>
                  </a:lnTo>
                  <a:lnTo>
                    <a:pt x="30" y="0"/>
                  </a:lnTo>
                  <a:lnTo>
                    <a:pt x="36" y="0"/>
                  </a:lnTo>
                  <a:lnTo>
                    <a:pt x="42" y="0"/>
                  </a:lnTo>
                  <a:lnTo>
                    <a:pt x="47" y="0"/>
                  </a:lnTo>
                  <a:close/>
                </a:path>
              </a:pathLst>
            </a:custGeom>
            <a:solidFill>
              <a:srgbClr val="FF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2" name="Freeform 22"/>
            <p:cNvSpPr>
              <a:spLocks/>
            </p:cNvSpPr>
            <p:nvPr/>
          </p:nvSpPr>
          <p:spPr bwMode="auto">
            <a:xfrm>
              <a:off x="3971925" y="4995863"/>
              <a:ext cx="80963" cy="107950"/>
            </a:xfrm>
            <a:custGeom>
              <a:avLst/>
              <a:gdLst>
                <a:gd name="T0" fmla="*/ 0 w 103"/>
                <a:gd name="T1" fmla="*/ 2 h 136"/>
                <a:gd name="T2" fmla="*/ 8 w 103"/>
                <a:gd name="T3" fmla="*/ 34 h 136"/>
                <a:gd name="T4" fmla="*/ 9 w 103"/>
                <a:gd name="T5" fmla="*/ 34 h 136"/>
                <a:gd name="T6" fmla="*/ 13 w 103"/>
                <a:gd name="T7" fmla="*/ 33 h 136"/>
                <a:gd name="T8" fmla="*/ 16 w 103"/>
                <a:gd name="T9" fmla="*/ 33 h 136"/>
                <a:gd name="T10" fmla="*/ 22 w 103"/>
                <a:gd name="T11" fmla="*/ 33 h 136"/>
                <a:gd name="T12" fmla="*/ 28 w 103"/>
                <a:gd name="T13" fmla="*/ 33 h 136"/>
                <a:gd name="T14" fmla="*/ 34 w 103"/>
                <a:gd name="T15" fmla="*/ 35 h 136"/>
                <a:gd name="T16" fmla="*/ 40 w 103"/>
                <a:gd name="T17" fmla="*/ 38 h 136"/>
                <a:gd name="T18" fmla="*/ 46 w 103"/>
                <a:gd name="T19" fmla="*/ 43 h 136"/>
                <a:gd name="T20" fmla="*/ 58 w 103"/>
                <a:gd name="T21" fmla="*/ 57 h 136"/>
                <a:gd name="T22" fmla="*/ 66 w 103"/>
                <a:gd name="T23" fmla="*/ 78 h 136"/>
                <a:gd name="T24" fmla="*/ 69 w 103"/>
                <a:gd name="T25" fmla="*/ 103 h 136"/>
                <a:gd name="T26" fmla="*/ 69 w 103"/>
                <a:gd name="T27" fmla="*/ 134 h 136"/>
                <a:gd name="T28" fmla="*/ 102 w 103"/>
                <a:gd name="T29" fmla="*/ 136 h 136"/>
                <a:gd name="T30" fmla="*/ 103 w 103"/>
                <a:gd name="T31" fmla="*/ 116 h 136"/>
                <a:gd name="T32" fmla="*/ 102 w 103"/>
                <a:gd name="T33" fmla="*/ 97 h 136"/>
                <a:gd name="T34" fmla="*/ 99 w 103"/>
                <a:gd name="T35" fmla="*/ 80 h 136"/>
                <a:gd name="T36" fmla="*/ 96 w 103"/>
                <a:gd name="T37" fmla="*/ 65 h 136"/>
                <a:gd name="T38" fmla="*/ 90 w 103"/>
                <a:gd name="T39" fmla="*/ 50 h 136"/>
                <a:gd name="T40" fmla="*/ 84 w 103"/>
                <a:gd name="T41" fmla="*/ 38 h 136"/>
                <a:gd name="T42" fmla="*/ 76 w 103"/>
                <a:gd name="T43" fmla="*/ 27 h 136"/>
                <a:gd name="T44" fmla="*/ 67 w 103"/>
                <a:gd name="T45" fmla="*/ 18 h 136"/>
                <a:gd name="T46" fmla="*/ 55 w 103"/>
                <a:gd name="T47" fmla="*/ 10 h 136"/>
                <a:gd name="T48" fmla="*/ 45 w 103"/>
                <a:gd name="T49" fmla="*/ 5 h 136"/>
                <a:gd name="T50" fmla="*/ 34 w 103"/>
                <a:gd name="T51" fmla="*/ 2 h 136"/>
                <a:gd name="T52" fmla="*/ 23 w 103"/>
                <a:gd name="T53" fmla="*/ 0 h 136"/>
                <a:gd name="T54" fmla="*/ 15 w 103"/>
                <a:gd name="T55" fmla="*/ 0 h 136"/>
                <a:gd name="T56" fmla="*/ 7 w 103"/>
                <a:gd name="T57" fmla="*/ 0 h 136"/>
                <a:gd name="T58" fmla="*/ 2 w 103"/>
                <a:gd name="T59" fmla="*/ 2 h 136"/>
                <a:gd name="T60" fmla="*/ 0 w 103"/>
                <a:gd name="T61" fmla="*/ 2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3" h="136">
                  <a:moveTo>
                    <a:pt x="0" y="2"/>
                  </a:moveTo>
                  <a:lnTo>
                    <a:pt x="8" y="34"/>
                  </a:lnTo>
                  <a:lnTo>
                    <a:pt x="9" y="34"/>
                  </a:lnTo>
                  <a:lnTo>
                    <a:pt x="13" y="33"/>
                  </a:lnTo>
                  <a:lnTo>
                    <a:pt x="16" y="33"/>
                  </a:lnTo>
                  <a:lnTo>
                    <a:pt x="22" y="33"/>
                  </a:lnTo>
                  <a:lnTo>
                    <a:pt x="28" y="33"/>
                  </a:lnTo>
                  <a:lnTo>
                    <a:pt x="34" y="35"/>
                  </a:lnTo>
                  <a:lnTo>
                    <a:pt x="40" y="38"/>
                  </a:lnTo>
                  <a:lnTo>
                    <a:pt x="46" y="43"/>
                  </a:lnTo>
                  <a:lnTo>
                    <a:pt x="58" y="57"/>
                  </a:lnTo>
                  <a:lnTo>
                    <a:pt x="66" y="78"/>
                  </a:lnTo>
                  <a:lnTo>
                    <a:pt x="69" y="103"/>
                  </a:lnTo>
                  <a:lnTo>
                    <a:pt x="69" y="134"/>
                  </a:lnTo>
                  <a:lnTo>
                    <a:pt x="102" y="136"/>
                  </a:lnTo>
                  <a:lnTo>
                    <a:pt x="103" y="116"/>
                  </a:lnTo>
                  <a:lnTo>
                    <a:pt x="102" y="97"/>
                  </a:lnTo>
                  <a:lnTo>
                    <a:pt x="99" y="80"/>
                  </a:lnTo>
                  <a:lnTo>
                    <a:pt x="96" y="65"/>
                  </a:lnTo>
                  <a:lnTo>
                    <a:pt x="90" y="50"/>
                  </a:lnTo>
                  <a:lnTo>
                    <a:pt x="84" y="38"/>
                  </a:lnTo>
                  <a:lnTo>
                    <a:pt x="76" y="27"/>
                  </a:lnTo>
                  <a:lnTo>
                    <a:pt x="67" y="18"/>
                  </a:lnTo>
                  <a:lnTo>
                    <a:pt x="55" y="10"/>
                  </a:lnTo>
                  <a:lnTo>
                    <a:pt x="45" y="5"/>
                  </a:lnTo>
                  <a:lnTo>
                    <a:pt x="34" y="2"/>
                  </a:lnTo>
                  <a:lnTo>
                    <a:pt x="23" y="0"/>
                  </a:lnTo>
                  <a:lnTo>
                    <a:pt x="15" y="0"/>
                  </a:lnTo>
                  <a:lnTo>
                    <a:pt x="7" y="0"/>
                  </a:lnTo>
                  <a:lnTo>
                    <a:pt x="2" y="2"/>
                  </a:lnTo>
                  <a:lnTo>
                    <a:pt x="0"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92" name="Grupo 191"/>
          <p:cNvGrpSpPr/>
          <p:nvPr/>
        </p:nvGrpSpPr>
        <p:grpSpPr>
          <a:xfrm flipH="1">
            <a:off x="5221352" y="2046462"/>
            <a:ext cx="504056" cy="893465"/>
            <a:chOff x="4499992" y="5387405"/>
            <a:chExt cx="201613" cy="457200"/>
          </a:xfrm>
        </p:grpSpPr>
        <p:sp>
          <p:nvSpPr>
            <p:cNvPr id="195" name="Freeform 19"/>
            <p:cNvSpPr>
              <a:spLocks/>
            </p:cNvSpPr>
            <p:nvPr/>
          </p:nvSpPr>
          <p:spPr bwMode="auto">
            <a:xfrm>
              <a:off x="4499992" y="5584255"/>
              <a:ext cx="201613" cy="260350"/>
            </a:xfrm>
            <a:custGeom>
              <a:avLst/>
              <a:gdLst>
                <a:gd name="T0" fmla="*/ 48 w 253"/>
                <a:gd name="T1" fmla="*/ 11 h 328"/>
                <a:gd name="T2" fmla="*/ 50 w 253"/>
                <a:gd name="T3" fmla="*/ 49 h 328"/>
                <a:gd name="T4" fmla="*/ 27 w 253"/>
                <a:gd name="T5" fmla="*/ 119 h 328"/>
                <a:gd name="T6" fmla="*/ 10 w 253"/>
                <a:gd name="T7" fmla="*/ 161 h 328"/>
                <a:gd name="T8" fmla="*/ 1 w 253"/>
                <a:gd name="T9" fmla="*/ 203 h 328"/>
                <a:gd name="T10" fmla="*/ 0 w 253"/>
                <a:gd name="T11" fmla="*/ 242 h 328"/>
                <a:gd name="T12" fmla="*/ 6 w 253"/>
                <a:gd name="T13" fmla="*/ 278 h 328"/>
                <a:gd name="T14" fmla="*/ 12 w 253"/>
                <a:gd name="T15" fmla="*/ 293 h 328"/>
                <a:gd name="T16" fmla="*/ 21 w 253"/>
                <a:gd name="T17" fmla="*/ 304 h 328"/>
                <a:gd name="T18" fmla="*/ 31 w 253"/>
                <a:gd name="T19" fmla="*/ 314 h 328"/>
                <a:gd name="T20" fmla="*/ 42 w 253"/>
                <a:gd name="T21" fmla="*/ 321 h 328"/>
                <a:gd name="T22" fmla="*/ 58 w 253"/>
                <a:gd name="T23" fmla="*/ 327 h 328"/>
                <a:gd name="T24" fmla="*/ 74 w 253"/>
                <a:gd name="T25" fmla="*/ 328 h 328"/>
                <a:gd name="T26" fmla="*/ 89 w 253"/>
                <a:gd name="T27" fmla="*/ 327 h 328"/>
                <a:gd name="T28" fmla="*/ 103 w 253"/>
                <a:gd name="T29" fmla="*/ 323 h 328"/>
                <a:gd name="T30" fmla="*/ 119 w 253"/>
                <a:gd name="T31" fmla="*/ 311 h 328"/>
                <a:gd name="T32" fmla="*/ 132 w 253"/>
                <a:gd name="T33" fmla="*/ 296 h 328"/>
                <a:gd name="T34" fmla="*/ 143 w 253"/>
                <a:gd name="T35" fmla="*/ 275 h 328"/>
                <a:gd name="T36" fmla="*/ 149 w 253"/>
                <a:gd name="T37" fmla="*/ 250 h 328"/>
                <a:gd name="T38" fmla="*/ 162 w 253"/>
                <a:gd name="T39" fmla="*/ 217 h 328"/>
                <a:gd name="T40" fmla="*/ 181 w 253"/>
                <a:gd name="T41" fmla="*/ 200 h 328"/>
                <a:gd name="T42" fmla="*/ 200 w 253"/>
                <a:gd name="T43" fmla="*/ 199 h 328"/>
                <a:gd name="T44" fmla="*/ 220 w 253"/>
                <a:gd name="T45" fmla="*/ 204 h 328"/>
                <a:gd name="T46" fmla="*/ 234 w 253"/>
                <a:gd name="T47" fmla="*/ 211 h 328"/>
                <a:gd name="T48" fmla="*/ 239 w 253"/>
                <a:gd name="T49" fmla="*/ 215 h 328"/>
                <a:gd name="T50" fmla="*/ 251 w 253"/>
                <a:gd name="T51" fmla="*/ 195 h 328"/>
                <a:gd name="T52" fmla="*/ 237 w 253"/>
                <a:gd name="T53" fmla="*/ 186 h 328"/>
                <a:gd name="T54" fmla="*/ 214 w 253"/>
                <a:gd name="T55" fmla="*/ 177 h 328"/>
                <a:gd name="T56" fmla="*/ 185 w 253"/>
                <a:gd name="T57" fmla="*/ 175 h 328"/>
                <a:gd name="T58" fmla="*/ 163 w 253"/>
                <a:gd name="T59" fmla="*/ 182 h 328"/>
                <a:gd name="T60" fmla="*/ 148 w 253"/>
                <a:gd name="T61" fmla="*/ 194 h 328"/>
                <a:gd name="T62" fmla="*/ 138 w 253"/>
                <a:gd name="T63" fmla="*/ 211 h 328"/>
                <a:gd name="T64" fmla="*/ 130 w 253"/>
                <a:gd name="T65" fmla="*/ 233 h 328"/>
                <a:gd name="T66" fmla="*/ 121 w 253"/>
                <a:gd name="T67" fmla="*/ 265 h 328"/>
                <a:gd name="T68" fmla="*/ 104 w 253"/>
                <a:gd name="T69" fmla="*/ 293 h 328"/>
                <a:gd name="T70" fmla="*/ 87 w 253"/>
                <a:gd name="T71" fmla="*/ 303 h 328"/>
                <a:gd name="T72" fmla="*/ 74 w 253"/>
                <a:gd name="T73" fmla="*/ 304 h 328"/>
                <a:gd name="T74" fmla="*/ 64 w 253"/>
                <a:gd name="T75" fmla="*/ 303 h 328"/>
                <a:gd name="T76" fmla="*/ 56 w 253"/>
                <a:gd name="T77" fmla="*/ 301 h 328"/>
                <a:gd name="T78" fmla="*/ 46 w 253"/>
                <a:gd name="T79" fmla="*/ 295 h 328"/>
                <a:gd name="T80" fmla="*/ 34 w 253"/>
                <a:gd name="T81" fmla="*/ 280 h 328"/>
                <a:gd name="T82" fmla="*/ 24 w 253"/>
                <a:gd name="T83" fmla="*/ 240 h 328"/>
                <a:gd name="T84" fmla="*/ 33 w 253"/>
                <a:gd name="T85" fmla="*/ 167 h 328"/>
                <a:gd name="T86" fmla="*/ 59 w 253"/>
                <a:gd name="T87" fmla="*/ 105 h 328"/>
                <a:gd name="T88" fmla="*/ 72 w 253"/>
                <a:gd name="T89" fmla="*/ 66 h 328"/>
                <a:gd name="T90" fmla="*/ 74 w 253"/>
                <a:gd name="T91" fmla="*/ 36 h 328"/>
                <a:gd name="T92" fmla="*/ 73 w 253"/>
                <a:gd name="T93" fmla="*/ 14 h 328"/>
                <a:gd name="T94" fmla="*/ 70 w 253"/>
                <a:gd name="T95" fmla="*/ 0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53" h="328">
                  <a:moveTo>
                    <a:pt x="47" y="5"/>
                  </a:moveTo>
                  <a:lnTo>
                    <a:pt x="48" y="11"/>
                  </a:lnTo>
                  <a:lnTo>
                    <a:pt x="50" y="27"/>
                  </a:lnTo>
                  <a:lnTo>
                    <a:pt x="50" y="49"/>
                  </a:lnTo>
                  <a:lnTo>
                    <a:pt x="43" y="78"/>
                  </a:lnTo>
                  <a:lnTo>
                    <a:pt x="27" y="119"/>
                  </a:lnTo>
                  <a:lnTo>
                    <a:pt x="18" y="139"/>
                  </a:lnTo>
                  <a:lnTo>
                    <a:pt x="10" y="161"/>
                  </a:lnTo>
                  <a:lnTo>
                    <a:pt x="4" y="182"/>
                  </a:lnTo>
                  <a:lnTo>
                    <a:pt x="1" y="203"/>
                  </a:lnTo>
                  <a:lnTo>
                    <a:pt x="0" y="223"/>
                  </a:lnTo>
                  <a:lnTo>
                    <a:pt x="0" y="242"/>
                  </a:lnTo>
                  <a:lnTo>
                    <a:pt x="2" y="260"/>
                  </a:lnTo>
                  <a:lnTo>
                    <a:pt x="6" y="278"/>
                  </a:lnTo>
                  <a:lnTo>
                    <a:pt x="9" y="286"/>
                  </a:lnTo>
                  <a:lnTo>
                    <a:pt x="12" y="293"/>
                  </a:lnTo>
                  <a:lnTo>
                    <a:pt x="17" y="298"/>
                  </a:lnTo>
                  <a:lnTo>
                    <a:pt x="21" y="304"/>
                  </a:lnTo>
                  <a:lnTo>
                    <a:pt x="26" y="310"/>
                  </a:lnTo>
                  <a:lnTo>
                    <a:pt x="31" y="314"/>
                  </a:lnTo>
                  <a:lnTo>
                    <a:pt x="36" y="318"/>
                  </a:lnTo>
                  <a:lnTo>
                    <a:pt x="42" y="321"/>
                  </a:lnTo>
                  <a:lnTo>
                    <a:pt x="50" y="325"/>
                  </a:lnTo>
                  <a:lnTo>
                    <a:pt x="58" y="327"/>
                  </a:lnTo>
                  <a:lnTo>
                    <a:pt x="66" y="328"/>
                  </a:lnTo>
                  <a:lnTo>
                    <a:pt x="74" y="328"/>
                  </a:lnTo>
                  <a:lnTo>
                    <a:pt x="81" y="328"/>
                  </a:lnTo>
                  <a:lnTo>
                    <a:pt x="89" y="327"/>
                  </a:lnTo>
                  <a:lnTo>
                    <a:pt x="96" y="325"/>
                  </a:lnTo>
                  <a:lnTo>
                    <a:pt x="103" y="323"/>
                  </a:lnTo>
                  <a:lnTo>
                    <a:pt x="111" y="318"/>
                  </a:lnTo>
                  <a:lnTo>
                    <a:pt x="119" y="311"/>
                  </a:lnTo>
                  <a:lnTo>
                    <a:pt x="126" y="304"/>
                  </a:lnTo>
                  <a:lnTo>
                    <a:pt x="132" y="296"/>
                  </a:lnTo>
                  <a:lnTo>
                    <a:pt x="138" y="286"/>
                  </a:lnTo>
                  <a:lnTo>
                    <a:pt x="143" y="275"/>
                  </a:lnTo>
                  <a:lnTo>
                    <a:pt x="146" y="263"/>
                  </a:lnTo>
                  <a:lnTo>
                    <a:pt x="149" y="250"/>
                  </a:lnTo>
                  <a:lnTo>
                    <a:pt x="155" y="232"/>
                  </a:lnTo>
                  <a:lnTo>
                    <a:pt x="162" y="217"/>
                  </a:lnTo>
                  <a:lnTo>
                    <a:pt x="170" y="206"/>
                  </a:lnTo>
                  <a:lnTo>
                    <a:pt x="181" y="200"/>
                  </a:lnTo>
                  <a:lnTo>
                    <a:pt x="191" y="198"/>
                  </a:lnTo>
                  <a:lnTo>
                    <a:pt x="200" y="199"/>
                  </a:lnTo>
                  <a:lnTo>
                    <a:pt x="211" y="200"/>
                  </a:lnTo>
                  <a:lnTo>
                    <a:pt x="220" y="204"/>
                  </a:lnTo>
                  <a:lnTo>
                    <a:pt x="228" y="207"/>
                  </a:lnTo>
                  <a:lnTo>
                    <a:pt x="234" y="211"/>
                  </a:lnTo>
                  <a:lnTo>
                    <a:pt x="238" y="214"/>
                  </a:lnTo>
                  <a:lnTo>
                    <a:pt x="239" y="215"/>
                  </a:lnTo>
                  <a:lnTo>
                    <a:pt x="253" y="196"/>
                  </a:lnTo>
                  <a:lnTo>
                    <a:pt x="251" y="195"/>
                  </a:lnTo>
                  <a:lnTo>
                    <a:pt x="245" y="190"/>
                  </a:lnTo>
                  <a:lnTo>
                    <a:pt x="237" y="186"/>
                  </a:lnTo>
                  <a:lnTo>
                    <a:pt x="227" y="181"/>
                  </a:lnTo>
                  <a:lnTo>
                    <a:pt x="214" y="177"/>
                  </a:lnTo>
                  <a:lnTo>
                    <a:pt x="200" y="175"/>
                  </a:lnTo>
                  <a:lnTo>
                    <a:pt x="185" y="175"/>
                  </a:lnTo>
                  <a:lnTo>
                    <a:pt x="171" y="179"/>
                  </a:lnTo>
                  <a:lnTo>
                    <a:pt x="163" y="182"/>
                  </a:lnTo>
                  <a:lnTo>
                    <a:pt x="155" y="188"/>
                  </a:lnTo>
                  <a:lnTo>
                    <a:pt x="148" y="194"/>
                  </a:lnTo>
                  <a:lnTo>
                    <a:pt x="143" y="202"/>
                  </a:lnTo>
                  <a:lnTo>
                    <a:pt x="138" y="211"/>
                  </a:lnTo>
                  <a:lnTo>
                    <a:pt x="133" y="221"/>
                  </a:lnTo>
                  <a:lnTo>
                    <a:pt x="130" y="233"/>
                  </a:lnTo>
                  <a:lnTo>
                    <a:pt x="126" y="245"/>
                  </a:lnTo>
                  <a:lnTo>
                    <a:pt x="121" y="265"/>
                  </a:lnTo>
                  <a:lnTo>
                    <a:pt x="114" y="281"/>
                  </a:lnTo>
                  <a:lnTo>
                    <a:pt x="104" y="293"/>
                  </a:lnTo>
                  <a:lnTo>
                    <a:pt x="93" y="301"/>
                  </a:lnTo>
                  <a:lnTo>
                    <a:pt x="87" y="303"/>
                  </a:lnTo>
                  <a:lnTo>
                    <a:pt x="80" y="304"/>
                  </a:lnTo>
                  <a:lnTo>
                    <a:pt x="74" y="304"/>
                  </a:lnTo>
                  <a:lnTo>
                    <a:pt x="70" y="304"/>
                  </a:lnTo>
                  <a:lnTo>
                    <a:pt x="64" y="303"/>
                  </a:lnTo>
                  <a:lnTo>
                    <a:pt x="59" y="302"/>
                  </a:lnTo>
                  <a:lnTo>
                    <a:pt x="56" y="301"/>
                  </a:lnTo>
                  <a:lnTo>
                    <a:pt x="53" y="299"/>
                  </a:lnTo>
                  <a:lnTo>
                    <a:pt x="46" y="295"/>
                  </a:lnTo>
                  <a:lnTo>
                    <a:pt x="39" y="288"/>
                  </a:lnTo>
                  <a:lnTo>
                    <a:pt x="34" y="280"/>
                  </a:lnTo>
                  <a:lnTo>
                    <a:pt x="30" y="270"/>
                  </a:lnTo>
                  <a:lnTo>
                    <a:pt x="24" y="240"/>
                  </a:lnTo>
                  <a:lnTo>
                    <a:pt x="25" y="204"/>
                  </a:lnTo>
                  <a:lnTo>
                    <a:pt x="33" y="167"/>
                  </a:lnTo>
                  <a:lnTo>
                    <a:pt x="48" y="129"/>
                  </a:lnTo>
                  <a:lnTo>
                    <a:pt x="59" y="105"/>
                  </a:lnTo>
                  <a:lnTo>
                    <a:pt x="66" y="84"/>
                  </a:lnTo>
                  <a:lnTo>
                    <a:pt x="72" y="66"/>
                  </a:lnTo>
                  <a:lnTo>
                    <a:pt x="74" y="50"/>
                  </a:lnTo>
                  <a:lnTo>
                    <a:pt x="74" y="36"/>
                  </a:lnTo>
                  <a:lnTo>
                    <a:pt x="74" y="24"/>
                  </a:lnTo>
                  <a:lnTo>
                    <a:pt x="73" y="14"/>
                  </a:lnTo>
                  <a:lnTo>
                    <a:pt x="71" y="6"/>
                  </a:lnTo>
                  <a:lnTo>
                    <a:pt x="70" y="0"/>
                  </a:lnTo>
                  <a:lnTo>
                    <a:pt x="47"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20"/>
            <p:cNvSpPr>
              <a:spLocks/>
            </p:cNvSpPr>
            <p:nvPr/>
          </p:nvSpPr>
          <p:spPr bwMode="auto">
            <a:xfrm>
              <a:off x="4507929" y="5482655"/>
              <a:ext cx="88900" cy="112713"/>
            </a:xfrm>
            <a:custGeom>
              <a:avLst/>
              <a:gdLst>
                <a:gd name="T0" fmla="*/ 96 w 112"/>
                <a:gd name="T1" fmla="*/ 0 h 142"/>
                <a:gd name="T2" fmla="*/ 0 w 112"/>
                <a:gd name="T3" fmla="*/ 0 h 142"/>
                <a:gd name="T4" fmla="*/ 0 w 112"/>
                <a:gd name="T5" fmla="*/ 142 h 142"/>
                <a:gd name="T6" fmla="*/ 112 w 112"/>
                <a:gd name="T7" fmla="*/ 142 h 142"/>
                <a:gd name="T8" fmla="*/ 112 w 112"/>
                <a:gd name="T9" fmla="*/ 0 h 142"/>
                <a:gd name="T10" fmla="*/ 96 w 112"/>
                <a:gd name="T11" fmla="*/ 0 h 142"/>
              </a:gdLst>
              <a:ahLst/>
              <a:cxnLst>
                <a:cxn ang="0">
                  <a:pos x="T0" y="T1"/>
                </a:cxn>
                <a:cxn ang="0">
                  <a:pos x="T2" y="T3"/>
                </a:cxn>
                <a:cxn ang="0">
                  <a:pos x="T4" y="T5"/>
                </a:cxn>
                <a:cxn ang="0">
                  <a:pos x="T6" y="T7"/>
                </a:cxn>
                <a:cxn ang="0">
                  <a:pos x="T8" y="T9"/>
                </a:cxn>
                <a:cxn ang="0">
                  <a:pos x="T10" y="T11"/>
                </a:cxn>
              </a:cxnLst>
              <a:rect l="0" t="0" r="r" b="b"/>
              <a:pathLst>
                <a:path w="112" h="142">
                  <a:moveTo>
                    <a:pt x="96" y="0"/>
                  </a:moveTo>
                  <a:lnTo>
                    <a:pt x="0" y="0"/>
                  </a:lnTo>
                  <a:lnTo>
                    <a:pt x="0" y="142"/>
                  </a:lnTo>
                  <a:lnTo>
                    <a:pt x="112" y="142"/>
                  </a:lnTo>
                  <a:lnTo>
                    <a:pt x="112" y="0"/>
                  </a:lnTo>
                  <a:lnTo>
                    <a:pt x="9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21"/>
            <p:cNvSpPr>
              <a:spLocks/>
            </p:cNvSpPr>
            <p:nvPr/>
          </p:nvSpPr>
          <p:spPr bwMode="auto">
            <a:xfrm>
              <a:off x="4534917" y="5508055"/>
              <a:ext cx="36513" cy="61913"/>
            </a:xfrm>
            <a:custGeom>
              <a:avLst/>
              <a:gdLst>
                <a:gd name="T0" fmla="*/ 47 w 47"/>
                <a:gd name="T1" fmla="*/ 0 h 77"/>
                <a:gd name="T2" fmla="*/ 47 w 47"/>
                <a:gd name="T3" fmla="*/ 17 h 77"/>
                <a:gd name="T4" fmla="*/ 47 w 47"/>
                <a:gd name="T5" fmla="*/ 38 h 77"/>
                <a:gd name="T6" fmla="*/ 47 w 47"/>
                <a:gd name="T7" fmla="*/ 59 h 77"/>
                <a:gd name="T8" fmla="*/ 47 w 47"/>
                <a:gd name="T9" fmla="*/ 77 h 77"/>
                <a:gd name="T10" fmla="*/ 42 w 47"/>
                <a:gd name="T11" fmla="*/ 77 h 77"/>
                <a:gd name="T12" fmla="*/ 36 w 47"/>
                <a:gd name="T13" fmla="*/ 77 h 77"/>
                <a:gd name="T14" fmla="*/ 30 w 47"/>
                <a:gd name="T15" fmla="*/ 77 h 77"/>
                <a:gd name="T16" fmla="*/ 24 w 47"/>
                <a:gd name="T17" fmla="*/ 77 h 77"/>
                <a:gd name="T18" fmla="*/ 17 w 47"/>
                <a:gd name="T19" fmla="*/ 77 h 77"/>
                <a:gd name="T20" fmla="*/ 12 w 47"/>
                <a:gd name="T21" fmla="*/ 77 h 77"/>
                <a:gd name="T22" fmla="*/ 6 w 47"/>
                <a:gd name="T23" fmla="*/ 77 h 77"/>
                <a:gd name="T24" fmla="*/ 0 w 47"/>
                <a:gd name="T25" fmla="*/ 77 h 77"/>
                <a:gd name="T26" fmla="*/ 0 w 47"/>
                <a:gd name="T27" fmla="*/ 59 h 77"/>
                <a:gd name="T28" fmla="*/ 0 w 47"/>
                <a:gd name="T29" fmla="*/ 38 h 77"/>
                <a:gd name="T30" fmla="*/ 0 w 47"/>
                <a:gd name="T31" fmla="*/ 17 h 77"/>
                <a:gd name="T32" fmla="*/ 0 w 47"/>
                <a:gd name="T33" fmla="*/ 0 h 77"/>
                <a:gd name="T34" fmla="*/ 6 w 47"/>
                <a:gd name="T35" fmla="*/ 0 h 77"/>
                <a:gd name="T36" fmla="*/ 12 w 47"/>
                <a:gd name="T37" fmla="*/ 0 h 77"/>
                <a:gd name="T38" fmla="*/ 17 w 47"/>
                <a:gd name="T39" fmla="*/ 0 h 77"/>
                <a:gd name="T40" fmla="*/ 24 w 47"/>
                <a:gd name="T41" fmla="*/ 0 h 77"/>
                <a:gd name="T42" fmla="*/ 30 w 47"/>
                <a:gd name="T43" fmla="*/ 0 h 77"/>
                <a:gd name="T44" fmla="*/ 36 w 47"/>
                <a:gd name="T45" fmla="*/ 0 h 77"/>
                <a:gd name="T46" fmla="*/ 42 w 47"/>
                <a:gd name="T47" fmla="*/ 0 h 77"/>
                <a:gd name="T48" fmla="*/ 47 w 47"/>
                <a:gd name="T49"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7" h="77">
                  <a:moveTo>
                    <a:pt x="47" y="0"/>
                  </a:moveTo>
                  <a:lnTo>
                    <a:pt x="47" y="17"/>
                  </a:lnTo>
                  <a:lnTo>
                    <a:pt x="47" y="38"/>
                  </a:lnTo>
                  <a:lnTo>
                    <a:pt x="47" y="59"/>
                  </a:lnTo>
                  <a:lnTo>
                    <a:pt x="47" y="77"/>
                  </a:lnTo>
                  <a:lnTo>
                    <a:pt x="42" y="77"/>
                  </a:lnTo>
                  <a:lnTo>
                    <a:pt x="36" y="77"/>
                  </a:lnTo>
                  <a:lnTo>
                    <a:pt x="30" y="77"/>
                  </a:lnTo>
                  <a:lnTo>
                    <a:pt x="24" y="77"/>
                  </a:lnTo>
                  <a:lnTo>
                    <a:pt x="17" y="77"/>
                  </a:lnTo>
                  <a:lnTo>
                    <a:pt x="12" y="77"/>
                  </a:lnTo>
                  <a:lnTo>
                    <a:pt x="6" y="77"/>
                  </a:lnTo>
                  <a:lnTo>
                    <a:pt x="0" y="77"/>
                  </a:lnTo>
                  <a:lnTo>
                    <a:pt x="0" y="59"/>
                  </a:lnTo>
                  <a:lnTo>
                    <a:pt x="0" y="38"/>
                  </a:lnTo>
                  <a:lnTo>
                    <a:pt x="0" y="17"/>
                  </a:lnTo>
                  <a:lnTo>
                    <a:pt x="0" y="0"/>
                  </a:lnTo>
                  <a:lnTo>
                    <a:pt x="6" y="0"/>
                  </a:lnTo>
                  <a:lnTo>
                    <a:pt x="12" y="0"/>
                  </a:lnTo>
                  <a:lnTo>
                    <a:pt x="17" y="0"/>
                  </a:lnTo>
                  <a:lnTo>
                    <a:pt x="24" y="0"/>
                  </a:lnTo>
                  <a:lnTo>
                    <a:pt x="30" y="0"/>
                  </a:lnTo>
                  <a:lnTo>
                    <a:pt x="36" y="0"/>
                  </a:lnTo>
                  <a:lnTo>
                    <a:pt x="42" y="0"/>
                  </a:lnTo>
                  <a:lnTo>
                    <a:pt x="47" y="0"/>
                  </a:lnTo>
                  <a:close/>
                </a:path>
              </a:pathLst>
            </a:custGeom>
            <a:solidFill>
              <a:srgbClr val="002060"/>
            </a:solidFill>
            <a:ln>
              <a:noFill/>
            </a:ln>
          </p:spPr>
          <p:txBody>
            <a:bodyPr vert="horz" wrap="square" lIns="91440" tIns="45720" rIns="91440" bIns="45720" numCol="1" anchor="t" anchorCtr="0" compatLnSpc="1">
              <a:prstTxWarp prst="textNoShape">
                <a:avLst/>
              </a:prstTxWarp>
            </a:bodyPr>
            <a:lstStyle/>
            <a:p>
              <a:endParaRPr lang="en-US"/>
            </a:p>
          </p:txBody>
        </p:sp>
        <p:sp>
          <p:nvSpPr>
            <p:cNvPr id="198" name="Freeform 22"/>
            <p:cNvSpPr>
              <a:spLocks/>
            </p:cNvSpPr>
            <p:nvPr/>
          </p:nvSpPr>
          <p:spPr bwMode="auto">
            <a:xfrm>
              <a:off x="4504754" y="5387405"/>
              <a:ext cx="80963" cy="107950"/>
            </a:xfrm>
            <a:custGeom>
              <a:avLst/>
              <a:gdLst>
                <a:gd name="T0" fmla="*/ 0 w 103"/>
                <a:gd name="T1" fmla="*/ 2 h 136"/>
                <a:gd name="T2" fmla="*/ 8 w 103"/>
                <a:gd name="T3" fmla="*/ 34 h 136"/>
                <a:gd name="T4" fmla="*/ 9 w 103"/>
                <a:gd name="T5" fmla="*/ 34 h 136"/>
                <a:gd name="T6" fmla="*/ 13 w 103"/>
                <a:gd name="T7" fmla="*/ 33 h 136"/>
                <a:gd name="T8" fmla="*/ 16 w 103"/>
                <a:gd name="T9" fmla="*/ 33 h 136"/>
                <a:gd name="T10" fmla="*/ 22 w 103"/>
                <a:gd name="T11" fmla="*/ 33 h 136"/>
                <a:gd name="T12" fmla="*/ 28 w 103"/>
                <a:gd name="T13" fmla="*/ 33 h 136"/>
                <a:gd name="T14" fmla="*/ 34 w 103"/>
                <a:gd name="T15" fmla="*/ 35 h 136"/>
                <a:gd name="T16" fmla="*/ 40 w 103"/>
                <a:gd name="T17" fmla="*/ 38 h 136"/>
                <a:gd name="T18" fmla="*/ 46 w 103"/>
                <a:gd name="T19" fmla="*/ 43 h 136"/>
                <a:gd name="T20" fmla="*/ 58 w 103"/>
                <a:gd name="T21" fmla="*/ 57 h 136"/>
                <a:gd name="T22" fmla="*/ 66 w 103"/>
                <a:gd name="T23" fmla="*/ 78 h 136"/>
                <a:gd name="T24" fmla="*/ 69 w 103"/>
                <a:gd name="T25" fmla="*/ 103 h 136"/>
                <a:gd name="T26" fmla="*/ 69 w 103"/>
                <a:gd name="T27" fmla="*/ 134 h 136"/>
                <a:gd name="T28" fmla="*/ 102 w 103"/>
                <a:gd name="T29" fmla="*/ 136 h 136"/>
                <a:gd name="T30" fmla="*/ 103 w 103"/>
                <a:gd name="T31" fmla="*/ 116 h 136"/>
                <a:gd name="T32" fmla="*/ 102 w 103"/>
                <a:gd name="T33" fmla="*/ 97 h 136"/>
                <a:gd name="T34" fmla="*/ 99 w 103"/>
                <a:gd name="T35" fmla="*/ 80 h 136"/>
                <a:gd name="T36" fmla="*/ 96 w 103"/>
                <a:gd name="T37" fmla="*/ 65 h 136"/>
                <a:gd name="T38" fmla="*/ 90 w 103"/>
                <a:gd name="T39" fmla="*/ 50 h 136"/>
                <a:gd name="T40" fmla="*/ 84 w 103"/>
                <a:gd name="T41" fmla="*/ 38 h 136"/>
                <a:gd name="T42" fmla="*/ 76 w 103"/>
                <a:gd name="T43" fmla="*/ 27 h 136"/>
                <a:gd name="T44" fmla="*/ 67 w 103"/>
                <a:gd name="T45" fmla="*/ 18 h 136"/>
                <a:gd name="T46" fmla="*/ 55 w 103"/>
                <a:gd name="T47" fmla="*/ 10 h 136"/>
                <a:gd name="T48" fmla="*/ 45 w 103"/>
                <a:gd name="T49" fmla="*/ 5 h 136"/>
                <a:gd name="T50" fmla="*/ 34 w 103"/>
                <a:gd name="T51" fmla="*/ 2 h 136"/>
                <a:gd name="T52" fmla="*/ 23 w 103"/>
                <a:gd name="T53" fmla="*/ 0 h 136"/>
                <a:gd name="T54" fmla="*/ 15 w 103"/>
                <a:gd name="T55" fmla="*/ 0 h 136"/>
                <a:gd name="T56" fmla="*/ 7 w 103"/>
                <a:gd name="T57" fmla="*/ 0 h 136"/>
                <a:gd name="T58" fmla="*/ 2 w 103"/>
                <a:gd name="T59" fmla="*/ 2 h 136"/>
                <a:gd name="T60" fmla="*/ 0 w 103"/>
                <a:gd name="T61" fmla="*/ 2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3" h="136">
                  <a:moveTo>
                    <a:pt x="0" y="2"/>
                  </a:moveTo>
                  <a:lnTo>
                    <a:pt x="8" y="34"/>
                  </a:lnTo>
                  <a:lnTo>
                    <a:pt x="9" y="34"/>
                  </a:lnTo>
                  <a:lnTo>
                    <a:pt x="13" y="33"/>
                  </a:lnTo>
                  <a:lnTo>
                    <a:pt x="16" y="33"/>
                  </a:lnTo>
                  <a:lnTo>
                    <a:pt x="22" y="33"/>
                  </a:lnTo>
                  <a:lnTo>
                    <a:pt x="28" y="33"/>
                  </a:lnTo>
                  <a:lnTo>
                    <a:pt x="34" y="35"/>
                  </a:lnTo>
                  <a:lnTo>
                    <a:pt x="40" y="38"/>
                  </a:lnTo>
                  <a:lnTo>
                    <a:pt x="46" y="43"/>
                  </a:lnTo>
                  <a:lnTo>
                    <a:pt x="58" y="57"/>
                  </a:lnTo>
                  <a:lnTo>
                    <a:pt x="66" y="78"/>
                  </a:lnTo>
                  <a:lnTo>
                    <a:pt x="69" y="103"/>
                  </a:lnTo>
                  <a:lnTo>
                    <a:pt x="69" y="134"/>
                  </a:lnTo>
                  <a:lnTo>
                    <a:pt x="102" y="136"/>
                  </a:lnTo>
                  <a:lnTo>
                    <a:pt x="103" y="116"/>
                  </a:lnTo>
                  <a:lnTo>
                    <a:pt x="102" y="97"/>
                  </a:lnTo>
                  <a:lnTo>
                    <a:pt x="99" y="80"/>
                  </a:lnTo>
                  <a:lnTo>
                    <a:pt x="96" y="65"/>
                  </a:lnTo>
                  <a:lnTo>
                    <a:pt x="90" y="50"/>
                  </a:lnTo>
                  <a:lnTo>
                    <a:pt x="84" y="38"/>
                  </a:lnTo>
                  <a:lnTo>
                    <a:pt x="76" y="27"/>
                  </a:lnTo>
                  <a:lnTo>
                    <a:pt x="67" y="18"/>
                  </a:lnTo>
                  <a:lnTo>
                    <a:pt x="55" y="10"/>
                  </a:lnTo>
                  <a:lnTo>
                    <a:pt x="45" y="5"/>
                  </a:lnTo>
                  <a:lnTo>
                    <a:pt x="34" y="2"/>
                  </a:lnTo>
                  <a:lnTo>
                    <a:pt x="23" y="0"/>
                  </a:lnTo>
                  <a:lnTo>
                    <a:pt x="15" y="0"/>
                  </a:lnTo>
                  <a:lnTo>
                    <a:pt x="7" y="0"/>
                  </a:lnTo>
                  <a:lnTo>
                    <a:pt x="2" y="2"/>
                  </a:lnTo>
                  <a:lnTo>
                    <a:pt x="0"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93" name="Retângulo 192"/>
          <p:cNvSpPr/>
          <p:nvPr/>
        </p:nvSpPr>
        <p:spPr>
          <a:xfrm>
            <a:off x="3995936" y="4500960"/>
            <a:ext cx="1224136" cy="152400"/>
          </a:xfrm>
          <a:prstGeom prst="rect">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Retângulo 193"/>
          <p:cNvSpPr/>
          <p:nvPr/>
        </p:nvSpPr>
        <p:spPr>
          <a:xfrm>
            <a:off x="3995936" y="1845048"/>
            <a:ext cx="1224136" cy="152400"/>
          </a:xfrm>
          <a:prstGeom prst="rect">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 name="Retângulo 210"/>
          <p:cNvSpPr/>
          <p:nvPr/>
        </p:nvSpPr>
        <p:spPr>
          <a:xfrm>
            <a:off x="4067944" y="2719700"/>
            <a:ext cx="1080120" cy="1061939"/>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ysClr val="windowText" lastClr="000000"/>
                </a:solidFill>
              </a:rPr>
              <a:t>side </a:t>
            </a:r>
            <a:r>
              <a:rPr lang="en-US" sz="900" b="1" dirty="0" smtClean="0">
                <a:solidFill>
                  <a:sysClr val="windowText" lastClr="000000"/>
                </a:solidFill>
              </a:rPr>
              <a:t>1 | </a:t>
            </a:r>
            <a:r>
              <a:rPr lang="en-US" sz="900" b="1" dirty="0">
                <a:solidFill>
                  <a:sysClr val="windowText" lastClr="000000"/>
                </a:solidFill>
              </a:rPr>
              <a:t>side </a:t>
            </a:r>
            <a:r>
              <a:rPr lang="en-US" sz="900" b="1" dirty="0" smtClean="0">
                <a:solidFill>
                  <a:sysClr val="windowText" lastClr="000000"/>
                </a:solidFill>
              </a:rPr>
              <a:t>2 </a:t>
            </a:r>
            <a:r>
              <a:rPr lang="en-US" sz="900" b="1" dirty="0">
                <a:solidFill>
                  <a:sysClr val="windowText" lastClr="000000"/>
                </a:solidFill>
              </a:rPr>
              <a:t>side </a:t>
            </a:r>
            <a:r>
              <a:rPr lang="en-US" sz="900" b="1" dirty="0" smtClean="0">
                <a:solidFill>
                  <a:sysClr val="windowText" lastClr="000000"/>
                </a:solidFill>
              </a:rPr>
              <a:t>3 | </a:t>
            </a:r>
            <a:r>
              <a:rPr lang="en-US" sz="900" b="1" dirty="0">
                <a:solidFill>
                  <a:sysClr val="windowText" lastClr="000000"/>
                </a:solidFill>
              </a:rPr>
              <a:t>side </a:t>
            </a:r>
            <a:r>
              <a:rPr lang="en-US" sz="900" b="1" dirty="0" smtClean="0">
                <a:solidFill>
                  <a:sysClr val="windowText" lastClr="000000"/>
                </a:solidFill>
              </a:rPr>
              <a:t>4</a:t>
            </a:r>
            <a:endParaRPr lang="en-US" sz="900" b="1" dirty="0">
              <a:solidFill>
                <a:sysClr val="windowText" lastClr="000000"/>
              </a:solidFill>
            </a:endParaRPr>
          </a:p>
        </p:txBody>
      </p:sp>
      <p:sp>
        <p:nvSpPr>
          <p:cNvPr id="56" name="Retângulo 55"/>
          <p:cNvSpPr/>
          <p:nvPr/>
        </p:nvSpPr>
        <p:spPr>
          <a:xfrm>
            <a:off x="7091000" y="1923427"/>
            <a:ext cx="1224136" cy="2752934"/>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7" name="Grupo 56"/>
          <p:cNvGrpSpPr/>
          <p:nvPr/>
        </p:nvGrpSpPr>
        <p:grpSpPr>
          <a:xfrm>
            <a:off x="6611032" y="3317479"/>
            <a:ext cx="484213" cy="893464"/>
            <a:chOff x="3967163" y="4995863"/>
            <a:chExt cx="201613" cy="457200"/>
          </a:xfrm>
        </p:grpSpPr>
        <p:sp>
          <p:nvSpPr>
            <p:cNvPr id="58" name="Freeform 19"/>
            <p:cNvSpPr>
              <a:spLocks/>
            </p:cNvSpPr>
            <p:nvPr/>
          </p:nvSpPr>
          <p:spPr bwMode="auto">
            <a:xfrm>
              <a:off x="3967163" y="5192713"/>
              <a:ext cx="201613" cy="260350"/>
            </a:xfrm>
            <a:custGeom>
              <a:avLst/>
              <a:gdLst>
                <a:gd name="T0" fmla="*/ 48 w 253"/>
                <a:gd name="T1" fmla="*/ 11 h 328"/>
                <a:gd name="T2" fmla="*/ 50 w 253"/>
                <a:gd name="T3" fmla="*/ 49 h 328"/>
                <a:gd name="T4" fmla="*/ 27 w 253"/>
                <a:gd name="T5" fmla="*/ 119 h 328"/>
                <a:gd name="T6" fmla="*/ 10 w 253"/>
                <a:gd name="T7" fmla="*/ 161 h 328"/>
                <a:gd name="T8" fmla="*/ 1 w 253"/>
                <a:gd name="T9" fmla="*/ 203 h 328"/>
                <a:gd name="T10" fmla="*/ 0 w 253"/>
                <a:gd name="T11" fmla="*/ 242 h 328"/>
                <a:gd name="T12" fmla="*/ 6 w 253"/>
                <a:gd name="T13" fmla="*/ 278 h 328"/>
                <a:gd name="T14" fmla="*/ 12 w 253"/>
                <a:gd name="T15" fmla="*/ 293 h 328"/>
                <a:gd name="T16" fmla="*/ 21 w 253"/>
                <a:gd name="T17" fmla="*/ 304 h 328"/>
                <a:gd name="T18" fmla="*/ 31 w 253"/>
                <a:gd name="T19" fmla="*/ 314 h 328"/>
                <a:gd name="T20" fmla="*/ 42 w 253"/>
                <a:gd name="T21" fmla="*/ 321 h 328"/>
                <a:gd name="T22" fmla="*/ 58 w 253"/>
                <a:gd name="T23" fmla="*/ 327 h 328"/>
                <a:gd name="T24" fmla="*/ 74 w 253"/>
                <a:gd name="T25" fmla="*/ 328 h 328"/>
                <a:gd name="T26" fmla="*/ 89 w 253"/>
                <a:gd name="T27" fmla="*/ 327 h 328"/>
                <a:gd name="T28" fmla="*/ 103 w 253"/>
                <a:gd name="T29" fmla="*/ 323 h 328"/>
                <a:gd name="T30" fmla="*/ 119 w 253"/>
                <a:gd name="T31" fmla="*/ 311 h 328"/>
                <a:gd name="T32" fmla="*/ 132 w 253"/>
                <a:gd name="T33" fmla="*/ 296 h 328"/>
                <a:gd name="T34" fmla="*/ 143 w 253"/>
                <a:gd name="T35" fmla="*/ 275 h 328"/>
                <a:gd name="T36" fmla="*/ 149 w 253"/>
                <a:gd name="T37" fmla="*/ 250 h 328"/>
                <a:gd name="T38" fmla="*/ 162 w 253"/>
                <a:gd name="T39" fmla="*/ 217 h 328"/>
                <a:gd name="T40" fmla="*/ 181 w 253"/>
                <a:gd name="T41" fmla="*/ 200 h 328"/>
                <a:gd name="T42" fmla="*/ 200 w 253"/>
                <a:gd name="T43" fmla="*/ 199 h 328"/>
                <a:gd name="T44" fmla="*/ 220 w 253"/>
                <a:gd name="T45" fmla="*/ 204 h 328"/>
                <a:gd name="T46" fmla="*/ 234 w 253"/>
                <a:gd name="T47" fmla="*/ 211 h 328"/>
                <a:gd name="T48" fmla="*/ 239 w 253"/>
                <a:gd name="T49" fmla="*/ 215 h 328"/>
                <a:gd name="T50" fmla="*/ 251 w 253"/>
                <a:gd name="T51" fmla="*/ 195 h 328"/>
                <a:gd name="T52" fmla="*/ 237 w 253"/>
                <a:gd name="T53" fmla="*/ 186 h 328"/>
                <a:gd name="T54" fmla="*/ 214 w 253"/>
                <a:gd name="T55" fmla="*/ 177 h 328"/>
                <a:gd name="T56" fmla="*/ 185 w 253"/>
                <a:gd name="T57" fmla="*/ 175 h 328"/>
                <a:gd name="T58" fmla="*/ 163 w 253"/>
                <a:gd name="T59" fmla="*/ 182 h 328"/>
                <a:gd name="T60" fmla="*/ 148 w 253"/>
                <a:gd name="T61" fmla="*/ 194 h 328"/>
                <a:gd name="T62" fmla="*/ 138 w 253"/>
                <a:gd name="T63" fmla="*/ 211 h 328"/>
                <a:gd name="T64" fmla="*/ 130 w 253"/>
                <a:gd name="T65" fmla="*/ 233 h 328"/>
                <a:gd name="T66" fmla="*/ 121 w 253"/>
                <a:gd name="T67" fmla="*/ 265 h 328"/>
                <a:gd name="T68" fmla="*/ 104 w 253"/>
                <a:gd name="T69" fmla="*/ 293 h 328"/>
                <a:gd name="T70" fmla="*/ 87 w 253"/>
                <a:gd name="T71" fmla="*/ 303 h 328"/>
                <a:gd name="T72" fmla="*/ 74 w 253"/>
                <a:gd name="T73" fmla="*/ 304 h 328"/>
                <a:gd name="T74" fmla="*/ 64 w 253"/>
                <a:gd name="T75" fmla="*/ 303 h 328"/>
                <a:gd name="T76" fmla="*/ 56 w 253"/>
                <a:gd name="T77" fmla="*/ 301 h 328"/>
                <a:gd name="T78" fmla="*/ 46 w 253"/>
                <a:gd name="T79" fmla="*/ 295 h 328"/>
                <a:gd name="T80" fmla="*/ 34 w 253"/>
                <a:gd name="T81" fmla="*/ 280 h 328"/>
                <a:gd name="T82" fmla="*/ 24 w 253"/>
                <a:gd name="T83" fmla="*/ 240 h 328"/>
                <a:gd name="T84" fmla="*/ 33 w 253"/>
                <a:gd name="T85" fmla="*/ 167 h 328"/>
                <a:gd name="T86" fmla="*/ 59 w 253"/>
                <a:gd name="T87" fmla="*/ 105 h 328"/>
                <a:gd name="T88" fmla="*/ 72 w 253"/>
                <a:gd name="T89" fmla="*/ 66 h 328"/>
                <a:gd name="T90" fmla="*/ 74 w 253"/>
                <a:gd name="T91" fmla="*/ 36 h 328"/>
                <a:gd name="T92" fmla="*/ 73 w 253"/>
                <a:gd name="T93" fmla="*/ 14 h 328"/>
                <a:gd name="T94" fmla="*/ 70 w 253"/>
                <a:gd name="T95" fmla="*/ 0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53" h="328">
                  <a:moveTo>
                    <a:pt x="47" y="5"/>
                  </a:moveTo>
                  <a:lnTo>
                    <a:pt x="48" y="11"/>
                  </a:lnTo>
                  <a:lnTo>
                    <a:pt x="50" y="27"/>
                  </a:lnTo>
                  <a:lnTo>
                    <a:pt x="50" y="49"/>
                  </a:lnTo>
                  <a:lnTo>
                    <a:pt x="43" y="78"/>
                  </a:lnTo>
                  <a:lnTo>
                    <a:pt x="27" y="119"/>
                  </a:lnTo>
                  <a:lnTo>
                    <a:pt x="18" y="139"/>
                  </a:lnTo>
                  <a:lnTo>
                    <a:pt x="10" y="161"/>
                  </a:lnTo>
                  <a:lnTo>
                    <a:pt x="4" y="182"/>
                  </a:lnTo>
                  <a:lnTo>
                    <a:pt x="1" y="203"/>
                  </a:lnTo>
                  <a:lnTo>
                    <a:pt x="0" y="223"/>
                  </a:lnTo>
                  <a:lnTo>
                    <a:pt x="0" y="242"/>
                  </a:lnTo>
                  <a:lnTo>
                    <a:pt x="2" y="260"/>
                  </a:lnTo>
                  <a:lnTo>
                    <a:pt x="6" y="278"/>
                  </a:lnTo>
                  <a:lnTo>
                    <a:pt x="9" y="286"/>
                  </a:lnTo>
                  <a:lnTo>
                    <a:pt x="12" y="293"/>
                  </a:lnTo>
                  <a:lnTo>
                    <a:pt x="17" y="298"/>
                  </a:lnTo>
                  <a:lnTo>
                    <a:pt x="21" y="304"/>
                  </a:lnTo>
                  <a:lnTo>
                    <a:pt x="26" y="310"/>
                  </a:lnTo>
                  <a:lnTo>
                    <a:pt x="31" y="314"/>
                  </a:lnTo>
                  <a:lnTo>
                    <a:pt x="36" y="318"/>
                  </a:lnTo>
                  <a:lnTo>
                    <a:pt x="42" y="321"/>
                  </a:lnTo>
                  <a:lnTo>
                    <a:pt x="50" y="325"/>
                  </a:lnTo>
                  <a:lnTo>
                    <a:pt x="58" y="327"/>
                  </a:lnTo>
                  <a:lnTo>
                    <a:pt x="66" y="328"/>
                  </a:lnTo>
                  <a:lnTo>
                    <a:pt x="74" y="328"/>
                  </a:lnTo>
                  <a:lnTo>
                    <a:pt x="81" y="328"/>
                  </a:lnTo>
                  <a:lnTo>
                    <a:pt x="89" y="327"/>
                  </a:lnTo>
                  <a:lnTo>
                    <a:pt x="96" y="325"/>
                  </a:lnTo>
                  <a:lnTo>
                    <a:pt x="103" y="323"/>
                  </a:lnTo>
                  <a:lnTo>
                    <a:pt x="111" y="318"/>
                  </a:lnTo>
                  <a:lnTo>
                    <a:pt x="119" y="311"/>
                  </a:lnTo>
                  <a:lnTo>
                    <a:pt x="126" y="304"/>
                  </a:lnTo>
                  <a:lnTo>
                    <a:pt x="132" y="296"/>
                  </a:lnTo>
                  <a:lnTo>
                    <a:pt x="138" y="286"/>
                  </a:lnTo>
                  <a:lnTo>
                    <a:pt x="143" y="275"/>
                  </a:lnTo>
                  <a:lnTo>
                    <a:pt x="146" y="263"/>
                  </a:lnTo>
                  <a:lnTo>
                    <a:pt x="149" y="250"/>
                  </a:lnTo>
                  <a:lnTo>
                    <a:pt x="155" y="232"/>
                  </a:lnTo>
                  <a:lnTo>
                    <a:pt x="162" y="217"/>
                  </a:lnTo>
                  <a:lnTo>
                    <a:pt x="170" y="206"/>
                  </a:lnTo>
                  <a:lnTo>
                    <a:pt x="181" y="200"/>
                  </a:lnTo>
                  <a:lnTo>
                    <a:pt x="191" y="198"/>
                  </a:lnTo>
                  <a:lnTo>
                    <a:pt x="200" y="199"/>
                  </a:lnTo>
                  <a:lnTo>
                    <a:pt x="211" y="200"/>
                  </a:lnTo>
                  <a:lnTo>
                    <a:pt x="220" y="204"/>
                  </a:lnTo>
                  <a:lnTo>
                    <a:pt x="228" y="207"/>
                  </a:lnTo>
                  <a:lnTo>
                    <a:pt x="234" y="211"/>
                  </a:lnTo>
                  <a:lnTo>
                    <a:pt x="238" y="214"/>
                  </a:lnTo>
                  <a:lnTo>
                    <a:pt x="239" y="215"/>
                  </a:lnTo>
                  <a:lnTo>
                    <a:pt x="253" y="196"/>
                  </a:lnTo>
                  <a:lnTo>
                    <a:pt x="251" y="195"/>
                  </a:lnTo>
                  <a:lnTo>
                    <a:pt x="245" y="190"/>
                  </a:lnTo>
                  <a:lnTo>
                    <a:pt x="237" y="186"/>
                  </a:lnTo>
                  <a:lnTo>
                    <a:pt x="227" y="181"/>
                  </a:lnTo>
                  <a:lnTo>
                    <a:pt x="214" y="177"/>
                  </a:lnTo>
                  <a:lnTo>
                    <a:pt x="200" y="175"/>
                  </a:lnTo>
                  <a:lnTo>
                    <a:pt x="185" y="175"/>
                  </a:lnTo>
                  <a:lnTo>
                    <a:pt x="171" y="179"/>
                  </a:lnTo>
                  <a:lnTo>
                    <a:pt x="163" y="182"/>
                  </a:lnTo>
                  <a:lnTo>
                    <a:pt x="155" y="188"/>
                  </a:lnTo>
                  <a:lnTo>
                    <a:pt x="148" y="194"/>
                  </a:lnTo>
                  <a:lnTo>
                    <a:pt x="143" y="202"/>
                  </a:lnTo>
                  <a:lnTo>
                    <a:pt x="138" y="211"/>
                  </a:lnTo>
                  <a:lnTo>
                    <a:pt x="133" y="221"/>
                  </a:lnTo>
                  <a:lnTo>
                    <a:pt x="130" y="233"/>
                  </a:lnTo>
                  <a:lnTo>
                    <a:pt x="126" y="245"/>
                  </a:lnTo>
                  <a:lnTo>
                    <a:pt x="121" y="265"/>
                  </a:lnTo>
                  <a:lnTo>
                    <a:pt x="114" y="281"/>
                  </a:lnTo>
                  <a:lnTo>
                    <a:pt x="104" y="293"/>
                  </a:lnTo>
                  <a:lnTo>
                    <a:pt x="93" y="301"/>
                  </a:lnTo>
                  <a:lnTo>
                    <a:pt x="87" y="303"/>
                  </a:lnTo>
                  <a:lnTo>
                    <a:pt x="80" y="304"/>
                  </a:lnTo>
                  <a:lnTo>
                    <a:pt x="74" y="304"/>
                  </a:lnTo>
                  <a:lnTo>
                    <a:pt x="70" y="304"/>
                  </a:lnTo>
                  <a:lnTo>
                    <a:pt x="64" y="303"/>
                  </a:lnTo>
                  <a:lnTo>
                    <a:pt x="59" y="302"/>
                  </a:lnTo>
                  <a:lnTo>
                    <a:pt x="56" y="301"/>
                  </a:lnTo>
                  <a:lnTo>
                    <a:pt x="53" y="299"/>
                  </a:lnTo>
                  <a:lnTo>
                    <a:pt x="46" y="295"/>
                  </a:lnTo>
                  <a:lnTo>
                    <a:pt x="39" y="288"/>
                  </a:lnTo>
                  <a:lnTo>
                    <a:pt x="34" y="280"/>
                  </a:lnTo>
                  <a:lnTo>
                    <a:pt x="30" y="270"/>
                  </a:lnTo>
                  <a:lnTo>
                    <a:pt x="24" y="240"/>
                  </a:lnTo>
                  <a:lnTo>
                    <a:pt x="25" y="204"/>
                  </a:lnTo>
                  <a:lnTo>
                    <a:pt x="33" y="167"/>
                  </a:lnTo>
                  <a:lnTo>
                    <a:pt x="48" y="129"/>
                  </a:lnTo>
                  <a:lnTo>
                    <a:pt x="59" y="105"/>
                  </a:lnTo>
                  <a:lnTo>
                    <a:pt x="66" y="84"/>
                  </a:lnTo>
                  <a:lnTo>
                    <a:pt x="72" y="66"/>
                  </a:lnTo>
                  <a:lnTo>
                    <a:pt x="74" y="50"/>
                  </a:lnTo>
                  <a:lnTo>
                    <a:pt x="74" y="36"/>
                  </a:lnTo>
                  <a:lnTo>
                    <a:pt x="74" y="24"/>
                  </a:lnTo>
                  <a:lnTo>
                    <a:pt x="73" y="14"/>
                  </a:lnTo>
                  <a:lnTo>
                    <a:pt x="71" y="6"/>
                  </a:lnTo>
                  <a:lnTo>
                    <a:pt x="70" y="0"/>
                  </a:lnTo>
                  <a:lnTo>
                    <a:pt x="47"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20"/>
            <p:cNvSpPr>
              <a:spLocks/>
            </p:cNvSpPr>
            <p:nvPr/>
          </p:nvSpPr>
          <p:spPr bwMode="auto">
            <a:xfrm>
              <a:off x="3975100" y="5091113"/>
              <a:ext cx="88900" cy="112713"/>
            </a:xfrm>
            <a:custGeom>
              <a:avLst/>
              <a:gdLst>
                <a:gd name="T0" fmla="*/ 96 w 112"/>
                <a:gd name="T1" fmla="*/ 0 h 142"/>
                <a:gd name="T2" fmla="*/ 0 w 112"/>
                <a:gd name="T3" fmla="*/ 0 h 142"/>
                <a:gd name="T4" fmla="*/ 0 w 112"/>
                <a:gd name="T5" fmla="*/ 142 h 142"/>
                <a:gd name="T6" fmla="*/ 112 w 112"/>
                <a:gd name="T7" fmla="*/ 142 h 142"/>
                <a:gd name="T8" fmla="*/ 112 w 112"/>
                <a:gd name="T9" fmla="*/ 0 h 142"/>
                <a:gd name="T10" fmla="*/ 96 w 112"/>
                <a:gd name="T11" fmla="*/ 0 h 142"/>
              </a:gdLst>
              <a:ahLst/>
              <a:cxnLst>
                <a:cxn ang="0">
                  <a:pos x="T0" y="T1"/>
                </a:cxn>
                <a:cxn ang="0">
                  <a:pos x="T2" y="T3"/>
                </a:cxn>
                <a:cxn ang="0">
                  <a:pos x="T4" y="T5"/>
                </a:cxn>
                <a:cxn ang="0">
                  <a:pos x="T6" y="T7"/>
                </a:cxn>
                <a:cxn ang="0">
                  <a:pos x="T8" y="T9"/>
                </a:cxn>
                <a:cxn ang="0">
                  <a:pos x="T10" y="T11"/>
                </a:cxn>
              </a:cxnLst>
              <a:rect l="0" t="0" r="r" b="b"/>
              <a:pathLst>
                <a:path w="112" h="142">
                  <a:moveTo>
                    <a:pt x="96" y="0"/>
                  </a:moveTo>
                  <a:lnTo>
                    <a:pt x="0" y="0"/>
                  </a:lnTo>
                  <a:lnTo>
                    <a:pt x="0" y="142"/>
                  </a:lnTo>
                  <a:lnTo>
                    <a:pt x="112" y="142"/>
                  </a:lnTo>
                  <a:lnTo>
                    <a:pt x="112" y="0"/>
                  </a:lnTo>
                  <a:lnTo>
                    <a:pt x="9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21"/>
            <p:cNvSpPr>
              <a:spLocks/>
            </p:cNvSpPr>
            <p:nvPr/>
          </p:nvSpPr>
          <p:spPr bwMode="auto">
            <a:xfrm>
              <a:off x="4002088" y="5116513"/>
              <a:ext cx="36513" cy="61913"/>
            </a:xfrm>
            <a:custGeom>
              <a:avLst/>
              <a:gdLst>
                <a:gd name="T0" fmla="*/ 47 w 47"/>
                <a:gd name="T1" fmla="*/ 0 h 77"/>
                <a:gd name="T2" fmla="*/ 47 w 47"/>
                <a:gd name="T3" fmla="*/ 17 h 77"/>
                <a:gd name="T4" fmla="*/ 47 w 47"/>
                <a:gd name="T5" fmla="*/ 38 h 77"/>
                <a:gd name="T6" fmla="*/ 47 w 47"/>
                <a:gd name="T7" fmla="*/ 59 h 77"/>
                <a:gd name="T8" fmla="*/ 47 w 47"/>
                <a:gd name="T9" fmla="*/ 77 h 77"/>
                <a:gd name="T10" fmla="*/ 42 w 47"/>
                <a:gd name="T11" fmla="*/ 77 h 77"/>
                <a:gd name="T12" fmla="*/ 36 w 47"/>
                <a:gd name="T13" fmla="*/ 77 h 77"/>
                <a:gd name="T14" fmla="*/ 30 w 47"/>
                <a:gd name="T15" fmla="*/ 77 h 77"/>
                <a:gd name="T16" fmla="*/ 24 w 47"/>
                <a:gd name="T17" fmla="*/ 77 h 77"/>
                <a:gd name="T18" fmla="*/ 17 w 47"/>
                <a:gd name="T19" fmla="*/ 77 h 77"/>
                <a:gd name="T20" fmla="*/ 12 w 47"/>
                <a:gd name="T21" fmla="*/ 77 h 77"/>
                <a:gd name="T22" fmla="*/ 6 w 47"/>
                <a:gd name="T23" fmla="*/ 77 h 77"/>
                <a:gd name="T24" fmla="*/ 0 w 47"/>
                <a:gd name="T25" fmla="*/ 77 h 77"/>
                <a:gd name="T26" fmla="*/ 0 w 47"/>
                <a:gd name="T27" fmla="*/ 59 h 77"/>
                <a:gd name="T28" fmla="*/ 0 w 47"/>
                <a:gd name="T29" fmla="*/ 38 h 77"/>
                <a:gd name="T30" fmla="*/ 0 w 47"/>
                <a:gd name="T31" fmla="*/ 17 h 77"/>
                <a:gd name="T32" fmla="*/ 0 w 47"/>
                <a:gd name="T33" fmla="*/ 0 h 77"/>
                <a:gd name="T34" fmla="*/ 6 w 47"/>
                <a:gd name="T35" fmla="*/ 0 h 77"/>
                <a:gd name="T36" fmla="*/ 12 w 47"/>
                <a:gd name="T37" fmla="*/ 0 h 77"/>
                <a:gd name="T38" fmla="*/ 17 w 47"/>
                <a:gd name="T39" fmla="*/ 0 h 77"/>
                <a:gd name="T40" fmla="*/ 24 w 47"/>
                <a:gd name="T41" fmla="*/ 0 h 77"/>
                <a:gd name="T42" fmla="*/ 30 w 47"/>
                <a:gd name="T43" fmla="*/ 0 h 77"/>
                <a:gd name="T44" fmla="*/ 36 w 47"/>
                <a:gd name="T45" fmla="*/ 0 h 77"/>
                <a:gd name="T46" fmla="*/ 42 w 47"/>
                <a:gd name="T47" fmla="*/ 0 h 77"/>
                <a:gd name="T48" fmla="*/ 47 w 47"/>
                <a:gd name="T49"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7" h="77">
                  <a:moveTo>
                    <a:pt x="47" y="0"/>
                  </a:moveTo>
                  <a:lnTo>
                    <a:pt x="47" y="17"/>
                  </a:lnTo>
                  <a:lnTo>
                    <a:pt x="47" y="38"/>
                  </a:lnTo>
                  <a:lnTo>
                    <a:pt x="47" y="59"/>
                  </a:lnTo>
                  <a:lnTo>
                    <a:pt x="47" y="77"/>
                  </a:lnTo>
                  <a:lnTo>
                    <a:pt x="42" y="77"/>
                  </a:lnTo>
                  <a:lnTo>
                    <a:pt x="36" y="77"/>
                  </a:lnTo>
                  <a:lnTo>
                    <a:pt x="30" y="77"/>
                  </a:lnTo>
                  <a:lnTo>
                    <a:pt x="24" y="77"/>
                  </a:lnTo>
                  <a:lnTo>
                    <a:pt x="17" y="77"/>
                  </a:lnTo>
                  <a:lnTo>
                    <a:pt x="12" y="77"/>
                  </a:lnTo>
                  <a:lnTo>
                    <a:pt x="6" y="77"/>
                  </a:lnTo>
                  <a:lnTo>
                    <a:pt x="0" y="77"/>
                  </a:lnTo>
                  <a:lnTo>
                    <a:pt x="0" y="59"/>
                  </a:lnTo>
                  <a:lnTo>
                    <a:pt x="0" y="38"/>
                  </a:lnTo>
                  <a:lnTo>
                    <a:pt x="0" y="17"/>
                  </a:lnTo>
                  <a:lnTo>
                    <a:pt x="0" y="0"/>
                  </a:lnTo>
                  <a:lnTo>
                    <a:pt x="6" y="0"/>
                  </a:lnTo>
                  <a:lnTo>
                    <a:pt x="12" y="0"/>
                  </a:lnTo>
                  <a:lnTo>
                    <a:pt x="17" y="0"/>
                  </a:lnTo>
                  <a:lnTo>
                    <a:pt x="24" y="0"/>
                  </a:lnTo>
                  <a:lnTo>
                    <a:pt x="30" y="0"/>
                  </a:lnTo>
                  <a:lnTo>
                    <a:pt x="36" y="0"/>
                  </a:lnTo>
                  <a:lnTo>
                    <a:pt x="42" y="0"/>
                  </a:lnTo>
                  <a:lnTo>
                    <a:pt x="47" y="0"/>
                  </a:lnTo>
                  <a:close/>
                </a:path>
              </a:pathLst>
            </a:custGeom>
            <a:solidFill>
              <a:srgbClr val="FF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1" name="Freeform 22"/>
            <p:cNvSpPr>
              <a:spLocks/>
            </p:cNvSpPr>
            <p:nvPr/>
          </p:nvSpPr>
          <p:spPr bwMode="auto">
            <a:xfrm>
              <a:off x="3971925" y="4995863"/>
              <a:ext cx="80963" cy="107950"/>
            </a:xfrm>
            <a:custGeom>
              <a:avLst/>
              <a:gdLst>
                <a:gd name="T0" fmla="*/ 0 w 103"/>
                <a:gd name="T1" fmla="*/ 2 h 136"/>
                <a:gd name="T2" fmla="*/ 8 w 103"/>
                <a:gd name="T3" fmla="*/ 34 h 136"/>
                <a:gd name="T4" fmla="*/ 9 w 103"/>
                <a:gd name="T5" fmla="*/ 34 h 136"/>
                <a:gd name="T6" fmla="*/ 13 w 103"/>
                <a:gd name="T7" fmla="*/ 33 h 136"/>
                <a:gd name="T8" fmla="*/ 16 w 103"/>
                <a:gd name="T9" fmla="*/ 33 h 136"/>
                <a:gd name="T10" fmla="*/ 22 w 103"/>
                <a:gd name="T11" fmla="*/ 33 h 136"/>
                <a:gd name="T12" fmla="*/ 28 w 103"/>
                <a:gd name="T13" fmla="*/ 33 h 136"/>
                <a:gd name="T14" fmla="*/ 34 w 103"/>
                <a:gd name="T15" fmla="*/ 35 h 136"/>
                <a:gd name="T16" fmla="*/ 40 w 103"/>
                <a:gd name="T17" fmla="*/ 38 h 136"/>
                <a:gd name="T18" fmla="*/ 46 w 103"/>
                <a:gd name="T19" fmla="*/ 43 h 136"/>
                <a:gd name="T20" fmla="*/ 58 w 103"/>
                <a:gd name="T21" fmla="*/ 57 h 136"/>
                <a:gd name="T22" fmla="*/ 66 w 103"/>
                <a:gd name="T23" fmla="*/ 78 h 136"/>
                <a:gd name="T24" fmla="*/ 69 w 103"/>
                <a:gd name="T25" fmla="*/ 103 h 136"/>
                <a:gd name="T26" fmla="*/ 69 w 103"/>
                <a:gd name="T27" fmla="*/ 134 h 136"/>
                <a:gd name="T28" fmla="*/ 102 w 103"/>
                <a:gd name="T29" fmla="*/ 136 h 136"/>
                <a:gd name="T30" fmla="*/ 103 w 103"/>
                <a:gd name="T31" fmla="*/ 116 h 136"/>
                <a:gd name="T32" fmla="*/ 102 w 103"/>
                <a:gd name="T33" fmla="*/ 97 h 136"/>
                <a:gd name="T34" fmla="*/ 99 w 103"/>
                <a:gd name="T35" fmla="*/ 80 h 136"/>
                <a:gd name="T36" fmla="*/ 96 w 103"/>
                <a:gd name="T37" fmla="*/ 65 h 136"/>
                <a:gd name="T38" fmla="*/ 90 w 103"/>
                <a:gd name="T39" fmla="*/ 50 h 136"/>
                <a:gd name="T40" fmla="*/ 84 w 103"/>
                <a:gd name="T41" fmla="*/ 38 h 136"/>
                <a:gd name="T42" fmla="*/ 76 w 103"/>
                <a:gd name="T43" fmla="*/ 27 h 136"/>
                <a:gd name="T44" fmla="*/ 67 w 103"/>
                <a:gd name="T45" fmla="*/ 18 h 136"/>
                <a:gd name="T46" fmla="*/ 55 w 103"/>
                <a:gd name="T47" fmla="*/ 10 h 136"/>
                <a:gd name="T48" fmla="*/ 45 w 103"/>
                <a:gd name="T49" fmla="*/ 5 h 136"/>
                <a:gd name="T50" fmla="*/ 34 w 103"/>
                <a:gd name="T51" fmla="*/ 2 h 136"/>
                <a:gd name="T52" fmla="*/ 23 w 103"/>
                <a:gd name="T53" fmla="*/ 0 h 136"/>
                <a:gd name="T54" fmla="*/ 15 w 103"/>
                <a:gd name="T55" fmla="*/ 0 h 136"/>
                <a:gd name="T56" fmla="*/ 7 w 103"/>
                <a:gd name="T57" fmla="*/ 0 h 136"/>
                <a:gd name="T58" fmla="*/ 2 w 103"/>
                <a:gd name="T59" fmla="*/ 2 h 136"/>
                <a:gd name="T60" fmla="*/ 0 w 103"/>
                <a:gd name="T61" fmla="*/ 2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3" h="136">
                  <a:moveTo>
                    <a:pt x="0" y="2"/>
                  </a:moveTo>
                  <a:lnTo>
                    <a:pt x="8" y="34"/>
                  </a:lnTo>
                  <a:lnTo>
                    <a:pt x="9" y="34"/>
                  </a:lnTo>
                  <a:lnTo>
                    <a:pt x="13" y="33"/>
                  </a:lnTo>
                  <a:lnTo>
                    <a:pt x="16" y="33"/>
                  </a:lnTo>
                  <a:lnTo>
                    <a:pt x="22" y="33"/>
                  </a:lnTo>
                  <a:lnTo>
                    <a:pt x="28" y="33"/>
                  </a:lnTo>
                  <a:lnTo>
                    <a:pt x="34" y="35"/>
                  </a:lnTo>
                  <a:lnTo>
                    <a:pt x="40" y="38"/>
                  </a:lnTo>
                  <a:lnTo>
                    <a:pt x="46" y="43"/>
                  </a:lnTo>
                  <a:lnTo>
                    <a:pt x="58" y="57"/>
                  </a:lnTo>
                  <a:lnTo>
                    <a:pt x="66" y="78"/>
                  </a:lnTo>
                  <a:lnTo>
                    <a:pt x="69" y="103"/>
                  </a:lnTo>
                  <a:lnTo>
                    <a:pt x="69" y="134"/>
                  </a:lnTo>
                  <a:lnTo>
                    <a:pt x="102" y="136"/>
                  </a:lnTo>
                  <a:lnTo>
                    <a:pt x="103" y="116"/>
                  </a:lnTo>
                  <a:lnTo>
                    <a:pt x="102" y="97"/>
                  </a:lnTo>
                  <a:lnTo>
                    <a:pt x="99" y="80"/>
                  </a:lnTo>
                  <a:lnTo>
                    <a:pt x="96" y="65"/>
                  </a:lnTo>
                  <a:lnTo>
                    <a:pt x="90" y="50"/>
                  </a:lnTo>
                  <a:lnTo>
                    <a:pt x="84" y="38"/>
                  </a:lnTo>
                  <a:lnTo>
                    <a:pt x="76" y="27"/>
                  </a:lnTo>
                  <a:lnTo>
                    <a:pt x="67" y="18"/>
                  </a:lnTo>
                  <a:lnTo>
                    <a:pt x="55" y="10"/>
                  </a:lnTo>
                  <a:lnTo>
                    <a:pt x="45" y="5"/>
                  </a:lnTo>
                  <a:lnTo>
                    <a:pt x="34" y="2"/>
                  </a:lnTo>
                  <a:lnTo>
                    <a:pt x="23" y="0"/>
                  </a:lnTo>
                  <a:lnTo>
                    <a:pt x="15" y="0"/>
                  </a:lnTo>
                  <a:lnTo>
                    <a:pt x="7" y="0"/>
                  </a:lnTo>
                  <a:lnTo>
                    <a:pt x="2" y="2"/>
                  </a:lnTo>
                  <a:lnTo>
                    <a:pt x="0"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62" name="Grupo 61"/>
          <p:cNvGrpSpPr/>
          <p:nvPr/>
        </p:nvGrpSpPr>
        <p:grpSpPr>
          <a:xfrm>
            <a:off x="6586944" y="2036013"/>
            <a:ext cx="504056" cy="893465"/>
            <a:chOff x="4499992" y="5387405"/>
            <a:chExt cx="201613" cy="457200"/>
          </a:xfrm>
        </p:grpSpPr>
        <p:sp>
          <p:nvSpPr>
            <p:cNvPr id="63" name="Freeform 19"/>
            <p:cNvSpPr>
              <a:spLocks/>
            </p:cNvSpPr>
            <p:nvPr/>
          </p:nvSpPr>
          <p:spPr bwMode="auto">
            <a:xfrm>
              <a:off x="4499992" y="5584255"/>
              <a:ext cx="201613" cy="260350"/>
            </a:xfrm>
            <a:custGeom>
              <a:avLst/>
              <a:gdLst>
                <a:gd name="T0" fmla="*/ 48 w 253"/>
                <a:gd name="T1" fmla="*/ 11 h 328"/>
                <a:gd name="T2" fmla="*/ 50 w 253"/>
                <a:gd name="T3" fmla="*/ 49 h 328"/>
                <a:gd name="T4" fmla="*/ 27 w 253"/>
                <a:gd name="T5" fmla="*/ 119 h 328"/>
                <a:gd name="T6" fmla="*/ 10 w 253"/>
                <a:gd name="T7" fmla="*/ 161 h 328"/>
                <a:gd name="T8" fmla="*/ 1 w 253"/>
                <a:gd name="T9" fmla="*/ 203 h 328"/>
                <a:gd name="T10" fmla="*/ 0 w 253"/>
                <a:gd name="T11" fmla="*/ 242 h 328"/>
                <a:gd name="T12" fmla="*/ 6 w 253"/>
                <a:gd name="T13" fmla="*/ 278 h 328"/>
                <a:gd name="T14" fmla="*/ 12 w 253"/>
                <a:gd name="T15" fmla="*/ 293 h 328"/>
                <a:gd name="T16" fmla="*/ 21 w 253"/>
                <a:gd name="T17" fmla="*/ 304 h 328"/>
                <a:gd name="T18" fmla="*/ 31 w 253"/>
                <a:gd name="T19" fmla="*/ 314 h 328"/>
                <a:gd name="T20" fmla="*/ 42 w 253"/>
                <a:gd name="T21" fmla="*/ 321 h 328"/>
                <a:gd name="T22" fmla="*/ 58 w 253"/>
                <a:gd name="T23" fmla="*/ 327 h 328"/>
                <a:gd name="T24" fmla="*/ 74 w 253"/>
                <a:gd name="T25" fmla="*/ 328 h 328"/>
                <a:gd name="T26" fmla="*/ 89 w 253"/>
                <a:gd name="T27" fmla="*/ 327 h 328"/>
                <a:gd name="T28" fmla="*/ 103 w 253"/>
                <a:gd name="T29" fmla="*/ 323 h 328"/>
                <a:gd name="T30" fmla="*/ 119 w 253"/>
                <a:gd name="T31" fmla="*/ 311 h 328"/>
                <a:gd name="T32" fmla="*/ 132 w 253"/>
                <a:gd name="T33" fmla="*/ 296 h 328"/>
                <a:gd name="T34" fmla="*/ 143 w 253"/>
                <a:gd name="T35" fmla="*/ 275 h 328"/>
                <a:gd name="T36" fmla="*/ 149 w 253"/>
                <a:gd name="T37" fmla="*/ 250 h 328"/>
                <a:gd name="T38" fmla="*/ 162 w 253"/>
                <a:gd name="T39" fmla="*/ 217 h 328"/>
                <a:gd name="T40" fmla="*/ 181 w 253"/>
                <a:gd name="T41" fmla="*/ 200 h 328"/>
                <a:gd name="T42" fmla="*/ 200 w 253"/>
                <a:gd name="T43" fmla="*/ 199 h 328"/>
                <a:gd name="T44" fmla="*/ 220 w 253"/>
                <a:gd name="T45" fmla="*/ 204 h 328"/>
                <a:gd name="T46" fmla="*/ 234 w 253"/>
                <a:gd name="T47" fmla="*/ 211 h 328"/>
                <a:gd name="T48" fmla="*/ 239 w 253"/>
                <a:gd name="T49" fmla="*/ 215 h 328"/>
                <a:gd name="T50" fmla="*/ 251 w 253"/>
                <a:gd name="T51" fmla="*/ 195 h 328"/>
                <a:gd name="T52" fmla="*/ 237 w 253"/>
                <a:gd name="T53" fmla="*/ 186 h 328"/>
                <a:gd name="T54" fmla="*/ 214 w 253"/>
                <a:gd name="T55" fmla="*/ 177 h 328"/>
                <a:gd name="T56" fmla="*/ 185 w 253"/>
                <a:gd name="T57" fmla="*/ 175 h 328"/>
                <a:gd name="T58" fmla="*/ 163 w 253"/>
                <a:gd name="T59" fmla="*/ 182 h 328"/>
                <a:gd name="T60" fmla="*/ 148 w 253"/>
                <a:gd name="T61" fmla="*/ 194 h 328"/>
                <a:gd name="T62" fmla="*/ 138 w 253"/>
                <a:gd name="T63" fmla="*/ 211 h 328"/>
                <a:gd name="T64" fmla="*/ 130 w 253"/>
                <a:gd name="T65" fmla="*/ 233 h 328"/>
                <a:gd name="T66" fmla="*/ 121 w 253"/>
                <a:gd name="T67" fmla="*/ 265 h 328"/>
                <a:gd name="T68" fmla="*/ 104 w 253"/>
                <a:gd name="T69" fmla="*/ 293 h 328"/>
                <a:gd name="T70" fmla="*/ 87 w 253"/>
                <a:gd name="T71" fmla="*/ 303 h 328"/>
                <a:gd name="T72" fmla="*/ 74 w 253"/>
                <a:gd name="T73" fmla="*/ 304 h 328"/>
                <a:gd name="T74" fmla="*/ 64 w 253"/>
                <a:gd name="T75" fmla="*/ 303 h 328"/>
                <a:gd name="T76" fmla="*/ 56 w 253"/>
                <a:gd name="T77" fmla="*/ 301 h 328"/>
                <a:gd name="T78" fmla="*/ 46 w 253"/>
                <a:gd name="T79" fmla="*/ 295 h 328"/>
                <a:gd name="T80" fmla="*/ 34 w 253"/>
                <a:gd name="T81" fmla="*/ 280 h 328"/>
                <a:gd name="T82" fmla="*/ 24 w 253"/>
                <a:gd name="T83" fmla="*/ 240 h 328"/>
                <a:gd name="T84" fmla="*/ 33 w 253"/>
                <a:gd name="T85" fmla="*/ 167 h 328"/>
                <a:gd name="T86" fmla="*/ 59 w 253"/>
                <a:gd name="T87" fmla="*/ 105 h 328"/>
                <a:gd name="T88" fmla="*/ 72 w 253"/>
                <a:gd name="T89" fmla="*/ 66 h 328"/>
                <a:gd name="T90" fmla="*/ 74 w 253"/>
                <a:gd name="T91" fmla="*/ 36 h 328"/>
                <a:gd name="T92" fmla="*/ 73 w 253"/>
                <a:gd name="T93" fmla="*/ 14 h 328"/>
                <a:gd name="T94" fmla="*/ 70 w 253"/>
                <a:gd name="T95" fmla="*/ 0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53" h="328">
                  <a:moveTo>
                    <a:pt x="47" y="5"/>
                  </a:moveTo>
                  <a:lnTo>
                    <a:pt x="48" y="11"/>
                  </a:lnTo>
                  <a:lnTo>
                    <a:pt x="50" y="27"/>
                  </a:lnTo>
                  <a:lnTo>
                    <a:pt x="50" y="49"/>
                  </a:lnTo>
                  <a:lnTo>
                    <a:pt x="43" y="78"/>
                  </a:lnTo>
                  <a:lnTo>
                    <a:pt x="27" y="119"/>
                  </a:lnTo>
                  <a:lnTo>
                    <a:pt x="18" y="139"/>
                  </a:lnTo>
                  <a:lnTo>
                    <a:pt x="10" y="161"/>
                  </a:lnTo>
                  <a:lnTo>
                    <a:pt x="4" y="182"/>
                  </a:lnTo>
                  <a:lnTo>
                    <a:pt x="1" y="203"/>
                  </a:lnTo>
                  <a:lnTo>
                    <a:pt x="0" y="223"/>
                  </a:lnTo>
                  <a:lnTo>
                    <a:pt x="0" y="242"/>
                  </a:lnTo>
                  <a:lnTo>
                    <a:pt x="2" y="260"/>
                  </a:lnTo>
                  <a:lnTo>
                    <a:pt x="6" y="278"/>
                  </a:lnTo>
                  <a:lnTo>
                    <a:pt x="9" y="286"/>
                  </a:lnTo>
                  <a:lnTo>
                    <a:pt x="12" y="293"/>
                  </a:lnTo>
                  <a:lnTo>
                    <a:pt x="17" y="298"/>
                  </a:lnTo>
                  <a:lnTo>
                    <a:pt x="21" y="304"/>
                  </a:lnTo>
                  <a:lnTo>
                    <a:pt x="26" y="310"/>
                  </a:lnTo>
                  <a:lnTo>
                    <a:pt x="31" y="314"/>
                  </a:lnTo>
                  <a:lnTo>
                    <a:pt x="36" y="318"/>
                  </a:lnTo>
                  <a:lnTo>
                    <a:pt x="42" y="321"/>
                  </a:lnTo>
                  <a:lnTo>
                    <a:pt x="50" y="325"/>
                  </a:lnTo>
                  <a:lnTo>
                    <a:pt x="58" y="327"/>
                  </a:lnTo>
                  <a:lnTo>
                    <a:pt x="66" y="328"/>
                  </a:lnTo>
                  <a:lnTo>
                    <a:pt x="74" y="328"/>
                  </a:lnTo>
                  <a:lnTo>
                    <a:pt x="81" y="328"/>
                  </a:lnTo>
                  <a:lnTo>
                    <a:pt x="89" y="327"/>
                  </a:lnTo>
                  <a:lnTo>
                    <a:pt x="96" y="325"/>
                  </a:lnTo>
                  <a:lnTo>
                    <a:pt x="103" y="323"/>
                  </a:lnTo>
                  <a:lnTo>
                    <a:pt x="111" y="318"/>
                  </a:lnTo>
                  <a:lnTo>
                    <a:pt x="119" y="311"/>
                  </a:lnTo>
                  <a:lnTo>
                    <a:pt x="126" y="304"/>
                  </a:lnTo>
                  <a:lnTo>
                    <a:pt x="132" y="296"/>
                  </a:lnTo>
                  <a:lnTo>
                    <a:pt x="138" y="286"/>
                  </a:lnTo>
                  <a:lnTo>
                    <a:pt x="143" y="275"/>
                  </a:lnTo>
                  <a:lnTo>
                    <a:pt x="146" y="263"/>
                  </a:lnTo>
                  <a:lnTo>
                    <a:pt x="149" y="250"/>
                  </a:lnTo>
                  <a:lnTo>
                    <a:pt x="155" y="232"/>
                  </a:lnTo>
                  <a:lnTo>
                    <a:pt x="162" y="217"/>
                  </a:lnTo>
                  <a:lnTo>
                    <a:pt x="170" y="206"/>
                  </a:lnTo>
                  <a:lnTo>
                    <a:pt x="181" y="200"/>
                  </a:lnTo>
                  <a:lnTo>
                    <a:pt x="191" y="198"/>
                  </a:lnTo>
                  <a:lnTo>
                    <a:pt x="200" y="199"/>
                  </a:lnTo>
                  <a:lnTo>
                    <a:pt x="211" y="200"/>
                  </a:lnTo>
                  <a:lnTo>
                    <a:pt x="220" y="204"/>
                  </a:lnTo>
                  <a:lnTo>
                    <a:pt x="228" y="207"/>
                  </a:lnTo>
                  <a:lnTo>
                    <a:pt x="234" y="211"/>
                  </a:lnTo>
                  <a:lnTo>
                    <a:pt x="238" y="214"/>
                  </a:lnTo>
                  <a:lnTo>
                    <a:pt x="239" y="215"/>
                  </a:lnTo>
                  <a:lnTo>
                    <a:pt x="253" y="196"/>
                  </a:lnTo>
                  <a:lnTo>
                    <a:pt x="251" y="195"/>
                  </a:lnTo>
                  <a:lnTo>
                    <a:pt x="245" y="190"/>
                  </a:lnTo>
                  <a:lnTo>
                    <a:pt x="237" y="186"/>
                  </a:lnTo>
                  <a:lnTo>
                    <a:pt x="227" y="181"/>
                  </a:lnTo>
                  <a:lnTo>
                    <a:pt x="214" y="177"/>
                  </a:lnTo>
                  <a:lnTo>
                    <a:pt x="200" y="175"/>
                  </a:lnTo>
                  <a:lnTo>
                    <a:pt x="185" y="175"/>
                  </a:lnTo>
                  <a:lnTo>
                    <a:pt x="171" y="179"/>
                  </a:lnTo>
                  <a:lnTo>
                    <a:pt x="163" y="182"/>
                  </a:lnTo>
                  <a:lnTo>
                    <a:pt x="155" y="188"/>
                  </a:lnTo>
                  <a:lnTo>
                    <a:pt x="148" y="194"/>
                  </a:lnTo>
                  <a:lnTo>
                    <a:pt x="143" y="202"/>
                  </a:lnTo>
                  <a:lnTo>
                    <a:pt x="138" y="211"/>
                  </a:lnTo>
                  <a:lnTo>
                    <a:pt x="133" y="221"/>
                  </a:lnTo>
                  <a:lnTo>
                    <a:pt x="130" y="233"/>
                  </a:lnTo>
                  <a:lnTo>
                    <a:pt x="126" y="245"/>
                  </a:lnTo>
                  <a:lnTo>
                    <a:pt x="121" y="265"/>
                  </a:lnTo>
                  <a:lnTo>
                    <a:pt x="114" y="281"/>
                  </a:lnTo>
                  <a:lnTo>
                    <a:pt x="104" y="293"/>
                  </a:lnTo>
                  <a:lnTo>
                    <a:pt x="93" y="301"/>
                  </a:lnTo>
                  <a:lnTo>
                    <a:pt x="87" y="303"/>
                  </a:lnTo>
                  <a:lnTo>
                    <a:pt x="80" y="304"/>
                  </a:lnTo>
                  <a:lnTo>
                    <a:pt x="74" y="304"/>
                  </a:lnTo>
                  <a:lnTo>
                    <a:pt x="70" y="304"/>
                  </a:lnTo>
                  <a:lnTo>
                    <a:pt x="64" y="303"/>
                  </a:lnTo>
                  <a:lnTo>
                    <a:pt x="59" y="302"/>
                  </a:lnTo>
                  <a:lnTo>
                    <a:pt x="56" y="301"/>
                  </a:lnTo>
                  <a:lnTo>
                    <a:pt x="53" y="299"/>
                  </a:lnTo>
                  <a:lnTo>
                    <a:pt x="46" y="295"/>
                  </a:lnTo>
                  <a:lnTo>
                    <a:pt x="39" y="288"/>
                  </a:lnTo>
                  <a:lnTo>
                    <a:pt x="34" y="280"/>
                  </a:lnTo>
                  <a:lnTo>
                    <a:pt x="30" y="270"/>
                  </a:lnTo>
                  <a:lnTo>
                    <a:pt x="24" y="240"/>
                  </a:lnTo>
                  <a:lnTo>
                    <a:pt x="25" y="204"/>
                  </a:lnTo>
                  <a:lnTo>
                    <a:pt x="33" y="167"/>
                  </a:lnTo>
                  <a:lnTo>
                    <a:pt x="48" y="129"/>
                  </a:lnTo>
                  <a:lnTo>
                    <a:pt x="59" y="105"/>
                  </a:lnTo>
                  <a:lnTo>
                    <a:pt x="66" y="84"/>
                  </a:lnTo>
                  <a:lnTo>
                    <a:pt x="72" y="66"/>
                  </a:lnTo>
                  <a:lnTo>
                    <a:pt x="74" y="50"/>
                  </a:lnTo>
                  <a:lnTo>
                    <a:pt x="74" y="36"/>
                  </a:lnTo>
                  <a:lnTo>
                    <a:pt x="74" y="24"/>
                  </a:lnTo>
                  <a:lnTo>
                    <a:pt x="73" y="14"/>
                  </a:lnTo>
                  <a:lnTo>
                    <a:pt x="71" y="6"/>
                  </a:lnTo>
                  <a:lnTo>
                    <a:pt x="70" y="0"/>
                  </a:lnTo>
                  <a:lnTo>
                    <a:pt x="47"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20"/>
            <p:cNvSpPr>
              <a:spLocks/>
            </p:cNvSpPr>
            <p:nvPr/>
          </p:nvSpPr>
          <p:spPr bwMode="auto">
            <a:xfrm>
              <a:off x="4507929" y="5482655"/>
              <a:ext cx="88900" cy="112713"/>
            </a:xfrm>
            <a:custGeom>
              <a:avLst/>
              <a:gdLst>
                <a:gd name="T0" fmla="*/ 96 w 112"/>
                <a:gd name="T1" fmla="*/ 0 h 142"/>
                <a:gd name="T2" fmla="*/ 0 w 112"/>
                <a:gd name="T3" fmla="*/ 0 h 142"/>
                <a:gd name="T4" fmla="*/ 0 w 112"/>
                <a:gd name="T5" fmla="*/ 142 h 142"/>
                <a:gd name="T6" fmla="*/ 112 w 112"/>
                <a:gd name="T7" fmla="*/ 142 h 142"/>
                <a:gd name="T8" fmla="*/ 112 w 112"/>
                <a:gd name="T9" fmla="*/ 0 h 142"/>
                <a:gd name="T10" fmla="*/ 96 w 112"/>
                <a:gd name="T11" fmla="*/ 0 h 142"/>
              </a:gdLst>
              <a:ahLst/>
              <a:cxnLst>
                <a:cxn ang="0">
                  <a:pos x="T0" y="T1"/>
                </a:cxn>
                <a:cxn ang="0">
                  <a:pos x="T2" y="T3"/>
                </a:cxn>
                <a:cxn ang="0">
                  <a:pos x="T4" y="T5"/>
                </a:cxn>
                <a:cxn ang="0">
                  <a:pos x="T6" y="T7"/>
                </a:cxn>
                <a:cxn ang="0">
                  <a:pos x="T8" y="T9"/>
                </a:cxn>
                <a:cxn ang="0">
                  <a:pos x="T10" y="T11"/>
                </a:cxn>
              </a:cxnLst>
              <a:rect l="0" t="0" r="r" b="b"/>
              <a:pathLst>
                <a:path w="112" h="142">
                  <a:moveTo>
                    <a:pt x="96" y="0"/>
                  </a:moveTo>
                  <a:lnTo>
                    <a:pt x="0" y="0"/>
                  </a:lnTo>
                  <a:lnTo>
                    <a:pt x="0" y="142"/>
                  </a:lnTo>
                  <a:lnTo>
                    <a:pt x="112" y="142"/>
                  </a:lnTo>
                  <a:lnTo>
                    <a:pt x="112" y="0"/>
                  </a:lnTo>
                  <a:lnTo>
                    <a:pt x="9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21"/>
            <p:cNvSpPr>
              <a:spLocks/>
            </p:cNvSpPr>
            <p:nvPr/>
          </p:nvSpPr>
          <p:spPr bwMode="auto">
            <a:xfrm>
              <a:off x="4534917" y="5508055"/>
              <a:ext cx="36513" cy="61913"/>
            </a:xfrm>
            <a:custGeom>
              <a:avLst/>
              <a:gdLst>
                <a:gd name="T0" fmla="*/ 47 w 47"/>
                <a:gd name="T1" fmla="*/ 0 h 77"/>
                <a:gd name="T2" fmla="*/ 47 w 47"/>
                <a:gd name="T3" fmla="*/ 17 h 77"/>
                <a:gd name="T4" fmla="*/ 47 w 47"/>
                <a:gd name="T5" fmla="*/ 38 h 77"/>
                <a:gd name="T6" fmla="*/ 47 w 47"/>
                <a:gd name="T7" fmla="*/ 59 h 77"/>
                <a:gd name="T8" fmla="*/ 47 w 47"/>
                <a:gd name="T9" fmla="*/ 77 h 77"/>
                <a:gd name="T10" fmla="*/ 42 w 47"/>
                <a:gd name="T11" fmla="*/ 77 h 77"/>
                <a:gd name="T12" fmla="*/ 36 w 47"/>
                <a:gd name="T13" fmla="*/ 77 h 77"/>
                <a:gd name="T14" fmla="*/ 30 w 47"/>
                <a:gd name="T15" fmla="*/ 77 h 77"/>
                <a:gd name="T16" fmla="*/ 24 w 47"/>
                <a:gd name="T17" fmla="*/ 77 h 77"/>
                <a:gd name="T18" fmla="*/ 17 w 47"/>
                <a:gd name="T19" fmla="*/ 77 h 77"/>
                <a:gd name="T20" fmla="*/ 12 w 47"/>
                <a:gd name="T21" fmla="*/ 77 h 77"/>
                <a:gd name="T22" fmla="*/ 6 w 47"/>
                <a:gd name="T23" fmla="*/ 77 h 77"/>
                <a:gd name="T24" fmla="*/ 0 w 47"/>
                <a:gd name="T25" fmla="*/ 77 h 77"/>
                <a:gd name="T26" fmla="*/ 0 w 47"/>
                <a:gd name="T27" fmla="*/ 59 h 77"/>
                <a:gd name="T28" fmla="*/ 0 w 47"/>
                <a:gd name="T29" fmla="*/ 38 h 77"/>
                <a:gd name="T30" fmla="*/ 0 w 47"/>
                <a:gd name="T31" fmla="*/ 17 h 77"/>
                <a:gd name="T32" fmla="*/ 0 w 47"/>
                <a:gd name="T33" fmla="*/ 0 h 77"/>
                <a:gd name="T34" fmla="*/ 6 w 47"/>
                <a:gd name="T35" fmla="*/ 0 h 77"/>
                <a:gd name="T36" fmla="*/ 12 w 47"/>
                <a:gd name="T37" fmla="*/ 0 h 77"/>
                <a:gd name="T38" fmla="*/ 17 w 47"/>
                <a:gd name="T39" fmla="*/ 0 h 77"/>
                <a:gd name="T40" fmla="*/ 24 w 47"/>
                <a:gd name="T41" fmla="*/ 0 h 77"/>
                <a:gd name="T42" fmla="*/ 30 w 47"/>
                <a:gd name="T43" fmla="*/ 0 h 77"/>
                <a:gd name="T44" fmla="*/ 36 w 47"/>
                <a:gd name="T45" fmla="*/ 0 h 77"/>
                <a:gd name="T46" fmla="*/ 42 w 47"/>
                <a:gd name="T47" fmla="*/ 0 h 77"/>
                <a:gd name="T48" fmla="*/ 47 w 47"/>
                <a:gd name="T49"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7" h="77">
                  <a:moveTo>
                    <a:pt x="47" y="0"/>
                  </a:moveTo>
                  <a:lnTo>
                    <a:pt x="47" y="17"/>
                  </a:lnTo>
                  <a:lnTo>
                    <a:pt x="47" y="38"/>
                  </a:lnTo>
                  <a:lnTo>
                    <a:pt x="47" y="59"/>
                  </a:lnTo>
                  <a:lnTo>
                    <a:pt x="47" y="77"/>
                  </a:lnTo>
                  <a:lnTo>
                    <a:pt x="42" y="77"/>
                  </a:lnTo>
                  <a:lnTo>
                    <a:pt x="36" y="77"/>
                  </a:lnTo>
                  <a:lnTo>
                    <a:pt x="30" y="77"/>
                  </a:lnTo>
                  <a:lnTo>
                    <a:pt x="24" y="77"/>
                  </a:lnTo>
                  <a:lnTo>
                    <a:pt x="17" y="77"/>
                  </a:lnTo>
                  <a:lnTo>
                    <a:pt x="12" y="77"/>
                  </a:lnTo>
                  <a:lnTo>
                    <a:pt x="6" y="77"/>
                  </a:lnTo>
                  <a:lnTo>
                    <a:pt x="0" y="77"/>
                  </a:lnTo>
                  <a:lnTo>
                    <a:pt x="0" y="59"/>
                  </a:lnTo>
                  <a:lnTo>
                    <a:pt x="0" y="38"/>
                  </a:lnTo>
                  <a:lnTo>
                    <a:pt x="0" y="17"/>
                  </a:lnTo>
                  <a:lnTo>
                    <a:pt x="0" y="0"/>
                  </a:lnTo>
                  <a:lnTo>
                    <a:pt x="6" y="0"/>
                  </a:lnTo>
                  <a:lnTo>
                    <a:pt x="12" y="0"/>
                  </a:lnTo>
                  <a:lnTo>
                    <a:pt x="17" y="0"/>
                  </a:lnTo>
                  <a:lnTo>
                    <a:pt x="24" y="0"/>
                  </a:lnTo>
                  <a:lnTo>
                    <a:pt x="30" y="0"/>
                  </a:lnTo>
                  <a:lnTo>
                    <a:pt x="36" y="0"/>
                  </a:lnTo>
                  <a:lnTo>
                    <a:pt x="42" y="0"/>
                  </a:lnTo>
                  <a:lnTo>
                    <a:pt x="47" y="0"/>
                  </a:lnTo>
                  <a:close/>
                </a:path>
              </a:pathLst>
            </a:custGeom>
            <a:solidFill>
              <a:srgbClr val="002060"/>
            </a:solidFill>
            <a:ln>
              <a:noFill/>
            </a:ln>
          </p:spPr>
          <p:txBody>
            <a:bodyPr vert="horz" wrap="square" lIns="91440" tIns="45720" rIns="91440" bIns="45720" numCol="1" anchor="t" anchorCtr="0" compatLnSpc="1">
              <a:prstTxWarp prst="textNoShape">
                <a:avLst/>
              </a:prstTxWarp>
            </a:bodyPr>
            <a:lstStyle/>
            <a:p>
              <a:endParaRPr lang="en-US"/>
            </a:p>
          </p:txBody>
        </p:sp>
        <p:sp>
          <p:nvSpPr>
            <p:cNvPr id="66" name="Freeform 22"/>
            <p:cNvSpPr>
              <a:spLocks/>
            </p:cNvSpPr>
            <p:nvPr/>
          </p:nvSpPr>
          <p:spPr bwMode="auto">
            <a:xfrm>
              <a:off x="4504754" y="5387405"/>
              <a:ext cx="80963" cy="107950"/>
            </a:xfrm>
            <a:custGeom>
              <a:avLst/>
              <a:gdLst>
                <a:gd name="T0" fmla="*/ 0 w 103"/>
                <a:gd name="T1" fmla="*/ 2 h 136"/>
                <a:gd name="T2" fmla="*/ 8 w 103"/>
                <a:gd name="T3" fmla="*/ 34 h 136"/>
                <a:gd name="T4" fmla="*/ 9 w 103"/>
                <a:gd name="T5" fmla="*/ 34 h 136"/>
                <a:gd name="T6" fmla="*/ 13 w 103"/>
                <a:gd name="T7" fmla="*/ 33 h 136"/>
                <a:gd name="T8" fmla="*/ 16 w 103"/>
                <a:gd name="T9" fmla="*/ 33 h 136"/>
                <a:gd name="T10" fmla="*/ 22 w 103"/>
                <a:gd name="T11" fmla="*/ 33 h 136"/>
                <a:gd name="T12" fmla="*/ 28 w 103"/>
                <a:gd name="T13" fmla="*/ 33 h 136"/>
                <a:gd name="T14" fmla="*/ 34 w 103"/>
                <a:gd name="T15" fmla="*/ 35 h 136"/>
                <a:gd name="T16" fmla="*/ 40 w 103"/>
                <a:gd name="T17" fmla="*/ 38 h 136"/>
                <a:gd name="T18" fmla="*/ 46 w 103"/>
                <a:gd name="T19" fmla="*/ 43 h 136"/>
                <a:gd name="T20" fmla="*/ 58 w 103"/>
                <a:gd name="T21" fmla="*/ 57 h 136"/>
                <a:gd name="T22" fmla="*/ 66 w 103"/>
                <a:gd name="T23" fmla="*/ 78 h 136"/>
                <a:gd name="T24" fmla="*/ 69 w 103"/>
                <a:gd name="T25" fmla="*/ 103 h 136"/>
                <a:gd name="T26" fmla="*/ 69 w 103"/>
                <a:gd name="T27" fmla="*/ 134 h 136"/>
                <a:gd name="T28" fmla="*/ 102 w 103"/>
                <a:gd name="T29" fmla="*/ 136 h 136"/>
                <a:gd name="T30" fmla="*/ 103 w 103"/>
                <a:gd name="T31" fmla="*/ 116 h 136"/>
                <a:gd name="T32" fmla="*/ 102 w 103"/>
                <a:gd name="T33" fmla="*/ 97 h 136"/>
                <a:gd name="T34" fmla="*/ 99 w 103"/>
                <a:gd name="T35" fmla="*/ 80 h 136"/>
                <a:gd name="T36" fmla="*/ 96 w 103"/>
                <a:gd name="T37" fmla="*/ 65 h 136"/>
                <a:gd name="T38" fmla="*/ 90 w 103"/>
                <a:gd name="T39" fmla="*/ 50 h 136"/>
                <a:gd name="T40" fmla="*/ 84 w 103"/>
                <a:gd name="T41" fmla="*/ 38 h 136"/>
                <a:gd name="T42" fmla="*/ 76 w 103"/>
                <a:gd name="T43" fmla="*/ 27 h 136"/>
                <a:gd name="T44" fmla="*/ 67 w 103"/>
                <a:gd name="T45" fmla="*/ 18 h 136"/>
                <a:gd name="T46" fmla="*/ 55 w 103"/>
                <a:gd name="T47" fmla="*/ 10 h 136"/>
                <a:gd name="T48" fmla="*/ 45 w 103"/>
                <a:gd name="T49" fmla="*/ 5 h 136"/>
                <a:gd name="T50" fmla="*/ 34 w 103"/>
                <a:gd name="T51" fmla="*/ 2 h 136"/>
                <a:gd name="T52" fmla="*/ 23 w 103"/>
                <a:gd name="T53" fmla="*/ 0 h 136"/>
                <a:gd name="T54" fmla="*/ 15 w 103"/>
                <a:gd name="T55" fmla="*/ 0 h 136"/>
                <a:gd name="T56" fmla="*/ 7 w 103"/>
                <a:gd name="T57" fmla="*/ 0 h 136"/>
                <a:gd name="T58" fmla="*/ 2 w 103"/>
                <a:gd name="T59" fmla="*/ 2 h 136"/>
                <a:gd name="T60" fmla="*/ 0 w 103"/>
                <a:gd name="T61" fmla="*/ 2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3" h="136">
                  <a:moveTo>
                    <a:pt x="0" y="2"/>
                  </a:moveTo>
                  <a:lnTo>
                    <a:pt x="8" y="34"/>
                  </a:lnTo>
                  <a:lnTo>
                    <a:pt x="9" y="34"/>
                  </a:lnTo>
                  <a:lnTo>
                    <a:pt x="13" y="33"/>
                  </a:lnTo>
                  <a:lnTo>
                    <a:pt x="16" y="33"/>
                  </a:lnTo>
                  <a:lnTo>
                    <a:pt x="22" y="33"/>
                  </a:lnTo>
                  <a:lnTo>
                    <a:pt x="28" y="33"/>
                  </a:lnTo>
                  <a:lnTo>
                    <a:pt x="34" y="35"/>
                  </a:lnTo>
                  <a:lnTo>
                    <a:pt x="40" y="38"/>
                  </a:lnTo>
                  <a:lnTo>
                    <a:pt x="46" y="43"/>
                  </a:lnTo>
                  <a:lnTo>
                    <a:pt x="58" y="57"/>
                  </a:lnTo>
                  <a:lnTo>
                    <a:pt x="66" y="78"/>
                  </a:lnTo>
                  <a:lnTo>
                    <a:pt x="69" y="103"/>
                  </a:lnTo>
                  <a:lnTo>
                    <a:pt x="69" y="134"/>
                  </a:lnTo>
                  <a:lnTo>
                    <a:pt x="102" y="136"/>
                  </a:lnTo>
                  <a:lnTo>
                    <a:pt x="103" y="116"/>
                  </a:lnTo>
                  <a:lnTo>
                    <a:pt x="102" y="97"/>
                  </a:lnTo>
                  <a:lnTo>
                    <a:pt x="99" y="80"/>
                  </a:lnTo>
                  <a:lnTo>
                    <a:pt x="96" y="65"/>
                  </a:lnTo>
                  <a:lnTo>
                    <a:pt x="90" y="50"/>
                  </a:lnTo>
                  <a:lnTo>
                    <a:pt x="84" y="38"/>
                  </a:lnTo>
                  <a:lnTo>
                    <a:pt x="76" y="27"/>
                  </a:lnTo>
                  <a:lnTo>
                    <a:pt x="67" y="18"/>
                  </a:lnTo>
                  <a:lnTo>
                    <a:pt x="55" y="10"/>
                  </a:lnTo>
                  <a:lnTo>
                    <a:pt x="45" y="5"/>
                  </a:lnTo>
                  <a:lnTo>
                    <a:pt x="34" y="2"/>
                  </a:lnTo>
                  <a:lnTo>
                    <a:pt x="23" y="0"/>
                  </a:lnTo>
                  <a:lnTo>
                    <a:pt x="15" y="0"/>
                  </a:lnTo>
                  <a:lnTo>
                    <a:pt x="7" y="0"/>
                  </a:lnTo>
                  <a:lnTo>
                    <a:pt x="2" y="2"/>
                  </a:lnTo>
                  <a:lnTo>
                    <a:pt x="0"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67" name="Grupo 66"/>
          <p:cNvGrpSpPr/>
          <p:nvPr/>
        </p:nvGrpSpPr>
        <p:grpSpPr>
          <a:xfrm flipH="1">
            <a:off x="8315136" y="3347998"/>
            <a:ext cx="484213" cy="893464"/>
            <a:chOff x="3967163" y="4995863"/>
            <a:chExt cx="201613" cy="457200"/>
          </a:xfrm>
        </p:grpSpPr>
        <p:sp>
          <p:nvSpPr>
            <p:cNvPr id="68" name="Freeform 19"/>
            <p:cNvSpPr>
              <a:spLocks/>
            </p:cNvSpPr>
            <p:nvPr/>
          </p:nvSpPr>
          <p:spPr bwMode="auto">
            <a:xfrm>
              <a:off x="3967163" y="5192713"/>
              <a:ext cx="201613" cy="260350"/>
            </a:xfrm>
            <a:custGeom>
              <a:avLst/>
              <a:gdLst>
                <a:gd name="T0" fmla="*/ 48 w 253"/>
                <a:gd name="T1" fmla="*/ 11 h 328"/>
                <a:gd name="T2" fmla="*/ 50 w 253"/>
                <a:gd name="T3" fmla="*/ 49 h 328"/>
                <a:gd name="T4" fmla="*/ 27 w 253"/>
                <a:gd name="T5" fmla="*/ 119 h 328"/>
                <a:gd name="T6" fmla="*/ 10 w 253"/>
                <a:gd name="T7" fmla="*/ 161 h 328"/>
                <a:gd name="T8" fmla="*/ 1 w 253"/>
                <a:gd name="T9" fmla="*/ 203 h 328"/>
                <a:gd name="T10" fmla="*/ 0 w 253"/>
                <a:gd name="T11" fmla="*/ 242 h 328"/>
                <a:gd name="T12" fmla="*/ 6 w 253"/>
                <a:gd name="T13" fmla="*/ 278 h 328"/>
                <a:gd name="T14" fmla="*/ 12 w 253"/>
                <a:gd name="T15" fmla="*/ 293 h 328"/>
                <a:gd name="T16" fmla="*/ 21 w 253"/>
                <a:gd name="T17" fmla="*/ 304 h 328"/>
                <a:gd name="T18" fmla="*/ 31 w 253"/>
                <a:gd name="T19" fmla="*/ 314 h 328"/>
                <a:gd name="T20" fmla="*/ 42 w 253"/>
                <a:gd name="T21" fmla="*/ 321 h 328"/>
                <a:gd name="T22" fmla="*/ 58 w 253"/>
                <a:gd name="T23" fmla="*/ 327 h 328"/>
                <a:gd name="T24" fmla="*/ 74 w 253"/>
                <a:gd name="T25" fmla="*/ 328 h 328"/>
                <a:gd name="T26" fmla="*/ 89 w 253"/>
                <a:gd name="T27" fmla="*/ 327 h 328"/>
                <a:gd name="T28" fmla="*/ 103 w 253"/>
                <a:gd name="T29" fmla="*/ 323 h 328"/>
                <a:gd name="T30" fmla="*/ 119 w 253"/>
                <a:gd name="T31" fmla="*/ 311 h 328"/>
                <a:gd name="T32" fmla="*/ 132 w 253"/>
                <a:gd name="T33" fmla="*/ 296 h 328"/>
                <a:gd name="T34" fmla="*/ 143 w 253"/>
                <a:gd name="T35" fmla="*/ 275 h 328"/>
                <a:gd name="T36" fmla="*/ 149 w 253"/>
                <a:gd name="T37" fmla="*/ 250 h 328"/>
                <a:gd name="T38" fmla="*/ 162 w 253"/>
                <a:gd name="T39" fmla="*/ 217 h 328"/>
                <a:gd name="T40" fmla="*/ 181 w 253"/>
                <a:gd name="T41" fmla="*/ 200 h 328"/>
                <a:gd name="T42" fmla="*/ 200 w 253"/>
                <a:gd name="T43" fmla="*/ 199 h 328"/>
                <a:gd name="T44" fmla="*/ 220 w 253"/>
                <a:gd name="T45" fmla="*/ 204 h 328"/>
                <a:gd name="T46" fmla="*/ 234 w 253"/>
                <a:gd name="T47" fmla="*/ 211 h 328"/>
                <a:gd name="T48" fmla="*/ 239 w 253"/>
                <a:gd name="T49" fmla="*/ 215 h 328"/>
                <a:gd name="T50" fmla="*/ 251 w 253"/>
                <a:gd name="T51" fmla="*/ 195 h 328"/>
                <a:gd name="T52" fmla="*/ 237 w 253"/>
                <a:gd name="T53" fmla="*/ 186 h 328"/>
                <a:gd name="T54" fmla="*/ 214 w 253"/>
                <a:gd name="T55" fmla="*/ 177 h 328"/>
                <a:gd name="T56" fmla="*/ 185 w 253"/>
                <a:gd name="T57" fmla="*/ 175 h 328"/>
                <a:gd name="T58" fmla="*/ 163 w 253"/>
                <a:gd name="T59" fmla="*/ 182 h 328"/>
                <a:gd name="T60" fmla="*/ 148 w 253"/>
                <a:gd name="T61" fmla="*/ 194 h 328"/>
                <a:gd name="T62" fmla="*/ 138 w 253"/>
                <a:gd name="T63" fmla="*/ 211 h 328"/>
                <a:gd name="T64" fmla="*/ 130 w 253"/>
                <a:gd name="T65" fmla="*/ 233 h 328"/>
                <a:gd name="T66" fmla="*/ 121 w 253"/>
                <a:gd name="T67" fmla="*/ 265 h 328"/>
                <a:gd name="T68" fmla="*/ 104 w 253"/>
                <a:gd name="T69" fmla="*/ 293 h 328"/>
                <a:gd name="T70" fmla="*/ 87 w 253"/>
                <a:gd name="T71" fmla="*/ 303 h 328"/>
                <a:gd name="T72" fmla="*/ 74 w 253"/>
                <a:gd name="T73" fmla="*/ 304 h 328"/>
                <a:gd name="T74" fmla="*/ 64 w 253"/>
                <a:gd name="T75" fmla="*/ 303 h 328"/>
                <a:gd name="T76" fmla="*/ 56 w 253"/>
                <a:gd name="T77" fmla="*/ 301 h 328"/>
                <a:gd name="T78" fmla="*/ 46 w 253"/>
                <a:gd name="T79" fmla="*/ 295 h 328"/>
                <a:gd name="T80" fmla="*/ 34 w 253"/>
                <a:gd name="T81" fmla="*/ 280 h 328"/>
                <a:gd name="T82" fmla="*/ 24 w 253"/>
                <a:gd name="T83" fmla="*/ 240 h 328"/>
                <a:gd name="T84" fmla="*/ 33 w 253"/>
                <a:gd name="T85" fmla="*/ 167 h 328"/>
                <a:gd name="T86" fmla="*/ 59 w 253"/>
                <a:gd name="T87" fmla="*/ 105 h 328"/>
                <a:gd name="T88" fmla="*/ 72 w 253"/>
                <a:gd name="T89" fmla="*/ 66 h 328"/>
                <a:gd name="T90" fmla="*/ 74 w 253"/>
                <a:gd name="T91" fmla="*/ 36 h 328"/>
                <a:gd name="T92" fmla="*/ 73 w 253"/>
                <a:gd name="T93" fmla="*/ 14 h 328"/>
                <a:gd name="T94" fmla="*/ 70 w 253"/>
                <a:gd name="T95" fmla="*/ 0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53" h="328">
                  <a:moveTo>
                    <a:pt x="47" y="5"/>
                  </a:moveTo>
                  <a:lnTo>
                    <a:pt x="48" y="11"/>
                  </a:lnTo>
                  <a:lnTo>
                    <a:pt x="50" y="27"/>
                  </a:lnTo>
                  <a:lnTo>
                    <a:pt x="50" y="49"/>
                  </a:lnTo>
                  <a:lnTo>
                    <a:pt x="43" y="78"/>
                  </a:lnTo>
                  <a:lnTo>
                    <a:pt x="27" y="119"/>
                  </a:lnTo>
                  <a:lnTo>
                    <a:pt x="18" y="139"/>
                  </a:lnTo>
                  <a:lnTo>
                    <a:pt x="10" y="161"/>
                  </a:lnTo>
                  <a:lnTo>
                    <a:pt x="4" y="182"/>
                  </a:lnTo>
                  <a:lnTo>
                    <a:pt x="1" y="203"/>
                  </a:lnTo>
                  <a:lnTo>
                    <a:pt x="0" y="223"/>
                  </a:lnTo>
                  <a:lnTo>
                    <a:pt x="0" y="242"/>
                  </a:lnTo>
                  <a:lnTo>
                    <a:pt x="2" y="260"/>
                  </a:lnTo>
                  <a:lnTo>
                    <a:pt x="6" y="278"/>
                  </a:lnTo>
                  <a:lnTo>
                    <a:pt x="9" y="286"/>
                  </a:lnTo>
                  <a:lnTo>
                    <a:pt x="12" y="293"/>
                  </a:lnTo>
                  <a:lnTo>
                    <a:pt x="17" y="298"/>
                  </a:lnTo>
                  <a:lnTo>
                    <a:pt x="21" y="304"/>
                  </a:lnTo>
                  <a:lnTo>
                    <a:pt x="26" y="310"/>
                  </a:lnTo>
                  <a:lnTo>
                    <a:pt x="31" y="314"/>
                  </a:lnTo>
                  <a:lnTo>
                    <a:pt x="36" y="318"/>
                  </a:lnTo>
                  <a:lnTo>
                    <a:pt x="42" y="321"/>
                  </a:lnTo>
                  <a:lnTo>
                    <a:pt x="50" y="325"/>
                  </a:lnTo>
                  <a:lnTo>
                    <a:pt x="58" y="327"/>
                  </a:lnTo>
                  <a:lnTo>
                    <a:pt x="66" y="328"/>
                  </a:lnTo>
                  <a:lnTo>
                    <a:pt x="74" y="328"/>
                  </a:lnTo>
                  <a:lnTo>
                    <a:pt x="81" y="328"/>
                  </a:lnTo>
                  <a:lnTo>
                    <a:pt x="89" y="327"/>
                  </a:lnTo>
                  <a:lnTo>
                    <a:pt x="96" y="325"/>
                  </a:lnTo>
                  <a:lnTo>
                    <a:pt x="103" y="323"/>
                  </a:lnTo>
                  <a:lnTo>
                    <a:pt x="111" y="318"/>
                  </a:lnTo>
                  <a:lnTo>
                    <a:pt x="119" y="311"/>
                  </a:lnTo>
                  <a:lnTo>
                    <a:pt x="126" y="304"/>
                  </a:lnTo>
                  <a:lnTo>
                    <a:pt x="132" y="296"/>
                  </a:lnTo>
                  <a:lnTo>
                    <a:pt x="138" y="286"/>
                  </a:lnTo>
                  <a:lnTo>
                    <a:pt x="143" y="275"/>
                  </a:lnTo>
                  <a:lnTo>
                    <a:pt x="146" y="263"/>
                  </a:lnTo>
                  <a:lnTo>
                    <a:pt x="149" y="250"/>
                  </a:lnTo>
                  <a:lnTo>
                    <a:pt x="155" y="232"/>
                  </a:lnTo>
                  <a:lnTo>
                    <a:pt x="162" y="217"/>
                  </a:lnTo>
                  <a:lnTo>
                    <a:pt x="170" y="206"/>
                  </a:lnTo>
                  <a:lnTo>
                    <a:pt x="181" y="200"/>
                  </a:lnTo>
                  <a:lnTo>
                    <a:pt x="191" y="198"/>
                  </a:lnTo>
                  <a:lnTo>
                    <a:pt x="200" y="199"/>
                  </a:lnTo>
                  <a:lnTo>
                    <a:pt x="211" y="200"/>
                  </a:lnTo>
                  <a:lnTo>
                    <a:pt x="220" y="204"/>
                  </a:lnTo>
                  <a:lnTo>
                    <a:pt x="228" y="207"/>
                  </a:lnTo>
                  <a:lnTo>
                    <a:pt x="234" y="211"/>
                  </a:lnTo>
                  <a:lnTo>
                    <a:pt x="238" y="214"/>
                  </a:lnTo>
                  <a:lnTo>
                    <a:pt x="239" y="215"/>
                  </a:lnTo>
                  <a:lnTo>
                    <a:pt x="253" y="196"/>
                  </a:lnTo>
                  <a:lnTo>
                    <a:pt x="251" y="195"/>
                  </a:lnTo>
                  <a:lnTo>
                    <a:pt x="245" y="190"/>
                  </a:lnTo>
                  <a:lnTo>
                    <a:pt x="237" y="186"/>
                  </a:lnTo>
                  <a:lnTo>
                    <a:pt x="227" y="181"/>
                  </a:lnTo>
                  <a:lnTo>
                    <a:pt x="214" y="177"/>
                  </a:lnTo>
                  <a:lnTo>
                    <a:pt x="200" y="175"/>
                  </a:lnTo>
                  <a:lnTo>
                    <a:pt x="185" y="175"/>
                  </a:lnTo>
                  <a:lnTo>
                    <a:pt x="171" y="179"/>
                  </a:lnTo>
                  <a:lnTo>
                    <a:pt x="163" y="182"/>
                  </a:lnTo>
                  <a:lnTo>
                    <a:pt x="155" y="188"/>
                  </a:lnTo>
                  <a:lnTo>
                    <a:pt x="148" y="194"/>
                  </a:lnTo>
                  <a:lnTo>
                    <a:pt x="143" y="202"/>
                  </a:lnTo>
                  <a:lnTo>
                    <a:pt x="138" y="211"/>
                  </a:lnTo>
                  <a:lnTo>
                    <a:pt x="133" y="221"/>
                  </a:lnTo>
                  <a:lnTo>
                    <a:pt x="130" y="233"/>
                  </a:lnTo>
                  <a:lnTo>
                    <a:pt x="126" y="245"/>
                  </a:lnTo>
                  <a:lnTo>
                    <a:pt x="121" y="265"/>
                  </a:lnTo>
                  <a:lnTo>
                    <a:pt x="114" y="281"/>
                  </a:lnTo>
                  <a:lnTo>
                    <a:pt x="104" y="293"/>
                  </a:lnTo>
                  <a:lnTo>
                    <a:pt x="93" y="301"/>
                  </a:lnTo>
                  <a:lnTo>
                    <a:pt x="87" y="303"/>
                  </a:lnTo>
                  <a:lnTo>
                    <a:pt x="80" y="304"/>
                  </a:lnTo>
                  <a:lnTo>
                    <a:pt x="74" y="304"/>
                  </a:lnTo>
                  <a:lnTo>
                    <a:pt x="70" y="304"/>
                  </a:lnTo>
                  <a:lnTo>
                    <a:pt x="64" y="303"/>
                  </a:lnTo>
                  <a:lnTo>
                    <a:pt x="59" y="302"/>
                  </a:lnTo>
                  <a:lnTo>
                    <a:pt x="56" y="301"/>
                  </a:lnTo>
                  <a:lnTo>
                    <a:pt x="53" y="299"/>
                  </a:lnTo>
                  <a:lnTo>
                    <a:pt x="46" y="295"/>
                  </a:lnTo>
                  <a:lnTo>
                    <a:pt x="39" y="288"/>
                  </a:lnTo>
                  <a:lnTo>
                    <a:pt x="34" y="280"/>
                  </a:lnTo>
                  <a:lnTo>
                    <a:pt x="30" y="270"/>
                  </a:lnTo>
                  <a:lnTo>
                    <a:pt x="24" y="240"/>
                  </a:lnTo>
                  <a:lnTo>
                    <a:pt x="25" y="204"/>
                  </a:lnTo>
                  <a:lnTo>
                    <a:pt x="33" y="167"/>
                  </a:lnTo>
                  <a:lnTo>
                    <a:pt x="48" y="129"/>
                  </a:lnTo>
                  <a:lnTo>
                    <a:pt x="59" y="105"/>
                  </a:lnTo>
                  <a:lnTo>
                    <a:pt x="66" y="84"/>
                  </a:lnTo>
                  <a:lnTo>
                    <a:pt x="72" y="66"/>
                  </a:lnTo>
                  <a:lnTo>
                    <a:pt x="74" y="50"/>
                  </a:lnTo>
                  <a:lnTo>
                    <a:pt x="74" y="36"/>
                  </a:lnTo>
                  <a:lnTo>
                    <a:pt x="74" y="24"/>
                  </a:lnTo>
                  <a:lnTo>
                    <a:pt x="73" y="14"/>
                  </a:lnTo>
                  <a:lnTo>
                    <a:pt x="71" y="6"/>
                  </a:lnTo>
                  <a:lnTo>
                    <a:pt x="70" y="0"/>
                  </a:lnTo>
                  <a:lnTo>
                    <a:pt x="47"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20"/>
            <p:cNvSpPr>
              <a:spLocks/>
            </p:cNvSpPr>
            <p:nvPr/>
          </p:nvSpPr>
          <p:spPr bwMode="auto">
            <a:xfrm>
              <a:off x="3975100" y="5091113"/>
              <a:ext cx="88900" cy="112713"/>
            </a:xfrm>
            <a:custGeom>
              <a:avLst/>
              <a:gdLst>
                <a:gd name="T0" fmla="*/ 96 w 112"/>
                <a:gd name="T1" fmla="*/ 0 h 142"/>
                <a:gd name="T2" fmla="*/ 0 w 112"/>
                <a:gd name="T3" fmla="*/ 0 h 142"/>
                <a:gd name="T4" fmla="*/ 0 w 112"/>
                <a:gd name="T5" fmla="*/ 142 h 142"/>
                <a:gd name="T6" fmla="*/ 112 w 112"/>
                <a:gd name="T7" fmla="*/ 142 h 142"/>
                <a:gd name="T8" fmla="*/ 112 w 112"/>
                <a:gd name="T9" fmla="*/ 0 h 142"/>
                <a:gd name="T10" fmla="*/ 96 w 112"/>
                <a:gd name="T11" fmla="*/ 0 h 142"/>
              </a:gdLst>
              <a:ahLst/>
              <a:cxnLst>
                <a:cxn ang="0">
                  <a:pos x="T0" y="T1"/>
                </a:cxn>
                <a:cxn ang="0">
                  <a:pos x="T2" y="T3"/>
                </a:cxn>
                <a:cxn ang="0">
                  <a:pos x="T4" y="T5"/>
                </a:cxn>
                <a:cxn ang="0">
                  <a:pos x="T6" y="T7"/>
                </a:cxn>
                <a:cxn ang="0">
                  <a:pos x="T8" y="T9"/>
                </a:cxn>
                <a:cxn ang="0">
                  <a:pos x="T10" y="T11"/>
                </a:cxn>
              </a:cxnLst>
              <a:rect l="0" t="0" r="r" b="b"/>
              <a:pathLst>
                <a:path w="112" h="142">
                  <a:moveTo>
                    <a:pt x="96" y="0"/>
                  </a:moveTo>
                  <a:lnTo>
                    <a:pt x="0" y="0"/>
                  </a:lnTo>
                  <a:lnTo>
                    <a:pt x="0" y="142"/>
                  </a:lnTo>
                  <a:lnTo>
                    <a:pt x="112" y="142"/>
                  </a:lnTo>
                  <a:lnTo>
                    <a:pt x="112" y="0"/>
                  </a:lnTo>
                  <a:lnTo>
                    <a:pt x="9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21"/>
            <p:cNvSpPr>
              <a:spLocks/>
            </p:cNvSpPr>
            <p:nvPr/>
          </p:nvSpPr>
          <p:spPr bwMode="auto">
            <a:xfrm>
              <a:off x="4002088" y="5116513"/>
              <a:ext cx="36513" cy="61913"/>
            </a:xfrm>
            <a:custGeom>
              <a:avLst/>
              <a:gdLst>
                <a:gd name="T0" fmla="*/ 47 w 47"/>
                <a:gd name="T1" fmla="*/ 0 h 77"/>
                <a:gd name="T2" fmla="*/ 47 w 47"/>
                <a:gd name="T3" fmla="*/ 17 h 77"/>
                <a:gd name="T4" fmla="*/ 47 w 47"/>
                <a:gd name="T5" fmla="*/ 38 h 77"/>
                <a:gd name="T6" fmla="*/ 47 w 47"/>
                <a:gd name="T7" fmla="*/ 59 h 77"/>
                <a:gd name="T8" fmla="*/ 47 w 47"/>
                <a:gd name="T9" fmla="*/ 77 h 77"/>
                <a:gd name="T10" fmla="*/ 42 w 47"/>
                <a:gd name="T11" fmla="*/ 77 h 77"/>
                <a:gd name="T12" fmla="*/ 36 w 47"/>
                <a:gd name="T13" fmla="*/ 77 h 77"/>
                <a:gd name="T14" fmla="*/ 30 w 47"/>
                <a:gd name="T15" fmla="*/ 77 h 77"/>
                <a:gd name="T16" fmla="*/ 24 w 47"/>
                <a:gd name="T17" fmla="*/ 77 h 77"/>
                <a:gd name="T18" fmla="*/ 17 w 47"/>
                <a:gd name="T19" fmla="*/ 77 h 77"/>
                <a:gd name="T20" fmla="*/ 12 w 47"/>
                <a:gd name="T21" fmla="*/ 77 h 77"/>
                <a:gd name="T22" fmla="*/ 6 w 47"/>
                <a:gd name="T23" fmla="*/ 77 h 77"/>
                <a:gd name="T24" fmla="*/ 0 w 47"/>
                <a:gd name="T25" fmla="*/ 77 h 77"/>
                <a:gd name="T26" fmla="*/ 0 w 47"/>
                <a:gd name="T27" fmla="*/ 59 h 77"/>
                <a:gd name="T28" fmla="*/ 0 w 47"/>
                <a:gd name="T29" fmla="*/ 38 h 77"/>
                <a:gd name="T30" fmla="*/ 0 w 47"/>
                <a:gd name="T31" fmla="*/ 17 h 77"/>
                <a:gd name="T32" fmla="*/ 0 w 47"/>
                <a:gd name="T33" fmla="*/ 0 h 77"/>
                <a:gd name="T34" fmla="*/ 6 w 47"/>
                <a:gd name="T35" fmla="*/ 0 h 77"/>
                <a:gd name="T36" fmla="*/ 12 w 47"/>
                <a:gd name="T37" fmla="*/ 0 h 77"/>
                <a:gd name="T38" fmla="*/ 17 w 47"/>
                <a:gd name="T39" fmla="*/ 0 h 77"/>
                <a:gd name="T40" fmla="*/ 24 w 47"/>
                <a:gd name="T41" fmla="*/ 0 h 77"/>
                <a:gd name="T42" fmla="*/ 30 w 47"/>
                <a:gd name="T43" fmla="*/ 0 h 77"/>
                <a:gd name="T44" fmla="*/ 36 w 47"/>
                <a:gd name="T45" fmla="*/ 0 h 77"/>
                <a:gd name="T46" fmla="*/ 42 w 47"/>
                <a:gd name="T47" fmla="*/ 0 h 77"/>
                <a:gd name="T48" fmla="*/ 47 w 47"/>
                <a:gd name="T49"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7" h="77">
                  <a:moveTo>
                    <a:pt x="47" y="0"/>
                  </a:moveTo>
                  <a:lnTo>
                    <a:pt x="47" y="17"/>
                  </a:lnTo>
                  <a:lnTo>
                    <a:pt x="47" y="38"/>
                  </a:lnTo>
                  <a:lnTo>
                    <a:pt x="47" y="59"/>
                  </a:lnTo>
                  <a:lnTo>
                    <a:pt x="47" y="77"/>
                  </a:lnTo>
                  <a:lnTo>
                    <a:pt x="42" y="77"/>
                  </a:lnTo>
                  <a:lnTo>
                    <a:pt x="36" y="77"/>
                  </a:lnTo>
                  <a:lnTo>
                    <a:pt x="30" y="77"/>
                  </a:lnTo>
                  <a:lnTo>
                    <a:pt x="24" y="77"/>
                  </a:lnTo>
                  <a:lnTo>
                    <a:pt x="17" y="77"/>
                  </a:lnTo>
                  <a:lnTo>
                    <a:pt x="12" y="77"/>
                  </a:lnTo>
                  <a:lnTo>
                    <a:pt x="6" y="77"/>
                  </a:lnTo>
                  <a:lnTo>
                    <a:pt x="0" y="77"/>
                  </a:lnTo>
                  <a:lnTo>
                    <a:pt x="0" y="59"/>
                  </a:lnTo>
                  <a:lnTo>
                    <a:pt x="0" y="38"/>
                  </a:lnTo>
                  <a:lnTo>
                    <a:pt x="0" y="17"/>
                  </a:lnTo>
                  <a:lnTo>
                    <a:pt x="0" y="0"/>
                  </a:lnTo>
                  <a:lnTo>
                    <a:pt x="6" y="0"/>
                  </a:lnTo>
                  <a:lnTo>
                    <a:pt x="12" y="0"/>
                  </a:lnTo>
                  <a:lnTo>
                    <a:pt x="17" y="0"/>
                  </a:lnTo>
                  <a:lnTo>
                    <a:pt x="24" y="0"/>
                  </a:lnTo>
                  <a:lnTo>
                    <a:pt x="30" y="0"/>
                  </a:lnTo>
                  <a:lnTo>
                    <a:pt x="36" y="0"/>
                  </a:lnTo>
                  <a:lnTo>
                    <a:pt x="42" y="0"/>
                  </a:lnTo>
                  <a:lnTo>
                    <a:pt x="47" y="0"/>
                  </a:lnTo>
                  <a:close/>
                </a:path>
              </a:pathLst>
            </a:custGeom>
            <a:solidFill>
              <a:srgbClr val="FF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1" name="Freeform 22"/>
            <p:cNvSpPr>
              <a:spLocks/>
            </p:cNvSpPr>
            <p:nvPr/>
          </p:nvSpPr>
          <p:spPr bwMode="auto">
            <a:xfrm>
              <a:off x="3971925" y="4995863"/>
              <a:ext cx="80963" cy="107950"/>
            </a:xfrm>
            <a:custGeom>
              <a:avLst/>
              <a:gdLst>
                <a:gd name="T0" fmla="*/ 0 w 103"/>
                <a:gd name="T1" fmla="*/ 2 h 136"/>
                <a:gd name="T2" fmla="*/ 8 w 103"/>
                <a:gd name="T3" fmla="*/ 34 h 136"/>
                <a:gd name="T4" fmla="*/ 9 w 103"/>
                <a:gd name="T5" fmla="*/ 34 h 136"/>
                <a:gd name="T6" fmla="*/ 13 w 103"/>
                <a:gd name="T7" fmla="*/ 33 h 136"/>
                <a:gd name="T8" fmla="*/ 16 w 103"/>
                <a:gd name="T9" fmla="*/ 33 h 136"/>
                <a:gd name="T10" fmla="*/ 22 w 103"/>
                <a:gd name="T11" fmla="*/ 33 h 136"/>
                <a:gd name="T12" fmla="*/ 28 w 103"/>
                <a:gd name="T13" fmla="*/ 33 h 136"/>
                <a:gd name="T14" fmla="*/ 34 w 103"/>
                <a:gd name="T15" fmla="*/ 35 h 136"/>
                <a:gd name="T16" fmla="*/ 40 w 103"/>
                <a:gd name="T17" fmla="*/ 38 h 136"/>
                <a:gd name="T18" fmla="*/ 46 w 103"/>
                <a:gd name="T19" fmla="*/ 43 h 136"/>
                <a:gd name="T20" fmla="*/ 58 w 103"/>
                <a:gd name="T21" fmla="*/ 57 h 136"/>
                <a:gd name="T22" fmla="*/ 66 w 103"/>
                <a:gd name="T23" fmla="*/ 78 h 136"/>
                <a:gd name="T24" fmla="*/ 69 w 103"/>
                <a:gd name="T25" fmla="*/ 103 h 136"/>
                <a:gd name="T26" fmla="*/ 69 w 103"/>
                <a:gd name="T27" fmla="*/ 134 h 136"/>
                <a:gd name="T28" fmla="*/ 102 w 103"/>
                <a:gd name="T29" fmla="*/ 136 h 136"/>
                <a:gd name="T30" fmla="*/ 103 w 103"/>
                <a:gd name="T31" fmla="*/ 116 h 136"/>
                <a:gd name="T32" fmla="*/ 102 w 103"/>
                <a:gd name="T33" fmla="*/ 97 h 136"/>
                <a:gd name="T34" fmla="*/ 99 w 103"/>
                <a:gd name="T35" fmla="*/ 80 h 136"/>
                <a:gd name="T36" fmla="*/ 96 w 103"/>
                <a:gd name="T37" fmla="*/ 65 h 136"/>
                <a:gd name="T38" fmla="*/ 90 w 103"/>
                <a:gd name="T39" fmla="*/ 50 h 136"/>
                <a:gd name="T40" fmla="*/ 84 w 103"/>
                <a:gd name="T41" fmla="*/ 38 h 136"/>
                <a:gd name="T42" fmla="*/ 76 w 103"/>
                <a:gd name="T43" fmla="*/ 27 h 136"/>
                <a:gd name="T44" fmla="*/ 67 w 103"/>
                <a:gd name="T45" fmla="*/ 18 h 136"/>
                <a:gd name="T46" fmla="*/ 55 w 103"/>
                <a:gd name="T47" fmla="*/ 10 h 136"/>
                <a:gd name="T48" fmla="*/ 45 w 103"/>
                <a:gd name="T49" fmla="*/ 5 h 136"/>
                <a:gd name="T50" fmla="*/ 34 w 103"/>
                <a:gd name="T51" fmla="*/ 2 h 136"/>
                <a:gd name="T52" fmla="*/ 23 w 103"/>
                <a:gd name="T53" fmla="*/ 0 h 136"/>
                <a:gd name="T54" fmla="*/ 15 w 103"/>
                <a:gd name="T55" fmla="*/ 0 h 136"/>
                <a:gd name="T56" fmla="*/ 7 w 103"/>
                <a:gd name="T57" fmla="*/ 0 h 136"/>
                <a:gd name="T58" fmla="*/ 2 w 103"/>
                <a:gd name="T59" fmla="*/ 2 h 136"/>
                <a:gd name="T60" fmla="*/ 0 w 103"/>
                <a:gd name="T61" fmla="*/ 2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3" h="136">
                  <a:moveTo>
                    <a:pt x="0" y="2"/>
                  </a:moveTo>
                  <a:lnTo>
                    <a:pt x="8" y="34"/>
                  </a:lnTo>
                  <a:lnTo>
                    <a:pt x="9" y="34"/>
                  </a:lnTo>
                  <a:lnTo>
                    <a:pt x="13" y="33"/>
                  </a:lnTo>
                  <a:lnTo>
                    <a:pt x="16" y="33"/>
                  </a:lnTo>
                  <a:lnTo>
                    <a:pt x="22" y="33"/>
                  </a:lnTo>
                  <a:lnTo>
                    <a:pt x="28" y="33"/>
                  </a:lnTo>
                  <a:lnTo>
                    <a:pt x="34" y="35"/>
                  </a:lnTo>
                  <a:lnTo>
                    <a:pt x="40" y="38"/>
                  </a:lnTo>
                  <a:lnTo>
                    <a:pt x="46" y="43"/>
                  </a:lnTo>
                  <a:lnTo>
                    <a:pt x="58" y="57"/>
                  </a:lnTo>
                  <a:lnTo>
                    <a:pt x="66" y="78"/>
                  </a:lnTo>
                  <a:lnTo>
                    <a:pt x="69" y="103"/>
                  </a:lnTo>
                  <a:lnTo>
                    <a:pt x="69" y="134"/>
                  </a:lnTo>
                  <a:lnTo>
                    <a:pt x="102" y="136"/>
                  </a:lnTo>
                  <a:lnTo>
                    <a:pt x="103" y="116"/>
                  </a:lnTo>
                  <a:lnTo>
                    <a:pt x="102" y="97"/>
                  </a:lnTo>
                  <a:lnTo>
                    <a:pt x="99" y="80"/>
                  </a:lnTo>
                  <a:lnTo>
                    <a:pt x="96" y="65"/>
                  </a:lnTo>
                  <a:lnTo>
                    <a:pt x="90" y="50"/>
                  </a:lnTo>
                  <a:lnTo>
                    <a:pt x="84" y="38"/>
                  </a:lnTo>
                  <a:lnTo>
                    <a:pt x="76" y="27"/>
                  </a:lnTo>
                  <a:lnTo>
                    <a:pt x="67" y="18"/>
                  </a:lnTo>
                  <a:lnTo>
                    <a:pt x="55" y="10"/>
                  </a:lnTo>
                  <a:lnTo>
                    <a:pt x="45" y="5"/>
                  </a:lnTo>
                  <a:lnTo>
                    <a:pt x="34" y="2"/>
                  </a:lnTo>
                  <a:lnTo>
                    <a:pt x="23" y="0"/>
                  </a:lnTo>
                  <a:lnTo>
                    <a:pt x="15" y="0"/>
                  </a:lnTo>
                  <a:lnTo>
                    <a:pt x="7" y="0"/>
                  </a:lnTo>
                  <a:lnTo>
                    <a:pt x="2" y="2"/>
                  </a:lnTo>
                  <a:lnTo>
                    <a:pt x="0"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72" name="Grupo 71"/>
          <p:cNvGrpSpPr/>
          <p:nvPr/>
        </p:nvGrpSpPr>
        <p:grpSpPr>
          <a:xfrm flipH="1">
            <a:off x="8316416" y="2066532"/>
            <a:ext cx="504056" cy="893465"/>
            <a:chOff x="4499992" y="5387405"/>
            <a:chExt cx="201613" cy="457200"/>
          </a:xfrm>
        </p:grpSpPr>
        <p:sp>
          <p:nvSpPr>
            <p:cNvPr id="73" name="Freeform 19"/>
            <p:cNvSpPr>
              <a:spLocks/>
            </p:cNvSpPr>
            <p:nvPr/>
          </p:nvSpPr>
          <p:spPr bwMode="auto">
            <a:xfrm>
              <a:off x="4499992" y="5584255"/>
              <a:ext cx="201613" cy="260350"/>
            </a:xfrm>
            <a:custGeom>
              <a:avLst/>
              <a:gdLst>
                <a:gd name="T0" fmla="*/ 48 w 253"/>
                <a:gd name="T1" fmla="*/ 11 h 328"/>
                <a:gd name="T2" fmla="*/ 50 w 253"/>
                <a:gd name="T3" fmla="*/ 49 h 328"/>
                <a:gd name="T4" fmla="*/ 27 w 253"/>
                <a:gd name="T5" fmla="*/ 119 h 328"/>
                <a:gd name="T6" fmla="*/ 10 w 253"/>
                <a:gd name="T7" fmla="*/ 161 h 328"/>
                <a:gd name="T8" fmla="*/ 1 w 253"/>
                <a:gd name="T9" fmla="*/ 203 h 328"/>
                <a:gd name="T10" fmla="*/ 0 w 253"/>
                <a:gd name="T11" fmla="*/ 242 h 328"/>
                <a:gd name="T12" fmla="*/ 6 w 253"/>
                <a:gd name="T13" fmla="*/ 278 h 328"/>
                <a:gd name="T14" fmla="*/ 12 w 253"/>
                <a:gd name="T15" fmla="*/ 293 h 328"/>
                <a:gd name="T16" fmla="*/ 21 w 253"/>
                <a:gd name="T17" fmla="*/ 304 h 328"/>
                <a:gd name="T18" fmla="*/ 31 w 253"/>
                <a:gd name="T19" fmla="*/ 314 h 328"/>
                <a:gd name="T20" fmla="*/ 42 w 253"/>
                <a:gd name="T21" fmla="*/ 321 h 328"/>
                <a:gd name="T22" fmla="*/ 58 w 253"/>
                <a:gd name="T23" fmla="*/ 327 h 328"/>
                <a:gd name="T24" fmla="*/ 74 w 253"/>
                <a:gd name="T25" fmla="*/ 328 h 328"/>
                <a:gd name="T26" fmla="*/ 89 w 253"/>
                <a:gd name="T27" fmla="*/ 327 h 328"/>
                <a:gd name="T28" fmla="*/ 103 w 253"/>
                <a:gd name="T29" fmla="*/ 323 h 328"/>
                <a:gd name="T30" fmla="*/ 119 w 253"/>
                <a:gd name="T31" fmla="*/ 311 h 328"/>
                <a:gd name="T32" fmla="*/ 132 w 253"/>
                <a:gd name="T33" fmla="*/ 296 h 328"/>
                <a:gd name="T34" fmla="*/ 143 w 253"/>
                <a:gd name="T35" fmla="*/ 275 h 328"/>
                <a:gd name="T36" fmla="*/ 149 w 253"/>
                <a:gd name="T37" fmla="*/ 250 h 328"/>
                <a:gd name="T38" fmla="*/ 162 w 253"/>
                <a:gd name="T39" fmla="*/ 217 h 328"/>
                <a:gd name="T40" fmla="*/ 181 w 253"/>
                <a:gd name="T41" fmla="*/ 200 h 328"/>
                <a:gd name="T42" fmla="*/ 200 w 253"/>
                <a:gd name="T43" fmla="*/ 199 h 328"/>
                <a:gd name="T44" fmla="*/ 220 w 253"/>
                <a:gd name="T45" fmla="*/ 204 h 328"/>
                <a:gd name="T46" fmla="*/ 234 w 253"/>
                <a:gd name="T47" fmla="*/ 211 h 328"/>
                <a:gd name="T48" fmla="*/ 239 w 253"/>
                <a:gd name="T49" fmla="*/ 215 h 328"/>
                <a:gd name="T50" fmla="*/ 251 w 253"/>
                <a:gd name="T51" fmla="*/ 195 h 328"/>
                <a:gd name="T52" fmla="*/ 237 w 253"/>
                <a:gd name="T53" fmla="*/ 186 h 328"/>
                <a:gd name="T54" fmla="*/ 214 w 253"/>
                <a:gd name="T55" fmla="*/ 177 h 328"/>
                <a:gd name="T56" fmla="*/ 185 w 253"/>
                <a:gd name="T57" fmla="*/ 175 h 328"/>
                <a:gd name="T58" fmla="*/ 163 w 253"/>
                <a:gd name="T59" fmla="*/ 182 h 328"/>
                <a:gd name="T60" fmla="*/ 148 w 253"/>
                <a:gd name="T61" fmla="*/ 194 h 328"/>
                <a:gd name="T62" fmla="*/ 138 w 253"/>
                <a:gd name="T63" fmla="*/ 211 h 328"/>
                <a:gd name="T64" fmla="*/ 130 w 253"/>
                <a:gd name="T65" fmla="*/ 233 h 328"/>
                <a:gd name="T66" fmla="*/ 121 w 253"/>
                <a:gd name="T67" fmla="*/ 265 h 328"/>
                <a:gd name="T68" fmla="*/ 104 w 253"/>
                <a:gd name="T69" fmla="*/ 293 h 328"/>
                <a:gd name="T70" fmla="*/ 87 w 253"/>
                <a:gd name="T71" fmla="*/ 303 h 328"/>
                <a:gd name="T72" fmla="*/ 74 w 253"/>
                <a:gd name="T73" fmla="*/ 304 h 328"/>
                <a:gd name="T74" fmla="*/ 64 w 253"/>
                <a:gd name="T75" fmla="*/ 303 h 328"/>
                <a:gd name="T76" fmla="*/ 56 w 253"/>
                <a:gd name="T77" fmla="*/ 301 h 328"/>
                <a:gd name="T78" fmla="*/ 46 w 253"/>
                <a:gd name="T79" fmla="*/ 295 h 328"/>
                <a:gd name="T80" fmla="*/ 34 w 253"/>
                <a:gd name="T81" fmla="*/ 280 h 328"/>
                <a:gd name="T82" fmla="*/ 24 w 253"/>
                <a:gd name="T83" fmla="*/ 240 h 328"/>
                <a:gd name="T84" fmla="*/ 33 w 253"/>
                <a:gd name="T85" fmla="*/ 167 h 328"/>
                <a:gd name="T86" fmla="*/ 59 w 253"/>
                <a:gd name="T87" fmla="*/ 105 h 328"/>
                <a:gd name="T88" fmla="*/ 72 w 253"/>
                <a:gd name="T89" fmla="*/ 66 h 328"/>
                <a:gd name="T90" fmla="*/ 74 w 253"/>
                <a:gd name="T91" fmla="*/ 36 h 328"/>
                <a:gd name="T92" fmla="*/ 73 w 253"/>
                <a:gd name="T93" fmla="*/ 14 h 328"/>
                <a:gd name="T94" fmla="*/ 70 w 253"/>
                <a:gd name="T95" fmla="*/ 0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53" h="328">
                  <a:moveTo>
                    <a:pt x="47" y="5"/>
                  </a:moveTo>
                  <a:lnTo>
                    <a:pt x="48" y="11"/>
                  </a:lnTo>
                  <a:lnTo>
                    <a:pt x="50" y="27"/>
                  </a:lnTo>
                  <a:lnTo>
                    <a:pt x="50" y="49"/>
                  </a:lnTo>
                  <a:lnTo>
                    <a:pt x="43" y="78"/>
                  </a:lnTo>
                  <a:lnTo>
                    <a:pt x="27" y="119"/>
                  </a:lnTo>
                  <a:lnTo>
                    <a:pt x="18" y="139"/>
                  </a:lnTo>
                  <a:lnTo>
                    <a:pt x="10" y="161"/>
                  </a:lnTo>
                  <a:lnTo>
                    <a:pt x="4" y="182"/>
                  </a:lnTo>
                  <a:lnTo>
                    <a:pt x="1" y="203"/>
                  </a:lnTo>
                  <a:lnTo>
                    <a:pt x="0" y="223"/>
                  </a:lnTo>
                  <a:lnTo>
                    <a:pt x="0" y="242"/>
                  </a:lnTo>
                  <a:lnTo>
                    <a:pt x="2" y="260"/>
                  </a:lnTo>
                  <a:lnTo>
                    <a:pt x="6" y="278"/>
                  </a:lnTo>
                  <a:lnTo>
                    <a:pt x="9" y="286"/>
                  </a:lnTo>
                  <a:lnTo>
                    <a:pt x="12" y="293"/>
                  </a:lnTo>
                  <a:lnTo>
                    <a:pt x="17" y="298"/>
                  </a:lnTo>
                  <a:lnTo>
                    <a:pt x="21" y="304"/>
                  </a:lnTo>
                  <a:lnTo>
                    <a:pt x="26" y="310"/>
                  </a:lnTo>
                  <a:lnTo>
                    <a:pt x="31" y="314"/>
                  </a:lnTo>
                  <a:lnTo>
                    <a:pt x="36" y="318"/>
                  </a:lnTo>
                  <a:lnTo>
                    <a:pt x="42" y="321"/>
                  </a:lnTo>
                  <a:lnTo>
                    <a:pt x="50" y="325"/>
                  </a:lnTo>
                  <a:lnTo>
                    <a:pt x="58" y="327"/>
                  </a:lnTo>
                  <a:lnTo>
                    <a:pt x="66" y="328"/>
                  </a:lnTo>
                  <a:lnTo>
                    <a:pt x="74" y="328"/>
                  </a:lnTo>
                  <a:lnTo>
                    <a:pt x="81" y="328"/>
                  </a:lnTo>
                  <a:lnTo>
                    <a:pt x="89" y="327"/>
                  </a:lnTo>
                  <a:lnTo>
                    <a:pt x="96" y="325"/>
                  </a:lnTo>
                  <a:lnTo>
                    <a:pt x="103" y="323"/>
                  </a:lnTo>
                  <a:lnTo>
                    <a:pt x="111" y="318"/>
                  </a:lnTo>
                  <a:lnTo>
                    <a:pt x="119" y="311"/>
                  </a:lnTo>
                  <a:lnTo>
                    <a:pt x="126" y="304"/>
                  </a:lnTo>
                  <a:lnTo>
                    <a:pt x="132" y="296"/>
                  </a:lnTo>
                  <a:lnTo>
                    <a:pt x="138" y="286"/>
                  </a:lnTo>
                  <a:lnTo>
                    <a:pt x="143" y="275"/>
                  </a:lnTo>
                  <a:lnTo>
                    <a:pt x="146" y="263"/>
                  </a:lnTo>
                  <a:lnTo>
                    <a:pt x="149" y="250"/>
                  </a:lnTo>
                  <a:lnTo>
                    <a:pt x="155" y="232"/>
                  </a:lnTo>
                  <a:lnTo>
                    <a:pt x="162" y="217"/>
                  </a:lnTo>
                  <a:lnTo>
                    <a:pt x="170" y="206"/>
                  </a:lnTo>
                  <a:lnTo>
                    <a:pt x="181" y="200"/>
                  </a:lnTo>
                  <a:lnTo>
                    <a:pt x="191" y="198"/>
                  </a:lnTo>
                  <a:lnTo>
                    <a:pt x="200" y="199"/>
                  </a:lnTo>
                  <a:lnTo>
                    <a:pt x="211" y="200"/>
                  </a:lnTo>
                  <a:lnTo>
                    <a:pt x="220" y="204"/>
                  </a:lnTo>
                  <a:lnTo>
                    <a:pt x="228" y="207"/>
                  </a:lnTo>
                  <a:lnTo>
                    <a:pt x="234" y="211"/>
                  </a:lnTo>
                  <a:lnTo>
                    <a:pt x="238" y="214"/>
                  </a:lnTo>
                  <a:lnTo>
                    <a:pt x="239" y="215"/>
                  </a:lnTo>
                  <a:lnTo>
                    <a:pt x="253" y="196"/>
                  </a:lnTo>
                  <a:lnTo>
                    <a:pt x="251" y="195"/>
                  </a:lnTo>
                  <a:lnTo>
                    <a:pt x="245" y="190"/>
                  </a:lnTo>
                  <a:lnTo>
                    <a:pt x="237" y="186"/>
                  </a:lnTo>
                  <a:lnTo>
                    <a:pt x="227" y="181"/>
                  </a:lnTo>
                  <a:lnTo>
                    <a:pt x="214" y="177"/>
                  </a:lnTo>
                  <a:lnTo>
                    <a:pt x="200" y="175"/>
                  </a:lnTo>
                  <a:lnTo>
                    <a:pt x="185" y="175"/>
                  </a:lnTo>
                  <a:lnTo>
                    <a:pt x="171" y="179"/>
                  </a:lnTo>
                  <a:lnTo>
                    <a:pt x="163" y="182"/>
                  </a:lnTo>
                  <a:lnTo>
                    <a:pt x="155" y="188"/>
                  </a:lnTo>
                  <a:lnTo>
                    <a:pt x="148" y="194"/>
                  </a:lnTo>
                  <a:lnTo>
                    <a:pt x="143" y="202"/>
                  </a:lnTo>
                  <a:lnTo>
                    <a:pt x="138" y="211"/>
                  </a:lnTo>
                  <a:lnTo>
                    <a:pt x="133" y="221"/>
                  </a:lnTo>
                  <a:lnTo>
                    <a:pt x="130" y="233"/>
                  </a:lnTo>
                  <a:lnTo>
                    <a:pt x="126" y="245"/>
                  </a:lnTo>
                  <a:lnTo>
                    <a:pt x="121" y="265"/>
                  </a:lnTo>
                  <a:lnTo>
                    <a:pt x="114" y="281"/>
                  </a:lnTo>
                  <a:lnTo>
                    <a:pt x="104" y="293"/>
                  </a:lnTo>
                  <a:lnTo>
                    <a:pt x="93" y="301"/>
                  </a:lnTo>
                  <a:lnTo>
                    <a:pt x="87" y="303"/>
                  </a:lnTo>
                  <a:lnTo>
                    <a:pt x="80" y="304"/>
                  </a:lnTo>
                  <a:lnTo>
                    <a:pt x="74" y="304"/>
                  </a:lnTo>
                  <a:lnTo>
                    <a:pt x="70" y="304"/>
                  </a:lnTo>
                  <a:lnTo>
                    <a:pt x="64" y="303"/>
                  </a:lnTo>
                  <a:lnTo>
                    <a:pt x="59" y="302"/>
                  </a:lnTo>
                  <a:lnTo>
                    <a:pt x="56" y="301"/>
                  </a:lnTo>
                  <a:lnTo>
                    <a:pt x="53" y="299"/>
                  </a:lnTo>
                  <a:lnTo>
                    <a:pt x="46" y="295"/>
                  </a:lnTo>
                  <a:lnTo>
                    <a:pt x="39" y="288"/>
                  </a:lnTo>
                  <a:lnTo>
                    <a:pt x="34" y="280"/>
                  </a:lnTo>
                  <a:lnTo>
                    <a:pt x="30" y="270"/>
                  </a:lnTo>
                  <a:lnTo>
                    <a:pt x="24" y="240"/>
                  </a:lnTo>
                  <a:lnTo>
                    <a:pt x="25" y="204"/>
                  </a:lnTo>
                  <a:lnTo>
                    <a:pt x="33" y="167"/>
                  </a:lnTo>
                  <a:lnTo>
                    <a:pt x="48" y="129"/>
                  </a:lnTo>
                  <a:lnTo>
                    <a:pt x="59" y="105"/>
                  </a:lnTo>
                  <a:lnTo>
                    <a:pt x="66" y="84"/>
                  </a:lnTo>
                  <a:lnTo>
                    <a:pt x="72" y="66"/>
                  </a:lnTo>
                  <a:lnTo>
                    <a:pt x="74" y="50"/>
                  </a:lnTo>
                  <a:lnTo>
                    <a:pt x="74" y="36"/>
                  </a:lnTo>
                  <a:lnTo>
                    <a:pt x="74" y="24"/>
                  </a:lnTo>
                  <a:lnTo>
                    <a:pt x="73" y="14"/>
                  </a:lnTo>
                  <a:lnTo>
                    <a:pt x="71" y="6"/>
                  </a:lnTo>
                  <a:lnTo>
                    <a:pt x="70" y="0"/>
                  </a:lnTo>
                  <a:lnTo>
                    <a:pt x="47"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20"/>
            <p:cNvSpPr>
              <a:spLocks/>
            </p:cNvSpPr>
            <p:nvPr/>
          </p:nvSpPr>
          <p:spPr bwMode="auto">
            <a:xfrm>
              <a:off x="4507929" y="5482655"/>
              <a:ext cx="88900" cy="112713"/>
            </a:xfrm>
            <a:custGeom>
              <a:avLst/>
              <a:gdLst>
                <a:gd name="T0" fmla="*/ 96 w 112"/>
                <a:gd name="T1" fmla="*/ 0 h 142"/>
                <a:gd name="T2" fmla="*/ 0 w 112"/>
                <a:gd name="T3" fmla="*/ 0 h 142"/>
                <a:gd name="T4" fmla="*/ 0 w 112"/>
                <a:gd name="T5" fmla="*/ 142 h 142"/>
                <a:gd name="T6" fmla="*/ 112 w 112"/>
                <a:gd name="T7" fmla="*/ 142 h 142"/>
                <a:gd name="T8" fmla="*/ 112 w 112"/>
                <a:gd name="T9" fmla="*/ 0 h 142"/>
                <a:gd name="T10" fmla="*/ 96 w 112"/>
                <a:gd name="T11" fmla="*/ 0 h 142"/>
              </a:gdLst>
              <a:ahLst/>
              <a:cxnLst>
                <a:cxn ang="0">
                  <a:pos x="T0" y="T1"/>
                </a:cxn>
                <a:cxn ang="0">
                  <a:pos x="T2" y="T3"/>
                </a:cxn>
                <a:cxn ang="0">
                  <a:pos x="T4" y="T5"/>
                </a:cxn>
                <a:cxn ang="0">
                  <a:pos x="T6" y="T7"/>
                </a:cxn>
                <a:cxn ang="0">
                  <a:pos x="T8" y="T9"/>
                </a:cxn>
                <a:cxn ang="0">
                  <a:pos x="T10" y="T11"/>
                </a:cxn>
              </a:cxnLst>
              <a:rect l="0" t="0" r="r" b="b"/>
              <a:pathLst>
                <a:path w="112" h="142">
                  <a:moveTo>
                    <a:pt x="96" y="0"/>
                  </a:moveTo>
                  <a:lnTo>
                    <a:pt x="0" y="0"/>
                  </a:lnTo>
                  <a:lnTo>
                    <a:pt x="0" y="142"/>
                  </a:lnTo>
                  <a:lnTo>
                    <a:pt x="112" y="142"/>
                  </a:lnTo>
                  <a:lnTo>
                    <a:pt x="112" y="0"/>
                  </a:lnTo>
                  <a:lnTo>
                    <a:pt x="9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21"/>
            <p:cNvSpPr>
              <a:spLocks/>
            </p:cNvSpPr>
            <p:nvPr/>
          </p:nvSpPr>
          <p:spPr bwMode="auto">
            <a:xfrm>
              <a:off x="4534917" y="5508055"/>
              <a:ext cx="36513" cy="61913"/>
            </a:xfrm>
            <a:custGeom>
              <a:avLst/>
              <a:gdLst>
                <a:gd name="T0" fmla="*/ 47 w 47"/>
                <a:gd name="T1" fmla="*/ 0 h 77"/>
                <a:gd name="T2" fmla="*/ 47 w 47"/>
                <a:gd name="T3" fmla="*/ 17 h 77"/>
                <a:gd name="T4" fmla="*/ 47 w 47"/>
                <a:gd name="T5" fmla="*/ 38 h 77"/>
                <a:gd name="T6" fmla="*/ 47 w 47"/>
                <a:gd name="T7" fmla="*/ 59 h 77"/>
                <a:gd name="T8" fmla="*/ 47 w 47"/>
                <a:gd name="T9" fmla="*/ 77 h 77"/>
                <a:gd name="T10" fmla="*/ 42 w 47"/>
                <a:gd name="T11" fmla="*/ 77 h 77"/>
                <a:gd name="T12" fmla="*/ 36 w 47"/>
                <a:gd name="T13" fmla="*/ 77 h 77"/>
                <a:gd name="T14" fmla="*/ 30 w 47"/>
                <a:gd name="T15" fmla="*/ 77 h 77"/>
                <a:gd name="T16" fmla="*/ 24 w 47"/>
                <a:gd name="T17" fmla="*/ 77 h 77"/>
                <a:gd name="T18" fmla="*/ 17 w 47"/>
                <a:gd name="T19" fmla="*/ 77 h 77"/>
                <a:gd name="T20" fmla="*/ 12 w 47"/>
                <a:gd name="T21" fmla="*/ 77 h 77"/>
                <a:gd name="T22" fmla="*/ 6 w 47"/>
                <a:gd name="T23" fmla="*/ 77 h 77"/>
                <a:gd name="T24" fmla="*/ 0 w 47"/>
                <a:gd name="T25" fmla="*/ 77 h 77"/>
                <a:gd name="T26" fmla="*/ 0 w 47"/>
                <a:gd name="T27" fmla="*/ 59 h 77"/>
                <a:gd name="T28" fmla="*/ 0 w 47"/>
                <a:gd name="T29" fmla="*/ 38 h 77"/>
                <a:gd name="T30" fmla="*/ 0 w 47"/>
                <a:gd name="T31" fmla="*/ 17 h 77"/>
                <a:gd name="T32" fmla="*/ 0 w 47"/>
                <a:gd name="T33" fmla="*/ 0 h 77"/>
                <a:gd name="T34" fmla="*/ 6 w 47"/>
                <a:gd name="T35" fmla="*/ 0 h 77"/>
                <a:gd name="T36" fmla="*/ 12 w 47"/>
                <a:gd name="T37" fmla="*/ 0 h 77"/>
                <a:gd name="T38" fmla="*/ 17 w 47"/>
                <a:gd name="T39" fmla="*/ 0 h 77"/>
                <a:gd name="T40" fmla="*/ 24 w 47"/>
                <a:gd name="T41" fmla="*/ 0 h 77"/>
                <a:gd name="T42" fmla="*/ 30 w 47"/>
                <a:gd name="T43" fmla="*/ 0 h 77"/>
                <a:gd name="T44" fmla="*/ 36 w 47"/>
                <a:gd name="T45" fmla="*/ 0 h 77"/>
                <a:gd name="T46" fmla="*/ 42 w 47"/>
                <a:gd name="T47" fmla="*/ 0 h 77"/>
                <a:gd name="T48" fmla="*/ 47 w 47"/>
                <a:gd name="T49"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7" h="77">
                  <a:moveTo>
                    <a:pt x="47" y="0"/>
                  </a:moveTo>
                  <a:lnTo>
                    <a:pt x="47" y="17"/>
                  </a:lnTo>
                  <a:lnTo>
                    <a:pt x="47" y="38"/>
                  </a:lnTo>
                  <a:lnTo>
                    <a:pt x="47" y="59"/>
                  </a:lnTo>
                  <a:lnTo>
                    <a:pt x="47" y="77"/>
                  </a:lnTo>
                  <a:lnTo>
                    <a:pt x="42" y="77"/>
                  </a:lnTo>
                  <a:lnTo>
                    <a:pt x="36" y="77"/>
                  </a:lnTo>
                  <a:lnTo>
                    <a:pt x="30" y="77"/>
                  </a:lnTo>
                  <a:lnTo>
                    <a:pt x="24" y="77"/>
                  </a:lnTo>
                  <a:lnTo>
                    <a:pt x="17" y="77"/>
                  </a:lnTo>
                  <a:lnTo>
                    <a:pt x="12" y="77"/>
                  </a:lnTo>
                  <a:lnTo>
                    <a:pt x="6" y="77"/>
                  </a:lnTo>
                  <a:lnTo>
                    <a:pt x="0" y="77"/>
                  </a:lnTo>
                  <a:lnTo>
                    <a:pt x="0" y="59"/>
                  </a:lnTo>
                  <a:lnTo>
                    <a:pt x="0" y="38"/>
                  </a:lnTo>
                  <a:lnTo>
                    <a:pt x="0" y="17"/>
                  </a:lnTo>
                  <a:lnTo>
                    <a:pt x="0" y="0"/>
                  </a:lnTo>
                  <a:lnTo>
                    <a:pt x="6" y="0"/>
                  </a:lnTo>
                  <a:lnTo>
                    <a:pt x="12" y="0"/>
                  </a:lnTo>
                  <a:lnTo>
                    <a:pt x="17" y="0"/>
                  </a:lnTo>
                  <a:lnTo>
                    <a:pt x="24" y="0"/>
                  </a:lnTo>
                  <a:lnTo>
                    <a:pt x="30" y="0"/>
                  </a:lnTo>
                  <a:lnTo>
                    <a:pt x="36" y="0"/>
                  </a:lnTo>
                  <a:lnTo>
                    <a:pt x="42" y="0"/>
                  </a:lnTo>
                  <a:lnTo>
                    <a:pt x="47" y="0"/>
                  </a:lnTo>
                  <a:close/>
                </a:path>
              </a:pathLst>
            </a:custGeom>
            <a:solidFill>
              <a:srgbClr val="002060"/>
            </a:solidFill>
            <a:ln>
              <a:noFill/>
            </a:ln>
          </p:spPr>
          <p:txBody>
            <a:bodyPr vert="horz" wrap="square" lIns="91440" tIns="45720" rIns="91440" bIns="45720" numCol="1" anchor="t" anchorCtr="0" compatLnSpc="1">
              <a:prstTxWarp prst="textNoShape">
                <a:avLst/>
              </a:prstTxWarp>
            </a:bodyPr>
            <a:lstStyle/>
            <a:p>
              <a:endParaRPr lang="en-US"/>
            </a:p>
          </p:txBody>
        </p:sp>
        <p:sp>
          <p:nvSpPr>
            <p:cNvPr id="76" name="Freeform 22"/>
            <p:cNvSpPr>
              <a:spLocks/>
            </p:cNvSpPr>
            <p:nvPr/>
          </p:nvSpPr>
          <p:spPr bwMode="auto">
            <a:xfrm>
              <a:off x="4504754" y="5387405"/>
              <a:ext cx="80963" cy="107950"/>
            </a:xfrm>
            <a:custGeom>
              <a:avLst/>
              <a:gdLst>
                <a:gd name="T0" fmla="*/ 0 w 103"/>
                <a:gd name="T1" fmla="*/ 2 h 136"/>
                <a:gd name="T2" fmla="*/ 8 w 103"/>
                <a:gd name="T3" fmla="*/ 34 h 136"/>
                <a:gd name="T4" fmla="*/ 9 w 103"/>
                <a:gd name="T5" fmla="*/ 34 h 136"/>
                <a:gd name="T6" fmla="*/ 13 w 103"/>
                <a:gd name="T7" fmla="*/ 33 h 136"/>
                <a:gd name="T8" fmla="*/ 16 w 103"/>
                <a:gd name="T9" fmla="*/ 33 h 136"/>
                <a:gd name="T10" fmla="*/ 22 w 103"/>
                <a:gd name="T11" fmla="*/ 33 h 136"/>
                <a:gd name="T12" fmla="*/ 28 w 103"/>
                <a:gd name="T13" fmla="*/ 33 h 136"/>
                <a:gd name="T14" fmla="*/ 34 w 103"/>
                <a:gd name="T15" fmla="*/ 35 h 136"/>
                <a:gd name="T16" fmla="*/ 40 w 103"/>
                <a:gd name="T17" fmla="*/ 38 h 136"/>
                <a:gd name="T18" fmla="*/ 46 w 103"/>
                <a:gd name="T19" fmla="*/ 43 h 136"/>
                <a:gd name="T20" fmla="*/ 58 w 103"/>
                <a:gd name="T21" fmla="*/ 57 h 136"/>
                <a:gd name="T22" fmla="*/ 66 w 103"/>
                <a:gd name="T23" fmla="*/ 78 h 136"/>
                <a:gd name="T24" fmla="*/ 69 w 103"/>
                <a:gd name="T25" fmla="*/ 103 h 136"/>
                <a:gd name="T26" fmla="*/ 69 w 103"/>
                <a:gd name="T27" fmla="*/ 134 h 136"/>
                <a:gd name="T28" fmla="*/ 102 w 103"/>
                <a:gd name="T29" fmla="*/ 136 h 136"/>
                <a:gd name="T30" fmla="*/ 103 w 103"/>
                <a:gd name="T31" fmla="*/ 116 h 136"/>
                <a:gd name="T32" fmla="*/ 102 w 103"/>
                <a:gd name="T33" fmla="*/ 97 h 136"/>
                <a:gd name="T34" fmla="*/ 99 w 103"/>
                <a:gd name="T35" fmla="*/ 80 h 136"/>
                <a:gd name="T36" fmla="*/ 96 w 103"/>
                <a:gd name="T37" fmla="*/ 65 h 136"/>
                <a:gd name="T38" fmla="*/ 90 w 103"/>
                <a:gd name="T39" fmla="*/ 50 h 136"/>
                <a:gd name="T40" fmla="*/ 84 w 103"/>
                <a:gd name="T41" fmla="*/ 38 h 136"/>
                <a:gd name="T42" fmla="*/ 76 w 103"/>
                <a:gd name="T43" fmla="*/ 27 h 136"/>
                <a:gd name="T44" fmla="*/ 67 w 103"/>
                <a:gd name="T45" fmla="*/ 18 h 136"/>
                <a:gd name="T46" fmla="*/ 55 w 103"/>
                <a:gd name="T47" fmla="*/ 10 h 136"/>
                <a:gd name="T48" fmla="*/ 45 w 103"/>
                <a:gd name="T49" fmla="*/ 5 h 136"/>
                <a:gd name="T50" fmla="*/ 34 w 103"/>
                <a:gd name="T51" fmla="*/ 2 h 136"/>
                <a:gd name="T52" fmla="*/ 23 w 103"/>
                <a:gd name="T53" fmla="*/ 0 h 136"/>
                <a:gd name="T54" fmla="*/ 15 w 103"/>
                <a:gd name="T55" fmla="*/ 0 h 136"/>
                <a:gd name="T56" fmla="*/ 7 w 103"/>
                <a:gd name="T57" fmla="*/ 0 h 136"/>
                <a:gd name="T58" fmla="*/ 2 w 103"/>
                <a:gd name="T59" fmla="*/ 2 h 136"/>
                <a:gd name="T60" fmla="*/ 0 w 103"/>
                <a:gd name="T61" fmla="*/ 2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3" h="136">
                  <a:moveTo>
                    <a:pt x="0" y="2"/>
                  </a:moveTo>
                  <a:lnTo>
                    <a:pt x="8" y="34"/>
                  </a:lnTo>
                  <a:lnTo>
                    <a:pt x="9" y="34"/>
                  </a:lnTo>
                  <a:lnTo>
                    <a:pt x="13" y="33"/>
                  </a:lnTo>
                  <a:lnTo>
                    <a:pt x="16" y="33"/>
                  </a:lnTo>
                  <a:lnTo>
                    <a:pt x="22" y="33"/>
                  </a:lnTo>
                  <a:lnTo>
                    <a:pt x="28" y="33"/>
                  </a:lnTo>
                  <a:lnTo>
                    <a:pt x="34" y="35"/>
                  </a:lnTo>
                  <a:lnTo>
                    <a:pt x="40" y="38"/>
                  </a:lnTo>
                  <a:lnTo>
                    <a:pt x="46" y="43"/>
                  </a:lnTo>
                  <a:lnTo>
                    <a:pt x="58" y="57"/>
                  </a:lnTo>
                  <a:lnTo>
                    <a:pt x="66" y="78"/>
                  </a:lnTo>
                  <a:lnTo>
                    <a:pt x="69" y="103"/>
                  </a:lnTo>
                  <a:lnTo>
                    <a:pt x="69" y="134"/>
                  </a:lnTo>
                  <a:lnTo>
                    <a:pt x="102" y="136"/>
                  </a:lnTo>
                  <a:lnTo>
                    <a:pt x="103" y="116"/>
                  </a:lnTo>
                  <a:lnTo>
                    <a:pt x="102" y="97"/>
                  </a:lnTo>
                  <a:lnTo>
                    <a:pt x="99" y="80"/>
                  </a:lnTo>
                  <a:lnTo>
                    <a:pt x="96" y="65"/>
                  </a:lnTo>
                  <a:lnTo>
                    <a:pt x="90" y="50"/>
                  </a:lnTo>
                  <a:lnTo>
                    <a:pt x="84" y="38"/>
                  </a:lnTo>
                  <a:lnTo>
                    <a:pt x="76" y="27"/>
                  </a:lnTo>
                  <a:lnTo>
                    <a:pt x="67" y="18"/>
                  </a:lnTo>
                  <a:lnTo>
                    <a:pt x="55" y="10"/>
                  </a:lnTo>
                  <a:lnTo>
                    <a:pt x="45" y="5"/>
                  </a:lnTo>
                  <a:lnTo>
                    <a:pt x="34" y="2"/>
                  </a:lnTo>
                  <a:lnTo>
                    <a:pt x="23" y="0"/>
                  </a:lnTo>
                  <a:lnTo>
                    <a:pt x="15" y="0"/>
                  </a:lnTo>
                  <a:lnTo>
                    <a:pt x="7" y="0"/>
                  </a:lnTo>
                  <a:lnTo>
                    <a:pt x="2" y="2"/>
                  </a:lnTo>
                  <a:lnTo>
                    <a:pt x="0"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77" name="Retângulo 76"/>
          <p:cNvSpPr/>
          <p:nvPr/>
        </p:nvSpPr>
        <p:spPr>
          <a:xfrm>
            <a:off x="7091000" y="4521030"/>
            <a:ext cx="1224136" cy="152400"/>
          </a:xfrm>
          <a:prstGeom prst="rect">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tângulo 77"/>
          <p:cNvSpPr/>
          <p:nvPr/>
        </p:nvSpPr>
        <p:spPr>
          <a:xfrm>
            <a:off x="7091000" y="1865118"/>
            <a:ext cx="1224136" cy="152400"/>
          </a:xfrm>
          <a:prstGeom prst="rect">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tângulo 78"/>
          <p:cNvSpPr/>
          <p:nvPr/>
        </p:nvSpPr>
        <p:spPr>
          <a:xfrm>
            <a:off x="7164288" y="2420888"/>
            <a:ext cx="1080120" cy="540054"/>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ysClr val="windowText" lastClr="000000"/>
                </a:solidFill>
              </a:rPr>
              <a:t>side </a:t>
            </a:r>
            <a:r>
              <a:rPr lang="en-US" sz="900" b="1" dirty="0" smtClean="0">
                <a:solidFill>
                  <a:sysClr val="windowText" lastClr="000000"/>
                </a:solidFill>
              </a:rPr>
              <a:t>1 | </a:t>
            </a:r>
            <a:r>
              <a:rPr lang="en-US" sz="900" b="1" dirty="0">
                <a:solidFill>
                  <a:sysClr val="windowText" lastClr="000000"/>
                </a:solidFill>
              </a:rPr>
              <a:t>side </a:t>
            </a:r>
            <a:r>
              <a:rPr lang="en-US" sz="900" b="1" dirty="0" smtClean="0">
                <a:solidFill>
                  <a:sysClr val="windowText" lastClr="000000"/>
                </a:solidFill>
              </a:rPr>
              <a:t>2</a:t>
            </a:r>
            <a:endParaRPr lang="en-US" sz="900" b="1" dirty="0">
              <a:solidFill>
                <a:sysClr val="windowText" lastClr="000000"/>
              </a:solidFill>
            </a:endParaRPr>
          </a:p>
        </p:txBody>
      </p:sp>
      <p:sp>
        <p:nvSpPr>
          <p:cNvPr id="80" name="CaixaDeTexto 79"/>
          <p:cNvSpPr txBox="1"/>
          <p:nvPr/>
        </p:nvSpPr>
        <p:spPr>
          <a:xfrm>
            <a:off x="5819392" y="3055567"/>
            <a:ext cx="505267" cy="369332"/>
          </a:xfrm>
          <a:prstGeom prst="rect">
            <a:avLst/>
          </a:prstGeom>
          <a:noFill/>
        </p:spPr>
        <p:txBody>
          <a:bodyPr wrap="none" rtlCol="0">
            <a:spAutoFit/>
          </a:bodyPr>
          <a:lstStyle/>
          <a:p>
            <a:r>
              <a:rPr lang="en-US" b="1" smtClean="0"/>
              <a:t>Ou</a:t>
            </a:r>
            <a:endParaRPr lang="en-US" b="1"/>
          </a:p>
        </p:txBody>
      </p:sp>
      <p:sp>
        <p:nvSpPr>
          <p:cNvPr id="81" name="Retângulo 80"/>
          <p:cNvSpPr/>
          <p:nvPr/>
        </p:nvSpPr>
        <p:spPr>
          <a:xfrm>
            <a:off x="7164288" y="3614532"/>
            <a:ext cx="1080120" cy="540054"/>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ysClr val="windowText" lastClr="000000"/>
                </a:solidFill>
              </a:rPr>
              <a:t>side </a:t>
            </a:r>
            <a:r>
              <a:rPr lang="en-US" sz="900" b="1" dirty="0" smtClean="0">
                <a:solidFill>
                  <a:sysClr val="windowText" lastClr="000000"/>
                </a:solidFill>
              </a:rPr>
              <a:t>3 | </a:t>
            </a:r>
            <a:r>
              <a:rPr lang="en-US" sz="900" b="1" dirty="0">
                <a:solidFill>
                  <a:sysClr val="windowText" lastClr="000000"/>
                </a:solidFill>
              </a:rPr>
              <a:t>side </a:t>
            </a:r>
            <a:r>
              <a:rPr lang="en-US" sz="900" b="1" dirty="0" smtClean="0">
                <a:solidFill>
                  <a:sysClr val="windowText" lastClr="000000"/>
                </a:solidFill>
              </a:rPr>
              <a:t>4</a:t>
            </a:r>
            <a:endParaRPr lang="en-US" sz="900" b="1" dirty="0">
              <a:solidFill>
                <a:sysClr val="windowText" lastClr="000000"/>
              </a:solidFill>
            </a:endParaRPr>
          </a:p>
        </p:txBody>
      </p:sp>
      <p:sp>
        <p:nvSpPr>
          <p:cNvPr id="82" name="Retângulo 81"/>
          <p:cNvSpPr/>
          <p:nvPr/>
        </p:nvSpPr>
        <p:spPr>
          <a:xfrm>
            <a:off x="13648" y="13647"/>
            <a:ext cx="9000000" cy="721439"/>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400" b="1" smtClean="0">
                <a:solidFill>
                  <a:schemeClr val="tx1"/>
                </a:solidFill>
              </a:rPr>
              <a:t>PUMP</a:t>
            </a:r>
            <a:endParaRPr lang="en-US" sz="2400" b="1">
              <a:solidFill>
                <a:schemeClr val="tx1"/>
              </a:solidFill>
            </a:endParaRPr>
          </a:p>
        </p:txBody>
      </p:sp>
      <p:pic>
        <p:nvPicPr>
          <p:cNvPr id="83" name="Picture 1" descr="EzTechLogo.gif"/>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5537" y="119857"/>
            <a:ext cx="1178689" cy="509017"/>
          </a:xfrm>
          <a:prstGeom prst="rect">
            <a:avLst/>
          </a:prstGeom>
          <a:noFill/>
          <a:ln>
            <a:noFill/>
          </a:ln>
          <a:extLst/>
        </p:spPr>
      </p:pic>
    </p:spTree>
    <p:extLst>
      <p:ext uri="{BB962C8B-B14F-4D97-AF65-F5344CB8AC3E}">
        <p14:creationId xmlns:p14="http://schemas.microsoft.com/office/powerpoint/2010/main" val="4132670110"/>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3"/>
          <p:cNvSpPr>
            <a:spLocks noGrp="1"/>
          </p:cNvSpPr>
          <p:nvPr>
            <p:ph type="sldNum" sz="quarter" idx="12"/>
          </p:nvPr>
        </p:nvSpPr>
        <p:spPr/>
        <p:txBody>
          <a:bodyPr/>
          <a:lstStyle/>
          <a:p>
            <a:fld id="{BE952C0A-5FCD-4F0B-A081-4DA48C9846DD}" type="slidenum">
              <a:rPr lang="en-US" smtClean="0"/>
              <a:pPr/>
              <a:t>49</a:t>
            </a:fld>
            <a:endParaRPr lang="en-US"/>
          </a:p>
        </p:txBody>
      </p:sp>
      <p:sp>
        <p:nvSpPr>
          <p:cNvPr id="5" name="Title 1"/>
          <p:cNvSpPr txBox="1">
            <a:spLocks/>
          </p:cNvSpPr>
          <p:nvPr/>
        </p:nvSpPr>
        <p:spPr>
          <a:xfrm>
            <a:off x="179512" y="180000"/>
            <a:ext cx="6912768" cy="576064"/>
          </a:xfrm>
          <a:prstGeom prst="rect">
            <a:avLst/>
          </a:prstGeom>
        </p:spPr>
        <p:txBody>
          <a:bodyPr vert="horz" lIns="91440" tIns="45720" rIns="91440" bIns="45720" rtlCol="0" anchor="ctr">
            <a:normAutofit fontScale="900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smtClean="0">
                <a:solidFill>
                  <a:schemeClr val="tx1">
                    <a:lumMod val="65000"/>
                    <a:lumOff val="35000"/>
                  </a:schemeClr>
                </a:solidFill>
                <a:latin typeface="Coalition" pitchFamily="2" charset="0"/>
              </a:rPr>
              <a:t>POS. ABAST.</a:t>
            </a:r>
            <a:endParaRPr lang="en-US" sz="3600">
              <a:solidFill>
                <a:schemeClr val="tx1">
                  <a:lumMod val="65000"/>
                  <a:lumOff val="35000"/>
                </a:schemeClr>
              </a:solidFill>
              <a:latin typeface="Coalition" pitchFamily="2" charset="0"/>
            </a:endParaRPr>
          </a:p>
        </p:txBody>
      </p:sp>
      <p:sp>
        <p:nvSpPr>
          <p:cNvPr id="169" name="CaixaDeTexto 168"/>
          <p:cNvSpPr txBox="1"/>
          <p:nvPr/>
        </p:nvSpPr>
        <p:spPr>
          <a:xfrm>
            <a:off x="676097" y="6516052"/>
            <a:ext cx="838691" cy="369332"/>
          </a:xfrm>
          <a:prstGeom prst="rect">
            <a:avLst/>
          </a:prstGeom>
          <a:noFill/>
        </p:spPr>
        <p:txBody>
          <a:bodyPr wrap="none" rtlCol="0">
            <a:spAutoFit/>
          </a:bodyPr>
          <a:lstStyle/>
          <a:p>
            <a:r>
              <a:rPr lang="en-US" b="1" dirty="0" smtClean="0"/>
              <a:t>X-Ray</a:t>
            </a:r>
            <a:endParaRPr lang="en-US" b="1" dirty="0"/>
          </a:p>
        </p:txBody>
      </p:sp>
      <p:grpSp>
        <p:nvGrpSpPr>
          <p:cNvPr id="7" name="Grupo 6"/>
          <p:cNvGrpSpPr/>
          <p:nvPr/>
        </p:nvGrpSpPr>
        <p:grpSpPr>
          <a:xfrm>
            <a:off x="61143" y="888045"/>
            <a:ext cx="2112556" cy="2659305"/>
            <a:chOff x="72403" y="1772657"/>
            <a:chExt cx="2112556" cy="2659305"/>
          </a:xfrm>
        </p:grpSpPr>
        <p:sp>
          <p:nvSpPr>
            <p:cNvPr id="79" name="Retângulo 78"/>
            <p:cNvSpPr/>
            <p:nvPr/>
          </p:nvSpPr>
          <p:spPr>
            <a:xfrm>
              <a:off x="549158" y="1827815"/>
              <a:ext cx="1157835" cy="2604147"/>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0" name="Grupo 79"/>
            <p:cNvGrpSpPr/>
            <p:nvPr/>
          </p:nvGrpSpPr>
          <p:grpSpPr>
            <a:xfrm>
              <a:off x="95186" y="3146523"/>
              <a:ext cx="457987" cy="845175"/>
              <a:chOff x="3967163" y="4995863"/>
              <a:chExt cx="201613" cy="457200"/>
            </a:xfrm>
          </p:grpSpPr>
          <p:sp>
            <p:nvSpPr>
              <p:cNvPr id="81" name="Freeform 19"/>
              <p:cNvSpPr>
                <a:spLocks/>
              </p:cNvSpPr>
              <p:nvPr/>
            </p:nvSpPr>
            <p:spPr bwMode="auto">
              <a:xfrm>
                <a:off x="3967163" y="5192713"/>
                <a:ext cx="201613" cy="260350"/>
              </a:xfrm>
              <a:custGeom>
                <a:avLst/>
                <a:gdLst>
                  <a:gd name="T0" fmla="*/ 48 w 253"/>
                  <a:gd name="T1" fmla="*/ 11 h 328"/>
                  <a:gd name="T2" fmla="*/ 50 w 253"/>
                  <a:gd name="T3" fmla="*/ 49 h 328"/>
                  <a:gd name="T4" fmla="*/ 27 w 253"/>
                  <a:gd name="T5" fmla="*/ 119 h 328"/>
                  <a:gd name="T6" fmla="*/ 10 w 253"/>
                  <a:gd name="T7" fmla="*/ 161 h 328"/>
                  <a:gd name="T8" fmla="*/ 1 w 253"/>
                  <a:gd name="T9" fmla="*/ 203 h 328"/>
                  <a:gd name="T10" fmla="*/ 0 w 253"/>
                  <a:gd name="T11" fmla="*/ 242 h 328"/>
                  <a:gd name="T12" fmla="*/ 6 w 253"/>
                  <a:gd name="T13" fmla="*/ 278 h 328"/>
                  <a:gd name="T14" fmla="*/ 12 w 253"/>
                  <a:gd name="T15" fmla="*/ 293 h 328"/>
                  <a:gd name="T16" fmla="*/ 21 w 253"/>
                  <a:gd name="T17" fmla="*/ 304 h 328"/>
                  <a:gd name="T18" fmla="*/ 31 w 253"/>
                  <a:gd name="T19" fmla="*/ 314 h 328"/>
                  <a:gd name="T20" fmla="*/ 42 w 253"/>
                  <a:gd name="T21" fmla="*/ 321 h 328"/>
                  <a:gd name="T22" fmla="*/ 58 w 253"/>
                  <a:gd name="T23" fmla="*/ 327 h 328"/>
                  <a:gd name="T24" fmla="*/ 74 w 253"/>
                  <a:gd name="T25" fmla="*/ 328 h 328"/>
                  <a:gd name="T26" fmla="*/ 89 w 253"/>
                  <a:gd name="T27" fmla="*/ 327 h 328"/>
                  <a:gd name="T28" fmla="*/ 103 w 253"/>
                  <a:gd name="T29" fmla="*/ 323 h 328"/>
                  <a:gd name="T30" fmla="*/ 119 w 253"/>
                  <a:gd name="T31" fmla="*/ 311 h 328"/>
                  <a:gd name="T32" fmla="*/ 132 w 253"/>
                  <a:gd name="T33" fmla="*/ 296 h 328"/>
                  <a:gd name="T34" fmla="*/ 143 w 253"/>
                  <a:gd name="T35" fmla="*/ 275 h 328"/>
                  <a:gd name="T36" fmla="*/ 149 w 253"/>
                  <a:gd name="T37" fmla="*/ 250 h 328"/>
                  <a:gd name="T38" fmla="*/ 162 w 253"/>
                  <a:gd name="T39" fmla="*/ 217 h 328"/>
                  <a:gd name="T40" fmla="*/ 181 w 253"/>
                  <a:gd name="T41" fmla="*/ 200 h 328"/>
                  <a:gd name="T42" fmla="*/ 200 w 253"/>
                  <a:gd name="T43" fmla="*/ 199 h 328"/>
                  <a:gd name="T44" fmla="*/ 220 w 253"/>
                  <a:gd name="T45" fmla="*/ 204 h 328"/>
                  <a:gd name="T46" fmla="*/ 234 w 253"/>
                  <a:gd name="T47" fmla="*/ 211 h 328"/>
                  <a:gd name="T48" fmla="*/ 239 w 253"/>
                  <a:gd name="T49" fmla="*/ 215 h 328"/>
                  <a:gd name="T50" fmla="*/ 251 w 253"/>
                  <a:gd name="T51" fmla="*/ 195 h 328"/>
                  <a:gd name="T52" fmla="*/ 237 w 253"/>
                  <a:gd name="T53" fmla="*/ 186 h 328"/>
                  <a:gd name="T54" fmla="*/ 214 w 253"/>
                  <a:gd name="T55" fmla="*/ 177 h 328"/>
                  <a:gd name="T56" fmla="*/ 185 w 253"/>
                  <a:gd name="T57" fmla="*/ 175 h 328"/>
                  <a:gd name="T58" fmla="*/ 163 w 253"/>
                  <a:gd name="T59" fmla="*/ 182 h 328"/>
                  <a:gd name="T60" fmla="*/ 148 w 253"/>
                  <a:gd name="T61" fmla="*/ 194 h 328"/>
                  <a:gd name="T62" fmla="*/ 138 w 253"/>
                  <a:gd name="T63" fmla="*/ 211 h 328"/>
                  <a:gd name="T64" fmla="*/ 130 w 253"/>
                  <a:gd name="T65" fmla="*/ 233 h 328"/>
                  <a:gd name="T66" fmla="*/ 121 w 253"/>
                  <a:gd name="T67" fmla="*/ 265 h 328"/>
                  <a:gd name="T68" fmla="*/ 104 w 253"/>
                  <a:gd name="T69" fmla="*/ 293 h 328"/>
                  <a:gd name="T70" fmla="*/ 87 w 253"/>
                  <a:gd name="T71" fmla="*/ 303 h 328"/>
                  <a:gd name="T72" fmla="*/ 74 w 253"/>
                  <a:gd name="T73" fmla="*/ 304 h 328"/>
                  <a:gd name="T74" fmla="*/ 64 w 253"/>
                  <a:gd name="T75" fmla="*/ 303 h 328"/>
                  <a:gd name="T76" fmla="*/ 56 w 253"/>
                  <a:gd name="T77" fmla="*/ 301 h 328"/>
                  <a:gd name="T78" fmla="*/ 46 w 253"/>
                  <a:gd name="T79" fmla="*/ 295 h 328"/>
                  <a:gd name="T80" fmla="*/ 34 w 253"/>
                  <a:gd name="T81" fmla="*/ 280 h 328"/>
                  <a:gd name="T82" fmla="*/ 24 w 253"/>
                  <a:gd name="T83" fmla="*/ 240 h 328"/>
                  <a:gd name="T84" fmla="*/ 33 w 253"/>
                  <a:gd name="T85" fmla="*/ 167 h 328"/>
                  <a:gd name="T86" fmla="*/ 59 w 253"/>
                  <a:gd name="T87" fmla="*/ 105 h 328"/>
                  <a:gd name="T88" fmla="*/ 72 w 253"/>
                  <a:gd name="T89" fmla="*/ 66 h 328"/>
                  <a:gd name="T90" fmla="*/ 74 w 253"/>
                  <a:gd name="T91" fmla="*/ 36 h 328"/>
                  <a:gd name="T92" fmla="*/ 73 w 253"/>
                  <a:gd name="T93" fmla="*/ 14 h 328"/>
                  <a:gd name="T94" fmla="*/ 70 w 253"/>
                  <a:gd name="T95" fmla="*/ 0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53" h="328">
                    <a:moveTo>
                      <a:pt x="47" y="5"/>
                    </a:moveTo>
                    <a:lnTo>
                      <a:pt x="48" y="11"/>
                    </a:lnTo>
                    <a:lnTo>
                      <a:pt x="50" y="27"/>
                    </a:lnTo>
                    <a:lnTo>
                      <a:pt x="50" y="49"/>
                    </a:lnTo>
                    <a:lnTo>
                      <a:pt x="43" y="78"/>
                    </a:lnTo>
                    <a:lnTo>
                      <a:pt x="27" y="119"/>
                    </a:lnTo>
                    <a:lnTo>
                      <a:pt x="18" y="139"/>
                    </a:lnTo>
                    <a:lnTo>
                      <a:pt x="10" y="161"/>
                    </a:lnTo>
                    <a:lnTo>
                      <a:pt x="4" y="182"/>
                    </a:lnTo>
                    <a:lnTo>
                      <a:pt x="1" y="203"/>
                    </a:lnTo>
                    <a:lnTo>
                      <a:pt x="0" y="223"/>
                    </a:lnTo>
                    <a:lnTo>
                      <a:pt x="0" y="242"/>
                    </a:lnTo>
                    <a:lnTo>
                      <a:pt x="2" y="260"/>
                    </a:lnTo>
                    <a:lnTo>
                      <a:pt x="6" y="278"/>
                    </a:lnTo>
                    <a:lnTo>
                      <a:pt x="9" y="286"/>
                    </a:lnTo>
                    <a:lnTo>
                      <a:pt x="12" y="293"/>
                    </a:lnTo>
                    <a:lnTo>
                      <a:pt x="17" y="298"/>
                    </a:lnTo>
                    <a:lnTo>
                      <a:pt x="21" y="304"/>
                    </a:lnTo>
                    <a:lnTo>
                      <a:pt x="26" y="310"/>
                    </a:lnTo>
                    <a:lnTo>
                      <a:pt x="31" y="314"/>
                    </a:lnTo>
                    <a:lnTo>
                      <a:pt x="36" y="318"/>
                    </a:lnTo>
                    <a:lnTo>
                      <a:pt x="42" y="321"/>
                    </a:lnTo>
                    <a:lnTo>
                      <a:pt x="50" y="325"/>
                    </a:lnTo>
                    <a:lnTo>
                      <a:pt x="58" y="327"/>
                    </a:lnTo>
                    <a:lnTo>
                      <a:pt x="66" y="328"/>
                    </a:lnTo>
                    <a:lnTo>
                      <a:pt x="74" y="328"/>
                    </a:lnTo>
                    <a:lnTo>
                      <a:pt x="81" y="328"/>
                    </a:lnTo>
                    <a:lnTo>
                      <a:pt x="89" y="327"/>
                    </a:lnTo>
                    <a:lnTo>
                      <a:pt x="96" y="325"/>
                    </a:lnTo>
                    <a:lnTo>
                      <a:pt x="103" y="323"/>
                    </a:lnTo>
                    <a:lnTo>
                      <a:pt x="111" y="318"/>
                    </a:lnTo>
                    <a:lnTo>
                      <a:pt x="119" y="311"/>
                    </a:lnTo>
                    <a:lnTo>
                      <a:pt x="126" y="304"/>
                    </a:lnTo>
                    <a:lnTo>
                      <a:pt x="132" y="296"/>
                    </a:lnTo>
                    <a:lnTo>
                      <a:pt x="138" y="286"/>
                    </a:lnTo>
                    <a:lnTo>
                      <a:pt x="143" y="275"/>
                    </a:lnTo>
                    <a:lnTo>
                      <a:pt x="146" y="263"/>
                    </a:lnTo>
                    <a:lnTo>
                      <a:pt x="149" y="250"/>
                    </a:lnTo>
                    <a:lnTo>
                      <a:pt x="155" y="232"/>
                    </a:lnTo>
                    <a:lnTo>
                      <a:pt x="162" y="217"/>
                    </a:lnTo>
                    <a:lnTo>
                      <a:pt x="170" y="206"/>
                    </a:lnTo>
                    <a:lnTo>
                      <a:pt x="181" y="200"/>
                    </a:lnTo>
                    <a:lnTo>
                      <a:pt x="191" y="198"/>
                    </a:lnTo>
                    <a:lnTo>
                      <a:pt x="200" y="199"/>
                    </a:lnTo>
                    <a:lnTo>
                      <a:pt x="211" y="200"/>
                    </a:lnTo>
                    <a:lnTo>
                      <a:pt x="220" y="204"/>
                    </a:lnTo>
                    <a:lnTo>
                      <a:pt x="228" y="207"/>
                    </a:lnTo>
                    <a:lnTo>
                      <a:pt x="234" y="211"/>
                    </a:lnTo>
                    <a:lnTo>
                      <a:pt x="238" y="214"/>
                    </a:lnTo>
                    <a:lnTo>
                      <a:pt x="239" y="215"/>
                    </a:lnTo>
                    <a:lnTo>
                      <a:pt x="253" y="196"/>
                    </a:lnTo>
                    <a:lnTo>
                      <a:pt x="251" y="195"/>
                    </a:lnTo>
                    <a:lnTo>
                      <a:pt x="245" y="190"/>
                    </a:lnTo>
                    <a:lnTo>
                      <a:pt x="237" y="186"/>
                    </a:lnTo>
                    <a:lnTo>
                      <a:pt x="227" y="181"/>
                    </a:lnTo>
                    <a:lnTo>
                      <a:pt x="214" y="177"/>
                    </a:lnTo>
                    <a:lnTo>
                      <a:pt x="200" y="175"/>
                    </a:lnTo>
                    <a:lnTo>
                      <a:pt x="185" y="175"/>
                    </a:lnTo>
                    <a:lnTo>
                      <a:pt x="171" y="179"/>
                    </a:lnTo>
                    <a:lnTo>
                      <a:pt x="163" y="182"/>
                    </a:lnTo>
                    <a:lnTo>
                      <a:pt x="155" y="188"/>
                    </a:lnTo>
                    <a:lnTo>
                      <a:pt x="148" y="194"/>
                    </a:lnTo>
                    <a:lnTo>
                      <a:pt x="143" y="202"/>
                    </a:lnTo>
                    <a:lnTo>
                      <a:pt x="138" y="211"/>
                    </a:lnTo>
                    <a:lnTo>
                      <a:pt x="133" y="221"/>
                    </a:lnTo>
                    <a:lnTo>
                      <a:pt x="130" y="233"/>
                    </a:lnTo>
                    <a:lnTo>
                      <a:pt x="126" y="245"/>
                    </a:lnTo>
                    <a:lnTo>
                      <a:pt x="121" y="265"/>
                    </a:lnTo>
                    <a:lnTo>
                      <a:pt x="114" y="281"/>
                    </a:lnTo>
                    <a:lnTo>
                      <a:pt x="104" y="293"/>
                    </a:lnTo>
                    <a:lnTo>
                      <a:pt x="93" y="301"/>
                    </a:lnTo>
                    <a:lnTo>
                      <a:pt x="87" y="303"/>
                    </a:lnTo>
                    <a:lnTo>
                      <a:pt x="80" y="304"/>
                    </a:lnTo>
                    <a:lnTo>
                      <a:pt x="74" y="304"/>
                    </a:lnTo>
                    <a:lnTo>
                      <a:pt x="70" y="304"/>
                    </a:lnTo>
                    <a:lnTo>
                      <a:pt x="64" y="303"/>
                    </a:lnTo>
                    <a:lnTo>
                      <a:pt x="59" y="302"/>
                    </a:lnTo>
                    <a:lnTo>
                      <a:pt x="56" y="301"/>
                    </a:lnTo>
                    <a:lnTo>
                      <a:pt x="53" y="299"/>
                    </a:lnTo>
                    <a:lnTo>
                      <a:pt x="46" y="295"/>
                    </a:lnTo>
                    <a:lnTo>
                      <a:pt x="39" y="288"/>
                    </a:lnTo>
                    <a:lnTo>
                      <a:pt x="34" y="280"/>
                    </a:lnTo>
                    <a:lnTo>
                      <a:pt x="30" y="270"/>
                    </a:lnTo>
                    <a:lnTo>
                      <a:pt x="24" y="240"/>
                    </a:lnTo>
                    <a:lnTo>
                      <a:pt x="25" y="204"/>
                    </a:lnTo>
                    <a:lnTo>
                      <a:pt x="33" y="167"/>
                    </a:lnTo>
                    <a:lnTo>
                      <a:pt x="48" y="129"/>
                    </a:lnTo>
                    <a:lnTo>
                      <a:pt x="59" y="105"/>
                    </a:lnTo>
                    <a:lnTo>
                      <a:pt x="66" y="84"/>
                    </a:lnTo>
                    <a:lnTo>
                      <a:pt x="72" y="66"/>
                    </a:lnTo>
                    <a:lnTo>
                      <a:pt x="74" y="50"/>
                    </a:lnTo>
                    <a:lnTo>
                      <a:pt x="74" y="36"/>
                    </a:lnTo>
                    <a:lnTo>
                      <a:pt x="74" y="24"/>
                    </a:lnTo>
                    <a:lnTo>
                      <a:pt x="73" y="14"/>
                    </a:lnTo>
                    <a:lnTo>
                      <a:pt x="71" y="6"/>
                    </a:lnTo>
                    <a:lnTo>
                      <a:pt x="70" y="0"/>
                    </a:lnTo>
                    <a:lnTo>
                      <a:pt x="47"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Freeform 20"/>
              <p:cNvSpPr>
                <a:spLocks/>
              </p:cNvSpPr>
              <p:nvPr/>
            </p:nvSpPr>
            <p:spPr bwMode="auto">
              <a:xfrm>
                <a:off x="3975100" y="5091113"/>
                <a:ext cx="88900" cy="112713"/>
              </a:xfrm>
              <a:custGeom>
                <a:avLst/>
                <a:gdLst>
                  <a:gd name="T0" fmla="*/ 96 w 112"/>
                  <a:gd name="T1" fmla="*/ 0 h 142"/>
                  <a:gd name="T2" fmla="*/ 0 w 112"/>
                  <a:gd name="T3" fmla="*/ 0 h 142"/>
                  <a:gd name="T4" fmla="*/ 0 w 112"/>
                  <a:gd name="T5" fmla="*/ 142 h 142"/>
                  <a:gd name="T6" fmla="*/ 112 w 112"/>
                  <a:gd name="T7" fmla="*/ 142 h 142"/>
                  <a:gd name="T8" fmla="*/ 112 w 112"/>
                  <a:gd name="T9" fmla="*/ 0 h 142"/>
                  <a:gd name="T10" fmla="*/ 96 w 112"/>
                  <a:gd name="T11" fmla="*/ 0 h 142"/>
                </a:gdLst>
                <a:ahLst/>
                <a:cxnLst>
                  <a:cxn ang="0">
                    <a:pos x="T0" y="T1"/>
                  </a:cxn>
                  <a:cxn ang="0">
                    <a:pos x="T2" y="T3"/>
                  </a:cxn>
                  <a:cxn ang="0">
                    <a:pos x="T4" y="T5"/>
                  </a:cxn>
                  <a:cxn ang="0">
                    <a:pos x="T6" y="T7"/>
                  </a:cxn>
                  <a:cxn ang="0">
                    <a:pos x="T8" y="T9"/>
                  </a:cxn>
                  <a:cxn ang="0">
                    <a:pos x="T10" y="T11"/>
                  </a:cxn>
                </a:cxnLst>
                <a:rect l="0" t="0" r="r" b="b"/>
                <a:pathLst>
                  <a:path w="112" h="142">
                    <a:moveTo>
                      <a:pt x="96" y="0"/>
                    </a:moveTo>
                    <a:lnTo>
                      <a:pt x="0" y="0"/>
                    </a:lnTo>
                    <a:lnTo>
                      <a:pt x="0" y="142"/>
                    </a:lnTo>
                    <a:lnTo>
                      <a:pt x="112" y="142"/>
                    </a:lnTo>
                    <a:lnTo>
                      <a:pt x="112" y="0"/>
                    </a:lnTo>
                    <a:lnTo>
                      <a:pt x="9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Freeform 21"/>
              <p:cNvSpPr>
                <a:spLocks/>
              </p:cNvSpPr>
              <p:nvPr/>
            </p:nvSpPr>
            <p:spPr bwMode="auto">
              <a:xfrm>
                <a:off x="4002088" y="5116513"/>
                <a:ext cx="36513" cy="61913"/>
              </a:xfrm>
              <a:custGeom>
                <a:avLst/>
                <a:gdLst>
                  <a:gd name="T0" fmla="*/ 47 w 47"/>
                  <a:gd name="T1" fmla="*/ 0 h 77"/>
                  <a:gd name="T2" fmla="*/ 47 w 47"/>
                  <a:gd name="T3" fmla="*/ 17 h 77"/>
                  <a:gd name="T4" fmla="*/ 47 w 47"/>
                  <a:gd name="T5" fmla="*/ 38 h 77"/>
                  <a:gd name="T6" fmla="*/ 47 w 47"/>
                  <a:gd name="T7" fmla="*/ 59 h 77"/>
                  <a:gd name="T8" fmla="*/ 47 w 47"/>
                  <a:gd name="T9" fmla="*/ 77 h 77"/>
                  <a:gd name="T10" fmla="*/ 42 w 47"/>
                  <a:gd name="T11" fmla="*/ 77 h 77"/>
                  <a:gd name="T12" fmla="*/ 36 w 47"/>
                  <a:gd name="T13" fmla="*/ 77 h 77"/>
                  <a:gd name="T14" fmla="*/ 30 w 47"/>
                  <a:gd name="T15" fmla="*/ 77 h 77"/>
                  <a:gd name="T16" fmla="*/ 24 w 47"/>
                  <a:gd name="T17" fmla="*/ 77 h 77"/>
                  <a:gd name="T18" fmla="*/ 17 w 47"/>
                  <a:gd name="T19" fmla="*/ 77 h 77"/>
                  <a:gd name="T20" fmla="*/ 12 w 47"/>
                  <a:gd name="T21" fmla="*/ 77 h 77"/>
                  <a:gd name="T22" fmla="*/ 6 w 47"/>
                  <a:gd name="T23" fmla="*/ 77 h 77"/>
                  <a:gd name="T24" fmla="*/ 0 w 47"/>
                  <a:gd name="T25" fmla="*/ 77 h 77"/>
                  <a:gd name="T26" fmla="*/ 0 w 47"/>
                  <a:gd name="T27" fmla="*/ 59 h 77"/>
                  <a:gd name="T28" fmla="*/ 0 w 47"/>
                  <a:gd name="T29" fmla="*/ 38 h 77"/>
                  <a:gd name="T30" fmla="*/ 0 w 47"/>
                  <a:gd name="T31" fmla="*/ 17 h 77"/>
                  <a:gd name="T32" fmla="*/ 0 w 47"/>
                  <a:gd name="T33" fmla="*/ 0 h 77"/>
                  <a:gd name="T34" fmla="*/ 6 w 47"/>
                  <a:gd name="T35" fmla="*/ 0 h 77"/>
                  <a:gd name="T36" fmla="*/ 12 w 47"/>
                  <a:gd name="T37" fmla="*/ 0 h 77"/>
                  <a:gd name="T38" fmla="*/ 17 w 47"/>
                  <a:gd name="T39" fmla="*/ 0 h 77"/>
                  <a:gd name="T40" fmla="*/ 24 w 47"/>
                  <a:gd name="T41" fmla="*/ 0 h 77"/>
                  <a:gd name="T42" fmla="*/ 30 w 47"/>
                  <a:gd name="T43" fmla="*/ 0 h 77"/>
                  <a:gd name="T44" fmla="*/ 36 w 47"/>
                  <a:gd name="T45" fmla="*/ 0 h 77"/>
                  <a:gd name="T46" fmla="*/ 42 w 47"/>
                  <a:gd name="T47" fmla="*/ 0 h 77"/>
                  <a:gd name="T48" fmla="*/ 47 w 47"/>
                  <a:gd name="T49"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7" h="77">
                    <a:moveTo>
                      <a:pt x="47" y="0"/>
                    </a:moveTo>
                    <a:lnTo>
                      <a:pt x="47" y="17"/>
                    </a:lnTo>
                    <a:lnTo>
                      <a:pt x="47" y="38"/>
                    </a:lnTo>
                    <a:lnTo>
                      <a:pt x="47" y="59"/>
                    </a:lnTo>
                    <a:lnTo>
                      <a:pt x="47" y="77"/>
                    </a:lnTo>
                    <a:lnTo>
                      <a:pt x="42" y="77"/>
                    </a:lnTo>
                    <a:lnTo>
                      <a:pt x="36" y="77"/>
                    </a:lnTo>
                    <a:lnTo>
                      <a:pt x="30" y="77"/>
                    </a:lnTo>
                    <a:lnTo>
                      <a:pt x="24" y="77"/>
                    </a:lnTo>
                    <a:lnTo>
                      <a:pt x="17" y="77"/>
                    </a:lnTo>
                    <a:lnTo>
                      <a:pt x="12" y="77"/>
                    </a:lnTo>
                    <a:lnTo>
                      <a:pt x="6" y="77"/>
                    </a:lnTo>
                    <a:lnTo>
                      <a:pt x="0" y="77"/>
                    </a:lnTo>
                    <a:lnTo>
                      <a:pt x="0" y="59"/>
                    </a:lnTo>
                    <a:lnTo>
                      <a:pt x="0" y="38"/>
                    </a:lnTo>
                    <a:lnTo>
                      <a:pt x="0" y="17"/>
                    </a:lnTo>
                    <a:lnTo>
                      <a:pt x="0" y="0"/>
                    </a:lnTo>
                    <a:lnTo>
                      <a:pt x="6" y="0"/>
                    </a:lnTo>
                    <a:lnTo>
                      <a:pt x="12" y="0"/>
                    </a:lnTo>
                    <a:lnTo>
                      <a:pt x="17" y="0"/>
                    </a:lnTo>
                    <a:lnTo>
                      <a:pt x="24" y="0"/>
                    </a:lnTo>
                    <a:lnTo>
                      <a:pt x="30" y="0"/>
                    </a:lnTo>
                    <a:lnTo>
                      <a:pt x="36" y="0"/>
                    </a:lnTo>
                    <a:lnTo>
                      <a:pt x="42" y="0"/>
                    </a:lnTo>
                    <a:lnTo>
                      <a:pt x="47" y="0"/>
                    </a:lnTo>
                    <a:close/>
                  </a:path>
                </a:pathLst>
              </a:custGeom>
              <a:solidFill>
                <a:srgbClr val="FF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6" name="Freeform 22"/>
              <p:cNvSpPr>
                <a:spLocks/>
              </p:cNvSpPr>
              <p:nvPr/>
            </p:nvSpPr>
            <p:spPr bwMode="auto">
              <a:xfrm>
                <a:off x="3971925" y="4995863"/>
                <a:ext cx="80963" cy="107950"/>
              </a:xfrm>
              <a:custGeom>
                <a:avLst/>
                <a:gdLst>
                  <a:gd name="T0" fmla="*/ 0 w 103"/>
                  <a:gd name="T1" fmla="*/ 2 h 136"/>
                  <a:gd name="T2" fmla="*/ 8 w 103"/>
                  <a:gd name="T3" fmla="*/ 34 h 136"/>
                  <a:gd name="T4" fmla="*/ 9 w 103"/>
                  <a:gd name="T5" fmla="*/ 34 h 136"/>
                  <a:gd name="T6" fmla="*/ 13 w 103"/>
                  <a:gd name="T7" fmla="*/ 33 h 136"/>
                  <a:gd name="T8" fmla="*/ 16 w 103"/>
                  <a:gd name="T9" fmla="*/ 33 h 136"/>
                  <a:gd name="T10" fmla="*/ 22 w 103"/>
                  <a:gd name="T11" fmla="*/ 33 h 136"/>
                  <a:gd name="T12" fmla="*/ 28 w 103"/>
                  <a:gd name="T13" fmla="*/ 33 h 136"/>
                  <a:gd name="T14" fmla="*/ 34 w 103"/>
                  <a:gd name="T15" fmla="*/ 35 h 136"/>
                  <a:gd name="T16" fmla="*/ 40 w 103"/>
                  <a:gd name="T17" fmla="*/ 38 h 136"/>
                  <a:gd name="T18" fmla="*/ 46 w 103"/>
                  <a:gd name="T19" fmla="*/ 43 h 136"/>
                  <a:gd name="T20" fmla="*/ 58 w 103"/>
                  <a:gd name="T21" fmla="*/ 57 h 136"/>
                  <a:gd name="T22" fmla="*/ 66 w 103"/>
                  <a:gd name="T23" fmla="*/ 78 h 136"/>
                  <a:gd name="T24" fmla="*/ 69 w 103"/>
                  <a:gd name="T25" fmla="*/ 103 h 136"/>
                  <a:gd name="T26" fmla="*/ 69 w 103"/>
                  <a:gd name="T27" fmla="*/ 134 h 136"/>
                  <a:gd name="T28" fmla="*/ 102 w 103"/>
                  <a:gd name="T29" fmla="*/ 136 h 136"/>
                  <a:gd name="T30" fmla="*/ 103 w 103"/>
                  <a:gd name="T31" fmla="*/ 116 h 136"/>
                  <a:gd name="T32" fmla="*/ 102 w 103"/>
                  <a:gd name="T33" fmla="*/ 97 h 136"/>
                  <a:gd name="T34" fmla="*/ 99 w 103"/>
                  <a:gd name="T35" fmla="*/ 80 h 136"/>
                  <a:gd name="T36" fmla="*/ 96 w 103"/>
                  <a:gd name="T37" fmla="*/ 65 h 136"/>
                  <a:gd name="T38" fmla="*/ 90 w 103"/>
                  <a:gd name="T39" fmla="*/ 50 h 136"/>
                  <a:gd name="T40" fmla="*/ 84 w 103"/>
                  <a:gd name="T41" fmla="*/ 38 h 136"/>
                  <a:gd name="T42" fmla="*/ 76 w 103"/>
                  <a:gd name="T43" fmla="*/ 27 h 136"/>
                  <a:gd name="T44" fmla="*/ 67 w 103"/>
                  <a:gd name="T45" fmla="*/ 18 h 136"/>
                  <a:gd name="T46" fmla="*/ 55 w 103"/>
                  <a:gd name="T47" fmla="*/ 10 h 136"/>
                  <a:gd name="T48" fmla="*/ 45 w 103"/>
                  <a:gd name="T49" fmla="*/ 5 h 136"/>
                  <a:gd name="T50" fmla="*/ 34 w 103"/>
                  <a:gd name="T51" fmla="*/ 2 h 136"/>
                  <a:gd name="T52" fmla="*/ 23 w 103"/>
                  <a:gd name="T53" fmla="*/ 0 h 136"/>
                  <a:gd name="T54" fmla="*/ 15 w 103"/>
                  <a:gd name="T55" fmla="*/ 0 h 136"/>
                  <a:gd name="T56" fmla="*/ 7 w 103"/>
                  <a:gd name="T57" fmla="*/ 0 h 136"/>
                  <a:gd name="T58" fmla="*/ 2 w 103"/>
                  <a:gd name="T59" fmla="*/ 2 h 136"/>
                  <a:gd name="T60" fmla="*/ 0 w 103"/>
                  <a:gd name="T61" fmla="*/ 2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3" h="136">
                    <a:moveTo>
                      <a:pt x="0" y="2"/>
                    </a:moveTo>
                    <a:lnTo>
                      <a:pt x="8" y="34"/>
                    </a:lnTo>
                    <a:lnTo>
                      <a:pt x="9" y="34"/>
                    </a:lnTo>
                    <a:lnTo>
                      <a:pt x="13" y="33"/>
                    </a:lnTo>
                    <a:lnTo>
                      <a:pt x="16" y="33"/>
                    </a:lnTo>
                    <a:lnTo>
                      <a:pt x="22" y="33"/>
                    </a:lnTo>
                    <a:lnTo>
                      <a:pt x="28" y="33"/>
                    </a:lnTo>
                    <a:lnTo>
                      <a:pt x="34" y="35"/>
                    </a:lnTo>
                    <a:lnTo>
                      <a:pt x="40" y="38"/>
                    </a:lnTo>
                    <a:lnTo>
                      <a:pt x="46" y="43"/>
                    </a:lnTo>
                    <a:lnTo>
                      <a:pt x="58" y="57"/>
                    </a:lnTo>
                    <a:lnTo>
                      <a:pt x="66" y="78"/>
                    </a:lnTo>
                    <a:lnTo>
                      <a:pt x="69" y="103"/>
                    </a:lnTo>
                    <a:lnTo>
                      <a:pt x="69" y="134"/>
                    </a:lnTo>
                    <a:lnTo>
                      <a:pt x="102" y="136"/>
                    </a:lnTo>
                    <a:lnTo>
                      <a:pt x="103" y="116"/>
                    </a:lnTo>
                    <a:lnTo>
                      <a:pt x="102" y="97"/>
                    </a:lnTo>
                    <a:lnTo>
                      <a:pt x="99" y="80"/>
                    </a:lnTo>
                    <a:lnTo>
                      <a:pt x="96" y="65"/>
                    </a:lnTo>
                    <a:lnTo>
                      <a:pt x="90" y="50"/>
                    </a:lnTo>
                    <a:lnTo>
                      <a:pt x="84" y="38"/>
                    </a:lnTo>
                    <a:lnTo>
                      <a:pt x="76" y="27"/>
                    </a:lnTo>
                    <a:lnTo>
                      <a:pt x="67" y="18"/>
                    </a:lnTo>
                    <a:lnTo>
                      <a:pt x="55" y="10"/>
                    </a:lnTo>
                    <a:lnTo>
                      <a:pt x="45" y="5"/>
                    </a:lnTo>
                    <a:lnTo>
                      <a:pt x="34" y="2"/>
                    </a:lnTo>
                    <a:lnTo>
                      <a:pt x="23" y="0"/>
                    </a:lnTo>
                    <a:lnTo>
                      <a:pt x="15" y="0"/>
                    </a:lnTo>
                    <a:lnTo>
                      <a:pt x="7" y="0"/>
                    </a:lnTo>
                    <a:lnTo>
                      <a:pt x="2" y="2"/>
                    </a:lnTo>
                    <a:lnTo>
                      <a:pt x="0"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87" name="Grupo 86"/>
            <p:cNvGrpSpPr/>
            <p:nvPr/>
          </p:nvGrpSpPr>
          <p:grpSpPr>
            <a:xfrm>
              <a:off x="72403" y="1934316"/>
              <a:ext cx="476755" cy="845176"/>
              <a:chOff x="4499992" y="5387405"/>
              <a:chExt cx="201613" cy="457200"/>
            </a:xfrm>
          </p:grpSpPr>
          <p:sp>
            <p:nvSpPr>
              <p:cNvPr id="88" name="Freeform 19"/>
              <p:cNvSpPr>
                <a:spLocks/>
              </p:cNvSpPr>
              <p:nvPr/>
            </p:nvSpPr>
            <p:spPr bwMode="auto">
              <a:xfrm>
                <a:off x="4499992" y="5584255"/>
                <a:ext cx="201613" cy="260350"/>
              </a:xfrm>
              <a:custGeom>
                <a:avLst/>
                <a:gdLst>
                  <a:gd name="T0" fmla="*/ 48 w 253"/>
                  <a:gd name="T1" fmla="*/ 11 h 328"/>
                  <a:gd name="T2" fmla="*/ 50 w 253"/>
                  <a:gd name="T3" fmla="*/ 49 h 328"/>
                  <a:gd name="T4" fmla="*/ 27 w 253"/>
                  <a:gd name="T5" fmla="*/ 119 h 328"/>
                  <a:gd name="T6" fmla="*/ 10 w 253"/>
                  <a:gd name="T7" fmla="*/ 161 h 328"/>
                  <a:gd name="T8" fmla="*/ 1 w 253"/>
                  <a:gd name="T9" fmla="*/ 203 h 328"/>
                  <a:gd name="T10" fmla="*/ 0 w 253"/>
                  <a:gd name="T11" fmla="*/ 242 h 328"/>
                  <a:gd name="T12" fmla="*/ 6 w 253"/>
                  <a:gd name="T13" fmla="*/ 278 h 328"/>
                  <a:gd name="T14" fmla="*/ 12 w 253"/>
                  <a:gd name="T15" fmla="*/ 293 h 328"/>
                  <a:gd name="T16" fmla="*/ 21 w 253"/>
                  <a:gd name="T17" fmla="*/ 304 h 328"/>
                  <a:gd name="T18" fmla="*/ 31 w 253"/>
                  <a:gd name="T19" fmla="*/ 314 h 328"/>
                  <a:gd name="T20" fmla="*/ 42 w 253"/>
                  <a:gd name="T21" fmla="*/ 321 h 328"/>
                  <a:gd name="T22" fmla="*/ 58 w 253"/>
                  <a:gd name="T23" fmla="*/ 327 h 328"/>
                  <a:gd name="T24" fmla="*/ 74 w 253"/>
                  <a:gd name="T25" fmla="*/ 328 h 328"/>
                  <a:gd name="T26" fmla="*/ 89 w 253"/>
                  <a:gd name="T27" fmla="*/ 327 h 328"/>
                  <a:gd name="T28" fmla="*/ 103 w 253"/>
                  <a:gd name="T29" fmla="*/ 323 h 328"/>
                  <a:gd name="T30" fmla="*/ 119 w 253"/>
                  <a:gd name="T31" fmla="*/ 311 h 328"/>
                  <a:gd name="T32" fmla="*/ 132 w 253"/>
                  <a:gd name="T33" fmla="*/ 296 h 328"/>
                  <a:gd name="T34" fmla="*/ 143 w 253"/>
                  <a:gd name="T35" fmla="*/ 275 h 328"/>
                  <a:gd name="T36" fmla="*/ 149 w 253"/>
                  <a:gd name="T37" fmla="*/ 250 h 328"/>
                  <a:gd name="T38" fmla="*/ 162 w 253"/>
                  <a:gd name="T39" fmla="*/ 217 h 328"/>
                  <a:gd name="T40" fmla="*/ 181 w 253"/>
                  <a:gd name="T41" fmla="*/ 200 h 328"/>
                  <a:gd name="T42" fmla="*/ 200 w 253"/>
                  <a:gd name="T43" fmla="*/ 199 h 328"/>
                  <a:gd name="T44" fmla="*/ 220 w 253"/>
                  <a:gd name="T45" fmla="*/ 204 h 328"/>
                  <a:gd name="T46" fmla="*/ 234 w 253"/>
                  <a:gd name="T47" fmla="*/ 211 h 328"/>
                  <a:gd name="T48" fmla="*/ 239 w 253"/>
                  <a:gd name="T49" fmla="*/ 215 h 328"/>
                  <a:gd name="T50" fmla="*/ 251 w 253"/>
                  <a:gd name="T51" fmla="*/ 195 h 328"/>
                  <a:gd name="T52" fmla="*/ 237 w 253"/>
                  <a:gd name="T53" fmla="*/ 186 h 328"/>
                  <a:gd name="T54" fmla="*/ 214 w 253"/>
                  <a:gd name="T55" fmla="*/ 177 h 328"/>
                  <a:gd name="T56" fmla="*/ 185 w 253"/>
                  <a:gd name="T57" fmla="*/ 175 h 328"/>
                  <a:gd name="T58" fmla="*/ 163 w 253"/>
                  <a:gd name="T59" fmla="*/ 182 h 328"/>
                  <a:gd name="T60" fmla="*/ 148 w 253"/>
                  <a:gd name="T61" fmla="*/ 194 h 328"/>
                  <a:gd name="T62" fmla="*/ 138 w 253"/>
                  <a:gd name="T63" fmla="*/ 211 h 328"/>
                  <a:gd name="T64" fmla="*/ 130 w 253"/>
                  <a:gd name="T65" fmla="*/ 233 h 328"/>
                  <a:gd name="T66" fmla="*/ 121 w 253"/>
                  <a:gd name="T67" fmla="*/ 265 h 328"/>
                  <a:gd name="T68" fmla="*/ 104 w 253"/>
                  <a:gd name="T69" fmla="*/ 293 h 328"/>
                  <a:gd name="T70" fmla="*/ 87 w 253"/>
                  <a:gd name="T71" fmla="*/ 303 h 328"/>
                  <a:gd name="T72" fmla="*/ 74 w 253"/>
                  <a:gd name="T73" fmla="*/ 304 h 328"/>
                  <a:gd name="T74" fmla="*/ 64 w 253"/>
                  <a:gd name="T75" fmla="*/ 303 h 328"/>
                  <a:gd name="T76" fmla="*/ 56 w 253"/>
                  <a:gd name="T77" fmla="*/ 301 h 328"/>
                  <a:gd name="T78" fmla="*/ 46 w 253"/>
                  <a:gd name="T79" fmla="*/ 295 h 328"/>
                  <a:gd name="T80" fmla="*/ 34 w 253"/>
                  <a:gd name="T81" fmla="*/ 280 h 328"/>
                  <a:gd name="T82" fmla="*/ 24 w 253"/>
                  <a:gd name="T83" fmla="*/ 240 h 328"/>
                  <a:gd name="T84" fmla="*/ 33 w 253"/>
                  <a:gd name="T85" fmla="*/ 167 h 328"/>
                  <a:gd name="T86" fmla="*/ 59 w 253"/>
                  <a:gd name="T87" fmla="*/ 105 h 328"/>
                  <a:gd name="T88" fmla="*/ 72 w 253"/>
                  <a:gd name="T89" fmla="*/ 66 h 328"/>
                  <a:gd name="T90" fmla="*/ 74 w 253"/>
                  <a:gd name="T91" fmla="*/ 36 h 328"/>
                  <a:gd name="T92" fmla="*/ 73 w 253"/>
                  <a:gd name="T93" fmla="*/ 14 h 328"/>
                  <a:gd name="T94" fmla="*/ 70 w 253"/>
                  <a:gd name="T95" fmla="*/ 0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53" h="328">
                    <a:moveTo>
                      <a:pt x="47" y="5"/>
                    </a:moveTo>
                    <a:lnTo>
                      <a:pt x="48" y="11"/>
                    </a:lnTo>
                    <a:lnTo>
                      <a:pt x="50" y="27"/>
                    </a:lnTo>
                    <a:lnTo>
                      <a:pt x="50" y="49"/>
                    </a:lnTo>
                    <a:lnTo>
                      <a:pt x="43" y="78"/>
                    </a:lnTo>
                    <a:lnTo>
                      <a:pt x="27" y="119"/>
                    </a:lnTo>
                    <a:lnTo>
                      <a:pt x="18" y="139"/>
                    </a:lnTo>
                    <a:lnTo>
                      <a:pt x="10" y="161"/>
                    </a:lnTo>
                    <a:lnTo>
                      <a:pt x="4" y="182"/>
                    </a:lnTo>
                    <a:lnTo>
                      <a:pt x="1" y="203"/>
                    </a:lnTo>
                    <a:lnTo>
                      <a:pt x="0" y="223"/>
                    </a:lnTo>
                    <a:lnTo>
                      <a:pt x="0" y="242"/>
                    </a:lnTo>
                    <a:lnTo>
                      <a:pt x="2" y="260"/>
                    </a:lnTo>
                    <a:lnTo>
                      <a:pt x="6" y="278"/>
                    </a:lnTo>
                    <a:lnTo>
                      <a:pt x="9" y="286"/>
                    </a:lnTo>
                    <a:lnTo>
                      <a:pt x="12" y="293"/>
                    </a:lnTo>
                    <a:lnTo>
                      <a:pt x="17" y="298"/>
                    </a:lnTo>
                    <a:lnTo>
                      <a:pt x="21" y="304"/>
                    </a:lnTo>
                    <a:lnTo>
                      <a:pt x="26" y="310"/>
                    </a:lnTo>
                    <a:lnTo>
                      <a:pt x="31" y="314"/>
                    </a:lnTo>
                    <a:lnTo>
                      <a:pt x="36" y="318"/>
                    </a:lnTo>
                    <a:lnTo>
                      <a:pt x="42" y="321"/>
                    </a:lnTo>
                    <a:lnTo>
                      <a:pt x="50" y="325"/>
                    </a:lnTo>
                    <a:lnTo>
                      <a:pt x="58" y="327"/>
                    </a:lnTo>
                    <a:lnTo>
                      <a:pt x="66" y="328"/>
                    </a:lnTo>
                    <a:lnTo>
                      <a:pt x="74" y="328"/>
                    </a:lnTo>
                    <a:lnTo>
                      <a:pt x="81" y="328"/>
                    </a:lnTo>
                    <a:lnTo>
                      <a:pt x="89" y="327"/>
                    </a:lnTo>
                    <a:lnTo>
                      <a:pt x="96" y="325"/>
                    </a:lnTo>
                    <a:lnTo>
                      <a:pt x="103" y="323"/>
                    </a:lnTo>
                    <a:lnTo>
                      <a:pt x="111" y="318"/>
                    </a:lnTo>
                    <a:lnTo>
                      <a:pt x="119" y="311"/>
                    </a:lnTo>
                    <a:lnTo>
                      <a:pt x="126" y="304"/>
                    </a:lnTo>
                    <a:lnTo>
                      <a:pt x="132" y="296"/>
                    </a:lnTo>
                    <a:lnTo>
                      <a:pt x="138" y="286"/>
                    </a:lnTo>
                    <a:lnTo>
                      <a:pt x="143" y="275"/>
                    </a:lnTo>
                    <a:lnTo>
                      <a:pt x="146" y="263"/>
                    </a:lnTo>
                    <a:lnTo>
                      <a:pt x="149" y="250"/>
                    </a:lnTo>
                    <a:lnTo>
                      <a:pt x="155" y="232"/>
                    </a:lnTo>
                    <a:lnTo>
                      <a:pt x="162" y="217"/>
                    </a:lnTo>
                    <a:lnTo>
                      <a:pt x="170" y="206"/>
                    </a:lnTo>
                    <a:lnTo>
                      <a:pt x="181" y="200"/>
                    </a:lnTo>
                    <a:lnTo>
                      <a:pt x="191" y="198"/>
                    </a:lnTo>
                    <a:lnTo>
                      <a:pt x="200" y="199"/>
                    </a:lnTo>
                    <a:lnTo>
                      <a:pt x="211" y="200"/>
                    </a:lnTo>
                    <a:lnTo>
                      <a:pt x="220" y="204"/>
                    </a:lnTo>
                    <a:lnTo>
                      <a:pt x="228" y="207"/>
                    </a:lnTo>
                    <a:lnTo>
                      <a:pt x="234" y="211"/>
                    </a:lnTo>
                    <a:lnTo>
                      <a:pt x="238" y="214"/>
                    </a:lnTo>
                    <a:lnTo>
                      <a:pt x="239" y="215"/>
                    </a:lnTo>
                    <a:lnTo>
                      <a:pt x="253" y="196"/>
                    </a:lnTo>
                    <a:lnTo>
                      <a:pt x="251" y="195"/>
                    </a:lnTo>
                    <a:lnTo>
                      <a:pt x="245" y="190"/>
                    </a:lnTo>
                    <a:lnTo>
                      <a:pt x="237" y="186"/>
                    </a:lnTo>
                    <a:lnTo>
                      <a:pt x="227" y="181"/>
                    </a:lnTo>
                    <a:lnTo>
                      <a:pt x="214" y="177"/>
                    </a:lnTo>
                    <a:lnTo>
                      <a:pt x="200" y="175"/>
                    </a:lnTo>
                    <a:lnTo>
                      <a:pt x="185" y="175"/>
                    </a:lnTo>
                    <a:lnTo>
                      <a:pt x="171" y="179"/>
                    </a:lnTo>
                    <a:lnTo>
                      <a:pt x="163" y="182"/>
                    </a:lnTo>
                    <a:lnTo>
                      <a:pt x="155" y="188"/>
                    </a:lnTo>
                    <a:lnTo>
                      <a:pt x="148" y="194"/>
                    </a:lnTo>
                    <a:lnTo>
                      <a:pt x="143" y="202"/>
                    </a:lnTo>
                    <a:lnTo>
                      <a:pt x="138" y="211"/>
                    </a:lnTo>
                    <a:lnTo>
                      <a:pt x="133" y="221"/>
                    </a:lnTo>
                    <a:lnTo>
                      <a:pt x="130" y="233"/>
                    </a:lnTo>
                    <a:lnTo>
                      <a:pt x="126" y="245"/>
                    </a:lnTo>
                    <a:lnTo>
                      <a:pt x="121" y="265"/>
                    </a:lnTo>
                    <a:lnTo>
                      <a:pt x="114" y="281"/>
                    </a:lnTo>
                    <a:lnTo>
                      <a:pt x="104" y="293"/>
                    </a:lnTo>
                    <a:lnTo>
                      <a:pt x="93" y="301"/>
                    </a:lnTo>
                    <a:lnTo>
                      <a:pt x="87" y="303"/>
                    </a:lnTo>
                    <a:lnTo>
                      <a:pt x="80" y="304"/>
                    </a:lnTo>
                    <a:lnTo>
                      <a:pt x="74" y="304"/>
                    </a:lnTo>
                    <a:lnTo>
                      <a:pt x="70" y="304"/>
                    </a:lnTo>
                    <a:lnTo>
                      <a:pt x="64" y="303"/>
                    </a:lnTo>
                    <a:lnTo>
                      <a:pt x="59" y="302"/>
                    </a:lnTo>
                    <a:lnTo>
                      <a:pt x="56" y="301"/>
                    </a:lnTo>
                    <a:lnTo>
                      <a:pt x="53" y="299"/>
                    </a:lnTo>
                    <a:lnTo>
                      <a:pt x="46" y="295"/>
                    </a:lnTo>
                    <a:lnTo>
                      <a:pt x="39" y="288"/>
                    </a:lnTo>
                    <a:lnTo>
                      <a:pt x="34" y="280"/>
                    </a:lnTo>
                    <a:lnTo>
                      <a:pt x="30" y="270"/>
                    </a:lnTo>
                    <a:lnTo>
                      <a:pt x="24" y="240"/>
                    </a:lnTo>
                    <a:lnTo>
                      <a:pt x="25" y="204"/>
                    </a:lnTo>
                    <a:lnTo>
                      <a:pt x="33" y="167"/>
                    </a:lnTo>
                    <a:lnTo>
                      <a:pt x="48" y="129"/>
                    </a:lnTo>
                    <a:lnTo>
                      <a:pt x="59" y="105"/>
                    </a:lnTo>
                    <a:lnTo>
                      <a:pt x="66" y="84"/>
                    </a:lnTo>
                    <a:lnTo>
                      <a:pt x="72" y="66"/>
                    </a:lnTo>
                    <a:lnTo>
                      <a:pt x="74" y="50"/>
                    </a:lnTo>
                    <a:lnTo>
                      <a:pt x="74" y="36"/>
                    </a:lnTo>
                    <a:lnTo>
                      <a:pt x="74" y="24"/>
                    </a:lnTo>
                    <a:lnTo>
                      <a:pt x="73" y="14"/>
                    </a:lnTo>
                    <a:lnTo>
                      <a:pt x="71" y="6"/>
                    </a:lnTo>
                    <a:lnTo>
                      <a:pt x="70" y="0"/>
                    </a:lnTo>
                    <a:lnTo>
                      <a:pt x="47"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Freeform 20"/>
              <p:cNvSpPr>
                <a:spLocks/>
              </p:cNvSpPr>
              <p:nvPr/>
            </p:nvSpPr>
            <p:spPr bwMode="auto">
              <a:xfrm>
                <a:off x="4507929" y="5482655"/>
                <a:ext cx="88900" cy="112713"/>
              </a:xfrm>
              <a:custGeom>
                <a:avLst/>
                <a:gdLst>
                  <a:gd name="T0" fmla="*/ 96 w 112"/>
                  <a:gd name="T1" fmla="*/ 0 h 142"/>
                  <a:gd name="T2" fmla="*/ 0 w 112"/>
                  <a:gd name="T3" fmla="*/ 0 h 142"/>
                  <a:gd name="T4" fmla="*/ 0 w 112"/>
                  <a:gd name="T5" fmla="*/ 142 h 142"/>
                  <a:gd name="T6" fmla="*/ 112 w 112"/>
                  <a:gd name="T7" fmla="*/ 142 h 142"/>
                  <a:gd name="T8" fmla="*/ 112 w 112"/>
                  <a:gd name="T9" fmla="*/ 0 h 142"/>
                  <a:gd name="T10" fmla="*/ 96 w 112"/>
                  <a:gd name="T11" fmla="*/ 0 h 142"/>
                </a:gdLst>
                <a:ahLst/>
                <a:cxnLst>
                  <a:cxn ang="0">
                    <a:pos x="T0" y="T1"/>
                  </a:cxn>
                  <a:cxn ang="0">
                    <a:pos x="T2" y="T3"/>
                  </a:cxn>
                  <a:cxn ang="0">
                    <a:pos x="T4" y="T5"/>
                  </a:cxn>
                  <a:cxn ang="0">
                    <a:pos x="T6" y="T7"/>
                  </a:cxn>
                  <a:cxn ang="0">
                    <a:pos x="T8" y="T9"/>
                  </a:cxn>
                  <a:cxn ang="0">
                    <a:pos x="T10" y="T11"/>
                  </a:cxn>
                </a:cxnLst>
                <a:rect l="0" t="0" r="r" b="b"/>
                <a:pathLst>
                  <a:path w="112" h="142">
                    <a:moveTo>
                      <a:pt x="96" y="0"/>
                    </a:moveTo>
                    <a:lnTo>
                      <a:pt x="0" y="0"/>
                    </a:lnTo>
                    <a:lnTo>
                      <a:pt x="0" y="142"/>
                    </a:lnTo>
                    <a:lnTo>
                      <a:pt x="112" y="142"/>
                    </a:lnTo>
                    <a:lnTo>
                      <a:pt x="112" y="0"/>
                    </a:lnTo>
                    <a:lnTo>
                      <a:pt x="9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Freeform 21"/>
              <p:cNvSpPr>
                <a:spLocks/>
              </p:cNvSpPr>
              <p:nvPr/>
            </p:nvSpPr>
            <p:spPr bwMode="auto">
              <a:xfrm>
                <a:off x="4534917" y="5508055"/>
                <a:ext cx="36513" cy="61913"/>
              </a:xfrm>
              <a:custGeom>
                <a:avLst/>
                <a:gdLst>
                  <a:gd name="T0" fmla="*/ 47 w 47"/>
                  <a:gd name="T1" fmla="*/ 0 h 77"/>
                  <a:gd name="T2" fmla="*/ 47 w 47"/>
                  <a:gd name="T3" fmla="*/ 17 h 77"/>
                  <a:gd name="T4" fmla="*/ 47 w 47"/>
                  <a:gd name="T5" fmla="*/ 38 h 77"/>
                  <a:gd name="T6" fmla="*/ 47 w 47"/>
                  <a:gd name="T7" fmla="*/ 59 h 77"/>
                  <a:gd name="T8" fmla="*/ 47 w 47"/>
                  <a:gd name="T9" fmla="*/ 77 h 77"/>
                  <a:gd name="T10" fmla="*/ 42 w 47"/>
                  <a:gd name="T11" fmla="*/ 77 h 77"/>
                  <a:gd name="T12" fmla="*/ 36 w 47"/>
                  <a:gd name="T13" fmla="*/ 77 h 77"/>
                  <a:gd name="T14" fmla="*/ 30 w 47"/>
                  <a:gd name="T15" fmla="*/ 77 h 77"/>
                  <a:gd name="T16" fmla="*/ 24 w 47"/>
                  <a:gd name="T17" fmla="*/ 77 h 77"/>
                  <a:gd name="T18" fmla="*/ 17 w 47"/>
                  <a:gd name="T19" fmla="*/ 77 h 77"/>
                  <a:gd name="T20" fmla="*/ 12 w 47"/>
                  <a:gd name="T21" fmla="*/ 77 h 77"/>
                  <a:gd name="T22" fmla="*/ 6 w 47"/>
                  <a:gd name="T23" fmla="*/ 77 h 77"/>
                  <a:gd name="T24" fmla="*/ 0 w 47"/>
                  <a:gd name="T25" fmla="*/ 77 h 77"/>
                  <a:gd name="T26" fmla="*/ 0 w 47"/>
                  <a:gd name="T27" fmla="*/ 59 h 77"/>
                  <a:gd name="T28" fmla="*/ 0 w 47"/>
                  <a:gd name="T29" fmla="*/ 38 h 77"/>
                  <a:gd name="T30" fmla="*/ 0 w 47"/>
                  <a:gd name="T31" fmla="*/ 17 h 77"/>
                  <a:gd name="T32" fmla="*/ 0 w 47"/>
                  <a:gd name="T33" fmla="*/ 0 h 77"/>
                  <a:gd name="T34" fmla="*/ 6 w 47"/>
                  <a:gd name="T35" fmla="*/ 0 h 77"/>
                  <a:gd name="T36" fmla="*/ 12 w 47"/>
                  <a:gd name="T37" fmla="*/ 0 h 77"/>
                  <a:gd name="T38" fmla="*/ 17 w 47"/>
                  <a:gd name="T39" fmla="*/ 0 h 77"/>
                  <a:gd name="T40" fmla="*/ 24 w 47"/>
                  <a:gd name="T41" fmla="*/ 0 h 77"/>
                  <a:gd name="T42" fmla="*/ 30 w 47"/>
                  <a:gd name="T43" fmla="*/ 0 h 77"/>
                  <a:gd name="T44" fmla="*/ 36 w 47"/>
                  <a:gd name="T45" fmla="*/ 0 h 77"/>
                  <a:gd name="T46" fmla="*/ 42 w 47"/>
                  <a:gd name="T47" fmla="*/ 0 h 77"/>
                  <a:gd name="T48" fmla="*/ 47 w 47"/>
                  <a:gd name="T49"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7" h="77">
                    <a:moveTo>
                      <a:pt x="47" y="0"/>
                    </a:moveTo>
                    <a:lnTo>
                      <a:pt x="47" y="17"/>
                    </a:lnTo>
                    <a:lnTo>
                      <a:pt x="47" y="38"/>
                    </a:lnTo>
                    <a:lnTo>
                      <a:pt x="47" y="59"/>
                    </a:lnTo>
                    <a:lnTo>
                      <a:pt x="47" y="77"/>
                    </a:lnTo>
                    <a:lnTo>
                      <a:pt x="42" y="77"/>
                    </a:lnTo>
                    <a:lnTo>
                      <a:pt x="36" y="77"/>
                    </a:lnTo>
                    <a:lnTo>
                      <a:pt x="30" y="77"/>
                    </a:lnTo>
                    <a:lnTo>
                      <a:pt x="24" y="77"/>
                    </a:lnTo>
                    <a:lnTo>
                      <a:pt x="17" y="77"/>
                    </a:lnTo>
                    <a:lnTo>
                      <a:pt x="12" y="77"/>
                    </a:lnTo>
                    <a:lnTo>
                      <a:pt x="6" y="77"/>
                    </a:lnTo>
                    <a:lnTo>
                      <a:pt x="0" y="77"/>
                    </a:lnTo>
                    <a:lnTo>
                      <a:pt x="0" y="59"/>
                    </a:lnTo>
                    <a:lnTo>
                      <a:pt x="0" y="38"/>
                    </a:lnTo>
                    <a:lnTo>
                      <a:pt x="0" y="17"/>
                    </a:lnTo>
                    <a:lnTo>
                      <a:pt x="0" y="0"/>
                    </a:lnTo>
                    <a:lnTo>
                      <a:pt x="6" y="0"/>
                    </a:lnTo>
                    <a:lnTo>
                      <a:pt x="12" y="0"/>
                    </a:lnTo>
                    <a:lnTo>
                      <a:pt x="17" y="0"/>
                    </a:lnTo>
                    <a:lnTo>
                      <a:pt x="24" y="0"/>
                    </a:lnTo>
                    <a:lnTo>
                      <a:pt x="30" y="0"/>
                    </a:lnTo>
                    <a:lnTo>
                      <a:pt x="36" y="0"/>
                    </a:lnTo>
                    <a:lnTo>
                      <a:pt x="42" y="0"/>
                    </a:lnTo>
                    <a:lnTo>
                      <a:pt x="47" y="0"/>
                    </a:lnTo>
                    <a:close/>
                  </a:path>
                </a:pathLst>
              </a:custGeom>
              <a:solidFill>
                <a:srgbClr val="002060"/>
              </a:solidFill>
              <a:ln>
                <a:noFill/>
              </a:ln>
            </p:spPr>
            <p:txBody>
              <a:bodyPr vert="horz" wrap="square" lIns="91440" tIns="45720" rIns="91440" bIns="45720" numCol="1" anchor="t" anchorCtr="0" compatLnSpc="1">
                <a:prstTxWarp prst="textNoShape">
                  <a:avLst/>
                </a:prstTxWarp>
              </a:bodyPr>
              <a:lstStyle/>
              <a:p>
                <a:endParaRPr lang="en-US"/>
              </a:p>
            </p:txBody>
          </p:sp>
          <p:sp>
            <p:nvSpPr>
              <p:cNvPr id="91" name="Freeform 22"/>
              <p:cNvSpPr>
                <a:spLocks/>
              </p:cNvSpPr>
              <p:nvPr/>
            </p:nvSpPr>
            <p:spPr bwMode="auto">
              <a:xfrm>
                <a:off x="4504754" y="5387405"/>
                <a:ext cx="80963" cy="107950"/>
              </a:xfrm>
              <a:custGeom>
                <a:avLst/>
                <a:gdLst>
                  <a:gd name="T0" fmla="*/ 0 w 103"/>
                  <a:gd name="T1" fmla="*/ 2 h 136"/>
                  <a:gd name="T2" fmla="*/ 8 w 103"/>
                  <a:gd name="T3" fmla="*/ 34 h 136"/>
                  <a:gd name="T4" fmla="*/ 9 w 103"/>
                  <a:gd name="T5" fmla="*/ 34 h 136"/>
                  <a:gd name="T6" fmla="*/ 13 w 103"/>
                  <a:gd name="T7" fmla="*/ 33 h 136"/>
                  <a:gd name="T8" fmla="*/ 16 w 103"/>
                  <a:gd name="T9" fmla="*/ 33 h 136"/>
                  <a:gd name="T10" fmla="*/ 22 w 103"/>
                  <a:gd name="T11" fmla="*/ 33 h 136"/>
                  <a:gd name="T12" fmla="*/ 28 w 103"/>
                  <a:gd name="T13" fmla="*/ 33 h 136"/>
                  <a:gd name="T14" fmla="*/ 34 w 103"/>
                  <a:gd name="T15" fmla="*/ 35 h 136"/>
                  <a:gd name="T16" fmla="*/ 40 w 103"/>
                  <a:gd name="T17" fmla="*/ 38 h 136"/>
                  <a:gd name="T18" fmla="*/ 46 w 103"/>
                  <a:gd name="T19" fmla="*/ 43 h 136"/>
                  <a:gd name="T20" fmla="*/ 58 w 103"/>
                  <a:gd name="T21" fmla="*/ 57 h 136"/>
                  <a:gd name="T22" fmla="*/ 66 w 103"/>
                  <a:gd name="T23" fmla="*/ 78 h 136"/>
                  <a:gd name="T24" fmla="*/ 69 w 103"/>
                  <a:gd name="T25" fmla="*/ 103 h 136"/>
                  <a:gd name="T26" fmla="*/ 69 w 103"/>
                  <a:gd name="T27" fmla="*/ 134 h 136"/>
                  <a:gd name="T28" fmla="*/ 102 w 103"/>
                  <a:gd name="T29" fmla="*/ 136 h 136"/>
                  <a:gd name="T30" fmla="*/ 103 w 103"/>
                  <a:gd name="T31" fmla="*/ 116 h 136"/>
                  <a:gd name="T32" fmla="*/ 102 w 103"/>
                  <a:gd name="T33" fmla="*/ 97 h 136"/>
                  <a:gd name="T34" fmla="*/ 99 w 103"/>
                  <a:gd name="T35" fmla="*/ 80 h 136"/>
                  <a:gd name="T36" fmla="*/ 96 w 103"/>
                  <a:gd name="T37" fmla="*/ 65 h 136"/>
                  <a:gd name="T38" fmla="*/ 90 w 103"/>
                  <a:gd name="T39" fmla="*/ 50 h 136"/>
                  <a:gd name="T40" fmla="*/ 84 w 103"/>
                  <a:gd name="T41" fmla="*/ 38 h 136"/>
                  <a:gd name="T42" fmla="*/ 76 w 103"/>
                  <a:gd name="T43" fmla="*/ 27 h 136"/>
                  <a:gd name="T44" fmla="*/ 67 w 103"/>
                  <a:gd name="T45" fmla="*/ 18 h 136"/>
                  <a:gd name="T46" fmla="*/ 55 w 103"/>
                  <a:gd name="T47" fmla="*/ 10 h 136"/>
                  <a:gd name="T48" fmla="*/ 45 w 103"/>
                  <a:gd name="T49" fmla="*/ 5 h 136"/>
                  <a:gd name="T50" fmla="*/ 34 w 103"/>
                  <a:gd name="T51" fmla="*/ 2 h 136"/>
                  <a:gd name="T52" fmla="*/ 23 w 103"/>
                  <a:gd name="T53" fmla="*/ 0 h 136"/>
                  <a:gd name="T54" fmla="*/ 15 w 103"/>
                  <a:gd name="T55" fmla="*/ 0 h 136"/>
                  <a:gd name="T56" fmla="*/ 7 w 103"/>
                  <a:gd name="T57" fmla="*/ 0 h 136"/>
                  <a:gd name="T58" fmla="*/ 2 w 103"/>
                  <a:gd name="T59" fmla="*/ 2 h 136"/>
                  <a:gd name="T60" fmla="*/ 0 w 103"/>
                  <a:gd name="T61" fmla="*/ 2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3" h="136">
                    <a:moveTo>
                      <a:pt x="0" y="2"/>
                    </a:moveTo>
                    <a:lnTo>
                      <a:pt x="8" y="34"/>
                    </a:lnTo>
                    <a:lnTo>
                      <a:pt x="9" y="34"/>
                    </a:lnTo>
                    <a:lnTo>
                      <a:pt x="13" y="33"/>
                    </a:lnTo>
                    <a:lnTo>
                      <a:pt x="16" y="33"/>
                    </a:lnTo>
                    <a:lnTo>
                      <a:pt x="22" y="33"/>
                    </a:lnTo>
                    <a:lnTo>
                      <a:pt x="28" y="33"/>
                    </a:lnTo>
                    <a:lnTo>
                      <a:pt x="34" y="35"/>
                    </a:lnTo>
                    <a:lnTo>
                      <a:pt x="40" y="38"/>
                    </a:lnTo>
                    <a:lnTo>
                      <a:pt x="46" y="43"/>
                    </a:lnTo>
                    <a:lnTo>
                      <a:pt x="58" y="57"/>
                    </a:lnTo>
                    <a:lnTo>
                      <a:pt x="66" y="78"/>
                    </a:lnTo>
                    <a:lnTo>
                      <a:pt x="69" y="103"/>
                    </a:lnTo>
                    <a:lnTo>
                      <a:pt x="69" y="134"/>
                    </a:lnTo>
                    <a:lnTo>
                      <a:pt x="102" y="136"/>
                    </a:lnTo>
                    <a:lnTo>
                      <a:pt x="103" y="116"/>
                    </a:lnTo>
                    <a:lnTo>
                      <a:pt x="102" y="97"/>
                    </a:lnTo>
                    <a:lnTo>
                      <a:pt x="99" y="80"/>
                    </a:lnTo>
                    <a:lnTo>
                      <a:pt x="96" y="65"/>
                    </a:lnTo>
                    <a:lnTo>
                      <a:pt x="90" y="50"/>
                    </a:lnTo>
                    <a:lnTo>
                      <a:pt x="84" y="38"/>
                    </a:lnTo>
                    <a:lnTo>
                      <a:pt x="76" y="27"/>
                    </a:lnTo>
                    <a:lnTo>
                      <a:pt x="67" y="18"/>
                    </a:lnTo>
                    <a:lnTo>
                      <a:pt x="55" y="10"/>
                    </a:lnTo>
                    <a:lnTo>
                      <a:pt x="45" y="5"/>
                    </a:lnTo>
                    <a:lnTo>
                      <a:pt x="34" y="2"/>
                    </a:lnTo>
                    <a:lnTo>
                      <a:pt x="23" y="0"/>
                    </a:lnTo>
                    <a:lnTo>
                      <a:pt x="15" y="0"/>
                    </a:lnTo>
                    <a:lnTo>
                      <a:pt x="7" y="0"/>
                    </a:lnTo>
                    <a:lnTo>
                      <a:pt x="2" y="2"/>
                    </a:lnTo>
                    <a:lnTo>
                      <a:pt x="0"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92" name="Grupo 91"/>
            <p:cNvGrpSpPr/>
            <p:nvPr/>
          </p:nvGrpSpPr>
          <p:grpSpPr>
            <a:xfrm flipH="1">
              <a:off x="1706993" y="3175392"/>
              <a:ext cx="457987" cy="845175"/>
              <a:chOff x="3967163" y="4995863"/>
              <a:chExt cx="201613" cy="457200"/>
            </a:xfrm>
          </p:grpSpPr>
          <p:sp>
            <p:nvSpPr>
              <p:cNvPr id="93" name="Freeform 19"/>
              <p:cNvSpPr>
                <a:spLocks/>
              </p:cNvSpPr>
              <p:nvPr/>
            </p:nvSpPr>
            <p:spPr bwMode="auto">
              <a:xfrm>
                <a:off x="3967163" y="5192713"/>
                <a:ext cx="201613" cy="260350"/>
              </a:xfrm>
              <a:custGeom>
                <a:avLst/>
                <a:gdLst>
                  <a:gd name="T0" fmla="*/ 48 w 253"/>
                  <a:gd name="T1" fmla="*/ 11 h 328"/>
                  <a:gd name="T2" fmla="*/ 50 w 253"/>
                  <a:gd name="T3" fmla="*/ 49 h 328"/>
                  <a:gd name="T4" fmla="*/ 27 w 253"/>
                  <a:gd name="T5" fmla="*/ 119 h 328"/>
                  <a:gd name="T6" fmla="*/ 10 w 253"/>
                  <a:gd name="T7" fmla="*/ 161 h 328"/>
                  <a:gd name="T8" fmla="*/ 1 w 253"/>
                  <a:gd name="T9" fmla="*/ 203 h 328"/>
                  <a:gd name="T10" fmla="*/ 0 w 253"/>
                  <a:gd name="T11" fmla="*/ 242 h 328"/>
                  <a:gd name="T12" fmla="*/ 6 w 253"/>
                  <a:gd name="T13" fmla="*/ 278 h 328"/>
                  <a:gd name="T14" fmla="*/ 12 w 253"/>
                  <a:gd name="T15" fmla="*/ 293 h 328"/>
                  <a:gd name="T16" fmla="*/ 21 w 253"/>
                  <a:gd name="T17" fmla="*/ 304 h 328"/>
                  <a:gd name="T18" fmla="*/ 31 w 253"/>
                  <a:gd name="T19" fmla="*/ 314 h 328"/>
                  <a:gd name="T20" fmla="*/ 42 w 253"/>
                  <a:gd name="T21" fmla="*/ 321 h 328"/>
                  <a:gd name="T22" fmla="*/ 58 w 253"/>
                  <a:gd name="T23" fmla="*/ 327 h 328"/>
                  <a:gd name="T24" fmla="*/ 74 w 253"/>
                  <a:gd name="T25" fmla="*/ 328 h 328"/>
                  <a:gd name="T26" fmla="*/ 89 w 253"/>
                  <a:gd name="T27" fmla="*/ 327 h 328"/>
                  <a:gd name="T28" fmla="*/ 103 w 253"/>
                  <a:gd name="T29" fmla="*/ 323 h 328"/>
                  <a:gd name="T30" fmla="*/ 119 w 253"/>
                  <a:gd name="T31" fmla="*/ 311 h 328"/>
                  <a:gd name="T32" fmla="*/ 132 w 253"/>
                  <a:gd name="T33" fmla="*/ 296 h 328"/>
                  <a:gd name="T34" fmla="*/ 143 w 253"/>
                  <a:gd name="T35" fmla="*/ 275 h 328"/>
                  <a:gd name="T36" fmla="*/ 149 w 253"/>
                  <a:gd name="T37" fmla="*/ 250 h 328"/>
                  <a:gd name="T38" fmla="*/ 162 w 253"/>
                  <a:gd name="T39" fmla="*/ 217 h 328"/>
                  <a:gd name="T40" fmla="*/ 181 w 253"/>
                  <a:gd name="T41" fmla="*/ 200 h 328"/>
                  <a:gd name="T42" fmla="*/ 200 w 253"/>
                  <a:gd name="T43" fmla="*/ 199 h 328"/>
                  <a:gd name="T44" fmla="*/ 220 w 253"/>
                  <a:gd name="T45" fmla="*/ 204 h 328"/>
                  <a:gd name="T46" fmla="*/ 234 w 253"/>
                  <a:gd name="T47" fmla="*/ 211 h 328"/>
                  <a:gd name="T48" fmla="*/ 239 w 253"/>
                  <a:gd name="T49" fmla="*/ 215 h 328"/>
                  <a:gd name="T50" fmla="*/ 251 w 253"/>
                  <a:gd name="T51" fmla="*/ 195 h 328"/>
                  <a:gd name="T52" fmla="*/ 237 w 253"/>
                  <a:gd name="T53" fmla="*/ 186 h 328"/>
                  <a:gd name="T54" fmla="*/ 214 w 253"/>
                  <a:gd name="T55" fmla="*/ 177 h 328"/>
                  <a:gd name="T56" fmla="*/ 185 w 253"/>
                  <a:gd name="T57" fmla="*/ 175 h 328"/>
                  <a:gd name="T58" fmla="*/ 163 w 253"/>
                  <a:gd name="T59" fmla="*/ 182 h 328"/>
                  <a:gd name="T60" fmla="*/ 148 w 253"/>
                  <a:gd name="T61" fmla="*/ 194 h 328"/>
                  <a:gd name="T62" fmla="*/ 138 w 253"/>
                  <a:gd name="T63" fmla="*/ 211 h 328"/>
                  <a:gd name="T64" fmla="*/ 130 w 253"/>
                  <a:gd name="T65" fmla="*/ 233 h 328"/>
                  <a:gd name="T66" fmla="*/ 121 w 253"/>
                  <a:gd name="T67" fmla="*/ 265 h 328"/>
                  <a:gd name="T68" fmla="*/ 104 w 253"/>
                  <a:gd name="T69" fmla="*/ 293 h 328"/>
                  <a:gd name="T70" fmla="*/ 87 w 253"/>
                  <a:gd name="T71" fmla="*/ 303 h 328"/>
                  <a:gd name="T72" fmla="*/ 74 w 253"/>
                  <a:gd name="T73" fmla="*/ 304 h 328"/>
                  <a:gd name="T74" fmla="*/ 64 w 253"/>
                  <a:gd name="T75" fmla="*/ 303 h 328"/>
                  <a:gd name="T76" fmla="*/ 56 w 253"/>
                  <a:gd name="T77" fmla="*/ 301 h 328"/>
                  <a:gd name="T78" fmla="*/ 46 w 253"/>
                  <a:gd name="T79" fmla="*/ 295 h 328"/>
                  <a:gd name="T80" fmla="*/ 34 w 253"/>
                  <a:gd name="T81" fmla="*/ 280 h 328"/>
                  <a:gd name="T82" fmla="*/ 24 w 253"/>
                  <a:gd name="T83" fmla="*/ 240 h 328"/>
                  <a:gd name="T84" fmla="*/ 33 w 253"/>
                  <a:gd name="T85" fmla="*/ 167 h 328"/>
                  <a:gd name="T86" fmla="*/ 59 w 253"/>
                  <a:gd name="T87" fmla="*/ 105 h 328"/>
                  <a:gd name="T88" fmla="*/ 72 w 253"/>
                  <a:gd name="T89" fmla="*/ 66 h 328"/>
                  <a:gd name="T90" fmla="*/ 74 w 253"/>
                  <a:gd name="T91" fmla="*/ 36 h 328"/>
                  <a:gd name="T92" fmla="*/ 73 w 253"/>
                  <a:gd name="T93" fmla="*/ 14 h 328"/>
                  <a:gd name="T94" fmla="*/ 70 w 253"/>
                  <a:gd name="T95" fmla="*/ 0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53" h="328">
                    <a:moveTo>
                      <a:pt x="47" y="5"/>
                    </a:moveTo>
                    <a:lnTo>
                      <a:pt x="48" y="11"/>
                    </a:lnTo>
                    <a:lnTo>
                      <a:pt x="50" y="27"/>
                    </a:lnTo>
                    <a:lnTo>
                      <a:pt x="50" y="49"/>
                    </a:lnTo>
                    <a:lnTo>
                      <a:pt x="43" y="78"/>
                    </a:lnTo>
                    <a:lnTo>
                      <a:pt x="27" y="119"/>
                    </a:lnTo>
                    <a:lnTo>
                      <a:pt x="18" y="139"/>
                    </a:lnTo>
                    <a:lnTo>
                      <a:pt x="10" y="161"/>
                    </a:lnTo>
                    <a:lnTo>
                      <a:pt x="4" y="182"/>
                    </a:lnTo>
                    <a:lnTo>
                      <a:pt x="1" y="203"/>
                    </a:lnTo>
                    <a:lnTo>
                      <a:pt x="0" y="223"/>
                    </a:lnTo>
                    <a:lnTo>
                      <a:pt x="0" y="242"/>
                    </a:lnTo>
                    <a:lnTo>
                      <a:pt x="2" y="260"/>
                    </a:lnTo>
                    <a:lnTo>
                      <a:pt x="6" y="278"/>
                    </a:lnTo>
                    <a:lnTo>
                      <a:pt x="9" y="286"/>
                    </a:lnTo>
                    <a:lnTo>
                      <a:pt x="12" y="293"/>
                    </a:lnTo>
                    <a:lnTo>
                      <a:pt x="17" y="298"/>
                    </a:lnTo>
                    <a:lnTo>
                      <a:pt x="21" y="304"/>
                    </a:lnTo>
                    <a:lnTo>
                      <a:pt x="26" y="310"/>
                    </a:lnTo>
                    <a:lnTo>
                      <a:pt x="31" y="314"/>
                    </a:lnTo>
                    <a:lnTo>
                      <a:pt x="36" y="318"/>
                    </a:lnTo>
                    <a:lnTo>
                      <a:pt x="42" y="321"/>
                    </a:lnTo>
                    <a:lnTo>
                      <a:pt x="50" y="325"/>
                    </a:lnTo>
                    <a:lnTo>
                      <a:pt x="58" y="327"/>
                    </a:lnTo>
                    <a:lnTo>
                      <a:pt x="66" y="328"/>
                    </a:lnTo>
                    <a:lnTo>
                      <a:pt x="74" y="328"/>
                    </a:lnTo>
                    <a:lnTo>
                      <a:pt x="81" y="328"/>
                    </a:lnTo>
                    <a:lnTo>
                      <a:pt x="89" y="327"/>
                    </a:lnTo>
                    <a:lnTo>
                      <a:pt x="96" y="325"/>
                    </a:lnTo>
                    <a:lnTo>
                      <a:pt x="103" y="323"/>
                    </a:lnTo>
                    <a:lnTo>
                      <a:pt x="111" y="318"/>
                    </a:lnTo>
                    <a:lnTo>
                      <a:pt x="119" y="311"/>
                    </a:lnTo>
                    <a:lnTo>
                      <a:pt x="126" y="304"/>
                    </a:lnTo>
                    <a:lnTo>
                      <a:pt x="132" y="296"/>
                    </a:lnTo>
                    <a:lnTo>
                      <a:pt x="138" y="286"/>
                    </a:lnTo>
                    <a:lnTo>
                      <a:pt x="143" y="275"/>
                    </a:lnTo>
                    <a:lnTo>
                      <a:pt x="146" y="263"/>
                    </a:lnTo>
                    <a:lnTo>
                      <a:pt x="149" y="250"/>
                    </a:lnTo>
                    <a:lnTo>
                      <a:pt x="155" y="232"/>
                    </a:lnTo>
                    <a:lnTo>
                      <a:pt x="162" y="217"/>
                    </a:lnTo>
                    <a:lnTo>
                      <a:pt x="170" y="206"/>
                    </a:lnTo>
                    <a:lnTo>
                      <a:pt x="181" y="200"/>
                    </a:lnTo>
                    <a:lnTo>
                      <a:pt x="191" y="198"/>
                    </a:lnTo>
                    <a:lnTo>
                      <a:pt x="200" y="199"/>
                    </a:lnTo>
                    <a:lnTo>
                      <a:pt x="211" y="200"/>
                    </a:lnTo>
                    <a:lnTo>
                      <a:pt x="220" y="204"/>
                    </a:lnTo>
                    <a:lnTo>
                      <a:pt x="228" y="207"/>
                    </a:lnTo>
                    <a:lnTo>
                      <a:pt x="234" y="211"/>
                    </a:lnTo>
                    <a:lnTo>
                      <a:pt x="238" y="214"/>
                    </a:lnTo>
                    <a:lnTo>
                      <a:pt x="239" y="215"/>
                    </a:lnTo>
                    <a:lnTo>
                      <a:pt x="253" y="196"/>
                    </a:lnTo>
                    <a:lnTo>
                      <a:pt x="251" y="195"/>
                    </a:lnTo>
                    <a:lnTo>
                      <a:pt x="245" y="190"/>
                    </a:lnTo>
                    <a:lnTo>
                      <a:pt x="237" y="186"/>
                    </a:lnTo>
                    <a:lnTo>
                      <a:pt x="227" y="181"/>
                    </a:lnTo>
                    <a:lnTo>
                      <a:pt x="214" y="177"/>
                    </a:lnTo>
                    <a:lnTo>
                      <a:pt x="200" y="175"/>
                    </a:lnTo>
                    <a:lnTo>
                      <a:pt x="185" y="175"/>
                    </a:lnTo>
                    <a:lnTo>
                      <a:pt x="171" y="179"/>
                    </a:lnTo>
                    <a:lnTo>
                      <a:pt x="163" y="182"/>
                    </a:lnTo>
                    <a:lnTo>
                      <a:pt x="155" y="188"/>
                    </a:lnTo>
                    <a:lnTo>
                      <a:pt x="148" y="194"/>
                    </a:lnTo>
                    <a:lnTo>
                      <a:pt x="143" y="202"/>
                    </a:lnTo>
                    <a:lnTo>
                      <a:pt x="138" y="211"/>
                    </a:lnTo>
                    <a:lnTo>
                      <a:pt x="133" y="221"/>
                    </a:lnTo>
                    <a:lnTo>
                      <a:pt x="130" y="233"/>
                    </a:lnTo>
                    <a:lnTo>
                      <a:pt x="126" y="245"/>
                    </a:lnTo>
                    <a:lnTo>
                      <a:pt x="121" y="265"/>
                    </a:lnTo>
                    <a:lnTo>
                      <a:pt x="114" y="281"/>
                    </a:lnTo>
                    <a:lnTo>
                      <a:pt x="104" y="293"/>
                    </a:lnTo>
                    <a:lnTo>
                      <a:pt x="93" y="301"/>
                    </a:lnTo>
                    <a:lnTo>
                      <a:pt x="87" y="303"/>
                    </a:lnTo>
                    <a:lnTo>
                      <a:pt x="80" y="304"/>
                    </a:lnTo>
                    <a:lnTo>
                      <a:pt x="74" y="304"/>
                    </a:lnTo>
                    <a:lnTo>
                      <a:pt x="70" y="304"/>
                    </a:lnTo>
                    <a:lnTo>
                      <a:pt x="64" y="303"/>
                    </a:lnTo>
                    <a:lnTo>
                      <a:pt x="59" y="302"/>
                    </a:lnTo>
                    <a:lnTo>
                      <a:pt x="56" y="301"/>
                    </a:lnTo>
                    <a:lnTo>
                      <a:pt x="53" y="299"/>
                    </a:lnTo>
                    <a:lnTo>
                      <a:pt x="46" y="295"/>
                    </a:lnTo>
                    <a:lnTo>
                      <a:pt x="39" y="288"/>
                    </a:lnTo>
                    <a:lnTo>
                      <a:pt x="34" y="280"/>
                    </a:lnTo>
                    <a:lnTo>
                      <a:pt x="30" y="270"/>
                    </a:lnTo>
                    <a:lnTo>
                      <a:pt x="24" y="240"/>
                    </a:lnTo>
                    <a:lnTo>
                      <a:pt x="25" y="204"/>
                    </a:lnTo>
                    <a:lnTo>
                      <a:pt x="33" y="167"/>
                    </a:lnTo>
                    <a:lnTo>
                      <a:pt x="48" y="129"/>
                    </a:lnTo>
                    <a:lnTo>
                      <a:pt x="59" y="105"/>
                    </a:lnTo>
                    <a:lnTo>
                      <a:pt x="66" y="84"/>
                    </a:lnTo>
                    <a:lnTo>
                      <a:pt x="72" y="66"/>
                    </a:lnTo>
                    <a:lnTo>
                      <a:pt x="74" y="50"/>
                    </a:lnTo>
                    <a:lnTo>
                      <a:pt x="74" y="36"/>
                    </a:lnTo>
                    <a:lnTo>
                      <a:pt x="74" y="24"/>
                    </a:lnTo>
                    <a:lnTo>
                      <a:pt x="73" y="14"/>
                    </a:lnTo>
                    <a:lnTo>
                      <a:pt x="71" y="6"/>
                    </a:lnTo>
                    <a:lnTo>
                      <a:pt x="70" y="0"/>
                    </a:lnTo>
                    <a:lnTo>
                      <a:pt x="47"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Freeform 20"/>
              <p:cNvSpPr>
                <a:spLocks/>
              </p:cNvSpPr>
              <p:nvPr/>
            </p:nvSpPr>
            <p:spPr bwMode="auto">
              <a:xfrm>
                <a:off x="3975100" y="5091113"/>
                <a:ext cx="88900" cy="112713"/>
              </a:xfrm>
              <a:custGeom>
                <a:avLst/>
                <a:gdLst>
                  <a:gd name="T0" fmla="*/ 96 w 112"/>
                  <a:gd name="T1" fmla="*/ 0 h 142"/>
                  <a:gd name="T2" fmla="*/ 0 w 112"/>
                  <a:gd name="T3" fmla="*/ 0 h 142"/>
                  <a:gd name="T4" fmla="*/ 0 w 112"/>
                  <a:gd name="T5" fmla="*/ 142 h 142"/>
                  <a:gd name="T6" fmla="*/ 112 w 112"/>
                  <a:gd name="T7" fmla="*/ 142 h 142"/>
                  <a:gd name="T8" fmla="*/ 112 w 112"/>
                  <a:gd name="T9" fmla="*/ 0 h 142"/>
                  <a:gd name="T10" fmla="*/ 96 w 112"/>
                  <a:gd name="T11" fmla="*/ 0 h 142"/>
                </a:gdLst>
                <a:ahLst/>
                <a:cxnLst>
                  <a:cxn ang="0">
                    <a:pos x="T0" y="T1"/>
                  </a:cxn>
                  <a:cxn ang="0">
                    <a:pos x="T2" y="T3"/>
                  </a:cxn>
                  <a:cxn ang="0">
                    <a:pos x="T4" y="T5"/>
                  </a:cxn>
                  <a:cxn ang="0">
                    <a:pos x="T6" y="T7"/>
                  </a:cxn>
                  <a:cxn ang="0">
                    <a:pos x="T8" y="T9"/>
                  </a:cxn>
                  <a:cxn ang="0">
                    <a:pos x="T10" y="T11"/>
                  </a:cxn>
                </a:cxnLst>
                <a:rect l="0" t="0" r="r" b="b"/>
                <a:pathLst>
                  <a:path w="112" h="142">
                    <a:moveTo>
                      <a:pt x="96" y="0"/>
                    </a:moveTo>
                    <a:lnTo>
                      <a:pt x="0" y="0"/>
                    </a:lnTo>
                    <a:lnTo>
                      <a:pt x="0" y="142"/>
                    </a:lnTo>
                    <a:lnTo>
                      <a:pt x="112" y="142"/>
                    </a:lnTo>
                    <a:lnTo>
                      <a:pt x="112" y="0"/>
                    </a:lnTo>
                    <a:lnTo>
                      <a:pt x="9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Freeform 21"/>
              <p:cNvSpPr>
                <a:spLocks/>
              </p:cNvSpPr>
              <p:nvPr/>
            </p:nvSpPr>
            <p:spPr bwMode="auto">
              <a:xfrm>
                <a:off x="4002088" y="5116513"/>
                <a:ext cx="36513" cy="61913"/>
              </a:xfrm>
              <a:custGeom>
                <a:avLst/>
                <a:gdLst>
                  <a:gd name="T0" fmla="*/ 47 w 47"/>
                  <a:gd name="T1" fmla="*/ 0 h 77"/>
                  <a:gd name="T2" fmla="*/ 47 w 47"/>
                  <a:gd name="T3" fmla="*/ 17 h 77"/>
                  <a:gd name="T4" fmla="*/ 47 w 47"/>
                  <a:gd name="T5" fmla="*/ 38 h 77"/>
                  <a:gd name="T6" fmla="*/ 47 w 47"/>
                  <a:gd name="T7" fmla="*/ 59 h 77"/>
                  <a:gd name="T8" fmla="*/ 47 w 47"/>
                  <a:gd name="T9" fmla="*/ 77 h 77"/>
                  <a:gd name="T10" fmla="*/ 42 w 47"/>
                  <a:gd name="T11" fmla="*/ 77 h 77"/>
                  <a:gd name="T12" fmla="*/ 36 w 47"/>
                  <a:gd name="T13" fmla="*/ 77 h 77"/>
                  <a:gd name="T14" fmla="*/ 30 w 47"/>
                  <a:gd name="T15" fmla="*/ 77 h 77"/>
                  <a:gd name="T16" fmla="*/ 24 w 47"/>
                  <a:gd name="T17" fmla="*/ 77 h 77"/>
                  <a:gd name="T18" fmla="*/ 17 w 47"/>
                  <a:gd name="T19" fmla="*/ 77 h 77"/>
                  <a:gd name="T20" fmla="*/ 12 w 47"/>
                  <a:gd name="T21" fmla="*/ 77 h 77"/>
                  <a:gd name="T22" fmla="*/ 6 w 47"/>
                  <a:gd name="T23" fmla="*/ 77 h 77"/>
                  <a:gd name="T24" fmla="*/ 0 w 47"/>
                  <a:gd name="T25" fmla="*/ 77 h 77"/>
                  <a:gd name="T26" fmla="*/ 0 w 47"/>
                  <a:gd name="T27" fmla="*/ 59 h 77"/>
                  <a:gd name="T28" fmla="*/ 0 w 47"/>
                  <a:gd name="T29" fmla="*/ 38 h 77"/>
                  <a:gd name="T30" fmla="*/ 0 w 47"/>
                  <a:gd name="T31" fmla="*/ 17 h 77"/>
                  <a:gd name="T32" fmla="*/ 0 w 47"/>
                  <a:gd name="T33" fmla="*/ 0 h 77"/>
                  <a:gd name="T34" fmla="*/ 6 w 47"/>
                  <a:gd name="T35" fmla="*/ 0 h 77"/>
                  <a:gd name="T36" fmla="*/ 12 w 47"/>
                  <a:gd name="T37" fmla="*/ 0 h 77"/>
                  <a:gd name="T38" fmla="*/ 17 w 47"/>
                  <a:gd name="T39" fmla="*/ 0 h 77"/>
                  <a:gd name="T40" fmla="*/ 24 w 47"/>
                  <a:gd name="T41" fmla="*/ 0 h 77"/>
                  <a:gd name="T42" fmla="*/ 30 w 47"/>
                  <a:gd name="T43" fmla="*/ 0 h 77"/>
                  <a:gd name="T44" fmla="*/ 36 w 47"/>
                  <a:gd name="T45" fmla="*/ 0 h 77"/>
                  <a:gd name="T46" fmla="*/ 42 w 47"/>
                  <a:gd name="T47" fmla="*/ 0 h 77"/>
                  <a:gd name="T48" fmla="*/ 47 w 47"/>
                  <a:gd name="T49"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7" h="77">
                    <a:moveTo>
                      <a:pt x="47" y="0"/>
                    </a:moveTo>
                    <a:lnTo>
                      <a:pt x="47" y="17"/>
                    </a:lnTo>
                    <a:lnTo>
                      <a:pt x="47" y="38"/>
                    </a:lnTo>
                    <a:lnTo>
                      <a:pt x="47" y="59"/>
                    </a:lnTo>
                    <a:lnTo>
                      <a:pt x="47" y="77"/>
                    </a:lnTo>
                    <a:lnTo>
                      <a:pt x="42" y="77"/>
                    </a:lnTo>
                    <a:lnTo>
                      <a:pt x="36" y="77"/>
                    </a:lnTo>
                    <a:lnTo>
                      <a:pt x="30" y="77"/>
                    </a:lnTo>
                    <a:lnTo>
                      <a:pt x="24" y="77"/>
                    </a:lnTo>
                    <a:lnTo>
                      <a:pt x="17" y="77"/>
                    </a:lnTo>
                    <a:lnTo>
                      <a:pt x="12" y="77"/>
                    </a:lnTo>
                    <a:lnTo>
                      <a:pt x="6" y="77"/>
                    </a:lnTo>
                    <a:lnTo>
                      <a:pt x="0" y="77"/>
                    </a:lnTo>
                    <a:lnTo>
                      <a:pt x="0" y="59"/>
                    </a:lnTo>
                    <a:lnTo>
                      <a:pt x="0" y="38"/>
                    </a:lnTo>
                    <a:lnTo>
                      <a:pt x="0" y="17"/>
                    </a:lnTo>
                    <a:lnTo>
                      <a:pt x="0" y="0"/>
                    </a:lnTo>
                    <a:lnTo>
                      <a:pt x="6" y="0"/>
                    </a:lnTo>
                    <a:lnTo>
                      <a:pt x="12" y="0"/>
                    </a:lnTo>
                    <a:lnTo>
                      <a:pt x="17" y="0"/>
                    </a:lnTo>
                    <a:lnTo>
                      <a:pt x="24" y="0"/>
                    </a:lnTo>
                    <a:lnTo>
                      <a:pt x="30" y="0"/>
                    </a:lnTo>
                    <a:lnTo>
                      <a:pt x="36" y="0"/>
                    </a:lnTo>
                    <a:lnTo>
                      <a:pt x="42" y="0"/>
                    </a:lnTo>
                    <a:lnTo>
                      <a:pt x="47" y="0"/>
                    </a:lnTo>
                    <a:close/>
                  </a:path>
                </a:pathLst>
              </a:custGeom>
              <a:solidFill>
                <a:srgbClr val="FF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6" name="Freeform 22"/>
              <p:cNvSpPr>
                <a:spLocks/>
              </p:cNvSpPr>
              <p:nvPr/>
            </p:nvSpPr>
            <p:spPr bwMode="auto">
              <a:xfrm>
                <a:off x="3971925" y="4995863"/>
                <a:ext cx="80963" cy="107950"/>
              </a:xfrm>
              <a:custGeom>
                <a:avLst/>
                <a:gdLst>
                  <a:gd name="T0" fmla="*/ 0 w 103"/>
                  <a:gd name="T1" fmla="*/ 2 h 136"/>
                  <a:gd name="T2" fmla="*/ 8 w 103"/>
                  <a:gd name="T3" fmla="*/ 34 h 136"/>
                  <a:gd name="T4" fmla="*/ 9 w 103"/>
                  <a:gd name="T5" fmla="*/ 34 h 136"/>
                  <a:gd name="T6" fmla="*/ 13 w 103"/>
                  <a:gd name="T7" fmla="*/ 33 h 136"/>
                  <a:gd name="T8" fmla="*/ 16 w 103"/>
                  <a:gd name="T9" fmla="*/ 33 h 136"/>
                  <a:gd name="T10" fmla="*/ 22 w 103"/>
                  <a:gd name="T11" fmla="*/ 33 h 136"/>
                  <a:gd name="T12" fmla="*/ 28 w 103"/>
                  <a:gd name="T13" fmla="*/ 33 h 136"/>
                  <a:gd name="T14" fmla="*/ 34 w 103"/>
                  <a:gd name="T15" fmla="*/ 35 h 136"/>
                  <a:gd name="T16" fmla="*/ 40 w 103"/>
                  <a:gd name="T17" fmla="*/ 38 h 136"/>
                  <a:gd name="T18" fmla="*/ 46 w 103"/>
                  <a:gd name="T19" fmla="*/ 43 h 136"/>
                  <a:gd name="T20" fmla="*/ 58 w 103"/>
                  <a:gd name="T21" fmla="*/ 57 h 136"/>
                  <a:gd name="T22" fmla="*/ 66 w 103"/>
                  <a:gd name="T23" fmla="*/ 78 h 136"/>
                  <a:gd name="T24" fmla="*/ 69 w 103"/>
                  <a:gd name="T25" fmla="*/ 103 h 136"/>
                  <a:gd name="T26" fmla="*/ 69 w 103"/>
                  <a:gd name="T27" fmla="*/ 134 h 136"/>
                  <a:gd name="T28" fmla="*/ 102 w 103"/>
                  <a:gd name="T29" fmla="*/ 136 h 136"/>
                  <a:gd name="T30" fmla="*/ 103 w 103"/>
                  <a:gd name="T31" fmla="*/ 116 h 136"/>
                  <a:gd name="T32" fmla="*/ 102 w 103"/>
                  <a:gd name="T33" fmla="*/ 97 h 136"/>
                  <a:gd name="T34" fmla="*/ 99 w 103"/>
                  <a:gd name="T35" fmla="*/ 80 h 136"/>
                  <a:gd name="T36" fmla="*/ 96 w 103"/>
                  <a:gd name="T37" fmla="*/ 65 h 136"/>
                  <a:gd name="T38" fmla="*/ 90 w 103"/>
                  <a:gd name="T39" fmla="*/ 50 h 136"/>
                  <a:gd name="T40" fmla="*/ 84 w 103"/>
                  <a:gd name="T41" fmla="*/ 38 h 136"/>
                  <a:gd name="T42" fmla="*/ 76 w 103"/>
                  <a:gd name="T43" fmla="*/ 27 h 136"/>
                  <a:gd name="T44" fmla="*/ 67 w 103"/>
                  <a:gd name="T45" fmla="*/ 18 h 136"/>
                  <a:gd name="T46" fmla="*/ 55 w 103"/>
                  <a:gd name="T47" fmla="*/ 10 h 136"/>
                  <a:gd name="T48" fmla="*/ 45 w 103"/>
                  <a:gd name="T49" fmla="*/ 5 h 136"/>
                  <a:gd name="T50" fmla="*/ 34 w 103"/>
                  <a:gd name="T51" fmla="*/ 2 h 136"/>
                  <a:gd name="T52" fmla="*/ 23 w 103"/>
                  <a:gd name="T53" fmla="*/ 0 h 136"/>
                  <a:gd name="T54" fmla="*/ 15 w 103"/>
                  <a:gd name="T55" fmla="*/ 0 h 136"/>
                  <a:gd name="T56" fmla="*/ 7 w 103"/>
                  <a:gd name="T57" fmla="*/ 0 h 136"/>
                  <a:gd name="T58" fmla="*/ 2 w 103"/>
                  <a:gd name="T59" fmla="*/ 2 h 136"/>
                  <a:gd name="T60" fmla="*/ 0 w 103"/>
                  <a:gd name="T61" fmla="*/ 2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3" h="136">
                    <a:moveTo>
                      <a:pt x="0" y="2"/>
                    </a:moveTo>
                    <a:lnTo>
                      <a:pt x="8" y="34"/>
                    </a:lnTo>
                    <a:lnTo>
                      <a:pt x="9" y="34"/>
                    </a:lnTo>
                    <a:lnTo>
                      <a:pt x="13" y="33"/>
                    </a:lnTo>
                    <a:lnTo>
                      <a:pt x="16" y="33"/>
                    </a:lnTo>
                    <a:lnTo>
                      <a:pt x="22" y="33"/>
                    </a:lnTo>
                    <a:lnTo>
                      <a:pt x="28" y="33"/>
                    </a:lnTo>
                    <a:lnTo>
                      <a:pt x="34" y="35"/>
                    </a:lnTo>
                    <a:lnTo>
                      <a:pt x="40" y="38"/>
                    </a:lnTo>
                    <a:lnTo>
                      <a:pt x="46" y="43"/>
                    </a:lnTo>
                    <a:lnTo>
                      <a:pt x="58" y="57"/>
                    </a:lnTo>
                    <a:lnTo>
                      <a:pt x="66" y="78"/>
                    </a:lnTo>
                    <a:lnTo>
                      <a:pt x="69" y="103"/>
                    </a:lnTo>
                    <a:lnTo>
                      <a:pt x="69" y="134"/>
                    </a:lnTo>
                    <a:lnTo>
                      <a:pt x="102" y="136"/>
                    </a:lnTo>
                    <a:lnTo>
                      <a:pt x="103" y="116"/>
                    </a:lnTo>
                    <a:lnTo>
                      <a:pt x="102" y="97"/>
                    </a:lnTo>
                    <a:lnTo>
                      <a:pt x="99" y="80"/>
                    </a:lnTo>
                    <a:lnTo>
                      <a:pt x="96" y="65"/>
                    </a:lnTo>
                    <a:lnTo>
                      <a:pt x="90" y="50"/>
                    </a:lnTo>
                    <a:lnTo>
                      <a:pt x="84" y="38"/>
                    </a:lnTo>
                    <a:lnTo>
                      <a:pt x="76" y="27"/>
                    </a:lnTo>
                    <a:lnTo>
                      <a:pt x="67" y="18"/>
                    </a:lnTo>
                    <a:lnTo>
                      <a:pt x="55" y="10"/>
                    </a:lnTo>
                    <a:lnTo>
                      <a:pt x="45" y="5"/>
                    </a:lnTo>
                    <a:lnTo>
                      <a:pt x="34" y="2"/>
                    </a:lnTo>
                    <a:lnTo>
                      <a:pt x="23" y="0"/>
                    </a:lnTo>
                    <a:lnTo>
                      <a:pt x="15" y="0"/>
                    </a:lnTo>
                    <a:lnTo>
                      <a:pt x="7" y="0"/>
                    </a:lnTo>
                    <a:lnTo>
                      <a:pt x="2" y="2"/>
                    </a:lnTo>
                    <a:lnTo>
                      <a:pt x="0"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97" name="Grupo 96"/>
            <p:cNvGrpSpPr/>
            <p:nvPr/>
          </p:nvGrpSpPr>
          <p:grpSpPr>
            <a:xfrm flipH="1">
              <a:off x="1708204" y="1963185"/>
              <a:ext cx="476755" cy="845176"/>
              <a:chOff x="4499992" y="5387405"/>
              <a:chExt cx="201613" cy="457200"/>
            </a:xfrm>
          </p:grpSpPr>
          <p:sp>
            <p:nvSpPr>
              <p:cNvPr id="98" name="Freeform 19"/>
              <p:cNvSpPr>
                <a:spLocks/>
              </p:cNvSpPr>
              <p:nvPr/>
            </p:nvSpPr>
            <p:spPr bwMode="auto">
              <a:xfrm>
                <a:off x="4499992" y="5584255"/>
                <a:ext cx="201613" cy="260350"/>
              </a:xfrm>
              <a:custGeom>
                <a:avLst/>
                <a:gdLst>
                  <a:gd name="T0" fmla="*/ 48 w 253"/>
                  <a:gd name="T1" fmla="*/ 11 h 328"/>
                  <a:gd name="T2" fmla="*/ 50 w 253"/>
                  <a:gd name="T3" fmla="*/ 49 h 328"/>
                  <a:gd name="T4" fmla="*/ 27 w 253"/>
                  <a:gd name="T5" fmla="*/ 119 h 328"/>
                  <a:gd name="T6" fmla="*/ 10 w 253"/>
                  <a:gd name="T7" fmla="*/ 161 h 328"/>
                  <a:gd name="T8" fmla="*/ 1 w 253"/>
                  <a:gd name="T9" fmla="*/ 203 h 328"/>
                  <a:gd name="T10" fmla="*/ 0 w 253"/>
                  <a:gd name="T11" fmla="*/ 242 h 328"/>
                  <a:gd name="T12" fmla="*/ 6 w 253"/>
                  <a:gd name="T13" fmla="*/ 278 h 328"/>
                  <a:gd name="T14" fmla="*/ 12 w 253"/>
                  <a:gd name="T15" fmla="*/ 293 h 328"/>
                  <a:gd name="T16" fmla="*/ 21 w 253"/>
                  <a:gd name="T17" fmla="*/ 304 h 328"/>
                  <a:gd name="T18" fmla="*/ 31 w 253"/>
                  <a:gd name="T19" fmla="*/ 314 h 328"/>
                  <a:gd name="T20" fmla="*/ 42 w 253"/>
                  <a:gd name="T21" fmla="*/ 321 h 328"/>
                  <a:gd name="T22" fmla="*/ 58 w 253"/>
                  <a:gd name="T23" fmla="*/ 327 h 328"/>
                  <a:gd name="T24" fmla="*/ 74 w 253"/>
                  <a:gd name="T25" fmla="*/ 328 h 328"/>
                  <a:gd name="T26" fmla="*/ 89 w 253"/>
                  <a:gd name="T27" fmla="*/ 327 h 328"/>
                  <a:gd name="T28" fmla="*/ 103 w 253"/>
                  <a:gd name="T29" fmla="*/ 323 h 328"/>
                  <a:gd name="T30" fmla="*/ 119 w 253"/>
                  <a:gd name="T31" fmla="*/ 311 h 328"/>
                  <a:gd name="T32" fmla="*/ 132 w 253"/>
                  <a:gd name="T33" fmla="*/ 296 h 328"/>
                  <a:gd name="T34" fmla="*/ 143 w 253"/>
                  <a:gd name="T35" fmla="*/ 275 h 328"/>
                  <a:gd name="T36" fmla="*/ 149 w 253"/>
                  <a:gd name="T37" fmla="*/ 250 h 328"/>
                  <a:gd name="T38" fmla="*/ 162 w 253"/>
                  <a:gd name="T39" fmla="*/ 217 h 328"/>
                  <a:gd name="T40" fmla="*/ 181 w 253"/>
                  <a:gd name="T41" fmla="*/ 200 h 328"/>
                  <a:gd name="T42" fmla="*/ 200 w 253"/>
                  <a:gd name="T43" fmla="*/ 199 h 328"/>
                  <a:gd name="T44" fmla="*/ 220 w 253"/>
                  <a:gd name="T45" fmla="*/ 204 h 328"/>
                  <a:gd name="T46" fmla="*/ 234 w 253"/>
                  <a:gd name="T47" fmla="*/ 211 h 328"/>
                  <a:gd name="T48" fmla="*/ 239 w 253"/>
                  <a:gd name="T49" fmla="*/ 215 h 328"/>
                  <a:gd name="T50" fmla="*/ 251 w 253"/>
                  <a:gd name="T51" fmla="*/ 195 h 328"/>
                  <a:gd name="T52" fmla="*/ 237 w 253"/>
                  <a:gd name="T53" fmla="*/ 186 h 328"/>
                  <a:gd name="T54" fmla="*/ 214 w 253"/>
                  <a:gd name="T55" fmla="*/ 177 h 328"/>
                  <a:gd name="T56" fmla="*/ 185 w 253"/>
                  <a:gd name="T57" fmla="*/ 175 h 328"/>
                  <a:gd name="T58" fmla="*/ 163 w 253"/>
                  <a:gd name="T59" fmla="*/ 182 h 328"/>
                  <a:gd name="T60" fmla="*/ 148 w 253"/>
                  <a:gd name="T61" fmla="*/ 194 h 328"/>
                  <a:gd name="T62" fmla="*/ 138 w 253"/>
                  <a:gd name="T63" fmla="*/ 211 h 328"/>
                  <a:gd name="T64" fmla="*/ 130 w 253"/>
                  <a:gd name="T65" fmla="*/ 233 h 328"/>
                  <a:gd name="T66" fmla="*/ 121 w 253"/>
                  <a:gd name="T67" fmla="*/ 265 h 328"/>
                  <a:gd name="T68" fmla="*/ 104 w 253"/>
                  <a:gd name="T69" fmla="*/ 293 h 328"/>
                  <a:gd name="T70" fmla="*/ 87 w 253"/>
                  <a:gd name="T71" fmla="*/ 303 h 328"/>
                  <a:gd name="T72" fmla="*/ 74 w 253"/>
                  <a:gd name="T73" fmla="*/ 304 h 328"/>
                  <a:gd name="T74" fmla="*/ 64 w 253"/>
                  <a:gd name="T75" fmla="*/ 303 h 328"/>
                  <a:gd name="T76" fmla="*/ 56 w 253"/>
                  <a:gd name="T77" fmla="*/ 301 h 328"/>
                  <a:gd name="T78" fmla="*/ 46 w 253"/>
                  <a:gd name="T79" fmla="*/ 295 h 328"/>
                  <a:gd name="T80" fmla="*/ 34 w 253"/>
                  <a:gd name="T81" fmla="*/ 280 h 328"/>
                  <a:gd name="T82" fmla="*/ 24 w 253"/>
                  <a:gd name="T83" fmla="*/ 240 h 328"/>
                  <a:gd name="T84" fmla="*/ 33 w 253"/>
                  <a:gd name="T85" fmla="*/ 167 h 328"/>
                  <a:gd name="T86" fmla="*/ 59 w 253"/>
                  <a:gd name="T87" fmla="*/ 105 h 328"/>
                  <a:gd name="T88" fmla="*/ 72 w 253"/>
                  <a:gd name="T89" fmla="*/ 66 h 328"/>
                  <a:gd name="T90" fmla="*/ 74 w 253"/>
                  <a:gd name="T91" fmla="*/ 36 h 328"/>
                  <a:gd name="T92" fmla="*/ 73 w 253"/>
                  <a:gd name="T93" fmla="*/ 14 h 328"/>
                  <a:gd name="T94" fmla="*/ 70 w 253"/>
                  <a:gd name="T95" fmla="*/ 0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53" h="328">
                    <a:moveTo>
                      <a:pt x="47" y="5"/>
                    </a:moveTo>
                    <a:lnTo>
                      <a:pt x="48" y="11"/>
                    </a:lnTo>
                    <a:lnTo>
                      <a:pt x="50" y="27"/>
                    </a:lnTo>
                    <a:lnTo>
                      <a:pt x="50" y="49"/>
                    </a:lnTo>
                    <a:lnTo>
                      <a:pt x="43" y="78"/>
                    </a:lnTo>
                    <a:lnTo>
                      <a:pt x="27" y="119"/>
                    </a:lnTo>
                    <a:lnTo>
                      <a:pt x="18" y="139"/>
                    </a:lnTo>
                    <a:lnTo>
                      <a:pt x="10" y="161"/>
                    </a:lnTo>
                    <a:lnTo>
                      <a:pt x="4" y="182"/>
                    </a:lnTo>
                    <a:lnTo>
                      <a:pt x="1" y="203"/>
                    </a:lnTo>
                    <a:lnTo>
                      <a:pt x="0" y="223"/>
                    </a:lnTo>
                    <a:lnTo>
                      <a:pt x="0" y="242"/>
                    </a:lnTo>
                    <a:lnTo>
                      <a:pt x="2" y="260"/>
                    </a:lnTo>
                    <a:lnTo>
                      <a:pt x="6" y="278"/>
                    </a:lnTo>
                    <a:lnTo>
                      <a:pt x="9" y="286"/>
                    </a:lnTo>
                    <a:lnTo>
                      <a:pt x="12" y="293"/>
                    </a:lnTo>
                    <a:lnTo>
                      <a:pt x="17" y="298"/>
                    </a:lnTo>
                    <a:lnTo>
                      <a:pt x="21" y="304"/>
                    </a:lnTo>
                    <a:lnTo>
                      <a:pt x="26" y="310"/>
                    </a:lnTo>
                    <a:lnTo>
                      <a:pt x="31" y="314"/>
                    </a:lnTo>
                    <a:lnTo>
                      <a:pt x="36" y="318"/>
                    </a:lnTo>
                    <a:lnTo>
                      <a:pt x="42" y="321"/>
                    </a:lnTo>
                    <a:lnTo>
                      <a:pt x="50" y="325"/>
                    </a:lnTo>
                    <a:lnTo>
                      <a:pt x="58" y="327"/>
                    </a:lnTo>
                    <a:lnTo>
                      <a:pt x="66" y="328"/>
                    </a:lnTo>
                    <a:lnTo>
                      <a:pt x="74" y="328"/>
                    </a:lnTo>
                    <a:lnTo>
                      <a:pt x="81" y="328"/>
                    </a:lnTo>
                    <a:lnTo>
                      <a:pt x="89" y="327"/>
                    </a:lnTo>
                    <a:lnTo>
                      <a:pt x="96" y="325"/>
                    </a:lnTo>
                    <a:lnTo>
                      <a:pt x="103" y="323"/>
                    </a:lnTo>
                    <a:lnTo>
                      <a:pt x="111" y="318"/>
                    </a:lnTo>
                    <a:lnTo>
                      <a:pt x="119" y="311"/>
                    </a:lnTo>
                    <a:lnTo>
                      <a:pt x="126" y="304"/>
                    </a:lnTo>
                    <a:lnTo>
                      <a:pt x="132" y="296"/>
                    </a:lnTo>
                    <a:lnTo>
                      <a:pt x="138" y="286"/>
                    </a:lnTo>
                    <a:lnTo>
                      <a:pt x="143" y="275"/>
                    </a:lnTo>
                    <a:lnTo>
                      <a:pt x="146" y="263"/>
                    </a:lnTo>
                    <a:lnTo>
                      <a:pt x="149" y="250"/>
                    </a:lnTo>
                    <a:lnTo>
                      <a:pt x="155" y="232"/>
                    </a:lnTo>
                    <a:lnTo>
                      <a:pt x="162" y="217"/>
                    </a:lnTo>
                    <a:lnTo>
                      <a:pt x="170" y="206"/>
                    </a:lnTo>
                    <a:lnTo>
                      <a:pt x="181" y="200"/>
                    </a:lnTo>
                    <a:lnTo>
                      <a:pt x="191" y="198"/>
                    </a:lnTo>
                    <a:lnTo>
                      <a:pt x="200" y="199"/>
                    </a:lnTo>
                    <a:lnTo>
                      <a:pt x="211" y="200"/>
                    </a:lnTo>
                    <a:lnTo>
                      <a:pt x="220" y="204"/>
                    </a:lnTo>
                    <a:lnTo>
                      <a:pt x="228" y="207"/>
                    </a:lnTo>
                    <a:lnTo>
                      <a:pt x="234" y="211"/>
                    </a:lnTo>
                    <a:lnTo>
                      <a:pt x="238" y="214"/>
                    </a:lnTo>
                    <a:lnTo>
                      <a:pt x="239" y="215"/>
                    </a:lnTo>
                    <a:lnTo>
                      <a:pt x="253" y="196"/>
                    </a:lnTo>
                    <a:lnTo>
                      <a:pt x="251" y="195"/>
                    </a:lnTo>
                    <a:lnTo>
                      <a:pt x="245" y="190"/>
                    </a:lnTo>
                    <a:lnTo>
                      <a:pt x="237" y="186"/>
                    </a:lnTo>
                    <a:lnTo>
                      <a:pt x="227" y="181"/>
                    </a:lnTo>
                    <a:lnTo>
                      <a:pt x="214" y="177"/>
                    </a:lnTo>
                    <a:lnTo>
                      <a:pt x="200" y="175"/>
                    </a:lnTo>
                    <a:lnTo>
                      <a:pt x="185" y="175"/>
                    </a:lnTo>
                    <a:lnTo>
                      <a:pt x="171" y="179"/>
                    </a:lnTo>
                    <a:lnTo>
                      <a:pt x="163" y="182"/>
                    </a:lnTo>
                    <a:lnTo>
                      <a:pt x="155" y="188"/>
                    </a:lnTo>
                    <a:lnTo>
                      <a:pt x="148" y="194"/>
                    </a:lnTo>
                    <a:lnTo>
                      <a:pt x="143" y="202"/>
                    </a:lnTo>
                    <a:lnTo>
                      <a:pt x="138" y="211"/>
                    </a:lnTo>
                    <a:lnTo>
                      <a:pt x="133" y="221"/>
                    </a:lnTo>
                    <a:lnTo>
                      <a:pt x="130" y="233"/>
                    </a:lnTo>
                    <a:lnTo>
                      <a:pt x="126" y="245"/>
                    </a:lnTo>
                    <a:lnTo>
                      <a:pt x="121" y="265"/>
                    </a:lnTo>
                    <a:lnTo>
                      <a:pt x="114" y="281"/>
                    </a:lnTo>
                    <a:lnTo>
                      <a:pt x="104" y="293"/>
                    </a:lnTo>
                    <a:lnTo>
                      <a:pt x="93" y="301"/>
                    </a:lnTo>
                    <a:lnTo>
                      <a:pt x="87" y="303"/>
                    </a:lnTo>
                    <a:lnTo>
                      <a:pt x="80" y="304"/>
                    </a:lnTo>
                    <a:lnTo>
                      <a:pt x="74" y="304"/>
                    </a:lnTo>
                    <a:lnTo>
                      <a:pt x="70" y="304"/>
                    </a:lnTo>
                    <a:lnTo>
                      <a:pt x="64" y="303"/>
                    </a:lnTo>
                    <a:lnTo>
                      <a:pt x="59" y="302"/>
                    </a:lnTo>
                    <a:lnTo>
                      <a:pt x="56" y="301"/>
                    </a:lnTo>
                    <a:lnTo>
                      <a:pt x="53" y="299"/>
                    </a:lnTo>
                    <a:lnTo>
                      <a:pt x="46" y="295"/>
                    </a:lnTo>
                    <a:lnTo>
                      <a:pt x="39" y="288"/>
                    </a:lnTo>
                    <a:lnTo>
                      <a:pt x="34" y="280"/>
                    </a:lnTo>
                    <a:lnTo>
                      <a:pt x="30" y="270"/>
                    </a:lnTo>
                    <a:lnTo>
                      <a:pt x="24" y="240"/>
                    </a:lnTo>
                    <a:lnTo>
                      <a:pt x="25" y="204"/>
                    </a:lnTo>
                    <a:lnTo>
                      <a:pt x="33" y="167"/>
                    </a:lnTo>
                    <a:lnTo>
                      <a:pt x="48" y="129"/>
                    </a:lnTo>
                    <a:lnTo>
                      <a:pt x="59" y="105"/>
                    </a:lnTo>
                    <a:lnTo>
                      <a:pt x="66" y="84"/>
                    </a:lnTo>
                    <a:lnTo>
                      <a:pt x="72" y="66"/>
                    </a:lnTo>
                    <a:lnTo>
                      <a:pt x="74" y="50"/>
                    </a:lnTo>
                    <a:lnTo>
                      <a:pt x="74" y="36"/>
                    </a:lnTo>
                    <a:lnTo>
                      <a:pt x="74" y="24"/>
                    </a:lnTo>
                    <a:lnTo>
                      <a:pt x="73" y="14"/>
                    </a:lnTo>
                    <a:lnTo>
                      <a:pt x="71" y="6"/>
                    </a:lnTo>
                    <a:lnTo>
                      <a:pt x="70" y="0"/>
                    </a:lnTo>
                    <a:lnTo>
                      <a:pt x="47"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Freeform 20"/>
              <p:cNvSpPr>
                <a:spLocks/>
              </p:cNvSpPr>
              <p:nvPr/>
            </p:nvSpPr>
            <p:spPr bwMode="auto">
              <a:xfrm>
                <a:off x="4507929" y="5482655"/>
                <a:ext cx="88900" cy="112713"/>
              </a:xfrm>
              <a:custGeom>
                <a:avLst/>
                <a:gdLst>
                  <a:gd name="T0" fmla="*/ 96 w 112"/>
                  <a:gd name="T1" fmla="*/ 0 h 142"/>
                  <a:gd name="T2" fmla="*/ 0 w 112"/>
                  <a:gd name="T3" fmla="*/ 0 h 142"/>
                  <a:gd name="T4" fmla="*/ 0 w 112"/>
                  <a:gd name="T5" fmla="*/ 142 h 142"/>
                  <a:gd name="T6" fmla="*/ 112 w 112"/>
                  <a:gd name="T7" fmla="*/ 142 h 142"/>
                  <a:gd name="T8" fmla="*/ 112 w 112"/>
                  <a:gd name="T9" fmla="*/ 0 h 142"/>
                  <a:gd name="T10" fmla="*/ 96 w 112"/>
                  <a:gd name="T11" fmla="*/ 0 h 142"/>
                </a:gdLst>
                <a:ahLst/>
                <a:cxnLst>
                  <a:cxn ang="0">
                    <a:pos x="T0" y="T1"/>
                  </a:cxn>
                  <a:cxn ang="0">
                    <a:pos x="T2" y="T3"/>
                  </a:cxn>
                  <a:cxn ang="0">
                    <a:pos x="T4" y="T5"/>
                  </a:cxn>
                  <a:cxn ang="0">
                    <a:pos x="T6" y="T7"/>
                  </a:cxn>
                  <a:cxn ang="0">
                    <a:pos x="T8" y="T9"/>
                  </a:cxn>
                  <a:cxn ang="0">
                    <a:pos x="T10" y="T11"/>
                  </a:cxn>
                </a:cxnLst>
                <a:rect l="0" t="0" r="r" b="b"/>
                <a:pathLst>
                  <a:path w="112" h="142">
                    <a:moveTo>
                      <a:pt x="96" y="0"/>
                    </a:moveTo>
                    <a:lnTo>
                      <a:pt x="0" y="0"/>
                    </a:lnTo>
                    <a:lnTo>
                      <a:pt x="0" y="142"/>
                    </a:lnTo>
                    <a:lnTo>
                      <a:pt x="112" y="142"/>
                    </a:lnTo>
                    <a:lnTo>
                      <a:pt x="112" y="0"/>
                    </a:lnTo>
                    <a:lnTo>
                      <a:pt x="9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Freeform 21"/>
              <p:cNvSpPr>
                <a:spLocks/>
              </p:cNvSpPr>
              <p:nvPr/>
            </p:nvSpPr>
            <p:spPr bwMode="auto">
              <a:xfrm>
                <a:off x="4534917" y="5508055"/>
                <a:ext cx="36513" cy="61913"/>
              </a:xfrm>
              <a:custGeom>
                <a:avLst/>
                <a:gdLst>
                  <a:gd name="T0" fmla="*/ 47 w 47"/>
                  <a:gd name="T1" fmla="*/ 0 h 77"/>
                  <a:gd name="T2" fmla="*/ 47 w 47"/>
                  <a:gd name="T3" fmla="*/ 17 h 77"/>
                  <a:gd name="T4" fmla="*/ 47 w 47"/>
                  <a:gd name="T5" fmla="*/ 38 h 77"/>
                  <a:gd name="T6" fmla="*/ 47 w 47"/>
                  <a:gd name="T7" fmla="*/ 59 h 77"/>
                  <a:gd name="T8" fmla="*/ 47 w 47"/>
                  <a:gd name="T9" fmla="*/ 77 h 77"/>
                  <a:gd name="T10" fmla="*/ 42 w 47"/>
                  <a:gd name="T11" fmla="*/ 77 h 77"/>
                  <a:gd name="T12" fmla="*/ 36 w 47"/>
                  <a:gd name="T13" fmla="*/ 77 h 77"/>
                  <a:gd name="T14" fmla="*/ 30 w 47"/>
                  <a:gd name="T15" fmla="*/ 77 h 77"/>
                  <a:gd name="T16" fmla="*/ 24 w 47"/>
                  <a:gd name="T17" fmla="*/ 77 h 77"/>
                  <a:gd name="T18" fmla="*/ 17 w 47"/>
                  <a:gd name="T19" fmla="*/ 77 h 77"/>
                  <a:gd name="T20" fmla="*/ 12 w 47"/>
                  <a:gd name="T21" fmla="*/ 77 h 77"/>
                  <a:gd name="T22" fmla="*/ 6 w 47"/>
                  <a:gd name="T23" fmla="*/ 77 h 77"/>
                  <a:gd name="T24" fmla="*/ 0 w 47"/>
                  <a:gd name="T25" fmla="*/ 77 h 77"/>
                  <a:gd name="T26" fmla="*/ 0 w 47"/>
                  <a:gd name="T27" fmla="*/ 59 h 77"/>
                  <a:gd name="T28" fmla="*/ 0 w 47"/>
                  <a:gd name="T29" fmla="*/ 38 h 77"/>
                  <a:gd name="T30" fmla="*/ 0 w 47"/>
                  <a:gd name="T31" fmla="*/ 17 h 77"/>
                  <a:gd name="T32" fmla="*/ 0 w 47"/>
                  <a:gd name="T33" fmla="*/ 0 h 77"/>
                  <a:gd name="T34" fmla="*/ 6 w 47"/>
                  <a:gd name="T35" fmla="*/ 0 h 77"/>
                  <a:gd name="T36" fmla="*/ 12 w 47"/>
                  <a:gd name="T37" fmla="*/ 0 h 77"/>
                  <a:gd name="T38" fmla="*/ 17 w 47"/>
                  <a:gd name="T39" fmla="*/ 0 h 77"/>
                  <a:gd name="T40" fmla="*/ 24 w 47"/>
                  <a:gd name="T41" fmla="*/ 0 h 77"/>
                  <a:gd name="T42" fmla="*/ 30 w 47"/>
                  <a:gd name="T43" fmla="*/ 0 h 77"/>
                  <a:gd name="T44" fmla="*/ 36 w 47"/>
                  <a:gd name="T45" fmla="*/ 0 h 77"/>
                  <a:gd name="T46" fmla="*/ 42 w 47"/>
                  <a:gd name="T47" fmla="*/ 0 h 77"/>
                  <a:gd name="T48" fmla="*/ 47 w 47"/>
                  <a:gd name="T49"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7" h="77">
                    <a:moveTo>
                      <a:pt x="47" y="0"/>
                    </a:moveTo>
                    <a:lnTo>
                      <a:pt x="47" y="17"/>
                    </a:lnTo>
                    <a:lnTo>
                      <a:pt x="47" y="38"/>
                    </a:lnTo>
                    <a:lnTo>
                      <a:pt x="47" y="59"/>
                    </a:lnTo>
                    <a:lnTo>
                      <a:pt x="47" y="77"/>
                    </a:lnTo>
                    <a:lnTo>
                      <a:pt x="42" y="77"/>
                    </a:lnTo>
                    <a:lnTo>
                      <a:pt x="36" y="77"/>
                    </a:lnTo>
                    <a:lnTo>
                      <a:pt x="30" y="77"/>
                    </a:lnTo>
                    <a:lnTo>
                      <a:pt x="24" y="77"/>
                    </a:lnTo>
                    <a:lnTo>
                      <a:pt x="17" y="77"/>
                    </a:lnTo>
                    <a:lnTo>
                      <a:pt x="12" y="77"/>
                    </a:lnTo>
                    <a:lnTo>
                      <a:pt x="6" y="77"/>
                    </a:lnTo>
                    <a:lnTo>
                      <a:pt x="0" y="77"/>
                    </a:lnTo>
                    <a:lnTo>
                      <a:pt x="0" y="59"/>
                    </a:lnTo>
                    <a:lnTo>
                      <a:pt x="0" y="38"/>
                    </a:lnTo>
                    <a:lnTo>
                      <a:pt x="0" y="17"/>
                    </a:lnTo>
                    <a:lnTo>
                      <a:pt x="0" y="0"/>
                    </a:lnTo>
                    <a:lnTo>
                      <a:pt x="6" y="0"/>
                    </a:lnTo>
                    <a:lnTo>
                      <a:pt x="12" y="0"/>
                    </a:lnTo>
                    <a:lnTo>
                      <a:pt x="17" y="0"/>
                    </a:lnTo>
                    <a:lnTo>
                      <a:pt x="24" y="0"/>
                    </a:lnTo>
                    <a:lnTo>
                      <a:pt x="30" y="0"/>
                    </a:lnTo>
                    <a:lnTo>
                      <a:pt x="36" y="0"/>
                    </a:lnTo>
                    <a:lnTo>
                      <a:pt x="42" y="0"/>
                    </a:lnTo>
                    <a:lnTo>
                      <a:pt x="47" y="0"/>
                    </a:lnTo>
                    <a:close/>
                  </a:path>
                </a:pathLst>
              </a:custGeom>
              <a:solidFill>
                <a:srgbClr val="002060"/>
              </a:solidFill>
              <a:ln>
                <a:noFill/>
              </a:ln>
            </p:spPr>
            <p:txBody>
              <a:bodyPr vert="horz" wrap="square" lIns="91440" tIns="45720" rIns="91440" bIns="45720" numCol="1" anchor="t" anchorCtr="0" compatLnSpc="1">
                <a:prstTxWarp prst="textNoShape">
                  <a:avLst/>
                </a:prstTxWarp>
              </a:bodyPr>
              <a:lstStyle/>
              <a:p>
                <a:endParaRPr lang="en-US"/>
              </a:p>
            </p:txBody>
          </p:sp>
          <p:sp>
            <p:nvSpPr>
              <p:cNvPr id="101" name="Freeform 22"/>
              <p:cNvSpPr>
                <a:spLocks/>
              </p:cNvSpPr>
              <p:nvPr/>
            </p:nvSpPr>
            <p:spPr bwMode="auto">
              <a:xfrm>
                <a:off x="4504754" y="5387405"/>
                <a:ext cx="80963" cy="107950"/>
              </a:xfrm>
              <a:custGeom>
                <a:avLst/>
                <a:gdLst>
                  <a:gd name="T0" fmla="*/ 0 w 103"/>
                  <a:gd name="T1" fmla="*/ 2 h 136"/>
                  <a:gd name="T2" fmla="*/ 8 w 103"/>
                  <a:gd name="T3" fmla="*/ 34 h 136"/>
                  <a:gd name="T4" fmla="*/ 9 w 103"/>
                  <a:gd name="T5" fmla="*/ 34 h 136"/>
                  <a:gd name="T6" fmla="*/ 13 w 103"/>
                  <a:gd name="T7" fmla="*/ 33 h 136"/>
                  <a:gd name="T8" fmla="*/ 16 w 103"/>
                  <a:gd name="T9" fmla="*/ 33 h 136"/>
                  <a:gd name="T10" fmla="*/ 22 w 103"/>
                  <a:gd name="T11" fmla="*/ 33 h 136"/>
                  <a:gd name="T12" fmla="*/ 28 w 103"/>
                  <a:gd name="T13" fmla="*/ 33 h 136"/>
                  <a:gd name="T14" fmla="*/ 34 w 103"/>
                  <a:gd name="T15" fmla="*/ 35 h 136"/>
                  <a:gd name="T16" fmla="*/ 40 w 103"/>
                  <a:gd name="T17" fmla="*/ 38 h 136"/>
                  <a:gd name="T18" fmla="*/ 46 w 103"/>
                  <a:gd name="T19" fmla="*/ 43 h 136"/>
                  <a:gd name="T20" fmla="*/ 58 w 103"/>
                  <a:gd name="T21" fmla="*/ 57 h 136"/>
                  <a:gd name="T22" fmla="*/ 66 w 103"/>
                  <a:gd name="T23" fmla="*/ 78 h 136"/>
                  <a:gd name="T24" fmla="*/ 69 w 103"/>
                  <a:gd name="T25" fmla="*/ 103 h 136"/>
                  <a:gd name="T26" fmla="*/ 69 w 103"/>
                  <a:gd name="T27" fmla="*/ 134 h 136"/>
                  <a:gd name="T28" fmla="*/ 102 w 103"/>
                  <a:gd name="T29" fmla="*/ 136 h 136"/>
                  <a:gd name="T30" fmla="*/ 103 w 103"/>
                  <a:gd name="T31" fmla="*/ 116 h 136"/>
                  <a:gd name="T32" fmla="*/ 102 w 103"/>
                  <a:gd name="T33" fmla="*/ 97 h 136"/>
                  <a:gd name="T34" fmla="*/ 99 w 103"/>
                  <a:gd name="T35" fmla="*/ 80 h 136"/>
                  <a:gd name="T36" fmla="*/ 96 w 103"/>
                  <a:gd name="T37" fmla="*/ 65 h 136"/>
                  <a:gd name="T38" fmla="*/ 90 w 103"/>
                  <a:gd name="T39" fmla="*/ 50 h 136"/>
                  <a:gd name="T40" fmla="*/ 84 w 103"/>
                  <a:gd name="T41" fmla="*/ 38 h 136"/>
                  <a:gd name="T42" fmla="*/ 76 w 103"/>
                  <a:gd name="T43" fmla="*/ 27 h 136"/>
                  <a:gd name="T44" fmla="*/ 67 w 103"/>
                  <a:gd name="T45" fmla="*/ 18 h 136"/>
                  <a:gd name="T46" fmla="*/ 55 w 103"/>
                  <a:gd name="T47" fmla="*/ 10 h 136"/>
                  <a:gd name="T48" fmla="*/ 45 w 103"/>
                  <a:gd name="T49" fmla="*/ 5 h 136"/>
                  <a:gd name="T50" fmla="*/ 34 w 103"/>
                  <a:gd name="T51" fmla="*/ 2 h 136"/>
                  <a:gd name="T52" fmla="*/ 23 w 103"/>
                  <a:gd name="T53" fmla="*/ 0 h 136"/>
                  <a:gd name="T54" fmla="*/ 15 w 103"/>
                  <a:gd name="T55" fmla="*/ 0 h 136"/>
                  <a:gd name="T56" fmla="*/ 7 w 103"/>
                  <a:gd name="T57" fmla="*/ 0 h 136"/>
                  <a:gd name="T58" fmla="*/ 2 w 103"/>
                  <a:gd name="T59" fmla="*/ 2 h 136"/>
                  <a:gd name="T60" fmla="*/ 0 w 103"/>
                  <a:gd name="T61" fmla="*/ 2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3" h="136">
                    <a:moveTo>
                      <a:pt x="0" y="2"/>
                    </a:moveTo>
                    <a:lnTo>
                      <a:pt x="8" y="34"/>
                    </a:lnTo>
                    <a:lnTo>
                      <a:pt x="9" y="34"/>
                    </a:lnTo>
                    <a:lnTo>
                      <a:pt x="13" y="33"/>
                    </a:lnTo>
                    <a:lnTo>
                      <a:pt x="16" y="33"/>
                    </a:lnTo>
                    <a:lnTo>
                      <a:pt x="22" y="33"/>
                    </a:lnTo>
                    <a:lnTo>
                      <a:pt x="28" y="33"/>
                    </a:lnTo>
                    <a:lnTo>
                      <a:pt x="34" y="35"/>
                    </a:lnTo>
                    <a:lnTo>
                      <a:pt x="40" y="38"/>
                    </a:lnTo>
                    <a:lnTo>
                      <a:pt x="46" y="43"/>
                    </a:lnTo>
                    <a:lnTo>
                      <a:pt x="58" y="57"/>
                    </a:lnTo>
                    <a:lnTo>
                      <a:pt x="66" y="78"/>
                    </a:lnTo>
                    <a:lnTo>
                      <a:pt x="69" y="103"/>
                    </a:lnTo>
                    <a:lnTo>
                      <a:pt x="69" y="134"/>
                    </a:lnTo>
                    <a:lnTo>
                      <a:pt x="102" y="136"/>
                    </a:lnTo>
                    <a:lnTo>
                      <a:pt x="103" y="116"/>
                    </a:lnTo>
                    <a:lnTo>
                      <a:pt x="102" y="97"/>
                    </a:lnTo>
                    <a:lnTo>
                      <a:pt x="99" y="80"/>
                    </a:lnTo>
                    <a:lnTo>
                      <a:pt x="96" y="65"/>
                    </a:lnTo>
                    <a:lnTo>
                      <a:pt x="90" y="50"/>
                    </a:lnTo>
                    <a:lnTo>
                      <a:pt x="84" y="38"/>
                    </a:lnTo>
                    <a:lnTo>
                      <a:pt x="76" y="27"/>
                    </a:lnTo>
                    <a:lnTo>
                      <a:pt x="67" y="18"/>
                    </a:lnTo>
                    <a:lnTo>
                      <a:pt x="55" y="10"/>
                    </a:lnTo>
                    <a:lnTo>
                      <a:pt x="45" y="5"/>
                    </a:lnTo>
                    <a:lnTo>
                      <a:pt x="34" y="2"/>
                    </a:lnTo>
                    <a:lnTo>
                      <a:pt x="23" y="0"/>
                    </a:lnTo>
                    <a:lnTo>
                      <a:pt x="15" y="0"/>
                    </a:lnTo>
                    <a:lnTo>
                      <a:pt x="7" y="0"/>
                    </a:lnTo>
                    <a:lnTo>
                      <a:pt x="2" y="2"/>
                    </a:lnTo>
                    <a:lnTo>
                      <a:pt x="0"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2" name="Retângulo 101"/>
            <p:cNvSpPr/>
            <p:nvPr/>
          </p:nvSpPr>
          <p:spPr>
            <a:xfrm>
              <a:off x="549158" y="4285026"/>
              <a:ext cx="1157835" cy="144163"/>
            </a:xfrm>
            <a:prstGeom prst="rect">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tângulo 102"/>
            <p:cNvSpPr/>
            <p:nvPr/>
          </p:nvSpPr>
          <p:spPr>
            <a:xfrm>
              <a:off x="549158" y="1772657"/>
              <a:ext cx="1157835" cy="144163"/>
            </a:xfrm>
            <a:prstGeom prst="rect">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tângulo 103"/>
            <p:cNvSpPr/>
            <p:nvPr/>
          </p:nvSpPr>
          <p:spPr>
            <a:xfrm>
              <a:off x="622820" y="2600037"/>
              <a:ext cx="1008112" cy="1004545"/>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ysClr val="windowText" lastClr="000000"/>
                  </a:solidFill>
                </a:rPr>
                <a:t>side </a:t>
              </a:r>
              <a:r>
                <a:rPr lang="en-US" sz="900" b="1" dirty="0" smtClean="0">
                  <a:solidFill>
                    <a:sysClr val="windowText" lastClr="000000"/>
                  </a:solidFill>
                </a:rPr>
                <a:t>1 | </a:t>
              </a:r>
              <a:r>
                <a:rPr lang="en-US" sz="900" b="1" dirty="0">
                  <a:solidFill>
                    <a:sysClr val="windowText" lastClr="000000"/>
                  </a:solidFill>
                </a:rPr>
                <a:t>side </a:t>
              </a:r>
              <a:r>
                <a:rPr lang="en-US" sz="900" b="1" dirty="0" smtClean="0">
                  <a:solidFill>
                    <a:sysClr val="windowText" lastClr="000000"/>
                  </a:solidFill>
                </a:rPr>
                <a:t>2 </a:t>
              </a:r>
              <a:r>
                <a:rPr lang="en-US" sz="900" b="1" dirty="0">
                  <a:solidFill>
                    <a:sysClr val="windowText" lastClr="000000"/>
                  </a:solidFill>
                </a:rPr>
                <a:t>side </a:t>
              </a:r>
              <a:r>
                <a:rPr lang="en-US" sz="900" b="1" dirty="0" smtClean="0">
                  <a:solidFill>
                    <a:sysClr val="windowText" lastClr="000000"/>
                  </a:solidFill>
                </a:rPr>
                <a:t>3 | </a:t>
              </a:r>
              <a:r>
                <a:rPr lang="en-US" sz="900" b="1" dirty="0">
                  <a:solidFill>
                    <a:sysClr val="windowText" lastClr="000000"/>
                  </a:solidFill>
                </a:rPr>
                <a:t>side </a:t>
              </a:r>
              <a:r>
                <a:rPr lang="en-US" sz="900" b="1" dirty="0" smtClean="0">
                  <a:solidFill>
                    <a:sysClr val="windowText" lastClr="000000"/>
                  </a:solidFill>
                </a:rPr>
                <a:t>4</a:t>
              </a:r>
              <a:endParaRPr lang="en-US" sz="900" b="1" dirty="0">
                <a:solidFill>
                  <a:sysClr val="windowText" lastClr="000000"/>
                </a:solidFill>
              </a:endParaRPr>
            </a:p>
          </p:txBody>
        </p:sp>
      </p:grpSp>
      <p:grpSp>
        <p:nvGrpSpPr>
          <p:cNvPr id="3" name="Grupo 2"/>
          <p:cNvGrpSpPr/>
          <p:nvPr/>
        </p:nvGrpSpPr>
        <p:grpSpPr>
          <a:xfrm>
            <a:off x="61143" y="3723934"/>
            <a:ext cx="2112556" cy="2659305"/>
            <a:chOff x="2556678" y="1780738"/>
            <a:chExt cx="2112556" cy="2659305"/>
          </a:xfrm>
        </p:grpSpPr>
        <p:sp>
          <p:nvSpPr>
            <p:cNvPr id="105" name="Retângulo 104"/>
            <p:cNvSpPr/>
            <p:nvPr/>
          </p:nvSpPr>
          <p:spPr>
            <a:xfrm>
              <a:off x="3033433" y="1835896"/>
              <a:ext cx="1157835" cy="2604147"/>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6" name="Grupo 105"/>
            <p:cNvGrpSpPr/>
            <p:nvPr/>
          </p:nvGrpSpPr>
          <p:grpSpPr>
            <a:xfrm>
              <a:off x="2579461" y="3154604"/>
              <a:ext cx="457987" cy="845175"/>
              <a:chOff x="3967163" y="4995863"/>
              <a:chExt cx="201613" cy="457200"/>
            </a:xfrm>
          </p:grpSpPr>
          <p:sp>
            <p:nvSpPr>
              <p:cNvPr id="107" name="Freeform 19"/>
              <p:cNvSpPr>
                <a:spLocks/>
              </p:cNvSpPr>
              <p:nvPr/>
            </p:nvSpPr>
            <p:spPr bwMode="auto">
              <a:xfrm>
                <a:off x="3967163" y="5192713"/>
                <a:ext cx="201613" cy="260350"/>
              </a:xfrm>
              <a:custGeom>
                <a:avLst/>
                <a:gdLst>
                  <a:gd name="T0" fmla="*/ 48 w 253"/>
                  <a:gd name="T1" fmla="*/ 11 h 328"/>
                  <a:gd name="T2" fmla="*/ 50 w 253"/>
                  <a:gd name="T3" fmla="*/ 49 h 328"/>
                  <a:gd name="T4" fmla="*/ 27 w 253"/>
                  <a:gd name="T5" fmla="*/ 119 h 328"/>
                  <a:gd name="T6" fmla="*/ 10 w 253"/>
                  <a:gd name="T7" fmla="*/ 161 h 328"/>
                  <a:gd name="T8" fmla="*/ 1 w 253"/>
                  <a:gd name="T9" fmla="*/ 203 h 328"/>
                  <a:gd name="T10" fmla="*/ 0 w 253"/>
                  <a:gd name="T11" fmla="*/ 242 h 328"/>
                  <a:gd name="T12" fmla="*/ 6 w 253"/>
                  <a:gd name="T13" fmla="*/ 278 h 328"/>
                  <a:gd name="T14" fmla="*/ 12 w 253"/>
                  <a:gd name="T15" fmla="*/ 293 h 328"/>
                  <a:gd name="T16" fmla="*/ 21 w 253"/>
                  <a:gd name="T17" fmla="*/ 304 h 328"/>
                  <a:gd name="T18" fmla="*/ 31 w 253"/>
                  <a:gd name="T19" fmla="*/ 314 h 328"/>
                  <a:gd name="T20" fmla="*/ 42 w 253"/>
                  <a:gd name="T21" fmla="*/ 321 h 328"/>
                  <a:gd name="T22" fmla="*/ 58 w 253"/>
                  <a:gd name="T23" fmla="*/ 327 h 328"/>
                  <a:gd name="T24" fmla="*/ 74 w 253"/>
                  <a:gd name="T25" fmla="*/ 328 h 328"/>
                  <a:gd name="T26" fmla="*/ 89 w 253"/>
                  <a:gd name="T27" fmla="*/ 327 h 328"/>
                  <a:gd name="T28" fmla="*/ 103 w 253"/>
                  <a:gd name="T29" fmla="*/ 323 h 328"/>
                  <a:gd name="T30" fmla="*/ 119 w 253"/>
                  <a:gd name="T31" fmla="*/ 311 h 328"/>
                  <a:gd name="T32" fmla="*/ 132 w 253"/>
                  <a:gd name="T33" fmla="*/ 296 h 328"/>
                  <a:gd name="T34" fmla="*/ 143 w 253"/>
                  <a:gd name="T35" fmla="*/ 275 h 328"/>
                  <a:gd name="T36" fmla="*/ 149 w 253"/>
                  <a:gd name="T37" fmla="*/ 250 h 328"/>
                  <a:gd name="T38" fmla="*/ 162 w 253"/>
                  <a:gd name="T39" fmla="*/ 217 h 328"/>
                  <a:gd name="T40" fmla="*/ 181 w 253"/>
                  <a:gd name="T41" fmla="*/ 200 h 328"/>
                  <a:gd name="T42" fmla="*/ 200 w 253"/>
                  <a:gd name="T43" fmla="*/ 199 h 328"/>
                  <a:gd name="T44" fmla="*/ 220 w 253"/>
                  <a:gd name="T45" fmla="*/ 204 h 328"/>
                  <a:gd name="T46" fmla="*/ 234 w 253"/>
                  <a:gd name="T47" fmla="*/ 211 h 328"/>
                  <a:gd name="T48" fmla="*/ 239 w 253"/>
                  <a:gd name="T49" fmla="*/ 215 h 328"/>
                  <a:gd name="T50" fmla="*/ 251 w 253"/>
                  <a:gd name="T51" fmla="*/ 195 h 328"/>
                  <a:gd name="T52" fmla="*/ 237 w 253"/>
                  <a:gd name="T53" fmla="*/ 186 h 328"/>
                  <a:gd name="T54" fmla="*/ 214 w 253"/>
                  <a:gd name="T55" fmla="*/ 177 h 328"/>
                  <a:gd name="T56" fmla="*/ 185 w 253"/>
                  <a:gd name="T57" fmla="*/ 175 h 328"/>
                  <a:gd name="T58" fmla="*/ 163 w 253"/>
                  <a:gd name="T59" fmla="*/ 182 h 328"/>
                  <a:gd name="T60" fmla="*/ 148 w 253"/>
                  <a:gd name="T61" fmla="*/ 194 h 328"/>
                  <a:gd name="T62" fmla="*/ 138 w 253"/>
                  <a:gd name="T63" fmla="*/ 211 h 328"/>
                  <a:gd name="T64" fmla="*/ 130 w 253"/>
                  <a:gd name="T65" fmla="*/ 233 h 328"/>
                  <a:gd name="T66" fmla="*/ 121 w 253"/>
                  <a:gd name="T67" fmla="*/ 265 h 328"/>
                  <a:gd name="T68" fmla="*/ 104 w 253"/>
                  <a:gd name="T69" fmla="*/ 293 h 328"/>
                  <a:gd name="T70" fmla="*/ 87 w 253"/>
                  <a:gd name="T71" fmla="*/ 303 h 328"/>
                  <a:gd name="T72" fmla="*/ 74 w 253"/>
                  <a:gd name="T73" fmla="*/ 304 h 328"/>
                  <a:gd name="T74" fmla="*/ 64 w 253"/>
                  <a:gd name="T75" fmla="*/ 303 h 328"/>
                  <a:gd name="T76" fmla="*/ 56 w 253"/>
                  <a:gd name="T77" fmla="*/ 301 h 328"/>
                  <a:gd name="T78" fmla="*/ 46 w 253"/>
                  <a:gd name="T79" fmla="*/ 295 h 328"/>
                  <a:gd name="T80" fmla="*/ 34 w 253"/>
                  <a:gd name="T81" fmla="*/ 280 h 328"/>
                  <a:gd name="T82" fmla="*/ 24 w 253"/>
                  <a:gd name="T83" fmla="*/ 240 h 328"/>
                  <a:gd name="T84" fmla="*/ 33 w 253"/>
                  <a:gd name="T85" fmla="*/ 167 h 328"/>
                  <a:gd name="T86" fmla="*/ 59 w 253"/>
                  <a:gd name="T87" fmla="*/ 105 h 328"/>
                  <a:gd name="T88" fmla="*/ 72 w 253"/>
                  <a:gd name="T89" fmla="*/ 66 h 328"/>
                  <a:gd name="T90" fmla="*/ 74 w 253"/>
                  <a:gd name="T91" fmla="*/ 36 h 328"/>
                  <a:gd name="T92" fmla="*/ 73 w 253"/>
                  <a:gd name="T93" fmla="*/ 14 h 328"/>
                  <a:gd name="T94" fmla="*/ 70 w 253"/>
                  <a:gd name="T95" fmla="*/ 0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53" h="328">
                    <a:moveTo>
                      <a:pt x="47" y="5"/>
                    </a:moveTo>
                    <a:lnTo>
                      <a:pt x="48" y="11"/>
                    </a:lnTo>
                    <a:lnTo>
                      <a:pt x="50" y="27"/>
                    </a:lnTo>
                    <a:lnTo>
                      <a:pt x="50" y="49"/>
                    </a:lnTo>
                    <a:lnTo>
                      <a:pt x="43" y="78"/>
                    </a:lnTo>
                    <a:lnTo>
                      <a:pt x="27" y="119"/>
                    </a:lnTo>
                    <a:lnTo>
                      <a:pt x="18" y="139"/>
                    </a:lnTo>
                    <a:lnTo>
                      <a:pt x="10" y="161"/>
                    </a:lnTo>
                    <a:lnTo>
                      <a:pt x="4" y="182"/>
                    </a:lnTo>
                    <a:lnTo>
                      <a:pt x="1" y="203"/>
                    </a:lnTo>
                    <a:lnTo>
                      <a:pt x="0" y="223"/>
                    </a:lnTo>
                    <a:lnTo>
                      <a:pt x="0" y="242"/>
                    </a:lnTo>
                    <a:lnTo>
                      <a:pt x="2" y="260"/>
                    </a:lnTo>
                    <a:lnTo>
                      <a:pt x="6" y="278"/>
                    </a:lnTo>
                    <a:lnTo>
                      <a:pt x="9" y="286"/>
                    </a:lnTo>
                    <a:lnTo>
                      <a:pt x="12" y="293"/>
                    </a:lnTo>
                    <a:lnTo>
                      <a:pt x="17" y="298"/>
                    </a:lnTo>
                    <a:lnTo>
                      <a:pt x="21" y="304"/>
                    </a:lnTo>
                    <a:lnTo>
                      <a:pt x="26" y="310"/>
                    </a:lnTo>
                    <a:lnTo>
                      <a:pt x="31" y="314"/>
                    </a:lnTo>
                    <a:lnTo>
                      <a:pt x="36" y="318"/>
                    </a:lnTo>
                    <a:lnTo>
                      <a:pt x="42" y="321"/>
                    </a:lnTo>
                    <a:lnTo>
                      <a:pt x="50" y="325"/>
                    </a:lnTo>
                    <a:lnTo>
                      <a:pt x="58" y="327"/>
                    </a:lnTo>
                    <a:lnTo>
                      <a:pt x="66" y="328"/>
                    </a:lnTo>
                    <a:lnTo>
                      <a:pt x="74" y="328"/>
                    </a:lnTo>
                    <a:lnTo>
                      <a:pt x="81" y="328"/>
                    </a:lnTo>
                    <a:lnTo>
                      <a:pt x="89" y="327"/>
                    </a:lnTo>
                    <a:lnTo>
                      <a:pt x="96" y="325"/>
                    </a:lnTo>
                    <a:lnTo>
                      <a:pt x="103" y="323"/>
                    </a:lnTo>
                    <a:lnTo>
                      <a:pt x="111" y="318"/>
                    </a:lnTo>
                    <a:lnTo>
                      <a:pt x="119" y="311"/>
                    </a:lnTo>
                    <a:lnTo>
                      <a:pt x="126" y="304"/>
                    </a:lnTo>
                    <a:lnTo>
                      <a:pt x="132" y="296"/>
                    </a:lnTo>
                    <a:lnTo>
                      <a:pt x="138" y="286"/>
                    </a:lnTo>
                    <a:lnTo>
                      <a:pt x="143" y="275"/>
                    </a:lnTo>
                    <a:lnTo>
                      <a:pt x="146" y="263"/>
                    </a:lnTo>
                    <a:lnTo>
                      <a:pt x="149" y="250"/>
                    </a:lnTo>
                    <a:lnTo>
                      <a:pt x="155" y="232"/>
                    </a:lnTo>
                    <a:lnTo>
                      <a:pt x="162" y="217"/>
                    </a:lnTo>
                    <a:lnTo>
                      <a:pt x="170" y="206"/>
                    </a:lnTo>
                    <a:lnTo>
                      <a:pt x="181" y="200"/>
                    </a:lnTo>
                    <a:lnTo>
                      <a:pt x="191" y="198"/>
                    </a:lnTo>
                    <a:lnTo>
                      <a:pt x="200" y="199"/>
                    </a:lnTo>
                    <a:lnTo>
                      <a:pt x="211" y="200"/>
                    </a:lnTo>
                    <a:lnTo>
                      <a:pt x="220" y="204"/>
                    </a:lnTo>
                    <a:lnTo>
                      <a:pt x="228" y="207"/>
                    </a:lnTo>
                    <a:lnTo>
                      <a:pt x="234" y="211"/>
                    </a:lnTo>
                    <a:lnTo>
                      <a:pt x="238" y="214"/>
                    </a:lnTo>
                    <a:lnTo>
                      <a:pt x="239" y="215"/>
                    </a:lnTo>
                    <a:lnTo>
                      <a:pt x="253" y="196"/>
                    </a:lnTo>
                    <a:lnTo>
                      <a:pt x="251" y="195"/>
                    </a:lnTo>
                    <a:lnTo>
                      <a:pt x="245" y="190"/>
                    </a:lnTo>
                    <a:lnTo>
                      <a:pt x="237" y="186"/>
                    </a:lnTo>
                    <a:lnTo>
                      <a:pt x="227" y="181"/>
                    </a:lnTo>
                    <a:lnTo>
                      <a:pt x="214" y="177"/>
                    </a:lnTo>
                    <a:lnTo>
                      <a:pt x="200" y="175"/>
                    </a:lnTo>
                    <a:lnTo>
                      <a:pt x="185" y="175"/>
                    </a:lnTo>
                    <a:lnTo>
                      <a:pt x="171" y="179"/>
                    </a:lnTo>
                    <a:lnTo>
                      <a:pt x="163" y="182"/>
                    </a:lnTo>
                    <a:lnTo>
                      <a:pt x="155" y="188"/>
                    </a:lnTo>
                    <a:lnTo>
                      <a:pt x="148" y="194"/>
                    </a:lnTo>
                    <a:lnTo>
                      <a:pt x="143" y="202"/>
                    </a:lnTo>
                    <a:lnTo>
                      <a:pt x="138" y="211"/>
                    </a:lnTo>
                    <a:lnTo>
                      <a:pt x="133" y="221"/>
                    </a:lnTo>
                    <a:lnTo>
                      <a:pt x="130" y="233"/>
                    </a:lnTo>
                    <a:lnTo>
                      <a:pt x="126" y="245"/>
                    </a:lnTo>
                    <a:lnTo>
                      <a:pt x="121" y="265"/>
                    </a:lnTo>
                    <a:lnTo>
                      <a:pt x="114" y="281"/>
                    </a:lnTo>
                    <a:lnTo>
                      <a:pt x="104" y="293"/>
                    </a:lnTo>
                    <a:lnTo>
                      <a:pt x="93" y="301"/>
                    </a:lnTo>
                    <a:lnTo>
                      <a:pt x="87" y="303"/>
                    </a:lnTo>
                    <a:lnTo>
                      <a:pt x="80" y="304"/>
                    </a:lnTo>
                    <a:lnTo>
                      <a:pt x="74" y="304"/>
                    </a:lnTo>
                    <a:lnTo>
                      <a:pt x="70" y="304"/>
                    </a:lnTo>
                    <a:lnTo>
                      <a:pt x="64" y="303"/>
                    </a:lnTo>
                    <a:lnTo>
                      <a:pt x="59" y="302"/>
                    </a:lnTo>
                    <a:lnTo>
                      <a:pt x="56" y="301"/>
                    </a:lnTo>
                    <a:lnTo>
                      <a:pt x="53" y="299"/>
                    </a:lnTo>
                    <a:lnTo>
                      <a:pt x="46" y="295"/>
                    </a:lnTo>
                    <a:lnTo>
                      <a:pt x="39" y="288"/>
                    </a:lnTo>
                    <a:lnTo>
                      <a:pt x="34" y="280"/>
                    </a:lnTo>
                    <a:lnTo>
                      <a:pt x="30" y="270"/>
                    </a:lnTo>
                    <a:lnTo>
                      <a:pt x="24" y="240"/>
                    </a:lnTo>
                    <a:lnTo>
                      <a:pt x="25" y="204"/>
                    </a:lnTo>
                    <a:lnTo>
                      <a:pt x="33" y="167"/>
                    </a:lnTo>
                    <a:lnTo>
                      <a:pt x="48" y="129"/>
                    </a:lnTo>
                    <a:lnTo>
                      <a:pt x="59" y="105"/>
                    </a:lnTo>
                    <a:lnTo>
                      <a:pt x="66" y="84"/>
                    </a:lnTo>
                    <a:lnTo>
                      <a:pt x="72" y="66"/>
                    </a:lnTo>
                    <a:lnTo>
                      <a:pt x="74" y="50"/>
                    </a:lnTo>
                    <a:lnTo>
                      <a:pt x="74" y="36"/>
                    </a:lnTo>
                    <a:lnTo>
                      <a:pt x="74" y="24"/>
                    </a:lnTo>
                    <a:lnTo>
                      <a:pt x="73" y="14"/>
                    </a:lnTo>
                    <a:lnTo>
                      <a:pt x="71" y="6"/>
                    </a:lnTo>
                    <a:lnTo>
                      <a:pt x="70" y="0"/>
                    </a:lnTo>
                    <a:lnTo>
                      <a:pt x="47"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Freeform 20"/>
              <p:cNvSpPr>
                <a:spLocks/>
              </p:cNvSpPr>
              <p:nvPr/>
            </p:nvSpPr>
            <p:spPr bwMode="auto">
              <a:xfrm>
                <a:off x="3975100" y="5091113"/>
                <a:ext cx="88900" cy="112713"/>
              </a:xfrm>
              <a:custGeom>
                <a:avLst/>
                <a:gdLst>
                  <a:gd name="T0" fmla="*/ 96 w 112"/>
                  <a:gd name="T1" fmla="*/ 0 h 142"/>
                  <a:gd name="T2" fmla="*/ 0 w 112"/>
                  <a:gd name="T3" fmla="*/ 0 h 142"/>
                  <a:gd name="T4" fmla="*/ 0 w 112"/>
                  <a:gd name="T5" fmla="*/ 142 h 142"/>
                  <a:gd name="T6" fmla="*/ 112 w 112"/>
                  <a:gd name="T7" fmla="*/ 142 h 142"/>
                  <a:gd name="T8" fmla="*/ 112 w 112"/>
                  <a:gd name="T9" fmla="*/ 0 h 142"/>
                  <a:gd name="T10" fmla="*/ 96 w 112"/>
                  <a:gd name="T11" fmla="*/ 0 h 142"/>
                </a:gdLst>
                <a:ahLst/>
                <a:cxnLst>
                  <a:cxn ang="0">
                    <a:pos x="T0" y="T1"/>
                  </a:cxn>
                  <a:cxn ang="0">
                    <a:pos x="T2" y="T3"/>
                  </a:cxn>
                  <a:cxn ang="0">
                    <a:pos x="T4" y="T5"/>
                  </a:cxn>
                  <a:cxn ang="0">
                    <a:pos x="T6" y="T7"/>
                  </a:cxn>
                  <a:cxn ang="0">
                    <a:pos x="T8" y="T9"/>
                  </a:cxn>
                  <a:cxn ang="0">
                    <a:pos x="T10" y="T11"/>
                  </a:cxn>
                </a:cxnLst>
                <a:rect l="0" t="0" r="r" b="b"/>
                <a:pathLst>
                  <a:path w="112" h="142">
                    <a:moveTo>
                      <a:pt x="96" y="0"/>
                    </a:moveTo>
                    <a:lnTo>
                      <a:pt x="0" y="0"/>
                    </a:lnTo>
                    <a:lnTo>
                      <a:pt x="0" y="142"/>
                    </a:lnTo>
                    <a:lnTo>
                      <a:pt x="112" y="142"/>
                    </a:lnTo>
                    <a:lnTo>
                      <a:pt x="112" y="0"/>
                    </a:lnTo>
                    <a:lnTo>
                      <a:pt x="9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Freeform 21"/>
              <p:cNvSpPr>
                <a:spLocks/>
              </p:cNvSpPr>
              <p:nvPr/>
            </p:nvSpPr>
            <p:spPr bwMode="auto">
              <a:xfrm>
                <a:off x="4002088" y="5116513"/>
                <a:ext cx="36513" cy="61913"/>
              </a:xfrm>
              <a:custGeom>
                <a:avLst/>
                <a:gdLst>
                  <a:gd name="T0" fmla="*/ 47 w 47"/>
                  <a:gd name="T1" fmla="*/ 0 h 77"/>
                  <a:gd name="T2" fmla="*/ 47 w 47"/>
                  <a:gd name="T3" fmla="*/ 17 h 77"/>
                  <a:gd name="T4" fmla="*/ 47 w 47"/>
                  <a:gd name="T5" fmla="*/ 38 h 77"/>
                  <a:gd name="T6" fmla="*/ 47 w 47"/>
                  <a:gd name="T7" fmla="*/ 59 h 77"/>
                  <a:gd name="T8" fmla="*/ 47 w 47"/>
                  <a:gd name="T9" fmla="*/ 77 h 77"/>
                  <a:gd name="T10" fmla="*/ 42 w 47"/>
                  <a:gd name="T11" fmla="*/ 77 h 77"/>
                  <a:gd name="T12" fmla="*/ 36 w 47"/>
                  <a:gd name="T13" fmla="*/ 77 h 77"/>
                  <a:gd name="T14" fmla="*/ 30 w 47"/>
                  <a:gd name="T15" fmla="*/ 77 h 77"/>
                  <a:gd name="T16" fmla="*/ 24 w 47"/>
                  <a:gd name="T17" fmla="*/ 77 h 77"/>
                  <a:gd name="T18" fmla="*/ 17 w 47"/>
                  <a:gd name="T19" fmla="*/ 77 h 77"/>
                  <a:gd name="T20" fmla="*/ 12 w 47"/>
                  <a:gd name="T21" fmla="*/ 77 h 77"/>
                  <a:gd name="T22" fmla="*/ 6 w 47"/>
                  <a:gd name="T23" fmla="*/ 77 h 77"/>
                  <a:gd name="T24" fmla="*/ 0 w 47"/>
                  <a:gd name="T25" fmla="*/ 77 h 77"/>
                  <a:gd name="T26" fmla="*/ 0 w 47"/>
                  <a:gd name="T27" fmla="*/ 59 h 77"/>
                  <a:gd name="T28" fmla="*/ 0 w 47"/>
                  <a:gd name="T29" fmla="*/ 38 h 77"/>
                  <a:gd name="T30" fmla="*/ 0 w 47"/>
                  <a:gd name="T31" fmla="*/ 17 h 77"/>
                  <a:gd name="T32" fmla="*/ 0 w 47"/>
                  <a:gd name="T33" fmla="*/ 0 h 77"/>
                  <a:gd name="T34" fmla="*/ 6 w 47"/>
                  <a:gd name="T35" fmla="*/ 0 h 77"/>
                  <a:gd name="T36" fmla="*/ 12 w 47"/>
                  <a:gd name="T37" fmla="*/ 0 h 77"/>
                  <a:gd name="T38" fmla="*/ 17 w 47"/>
                  <a:gd name="T39" fmla="*/ 0 h 77"/>
                  <a:gd name="T40" fmla="*/ 24 w 47"/>
                  <a:gd name="T41" fmla="*/ 0 h 77"/>
                  <a:gd name="T42" fmla="*/ 30 w 47"/>
                  <a:gd name="T43" fmla="*/ 0 h 77"/>
                  <a:gd name="T44" fmla="*/ 36 w 47"/>
                  <a:gd name="T45" fmla="*/ 0 h 77"/>
                  <a:gd name="T46" fmla="*/ 42 w 47"/>
                  <a:gd name="T47" fmla="*/ 0 h 77"/>
                  <a:gd name="T48" fmla="*/ 47 w 47"/>
                  <a:gd name="T49"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7" h="77">
                    <a:moveTo>
                      <a:pt x="47" y="0"/>
                    </a:moveTo>
                    <a:lnTo>
                      <a:pt x="47" y="17"/>
                    </a:lnTo>
                    <a:lnTo>
                      <a:pt x="47" y="38"/>
                    </a:lnTo>
                    <a:lnTo>
                      <a:pt x="47" y="59"/>
                    </a:lnTo>
                    <a:lnTo>
                      <a:pt x="47" y="77"/>
                    </a:lnTo>
                    <a:lnTo>
                      <a:pt x="42" y="77"/>
                    </a:lnTo>
                    <a:lnTo>
                      <a:pt x="36" y="77"/>
                    </a:lnTo>
                    <a:lnTo>
                      <a:pt x="30" y="77"/>
                    </a:lnTo>
                    <a:lnTo>
                      <a:pt x="24" y="77"/>
                    </a:lnTo>
                    <a:lnTo>
                      <a:pt x="17" y="77"/>
                    </a:lnTo>
                    <a:lnTo>
                      <a:pt x="12" y="77"/>
                    </a:lnTo>
                    <a:lnTo>
                      <a:pt x="6" y="77"/>
                    </a:lnTo>
                    <a:lnTo>
                      <a:pt x="0" y="77"/>
                    </a:lnTo>
                    <a:lnTo>
                      <a:pt x="0" y="59"/>
                    </a:lnTo>
                    <a:lnTo>
                      <a:pt x="0" y="38"/>
                    </a:lnTo>
                    <a:lnTo>
                      <a:pt x="0" y="17"/>
                    </a:lnTo>
                    <a:lnTo>
                      <a:pt x="0" y="0"/>
                    </a:lnTo>
                    <a:lnTo>
                      <a:pt x="6" y="0"/>
                    </a:lnTo>
                    <a:lnTo>
                      <a:pt x="12" y="0"/>
                    </a:lnTo>
                    <a:lnTo>
                      <a:pt x="17" y="0"/>
                    </a:lnTo>
                    <a:lnTo>
                      <a:pt x="24" y="0"/>
                    </a:lnTo>
                    <a:lnTo>
                      <a:pt x="30" y="0"/>
                    </a:lnTo>
                    <a:lnTo>
                      <a:pt x="36" y="0"/>
                    </a:lnTo>
                    <a:lnTo>
                      <a:pt x="42" y="0"/>
                    </a:lnTo>
                    <a:lnTo>
                      <a:pt x="47" y="0"/>
                    </a:lnTo>
                    <a:close/>
                  </a:path>
                </a:pathLst>
              </a:custGeom>
              <a:solidFill>
                <a:srgbClr val="FF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0" name="Freeform 22"/>
              <p:cNvSpPr>
                <a:spLocks/>
              </p:cNvSpPr>
              <p:nvPr/>
            </p:nvSpPr>
            <p:spPr bwMode="auto">
              <a:xfrm>
                <a:off x="3971925" y="4995863"/>
                <a:ext cx="80963" cy="107950"/>
              </a:xfrm>
              <a:custGeom>
                <a:avLst/>
                <a:gdLst>
                  <a:gd name="T0" fmla="*/ 0 w 103"/>
                  <a:gd name="T1" fmla="*/ 2 h 136"/>
                  <a:gd name="T2" fmla="*/ 8 w 103"/>
                  <a:gd name="T3" fmla="*/ 34 h 136"/>
                  <a:gd name="T4" fmla="*/ 9 w 103"/>
                  <a:gd name="T5" fmla="*/ 34 h 136"/>
                  <a:gd name="T6" fmla="*/ 13 w 103"/>
                  <a:gd name="T7" fmla="*/ 33 h 136"/>
                  <a:gd name="T8" fmla="*/ 16 w 103"/>
                  <a:gd name="T9" fmla="*/ 33 h 136"/>
                  <a:gd name="T10" fmla="*/ 22 w 103"/>
                  <a:gd name="T11" fmla="*/ 33 h 136"/>
                  <a:gd name="T12" fmla="*/ 28 w 103"/>
                  <a:gd name="T13" fmla="*/ 33 h 136"/>
                  <a:gd name="T14" fmla="*/ 34 w 103"/>
                  <a:gd name="T15" fmla="*/ 35 h 136"/>
                  <a:gd name="T16" fmla="*/ 40 w 103"/>
                  <a:gd name="T17" fmla="*/ 38 h 136"/>
                  <a:gd name="T18" fmla="*/ 46 w 103"/>
                  <a:gd name="T19" fmla="*/ 43 h 136"/>
                  <a:gd name="T20" fmla="*/ 58 w 103"/>
                  <a:gd name="T21" fmla="*/ 57 h 136"/>
                  <a:gd name="T22" fmla="*/ 66 w 103"/>
                  <a:gd name="T23" fmla="*/ 78 h 136"/>
                  <a:gd name="T24" fmla="*/ 69 w 103"/>
                  <a:gd name="T25" fmla="*/ 103 h 136"/>
                  <a:gd name="T26" fmla="*/ 69 w 103"/>
                  <a:gd name="T27" fmla="*/ 134 h 136"/>
                  <a:gd name="T28" fmla="*/ 102 w 103"/>
                  <a:gd name="T29" fmla="*/ 136 h 136"/>
                  <a:gd name="T30" fmla="*/ 103 w 103"/>
                  <a:gd name="T31" fmla="*/ 116 h 136"/>
                  <a:gd name="T32" fmla="*/ 102 w 103"/>
                  <a:gd name="T33" fmla="*/ 97 h 136"/>
                  <a:gd name="T34" fmla="*/ 99 w 103"/>
                  <a:gd name="T35" fmla="*/ 80 h 136"/>
                  <a:gd name="T36" fmla="*/ 96 w 103"/>
                  <a:gd name="T37" fmla="*/ 65 h 136"/>
                  <a:gd name="T38" fmla="*/ 90 w 103"/>
                  <a:gd name="T39" fmla="*/ 50 h 136"/>
                  <a:gd name="T40" fmla="*/ 84 w 103"/>
                  <a:gd name="T41" fmla="*/ 38 h 136"/>
                  <a:gd name="T42" fmla="*/ 76 w 103"/>
                  <a:gd name="T43" fmla="*/ 27 h 136"/>
                  <a:gd name="T44" fmla="*/ 67 w 103"/>
                  <a:gd name="T45" fmla="*/ 18 h 136"/>
                  <a:gd name="T46" fmla="*/ 55 w 103"/>
                  <a:gd name="T47" fmla="*/ 10 h 136"/>
                  <a:gd name="T48" fmla="*/ 45 w 103"/>
                  <a:gd name="T49" fmla="*/ 5 h 136"/>
                  <a:gd name="T50" fmla="*/ 34 w 103"/>
                  <a:gd name="T51" fmla="*/ 2 h 136"/>
                  <a:gd name="T52" fmla="*/ 23 w 103"/>
                  <a:gd name="T53" fmla="*/ 0 h 136"/>
                  <a:gd name="T54" fmla="*/ 15 w 103"/>
                  <a:gd name="T55" fmla="*/ 0 h 136"/>
                  <a:gd name="T56" fmla="*/ 7 w 103"/>
                  <a:gd name="T57" fmla="*/ 0 h 136"/>
                  <a:gd name="T58" fmla="*/ 2 w 103"/>
                  <a:gd name="T59" fmla="*/ 2 h 136"/>
                  <a:gd name="T60" fmla="*/ 0 w 103"/>
                  <a:gd name="T61" fmla="*/ 2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3" h="136">
                    <a:moveTo>
                      <a:pt x="0" y="2"/>
                    </a:moveTo>
                    <a:lnTo>
                      <a:pt x="8" y="34"/>
                    </a:lnTo>
                    <a:lnTo>
                      <a:pt x="9" y="34"/>
                    </a:lnTo>
                    <a:lnTo>
                      <a:pt x="13" y="33"/>
                    </a:lnTo>
                    <a:lnTo>
                      <a:pt x="16" y="33"/>
                    </a:lnTo>
                    <a:lnTo>
                      <a:pt x="22" y="33"/>
                    </a:lnTo>
                    <a:lnTo>
                      <a:pt x="28" y="33"/>
                    </a:lnTo>
                    <a:lnTo>
                      <a:pt x="34" y="35"/>
                    </a:lnTo>
                    <a:lnTo>
                      <a:pt x="40" y="38"/>
                    </a:lnTo>
                    <a:lnTo>
                      <a:pt x="46" y="43"/>
                    </a:lnTo>
                    <a:lnTo>
                      <a:pt x="58" y="57"/>
                    </a:lnTo>
                    <a:lnTo>
                      <a:pt x="66" y="78"/>
                    </a:lnTo>
                    <a:lnTo>
                      <a:pt x="69" y="103"/>
                    </a:lnTo>
                    <a:lnTo>
                      <a:pt x="69" y="134"/>
                    </a:lnTo>
                    <a:lnTo>
                      <a:pt x="102" y="136"/>
                    </a:lnTo>
                    <a:lnTo>
                      <a:pt x="103" y="116"/>
                    </a:lnTo>
                    <a:lnTo>
                      <a:pt x="102" y="97"/>
                    </a:lnTo>
                    <a:lnTo>
                      <a:pt x="99" y="80"/>
                    </a:lnTo>
                    <a:lnTo>
                      <a:pt x="96" y="65"/>
                    </a:lnTo>
                    <a:lnTo>
                      <a:pt x="90" y="50"/>
                    </a:lnTo>
                    <a:lnTo>
                      <a:pt x="84" y="38"/>
                    </a:lnTo>
                    <a:lnTo>
                      <a:pt x="76" y="27"/>
                    </a:lnTo>
                    <a:lnTo>
                      <a:pt x="67" y="18"/>
                    </a:lnTo>
                    <a:lnTo>
                      <a:pt x="55" y="10"/>
                    </a:lnTo>
                    <a:lnTo>
                      <a:pt x="45" y="5"/>
                    </a:lnTo>
                    <a:lnTo>
                      <a:pt x="34" y="2"/>
                    </a:lnTo>
                    <a:lnTo>
                      <a:pt x="23" y="0"/>
                    </a:lnTo>
                    <a:lnTo>
                      <a:pt x="15" y="0"/>
                    </a:lnTo>
                    <a:lnTo>
                      <a:pt x="7" y="0"/>
                    </a:lnTo>
                    <a:lnTo>
                      <a:pt x="2" y="2"/>
                    </a:lnTo>
                    <a:lnTo>
                      <a:pt x="0"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11" name="Grupo 110"/>
            <p:cNvGrpSpPr/>
            <p:nvPr/>
          </p:nvGrpSpPr>
          <p:grpSpPr>
            <a:xfrm>
              <a:off x="2556678" y="1942397"/>
              <a:ext cx="476755" cy="845176"/>
              <a:chOff x="4499992" y="5387405"/>
              <a:chExt cx="201613" cy="457200"/>
            </a:xfrm>
          </p:grpSpPr>
          <p:sp>
            <p:nvSpPr>
              <p:cNvPr id="112" name="Freeform 19"/>
              <p:cNvSpPr>
                <a:spLocks/>
              </p:cNvSpPr>
              <p:nvPr/>
            </p:nvSpPr>
            <p:spPr bwMode="auto">
              <a:xfrm>
                <a:off x="4499992" y="5584255"/>
                <a:ext cx="201613" cy="260350"/>
              </a:xfrm>
              <a:custGeom>
                <a:avLst/>
                <a:gdLst>
                  <a:gd name="T0" fmla="*/ 48 w 253"/>
                  <a:gd name="T1" fmla="*/ 11 h 328"/>
                  <a:gd name="T2" fmla="*/ 50 w 253"/>
                  <a:gd name="T3" fmla="*/ 49 h 328"/>
                  <a:gd name="T4" fmla="*/ 27 w 253"/>
                  <a:gd name="T5" fmla="*/ 119 h 328"/>
                  <a:gd name="T6" fmla="*/ 10 w 253"/>
                  <a:gd name="T7" fmla="*/ 161 h 328"/>
                  <a:gd name="T8" fmla="*/ 1 w 253"/>
                  <a:gd name="T9" fmla="*/ 203 h 328"/>
                  <a:gd name="T10" fmla="*/ 0 w 253"/>
                  <a:gd name="T11" fmla="*/ 242 h 328"/>
                  <a:gd name="T12" fmla="*/ 6 w 253"/>
                  <a:gd name="T13" fmla="*/ 278 h 328"/>
                  <a:gd name="T14" fmla="*/ 12 w 253"/>
                  <a:gd name="T15" fmla="*/ 293 h 328"/>
                  <a:gd name="T16" fmla="*/ 21 w 253"/>
                  <a:gd name="T17" fmla="*/ 304 h 328"/>
                  <a:gd name="T18" fmla="*/ 31 w 253"/>
                  <a:gd name="T19" fmla="*/ 314 h 328"/>
                  <a:gd name="T20" fmla="*/ 42 w 253"/>
                  <a:gd name="T21" fmla="*/ 321 h 328"/>
                  <a:gd name="T22" fmla="*/ 58 w 253"/>
                  <a:gd name="T23" fmla="*/ 327 h 328"/>
                  <a:gd name="T24" fmla="*/ 74 w 253"/>
                  <a:gd name="T25" fmla="*/ 328 h 328"/>
                  <a:gd name="T26" fmla="*/ 89 w 253"/>
                  <a:gd name="T27" fmla="*/ 327 h 328"/>
                  <a:gd name="T28" fmla="*/ 103 w 253"/>
                  <a:gd name="T29" fmla="*/ 323 h 328"/>
                  <a:gd name="T30" fmla="*/ 119 w 253"/>
                  <a:gd name="T31" fmla="*/ 311 h 328"/>
                  <a:gd name="T32" fmla="*/ 132 w 253"/>
                  <a:gd name="T33" fmla="*/ 296 h 328"/>
                  <a:gd name="T34" fmla="*/ 143 w 253"/>
                  <a:gd name="T35" fmla="*/ 275 h 328"/>
                  <a:gd name="T36" fmla="*/ 149 w 253"/>
                  <a:gd name="T37" fmla="*/ 250 h 328"/>
                  <a:gd name="T38" fmla="*/ 162 w 253"/>
                  <a:gd name="T39" fmla="*/ 217 h 328"/>
                  <a:gd name="T40" fmla="*/ 181 w 253"/>
                  <a:gd name="T41" fmla="*/ 200 h 328"/>
                  <a:gd name="T42" fmla="*/ 200 w 253"/>
                  <a:gd name="T43" fmla="*/ 199 h 328"/>
                  <a:gd name="T44" fmla="*/ 220 w 253"/>
                  <a:gd name="T45" fmla="*/ 204 h 328"/>
                  <a:gd name="T46" fmla="*/ 234 w 253"/>
                  <a:gd name="T47" fmla="*/ 211 h 328"/>
                  <a:gd name="T48" fmla="*/ 239 w 253"/>
                  <a:gd name="T49" fmla="*/ 215 h 328"/>
                  <a:gd name="T50" fmla="*/ 251 w 253"/>
                  <a:gd name="T51" fmla="*/ 195 h 328"/>
                  <a:gd name="T52" fmla="*/ 237 w 253"/>
                  <a:gd name="T53" fmla="*/ 186 h 328"/>
                  <a:gd name="T54" fmla="*/ 214 w 253"/>
                  <a:gd name="T55" fmla="*/ 177 h 328"/>
                  <a:gd name="T56" fmla="*/ 185 w 253"/>
                  <a:gd name="T57" fmla="*/ 175 h 328"/>
                  <a:gd name="T58" fmla="*/ 163 w 253"/>
                  <a:gd name="T59" fmla="*/ 182 h 328"/>
                  <a:gd name="T60" fmla="*/ 148 w 253"/>
                  <a:gd name="T61" fmla="*/ 194 h 328"/>
                  <a:gd name="T62" fmla="*/ 138 w 253"/>
                  <a:gd name="T63" fmla="*/ 211 h 328"/>
                  <a:gd name="T64" fmla="*/ 130 w 253"/>
                  <a:gd name="T65" fmla="*/ 233 h 328"/>
                  <a:gd name="T66" fmla="*/ 121 w 253"/>
                  <a:gd name="T67" fmla="*/ 265 h 328"/>
                  <a:gd name="T68" fmla="*/ 104 w 253"/>
                  <a:gd name="T69" fmla="*/ 293 h 328"/>
                  <a:gd name="T70" fmla="*/ 87 w 253"/>
                  <a:gd name="T71" fmla="*/ 303 h 328"/>
                  <a:gd name="T72" fmla="*/ 74 w 253"/>
                  <a:gd name="T73" fmla="*/ 304 h 328"/>
                  <a:gd name="T74" fmla="*/ 64 w 253"/>
                  <a:gd name="T75" fmla="*/ 303 h 328"/>
                  <a:gd name="T76" fmla="*/ 56 w 253"/>
                  <a:gd name="T77" fmla="*/ 301 h 328"/>
                  <a:gd name="T78" fmla="*/ 46 w 253"/>
                  <a:gd name="T79" fmla="*/ 295 h 328"/>
                  <a:gd name="T80" fmla="*/ 34 w 253"/>
                  <a:gd name="T81" fmla="*/ 280 h 328"/>
                  <a:gd name="T82" fmla="*/ 24 w 253"/>
                  <a:gd name="T83" fmla="*/ 240 h 328"/>
                  <a:gd name="T84" fmla="*/ 33 w 253"/>
                  <a:gd name="T85" fmla="*/ 167 h 328"/>
                  <a:gd name="T86" fmla="*/ 59 w 253"/>
                  <a:gd name="T87" fmla="*/ 105 h 328"/>
                  <a:gd name="T88" fmla="*/ 72 w 253"/>
                  <a:gd name="T89" fmla="*/ 66 h 328"/>
                  <a:gd name="T90" fmla="*/ 74 w 253"/>
                  <a:gd name="T91" fmla="*/ 36 h 328"/>
                  <a:gd name="T92" fmla="*/ 73 w 253"/>
                  <a:gd name="T93" fmla="*/ 14 h 328"/>
                  <a:gd name="T94" fmla="*/ 70 w 253"/>
                  <a:gd name="T95" fmla="*/ 0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53" h="328">
                    <a:moveTo>
                      <a:pt x="47" y="5"/>
                    </a:moveTo>
                    <a:lnTo>
                      <a:pt x="48" y="11"/>
                    </a:lnTo>
                    <a:lnTo>
                      <a:pt x="50" y="27"/>
                    </a:lnTo>
                    <a:lnTo>
                      <a:pt x="50" y="49"/>
                    </a:lnTo>
                    <a:lnTo>
                      <a:pt x="43" y="78"/>
                    </a:lnTo>
                    <a:lnTo>
                      <a:pt x="27" y="119"/>
                    </a:lnTo>
                    <a:lnTo>
                      <a:pt x="18" y="139"/>
                    </a:lnTo>
                    <a:lnTo>
                      <a:pt x="10" y="161"/>
                    </a:lnTo>
                    <a:lnTo>
                      <a:pt x="4" y="182"/>
                    </a:lnTo>
                    <a:lnTo>
                      <a:pt x="1" y="203"/>
                    </a:lnTo>
                    <a:lnTo>
                      <a:pt x="0" y="223"/>
                    </a:lnTo>
                    <a:lnTo>
                      <a:pt x="0" y="242"/>
                    </a:lnTo>
                    <a:lnTo>
                      <a:pt x="2" y="260"/>
                    </a:lnTo>
                    <a:lnTo>
                      <a:pt x="6" y="278"/>
                    </a:lnTo>
                    <a:lnTo>
                      <a:pt x="9" y="286"/>
                    </a:lnTo>
                    <a:lnTo>
                      <a:pt x="12" y="293"/>
                    </a:lnTo>
                    <a:lnTo>
                      <a:pt x="17" y="298"/>
                    </a:lnTo>
                    <a:lnTo>
                      <a:pt x="21" y="304"/>
                    </a:lnTo>
                    <a:lnTo>
                      <a:pt x="26" y="310"/>
                    </a:lnTo>
                    <a:lnTo>
                      <a:pt x="31" y="314"/>
                    </a:lnTo>
                    <a:lnTo>
                      <a:pt x="36" y="318"/>
                    </a:lnTo>
                    <a:lnTo>
                      <a:pt x="42" y="321"/>
                    </a:lnTo>
                    <a:lnTo>
                      <a:pt x="50" y="325"/>
                    </a:lnTo>
                    <a:lnTo>
                      <a:pt x="58" y="327"/>
                    </a:lnTo>
                    <a:lnTo>
                      <a:pt x="66" y="328"/>
                    </a:lnTo>
                    <a:lnTo>
                      <a:pt x="74" y="328"/>
                    </a:lnTo>
                    <a:lnTo>
                      <a:pt x="81" y="328"/>
                    </a:lnTo>
                    <a:lnTo>
                      <a:pt x="89" y="327"/>
                    </a:lnTo>
                    <a:lnTo>
                      <a:pt x="96" y="325"/>
                    </a:lnTo>
                    <a:lnTo>
                      <a:pt x="103" y="323"/>
                    </a:lnTo>
                    <a:lnTo>
                      <a:pt x="111" y="318"/>
                    </a:lnTo>
                    <a:lnTo>
                      <a:pt x="119" y="311"/>
                    </a:lnTo>
                    <a:lnTo>
                      <a:pt x="126" y="304"/>
                    </a:lnTo>
                    <a:lnTo>
                      <a:pt x="132" y="296"/>
                    </a:lnTo>
                    <a:lnTo>
                      <a:pt x="138" y="286"/>
                    </a:lnTo>
                    <a:lnTo>
                      <a:pt x="143" y="275"/>
                    </a:lnTo>
                    <a:lnTo>
                      <a:pt x="146" y="263"/>
                    </a:lnTo>
                    <a:lnTo>
                      <a:pt x="149" y="250"/>
                    </a:lnTo>
                    <a:lnTo>
                      <a:pt x="155" y="232"/>
                    </a:lnTo>
                    <a:lnTo>
                      <a:pt x="162" y="217"/>
                    </a:lnTo>
                    <a:lnTo>
                      <a:pt x="170" y="206"/>
                    </a:lnTo>
                    <a:lnTo>
                      <a:pt x="181" y="200"/>
                    </a:lnTo>
                    <a:lnTo>
                      <a:pt x="191" y="198"/>
                    </a:lnTo>
                    <a:lnTo>
                      <a:pt x="200" y="199"/>
                    </a:lnTo>
                    <a:lnTo>
                      <a:pt x="211" y="200"/>
                    </a:lnTo>
                    <a:lnTo>
                      <a:pt x="220" y="204"/>
                    </a:lnTo>
                    <a:lnTo>
                      <a:pt x="228" y="207"/>
                    </a:lnTo>
                    <a:lnTo>
                      <a:pt x="234" y="211"/>
                    </a:lnTo>
                    <a:lnTo>
                      <a:pt x="238" y="214"/>
                    </a:lnTo>
                    <a:lnTo>
                      <a:pt x="239" y="215"/>
                    </a:lnTo>
                    <a:lnTo>
                      <a:pt x="253" y="196"/>
                    </a:lnTo>
                    <a:lnTo>
                      <a:pt x="251" y="195"/>
                    </a:lnTo>
                    <a:lnTo>
                      <a:pt x="245" y="190"/>
                    </a:lnTo>
                    <a:lnTo>
                      <a:pt x="237" y="186"/>
                    </a:lnTo>
                    <a:lnTo>
                      <a:pt x="227" y="181"/>
                    </a:lnTo>
                    <a:lnTo>
                      <a:pt x="214" y="177"/>
                    </a:lnTo>
                    <a:lnTo>
                      <a:pt x="200" y="175"/>
                    </a:lnTo>
                    <a:lnTo>
                      <a:pt x="185" y="175"/>
                    </a:lnTo>
                    <a:lnTo>
                      <a:pt x="171" y="179"/>
                    </a:lnTo>
                    <a:lnTo>
                      <a:pt x="163" y="182"/>
                    </a:lnTo>
                    <a:lnTo>
                      <a:pt x="155" y="188"/>
                    </a:lnTo>
                    <a:lnTo>
                      <a:pt x="148" y="194"/>
                    </a:lnTo>
                    <a:lnTo>
                      <a:pt x="143" y="202"/>
                    </a:lnTo>
                    <a:lnTo>
                      <a:pt x="138" y="211"/>
                    </a:lnTo>
                    <a:lnTo>
                      <a:pt x="133" y="221"/>
                    </a:lnTo>
                    <a:lnTo>
                      <a:pt x="130" y="233"/>
                    </a:lnTo>
                    <a:lnTo>
                      <a:pt x="126" y="245"/>
                    </a:lnTo>
                    <a:lnTo>
                      <a:pt x="121" y="265"/>
                    </a:lnTo>
                    <a:lnTo>
                      <a:pt x="114" y="281"/>
                    </a:lnTo>
                    <a:lnTo>
                      <a:pt x="104" y="293"/>
                    </a:lnTo>
                    <a:lnTo>
                      <a:pt x="93" y="301"/>
                    </a:lnTo>
                    <a:lnTo>
                      <a:pt x="87" y="303"/>
                    </a:lnTo>
                    <a:lnTo>
                      <a:pt x="80" y="304"/>
                    </a:lnTo>
                    <a:lnTo>
                      <a:pt x="74" y="304"/>
                    </a:lnTo>
                    <a:lnTo>
                      <a:pt x="70" y="304"/>
                    </a:lnTo>
                    <a:lnTo>
                      <a:pt x="64" y="303"/>
                    </a:lnTo>
                    <a:lnTo>
                      <a:pt x="59" y="302"/>
                    </a:lnTo>
                    <a:lnTo>
                      <a:pt x="56" y="301"/>
                    </a:lnTo>
                    <a:lnTo>
                      <a:pt x="53" y="299"/>
                    </a:lnTo>
                    <a:lnTo>
                      <a:pt x="46" y="295"/>
                    </a:lnTo>
                    <a:lnTo>
                      <a:pt x="39" y="288"/>
                    </a:lnTo>
                    <a:lnTo>
                      <a:pt x="34" y="280"/>
                    </a:lnTo>
                    <a:lnTo>
                      <a:pt x="30" y="270"/>
                    </a:lnTo>
                    <a:lnTo>
                      <a:pt x="24" y="240"/>
                    </a:lnTo>
                    <a:lnTo>
                      <a:pt x="25" y="204"/>
                    </a:lnTo>
                    <a:lnTo>
                      <a:pt x="33" y="167"/>
                    </a:lnTo>
                    <a:lnTo>
                      <a:pt x="48" y="129"/>
                    </a:lnTo>
                    <a:lnTo>
                      <a:pt x="59" y="105"/>
                    </a:lnTo>
                    <a:lnTo>
                      <a:pt x="66" y="84"/>
                    </a:lnTo>
                    <a:lnTo>
                      <a:pt x="72" y="66"/>
                    </a:lnTo>
                    <a:lnTo>
                      <a:pt x="74" y="50"/>
                    </a:lnTo>
                    <a:lnTo>
                      <a:pt x="74" y="36"/>
                    </a:lnTo>
                    <a:lnTo>
                      <a:pt x="74" y="24"/>
                    </a:lnTo>
                    <a:lnTo>
                      <a:pt x="73" y="14"/>
                    </a:lnTo>
                    <a:lnTo>
                      <a:pt x="71" y="6"/>
                    </a:lnTo>
                    <a:lnTo>
                      <a:pt x="70" y="0"/>
                    </a:lnTo>
                    <a:lnTo>
                      <a:pt x="47"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Freeform 20"/>
              <p:cNvSpPr>
                <a:spLocks/>
              </p:cNvSpPr>
              <p:nvPr/>
            </p:nvSpPr>
            <p:spPr bwMode="auto">
              <a:xfrm>
                <a:off x="4507929" y="5482655"/>
                <a:ext cx="88900" cy="112713"/>
              </a:xfrm>
              <a:custGeom>
                <a:avLst/>
                <a:gdLst>
                  <a:gd name="T0" fmla="*/ 96 w 112"/>
                  <a:gd name="T1" fmla="*/ 0 h 142"/>
                  <a:gd name="T2" fmla="*/ 0 w 112"/>
                  <a:gd name="T3" fmla="*/ 0 h 142"/>
                  <a:gd name="T4" fmla="*/ 0 w 112"/>
                  <a:gd name="T5" fmla="*/ 142 h 142"/>
                  <a:gd name="T6" fmla="*/ 112 w 112"/>
                  <a:gd name="T7" fmla="*/ 142 h 142"/>
                  <a:gd name="T8" fmla="*/ 112 w 112"/>
                  <a:gd name="T9" fmla="*/ 0 h 142"/>
                  <a:gd name="T10" fmla="*/ 96 w 112"/>
                  <a:gd name="T11" fmla="*/ 0 h 142"/>
                </a:gdLst>
                <a:ahLst/>
                <a:cxnLst>
                  <a:cxn ang="0">
                    <a:pos x="T0" y="T1"/>
                  </a:cxn>
                  <a:cxn ang="0">
                    <a:pos x="T2" y="T3"/>
                  </a:cxn>
                  <a:cxn ang="0">
                    <a:pos x="T4" y="T5"/>
                  </a:cxn>
                  <a:cxn ang="0">
                    <a:pos x="T6" y="T7"/>
                  </a:cxn>
                  <a:cxn ang="0">
                    <a:pos x="T8" y="T9"/>
                  </a:cxn>
                  <a:cxn ang="0">
                    <a:pos x="T10" y="T11"/>
                  </a:cxn>
                </a:cxnLst>
                <a:rect l="0" t="0" r="r" b="b"/>
                <a:pathLst>
                  <a:path w="112" h="142">
                    <a:moveTo>
                      <a:pt x="96" y="0"/>
                    </a:moveTo>
                    <a:lnTo>
                      <a:pt x="0" y="0"/>
                    </a:lnTo>
                    <a:lnTo>
                      <a:pt x="0" y="142"/>
                    </a:lnTo>
                    <a:lnTo>
                      <a:pt x="112" y="142"/>
                    </a:lnTo>
                    <a:lnTo>
                      <a:pt x="112" y="0"/>
                    </a:lnTo>
                    <a:lnTo>
                      <a:pt x="9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Freeform 21"/>
              <p:cNvSpPr>
                <a:spLocks/>
              </p:cNvSpPr>
              <p:nvPr/>
            </p:nvSpPr>
            <p:spPr bwMode="auto">
              <a:xfrm>
                <a:off x="4534917" y="5508055"/>
                <a:ext cx="36513" cy="61913"/>
              </a:xfrm>
              <a:custGeom>
                <a:avLst/>
                <a:gdLst>
                  <a:gd name="T0" fmla="*/ 47 w 47"/>
                  <a:gd name="T1" fmla="*/ 0 h 77"/>
                  <a:gd name="T2" fmla="*/ 47 w 47"/>
                  <a:gd name="T3" fmla="*/ 17 h 77"/>
                  <a:gd name="T4" fmla="*/ 47 w 47"/>
                  <a:gd name="T5" fmla="*/ 38 h 77"/>
                  <a:gd name="T6" fmla="*/ 47 w 47"/>
                  <a:gd name="T7" fmla="*/ 59 h 77"/>
                  <a:gd name="T8" fmla="*/ 47 w 47"/>
                  <a:gd name="T9" fmla="*/ 77 h 77"/>
                  <a:gd name="T10" fmla="*/ 42 w 47"/>
                  <a:gd name="T11" fmla="*/ 77 h 77"/>
                  <a:gd name="T12" fmla="*/ 36 w 47"/>
                  <a:gd name="T13" fmla="*/ 77 h 77"/>
                  <a:gd name="T14" fmla="*/ 30 w 47"/>
                  <a:gd name="T15" fmla="*/ 77 h 77"/>
                  <a:gd name="T16" fmla="*/ 24 w 47"/>
                  <a:gd name="T17" fmla="*/ 77 h 77"/>
                  <a:gd name="T18" fmla="*/ 17 w 47"/>
                  <a:gd name="T19" fmla="*/ 77 h 77"/>
                  <a:gd name="T20" fmla="*/ 12 w 47"/>
                  <a:gd name="T21" fmla="*/ 77 h 77"/>
                  <a:gd name="T22" fmla="*/ 6 w 47"/>
                  <a:gd name="T23" fmla="*/ 77 h 77"/>
                  <a:gd name="T24" fmla="*/ 0 w 47"/>
                  <a:gd name="T25" fmla="*/ 77 h 77"/>
                  <a:gd name="T26" fmla="*/ 0 w 47"/>
                  <a:gd name="T27" fmla="*/ 59 h 77"/>
                  <a:gd name="T28" fmla="*/ 0 w 47"/>
                  <a:gd name="T29" fmla="*/ 38 h 77"/>
                  <a:gd name="T30" fmla="*/ 0 w 47"/>
                  <a:gd name="T31" fmla="*/ 17 h 77"/>
                  <a:gd name="T32" fmla="*/ 0 w 47"/>
                  <a:gd name="T33" fmla="*/ 0 h 77"/>
                  <a:gd name="T34" fmla="*/ 6 w 47"/>
                  <a:gd name="T35" fmla="*/ 0 h 77"/>
                  <a:gd name="T36" fmla="*/ 12 w 47"/>
                  <a:gd name="T37" fmla="*/ 0 h 77"/>
                  <a:gd name="T38" fmla="*/ 17 w 47"/>
                  <a:gd name="T39" fmla="*/ 0 h 77"/>
                  <a:gd name="T40" fmla="*/ 24 w 47"/>
                  <a:gd name="T41" fmla="*/ 0 h 77"/>
                  <a:gd name="T42" fmla="*/ 30 w 47"/>
                  <a:gd name="T43" fmla="*/ 0 h 77"/>
                  <a:gd name="T44" fmla="*/ 36 w 47"/>
                  <a:gd name="T45" fmla="*/ 0 h 77"/>
                  <a:gd name="T46" fmla="*/ 42 w 47"/>
                  <a:gd name="T47" fmla="*/ 0 h 77"/>
                  <a:gd name="T48" fmla="*/ 47 w 47"/>
                  <a:gd name="T49"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7" h="77">
                    <a:moveTo>
                      <a:pt x="47" y="0"/>
                    </a:moveTo>
                    <a:lnTo>
                      <a:pt x="47" y="17"/>
                    </a:lnTo>
                    <a:lnTo>
                      <a:pt x="47" y="38"/>
                    </a:lnTo>
                    <a:lnTo>
                      <a:pt x="47" y="59"/>
                    </a:lnTo>
                    <a:lnTo>
                      <a:pt x="47" y="77"/>
                    </a:lnTo>
                    <a:lnTo>
                      <a:pt x="42" y="77"/>
                    </a:lnTo>
                    <a:lnTo>
                      <a:pt x="36" y="77"/>
                    </a:lnTo>
                    <a:lnTo>
                      <a:pt x="30" y="77"/>
                    </a:lnTo>
                    <a:lnTo>
                      <a:pt x="24" y="77"/>
                    </a:lnTo>
                    <a:lnTo>
                      <a:pt x="17" y="77"/>
                    </a:lnTo>
                    <a:lnTo>
                      <a:pt x="12" y="77"/>
                    </a:lnTo>
                    <a:lnTo>
                      <a:pt x="6" y="77"/>
                    </a:lnTo>
                    <a:lnTo>
                      <a:pt x="0" y="77"/>
                    </a:lnTo>
                    <a:lnTo>
                      <a:pt x="0" y="59"/>
                    </a:lnTo>
                    <a:lnTo>
                      <a:pt x="0" y="38"/>
                    </a:lnTo>
                    <a:lnTo>
                      <a:pt x="0" y="17"/>
                    </a:lnTo>
                    <a:lnTo>
                      <a:pt x="0" y="0"/>
                    </a:lnTo>
                    <a:lnTo>
                      <a:pt x="6" y="0"/>
                    </a:lnTo>
                    <a:lnTo>
                      <a:pt x="12" y="0"/>
                    </a:lnTo>
                    <a:lnTo>
                      <a:pt x="17" y="0"/>
                    </a:lnTo>
                    <a:lnTo>
                      <a:pt x="24" y="0"/>
                    </a:lnTo>
                    <a:lnTo>
                      <a:pt x="30" y="0"/>
                    </a:lnTo>
                    <a:lnTo>
                      <a:pt x="36" y="0"/>
                    </a:lnTo>
                    <a:lnTo>
                      <a:pt x="42" y="0"/>
                    </a:lnTo>
                    <a:lnTo>
                      <a:pt x="47" y="0"/>
                    </a:lnTo>
                    <a:close/>
                  </a:path>
                </a:pathLst>
              </a:custGeom>
              <a:solidFill>
                <a:srgbClr val="002060"/>
              </a:solidFill>
              <a:ln>
                <a:noFill/>
              </a:ln>
            </p:spPr>
            <p:txBody>
              <a:bodyPr vert="horz" wrap="square" lIns="91440" tIns="45720" rIns="91440" bIns="45720" numCol="1" anchor="t" anchorCtr="0" compatLnSpc="1">
                <a:prstTxWarp prst="textNoShape">
                  <a:avLst/>
                </a:prstTxWarp>
              </a:bodyPr>
              <a:lstStyle/>
              <a:p>
                <a:endParaRPr lang="en-US"/>
              </a:p>
            </p:txBody>
          </p:sp>
          <p:sp>
            <p:nvSpPr>
              <p:cNvPr id="115" name="Freeform 22"/>
              <p:cNvSpPr>
                <a:spLocks/>
              </p:cNvSpPr>
              <p:nvPr/>
            </p:nvSpPr>
            <p:spPr bwMode="auto">
              <a:xfrm>
                <a:off x="4504754" y="5387405"/>
                <a:ext cx="80963" cy="107950"/>
              </a:xfrm>
              <a:custGeom>
                <a:avLst/>
                <a:gdLst>
                  <a:gd name="T0" fmla="*/ 0 w 103"/>
                  <a:gd name="T1" fmla="*/ 2 h 136"/>
                  <a:gd name="T2" fmla="*/ 8 w 103"/>
                  <a:gd name="T3" fmla="*/ 34 h 136"/>
                  <a:gd name="T4" fmla="*/ 9 w 103"/>
                  <a:gd name="T5" fmla="*/ 34 h 136"/>
                  <a:gd name="T6" fmla="*/ 13 w 103"/>
                  <a:gd name="T7" fmla="*/ 33 h 136"/>
                  <a:gd name="T8" fmla="*/ 16 w 103"/>
                  <a:gd name="T9" fmla="*/ 33 h 136"/>
                  <a:gd name="T10" fmla="*/ 22 w 103"/>
                  <a:gd name="T11" fmla="*/ 33 h 136"/>
                  <a:gd name="T12" fmla="*/ 28 w 103"/>
                  <a:gd name="T13" fmla="*/ 33 h 136"/>
                  <a:gd name="T14" fmla="*/ 34 w 103"/>
                  <a:gd name="T15" fmla="*/ 35 h 136"/>
                  <a:gd name="T16" fmla="*/ 40 w 103"/>
                  <a:gd name="T17" fmla="*/ 38 h 136"/>
                  <a:gd name="T18" fmla="*/ 46 w 103"/>
                  <a:gd name="T19" fmla="*/ 43 h 136"/>
                  <a:gd name="T20" fmla="*/ 58 w 103"/>
                  <a:gd name="T21" fmla="*/ 57 h 136"/>
                  <a:gd name="T22" fmla="*/ 66 w 103"/>
                  <a:gd name="T23" fmla="*/ 78 h 136"/>
                  <a:gd name="T24" fmla="*/ 69 w 103"/>
                  <a:gd name="T25" fmla="*/ 103 h 136"/>
                  <a:gd name="T26" fmla="*/ 69 w 103"/>
                  <a:gd name="T27" fmla="*/ 134 h 136"/>
                  <a:gd name="T28" fmla="*/ 102 w 103"/>
                  <a:gd name="T29" fmla="*/ 136 h 136"/>
                  <a:gd name="T30" fmla="*/ 103 w 103"/>
                  <a:gd name="T31" fmla="*/ 116 h 136"/>
                  <a:gd name="T32" fmla="*/ 102 w 103"/>
                  <a:gd name="T33" fmla="*/ 97 h 136"/>
                  <a:gd name="T34" fmla="*/ 99 w 103"/>
                  <a:gd name="T35" fmla="*/ 80 h 136"/>
                  <a:gd name="T36" fmla="*/ 96 w 103"/>
                  <a:gd name="T37" fmla="*/ 65 h 136"/>
                  <a:gd name="T38" fmla="*/ 90 w 103"/>
                  <a:gd name="T39" fmla="*/ 50 h 136"/>
                  <a:gd name="T40" fmla="*/ 84 w 103"/>
                  <a:gd name="T41" fmla="*/ 38 h 136"/>
                  <a:gd name="T42" fmla="*/ 76 w 103"/>
                  <a:gd name="T43" fmla="*/ 27 h 136"/>
                  <a:gd name="T44" fmla="*/ 67 w 103"/>
                  <a:gd name="T45" fmla="*/ 18 h 136"/>
                  <a:gd name="T46" fmla="*/ 55 w 103"/>
                  <a:gd name="T47" fmla="*/ 10 h 136"/>
                  <a:gd name="T48" fmla="*/ 45 w 103"/>
                  <a:gd name="T49" fmla="*/ 5 h 136"/>
                  <a:gd name="T50" fmla="*/ 34 w 103"/>
                  <a:gd name="T51" fmla="*/ 2 h 136"/>
                  <a:gd name="T52" fmla="*/ 23 w 103"/>
                  <a:gd name="T53" fmla="*/ 0 h 136"/>
                  <a:gd name="T54" fmla="*/ 15 w 103"/>
                  <a:gd name="T55" fmla="*/ 0 h 136"/>
                  <a:gd name="T56" fmla="*/ 7 w 103"/>
                  <a:gd name="T57" fmla="*/ 0 h 136"/>
                  <a:gd name="T58" fmla="*/ 2 w 103"/>
                  <a:gd name="T59" fmla="*/ 2 h 136"/>
                  <a:gd name="T60" fmla="*/ 0 w 103"/>
                  <a:gd name="T61" fmla="*/ 2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3" h="136">
                    <a:moveTo>
                      <a:pt x="0" y="2"/>
                    </a:moveTo>
                    <a:lnTo>
                      <a:pt x="8" y="34"/>
                    </a:lnTo>
                    <a:lnTo>
                      <a:pt x="9" y="34"/>
                    </a:lnTo>
                    <a:lnTo>
                      <a:pt x="13" y="33"/>
                    </a:lnTo>
                    <a:lnTo>
                      <a:pt x="16" y="33"/>
                    </a:lnTo>
                    <a:lnTo>
                      <a:pt x="22" y="33"/>
                    </a:lnTo>
                    <a:lnTo>
                      <a:pt x="28" y="33"/>
                    </a:lnTo>
                    <a:lnTo>
                      <a:pt x="34" y="35"/>
                    </a:lnTo>
                    <a:lnTo>
                      <a:pt x="40" y="38"/>
                    </a:lnTo>
                    <a:lnTo>
                      <a:pt x="46" y="43"/>
                    </a:lnTo>
                    <a:lnTo>
                      <a:pt x="58" y="57"/>
                    </a:lnTo>
                    <a:lnTo>
                      <a:pt x="66" y="78"/>
                    </a:lnTo>
                    <a:lnTo>
                      <a:pt x="69" y="103"/>
                    </a:lnTo>
                    <a:lnTo>
                      <a:pt x="69" y="134"/>
                    </a:lnTo>
                    <a:lnTo>
                      <a:pt x="102" y="136"/>
                    </a:lnTo>
                    <a:lnTo>
                      <a:pt x="103" y="116"/>
                    </a:lnTo>
                    <a:lnTo>
                      <a:pt x="102" y="97"/>
                    </a:lnTo>
                    <a:lnTo>
                      <a:pt x="99" y="80"/>
                    </a:lnTo>
                    <a:lnTo>
                      <a:pt x="96" y="65"/>
                    </a:lnTo>
                    <a:lnTo>
                      <a:pt x="90" y="50"/>
                    </a:lnTo>
                    <a:lnTo>
                      <a:pt x="84" y="38"/>
                    </a:lnTo>
                    <a:lnTo>
                      <a:pt x="76" y="27"/>
                    </a:lnTo>
                    <a:lnTo>
                      <a:pt x="67" y="18"/>
                    </a:lnTo>
                    <a:lnTo>
                      <a:pt x="55" y="10"/>
                    </a:lnTo>
                    <a:lnTo>
                      <a:pt x="45" y="5"/>
                    </a:lnTo>
                    <a:lnTo>
                      <a:pt x="34" y="2"/>
                    </a:lnTo>
                    <a:lnTo>
                      <a:pt x="23" y="0"/>
                    </a:lnTo>
                    <a:lnTo>
                      <a:pt x="15" y="0"/>
                    </a:lnTo>
                    <a:lnTo>
                      <a:pt x="7" y="0"/>
                    </a:lnTo>
                    <a:lnTo>
                      <a:pt x="2" y="2"/>
                    </a:lnTo>
                    <a:lnTo>
                      <a:pt x="0"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16" name="Grupo 115"/>
            <p:cNvGrpSpPr/>
            <p:nvPr/>
          </p:nvGrpSpPr>
          <p:grpSpPr>
            <a:xfrm flipH="1">
              <a:off x="4191268" y="3183474"/>
              <a:ext cx="457987" cy="845175"/>
              <a:chOff x="3967163" y="4995863"/>
              <a:chExt cx="201613" cy="457200"/>
            </a:xfrm>
          </p:grpSpPr>
          <p:sp>
            <p:nvSpPr>
              <p:cNvPr id="117" name="Freeform 19"/>
              <p:cNvSpPr>
                <a:spLocks/>
              </p:cNvSpPr>
              <p:nvPr/>
            </p:nvSpPr>
            <p:spPr bwMode="auto">
              <a:xfrm>
                <a:off x="3967163" y="5192713"/>
                <a:ext cx="201613" cy="260350"/>
              </a:xfrm>
              <a:custGeom>
                <a:avLst/>
                <a:gdLst>
                  <a:gd name="T0" fmla="*/ 48 w 253"/>
                  <a:gd name="T1" fmla="*/ 11 h 328"/>
                  <a:gd name="T2" fmla="*/ 50 w 253"/>
                  <a:gd name="T3" fmla="*/ 49 h 328"/>
                  <a:gd name="T4" fmla="*/ 27 w 253"/>
                  <a:gd name="T5" fmla="*/ 119 h 328"/>
                  <a:gd name="T6" fmla="*/ 10 w 253"/>
                  <a:gd name="T7" fmla="*/ 161 h 328"/>
                  <a:gd name="T8" fmla="*/ 1 w 253"/>
                  <a:gd name="T9" fmla="*/ 203 h 328"/>
                  <a:gd name="T10" fmla="*/ 0 w 253"/>
                  <a:gd name="T11" fmla="*/ 242 h 328"/>
                  <a:gd name="T12" fmla="*/ 6 w 253"/>
                  <a:gd name="T13" fmla="*/ 278 h 328"/>
                  <a:gd name="T14" fmla="*/ 12 w 253"/>
                  <a:gd name="T15" fmla="*/ 293 h 328"/>
                  <a:gd name="T16" fmla="*/ 21 w 253"/>
                  <a:gd name="T17" fmla="*/ 304 h 328"/>
                  <a:gd name="T18" fmla="*/ 31 w 253"/>
                  <a:gd name="T19" fmla="*/ 314 h 328"/>
                  <a:gd name="T20" fmla="*/ 42 w 253"/>
                  <a:gd name="T21" fmla="*/ 321 h 328"/>
                  <a:gd name="T22" fmla="*/ 58 w 253"/>
                  <a:gd name="T23" fmla="*/ 327 h 328"/>
                  <a:gd name="T24" fmla="*/ 74 w 253"/>
                  <a:gd name="T25" fmla="*/ 328 h 328"/>
                  <a:gd name="T26" fmla="*/ 89 w 253"/>
                  <a:gd name="T27" fmla="*/ 327 h 328"/>
                  <a:gd name="T28" fmla="*/ 103 w 253"/>
                  <a:gd name="T29" fmla="*/ 323 h 328"/>
                  <a:gd name="T30" fmla="*/ 119 w 253"/>
                  <a:gd name="T31" fmla="*/ 311 h 328"/>
                  <a:gd name="T32" fmla="*/ 132 w 253"/>
                  <a:gd name="T33" fmla="*/ 296 h 328"/>
                  <a:gd name="T34" fmla="*/ 143 w 253"/>
                  <a:gd name="T35" fmla="*/ 275 h 328"/>
                  <a:gd name="T36" fmla="*/ 149 w 253"/>
                  <a:gd name="T37" fmla="*/ 250 h 328"/>
                  <a:gd name="T38" fmla="*/ 162 w 253"/>
                  <a:gd name="T39" fmla="*/ 217 h 328"/>
                  <a:gd name="T40" fmla="*/ 181 w 253"/>
                  <a:gd name="T41" fmla="*/ 200 h 328"/>
                  <a:gd name="T42" fmla="*/ 200 w 253"/>
                  <a:gd name="T43" fmla="*/ 199 h 328"/>
                  <a:gd name="T44" fmla="*/ 220 w 253"/>
                  <a:gd name="T45" fmla="*/ 204 h 328"/>
                  <a:gd name="T46" fmla="*/ 234 w 253"/>
                  <a:gd name="T47" fmla="*/ 211 h 328"/>
                  <a:gd name="T48" fmla="*/ 239 w 253"/>
                  <a:gd name="T49" fmla="*/ 215 h 328"/>
                  <a:gd name="T50" fmla="*/ 251 w 253"/>
                  <a:gd name="T51" fmla="*/ 195 h 328"/>
                  <a:gd name="T52" fmla="*/ 237 w 253"/>
                  <a:gd name="T53" fmla="*/ 186 h 328"/>
                  <a:gd name="T54" fmla="*/ 214 w 253"/>
                  <a:gd name="T55" fmla="*/ 177 h 328"/>
                  <a:gd name="T56" fmla="*/ 185 w 253"/>
                  <a:gd name="T57" fmla="*/ 175 h 328"/>
                  <a:gd name="T58" fmla="*/ 163 w 253"/>
                  <a:gd name="T59" fmla="*/ 182 h 328"/>
                  <a:gd name="T60" fmla="*/ 148 w 253"/>
                  <a:gd name="T61" fmla="*/ 194 h 328"/>
                  <a:gd name="T62" fmla="*/ 138 w 253"/>
                  <a:gd name="T63" fmla="*/ 211 h 328"/>
                  <a:gd name="T64" fmla="*/ 130 w 253"/>
                  <a:gd name="T65" fmla="*/ 233 h 328"/>
                  <a:gd name="T66" fmla="*/ 121 w 253"/>
                  <a:gd name="T67" fmla="*/ 265 h 328"/>
                  <a:gd name="T68" fmla="*/ 104 w 253"/>
                  <a:gd name="T69" fmla="*/ 293 h 328"/>
                  <a:gd name="T70" fmla="*/ 87 w 253"/>
                  <a:gd name="T71" fmla="*/ 303 h 328"/>
                  <a:gd name="T72" fmla="*/ 74 w 253"/>
                  <a:gd name="T73" fmla="*/ 304 h 328"/>
                  <a:gd name="T74" fmla="*/ 64 w 253"/>
                  <a:gd name="T75" fmla="*/ 303 h 328"/>
                  <a:gd name="T76" fmla="*/ 56 w 253"/>
                  <a:gd name="T77" fmla="*/ 301 h 328"/>
                  <a:gd name="T78" fmla="*/ 46 w 253"/>
                  <a:gd name="T79" fmla="*/ 295 h 328"/>
                  <a:gd name="T80" fmla="*/ 34 w 253"/>
                  <a:gd name="T81" fmla="*/ 280 h 328"/>
                  <a:gd name="T82" fmla="*/ 24 w 253"/>
                  <a:gd name="T83" fmla="*/ 240 h 328"/>
                  <a:gd name="T84" fmla="*/ 33 w 253"/>
                  <a:gd name="T85" fmla="*/ 167 h 328"/>
                  <a:gd name="T86" fmla="*/ 59 w 253"/>
                  <a:gd name="T87" fmla="*/ 105 h 328"/>
                  <a:gd name="T88" fmla="*/ 72 w 253"/>
                  <a:gd name="T89" fmla="*/ 66 h 328"/>
                  <a:gd name="T90" fmla="*/ 74 w 253"/>
                  <a:gd name="T91" fmla="*/ 36 h 328"/>
                  <a:gd name="T92" fmla="*/ 73 w 253"/>
                  <a:gd name="T93" fmla="*/ 14 h 328"/>
                  <a:gd name="T94" fmla="*/ 70 w 253"/>
                  <a:gd name="T95" fmla="*/ 0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53" h="328">
                    <a:moveTo>
                      <a:pt x="47" y="5"/>
                    </a:moveTo>
                    <a:lnTo>
                      <a:pt x="48" y="11"/>
                    </a:lnTo>
                    <a:lnTo>
                      <a:pt x="50" y="27"/>
                    </a:lnTo>
                    <a:lnTo>
                      <a:pt x="50" y="49"/>
                    </a:lnTo>
                    <a:lnTo>
                      <a:pt x="43" y="78"/>
                    </a:lnTo>
                    <a:lnTo>
                      <a:pt x="27" y="119"/>
                    </a:lnTo>
                    <a:lnTo>
                      <a:pt x="18" y="139"/>
                    </a:lnTo>
                    <a:lnTo>
                      <a:pt x="10" y="161"/>
                    </a:lnTo>
                    <a:lnTo>
                      <a:pt x="4" y="182"/>
                    </a:lnTo>
                    <a:lnTo>
                      <a:pt x="1" y="203"/>
                    </a:lnTo>
                    <a:lnTo>
                      <a:pt x="0" y="223"/>
                    </a:lnTo>
                    <a:lnTo>
                      <a:pt x="0" y="242"/>
                    </a:lnTo>
                    <a:lnTo>
                      <a:pt x="2" y="260"/>
                    </a:lnTo>
                    <a:lnTo>
                      <a:pt x="6" y="278"/>
                    </a:lnTo>
                    <a:lnTo>
                      <a:pt x="9" y="286"/>
                    </a:lnTo>
                    <a:lnTo>
                      <a:pt x="12" y="293"/>
                    </a:lnTo>
                    <a:lnTo>
                      <a:pt x="17" y="298"/>
                    </a:lnTo>
                    <a:lnTo>
                      <a:pt x="21" y="304"/>
                    </a:lnTo>
                    <a:lnTo>
                      <a:pt x="26" y="310"/>
                    </a:lnTo>
                    <a:lnTo>
                      <a:pt x="31" y="314"/>
                    </a:lnTo>
                    <a:lnTo>
                      <a:pt x="36" y="318"/>
                    </a:lnTo>
                    <a:lnTo>
                      <a:pt x="42" y="321"/>
                    </a:lnTo>
                    <a:lnTo>
                      <a:pt x="50" y="325"/>
                    </a:lnTo>
                    <a:lnTo>
                      <a:pt x="58" y="327"/>
                    </a:lnTo>
                    <a:lnTo>
                      <a:pt x="66" y="328"/>
                    </a:lnTo>
                    <a:lnTo>
                      <a:pt x="74" y="328"/>
                    </a:lnTo>
                    <a:lnTo>
                      <a:pt x="81" y="328"/>
                    </a:lnTo>
                    <a:lnTo>
                      <a:pt x="89" y="327"/>
                    </a:lnTo>
                    <a:lnTo>
                      <a:pt x="96" y="325"/>
                    </a:lnTo>
                    <a:lnTo>
                      <a:pt x="103" y="323"/>
                    </a:lnTo>
                    <a:lnTo>
                      <a:pt x="111" y="318"/>
                    </a:lnTo>
                    <a:lnTo>
                      <a:pt x="119" y="311"/>
                    </a:lnTo>
                    <a:lnTo>
                      <a:pt x="126" y="304"/>
                    </a:lnTo>
                    <a:lnTo>
                      <a:pt x="132" y="296"/>
                    </a:lnTo>
                    <a:lnTo>
                      <a:pt x="138" y="286"/>
                    </a:lnTo>
                    <a:lnTo>
                      <a:pt x="143" y="275"/>
                    </a:lnTo>
                    <a:lnTo>
                      <a:pt x="146" y="263"/>
                    </a:lnTo>
                    <a:lnTo>
                      <a:pt x="149" y="250"/>
                    </a:lnTo>
                    <a:lnTo>
                      <a:pt x="155" y="232"/>
                    </a:lnTo>
                    <a:lnTo>
                      <a:pt x="162" y="217"/>
                    </a:lnTo>
                    <a:lnTo>
                      <a:pt x="170" y="206"/>
                    </a:lnTo>
                    <a:lnTo>
                      <a:pt x="181" y="200"/>
                    </a:lnTo>
                    <a:lnTo>
                      <a:pt x="191" y="198"/>
                    </a:lnTo>
                    <a:lnTo>
                      <a:pt x="200" y="199"/>
                    </a:lnTo>
                    <a:lnTo>
                      <a:pt x="211" y="200"/>
                    </a:lnTo>
                    <a:lnTo>
                      <a:pt x="220" y="204"/>
                    </a:lnTo>
                    <a:lnTo>
                      <a:pt x="228" y="207"/>
                    </a:lnTo>
                    <a:lnTo>
                      <a:pt x="234" y="211"/>
                    </a:lnTo>
                    <a:lnTo>
                      <a:pt x="238" y="214"/>
                    </a:lnTo>
                    <a:lnTo>
                      <a:pt x="239" y="215"/>
                    </a:lnTo>
                    <a:lnTo>
                      <a:pt x="253" y="196"/>
                    </a:lnTo>
                    <a:lnTo>
                      <a:pt x="251" y="195"/>
                    </a:lnTo>
                    <a:lnTo>
                      <a:pt x="245" y="190"/>
                    </a:lnTo>
                    <a:lnTo>
                      <a:pt x="237" y="186"/>
                    </a:lnTo>
                    <a:lnTo>
                      <a:pt x="227" y="181"/>
                    </a:lnTo>
                    <a:lnTo>
                      <a:pt x="214" y="177"/>
                    </a:lnTo>
                    <a:lnTo>
                      <a:pt x="200" y="175"/>
                    </a:lnTo>
                    <a:lnTo>
                      <a:pt x="185" y="175"/>
                    </a:lnTo>
                    <a:lnTo>
                      <a:pt x="171" y="179"/>
                    </a:lnTo>
                    <a:lnTo>
                      <a:pt x="163" y="182"/>
                    </a:lnTo>
                    <a:lnTo>
                      <a:pt x="155" y="188"/>
                    </a:lnTo>
                    <a:lnTo>
                      <a:pt x="148" y="194"/>
                    </a:lnTo>
                    <a:lnTo>
                      <a:pt x="143" y="202"/>
                    </a:lnTo>
                    <a:lnTo>
                      <a:pt x="138" y="211"/>
                    </a:lnTo>
                    <a:lnTo>
                      <a:pt x="133" y="221"/>
                    </a:lnTo>
                    <a:lnTo>
                      <a:pt x="130" y="233"/>
                    </a:lnTo>
                    <a:lnTo>
                      <a:pt x="126" y="245"/>
                    </a:lnTo>
                    <a:lnTo>
                      <a:pt x="121" y="265"/>
                    </a:lnTo>
                    <a:lnTo>
                      <a:pt x="114" y="281"/>
                    </a:lnTo>
                    <a:lnTo>
                      <a:pt x="104" y="293"/>
                    </a:lnTo>
                    <a:lnTo>
                      <a:pt x="93" y="301"/>
                    </a:lnTo>
                    <a:lnTo>
                      <a:pt x="87" y="303"/>
                    </a:lnTo>
                    <a:lnTo>
                      <a:pt x="80" y="304"/>
                    </a:lnTo>
                    <a:lnTo>
                      <a:pt x="74" y="304"/>
                    </a:lnTo>
                    <a:lnTo>
                      <a:pt x="70" y="304"/>
                    </a:lnTo>
                    <a:lnTo>
                      <a:pt x="64" y="303"/>
                    </a:lnTo>
                    <a:lnTo>
                      <a:pt x="59" y="302"/>
                    </a:lnTo>
                    <a:lnTo>
                      <a:pt x="56" y="301"/>
                    </a:lnTo>
                    <a:lnTo>
                      <a:pt x="53" y="299"/>
                    </a:lnTo>
                    <a:lnTo>
                      <a:pt x="46" y="295"/>
                    </a:lnTo>
                    <a:lnTo>
                      <a:pt x="39" y="288"/>
                    </a:lnTo>
                    <a:lnTo>
                      <a:pt x="34" y="280"/>
                    </a:lnTo>
                    <a:lnTo>
                      <a:pt x="30" y="270"/>
                    </a:lnTo>
                    <a:lnTo>
                      <a:pt x="24" y="240"/>
                    </a:lnTo>
                    <a:lnTo>
                      <a:pt x="25" y="204"/>
                    </a:lnTo>
                    <a:lnTo>
                      <a:pt x="33" y="167"/>
                    </a:lnTo>
                    <a:lnTo>
                      <a:pt x="48" y="129"/>
                    </a:lnTo>
                    <a:lnTo>
                      <a:pt x="59" y="105"/>
                    </a:lnTo>
                    <a:lnTo>
                      <a:pt x="66" y="84"/>
                    </a:lnTo>
                    <a:lnTo>
                      <a:pt x="72" y="66"/>
                    </a:lnTo>
                    <a:lnTo>
                      <a:pt x="74" y="50"/>
                    </a:lnTo>
                    <a:lnTo>
                      <a:pt x="74" y="36"/>
                    </a:lnTo>
                    <a:lnTo>
                      <a:pt x="74" y="24"/>
                    </a:lnTo>
                    <a:lnTo>
                      <a:pt x="73" y="14"/>
                    </a:lnTo>
                    <a:lnTo>
                      <a:pt x="71" y="6"/>
                    </a:lnTo>
                    <a:lnTo>
                      <a:pt x="70" y="0"/>
                    </a:lnTo>
                    <a:lnTo>
                      <a:pt x="47"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20"/>
              <p:cNvSpPr>
                <a:spLocks/>
              </p:cNvSpPr>
              <p:nvPr/>
            </p:nvSpPr>
            <p:spPr bwMode="auto">
              <a:xfrm>
                <a:off x="3975100" y="5091113"/>
                <a:ext cx="88900" cy="112713"/>
              </a:xfrm>
              <a:custGeom>
                <a:avLst/>
                <a:gdLst>
                  <a:gd name="T0" fmla="*/ 96 w 112"/>
                  <a:gd name="T1" fmla="*/ 0 h 142"/>
                  <a:gd name="T2" fmla="*/ 0 w 112"/>
                  <a:gd name="T3" fmla="*/ 0 h 142"/>
                  <a:gd name="T4" fmla="*/ 0 w 112"/>
                  <a:gd name="T5" fmla="*/ 142 h 142"/>
                  <a:gd name="T6" fmla="*/ 112 w 112"/>
                  <a:gd name="T7" fmla="*/ 142 h 142"/>
                  <a:gd name="T8" fmla="*/ 112 w 112"/>
                  <a:gd name="T9" fmla="*/ 0 h 142"/>
                  <a:gd name="T10" fmla="*/ 96 w 112"/>
                  <a:gd name="T11" fmla="*/ 0 h 142"/>
                </a:gdLst>
                <a:ahLst/>
                <a:cxnLst>
                  <a:cxn ang="0">
                    <a:pos x="T0" y="T1"/>
                  </a:cxn>
                  <a:cxn ang="0">
                    <a:pos x="T2" y="T3"/>
                  </a:cxn>
                  <a:cxn ang="0">
                    <a:pos x="T4" y="T5"/>
                  </a:cxn>
                  <a:cxn ang="0">
                    <a:pos x="T6" y="T7"/>
                  </a:cxn>
                  <a:cxn ang="0">
                    <a:pos x="T8" y="T9"/>
                  </a:cxn>
                  <a:cxn ang="0">
                    <a:pos x="T10" y="T11"/>
                  </a:cxn>
                </a:cxnLst>
                <a:rect l="0" t="0" r="r" b="b"/>
                <a:pathLst>
                  <a:path w="112" h="142">
                    <a:moveTo>
                      <a:pt x="96" y="0"/>
                    </a:moveTo>
                    <a:lnTo>
                      <a:pt x="0" y="0"/>
                    </a:lnTo>
                    <a:lnTo>
                      <a:pt x="0" y="142"/>
                    </a:lnTo>
                    <a:lnTo>
                      <a:pt x="112" y="142"/>
                    </a:lnTo>
                    <a:lnTo>
                      <a:pt x="112" y="0"/>
                    </a:lnTo>
                    <a:lnTo>
                      <a:pt x="9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21"/>
              <p:cNvSpPr>
                <a:spLocks/>
              </p:cNvSpPr>
              <p:nvPr/>
            </p:nvSpPr>
            <p:spPr bwMode="auto">
              <a:xfrm>
                <a:off x="4002088" y="5116513"/>
                <a:ext cx="36513" cy="61913"/>
              </a:xfrm>
              <a:custGeom>
                <a:avLst/>
                <a:gdLst>
                  <a:gd name="T0" fmla="*/ 47 w 47"/>
                  <a:gd name="T1" fmla="*/ 0 h 77"/>
                  <a:gd name="T2" fmla="*/ 47 w 47"/>
                  <a:gd name="T3" fmla="*/ 17 h 77"/>
                  <a:gd name="T4" fmla="*/ 47 w 47"/>
                  <a:gd name="T5" fmla="*/ 38 h 77"/>
                  <a:gd name="T6" fmla="*/ 47 w 47"/>
                  <a:gd name="T7" fmla="*/ 59 h 77"/>
                  <a:gd name="T8" fmla="*/ 47 w 47"/>
                  <a:gd name="T9" fmla="*/ 77 h 77"/>
                  <a:gd name="T10" fmla="*/ 42 w 47"/>
                  <a:gd name="T11" fmla="*/ 77 h 77"/>
                  <a:gd name="T12" fmla="*/ 36 w 47"/>
                  <a:gd name="T13" fmla="*/ 77 h 77"/>
                  <a:gd name="T14" fmla="*/ 30 w 47"/>
                  <a:gd name="T15" fmla="*/ 77 h 77"/>
                  <a:gd name="T16" fmla="*/ 24 w 47"/>
                  <a:gd name="T17" fmla="*/ 77 h 77"/>
                  <a:gd name="T18" fmla="*/ 17 w 47"/>
                  <a:gd name="T19" fmla="*/ 77 h 77"/>
                  <a:gd name="T20" fmla="*/ 12 w 47"/>
                  <a:gd name="T21" fmla="*/ 77 h 77"/>
                  <a:gd name="T22" fmla="*/ 6 w 47"/>
                  <a:gd name="T23" fmla="*/ 77 h 77"/>
                  <a:gd name="T24" fmla="*/ 0 w 47"/>
                  <a:gd name="T25" fmla="*/ 77 h 77"/>
                  <a:gd name="T26" fmla="*/ 0 w 47"/>
                  <a:gd name="T27" fmla="*/ 59 h 77"/>
                  <a:gd name="T28" fmla="*/ 0 w 47"/>
                  <a:gd name="T29" fmla="*/ 38 h 77"/>
                  <a:gd name="T30" fmla="*/ 0 w 47"/>
                  <a:gd name="T31" fmla="*/ 17 h 77"/>
                  <a:gd name="T32" fmla="*/ 0 w 47"/>
                  <a:gd name="T33" fmla="*/ 0 h 77"/>
                  <a:gd name="T34" fmla="*/ 6 w 47"/>
                  <a:gd name="T35" fmla="*/ 0 h 77"/>
                  <a:gd name="T36" fmla="*/ 12 w 47"/>
                  <a:gd name="T37" fmla="*/ 0 h 77"/>
                  <a:gd name="T38" fmla="*/ 17 w 47"/>
                  <a:gd name="T39" fmla="*/ 0 h 77"/>
                  <a:gd name="T40" fmla="*/ 24 w 47"/>
                  <a:gd name="T41" fmla="*/ 0 h 77"/>
                  <a:gd name="T42" fmla="*/ 30 w 47"/>
                  <a:gd name="T43" fmla="*/ 0 h 77"/>
                  <a:gd name="T44" fmla="*/ 36 w 47"/>
                  <a:gd name="T45" fmla="*/ 0 h 77"/>
                  <a:gd name="T46" fmla="*/ 42 w 47"/>
                  <a:gd name="T47" fmla="*/ 0 h 77"/>
                  <a:gd name="T48" fmla="*/ 47 w 47"/>
                  <a:gd name="T49"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7" h="77">
                    <a:moveTo>
                      <a:pt x="47" y="0"/>
                    </a:moveTo>
                    <a:lnTo>
                      <a:pt x="47" y="17"/>
                    </a:lnTo>
                    <a:lnTo>
                      <a:pt x="47" y="38"/>
                    </a:lnTo>
                    <a:lnTo>
                      <a:pt x="47" y="59"/>
                    </a:lnTo>
                    <a:lnTo>
                      <a:pt x="47" y="77"/>
                    </a:lnTo>
                    <a:lnTo>
                      <a:pt x="42" y="77"/>
                    </a:lnTo>
                    <a:lnTo>
                      <a:pt x="36" y="77"/>
                    </a:lnTo>
                    <a:lnTo>
                      <a:pt x="30" y="77"/>
                    </a:lnTo>
                    <a:lnTo>
                      <a:pt x="24" y="77"/>
                    </a:lnTo>
                    <a:lnTo>
                      <a:pt x="17" y="77"/>
                    </a:lnTo>
                    <a:lnTo>
                      <a:pt x="12" y="77"/>
                    </a:lnTo>
                    <a:lnTo>
                      <a:pt x="6" y="77"/>
                    </a:lnTo>
                    <a:lnTo>
                      <a:pt x="0" y="77"/>
                    </a:lnTo>
                    <a:lnTo>
                      <a:pt x="0" y="59"/>
                    </a:lnTo>
                    <a:lnTo>
                      <a:pt x="0" y="38"/>
                    </a:lnTo>
                    <a:lnTo>
                      <a:pt x="0" y="17"/>
                    </a:lnTo>
                    <a:lnTo>
                      <a:pt x="0" y="0"/>
                    </a:lnTo>
                    <a:lnTo>
                      <a:pt x="6" y="0"/>
                    </a:lnTo>
                    <a:lnTo>
                      <a:pt x="12" y="0"/>
                    </a:lnTo>
                    <a:lnTo>
                      <a:pt x="17" y="0"/>
                    </a:lnTo>
                    <a:lnTo>
                      <a:pt x="24" y="0"/>
                    </a:lnTo>
                    <a:lnTo>
                      <a:pt x="30" y="0"/>
                    </a:lnTo>
                    <a:lnTo>
                      <a:pt x="36" y="0"/>
                    </a:lnTo>
                    <a:lnTo>
                      <a:pt x="42" y="0"/>
                    </a:lnTo>
                    <a:lnTo>
                      <a:pt x="47" y="0"/>
                    </a:lnTo>
                    <a:close/>
                  </a:path>
                </a:pathLst>
              </a:custGeom>
              <a:solidFill>
                <a:srgbClr val="FF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0" name="Freeform 22"/>
              <p:cNvSpPr>
                <a:spLocks/>
              </p:cNvSpPr>
              <p:nvPr/>
            </p:nvSpPr>
            <p:spPr bwMode="auto">
              <a:xfrm>
                <a:off x="3971925" y="4995863"/>
                <a:ext cx="80963" cy="107950"/>
              </a:xfrm>
              <a:custGeom>
                <a:avLst/>
                <a:gdLst>
                  <a:gd name="T0" fmla="*/ 0 w 103"/>
                  <a:gd name="T1" fmla="*/ 2 h 136"/>
                  <a:gd name="T2" fmla="*/ 8 w 103"/>
                  <a:gd name="T3" fmla="*/ 34 h 136"/>
                  <a:gd name="T4" fmla="*/ 9 w 103"/>
                  <a:gd name="T5" fmla="*/ 34 h 136"/>
                  <a:gd name="T6" fmla="*/ 13 w 103"/>
                  <a:gd name="T7" fmla="*/ 33 h 136"/>
                  <a:gd name="T8" fmla="*/ 16 w 103"/>
                  <a:gd name="T9" fmla="*/ 33 h 136"/>
                  <a:gd name="T10" fmla="*/ 22 w 103"/>
                  <a:gd name="T11" fmla="*/ 33 h 136"/>
                  <a:gd name="T12" fmla="*/ 28 w 103"/>
                  <a:gd name="T13" fmla="*/ 33 h 136"/>
                  <a:gd name="T14" fmla="*/ 34 w 103"/>
                  <a:gd name="T15" fmla="*/ 35 h 136"/>
                  <a:gd name="T16" fmla="*/ 40 w 103"/>
                  <a:gd name="T17" fmla="*/ 38 h 136"/>
                  <a:gd name="T18" fmla="*/ 46 w 103"/>
                  <a:gd name="T19" fmla="*/ 43 h 136"/>
                  <a:gd name="T20" fmla="*/ 58 w 103"/>
                  <a:gd name="T21" fmla="*/ 57 h 136"/>
                  <a:gd name="T22" fmla="*/ 66 w 103"/>
                  <a:gd name="T23" fmla="*/ 78 h 136"/>
                  <a:gd name="T24" fmla="*/ 69 w 103"/>
                  <a:gd name="T25" fmla="*/ 103 h 136"/>
                  <a:gd name="T26" fmla="*/ 69 w 103"/>
                  <a:gd name="T27" fmla="*/ 134 h 136"/>
                  <a:gd name="T28" fmla="*/ 102 w 103"/>
                  <a:gd name="T29" fmla="*/ 136 h 136"/>
                  <a:gd name="T30" fmla="*/ 103 w 103"/>
                  <a:gd name="T31" fmla="*/ 116 h 136"/>
                  <a:gd name="T32" fmla="*/ 102 w 103"/>
                  <a:gd name="T33" fmla="*/ 97 h 136"/>
                  <a:gd name="T34" fmla="*/ 99 w 103"/>
                  <a:gd name="T35" fmla="*/ 80 h 136"/>
                  <a:gd name="T36" fmla="*/ 96 w 103"/>
                  <a:gd name="T37" fmla="*/ 65 h 136"/>
                  <a:gd name="T38" fmla="*/ 90 w 103"/>
                  <a:gd name="T39" fmla="*/ 50 h 136"/>
                  <a:gd name="T40" fmla="*/ 84 w 103"/>
                  <a:gd name="T41" fmla="*/ 38 h 136"/>
                  <a:gd name="T42" fmla="*/ 76 w 103"/>
                  <a:gd name="T43" fmla="*/ 27 h 136"/>
                  <a:gd name="T44" fmla="*/ 67 w 103"/>
                  <a:gd name="T45" fmla="*/ 18 h 136"/>
                  <a:gd name="T46" fmla="*/ 55 w 103"/>
                  <a:gd name="T47" fmla="*/ 10 h 136"/>
                  <a:gd name="T48" fmla="*/ 45 w 103"/>
                  <a:gd name="T49" fmla="*/ 5 h 136"/>
                  <a:gd name="T50" fmla="*/ 34 w 103"/>
                  <a:gd name="T51" fmla="*/ 2 h 136"/>
                  <a:gd name="T52" fmla="*/ 23 w 103"/>
                  <a:gd name="T53" fmla="*/ 0 h 136"/>
                  <a:gd name="T54" fmla="*/ 15 w 103"/>
                  <a:gd name="T55" fmla="*/ 0 h 136"/>
                  <a:gd name="T56" fmla="*/ 7 w 103"/>
                  <a:gd name="T57" fmla="*/ 0 h 136"/>
                  <a:gd name="T58" fmla="*/ 2 w 103"/>
                  <a:gd name="T59" fmla="*/ 2 h 136"/>
                  <a:gd name="T60" fmla="*/ 0 w 103"/>
                  <a:gd name="T61" fmla="*/ 2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3" h="136">
                    <a:moveTo>
                      <a:pt x="0" y="2"/>
                    </a:moveTo>
                    <a:lnTo>
                      <a:pt x="8" y="34"/>
                    </a:lnTo>
                    <a:lnTo>
                      <a:pt x="9" y="34"/>
                    </a:lnTo>
                    <a:lnTo>
                      <a:pt x="13" y="33"/>
                    </a:lnTo>
                    <a:lnTo>
                      <a:pt x="16" y="33"/>
                    </a:lnTo>
                    <a:lnTo>
                      <a:pt x="22" y="33"/>
                    </a:lnTo>
                    <a:lnTo>
                      <a:pt x="28" y="33"/>
                    </a:lnTo>
                    <a:lnTo>
                      <a:pt x="34" y="35"/>
                    </a:lnTo>
                    <a:lnTo>
                      <a:pt x="40" y="38"/>
                    </a:lnTo>
                    <a:lnTo>
                      <a:pt x="46" y="43"/>
                    </a:lnTo>
                    <a:lnTo>
                      <a:pt x="58" y="57"/>
                    </a:lnTo>
                    <a:lnTo>
                      <a:pt x="66" y="78"/>
                    </a:lnTo>
                    <a:lnTo>
                      <a:pt x="69" y="103"/>
                    </a:lnTo>
                    <a:lnTo>
                      <a:pt x="69" y="134"/>
                    </a:lnTo>
                    <a:lnTo>
                      <a:pt x="102" y="136"/>
                    </a:lnTo>
                    <a:lnTo>
                      <a:pt x="103" y="116"/>
                    </a:lnTo>
                    <a:lnTo>
                      <a:pt x="102" y="97"/>
                    </a:lnTo>
                    <a:lnTo>
                      <a:pt x="99" y="80"/>
                    </a:lnTo>
                    <a:lnTo>
                      <a:pt x="96" y="65"/>
                    </a:lnTo>
                    <a:lnTo>
                      <a:pt x="90" y="50"/>
                    </a:lnTo>
                    <a:lnTo>
                      <a:pt x="84" y="38"/>
                    </a:lnTo>
                    <a:lnTo>
                      <a:pt x="76" y="27"/>
                    </a:lnTo>
                    <a:lnTo>
                      <a:pt x="67" y="18"/>
                    </a:lnTo>
                    <a:lnTo>
                      <a:pt x="55" y="10"/>
                    </a:lnTo>
                    <a:lnTo>
                      <a:pt x="45" y="5"/>
                    </a:lnTo>
                    <a:lnTo>
                      <a:pt x="34" y="2"/>
                    </a:lnTo>
                    <a:lnTo>
                      <a:pt x="23" y="0"/>
                    </a:lnTo>
                    <a:lnTo>
                      <a:pt x="15" y="0"/>
                    </a:lnTo>
                    <a:lnTo>
                      <a:pt x="7" y="0"/>
                    </a:lnTo>
                    <a:lnTo>
                      <a:pt x="2" y="2"/>
                    </a:lnTo>
                    <a:lnTo>
                      <a:pt x="0"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21" name="Grupo 120"/>
            <p:cNvGrpSpPr/>
            <p:nvPr/>
          </p:nvGrpSpPr>
          <p:grpSpPr>
            <a:xfrm flipH="1">
              <a:off x="4192479" y="1971267"/>
              <a:ext cx="476755" cy="845176"/>
              <a:chOff x="4499992" y="5387405"/>
              <a:chExt cx="201613" cy="457200"/>
            </a:xfrm>
          </p:grpSpPr>
          <p:sp>
            <p:nvSpPr>
              <p:cNvPr id="122" name="Freeform 19"/>
              <p:cNvSpPr>
                <a:spLocks/>
              </p:cNvSpPr>
              <p:nvPr/>
            </p:nvSpPr>
            <p:spPr bwMode="auto">
              <a:xfrm>
                <a:off x="4499992" y="5584255"/>
                <a:ext cx="201613" cy="260350"/>
              </a:xfrm>
              <a:custGeom>
                <a:avLst/>
                <a:gdLst>
                  <a:gd name="T0" fmla="*/ 48 w 253"/>
                  <a:gd name="T1" fmla="*/ 11 h 328"/>
                  <a:gd name="T2" fmla="*/ 50 w 253"/>
                  <a:gd name="T3" fmla="*/ 49 h 328"/>
                  <a:gd name="T4" fmla="*/ 27 w 253"/>
                  <a:gd name="T5" fmla="*/ 119 h 328"/>
                  <a:gd name="T6" fmla="*/ 10 w 253"/>
                  <a:gd name="T7" fmla="*/ 161 h 328"/>
                  <a:gd name="T8" fmla="*/ 1 w 253"/>
                  <a:gd name="T9" fmla="*/ 203 h 328"/>
                  <a:gd name="T10" fmla="*/ 0 w 253"/>
                  <a:gd name="T11" fmla="*/ 242 h 328"/>
                  <a:gd name="T12" fmla="*/ 6 w 253"/>
                  <a:gd name="T13" fmla="*/ 278 h 328"/>
                  <a:gd name="T14" fmla="*/ 12 w 253"/>
                  <a:gd name="T15" fmla="*/ 293 h 328"/>
                  <a:gd name="T16" fmla="*/ 21 w 253"/>
                  <a:gd name="T17" fmla="*/ 304 h 328"/>
                  <a:gd name="T18" fmla="*/ 31 w 253"/>
                  <a:gd name="T19" fmla="*/ 314 h 328"/>
                  <a:gd name="T20" fmla="*/ 42 w 253"/>
                  <a:gd name="T21" fmla="*/ 321 h 328"/>
                  <a:gd name="T22" fmla="*/ 58 w 253"/>
                  <a:gd name="T23" fmla="*/ 327 h 328"/>
                  <a:gd name="T24" fmla="*/ 74 w 253"/>
                  <a:gd name="T25" fmla="*/ 328 h 328"/>
                  <a:gd name="T26" fmla="*/ 89 w 253"/>
                  <a:gd name="T27" fmla="*/ 327 h 328"/>
                  <a:gd name="T28" fmla="*/ 103 w 253"/>
                  <a:gd name="T29" fmla="*/ 323 h 328"/>
                  <a:gd name="T30" fmla="*/ 119 w 253"/>
                  <a:gd name="T31" fmla="*/ 311 h 328"/>
                  <a:gd name="T32" fmla="*/ 132 w 253"/>
                  <a:gd name="T33" fmla="*/ 296 h 328"/>
                  <a:gd name="T34" fmla="*/ 143 w 253"/>
                  <a:gd name="T35" fmla="*/ 275 h 328"/>
                  <a:gd name="T36" fmla="*/ 149 w 253"/>
                  <a:gd name="T37" fmla="*/ 250 h 328"/>
                  <a:gd name="T38" fmla="*/ 162 w 253"/>
                  <a:gd name="T39" fmla="*/ 217 h 328"/>
                  <a:gd name="T40" fmla="*/ 181 w 253"/>
                  <a:gd name="T41" fmla="*/ 200 h 328"/>
                  <a:gd name="T42" fmla="*/ 200 w 253"/>
                  <a:gd name="T43" fmla="*/ 199 h 328"/>
                  <a:gd name="T44" fmla="*/ 220 w 253"/>
                  <a:gd name="T45" fmla="*/ 204 h 328"/>
                  <a:gd name="T46" fmla="*/ 234 w 253"/>
                  <a:gd name="T47" fmla="*/ 211 h 328"/>
                  <a:gd name="T48" fmla="*/ 239 w 253"/>
                  <a:gd name="T49" fmla="*/ 215 h 328"/>
                  <a:gd name="T50" fmla="*/ 251 w 253"/>
                  <a:gd name="T51" fmla="*/ 195 h 328"/>
                  <a:gd name="T52" fmla="*/ 237 w 253"/>
                  <a:gd name="T53" fmla="*/ 186 h 328"/>
                  <a:gd name="T54" fmla="*/ 214 w 253"/>
                  <a:gd name="T55" fmla="*/ 177 h 328"/>
                  <a:gd name="T56" fmla="*/ 185 w 253"/>
                  <a:gd name="T57" fmla="*/ 175 h 328"/>
                  <a:gd name="T58" fmla="*/ 163 w 253"/>
                  <a:gd name="T59" fmla="*/ 182 h 328"/>
                  <a:gd name="T60" fmla="*/ 148 w 253"/>
                  <a:gd name="T61" fmla="*/ 194 h 328"/>
                  <a:gd name="T62" fmla="*/ 138 w 253"/>
                  <a:gd name="T63" fmla="*/ 211 h 328"/>
                  <a:gd name="T64" fmla="*/ 130 w 253"/>
                  <a:gd name="T65" fmla="*/ 233 h 328"/>
                  <a:gd name="T66" fmla="*/ 121 w 253"/>
                  <a:gd name="T67" fmla="*/ 265 h 328"/>
                  <a:gd name="T68" fmla="*/ 104 w 253"/>
                  <a:gd name="T69" fmla="*/ 293 h 328"/>
                  <a:gd name="T70" fmla="*/ 87 w 253"/>
                  <a:gd name="T71" fmla="*/ 303 h 328"/>
                  <a:gd name="T72" fmla="*/ 74 w 253"/>
                  <a:gd name="T73" fmla="*/ 304 h 328"/>
                  <a:gd name="T74" fmla="*/ 64 w 253"/>
                  <a:gd name="T75" fmla="*/ 303 h 328"/>
                  <a:gd name="T76" fmla="*/ 56 w 253"/>
                  <a:gd name="T77" fmla="*/ 301 h 328"/>
                  <a:gd name="T78" fmla="*/ 46 w 253"/>
                  <a:gd name="T79" fmla="*/ 295 h 328"/>
                  <a:gd name="T80" fmla="*/ 34 w 253"/>
                  <a:gd name="T81" fmla="*/ 280 h 328"/>
                  <a:gd name="T82" fmla="*/ 24 w 253"/>
                  <a:gd name="T83" fmla="*/ 240 h 328"/>
                  <a:gd name="T84" fmla="*/ 33 w 253"/>
                  <a:gd name="T85" fmla="*/ 167 h 328"/>
                  <a:gd name="T86" fmla="*/ 59 w 253"/>
                  <a:gd name="T87" fmla="*/ 105 h 328"/>
                  <a:gd name="T88" fmla="*/ 72 w 253"/>
                  <a:gd name="T89" fmla="*/ 66 h 328"/>
                  <a:gd name="T90" fmla="*/ 74 w 253"/>
                  <a:gd name="T91" fmla="*/ 36 h 328"/>
                  <a:gd name="T92" fmla="*/ 73 w 253"/>
                  <a:gd name="T93" fmla="*/ 14 h 328"/>
                  <a:gd name="T94" fmla="*/ 70 w 253"/>
                  <a:gd name="T95" fmla="*/ 0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53" h="328">
                    <a:moveTo>
                      <a:pt x="47" y="5"/>
                    </a:moveTo>
                    <a:lnTo>
                      <a:pt x="48" y="11"/>
                    </a:lnTo>
                    <a:lnTo>
                      <a:pt x="50" y="27"/>
                    </a:lnTo>
                    <a:lnTo>
                      <a:pt x="50" y="49"/>
                    </a:lnTo>
                    <a:lnTo>
                      <a:pt x="43" y="78"/>
                    </a:lnTo>
                    <a:lnTo>
                      <a:pt x="27" y="119"/>
                    </a:lnTo>
                    <a:lnTo>
                      <a:pt x="18" y="139"/>
                    </a:lnTo>
                    <a:lnTo>
                      <a:pt x="10" y="161"/>
                    </a:lnTo>
                    <a:lnTo>
                      <a:pt x="4" y="182"/>
                    </a:lnTo>
                    <a:lnTo>
                      <a:pt x="1" y="203"/>
                    </a:lnTo>
                    <a:lnTo>
                      <a:pt x="0" y="223"/>
                    </a:lnTo>
                    <a:lnTo>
                      <a:pt x="0" y="242"/>
                    </a:lnTo>
                    <a:lnTo>
                      <a:pt x="2" y="260"/>
                    </a:lnTo>
                    <a:lnTo>
                      <a:pt x="6" y="278"/>
                    </a:lnTo>
                    <a:lnTo>
                      <a:pt x="9" y="286"/>
                    </a:lnTo>
                    <a:lnTo>
                      <a:pt x="12" y="293"/>
                    </a:lnTo>
                    <a:lnTo>
                      <a:pt x="17" y="298"/>
                    </a:lnTo>
                    <a:lnTo>
                      <a:pt x="21" y="304"/>
                    </a:lnTo>
                    <a:lnTo>
                      <a:pt x="26" y="310"/>
                    </a:lnTo>
                    <a:lnTo>
                      <a:pt x="31" y="314"/>
                    </a:lnTo>
                    <a:lnTo>
                      <a:pt x="36" y="318"/>
                    </a:lnTo>
                    <a:lnTo>
                      <a:pt x="42" y="321"/>
                    </a:lnTo>
                    <a:lnTo>
                      <a:pt x="50" y="325"/>
                    </a:lnTo>
                    <a:lnTo>
                      <a:pt x="58" y="327"/>
                    </a:lnTo>
                    <a:lnTo>
                      <a:pt x="66" y="328"/>
                    </a:lnTo>
                    <a:lnTo>
                      <a:pt x="74" y="328"/>
                    </a:lnTo>
                    <a:lnTo>
                      <a:pt x="81" y="328"/>
                    </a:lnTo>
                    <a:lnTo>
                      <a:pt x="89" y="327"/>
                    </a:lnTo>
                    <a:lnTo>
                      <a:pt x="96" y="325"/>
                    </a:lnTo>
                    <a:lnTo>
                      <a:pt x="103" y="323"/>
                    </a:lnTo>
                    <a:lnTo>
                      <a:pt x="111" y="318"/>
                    </a:lnTo>
                    <a:lnTo>
                      <a:pt x="119" y="311"/>
                    </a:lnTo>
                    <a:lnTo>
                      <a:pt x="126" y="304"/>
                    </a:lnTo>
                    <a:lnTo>
                      <a:pt x="132" y="296"/>
                    </a:lnTo>
                    <a:lnTo>
                      <a:pt x="138" y="286"/>
                    </a:lnTo>
                    <a:lnTo>
                      <a:pt x="143" y="275"/>
                    </a:lnTo>
                    <a:lnTo>
                      <a:pt x="146" y="263"/>
                    </a:lnTo>
                    <a:lnTo>
                      <a:pt x="149" y="250"/>
                    </a:lnTo>
                    <a:lnTo>
                      <a:pt x="155" y="232"/>
                    </a:lnTo>
                    <a:lnTo>
                      <a:pt x="162" y="217"/>
                    </a:lnTo>
                    <a:lnTo>
                      <a:pt x="170" y="206"/>
                    </a:lnTo>
                    <a:lnTo>
                      <a:pt x="181" y="200"/>
                    </a:lnTo>
                    <a:lnTo>
                      <a:pt x="191" y="198"/>
                    </a:lnTo>
                    <a:lnTo>
                      <a:pt x="200" y="199"/>
                    </a:lnTo>
                    <a:lnTo>
                      <a:pt x="211" y="200"/>
                    </a:lnTo>
                    <a:lnTo>
                      <a:pt x="220" y="204"/>
                    </a:lnTo>
                    <a:lnTo>
                      <a:pt x="228" y="207"/>
                    </a:lnTo>
                    <a:lnTo>
                      <a:pt x="234" y="211"/>
                    </a:lnTo>
                    <a:lnTo>
                      <a:pt x="238" y="214"/>
                    </a:lnTo>
                    <a:lnTo>
                      <a:pt x="239" y="215"/>
                    </a:lnTo>
                    <a:lnTo>
                      <a:pt x="253" y="196"/>
                    </a:lnTo>
                    <a:lnTo>
                      <a:pt x="251" y="195"/>
                    </a:lnTo>
                    <a:lnTo>
                      <a:pt x="245" y="190"/>
                    </a:lnTo>
                    <a:lnTo>
                      <a:pt x="237" y="186"/>
                    </a:lnTo>
                    <a:lnTo>
                      <a:pt x="227" y="181"/>
                    </a:lnTo>
                    <a:lnTo>
                      <a:pt x="214" y="177"/>
                    </a:lnTo>
                    <a:lnTo>
                      <a:pt x="200" y="175"/>
                    </a:lnTo>
                    <a:lnTo>
                      <a:pt x="185" y="175"/>
                    </a:lnTo>
                    <a:lnTo>
                      <a:pt x="171" y="179"/>
                    </a:lnTo>
                    <a:lnTo>
                      <a:pt x="163" y="182"/>
                    </a:lnTo>
                    <a:lnTo>
                      <a:pt x="155" y="188"/>
                    </a:lnTo>
                    <a:lnTo>
                      <a:pt x="148" y="194"/>
                    </a:lnTo>
                    <a:lnTo>
                      <a:pt x="143" y="202"/>
                    </a:lnTo>
                    <a:lnTo>
                      <a:pt x="138" y="211"/>
                    </a:lnTo>
                    <a:lnTo>
                      <a:pt x="133" y="221"/>
                    </a:lnTo>
                    <a:lnTo>
                      <a:pt x="130" y="233"/>
                    </a:lnTo>
                    <a:lnTo>
                      <a:pt x="126" y="245"/>
                    </a:lnTo>
                    <a:lnTo>
                      <a:pt x="121" y="265"/>
                    </a:lnTo>
                    <a:lnTo>
                      <a:pt x="114" y="281"/>
                    </a:lnTo>
                    <a:lnTo>
                      <a:pt x="104" y="293"/>
                    </a:lnTo>
                    <a:lnTo>
                      <a:pt x="93" y="301"/>
                    </a:lnTo>
                    <a:lnTo>
                      <a:pt x="87" y="303"/>
                    </a:lnTo>
                    <a:lnTo>
                      <a:pt x="80" y="304"/>
                    </a:lnTo>
                    <a:lnTo>
                      <a:pt x="74" y="304"/>
                    </a:lnTo>
                    <a:lnTo>
                      <a:pt x="70" y="304"/>
                    </a:lnTo>
                    <a:lnTo>
                      <a:pt x="64" y="303"/>
                    </a:lnTo>
                    <a:lnTo>
                      <a:pt x="59" y="302"/>
                    </a:lnTo>
                    <a:lnTo>
                      <a:pt x="56" y="301"/>
                    </a:lnTo>
                    <a:lnTo>
                      <a:pt x="53" y="299"/>
                    </a:lnTo>
                    <a:lnTo>
                      <a:pt x="46" y="295"/>
                    </a:lnTo>
                    <a:lnTo>
                      <a:pt x="39" y="288"/>
                    </a:lnTo>
                    <a:lnTo>
                      <a:pt x="34" y="280"/>
                    </a:lnTo>
                    <a:lnTo>
                      <a:pt x="30" y="270"/>
                    </a:lnTo>
                    <a:lnTo>
                      <a:pt x="24" y="240"/>
                    </a:lnTo>
                    <a:lnTo>
                      <a:pt x="25" y="204"/>
                    </a:lnTo>
                    <a:lnTo>
                      <a:pt x="33" y="167"/>
                    </a:lnTo>
                    <a:lnTo>
                      <a:pt x="48" y="129"/>
                    </a:lnTo>
                    <a:lnTo>
                      <a:pt x="59" y="105"/>
                    </a:lnTo>
                    <a:lnTo>
                      <a:pt x="66" y="84"/>
                    </a:lnTo>
                    <a:lnTo>
                      <a:pt x="72" y="66"/>
                    </a:lnTo>
                    <a:lnTo>
                      <a:pt x="74" y="50"/>
                    </a:lnTo>
                    <a:lnTo>
                      <a:pt x="74" y="36"/>
                    </a:lnTo>
                    <a:lnTo>
                      <a:pt x="74" y="24"/>
                    </a:lnTo>
                    <a:lnTo>
                      <a:pt x="73" y="14"/>
                    </a:lnTo>
                    <a:lnTo>
                      <a:pt x="71" y="6"/>
                    </a:lnTo>
                    <a:lnTo>
                      <a:pt x="70" y="0"/>
                    </a:lnTo>
                    <a:lnTo>
                      <a:pt x="47"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20"/>
              <p:cNvSpPr>
                <a:spLocks/>
              </p:cNvSpPr>
              <p:nvPr/>
            </p:nvSpPr>
            <p:spPr bwMode="auto">
              <a:xfrm>
                <a:off x="4507929" y="5482655"/>
                <a:ext cx="88900" cy="112713"/>
              </a:xfrm>
              <a:custGeom>
                <a:avLst/>
                <a:gdLst>
                  <a:gd name="T0" fmla="*/ 96 w 112"/>
                  <a:gd name="T1" fmla="*/ 0 h 142"/>
                  <a:gd name="T2" fmla="*/ 0 w 112"/>
                  <a:gd name="T3" fmla="*/ 0 h 142"/>
                  <a:gd name="T4" fmla="*/ 0 w 112"/>
                  <a:gd name="T5" fmla="*/ 142 h 142"/>
                  <a:gd name="T6" fmla="*/ 112 w 112"/>
                  <a:gd name="T7" fmla="*/ 142 h 142"/>
                  <a:gd name="T8" fmla="*/ 112 w 112"/>
                  <a:gd name="T9" fmla="*/ 0 h 142"/>
                  <a:gd name="T10" fmla="*/ 96 w 112"/>
                  <a:gd name="T11" fmla="*/ 0 h 142"/>
                </a:gdLst>
                <a:ahLst/>
                <a:cxnLst>
                  <a:cxn ang="0">
                    <a:pos x="T0" y="T1"/>
                  </a:cxn>
                  <a:cxn ang="0">
                    <a:pos x="T2" y="T3"/>
                  </a:cxn>
                  <a:cxn ang="0">
                    <a:pos x="T4" y="T5"/>
                  </a:cxn>
                  <a:cxn ang="0">
                    <a:pos x="T6" y="T7"/>
                  </a:cxn>
                  <a:cxn ang="0">
                    <a:pos x="T8" y="T9"/>
                  </a:cxn>
                  <a:cxn ang="0">
                    <a:pos x="T10" y="T11"/>
                  </a:cxn>
                </a:cxnLst>
                <a:rect l="0" t="0" r="r" b="b"/>
                <a:pathLst>
                  <a:path w="112" h="142">
                    <a:moveTo>
                      <a:pt x="96" y="0"/>
                    </a:moveTo>
                    <a:lnTo>
                      <a:pt x="0" y="0"/>
                    </a:lnTo>
                    <a:lnTo>
                      <a:pt x="0" y="142"/>
                    </a:lnTo>
                    <a:lnTo>
                      <a:pt x="112" y="142"/>
                    </a:lnTo>
                    <a:lnTo>
                      <a:pt x="112" y="0"/>
                    </a:lnTo>
                    <a:lnTo>
                      <a:pt x="9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Freeform 21"/>
              <p:cNvSpPr>
                <a:spLocks/>
              </p:cNvSpPr>
              <p:nvPr/>
            </p:nvSpPr>
            <p:spPr bwMode="auto">
              <a:xfrm>
                <a:off x="4534917" y="5508055"/>
                <a:ext cx="36513" cy="61913"/>
              </a:xfrm>
              <a:custGeom>
                <a:avLst/>
                <a:gdLst>
                  <a:gd name="T0" fmla="*/ 47 w 47"/>
                  <a:gd name="T1" fmla="*/ 0 h 77"/>
                  <a:gd name="T2" fmla="*/ 47 w 47"/>
                  <a:gd name="T3" fmla="*/ 17 h 77"/>
                  <a:gd name="T4" fmla="*/ 47 w 47"/>
                  <a:gd name="T5" fmla="*/ 38 h 77"/>
                  <a:gd name="T6" fmla="*/ 47 w 47"/>
                  <a:gd name="T7" fmla="*/ 59 h 77"/>
                  <a:gd name="T8" fmla="*/ 47 w 47"/>
                  <a:gd name="T9" fmla="*/ 77 h 77"/>
                  <a:gd name="T10" fmla="*/ 42 w 47"/>
                  <a:gd name="T11" fmla="*/ 77 h 77"/>
                  <a:gd name="T12" fmla="*/ 36 w 47"/>
                  <a:gd name="T13" fmla="*/ 77 h 77"/>
                  <a:gd name="T14" fmla="*/ 30 w 47"/>
                  <a:gd name="T15" fmla="*/ 77 h 77"/>
                  <a:gd name="T16" fmla="*/ 24 w 47"/>
                  <a:gd name="T17" fmla="*/ 77 h 77"/>
                  <a:gd name="T18" fmla="*/ 17 w 47"/>
                  <a:gd name="T19" fmla="*/ 77 h 77"/>
                  <a:gd name="T20" fmla="*/ 12 w 47"/>
                  <a:gd name="T21" fmla="*/ 77 h 77"/>
                  <a:gd name="T22" fmla="*/ 6 w 47"/>
                  <a:gd name="T23" fmla="*/ 77 h 77"/>
                  <a:gd name="T24" fmla="*/ 0 w 47"/>
                  <a:gd name="T25" fmla="*/ 77 h 77"/>
                  <a:gd name="T26" fmla="*/ 0 w 47"/>
                  <a:gd name="T27" fmla="*/ 59 h 77"/>
                  <a:gd name="T28" fmla="*/ 0 w 47"/>
                  <a:gd name="T29" fmla="*/ 38 h 77"/>
                  <a:gd name="T30" fmla="*/ 0 w 47"/>
                  <a:gd name="T31" fmla="*/ 17 h 77"/>
                  <a:gd name="T32" fmla="*/ 0 w 47"/>
                  <a:gd name="T33" fmla="*/ 0 h 77"/>
                  <a:gd name="T34" fmla="*/ 6 w 47"/>
                  <a:gd name="T35" fmla="*/ 0 h 77"/>
                  <a:gd name="T36" fmla="*/ 12 w 47"/>
                  <a:gd name="T37" fmla="*/ 0 h 77"/>
                  <a:gd name="T38" fmla="*/ 17 w 47"/>
                  <a:gd name="T39" fmla="*/ 0 h 77"/>
                  <a:gd name="T40" fmla="*/ 24 w 47"/>
                  <a:gd name="T41" fmla="*/ 0 h 77"/>
                  <a:gd name="T42" fmla="*/ 30 w 47"/>
                  <a:gd name="T43" fmla="*/ 0 h 77"/>
                  <a:gd name="T44" fmla="*/ 36 w 47"/>
                  <a:gd name="T45" fmla="*/ 0 h 77"/>
                  <a:gd name="T46" fmla="*/ 42 w 47"/>
                  <a:gd name="T47" fmla="*/ 0 h 77"/>
                  <a:gd name="T48" fmla="*/ 47 w 47"/>
                  <a:gd name="T49"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7" h="77">
                    <a:moveTo>
                      <a:pt x="47" y="0"/>
                    </a:moveTo>
                    <a:lnTo>
                      <a:pt x="47" y="17"/>
                    </a:lnTo>
                    <a:lnTo>
                      <a:pt x="47" y="38"/>
                    </a:lnTo>
                    <a:lnTo>
                      <a:pt x="47" y="59"/>
                    </a:lnTo>
                    <a:lnTo>
                      <a:pt x="47" y="77"/>
                    </a:lnTo>
                    <a:lnTo>
                      <a:pt x="42" y="77"/>
                    </a:lnTo>
                    <a:lnTo>
                      <a:pt x="36" y="77"/>
                    </a:lnTo>
                    <a:lnTo>
                      <a:pt x="30" y="77"/>
                    </a:lnTo>
                    <a:lnTo>
                      <a:pt x="24" y="77"/>
                    </a:lnTo>
                    <a:lnTo>
                      <a:pt x="17" y="77"/>
                    </a:lnTo>
                    <a:lnTo>
                      <a:pt x="12" y="77"/>
                    </a:lnTo>
                    <a:lnTo>
                      <a:pt x="6" y="77"/>
                    </a:lnTo>
                    <a:lnTo>
                      <a:pt x="0" y="77"/>
                    </a:lnTo>
                    <a:lnTo>
                      <a:pt x="0" y="59"/>
                    </a:lnTo>
                    <a:lnTo>
                      <a:pt x="0" y="38"/>
                    </a:lnTo>
                    <a:lnTo>
                      <a:pt x="0" y="17"/>
                    </a:lnTo>
                    <a:lnTo>
                      <a:pt x="0" y="0"/>
                    </a:lnTo>
                    <a:lnTo>
                      <a:pt x="6" y="0"/>
                    </a:lnTo>
                    <a:lnTo>
                      <a:pt x="12" y="0"/>
                    </a:lnTo>
                    <a:lnTo>
                      <a:pt x="17" y="0"/>
                    </a:lnTo>
                    <a:lnTo>
                      <a:pt x="24" y="0"/>
                    </a:lnTo>
                    <a:lnTo>
                      <a:pt x="30" y="0"/>
                    </a:lnTo>
                    <a:lnTo>
                      <a:pt x="36" y="0"/>
                    </a:lnTo>
                    <a:lnTo>
                      <a:pt x="42" y="0"/>
                    </a:lnTo>
                    <a:lnTo>
                      <a:pt x="47" y="0"/>
                    </a:lnTo>
                    <a:close/>
                  </a:path>
                </a:pathLst>
              </a:custGeom>
              <a:solidFill>
                <a:srgbClr val="002060"/>
              </a:solidFill>
              <a:ln>
                <a:noFill/>
              </a:ln>
            </p:spPr>
            <p:txBody>
              <a:bodyPr vert="horz" wrap="square" lIns="91440" tIns="45720" rIns="91440" bIns="45720" numCol="1" anchor="t" anchorCtr="0" compatLnSpc="1">
                <a:prstTxWarp prst="textNoShape">
                  <a:avLst/>
                </a:prstTxWarp>
              </a:bodyPr>
              <a:lstStyle/>
              <a:p>
                <a:endParaRPr lang="en-US"/>
              </a:p>
            </p:txBody>
          </p:sp>
          <p:sp>
            <p:nvSpPr>
              <p:cNvPr id="125" name="Freeform 22"/>
              <p:cNvSpPr>
                <a:spLocks/>
              </p:cNvSpPr>
              <p:nvPr/>
            </p:nvSpPr>
            <p:spPr bwMode="auto">
              <a:xfrm>
                <a:off x="4504754" y="5387405"/>
                <a:ext cx="80963" cy="107950"/>
              </a:xfrm>
              <a:custGeom>
                <a:avLst/>
                <a:gdLst>
                  <a:gd name="T0" fmla="*/ 0 w 103"/>
                  <a:gd name="T1" fmla="*/ 2 h 136"/>
                  <a:gd name="T2" fmla="*/ 8 w 103"/>
                  <a:gd name="T3" fmla="*/ 34 h 136"/>
                  <a:gd name="T4" fmla="*/ 9 w 103"/>
                  <a:gd name="T5" fmla="*/ 34 h 136"/>
                  <a:gd name="T6" fmla="*/ 13 w 103"/>
                  <a:gd name="T7" fmla="*/ 33 h 136"/>
                  <a:gd name="T8" fmla="*/ 16 w 103"/>
                  <a:gd name="T9" fmla="*/ 33 h 136"/>
                  <a:gd name="T10" fmla="*/ 22 w 103"/>
                  <a:gd name="T11" fmla="*/ 33 h 136"/>
                  <a:gd name="T12" fmla="*/ 28 w 103"/>
                  <a:gd name="T13" fmla="*/ 33 h 136"/>
                  <a:gd name="T14" fmla="*/ 34 w 103"/>
                  <a:gd name="T15" fmla="*/ 35 h 136"/>
                  <a:gd name="T16" fmla="*/ 40 w 103"/>
                  <a:gd name="T17" fmla="*/ 38 h 136"/>
                  <a:gd name="T18" fmla="*/ 46 w 103"/>
                  <a:gd name="T19" fmla="*/ 43 h 136"/>
                  <a:gd name="T20" fmla="*/ 58 w 103"/>
                  <a:gd name="T21" fmla="*/ 57 h 136"/>
                  <a:gd name="T22" fmla="*/ 66 w 103"/>
                  <a:gd name="T23" fmla="*/ 78 h 136"/>
                  <a:gd name="T24" fmla="*/ 69 w 103"/>
                  <a:gd name="T25" fmla="*/ 103 h 136"/>
                  <a:gd name="T26" fmla="*/ 69 w 103"/>
                  <a:gd name="T27" fmla="*/ 134 h 136"/>
                  <a:gd name="T28" fmla="*/ 102 w 103"/>
                  <a:gd name="T29" fmla="*/ 136 h 136"/>
                  <a:gd name="T30" fmla="*/ 103 w 103"/>
                  <a:gd name="T31" fmla="*/ 116 h 136"/>
                  <a:gd name="T32" fmla="*/ 102 w 103"/>
                  <a:gd name="T33" fmla="*/ 97 h 136"/>
                  <a:gd name="T34" fmla="*/ 99 w 103"/>
                  <a:gd name="T35" fmla="*/ 80 h 136"/>
                  <a:gd name="T36" fmla="*/ 96 w 103"/>
                  <a:gd name="T37" fmla="*/ 65 h 136"/>
                  <a:gd name="T38" fmla="*/ 90 w 103"/>
                  <a:gd name="T39" fmla="*/ 50 h 136"/>
                  <a:gd name="T40" fmla="*/ 84 w 103"/>
                  <a:gd name="T41" fmla="*/ 38 h 136"/>
                  <a:gd name="T42" fmla="*/ 76 w 103"/>
                  <a:gd name="T43" fmla="*/ 27 h 136"/>
                  <a:gd name="T44" fmla="*/ 67 w 103"/>
                  <a:gd name="T45" fmla="*/ 18 h 136"/>
                  <a:gd name="T46" fmla="*/ 55 w 103"/>
                  <a:gd name="T47" fmla="*/ 10 h 136"/>
                  <a:gd name="T48" fmla="*/ 45 w 103"/>
                  <a:gd name="T49" fmla="*/ 5 h 136"/>
                  <a:gd name="T50" fmla="*/ 34 w 103"/>
                  <a:gd name="T51" fmla="*/ 2 h 136"/>
                  <a:gd name="T52" fmla="*/ 23 w 103"/>
                  <a:gd name="T53" fmla="*/ 0 h 136"/>
                  <a:gd name="T54" fmla="*/ 15 w 103"/>
                  <a:gd name="T55" fmla="*/ 0 h 136"/>
                  <a:gd name="T56" fmla="*/ 7 w 103"/>
                  <a:gd name="T57" fmla="*/ 0 h 136"/>
                  <a:gd name="T58" fmla="*/ 2 w 103"/>
                  <a:gd name="T59" fmla="*/ 2 h 136"/>
                  <a:gd name="T60" fmla="*/ 0 w 103"/>
                  <a:gd name="T61" fmla="*/ 2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3" h="136">
                    <a:moveTo>
                      <a:pt x="0" y="2"/>
                    </a:moveTo>
                    <a:lnTo>
                      <a:pt x="8" y="34"/>
                    </a:lnTo>
                    <a:lnTo>
                      <a:pt x="9" y="34"/>
                    </a:lnTo>
                    <a:lnTo>
                      <a:pt x="13" y="33"/>
                    </a:lnTo>
                    <a:lnTo>
                      <a:pt x="16" y="33"/>
                    </a:lnTo>
                    <a:lnTo>
                      <a:pt x="22" y="33"/>
                    </a:lnTo>
                    <a:lnTo>
                      <a:pt x="28" y="33"/>
                    </a:lnTo>
                    <a:lnTo>
                      <a:pt x="34" y="35"/>
                    </a:lnTo>
                    <a:lnTo>
                      <a:pt x="40" y="38"/>
                    </a:lnTo>
                    <a:lnTo>
                      <a:pt x="46" y="43"/>
                    </a:lnTo>
                    <a:lnTo>
                      <a:pt x="58" y="57"/>
                    </a:lnTo>
                    <a:lnTo>
                      <a:pt x="66" y="78"/>
                    </a:lnTo>
                    <a:lnTo>
                      <a:pt x="69" y="103"/>
                    </a:lnTo>
                    <a:lnTo>
                      <a:pt x="69" y="134"/>
                    </a:lnTo>
                    <a:lnTo>
                      <a:pt x="102" y="136"/>
                    </a:lnTo>
                    <a:lnTo>
                      <a:pt x="103" y="116"/>
                    </a:lnTo>
                    <a:lnTo>
                      <a:pt x="102" y="97"/>
                    </a:lnTo>
                    <a:lnTo>
                      <a:pt x="99" y="80"/>
                    </a:lnTo>
                    <a:lnTo>
                      <a:pt x="96" y="65"/>
                    </a:lnTo>
                    <a:lnTo>
                      <a:pt x="90" y="50"/>
                    </a:lnTo>
                    <a:lnTo>
                      <a:pt x="84" y="38"/>
                    </a:lnTo>
                    <a:lnTo>
                      <a:pt x="76" y="27"/>
                    </a:lnTo>
                    <a:lnTo>
                      <a:pt x="67" y="18"/>
                    </a:lnTo>
                    <a:lnTo>
                      <a:pt x="55" y="10"/>
                    </a:lnTo>
                    <a:lnTo>
                      <a:pt x="45" y="5"/>
                    </a:lnTo>
                    <a:lnTo>
                      <a:pt x="34" y="2"/>
                    </a:lnTo>
                    <a:lnTo>
                      <a:pt x="23" y="0"/>
                    </a:lnTo>
                    <a:lnTo>
                      <a:pt x="15" y="0"/>
                    </a:lnTo>
                    <a:lnTo>
                      <a:pt x="7" y="0"/>
                    </a:lnTo>
                    <a:lnTo>
                      <a:pt x="2" y="2"/>
                    </a:lnTo>
                    <a:lnTo>
                      <a:pt x="0"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26" name="Retângulo 125"/>
            <p:cNvSpPr/>
            <p:nvPr/>
          </p:nvSpPr>
          <p:spPr>
            <a:xfrm>
              <a:off x="3033433" y="4293107"/>
              <a:ext cx="1157835" cy="144163"/>
            </a:xfrm>
            <a:prstGeom prst="rect">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Retângulo 126"/>
            <p:cNvSpPr/>
            <p:nvPr/>
          </p:nvSpPr>
          <p:spPr>
            <a:xfrm>
              <a:off x="3033433" y="1780738"/>
              <a:ext cx="1157835" cy="144163"/>
            </a:xfrm>
            <a:prstGeom prst="rect">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Retângulo 127"/>
            <p:cNvSpPr/>
            <p:nvPr/>
          </p:nvSpPr>
          <p:spPr>
            <a:xfrm>
              <a:off x="3107095" y="2306471"/>
              <a:ext cx="1008112" cy="510866"/>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ysClr val="windowText" lastClr="000000"/>
                  </a:solidFill>
                </a:rPr>
                <a:t>side </a:t>
              </a:r>
              <a:r>
                <a:rPr lang="en-US" sz="900" b="1" dirty="0" smtClean="0">
                  <a:solidFill>
                    <a:sysClr val="windowText" lastClr="000000"/>
                  </a:solidFill>
                </a:rPr>
                <a:t>1 | </a:t>
              </a:r>
              <a:r>
                <a:rPr lang="en-US" sz="900" b="1" dirty="0">
                  <a:solidFill>
                    <a:sysClr val="windowText" lastClr="000000"/>
                  </a:solidFill>
                </a:rPr>
                <a:t>side </a:t>
              </a:r>
              <a:r>
                <a:rPr lang="en-US" sz="900" b="1" dirty="0" smtClean="0">
                  <a:solidFill>
                    <a:sysClr val="windowText" lastClr="000000"/>
                  </a:solidFill>
                </a:rPr>
                <a:t>2</a:t>
              </a:r>
              <a:endParaRPr lang="en-US" sz="900" b="1" dirty="0">
                <a:solidFill>
                  <a:sysClr val="windowText" lastClr="000000"/>
                </a:solidFill>
              </a:endParaRPr>
            </a:p>
          </p:txBody>
        </p:sp>
        <p:sp>
          <p:nvSpPr>
            <p:cNvPr id="130" name="Retângulo 129"/>
            <p:cNvSpPr/>
            <p:nvPr/>
          </p:nvSpPr>
          <p:spPr>
            <a:xfrm>
              <a:off x="3107095" y="3435602"/>
              <a:ext cx="1008111" cy="510866"/>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ysClr val="windowText" lastClr="000000"/>
                  </a:solidFill>
                </a:rPr>
                <a:t>side </a:t>
              </a:r>
              <a:r>
                <a:rPr lang="en-US" sz="900" b="1" dirty="0" smtClean="0">
                  <a:solidFill>
                    <a:sysClr val="windowText" lastClr="000000"/>
                  </a:solidFill>
                </a:rPr>
                <a:t>3 | </a:t>
              </a:r>
              <a:r>
                <a:rPr lang="en-US" sz="900" b="1" dirty="0">
                  <a:solidFill>
                    <a:sysClr val="windowText" lastClr="000000"/>
                  </a:solidFill>
                </a:rPr>
                <a:t>side </a:t>
              </a:r>
              <a:r>
                <a:rPr lang="en-US" sz="900" b="1" dirty="0" smtClean="0">
                  <a:solidFill>
                    <a:sysClr val="windowText" lastClr="000000"/>
                  </a:solidFill>
                </a:rPr>
                <a:t>4</a:t>
              </a:r>
              <a:endParaRPr lang="en-US" sz="900" b="1" dirty="0">
                <a:solidFill>
                  <a:sysClr val="windowText" lastClr="000000"/>
                </a:solidFill>
              </a:endParaRPr>
            </a:p>
          </p:txBody>
        </p:sp>
      </p:grpSp>
      <p:cxnSp>
        <p:nvCxnSpPr>
          <p:cNvPr id="9" name="Conector de seta reta 8"/>
          <p:cNvCxnSpPr/>
          <p:nvPr/>
        </p:nvCxnSpPr>
        <p:spPr>
          <a:xfrm flipV="1">
            <a:off x="2519772" y="2165810"/>
            <a:ext cx="2232248" cy="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31" name="Conector de seta reta 130"/>
          <p:cNvCxnSpPr/>
          <p:nvPr/>
        </p:nvCxnSpPr>
        <p:spPr>
          <a:xfrm flipV="1">
            <a:off x="2519772" y="5015814"/>
            <a:ext cx="2232248" cy="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nvGrpSpPr>
          <p:cNvPr id="132" name="Grupo 131"/>
          <p:cNvGrpSpPr/>
          <p:nvPr/>
        </p:nvGrpSpPr>
        <p:grpSpPr>
          <a:xfrm>
            <a:off x="5868144" y="908720"/>
            <a:ext cx="2112556" cy="2659305"/>
            <a:chOff x="72403" y="1772657"/>
            <a:chExt cx="2112556" cy="2659305"/>
          </a:xfrm>
        </p:grpSpPr>
        <p:sp>
          <p:nvSpPr>
            <p:cNvPr id="133" name="Retângulo 132"/>
            <p:cNvSpPr/>
            <p:nvPr/>
          </p:nvSpPr>
          <p:spPr>
            <a:xfrm>
              <a:off x="549158" y="1827815"/>
              <a:ext cx="1157835" cy="2604147"/>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4" name="Grupo 133"/>
            <p:cNvGrpSpPr/>
            <p:nvPr/>
          </p:nvGrpSpPr>
          <p:grpSpPr>
            <a:xfrm>
              <a:off x="95186" y="3146523"/>
              <a:ext cx="457987" cy="845175"/>
              <a:chOff x="3967163" y="4995863"/>
              <a:chExt cx="201613" cy="457200"/>
            </a:xfrm>
          </p:grpSpPr>
          <p:sp>
            <p:nvSpPr>
              <p:cNvPr id="154" name="Freeform 19"/>
              <p:cNvSpPr>
                <a:spLocks/>
              </p:cNvSpPr>
              <p:nvPr/>
            </p:nvSpPr>
            <p:spPr bwMode="auto">
              <a:xfrm>
                <a:off x="3967163" y="5192713"/>
                <a:ext cx="201613" cy="260350"/>
              </a:xfrm>
              <a:custGeom>
                <a:avLst/>
                <a:gdLst>
                  <a:gd name="T0" fmla="*/ 48 w 253"/>
                  <a:gd name="T1" fmla="*/ 11 h 328"/>
                  <a:gd name="T2" fmla="*/ 50 w 253"/>
                  <a:gd name="T3" fmla="*/ 49 h 328"/>
                  <a:gd name="T4" fmla="*/ 27 w 253"/>
                  <a:gd name="T5" fmla="*/ 119 h 328"/>
                  <a:gd name="T6" fmla="*/ 10 w 253"/>
                  <a:gd name="T7" fmla="*/ 161 h 328"/>
                  <a:gd name="T8" fmla="*/ 1 w 253"/>
                  <a:gd name="T9" fmla="*/ 203 h 328"/>
                  <a:gd name="T10" fmla="*/ 0 w 253"/>
                  <a:gd name="T11" fmla="*/ 242 h 328"/>
                  <a:gd name="T12" fmla="*/ 6 w 253"/>
                  <a:gd name="T13" fmla="*/ 278 h 328"/>
                  <a:gd name="T14" fmla="*/ 12 w 253"/>
                  <a:gd name="T15" fmla="*/ 293 h 328"/>
                  <a:gd name="T16" fmla="*/ 21 w 253"/>
                  <a:gd name="T17" fmla="*/ 304 h 328"/>
                  <a:gd name="T18" fmla="*/ 31 w 253"/>
                  <a:gd name="T19" fmla="*/ 314 h 328"/>
                  <a:gd name="T20" fmla="*/ 42 w 253"/>
                  <a:gd name="T21" fmla="*/ 321 h 328"/>
                  <a:gd name="T22" fmla="*/ 58 w 253"/>
                  <a:gd name="T23" fmla="*/ 327 h 328"/>
                  <a:gd name="T24" fmla="*/ 74 w 253"/>
                  <a:gd name="T25" fmla="*/ 328 h 328"/>
                  <a:gd name="T26" fmla="*/ 89 w 253"/>
                  <a:gd name="T27" fmla="*/ 327 h 328"/>
                  <a:gd name="T28" fmla="*/ 103 w 253"/>
                  <a:gd name="T29" fmla="*/ 323 h 328"/>
                  <a:gd name="T30" fmla="*/ 119 w 253"/>
                  <a:gd name="T31" fmla="*/ 311 h 328"/>
                  <a:gd name="T32" fmla="*/ 132 w 253"/>
                  <a:gd name="T33" fmla="*/ 296 h 328"/>
                  <a:gd name="T34" fmla="*/ 143 w 253"/>
                  <a:gd name="T35" fmla="*/ 275 h 328"/>
                  <a:gd name="T36" fmla="*/ 149 w 253"/>
                  <a:gd name="T37" fmla="*/ 250 h 328"/>
                  <a:gd name="T38" fmla="*/ 162 w 253"/>
                  <a:gd name="T39" fmla="*/ 217 h 328"/>
                  <a:gd name="T40" fmla="*/ 181 w 253"/>
                  <a:gd name="T41" fmla="*/ 200 h 328"/>
                  <a:gd name="T42" fmla="*/ 200 w 253"/>
                  <a:gd name="T43" fmla="*/ 199 h 328"/>
                  <a:gd name="T44" fmla="*/ 220 w 253"/>
                  <a:gd name="T45" fmla="*/ 204 h 328"/>
                  <a:gd name="T46" fmla="*/ 234 w 253"/>
                  <a:gd name="T47" fmla="*/ 211 h 328"/>
                  <a:gd name="T48" fmla="*/ 239 w 253"/>
                  <a:gd name="T49" fmla="*/ 215 h 328"/>
                  <a:gd name="T50" fmla="*/ 251 w 253"/>
                  <a:gd name="T51" fmla="*/ 195 h 328"/>
                  <a:gd name="T52" fmla="*/ 237 w 253"/>
                  <a:gd name="T53" fmla="*/ 186 h 328"/>
                  <a:gd name="T54" fmla="*/ 214 w 253"/>
                  <a:gd name="T55" fmla="*/ 177 h 328"/>
                  <a:gd name="T56" fmla="*/ 185 w 253"/>
                  <a:gd name="T57" fmla="*/ 175 h 328"/>
                  <a:gd name="T58" fmla="*/ 163 w 253"/>
                  <a:gd name="T59" fmla="*/ 182 h 328"/>
                  <a:gd name="T60" fmla="*/ 148 w 253"/>
                  <a:gd name="T61" fmla="*/ 194 h 328"/>
                  <a:gd name="T62" fmla="*/ 138 w 253"/>
                  <a:gd name="T63" fmla="*/ 211 h 328"/>
                  <a:gd name="T64" fmla="*/ 130 w 253"/>
                  <a:gd name="T65" fmla="*/ 233 h 328"/>
                  <a:gd name="T66" fmla="*/ 121 w 253"/>
                  <a:gd name="T67" fmla="*/ 265 h 328"/>
                  <a:gd name="T68" fmla="*/ 104 w 253"/>
                  <a:gd name="T69" fmla="*/ 293 h 328"/>
                  <a:gd name="T70" fmla="*/ 87 w 253"/>
                  <a:gd name="T71" fmla="*/ 303 h 328"/>
                  <a:gd name="T72" fmla="*/ 74 w 253"/>
                  <a:gd name="T73" fmla="*/ 304 h 328"/>
                  <a:gd name="T74" fmla="*/ 64 w 253"/>
                  <a:gd name="T75" fmla="*/ 303 h 328"/>
                  <a:gd name="T76" fmla="*/ 56 w 253"/>
                  <a:gd name="T77" fmla="*/ 301 h 328"/>
                  <a:gd name="T78" fmla="*/ 46 w 253"/>
                  <a:gd name="T79" fmla="*/ 295 h 328"/>
                  <a:gd name="T80" fmla="*/ 34 w 253"/>
                  <a:gd name="T81" fmla="*/ 280 h 328"/>
                  <a:gd name="T82" fmla="*/ 24 w 253"/>
                  <a:gd name="T83" fmla="*/ 240 h 328"/>
                  <a:gd name="T84" fmla="*/ 33 w 253"/>
                  <a:gd name="T85" fmla="*/ 167 h 328"/>
                  <a:gd name="T86" fmla="*/ 59 w 253"/>
                  <a:gd name="T87" fmla="*/ 105 h 328"/>
                  <a:gd name="T88" fmla="*/ 72 w 253"/>
                  <a:gd name="T89" fmla="*/ 66 h 328"/>
                  <a:gd name="T90" fmla="*/ 74 w 253"/>
                  <a:gd name="T91" fmla="*/ 36 h 328"/>
                  <a:gd name="T92" fmla="*/ 73 w 253"/>
                  <a:gd name="T93" fmla="*/ 14 h 328"/>
                  <a:gd name="T94" fmla="*/ 70 w 253"/>
                  <a:gd name="T95" fmla="*/ 0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53" h="328">
                    <a:moveTo>
                      <a:pt x="47" y="5"/>
                    </a:moveTo>
                    <a:lnTo>
                      <a:pt x="48" y="11"/>
                    </a:lnTo>
                    <a:lnTo>
                      <a:pt x="50" y="27"/>
                    </a:lnTo>
                    <a:lnTo>
                      <a:pt x="50" y="49"/>
                    </a:lnTo>
                    <a:lnTo>
                      <a:pt x="43" y="78"/>
                    </a:lnTo>
                    <a:lnTo>
                      <a:pt x="27" y="119"/>
                    </a:lnTo>
                    <a:lnTo>
                      <a:pt x="18" y="139"/>
                    </a:lnTo>
                    <a:lnTo>
                      <a:pt x="10" y="161"/>
                    </a:lnTo>
                    <a:lnTo>
                      <a:pt x="4" y="182"/>
                    </a:lnTo>
                    <a:lnTo>
                      <a:pt x="1" y="203"/>
                    </a:lnTo>
                    <a:lnTo>
                      <a:pt x="0" y="223"/>
                    </a:lnTo>
                    <a:lnTo>
                      <a:pt x="0" y="242"/>
                    </a:lnTo>
                    <a:lnTo>
                      <a:pt x="2" y="260"/>
                    </a:lnTo>
                    <a:lnTo>
                      <a:pt x="6" y="278"/>
                    </a:lnTo>
                    <a:lnTo>
                      <a:pt x="9" y="286"/>
                    </a:lnTo>
                    <a:lnTo>
                      <a:pt x="12" y="293"/>
                    </a:lnTo>
                    <a:lnTo>
                      <a:pt x="17" y="298"/>
                    </a:lnTo>
                    <a:lnTo>
                      <a:pt x="21" y="304"/>
                    </a:lnTo>
                    <a:lnTo>
                      <a:pt x="26" y="310"/>
                    </a:lnTo>
                    <a:lnTo>
                      <a:pt x="31" y="314"/>
                    </a:lnTo>
                    <a:lnTo>
                      <a:pt x="36" y="318"/>
                    </a:lnTo>
                    <a:lnTo>
                      <a:pt x="42" y="321"/>
                    </a:lnTo>
                    <a:lnTo>
                      <a:pt x="50" y="325"/>
                    </a:lnTo>
                    <a:lnTo>
                      <a:pt x="58" y="327"/>
                    </a:lnTo>
                    <a:lnTo>
                      <a:pt x="66" y="328"/>
                    </a:lnTo>
                    <a:lnTo>
                      <a:pt x="74" y="328"/>
                    </a:lnTo>
                    <a:lnTo>
                      <a:pt x="81" y="328"/>
                    </a:lnTo>
                    <a:lnTo>
                      <a:pt x="89" y="327"/>
                    </a:lnTo>
                    <a:lnTo>
                      <a:pt x="96" y="325"/>
                    </a:lnTo>
                    <a:lnTo>
                      <a:pt x="103" y="323"/>
                    </a:lnTo>
                    <a:lnTo>
                      <a:pt x="111" y="318"/>
                    </a:lnTo>
                    <a:lnTo>
                      <a:pt x="119" y="311"/>
                    </a:lnTo>
                    <a:lnTo>
                      <a:pt x="126" y="304"/>
                    </a:lnTo>
                    <a:lnTo>
                      <a:pt x="132" y="296"/>
                    </a:lnTo>
                    <a:lnTo>
                      <a:pt x="138" y="286"/>
                    </a:lnTo>
                    <a:lnTo>
                      <a:pt x="143" y="275"/>
                    </a:lnTo>
                    <a:lnTo>
                      <a:pt x="146" y="263"/>
                    </a:lnTo>
                    <a:lnTo>
                      <a:pt x="149" y="250"/>
                    </a:lnTo>
                    <a:lnTo>
                      <a:pt x="155" y="232"/>
                    </a:lnTo>
                    <a:lnTo>
                      <a:pt x="162" y="217"/>
                    </a:lnTo>
                    <a:lnTo>
                      <a:pt x="170" y="206"/>
                    </a:lnTo>
                    <a:lnTo>
                      <a:pt x="181" y="200"/>
                    </a:lnTo>
                    <a:lnTo>
                      <a:pt x="191" y="198"/>
                    </a:lnTo>
                    <a:lnTo>
                      <a:pt x="200" y="199"/>
                    </a:lnTo>
                    <a:lnTo>
                      <a:pt x="211" y="200"/>
                    </a:lnTo>
                    <a:lnTo>
                      <a:pt x="220" y="204"/>
                    </a:lnTo>
                    <a:lnTo>
                      <a:pt x="228" y="207"/>
                    </a:lnTo>
                    <a:lnTo>
                      <a:pt x="234" y="211"/>
                    </a:lnTo>
                    <a:lnTo>
                      <a:pt x="238" y="214"/>
                    </a:lnTo>
                    <a:lnTo>
                      <a:pt x="239" y="215"/>
                    </a:lnTo>
                    <a:lnTo>
                      <a:pt x="253" y="196"/>
                    </a:lnTo>
                    <a:lnTo>
                      <a:pt x="251" y="195"/>
                    </a:lnTo>
                    <a:lnTo>
                      <a:pt x="245" y="190"/>
                    </a:lnTo>
                    <a:lnTo>
                      <a:pt x="237" y="186"/>
                    </a:lnTo>
                    <a:lnTo>
                      <a:pt x="227" y="181"/>
                    </a:lnTo>
                    <a:lnTo>
                      <a:pt x="214" y="177"/>
                    </a:lnTo>
                    <a:lnTo>
                      <a:pt x="200" y="175"/>
                    </a:lnTo>
                    <a:lnTo>
                      <a:pt x="185" y="175"/>
                    </a:lnTo>
                    <a:lnTo>
                      <a:pt x="171" y="179"/>
                    </a:lnTo>
                    <a:lnTo>
                      <a:pt x="163" y="182"/>
                    </a:lnTo>
                    <a:lnTo>
                      <a:pt x="155" y="188"/>
                    </a:lnTo>
                    <a:lnTo>
                      <a:pt x="148" y="194"/>
                    </a:lnTo>
                    <a:lnTo>
                      <a:pt x="143" y="202"/>
                    </a:lnTo>
                    <a:lnTo>
                      <a:pt x="138" y="211"/>
                    </a:lnTo>
                    <a:lnTo>
                      <a:pt x="133" y="221"/>
                    </a:lnTo>
                    <a:lnTo>
                      <a:pt x="130" y="233"/>
                    </a:lnTo>
                    <a:lnTo>
                      <a:pt x="126" y="245"/>
                    </a:lnTo>
                    <a:lnTo>
                      <a:pt x="121" y="265"/>
                    </a:lnTo>
                    <a:lnTo>
                      <a:pt x="114" y="281"/>
                    </a:lnTo>
                    <a:lnTo>
                      <a:pt x="104" y="293"/>
                    </a:lnTo>
                    <a:lnTo>
                      <a:pt x="93" y="301"/>
                    </a:lnTo>
                    <a:lnTo>
                      <a:pt x="87" y="303"/>
                    </a:lnTo>
                    <a:lnTo>
                      <a:pt x="80" y="304"/>
                    </a:lnTo>
                    <a:lnTo>
                      <a:pt x="74" y="304"/>
                    </a:lnTo>
                    <a:lnTo>
                      <a:pt x="70" y="304"/>
                    </a:lnTo>
                    <a:lnTo>
                      <a:pt x="64" y="303"/>
                    </a:lnTo>
                    <a:lnTo>
                      <a:pt x="59" y="302"/>
                    </a:lnTo>
                    <a:lnTo>
                      <a:pt x="56" y="301"/>
                    </a:lnTo>
                    <a:lnTo>
                      <a:pt x="53" y="299"/>
                    </a:lnTo>
                    <a:lnTo>
                      <a:pt x="46" y="295"/>
                    </a:lnTo>
                    <a:lnTo>
                      <a:pt x="39" y="288"/>
                    </a:lnTo>
                    <a:lnTo>
                      <a:pt x="34" y="280"/>
                    </a:lnTo>
                    <a:lnTo>
                      <a:pt x="30" y="270"/>
                    </a:lnTo>
                    <a:lnTo>
                      <a:pt x="24" y="240"/>
                    </a:lnTo>
                    <a:lnTo>
                      <a:pt x="25" y="204"/>
                    </a:lnTo>
                    <a:lnTo>
                      <a:pt x="33" y="167"/>
                    </a:lnTo>
                    <a:lnTo>
                      <a:pt x="48" y="129"/>
                    </a:lnTo>
                    <a:lnTo>
                      <a:pt x="59" y="105"/>
                    </a:lnTo>
                    <a:lnTo>
                      <a:pt x="66" y="84"/>
                    </a:lnTo>
                    <a:lnTo>
                      <a:pt x="72" y="66"/>
                    </a:lnTo>
                    <a:lnTo>
                      <a:pt x="74" y="50"/>
                    </a:lnTo>
                    <a:lnTo>
                      <a:pt x="74" y="36"/>
                    </a:lnTo>
                    <a:lnTo>
                      <a:pt x="74" y="24"/>
                    </a:lnTo>
                    <a:lnTo>
                      <a:pt x="73" y="14"/>
                    </a:lnTo>
                    <a:lnTo>
                      <a:pt x="71" y="6"/>
                    </a:lnTo>
                    <a:lnTo>
                      <a:pt x="70" y="0"/>
                    </a:lnTo>
                    <a:lnTo>
                      <a:pt x="47"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20"/>
              <p:cNvSpPr>
                <a:spLocks/>
              </p:cNvSpPr>
              <p:nvPr/>
            </p:nvSpPr>
            <p:spPr bwMode="auto">
              <a:xfrm>
                <a:off x="3975100" y="5091113"/>
                <a:ext cx="88900" cy="112713"/>
              </a:xfrm>
              <a:custGeom>
                <a:avLst/>
                <a:gdLst>
                  <a:gd name="T0" fmla="*/ 96 w 112"/>
                  <a:gd name="T1" fmla="*/ 0 h 142"/>
                  <a:gd name="T2" fmla="*/ 0 w 112"/>
                  <a:gd name="T3" fmla="*/ 0 h 142"/>
                  <a:gd name="T4" fmla="*/ 0 w 112"/>
                  <a:gd name="T5" fmla="*/ 142 h 142"/>
                  <a:gd name="T6" fmla="*/ 112 w 112"/>
                  <a:gd name="T7" fmla="*/ 142 h 142"/>
                  <a:gd name="T8" fmla="*/ 112 w 112"/>
                  <a:gd name="T9" fmla="*/ 0 h 142"/>
                  <a:gd name="T10" fmla="*/ 96 w 112"/>
                  <a:gd name="T11" fmla="*/ 0 h 142"/>
                </a:gdLst>
                <a:ahLst/>
                <a:cxnLst>
                  <a:cxn ang="0">
                    <a:pos x="T0" y="T1"/>
                  </a:cxn>
                  <a:cxn ang="0">
                    <a:pos x="T2" y="T3"/>
                  </a:cxn>
                  <a:cxn ang="0">
                    <a:pos x="T4" y="T5"/>
                  </a:cxn>
                  <a:cxn ang="0">
                    <a:pos x="T6" y="T7"/>
                  </a:cxn>
                  <a:cxn ang="0">
                    <a:pos x="T8" y="T9"/>
                  </a:cxn>
                  <a:cxn ang="0">
                    <a:pos x="T10" y="T11"/>
                  </a:cxn>
                </a:cxnLst>
                <a:rect l="0" t="0" r="r" b="b"/>
                <a:pathLst>
                  <a:path w="112" h="142">
                    <a:moveTo>
                      <a:pt x="96" y="0"/>
                    </a:moveTo>
                    <a:lnTo>
                      <a:pt x="0" y="0"/>
                    </a:lnTo>
                    <a:lnTo>
                      <a:pt x="0" y="142"/>
                    </a:lnTo>
                    <a:lnTo>
                      <a:pt x="112" y="142"/>
                    </a:lnTo>
                    <a:lnTo>
                      <a:pt x="112" y="0"/>
                    </a:lnTo>
                    <a:lnTo>
                      <a:pt x="9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21"/>
              <p:cNvSpPr>
                <a:spLocks/>
              </p:cNvSpPr>
              <p:nvPr/>
            </p:nvSpPr>
            <p:spPr bwMode="auto">
              <a:xfrm>
                <a:off x="4002088" y="5116513"/>
                <a:ext cx="36513" cy="61913"/>
              </a:xfrm>
              <a:custGeom>
                <a:avLst/>
                <a:gdLst>
                  <a:gd name="T0" fmla="*/ 47 w 47"/>
                  <a:gd name="T1" fmla="*/ 0 h 77"/>
                  <a:gd name="T2" fmla="*/ 47 w 47"/>
                  <a:gd name="T3" fmla="*/ 17 h 77"/>
                  <a:gd name="T4" fmla="*/ 47 w 47"/>
                  <a:gd name="T5" fmla="*/ 38 h 77"/>
                  <a:gd name="T6" fmla="*/ 47 w 47"/>
                  <a:gd name="T7" fmla="*/ 59 h 77"/>
                  <a:gd name="T8" fmla="*/ 47 w 47"/>
                  <a:gd name="T9" fmla="*/ 77 h 77"/>
                  <a:gd name="T10" fmla="*/ 42 w 47"/>
                  <a:gd name="T11" fmla="*/ 77 h 77"/>
                  <a:gd name="T12" fmla="*/ 36 w 47"/>
                  <a:gd name="T13" fmla="*/ 77 h 77"/>
                  <a:gd name="T14" fmla="*/ 30 w 47"/>
                  <a:gd name="T15" fmla="*/ 77 h 77"/>
                  <a:gd name="T16" fmla="*/ 24 w 47"/>
                  <a:gd name="T17" fmla="*/ 77 h 77"/>
                  <a:gd name="T18" fmla="*/ 17 w 47"/>
                  <a:gd name="T19" fmla="*/ 77 h 77"/>
                  <a:gd name="T20" fmla="*/ 12 w 47"/>
                  <a:gd name="T21" fmla="*/ 77 h 77"/>
                  <a:gd name="T22" fmla="*/ 6 w 47"/>
                  <a:gd name="T23" fmla="*/ 77 h 77"/>
                  <a:gd name="T24" fmla="*/ 0 w 47"/>
                  <a:gd name="T25" fmla="*/ 77 h 77"/>
                  <a:gd name="T26" fmla="*/ 0 w 47"/>
                  <a:gd name="T27" fmla="*/ 59 h 77"/>
                  <a:gd name="T28" fmla="*/ 0 w 47"/>
                  <a:gd name="T29" fmla="*/ 38 h 77"/>
                  <a:gd name="T30" fmla="*/ 0 w 47"/>
                  <a:gd name="T31" fmla="*/ 17 h 77"/>
                  <a:gd name="T32" fmla="*/ 0 w 47"/>
                  <a:gd name="T33" fmla="*/ 0 h 77"/>
                  <a:gd name="T34" fmla="*/ 6 w 47"/>
                  <a:gd name="T35" fmla="*/ 0 h 77"/>
                  <a:gd name="T36" fmla="*/ 12 w 47"/>
                  <a:gd name="T37" fmla="*/ 0 h 77"/>
                  <a:gd name="T38" fmla="*/ 17 w 47"/>
                  <a:gd name="T39" fmla="*/ 0 h 77"/>
                  <a:gd name="T40" fmla="*/ 24 w 47"/>
                  <a:gd name="T41" fmla="*/ 0 h 77"/>
                  <a:gd name="T42" fmla="*/ 30 w 47"/>
                  <a:gd name="T43" fmla="*/ 0 h 77"/>
                  <a:gd name="T44" fmla="*/ 36 w 47"/>
                  <a:gd name="T45" fmla="*/ 0 h 77"/>
                  <a:gd name="T46" fmla="*/ 42 w 47"/>
                  <a:gd name="T47" fmla="*/ 0 h 77"/>
                  <a:gd name="T48" fmla="*/ 47 w 47"/>
                  <a:gd name="T49"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7" h="77">
                    <a:moveTo>
                      <a:pt x="47" y="0"/>
                    </a:moveTo>
                    <a:lnTo>
                      <a:pt x="47" y="17"/>
                    </a:lnTo>
                    <a:lnTo>
                      <a:pt x="47" y="38"/>
                    </a:lnTo>
                    <a:lnTo>
                      <a:pt x="47" y="59"/>
                    </a:lnTo>
                    <a:lnTo>
                      <a:pt x="47" y="77"/>
                    </a:lnTo>
                    <a:lnTo>
                      <a:pt x="42" y="77"/>
                    </a:lnTo>
                    <a:lnTo>
                      <a:pt x="36" y="77"/>
                    </a:lnTo>
                    <a:lnTo>
                      <a:pt x="30" y="77"/>
                    </a:lnTo>
                    <a:lnTo>
                      <a:pt x="24" y="77"/>
                    </a:lnTo>
                    <a:lnTo>
                      <a:pt x="17" y="77"/>
                    </a:lnTo>
                    <a:lnTo>
                      <a:pt x="12" y="77"/>
                    </a:lnTo>
                    <a:lnTo>
                      <a:pt x="6" y="77"/>
                    </a:lnTo>
                    <a:lnTo>
                      <a:pt x="0" y="77"/>
                    </a:lnTo>
                    <a:lnTo>
                      <a:pt x="0" y="59"/>
                    </a:lnTo>
                    <a:lnTo>
                      <a:pt x="0" y="38"/>
                    </a:lnTo>
                    <a:lnTo>
                      <a:pt x="0" y="17"/>
                    </a:lnTo>
                    <a:lnTo>
                      <a:pt x="0" y="0"/>
                    </a:lnTo>
                    <a:lnTo>
                      <a:pt x="6" y="0"/>
                    </a:lnTo>
                    <a:lnTo>
                      <a:pt x="12" y="0"/>
                    </a:lnTo>
                    <a:lnTo>
                      <a:pt x="17" y="0"/>
                    </a:lnTo>
                    <a:lnTo>
                      <a:pt x="24" y="0"/>
                    </a:lnTo>
                    <a:lnTo>
                      <a:pt x="30" y="0"/>
                    </a:lnTo>
                    <a:lnTo>
                      <a:pt x="36" y="0"/>
                    </a:lnTo>
                    <a:lnTo>
                      <a:pt x="42" y="0"/>
                    </a:lnTo>
                    <a:lnTo>
                      <a:pt x="47" y="0"/>
                    </a:lnTo>
                    <a:close/>
                  </a:path>
                </a:pathLst>
              </a:custGeom>
              <a:solidFill>
                <a:srgbClr val="FF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7" name="Freeform 22"/>
              <p:cNvSpPr>
                <a:spLocks/>
              </p:cNvSpPr>
              <p:nvPr/>
            </p:nvSpPr>
            <p:spPr bwMode="auto">
              <a:xfrm>
                <a:off x="3971925" y="4995863"/>
                <a:ext cx="80963" cy="107950"/>
              </a:xfrm>
              <a:custGeom>
                <a:avLst/>
                <a:gdLst>
                  <a:gd name="T0" fmla="*/ 0 w 103"/>
                  <a:gd name="T1" fmla="*/ 2 h 136"/>
                  <a:gd name="T2" fmla="*/ 8 w 103"/>
                  <a:gd name="T3" fmla="*/ 34 h 136"/>
                  <a:gd name="T4" fmla="*/ 9 w 103"/>
                  <a:gd name="T5" fmla="*/ 34 h 136"/>
                  <a:gd name="T6" fmla="*/ 13 w 103"/>
                  <a:gd name="T7" fmla="*/ 33 h 136"/>
                  <a:gd name="T8" fmla="*/ 16 w 103"/>
                  <a:gd name="T9" fmla="*/ 33 h 136"/>
                  <a:gd name="T10" fmla="*/ 22 w 103"/>
                  <a:gd name="T11" fmla="*/ 33 h 136"/>
                  <a:gd name="T12" fmla="*/ 28 w 103"/>
                  <a:gd name="T13" fmla="*/ 33 h 136"/>
                  <a:gd name="T14" fmla="*/ 34 w 103"/>
                  <a:gd name="T15" fmla="*/ 35 h 136"/>
                  <a:gd name="T16" fmla="*/ 40 w 103"/>
                  <a:gd name="T17" fmla="*/ 38 h 136"/>
                  <a:gd name="T18" fmla="*/ 46 w 103"/>
                  <a:gd name="T19" fmla="*/ 43 h 136"/>
                  <a:gd name="T20" fmla="*/ 58 w 103"/>
                  <a:gd name="T21" fmla="*/ 57 h 136"/>
                  <a:gd name="T22" fmla="*/ 66 w 103"/>
                  <a:gd name="T23" fmla="*/ 78 h 136"/>
                  <a:gd name="T24" fmla="*/ 69 w 103"/>
                  <a:gd name="T25" fmla="*/ 103 h 136"/>
                  <a:gd name="T26" fmla="*/ 69 w 103"/>
                  <a:gd name="T27" fmla="*/ 134 h 136"/>
                  <a:gd name="T28" fmla="*/ 102 w 103"/>
                  <a:gd name="T29" fmla="*/ 136 h 136"/>
                  <a:gd name="T30" fmla="*/ 103 w 103"/>
                  <a:gd name="T31" fmla="*/ 116 h 136"/>
                  <a:gd name="T32" fmla="*/ 102 w 103"/>
                  <a:gd name="T33" fmla="*/ 97 h 136"/>
                  <a:gd name="T34" fmla="*/ 99 w 103"/>
                  <a:gd name="T35" fmla="*/ 80 h 136"/>
                  <a:gd name="T36" fmla="*/ 96 w 103"/>
                  <a:gd name="T37" fmla="*/ 65 h 136"/>
                  <a:gd name="T38" fmla="*/ 90 w 103"/>
                  <a:gd name="T39" fmla="*/ 50 h 136"/>
                  <a:gd name="T40" fmla="*/ 84 w 103"/>
                  <a:gd name="T41" fmla="*/ 38 h 136"/>
                  <a:gd name="T42" fmla="*/ 76 w 103"/>
                  <a:gd name="T43" fmla="*/ 27 h 136"/>
                  <a:gd name="T44" fmla="*/ 67 w 103"/>
                  <a:gd name="T45" fmla="*/ 18 h 136"/>
                  <a:gd name="T46" fmla="*/ 55 w 103"/>
                  <a:gd name="T47" fmla="*/ 10 h 136"/>
                  <a:gd name="T48" fmla="*/ 45 w 103"/>
                  <a:gd name="T49" fmla="*/ 5 h 136"/>
                  <a:gd name="T50" fmla="*/ 34 w 103"/>
                  <a:gd name="T51" fmla="*/ 2 h 136"/>
                  <a:gd name="T52" fmla="*/ 23 w 103"/>
                  <a:gd name="T53" fmla="*/ 0 h 136"/>
                  <a:gd name="T54" fmla="*/ 15 w 103"/>
                  <a:gd name="T55" fmla="*/ 0 h 136"/>
                  <a:gd name="T56" fmla="*/ 7 w 103"/>
                  <a:gd name="T57" fmla="*/ 0 h 136"/>
                  <a:gd name="T58" fmla="*/ 2 w 103"/>
                  <a:gd name="T59" fmla="*/ 2 h 136"/>
                  <a:gd name="T60" fmla="*/ 0 w 103"/>
                  <a:gd name="T61" fmla="*/ 2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3" h="136">
                    <a:moveTo>
                      <a:pt x="0" y="2"/>
                    </a:moveTo>
                    <a:lnTo>
                      <a:pt x="8" y="34"/>
                    </a:lnTo>
                    <a:lnTo>
                      <a:pt x="9" y="34"/>
                    </a:lnTo>
                    <a:lnTo>
                      <a:pt x="13" y="33"/>
                    </a:lnTo>
                    <a:lnTo>
                      <a:pt x="16" y="33"/>
                    </a:lnTo>
                    <a:lnTo>
                      <a:pt x="22" y="33"/>
                    </a:lnTo>
                    <a:lnTo>
                      <a:pt x="28" y="33"/>
                    </a:lnTo>
                    <a:lnTo>
                      <a:pt x="34" y="35"/>
                    </a:lnTo>
                    <a:lnTo>
                      <a:pt x="40" y="38"/>
                    </a:lnTo>
                    <a:lnTo>
                      <a:pt x="46" y="43"/>
                    </a:lnTo>
                    <a:lnTo>
                      <a:pt x="58" y="57"/>
                    </a:lnTo>
                    <a:lnTo>
                      <a:pt x="66" y="78"/>
                    </a:lnTo>
                    <a:lnTo>
                      <a:pt x="69" y="103"/>
                    </a:lnTo>
                    <a:lnTo>
                      <a:pt x="69" y="134"/>
                    </a:lnTo>
                    <a:lnTo>
                      <a:pt x="102" y="136"/>
                    </a:lnTo>
                    <a:lnTo>
                      <a:pt x="103" y="116"/>
                    </a:lnTo>
                    <a:lnTo>
                      <a:pt x="102" y="97"/>
                    </a:lnTo>
                    <a:lnTo>
                      <a:pt x="99" y="80"/>
                    </a:lnTo>
                    <a:lnTo>
                      <a:pt x="96" y="65"/>
                    </a:lnTo>
                    <a:lnTo>
                      <a:pt x="90" y="50"/>
                    </a:lnTo>
                    <a:lnTo>
                      <a:pt x="84" y="38"/>
                    </a:lnTo>
                    <a:lnTo>
                      <a:pt x="76" y="27"/>
                    </a:lnTo>
                    <a:lnTo>
                      <a:pt x="67" y="18"/>
                    </a:lnTo>
                    <a:lnTo>
                      <a:pt x="55" y="10"/>
                    </a:lnTo>
                    <a:lnTo>
                      <a:pt x="45" y="5"/>
                    </a:lnTo>
                    <a:lnTo>
                      <a:pt x="34" y="2"/>
                    </a:lnTo>
                    <a:lnTo>
                      <a:pt x="23" y="0"/>
                    </a:lnTo>
                    <a:lnTo>
                      <a:pt x="15" y="0"/>
                    </a:lnTo>
                    <a:lnTo>
                      <a:pt x="7" y="0"/>
                    </a:lnTo>
                    <a:lnTo>
                      <a:pt x="2" y="2"/>
                    </a:lnTo>
                    <a:lnTo>
                      <a:pt x="0"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35" name="Grupo 134"/>
            <p:cNvGrpSpPr/>
            <p:nvPr/>
          </p:nvGrpSpPr>
          <p:grpSpPr>
            <a:xfrm>
              <a:off x="72403" y="1934316"/>
              <a:ext cx="476755" cy="845176"/>
              <a:chOff x="4499992" y="5387405"/>
              <a:chExt cx="201613" cy="457200"/>
            </a:xfrm>
          </p:grpSpPr>
          <p:sp>
            <p:nvSpPr>
              <p:cNvPr id="150" name="Freeform 19"/>
              <p:cNvSpPr>
                <a:spLocks/>
              </p:cNvSpPr>
              <p:nvPr/>
            </p:nvSpPr>
            <p:spPr bwMode="auto">
              <a:xfrm>
                <a:off x="4499992" y="5584255"/>
                <a:ext cx="201613" cy="260350"/>
              </a:xfrm>
              <a:custGeom>
                <a:avLst/>
                <a:gdLst>
                  <a:gd name="T0" fmla="*/ 48 w 253"/>
                  <a:gd name="T1" fmla="*/ 11 h 328"/>
                  <a:gd name="T2" fmla="*/ 50 w 253"/>
                  <a:gd name="T3" fmla="*/ 49 h 328"/>
                  <a:gd name="T4" fmla="*/ 27 w 253"/>
                  <a:gd name="T5" fmla="*/ 119 h 328"/>
                  <a:gd name="T6" fmla="*/ 10 w 253"/>
                  <a:gd name="T7" fmla="*/ 161 h 328"/>
                  <a:gd name="T8" fmla="*/ 1 w 253"/>
                  <a:gd name="T9" fmla="*/ 203 h 328"/>
                  <a:gd name="T10" fmla="*/ 0 w 253"/>
                  <a:gd name="T11" fmla="*/ 242 h 328"/>
                  <a:gd name="T12" fmla="*/ 6 w 253"/>
                  <a:gd name="T13" fmla="*/ 278 h 328"/>
                  <a:gd name="T14" fmla="*/ 12 w 253"/>
                  <a:gd name="T15" fmla="*/ 293 h 328"/>
                  <a:gd name="T16" fmla="*/ 21 w 253"/>
                  <a:gd name="T17" fmla="*/ 304 h 328"/>
                  <a:gd name="T18" fmla="*/ 31 w 253"/>
                  <a:gd name="T19" fmla="*/ 314 h 328"/>
                  <a:gd name="T20" fmla="*/ 42 w 253"/>
                  <a:gd name="T21" fmla="*/ 321 h 328"/>
                  <a:gd name="T22" fmla="*/ 58 w 253"/>
                  <a:gd name="T23" fmla="*/ 327 h 328"/>
                  <a:gd name="T24" fmla="*/ 74 w 253"/>
                  <a:gd name="T25" fmla="*/ 328 h 328"/>
                  <a:gd name="T26" fmla="*/ 89 w 253"/>
                  <a:gd name="T27" fmla="*/ 327 h 328"/>
                  <a:gd name="T28" fmla="*/ 103 w 253"/>
                  <a:gd name="T29" fmla="*/ 323 h 328"/>
                  <a:gd name="T30" fmla="*/ 119 w 253"/>
                  <a:gd name="T31" fmla="*/ 311 h 328"/>
                  <a:gd name="T32" fmla="*/ 132 w 253"/>
                  <a:gd name="T33" fmla="*/ 296 h 328"/>
                  <a:gd name="T34" fmla="*/ 143 w 253"/>
                  <a:gd name="T35" fmla="*/ 275 h 328"/>
                  <a:gd name="T36" fmla="*/ 149 w 253"/>
                  <a:gd name="T37" fmla="*/ 250 h 328"/>
                  <a:gd name="T38" fmla="*/ 162 w 253"/>
                  <a:gd name="T39" fmla="*/ 217 h 328"/>
                  <a:gd name="T40" fmla="*/ 181 w 253"/>
                  <a:gd name="T41" fmla="*/ 200 h 328"/>
                  <a:gd name="T42" fmla="*/ 200 w 253"/>
                  <a:gd name="T43" fmla="*/ 199 h 328"/>
                  <a:gd name="T44" fmla="*/ 220 w 253"/>
                  <a:gd name="T45" fmla="*/ 204 h 328"/>
                  <a:gd name="T46" fmla="*/ 234 w 253"/>
                  <a:gd name="T47" fmla="*/ 211 h 328"/>
                  <a:gd name="T48" fmla="*/ 239 w 253"/>
                  <a:gd name="T49" fmla="*/ 215 h 328"/>
                  <a:gd name="T50" fmla="*/ 251 w 253"/>
                  <a:gd name="T51" fmla="*/ 195 h 328"/>
                  <a:gd name="T52" fmla="*/ 237 w 253"/>
                  <a:gd name="T53" fmla="*/ 186 h 328"/>
                  <a:gd name="T54" fmla="*/ 214 w 253"/>
                  <a:gd name="T55" fmla="*/ 177 h 328"/>
                  <a:gd name="T56" fmla="*/ 185 w 253"/>
                  <a:gd name="T57" fmla="*/ 175 h 328"/>
                  <a:gd name="T58" fmla="*/ 163 w 253"/>
                  <a:gd name="T59" fmla="*/ 182 h 328"/>
                  <a:gd name="T60" fmla="*/ 148 w 253"/>
                  <a:gd name="T61" fmla="*/ 194 h 328"/>
                  <a:gd name="T62" fmla="*/ 138 w 253"/>
                  <a:gd name="T63" fmla="*/ 211 h 328"/>
                  <a:gd name="T64" fmla="*/ 130 w 253"/>
                  <a:gd name="T65" fmla="*/ 233 h 328"/>
                  <a:gd name="T66" fmla="*/ 121 w 253"/>
                  <a:gd name="T67" fmla="*/ 265 h 328"/>
                  <a:gd name="T68" fmla="*/ 104 w 253"/>
                  <a:gd name="T69" fmla="*/ 293 h 328"/>
                  <a:gd name="T70" fmla="*/ 87 w 253"/>
                  <a:gd name="T71" fmla="*/ 303 h 328"/>
                  <a:gd name="T72" fmla="*/ 74 w 253"/>
                  <a:gd name="T73" fmla="*/ 304 h 328"/>
                  <a:gd name="T74" fmla="*/ 64 w 253"/>
                  <a:gd name="T75" fmla="*/ 303 h 328"/>
                  <a:gd name="T76" fmla="*/ 56 w 253"/>
                  <a:gd name="T77" fmla="*/ 301 h 328"/>
                  <a:gd name="T78" fmla="*/ 46 w 253"/>
                  <a:gd name="T79" fmla="*/ 295 h 328"/>
                  <a:gd name="T80" fmla="*/ 34 w 253"/>
                  <a:gd name="T81" fmla="*/ 280 h 328"/>
                  <a:gd name="T82" fmla="*/ 24 w 253"/>
                  <a:gd name="T83" fmla="*/ 240 h 328"/>
                  <a:gd name="T84" fmla="*/ 33 w 253"/>
                  <a:gd name="T85" fmla="*/ 167 h 328"/>
                  <a:gd name="T86" fmla="*/ 59 w 253"/>
                  <a:gd name="T87" fmla="*/ 105 h 328"/>
                  <a:gd name="T88" fmla="*/ 72 w 253"/>
                  <a:gd name="T89" fmla="*/ 66 h 328"/>
                  <a:gd name="T90" fmla="*/ 74 w 253"/>
                  <a:gd name="T91" fmla="*/ 36 h 328"/>
                  <a:gd name="T92" fmla="*/ 73 w 253"/>
                  <a:gd name="T93" fmla="*/ 14 h 328"/>
                  <a:gd name="T94" fmla="*/ 70 w 253"/>
                  <a:gd name="T95" fmla="*/ 0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53" h="328">
                    <a:moveTo>
                      <a:pt x="47" y="5"/>
                    </a:moveTo>
                    <a:lnTo>
                      <a:pt x="48" y="11"/>
                    </a:lnTo>
                    <a:lnTo>
                      <a:pt x="50" y="27"/>
                    </a:lnTo>
                    <a:lnTo>
                      <a:pt x="50" y="49"/>
                    </a:lnTo>
                    <a:lnTo>
                      <a:pt x="43" y="78"/>
                    </a:lnTo>
                    <a:lnTo>
                      <a:pt x="27" y="119"/>
                    </a:lnTo>
                    <a:lnTo>
                      <a:pt x="18" y="139"/>
                    </a:lnTo>
                    <a:lnTo>
                      <a:pt x="10" y="161"/>
                    </a:lnTo>
                    <a:lnTo>
                      <a:pt x="4" y="182"/>
                    </a:lnTo>
                    <a:lnTo>
                      <a:pt x="1" y="203"/>
                    </a:lnTo>
                    <a:lnTo>
                      <a:pt x="0" y="223"/>
                    </a:lnTo>
                    <a:lnTo>
                      <a:pt x="0" y="242"/>
                    </a:lnTo>
                    <a:lnTo>
                      <a:pt x="2" y="260"/>
                    </a:lnTo>
                    <a:lnTo>
                      <a:pt x="6" y="278"/>
                    </a:lnTo>
                    <a:lnTo>
                      <a:pt x="9" y="286"/>
                    </a:lnTo>
                    <a:lnTo>
                      <a:pt x="12" y="293"/>
                    </a:lnTo>
                    <a:lnTo>
                      <a:pt x="17" y="298"/>
                    </a:lnTo>
                    <a:lnTo>
                      <a:pt x="21" y="304"/>
                    </a:lnTo>
                    <a:lnTo>
                      <a:pt x="26" y="310"/>
                    </a:lnTo>
                    <a:lnTo>
                      <a:pt x="31" y="314"/>
                    </a:lnTo>
                    <a:lnTo>
                      <a:pt x="36" y="318"/>
                    </a:lnTo>
                    <a:lnTo>
                      <a:pt x="42" y="321"/>
                    </a:lnTo>
                    <a:lnTo>
                      <a:pt x="50" y="325"/>
                    </a:lnTo>
                    <a:lnTo>
                      <a:pt x="58" y="327"/>
                    </a:lnTo>
                    <a:lnTo>
                      <a:pt x="66" y="328"/>
                    </a:lnTo>
                    <a:lnTo>
                      <a:pt x="74" y="328"/>
                    </a:lnTo>
                    <a:lnTo>
                      <a:pt x="81" y="328"/>
                    </a:lnTo>
                    <a:lnTo>
                      <a:pt x="89" y="327"/>
                    </a:lnTo>
                    <a:lnTo>
                      <a:pt x="96" y="325"/>
                    </a:lnTo>
                    <a:lnTo>
                      <a:pt x="103" y="323"/>
                    </a:lnTo>
                    <a:lnTo>
                      <a:pt x="111" y="318"/>
                    </a:lnTo>
                    <a:lnTo>
                      <a:pt x="119" y="311"/>
                    </a:lnTo>
                    <a:lnTo>
                      <a:pt x="126" y="304"/>
                    </a:lnTo>
                    <a:lnTo>
                      <a:pt x="132" y="296"/>
                    </a:lnTo>
                    <a:lnTo>
                      <a:pt x="138" y="286"/>
                    </a:lnTo>
                    <a:lnTo>
                      <a:pt x="143" y="275"/>
                    </a:lnTo>
                    <a:lnTo>
                      <a:pt x="146" y="263"/>
                    </a:lnTo>
                    <a:lnTo>
                      <a:pt x="149" y="250"/>
                    </a:lnTo>
                    <a:lnTo>
                      <a:pt x="155" y="232"/>
                    </a:lnTo>
                    <a:lnTo>
                      <a:pt x="162" y="217"/>
                    </a:lnTo>
                    <a:lnTo>
                      <a:pt x="170" y="206"/>
                    </a:lnTo>
                    <a:lnTo>
                      <a:pt x="181" y="200"/>
                    </a:lnTo>
                    <a:lnTo>
                      <a:pt x="191" y="198"/>
                    </a:lnTo>
                    <a:lnTo>
                      <a:pt x="200" y="199"/>
                    </a:lnTo>
                    <a:lnTo>
                      <a:pt x="211" y="200"/>
                    </a:lnTo>
                    <a:lnTo>
                      <a:pt x="220" y="204"/>
                    </a:lnTo>
                    <a:lnTo>
                      <a:pt x="228" y="207"/>
                    </a:lnTo>
                    <a:lnTo>
                      <a:pt x="234" y="211"/>
                    </a:lnTo>
                    <a:lnTo>
                      <a:pt x="238" y="214"/>
                    </a:lnTo>
                    <a:lnTo>
                      <a:pt x="239" y="215"/>
                    </a:lnTo>
                    <a:lnTo>
                      <a:pt x="253" y="196"/>
                    </a:lnTo>
                    <a:lnTo>
                      <a:pt x="251" y="195"/>
                    </a:lnTo>
                    <a:lnTo>
                      <a:pt x="245" y="190"/>
                    </a:lnTo>
                    <a:lnTo>
                      <a:pt x="237" y="186"/>
                    </a:lnTo>
                    <a:lnTo>
                      <a:pt x="227" y="181"/>
                    </a:lnTo>
                    <a:lnTo>
                      <a:pt x="214" y="177"/>
                    </a:lnTo>
                    <a:lnTo>
                      <a:pt x="200" y="175"/>
                    </a:lnTo>
                    <a:lnTo>
                      <a:pt x="185" y="175"/>
                    </a:lnTo>
                    <a:lnTo>
                      <a:pt x="171" y="179"/>
                    </a:lnTo>
                    <a:lnTo>
                      <a:pt x="163" y="182"/>
                    </a:lnTo>
                    <a:lnTo>
                      <a:pt x="155" y="188"/>
                    </a:lnTo>
                    <a:lnTo>
                      <a:pt x="148" y="194"/>
                    </a:lnTo>
                    <a:lnTo>
                      <a:pt x="143" y="202"/>
                    </a:lnTo>
                    <a:lnTo>
                      <a:pt x="138" y="211"/>
                    </a:lnTo>
                    <a:lnTo>
                      <a:pt x="133" y="221"/>
                    </a:lnTo>
                    <a:lnTo>
                      <a:pt x="130" y="233"/>
                    </a:lnTo>
                    <a:lnTo>
                      <a:pt x="126" y="245"/>
                    </a:lnTo>
                    <a:lnTo>
                      <a:pt x="121" y="265"/>
                    </a:lnTo>
                    <a:lnTo>
                      <a:pt x="114" y="281"/>
                    </a:lnTo>
                    <a:lnTo>
                      <a:pt x="104" y="293"/>
                    </a:lnTo>
                    <a:lnTo>
                      <a:pt x="93" y="301"/>
                    </a:lnTo>
                    <a:lnTo>
                      <a:pt x="87" y="303"/>
                    </a:lnTo>
                    <a:lnTo>
                      <a:pt x="80" y="304"/>
                    </a:lnTo>
                    <a:lnTo>
                      <a:pt x="74" y="304"/>
                    </a:lnTo>
                    <a:lnTo>
                      <a:pt x="70" y="304"/>
                    </a:lnTo>
                    <a:lnTo>
                      <a:pt x="64" y="303"/>
                    </a:lnTo>
                    <a:lnTo>
                      <a:pt x="59" y="302"/>
                    </a:lnTo>
                    <a:lnTo>
                      <a:pt x="56" y="301"/>
                    </a:lnTo>
                    <a:lnTo>
                      <a:pt x="53" y="299"/>
                    </a:lnTo>
                    <a:lnTo>
                      <a:pt x="46" y="295"/>
                    </a:lnTo>
                    <a:lnTo>
                      <a:pt x="39" y="288"/>
                    </a:lnTo>
                    <a:lnTo>
                      <a:pt x="34" y="280"/>
                    </a:lnTo>
                    <a:lnTo>
                      <a:pt x="30" y="270"/>
                    </a:lnTo>
                    <a:lnTo>
                      <a:pt x="24" y="240"/>
                    </a:lnTo>
                    <a:lnTo>
                      <a:pt x="25" y="204"/>
                    </a:lnTo>
                    <a:lnTo>
                      <a:pt x="33" y="167"/>
                    </a:lnTo>
                    <a:lnTo>
                      <a:pt x="48" y="129"/>
                    </a:lnTo>
                    <a:lnTo>
                      <a:pt x="59" y="105"/>
                    </a:lnTo>
                    <a:lnTo>
                      <a:pt x="66" y="84"/>
                    </a:lnTo>
                    <a:lnTo>
                      <a:pt x="72" y="66"/>
                    </a:lnTo>
                    <a:lnTo>
                      <a:pt x="74" y="50"/>
                    </a:lnTo>
                    <a:lnTo>
                      <a:pt x="74" y="36"/>
                    </a:lnTo>
                    <a:lnTo>
                      <a:pt x="74" y="24"/>
                    </a:lnTo>
                    <a:lnTo>
                      <a:pt x="73" y="14"/>
                    </a:lnTo>
                    <a:lnTo>
                      <a:pt x="71" y="6"/>
                    </a:lnTo>
                    <a:lnTo>
                      <a:pt x="70" y="0"/>
                    </a:lnTo>
                    <a:lnTo>
                      <a:pt x="47"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20"/>
              <p:cNvSpPr>
                <a:spLocks/>
              </p:cNvSpPr>
              <p:nvPr/>
            </p:nvSpPr>
            <p:spPr bwMode="auto">
              <a:xfrm>
                <a:off x="4507929" y="5482655"/>
                <a:ext cx="88900" cy="112713"/>
              </a:xfrm>
              <a:custGeom>
                <a:avLst/>
                <a:gdLst>
                  <a:gd name="T0" fmla="*/ 96 w 112"/>
                  <a:gd name="T1" fmla="*/ 0 h 142"/>
                  <a:gd name="T2" fmla="*/ 0 w 112"/>
                  <a:gd name="T3" fmla="*/ 0 h 142"/>
                  <a:gd name="T4" fmla="*/ 0 w 112"/>
                  <a:gd name="T5" fmla="*/ 142 h 142"/>
                  <a:gd name="T6" fmla="*/ 112 w 112"/>
                  <a:gd name="T7" fmla="*/ 142 h 142"/>
                  <a:gd name="T8" fmla="*/ 112 w 112"/>
                  <a:gd name="T9" fmla="*/ 0 h 142"/>
                  <a:gd name="T10" fmla="*/ 96 w 112"/>
                  <a:gd name="T11" fmla="*/ 0 h 142"/>
                </a:gdLst>
                <a:ahLst/>
                <a:cxnLst>
                  <a:cxn ang="0">
                    <a:pos x="T0" y="T1"/>
                  </a:cxn>
                  <a:cxn ang="0">
                    <a:pos x="T2" y="T3"/>
                  </a:cxn>
                  <a:cxn ang="0">
                    <a:pos x="T4" y="T5"/>
                  </a:cxn>
                  <a:cxn ang="0">
                    <a:pos x="T6" y="T7"/>
                  </a:cxn>
                  <a:cxn ang="0">
                    <a:pos x="T8" y="T9"/>
                  </a:cxn>
                  <a:cxn ang="0">
                    <a:pos x="T10" y="T11"/>
                  </a:cxn>
                </a:cxnLst>
                <a:rect l="0" t="0" r="r" b="b"/>
                <a:pathLst>
                  <a:path w="112" h="142">
                    <a:moveTo>
                      <a:pt x="96" y="0"/>
                    </a:moveTo>
                    <a:lnTo>
                      <a:pt x="0" y="0"/>
                    </a:lnTo>
                    <a:lnTo>
                      <a:pt x="0" y="142"/>
                    </a:lnTo>
                    <a:lnTo>
                      <a:pt x="112" y="142"/>
                    </a:lnTo>
                    <a:lnTo>
                      <a:pt x="112" y="0"/>
                    </a:lnTo>
                    <a:lnTo>
                      <a:pt x="9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21"/>
              <p:cNvSpPr>
                <a:spLocks/>
              </p:cNvSpPr>
              <p:nvPr/>
            </p:nvSpPr>
            <p:spPr bwMode="auto">
              <a:xfrm>
                <a:off x="4534917" y="5508055"/>
                <a:ext cx="36513" cy="61913"/>
              </a:xfrm>
              <a:custGeom>
                <a:avLst/>
                <a:gdLst>
                  <a:gd name="T0" fmla="*/ 47 w 47"/>
                  <a:gd name="T1" fmla="*/ 0 h 77"/>
                  <a:gd name="T2" fmla="*/ 47 w 47"/>
                  <a:gd name="T3" fmla="*/ 17 h 77"/>
                  <a:gd name="T4" fmla="*/ 47 w 47"/>
                  <a:gd name="T5" fmla="*/ 38 h 77"/>
                  <a:gd name="T6" fmla="*/ 47 w 47"/>
                  <a:gd name="T7" fmla="*/ 59 h 77"/>
                  <a:gd name="T8" fmla="*/ 47 w 47"/>
                  <a:gd name="T9" fmla="*/ 77 h 77"/>
                  <a:gd name="T10" fmla="*/ 42 w 47"/>
                  <a:gd name="T11" fmla="*/ 77 h 77"/>
                  <a:gd name="T12" fmla="*/ 36 w 47"/>
                  <a:gd name="T13" fmla="*/ 77 h 77"/>
                  <a:gd name="T14" fmla="*/ 30 w 47"/>
                  <a:gd name="T15" fmla="*/ 77 h 77"/>
                  <a:gd name="T16" fmla="*/ 24 w 47"/>
                  <a:gd name="T17" fmla="*/ 77 h 77"/>
                  <a:gd name="T18" fmla="*/ 17 w 47"/>
                  <a:gd name="T19" fmla="*/ 77 h 77"/>
                  <a:gd name="T20" fmla="*/ 12 w 47"/>
                  <a:gd name="T21" fmla="*/ 77 h 77"/>
                  <a:gd name="T22" fmla="*/ 6 w 47"/>
                  <a:gd name="T23" fmla="*/ 77 h 77"/>
                  <a:gd name="T24" fmla="*/ 0 w 47"/>
                  <a:gd name="T25" fmla="*/ 77 h 77"/>
                  <a:gd name="T26" fmla="*/ 0 w 47"/>
                  <a:gd name="T27" fmla="*/ 59 h 77"/>
                  <a:gd name="T28" fmla="*/ 0 w 47"/>
                  <a:gd name="T29" fmla="*/ 38 h 77"/>
                  <a:gd name="T30" fmla="*/ 0 w 47"/>
                  <a:gd name="T31" fmla="*/ 17 h 77"/>
                  <a:gd name="T32" fmla="*/ 0 w 47"/>
                  <a:gd name="T33" fmla="*/ 0 h 77"/>
                  <a:gd name="T34" fmla="*/ 6 w 47"/>
                  <a:gd name="T35" fmla="*/ 0 h 77"/>
                  <a:gd name="T36" fmla="*/ 12 w 47"/>
                  <a:gd name="T37" fmla="*/ 0 h 77"/>
                  <a:gd name="T38" fmla="*/ 17 w 47"/>
                  <a:gd name="T39" fmla="*/ 0 h 77"/>
                  <a:gd name="T40" fmla="*/ 24 w 47"/>
                  <a:gd name="T41" fmla="*/ 0 h 77"/>
                  <a:gd name="T42" fmla="*/ 30 w 47"/>
                  <a:gd name="T43" fmla="*/ 0 h 77"/>
                  <a:gd name="T44" fmla="*/ 36 w 47"/>
                  <a:gd name="T45" fmla="*/ 0 h 77"/>
                  <a:gd name="T46" fmla="*/ 42 w 47"/>
                  <a:gd name="T47" fmla="*/ 0 h 77"/>
                  <a:gd name="T48" fmla="*/ 47 w 47"/>
                  <a:gd name="T49"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7" h="77">
                    <a:moveTo>
                      <a:pt x="47" y="0"/>
                    </a:moveTo>
                    <a:lnTo>
                      <a:pt x="47" y="17"/>
                    </a:lnTo>
                    <a:lnTo>
                      <a:pt x="47" y="38"/>
                    </a:lnTo>
                    <a:lnTo>
                      <a:pt x="47" y="59"/>
                    </a:lnTo>
                    <a:lnTo>
                      <a:pt x="47" y="77"/>
                    </a:lnTo>
                    <a:lnTo>
                      <a:pt x="42" y="77"/>
                    </a:lnTo>
                    <a:lnTo>
                      <a:pt x="36" y="77"/>
                    </a:lnTo>
                    <a:lnTo>
                      <a:pt x="30" y="77"/>
                    </a:lnTo>
                    <a:lnTo>
                      <a:pt x="24" y="77"/>
                    </a:lnTo>
                    <a:lnTo>
                      <a:pt x="17" y="77"/>
                    </a:lnTo>
                    <a:lnTo>
                      <a:pt x="12" y="77"/>
                    </a:lnTo>
                    <a:lnTo>
                      <a:pt x="6" y="77"/>
                    </a:lnTo>
                    <a:lnTo>
                      <a:pt x="0" y="77"/>
                    </a:lnTo>
                    <a:lnTo>
                      <a:pt x="0" y="59"/>
                    </a:lnTo>
                    <a:lnTo>
                      <a:pt x="0" y="38"/>
                    </a:lnTo>
                    <a:lnTo>
                      <a:pt x="0" y="17"/>
                    </a:lnTo>
                    <a:lnTo>
                      <a:pt x="0" y="0"/>
                    </a:lnTo>
                    <a:lnTo>
                      <a:pt x="6" y="0"/>
                    </a:lnTo>
                    <a:lnTo>
                      <a:pt x="12" y="0"/>
                    </a:lnTo>
                    <a:lnTo>
                      <a:pt x="17" y="0"/>
                    </a:lnTo>
                    <a:lnTo>
                      <a:pt x="24" y="0"/>
                    </a:lnTo>
                    <a:lnTo>
                      <a:pt x="30" y="0"/>
                    </a:lnTo>
                    <a:lnTo>
                      <a:pt x="36" y="0"/>
                    </a:lnTo>
                    <a:lnTo>
                      <a:pt x="42" y="0"/>
                    </a:lnTo>
                    <a:lnTo>
                      <a:pt x="47" y="0"/>
                    </a:lnTo>
                    <a:close/>
                  </a:path>
                </a:pathLst>
              </a:custGeom>
              <a:solidFill>
                <a:srgbClr val="002060"/>
              </a:solidFill>
              <a:ln>
                <a:noFill/>
              </a:ln>
            </p:spPr>
            <p:txBody>
              <a:bodyPr vert="horz" wrap="square" lIns="91440" tIns="45720" rIns="91440" bIns="45720" numCol="1" anchor="t" anchorCtr="0" compatLnSpc="1">
                <a:prstTxWarp prst="textNoShape">
                  <a:avLst/>
                </a:prstTxWarp>
              </a:bodyPr>
              <a:lstStyle/>
              <a:p>
                <a:endParaRPr lang="en-US"/>
              </a:p>
            </p:txBody>
          </p:sp>
          <p:sp>
            <p:nvSpPr>
              <p:cNvPr id="153" name="Freeform 22"/>
              <p:cNvSpPr>
                <a:spLocks/>
              </p:cNvSpPr>
              <p:nvPr/>
            </p:nvSpPr>
            <p:spPr bwMode="auto">
              <a:xfrm>
                <a:off x="4504754" y="5387405"/>
                <a:ext cx="80963" cy="107950"/>
              </a:xfrm>
              <a:custGeom>
                <a:avLst/>
                <a:gdLst>
                  <a:gd name="T0" fmla="*/ 0 w 103"/>
                  <a:gd name="T1" fmla="*/ 2 h 136"/>
                  <a:gd name="T2" fmla="*/ 8 w 103"/>
                  <a:gd name="T3" fmla="*/ 34 h 136"/>
                  <a:gd name="T4" fmla="*/ 9 w 103"/>
                  <a:gd name="T5" fmla="*/ 34 h 136"/>
                  <a:gd name="T6" fmla="*/ 13 w 103"/>
                  <a:gd name="T7" fmla="*/ 33 h 136"/>
                  <a:gd name="T8" fmla="*/ 16 w 103"/>
                  <a:gd name="T9" fmla="*/ 33 h 136"/>
                  <a:gd name="T10" fmla="*/ 22 w 103"/>
                  <a:gd name="T11" fmla="*/ 33 h 136"/>
                  <a:gd name="T12" fmla="*/ 28 w 103"/>
                  <a:gd name="T13" fmla="*/ 33 h 136"/>
                  <a:gd name="T14" fmla="*/ 34 w 103"/>
                  <a:gd name="T15" fmla="*/ 35 h 136"/>
                  <a:gd name="T16" fmla="*/ 40 w 103"/>
                  <a:gd name="T17" fmla="*/ 38 h 136"/>
                  <a:gd name="T18" fmla="*/ 46 w 103"/>
                  <a:gd name="T19" fmla="*/ 43 h 136"/>
                  <a:gd name="T20" fmla="*/ 58 w 103"/>
                  <a:gd name="T21" fmla="*/ 57 h 136"/>
                  <a:gd name="T22" fmla="*/ 66 w 103"/>
                  <a:gd name="T23" fmla="*/ 78 h 136"/>
                  <a:gd name="T24" fmla="*/ 69 w 103"/>
                  <a:gd name="T25" fmla="*/ 103 h 136"/>
                  <a:gd name="T26" fmla="*/ 69 w 103"/>
                  <a:gd name="T27" fmla="*/ 134 h 136"/>
                  <a:gd name="T28" fmla="*/ 102 w 103"/>
                  <a:gd name="T29" fmla="*/ 136 h 136"/>
                  <a:gd name="T30" fmla="*/ 103 w 103"/>
                  <a:gd name="T31" fmla="*/ 116 h 136"/>
                  <a:gd name="T32" fmla="*/ 102 w 103"/>
                  <a:gd name="T33" fmla="*/ 97 h 136"/>
                  <a:gd name="T34" fmla="*/ 99 w 103"/>
                  <a:gd name="T35" fmla="*/ 80 h 136"/>
                  <a:gd name="T36" fmla="*/ 96 w 103"/>
                  <a:gd name="T37" fmla="*/ 65 h 136"/>
                  <a:gd name="T38" fmla="*/ 90 w 103"/>
                  <a:gd name="T39" fmla="*/ 50 h 136"/>
                  <a:gd name="T40" fmla="*/ 84 w 103"/>
                  <a:gd name="T41" fmla="*/ 38 h 136"/>
                  <a:gd name="T42" fmla="*/ 76 w 103"/>
                  <a:gd name="T43" fmla="*/ 27 h 136"/>
                  <a:gd name="T44" fmla="*/ 67 w 103"/>
                  <a:gd name="T45" fmla="*/ 18 h 136"/>
                  <a:gd name="T46" fmla="*/ 55 w 103"/>
                  <a:gd name="T47" fmla="*/ 10 h 136"/>
                  <a:gd name="T48" fmla="*/ 45 w 103"/>
                  <a:gd name="T49" fmla="*/ 5 h 136"/>
                  <a:gd name="T50" fmla="*/ 34 w 103"/>
                  <a:gd name="T51" fmla="*/ 2 h 136"/>
                  <a:gd name="T52" fmla="*/ 23 w 103"/>
                  <a:gd name="T53" fmla="*/ 0 h 136"/>
                  <a:gd name="T54" fmla="*/ 15 w 103"/>
                  <a:gd name="T55" fmla="*/ 0 h 136"/>
                  <a:gd name="T56" fmla="*/ 7 w 103"/>
                  <a:gd name="T57" fmla="*/ 0 h 136"/>
                  <a:gd name="T58" fmla="*/ 2 w 103"/>
                  <a:gd name="T59" fmla="*/ 2 h 136"/>
                  <a:gd name="T60" fmla="*/ 0 w 103"/>
                  <a:gd name="T61" fmla="*/ 2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3" h="136">
                    <a:moveTo>
                      <a:pt x="0" y="2"/>
                    </a:moveTo>
                    <a:lnTo>
                      <a:pt x="8" y="34"/>
                    </a:lnTo>
                    <a:lnTo>
                      <a:pt x="9" y="34"/>
                    </a:lnTo>
                    <a:lnTo>
                      <a:pt x="13" y="33"/>
                    </a:lnTo>
                    <a:lnTo>
                      <a:pt x="16" y="33"/>
                    </a:lnTo>
                    <a:lnTo>
                      <a:pt x="22" y="33"/>
                    </a:lnTo>
                    <a:lnTo>
                      <a:pt x="28" y="33"/>
                    </a:lnTo>
                    <a:lnTo>
                      <a:pt x="34" y="35"/>
                    </a:lnTo>
                    <a:lnTo>
                      <a:pt x="40" y="38"/>
                    </a:lnTo>
                    <a:lnTo>
                      <a:pt x="46" y="43"/>
                    </a:lnTo>
                    <a:lnTo>
                      <a:pt x="58" y="57"/>
                    </a:lnTo>
                    <a:lnTo>
                      <a:pt x="66" y="78"/>
                    </a:lnTo>
                    <a:lnTo>
                      <a:pt x="69" y="103"/>
                    </a:lnTo>
                    <a:lnTo>
                      <a:pt x="69" y="134"/>
                    </a:lnTo>
                    <a:lnTo>
                      <a:pt x="102" y="136"/>
                    </a:lnTo>
                    <a:lnTo>
                      <a:pt x="103" y="116"/>
                    </a:lnTo>
                    <a:lnTo>
                      <a:pt x="102" y="97"/>
                    </a:lnTo>
                    <a:lnTo>
                      <a:pt x="99" y="80"/>
                    </a:lnTo>
                    <a:lnTo>
                      <a:pt x="96" y="65"/>
                    </a:lnTo>
                    <a:lnTo>
                      <a:pt x="90" y="50"/>
                    </a:lnTo>
                    <a:lnTo>
                      <a:pt x="84" y="38"/>
                    </a:lnTo>
                    <a:lnTo>
                      <a:pt x="76" y="27"/>
                    </a:lnTo>
                    <a:lnTo>
                      <a:pt x="67" y="18"/>
                    </a:lnTo>
                    <a:lnTo>
                      <a:pt x="55" y="10"/>
                    </a:lnTo>
                    <a:lnTo>
                      <a:pt x="45" y="5"/>
                    </a:lnTo>
                    <a:lnTo>
                      <a:pt x="34" y="2"/>
                    </a:lnTo>
                    <a:lnTo>
                      <a:pt x="23" y="0"/>
                    </a:lnTo>
                    <a:lnTo>
                      <a:pt x="15" y="0"/>
                    </a:lnTo>
                    <a:lnTo>
                      <a:pt x="7" y="0"/>
                    </a:lnTo>
                    <a:lnTo>
                      <a:pt x="2" y="2"/>
                    </a:lnTo>
                    <a:lnTo>
                      <a:pt x="0"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36" name="Grupo 135"/>
            <p:cNvGrpSpPr/>
            <p:nvPr/>
          </p:nvGrpSpPr>
          <p:grpSpPr>
            <a:xfrm flipH="1">
              <a:off x="1706993" y="3175392"/>
              <a:ext cx="457987" cy="845175"/>
              <a:chOff x="3967163" y="4995863"/>
              <a:chExt cx="201613" cy="457200"/>
            </a:xfrm>
          </p:grpSpPr>
          <p:sp>
            <p:nvSpPr>
              <p:cNvPr id="146" name="Freeform 19"/>
              <p:cNvSpPr>
                <a:spLocks/>
              </p:cNvSpPr>
              <p:nvPr/>
            </p:nvSpPr>
            <p:spPr bwMode="auto">
              <a:xfrm>
                <a:off x="3967163" y="5192713"/>
                <a:ext cx="201613" cy="260350"/>
              </a:xfrm>
              <a:custGeom>
                <a:avLst/>
                <a:gdLst>
                  <a:gd name="T0" fmla="*/ 48 w 253"/>
                  <a:gd name="T1" fmla="*/ 11 h 328"/>
                  <a:gd name="T2" fmla="*/ 50 w 253"/>
                  <a:gd name="T3" fmla="*/ 49 h 328"/>
                  <a:gd name="T4" fmla="*/ 27 w 253"/>
                  <a:gd name="T5" fmla="*/ 119 h 328"/>
                  <a:gd name="T6" fmla="*/ 10 w 253"/>
                  <a:gd name="T7" fmla="*/ 161 h 328"/>
                  <a:gd name="T8" fmla="*/ 1 w 253"/>
                  <a:gd name="T9" fmla="*/ 203 h 328"/>
                  <a:gd name="T10" fmla="*/ 0 w 253"/>
                  <a:gd name="T11" fmla="*/ 242 h 328"/>
                  <a:gd name="T12" fmla="*/ 6 w 253"/>
                  <a:gd name="T13" fmla="*/ 278 h 328"/>
                  <a:gd name="T14" fmla="*/ 12 w 253"/>
                  <a:gd name="T15" fmla="*/ 293 h 328"/>
                  <a:gd name="T16" fmla="*/ 21 w 253"/>
                  <a:gd name="T17" fmla="*/ 304 h 328"/>
                  <a:gd name="T18" fmla="*/ 31 w 253"/>
                  <a:gd name="T19" fmla="*/ 314 h 328"/>
                  <a:gd name="T20" fmla="*/ 42 w 253"/>
                  <a:gd name="T21" fmla="*/ 321 h 328"/>
                  <a:gd name="T22" fmla="*/ 58 w 253"/>
                  <a:gd name="T23" fmla="*/ 327 h 328"/>
                  <a:gd name="T24" fmla="*/ 74 w 253"/>
                  <a:gd name="T25" fmla="*/ 328 h 328"/>
                  <a:gd name="T26" fmla="*/ 89 w 253"/>
                  <a:gd name="T27" fmla="*/ 327 h 328"/>
                  <a:gd name="T28" fmla="*/ 103 w 253"/>
                  <a:gd name="T29" fmla="*/ 323 h 328"/>
                  <a:gd name="T30" fmla="*/ 119 w 253"/>
                  <a:gd name="T31" fmla="*/ 311 h 328"/>
                  <a:gd name="T32" fmla="*/ 132 w 253"/>
                  <a:gd name="T33" fmla="*/ 296 h 328"/>
                  <a:gd name="T34" fmla="*/ 143 w 253"/>
                  <a:gd name="T35" fmla="*/ 275 h 328"/>
                  <a:gd name="T36" fmla="*/ 149 w 253"/>
                  <a:gd name="T37" fmla="*/ 250 h 328"/>
                  <a:gd name="T38" fmla="*/ 162 w 253"/>
                  <a:gd name="T39" fmla="*/ 217 h 328"/>
                  <a:gd name="T40" fmla="*/ 181 w 253"/>
                  <a:gd name="T41" fmla="*/ 200 h 328"/>
                  <a:gd name="T42" fmla="*/ 200 w 253"/>
                  <a:gd name="T43" fmla="*/ 199 h 328"/>
                  <a:gd name="T44" fmla="*/ 220 w 253"/>
                  <a:gd name="T45" fmla="*/ 204 h 328"/>
                  <a:gd name="T46" fmla="*/ 234 w 253"/>
                  <a:gd name="T47" fmla="*/ 211 h 328"/>
                  <a:gd name="T48" fmla="*/ 239 w 253"/>
                  <a:gd name="T49" fmla="*/ 215 h 328"/>
                  <a:gd name="T50" fmla="*/ 251 w 253"/>
                  <a:gd name="T51" fmla="*/ 195 h 328"/>
                  <a:gd name="T52" fmla="*/ 237 w 253"/>
                  <a:gd name="T53" fmla="*/ 186 h 328"/>
                  <a:gd name="T54" fmla="*/ 214 w 253"/>
                  <a:gd name="T55" fmla="*/ 177 h 328"/>
                  <a:gd name="T56" fmla="*/ 185 w 253"/>
                  <a:gd name="T57" fmla="*/ 175 h 328"/>
                  <a:gd name="T58" fmla="*/ 163 w 253"/>
                  <a:gd name="T59" fmla="*/ 182 h 328"/>
                  <a:gd name="T60" fmla="*/ 148 w 253"/>
                  <a:gd name="T61" fmla="*/ 194 h 328"/>
                  <a:gd name="T62" fmla="*/ 138 w 253"/>
                  <a:gd name="T63" fmla="*/ 211 h 328"/>
                  <a:gd name="T64" fmla="*/ 130 w 253"/>
                  <a:gd name="T65" fmla="*/ 233 h 328"/>
                  <a:gd name="T66" fmla="*/ 121 w 253"/>
                  <a:gd name="T67" fmla="*/ 265 h 328"/>
                  <a:gd name="T68" fmla="*/ 104 w 253"/>
                  <a:gd name="T69" fmla="*/ 293 h 328"/>
                  <a:gd name="T70" fmla="*/ 87 w 253"/>
                  <a:gd name="T71" fmla="*/ 303 h 328"/>
                  <a:gd name="T72" fmla="*/ 74 w 253"/>
                  <a:gd name="T73" fmla="*/ 304 h 328"/>
                  <a:gd name="T74" fmla="*/ 64 w 253"/>
                  <a:gd name="T75" fmla="*/ 303 h 328"/>
                  <a:gd name="T76" fmla="*/ 56 w 253"/>
                  <a:gd name="T77" fmla="*/ 301 h 328"/>
                  <a:gd name="T78" fmla="*/ 46 w 253"/>
                  <a:gd name="T79" fmla="*/ 295 h 328"/>
                  <a:gd name="T80" fmla="*/ 34 w 253"/>
                  <a:gd name="T81" fmla="*/ 280 h 328"/>
                  <a:gd name="T82" fmla="*/ 24 w 253"/>
                  <a:gd name="T83" fmla="*/ 240 h 328"/>
                  <a:gd name="T84" fmla="*/ 33 w 253"/>
                  <a:gd name="T85" fmla="*/ 167 h 328"/>
                  <a:gd name="T86" fmla="*/ 59 w 253"/>
                  <a:gd name="T87" fmla="*/ 105 h 328"/>
                  <a:gd name="T88" fmla="*/ 72 w 253"/>
                  <a:gd name="T89" fmla="*/ 66 h 328"/>
                  <a:gd name="T90" fmla="*/ 74 w 253"/>
                  <a:gd name="T91" fmla="*/ 36 h 328"/>
                  <a:gd name="T92" fmla="*/ 73 w 253"/>
                  <a:gd name="T93" fmla="*/ 14 h 328"/>
                  <a:gd name="T94" fmla="*/ 70 w 253"/>
                  <a:gd name="T95" fmla="*/ 0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53" h="328">
                    <a:moveTo>
                      <a:pt x="47" y="5"/>
                    </a:moveTo>
                    <a:lnTo>
                      <a:pt x="48" y="11"/>
                    </a:lnTo>
                    <a:lnTo>
                      <a:pt x="50" y="27"/>
                    </a:lnTo>
                    <a:lnTo>
                      <a:pt x="50" y="49"/>
                    </a:lnTo>
                    <a:lnTo>
                      <a:pt x="43" y="78"/>
                    </a:lnTo>
                    <a:lnTo>
                      <a:pt x="27" y="119"/>
                    </a:lnTo>
                    <a:lnTo>
                      <a:pt x="18" y="139"/>
                    </a:lnTo>
                    <a:lnTo>
                      <a:pt x="10" y="161"/>
                    </a:lnTo>
                    <a:lnTo>
                      <a:pt x="4" y="182"/>
                    </a:lnTo>
                    <a:lnTo>
                      <a:pt x="1" y="203"/>
                    </a:lnTo>
                    <a:lnTo>
                      <a:pt x="0" y="223"/>
                    </a:lnTo>
                    <a:lnTo>
                      <a:pt x="0" y="242"/>
                    </a:lnTo>
                    <a:lnTo>
                      <a:pt x="2" y="260"/>
                    </a:lnTo>
                    <a:lnTo>
                      <a:pt x="6" y="278"/>
                    </a:lnTo>
                    <a:lnTo>
                      <a:pt x="9" y="286"/>
                    </a:lnTo>
                    <a:lnTo>
                      <a:pt x="12" y="293"/>
                    </a:lnTo>
                    <a:lnTo>
                      <a:pt x="17" y="298"/>
                    </a:lnTo>
                    <a:lnTo>
                      <a:pt x="21" y="304"/>
                    </a:lnTo>
                    <a:lnTo>
                      <a:pt x="26" y="310"/>
                    </a:lnTo>
                    <a:lnTo>
                      <a:pt x="31" y="314"/>
                    </a:lnTo>
                    <a:lnTo>
                      <a:pt x="36" y="318"/>
                    </a:lnTo>
                    <a:lnTo>
                      <a:pt x="42" y="321"/>
                    </a:lnTo>
                    <a:lnTo>
                      <a:pt x="50" y="325"/>
                    </a:lnTo>
                    <a:lnTo>
                      <a:pt x="58" y="327"/>
                    </a:lnTo>
                    <a:lnTo>
                      <a:pt x="66" y="328"/>
                    </a:lnTo>
                    <a:lnTo>
                      <a:pt x="74" y="328"/>
                    </a:lnTo>
                    <a:lnTo>
                      <a:pt x="81" y="328"/>
                    </a:lnTo>
                    <a:lnTo>
                      <a:pt x="89" y="327"/>
                    </a:lnTo>
                    <a:lnTo>
                      <a:pt x="96" y="325"/>
                    </a:lnTo>
                    <a:lnTo>
                      <a:pt x="103" y="323"/>
                    </a:lnTo>
                    <a:lnTo>
                      <a:pt x="111" y="318"/>
                    </a:lnTo>
                    <a:lnTo>
                      <a:pt x="119" y="311"/>
                    </a:lnTo>
                    <a:lnTo>
                      <a:pt x="126" y="304"/>
                    </a:lnTo>
                    <a:lnTo>
                      <a:pt x="132" y="296"/>
                    </a:lnTo>
                    <a:lnTo>
                      <a:pt x="138" y="286"/>
                    </a:lnTo>
                    <a:lnTo>
                      <a:pt x="143" y="275"/>
                    </a:lnTo>
                    <a:lnTo>
                      <a:pt x="146" y="263"/>
                    </a:lnTo>
                    <a:lnTo>
                      <a:pt x="149" y="250"/>
                    </a:lnTo>
                    <a:lnTo>
                      <a:pt x="155" y="232"/>
                    </a:lnTo>
                    <a:lnTo>
                      <a:pt x="162" y="217"/>
                    </a:lnTo>
                    <a:lnTo>
                      <a:pt x="170" y="206"/>
                    </a:lnTo>
                    <a:lnTo>
                      <a:pt x="181" y="200"/>
                    </a:lnTo>
                    <a:lnTo>
                      <a:pt x="191" y="198"/>
                    </a:lnTo>
                    <a:lnTo>
                      <a:pt x="200" y="199"/>
                    </a:lnTo>
                    <a:lnTo>
                      <a:pt x="211" y="200"/>
                    </a:lnTo>
                    <a:lnTo>
                      <a:pt x="220" y="204"/>
                    </a:lnTo>
                    <a:lnTo>
                      <a:pt x="228" y="207"/>
                    </a:lnTo>
                    <a:lnTo>
                      <a:pt x="234" y="211"/>
                    </a:lnTo>
                    <a:lnTo>
                      <a:pt x="238" y="214"/>
                    </a:lnTo>
                    <a:lnTo>
                      <a:pt x="239" y="215"/>
                    </a:lnTo>
                    <a:lnTo>
                      <a:pt x="253" y="196"/>
                    </a:lnTo>
                    <a:lnTo>
                      <a:pt x="251" y="195"/>
                    </a:lnTo>
                    <a:lnTo>
                      <a:pt x="245" y="190"/>
                    </a:lnTo>
                    <a:lnTo>
                      <a:pt x="237" y="186"/>
                    </a:lnTo>
                    <a:lnTo>
                      <a:pt x="227" y="181"/>
                    </a:lnTo>
                    <a:lnTo>
                      <a:pt x="214" y="177"/>
                    </a:lnTo>
                    <a:lnTo>
                      <a:pt x="200" y="175"/>
                    </a:lnTo>
                    <a:lnTo>
                      <a:pt x="185" y="175"/>
                    </a:lnTo>
                    <a:lnTo>
                      <a:pt x="171" y="179"/>
                    </a:lnTo>
                    <a:lnTo>
                      <a:pt x="163" y="182"/>
                    </a:lnTo>
                    <a:lnTo>
                      <a:pt x="155" y="188"/>
                    </a:lnTo>
                    <a:lnTo>
                      <a:pt x="148" y="194"/>
                    </a:lnTo>
                    <a:lnTo>
                      <a:pt x="143" y="202"/>
                    </a:lnTo>
                    <a:lnTo>
                      <a:pt x="138" y="211"/>
                    </a:lnTo>
                    <a:lnTo>
                      <a:pt x="133" y="221"/>
                    </a:lnTo>
                    <a:lnTo>
                      <a:pt x="130" y="233"/>
                    </a:lnTo>
                    <a:lnTo>
                      <a:pt x="126" y="245"/>
                    </a:lnTo>
                    <a:lnTo>
                      <a:pt x="121" y="265"/>
                    </a:lnTo>
                    <a:lnTo>
                      <a:pt x="114" y="281"/>
                    </a:lnTo>
                    <a:lnTo>
                      <a:pt x="104" y="293"/>
                    </a:lnTo>
                    <a:lnTo>
                      <a:pt x="93" y="301"/>
                    </a:lnTo>
                    <a:lnTo>
                      <a:pt x="87" y="303"/>
                    </a:lnTo>
                    <a:lnTo>
                      <a:pt x="80" y="304"/>
                    </a:lnTo>
                    <a:lnTo>
                      <a:pt x="74" y="304"/>
                    </a:lnTo>
                    <a:lnTo>
                      <a:pt x="70" y="304"/>
                    </a:lnTo>
                    <a:lnTo>
                      <a:pt x="64" y="303"/>
                    </a:lnTo>
                    <a:lnTo>
                      <a:pt x="59" y="302"/>
                    </a:lnTo>
                    <a:lnTo>
                      <a:pt x="56" y="301"/>
                    </a:lnTo>
                    <a:lnTo>
                      <a:pt x="53" y="299"/>
                    </a:lnTo>
                    <a:lnTo>
                      <a:pt x="46" y="295"/>
                    </a:lnTo>
                    <a:lnTo>
                      <a:pt x="39" y="288"/>
                    </a:lnTo>
                    <a:lnTo>
                      <a:pt x="34" y="280"/>
                    </a:lnTo>
                    <a:lnTo>
                      <a:pt x="30" y="270"/>
                    </a:lnTo>
                    <a:lnTo>
                      <a:pt x="24" y="240"/>
                    </a:lnTo>
                    <a:lnTo>
                      <a:pt x="25" y="204"/>
                    </a:lnTo>
                    <a:lnTo>
                      <a:pt x="33" y="167"/>
                    </a:lnTo>
                    <a:lnTo>
                      <a:pt x="48" y="129"/>
                    </a:lnTo>
                    <a:lnTo>
                      <a:pt x="59" y="105"/>
                    </a:lnTo>
                    <a:lnTo>
                      <a:pt x="66" y="84"/>
                    </a:lnTo>
                    <a:lnTo>
                      <a:pt x="72" y="66"/>
                    </a:lnTo>
                    <a:lnTo>
                      <a:pt x="74" y="50"/>
                    </a:lnTo>
                    <a:lnTo>
                      <a:pt x="74" y="36"/>
                    </a:lnTo>
                    <a:lnTo>
                      <a:pt x="74" y="24"/>
                    </a:lnTo>
                    <a:lnTo>
                      <a:pt x="73" y="14"/>
                    </a:lnTo>
                    <a:lnTo>
                      <a:pt x="71" y="6"/>
                    </a:lnTo>
                    <a:lnTo>
                      <a:pt x="70" y="0"/>
                    </a:lnTo>
                    <a:lnTo>
                      <a:pt x="47"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20"/>
              <p:cNvSpPr>
                <a:spLocks/>
              </p:cNvSpPr>
              <p:nvPr/>
            </p:nvSpPr>
            <p:spPr bwMode="auto">
              <a:xfrm>
                <a:off x="3975100" y="5091113"/>
                <a:ext cx="88900" cy="112713"/>
              </a:xfrm>
              <a:custGeom>
                <a:avLst/>
                <a:gdLst>
                  <a:gd name="T0" fmla="*/ 96 w 112"/>
                  <a:gd name="T1" fmla="*/ 0 h 142"/>
                  <a:gd name="T2" fmla="*/ 0 w 112"/>
                  <a:gd name="T3" fmla="*/ 0 h 142"/>
                  <a:gd name="T4" fmla="*/ 0 w 112"/>
                  <a:gd name="T5" fmla="*/ 142 h 142"/>
                  <a:gd name="T6" fmla="*/ 112 w 112"/>
                  <a:gd name="T7" fmla="*/ 142 h 142"/>
                  <a:gd name="T8" fmla="*/ 112 w 112"/>
                  <a:gd name="T9" fmla="*/ 0 h 142"/>
                  <a:gd name="T10" fmla="*/ 96 w 112"/>
                  <a:gd name="T11" fmla="*/ 0 h 142"/>
                </a:gdLst>
                <a:ahLst/>
                <a:cxnLst>
                  <a:cxn ang="0">
                    <a:pos x="T0" y="T1"/>
                  </a:cxn>
                  <a:cxn ang="0">
                    <a:pos x="T2" y="T3"/>
                  </a:cxn>
                  <a:cxn ang="0">
                    <a:pos x="T4" y="T5"/>
                  </a:cxn>
                  <a:cxn ang="0">
                    <a:pos x="T6" y="T7"/>
                  </a:cxn>
                  <a:cxn ang="0">
                    <a:pos x="T8" y="T9"/>
                  </a:cxn>
                  <a:cxn ang="0">
                    <a:pos x="T10" y="T11"/>
                  </a:cxn>
                </a:cxnLst>
                <a:rect l="0" t="0" r="r" b="b"/>
                <a:pathLst>
                  <a:path w="112" h="142">
                    <a:moveTo>
                      <a:pt x="96" y="0"/>
                    </a:moveTo>
                    <a:lnTo>
                      <a:pt x="0" y="0"/>
                    </a:lnTo>
                    <a:lnTo>
                      <a:pt x="0" y="142"/>
                    </a:lnTo>
                    <a:lnTo>
                      <a:pt x="112" y="142"/>
                    </a:lnTo>
                    <a:lnTo>
                      <a:pt x="112" y="0"/>
                    </a:lnTo>
                    <a:lnTo>
                      <a:pt x="9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21"/>
              <p:cNvSpPr>
                <a:spLocks/>
              </p:cNvSpPr>
              <p:nvPr/>
            </p:nvSpPr>
            <p:spPr bwMode="auto">
              <a:xfrm>
                <a:off x="4002088" y="5116513"/>
                <a:ext cx="36513" cy="61913"/>
              </a:xfrm>
              <a:custGeom>
                <a:avLst/>
                <a:gdLst>
                  <a:gd name="T0" fmla="*/ 47 w 47"/>
                  <a:gd name="T1" fmla="*/ 0 h 77"/>
                  <a:gd name="T2" fmla="*/ 47 w 47"/>
                  <a:gd name="T3" fmla="*/ 17 h 77"/>
                  <a:gd name="T4" fmla="*/ 47 w 47"/>
                  <a:gd name="T5" fmla="*/ 38 h 77"/>
                  <a:gd name="T6" fmla="*/ 47 w 47"/>
                  <a:gd name="T7" fmla="*/ 59 h 77"/>
                  <a:gd name="T8" fmla="*/ 47 w 47"/>
                  <a:gd name="T9" fmla="*/ 77 h 77"/>
                  <a:gd name="T10" fmla="*/ 42 w 47"/>
                  <a:gd name="T11" fmla="*/ 77 h 77"/>
                  <a:gd name="T12" fmla="*/ 36 w 47"/>
                  <a:gd name="T13" fmla="*/ 77 h 77"/>
                  <a:gd name="T14" fmla="*/ 30 w 47"/>
                  <a:gd name="T15" fmla="*/ 77 h 77"/>
                  <a:gd name="T16" fmla="*/ 24 w 47"/>
                  <a:gd name="T17" fmla="*/ 77 h 77"/>
                  <a:gd name="T18" fmla="*/ 17 w 47"/>
                  <a:gd name="T19" fmla="*/ 77 h 77"/>
                  <a:gd name="T20" fmla="*/ 12 w 47"/>
                  <a:gd name="T21" fmla="*/ 77 h 77"/>
                  <a:gd name="T22" fmla="*/ 6 w 47"/>
                  <a:gd name="T23" fmla="*/ 77 h 77"/>
                  <a:gd name="T24" fmla="*/ 0 w 47"/>
                  <a:gd name="T25" fmla="*/ 77 h 77"/>
                  <a:gd name="T26" fmla="*/ 0 w 47"/>
                  <a:gd name="T27" fmla="*/ 59 h 77"/>
                  <a:gd name="T28" fmla="*/ 0 w 47"/>
                  <a:gd name="T29" fmla="*/ 38 h 77"/>
                  <a:gd name="T30" fmla="*/ 0 w 47"/>
                  <a:gd name="T31" fmla="*/ 17 h 77"/>
                  <a:gd name="T32" fmla="*/ 0 w 47"/>
                  <a:gd name="T33" fmla="*/ 0 h 77"/>
                  <a:gd name="T34" fmla="*/ 6 w 47"/>
                  <a:gd name="T35" fmla="*/ 0 h 77"/>
                  <a:gd name="T36" fmla="*/ 12 w 47"/>
                  <a:gd name="T37" fmla="*/ 0 h 77"/>
                  <a:gd name="T38" fmla="*/ 17 w 47"/>
                  <a:gd name="T39" fmla="*/ 0 h 77"/>
                  <a:gd name="T40" fmla="*/ 24 w 47"/>
                  <a:gd name="T41" fmla="*/ 0 h 77"/>
                  <a:gd name="T42" fmla="*/ 30 w 47"/>
                  <a:gd name="T43" fmla="*/ 0 h 77"/>
                  <a:gd name="T44" fmla="*/ 36 w 47"/>
                  <a:gd name="T45" fmla="*/ 0 h 77"/>
                  <a:gd name="T46" fmla="*/ 42 w 47"/>
                  <a:gd name="T47" fmla="*/ 0 h 77"/>
                  <a:gd name="T48" fmla="*/ 47 w 47"/>
                  <a:gd name="T49"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7" h="77">
                    <a:moveTo>
                      <a:pt x="47" y="0"/>
                    </a:moveTo>
                    <a:lnTo>
                      <a:pt x="47" y="17"/>
                    </a:lnTo>
                    <a:lnTo>
                      <a:pt x="47" y="38"/>
                    </a:lnTo>
                    <a:lnTo>
                      <a:pt x="47" y="59"/>
                    </a:lnTo>
                    <a:lnTo>
                      <a:pt x="47" y="77"/>
                    </a:lnTo>
                    <a:lnTo>
                      <a:pt x="42" y="77"/>
                    </a:lnTo>
                    <a:lnTo>
                      <a:pt x="36" y="77"/>
                    </a:lnTo>
                    <a:lnTo>
                      <a:pt x="30" y="77"/>
                    </a:lnTo>
                    <a:lnTo>
                      <a:pt x="24" y="77"/>
                    </a:lnTo>
                    <a:lnTo>
                      <a:pt x="17" y="77"/>
                    </a:lnTo>
                    <a:lnTo>
                      <a:pt x="12" y="77"/>
                    </a:lnTo>
                    <a:lnTo>
                      <a:pt x="6" y="77"/>
                    </a:lnTo>
                    <a:lnTo>
                      <a:pt x="0" y="77"/>
                    </a:lnTo>
                    <a:lnTo>
                      <a:pt x="0" y="59"/>
                    </a:lnTo>
                    <a:lnTo>
                      <a:pt x="0" y="38"/>
                    </a:lnTo>
                    <a:lnTo>
                      <a:pt x="0" y="17"/>
                    </a:lnTo>
                    <a:lnTo>
                      <a:pt x="0" y="0"/>
                    </a:lnTo>
                    <a:lnTo>
                      <a:pt x="6" y="0"/>
                    </a:lnTo>
                    <a:lnTo>
                      <a:pt x="12" y="0"/>
                    </a:lnTo>
                    <a:lnTo>
                      <a:pt x="17" y="0"/>
                    </a:lnTo>
                    <a:lnTo>
                      <a:pt x="24" y="0"/>
                    </a:lnTo>
                    <a:lnTo>
                      <a:pt x="30" y="0"/>
                    </a:lnTo>
                    <a:lnTo>
                      <a:pt x="36" y="0"/>
                    </a:lnTo>
                    <a:lnTo>
                      <a:pt x="42" y="0"/>
                    </a:lnTo>
                    <a:lnTo>
                      <a:pt x="47" y="0"/>
                    </a:lnTo>
                    <a:close/>
                  </a:path>
                </a:pathLst>
              </a:custGeom>
              <a:solidFill>
                <a:srgbClr val="FF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9" name="Freeform 22"/>
              <p:cNvSpPr>
                <a:spLocks/>
              </p:cNvSpPr>
              <p:nvPr/>
            </p:nvSpPr>
            <p:spPr bwMode="auto">
              <a:xfrm>
                <a:off x="3971925" y="4995863"/>
                <a:ext cx="80963" cy="107950"/>
              </a:xfrm>
              <a:custGeom>
                <a:avLst/>
                <a:gdLst>
                  <a:gd name="T0" fmla="*/ 0 w 103"/>
                  <a:gd name="T1" fmla="*/ 2 h 136"/>
                  <a:gd name="T2" fmla="*/ 8 w 103"/>
                  <a:gd name="T3" fmla="*/ 34 h 136"/>
                  <a:gd name="T4" fmla="*/ 9 w 103"/>
                  <a:gd name="T5" fmla="*/ 34 h 136"/>
                  <a:gd name="T6" fmla="*/ 13 w 103"/>
                  <a:gd name="T7" fmla="*/ 33 h 136"/>
                  <a:gd name="T8" fmla="*/ 16 w 103"/>
                  <a:gd name="T9" fmla="*/ 33 h 136"/>
                  <a:gd name="T10" fmla="*/ 22 w 103"/>
                  <a:gd name="T11" fmla="*/ 33 h 136"/>
                  <a:gd name="T12" fmla="*/ 28 w 103"/>
                  <a:gd name="T13" fmla="*/ 33 h 136"/>
                  <a:gd name="T14" fmla="*/ 34 w 103"/>
                  <a:gd name="T15" fmla="*/ 35 h 136"/>
                  <a:gd name="T16" fmla="*/ 40 w 103"/>
                  <a:gd name="T17" fmla="*/ 38 h 136"/>
                  <a:gd name="T18" fmla="*/ 46 w 103"/>
                  <a:gd name="T19" fmla="*/ 43 h 136"/>
                  <a:gd name="T20" fmla="*/ 58 w 103"/>
                  <a:gd name="T21" fmla="*/ 57 h 136"/>
                  <a:gd name="T22" fmla="*/ 66 w 103"/>
                  <a:gd name="T23" fmla="*/ 78 h 136"/>
                  <a:gd name="T24" fmla="*/ 69 w 103"/>
                  <a:gd name="T25" fmla="*/ 103 h 136"/>
                  <a:gd name="T26" fmla="*/ 69 w 103"/>
                  <a:gd name="T27" fmla="*/ 134 h 136"/>
                  <a:gd name="T28" fmla="*/ 102 w 103"/>
                  <a:gd name="T29" fmla="*/ 136 h 136"/>
                  <a:gd name="T30" fmla="*/ 103 w 103"/>
                  <a:gd name="T31" fmla="*/ 116 h 136"/>
                  <a:gd name="T32" fmla="*/ 102 w 103"/>
                  <a:gd name="T33" fmla="*/ 97 h 136"/>
                  <a:gd name="T34" fmla="*/ 99 w 103"/>
                  <a:gd name="T35" fmla="*/ 80 h 136"/>
                  <a:gd name="T36" fmla="*/ 96 w 103"/>
                  <a:gd name="T37" fmla="*/ 65 h 136"/>
                  <a:gd name="T38" fmla="*/ 90 w 103"/>
                  <a:gd name="T39" fmla="*/ 50 h 136"/>
                  <a:gd name="T40" fmla="*/ 84 w 103"/>
                  <a:gd name="T41" fmla="*/ 38 h 136"/>
                  <a:gd name="T42" fmla="*/ 76 w 103"/>
                  <a:gd name="T43" fmla="*/ 27 h 136"/>
                  <a:gd name="T44" fmla="*/ 67 w 103"/>
                  <a:gd name="T45" fmla="*/ 18 h 136"/>
                  <a:gd name="T46" fmla="*/ 55 w 103"/>
                  <a:gd name="T47" fmla="*/ 10 h 136"/>
                  <a:gd name="T48" fmla="*/ 45 w 103"/>
                  <a:gd name="T49" fmla="*/ 5 h 136"/>
                  <a:gd name="T50" fmla="*/ 34 w 103"/>
                  <a:gd name="T51" fmla="*/ 2 h 136"/>
                  <a:gd name="T52" fmla="*/ 23 w 103"/>
                  <a:gd name="T53" fmla="*/ 0 h 136"/>
                  <a:gd name="T54" fmla="*/ 15 w 103"/>
                  <a:gd name="T55" fmla="*/ 0 h 136"/>
                  <a:gd name="T56" fmla="*/ 7 w 103"/>
                  <a:gd name="T57" fmla="*/ 0 h 136"/>
                  <a:gd name="T58" fmla="*/ 2 w 103"/>
                  <a:gd name="T59" fmla="*/ 2 h 136"/>
                  <a:gd name="T60" fmla="*/ 0 w 103"/>
                  <a:gd name="T61" fmla="*/ 2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3" h="136">
                    <a:moveTo>
                      <a:pt x="0" y="2"/>
                    </a:moveTo>
                    <a:lnTo>
                      <a:pt x="8" y="34"/>
                    </a:lnTo>
                    <a:lnTo>
                      <a:pt x="9" y="34"/>
                    </a:lnTo>
                    <a:lnTo>
                      <a:pt x="13" y="33"/>
                    </a:lnTo>
                    <a:lnTo>
                      <a:pt x="16" y="33"/>
                    </a:lnTo>
                    <a:lnTo>
                      <a:pt x="22" y="33"/>
                    </a:lnTo>
                    <a:lnTo>
                      <a:pt x="28" y="33"/>
                    </a:lnTo>
                    <a:lnTo>
                      <a:pt x="34" y="35"/>
                    </a:lnTo>
                    <a:lnTo>
                      <a:pt x="40" y="38"/>
                    </a:lnTo>
                    <a:lnTo>
                      <a:pt x="46" y="43"/>
                    </a:lnTo>
                    <a:lnTo>
                      <a:pt x="58" y="57"/>
                    </a:lnTo>
                    <a:lnTo>
                      <a:pt x="66" y="78"/>
                    </a:lnTo>
                    <a:lnTo>
                      <a:pt x="69" y="103"/>
                    </a:lnTo>
                    <a:lnTo>
                      <a:pt x="69" y="134"/>
                    </a:lnTo>
                    <a:lnTo>
                      <a:pt x="102" y="136"/>
                    </a:lnTo>
                    <a:lnTo>
                      <a:pt x="103" y="116"/>
                    </a:lnTo>
                    <a:lnTo>
                      <a:pt x="102" y="97"/>
                    </a:lnTo>
                    <a:lnTo>
                      <a:pt x="99" y="80"/>
                    </a:lnTo>
                    <a:lnTo>
                      <a:pt x="96" y="65"/>
                    </a:lnTo>
                    <a:lnTo>
                      <a:pt x="90" y="50"/>
                    </a:lnTo>
                    <a:lnTo>
                      <a:pt x="84" y="38"/>
                    </a:lnTo>
                    <a:lnTo>
                      <a:pt x="76" y="27"/>
                    </a:lnTo>
                    <a:lnTo>
                      <a:pt x="67" y="18"/>
                    </a:lnTo>
                    <a:lnTo>
                      <a:pt x="55" y="10"/>
                    </a:lnTo>
                    <a:lnTo>
                      <a:pt x="45" y="5"/>
                    </a:lnTo>
                    <a:lnTo>
                      <a:pt x="34" y="2"/>
                    </a:lnTo>
                    <a:lnTo>
                      <a:pt x="23" y="0"/>
                    </a:lnTo>
                    <a:lnTo>
                      <a:pt x="15" y="0"/>
                    </a:lnTo>
                    <a:lnTo>
                      <a:pt x="7" y="0"/>
                    </a:lnTo>
                    <a:lnTo>
                      <a:pt x="2" y="2"/>
                    </a:lnTo>
                    <a:lnTo>
                      <a:pt x="0"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37" name="Grupo 136"/>
            <p:cNvGrpSpPr/>
            <p:nvPr/>
          </p:nvGrpSpPr>
          <p:grpSpPr>
            <a:xfrm flipH="1">
              <a:off x="1708204" y="1963185"/>
              <a:ext cx="476755" cy="845176"/>
              <a:chOff x="4499992" y="5387405"/>
              <a:chExt cx="201613" cy="457200"/>
            </a:xfrm>
          </p:grpSpPr>
          <p:sp>
            <p:nvSpPr>
              <p:cNvPr id="141" name="Freeform 19"/>
              <p:cNvSpPr>
                <a:spLocks/>
              </p:cNvSpPr>
              <p:nvPr/>
            </p:nvSpPr>
            <p:spPr bwMode="auto">
              <a:xfrm>
                <a:off x="4499992" y="5584255"/>
                <a:ext cx="201613" cy="260350"/>
              </a:xfrm>
              <a:custGeom>
                <a:avLst/>
                <a:gdLst>
                  <a:gd name="T0" fmla="*/ 48 w 253"/>
                  <a:gd name="T1" fmla="*/ 11 h 328"/>
                  <a:gd name="T2" fmla="*/ 50 w 253"/>
                  <a:gd name="T3" fmla="*/ 49 h 328"/>
                  <a:gd name="T4" fmla="*/ 27 w 253"/>
                  <a:gd name="T5" fmla="*/ 119 h 328"/>
                  <a:gd name="T6" fmla="*/ 10 w 253"/>
                  <a:gd name="T7" fmla="*/ 161 h 328"/>
                  <a:gd name="T8" fmla="*/ 1 w 253"/>
                  <a:gd name="T9" fmla="*/ 203 h 328"/>
                  <a:gd name="T10" fmla="*/ 0 w 253"/>
                  <a:gd name="T11" fmla="*/ 242 h 328"/>
                  <a:gd name="T12" fmla="*/ 6 w 253"/>
                  <a:gd name="T13" fmla="*/ 278 h 328"/>
                  <a:gd name="T14" fmla="*/ 12 w 253"/>
                  <a:gd name="T15" fmla="*/ 293 h 328"/>
                  <a:gd name="T16" fmla="*/ 21 w 253"/>
                  <a:gd name="T17" fmla="*/ 304 h 328"/>
                  <a:gd name="T18" fmla="*/ 31 w 253"/>
                  <a:gd name="T19" fmla="*/ 314 h 328"/>
                  <a:gd name="T20" fmla="*/ 42 w 253"/>
                  <a:gd name="T21" fmla="*/ 321 h 328"/>
                  <a:gd name="T22" fmla="*/ 58 w 253"/>
                  <a:gd name="T23" fmla="*/ 327 h 328"/>
                  <a:gd name="T24" fmla="*/ 74 w 253"/>
                  <a:gd name="T25" fmla="*/ 328 h 328"/>
                  <a:gd name="T26" fmla="*/ 89 w 253"/>
                  <a:gd name="T27" fmla="*/ 327 h 328"/>
                  <a:gd name="T28" fmla="*/ 103 w 253"/>
                  <a:gd name="T29" fmla="*/ 323 h 328"/>
                  <a:gd name="T30" fmla="*/ 119 w 253"/>
                  <a:gd name="T31" fmla="*/ 311 h 328"/>
                  <a:gd name="T32" fmla="*/ 132 w 253"/>
                  <a:gd name="T33" fmla="*/ 296 h 328"/>
                  <a:gd name="T34" fmla="*/ 143 w 253"/>
                  <a:gd name="T35" fmla="*/ 275 h 328"/>
                  <a:gd name="T36" fmla="*/ 149 w 253"/>
                  <a:gd name="T37" fmla="*/ 250 h 328"/>
                  <a:gd name="T38" fmla="*/ 162 w 253"/>
                  <a:gd name="T39" fmla="*/ 217 h 328"/>
                  <a:gd name="T40" fmla="*/ 181 w 253"/>
                  <a:gd name="T41" fmla="*/ 200 h 328"/>
                  <a:gd name="T42" fmla="*/ 200 w 253"/>
                  <a:gd name="T43" fmla="*/ 199 h 328"/>
                  <a:gd name="T44" fmla="*/ 220 w 253"/>
                  <a:gd name="T45" fmla="*/ 204 h 328"/>
                  <a:gd name="T46" fmla="*/ 234 w 253"/>
                  <a:gd name="T47" fmla="*/ 211 h 328"/>
                  <a:gd name="T48" fmla="*/ 239 w 253"/>
                  <a:gd name="T49" fmla="*/ 215 h 328"/>
                  <a:gd name="T50" fmla="*/ 251 w 253"/>
                  <a:gd name="T51" fmla="*/ 195 h 328"/>
                  <a:gd name="T52" fmla="*/ 237 w 253"/>
                  <a:gd name="T53" fmla="*/ 186 h 328"/>
                  <a:gd name="T54" fmla="*/ 214 w 253"/>
                  <a:gd name="T55" fmla="*/ 177 h 328"/>
                  <a:gd name="T56" fmla="*/ 185 w 253"/>
                  <a:gd name="T57" fmla="*/ 175 h 328"/>
                  <a:gd name="T58" fmla="*/ 163 w 253"/>
                  <a:gd name="T59" fmla="*/ 182 h 328"/>
                  <a:gd name="T60" fmla="*/ 148 w 253"/>
                  <a:gd name="T61" fmla="*/ 194 h 328"/>
                  <a:gd name="T62" fmla="*/ 138 w 253"/>
                  <a:gd name="T63" fmla="*/ 211 h 328"/>
                  <a:gd name="T64" fmla="*/ 130 w 253"/>
                  <a:gd name="T65" fmla="*/ 233 h 328"/>
                  <a:gd name="T66" fmla="*/ 121 w 253"/>
                  <a:gd name="T67" fmla="*/ 265 h 328"/>
                  <a:gd name="T68" fmla="*/ 104 w 253"/>
                  <a:gd name="T69" fmla="*/ 293 h 328"/>
                  <a:gd name="T70" fmla="*/ 87 w 253"/>
                  <a:gd name="T71" fmla="*/ 303 h 328"/>
                  <a:gd name="T72" fmla="*/ 74 w 253"/>
                  <a:gd name="T73" fmla="*/ 304 h 328"/>
                  <a:gd name="T74" fmla="*/ 64 w 253"/>
                  <a:gd name="T75" fmla="*/ 303 h 328"/>
                  <a:gd name="T76" fmla="*/ 56 w 253"/>
                  <a:gd name="T77" fmla="*/ 301 h 328"/>
                  <a:gd name="T78" fmla="*/ 46 w 253"/>
                  <a:gd name="T79" fmla="*/ 295 h 328"/>
                  <a:gd name="T80" fmla="*/ 34 w 253"/>
                  <a:gd name="T81" fmla="*/ 280 h 328"/>
                  <a:gd name="T82" fmla="*/ 24 w 253"/>
                  <a:gd name="T83" fmla="*/ 240 h 328"/>
                  <a:gd name="T84" fmla="*/ 33 w 253"/>
                  <a:gd name="T85" fmla="*/ 167 h 328"/>
                  <a:gd name="T86" fmla="*/ 59 w 253"/>
                  <a:gd name="T87" fmla="*/ 105 h 328"/>
                  <a:gd name="T88" fmla="*/ 72 w 253"/>
                  <a:gd name="T89" fmla="*/ 66 h 328"/>
                  <a:gd name="T90" fmla="*/ 74 w 253"/>
                  <a:gd name="T91" fmla="*/ 36 h 328"/>
                  <a:gd name="T92" fmla="*/ 73 w 253"/>
                  <a:gd name="T93" fmla="*/ 14 h 328"/>
                  <a:gd name="T94" fmla="*/ 70 w 253"/>
                  <a:gd name="T95" fmla="*/ 0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53" h="328">
                    <a:moveTo>
                      <a:pt x="47" y="5"/>
                    </a:moveTo>
                    <a:lnTo>
                      <a:pt x="48" y="11"/>
                    </a:lnTo>
                    <a:lnTo>
                      <a:pt x="50" y="27"/>
                    </a:lnTo>
                    <a:lnTo>
                      <a:pt x="50" y="49"/>
                    </a:lnTo>
                    <a:lnTo>
                      <a:pt x="43" y="78"/>
                    </a:lnTo>
                    <a:lnTo>
                      <a:pt x="27" y="119"/>
                    </a:lnTo>
                    <a:lnTo>
                      <a:pt x="18" y="139"/>
                    </a:lnTo>
                    <a:lnTo>
                      <a:pt x="10" y="161"/>
                    </a:lnTo>
                    <a:lnTo>
                      <a:pt x="4" y="182"/>
                    </a:lnTo>
                    <a:lnTo>
                      <a:pt x="1" y="203"/>
                    </a:lnTo>
                    <a:lnTo>
                      <a:pt x="0" y="223"/>
                    </a:lnTo>
                    <a:lnTo>
                      <a:pt x="0" y="242"/>
                    </a:lnTo>
                    <a:lnTo>
                      <a:pt x="2" y="260"/>
                    </a:lnTo>
                    <a:lnTo>
                      <a:pt x="6" y="278"/>
                    </a:lnTo>
                    <a:lnTo>
                      <a:pt x="9" y="286"/>
                    </a:lnTo>
                    <a:lnTo>
                      <a:pt x="12" y="293"/>
                    </a:lnTo>
                    <a:lnTo>
                      <a:pt x="17" y="298"/>
                    </a:lnTo>
                    <a:lnTo>
                      <a:pt x="21" y="304"/>
                    </a:lnTo>
                    <a:lnTo>
                      <a:pt x="26" y="310"/>
                    </a:lnTo>
                    <a:lnTo>
                      <a:pt x="31" y="314"/>
                    </a:lnTo>
                    <a:lnTo>
                      <a:pt x="36" y="318"/>
                    </a:lnTo>
                    <a:lnTo>
                      <a:pt x="42" y="321"/>
                    </a:lnTo>
                    <a:lnTo>
                      <a:pt x="50" y="325"/>
                    </a:lnTo>
                    <a:lnTo>
                      <a:pt x="58" y="327"/>
                    </a:lnTo>
                    <a:lnTo>
                      <a:pt x="66" y="328"/>
                    </a:lnTo>
                    <a:lnTo>
                      <a:pt x="74" y="328"/>
                    </a:lnTo>
                    <a:lnTo>
                      <a:pt x="81" y="328"/>
                    </a:lnTo>
                    <a:lnTo>
                      <a:pt x="89" y="327"/>
                    </a:lnTo>
                    <a:lnTo>
                      <a:pt x="96" y="325"/>
                    </a:lnTo>
                    <a:lnTo>
                      <a:pt x="103" y="323"/>
                    </a:lnTo>
                    <a:lnTo>
                      <a:pt x="111" y="318"/>
                    </a:lnTo>
                    <a:lnTo>
                      <a:pt x="119" y="311"/>
                    </a:lnTo>
                    <a:lnTo>
                      <a:pt x="126" y="304"/>
                    </a:lnTo>
                    <a:lnTo>
                      <a:pt x="132" y="296"/>
                    </a:lnTo>
                    <a:lnTo>
                      <a:pt x="138" y="286"/>
                    </a:lnTo>
                    <a:lnTo>
                      <a:pt x="143" y="275"/>
                    </a:lnTo>
                    <a:lnTo>
                      <a:pt x="146" y="263"/>
                    </a:lnTo>
                    <a:lnTo>
                      <a:pt x="149" y="250"/>
                    </a:lnTo>
                    <a:lnTo>
                      <a:pt x="155" y="232"/>
                    </a:lnTo>
                    <a:lnTo>
                      <a:pt x="162" y="217"/>
                    </a:lnTo>
                    <a:lnTo>
                      <a:pt x="170" y="206"/>
                    </a:lnTo>
                    <a:lnTo>
                      <a:pt x="181" y="200"/>
                    </a:lnTo>
                    <a:lnTo>
                      <a:pt x="191" y="198"/>
                    </a:lnTo>
                    <a:lnTo>
                      <a:pt x="200" y="199"/>
                    </a:lnTo>
                    <a:lnTo>
                      <a:pt x="211" y="200"/>
                    </a:lnTo>
                    <a:lnTo>
                      <a:pt x="220" y="204"/>
                    </a:lnTo>
                    <a:lnTo>
                      <a:pt x="228" y="207"/>
                    </a:lnTo>
                    <a:lnTo>
                      <a:pt x="234" y="211"/>
                    </a:lnTo>
                    <a:lnTo>
                      <a:pt x="238" y="214"/>
                    </a:lnTo>
                    <a:lnTo>
                      <a:pt x="239" y="215"/>
                    </a:lnTo>
                    <a:lnTo>
                      <a:pt x="253" y="196"/>
                    </a:lnTo>
                    <a:lnTo>
                      <a:pt x="251" y="195"/>
                    </a:lnTo>
                    <a:lnTo>
                      <a:pt x="245" y="190"/>
                    </a:lnTo>
                    <a:lnTo>
                      <a:pt x="237" y="186"/>
                    </a:lnTo>
                    <a:lnTo>
                      <a:pt x="227" y="181"/>
                    </a:lnTo>
                    <a:lnTo>
                      <a:pt x="214" y="177"/>
                    </a:lnTo>
                    <a:lnTo>
                      <a:pt x="200" y="175"/>
                    </a:lnTo>
                    <a:lnTo>
                      <a:pt x="185" y="175"/>
                    </a:lnTo>
                    <a:lnTo>
                      <a:pt x="171" y="179"/>
                    </a:lnTo>
                    <a:lnTo>
                      <a:pt x="163" y="182"/>
                    </a:lnTo>
                    <a:lnTo>
                      <a:pt x="155" y="188"/>
                    </a:lnTo>
                    <a:lnTo>
                      <a:pt x="148" y="194"/>
                    </a:lnTo>
                    <a:lnTo>
                      <a:pt x="143" y="202"/>
                    </a:lnTo>
                    <a:lnTo>
                      <a:pt x="138" y="211"/>
                    </a:lnTo>
                    <a:lnTo>
                      <a:pt x="133" y="221"/>
                    </a:lnTo>
                    <a:lnTo>
                      <a:pt x="130" y="233"/>
                    </a:lnTo>
                    <a:lnTo>
                      <a:pt x="126" y="245"/>
                    </a:lnTo>
                    <a:lnTo>
                      <a:pt x="121" y="265"/>
                    </a:lnTo>
                    <a:lnTo>
                      <a:pt x="114" y="281"/>
                    </a:lnTo>
                    <a:lnTo>
                      <a:pt x="104" y="293"/>
                    </a:lnTo>
                    <a:lnTo>
                      <a:pt x="93" y="301"/>
                    </a:lnTo>
                    <a:lnTo>
                      <a:pt x="87" y="303"/>
                    </a:lnTo>
                    <a:lnTo>
                      <a:pt x="80" y="304"/>
                    </a:lnTo>
                    <a:lnTo>
                      <a:pt x="74" y="304"/>
                    </a:lnTo>
                    <a:lnTo>
                      <a:pt x="70" y="304"/>
                    </a:lnTo>
                    <a:lnTo>
                      <a:pt x="64" y="303"/>
                    </a:lnTo>
                    <a:lnTo>
                      <a:pt x="59" y="302"/>
                    </a:lnTo>
                    <a:lnTo>
                      <a:pt x="56" y="301"/>
                    </a:lnTo>
                    <a:lnTo>
                      <a:pt x="53" y="299"/>
                    </a:lnTo>
                    <a:lnTo>
                      <a:pt x="46" y="295"/>
                    </a:lnTo>
                    <a:lnTo>
                      <a:pt x="39" y="288"/>
                    </a:lnTo>
                    <a:lnTo>
                      <a:pt x="34" y="280"/>
                    </a:lnTo>
                    <a:lnTo>
                      <a:pt x="30" y="270"/>
                    </a:lnTo>
                    <a:lnTo>
                      <a:pt x="24" y="240"/>
                    </a:lnTo>
                    <a:lnTo>
                      <a:pt x="25" y="204"/>
                    </a:lnTo>
                    <a:lnTo>
                      <a:pt x="33" y="167"/>
                    </a:lnTo>
                    <a:lnTo>
                      <a:pt x="48" y="129"/>
                    </a:lnTo>
                    <a:lnTo>
                      <a:pt x="59" y="105"/>
                    </a:lnTo>
                    <a:lnTo>
                      <a:pt x="66" y="84"/>
                    </a:lnTo>
                    <a:lnTo>
                      <a:pt x="72" y="66"/>
                    </a:lnTo>
                    <a:lnTo>
                      <a:pt x="74" y="50"/>
                    </a:lnTo>
                    <a:lnTo>
                      <a:pt x="74" y="36"/>
                    </a:lnTo>
                    <a:lnTo>
                      <a:pt x="74" y="24"/>
                    </a:lnTo>
                    <a:lnTo>
                      <a:pt x="73" y="14"/>
                    </a:lnTo>
                    <a:lnTo>
                      <a:pt x="71" y="6"/>
                    </a:lnTo>
                    <a:lnTo>
                      <a:pt x="70" y="0"/>
                    </a:lnTo>
                    <a:lnTo>
                      <a:pt x="47"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 name="Freeform 20"/>
              <p:cNvSpPr>
                <a:spLocks/>
              </p:cNvSpPr>
              <p:nvPr/>
            </p:nvSpPr>
            <p:spPr bwMode="auto">
              <a:xfrm>
                <a:off x="4507929" y="5482655"/>
                <a:ext cx="88900" cy="112713"/>
              </a:xfrm>
              <a:custGeom>
                <a:avLst/>
                <a:gdLst>
                  <a:gd name="T0" fmla="*/ 96 w 112"/>
                  <a:gd name="T1" fmla="*/ 0 h 142"/>
                  <a:gd name="T2" fmla="*/ 0 w 112"/>
                  <a:gd name="T3" fmla="*/ 0 h 142"/>
                  <a:gd name="T4" fmla="*/ 0 w 112"/>
                  <a:gd name="T5" fmla="*/ 142 h 142"/>
                  <a:gd name="T6" fmla="*/ 112 w 112"/>
                  <a:gd name="T7" fmla="*/ 142 h 142"/>
                  <a:gd name="T8" fmla="*/ 112 w 112"/>
                  <a:gd name="T9" fmla="*/ 0 h 142"/>
                  <a:gd name="T10" fmla="*/ 96 w 112"/>
                  <a:gd name="T11" fmla="*/ 0 h 142"/>
                </a:gdLst>
                <a:ahLst/>
                <a:cxnLst>
                  <a:cxn ang="0">
                    <a:pos x="T0" y="T1"/>
                  </a:cxn>
                  <a:cxn ang="0">
                    <a:pos x="T2" y="T3"/>
                  </a:cxn>
                  <a:cxn ang="0">
                    <a:pos x="T4" y="T5"/>
                  </a:cxn>
                  <a:cxn ang="0">
                    <a:pos x="T6" y="T7"/>
                  </a:cxn>
                  <a:cxn ang="0">
                    <a:pos x="T8" y="T9"/>
                  </a:cxn>
                  <a:cxn ang="0">
                    <a:pos x="T10" y="T11"/>
                  </a:cxn>
                </a:cxnLst>
                <a:rect l="0" t="0" r="r" b="b"/>
                <a:pathLst>
                  <a:path w="112" h="142">
                    <a:moveTo>
                      <a:pt x="96" y="0"/>
                    </a:moveTo>
                    <a:lnTo>
                      <a:pt x="0" y="0"/>
                    </a:lnTo>
                    <a:lnTo>
                      <a:pt x="0" y="142"/>
                    </a:lnTo>
                    <a:lnTo>
                      <a:pt x="112" y="142"/>
                    </a:lnTo>
                    <a:lnTo>
                      <a:pt x="112" y="0"/>
                    </a:lnTo>
                    <a:lnTo>
                      <a:pt x="9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Freeform 21"/>
              <p:cNvSpPr>
                <a:spLocks/>
              </p:cNvSpPr>
              <p:nvPr/>
            </p:nvSpPr>
            <p:spPr bwMode="auto">
              <a:xfrm>
                <a:off x="4534917" y="5508055"/>
                <a:ext cx="36513" cy="61913"/>
              </a:xfrm>
              <a:custGeom>
                <a:avLst/>
                <a:gdLst>
                  <a:gd name="T0" fmla="*/ 47 w 47"/>
                  <a:gd name="T1" fmla="*/ 0 h 77"/>
                  <a:gd name="T2" fmla="*/ 47 w 47"/>
                  <a:gd name="T3" fmla="*/ 17 h 77"/>
                  <a:gd name="T4" fmla="*/ 47 w 47"/>
                  <a:gd name="T5" fmla="*/ 38 h 77"/>
                  <a:gd name="T6" fmla="*/ 47 w 47"/>
                  <a:gd name="T7" fmla="*/ 59 h 77"/>
                  <a:gd name="T8" fmla="*/ 47 w 47"/>
                  <a:gd name="T9" fmla="*/ 77 h 77"/>
                  <a:gd name="T10" fmla="*/ 42 w 47"/>
                  <a:gd name="T11" fmla="*/ 77 h 77"/>
                  <a:gd name="T12" fmla="*/ 36 w 47"/>
                  <a:gd name="T13" fmla="*/ 77 h 77"/>
                  <a:gd name="T14" fmla="*/ 30 w 47"/>
                  <a:gd name="T15" fmla="*/ 77 h 77"/>
                  <a:gd name="T16" fmla="*/ 24 w 47"/>
                  <a:gd name="T17" fmla="*/ 77 h 77"/>
                  <a:gd name="T18" fmla="*/ 17 w 47"/>
                  <a:gd name="T19" fmla="*/ 77 h 77"/>
                  <a:gd name="T20" fmla="*/ 12 w 47"/>
                  <a:gd name="T21" fmla="*/ 77 h 77"/>
                  <a:gd name="T22" fmla="*/ 6 w 47"/>
                  <a:gd name="T23" fmla="*/ 77 h 77"/>
                  <a:gd name="T24" fmla="*/ 0 w 47"/>
                  <a:gd name="T25" fmla="*/ 77 h 77"/>
                  <a:gd name="T26" fmla="*/ 0 w 47"/>
                  <a:gd name="T27" fmla="*/ 59 h 77"/>
                  <a:gd name="T28" fmla="*/ 0 w 47"/>
                  <a:gd name="T29" fmla="*/ 38 h 77"/>
                  <a:gd name="T30" fmla="*/ 0 w 47"/>
                  <a:gd name="T31" fmla="*/ 17 h 77"/>
                  <a:gd name="T32" fmla="*/ 0 w 47"/>
                  <a:gd name="T33" fmla="*/ 0 h 77"/>
                  <a:gd name="T34" fmla="*/ 6 w 47"/>
                  <a:gd name="T35" fmla="*/ 0 h 77"/>
                  <a:gd name="T36" fmla="*/ 12 w 47"/>
                  <a:gd name="T37" fmla="*/ 0 h 77"/>
                  <a:gd name="T38" fmla="*/ 17 w 47"/>
                  <a:gd name="T39" fmla="*/ 0 h 77"/>
                  <a:gd name="T40" fmla="*/ 24 w 47"/>
                  <a:gd name="T41" fmla="*/ 0 h 77"/>
                  <a:gd name="T42" fmla="*/ 30 w 47"/>
                  <a:gd name="T43" fmla="*/ 0 h 77"/>
                  <a:gd name="T44" fmla="*/ 36 w 47"/>
                  <a:gd name="T45" fmla="*/ 0 h 77"/>
                  <a:gd name="T46" fmla="*/ 42 w 47"/>
                  <a:gd name="T47" fmla="*/ 0 h 77"/>
                  <a:gd name="T48" fmla="*/ 47 w 47"/>
                  <a:gd name="T49"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7" h="77">
                    <a:moveTo>
                      <a:pt x="47" y="0"/>
                    </a:moveTo>
                    <a:lnTo>
                      <a:pt x="47" y="17"/>
                    </a:lnTo>
                    <a:lnTo>
                      <a:pt x="47" y="38"/>
                    </a:lnTo>
                    <a:lnTo>
                      <a:pt x="47" y="59"/>
                    </a:lnTo>
                    <a:lnTo>
                      <a:pt x="47" y="77"/>
                    </a:lnTo>
                    <a:lnTo>
                      <a:pt x="42" y="77"/>
                    </a:lnTo>
                    <a:lnTo>
                      <a:pt x="36" y="77"/>
                    </a:lnTo>
                    <a:lnTo>
                      <a:pt x="30" y="77"/>
                    </a:lnTo>
                    <a:lnTo>
                      <a:pt x="24" y="77"/>
                    </a:lnTo>
                    <a:lnTo>
                      <a:pt x="17" y="77"/>
                    </a:lnTo>
                    <a:lnTo>
                      <a:pt x="12" y="77"/>
                    </a:lnTo>
                    <a:lnTo>
                      <a:pt x="6" y="77"/>
                    </a:lnTo>
                    <a:lnTo>
                      <a:pt x="0" y="77"/>
                    </a:lnTo>
                    <a:lnTo>
                      <a:pt x="0" y="59"/>
                    </a:lnTo>
                    <a:lnTo>
                      <a:pt x="0" y="38"/>
                    </a:lnTo>
                    <a:lnTo>
                      <a:pt x="0" y="17"/>
                    </a:lnTo>
                    <a:lnTo>
                      <a:pt x="0" y="0"/>
                    </a:lnTo>
                    <a:lnTo>
                      <a:pt x="6" y="0"/>
                    </a:lnTo>
                    <a:lnTo>
                      <a:pt x="12" y="0"/>
                    </a:lnTo>
                    <a:lnTo>
                      <a:pt x="17" y="0"/>
                    </a:lnTo>
                    <a:lnTo>
                      <a:pt x="24" y="0"/>
                    </a:lnTo>
                    <a:lnTo>
                      <a:pt x="30" y="0"/>
                    </a:lnTo>
                    <a:lnTo>
                      <a:pt x="36" y="0"/>
                    </a:lnTo>
                    <a:lnTo>
                      <a:pt x="42" y="0"/>
                    </a:lnTo>
                    <a:lnTo>
                      <a:pt x="47" y="0"/>
                    </a:lnTo>
                    <a:close/>
                  </a:path>
                </a:pathLst>
              </a:custGeom>
              <a:solidFill>
                <a:srgbClr val="002060"/>
              </a:solidFill>
              <a:ln>
                <a:noFill/>
              </a:ln>
            </p:spPr>
            <p:txBody>
              <a:bodyPr vert="horz" wrap="square" lIns="91440" tIns="45720" rIns="91440" bIns="45720" numCol="1" anchor="t" anchorCtr="0" compatLnSpc="1">
                <a:prstTxWarp prst="textNoShape">
                  <a:avLst/>
                </a:prstTxWarp>
              </a:bodyPr>
              <a:lstStyle/>
              <a:p>
                <a:endParaRPr lang="en-US"/>
              </a:p>
            </p:txBody>
          </p:sp>
          <p:sp>
            <p:nvSpPr>
              <p:cNvPr id="144" name="Freeform 22"/>
              <p:cNvSpPr>
                <a:spLocks/>
              </p:cNvSpPr>
              <p:nvPr/>
            </p:nvSpPr>
            <p:spPr bwMode="auto">
              <a:xfrm>
                <a:off x="4504754" y="5387405"/>
                <a:ext cx="80963" cy="107950"/>
              </a:xfrm>
              <a:custGeom>
                <a:avLst/>
                <a:gdLst>
                  <a:gd name="T0" fmla="*/ 0 w 103"/>
                  <a:gd name="T1" fmla="*/ 2 h 136"/>
                  <a:gd name="T2" fmla="*/ 8 w 103"/>
                  <a:gd name="T3" fmla="*/ 34 h 136"/>
                  <a:gd name="T4" fmla="*/ 9 w 103"/>
                  <a:gd name="T5" fmla="*/ 34 h 136"/>
                  <a:gd name="T6" fmla="*/ 13 w 103"/>
                  <a:gd name="T7" fmla="*/ 33 h 136"/>
                  <a:gd name="T8" fmla="*/ 16 w 103"/>
                  <a:gd name="T9" fmla="*/ 33 h 136"/>
                  <a:gd name="T10" fmla="*/ 22 w 103"/>
                  <a:gd name="T11" fmla="*/ 33 h 136"/>
                  <a:gd name="T12" fmla="*/ 28 w 103"/>
                  <a:gd name="T13" fmla="*/ 33 h 136"/>
                  <a:gd name="T14" fmla="*/ 34 w 103"/>
                  <a:gd name="T15" fmla="*/ 35 h 136"/>
                  <a:gd name="T16" fmla="*/ 40 w 103"/>
                  <a:gd name="T17" fmla="*/ 38 h 136"/>
                  <a:gd name="T18" fmla="*/ 46 w 103"/>
                  <a:gd name="T19" fmla="*/ 43 h 136"/>
                  <a:gd name="T20" fmla="*/ 58 w 103"/>
                  <a:gd name="T21" fmla="*/ 57 h 136"/>
                  <a:gd name="T22" fmla="*/ 66 w 103"/>
                  <a:gd name="T23" fmla="*/ 78 h 136"/>
                  <a:gd name="T24" fmla="*/ 69 w 103"/>
                  <a:gd name="T25" fmla="*/ 103 h 136"/>
                  <a:gd name="T26" fmla="*/ 69 w 103"/>
                  <a:gd name="T27" fmla="*/ 134 h 136"/>
                  <a:gd name="T28" fmla="*/ 102 w 103"/>
                  <a:gd name="T29" fmla="*/ 136 h 136"/>
                  <a:gd name="T30" fmla="*/ 103 w 103"/>
                  <a:gd name="T31" fmla="*/ 116 h 136"/>
                  <a:gd name="T32" fmla="*/ 102 w 103"/>
                  <a:gd name="T33" fmla="*/ 97 h 136"/>
                  <a:gd name="T34" fmla="*/ 99 w 103"/>
                  <a:gd name="T35" fmla="*/ 80 h 136"/>
                  <a:gd name="T36" fmla="*/ 96 w 103"/>
                  <a:gd name="T37" fmla="*/ 65 h 136"/>
                  <a:gd name="T38" fmla="*/ 90 w 103"/>
                  <a:gd name="T39" fmla="*/ 50 h 136"/>
                  <a:gd name="T40" fmla="*/ 84 w 103"/>
                  <a:gd name="T41" fmla="*/ 38 h 136"/>
                  <a:gd name="T42" fmla="*/ 76 w 103"/>
                  <a:gd name="T43" fmla="*/ 27 h 136"/>
                  <a:gd name="T44" fmla="*/ 67 w 103"/>
                  <a:gd name="T45" fmla="*/ 18 h 136"/>
                  <a:gd name="T46" fmla="*/ 55 w 103"/>
                  <a:gd name="T47" fmla="*/ 10 h 136"/>
                  <a:gd name="T48" fmla="*/ 45 w 103"/>
                  <a:gd name="T49" fmla="*/ 5 h 136"/>
                  <a:gd name="T50" fmla="*/ 34 w 103"/>
                  <a:gd name="T51" fmla="*/ 2 h 136"/>
                  <a:gd name="T52" fmla="*/ 23 w 103"/>
                  <a:gd name="T53" fmla="*/ 0 h 136"/>
                  <a:gd name="T54" fmla="*/ 15 w 103"/>
                  <a:gd name="T55" fmla="*/ 0 h 136"/>
                  <a:gd name="T56" fmla="*/ 7 w 103"/>
                  <a:gd name="T57" fmla="*/ 0 h 136"/>
                  <a:gd name="T58" fmla="*/ 2 w 103"/>
                  <a:gd name="T59" fmla="*/ 2 h 136"/>
                  <a:gd name="T60" fmla="*/ 0 w 103"/>
                  <a:gd name="T61" fmla="*/ 2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3" h="136">
                    <a:moveTo>
                      <a:pt x="0" y="2"/>
                    </a:moveTo>
                    <a:lnTo>
                      <a:pt x="8" y="34"/>
                    </a:lnTo>
                    <a:lnTo>
                      <a:pt x="9" y="34"/>
                    </a:lnTo>
                    <a:lnTo>
                      <a:pt x="13" y="33"/>
                    </a:lnTo>
                    <a:lnTo>
                      <a:pt x="16" y="33"/>
                    </a:lnTo>
                    <a:lnTo>
                      <a:pt x="22" y="33"/>
                    </a:lnTo>
                    <a:lnTo>
                      <a:pt x="28" y="33"/>
                    </a:lnTo>
                    <a:lnTo>
                      <a:pt x="34" y="35"/>
                    </a:lnTo>
                    <a:lnTo>
                      <a:pt x="40" y="38"/>
                    </a:lnTo>
                    <a:lnTo>
                      <a:pt x="46" y="43"/>
                    </a:lnTo>
                    <a:lnTo>
                      <a:pt x="58" y="57"/>
                    </a:lnTo>
                    <a:lnTo>
                      <a:pt x="66" y="78"/>
                    </a:lnTo>
                    <a:lnTo>
                      <a:pt x="69" y="103"/>
                    </a:lnTo>
                    <a:lnTo>
                      <a:pt x="69" y="134"/>
                    </a:lnTo>
                    <a:lnTo>
                      <a:pt x="102" y="136"/>
                    </a:lnTo>
                    <a:lnTo>
                      <a:pt x="103" y="116"/>
                    </a:lnTo>
                    <a:lnTo>
                      <a:pt x="102" y="97"/>
                    </a:lnTo>
                    <a:lnTo>
                      <a:pt x="99" y="80"/>
                    </a:lnTo>
                    <a:lnTo>
                      <a:pt x="96" y="65"/>
                    </a:lnTo>
                    <a:lnTo>
                      <a:pt x="90" y="50"/>
                    </a:lnTo>
                    <a:lnTo>
                      <a:pt x="84" y="38"/>
                    </a:lnTo>
                    <a:lnTo>
                      <a:pt x="76" y="27"/>
                    </a:lnTo>
                    <a:lnTo>
                      <a:pt x="67" y="18"/>
                    </a:lnTo>
                    <a:lnTo>
                      <a:pt x="55" y="10"/>
                    </a:lnTo>
                    <a:lnTo>
                      <a:pt x="45" y="5"/>
                    </a:lnTo>
                    <a:lnTo>
                      <a:pt x="34" y="2"/>
                    </a:lnTo>
                    <a:lnTo>
                      <a:pt x="23" y="0"/>
                    </a:lnTo>
                    <a:lnTo>
                      <a:pt x="15" y="0"/>
                    </a:lnTo>
                    <a:lnTo>
                      <a:pt x="7" y="0"/>
                    </a:lnTo>
                    <a:lnTo>
                      <a:pt x="2" y="2"/>
                    </a:lnTo>
                    <a:lnTo>
                      <a:pt x="0"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38" name="Retângulo 137"/>
            <p:cNvSpPr/>
            <p:nvPr/>
          </p:nvSpPr>
          <p:spPr>
            <a:xfrm>
              <a:off x="549158" y="4285026"/>
              <a:ext cx="1157835" cy="144163"/>
            </a:xfrm>
            <a:prstGeom prst="rect">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Retângulo 138"/>
            <p:cNvSpPr/>
            <p:nvPr/>
          </p:nvSpPr>
          <p:spPr>
            <a:xfrm>
              <a:off x="549158" y="1772657"/>
              <a:ext cx="1157835" cy="144163"/>
            </a:xfrm>
            <a:prstGeom prst="rect">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Retângulo 139"/>
            <p:cNvSpPr/>
            <p:nvPr/>
          </p:nvSpPr>
          <p:spPr>
            <a:xfrm>
              <a:off x="648467" y="2610194"/>
              <a:ext cx="881438" cy="1004545"/>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ysClr val="windowText" lastClr="000000"/>
                  </a:solidFill>
                </a:rPr>
                <a:t>side </a:t>
              </a:r>
              <a:r>
                <a:rPr lang="en-US" sz="900" b="1" dirty="0" smtClean="0">
                  <a:solidFill>
                    <a:sysClr val="windowText" lastClr="000000"/>
                  </a:solidFill>
                </a:rPr>
                <a:t>1|</a:t>
              </a:r>
              <a:r>
                <a:rPr lang="en-US" sz="900" b="1" dirty="0" smtClean="0">
                  <a:solidFill>
                    <a:sysClr val="windowText" lastClr="000000"/>
                  </a:solidFill>
                </a:rPr>
                <a:t>side </a:t>
              </a:r>
              <a:r>
                <a:rPr lang="en-US" sz="900" b="1" dirty="0" smtClean="0">
                  <a:solidFill>
                    <a:sysClr val="windowText" lastClr="000000"/>
                  </a:solidFill>
                </a:rPr>
                <a:t>2</a:t>
              </a:r>
            </a:p>
            <a:p>
              <a:pPr algn="ctr"/>
              <a:endParaRPr lang="en-US" sz="900" b="1" dirty="0" smtClean="0">
                <a:solidFill>
                  <a:sysClr val="windowText" lastClr="000000"/>
                </a:solidFill>
              </a:endParaRPr>
            </a:p>
            <a:p>
              <a:pPr algn="ctr"/>
              <a:r>
                <a:rPr lang="en-US" sz="900" b="1" dirty="0" smtClean="0">
                  <a:solidFill>
                    <a:sysClr val="windowText" lastClr="000000"/>
                  </a:solidFill>
                </a:rPr>
                <a:t>side </a:t>
              </a:r>
              <a:r>
                <a:rPr lang="en-US" sz="900" b="1" dirty="0" smtClean="0">
                  <a:solidFill>
                    <a:sysClr val="windowText" lastClr="000000"/>
                  </a:solidFill>
                </a:rPr>
                <a:t>3|</a:t>
              </a:r>
              <a:r>
                <a:rPr lang="en-US" sz="900" b="1" dirty="0" smtClean="0">
                  <a:solidFill>
                    <a:sysClr val="windowText" lastClr="000000"/>
                  </a:solidFill>
                </a:rPr>
                <a:t>side </a:t>
              </a:r>
              <a:r>
                <a:rPr lang="en-US" sz="900" b="1" dirty="0">
                  <a:solidFill>
                    <a:sysClr val="windowText" lastClr="000000"/>
                  </a:solidFill>
                </a:rPr>
                <a:t>4</a:t>
              </a:r>
              <a:endParaRPr lang="en-US" sz="900" b="1" dirty="0">
                <a:solidFill>
                  <a:sysClr val="windowText" lastClr="000000"/>
                </a:solidFill>
              </a:endParaRPr>
            </a:p>
          </p:txBody>
        </p:sp>
      </p:grpSp>
      <p:grpSp>
        <p:nvGrpSpPr>
          <p:cNvPr id="158" name="Grupo 157"/>
          <p:cNvGrpSpPr/>
          <p:nvPr/>
        </p:nvGrpSpPr>
        <p:grpSpPr>
          <a:xfrm>
            <a:off x="5868144" y="3721161"/>
            <a:ext cx="2112556" cy="2659305"/>
            <a:chOff x="2556678" y="1780738"/>
            <a:chExt cx="2112556" cy="2659305"/>
          </a:xfrm>
        </p:grpSpPr>
        <p:sp>
          <p:nvSpPr>
            <p:cNvPr id="159" name="Retângulo 158"/>
            <p:cNvSpPr/>
            <p:nvPr/>
          </p:nvSpPr>
          <p:spPr>
            <a:xfrm>
              <a:off x="3033433" y="1835896"/>
              <a:ext cx="1157835" cy="2604147"/>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0" name="Grupo 159"/>
            <p:cNvGrpSpPr/>
            <p:nvPr/>
          </p:nvGrpSpPr>
          <p:grpSpPr>
            <a:xfrm>
              <a:off x="2579461" y="3154604"/>
              <a:ext cx="457987" cy="845175"/>
              <a:chOff x="3967163" y="4995863"/>
              <a:chExt cx="201613" cy="457200"/>
            </a:xfrm>
          </p:grpSpPr>
          <p:sp>
            <p:nvSpPr>
              <p:cNvPr id="182" name="Freeform 19"/>
              <p:cNvSpPr>
                <a:spLocks/>
              </p:cNvSpPr>
              <p:nvPr/>
            </p:nvSpPr>
            <p:spPr bwMode="auto">
              <a:xfrm>
                <a:off x="3967163" y="5192713"/>
                <a:ext cx="201613" cy="260350"/>
              </a:xfrm>
              <a:custGeom>
                <a:avLst/>
                <a:gdLst>
                  <a:gd name="T0" fmla="*/ 48 w 253"/>
                  <a:gd name="T1" fmla="*/ 11 h 328"/>
                  <a:gd name="T2" fmla="*/ 50 w 253"/>
                  <a:gd name="T3" fmla="*/ 49 h 328"/>
                  <a:gd name="T4" fmla="*/ 27 w 253"/>
                  <a:gd name="T5" fmla="*/ 119 h 328"/>
                  <a:gd name="T6" fmla="*/ 10 w 253"/>
                  <a:gd name="T7" fmla="*/ 161 h 328"/>
                  <a:gd name="T8" fmla="*/ 1 w 253"/>
                  <a:gd name="T9" fmla="*/ 203 h 328"/>
                  <a:gd name="T10" fmla="*/ 0 w 253"/>
                  <a:gd name="T11" fmla="*/ 242 h 328"/>
                  <a:gd name="T12" fmla="*/ 6 w 253"/>
                  <a:gd name="T13" fmla="*/ 278 h 328"/>
                  <a:gd name="T14" fmla="*/ 12 w 253"/>
                  <a:gd name="T15" fmla="*/ 293 h 328"/>
                  <a:gd name="T16" fmla="*/ 21 w 253"/>
                  <a:gd name="T17" fmla="*/ 304 h 328"/>
                  <a:gd name="T18" fmla="*/ 31 w 253"/>
                  <a:gd name="T19" fmla="*/ 314 h 328"/>
                  <a:gd name="T20" fmla="*/ 42 w 253"/>
                  <a:gd name="T21" fmla="*/ 321 h 328"/>
                  <a:gd name="T22" fmla="*/ 58 w 253"/>
                  <a:gd name="T23" fmla="*/ 327 h 328"/>
                  <a:gd name="T24" fmla="*/ 74 w 253"/>
                  <a:gd name="T25" fmla="*/ 328 h 328"/>
                  <a:gd name="T26" fmla="*/ 89 w 253"/>
                  <a:gd name="T27" fmla="*/ 327 h 328"/>
                  <a:gd name="T28" fmla="*/ 103 w 253"/>
                  <a:gd name="T29" fmla="*/ 323 h 328"/>
                  <a:gd name="T30" fmla="*/ 119 w 253"/>
                  <a:gd name="T31" fmla="*/ 311 h 328"/>
                  <a:gd name="T32" fmla="*/ 132 w 253"/>
                  <a:gd name="T33" fmla="*/ 296 h 328"/>
                  <a:gd name="T34" fmla="*/ 143 w 253"/>
                  <a:gd name="T35" fmla="*/ 275 h 328"/>
                  <a:gd name="T36" fmla="*/ 149 w 253"/>
                  <a:gd name="T37" fmla="*/ 250 h 328"/>
                  <a:gd name="T38" fmla="*/ 162 w 253"/>
                  <a:gd name="T39" fmla="*/ 217 h 328"/>
                  <a:gd name="T40" fmla="*/ 181 w 253"/>
                  <a:gd name="T41" fmla="*/ 200 h 328"/>
                  <a:gd name="T42" fmla="*/ 200 w 253"/>
                  <a:gd name="T43" fmla="*/ 199 h 328"/>
                  <a:gd name="T44" fmla="*/ 220 w 253"/>
                  <a:gd name="T45" fmla="*/ 204 h 328"/>
                  <a:gd name="T46" fmla="*/ 234 w 253"/>
                  <a:gd name="T47" fmla="*/ 211 h 328"/>
                  <a:gd name="T48" fmla="*/ 239 w 253"/>
                  <a:gd name="T49" fmla="*/ 215 h 328"/>
                  <a:gd name="T50" fmla="*/ 251 w 253"/>
                  <a:gd name="T51" fmla="*/ 195 h 328"/>
                  <a:gd name="T52" fmla="*/ 237 w 253"/>
                  <a:gd name="T53" fmla="*/ 186 h 328"/>
                  <a:gd name="T54" fmla="*/ 214 w 253"/>
                  <a:gd name="T55" fmla="*/ 177 h 328"/>
                  <a:gd name="T56" fmla="*/ 185 w 253"/>
                  <a:gd name="T57" fmla="*/ 175 h 328"/>
                  <a:gd name="T58" fmla="*/ 163 w 253"/>
                  <a:gd name="T59" fmla="*/ 182 h 328"/>
                  <a:gd name="T60" fmla="*/ 148 w 253"/>
                  <a:gd name="T61" fmla="*/ 194 h 328"/>
                  <a:gd name="T62" fmla="*/ 138 w 253"/>
                  <a:gd name="T63" fmla="*/ 211 h 328"/>
                  <a:gd name="T64" fmla="*/ 130 w 253"/>
                  <a:gd name="T65" fmla="*/ 233 h 328"/>
                  <a:gd name="T66" fmla="*/ 121 w 253"/>
                  <a:gd name="T67" fmla="*/ 265 h 328"/>
                  <a:gd name="T68" fmla="*/ 104 w 253"/>
                  <a:gd name="T69" fmla="*/ 293 h 328"/>
                  <a:gd name="T70" fmla="*/ 87 w 253"/>
                  <a:gd name="T71" fmla="*/ 303 h 328"/>
                  <a:gd name="T72" fmla="*/ 74 w 253"/>
                  <a:gd name="T73" fmla="*/ 304 h 328"/>
                  <a:gd name="T74" fmla="*/ 64 w 253"/>
                  <a:gd name="T75" fmla="*/ 303 h 328"/>
                  <a:gd name="T76" fmla="*/ 56 w 253"/>
                  <a:gd name="T77" fmla="*/ 301 h 328"/>
                  <a:gd name="T78" fmla="*/ 46 w 253"/>
                  <a:gd name="T79" fmla="*/ 295 h 328"/>
                  <a:gd name="T80" fmla="*/ 34 w 253"/>
                  <a:gd name="T81" fmla="*/ 280 h 328"/>
                  <a:gd name="T82" fmla="*/ 24 w 253"/>
                  <a:gd name="T83" fmla="*/ 240 h 328"/>
                  <a:gd name="T84" fmla="*/ 33 w 253"/>
                  <a:gd name="T85" fmla="*/ 167 h 328"/>
                  <a:gd name="T86" fmla="*/ 59 w 253"/>
                  <a:gd name="T87" fmla="*/ 105 h 328"/>
                  <a:gd name="T88" fmla="*/ 72 w 253"/>
                  <a:gd name="T89" fmla="*/ 66 h 328"/>
                  <a:gd name="T90" fmla="*/ 74 w 253"/>
                  <a:gd name="T91" fmla="*/ 36 h 328"/>
                  <a:gd name="T92" fmla="*/ 73 w 253"/>
                  <a:gd name="T93" fmla="*/ 14 h 328"/>
                  <a:gd name="T94" fmla="*/ 70 w 253"/>
                  <a:gd name="T95" fmla="*/ 0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53" h="328">
                    <a:moveTo>
                      <a:pt x="47" y="5"/>
                    </a:moveTo>
                    <a:lnTo>
                      <a:pt x="48" y="11"/>
                    </a:lnTo>
                    <a:lnTo>
                      <a:pt x="50" y="27"/>
                    </a:lnTo>
                    <a:lnTo>
                      <a:pt x="50" y="49"/>
                    </a:lnTo>
                    <a:lnTo>
                      <a:pt x="43" y="78"/>
                    </a:lnTo>
                    <a:lnTo>
                      <a:pt x="27" y="119"/>
                    </a:lnTo>
                    <a:lnTo>
                      <a:pt x="18" y="139"/>
                    </a:lnTo>
                    <a:lnTo>
                      <a:pt x="10" y="161"/>
                    </a:lnTo>
                    <a:lnTo>
                      <a:pt x="4" y="182"/>
                    </a:lnTo>
                    <a:lnTo>
                      <a:pt x="1" y="203"/>
                    </a:lnTo>
                    <a:lnTo>
                      <a:pt x="0" y="223"/>
                    </a:lnTo>
                    <a:lnTo>
                      <a:pt x="0" y="242"/>
                    </a:lnTo>
                    <a:lnTo>
                      <a:pt x="2" y="260"/>
                    </a:lnTo>
                    <a:lnTo>
                      <a:pt x="6" y="278"/>
                    </a:lnTo>
                    <a:lnTo>
                      <a:pt x="9" y="286"/>
                    </a:lnTo>
                    <a:lnTo>
                      <a:pt x="12" y="293"/>
                    </a:lnTo>
                    <a:lnTo>
                      <a:pt x="17" y="298"/>
                    </a:lnTo>
                    <a:lnTo>
                      <a:pt x="21" y="304"/>
                    </a:lnTo>
                    <a:lnTo>
                      <a:pt x="26" y="310"/>
                    </a:lnTo>
                    <a:lnTo>
                      <a:pt x="31" y="314"/>
                    </a:lnTo>
                    <a:lnTo>
                      <a:pt x="36" y="318"/>
                    </a:lnTo>
                    <a:lnTo>
                      <a:pt x="42" y="321"/>
                    </a:lnTo>
                    <a:lnTo>
                      <a:pt x="50" y="325"/>
                    </a:lnTo>
                    <a:lnTo>
                      <a:pt x="58" y="327"/>
                    </a:lnTo>
                    <a:lnTo>
                      <a:pt x="66" y="328"/>
                    </a:lnTo>
                    <a:lnTo>
                      <a:pt x="74" y="328"/>
                    </a:lnTo>
                    <a:lnTo>
                      <a:pt x="81" y="328"/>
                    </a:lnTo>
                    <a:lnTo>
                      <a:pt x="89" y="327"/>
                    </a:lnTo>
                    <a:lnTo>
                      <a:pt x="96" y="325"/>
                    </a:lnTo>
                    <a:lnTo>
                      <a:pt x="103" y="323"/>
                    </a:lnTo>
                    <a:lnTo>
                      <a:pt x="111" y="318"/>
                    </a:lnTo>
                    <a:lnTo>
                      <a:pt x="119" y="311"/>
                    </a:lnTo>
                    <a:lnTo>
                      <a:pt x="126" y="304"/>
                    </a:lnTo>
                    <a:lnTo>
                      <a:pt x="132" y="296"/>
                    </a:lnTo>
                    <a:lnTo>
                      <a:pt x="138" y="286"/>
                    </a:lnTo>
                    <a:lnTo>
                      <a:pt x="143" y="275"/>
                    </a:lnTo>
                    <a:lnTo>
                      <a:pt x="146" y="263"/>
                    </a:lnTo>
                    <a:lnTo>
                      <a:pt x="149" y="250"/>
                    </a:lnTo>
                    <a:lnTo>
                      <a:pt x="155" y="232"/>
                    </a:lnTo>
                    <a:lnTo>
                      <a:pt x="162" y="217"/>
                    </a:lnTo>
                    <a:lnTo>
                      <a:pt x="170" y="206"/>
                    </a:lnTo>
                    <a:lnTo>
                      <a:pt x="181" y="200"/>
                    </a:lnTo>
                    <a:lnTo>
                      <a:pt x="191" y="198"/>
                    </a:lnTo>
                    <a:lnTo>
                      <a:pt x="200" y="199"/>
                    </a:lnTo>
                    <a:lnTo>
                      <a:pt x="211" y="200"/>
                    </a:lnTo>
                    <a:lnTo>
                      <a:pt x="220" y="204"/>
                    </a:lnTo>
                    <a:lnTo>
                      <a:pt x="228" y="207"/>
                    </a:lnTo>
                    <a:lnTo>
                      <a:pt x="234" y="211"/>
                    </a:lnTo>
                    <a:lnTo>
                      <a:pt x="238" y="214"/>
                    </a:lnTo>
                    <a:lnTo>
                      <a:pt x="239" y="215"/>
                    </a:lnTo>
                    <a:lnTo>
                      <a:pt x="253" y="196"/>
                    </a:lnTo>
                    <a:lnTo>
                      <a:pt x="251" y="195"/>
                    </a:lnTo>
                    <a:lnTo>
                      <a:pt x="245" y="190"/>
                    </a:lnTo>
                    <a:lnTo>
                      <a:pt x="237" y="186"/>
                    </a:lnTo>
                    <a:lnTo>
                      <a:pt x="227" y="181"/>
                    </a:lnTo>
                    <a:lnTo>
                      <a:pt x="214" y="177"/>
                    </a:lnTo>
                    <a:lnTo>
                      <a:pt x="200" y="175"/>
                    </a:lnTo>
                    <a:lnTo>
                      <a:pt x="185" y="175"/>
                    </a:lnTo>
                    <a:lnTo>
                      <a:pt x="171" y="179"/>
                    </a:lnTo>
                    <a:lnTo>
                      <a:pt x="163" y="182"/>
                    </a:lnTo>
                    <a:lnTo>
                      <a:pt x="155" y="188"/>
                    </a:lnTo>
                    <a:lnTo>
                      <a:pt x="148" y="194"/>
                    </a:lnTo>
                    <a:lnTo>
                      <a:pt x="143" y="202"/>
                    </a:lnTo>
                    <a:lnTo>
                      <a:pt x="138" y="211"/>
                    </a:lnTo>
                    <a:lnTo>
                      <a:pt x="133" y="221"/>
                    </a:lnTo>
                    <a:lnTo>
                      <a:pt x="130" y="233"/>
                    </a:lnTo>
                    <a:lnTo>
                      <a:pt x="126" y="245"/>
                    </a:lnTo>
                    <a:lnTo>
                      <a:pt x="121" y="265"/>
                    </a:lnTo>
                    <a:lnTo>
                      <a:pt x="114" y="281"/>
                    </a:lnTo>
                    <a:lnTo>
                      <a:pt x="104" y="293"/>
                    </a:lnTo>
                    <a:lnTo>
                      <a:pt x="93" y="301"/>
                    </a:lnTo>
                    <a:lnTo>
                      <a:pt x="87" y="303"/>
                    </a:lnTo>
                    <a:lnTo>
                      <a:pt x="80" y="304"/>
                    </a:lnTo>
                    <a:lnTo>
                      <a:pt x="74" y="304"/>
                    </a:lnTo>
                    <a:lnTo>
                      <a:pt x="70" y="304"/>
                    </a:lnTo>
                    <a:lnTo>
                      <a:pt x="64" y="303"/>
                    </a:lnTo>
                    <a:lnTo>
                      <a:pt x="59" y="302"/>
                    </a:lnTo>
                    <a:lnTo>
                      <a:pt x="56" y="301"/>
                    </a:lnTo>
                    <a:lnTo>
                      <a:pt x="53" y="299"/>
                    </a:lnTo>
                    <a:lnTo>
                      <a:pt x="46" y="295"/>
                    </a:lnTo>
                    <a:lnTo>
                      <a:pt x="39" y="288"/>
                    </a:lnTo>
                    <a:lnTo>
                      <a:pt x="34" y="280"/>
                    </a:lnTo>
                    <a:lnTo>
                      <a:pt x="30" y="270"/>
                    </a:lnTo>
                    <a:lnTo>
                      <a:pt x="24" y="240"/>
                    </a:lnTo>
                    <a:lnTo>
                      <a:pt x="25" y="204"/>
                    </a:lnTo>
                    <a:lnTo>
                      <a:pt x="33" y="167"/>
                    </a:lnTo>
                    <a:lnTo>
                      <a:pt x="48" y="129"/>
                    </a:lnTo>
                    <a:lnTo>
                      <a:pt x="59" y="105"/>
                    </a:lnTo>
                    <a:lnTo>
                      <a:pt x="66" y="84"/>
                    </a:lnTo>
                    <a:lnTo>
                      <a:pt x="72" y="66"/>
                    </a:lnTo>
                    <a:lnTo>
                      <a:pt x="74" y="50"/>
                    </a:lnTo>
                    <a:lnTo>
                      <a:pt x="74" y="36"/>
                    </a:lnTo>
                    <a:lnTo>
                      <a:pt x="74" y="24"/>
                    </a:lnTo>
                    <a:lnTo>
                      <a:pt x="73" y="14"/>
                    </a:lnTo>
                    <a:lnTo>
                      <a:pt x="71" y="6"/>
                    </a:lnTo>
                    <a:lnTo>
                      <a:pt x="70" y="0"/>
                    </a:lnTo>
                    <a:lnTo>
                      <a:pt x="47"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Freeform 20"/>
              <p:cNvSpPr>
                <a:spLocks/>
              </p:cNvSpPr>
              <p:nvPr/>
            </p:nvSpPr>
            <p:spPr bwMode="auto">
              <a:xfrm>
                <a:off x="3975100" y="5091113"/>
                <a:ext cx="88900" cy="112713"/>
              </a:xfrm>
              <a:custGeom>
                <a:avLst/>
                <a:gdLst>
                  <a:gd name="T0" fmla="*/ 96 w 112"/>
                  <a:gd name="T1" fmla="*/ 0 h 142"/>
                  <a:gd name="T2" fmla="*/ 0 w 112"/>
                  <a:gd name="T3" fmla="*/ 0 h 142"/>
                  <a:gd name="T4" fmla="*/ 0 w 112"/>
                  <a:gd name="T5" fmla="*/ 142 h 142"/>
                  <a:gd name="T6" fmla="*/ 112 w 112"/>
                  <a:gd name="T7" fmla="*/ 142 h 142"/>
                  <a:gd name="T8" fmla="*/ 112 w 112"/>
                  <a:gd name="T9" fmla="*/ 0 h 142"/>
                  <a:gd name="T10" fmla="*/ 96 w 112"/>
                  <a:gd name="T11" fmla="*/ 0 h 142"/>
                </a:gdLst>
                <a:ahLst/>
                <a:cxnLst>
                  <a:cxn ang="0">
                    <a:pos x="T0" y="T1"/>
                  </a:cxn>
                  <a:cxn ang="0">
                    <a:pos x="T2" y="T3"/>
                  </a:cxn>
                  <a:cxn ang="0">
                    <a:pos x="T4" y="T5"/>
                  </a:cxn>
                  <a:cxn ang="0">
                    <a:pos x="T6" y="T7"/>
                  </a:cxn>
                  <a:cxn ang="0">
                    <a:pos x="T8" y="T9"/>
                  </a:cxn>
                  <a:cxn ang="0">
                    <a:pos x="T10" y="T11"/>
                  </a:cxn>
                </a:cxnLst>
                <a:rect l="0" t="0" r="r" b="b"/>
                <a:pathLst>
                  <a:path w="112" h="142">
                    <a:moveTo>
                      <a:pt x="96" y="0"/>
                    </a:moveTo>
                    <a:lnTo>
                      <a:pt x="0" y="0"/>
                    </a:lnTo>
                    <a:lnTo>
                      <a:pt x="0" y="142"/>
                    </a:lnTo>
                    <a:lnTo>
                      <a:pt x="112" y="142"/>
                    </a:lnTo>
                    <a:lnTo>
                      <a:pt x="112" y="0"/>
                    </a:lnTo>
                    <a:lnTo>
                      <a:pt x="9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Freeform 21"/>
              <p:cNvSpPr>
                <a:spLocks/>
              </p:cNvSpPr>
              <p:nvPr/>
            </p:nvSpPr>
            <p:spPr bwMode="auto">
              <a:xfrm>
                <a:off x="4002088" y="5116513"/>
                <a:ext cx="36513" cy="61913"/>
              </a:xfrm>
              <a:custGeom>
                <a:avLst/>
                <a:gdLst>
                  <a:gd name="T0" fmla="*/ 47 w 47"/>
                  <a:gd name="T1" fmla="*/ 0 h 77"/>
                  <a:gd name="T2" fmla="*/ 47 w 47"/>
                  <a:gd name="T3" fmla="*/ 17 h 77"/>
                  <a:gd name="T4" fmla="*/ 47 w 47"/>
                  <a:gd name="T5" fmla="*/ 38 h 77"/>
                  <a:gd name="T6" fmla="*/ 47 w 47"/>
                  <a:gd name="T7" fmla="*/ 59 h 77"/>
                  <a:gd name="T8" fmla="*/ 47 w 47"/>
                  <a:gd name="T9" fmla="*/ 77 h 77"/>
                  <a:gd name="T10" fmla="*/ 42 w 47"/>
                  <a:gd name="T11" fmla="*/ 77 h 77"/>
                  <a:gd name="T12" fmla="*/ 36 w 47"/>
                  <a:gd name="T13" fmla="*/ 77 h 77"/>
                  <a:gd name="T14" fmla="*/ 30 w 47"/>
                  <a:gd name="T15" fmla="*/ 77 h 77"/>
                  <a:gd name="T16" fmla="*/ 24 w 47"/>
                  <a:gd name="T17" fmla="*/ 77 h 77"/>
                  <a:gd name="T18" fmla="*/ 17 w 47"/>
                  <a:gd name="T19" fmla="*/ 77 h 77"/>
                  <a:gd name="T20" fmla="*/ 12 w 47"/>
                  <a:gd name="T21" fmla="*/ 77 h 77"/>
                  <a:gd name="T22" fmla="*/ 6 w 47"/>
                  <a:gd name="T23" fmla="*/ 77 h 77"/>
                  <a:gd name="T24" fmla="*/ 0 w 47"/>
                  <a:gd name="T25" fmla="*/ 77 h 77"/>
                  <a:gd name="T26" fmla="*/ 0 w 47"/>
                  <a:gd name="T27" fmla="*/ 59 h 77"/>
                  <a:gd name="T28" fmla="*/ 0 w 47"/>
                  <a:gd name="T29" fmla="*/ 38 h 77"/>
                  <a:gd name="T30" fmla="*/ 0 w 47"/>
                  <a:gd name="T31" fmla="*/ 17 h 77"/>
                  <a:gd name="T32" fmla="*/ 0 w 47"/>
                  <a:gd name="T33" fmla="*/ 0 h 77"/>
                  <a:gd name="T34" fmla="*/ 6 w 47"/>
                  <a:gd name="T35" fmla="*/ 0 h 77"/>
                  <a:gd name="T36" fmla="*/ 12 w 47"/>
                  <a:gd name="T37" fmla="*/ 0 h 77"/>
                  <a:gd name="T38" fmla="*/ 17 w 47"/>
                  <a:gd name="T39" fmla="*/ 0 h 77"/>
                  <a:gd name="T40" fmla="*/ 24 w 47"/>
                  <a:gd name="T41" fmla="*/ 0 h 77"/>
                  <a:gd name="T42" fmla="*/ 30 w 47"/>
                  <a:gd name="T43" fmla="*/ 0 h 77"/>
                  <a:gd name="T44" fmla="*/ 36 w 47"/>
                  <a:gd name="T45" fmla="*/ 0 h 77"/>
                  <a:gd name="T46" fmla="*/ 42 w 47"/>
                  <a:gd name="T47" fmla="*/ 0 h 77"/>
                  <a:gd name="T48" fmla="*/ 47 w 47"/>
                  <a:gd name="T49"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7" h="77">
                    <a:moveTo>
                      <a:pt x="47" y="0"/>
                    </a:moveTo>
                    <a:lnTo>
                      <a:pt x="47" y="17"/>
                    </a:lnTo>
                    <a:lnTo>
                      <a:pt x="47" y="38"/>
                    </a:lnTo>
                    <a:lnTo>
                      <a:pt x="47" y="59"/>
                    </a:lnTo>
                    <a:lnTo>
                      <a:pt x="47" y="77"/>
                    </a:lnTo>
                    <a:lnTo>
                      <a:pt x="42" y="77"/>
                    </a:lnTo>
                    <a:lnTo>
                      <a:pt x="36" y="77"/>
                    </a:lnTo>
                    <a:lnTo>
                      <a:pt x="30" y="77"/>
                    </a:lnTo>
                    <a:lnTo>
                      <a:pt x="24" y="77"/>
                    </a:lnTo>
                    <a:lnTo>
                      <a:pt x="17" y="77"/>
                    </a:lnTo>
                    <a:lnTo>
                      <a:pt x="12" y="77"/>
                    </a:lnTo>
                    <a:lnTo>
                      <a:pt x="6" y="77"/>
                    </a:lnTo>
                    <a:lnTo>
                      <a:pt x="0" y="77"/>
                    </a:lnTo>
                    <a:lnTo>
                      <a:pt x="0" y="59"/>
                    </a:lnTo>
                    <a:lnTo>
                      <a:pt x="0" y="38"/>
                    </a:lnTo>
                    <a:lnTo>
                      <a:pt x="0" y="17"/>
                    </a:lnTo>
                    <a:lnTo>
                      <a:pt x="0" y="0"/>
                    </a:lnTo>
                    <a:lnTo>
                      <a:pt x="6" y="0"/>
                    </a:lnTo>
                    <a:lnTo>
                      <a:pt x="12" y="0"/>
                    </a:lnTo>
                    <a:lnTo>
                      <a:pt x="17" y="0"/>
                    </a:lnTo>
                    <a:lnTo>
                      <a:pt x="24" y="0"/>
                    </a:lnTo>
                    <a:lnTo>
                      <a:pt x="30" y="0"/>
                    </a:lnTo>
                    <a:lnTo>
                      <a:pt x="36" y="0"/>
                    </a:lnTo>
                    <a:lnTo>
                      <a:pt x="42" y="0"/>
                    </a:lnTo>
                    <a:lnTo>
                      <a:pt x="47" y="0"/>
                    </a:lnTo>
                    <a:close/>
                  </a:path>
                </a:pathLst>
              </a:custGeom>
              <a:solidFill>
                <a:srgbClr val="FF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5" name="Freeform 22"/>
              <p:cNvSpPr>
                <a:spLocks/>
              </p:cNvSpPr>
              <p:nvPr/>
            </p:nvSpPr>
            <p:spPr bwMode="auto">
              <a:xfrm>
                <a:off x="3971925" y="4995863"/>
                <a:ext cx="80963" cy="107950"/>
              </a:xfrm>
              <a:custGeom>
                <a:avLst/>
                <a:gdLst>
                  <a:gd name="T0" fmla="*/ 0 w 103"/>
                  <a:gd name="T1" fmla="*/ 2 h 136"/>
                  <a:gd name="T2" fmla="*/ 8 w 103"/>
                  <a:gd name="T3" fmla="*/ 34 h 136"/>
                  <a:gd name="T4" fmla="*/ 9 w 103"/>
                  <a:gd name="T5" fmla="*/ 34 h 136"/>
                  <a:gd name="T6" fmla="*/ 13 w 103"/>
                  <a:gd name="T7" fmla="*/ 33 h 136"/>
                  <a:gd name="T8" fmla="*/ 16 w 103"/>
                  <a:gd name="T9" fmla="*/ 33 h 136"/>
                  <a:gd name="T10" fmla="*/ 22 w 103"/>
                  <a:gd name="T11" fmla="*/ 33 h 136"/>
                  <a:gd name="T12" fmla="*/ 28 w 103"/>
                  <a:gd name="T13" fmla="*/ 33 h 136"/>
                  <a:gd name="T14" fmla="*/ 34 w 103"/>
                  <a:gd name="T15" fmla="*/ 35 h 136"/>
                  <a:gd name="T16" fmla="*/ 40 w 103"/>
                  <a:gd name="T17" fmla="*/ 38 h 136"/>
                  <a:gd name="T18" fmla="*/ 46 w 103"/>
                  <a:gd name="T19" fmla="*/ 43 h 136"/>
                  <a:gd name="T20" fmla="*/ 58 w 103"/>
                  <a:gd name="T21" fmla="*/ 57 h 136"/>
                  <a:gd name="T22" fmla="*/ 66 w 103"/>
                  <a:gd name="T23" fmla="*/ 78 h 136"/>
                  <a:gd name="T24" fmla="*/ 69 w 103"/>
                  <a:gd name="T25" fmla="*/ 103 h 136"/>
                  <a:gd name="T26" fmla="*/ 69 w 103"/>
                  <a:gd name="T27" fmla="*/ 134 h 136"/>
                  <a:gd name="T28" fmla="*/ 102 w 103"/>
                  <a:gd name="T29" fmla="*/ 136 h 136"/>
                  <a:gd name="T30" fmla="*/ 103 w 103"/>
                  <a:gd name="T31" fmla="*/ 116 h 136"/>
                  <a:gd name="T32" fmla="*/ 102 w 103"/>
                  <a:gd name="T33" fmla="*/ 97 h 136"/>
                  <a:gd name="T34" fmla="*/ 99 w 103"/>
                  <a:gd name="T35" fmla="*/ 80 h 136"/>
                  <a:gd name="T36" fmla="*/ 96 w 103"/>
                  <a:gd name="T37" fmla="*/ 65 h 136"/>
                  <a:gd name="T38" fmla="*/ 90 w 103"/>
                  <a:gd name="T39" fmla="*/ 50 h 136"/>
                  <a:gd name="T40" fmla="*/ 84 w 103"/>
                  <a:gd name="T41" fmla="*/ 38 h 136"/>
                  <a:gd name="T42" fmla="*/ 76 w 103"/>
                  <a:gd name="T43" fmla="*/ 27 h 136"/>
                  <a:gd name="T44" fmla="*/ 67 w 103"/>
                  <a:gd name="T45" fmla="*/ 18 h 136"/>
                  <a:gd name="T46" fmla="*/ 55 w 103"/>
                  <a:gd name="T47" fmla="*/ 10 h 136"/>
                  <a:gd name="T48" fmla="*/ 45 w 103"/>
                  <a:gd name="T49" fmla="*/ 5 h 136"/>
                  <a:gd name="T50" fmla="*/ 34 w 103"/>
                  <a:gd name="T51" fmla="*/ 2 h 136"/>
                  <a:gd name="T52" fmla="*/ 23 w 103"/>
                  <a:gd name="T53" fmla="*/ 0 h 136"/>
                  <a:gd name="T54" fmla="*/ 15 w 103"/>
                  <a:gd name="T55" fmla="*/ 0 h 136"/>
                  <a:gd name="T56" fmla="*/ 7 w 103"/>
                  <a:gd name="T57" fmla="*/ 0 h 136"/>
                  <a:gd name="T58" fmla="*/ 2 w 103"/>
                  <a:gd name="T59" fmla="*/ 2 h 136"/>
                  <a:gd name="T60" fmla="*/ 0 w 103"/>
                  <a:gd name="T61" fmla="*/ 2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3" h="136">
                    <a:moveTo>
                      <a:pt x="0" y="2"/>
                    </a:moveTo>
                    <a:lnTo>
                      <a:pt x="8" y="34"/>
                    </a:lnTo>
                    <a:lnTo>
                      <a:pt x="9" y="34"/>
                    </a:lnTo>
                    <a:lnTo>
                      <a:pt x="13" y="33"/>
                    </a:lnTo>
                    <a:lnTo>
                      <a:pt x="16" y="33"/>
                    </a:lnTo>
                    <a:lnTo>
                      <a:pt x="22" y="33"/>
                    </a:lnTo>
                    <a:lnTo>
                      <a:pt x="28" y="33"/>
                    </a:lnTo>
                    <a:lnTo>
                      <a:pt x="34" y="35"/>
                    </a:lnTo>
                    <a:lnTo>
                      <a:pt x="40" y="38"/>
                    </a:lnTo>
                    <a:lnTo>
                      <a:pt x="46" y="43"/>
                    </a:lnTo>
                    <a:lnTo>
                      <a:pt x="58" y="57"/>
                    </a:lnTo>
                    <a:lnTo>
                      <a:pt x="66" y="78"/>
                    </a:lnTo>
                    <a:lnTo>
                      <a:pt x="69" y="103"/>
                    </a:lnTo>
                    <a:lnTo>
                      <a:pt x="69" y="134"/>
                    </a:lnTo>
                    <a:lnTo>
                      <a:pt x="102" y="136"/>
                    </a:lnTo>
                    <a:lnTo>
                      <a:pt x="103" y="116"/>
                    </a:lnTo>
                    <a:lnTo>
                      <a:pt x="102" y="97"/>
                    </a:lnTo>
                    <a:lnTo>
                      <a:pt x="99" y="80"/>
                    </a:lnTo>
                    <a:lnTo>
                      <a:pt x="96" y="65"/>
                    </a:lnTo>
                    <a:lnTo>
                      <a:pt x="90" y="50"/>
                    </a:lnTo>
                    <a:lnTo>
                      <a:pt x="84" y="38"/>
                    </a:lnTo>
                    <a:lnTo>
                      <a:pt x="76" y="27"/>
                    </a:lnTo>
                    <a:lnTo>
                      <a:pt x="67" y="18"/>
                    </a:lnTo>
                    <a:lnTo>
                      <a:pt x="55" y="10"/>
                    </a:lnTo>
                    <a:lnTo>
                      <a:pt x="45" y="5"/>
                    </a:lnTo>
                    <a:lnTo>
                      <a:pt x="34" y="2"/>
                    </a:lnTo>
                    <a:lnTo>
                      <a:pt x="23" y="0"/>
                    </a:lnTo>
                    <a:lnTo>
                      <a:pt x="15" y="0"/>
                    </a:lnTo>
                    <a:lnTo>
                      <a:pt x="7" y="0"/>
                    </a:lnTo>
                    <a:lnTo>
                      <a:pt x="2" y="2"/>
                    </a:lnTo>
                    <a:lnTo>
                      <a:pt x="0"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61" name="Grupo 160"/>
            <p:cNvGrpSpPr/>
            <p:nvPr/>
          </p:nvGrpSpPr>
          <p:grpSpPr>
            <a:xfrm>
              <a:off x="2556678" y="1942397"/>
              <a:ext cx="476755" cy="845176"/>
              <a:chOff x="4499992" y="5387405"/>
              <a:chExt cx="201613" cy="457200"/>
            </a:xfrm>
          </p:grpSpPr>
          <p:sp>
            <p:nvSpPr>
              <p:cNvPr id="178" name="Freeform 19"/>
              <p:cNvSpPr>
                <a:spLocks/>
              </p:cNvSpPr>
              <p:nvPr/>
            </p:nvSpPr>
            <p:spPr bwMode="auto">
              <a:xfrm>
                <a:off x="4499992" y="5584255"/>
                <a:ext cx="201613" cy="260350"/>
              </a:xfrm>
              <a:custGeom>
                <a:avLst/>
                <a:gdLst>
                  <a:gd name="T0" fmla="*/ 48 w 253"/>
                  <a:gd name="T1" fmla="*/ 11 h 328"/>
                  <a:gd name="T2" fmla="*/ 50 w 253"/>
                  <a:gd name="T3" fmla="*/ 49 h 328"/>
                  <a:gd name="T4" fmla="*/ 27 w 253"/>
                  <a:gd name="T5" fmla="*/ 119 h 328"/>
                  <a:gd name="T6" fmla="*/ 10 w 253"/>
                  <a:gd name="T7" fmla="*/ 161 h 328"/>
                  <a:gd name="T8" fmla="*/ 1 w 253"/>
                  <a:gd name="T9" fmla="*/ 203 h 328"/>
                  <a:gd name="T10" fmla="*/ 0 w 253"/>
                  <a:gd name="T11" fmla="*/ 242 h 328"/>
                  <a:gd name="T12" fmla="*/ 6 w 253"/>
                  <a:gd name="T13" fmla="*/ 278 h 328"/>
                  <a:gd name="T14" fmla="*/ 12 w 253"/>
                  <a:gd name="T15" fmla="*/ 293 h 328"/>
                  <a:gd name="T16" fmla="*/ 21 w 253"/>
                  <a:gd name="T17" fmla="*/ 304 h 328"/>
                  <a:gd name="T18" fmla="*/ 31 w 253"/>
                  <a:gd name="T19" fmla="*/ 314 h 328"/>
                  <a:gd name="T20" fmla="*/ 42 w 253"/>
                  <a:gd name="T21" fmla="*/ 321 h 328"/>
                  <a:gd name="T22" fmla="*/ 58 w 253"/>
                  <a:gd name="T23" fmla="*/ 327 h 328"/>
                  <a:gd name="T24" fmla="*/ 74 w 253"/>
                  <a:gd name="T25" fmla="*/ 328 h 328"/>
                  <a:gd name="T26" fmla="*/ 89 w 253"/>
                  <a:gd name="T27" fmla="*/ 327 h 328"/>
                  <a:gd name="T28" fmla="*/ 103 w 253"/>
                  <a:gd name="T29" fmla="*/ 323 h 328"/>
                  <a:gd name="T30" fmla="*/ 119 w 253"/>
                  <a:gd name="T31" fmla="*/ 311 h 328"/>
                  <a:gd name="T32" fmla="*/ 132 w 253"/>
                  <a:gd name="T33" fmla="*/ 296 h 328"/>
                  <a:gd name="T34" fmla="*/ 143 w 253"/>
                  <a:gd name="T35" fmla="*/ 275 h 328"/>
                  <a:gd name="T36" fmla="*/ 149 w 253"/>
                  <a:gd name="T37" fmla="*/ 250 h 328"/>
                  <a:gd name="T38" fmla="*/ 162 w 253"/>
                  <a:gd name="T39" fmla="*/ 217 h 328"/>
                  <a:gd name="T40" fmla="*/ 181 w 253"/>
                  <a:gd name="T41" fmla="*/ 200 h 328"/>
                  <a:gd name="T42" fmla="*/ 200 w 253"/>
                  <a:gd name="T43" fmla="*/ 199 h 328"/>
                  <a:gd name="T44" fmla="*/ 220 w 253"/>
                  <a:gd name="T45" fmla="*/ 204 h 328"/>
                  <a:gd name="T46" fmla="*/ 234 w 253"/>
                  <a:gd name="T47" fmla="*/ 211 h 328"/>
                  <a:gd name="T48" fmla="*/ 239 w 253"/>
                  <a:gd name="T49" fmla="*/ 215 h 328"/>
                  <a:gd name="T50" fmla="*/ 251 w 253"/>
                  <a:gd name="T51" fmla="*/ 195 h 328"/>
                  <a:gd name="T52" fmla="*/ 237 w 253"/>
                  <a:gd name="T53" fmla="*/ 186 h 328"/>
                  <a:gd name="T54" fmla="*/ 214 w 253"/>
                  <a:gd name="T55" fmla="*/ 177 h 328"/>
                  <a:gd name="T56" fmla="*/ 185 w 253"/>
                  <a:gd name="T57" fmla="*/ 175 h 328"/>
                  <a:gd name="T58" fmla="*/ 163 w 253"/>
                  <a:gd name="T59" fmla="*/ 182 h 328"/>
                  <a:gd name="T60" fmla="*/ 148 w 253"/>
                  <a:gd name="T61" fmla="*/ 194 h 328"/>
                  <a:gd name="T62" fmla="*/ 138 w 253"/>
                  <a:gd name="T63" fmla="*/ 211 h 328"/>
                  <a:gd name="T64" fmla="*/ 130 w 253"/>
                  <a:gd name="T65" fmla="*/ 233 h 328"/>
                  <a:gd name="T66" fmla="*/ 121 w 253"/>
                  <a:gd name="T67" fmla="*/ 265 h 328"/>
                  <a:gd name="T68" fmla="*/ 104 w 253"/>
                  <a:gd name="T69" fmla="*/ 293 h 328"/>
                  <a:gd name="T70" fmla="*/ 87 w 253"/>
                  <a:gd name="T71" fmla="*/ 303 h 328"/>
                  <a:gd name="T72" fmla="*/ 74 w 253"/>
                  <a:gd name="T73" fmla="*/ 304 h 328"/>
                  <a:gd name="T74" fmla="*/ 64 w 253"/>
                  <a:gd name="T75" fmla="*/ 303 h 328"/>
                  <a:gd name="T76" fmla="*/ 56 w 253"/>
                  <a:gd name="T77" fmla="*/ 301 h 328"/>
                  <a:gd name="T78" fmla="*/ 46 w 253"/>
                  <a:gd name="T79" fmla="*/ 295 h 328"/>
                  <a:gd name="T80" fmla="*/ 34 w 253"/>
                  <a:gd name="T81" fmla="*/ 280 h 328"/>
                  <a:gd name="T82" fmla="*/ 24 w 253"/>
                  <a:gd name="T83" fmla="*/ 240 h 328"/>
                  <a:gd name="T84" fmla="*/ 33 w 253"/>
                  <a:gd name="T85" fmla="*/ 167 h 328"/>
                  <a:gd name="T86" fmla="*/ 59 w 253"/>
                  <a:gd name="T87" fmla="*/ 105 h 328"/>
                  <a:gd name="T88" fmla="*/ 72 w 253"/>
                  <a:gd name="T89" fmla="*/ 66 h 328"/>
                  <a:gd name="T90" fmla="*/ 74 w 253"/>
                  <a:gd name="T91" fmla="*/ 36 h 328"/>
                  <a:gd name="T92" fmla="*/ 73 w 253"/>
                  <a:gd name="T93" fmla="*/ 14 h 328"/>
                  <a:gd name="T94" fmla="*/ 70 w 253"/>
                  <a:gd name="T95" fmla="*/ 0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53" h="328">
                    <a:moveTo>
                      <a:pt x="47" y="5"/>
                    </a:moveTo>
                    <a:lnTo>
                      <a:pt x="48" y="11"/>
                    </a:lnTo>
                    <a:lnTo>
                      <a:pt x="50" y="27"/>
                    </a:lnTo>
                    <a:lnTo>
                      <a:pt x="50" y="49"/>
                    </a:lnTo>
                    <a:lnTo>
                      <a:pt x="43" y="78"/>
                    </a:lnTo>
                    <a:lnTo>
                      <a:pt x="27" y="119"/>
                    </a:lnTo>
                    <a:lnTo>
                      <a:pt x="18" y="139"/>
                    </a:lnTo>
                    <a:lnTo>
                      <a:pt x="10" y="161"/>
                    </a:lnTo>
                    <a:lnTo>
                      <a:pt x="4" y="182"/>
                    </a:lnTo>
                    <a:lnTo>
                      <a:pt x="1" y="203"/>
                    </a:lnTo>
                    <a:lnTo>
                      <a:pt x="0" y="223"/>
                    </a:lnTo>
                    <a:lnTo>
                      <a:pt x="0" y="242"/>
                    </a:lnTo>
                    <a:lnTo>
                      <a:pt x="2" y="260"/>
                    </a:lnTo>
                    <a:lnTo>
                      <a:pt x="6" y="278"/>
                    </a:lnTo>
                    <a:lnTo>
                      <a:pt x="9" y="286"/>
                    </a:lnTo>
                    <a:lnTo>
                      <a:pt x="12" y="293"/>
                    </a:lnTo>
                    <a:lnTo>
                      <a:pt x="17" y="298"/>
                    </a:lnTo>
                    <a:lnTo>
                      <a:pt x="21" y="304"/>
                    </a:lnTo>
                    <a:lnTo>
                      <a:pt x="26" y="310"/>
                    </a:lnTo>
                    <a:lnTo>
                      <a:pt x="31" y="314"/>
                    </a:lnTo>
                    <a:lnTo>
                      <a:pt x="36" y="318"/>
                    </a:lnTo>
                    <a:lnTo>
                      <a:pt x="42" y="321"/>
                    </a:lnTo>
                    <a:lnTo>
                      <a:pt x="50" y="325"/>
                    </a:lnTo>
                    <a:lnTo>
                      <a:pt x="58" y="327"/>
                    </a:lnTo>
                    <a:lnTo>
                      <a:pt x="66" y="328"/>
                    </a:lnTo>
                    <a:lnTo>
                      <a:pt x="74" y="328"/>
                    </a:lnTo>
                    <a:lnTo>
                      <a:pt x="81" y="328"/>
                    </a:lnTo>
                    <a:lnTo>
                      <a:pt x="89" y="327"/>
                    </a:lnTo>
                    <a:lnTo>
                      <a:pt x="96" y="325"/>
                    </a:lnTo>
                    <a:lnTo>
                      <a:pt x="103" y="323"/>
                    </a:lnTo>
                    <a:lnTo>
                      <a:pt x="111" y="318"/>
                    </a:lnTo>
                    <a:lnTo>
                      <a:pt x="119" y="311"/>
                    </a:lnTo>
                    <a:lnTo>
                      <a:pt x="126" y="304"/>
                    </a:lnTo>
                    <a:lnTo>
                      <a:pt x="132" y="296"/>
                    </a:lnTo>
                    <a:lnTo>
                      <a:pt x="138" y="286"/>
                    </a:lnTo>
                    <a:lnTo>
                      <a:pt x="143" y="275"/>
                    </a:lnTo>
                    <a:lnTo>
                      <a:pt x="146" y="263"/>
                    </a:lnTo>
                    <a:lnTo>
                      <a:pt x="149" y="250"/>
                    </a:lnTo>
                    <a:lnTo>
                      <a:pt x="155" y="232"/>
                    </a:lnTo>
                    <a:lnTo>
                      <a:pt x="162" y="217"/>
                    </a:lnTo>
                    <a:lnTo>
                      <a:pt x="170" y="206"/>
                    </a:lnTo>
                    <a:lnTo>
                      <a:pt x="181" y="200"/>
                    </a:lnTo>
                    <a:lnTo>
                      <a:pt x="191" y="198"/>
                    </a:lnTo>
                    <a:lnTo>
                      <a:pt x="200" y="199"/>
                    </a:lnTo>
                    <a:lnTo>
                      <a:pt x="211" y="200"/>
                    </a:lnTo>
                    <a:lnTo>
                      <a:pt x="220" y="204"/>
                    </a:lnTo>
                    <a:lnTo>
                      <a:pt x="228" y="207"/>
                    </a:lnTo>
                    <a:lnTo>
                      <a:pt x="234" y="211"/>
                    </a:lnTo>
                    <a:lnTo>
                      <a:pt x="238" y="214"/>
                    </a:lnTo>
                    <a:lnTo>
                      <a:pt x="239" y="215"/>
                    </a:lnTo>
                    <a:lnTo>
                      <a:pt x="253" y="196"/>
                    </a:lnTo>
                    <a:lnTo>
                      <a:pt x="251" y="195"/>
                    </a:lnTo>
                    <a:lnTo>
                      <a:pt x="245" y="190"/>
                    </a:lnTo>
                    <a:lnTo>
                      <a:pt x="237" y="186"/>
                    </a:lnTo>
                    <a:lnTo>
                      <a:pt x="227" y="181"/>
                    </a:lnTo>
                    <a:lnTo>
                      <a:pt x="214" y="177"/>
                    </a:lnTo>
                    <a:lnTo>
                      <a:pt x="200" y="175"/>
                    </a:lnTo>
                    <a:lnTo>
                      <a:pt x="185" y="175"/>
                    </a:lnTo>
                    <a:lnTo>
                      <a:pt x="171" y="179"/>
                    </a:lnTo>
                    <a:lnTo>
                      <a:pt x="163" y="182"/>
                    </a:lnTo>
                    <a:lnTo>
                      <a:pt x="155" y="188"/>
                    </a:lnTo>
                    <a:lnTo>
                      <a:pt x="148" y="194"/>
                    </a:lnTo>
                    <a:lnTo>
                      <a:pt x="143" y="202"/>
                    </a:lnTo>
                    <a:lnTo>
                      <a:pt x="138" y="211"/>
                    </a:lnTo>
                    <a:lnTo>
                      <a:pt x="133" y="221"/>
                    </a:lnTo>
                    <a:lnTo>
                      <a:pt x="130" y="233"/>
                    </a:lnTo>
                    <a:lnTo>
                      <a:pt x="126" y="245"/>
                    </a:lnTo>
                    <a:lnTo>
                      <a:pt x="121" y="265"/>
                    </a:lnTo>
                    <a:lnTo>
                      <a:pt x="114" y="281"/>
                    </a:lnTo>
                    <a:lnTo>
                      <a:pt x="104" y="293"/>
                    </a:lnTo>
                    <a:lnTo>
                      <a:pt x="93" y="301"/>
                    </a:lnTo>
                    <a:lnTo>
                      <a:pt x="87" y="303"/>
                    </a:lnTo>
                    <a:lnTo>
                      <a:pt x="80" y="304"/>
                    </a:lnTo>
                    <a:lnTo>
                      <a:pt x="74" y="304"/>
                    </a:lnTo>
                    <a:lnTo>
                      <a:pt x="70" y="304"/>
                    </a:lnTo>
                    <a:lnTo>
                      <a:pt x="64" y="303"/>
                    </a:lnTo>
                    <a:lnTo>
                      <a:pt x="59" y="302"/>
                    </a:lnTo>
                    <a:lnTo>
                      <a:pt x="56" y="301"/>
                    </a:lnTo>
                    <a:lnTo>
                      <a:pt x="53" y="299"/>
                    </a:lnTo>
                    <a:lnTo>
                      <a:pt x="46" y="295"/>
                    </a:lnTo>
                    <a:lnTo>
                      <a:pt x="39" y="288"/>
                    </a:lnTo>
                    <a:lnTo>
                      <a:pt x="34" y="280"/>
                    </a:lnTo>
                    <a:lnTo>
                      <a:pt x="30" y="270"/>
                    </a:lnTo>
                    <a:lnTo>
                      <a:pt x="24" y="240"/>
                    </a:lnTo>
                    <a:lnTo>
                      <a:pt x="25" y="204"/>
                    </a:lnTo>
                    <a:lnTo>
                      <a:pt x="33" y="167"/>
                    </a:lnTo>
                    <a:lnTo>
                      <a:pt x="48" y="129"/>
                    </a:lnTo>
                    <a:lnTo>
                      <a:pt x="59" y="105"/>
                    </a:lnTo>
                    <a:lnTo>
                      <a:pt x="66" y="84"/>
                    </a:lnTo>
                    <a:lnTo>
                      <a:pt x="72" y="66"/>
                    </a:lnTo>
                    <a:lnTo>
                      <a:pt x="74" y="50"/>
                    </a:lnTo>
                    <a:lnTo>
                      <a:pt x="74" y="36"/>
                    </a:lnTo>
                    <a:lnTo>
                      <a:pt x="74" y="24"/>
                    </a:lnTo>
                    <a:lnTo>
                      <a:pt x="73" y="14"/>
                    </a:lnTo>
                    <a:lnTo>
                      <a:pt x="71" y="6"/>
                    </a:lnTo>
                    <a:lnTo>
                      <a:pt x="70" y="0"/>
                    </a:lnTo>
                    <a:lnTo>
                      <a:pt x="47"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20"/>
              <p:cNvSpPr>
                <a:spLocks/>
              </p:cNvSpPr>
              <p:nvPr/>
            </p:nvSpPr>
            <p:spPr bwMode="auto">
              <a:xfrm>
                <a:off x="4507929" y="5482655"/>
                <a:ext cx="88900" cy="112713"/>
              </a:xfrm>
              <a:custGeom>
                <a:avLst/>
                <a:gdLst>
                  <a:gd name="T0" fmla="*/ 96 w 112"/>
                  <a:gd name="T1" fmla="*/ 0 h 142"/>
                  <a:gd name="T2" fmla="*/ 0 w 112"/>
                  <a:gd name="T3" fmla="*/ 0 h 142"/>
                  <a:gd name="T4" fmla="*/ 0 w 112"/>
                  <a:gd name="T5" fmla="*/ 142 h 142"/>
                  <a:gd name="T6" fmla="*/ 112 w 112"/>
                  <a:gd name="T7" fmla="*/ 142 h 142"/>
                  <a:gd name="T8" fmla="*/ 112 w 112"/>
                  <a:gd name="T9" fmla="*/ 0 h 142"/>
                  <a:gd name="T10" fmla="*/ 96 w 112"/>
                  <a:gd name="T11" fmla="*/ 0 h 142"/>
                </a:gdLst>
                <a:ahLst/>
                <a:cxnLst>
                  <a:cxn ang="0">
                    <a:pos x="T0" y="T1"/>
                  </a:cxn>
                  <a:cxn ang="0">
                    <a:pos x="T2" y="T3"/>
                  </a:cxn>
                  <a:cxn ang="0">
                    <a:pos x="T4" y="T5"/>
                  </a:cxn>
                  <a:cxn ang="0">
                    <a:pos x="T6" y="T7"/>
                  </a:cxn>
                  <a:cxn ang="0">
                    <a:pos x="T8" y="T9"/>
                  </a:cxn>
                  <a:cxn ang="0">
                    <a:pos x="T10" y="T11"/>
                  </a:cxn>
                </a:cxnLst>
                <a:rect l="0" t="0" r="r" b="b"/>
                <a:pathLst>
                  <a:path w="112" h="142">
                    <a:moveTo>
                      <a:pt x="96" y="0"/>
                    </a:moveTo>
                    <a:lnTo>
                      <a:pt x="0" y="0"/>
                    </a:lnTo>
                    <a:lnTo>
                      <a:pt x="0" y="142"/>
                    </a:lnTo>
                    <a:lnTo>
                      <a:pt x="112" y="142"/>
                    </a:lnTo>
                    <a:lnTo>
                      <a:pt x="112" y="0"/>
                    </a:lnTo>
                    <a:lnTo>
                      <a:pt x="9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21"/>
              <p:cNvSpPr>
                <a:spLocks/>
              </p:cNvSpPr>
              <p:nvPr/>
            </p:nvSpPr>
            <p:spPr bwMode="auto">
              <a:xfrm>
                <a:off x="4534917" y="5508055"/>
                <a:ext cx="36513" cy="61913"/>
              </a:xfrm>
              <a:custGeom>
                <a:avLst/>
                <a:gdLst>
                  <a:gd name="T0" fmla="*/ 47 w 47"/>
                  <a:gd name="T1" fmla="*/ 0 h 77"/>
                  <a:gd name="T2" fmla="*/ 47 w 47"/>
                  <a:gd name="T3" fmla="*/ 17 h 77"/>
                  <a:gd name="T4" fmla="*/ 47 w 47"/>
                  <a:gd name="T5" fmla="*/ 38 h 77"/>
                  <a:gd name="T6" fmla="*/ 47 w 47"/>
                  <a:gd name="T7" fmla="*/ 59 h 77"/>
                  <a:gd name="T8" fmla="*/ 47 w 47"/>
                  <a:gd name="T9" fmla="*/ 77 h 77"/>
                  <a:gd name="T10" fmla="*/ 42 w 47"/>
                  <a:gd name="T11" fmla="*/ 77 h 77"/>
                  <a:gd name="T12" fmla="*/ 36 w 47"/>
                  <a:gd name="T13" fmla="*/ 77 h 77"/>
                  <a:gd name="T14" fmla="*/ 30 w 47"/>
                  <a:gd name="T15" fmla="*/ 77 h 77"/>
                  <a:gd name="T16" fmla="*/ 24 w 47"/>
                  <a:gd name="T17" fmla="*/ 77 h 77"/>
                  <a:gd name="T18" fmla="*/ 17 w 47"/>
                  <a:gd name="T19" fmla="*/ 77 h 77"/>
                  <a:gd name="T20" fmla="*/ 12 w 47"/>
                  <a:gd name="T21" fmla="*/ 77 h 77"/>
                  <a:gd name="T22" fmla="*/ 6 w 47"/>
                  <a:gd name="T23" fmla="*/ 77 h 77"/>
                  <a:gd name="T24" fmla="*/ 0 w 47"/>
                  <a:gd name="T25" fmla="*/ 77 h 77"/>
                  <a:gd name="T26" fmla="*/ 0 w 47"/>
                  <a:gd name="T27" fmla="*/ 59 h 77"/>
                  <a:gd name="T28" fmla="*/ 0 w 47"/>
                  <a:gd name="T29" fmla="*/ 38 h 77"/>
                  <a:gd name="T30" fmla="*/ 0 w 47"/>
                  <a:gd name="T31" fmla="*/ 17 h 77"/>
                  <a:gd name="T32" fmla="*/ 0 w 47"/>
                  <a:gd name="T33" fmla="*/ 0 h 77"/>
                  <a:gd name="T34" fmla="*/ 6 w 47"/>
                  <a:gd name="T35" fmla="*/ 0 h 77"/>
                  <a:gd name="T36" fmla="*/ 12 w 47"/>
                  <a:gd name="T37" fmla="*/ 0 h 77"/>
                  <a:gd name="T38" fmla="*/ 17 w 47"/>
                  <a:gd name="T39" fmla="*/ 0 h 77"/>
                  <a:gd name="T40" fmla="*/ 24 w 47"/>
                  <a:gd name="T41" fmla="*/ 0 h 77"/>
                  <a:gd name="T42" fmla="*/ 30 w 47"/>
                  <a:gd name="T43" fmla="*/ 0 h 77"/>
                  <a:gd name="T44" fmla="*/ 36 w 47"/>
                  <a:gd name="T45" fmla="*/ 0 h 77"/>
                  <a:gd name="T46" fmla="*/ 42 w 47"/>
                  <a:gd name="T47" fmla="*/ 0 h 77"/>
                  <a:gd name="T48" fmla="*/ 47 w 47"/>
                  <a:gd name="T49"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7" h="77">
                    <a:moveTo>
                      <a:pt x="47" y="0"/>
                    </a:moveTo>
                    <a:lnTo>
                      <a:pt x="47" y="17"/>
                    </a:lnTo>
                    <a:lnTo>
                      <a:pt x="47" y="38"/>
                    </a:lnTo>
                    <a:lnTo>
                      <a:pt x="47" y="59"/>
                    </a:lnTo>
                    <a:lnTo>
                      <a:pt x="47" y="77"/>
                    </a:lnTo>
                    <a:lnTo>
                      <a:pt x="42" y="77"/>
                    </a:lnTo>
                    <a:lnTo>
                      <a:pt x="36" y="77"/>
                    </a:lnTo>
                    <a:lnTo>
                      <a:pt x="30" y="77"/>
                    </a:lnTo>
                    <a:lnTo>
                      <a:pt x="24" y="77"/>
                    </a:lnTo>
                    <a:lnTo>
                      <a:pt x="17" y="77"/>
                    </a:lnTo>
                    <a:lnTo>
                      <a:pt x="12" y="77"/>
                    </a:lnTo>
                    <a:lnTo>
                      <a:pt x="6" y="77"/>
                    </a:lnTo>
                    <a:lnTo>
                      <a:pt x="0" y="77"/>
                    </a:lnTo>
                    <a:lnTo>
                      <a:pt x="0" y="59"/>
                    </a:lnTo>
                    <a:lnTo>
                      <a:pt x="0" y="38"/>
                    </a:lnTo>
                    <a:lnTo>
                      <a:pt x="0" y="17"/>
                    </a:lnTo>
                    <a:lnTo>
                      <a:pt x="0" y="0"/>
                    </a:lnTo>
                    <a:lnTo>
                      <a:pt x="6" y="0"/>
                    </a:lnTo>
                    <a:lnTo>
                      <a:pt x="12" y="0"/>
                    </a:lnTo>
                    <a:lnTo>
                      <a:pt x="17" y="0"/>
                    </a:lnTo>
                    <a:lnTo>
                      <a:pt x="24" y="0"/>
                    </a:lnTo>
                    <a:lnTo>
                      <a:pt x="30" y="0"/>
                    </a:lnTo>
                    <a:lnTo>
                      <a:pt x="36" y="0"/>
                    </a:lnTo>
                    <a:lnTo>
                      <a:pt x="42" y="0"/>
                    </a:lnTo>
                    <a:lnTo>
                      <a:pt x="47" y="0"/>
                    </a:lnTo>
                    <a:close/>
                  </a:path>
                </a:pathLst>
              </a:custGeom>
              <a:solidFill>
                <a:srgbClr val="002060"/>
              </a:solidFill>
              <a:ln>
                <a:noFill/>
              </a:ln>
            </p:spPr>
            <p:txBody>
              <a:bodyPr vert="horz" wrap="square" lIns="91440" tIns="45720" rIns="91440" bIns="45720" numCol="1" anchor="t" anchorCtr="0" compatLnSpc="1">
                <a:prstTxWarp prst="textNoShape">
                  <a:avLst/>
                </a:prstTxWarp>
              </a:bodyPr>
              <a:lstStyle/>
              <a:p>
                <a:endParaRPr lang="en-US"/>
              </a:p>
            </p:txBody>
          </p:sp>
          <p:sp>
            <p:nvSpPr>
              <p:cNvPr id="181" name="Freeform 22"/>
              <p:cNvSpPr>
                <a:spLocks/>
              </p:cNvSpPr>
              <p:nvPr/>
            </p:nvSpPr>
            <p:spPr bwMode="auto">
              <a:xfrm>
                <a:off x="4504754" y="5387405"/>
                <a:ext cx="80963" cy="107950"/>
              </a:xfrm>
              <a:custGeom>
                <a:avLst/>
                <a:gdLst>
                  <a:gd name="T0" fmla="*/ 0 w 103"/>
                  <a:gd name="T1" fmla="*/ 2 h 136"/>
                  <a:gd name="T2" fmla="*/ 8 w 103"/>
                  <a:gd name="T3" fmla="*/ 34 h 136"/>
                  <a:gd name="T4" fmla="*/ 9 w 103"/>
                  <a:gd name="T5" fmla="*/ 34 h 136"/>
                  <a:gd name="T6" fmla="*/ 13 w 103"/>
                  <a:gd name="T7" fmla="*/ 33 h 136"/>
                  <a:gd name="T8" fmla="*/ 16 w 103"/>
                  <a:gd name="T9" fmla="*/ 33 h 136"/>
                  <a:gd name="T10" fmla="*/ 22 w 103"/>
                  <a:gd name="T11" fmla="*/ 33 h 136"/>
                  <a:gd name="T12" fmla="*/ 28 w 103"/>
                  <a:gd name="T13" fmla="*/ 33 h 136"/>
                  <a:gd name="T14" fmla="*/ 34 w 103"/>
                  <a:gd name="T15" fmla="*/ 35 h 136"/>
                  <a:gd name="T16" fmla="*/ 40 w 103"/>
                  <a:gd name="T17" fmla="*/ 38 h 136"/>
                  <a:gd name="T18" fmla="*/ 46 w 103"/>
                  <a:gd name="T19" fmla="*/ 43 h 136"/>
                  <a:gd name="T20" fmla="*/ 58 w 103"/>
                  <a:gd name="T21" fmla="*/ 57 h 136"/>
                  <a:gd name="T22" fmla="*/ 66 w 103"/>
                  <a:gd name="T23" fmla="*/ 78 h 136"/>
                  <a:gd name="T24" fmla="*/ 69 w 103"/>
                  <a:gd name="T25" fmla="*/ 103 h 136"/>
                  <a:gd name="T26" fmla="*/ 69 w 103"/>
                  <a:gd name="T27" fmla="*/ 134 h 136"/>
                  <a:gd name="T28" fmla="*/ 102 w 103"/>
                  <a:gd name="T29" fmla="*/ 136 h 136"/>
                  <a:gd name="T30" fmla="*/ 103 w 103"/>
                  <a:gd name="T31" fmla="*/ 116 h 136"/>
                  <a:gd name="T32" fmla="*/ 102 w 103"/>
                  <a:gd name="T33" fmla="*/ 97 h 136"/>
                  <a:gd name="T34" fmla="*/ 99 w 103"/>
                  <a:gd name="T35" fmla="*/ 80 h 136"/>
                  <a:gd name="T36" fmla="*/ 96 w 103"/>
                  <a:gd name="T37" fmla="*/ 65 h 136"/>
                  <a:gd name="T38" fmla="*/ 90 w 103"/>
                  <a:gd name="T39" fmla="*/ 50 h 136"/>
                  <a:gd name="T40" fmla="*/ 84 w 103"/>
                  <a:gd name="T41" fmla="*/ 38 h 136"/>
                  <a:gd name="T42" fmla="*/ 76 w 103"/>
                  <a:gd name="T43" fmla="*/ 27 h 136"/>
                  <a:gd name="T44" fmla="*/ 67 w 103"/>
                  <a:gd name="T45" fmla="*/ 18 h 136"/>
                  <a:gd name="T46" fmla="*/ 55 w 103"/>
                  <a:gd name="T47" fmla="*/ 10 h 136"/>
                  <a:gd name="T48" fmla="*/ 45 w 103"/>
                  <a:gd name="T49" fmla="*/ 5 h 136"/>
                  <a:gd name="T50" fmla="*/ 34 w 103"/>
                  <a:gd name="T51" fmla="*/ 2 h 136"/>
                  <a:gd name="T52" fmla="*/ 23 w 103"/>
                  <a:gd name="T53" fmla="*/ 0 h 136"/>
                  <a:gd name="T54" fmla="*/ 15 w 103"/>
                  <a:gd name="T55" fmla="*/ 0 h 136"/>
                  <a:gd name="T56" fmla="*/ 7 w 103"/>
                  <a:gd name="T57" fmla="*/ 0 h 136"/>
                  <a:gd name="T58" fmla="*/ 2 w 103"/>
                  <a:gd name="T59" fmla="*/ 2 h 136"/>
                  <a:gd name="T60" fmla="*/ 0 w 103"/>
                  <a:gd name="T61" fmla="*/ 2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3" h="136">
                    <a:moveTo>
                      <a:pt x="0" y="2"/>
                    </a:moveTo>
                    <a:lnTo>
                      <a:pt x="8" y="34"/>
                    </a:lnTo>
                    <a:lnTo>
                      <a:pt x="9" y="34"/>
                    </a:lnTo>
                    <a:lnTo>
                      <a:pt x="13" y="33"/>
                    </a:lnTo>
                    <a:lnTo>
                      <a:pt x="16" y="33"/>
                    </a:lnTo>
                    <a:lnTo>
                      <a:pt x="22" y="33"/>
                    </a:lnTo>
                    <a:lnTo>
                      <a:pt x="28" y="33"/>
                    </a:lnTo>
                    <a:lnTo>
                      <a:pt x="34" y="35"/>
                    </a:lnTo>
                    <a:lnTo>
                      <a:pt x="40" y="38"/>
                    </a:lnTo>
                    <a:lnTo>
                      <a:pt x="46" y="43"/>
                    </a:lnTo>
                    <a:lnTo>
                      <a:pt x="58" y="57"/>
                    </a:lnTo>
                    <a:lnTo>
                      <a:pt x="66" y="78"/>
                    </a:lnTo>
                    <a:lnTo>
                      <a:pt x="69" y="103"/>
                    </a:lnTo>
                    <a:lnTo>
                      <a:pt x="69" y="134"/>
                    </a:lnTo>
                    <a:lnTo>
                      <a:pt x="102" y="136"/>
                    </a:lnTo>
                    <a:lnTo>
                      <a:pt x="103" y="116"/>
                    </a:lnTo>
                    <a:lnTo>
                      <a:pt x="102" y="97"/>
                    </a:lnTo>
                    <a:lnTo>
                      <a:pt x="99" y="80"/>
                    </a:lnTo>
                    <a:lnTo>
                      <a:pt x="96" y="65"/>
                    </a:lnTo>
                    <a:lnTo>
                      <a:pt x="90" y="50"/>
                    </a:lnTo>
                    <a:lnTo>
                      <a:pt x="84" y="38"/>
                    </a:lnTo>
                    <a:lnTo>
                      <a:pt x="76" y="27"/>
                    </a:lnTo>
                    <a:lnTo>
                      <a:pt x="67" y="18"/>
                    </a:lnTo>
                    <a:lnTo>
                      <a:pt x="55" y="10"/>
                    </a:lnTo>
                    <a:lnTo>
                      <a:pt x="45" y="5"/>
                    </a:lnTo>
                    <a:lnTo>
                      <a:pt x="34" y="2"/>
                    </a:lnTo>
                    <a:lnTo>
                      <a:pt x="23" y="0"/>
                    </a:lnTo>
                    <a:lnTo>
                      <a:pt x="15" y="0"/>
                    </a:lnTo>
                    <a:lnTo>
                      <a:pt x="7" y="0"/>
                    </a:lnTo>
                    <a:lnTo>
                      <a:pt x="2" y="2"/>
                    </a:lnTo>
                    <a:lnTo>
                      <a:pt x="0"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62" name="Grupo 161"/>
            <p:cNvGrpSpPr/>
            <p:nvPr/>
          </p:nvGrpSpPr>
          <p:grpSpPr>
            <a:xfrm flipH="1">
              <a:off x="4191268" y="3183474"/>
              <a:ext cx="457987" cy="845175"/>
              <a:chOff x="3967163" y="4995863"/>
              <a:chExt cx="201613" cy="457200"/>
            </a:xfrm>
          </p:grpSpPr>
          <p:sp>
            <p:nvSpPr>
              <p:cNvPr id="173" name="Freeform 19"/>
              <p:cNvSpPr>
                <a:spLocks/>
              </p:cNvSpPr>
              <p:nvPr/>
            </p:nvSpPr>
            <p:spPr bwMode="auto">
              <a:xfrm>
                <a:off x="3967163" y="5192713"/>
                <a:ext cx="201613" cy="260350"/>
              </a:xfrm>
              <a:custGeom>
                <a:avLst/>
                <a:gdLst>
                  <a:gd name="T0" fmla="*/ 48 w 253"/>
                  <a:gd name="T1" fmla="*/ 11 h 328"/>
                  <a:gd name="T2" fmla="*/ 50 w 253"/>
                  <a:gd name="T3" fmla="*/ 49 h 328"/>
                  <a:gd name="T4" fmla="*/ 27 w 253"/>
                  <a:gd name="T5" fmla="*/ 119 h 328"/>
                  <a:gd name="T6" fmla="*/ 10 w 253"/>
                  <a:gd name="T7" fmla="*/ 161 h 328"/>
                  <a:gd name="T8" fmla="*/ 1 w 253"/>
                  <a:gd name="T9" fmla="*/ 203 h 328"/>
                  <a:gd name="T10" fmla="*/ 0 w 253"/>
                  <a:gd name="T11" fmla="*/ 242 h 328"/>
                  <a:gd name="T12" fmla="*/ 6 w 253"/>
                  <a:gd name="T13" fmla="*/ 278 h 328"/>
                  <a:gd name="T14" fmla="*/ 12 w 253"/>
                  <a:gd name="T15" fmla="*/ 293 h 328"/>
                  <a:gd name="T16" fmla="*/ 21 w 253"/>
                  <a:gd name="T17" fmla="*/ 304 h 328"/>
                  <a:gd name="T18" fmla="*/ 31 w 253"/>
                  <a:gd name="T19" fmla="*/ 314 h 328"/>
                  <a:gd name="T20" fmla="*/ 42 w 253"/>
                  <a:gd name="T21" fmla="*/ 321 h 328"/>
                  <a:gd name="T22" fmla="*/ 58 w 253"/>
                  <a:gd name="T23" fmla="*/ 327 h 328"/>
                  <a:gd name="T24" fmla="*/ 74 w 253"/>
                  <a:gd name="T25" fmla="*/ 328 h 328"/>
                  <a:gd name="T26" fmla="*/ 89 w 253"/>
                  <a:gd name="T27" fmla="*/ 327 h 328"/>
                  <a:gd name="T28" fmla="*/ 103 w 253"/>
                  <a:gd name="T29" fmla="*/ 323 h 328"/>
                  <a:gd name="T30" fmla="*/ 119 w 253"/>
                  <a:gd name="T31" fmla="*/ 311 h 328"/>
                  <a:gd name="T32" fmla="*/ 132 w 253"/>
                  <a:gd name="T33" fmla="*/ 296 h 328"/>
                  <a:gd name="T34" fmla="*/ 143 w 253"/>
                  <a:gd name="T35" fmla="*/ 275 h 328"/>
                  <a:gd name="T36" fmla="*/ 149 w 253"/>
                  <a:gd name="T37" fmla="*/ 250 h 328"/>
                  <a:gd name="T38" fmla="*/ 162 w 253"/>
                  <a:gd name="T39" fmla="*/ 217 h 328"/>
                  <a:gd name="T40" fmla="*/ 181 w 253"/>
                  <a:gd name="T41" fmla="*/ 200 h 328"/>
                  <a:gd name="T42" fmla="*/ 200 w 253"/>
                  <a:gd name="T43" fmla="*/ 199 h 328"/>
                  <a:gd name="T44" fmla="*/ 220 w 253"/>
                  <a:gd name="T45" fmla="*/ 204 h 328"/>
                  <a:gd name="T46" fmla="*/ 234 w 253"/>
                  <a:gd name="T47" fmla="*/ 211 h 328"/>
                  <a:gd name="T48" fmla="*/ 239 w 253"/>
                  <a:gd name="T49" fmla="*/ 215 h 328"/>
                  <a:gd name="T50" fmla="*/ 251 w 253"/>
                  <a:gd name="T51" fmla="*/ 195 h 328"/>
                  <a:gd name="T52" fmla="*/ 237 w 253"/>
                  <a:gd name="T53" fmla="*/ 186 h 328"/>
                  <a:gd name="T54" fmla="*/ 214 w 253"/>
                  <a:gd name="T55" fmla="*/ 177 h 328"/>
                  <a:gd name="T56" fmla="*/ 185 w 253"/>
                  <a:gd name="T57" fmla="*/ 175 h 328"/>
                  <a:gd name="T58" fmla="*/ 163 w 253"/>
                  <a:gd name="T59" fmla="*/ 182 h 328"/>
                  <a:gd name="T60" fmla="*/ 148 w 253"/>
                  <a:gd name="T61" fmla="*/ 194 h 328"/>
                  <a:gd name="T62" fmla="*/ 138 w 253"/>
                  <a:gd name="T63" fmla="*/ 211 h 328"/>
                  <a:gd name="T64" fmla="*/ 130 w 253"/>
                  <a:gd name="T65" fmla="*/ 233 h 328"/>
                  <a:gd name="T66" fmla="*/ 121 w 253"/>
                  <a:gd name="T67" fmla="*/ 265 h 328"/>
                  <a:gd name="T68" fmla="*/ 104 w 253"/>
                  <a:gd name="T69" fmla="*/ 293 h 328"/>
                  <a:gd name="T70" fmla="*/ 87 w 253"/>
                  <a:gd name="T71" fmla="*/ 303 h 328"/>
                  <a:gd name="T72" fmla="*/ 74 w 253"/>
                  <a:gd name="T73" fmla="*/ 304 h 328"/>
                  <a:gd name="T74" fmla="*/ 64 w 253"/>
                  <a:gd name="T75" fmla="*/ 303 h 328"/>
                  <a:gd name="T76" fmla="*/ 56 w 253"/>
                  <a:gd name="T77" fmla="*/ 301 h 328"/>
                  <a:gd name="T78" fmla="*/ 46 w 253"/>
                  <a:gd name="T79" fmla="*/ 295 h 328"/>
                  <a:gd name="T80" fmla="*/ 34 w 253"/>
                  <a:gd name="T81" fmla="*/ 280 h 328"/>
                  <a:gd name="T82" fmla="*/ 24 w 253"/>
                  <a:gd name="T83" fmla="*/ 240 h 328"/>
                  <a:gd name="T84" fmla="*/ 33 w 253"/>
                  <a:gd name="T85" fmla="*/ 167 h 328"/>
                  <a:gd name="T86" fmla="*/ 59 w 253"/>
                  <a:gd name="T87" fmla="*/ 105 h 328"/>
                  <a:gd name="T88" fmla="*/ 72 w 253"/>
                  <a:gd name="T89" fmla="*/ 66 h 328"/>
                  <a:gd name="T90" fmla="*/ 74 w 253"/>
                  <a:gd name="T91" fmla="*/ 36 h 328"/>
                  <a:gd name="T92" fmla="*/ 73 w 253"/>
                  <a:gd name="T93" fmla="*/ 14 h 328"/>
                  <a:gd name="T94" fmla="*/ 70 w 253"/>
                  <a:gd name="T95" fmla="*/ 0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53" h="328">
                    <a:moveTo>
                      <a:pt x="47" y="5"/>
                    </a:moveTo>
                    <a:lnTo>
                      <a:pt x="48" y="11"/>
                    </a:lnTo>
                    <a:lnTo>
                      <a:pt x="50" y="27"/>
                    </a:lnTo>
                    <a:lnTo>
                      <a:pt x="50" y="49"/>
                    </a:lnTo>
                    <a:lnTo>
                      <a:pt x="43" y="78"/>
                    </a:lnTo>
                    <a:lnTo>
                      <a:pt x="27" y="119"/>
                    </a:lnTo>
                    <a:lnTo>
                      <a:pt x="18" y="139"/>
                    </a:lnTo>
                    <a:lnTo>
                      <a:pt x="10" y="161"/>
                    </a:lnTo>
                    <a:lnTo>
                      <a:pt x="4" y="182"/>
                    </a:lnTo>
                    <a:lnTo>
                      <a:pt x="1" y="203"/>
                    </a:lnTo>
                    <a:lnTo>
                      <a:pt x="0" y="223"/>
                    </a:lnTo>
                    <a:lnTo>
                      <a:pt x="0" y="242"/>
                    </a:lnTo>
                    <a:lnTo>
                      <a:pt x="2" y="260"/>
                    </a:lnTo>
                    <a:lnTo>
                      <a:pt x="6" y="278"/>
                    </a:lnTo>
                    <a:lnTo>
                      <a:pt x="9" y="286"/>
                    </a:lnTo>
                    <a:lnTo>
                      <a:pt x="12" y="293"/>
                    </a:lnTo>
                    <a:lnTo>
                      <a:pt x="17" y="298"/>
                    </a:lnTo>
                    <a:lnTo>
                      <a:pt x="21" y="304"/>
                    </a:lnTo>
                    <a:lnTo>
                      <a:pt x="26" y="310"/>
                    </a:lnTo>
                    <a:lnTo>
                      <a:pt x="31" y="314"/>
                    </a:lnTo>
                    <a:lnTo>
                      <a:pt x="36" y="318"/>
                    </a:lnTo>
                    <a:lnTo>
                      <a:pt x="42" y="321"/>
                    </a:lnTo>
                    <a:lnTo>
                      <a:pt x="50" y="325"/>
                    </a:lnTo>
                    <a:lnTo>
                      <a:pt x="58" y="327"/>
                    </a:lnTo>
                    <a:lnTo>
                      <a:pt x="66" y="328"/>
                    </a:lnTo>
                    <a:lnTo>
                      <a:pt x="74" y="328"/>
                    </a:lnTo>
                    <a:lnTo>
                      <a:pt x="81" y="328"/>
                    </a:lnTo>
                    <a:lnTo>
                      <a:pt x="89" y="327"/>
                    </a:lnTo>
                    <a:lnTo>
                      <a:pt x="96" y="325"/>
                    </a:lnTo>
                    <a:lnTo>
                      <a:pt x="103" y="323"/>
                    </a:lnTo>
                    <a:lnTo>
                      <a:pt x="111" y="318"/>
                    </a:lnTo>
                    <a:lnTo>
                      <a:pt x="119" y="311"/>
                    </a:lnTo>
                    <a:lnTo>
                      <a:pt x="126" y="304"/>
                    </a:lnTo>
                    <a:lnTo>
                      <a:pt x="132" y="296"/>
                    </a:lnTo>
                    <a:lnTo>
                      <a:pt x="138" y="286"/>
                    </a:lnTo>
                    <a:lnTo>
                      <a:pt x="143" y="275"/>
                    </a:lnTo>
                    <a:lnTo>
                      <a:pt x="146" y="263"/>
                    </a:lnTo>
                    <a:lnTo>
                      <a:pt x="149" y="250"/>
                    </a:lnTo>
                    <a:lnTo>
                      <a:pt x="155" y="232"/>
                    </a:lnTo>
                    <a:lnTo>
                      <a:pt x="162" y="217"/>
                    </a:lnTo>
                    <a:lnTo>
                      <a:pt x="170" y="206"/>
                    </a:lnTo>
                    <a:lnTo>
                      <a:pt x="181" y="200"/>
                    </a:lnTo>
                    <a:lnTo>
                      <a:pt x="191" y="198"/>
                    </a:lnTo>
                    <a:lnTo>
                      <a:pt x="200" y="199"/>
                    </a:lnTo>
                    <a:lnTo>
                      <a:pt x="211" y="200"/>
                    </a:lnTo>
                    <a:lnTo>
                      <a:pt x="220" y="204"/>
                    </a:lnTo>
                    <a:lnTo>
                      <a:pt x="228" y="207"/>
                    </a:lnTo>
                    <a:lnTo>
                      <a:pt x="234" y="211"/>
                    </a:lnTo>
                    <a:lnTo>
                      <a:pt x="238" y="214"/>
                    </a:lnTo>
                    <a:lnTo>
                      <a:pt x="239" y="215"/>
                    </a:lnTo>
                    <a:lnTo>
                      <a:pt x="253" y="196"/>
                    </a:lnTo>
                    <a:lnTo>
                      <a:pt x="251" y="195"/>
                    </a:lnTo>
                    <a:lnTo>
                      <a:pt x="245" y="190"/>
                    </a:lnTo>
                    <a:lnTo>
                      <a:pt x="237" y="186"/>
                    </a:lnTo>
                    <a:lnTo>
                      <a:pt x="227" y="181"/>
                    </a:lnTo>
                    <a:lnTo>
                      <a:pt x="214" y="177"/>
                    </a:lnTo>
                    <a:lnTo>
                      <a:pt x="200" y="175"/>
                    </a:lnTo>
                    <a:lnTo>
                      <a:pt x="185" y="175"/>
                    </a:lnTo>
                    <a:lnTo>
                      <a:pt x="171" y="179"/>
                    </a:lnTo>
                    <a:lnTo>
                      <a:pt x="163" y="182"/>
                    </a:lnTo>
                    <a:lnTo>
                      <a:pt x="155" y="188"/>
                    </a:lnTo>
                    <a:lnTo>
                      <a:pt x="148" y="194"/>
                    </a:lnTo>
                    <a:lnTo>
                      <a:pt x="143" y="202"/>
                    </a:lnTo>
                    <a:lnTo>
                      <a:pt x="138" y="211"/>
                    </a:lnTo>
                    <a:lnTo>
                      <a:pt x="133" y="221"/>
                    </a:lnTo>
                    <a:lnTo>
                      <a:pt x="130" y="233"/>
                    </a:lnTo>
                    <a:lnTo>
                      <a:pt x="126" y="245"/>
                    </a:lnTo>
                    <a:lnTo>
                      <a:pt x="121" y="265"/>
                    </a:lnTo>
                    <a:lnTo>
                      <a:pt x="114" y="281"/>
                    </a:lnTo>
                    <a:lnTo>
                      <a:pt x="104" y="293"/>
                    </a:lnTo>
                    <a:lnTo>
                      <a:pt x="93" y="301"/>
                    </a:lnTo>
                    <a:lnTo>
                      <a:pt x="87" y="303"/>
                    </a:lnTo>
                    <a:lnTo>
                      <a:pt x="80" y="304"/>
                    </a:lnTo>
                    <a:lnTo>
                      <a:pt x="74" y="304"/>
                    </a:lnTo>
                    <a:lnTo>
                      <a:pt x="70" y="304"/>
                    </a:lnTo>
                    <a:lnTo>
                      <a:pt x="64" y="303"/>
                    </a:lnTo>
                    <a:lnTo>
                      <a:pt x="59" y="302"/>
                    </a:lnTo>
                    <a:lnTo>
                      <a:pt x="56" y="301"/>
                    </a:lnTo>
                    <a:lnTo>
                      <a:pt x="53" y="299"/>
                    </a:lnTo>
                    <a:lnTo>
                      <a:pt x="46" y="295"/>
                    </a:lnTo>
                    <a:lnTo>
                      <a:pt x="39" y="288"/>
                    </a:lnTo>
                    <a:lnTo>
                      <a:pt x="34" y="280"/>
                    </a:lnTo>
                    <a:lnTo>
                      <a:pt x="30" y="270"/>
                    </a:lnTo>
                    <a:lnTo>
                      <a:pt x="24" y="240"/>
                    </a:lnTo>
                    <a:lnTo>
                      <a:pt x="25" y="204"/>
                    </a:lnTo>
                    <a:lnTo>
                      <a:pt x="33" y="167"/>
                    </a:lnTo>
                    <a:lnTo>
                      <a:pt x="48" y="129"/>
                    </a:lnTo>
                    <a:lnTo>
                      <a:pt x="59" y="105"/>
                    </a:lnTo>
                    <a:lnTo>
                      <a:pt x="66" y="84"/>
                    </a:lnTo>
                    <a:lnTo>
                      <a:pt x="72" y="66"/>
                    </a:lnTo>
                    <a:lnTo>
                      <a:pt x="74" y="50"/>
                    </a:lnTo>
                    <a:lnTo>
                      <a:pt x="74" y="36"/>
                    </a:lnTo>
                    <a:lnTo>
                      <a:pt x="74" y="24"/>
                    </a:lnTo>
                    <a:lnTo>
                      <a:pt x="73" y="14"/>
                    </a:lnTo>
                    <a:lnTo>
                      <a:pt x="71" y="6"/>
                    </a:lnTo>
                    <a:lnTo>
                      <a:pt x="70" y="0"/>
                    </a:lnTo>
                    <a:lnTo>
                      <a:pt x="47"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20"/>
              <p:cNvSpPr>
                <a:spLocks/>
              </p:cNvSpPr>
              <p:nvPr/>
            </p:nvSpPr>
            <p:spPr bwMode="auto">
              <a:xfrm>
                <a:off x="3975100" y="5091113"/>
                <a:ext cx="88900" cy="112713"/>
              </a:xfrm>
              <a:custGeom>
                <a:avLst/>
                <a:gdLst>
                  <a:gd name="T0" fmla="*/ 96 w 112"/>
                  <a:gd name="T1" fmla="*/ 0 h 142"/>
                  <a:gd name="T2" fmla="*/ 0 w 112"/>
                  <a:gd name="T3" fmla="*/ 0 h 142"/>
                  <a:gd name="T4" fmla="*/ 0 w 112"/>
                  <a:gd name="T5" fmla="*/ 142 h 142"/>
                  <a:gd name="T6" fmla="*/ 112 w 112"/>
                  <a:gd name="T7" fmla="*/ 142 h 142"/>
                  <a:gd name="T8" fmla="*/ 112 w 112"/>
                  <a:gd name="T9" fmla="*/ 0 h 142"/>
                  <a:gd name="T10" fmla="*/ 96 w 112"/>
                  <a:gd name="T11" fmla="*/ 0 h 142"/>
                </a:gdLst>
                <a:ahLst/>
                <a:cxnLst>
                  <a:cxn ang="0">
                    <a:pos x="T0" y="T1"/>
                  </a:cxn>
                  <a:cxn ang="0">
                    <a:pos x="T2" y="T3"/>
                  </a:cxn>
                  <a:cxn ang="0">
                    <a:pos x="T4" y="T5"/>
                  </a:cxn>
                  <a:cxn ang="0">
                    <a:pos x="T6" y="T7"/>
                  </a:cxn>
                  <a:cxn ang="0">
                    <a:pos x="T8" y="T9"/>
                  </a:cxn>
                  <a:cxn ang="0">
                    <a:pos x="T10" y="T11"/>
                  </a:cxn>
                </a:cxnLst>
                <a:rect l="0" t="0" r="r" b="b"/>
                <a:pathLst>
                  <a:path w="112" h="142">
                    <a:moveTo>
                      <a:pt x="96" y="0"/>
                    </a:moveTo>
                    <a:lnTo>
                      <a:pt x="0" y="0"/>
                    </a:lnTo>
                    <a:lnTo>
                      <a:pt x="0" y="142"/>
                    </a:lnTo>
                    <a:lnTo>
                      <a:pt x="112" y="142"/>
                    </a:lnTo>
                    <a:lnTo>
                      <a:pt x="112" y="0"/>
                    </a:lnTo>
                    <a:lnTo>
                      <a:pt x="9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21"/>
              <p:cNvSpPr>
                <a:spLocks/>
              </p:cNvSpPr>
              <p:nvPr/>
            </p:nvSpPr>
            <p:spPr bwMode="auto">
              <a:xfrm>
                <a:off x="4002088" y="5116513"/>
                <a:ext cx="36513" cy="61913"/>
              </a:xfrm>
              <a:custGeom>
                <a:avLst/>
                <a:gdLst>
                  <a:gd name="T0" fmla="*/ 47 w 47"/>
                  <a:gd name="T1" fmla="*/ 0 h 77"/>
                  <a:gd name="T2" fmla="*/ 47 w 47"/>
                  <a:gd name="T3" fmla="*/ 17 h 77"/>
                  <a:gd name="T4" fmla="*/ 47 w 47"/>
                  <a:gd name="T5" fmla="*/ 38 h 77"/>
                  <a:gd name="T6" fmla="*/ 47 w 47"/>
                  <a:gd name="T7" fmla="*/ 59 h 77"/>
                  <a:gd name="T8" fmla="*/ 47 w 47"/>
                  <a:gd name="T9" fmla="*/ 77 h 77"/>
                  <a:gd name="T10" fmla="*/ 42 w 47"/>
                  <a:gd name="T11" fmla="*/ 77 h 77"/>
                  <a:gd name="T12" fmla="*/ 36 w 47"/>
                  <a:gd name="T13" fmla="*/ 77 h 77"/>
                  <a:gd name="T14" fmla="*/ 30 w 47"/>
                  <a:gd name="T15" fmla="*/ 77 h 77"/>
                  <a:gd name="T16" fmla="*/ 24 w 47"/>
                  <a:gd name="T17" fmla="*/ 77 h 77"/>
                  <a:gd name="T18" fmla="*/ 17 w 47"/>
                  <a:gd name="T19" fmla="*/ 77 h 77"/>
                  <a:gd name="T20" fmla="*/ 12 w 47"/>
                  <a:gd name="T21" fmla="*/ 77 h 77"/>
                  <a:gd name="T22" fmla="*/ 6 w 47"/>
                  <a:gd name="T23" fmla="*/ 77 h 77"/>
                  <a:gd name="T24" fmla="*/ 0 w 47"/>
                  <a:gd name="T25" fmla="*/ 77 h 77"/>
                  <a:gd name="T26" fmla="*/ 0 w 47"/>
                  <a:gd name="T27" fmla="*/ 59 h 77"/>
                  <a:gd name="T28" fmla="*/ 0 w 47"/>
                  <a:gd name="T29" fmla="*/ 38 h 77"/>
                  <a:gd name="T30" fmla="*/ 0 w 47"/>
                  <a:gd name="T31" fmla="*/ 17 h 77"/>
                  <a:gd name="T32" fmla="*/ 0 w 47"/>
                  <a:gd name="T33" fmla="*/ 0 h 77"/>
                  <a:gd name="T34" fmla="*/ 6 w 47"/>
                  <a:gd name="T35" fmla="*/ 0 h 77"/>
                  <a:gd name="T36" fmla="*/ 12 w 47"/>
                  <a:gd name="T37" fmla="*/ 0 h 77"/>
                  <a:gd name="T38" fmla="*/ 17 w 47"/>
                  <a:gd name="T39" fmla="*/ 0 h 77"/>
                  <a:gd name="T40" fmla="*/ 24 w 47"/>
                  <a:gd name="T41" fmla="*/ 0 h 77"/>
                  <a:gd name="T42" fmla="*/ 30 w 47"/>
                  <a:gd name="T43" fmla="*/ 0 h 77"/>
                  <a:gd name="T44" fmla="*/ 36 w 47"/>
                  <a:gd name="T45" fmla="*/ 0 h 77"/>
                  <a:gd name="T46" fmla="*/ 42 w 47"/>
                  <a:gd name="T47" fmla="*/ 0 h 77"/>
                  <a:gd name="T48" fmla="*/ 47 w 47"/>
                  <a:gd name="T49"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7" h="77">
                    <a:moveTo>
                      <a:pt x="47" y="0"/>
                    </a:moveTo>
                    <a:lnTo>
                      <a:pt x="47" y="17"/>
                    </a:lnTo>
                    <a:lnTo>
                      <a:pt x="47" y="38"/>
                    </a:lnTo>
                    <a:lnTo>
                      <a:pt x="47" y="59"/>
                    </a:lnTo>
                    <a:lnTo>
                      <a:pt x="47" y="77"/>
                    </a:lnTo>
                    <a:lnTo>
                      <a:pt x="42" y="77"/>
                    </a:lnTo>
                    <a:lnTo>
                      <a:pt x="36" y="77"/>
                    </a:lnTo>
                    <a:lnTo>
                      <a:pt x="30" y="77"/>
                    </a:lnTo>
                    <a:lnTo>
                      <a:pt x="24" y="77"/>
                    </a:lnTo>
                    <a:lnTo>
                      <a:pt x="17" y="77"/>
                    </a:lnTo>
                    <a:lnTo>
                      <a:pt x="12" y="77"/>
                    </a:lnTo>
                    <a:lnTo>
                      <a:pt x="6" y="77"/>
                    </a:lnTo>
                    <a:lnTo>
                      <a:pt x="0" y="77"/>
                    </a:lnTo>
                    <a:lnTo>
                      <a:pt x="0" y="59"/>
                    </a:lnTo>
                    <a:lnTo>
                      <a:pt x="0" y="38"/>
                    </a:lnTo>
                    <a:lnTo>
                      <a:pt x="0" y="17"/>
                    </a:lnTo>
                    <a:lnTo>
                      <a:pt x="0" y="0"/>
                    </a:lnTo>
                    <a:lnTo>
                      <a:pt x="6" y="0"/>
                    </a:lnTo>
                    <a:lnTo>
                      <a:pt x="12" y="0"/>
                    </a:lnTo>
                    <a:lnTo>
                      <a:pt x="17" y="0"/>
                    </a:lnTo>
                    <a:lnTo>
                      <a:pt x="24" y="0"/>
                    </a:lnTo>
                    <a:lnTo>
                      <a:pt x="30" y="0"/>
                    </a:lnTo>
                    <a:lnTo>
                      <a:pt x="36" y="0"/>
                    </a:lnTo>
                    <a:lnTo>
                      <a:pt x="42" y="0"/>
                    </a:lnTo>
                    <a:lnTo>
                      <a:pt x="47" y="0"/>
                    </a:lnTo>
                    <a:close/>
                  </a:path>
                </a:pathLst>
              </a:custGeom>
              <a:solidFill>
                <a:srgbClr val="FF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7" name="Freeform 22"/>
              <p:cNvSpPr>
                <a:spLocks/>
              </p:cNvSpPr>
              <p:nvPr/>
            </p:nvSpPr>
            <p:spPr bwMode="auto">
              <a:xfrm>
                <a:off x="3971925" y="4995863"/>
                <a:ext cx="80963" cy="107950"/>
              </a:xfrm>
              <a:custGeom>
                <a:avLst/>
                <a:gdLst>
                  <a:gd name="T0" fmla="*/ 0 w 103"/>
                  <a:gd name="T1" fmla="*/ 2 h 136"/>
                  <a:gd name="T2" fmla="*/ 8 w 103"/>
                  <a:gd name="T3" fmla="*/ 34 h 136"/>
                  <a:gd name="T4" fmla="*/ 9 w 103"/>
                  <a:gd name="T5" fmla="*/ 34 h 136"/>
                  <a:gd name="T6" fmla="*/ 13 w 103"/>
                  <a:gd name="T7" fmla="*/ 33 h 136"/>
                  <a:gd name="T8" fmla="*/ 16 w 103"/>
                  <a:gd name="T9" fmla="*/ 33 h 136"/>
                  <a:gd name="T10" fmla="*/ 22 w 103"/>
                  <a:gd name="T11" fmla="*/ 33 h 136"/>
                  <a:gd name="T12" fmla="*/ 28 w 103"/>
                  <a:gd name="T13" fmla="*/ 33 h 136"/>
                  <a:gd name="T14" fmla="*/ 34 w 103"/>
                  <a:gd name="T15" fmla="*/ 35 h 136"/>
                  <a:gd name="T16" fmla="*/ 40 w 103"/>
                  <a:gd name="T17" fmla="*/ 38 h 136"/>
                  <a:gd name="T18" fmla="*/ 46 w 103"/>
                  <a:gd name="T19" fmla="*/ 43 h 136"/>
                  <a:gd name="T20" fmla="*/ 58 w 103"/>
                  <a:gd name="T21" fmla="*/ 57 h 136"/>
                  <a:gd name="T22" fmla="*/ 66 w 103"/>
                  <a:gd name="T23" fmla="*/ 78 h 136"/>
                  <a:gd name="T24" fmla="*/ 69 w 103"/>
                  <a:gd name="T25" fmla="*/ 103 h 136"/>
                  <a:gd name="T26" fmla="*/ 69 w 103"/>
                  <a:gd name="T27" fmla="*/ 134 h 136"/>
                  <a:gd name="T28" fmla="*/ 102 w 103"/>
                  <a:gd name="T29" fmla="*/ 136 h 136"/>
                  <a:gd name="T30" fmla="*/ 103 w 103"/>
                  <a:gd name="T31" fmla="*/ 116 h 136"/>
                  <a:gd name="T32" fmla="*/ 102 w 103"/>
                  <a:gd name="T33" fmla="*/ 97 h 136"/>
                  <a:gd name="T34" fmla="*/ 99 w 103"/>
                  <a:gd name="T35" fmla="*/ 80 h 136"/>
                  <a:gd name="T36" fmla="*/ 96 w 103"/>
                  <a:gd name="T37" fmla="*/ 65 h 136"/>
                  <a:gd name="T38" fmla="*/ 90 w 103"/>
                  <a:gd name="T39" fmla="*/ 50 h 136"/>
                  <a:gd name="T40" fmla="*/ 84 w 103"/>
                  <a:gd name="T41" fmla="*/ 38 h 136"/>
                  <a:gd name="T42" fmla="*/ 76 w 103"/>
                  <a:gd name="T43" fmla="*/ 27 h 136"/>
                  <a:gd name="T44" fmla="*/ 67 w 103"/>
                  <a:gd name="T45" fmla="*/ 18 h 136"/>
                  <a:gd name="T46" fmla="*/ 55 w 103"/>
                  <a:gd name="T47" fmla="*/ 10 h 136"/>
                  <a:gd name="T48" fmla="*/ 45 w 103"/>
                  <a:gd name="T49" fmla="*/ 5 h 136"/>
                  <a:gd name="T50" fmla="*/ 34 w 103"/>
                  <a:gd name="T51" fmla="*/ 2 h 136"/>
                  <a:gd name="T52" fmla="*/ 23 w 103"/>
                  <a:gd name="T53" fmla="*/ 0 h 136"/>
                  <a:gd name="T54" fmla="*/ 15 w 103"/>
                  <a:gd name="T55" fmla="*/ 0 h 136"/>
                  <a:gd name="T56" fmla="*/ 7 w 103"/>
                  <a:gd name="T57" fmla="*/ 0 h 136"/>
                  <a:gd name="T58" fmla="*/ 2 w 103"/>
                  <a:gd name="T59" fmla="*/ 2 h 136"/>
                  <a:gd name="T60" fmla="*/ 0 w 103"/>
                  <a:gd name="T61" fmla="*/ 2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3" h="136">
                    <a:moveTo>
                      <a:pt x="0" y="2"/>
                    </a:moveTo>
                    <a:lnTo>
                      <a:pt x="8" y="34"/>
                    </a:lnTo>
                    <a:lnTo>
                      <a:pt x="9" y="34"/>
                    </a:lnTo>
                    <a:lnTo>
                      <a:pt x="13" y="33"/>
                    </a:lnTo>
                    <a:lnTo>
                      <a:pt x="16" y="33"/>
                    </a:lnTo>
                    <a:lnTo>
                      <a:pt x="22" y="33"/>
                    </a:lnTo>
                    <a:lnTo>
                      <a:pt x="28" y="33"/>
                    </a:lnTo>
                    <a:lnTo>
                      <a:pt x="34" y="35"/>
                    </a:lnTo>
                    <a:lnTo>
                      <a:pt x="40" y="38"/>
                    </a:lnTo>
                    <a:lnTo>
                      <a:pt x="46" y="43"/>
                    </a:lnTo>
                    <a:lnTo>
                      <a:pt x="58" y="57"/>
                    </a:lnTo>
                    <a:lnTo>
                      <a:pt x="66" y="78"/>
                    </a:lnTo>
                    <a:lnTo>
                      <a:pt x="69" y="103"/>
                    </a:lnTo>
                    <a:lnTo>
                      <a:pt x="69" y="134"/>
                    </a:lnTo>
                    <a:lnTo>
                      <a:pt x="102" y="136"/>
                    </a:lnTo>
                    <a:lnTo>
                      <a:pt x="103" y="116"/>
                    </a:lnTo>
                    <a:lnTo>
                      <a:pt x="102" y="97"/>
                    </a:lnTo>
                    <a:lnTo>
                      <a:pt x="99" y="80"/>
                    </a:lnTo>
                    <a:lnTo>
                      <a:pt x="96" y="65"/>
                    </a:lnTo>
                    <a:lnTo>
                      <a:pt x="90" y="50"/>
                    </a:lnTo>
                    <a:lnTo>
                      <a:pt x="84" y="38"/>
                    </a:lnTo>
                    <a:lnTo>
                      <a:pt x="76" y="27"/>
                    </a:lnTo>
                    <a:lnTo>
                      <a:pt x="67" y="18"/>
                    </a:lnTo>
                    <a:lnTo>
                      <a:pt x="55" y="10"/>
                    </a:lnTo>
                    <a:lnTo>
                      <a:pt x="45" y="5"/>
                    </a:lnTo>
                    <a:lnTo>
                      <a:pt x="34" y="2"/>
                    </a:lnTo>
                    <a:lnTo>
                      <a:pt x="23" y="0"/>
                    </a:lnTo>
                    <a:lnTo>
                      <a:pt x="15" y="0"/>
                    </a:lnTo>
                    <a:lnTo>
                      <a:pt x="7" y="0"/>
                    </a:lnTo>
                    <a:lnTo>
                      <a:pt x="2" y="2"/>
                    </a:lnTo>
                    <a:lnTo>
                      <a:pt x="0"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63" name="Grupo 162"/>
            <p:cNvGrpSpPr/>
            <p:nvPr/>
          </p:nvGrpSpPr>
          <p:grpSpPr>
            <a:xfrm flipH="1">
              <a:off x="4192479" y="1971267"/>
              <a:ext cx="476755" cy="845176"/>
              <a:chOff x="4499992" y="5387405"/>
              <a:chExt cx="201613" cy="457200"/>
            </a:xfrm>
          </p:grpSpPr>
          <p:sp>
            <p:nvSpPr>
              <p:cNvPr id="168" name="Freeform 19"/>
              <p:cNvSpPr>
                <a:spLocks/>
              </p:cNvSpPr>
              <p:nvPr/>
            </p:nvSpPr>
            <p:spPr bwMode="auto">
              <a:xfrm>
                <a:off x="4499992" y="5584255"/>
                <a:ext cx="201613" cy="260350"/>
              </a:xfrm>
              <a:custGeom>
                <a:avLst/>
                <a:gdLst>
                  <a:gd name="T0" fmla="*/ 48 w 253"/>
                  <a:gd name="T1" fmla="*/ 11 h 328"/>
                  <a:gd name="T2" fmla="*/ 50 w 253"/>
                  <a:gd name="T3" fmla="*/ 49 h 328"/>
                  <a:gd name="T4" fmla="*/ 27 w 253"/>
                  <a:gd name="T5" fmla="*/ 119 h 328"/>
                  <a:gd name="T6" fmla="*/ 10 w 253"/>
                  <a:gd name="T7" fmla="*/ 161 h 328"/>
                  <a:gd name="T8" fmla="*/ 1 w 253"/>
                  <a:gd name="T9" fmla="*/ 203 h 328"/>
                  <a:gd name="T10" fmla="*/ 0 w 253"/>
                  <a:gd name="T11" fmla="*/ 242 h 328"/>
                  <a:gd name="T12" fmla="*/ 6 w 253"/>
                  <a:gd name="T13" fmla="*/ 278 h 328"/>
                  <a:gd name="T14" fmla="*/ 12 w 253"/>
                  <a:gd name="T15" fmla="*/ 293 h 328"/>
                  <a:gd name="T16" fmla="*/ 21 w 253"/>
                  <a:gd name="T17" fmla="*/ 304 h 328"/>
                  <a:gd name="T18" fmla="*/ 31 w 253"/>
                  <a:gd name="T19" fmla="*/ 314 h 328"/>
                  <a:gd name="T20" fmla="*/ 42 w 253"/>
                  <a:gd name="T21" fmla="*/ 321 h 328"/>
                  <a:gd name="T22" fmla="*/ 58 w 253"/>
                  <a:gd name="T23" fmla="*/ 327 h 328"/>
                  <a:gd name="T24" fmla="*/ 74 w 253"/>
                  <a:gd name="T25" fmla="*/ 328 h 328"/>
                  <a:gd name="T26" fmla="*/ 89 w 253"/>
                  <a:gd name="T27" fmla="*/ 327 h 328"/>
                  <a:gd name="T28" fmla="*/ 103 w 253"/>
                  <a:gd name="T29" fmla="*/ 323 h 328"/>
                  <a:gd name="T30" fmla="*/ 119 w 253"/>
                  <a:gd name="T31" fmla="*/ 311 h 328"/>
                  <a:gd name="T32" fmla="*/ 132 w 253"/>
                  <a:gd name="T33" fmla="*/ 296 h 328"/>
                  <a:gd name="T34" fmla="*/ 143 w 253"/>
                  <a:gd name="T35" fmla="*/ 275 h 328"/>
                  <a:gd name="T36" fmla="*/ 149 w 253"/>
                  <a:gd name="T37" fmla="*/ 250 h 328"/>
                  <a:gd name="T38" fmla="*/ 162 w 253"/>
                  <a:gd name="T39" fmla="*/ 217 h 328"/>
                  <a:gd name="T40" fmla="*/ 181 w 253"/>
                  <a:gd name="T41" fmla="*/ 200 h 328"/>
                  <a:gd name="T42" fmla="*/ 200 w 253"/>
                  <a:gd name="T43" fmla="*/ 199 h 328"/>
                  <a:gd name="T44" fmla="*/ 220 w 253"/>
                  <a:gd name="T45" fmla="*/ 204 h 328"/>
                  <a:gd name="T46" fmla="*/ 234 w 253"/>
                  <a:gd name="T47" fmla="*/ 211 h 328"/>
                  <a:gd name="T48" fmla="*/ 239 w 253"/>
                  <a:gd name="T49" fmla="*/ 215 h 328"/>
                  <a:gd name="T50" fmla="*/ 251 w 253"/>
                  <a:gd name="T51" fmla="*/ 195 h 328"/>
                  <a:gd name="T52" fmla="*/ 237 w 253"/>
                  <a:gd name="T53" fmla="*/ 186 h 328"/>
                  <a:gd name="T54" fmla="*/ 214 w 253"/>
                  <a:gd name="T55" fmla="*/ 177 h 328"/>
                  <a:gd name="T56" fmla="*/ 185 w 253"/>
                  <a:gd name="T57" fmla="*/ 175 h 328"/>
                  <a:gd name="T58" fmla="*/ 163 w 253"/>
                  <a:gd name="T59" fmla="*/ 182 h 328"/>
                  <a:gd name="T60" fmla="*/ 148 w 253"/>
                  <a:gd name="T61" fmla="*/ 194 h 328"/>
                  <a:gd name="T62" fmla="*/ 138 w 253"/>
                  <a:gd name="T63" fmla="*/ 211 h 328"/>
                  <a:gd name="T64" fmla="*/ 130 w 253"/>
                  <a:gd name="T65" fmla="*/ 233 h 328"/>
                  <a:gd name="T66" fmla="*/ 121 w 253"/>
                  <a:gd name="T67" fmla="*/ 265 h 328"/>
                  <a:gd name="T68" fmla="*/ 104 w 253"/>
                  <a:gd name="T69" fmla="*/ 293 h 328"/>
                  <a:gd name="T70" fmla="*/ 87 w 253"/>
                  <a:gd name="T71" fmla="*/ 303 h 328"/>
                  <a:gd name="T72" fmla="*/ 74 w 253"/>
                  <a:gd name="T73" fmla="*/ 304 h 328"/>
                  <a:gd name="T74" fmla="*/ 64 w 253"/>
                  <a:gd name="T75" fmla="*/ 303 h 328"/>
                  <a:gd name="T76" fmla="*/ 56 w 253"/>
                  <a:gd name="T77" fmla="*/ 301 h 328"/>
                  <a:gd name="T78" fmla="*/ 46 w 253"/>
                  <a:gd name="T79" fmla="*/ 295 h 328"/>
                  <a:gd name="T80" fmla="*/ 34 w 253"/>
                  <a:gd name="T81" fmla="*/ 280 h 328"/>
                  <a:gd name="T82" fmla="*/ 24 w 253"/>
                  <a:gd name="T83" fmla="*/ 240 h 328"/>
                  <a:gd name="T84" fmla="*/ 33 w 253"/>
                  <a:gd name="T85" fmla="*/ 167 h 328"/>
                  <a:gd name="T86" fmla="*/ 59 w 253"/>
                  <a:gd name="T87" fmla="*/ 105 h 328"/>
                  <a:gd name="T88" fmla="*/ 72 w 253"/>
                  <a:gd name="T89" fmla="*/ 66 h 328"/>
                  <a:gd name="T90" fmla="*/ 74 w 253"/>
                  <a:gd name="T91" fmla="*/ 36 h 328"/>
                  <a:gd name="T92" fmla="*/ 73 w 253"/>
                  <a:gd name="T93" fmla="*/ 14 h 328"/>
                  <a:gd name="T94" fmla="*/ 70 w 253"/>
                  <a:gd name="T95" fmla="*/ 0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53" h="328">
                    <a:moveTo>
                      <a:pt x="47" y="5"/>
                    </a:moveTo>
                    <a:lnTo>
                      <a:pt x="48" y="11"/>
                    </a:lnTo>
                    <a:lnTo>
                      <a:pt x="50" y="27"/>
                    </a:lnTo>
                    <a:lnTo>
                      <a:pt x="50" y="49"/>
                    </a:lnTo>
                    <a:lnTo>
                      <a:pt x="43" y="78"/>
                    </a:lnTo>
                    <a:lnTo>
                      <a:pt x="27" y="119"/>
                    </a:lnTo>
                    <a:lnTo>
                      <a:pt x="18" y="139"/>
                    </a:lnTo>
                    <a:lnTo>
                      <a:pt x="10" y="161"/>
                    </a:lnTo>
                    <a:lnTo>
                      <a:pt x="4" y="182"/>
                    </a:lnTo>
                    <a:lnTo>
                      <a:pt x="1" y="203"/>
                    </a:lnTo>
                    <a:lnTo>
                      <a:pt x="0" y="223"/>
                    </a:lnTo>
                    <a:lnTo>
                      <a:pt x="0" y="242"/>
                    </a:lnTo>
                    <a:lnTo>
                      <a:pt x="2" y="260"/>
                    </a:lnTo>
                    <a:lnTo>
                      <a:pt x="6" y="278"/>
                    </a:lnTo>
                    <a:lnTo>
                      <a:pt x="9" y="286"/>
                    </a:lnTo>
                    <a:lnTo>
                      <a:pt x="12" y="293"/>
                    </a:lnTo>
                    <a:lnTo>
                      <a:pt x="17" y="298"/>
                    </a:lnTo>
                    <a:lnTo>
                      <a:pt x="21" y="304"/>
                    </a:lnTo>
                    <a:lnTo>
                      <a:pt x="26" y="310"/>
                    </a:lnTo>
                    <a:lnTo>
                      <a:pt x="31" y="314"/>
                    </a:lnTo>
                    <a:lnTo>
                      <a:pt x="36" y="318"/>
                    </a:lnTo>
                    <a:lnTo>
                      <a:pt x="42" y="321"/>
                    </a:lnTo>
                    <a:lnTo>
                      <a:pt x="50" y="325"/>
                    </a:lnTo>
                    <a:lnTo>
                      <a:pt x="58" y="327"/>
                    </a:lnTo>
                    <a:lnTo>
                      <a:pt x="66" y="328"/>
                    </a:lnTo>
                    <a:lnTo>
                      <a:pt x="74" y="328"/>
                    </a:lnTo>
                    <a:lnTo>
                      <a:pt x="81" y="328"/>
                    </a:lnTo>
                    <a:lnTo>
                      <a:pt x="89" y="327"/>
                    </a:lnTo>
                    <a:lnTo>
                      <a:pt x="96" y="325"/>
                    </a:lnTo>
                    <a:lnTo>
                      <a:pt x="103" y="323"/>
                    </a:lnTo>
                    <a:lnTo>
                      <a:pt x="111" y="318"/>
                    </a:lnTo>
                    <a:lnTo>
                      <a:pt x="119" y="311"/>
                    </a:lnTo>
                    <a:lnTo>
                      <a:pt x="126" y="304"/>
                    </a:lnTo>
                    <a:lnTo>
                      <a:pt x="132" y="296"/>
                    </a:lnTo>
                    <a:lnTo>
                      <a:pt x="138" y="286"/>
                    </a:lnTo>
                    <a:lnTo>
                      <a:pt x="143" y="275"/>
                    </a:lnTo>
                    <a:lnTo>
                      <a:pt x="146" y="263"/>
                    </a:lnTo>
                    <a:lnTo>
                      <a:pt x="149" y="250"/>
                    </a:lnTo>
                    <a:lnTo>
                      <a:pt x="155" y="232"/>
                    </a:lnTo>
                    <a:lnTo>
                      <a:pt x="162" y="217"/>
                    </a:lnTo>
                    <a:lnTo>
                      <a:pt x="170" y="206"/>
                    </a:lnTo>
                    <a:lnTo>
                      <a:pt x="181" y="200"/>
                    </a:lnTo>
                    <a:lnTo>
                      <a:pt x="191" y="198"/>
                    </a:lnTo>
                    <a:lnTo>
                      <a:pt x="200" y="199"/>
                    </a:lnTo>
                    <a:lnTo>
                      <a:pt x="211" y="200"/>
                    </a:lnTo>
                    <a:lnTo>
                      <a:pt x="220" y="204"/>
                    </a:lnTo>
                    <a:lnTo>
                      <a:pt x="228" y="207"/>
                    </a:lnTo>
                    <a:lnTo>
                      <a:pt x="234" y="211"/>
                    </a:lnTo>
                    <a:lnTo>
                      <a:pt x="238" y="214"/>
                    </a:lnTo>
                    <a:lnTo>
                      <a:pt x="239" y="215"/>
                    </a:lnTo>
                    <a:lnTo>
                      <a:pt x="253" y="196"/>
                    </a:lnTo>
                    <a:lnTo>
                      <a:pt x="251" y="195"/>
                    </a:lnTo>
                    <a:lnTo>
                      <a:pt x="245" y="190"/>
                    </a:lnTo>
                    <a:lnTo>
                      <a:pt x="237" y="186"/>
                    </a:lnTo>
                    <a:lnTo>
                      <a:pt x="227" y="181"/>
                    </a:lnTo>
                    <a:lnTo>
                      <a:pt x="214" y="177"/>
                    </a:lnTo>
                    <a:lnTo>
                      <a:pt x="200" y="175"/>
                    </a:lnTo>
                    <a:lnTo>
                      <a:pt x="185" y="175"/>
                    </a:lnTo>
                    <a:lnTo>
                      <a:pt x="171" y="179"/>
                    </a:lnTo>
                    <a:lnTo>
                      <a:pt x="163" y="182"/>
                    </a:lnTo>
                    <a:lnTo>
                      <a:pt x="155" y="188"/>
                    </a:lnTo>
                    <a:lnTo>
                      <a:pt x="148" y="194"/>
                    </a:lnTo>
                    <a:lnTo>
                      <a:pt x="143" y="202"/>
                    </a:lnTo>
                    <a:lnTo>
                      <a:pt x="138" y="211"/>
                    </a:lnTo>
                    <a:lnTo>
                      <a:pt x="133" y="221"/>
                    </a:lnTo>
                    <a:lnTo>
                      <a:pt x="130" y="233"/>
                    </a:lnTo>
                    <a:lnTo>
                      <a:pt x="126" y="245"/>
                    </a:lnTo>
                    <a:lnTo>
                      <a:pt x="121" y="265"/>
                    </a:lnTo>
                    <a:lnTo>
                      <a:pt x="114" y="281"/>
                    </a:lnTo>
                    <a:lnTo>
                      <a:pt x="104" y="293"/>
                    </a:lnTo>
                    <a:lnTo>
                      <a:pt x="93" y="301"/>
                    </a:lnTo>
                    <a:lnTo>
                      <a:pt x="87" y="303"/>
                    </a:lnTo>
                    <a:lnTo>
                      <a:pt x="80" y="304"/>
                    </a:lnTo>
                    <a:lnTo>
                      <a:pt x="74" y="304"/>
                    </a:lnTo>
                    <a:lnTo>
                      <a:pt x="70" y="304"/>
                    </a:lnTo>
                    <a:lnTo>
                      <a:pt x="64" y="303"/>
                    </a:lnTo>
                    <a:lnTo>
                      <a:pt x="59" y="302"/>
                    </a:lnTo>
                    <a:lnTo>
                      <a:pt x="56" y="301"/>
                    </a:lnTo>
                    <a:lnTo>
                      <a:pt x="53" y="299"/>
                    </a:lnTo>
                    <a:lnTo>
                      <a:pt x="46" y="295"/>
                    </a:lnTo>
                    <a:lnTo>
                      <a:pt x="39" y="288"/>
                    </a:lnTo>
                    <a:lnTo>
                      <a:pt x="34" y="280"/>
                    </a:lnTo>
                    <a:lnTo>
                      <a:pt x="30" y="270"/>
                    </a:lnTo>
                    <a:lnTo>
                      <a:pt x="24" y="240"/>
                    </a:lnTo>
                    <a:lnTo>
                      <a:pt x="25" y="204"/>
                    </a:lnTo>
                    <a:lnTo>
                      <a:pt x="33" y="167"/>
                    </a:lnTo>
                    <a:lnTo>
                      <a:pt x="48" y="129"/>
                    </a:lnTo>
                    <a:lnTo>
                      <a:pt x="59" y="105"/>
                    </a:lnTo>
                    <a:lnTo>
                      <a:pt x="66" y="84"/>
                    </a:lnTo>
                    <a:lnTo>
                      <a:pt x="72" y="66"/>
                    </a:lnTo>
                    <a:lnTo>
                      <a:pt x="74" y="50"/>
                    </a:lnTo>
                    <a:lnTo>
                      <a:pt x="74" y="36"/>
                    </a:lnTo>
                    <a:lnTo>
                      <a:pt x="74" y="24"/>
                    </a:lnTo>
                    <a:lnTo>
                      <a:pt x="73" y="14"/>
                    </a:lnTo>
                    <a:lnTo>
                      <a:pt x="71" y="6"/>
                    </a:lnTo>
                    <a:lnTo>
                      <a:pt x="70" y="0"/>
                    </a:lnTo>
                    <a:lnTo>
                      <a:pt x="47"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20"/>
              <p:cNvSpPr>
                <a:spLocks/>
              </p:cNvSpPr>
              <p:nvPr/>
            </p:nvSpPr>
            <p:spPr bwMode="auto">
              <a:xfrm>
                <a:off x="4507929" y="5482655"/>
                <a:ext cx="88900" cy="112713"/>
              </a:xfrm>
              <a:custGeom>
                <a:avLst/>
                <a:gdLst>
                  <a:gd name="T0" fmla="*/ 96 w 112"/>
                  <a:gd name="T1" fmla="*/ 0 h 142"/>
                  <a:gd name="T2" fmla="*/ 0 w 112"/>
                  <a:gd name="T3" fmla="*/ 0 h 142"/>
                  <a:gd name="T4" fmla="*/ 0 w 112"/>
                  <a:gd name="T5" fmla="*/ 142 h 142"/>
                  <a:gd name="T6" fmla="*/ 112 w 112"/>
                  <a:gd name="T7" fmla="*/ 142 h 142"/>
                  <a:gd name="T8" fmla="*/ 112 w 112"/>
                  <a:gd name="T9" fmla="*/ 0 h 142"/>
                  <a:gd name="T10" fmla="*/ 96 w 112"/>
                  <a:gd name="T11" fmla="*/ 0 h 142"/>
                </a:gdLst>
                <a:ahLst/>
                <a:cxnLst>
                  <a:cxn ang="0">
                    <a:pos x="T0" y="T1"/>
                  </a:cxn>
                  <a:cxn ang="0">
                    <a:pos x="T2" y="T3"/>
                  </a:cxn>
                  <a:cxn ang="0">
                    <a:pos x="T4" y="T5"/>
                  </a:cxn>
                  <a:cxn ang="0">
                    <a:pos x="T6" y="T7"/>
                  </a:cxn>
                  <a:cxn ang="0">
                    <a:pos x="T8" y="T9"/>
                  </a:cxn>
                  <a:cxn ang="0">
                    <a:pos x="T10" y="T11"/>
                  </a:cxn>
                </a:cxnLst>
                <a:rect l="0" t="0" r="r" b="b"/>
                <a:pathLst>
                  <a:path w="112" h="142">
                    <a:moveTo>
                      <a:pt x="96" y="0"/>
                    </a:moveTo>
                    <a:lnTo>
                      <a:pt x="0" y="0"/>
                    </a:lnTo>
                    <a:lnTo>
                      <a:pt x="0" y="142"/>
                    </a:lnTo>
                    <a:lnTo>
                      <a:pt x="112" y="142"/>
                    </a:lnTo>
                    <a:lnTo>
                      <a:pt x="112" y="0"/>
                    </a:lnTo>
                    <a:lnTo>
                      <a:pt x="9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21"/>
              <p:cNvSpPr>
                <a:spLocks/>
              </p:cNvSpPr>
              <p:nvPr/>
            </p:nvSpPr>
            <p:spPr bwMode="auto">
              <a:xfrm>
                <a:off x="4534917" y="5508055"/>
                <a:ext cx="36513" cy="61913"/>
              </a:xfrm>
              <a:custGeom>
                <a:avLst/>
                <a:gdLst>
                  <a:gd name="T0" fmla="*/ 47 w 47"/>
                  <a:gd name="T1" fmla="*/ 0 h 77"/>
                  <a:gd name="T2" fmla="*/ 47 w 47"/>
                  <a:gd name="T3" fmla="*/ 17 h 77"/>
                  <a:gd name="T4" fmla="*/ 47 w 47"/>
                  <a:gd name="T5" fmla="*/ 38 h 77"/>
                  <a:gd name="T6" fmla="*/ 47 w 47"/>
                  <a:gd name="T7" fmla="*/ 59 h 77"/>
                  <a:gd name="T8" fmla="*/ 47 w 47"/>
                  <a:gd name="T9" fmla="*/ 77 h 77"/>
                  <a:gd name="T10" fmla="*/ 42 w 47"/>
                  <a:gd name="T11" fmla="*/ 77 h 77"/>
                  <a:gd name="T12" fmla="*/ 36 w 47"/>
                  <a:gd name="T13" fmla="*/ 77 h 77"/>
                  <a:gd name="T14" fmla="*/ 30 w 47"/>
                  <a:gd name="T15" fmla="*/ 77 h 77"/>
                  <a:gd name="T16" fmla="*/ 24 w 47"/>
                  <a:gd name="T17" fmla="*/ 77 h 77"/>
                  <a:gd name="T18" fmla="*/ 17 w 47"/>
                  <a:gd name="T19" fmla="*/ 77 h 77"/>
                  <a:gd name="T20" fmla="*/ 12 w 47"/>
                  <a:gd name="T21" fmla="*/ 77 h 77"/>
                  <a:gd name="T22" fmla="*/ 6 w 47"/>
                  <a:gd name="T23" fmla="*/ 77 h 77"/>
                  <a:gd name="T24" fmla="*/ 0 w 47"/>
                  <a:gd name="T25" fmla="*/ 77 h 77"/>
                  <a:gd name="T26" fmla="*/ 0 w 47"/>
                  <a:gd name="T27" fmla="*/ 59 h 77"/>
                  <a:gd name="T28" fmla="*/ 0 w 47"/>
                  <a:gd name="T29" fmla="*/ 38 h 77"/>
                  <a:gd name="T30" fmla="*/ 0 w 47"/>
                  <a:gd name="T31" fmla="*/ 17 h 77"/>
                  <a:gd name="T32" fmla="*/ 0 w 47"/>
                  <a:gd name="T33" fmla="*/ 0 h 77"/>
                  <a:gd name="T34" fmla="*/ 6 w 47"/>
                  <a:gd name="T35" fmla="*/ 0 h 77"/>
                  <a:gd name="T36" fmla="*/ 12 w 47"/>
                  <a:gd name="T37" fmla="*/ 0 h 77"/>
                  <a:gd name="T38" fmla="*/ 17 w 47"/>
                  <a:gd name="T39" fmla="*/ 0 h 77"/>
                  <a:gd name="T40" fmla="*/ 24 w 47"/>
                  <a:gd name="T41" fmla="*/ 0 h 77"/>
                  <a:gd name="T42" fmla="*/ 30 w 47"/>
                  <a:gd name="T43" fmla="*/ 0 h 77"/>
                  <a:gd name="T44" fmla="*/ 36 w 47"/>
                  <a:gd name="T45" fmla="*/ 0 h 77"/>
                  <a:gd name="T46" fmla="*/ 42 w 47"/>
                  <a:gd name="T47" fmla="*/ 0 h 77"/>
                  <a:gd name="T48" fmla="*/ 47 w 47"/>
                  <a:gd name="T49"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7" h="77">
                    <a:moveTo>
                      <a:pt x="47" y="0"/>
                    </a:moveTo>
                    <a:lnTo>
                      <a:pt x="47" y="17"/>
                    </a:lnTo>
                    <a:lnTo>
                      <a:pt x="47" y="38"/>
                    </a:lnTo>
                    <a:lnTo>
                      <a:pt x="47" y="59"/>
                    </a:lnTo>
                    <a:lnTo>
                      <a:pt x="47" y="77"/>
                    </a:lnTo>
                    <a:lnTo>
                      <a:pt x="42" y="77"/>
                    </a:lnTo>
                    <a:lnTo>
                      <a:pt x="36" y="77"/>
                    </a:lnTo>
                    <a:lnTo>
                      <a:pt x="30" y="77"/>
                    </a:lnTo>
                    <a:lnTo>
                      <a:pt x="24" y="77"/>
                    </a:lnTo>
                    <a:lnTo>
                      <a:pt x="17" y="77"/>
                    </a:lnTo>
                    <a:lnTo>
                      <a:pt x="12" y="77"/>
                    </a:lnTo>
                    <a:lnTo>
                      <a:pt x="6" y="77"/>
                    </a:lnTo>
                    <a:lnTo>
                      <a:pt x="0" y="77"/>
                    </a:lnTo>
                    <a:lnTo>
                      <a:pt x="0" y="59"/>
                    </a:lnTo>
                    <a:lnTo>
                      <a:pt x="0" y="38"/>
                    </a:lnTo>
                    <a:lnTo>
                      <a:pt x="0" y="17"/>
                    </a:lnTo>
                    <a:lnTo>
                      <a:pt x="0" y="0"/>
                    </a:lnTo>
                    <a:lnTo>
                      <a:pt x="6" y="0"/>
                    </a:lnTo>
                    <a:lnTo>
                      <a:pt x="12" y="0"/>
                    </a:lnTo>
                    <a:lnTo>
                      <a:pt x="17" y="0"/>
                    </a:lnTo>
                    <a:lnTo>
                      <a:pt x="24" y="0"/>
                    </a:lnTo>
                    <a:lnTo>
                      <a:pt x="30" y="0"/>
                    </a:lnTo>
                    <a:lnTo>
                      <a:pt x="36" y="0"/>
                    </a:lnTo>
                    <a:lnTo>
                      <a:pt x="42" y="0"/>
                    </a:lnTo>
                    <a:lnTo>
                      <a:pt x="47" y="0"/>
                    </a:lnTo>
                    <a:close/>
                  </a:path>
                </a:pathLst>
              </a:custGeom>
              <a:solidFill>
                <a:srgbClr val="002060"/>
              </a:solidFill>
              <a:ln>
                <a:noFill/>
              </a:ln>
            </p:spPr>
            <p:txBody>
              <a:bodyPr vert="horz" wrap="square" lIns="91440" tIns="45720" rIns="91440" bIns="45720" numCol="1" anchor="t" anchorCtr="0" compatLnSpc="1">
                <a:prstTxWarp prst="textNoShape">
                  <a:avLst/>
                </a:prstTxWarp>
              </a:bodyPr>
              <a:lstStyle/>
              <a:p>
                <a:endParaRPr lang="en-US"/>
              </a:p>
            </p:txBody>
          </p:sp>
          <p:sp>
            <p:nvSpPr>
              <p:cNvPr id="172" name="Freeform 22"/>
              <p:cNvSpPr>
                <a:spLocks/>
              </p:cNvSpPr>
              <p:nvPr/>
            </p:nvSpPr>
            <p:spPr bwMode="auto">
              <a:xfrm>
                <a:off x="4504754" y="5387405"/>
                <a:ext cx="80963" cy="107950"/>
              </a:xfrm>
              <a:custGeom>
                <a:avLst/>
                <a:gdLst>
                  <a:gd name="T0" fmla="*/ 0 w 103"/>
                  <a:gd name="T1" fmla="*/ 2 h 136"/>
                  <a:gd name="T2" fmla="*/ 8 w 103"/>
                  <a:gd name="T3" fmla="*/ 34 h 136"/>
                  <a:gd name="T4" fmla="*/ 9 w 103"/>
                  <a:gd name="T5" fmla="*/ 34 h 136"/>
                  <a:gd name="T6" fmla="*/ 13 w 103"/>
                  <a:gd name="T7" fmla="*/ 33 h 136"/>
                  <a:gd name="T8" fmla="*/ 16 w 103"/>
                  <a:gd name="T9" fmla="*/ 33 h 136"/>
                  <a:gd name="T10" fmla="*/ 22 w 103"/>
                  <a:gd name="T11" fmla="*/ 33 h 136"/>
                  <a:gd name="T12" fmla="*/ 28 w 103"/>
                  <a:gd name="T13" fmla="*/ 33 h 136"/>
                  <a:gd name="T14" fmla="*/ 34 w 103"/>
                  <a:gd name="T15" fmla="*/ 35 h 136"/>
                  <a:gd name="T16" fmla="*/ 40 w 103"/>
                  <a:gd name="T17" fmla="*/ 38 h 136"/>
                  <a:gd name="T18" fmla="*/ 46 w 103"/>
                  <a:gd name="T19" fmla="*/ 43 h 136"/>
                  <a:gd name="T20" fmla="*/ 58 w 103"/>
                  <a:gd name="T21" fmla="*/ 57 h 136"/>
                  <a:gd name="T22" fmla="*/ 66 w 103"/>
                  <a:gd name="T23" fmla="*/ 78 h 136"/>
                  <a:gd name="T24" fmla="*/ 69 w 103"/>
                  <a:gd name="T25" fmla="*/ 103 h 136"/>
                  <a:gd name="T26" fmla="*/ 69 w 103"/>
                  <a:gd name="T27" fmla="*/ 134 h 136"/>
                  <a:gd name="T28" fmla="*/ 102 w 103"/>
                  <a:gd name="T29" fmla="*/ 136 h 136"/>
                  <a:gd name="T30" fmla="*/ 103 w 103"/>
                  <a:gd name="T31" fmla="*/ 116 h 136"/>
                  <a:gd name="T32" fmla="*/ 102 w 103"/>
                  <a:gd name="T33" fmla="*/ 97 h 136"/>
                  <a:gd name="T34" fmla="*/ 99 w 103"/>
                  <a:gd name="T35" fmla="*/ 80 h 136"/>
                  <a:gd name="T36" fmla="*/ 96 w 103"/>
                  <a:gd name="T37" fmla="*/ 65 h 136"/>
                  <a:gd name="T38" fmla="*/ 90 w 103"/>
                  <a:gd name="T39" fmla="*/ 50 h 136"/>
                  <a:gd name="T40" fmla="*/ 84 w 103"/>
                  <a:gd name="T41" fmla="*/ 38 h 136"/>
                  <a:gd name="T42" fmla="*/ 76 w 103"/>
                  <a:gd name="T43" fmla="*/ 27 h 136"/>
                  <a:gd name="T44" fmla="*/ 67 w 103"/>
                  <a:gd name="T45" fmla="*/ 18 h 136"/>
                  <a:gd name="T46" fmla="*/ 55 w 103"/>
                  <a:gd name="T47" fmla="*/ 10 h 136"/>
                  <a:gd name="T48" fmla="*/ 45 w 103"/>
                  <a:gd name="T49" fmla="*/ 5 h 136"/>
                  <a:gd name="T50" fmla="*/ 34 w 103"/>
                  <a:gd name="T51" fmla="*/ 2 h 136"/>
                  <a:gd name="T52" fmla="*/ 23 w 103"/>
                  <a:gd name="T53" fmla="*/ 0 h 136"/>
                  <a:gd name="T54" fmla="*/ 15 w 103"/>
                  <a:gd name="T55" fmla="*/ 0 h 136"/>
                  <a:gd name="T56" fmla="*/ 7 w 103"/>
                  <a:gd name="T57" fmla="*/ 0 h 136"/>
                  <a:gd name="T58" fmla="*/ 2 w 103"/>
                  <a:gd name="T59" fmla="*/ 2 h 136"/>
                  <a:gd name="T60" fmla="*/ 0 w 103"/>
                  <a:gd name="T61" fmla="*/ 2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3" h="136">
                    <a:moveTo>
                      <a:pt x="0" y="2"/>
                    </a:moveTo>
                    <a:lnTo>
                      <a:pt x="8" y="34"/>
                    </a:lnTo>
                    <a:lnTo>
                      <a:pt x="9" y="34"/>
                    </a:lnTo>
                    <a:lnTo>
                      <a:pt x="13" y="33"/>
                    </a:lnTo>
                    <a:lnTo>
                      <a:pt x="16" y="33"/>
                    </a:lnTo>
                    <a:lnTo>
                      <a:pt x="22" y="33"/>
                    </a:lnTo>
                    <a:lnTo>
                      <a:pt x="28" y="33"/>
                    </a:lnTo>
                    <a:lnTo>
                      <a:pt x="34" y="35"/>
                    </a:lnTo>
                    <a:lnTo>
                      <a:pt x="40" y="38"/>
                    </a:lnTo>
                    <a:lnTo>
                      <a:pt x="46" y="43"/>
                    </a:lnTo>
                    <a:lnTo>
                      <a:pt x="58" y="57"/>
                    </a:lnTo>
                    <a:lnTo>
                      <a:pt x="66" y="78"/>
                    </a:lnTo>
                    <a:lnTo>
                      <a:pt x="69" y="103"/>
                    </a:lnTo>
                    <a:lnTo>
                      <a:pt x="69" y="134"/>
                    </a:lnTo>
                    <a:lnTo>
                      <a:pt x="102" y="136"/>
                    </a:lnTo>
                    <a:lnTo>
                      <a:pt x="103" y="116"/>
                    </a:lnTo>
                    <a:lnTo>
                      <a:pt x="102" y="97"/>
                    </a:lnTo>
                    <a:lnTo>
                      <a:pt x="99" y="80"/>
                    </a:lnTo>
                    <a:lnTo>
                      <a:pt x="96" y="65"/>
                    </a:lnTo>
                    <a:lnTo>
                      <a:pt x="90" y="50"/>
                    </a:lnTo>
                    <a:lnTo>
                      <a:pt x="84" y="38"/>
                    </a:lnTo>
                    <a:lnTo>
                      <a:pt x="76" y="27"/>
                    </a:lnTo>
                    <a:lnTo>
                      <a:pt x="67" y="18"/>
                    </a:lnTo>
                    <a:lnTo>
                      <a:pt x="55" y="10"/>
                    </a:lnTo>
                    <a:lnTo>
                      <a:pt x="45" y="5"/>
                    </a:lnTo>
                    <a:lnTo>
                      <a:pt x="34" y="2"/>
                    </a:lnTo>
                    <a:lnTo>
                      <a:pt x="23" y="0"/>
                    </a:lnTo>
                    <a:lnTo>
                      <a:pt x="15" y="0"/>
                    </a:lnTo>
                    <a:lnTo>
                      <a:pt x="7" y="0"/>
                    </a:lnTo>
                    <a:lnTo>
                      <a:pt x="2" y="2"/>
                    </a:lnTo>
                    <a:lnTo>
                      <a:pt x="0"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4" name="Retângulo 163"/>
            <p:cNvSpPr/>
            <p:nvPr/>
          </p:nvSpPr>
          <p:spPr>
            <a:xfrm>
              <a:off x="3033433" y="4293107"/>
              <a:ext cx="1157835" cy="144163"/>
            </a:xfrm>
            <a:prstGeom prst="rect">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Retângulo 164"/>
            <p:cNvSpPr/>
            <p:nvPr/>
          </p:nvSpPr>
          <p:spPr>
            <a:xfrm>
              <a:off x="3033433" y="1780738"/>
              <a:ext cx="1157835" cy="144163"/>
            </a:xfrm>
            <a:prstGeom prst="rect">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Retângulo 165"/>
            <p:cNvSpPr/>
            <p:nvPr/>
          </p:nvSpPr>
          <p:spPr>
            <a:xfrm>
              <a:off x="3132742" y="2306471"/>
              <a:ext cx="1008112" cy="510866"/>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ysClr val="windowText" lastClr="000000"/>
                  </a:solidFill>
                </a:rPr>
                <a:t>side </a:t>
              </a:r>
              <a:r>
                <a:rPr lang="en-US" sz="900" b="1" dirty="0" smtClean="0">
                  <a:solidFill>
                    <a:sysClr val="windowText" lastClr="000000"/>
                  </a:solidFill>
                </a:rPr>
                <a:t>1 | </a:t>
              </a:r>
              <a:r>
                <a:rPr lang="en-US" sz="900" b="1" dirty="0" smtClean="0">
                  <a:solidFill>
                    <a:sysClr val="windowText" lastClr="000000"/>
                  </a:solidFill>
                </a:rPr>
                <a:t>side </a:t>
              </a:r>
              <a:r>
                <a:rPr lang="en-US" sz="900" b="1" dirty="0" smtClean="0">
                  <a:solidFill>
                    <a:sysClr val="windowText" lastClr="000000"/>
                  </a:solidFill>
                </a:rPr>
                <a:t>2</a:t>
              </a:r>
              <a:endParaRPr lang="en-US" sz="900" b="1" dirty="0">
                <a:solidFill>
                  <a:sysClr val="windowText" lastClr="000000"/>
                </a:solidFill>
              </a:endParaRPr>
            </a:p>
          </p:txBody>
        </p:sp>
        <p:sp>
          <p:nvSpPr>
            <p:cNvPr id="167" name="Retângulo 166"/>
            <p:cNvSpPr/>
            <p:nvPr/>
          </p:nvSpPr>
          <p:spPr>
            <a:xfrm>
              <a:off x="3132742" y="3435602"/>
              <a:ext cx="1008112" cy="510866"/>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ysClr val="windowText" lastClr="000000"/>
                  </a:solidFill>
                </a:rPr>
                <a:t>side </a:t>
              </a:r>
              <a:r>
                <a:rPr lang="en-US" sz="900" b="1" dirty="0" smtClean="0">
                  <a:solidFill>
                    <a:sysClr val="windowText" lastClr="000000"/>
                  </a:solidFill>
                </a:rPr>
                <a:t>3 | </a:t>
              </a:r>
              <a:r>
                <a:rPr lang="en-US" sz="900" b="1" dirty="0">
                  <a:solidFill>
                    <a:sysClr val="windowText" lastClr="000000"/>
                  </a:solidFill>
                </a:rPr>
                <a:t>side </a:t>
              </a:r>
              <a:r>
                <a:rPr lang="en-US" sz="900" b="1" dirty="0" smtClean="0">
                  <a:solidFill>
                    <a:sysClr val="windowText" lastClr="000000"/>
                  </a:solidFill>
                </a:rPr>
                <a:t>4</a:t>
              </a:r>
              <a:endParaRPr lang="en-US" sz="900" b="1" dirty="0">
                <a:solidFill>
                  <a:sysClr val="windowText" lastClr="000000"/>
                </a:solidFill>
              </a:endParaRPr>
            </a:p>
          </p:txBody>
        </p:sp>
      </p:grpSp>
      <p:cxnSp>
        <p:nvCxnSpPr>
          <p:cNvPr id="13" name="Conector reto 12"/>
          <p:cNvCxnSpPr/>
          <p:nvPr/>
        </p:nvCxnSpPr>
        <p:spPr>
          <a:xfrm flipV="1">
            <a:off x="6923815" y="3780478"/>
            <a:ext cx="0" cy="2601374"/>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86" name="Conector reto 185"/>
          <p:cNvCxnSpPr/>
          <p:nvPr/>
        </p:nvCxnSpPr>
        <p:spPr>
          <a:xfrm flipV="1">
            <a:off x="6884927" y="915691"/>
            <a:ext cx="0" cy="2601374"/>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87" name="Conector reto 186"/>
          <p:cNvCxnSpPr/>
          <p:nvPr/>
        </p:nvCxnSpPr>
        <p:spPr>
          <a:xfrm flipH="1">
            <a:off x="6344899" y="2216378"/>
            <a:ext cx="1157835" cy="0"/>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12" name="Conector reto 211"/>
          <p:cNvCxnSpPr/>
          <p:nvPr/>
        </p:nvCxnSpPr>
        <p:spPr>
          <a:xfrm flipH="1">
            <a:off x="6344898" y="5073113"/>
            <a:ext cx="1157835" cy="0"/>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213" name="CaixaDeTexto 212"/>
          <p:cNvSpPr txBox="1"/>
          <p:nvPr/>
        </p:nvSpPr>
        <p:spPr>
          <a:xfrm>
            <a:off x="6304032" y="6516052"/>
            <a:ext cx="1274708" cy="369332"/>
          </a:xfrm>
          <a:prstGeom prst="rect">
            <a:avLst/>
          </a:prstGeom>
          <a:noFill/>
        </p:spPr>
        <p:txBody>
          <a:bodyPr wrap="none" rtlCol="0">
            <a:spAutoFit/>
          </a:bodyPr>
          <a:lstStyle/>
          <a:p>
            <a:r>
              <a:rPr lang="en-US" b="1" dirty="0" smtClean="0"/>
              <a:t>Fuel. Pos.</a:t>
            </a:r>
            <a:endParaRPr lang="en-US" b="1" dirty="0"/>
          </a:p>
        </p:txBody>
      </p:sp>
      <p:sp>
        <p:nvSpPr>
          <p:cNvPr id="214" name="CaixaDeTexto 213"/>
          <p:cNvSpPr txBox="1"/>
          <p:nvPr/>
        </p:nvSpPr>
        <p:spPr>
          <a:xfrm>
            <a:off x="5148064" y="968913"/>
            <a:ext cx="671915" cy="369332"/>
          </a:xfrm>
          <a:prstGeom prst="rect">
            <a:avLst/>
          </a:prstGeom>
          <a:noFill/>
        </p:spPr>
        <p:txBody>
          <a:bodyPr wrap="none" rtlCol="0">
            <a:spAutoFit/>
          </a:bodyPr>
          <a:lstStyle/>
          <a:p>
            <a:r>
              <a:rPr lang="en-US" b="1" smtClean="0"/>
              <a:t>PA 1</a:t>
            </a:r>
            <a:endParaRPr lang="en-US" b="1"/>
          </a:p>
        </p:txBody>
      </p:sp>
      <p:sp>
        <p:nvSpPr>
          <p:cNvPr id="215" name="CaixaDeTexto 214"/>
          <p:cNvSpPr txBox="1"/>
          <p:nvPr/>
        </p:nvSpPr>
        <p:spPr>
          <a:xfrm>
            <a:off x="8100392" y="1007796"/>
            <a:ext cx="671915" cy="369332"/>
          </a:xfrm>
          <a:prstGeom prst="rect">
            <a:avLst/>
          </a:prstGeom>
          <a:noFill/>
        </p:spPr>
        <p:txBody>
          <a:bodyPr wrap="none" rtlCol="0">
            <a:spAutoFit/>
          </a:bodyPr>
          <a:lstStyle/>
          <a:p>
            <a:r>
              <a:rPr lang="en-US" b="1" smtClean="0"/>
              <a:t>PA 2</a:t>
            </a:r>
            <a:endParaRPr lang="en-US" b="1"/>
          </a:p>
        </p:txBody>
      </p:sp>
      <p:sp>
        <p:nvSpPr>
          <p:cNvPr id="216" name="CaixaDeTexto 215"/>
          <p:cNvSpPr txBox="1"/>
          <p:nvPr/>
        </p:nvSpPr>
        <p:spPr>
          <a:xfrm>
            <a:off x="5194305" y="2766623"/>
            <a:ext cx="671915" cy="369332"/>
          </a:xfrm>
          <a:prstGeom prst="rect">
            <a:avLst/>
          </a:prstGeom>
          <a:noFill/>
        </p:spPr>
        <p:txBody>
          <a:bodyPr wrap="none" rtlCol="0">
            <a:spAutoFit/>
          </a:bodyPr>
          <a:lstStyle/>
          <a:p>
            <a:r>
              <a:rPr lang="en-US" b="1" smtClean="0"/>
              <a:t>PA 3</a:t>
            </a:r>
            <a:endParaRPr lang="en-US" b="1"/>
          </a:p>
        </p:txBody>
      </p:sp>
      <p:sp>
        <p:nvSpPr>
          <p:cNvPr id="217" name="CaixaDeTexto 216"/>
          <p:cNvSpPr txBox="1"/>
          <p:nvPr/>
        </p:nvSpPr>
        <p:spPr>
          <a:xfrm>
            <a:off x="8074625" y="2766623"/>
            <a:ext cx="671915" cy="369332"/>
          </a:xfrm>
          <a:prstGeom prst="rect">
            <a:avLst/>
          </a:prstGeom>
          <a:noFill/>
        </p:spPr>
        <p:txBody>
          <a:bodyPr wrap="none" rtlCol="0">
            <a:spAutoFit/>
          </a:bodyPr>
          <a:lstStyle/>
          <a:p>
            <a:r>
              <a:rPr lang="en-US" b="1" smtClean="0"/>
              <a:t>PA 4</a:t>
            </a:r>
            <a:endParaRPr lang="en-US" b="1"/>
          </a:p>
        </p:txBody>
      </p:sp>
      <p:sp>
        <p:nvSpPr>
          <p:cNvPr id="218" name="CaixaDeTexto 217"/>
          <p:cNvSpPr txBox="1"/>
          <p:nvPr/>
        </p:nvSpPr>
        <p:spPr>
          <a:xfrm>
            <a:off x="5148064" y="3929569"/>
            <a:ext cx="671915" cy="369332"/>
          </a:xfrm>
          <a:prstGeom prst="rect">
            <a:avLst/>
          </a:prstGeom>
          <a:noFill/>
        </p:spPr>
        <p:txBody>
          <a:bodyPr wrap="none" rtlCol="0">
            <a:spAutoFit/>
          </a:bodyPr>
          <a:lstStyle/>
          <a:p>
            <a:r>
              <a:rPr lang="en-US" b="1" smtClean="0"/>
              <a:t>PA 1</a:t>
            </a:r>
            <a:endParaRPr lang="en-US" b="1"/>
          </a:p>
        </p:txBody>
      </p:sp>
      <p:sp>
        <p:nvSpPr>
          <p:cNvPr id="219" name="CaixaDeTexto 218"/>
          <p:cNvSpPr txBox="1"/>
          <p:nvPr/>
        </p:nvSpPr>
        <p:spPr>
          <a:xfrm>
            <a:off x="8100392" y="3968452"/>
            <a:ext cx="671915" cy="369332"/>
          </a:xfrm>
          <a:prstGeom prst="rect">
            <a:avLst/>
          </a:prstGeom>
          <a:noFill/>
        </p:spPr>
        <p:txBody>
          <a:bodyPr wrap="none" rtlCol="0">
            <a:spAutoFit/>
          </a:bodyPr>
          <a:lstStyle/>
          <a:p>
            <a:r>
              <a:rPr lang="en-US" b="1" smtClean="0"/>
              <a:t>PA 2</a:t>
            </a:r>
            <a:endParaRPr lang="en-US" b="1"/>
          </a:p>
        </p:txBody>
      </p:sp>
      <p:sp>
        <p:nvSpPr>
          <p:cNvPr id="220" name="CaixaDeTexto 219"/>
          <p:cNvSpPr txBox="1"/>
          <p:nvPr/>
        </p:nvSpPr>
        <p:spPr>
          <a:xfrm>
            <a:off x="5194305" y="5727279"/>
            <a:ext cx="671915" cy="369332"/>
          </a:xfrm>
          <a:prstGeom prst="rect">
            <a:avLst/>
          </a:prstGeom>
          <a:noFill/>
        </p:spPr>
        <p:txBody>
          <a:bodyPr wrap="none" rtlCol="0">
            <a:spAutoFit/>
          </a:bodyPr>
          <a:lstStyle/>
          <a:p>
            <a:r>
              <a:rPr lang="en-US" b="1" smtClean="0"/>
              <a:t>PA 3</a:t>
            </a:r>
            <a:endParaRPr lang="en-US" b="1"/>
          </a:p>
        </p:txBody>
      </p:sp>
      <p:sp>
        <p:nvSpPr>
          <p:cNvPr id="221" name="CaixaDeTexto 220"/>
          <p:cNvSpPr txBox="1"/>
          <p:nvPr/>
        </p:nvSpPr>
        <p:spPr>
          <a:xfrm>
            <a:off x="8074625" y="5727279"/>
            <a:ext cx="671915" cy="369332"/>
          </a:xfrm>
          <a:prstGeom prst="rect">
            <a:avLst/>
          </a:prstGeom>
          <a:noFill/>
        </p:spPr>
        <p:txBody>
          <a:bodyPr wrap="none" rtlCol="0">
            <a:spAutoFit/>
          </a:bodyPr>
          <a:lstStyle/>
          <a:p>
            <a:r>
              <a:rPr lang="en-US" b="1" smtClean="0"/>
              <a:t>PA 4</a:t>
            </a:r>
            <a:endParaRPr lang="en-US" b="1"/>
          </a:p>
        </p:txBody>
      </p:sp>
      <p:sp>
        <p:nvSpPr>
          <p:cNvPr id="129" name="Retângulo 128"/>
          <p:cNvSpPr/>
          <p:nvPr/>
        </p:nvSpPr>
        <p:spPr>
          <a:xfrm>
            <a:off x="0" y="0"/>
            <a:ext cx="9000000" cy="721439"/>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400" b="1" smtClean="0">
                <a:solidFill>
                  <a:schemeClr val="tx1"/>
                </a:solidFill>
              </a:rPr>
              <a:t>PUMP</a:t>
            </a:r>
            <a:endParaRPr lang="en-US" sz="2400" b="1">
              <a:solidFill>
                <a:schemeClr val="tx1"/>
              </a:solidFill>
            </a:endParaRPr>
          </a:p>
        </p:txBody>
      </p:sp>
      <p:pic>
        <p:nvPicPr>
          <p:cNvPr id="145" name="Picture 1" descr="EzTechLogo.gif"/>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5537" y="119857"/>
            <a:ext cx="1178689" cy="509017"/>
          </a:xfrm>
          <a:prstGeom prst="rect">
            <a:avLst/>
          </a:prstGeom>
          <a:noFill/>
          <a:ln>
            <a:noFill/>
          </a:ln>
          <a:extLst/>
        </p:spPr>
      </p:pic>
    </p:spTree>
    <p:extLst>
      <p:ext uri="{BB962C8B-B14F-4D97-AF65-F5344CB8AC3E}">
        <p14:creationId xmlns:p14="http://schemas.microsoft.com/office/powerpoint/2010/main" val="219356522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3"/>
          <p:cNvSpPr>
            <a:spLocks noGrp="1"/>
          </p:cNvSpPr>
          <p:nvPr>
            <p:ph type="sldNum" sz="quarter" idx="12"/>
          </p:nvPr>
        </p:nvSpPr>
        <p:spPr/>
        <p:txBody>
          <a:bodyPr/>
          <a:lstStyle/>
          <a:p>
            <a:fld id="{C3D7ECC1-64DB-4830-A5F0-B13E67A92AC5}" type="slidenum">
              <a:rPr lang="en-US" b="1" smtClean="0"/>
              <a:pPr/>
              <a:t>5</a:t>
            </a:fld>
            <a:endParaRPr lang="en-US" b="1"/>
          </a:p>
        </p:txBody>
      </p:sp>
      <p:sp>
        <p:nvSpPr>
          <p:cNvPr id="3" name="CaixaDeTexto 2"/>
          <p:cNvSpPr txBox="1"/>
          <p:nvPr/>
        </p:nvSpPr>
        <p:spPr>
          <a:xfrm>
            <a:off x="395537" y="1484784"/>
            <a:ext cx="8352928" cy="400110"/>
          </a:xfrm>
          <a:prstGeom prst="rect">
            <a:avLst/>
          </a:prstGeom>
          <a:noFill/>
        </p:spPr>
        <p:txBody>
          <a:bodyPr wrap="square" rtlCol="0">
            <a:spAutoFit/>
          </a:bodyPr>
          <a:lstStyle/>
          <a:p>
            <a:r>
              <a:rPr lang="en-US" sz="2000" smtClean="0"/>
              <a:t> </a:t>
            </a:r>
            <a:endParaRPr lang="en-US"/>
          </a:p>
        </p:txBody>
      </p:sp>
      <p:sp>
        <p:nvSpPr>
          <p:cNvPr id="8" name="Retângulo 7"/>
          <p:cNvSpPr/>
          <p:nvPr/>
        </p:nvSpPr>
        <p:spPr>
          <a:xfrm>
            <a:off x="13648" y="13647"/>
            <a:ext cx="9000000" cy="721439"/>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400" b="1" smtClean="0">
                <a:solidFill>
                  <a:schemeClr val="tx1"/>
                </a:solidFill>
              </a:rPr>
              <a:t>ORGANIZATIONAL</a:t>
            </a:r>
            <a:endParaRPr lang="en-US" sz="2400" b="1">
              <a:solidFill>
                <a:schemeClr val="tx1"/>
              </a:solidFill>
            </a:endParaRPr>
          </a:p>
        </p:txBody>
      </p:sp>
      <p:pic>
        <p:nvPicPr>
          <p:cNvPr id="7" name="Picture 1" descr="EzTechLogo.gif"/>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5537" y="119857"/>
            <a:ext cx="1178689" cy="509017"/>
          </a:xfrm>
          <a:prstGeom prst="rect">
            <a:avLst/>
          </a:prstGeom>
          <a:noFill/>
          <a:ln>
            <a:noFill/>
          </a:ln>
          <a:extLst/>
        </p:spPr>
      </p:pic>
      <p:sp>
        <p:nvSpPr>
          <p:cNvPr id="2" name="Arredondar Retângulo em um Canto Diagonal 1"/>
          <p:cNvSpPr/>
          <p:nvPr/>
        </p:nvSpPr>
        <p:spPr>
          <a:xfrm>
            <a:off x="395537" y="1124744"/>
            <a:ext cx="8352928" cy="5328592"/>
          </a:xfrm>
          <a:prstGeom prst="round2Diag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2000" b="1" dirty="0" smtClean="0">
              <a:solidFill>
                <a:schemeClr val="tx1"/>
              </a:solidFill>
            </a:endParaRPr>
          </a:p>
          <a:p>
            <a:pPr algn="r" fontAlgn="base"/>
            <a:r>
              <a:rPr lang="en-US" sz="3200" dirty="0" smtClean="0">
                <a:solidFill>
                  <a:schemeClr val="accent6">
                    <a:lumMod val="50000"/>
                  </a:schemeClr>
                </a:solidFill>
              </a:rPr>
              <a:t>Kelvin </a:t>
            </a:r>
            <a:r>
              <a:rPr lang="en-US" sz="3200" dirty="0" smtClean="0">
                <a:solidFill>
                  <a:schemeClr val="accent6">
                    <a:lumMod val="50000"/>
                  </a:schemeClr>
                </a:solidFill>
              </a:rPr>
              <a:t>Ussher</a:t>
            </a:r>
          </a:p>
          <a:p>
            <a:pPr algn="r" fontAlgn="base"/>
            <a:r>
              <a:rPr lang="en-US" sz="2000" b="1" dirty="0" smtClean="0">
                <a:solidFill>
                  <a:schemeClr val="tx1"/>
                </a:solidFill>
              </a:rPr>
              <a:t>TECHNICAL DIRECTOR</a:t>
            </a:r>
            <a:r>
              <a:rPr lang="en-US" sz="2000" dirty="0" smtClean="0">
                <a:solidFill>
                  <a:schemeClr val="tx1"/>
                </a:solidFill>
              </a:rPr>
              <a:t/>
            </a:r>
            <a:br>
              <a:rPr lang="en-US" sz="2000" dirty="0" smtClean="0">
                <a:solidFill>
                  <a:schemeClr val="tx1"/>
                </a:solidFill>
              </a:rPr>
            </a:br>
            <a:r>
              <a:rPr lang="en-US" sz="2000" dirty="0" smtClean="0">
                <a:solidFill>
                  <a:schemeClr val="tx1"/>
                </a:solidFill>
              </a:rPr>
              <a:t>Chief Technical Officer. Electronics engineer.</a:t>
            </a:r>
          </a:p>
          <a:p>
            <a:pPr algn="r" fontAlgn="base"/>
            <a:r>
              <a:rPr lang="en-US" sz="2000" dirty="0" smtClean="0">
                <a:solidFill>
                  <a:schemeClr val="tx1"/>
                </a:solidFill>
              </a:rPr>
              <a:t>Started </a:t>
            </a:r>
            <a:r>
              <a:rPr lang="en-US" sz="2000" dirty="0" smtClean="0">
                <a:solidFill>
                  <a:schemeClr val="tx1"/>
                </a:solidFill>
              </a:rPr>
              <a:t>his career in his native country,</a:t>
            </a:r>
          </a:p>
          <a:p>
            <a:pPr algn="r" fontAlgn="base"/>
            <a:r>
              <a:rPr lang="en-US" sz="2000" dirty="0" smtClean="0">
                <a:solidFill>
                  <a:schemeClr val="tx1"/>
                </a:solidFill>
              </a:rPr>
              <a:t>New Zealand in Automation, where he</a:t>
            </a:r>
          </a:p>
          <a:p>
            <a:pPr algn="r" fontAlgn="base"/>
            <a:r>
              <a:rPr lang="en-US" sz="2000" dirty="0" smtClean="0">
                <a:solidFill>
                  <a:schemeClr val="tx1"/>
                </a:solidFill>
              </a:rPr>
              <a:t>worked for </a:t>
            </a:r>
            <a:r>
              <a:rPr lang="en-US" sz="2000" dirty="0" err="1" smtClean="0">
                <a:solidFill>
                  <a:schemeClr val="tx1"/>
                </a:solidFill>
              </a:rPr>
              <a:t>PEC</a:t>
            </a:r>
            <a:r>
              <a:rPr lang="en-US" sz="2000" dirty="0" smtClean="0">
                <a:solidFill>
                  <a:schemeClr val="tx1"/>
                </a:solidFill>
              </a:rPr>
              <a:t> for 10 years and was</a:t>
            </a:r>
          </a:p>
          <a:p>
            <a:pPr algn="r" fontAlgn="base"/>
            <a:r>
              <a:rPr lang="en-US" sz="2000" dirty="0" smtClean="0">
                <a:solidFill>
                  <a:schemeClr val="tx1"/>
                </a:solidFill>
              </a:rPr>
              <a:t>co-founder of  </a:t>
            </a:r>
            <a:r>
              <a:rPr lang="en-US" sz="2000" dirty="0" err="1" smtClean="0">
                <a:solidFill>
                  <a:schemeClr val="tx1"/>
                </a:solidFill>
              </a:rPr>
              <a:t>ITL</a:t>
            </a:r>
            <a:r>
              <a:rPr lang="en-US" sz="2000" dirty="0" smtClean="0">
                <a:solidFill>
                  <a:schemeClr val="tx1"/>
                </a:solidFill>
              </a:rPr>
              <a:t>, working in projects</a:t>
            </a:r>
          </a:p>
          <a:p>
            <a:pPr algn="r" fontAlgn="base"/>
            <a:r>
              <a:rPr lang="en-US" sz="2000" dirty="0" smtClean="0">
                <a:solidFill>
                  <a:schemeClr val="tx1"/>
                </a:solidFill>
              </a:rPr>
              <a:t>in Latin America, Asia and South Africa.</a:t>
            </a:r>
          </a:p>
          <a:p>
            <a:pPr algn="r" fontAlgn="base"/>
            <a:r>
              <a:rPr lang="en-US" sz="2000" dirty="0" smtClean="0">
                <a:solidFill>
                  <a:schemeClr val="tx1"/>
                </a:solidFill>
              </a:rPr>
              <a:t>In 2003 he founded </a:t>
            </a:r>
            <a:r>
              <a:rPr lang="en-US" sz="2000" dirty="0" err="1" smtClean="0">
                <a:solidFill>
                  <a:schemeClr val="tx1"/>
                </a:solidFill>
              </a:rPr>
              <a:t>EZTech</a:t>
            </a:r>
            <a:r>
              <a:rPr lang="en-US" sz="2000" dirty="0" smtClean="0">
                <a:solidFill>
                  <a:schemeClr val="tx1"/>
                </a:solidFill>
              </a:rPr>
              <a:t> after</a:t>
            </a:r>
          </a:p>
          <a:p>
            <a:pPr algn="r" fontAlgn="base"/>
            <a:r>
              <a:rPr lang="en-US" sz="2000" dirty="0" smtClean="0">
                <a:solidFill>
                  <a:schemeClr val="tx1"/>
                </a:solidFill>
              </a:rPr>
              <a:t>moving permanently to Brazil,</a:t>
            </a:r>
          </a:p>
          <a:p>
            <a:pPr algn="r" fontAlgn="base"/>
            <a:r>
              <a:rPr lang="en-US" sz="2000" dirty="0" smtClean="0">
                <a:solidFill>
                  <a:schemeClr val="tx1"/>
                </a:solidFill>
              </a:rPr>
              <a:t>working with major clients such as</a:t>
            </a:r>
          </a:p>
          <a:p>
            <a:pPr algn="r" fontAlgn="base"/>
            <a:r>
              <a:rPr lang="en-US" sz="2000" dirty="0" err="1" smtClean="0">
                <a:solidFill>
                  <a:schemeClr val="tx1"/>
                </a:solidFill>
              </a:rPr>
              <a:t>Ipiranga</a:t>
            </a:r>
            <a:r>
              <a:rPr lang="en-US" sz="2000" dirty="0" smtClean="0">
                <a:solidFill>
                  <a:schemeClr val="tx1"/>
                </a:solidFill>
              </a:rPr>
              <a:t>, </a:t>
            </a:r>
            <a:r>
              <a:rPr lang="en-US" sz="2000" dirty="0" err="1" smtClean="0">
                <a:solidFill>
                  <a:schemeClr val="tx1"/>
                </a:solidFill>
              </a:rPr>
              <a:t>CTF</a:t>
            </a:r>
            <a:r>
              <a:rPr lang="en-US" sz="2000" dirty="0" smtClean="0">
                <a:solidFill>
                  <a:schemeClr val="tx1"/>
                </a:solidFill>
              </a:rPr>
              <a:t> and </a:t>
            </a:r>
            <a:r>
              <a:rPr lang="en-US" sz="2000" dirty="0" err="1" smtClean="0">
                <a:solidFill>
                  <a:schemeClr val="tx1"/>
                </a:solidFill>
              </a:rPr>
              <a:t>Grupo</a:t>
            </a:r>
            <a:r>
              <a:rPr lang="en-US" sz="2000" dirty="0" smtClean="0">
                <a:solidFill>
                  <a:schemeClr val="tx1"/>
                </a:solidFill>
              </a:rPr>
              <a:t> </a:t>
            </a:r>
            <a:r>
              <a:rPr lang="en-US" sz="2000" dirty="0" err="1" smtClean="0">
                <a:solidFill>
                  <a:schemeClr val="tx1"/>
                </a:solidFill>
              </a:rPr>
              <a:t>Pão</a:t>
            </a:r>
            <a:r>
              <a:rPr lang="en-US" sz="2000" dirty="0" smtClean="0">
                <a:solidFill>
                  <a:schemeClr val="tx1"/>
                </a:solidFill>
              </a:rPr>
              <a:t> de </a:t>
            </a:r>
            <a:r>
              <a:rPr lang="en-US" sz="2000" dirty="0" err="1" smtClean="0">
                <a:solidFill>
                  <a:schemeClr val="tx1"/>
                </a:solidFill>
              </a:rPr>
              <a:t>Açúcar</a:t>
            </a:r>
            <a:r>
              <a:rPr lang="en-US" sz="2000" dirty="0" smtClean="0">
                <a:solidFill>
                  <a:schemeClr val="tx1"/>
                </a:solidFill>
              </a:rPr>
              <a:t>.</a:t>
            </a:r>
          </a:p>
          <a:p>
            <a:endParaRPr lang="en-US" sz="2000" b="1" dirty="0" smtClean="0">
              <a:solidFill>
                <a:schemeClr val="tx1"/>
              </a:solidFill>
            </a:endParaRPr>
          </a:p>
          <a:p>
            <a:endParaRPr lang="en-US" sz="2000" b="1" dirty="0" smtClean="0">
              <a:solidFill>
                <a:schemeClr val="tx1"/>
              </a:solidFill>
            </a:endParaRPr>
          </a:p>
          <a:p>
            <a:endParaRPr lang="en-US" sz="2000" b="1" dirty="0">
              <a:solidFill>
                <a:schemeClr val="tx1"/>
              </a:solidFill>
            </a:endParaRPr>
          </a:p>
        </p:txBody>
      </p:sp>
      <p:pic>
        <p:nvPicPr>
          <p:cNvPr id="9" name="Imagem 8" descr="http://www.eztech.ind.br/img/kelvin_ussher.jp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99592" y="2093773"/>
            <a:ext cx="2204096" cy="3390533"/>
          </a:xfrm>
          <a:prstGeom prst="rect">
            <a:avLst/>
          </a:prstGeom>
          <a:noFill/>
          <a:ln>
            <a:solidFill>
              <a:schemeClr val="tx1"/>
            </a:solidFill>
          </a:ln>
        </p:spPr>
      </p:pic>
    </p:spTree>
    <p:extLst>
      <p:ext uri="{BB962C8B-B14F-4D97-AF65-F5344CB8AC3E}">
        <p14:creationId xmlns:p14="http://schemas.microsoft.com/office/powerpoint/2010/main" val="839406986"/>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3"/>
          <p:cNvSpPr>
            <a:spLocks noGrp="1"/>
          </p:cNvSpPr>
          <p:nvPr>
            <p:ph type="sldNum" sz="quarter" idx="12"/>
          </p:nvPr>
        </p:nvSpPr>
        <p:spPr/>
        <p:txBody>
          <a:bodyPr/>
          <a:lstStyle/>
          <a:p>
            <a:fld id="{BE952C0A-5FCD-4F0B-A081-4DA48C9846DD}" type="slidenum">
              <a:rPr lang="en-US" smtClean="0"/>
              <a:pPr/>
              <a:t>50</a:t>
            </a:fld>
            <a:endParaRPr lang="en-US"/>
          </a:p>
        </p:txBody>
      </p:sp>
      <p:sp>
        <p:nvSpPr>
          <p:cNvPr id="5" name="Title 1"/>
          <p:cNvSpPr txBox="1">
            <a:spLocks/>
          </p:cNvSpPr>
          <p:nvPr/>
        </p:nvSpPr>
        <p:spPr>
          <a:xfrm>
            <a:off x="179512" y="180000"/>
            <a:ext cx="6912768" cy="576064"/>
          </a:xfrm>
          <a:prstGeom prst="rect">
            <a:avLst/>
          </a:prstGeom>
        </p:spPr>
        <p:txBody>
          <a:bodyPr vert="horz" lIns="91440" tIns="45720" rIns="91440" bIns="45720" rtlCol="0" anchor="ctr">
            <a:normAutofit fontScale="900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smtClean="0">
                <a:solidFill>
                  <a:schemeClr val="tx1">
                    <a:lumMod val="65000"/>
                    <a:lumOff val="35000"/>
                  </a:schemeClr>
                </a:solidFill>
                <a:latin typeface="Coalition" pitchFamily="2" charset="0"/>
              </a:rPr>
              <a:t>POS. ABAST.</a:t>
            </a:r>
            <a:endParaRPr lang="en-US" sz="3600">
              <a:solidFill>
                <a:schemeClr val="tx1">
                  <a:lumMod val="65000"/>
                  <a:lumOff val="35000"/>
                </a:schemeClr>
              </a:solidFill>
              <a:latin typeface="Coalition" pitchFamily="2" charset="0"/>
            </a:endParaRPr>
          </a:p>
        </p:txBody>
      </p:sp>
      <p:cxnSp>
        <p:nvCxnSpPr>
          <p:cNvPr id="9" name="Conector de seta reta 8"/>
          <p:cNvCxnSpPr/>
          <p:nvPr/>
        </p:nvCxnSpPr>
        <p:spPr>
          <a:xfrm>
            <a:off x="3941155" y="3533165"/>
            <a:ext cx="918877" cy="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33" name="Retângulo 132"/>
          <p:cNvSpPr/>
          <p:nvPr/>
        </p:nvSpPr>
        <p:spPr>
          <a:xfrm>
            <a:off x="6376873" y="1645956"/>
            <a:ext cx="1352059" cy="3852855"/>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Retângulo 137"/>
          <p:cNvSpPr/>
          <p:nvPr/>
        </p:nvSpPr>
        <p:spPr>
          <a:xfrm>
            <a:off x="6376873" y="5281418"/>
            <a:ext cx="1352059" cy="213290"/>
          </a:xfrm>
          <a:prstGeom prst="rect">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Retângulo 138"/>
          <p:cNvSpPr/>
          <p:nvPr/>
        </p:nvSpPr>
        <p:spPr>
          <a:xfrm>
            <a:off x="6376873" y="1564349"/>
            <a:ext cx="1352059" cy="213290"/>
          </a:xfrm>
          <a:prstGeom prst="rect">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Retângulo 139"/>
          <p:cNvSpPr/>
          <p:nvPr/>
        </p:nvSpPr>
        <p:spPr>
          <a:xfrm>
            <a:off x="6444208" y="2788464"/>
            <a:ext cx="1224136" cy="1486232"/>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ysClr val="windowText" lastClr="000000"/>
                </a:solidFill>
              </a:rPr>
              <a:t>side </a:t>
            </a:r>
            <a:r>
              <a:rPr lang="en-US" sz="1100" b="1" dirty="0" smtClean="0">
                <a:solidFill>
                  <a:sysClr val="windowText" lastClr="000000"/>
                </a:solidFill>
              </a:rPr>
              <a:t>1 | </a:t>
            </a:r>
            <a:r>
              <a:rPr lang="en-US" sz="1100" b="1" dirty="0">
                <a:solidFill>
                  <a:sysClr val="windowText" lastClr="000000"/>
                </a:solidFill>
              </a:rPr>
              <a:t>side </a:t>
            </a:r>
            <a:r>
              <a:rPr lang="en-US" sz="1100" b="1" dirty="0" smtClean="0">
                <a:solidFill>
                  <a:sysClr val="windowText" lastClr="000000"/>
                </a:solidFill>
              </a:rPr>
              <a:t>2</a:t>
            </a:r>
            <a:endParaRPr lang="en-US" sz="1100" b="1" dirty="0">
              <a:solidFill>
                <a:sysClr val="windowText" lastClr="000000"/>
              </a:solidFill>
            </a:endParaRPr>
          </a:p>
        </p:txBody>
      </p:sp>
      <p:cxnSp>
        <p:nvCxnSpPr>
          <p:cNvPr id="186" name="Conector reto 185"/>
          <p:cNvCxnSpPr/>
          <p:nvPr/>
        </p:nvCxnSpPr>
        <p:spPr>
          <a:xfrm>
            <a:off x="7044592" y="756064"/>
            <a:ext cx="0" cy="5481248"/>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214" name="CaixaDeTexto 213"/>
          <p:cNvSpPr txBox="1"/>
          <p:nvPr/>
        </p:nvSpPr>
        <p:spPr>
          <a:xfrm>
            <a:off x="6317603" y="1057723"/>
            <a:ext cx="671915" cy="369332"/>
          </a:xfrm>
          <a:prstGeom prst="rect">
            <a:avLst/>
          </a:prstGeom>
          <a:noFill/>
        </p:spPr>
        <p:txBody>
          <a:bodyPr wrap="none" rtlCol="0">
            <a:spAutoFit/>
          </a:bodyPr>
          <a:lstStyle/>
          <a:p>
            <a:r>
              <a:rPr lang="en-US" b="1" smtClean="0"/>
              <a:t>PA 1</a:t>
            </a:r>
            <a:endParaRPr lang="en-US" b="1"/>
          </a:p>
        </p:txBody>
      </p:sp>
      <p:sp>
        <p:nvSpPr>
          <p:cNvPr id="215" name="CaixaDeTexto 214"/>
          <p:cNvSpPr txBox="1"/>
          <p:nvPr/>
        </p:nvSpPr>
        <p:spPr>
          <a:xfrm>
            <a:off x="7127101" y="1057723"/>
            <a:ext cx="671915" cy="369332"/>
          </a:xfrm>
          <a:prstGeom prst="rect">
            <a:avLst/>
          </a:prstGeom>
          <a:noFill/>
        </p:spPr>
        <p:txBody>
          <a:bodyPr wrap="none" rtlCol="0">
            <a:spAutoFit/>
          </a:bodyPr>
          <a:lstStyle/>
          <a:p>
            <a:r>
              <a:rPr lang="en-US" b="1" smtClean="0"/>
              <a:t>PA 2</a:t>
            </a:r>
            <a:endParaRPr lang="en-US" b="1"/>
          </a:p>
        </p:txBody>
      </p:sp>
      <p:grpSp>
        <p:nvGrpSpPr>
          <p:cNvPr id="19" name="Grupo 18"/>
          <p:cNvGrpSpPr/>
          <p:nvPr/>
        </p:nvGrpSpPr>
        <p:grpSpPr>
          <a:xfrm>
            <a:off x="539552" y="1484784"/>
            <a:ext cx="3029858" cy="4373016"/>
            <a:chOff x="539552" y="1484784"/>
            <a:chExt cx="3029858" cy="4373016"/>
          </a:xfrm>
        </p:grpSpPr>
        <p:sp>
          <p:nvSpPr>
            <p:cNvPr id="211" name="Retângulo 210"/>
            <p:cNvSpPr/>
            <p:nvPr/>
          </p:nvSpPr>
          <p:spPr>
            <a:xfrm>
              <a:off x="539553" y="1484784"/>
              <a:ext cx="3029857" cy="401402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2" name="Retângulo 221"/>
            <p:cNvSpPr/>
            <p:nvPr/>
          </p:nvSpPr>
          <p:spPr>
            <a:xfrm>
              <a:off x="755971" y="1484784"/>
              <a:ext cx="2597020" cy="219004"/>
            </a:xfrm>
            <a:prstGeom prst="rect">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 name="Retângulo 222"/>
            <p:cNvSpPr/>
            <p:nvPr/>
          </p:nvSpPr>
          <p:spPr>
            <a:xfrm>
              <a:off x="755971" y="1703788"/>
              <a:ext cx="2597020" cy="219004"/>
            </a:xfrm>
            <a:prstGeom prst="rect">
              <a:avLst/>
            </a:prstGeom>
            <a:solidFill>
              <a:srgbClr val="FF1D1D"/>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4" name="Retângulo 223"/>
            <p:cNvSpPr/>
            <p:nvPr/>
          </p:nvSpPr>
          <p:spPr>
            <a:xfrm>
              <a:off x="539552" y="1484784"/>
              <a:ext cx="216418" cy="4373016"/>
            </a:xfrm>
            <a:prstGeom prst="rect">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5" name="Retângulo 224"/>
            <p:cNvSpPr/>
            <p:nvPr/>
          </p:nvSpPr>
          <p:spPr>
            <a:xfrm>
              <a:off x="3352991" y="1484784"/>
              <a:ext cx="216418" cy="4373016"/>
            </a:xfrm>
            <a:prstGeom prst="rect">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 name="Retângulo 225"/>
            <p:cNvSpPr/>
            <p:nvPr/>
          </p:nvSpPr>
          <p:spPr>
            <a:xfrm>
              <a:off x="755970" y="2934606"/>
              <a:ext cx="2597020" cy="292319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27" name="Retângulo 226"/>
            <p:cNvSpPr/>
            <p:nvPr/>
          </p:nvSpPr>
          <p:spPr>
            <a:xfrm>
              <a:off x="755970" y="2934606"/>
              <a:ext cx="2597020" cy="1076966"/>
            </a:xfrm>
            <a:prstGeom prst="rect">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8" name="Retângulo 227"/>
            <p:cNvSpPr/>
            <p:nvPr/>
          </p:nvSpPr>
          <p:spPr>
            <a:xfrm>
              <a:off x="755970" y="2934606"/>
              <a:ext cx="2597020" cy="32561"/>
            </a:xfrm>
            <a:prstGeom prst="rect">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9" name="Retângulo 228"/>
            <p:cNvSpPr/>
            <p:nvPr/>
          </p:nvSpPr>
          <p:spPr>
            <a:xfrm>
              <a:off x="755970" y="3806436"/>
              <a:ext cx="2597020" cy="203148"/>
            </a:xfrm>
            <a:prstGeom prst="rect">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0" name="Retângulo 229"/>
            <p:cNvSpPr/>
            <p:nvPr/>
          </p:nvSpPr>
          <p:spPr>
            <a:xfrm>
              <a:off x="755970" y="4011573"/>
              <a:ext cx="2597020" cy="101574"/>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2" name="Retângulo 231"/>
            <p:cNvSpPr/>
            <p:nvPr/>
          </p:nvSpPr>
          <p:spPr>
            <a:xfrm>
              <a:off x="1484470" y="4267993"/>
              <a:ext cx="318327" cy="775232"/>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 name="Retângulo 232"/>
            <p:cNvSpPr/>
            <p:nvPr/>
          </p:nvSpPr>
          <p:spPr>
            <a:xfrm>
              <a:off x="2810909" y="4267993"/>
              <a:ext cx="318327" cy="775232"/>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4" name="Conector reto 233"/>
            <p:cNvCxnSpPr/>
            <p:nvPr/>
          </p:nvCxnSpPr>
          <p:spPr>
            <a:xfrm>
              <a:off x="1584044" y="4431564"/>
              <a:ext cx="108197" cy="0"/>
            </a:xfrm>
            <a:prstGeom prst="line">
              <a:avLst/>
            </a:prstGeom>
            <a:ln w="349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sp>
          <p:nvSpPr>
            <p:cNvPr id="235" name="Retângulo 234"/>
            <p:cNvSpPr/>
            <p:nvPr/>
          </p:nvSpPr>
          <p:spPr>
            <a:xfrm>
              <a:off x="1514672" y="4524413"/>
              <a:ext cx="257925" cy="470513"/>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 name="Retângulo 235"/>
            <p:cNvSpPr/>
            <p:nvPr/>
          </p:nvSpPr>
          <p:spPr>
            <a:xfrm>
              <a:off x="2841111" y="4524413"/>
              <a:ext cx="257925" cy="470513"/>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7" name="Conector reto 236"/>
            <p:cNvCxnSpPr/>
            <p:nvPr/>
          </p:nvCxnSpPr>
          <p:spPr>
            <a:xfrm>
              <a:off x="1576137" y="4384097"/>
              <a:ext cx="108197" cy="0"/>
            </a:xfrm>
            <a:prstGeom prst="line">
              <a:avLst/>
            </a:prstGeom>
            <a:ln w="349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238" name="Conector reto 237"/>
            <p:cNvCxnSpPr/>
            <p:nvPr/>
          </p:nvCxnSpPr>
          <p:spPr>
            <a:xfrm>
              <a:off x="2897761" y="4447188"/>
              <a:ext cx="108197" cy="0"/>
            </a:xfrm>
            <a:prstGeom prst="line">
              <a:avLst/>
            </a:prstGeom>
            <a:ln w="349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239" name="Conector reto 238"/>
            <p:cNvCxnSpPr/>
            <p:nvPr/>
          </p:nvCxnSpPr>
          <p:spPr>
            <a:xfrm>
              <a:off x="2905726" y="4399721"/>
              <a:ext cx="108197" cy="0"/>
            </a:xfrm>
            <a:prstGeom prst="line">
              <a:avLst/>
            </a:prstGeom>
            <a:ln w="349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grpSp>
          <p:nvGrpSpPr>
            <p:cNvPr id="2" name="Grupo 1"/>
            <p:cNvGrpSpPr/>
            <p:nvPr/>
          </p:nvGrpSpPr>
          <p:grpSpPr>
            <a:xfrm>
              <a:off x="755970" y="5703947"/>
              <a:ext cx="2597020" cy="153853"/>
              <a:chOff x="428829" y="6208563"/>
              <a:chExt cx="2597020" cy="153853"/>
            </a:xfrm>
          </p:grpSpPr>
          <p:sp>
            <p:nvSpPr>
              <p:cNvPr id="231" name="Retângulo 230"/>
              <p:cNvSpPr/>
              <p:nvPr/>
            </p:nvSpPr>
            <p:spPr>
              <a:xfrm>
                <a:off x="428829" y="6208563"/>
                <a:ext cx="2597020" cy="153853"/>
              </a:xfrm>
              <a:prstGeom prst="rect">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0" name="Conector reto 239"/>
              <p:cNvCxnSpPr/>
              <p:nvPr/>
            </p:nvCxnSpPr>
            <p:spPr>
              <a:xfrm>
                <a:off x="1078090" y="6311131"/>
                <a:ext cx="54099"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241" name="Conector reto 240"/>
              <p:cNvCxnSpPr/>
              <p:nvPr/>
            </p:nvCxnSpPr>
            <p:spPr>
              <a:xfrm>
                <a:off x="1078090" y="6284212"/>
                <a:ext cx="54099"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242" name="Conector reto 241"/>
              <p:cNvCxnSpPr/>
              <p:nvPr/>
            </p:nvCxnSpPr>
            <p:spPr>
              <a:xfrm>
                <a:off x="1078090" y="6252368"/>
                <a:ext cx="54099"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243" name="Conector reto 242"/>
              <p:cNvCxnSpPr/>
              <p:nvPr/>
            </p:nvCxnSpPr>
            <p:spPr>
              <a:xfrm>
                <a:off x="1186299" y="6311131"/>
                <a:ext cx="54099"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244" name="Conector reto 243"/>
              <p:cNvCxnSpPr/>
              <p:nvPr/>
            </p:nvCxnSpPr>
            <p:spPr>
              <a:xfrm>
                <a:off x="1186299" y="6284212"/>
                <a:ext cx="54099"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245" name="Conector reto 244"/>
              <p:cNvCxnSpPr/>
              <p:nvPr/>
            </p:nvCxnSpPr>
            <p:spPr>
              <a:xfrm>
                <a:off x="1186299" y="6252368"/>
                <a:ext cx="54099"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246" name="Conector reto 245"/>
              <p:cNvCxnSpPr/>
              <p:nvPr/>
            </p:nvCxnSpPr>
            <p:spPr>
              <a:xfrm>
                <a:off x="1300809" y="6311131"/>
                <a:ext cx="54099"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247" name="Conector reto 246"/>
              <p:cNvCxnSpPr/>
              <p:nvPr/>
            </p:nvCxnSpPr>
            <p:spPr>
              <a:xfrm>
                <a:off x="1300809" y="6284212"/>
                <a:ext cx="54099"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248" name="Conector reto 247"/>
              <p:cNvCxnSpPr/>
              <p:nvPr/>
            </p:nvCxnSpPr>
            <p:spPr>
              <a:xfrm>
                <a:off x="1300809" y="6252368"/>
                <a:ext cx="54099"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249" name="Conector reto 248"/>
              <p:cNvCxnSpPr/>
              <p:nvPr/>
            </p:nvCxnSpPr>
            <p:spPr>
              <a:xfrm>
                <a:off x="1402712" y="6311131"/>
                <a:ext cx="54099"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250" name="Conector reto 249"/>
              <p:cNvCxnSpPr/>
              <p:nvPr/>
            </p:nvCxnSpPr>
            <p:spPr>
              <a:xfrm>
                <a:off x="1402712" y="6284212"/>
                <a:ext cx="54099"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251" name="Conector reto 250"/>
              <p:cNvCxnSpPr/>
              <p:nvPr/>
            </p:nvCxnSpPr>
            <p:spPr>
              <a:xfrm>
                <a:off x="1402712" y="6252368"/>
                <a:ext cx="54099"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252" name="Conector reto 251"/>
              <p:cNvCxnSpPr/>
              <p:nvPr/>
            </p:nvCxnSpPr>
            <p:spPr>
              <a:xfrm>
                <a:off x="1510927" y="6311131"/>
                <a:ext cx="54099"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253" name="Conector reto 252"/>
              <p:cNvCxnSpPr/>
              <p:nvPr/>
            </p:nvCxnSpPr>
            <p:spPr>
              <a:xfrm>
                <a:off x="1510927" y="6284212"/>
                <a:ext cx="54099"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254" name="Conector reto 253"/>
              <p:cNvCxnSpPr/>
              <p:nvPr/>
            </p:nvCxnSpPr>
            <p:spPr>
              <a:xfrm>
                <a:off x="1510927" y="6252368"/>
                <a:ext cx="54099"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255" name="Conector reto 254"/>
              <p:cNvCxnSpPr/>
              <p:nvPr/>
            </p:nvCxnSpPr>
            <p:spPr>
              <a:xfrm>
                <a:off x="1619136" y="6311131"/>
                <a:ext cx="54099"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256" name="Conector reto 255"/>
              <p:cNvCxnSpPr/>
              <p:nvPr/>
            </p:nvCxnSpPr>
            <p:spPr>
              <a:xfrm>
                <a:off x="1619136" y="6284212"/>
                <a:ext cx="54099"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257" name="Conector reto 256"/>
              <p:cNvCxnSpPr/>
              <p:nvPr/>
            </p:nvCxnSpPr>
            <p:spPr>
              <a:xfrm>
                <a:off x="1619136" y="6252368"/>
                <a:ext cx="54099"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258" name="Conector reto 257"/>
              <p:cNvCxnSpPr/>
              <p:nvPr/>
            </p:nvCxnSpPr>
            <p:spPr>
              <a:xfrm>
                <a:off x="1727345" y="6311131"/>
                <a:ext cx="54099"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259" name="Conector reto 258"/>
              <p:cNvCxnSpPr/>
              <p:nvPr/>
            </p:nvCxnSpPr>
            <p:spPr>
              <a:xfrm>
                <a:off x="1727345" y="6284212"/>
                <a:ext cx="54099"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260" name="Conector reto 259"/>
              <p:cNvCxnSpPr/>
              <p:nvPr/>
            </p:nvCxnSpPr>
            <p:spPr>
              <a:xfrm>
                <a:off x="1727345" y="6252368"/>
                <a:ext cx="54099"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261" name="Conector reto 260"/>
              <p:cNvCxnSpPr/>
              <p:nvPr/>
            </p:nvCxnSpPr>
            <p:spPr>
              <a:xfrm>
                <a:off x="1835554" y="6311131"/>
                <a:ext cx="54099"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262" name="Conector reto 261"/>
              <p:cNvCxnSpPr/>
              <p:nvPr/>
            </p:nvCxnSpPr>
            <p:spPr>
              <a:xfrm>
                <a:off x="1835554" y="6284212"/>
                <a:ext cx="54099"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263" name="Conector reto 262"/>
              <p:cNvCxnSpPr/>
              <p:nvPr/>
            </p:nvCxnSpPr>
            <p:spPr>
              <a:xfrm>
                <a:off x="1835554" y="6252368"/>
                <a:ext cx="54099"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264" name="Conector reto 263"/>
              <p:cNvCxnSpPr/>
              <p:nvPr/>
            </p:nvCxnSpPr>
            <p:spPr>
              <a:xfrm>
                <a:off x="1943765" y="6311131"/>
                <a:ext cx="54099"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265" name="Conector reto 264"/>
              <p:cNvCxnSpPr/>
              <p:nvPr/>
            </p:nvCxnSpPr>
            <p:spPr>
              <a:xfrm>
                <a:off x="1943765" y="6284212"/>
                <a:ext cx="54099"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266" name="Conector reto 265"/>
              <p:cNvCxnSpPr/>
              <p:nvPr/>
            </p:nvCxnSpPr>
            <p:spPr>
              <a:xfrm>
                <a:off x="1943765" y="6252368"/>
                <a:ext cx="54099"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267" name="Conector reto 266"/>
              <p:cNvCxnSpPr/>
              <p:nvPr/>
            </p:nvCxnSpPr>
            <p:spPr>
              <a:xfrm>
                <a:off x="2051974" y="6311131"/>
                <a:ext cx="54099"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268" name="Conector reto 267"/>
              <p:cNvCxnSpPr/>
              <p:nvPr/>
            </p:nvCxnSpPr>
            <p:spPr>
              <a:xfrm>
                <a:off x="2051974" y="6284212"/>
                <a:ext cx="54099"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269" name="Conector reto 268"/>
              <p:cNvCxnSpPr/>
              <p:nvPr/>
            </p:nvCxnSpPr>
            <p:spPr>
              <a:xfrm>
                <a:off x="2051974" y="6252368"/>
                <a:ext cx="54099"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270" name="Conector reto 269"/>
              <p:cNvCxnSpPr/>
              <p:nvPr/>
            </p:nvCxnSpPr>
            <p:spPr>
              <a:xfrm>
                <a:off x="2166481" y="6311131"/>
                <a:ext cx="54099"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271" name="Conector reto 270"/>
              <p:cNvCxnSpPr/>
              <p:nvPr/>
            </p:nvCxnSpPr>
            <p:spPr>
              <a:xfrm>
                <a:off x="2166481" y="6284212"/>
                <a:ext cx="54099"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272" name="Conector reto 271"/>
              <p:cNvCxnSpPr/>
              <p:nvPr/>
            </p:nvCxnSpPr>
            <p:spPr>
              <a:xfrm>
                <a:off x="2166481" y="6252368"/>
                <a:ext cx="54099"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273" name="Conector reto 272"/>
              <p:cNvCxnSpPr/>
              <p:nvPr/>
            </p:nvCxnSpPr>
            <p:spPr>
              <a:xfrm>
                <a:off x="2268386" y="6311131"/>
                <a:ext cx="54099"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274" name="Conector reto 273"/>
              <p:cNvCxnSpPr/>
              <p:nvPr/>
            </p:nvCxnSpPr>
            <p:spPr>
              <a:xfrm>
                <a:off x="2268386" y="6284212"/>
                <a:ext cx="54099"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275" name="Conector reto 274"/>
              <p:cNvCxnSpPr/>
              <p:nvPr/>
            </p:nvCxnSpPr>
            <p:spPr>
              <a:xfrm>
                <a:off x="2268386" y="6252368"/>
                <a:ext cx="54099"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276" name="Conector reto 275"/>
              <p:cNvCxnSpPr/>
              <p:nvPr/>
            </p:nvCxnSpPr>
            <p:spPr>
              <a:xfrm>
                <a:off x="2376601" y="6311131"/>
                <a:ext cx="54099"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277" name="Conector reto 276"/>
              <p:cNvCxnSpPr/>
              <p:nvPr/>
            </p:nvCxnSpPr>
            <p:spPr>
              <a:xfrm>
                <a:off x="2376601" y="6284212"/>
                <a:ext cx="54099"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278" name="Conector reto 277"/>
              <p:cNvCxnSpPr/>
              <p:nvPr/>
            </p:nvCxnSpPr>
            <p:spPr>
              <a:xfrm>
                <a:off x="2376601" y="6252368"/>
                <a:ext cx="54099"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279" name="Conector reto 278"/>
              <p:cNvCxnSpPr/>
              <p:nvPr/>
            </p:nvCxnSpPr>
            <p:spPr>
              <a:xfrm>
                <a:off x="2484810" y="6311131"/>
                <a:ext cx="54099"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280" name="Conector reto 279"/>
              <p:cNvCxnSpPr/>
              <p:nvPr/>
            </p:nvCxnSpPr>
            <p:spPr>
              <a:xfrm>
                <a:off x="2484810" y="6284212"/>
                <a:ext cx="54099"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281" name="Conector reto 280"/>
              <p:cNvCxnSpPr/>
              <p:nvPr/>
            </p:nvCxnSpPr>
            <p:spPr>
              <a:xfrm>
                <a:off x="2484810" y="6252368"/>
                <a:ext cx="54099"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282" name="Conector reto 281"/>
              <p:cNvCxnSpPr/>
              <p:nvPr/>
            </p:nvCxnSpPr>
            <p:spPr>
              <a:xfrm>
                <a:off x="2593019" y="6311131"/>
                <a:ext cx="54099"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283" name="Conector reto 282"/>
              <p:cNvCxnSpPr/>
              <p:nvPr/>
            </p:nvCxnSpPr>
            <p:spPr>
              <a:xfrm>
                <a:off x="2593019" y="6284212"/>
                <a:ext cx="54099"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284" name="Conector reto 283"/>
              <p:cNvCxnSpPr/>
              <p:nvPr/>
            </p:nvCxnSpPr>
            <p:spPr>
              <a:xfrm>
                <a:off x="2593019" y="6252368"/>
                <a:ext cx="54099"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285" name="Conector reto 284"/>
              <p:cNvCxnSpPr/>
              <p:nvPr/>
            </p:nvCxnSpPr>
            <p:spPr>
              <a:xfrm>
                <a:off x="2701228" y="6311131"/>
                <a:ext cx="54099"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286" name="Conector reto 285"/>
              <p:cNvCxnSpPr/>
              <p:nvPr/>
            </p:nvCxnSpPr>
            <p:spPr>
              <a:xfrm>
                <a:off x="2701228" y="6284212"/>
                <a:ext cx="54099"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287" name="Conector reto 286"/>
              <p:cNvCxnSpPr/>
              <p:nvPr/>
            </p:nvCxnSpPr>
            <p:spPr>
              <a:xfrm>
                <a:off x="2701228" y="6252368"/>
                <a:ext cx="54099"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288" name="Conector reto 287"/>
              <p:cNvCxnSpPr/>
              <p:nvPr/>
            </p:nvCxnSpPr>
            <p:spPr>
              <a:xfrm>
                <a:off x="645248" y="6311131"/>
                <a:ext cx="54099"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289" name="Conector reto 288"/>
              <p:cNvCxnSpPr/>
              <p:nvPr/>
            </p:nvCxnSpPr>
            <p:spPr>
              <a:xfrm>
                <a:off x="645248" y="6284212"/>
                <a:ext cx="54099"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290" name="Conector reto 289"/>
              <p:cNvCxnSpPr/>
              <p:nvPr/>
            </p:nvCxnSpPr>
            <p:spPr>
              <a:xfrm>
                <a:off x="645248" y="6252368"/>
                <a:ext cx="54099"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291" name="Conector reto 290"/>
              <p:cNvCxnSpPr/>
              <p:nvPr/>
            </p:nvCxnSpPr>
            <p:spPr>
              <a:xfrm>
                <a:off x="753457" y="6311131"/>
                <a:ext cx="54099"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292" name="Conector reto 291"/>
              <p:cNvCxnSpPr/>
              <p:nvPr/>
            </p:nvCxnSpPr>
            <p:spPr>
              <a:xfrm>
                <a:off x="753457" y="6284212"/>
                <a:ext cx="54099"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293" name="Conector reto 292"/>
              <p:cNvCxnSpPr/>
              <p:nvPr/>
            </p:nvCxnSpPr>
            <p:spPr>
              <a:xfrm>
                <a:off x="753457" y="6252368"/>
                <a:ext cx="54099"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294" name="Conector reto 293"/>
              <p:cNvCxnSpPr/>
              <p:nvPr/>
            </p:nvCxnSpPr>
            <p:spPr>
              <a:xfrm>
                <a:off x="867966" y="6311131"/>
                <a:ext cx="54099"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295" name="Conector reto 294"/>
              <p:cNvCxnSpPr/>
              <p:nvPr/>
            </p:nvCxnSpPr>
            <p:spPr>
              <a:xfrm>
                <a:off x="867966" y="6284212"/>
                <a:ext cx="54099"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296" name="Conector reto 295"/>
              <p:cNvCxnSpPr/>
              <p:nvPr/>
            </p:nvCxnSpPr>
            <p:spPr>
              <a:xfrm>
                <a:off x="867966" y="6252368"/>
                <a:ext cx="54099"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297" name="Conector reto 296"/>
              <p:cNvCxnSpPr/>
              <p:nvPr/>
            </p:nvCxnSpPr>
            <p:spPr>
              <a:xfrm>
                <a:off x="969869" y="6311131"/>
                <a:ext cx="54099"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298" name="Conector reto 297"/>
              <p:cNvCxnSpPr/>
              <p:nvPr/>
            </p:nvCxnSpPr>
            <p:spPr>
              <a:xfrm>
                <a:off x="969869" y="6284212"/>
                <a:ext cx="54099"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299" name="Conector reto 298"/>
              <p:cNvCxnSpPr/>
              <p:nvPr/>
            </p:nvCxnSpPr>
            <p:spPr>
              <a:xfrm>
                <a:off x="969869" y="6252368"/>
                <a:ext cx="54099"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grpSp>
        <p:cxnSp>
          <p:nvCxnSpPr>
            <p:cNvPr id="300" name="Conector reto 299"/>
            <p:cNvCxnSpPr/>
            <p:nvPr/>
          </p:nvCxnSpPr>
          <p:spPr>
            <a:xfrm>
              <a:off x="830585" y="4089776"/>
              <a:ext cx="54099"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301" name="Conector reto 300"/>
            <p:cNvCxnSpPr/>
            <p:nvPr/>
          </p:nvCxnSpPr>
          <p:spPr>
            <a:xfrm>
              <a:off x="830585" y="4062856"/>
              <a:ext cx="54099"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302" name="Conector reto 301"/>
            <p:cNvCxnSpPr/>
            <p:nvPr/>
          </p:nvCxnSpPr>
          <p:spPr>
            <a:xfrm>
              <a:off x="938794" y="4089776"/>
              <a:ext cx="54099"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303" name="Conector reto 302"/>
            <p:cNvCxnSpPr/>
            <p:nvPr/>
          </p:nvCxnSpPr>
          <p:spPr>
            <a:xfrm>
              <a:off x="938794" y="4062856"/>
              <a:ext cx="54099"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304" name="Conector reto 303"/>
            <p:cNvCxnSpPr/>
            <p:nvPr/>
          </p:nvCxnSpPr>
          <p:spPr>
            <a:xfrm>
              <a:off x="1047003" y="4089776"/>
              <a:ext cx="54099"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305" name="Conector reto 304"/>
            <p:cNvCxnSpPr/>
            <p:nvPr/>
          </p:nvCxnSpPr>
          <p:spPr>
            <a:xfrm>
              <a:off x="1047003" y="4062856"/>
              <a:ext cx="54099"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306" name="Conector reto 305"/>
            <p:cNvCxnSpPr/>
            <p:nvPr/>
          </p:nvCxnSpPr>
          <p:spPr>
            <a:xfrm>
              <a:off x="1155218" y="4089776"/>
              <a:ext cx="54099"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307" name="Conector reto 306"/>
            <p:cNvCxnSpPr/>
            <p:nvPr/>
          </p:nvCxnSpPr>
          <p:spPr>
            <a:xfrm>
              <a:off x="1155218" y="4062856"/>
              <a:ext cx="54099"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308" name="Conector reto 307"/>
            <p:cNvCxnSpPr/>
            <p:nvPr/>
          </p:nvCxnSpPr>
          <p:spPr>
            <a:xfrm>
              <a:off x="1263427" y="4089776"/>
              <a:ext cx="54099"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309" name="Conector reto 308"/>
            <p:cNvCxnSpPr/>
            <p:nvPr/>
          </p:nvCxnSpPr>
          <p:spPr>
            <a:xfrm>
              <a:off x="1263427" y="4062856"/>
              <a:ext cx="54099"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310" name="Conector reto 309"/>
            <p:cNvCxnSpPr/>
            <p:nvPr/>
          </p:nvCxnSpPr>
          <p:spPr>
            <a:xfrm>
              <a:off x="1371635" y="4089776"/>
              <a:ext cx="54099"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311" name="Conector reto 310"/>
            <p:cNvCxnSpPr/>
            <p:nvPr/>
          </p:nvCxnSpPr>
          <p:spPr>
            <a:xfrm>
              <a:off x="1371636" y="4062856"/>
              <a:ext cx="54099"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312" name="Conector reto 311"/>
            <p:cNvCxnSpPr/>
            <p:nvPr/>
          </p:nvCxnSpPr>
          <p:spPr>
            <a:xfrm>
              <a:off x="1479845" y="4089776"/>
              <a:ext cx="54099"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313" name="Conector reto 312"/>
            <p:cNvCxnSpPr/>
            <p:nvPr/>
          </p:nvCxnSpPr>
          <p:spPr>
            <a:xfrm>
              <a:off x="1479846" y="4062856"/>
              <a:ext cx="54099"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314" name="Conector reto 313"/>
            <p:cNvCxnSpPr/>
            <p:nvPr/>
          </p:nvCxnSpPr>
          <p:spPr>
            <a:xfrm>
              <a:off x="1588055" y="4089776"/>
              <a:ext cx="54099"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315" name="Conector reto 314"/>
            <p:cNvCxnSpPr/>
            <p:nvPr/>
          </p:nvCxnSpPr>
          <p:spPr>
            <a:xfrm>
              <a:off x="1588055" y="4062856"/>
              <a:ext cx="54099"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316" name="Conector reto 315"/>
            <p:cNvCxnSpPr/>
            <p:nvPr/>
          </p:nvCxnSpPr>
          <p:spPr>
            <a:xfrm>
              <a:off x="1696265" y="4089776"/>
              <a:ext cx="54099"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317" name="Conector reto 316"/>
            <p:cNvCxnSpPr/>
            <p:nvPr/>
          </p:nvCxnSpPr>
          <p:spPr>
            <a:xfrm>
              <a:off x="1696265" y="4062856"/>
              <a:ext cx="54099"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318" name="Conector reto 317"/>
            <p:cNvCxnSpPr/>
            <p:nvPr/>
          </p:nvCxnSpPr>
          <p:spPr>
            <a:xfrm>
              <a:off x="1804476" y="4089776"/>
              <a:ext cx="54099"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319" name="Conector reto 318"/>
            <p:cNvCxnSpPr/>
            <p:nvPr/>
          </p:nvCxnSpPr>
          <p:spPr>
            <a:xfrm>
              <a:off x="1804476" y="4062856"/>
              <a:ext cx="54099"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320" name="Conector reto 319"/>
            <p:cNvCxnSpPr/>
            <p:nvPr/>
          </p:nvCxnSpPr>
          <p:spPr>
            <a:xfrm>
              <a:off x="1912685" y="4089776"/>
              <a:ext cx="54099"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321" name="Conector reto 320"/>
            <p:cNvCxnSpPr/>
            <p:nvPr/>
          </p:nvCxnSpPr>
          <p:spPr>
            <a:xfrm>
              <a:off x="1912685" y="4062856"/>
              <a:ext cx="54099"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322" name="Conector reto 321"/>
            <p:cNvCxnSpPr/>
            <p:nvPr/>
          </p:nvCxnSpPr>
          <p:spPr>
            <a:xfrm>
              <a:off x="2020894" y="4089776"/>
              <a:ext cx="54099"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323" name="Conector reto 322"/>
            <p:cNvCxnSpPr/>
            <p:nvPr/>
          </p:nvCxnSpPr>
          <p:spPr>
            <a:xfrm>
              <a:off x="2020894" y="4062856"/>
              <a:ext cx="54099"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324" name="Conector reto 323"/>
            <p:cNvCxnSpPr/>
            <p:nvPr/>
          </p:nvCxnSpPr>
          <p:spPr>
            <a:xfrm>
              <a:off x="2129097" y="4089776"/>
              <a:ext cx="54099"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325" name="Conector reto 324"/>
            <p:cNvCxnSpPr/>
            <p:nvPr/>
          </p:nvCxnSpPr>
          <p:spPr>
            <a:xfrm>
              <a:off x="2129097" y="4062856"/>
              <a:ext cx="54099"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326" name="Conector reto 325"/>
            <p:cNvCxnSpPr/>
            <p:nvPr/>
          </p:nvCxnSpPr>
          <p:spPr>
            <a:xfrm>
              <a:off x="2237306" y="4089776"/>
              <a:ext cx="54099"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327" name="Conector reto 326"/>
            <p:cNvCxnSpPr/>
            <p:nvPr/>
          </p:nvCxnSpPr>
          <p:spPr>
            <a:xfrm>
              <a:off x="2237306" y="4062856"/>
              <a:ext cx="54099"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328" name="Conector reto 327"/>
            <p:cNvCxnSpPr/>
            <p:nvPr/>
          </p:nvCxnSpPr>
          <p:spPr>
            <a:xfrm>
              <a:off x="2345516" y="4089776"/>
              <a:ext cx="54099"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329" name="Conector reto 328"/>
            <p:cNvCxnSpPr/>
            <p:nvPr/>
          </p:nvCxnSpPr>
          <p:spPr>
            <a:xfrm>
              <a:off x="2345516" y="4062856"/>
              <a:ext cx="54099"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330" name="Conector reto 329"/>
            <p:cNvCxnSpPr/>
            <p:nvPr/>
          </p:nvCxnSpPr>
          <p:spPr>
            <a:xfrm>
              <a:off x="2453724" y="4089776"/>
              <a:ext cx="54099"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331" name="Conector reto 330"/>
            <p:cNvCxnSpPr/>
            <p:nvPr/>
          </p:nvCxnSpPr>
          <p:spPr>
            <a:xfrm>
              <a:off x="2453724" y="4062856"/>
              <a:ext cx="54099"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332" name="Conector reto 331"/>
            <p:cNvCxnSpPr/>
            <p:nvPr/>
          </p:nvCxnSpPr>
          <p:spPr>
            <a:xfrm>
              <a:off x="2561934" y="4089776"/>
              <a:ext cx="54099"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333" name="Conector reto 332"/>
            <p:cNvCxnSpPr/>
            <p:nvPr/>
          </p:nvCxnSpPr>
          <p:spPr>
            <a:xfrm>
              <a:off x="2561934" y="4062856"/>
              <a:ext cx="54099"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334" name="Conector reto 333"/>
            <p:cNvCxnSpPr/>
            <p:nvPr/>
          </p:nvCxnSpPr>
          <p:spPr>
            <a:xfrm>
              <a:off x="2670143" y="4089776"/>
              <a:ext cx="54099"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335" name="Conector reto 334"/>
            <p:cNvCxnSpPr/>
            <p:nvPr/>
          </p:nvCxnSpPr>
          <p:spPr>
            <a:xfrm>
              <a:off x="2670143" y="4062856"/>
              <a:ext cx="54099"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336" name="Conector reto 335"/>
            <p:cNvCxnSpPr/>
            <p:nvPr/>
          </p:nvCxnSpPr>
          <p:spPr>
            <a:xfrm>
              <a:off x="2778359" y="4089776"/>
              <a:ext cx="54099"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337" name="Conector reto 336"/>
            <p:cNvCxnSpPr/>
            <p:nvPr/>
          </p:nvCxnSpPr>
          <p:spPr>
            <a:xfrm>
              <a:off x="2778359" y="4062856"/>
              <a:ext cx="54099"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338" name="Conector reto 337"/>
            <p:cNvCxnSpPr/>
            <p:nvPr/>
          </p:nvCxnSpPr>
          <p:spPr>
            <a:xfrm>
              <a:off x="2886568" y="4089776"/>
              <a:ext cx="54099"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339" name="Conector reto 338"/>
            <p:cNvCxnSpPr/>
            <p:nvPr/>
          </p:nvCxnSpPr>
          <p:spPr>
            <a:xfrm>
              <a:off x="2886568" y="4062856"/>
              <a:ext cx="54099"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340" name="Conector reto 339"/>
            <p:cNvCxnSpPr/>
            <p:nvPr/>
          </p:nvCxnSpPr>
          <p:spPr>
            <a:xfrm>
              <a:off x="2994776" y="4089776"/>
              <a:ext cx="54099"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341" name="Conector reto 340"/>
            <p:cNvCxnSpPr/>
            <p:nvPr/>
          </p:nvCxnSpPr>
          <p:spPr>
            <a:xfrm>
              <a:off x="2994776" y="4062856"/>
              <a:ext cx="54099"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342" name="Conector reto 341"/>
            <p:cNvCxnSpPr/>
            <p:nvPr/>
          </p:nvCxnSpPr>
          <p:spPr>
            <a:xfrm>
              <a:off x="3102986" y="4089776"/>
              <a:ext cx="54099"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343" name="Conector reto 342"/>
            <p:cNvCxnSpPr/>
            <p:nvPr/>
          </p:nvCxnSpPr>
          <p:spPr>
            <a:xfrm>
              <a:off x="3102986" y="4062856"/>
              <a:ext cx="54099"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344" name="Conector reto 343"/>
            <p:cNvCxnSpPr/>
            <p:nvPr/>
          </p:nvCxnSpPr>
          <p:spPr>
            <a:xfrm>
              <a:off x="3211196" y="4089776"/>
              <a:ext cx="54099"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345" name="Conector reto 344"/>
            <p:cNvCxnSpPr/>
            <p:nvPr/>
          </p:nvCxnSpPr>
          <p:spPr>
            <a:xfrm>
              <a:off x="3211196" y="4062856"/>
              <a:ext cx="54099"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sp>
          <p:nvSpPr>
            <p:cNvPr id="175" name="Retângulo 174"/>
            <p:cNvSpPr/>
            <p:nvPr/>
          </p:nvSpPr>
          <p:spPr>
            <a:xfrm>
              <a:off x="1812061" y="3273540"/>
              <a:ext cx="402875" cy="38544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88" name="Retângulo 187"/>
            <p:cNvSpPr/>
            <p:nvPr/>
          </p:nvSpPr>
          <p:spPr>
            <a:xfrm>
              <a:off x="1810785" y="3476789"/>
              <a:ext cx="402875" cy="196299"/>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Retângulo 188"/>
            <p:cNvSpPr/>
            <p:nvPr/>
          </p:nvSpPr>
          <p:spPr>
            <a:xfrm>
              <a:off x="1812061" y="3202665"/>
              <a:ext cx="402875" cy="45719"/>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Retângulo de cantos arredondados 189"/>
            <p:cNvSpPr/>
            <p:nvPr/>
          </p:nvSpPr>
          <p:spPr>
            <a:xfrm>
              <a:off x="2287500" y="3202649"/>
              <a:ext cx="252368" cy="307641"/>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91" name="Retângulo de cantos arredondados 190"/>
            <p:cNvSpPr/>
            <p:nvPr/>
          </p:nvSpPr>
          <p:spPr>
            <a:xfrm>
              <a:off x="1901084" y="3303028"/>
              <a:ext cx="216274" cy="122191"/>
            </a:xfrm>
            <a:prstGeom prst="roundRect">
              <a:avLst/>
            </a:prstGeom>
            <a:solidFill>
              <a:schemeClr val="bg1">
                <a:lumMod val="9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92" name="Retângulo 191"/>
            <p:cNvSpPr/>
            <p:nvPr/>
          </p:nvSpPr>
          <p:spPr>
            <a:xfrm>
              <a:off x="1835696" y="3593429"/>
              <a:ext cx="89082" cy="45719"/>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Retângulo 192"/>
            <p:cNvSpPr/>
            <p:nvPr/>
          </p:nvSpPr>
          <p:spPr>
            <a:xfrm>
              <a:off x="1976940" y="3593426"/>
              <a:ext cx="89082" cy="45719"/>
            </a:xfrm>
            <a:prstGeom prst="rect">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Retângulo 193"/>
            <p:cNvSpPr/>
            <p:nvPr/>
          </p:nvSpPr>
          <p:spPr>
            <a:xfrm>
              <a:off x="2113987" y="3593421"/>
              <a:ext cx="89082" cy="45719"/>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Retângulo 194"/>
            <p:cNvSpPr/>
            <p:nvPr/>
          </p:nvSpPr>
          <p:spPr>
            <a:xfrm>
              <a:off x="1841497" y="3510290"/>
              <a:ext cx="89082" cy="45719"/>
            </a:xfrm>
            <a:prstGeom prst="rect">
              <a:avLst/>
            </a:prstGeom>
            <a:solidFill>
              <a:schemeClr val="bg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 name="Retângulo 195"/>
            <p:cNvSpPr/>
            <p:nvPr/>
          </p:nvSpPr>
          <p:spPr>
            <a:xfrm>
              <a:off x="1982738" y="3510297"/>
              <a:ext cx="89082" cy="45719"/>
            </a:xfrm>
            <a:prstGeom prst="rect">
              <a:avLst/>
            </a:prstGeom>
            <a:solidFill>
              <a:schemeClr val="bg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Retângulo 196"/>
            <p:cNvSpPr/>
            <p:nvPr/>
          </p:nvSpPr>
          <p:spPr>
            <a:xfrm>
              <a:off x="2119781" y="3510306"/>
              <a:ext cx="89082" cy="45719"/>
            </a:xfrm>
            <a:prstGeom prst="rect">
              <a:avLst/>
            </a:prstGeom>
            <a:solidFill>
              <a:schemeClr val="bg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 name="Retângulo de cantos arredondados 197"/>
            <p:cNvSpPr/>
            <p:nvPr/>
          </p:nvSpPr>
          <p:spPr>
            <a:xfrm>
              <a:off x="1475656" y="3210302"/>
              <a:ext cx="252368" cy="307641"/>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46" name="Retângulo 345"/>
            <p:cNvSpPr/>
            <p:nvPr/>
          </p:nvSpPr>
          <p:spPr>
            <a:xfrm>
              <a:off x="2234845" y="4267993"/>
              <a:ext cx="318327" cy="775232"/>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7" name="Retângulo 346"/>
            <p:cNvSpPr/>
            <p:nvPr/>
          </p:nvSpPr>
          <p:spPr>
            <a:xfrm>
              <a:off x="2265047" y="4524413"/>
              <a:ext cx="257925" cy="470513"/>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48" name="Conector reto 347"/>
            <p:cNvCxnSpPr/>
            <p:nvPr/>
          </p:nvCxnSpPr>
          <p:spPr>
            <a:xfrm>
              <a:off x="2321697" y="4447188"/>
              <a:ext cx="108197" cy="0"/>
            </a:xfrm>
            <a:prstGeom prst="line">
              <a:avLst/>
            </a:prstGeom>
            <a:ln w="349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349" name="Conector reto 348"/>
            <p:cNvCxnSpPr/>
            <p:nvPr/>
          </p:nvCxnSpPr>
          <p:spPr>
            <a:xfrm>
              <a:off x="2329662" y="4399721"/>
              <a:ext cx="108197" cy="0"/>
            </a:xfrm>
            <a:prstGeom prst="line">
              <a:avLst/>
            </a:prstGeom>
            <a:ln w="349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sp>
          <p:nvSpPr>
            <p:cNvPr id="354" name="Retângulo 353"/>
            <p:cNvSpPr/>
            <p:nvPr/>
          </p:nvSpPr>
          <p:spPr>
            <a:xfrm>
              <a:off x="968879" y="4267822"/>
              <a:ext cx="318327" cy="775232"/>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55" name="Conector reto 354"/>
            <p:cNvCxnSpPr/>
            <p:nvPr/>
          </p:nvCxnSpPr>
          <p:spPr>
            <a:xfrm>
              <a:off x="1055390" y="4431393"/>
              <a:ext cx="108197" cy="0"/>
            </a:xfrm>
            <a:prstGeom prst="line">
              <a:avLst/>
            </a:prstGeom>
            <a:ln w="349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sp>
          <p:nvSpPr>
            <p:cNvPr id="356" name="Retângulo 355"/>
            <p:cNvSpPr/>
            <p:nvPr/>
          </p:nvSpPr>
          <p:spPr>
            <a:xfrm>
              <a:off x="999081" y="4524242"/>
              <a:ext cx="257925" cy="470513"/>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57" name="Conector reto 356"/>
            <p:cNvCxnSpPr/>
            <p:nvPr/>
          </p:nvCxnSpPr>
          <p:spPr>
            <a:xfrm>
              <a:off x="1060546" y="4383926"/>
              <a:ext cx="108197" cy="0"/>
            </a:xfrm>
            <a:prstGeom prst="line">
              <a:avLst/>
            </a:prstGeom>
            <a:ln w="349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grpSp>
      <p:grpSp>
        <p:nvGrpSpPr>
          <p:cNvPr id="18" name="Grupo 17"/>
          <p:cNvGrpSpPr/>
          <p:nvPr/>
        </p:nvGrpSpPr>
        <p:grpSpPr>
          <a:xfrm>
            <a:off x="5867802" y="1433223"/>
            <a:ext cx="521094" cy="4065588"/>
            <a:chOff x="5867802" y="1433223"/>
            <a:chExt cx="521094" cy="4065588"/>
          </a:xfrm>
        </p:grpSpPr>
        <p:sp>
          <p:nvSpPr>
            <p:cNvPr id="150" name="Freeform 19"/>
            <p:cNvSpPr>
              <a:spLocks/>
            </p:cNvSpPr>
            <p:nvPr/>
          </p:nvSpPr>
          <p:spPr bwMode="auto">
            <a:xfrm>
              <a:off x="5879825" y="1826100"/>
              <a:ext cx="509071" cy="519611"/>
            </a:xfrm>
            <a:custGeom>
              <a:avLst/>
              <a:gdLst>
                <a:gd name="T0" fmla="*/ 48 w 253"/>
                <a:gd name="T1" fmla="*/ 11 h 328"/>
                <a:gd name="T2" fmla="*/ 50 w 253"/>
                <a:gd name="T3" fmla="*/ 49 h 328"/>
                <a:gd name="T4" fmla="*/ 27 w 253"/>
                <a:gd name="T5" fmla="*/ 119 h 328"/>
                <a:gd name="T6" fmla="*/ 10 w 253"/>
                <a:gd name="T7" fmla="*/ 161 h 328"/>
                <a:gd name="T8" fmla="*/ 1 w 253"/>
                <a:gd name="T9" fmla="*/ 203 h 328"/>
                <a:gd name="T10" fmla="*/ 0 w 253"/>
                <a:gd name="T11" fmla="*/ 242 h 328"/>
                <a:gd name="T12" fmla="*/ 6 w 253"/>
                <a:gd name="T13" fmla="*/ 278 h 328"/>
                <a:gd name="T14" fmla="*/ 12 w 253"/>
                <a:gd name="T15" fmla="*/ 293 h 328"/>
                <a:gd name="T16" fmla="*/ 21 w 253"/>
                <a:gd name="T17" fmla="*/ 304 h 328"/>
                <a:gd name="T18" fmla="*/ 31 w 253"/>
                <a:gd name="T19" fmla="*/ 314 h 328"/>
                <a:gd name="T20" fmla="*/ 42 w 253"/>
                <a:gd name="T21" fmla="*/ 321 h 328"/>
                <a:gd name="T22" fmla="*/ 58 w 253"/>
                <a:gd name="T23" fmla="*/ 327 h 328"/>
                <a:gd name="T24" fmla="*/ 74 w 253"/>
                <a:gd name="T25" fmla="*/ 328 h 328"/>
                <a:gd name="T26" fmla="*/ 89 w 253"/>
                <a:gd name="T27" fmla="*/ 327 h 328"/>
                <a:gd name="T28" fmla="*/ 103 w 253"/>
                <a:gd name="T29" fmla="*/ 323 h 328"/>
                <a:gd name="T30" fmla="*/ 119 w 253"/>
                <a:gd name="T31" fmla="*/ 311 h 328"/>
                <a:gd name="T32" fmla="*/ 132 w 253"/>
                <a:gd name="T33" fmla="*/ 296 h 328"/>
                <a:gd name="T34" fmla="*/ 143 w 253"/>
                <a:gd name="T35" fmla="*/ 275 h 328"/>
                <a:gd name="T36" fmla="*/ 149 w 253"/>
                <a:gd name="T37" fmla="*/ 250 h 328"/>
                <a:gd name="T38" fmla="*/ 162 w 253"/>
                <a:gd name="T39" fmla="*/ 217 h 328"/>
                <a:gd name="T40" fmla="*/ 181 w 253"/>
                <a:gd name="T41" fmla="*/ 200 h 328"/>
                <a:gd name="T42" fmla="*/ 200 w 253"/>
                <a:gd name="T43" fmla="*/ 199 h 328"/>
                <a:gd name="T44" fmla="*/ 220 w 253"/>
                <a:gd name="T45" fmla="*/ 204 h 328"/>
                <a:gd name="T46" fmla="*/ 234 w 253"/>
                <a:gd name="T47" fmla="*/ 211 h 328"/>
                <a:gd name="T48" fmla="*/ 239 w 253"/>
                <a:gd name="T49" fmla="*/ 215 h 328"/>
                <a:gd name="T50" fmla="*/ 251 w 253"/>
                <a:gd name="T51" fmla="*/ 195 h 328"/>
                <a:gd name="T52" fmla="*/ 237 w 253"/>
                <a:gd name="T53" fmla="*/ 186 h 328"/>
                <a:gd name="T54" fmla="*/ 214 w 253"/>
                <a:gd name="T55" fmla="*/ 177 h 328"/>
                <a:gd name="T56" fmla="*/ 185 w 253"/>
                <a:gd name="T57" fmla="*/ 175 h 328"/>
                <a:gd name="T58" fmla="*/ 163 w 253"/>
                <a:gd name="T59" fmla="*/ 182 h 328"/>
                <a:gd name="T60" fmla="*/ 148 w 253"/>
                <a:gd name="T61" fmla="*/ 194 h 328"/>
                <a:gd name="T62" fmla="*/ 138 w 253"/>
                <a:gd name="T63" fmla="*/ 211 h 328"/>
                <a:gd name="T64" fmla="*/ 130 w 253"/>
                <a:gd name="T65" fmla="*/ 233 h 328"/>
                <a:gd name="T66" fmla="*/ 121 w 253"/>
                <a:gd name="T67" fmla="*/ 265 h 328"/>
                <a:gd name="T68" fmla="*/ 104 w 253"/>
                <a:gd name="T69" fmla="*/ 293 h 328"/>
                <a:gd name="T70" fmla="*/ 87 w 253"/>
                <a:gd name="T71" fmla="*/ 303 h 328"/>
                <a:gd name="T72" fmla="*/ 74 w 253"/>
                <a:gd name="T73" fmla="*/ 304 h 328"/>
                <a:gd name="T74" fmla="*/ 64 w 253"/>
                <a:gd name="T75" fmla="*/ 303 h 328"/>
                <a:gd name="T76" fmla="*/ 56 w 253"/>
                <a:gd name="T77" fmla="*/ 301 h 328"/>
                <a:gd name="T78" fmla="*/ 46 w 253"/>
                <a:gd name="T79" fmla="*/ 295 h 328"/>
                <a:gd name="T80" fmla="*/ 34 w 253"/>
                <a:gd name="T81" fmla="*/ 280 h 328"/>
                <a:gd name="T82" fmla="*/ 24 w 253"/>
                <a:gd name="T83" fmla="*/ 240 h 328"/>
                <a:gd name="T84" fmla="*/ 33 w 253"/>
                <a:gd name="T85" fmla="*/ 167 h 328"/>
                <a:gd name="T86" fmla="*/ 59 w 253"/>
                <a:gd name="T87" fmla="*/ 105 h 328"/>
                <a:gd name="T88" fmla="*/ 72 w 253"/>
                <a:gd name="T89" fmla="*/ 66 h 328"/>
                <a:gd name="T90" fmla="*/ 74 w 253"/>
                <a:gd name="T91" fmla="*/ 36 h 328"/>
                <a:gd name="T92" fmla="*/ 73 w 253"/>
                <a:gd name="T93" fmla="*/ 14 h 328"/>
                <a:gd name="T94" fmla="*/ 70 w 253"/>
                <a:gd name="T95" fmla="*/ 0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53" h="328">
                  <a:moveTo>
                    <a:pt x="47" y="5"/>
                  </a:moveTo>
                  <a:lnTo>
                    <a:pt x="48" y="11"/>
                  </a:lnTo>
                  <a:lnTo>
                    <a:pt x="50" y="27"/>
                  </a:lnTo>
                  <a:lnTo>
                    <a:pt x="50" y="49"/>
                  </a:lnTo>
                  <a:lnTo>
                    <a:pt x="43" y="78"/>
                  </a:lnTo>
                  <a:lnTo>
                    <a:pt x="27" y="119"/>
                  </a:lnTo>
                  <a:lnTo>
                    <a:pt x="18" y="139"/>
                  </a:lnTo>
                  <a:lnTo>
                    <a:pt x="10" y="161"/>
                  </a:lnTo>
                  <a:lnTo>
                    <a:pt x="4" y="182"/>
                  </a:lnTo>
                  <a:lnTo>
                    <a:pt x="1" y="203"/>
                  </a:lnTo>
                  <a:lnTo>
                    <a:pt x="0" y="223"/>
                  </a:lnTo>
                  <a:lnTo>
                    <a:pt x="0" y="242"/>
                  </a:lnTo>
                  <a:lnTo>
                    <a:pt x="2" y="260"/>
                  </a:lnTo>
                  <a:lnTo>
                    <a:pt x="6" y="278"/>
                  </a:lnTo>
                  <a:lnTo>
                    <a:pt x="9" y="286"/>
                  </a:lnTo>
                  <a:lnTo>
                    <a:pt x="12" y="293"/>
                  </a:lnTo>
                  <a:lnTo>
                    <a:pt x="17" y="298"/>
                  </a:lnTo>
                  <a:lnTo>
                    <a:pt x="21" y="304"/>
                  </a:lnTo>
                  <a:lnTo>
                    <a:pt x="26" y="310"/>
                  </a:lnTo>
                  <a:lnTo>
                    <a:pt x="31" y="314"/>
                  </a:lnTo>
                  <a:lnTo>
                    <a:pt x="36" y="318"/>
                  </a:lnTo>
                  <a:lnTo>
                    <a:pt x="42" y="321"/>
                  </a:lnTo>
                  <a:lnTo>
                    <a:pt x="50" y="325"/>
                  </a:lnTo>
                  <a:lnTo>
                    <a:pt x="58" y="327"/>
                  </a:lnTo>
                  <a:lnTo>
                    <a:pt x="66" y="328"/>
                  </a:lnTo>
                  <a:lnTo>
                    <a:pt x="74" y="328"/>
                  </a:lnTo>
                  <a:lnTo>
                    <a:pt x="81" y="328"/>
                  </a:lnTo>
                  <a:lnTo>
                    <a:pt x="89" y="327"/>
                  </a:lnTo>
                  <a:lnTo>
                    <a:pt x="96" y="325"/>
                  </a:lnTo>
                  <a:lnTo>
                    <a:pt x="103" y="323"/>
                  </a:lnTo>
                  <a:lnTo>
                    <a:pt x="111" y="318"/>
                  </a:lnTo>
                  <a:lnTo>
                    <a:pt x="119" y="311"/>
                  </a:lnTo>
                  <a:lnTo>
                    <a:pt x="126" y="304"/>
                  </a:lnTo>
                  <a:lnTo>
                    <a:pt x="132" y="296"/>
                  </a:lnTo>
                  <a:lnTo>
                    <a:pt x="138" y="286"/>
                  </a:lnTo>
                  <a:lnTo>
                    <a:pt x="143" y="275"/>
                  </a:lnTo>
                  <a:lnTo>
                    <a:pt x="146" y="263"/>
                  </a:lnTo>
                  <a:lnTo>
                    <a:pt x="149" y="250"/>
                  </a:lnTo>
                  <a:lnTo>
                    <a:pt x="155" y="232"/>
                  </a:lnTo>
                  <a:lnTo>
                    <a:pt x="162" y="217"/>
                  </a:lnTo>
                  <a:lnTo>
                    <a:pt x="170" y="206"/>
                  </a:lnTo>
                  <a:lnTo>
                    <a:pt x="181" y="200"/>
                  </a:lnTo>
                  <a:lnTo>
                    <a:pt x="191" y="198"/>
                  </a:lnTo>
                  <a:lnTo>
                    <a:pt x="200" y="199"/>
                  </a:lnTo>
                  <a:lnTo>
                    <a:pt x="211" y="200"/>
                  </a:lnTo>
                  <a:lnTo>
                    <a:pt x="220" y="204"/>
                  </a:lnTo>
                  <a:lnTo>
                    <a:pt x="228" y="207"/>
                  </a:lnTo>
                  <a:lnTo>
                    <a:pt x="234" y="211"/>
                  </a:lnTo>
                  <a:lnTo>
                    <a:pt x="238" y="214"/>
                  </a:lnTo>
                  <a:lnTo>
                    <a:pt x="239" y="215"/>
                  </a:lnTo>
                  <a:lnTo>
                    <a:pt x="253" y="196"/>
                  </a:lnTo>
                  <a:lnTo>
                    <a:pt x="251" y="195"/>
                  </a:lnTo>
                  <a:lnTo>
                    <a:pt x="245" y="190"/>
                  </a:lnTo>
                  <a:lnTo>
                    <a:pt x="237" y="186"/>
                  </a:lnTo>
                  <a:lnTo>
                    <a:pt x="227" y="181"/>
                  </a:lnTo>
                  <a:lnTo>
                    <a:pt x="214" y="177"/>
                  </a:lnTo>
                  <a:lnTo>
                    <a:pt x="200" y="175"/>
                  </a:lnTo>
                  <a:lnTo>
                    <a:pt x="185" y="175"/>
                  </a:lnTo>
                  <a:lnTo>
                    <a:pt x="171" y="179"/>
                  </a:lnTo>
                  <a:lnTo>
                    <a:pt x="163" y="182"/>
                  </a:lnTo>
                  <a:lnTo>
                    <a:pt x="155" y="188"/>
                  </a:lnTo>
                  <a:lnTo>
                    <a:pt x="148" y="194"/>
                  </a:lnTo>
                  <a:lnTo>
                    <a:pt x="143" y="202"/>
                  </a:lnTo>
                  <a:lnTo>
                    <a:pt x="138" y="211"/>
                  </a:lnTo>
                  <a:lnTo>
                    <a:pt x="133" y="221"/>
                  </a:lnTo>
                  <a:lnTo>
                    <a:pt x="130" y="233"/>
                  </a:lnTo>
                  <a:lnTo>
                    <a:pt x="126" y="245"/>
                  </a:lnTo>
                  <a:lnTo>
                    <a:pt x="121" y="265"/>
                  </a:lnTo>
                  <a:lnTo>
                    <a:pt x="114" y="281"/>
                  </a:lnTo>
                  <a:lnTo>
                    <a:pt x="104" y="293"/>
                  </a:lnTo>
                  <a:lnTo>
                    <a:pt x="93" y="301"/>
                  </a:lnTo>
                  <a:lnTo>
                    <a:pt x="87" y="303"/>
                  </a:lnTo>
                  <a:lnTo>
                    <a:pt x="80" y="304"/>
                  </a:lnTo>
                  <a:lnTo>
                    <a:pt x="74" y="304"/>
                  </a:lnTo>
                  <a:lnTo>
                    <a:pt x="70" y="304"/>
                  </a:lnTo>
                  <a:lnTo>
                    <a:pt x="64" y="303"/>
                  </a:lnTo>
                  <a:lnTo>
                    <a:pt x="59" y="302"/>
                  </a:lnTo>
                  <a:lnTo>
                    <a:pt x="56" y="301"/>
                  </a:lnTo>
                  <a:lnTo>
                    <a:pt x="53" y="299"/>
                  </a:lnTo>
                  <a:lnTo>
                    <a:pt x="46" y="295"/>
                  </a:lnTo>
                  <a:lnTo>
                    <a:pt x="39" y="288"/>
                  </a:lnTo>
                  <a:lnTo>
                    <a:pt x="34" y="280"/>
                  </a:lnTo>
                  <a:lnTo>
                    <a:pt x="30" y="270"/>
                  </a:lnTo>
                  <a:lnTo>
                    <a:pt x="24" y="240"/>
                  </a:lnTo>
                  <a:lnTo>
                    <a:pt x="25" y="204"/>
                  </a:lnTo>
                  <a:lnTo>
                    <a:pt x="33" y="167"/>
                  </a:lnTo>
                  <a:lnTo>
                    <a:pt x="48" y="129"/>
                  </a:lnTo>
                  <a:lnTo>
                    <a:pt x="59" y="105"/>
                  </a:lnTo>
                  <a:lnTo>
                    <a:pt x="66" y="84"/>
                  </a:lnTo>
                  <a:lnTo>
                    <a:pt x="72" y="66"/>
                  </a:lnTo>
                  <a:lnTo>
                    <a:pt x="74" y="50"/>
                  </a:lnTo>
                  <a:lnTo>
                    <a:pt x="74" y="36"/>
                  </a:lnTo>
                  <a:lnTo>
                    <a:pt x="74" y="24"/>
                  </a:lnTo>
                  <a:lnTo>
                    <a:pt x="73" y="14"/>
                  </a:lnTo>
                  <a:lnTo>
                    <a:pt x="71" y="6"/>
                  </a:lnTo>
                  <a:lnTo>
                    <a:pt x="70" y="0"/>
                  </a:lnTo>
                  <a:lnTo>
                    <a:pt x="47"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20"/>
            <p:cNvSpPr>
              <a:spLocks/>
            </p:cNvSpPr>
            <p:nvPr/>
          </p:nvSpPr>
          <p:spPr bwMode="auto">
            <a:xfrm>
              <a:off x="5899866" y="1623325"/>
              <a:ext cx="224472" cy="224955"/>
            </a:xfrm>
            <a:custGeom>
              <a:avLst/>
              <a:gdLst>
                <a:gd name="T0" fmla="*/ 96 w 112"/>
                <a:gd name="T1" fmla="*/ 0 h 142"/>
                <a:gd name="T2" fmla="*/ 0 w 112"/>
                <a:gd name="T3" fmla="*/ 0 h 142"/>
                <a:gd name="T4" fmla="*/ 0 w 112"/>
                <a:gd name="T5" fmla="*/ 142 h 142"/>
                <a:gd name="T6" fmla="*/ 112 w 112"/>
                <a:gd name="T7" fmla="*/ 142 h 142"/>
                <a:gd name="T8" fmla="*/ 112 w 112"/>
                <a:gd name="T9" fmla="*/ 0 h 142"/>
                <a:gd name="T10" fmla="*/ 96 w 112"/>
                <a:gd name="T11" fmla="*/ 0 h 142"/>
              </a:gdLst>
              <a:ahLst/>
              <a:cxnLst>
                <a:cxn ang="0">
                  <a:pos x="T0" y="T1"/>
                </a:cxn>
                <a:cxn ang="0">
                  <a:pos x="T2" y="T3"/>
                </a:cxn>
                <a:cxn ang="0">
                  <a:pos x="T4" y="T5"/>
                </a:cxn>
                <a:cxn ang="0">
                  <a:pos x="T6" y="T7"/>
                </a:cxn>
                <a:cxn ang="0">
                  <a:pos x="T8" y="T9"/>
                </a:cxn>
                <a:cxn ang="0">
                  <a:pos x="T10" y="T11"/>
                </a:cxn>
              </a:cxnLst>
              <a:rect l="0" t="0" r="r" b="b"/>
              <a:pathLst>
                <a:path w="112" h="142">
                  <a:moveTo>
                    <a:pt x="96" y="0"/>
                  </a:moveTo>
                  <a:lnTo>
                    <a:pt x="0" y="0"/>
                  </a:lnTo>
                  <a:lnTo>
                    <a:pt x="0" y="142"/>
                  </a:lnTo>
                  <a:lnTo>
                    <a:pt x="112" y="142"/>
                  </a:lnTo>
                  <a:lnTo>
                    <a:pt x="112" y="0"/>
                  </a:lnTo>
                  <a:lnTo>
                    <a:pt x="9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21"/>
            <p:cNvSpPr>
              <a:spLocks/>
            </p:cNvSpPr>
            <p:nvPr/>
          </p:nvSpPr>
          <p:spPr bwMode="auto">
            <a:xfrm>
              <a:off x="5968010" y="1674018"/>
              <a:ext cx="92195" cy="123567"/>
            </a:xfrm>
            <a:custGeom>
              <a:avLst/>
              <a:gdLst>
                <a:gd name="T0" fmla="*/ 47 w 47"/>
                <a:gd name="T1" fmla="*/ 0 h 77"/>
                <a:gd name="T2" fmla="*/ 47 w 47"/>
                <a:gd name="T3" fmla="*/ 17 h 77"/>
                <a:gd name="T4" fmla="*/ 47 w 47"/>
                <a:gd name="T5" fmla="*/ 38 h 77"/>
                <a:gd name="T6" fmla="*/ 47 w 47"/>
                <a:gd name="T7" fmla="*/ 59 h 77"/>
                <a:gd name="T8" fmla="*/ 47 w 47"/>
                <a:gd name="T9" fmla="*/ 77 h 77"/>
                <a:gd name="T10" fmla="*/ 42 w 47"/>
                <a:gd name="T11" fmla="*/ 77 h 77"/>
                <a:gd name="T12" fmla="*/ 36 w 47"/>
                <a:gd name="T13" fmla="*/ 77 h 77"/>
                <a:gd name="T14" fmla="*/ 30 w 47"/>
                <a:gd name="T15" fmla="*/ 77 h 77"/>
                <a:gd name="T16" fmla="*/ 24 w 47"/>
                <a:gd name="T17" fmla="*/ 77 h 77"/>
                <a:gd name="T18" fmla="*/ 17 w 47"/>
                <a:gd name="T19" fmla="*/ 77 h 77"/>
                <a:gd name="T20" fmla="*/ 12 w 47"/>
                <a:gd name="T21" fmla="*/ 77 h 77"/>
                <a:gd name="T22" fmla="*/ 6 w 47"/>
                <a:gd name="T23" fmla="*/ 77 h 77"/>
                <a:gd name="T24" fmla="*/ 0 w 47"/>
                <a:gd name="T25" fmla="*/ 77 h 77"/>
                <a:gd name="T26" fmla="*/ 0 w 47"/>
                <a:gd name="T27" fmla="*/ 59 h 77"/>
                <a:gd name="T28" fmla="*/ 0 w 47"/>
                <a:gd name="T29" fmla="*/ 38 h 77"/>
                <a:gd name="T30" fmla="*/ 0 w 47"/>
                <a:gd name="T31" fmla="*/ 17 h 77"/>
                <a:gd name="T32" fmla="*/ 0 w 47"/>
                <a:gd name="T33" fmla="*/ 0 h 77"/>
                <a:gd name="T34" fmla="*/ 6 w 47"/>
                <a:gd name="T35" fmla="*/ 0 h 77"/>
                <a:gd name="T36" fmla="*/ 12 w 47"/>
                <a:gd name="T37" fmla="*/ 0 h 77"/>
                <a:gd name="T38" fmla="*/ 17 w 47"/>
                <a:gd name="T39" fmla="*/ 0 h 77"/>
                <a:gd name="T40" fmla="*/ 24 w 47"/>
                <a:gd name="T41" fmla="*/ 0 h 77"/>
                <a:gd name="T42" fmla="*/ 30 w 47"/>
                <a:gd name="T43" fmla="*/ 0 h 77"/>
                <a:gd name="T44" fmla="*/ 36 w 47"/>
                <a:gd name="T45" fmla="*/ 0 h 77"/>
                <a:gd name="T46" fmla="*/ 42 w 47"/>
                <a:gd name="T47" fmla="*/ 0 h 77"/>
                <a:gd name="T48" fmla="*/ 47 w 47"/>
                <a:gd name="T49"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7" h="77">
                  <a:moveTo>
                    <a:pt x="47" y="0"/>
                  </a:moveTo>
                  <a:lnTo>
                    <a:pt x="47" y="17"/>
                  </a:lnTo>
                  <a:lnTo>
                    <a:pt x="47" y="38"/>
                  </a:lnTo>
                  <a:lnTo>
                    <a:pt x="47" y="59"/>
                  </a:lnTo>
                  <a:lnTo>
                    <a:pt x="47" y="77"/>
                  </a:lnTo>
                  <a:lnTo>
                    <a:pt x="42" y="77"/>
                  </a:lnTo>
                  <a:lnTo>
                    <a:pt x="36" y="77"/>
                  </a:lnTo>
                  <a:lnTo>
                    <a:pt x="30" y="77"/>
                  </a:lnTo>
                  <a:lnTo>
                    <a:pt x="24" y="77"/>
                  </a:lnTo>
                  <a:lnTo>
                    <a:pt x="17" y="77"/>
                  </a:lnTo>
                  <a:lnTo>
                    <a:pt x="12" y="77"/>
                  </a:lnTo>
                  <a:lnTo>
                    <a:pt x="6" y="77"/>
                  </a:lnTo>
                  <a:lnTo>
                    <a:pt x="0" y="77"/>
                  </a:lnTo>
                  <a:lnTo>
                    <a:pt x="0" y="59"/>
                  </a:lnTo>
                  <a:lnTo>
                    <a:pt x="0" y="38"/>
                  </a:lnTo>
                  <a:lnTo>
                    <a:pt x="0" y="17"/>
                  </a:lnTo>
                  <a:lnTo>
                    <a:pt x="0" y="0"/>
                  </a:lnTo>
                  <a:lnTo>
                    <a:pt x="6" y="0"/>
                  </a:lnTo>
                  <a:lnTo>
                    <a:pt x="12" y="0"/>
                  </a:lnTo>
                  <a:lnTo>
                    <a:pt x="17" y="0"/>
                  </a:lnTo>
                  <a:lnTo>
                    <a:pt x="24" y="0"/>
                  </a:lnTo>
                  <a:lnTo>
                    <a:pt x="30" y="0"/>
                  </a:lnTo>
                  <a:lnTo>
                    <a:pt x="36" y="0"/>
                  </a:lnTo>
                  <a:lnTo>
                    <a:pt x="42" y="0"/>
                  </a:lnTo>
                  <a:lnTo>
                    <a:pt x="47" y="0"/>
                  </a:lnTo>
                  <a:close/>
                </a:path>
              </a:pathLst>
            </a:custGeom>
            <a:solidFill>
              <a:srgbClr val="00B050"/>
            </a:solidFill>
            <a:ln>
              <a:noFill/>
            </a:ln>
          </p:spPr>
          <p:txBody>
            <a:bodyPr vert="horz" wrap="square" lIns="91440" tIns="45720" rIns="91440" bIns="45720" numCol="1" anchor="t" anchorCtr="0" compatLnSpc="1">
              <a:prstTxWarp prst="textNoShape">
                <a:avLst/>
              </a:prstTxWarp>
            </a:bodyPr>
            <a:lstStyle/>
            <a:p>
              <a:endParaRPr lang="en-US"/>
            </a:p>
          </p:txBody>
        </p:sp>
        <p:sp>
          <p:nvSpPr>
            <p:cNvPr id="153" name="Freeform 22"/>
            <p:cNvSpPr>
              <a:spLocks/>
            </p:cNvSpPr>
            <p:nvPr/>
          </p:nvSpPr>
          <p:spPr bwMode="auto">
            <a:xfrm>
              <a:off x="5891849" y="1433223"/>
              <a:ext cx="204431" cy="215449"/>
            </a:xfrm>
            <a:custGeom>
              <a:avLst/>
              <a:gdLst>
                <a:gd name="T0" fmla="*/ 0 w 103"/>
                <a:gd name="T1" fmla="*/ 2 h 136"/>
                <a:gd name="T2" fmla="*/ 8 w 103"/>
                <a:gd name="T3" fmla="*/ 34 h 136"/>
                <a:gd name="T4" fmla="*/ 9 w 103"/>
                <a:gd name="T5" fmla="*/ 34 h 136"/>
                <a:gd name="T6" fmla="*/ 13 w 103"/>
                <a:gd name="T7" fmla="*/ 33 h 136"/>
                <a:gd name="T8" fmla="*/ 16 w 103"/>
                <a:gd name="T9" fmla="*/ 33 h 136"/>
                <a:gd name="T10" fmla="*/ 22 w 103"/>
                <a:gd name="T11" fmla="*/ 33 h 136"/>
                <a:gd name="T12" fmla="*/ 28 w 103"/>
                <a:gd name="T13" fmla="*/ 33 h 136"/>
                <a:gd name="T14" fmla="*/ 34 w 103"/>
                <a:gd name="T15" fmla="*/ 35 h 136"/>
                <a:gd name="T16" fmla="*/ 40 w 103"/>
                <a:gd name="T17" fmla="*/ 38 h 136"/>
                <a:gd name="T18" fmla="*/ 46 w 103"/>
                <a:gd name="T19" fmla="*/ 43 h 136"/>
                <a:gd name="T20" fmla="*/ 58 w 103"/>
                <a:gd name="T21" fmla="*/ 57 h 136"/>
                <a:gd name="T22" fmla="*/ 66 w 103"/>
                <a:gd name="T23" fmla="*/ 78 h 136"/>
                <a:gd name="T24" fmla="*/ 69 w 103"/>
                <a:gd name="T25" fmla="*/ 103 h 136"/>
                <a:gd name="T26" fmla="*/ 69 w 103"/>
                <a:gd name="T27" fmla="*/ 134 h 136"/>
                <a:gd name="T28" fmla="*/ 102 w 103"/>
                <a:gd name="T29" fmla="*/ 136 h 136"/>
                <a:gd name="T30" fmla="*/ 103 w 103"/>
                <a:gd name="T31" fmla="*/ 116 h 136"/>
                <a:gd name="T32" fmla="*/ 102 w 103"/>
                <a:gd name="T33" fmla="*/ 97 h 136"/>
                <a:gd name="T34" fmla="*/ 99 w 103"/>
                <a:gd name="T35" fmla="*/ 80 h 136"/>
                <a:gd name="T36" fmla="*/ 96 w 103"/>
                <a:gd name="T37" fmla="*/ 65 h 136"/>
                <a:gd name="T38" fmla="*/ 90 w 103"/>
                <a:gd name="T39" fmla="*/ 50 h 136"/>
                <a:gd name="T40" fmla="*/ 84 w 103"/>
                <a:gd name="T41" fmla="*/ 38 h 136"/>
                <a:gd name="T42" fmla="*/ 76 w 103"/>
                <a:gd name="T43" fmla="*/ 27 h 136"/>
                <a:gd name="T44" fmla="*/ 67 w 103"/>
                <a:gd name="T45" fmla="*/ 18 h 136"/>
                <a:gd name="T46" fmla="*/ 55 w 103"/>
                <a:gd name="T47" fmla="*/ 10 h 136"/>
                <a:gd name="T48" fmla="*/ 45 w 103"/>
                <a:gd name="T49" fmla="*/ 5 h 136"/>
                <a:gd name="T50" fmla="*/ 34 w 103"/>
                <a:gd name="T51" fmla="*/ 2 h 136"/>
                <a:gd name="T52" fmla="*/ 23 w 103"/>
                <a:gd name="T53" fmla="*/ 0 h 136"/>
                <a:gd name="T54" fmla="*/ 15 w 103"/>
                <a:gd name="T55" fmla="*/ 0 h 136"/>
                <a:gd name="T56" fmla="*/ 7 w 103"/>
                <a:gd name="T57" fmla="*/ 0 h 136"/>
                <a:gd name="T58" fmla="*/ 2 w 103"/>
                <a:gd name="T59" fmla="*/ 2 h 136"/>
                <a:gd name="T60" fmla="*/ 0 w 103"/>
                <a:gd name="T61" fmla="*/ 2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3" h="136">
                  <a:moveTo>
                    <a:pt x="0" y="2"/>
                  </a:moveTo>
                  <a:lnTo>
                    <a:pt x="8" y="34"/>
                  </a:lnTo>
                  <a:lnTo>
                    <a:pt x="9" y="34"/>
                  </a:lnTo>
                  <a:lnTo>
                    <a:pt x="13" y="33"/>
                  </a:lnTo>
                  <a:lnTo>
                    <a:pt x="16" y="33"/>
                  </a:lnTo>
                  <a:lnTo>
                    <a:pt x="22" y="33"/>
                  </a:lnTo>
                  <a:lnTo>
                    <a:pt x="28" y="33"/>
                  </a:lnTo>
                  <a:lnTo>
                    <a:pt x="34" y="35"/>
                  </a:lnTo>
                  <a:lnTo>
                    <a:pt x="40" y="38"/>
                  </a:lnTo>
                  <a:lnTo>
                    <a:pt x="46" y="43"/>
                  </a:lnTo>
                  <a:lnTo>
                    <a:pt x="58" y="57"/>
                  </a:lnTo>
                  <a:lnTo>
                    <a:pt x="66" y="78"/>
                  </a:lnTo>
                  <a:lnTo>
                    <a:pt x="69" y="103"/>
                  </a:lnTo>
                  <a:lnTo>
                    <a:pt x="69" y="134"/>
                  </a:lnTo>
                  <a:lnTo>
                    <a:pt x="102" y="136"/>
                  </a:lnTo>
                  <a:lnTo>
                    <a:pt x="103" y="116"/>
                  </a:lnTo>
                  <a:lnTo>
                    <a:pt x="102" y="97"/>
                  </a:lnTo>
                  <a:lnTo>
                    <a:pt x="99" y="80"/>
                  </a:lnTo>
                  <a:lnTo>
                    <a:pt x="96" y="65"/>
                  </a:lnTo>
                  <a:lnTo>
                    <a:pt x="90" y="50"/>
                  </a:lnTo>
                  <a:lnTo>
                    <a:pt x="84" y="38"/>
                  </a:lnTo>
                  <a:lnTo>
                    <a:pt x="76" y="27"/>
                  </a:lnTo>
                  <a:lnTo>
                    <a:pt x="67" y="18"/>
                  </a:lnTo>
                  <a:lnTo>
                    <a:pt x="55" y="10"/>
                  </a:lnTo>
                  <a:lnTo>
                    <a:pt x="45" y="5"/>
                  </a:lnTo>
                  <a:lnTo>
                    <a:pt x="34" y="2"/>
                  </a:lnTo>
                  <a:lnTo>
                    <a:pt x="23" y="0"/>
                  </a:lnTo>
                  <a:lnTo>
                    <a:pt x="15" y="0"/>
                  </a:lnTo>
                  <a:lnTo>
                    <a:pt x="7" y="0"/>
                  </a:lnTo>
                  <a:lnTo>
                    <a:pt x="2" y="2"/>
                  </a:lnTo>
                  <a:lnTo>
                    <a:pt x="0"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2" name="Freeform 19"/>
            <p:cNvSpPr>
              <a:spLocks/>
            </p:cNvSpPr>
            <p:nvPr/>
          </p:nvSpPr>
          <p:spPr bwMode="auto">
            <a:xfrm>
              <a:off x="5872490" y="2810999"/>
              <a:ext cx="509071" cy="519611"/>
            </a:xfrm>
            <a:custGeom>
              <a:avLst/>
              <a:gdLst>
                <a:gd name="T0" fmla="*/ 48 w 253"/>
                <a:gd name="T1" fmla="*/ 11 h 328"/>
                <a:gd name="T2" fmla="*/ 50 w 253"/>
                <a:gd name="T3" fmla="*/ 49 h 328"/>
                <a:gd name="T4" fmla="*/ 27 w 253"/>
                <a:gd name="T5" fmla="*/ 119 h 328"/>
                <a:gd name="T6" fmla="*/ 10 w 253"/>
                <a:gd name="T7" fmla="*/ 161 h 328"/>
                <a:gd name="T8" fmla="*/ 1 w 253"/>
                <a:gd name="T9" fmla="*/ 203 h 328"/>
                <a:gd name="T10" fmla="*/ 0 w 253"/>
                <a:gd name="T11" fmla="*/ 242 h 328"/>
                <a:gd name="T12" fmla="*/ 6 w 253"/>
                <a:gd name="T13" fmla="*/ 278 h 328"/>
                <a:gd name="T14" fmla="*/ 12 w 253"/>
                <a:gd name="T15" fmla="*/ 293 h 328"/>
                <a:gd name="T16" fmla="*/ 21 w 253"/>
                <a:gd name="T17" fmla="*/ 304 h 328"/>
                <a:gd name="T18" fmla="*/ 31 w 253"/>
                <a:gd name="T19" fmla="*/ 314 h 328"/>
                <a:gd name="T20" fmla="*/ 42 w 253"/>
                <a:gd name="T21" fmla="*/ 321 h 328"/>
                <a:gd name="T22" fmla="*/ 58 w 253"/>
                <a:gd name="T23" fmla="*/ 327 h 328"/>
                <a:gd name="T24" fmla="*/ 74 w 253"/>
                <a:gd name="T25" fmla="*/ 328 h 328"/>
                <a:gd name="T26" fmla="*/ 89 w 253"/>
                <a:gd name="T27" fmla="*/ 327 h 328"/>
                <a:gd name="T28" fmla="*/ 103 w 253"/>
                <a:gd name="T29" fmla="*/ 323 h 328"/>
                <a:gd name="T30" fmla="*/ 119 w 253"/>
                <a:gd name="T31" fmla="*/ 311 h 328"/>
                <a:gd name="T32" fmla="*/ 132 w 253"/>
                <a:gd name="T33" fmla="*/ 296 h 328"/>
                <a:gd name="T34" fmla="*/ 143 w 253"/>
                <a:gd name="T35" fmla="*/ 275 h 328"/>
                <a:gd name="T36" fmla="*/ 149 w 253"/>
                <a:gd name="T37" fmla="*/ 250 h 328"/>
                <a:gd name="T38" fmla="*/ 162 w 253"/>
                <a:gd name="T39" fmla="*/ 217 h 328"/>
                <a:gd name="T40" fmla="*/ 181 w 253"/>
                <a:gd name="T41" fmla="*/ 200 h 328"/>
                <a:gd name="T42" fmla="*/ 200 w 253"/>
                <a:gd name="T43" fmla="*/ 199 h 328"/>
                <a:gd name="T44" fmla="*/ 220 w 253"/>
                <a:gd name="T45" fmla="*/ 204 h 328"/>
                <a:gd name="T46" fmla="*/ 234 w 253"/>
                <a:gd name="T47" fmla="*/ 211 h 328"/>
                <a:gd name="T48" fmla="*/ 239 w 253"/>
                <a:gd name="T49" fmla="*/ 215 h 328"/>
                <a:gd name="T50" fmla="*/ 251 w 253"/>
                <a:gd name="T51" fmla="*/ 195 h 328"/>
                <a:gd name="T52" fmla="*/ 237 w 253"/>
                <a:gd name="T53" fmla="*/ 186 h 328"/>
                <a:gd name="T54" fmla="*/ 214 w 253"/>
                <a:gd name="T55" fmla="*/ 177 h 328"/>
                <a:gd name="T56" fmla="*/ 185 w 253"/>
                <a:gd name="T57" fmla="*/ 175 h 328"/>
                <a:gd name="T58" fmla="*/ 163 w 253"/>
                <a:gd name="T59" fmla="*/ 182 h 328"/>
                <a:gd name="T60" fmla="*/ 148 w 253"/>
                <a:gd name="T61" fmla="*/ 194 h 328"/>
                <a:gd name="T62" fmla="*/ 138 w 253"/>
                <a:gd name="T63" fmla="*/ 211 h 328"/>
                <a:gd name="T64" fmla="*/ 130 w 253"/>
                <a:gd name="T65" fmla="*/ 233 h 328"/>
                <a:gd name="T66" fmla="*/ 121 w 253"/>
                <a:gd name="T67" fmla="*/ 265 h 328"/>
                <a:gd name="T68" fmla="*/ 104 w 253"/>
                <a:gd name="T69" fmla="*/ 293 h 328"/>
                <a:gd name="T70" fmla="*/ 87 w 253"/>
                <a:gd name="T71" fmla="*/ 303 h 328"/>
                <a:gd name="T72" fmla="*/ 74 w 253"/>
                <a:gd name="T73" fmla="*/ 304 h 328"/>
                <a:gd name="T74" fmla="*/ 64 w 253"/>
                <a:gd name="T75" fmla="*/ 303 h 328"/>
                <a:gd name="T76" fmla="*/ 56 w 253"/>
                <a:gd name="T77" fmla="*/ 301 h 328"/>
                <a:gd name="T78" fmla="*/ 46 w 253"/>
                <a:gd name="T79" fmla="*/ 295 h 328"/>
                <a:gd name="T80" fmla="*/ 34 w 253"/>
                <a:gd name="T81" fmla="*/ 280 h 328"/>
                <a:gd name="T82" fmla="*/ 24 w 253"/>
                <a:gd name="T83" fmla="*/ 240 h 328"/>
                <a:gd name="T84" fmla="*/ 33 w 253"/>
                <a:gd name="T85" fmla="*/ 167 h 328"/>
                <a:gd name="T86" fmla="*/ 59 w 253"/>
                <a:gd name="T87" fmla="*/ 105 h 328"/>
                <a:gd name="T88" fmla="*/ 72 w 253"/>
                <a:gd name="T89" fmla="*/ 66 h 328"/>
                <a:gd name="T90" fmla="*/ 74 w 253"/>
                <a:gd name="T91" fmla="*/ 36 h 328"/>
                <a:gd name="T92" fmla="*/ 73 w 253"/>
                <a:gd name="T93" fmla="*/ 14 h 328"/>
                <a:gd name="T94" fmla="*/ 70 w 253"/>
                <a:gd name="T95" fmla="*/ 0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53" h="328">
                  <a:moveTo>
                    <a:pt x="47" y="5"/>
                  </a:moveTo>
                  <a:lnTo>
                    <a:pt x="48" y="11"/>
                  </a:lnTo>
                  <a:lnTo>
                    <a:pt x="50" y="27"/>
                  </a:lnTo>
                  <a:lnTo>
                    <a:pt x="50" y="49"/>
                  </a:lnTo>
                  <a:lnTo>
                    <a:pt x="43" y="78"/>
                  </a:lnTo>
                  <a:lnTo>
                    <a:pt x="27" y="119"/>
                  </a:lnTo>
                  <a:lnTo>
                    <a:pt x="18" y="139"/>
                  </a:lnTo>
                  <a:lnTo>
                    <a:pt x="10" y="161"/>
                  </a:lnTo>
                  <a:lnTo>
                    <a:pt x="4" y="182"/>
                  </a:lnTo>
                  <a:lnTo>
                    <a:pt x="1" y="203"/>
                  </a:lnTo>
                  <a:lnTo>
                    <a:pt x="0" y="223"/>
                  </a:lnTo>
                  <a:lnTo>
                    <a:pt x="0" y="242"/>
                  </a:lnTo>
                  <a:lnTo>
                    <a:pt x="2" y="260"/>
                  </a:lnTo>
                  <a:lnTo>
                    <a:pt x="6" y="278"/>
                  </a:lnTo>
                  <a:lnTo>
                    <a:pt x="9" y="286"/>
                  </a:lnTo>
                  <a:lnTo>
                    <a:pt x="12" y="293"/>
                  </a:lnTo>
                  <a:lnTo>
                    <a:pt x="17" y="298"/>
                  </a:lnTo>
                  <a:lnTo>
                    <a:pt x="21" y="304"/>
                  </a:lnTo>
                  <a:lnTo>
                    <a:pt x="26" y="310"/>
                  </a:lnTo>
                  <a:lnTo>
                    <a:pt x="31" y="314"/>
                  </a:lnTo>
                  <a:lnTo>
                    <a:pt x="36" y="318"/>
                  </a:lnTo>
                  <a:lnTo>
                    <a:pt x="42" y="321"/>
                  </a:lnTo>
                  <a:lnTo>
                    <a:pt x="50" y="325"/>
                  </a:lnTo>
                  <a:lnTo>
                    <a:pt x="58" y="327"/>
                  </a:lnTo>
                  <a:lnTo>
                    <a:pt x="66" y="328"/>
                  </a:lnTo>
                  <a:lnTo>
                    <a:pt x="74" y="328"/>
                  </a:lnTo>
                  <a:lnTo>
                    <a:pt x="81" y="328"/>
                  </a:lnTo>
                  <a:lnTo>
                    <a:pt x="89" y="327"/>
                  </a:lnTo>
                  <a:lnTo>
                    <a:pt x="96" y="325"/>
                  </a:lnTo>
                  <a:lnTo>
                    <a:pt x="103" y="323"/>
                  </a:lnTo>
                  <a:lnTo>
                    <a:pt x="111" y="318"/>
                  </a:lnTo>
                  <a:lnTo>
                    <a:pt x="119" y="311"/>
                  </a:lnTo>
                  <a:lnTo>
                    <a:pt x="126" y="304"/>
                  </a:lnTo>
                  <a:lnTo>
                    <a:pt x="132" y="296"/>
                  </a:lnTo>
                  <a:lnTo>
                    <a:pt x="138" y="286"/>
                  </a:lnTo>
                  <a:lnTo>
                    <a:pt x="143" y="275"/>
                  </a:lnTo>
                  <a:lnTo>
                    <a:pt x="146" y="263"/>
                  </a:lnTo>
                  <a:lnTo>
                    <a:pt x="149" y="250"/>
                  </a:lnTo>
                  <a:lnTo>
                    <a:pt x="155" y="232"/>
                  </a:lnTo>
                  <a:lnTo>
                    <a:pt x="162" y="217"/>
                  </a:lnTo>
                  <a:lnTo>
                    <a:pt x="170" y="206"/>
                  </a:lnTo>
                  <a:lnTo>
                    <a:pt x="181" y="200"/>
                  </a:lnTo>
                  <a:lnTo>
                    <a:pt x="191" y="198"/>
                  </a:lnTo>
                  <a:lnTo>
                    <a:pt x="200" y="199"/>
                  </a:lnTo>
                  <a:lnTo>
                    <a:pt x="211" y="200"/>
                  </a:lnTo>
                  <a:lnTo>
                    <a:pt x="220" y="204"/>
                  </a:lnTo>
                  <a:lnTo>
                    <a:pt x="228" y="207"/>
                  </a:lnTo>
                  <a:lnTo>
                    <a:pt x="234" y="211"/>
                  </a:lnTo>
                  <a:lnTo>
                    <a:pt x="238" y="214"/>
                  </a:lnTo>
                  <a:lnTo>
                    <a:pt x="239" y="215"/>
                  </a:lnTo>
                  <a:lnTo>
                    <a:pt x="253" y="196"/>
                  </a:lnTo>
                  <a:lnTo>
                    <a:pt x="251" y="195"/>
                  </a:lnTo>
                  <a:lnTo>
                    <a:pt x="245" y="190"/>
                  </a:lnTo>
                  <a:lnTo>
                    <a:pt x="237" y="186"/>
                  </a:lnTo>
                  <a:lnTo>
                    <a:pt x="227" y="181"/>
                  </a:lnTo>
                  <a:lnTo>
                    <a:pt x="214" y="177"/>
                  </a:lnTo>
                  <a:lnTo>
                    <a:pt x="200" y="175"/>
                  </a:lnTo>
                  <a:lnTo>
                    <a:pt x="185" y="175"/>
                  </a:lnTo>
                  <a:lnTo>
                    <a:pt x="171" y="179"/>
                  </a:lnTo>
                  <a:lnTo>
                    <a:pt x="163" y="182"/>
                  </a:lnTo>
                  <a:lnTo>
                    <a:pt x="155" y="188"/>
                  </a:lnTo>
                  <a:lnTo>
                    <a:pt x="148" y="194"/>
                  </a:lnTo>
                  <a:lnTo>
                    <a:pt x="143" y="202"/>
                  </a:lnTo>
                  <a:lnTo>
                    <a:pt x="138" y="211"/>
                  </a:lnTo>
                  <a:lnTo>
                    <a:pt x="133" y="221"/>
                  </a:lnTo>
                  <a:lnTo>
                    <a:pt x="130" y="233"/>
                  </a:lnTo>
                  <a:lnTo>
                    <a:pt x="126" y="245"/>
                  </a:lnTo>
                  <a:lnTo>
                    <a:pt x="121" y="265"/>
                  </a:lnTo>
                  <a:lnTo>
                    <a:pt x="114" y="281"/>
                  </a:lnTo>
                  <a:lnTo>
                    <a:pt x="104" y="293"/>
                  </a:lnTo>
                  <a:lnTo>
                    <a:pt x="93" y="301"/>
                  </a:lnTo>
                  <a:lnTo>
                    <a:pt x="87" y="303"/>
                  </a:lnTo>
                  <a:lnTo>
                    <a:pt x="80" y="304"/>
                  </a:lnTo>
                  <a:lnTo>
                    <a:pt x="74" y="304"/>
                  </a:lnTo>
                  <a:lnTo>
                    <a:pt x="70" y="304"/>
                  </a:lnTo>
                  <a:lnTo>
                    <a:pt x="64" y="303"/>
                  </a:lnTo>
                  <a:lnTo>
                    <a:pt x="59" y="302"/>
                  </a:lnTo>
                  <a:lnTo>
                    <a:pt x="56" y="301"/>
                  </a:lnTo>
                  <a:lnTo>
                    <a:pt x="53" y="299"/>
                  </a:lnTo>
                  <a:lnTo>
                    <a:pt x="46" y="295"/>
                  </a:lnTo>
                  <a:lnTo>
                    <a:pt x="39" y="288"/>
                  </a:lnTo>
                  <a:lnTo>
                    <a:pt x="34" y="280"/>
                  </a:lnTo>
                  <a:lnTo>
                    <a:pt x="30" y="270"/>
                  </a:lnTo>
                  <a:lnTo>
                    <a:pt x="24" y="240"/>
                  </a:lnTo>
                  <a:lnTo>
                    <a:pt x="25" y="204"/>
                  </a:lnTo>
                  <a:lnTo>
                    <a:pt x="33" y="167"/>
                  </a:lnTo>
                  <a:lnTo>
                    <a:pt x="48" y="129"/>
                  </a:lnTo>
                  <a:lnTo>
                    <a:pt x="59" y="105"/>
                  </a:lnTo>
                  <a:lnTo>
                    <a:pt x="66" y="84"/>
                  </a:lnTo>
                  <a:lnTo>
                    <a:pt x="72" y="66"/>
                  </a:lnTo>
                  <a:lnTo>
                    <a:pt x="74" y="50"/>
                  </a:lnTo>
                  <a:lnTo>
                    <a:pt x="74" y="36"/>
                  </a:lnTo>
                  <a:lnTo>
                    <a:pt x="74" y="24"/>
                  </a:lnTo>
                  <a:lnTo>
                    <a:pt x="73" y="14"/>
                  </a:lnTo>
                  <a:lnTo>
                    <a:pt x="71" y="6"/>
                  </a:lnTo>
                  <a:lnTo>
                    <a:pt x="70" y="0"/>
                  </a:lnTo>
                  <a:lnTo>
                    <a:pt x="47"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3" name="Freeform 20"/>
            <p:cNvSpPr>
              <a:spLocks/>
            </p:cNvSpPr>
            <p:nvPr/>
          </p:nvSpPr>
          <p:spPr bwMode="auto">
            <a:xfrm>
              <a:off x="5892531" y="2608224"/>
              <a:ext cx="224472" cy="224955"/>
            </a:xfrm>
            <a:custGeom>
              <a:avLst/>
              <a:gdLst>
                <a:gd name="T0" fmla="*/ 96 w 112"/>
                <a:gd name="T1" fmla="*/ 0 h 142"/>
                <a:gd name="T2" fmla="*/ 0 w 112"/>
                <a:gd name="T3" fmla="*/ 0 h 142"/>
                <a:gd name="T4" fmla="*/ 0 w 112"/>
                <a:gd name="T5" fmla="*/ 142 h 142"/>
                <a:gd name="T6" fmla="*/ 112 w 112"/>
                <a:gd name="T7" fmla="*/ 142 h 142"/>
                <a:gd name="T8" fmla="*/ 112 w 112"/>
                <a:gd name="T9" fmla="*/ 0 h 142"/>
                <a:gd name="T10" fmla="*/ 96 w 112"/>
                <a:gd name="T11" fmla="*/ 0 h 142"/>
              </a:gdLst>
              <a:ahLst/>
              <a:cxnLst>
                <a:cxn ang="0">
                  <a:pos x="T0" y="T1"/>
                </a:cxn>
                <a:cxn ang="0">
                  <a:pos x="T2" y="T3"/>
                </a:cxn>
                <a:cxn ang="0">
                  <a:pos x="T4" y="T5"/>
                </a:cxn>
                <a:cxn ang="0">
                  <a:pos x="T6" y="T7"/>
                </a:cxn>
                <a:cxn ang="0">
                  <a:pos x="T8" y="T9"/>
                </a:cxn>
                <a:cxn ang="0">
                  <a:pos x="T10" y="T11"/>
                </a:cxn>
              </a:cxnLst>
              <a:rect l="0" t="0" r="r" b="b"/>
              <a:pathLst>
                <a:path w="112" h="142">
                  <a:moveTo>
                    <a:pt x="96" y="0"/>
                  </a:moveTo>
                  <a:lnTo>
                    <a:pt x="0" y="0"/>
                  </a:lnTo>
                  <a:lnTo>
                    <a:pt x="0" y="142"/>
                  </a:lnTo>
                  <a:lnTo>
                    <a:pt x="112" y="142"/>
                  </a:lnTo>
                  <a:lnTo>
                    <a:pt x="112" y="0"/>
                  </a:lnTo>
                  <a:lnTo>
                    <a:pt x="9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4" name="Freeform 21"/>
            <p:cNvSpPr>
              <a:spLocks/>
            </p:cNvSpPr>
            <p:nvPr/>
          </p:nvSpPr>
          <p:spPr bwMode="auto">
            <a:xfrm>
              <a:off x="5960675" y="2658917"/>
              <a:ext cx="92195" cy="123567"/>
            </a:xfrm>
            <a:custGeom>
              <a:avLst/>
              <a:gdLst>
                <a:gd name="T0" fmla="*/ 47 w 47"/>
                <a:gd name="T1" fmla="*/ 0 h 77"/>
                <a:gd name="T2" fmla="*/ 47 w 47"/>
                <a:gd name="T3" fmla="*/ 17 h 77"/>
                <a:gd name="T4" fmla="*/ 47 w 47"/>
                <a:gd name="T5" fmla="*/ 38 h 77"/>
                <a:gd name="T6" fmla="*/ 47 w 47"/>
                <a:gd name="T7" fmla="*/ 59 h 77"/>
                <a:gd name="T8" fmla="*/ 47 w 47"/>
                <a:gd name="T9" fmla="*/ 77 h 77"/>
                <a:gd name="T10" fmla="*/ 42 w 47"/>
                <a:gd name="T11" fmla="*/ 77 h 77"/>
                <a:gd name="T12" fmla="*/ 36 w 47"/>
                <a:gd name="T13" fmla="*/ 77 h 77"/>
                <a:gd name="T14" fmla="*/ 30 w 47"/>
                <a:gd name="T15" fmla="*/ 77 h 77"/>
                <a:gd name="T16" fmla="*/ 24 w 47"/>
                <a:gd name="T17" fmla="*/ 77 h 77"/>
                <a:gd name="T18" fmla="*/ 17 w 47"/>
                <a:gd name="T19" fmla="*/ 77 h 77"/>
                <a:gd name="T20" fmla="*/ 12 w 47"/>
                <a:gd name="T21" fmla="*/ 77 h 77"/>
                <a:gd name="T22" fmla="*/ 6 w 47"/>
                <a:gd name="T23" fmla="*/ 77 h 77"/>
                <a:gd name="T24" fmla="*/ 0 w 47"/>
                <a:gd name="T25" fmla="*/ 77 h 77"/>
                <a:gd name="T26" fmla="*/ 0 w 47"/>
                <a:gd name="T27" fmla="*/ 59 h 77"/>
                <a:gd name="T28" fmla="*/ 0 w 47"/>
                <a:gd name="T29" fmla="*/ 38 h 77"/>
                <a:gd name="T30" fmla="*/ 0 w 47"/>
                <a:gd name="T31" fmla="*/ 17 h 77"/>
                <a:gd name="T32" fmla="*/ 0 w 47"/>
                <a:gd name="T33" fmla="*/ 0 h 77"/>
                <a:gd name="T34" fmla="*/ 6 w 47"/>
                <a:gd name="T35" fmla="*/ 0 h 77"/>
                <a:gd name="T36" fmla="*/ 12 w 47"/>
                <a:gd name="T37" fmla="*/ 0 h 77"/>
                <a:gd name="T38" fmla="*/ 17 w 47"/>
                <a:gd name="T39" fmla="*/ 0 h 77"/>
                <a:gd name="T40" fmla="*/ 24 w 47"/>
                <a:gd name="T41" fmla="*/ 0 h 77"/>
                <a:gd name="T42" fmla="*/ 30 w 47"/>
                <a:gd name="T43" fmla="*/ 0 h 77"/>
                <a:gd name="T44" fmla="*/ 36 w 47"/>
                <a:gd name="T45" fmla="*/ 0 h 77"/>
                <a:gd name="T46" fmla="*/ 42 w 47"/>
                <a:gd name="T47" fmla="*/ 0 h 77"/>
                <a:gd name="T48" fmla="*/ 47 w 47"/>
                <a:gd name="T49"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7" h="77">
                  <a:moveTo>
                    <a:pt x="47" y="0"/>
                  </a:moveTo>
                  <a:lnTo>
                    <a:pt x="47" y="17"/>
                  </a:lnTo>
                  <a:lnTo>
                    <a:pt x="47" y="38"/>
                  </a:lnTo>
                  <a:lnTo>
                    <a:pt x="47" y="59"/>
                  </a:lnTo>
                  <a:lnTo>
                    <a:pt x="47" y="77"/>
                  </a:lnTo>
                  <a:lnTo>
                    <a:pt x="42" y="77"/>
                  </a:lnTo>
                  <a:lnTo>
                    <a:pt x="36" y="77"/>
                  </a:lnTo>
                  <a:lnTo>
                    <a:pt x="30" y="77"/>
                  </a:lnTo>
                  <a:lnTo>
                    <a:pt x="24" y="77"/>
                  </a:lnTo>
                  <a:lnTo>
                    <a:pt x="17" y="77"/>
                  </a:lnTo>
                  <a:lnTo>
                    <a:pt x="12" y="77"/>
                  </a:lnTo>
                  <a:lnTo>
                    <a:pt x="6" y="77"/>
                  </a:lnTo>
                  <a:lnTo>
                    <a:pt x="0" y="77"/>
                  </a:lnTo>
                  <a:lnTo>
                    <a:pt x="0" y="59"/>
                  </a:lnTo>
                  <a:lnTo>
                    <a:pt x="0" y="38"/>
                  </a:lnTo>
                  <a:lnTo>
                    <a:pt x="0" y="17"/>
                  </a:lnTo>
                  <a:lnTo>
                    <a:pt x="0" y="0"/>
                  </a:lnTo>
                  <a:lnTo>
                    <a:pt x="6" y="0"/>
                  </a:lnTo>
                  <a:lnTo>
                    <a:pt x="12" y="0"/>
                  </a:lnTo>
                  <a:lnTo>
                    <a:pt x="17" y="0"/>
                  </a:lnTo>
                  <a:lnTo>
                    <a:pt x="24" y="0"/>
                  </a:lnTo>
                  <a:lnTo>
                    <a:pt x="30" y="0"/>
                  </a:lnTo>
                  <a:lnTo>
                    <a:pt x="36" y="0"/>
                  </a:lnTo>
                  <a:lnTo>
                    <a:pt x="42" y="0"/>
                  </a:lnTo>
                  <a:lnTo>
                    <a:pt x="47" y="0"/>
                  </a:lnTo>
                  <a:close/>
                </a:path>
              </a:pathLst>
            </a:custGeom>
            <a:solidFill>
              <a:srgbClr val="002060"/>
            </a:solidFill>
            <a:ln>
              <a:noFill/>
            </a:ln>
          </p:spPr>
          <p:txBody>
            <a:bodyPr vert="horz" wrap="square" lIns="91440" tIns="45720" rIns="91440" bIns="45720" numCol="1" anchor="t" anchorCtr="0" compatLnSpc="1">
              <a:prstTxWarp prst="textNoShape">
                <a:avLst/>
              </a:prstTxWarp>
            </a:bodyPr>
            <a:lstStyle/>
            <a:p>
              <a:endParaRPr lang="en-US"/>
            </a:p>
          </p:txBody>
        </p:sp>
        <p:sp>
          <p:nvSpPr>
            <p:cNvPr id="365" name="Freeform 22"/>
            <p:cNvSpPr>
              <a:spLocks/>
            </p:cNvSpPr>
            <p:nvPr/>
          </p:nvSpPr>
          <p:spPr bwMode="auto">
            <a:xfrm>
              <a:off x="5884514" y="2418122"/>
              <a:ext cx="204431" cy="215449"/>
            </a:xfrm>
            <a:custGeom>
              <a:avLst/>
              <a:gdLst>
                <a:gd name="T0" fmla="*/ 0 w 103"/>
                <a:gd name="T1" fmla="*/ 2 h 136"/>
                <a:gd name="T2" fmla="*/ 8 w 103"/>
                <a:gd name="T3" fmla="*/ 34 h 136"/>
                <a:gd name="T4" fmla="*/ 9 w 103"/>
                <a:gd name="T5" fmla="*/ 34 h 136"/>
                <a:gd name="T6" fmla="*/ 13 w 103"/>
                <a:gd name="T7" fmla="*/ 33 h 136"/>
                <a:gd name="T8" fmla="*/ 16 w 103"/>
                <a:gd name="T9" fmla="*/ 33 h 136"/>
                <a:gd name="T10" fmla="*/ 22 w 103"/>
                <a:gd name="T11" fmla="*/ 33 h 136"/>
                <a:gd name="T12" fmla="*/ 28 w 103"/>
                <a:gd name="T13" fmla="*/ 33 h 136"/>
                <a:gd name="T14" fmla="*/ 34 w 103"/>
                <a:gd name="T15" fmla="*/ 35 h 136"/>
                <a:gd name="T16" fmla="*/ 40 w 103"/>
                <a:gd name="T17" fmla="*/ 38 h 136"/>
                <a:gd name="T18" fmla="*/ 46 w 103"/>
                <a:gd name="T19" fmla="*/ 43 h 136"/>
                <a:gd name="T20" fmla="*/ 58 w 103"/>
                <a:gd name="T21" fmla="*/ 57 h 136"/>
                <a:gd name="T22" fmla="*/ 66 w 103"/>
                <a:gd name="T23" fmla="*/ 78 h 136"/>
                <a:gd name="T24" fmla="*/ 69 w 103"/>
                <a:gd name="T25" fmla="*/ 103 h 136"/>
                <a:gd name="T26" fmla="*/ 69 w 103"/>
                <a:gd name="T27" fmla="*/ 134 h 136"/>
                <a:gd name="T28" fmla="*/ 102 w 103"/>
                <a:gd name="T29" fmla="*/ 136 h 136"/>
                <a:gd name="T30" fmla="*/ 103 w 103"/>
                <a:gd name="T31" fmla="*/ 116 h 136"/>
                <a:gd name="T32" fmla="*/ 102 w 103"/>
                <a:gd name="T33" fmla="*/ 97 h 136"/>
                <a:gd name="T34" fmla="*/ 99 w 103"/>
                <a:gd name="T35" fmla="*/ 80 h 136"/>
                <a:gd name="T36" fmla="*/ 96 w 103"/>
                <a:gd name="T37" fmla="*/ 65 h 136"/>
                <a:gd name="T38" fmla="*/ 90 w 103"/>
                <a:gd name="T39" fmla="*/ 50 h 136"/>
                <a:gd name="T40" fmla="*/ 84 w 103"/>
                <a:gd name="T41" fmla="*/ 38 h 136"/>
                <a:gd name="T42" fmla="*/ 76 w 103"/>
                <a:gd name="T43" fmla="*/ 27 h 136"/>
                <a:gd name="T44" fmla="*/ 67 w 103"/>
                <a:gd name="T45" fmla="*/ 18 h 136"/>
                <a:gd name="T46" fmla="*/ 55 w 103"/>
                <a:gd name="T47" fmla="*/ 10 h 136"/>
                <a:gd name="T48" fmla="*/ 45 w 103"/>
                <a:gd name="T49" fmla="*/ 5 h 136"/>
                <a:gd name="T50" fmla="*/ 34 w 103"/>
                <a:gd name="T51" fmla="*/ 2 h 136"/>
                <a:gd name="T52" fmla="*/ 23 w 103"/>
                <a:gd name="T53" fmla="*/ 0 h 136"/>
                <a:gd name="T54" fmla="*/ 15 w 103"/>
                <a:gd name="T55" fmla="*/ 0 h 136"/>
                <a:gd name="T56" fmla="*/ 7 w 103"/>
                <a:gd name="T57" fmla="*/ 0 h 136"/>
                <a:gd name="T58" fmla="*/ 2 w 103"/>
                <a:gd name="T59" fmla="*/ 2 h 136"/>
                <a:gd name="T60" fmla="*/ 0 w 103"/>
                <a:gd name="T61" fmla="*/ 2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3" h="136">
                  <a:moveTo>
                    <a:pt x="0" y="2"/>
                  </a:moveTo>
                  <a:lnTo>
                    <a:pt x="8" y="34"/>
                  </a:lnTo>
                  <a:lnTo>
                    <a:pt x="9" y="34"/>
                  </a:lnTo>
                  <a:lnTo>
                    <a:pt x="13" y="33"/>
                  </a:lnTo>
                  <a:lnTo>
                    <a:pt x="16" y="33"/>
                  </a:lnTo>
                  <a:lnTo>
                    <a:pt x="22" y="33"/>
                  </a:lnTo>
                  <a:lnTo>
                    <a:pt x="28" y="33"/>
                  </a:lnTo>
                  <a:lnTo>
                    <a:pt x="34" y="35"/>
                  </a:lnTo>
                  <a:lnTo>
                    <a:pt x="40" y="38"/>
                  </a:lnTo>
                  <a:lnTo>
                    <a:pt x="46" y="43"/>
                  </a:lnTo>
                  <a:lnTo>
                    <a:pt x="58" y="57"/>
                  </a:lnTo>
                  <a:lnTo>
                    <a:pt x="66" y="78"/>
                  </a:lnTo>
                  <a:lnTo>
                    <a:pt x="69" y="103"/>
                  </a:lnTo>
                  <a:lnTo>
                    <a:pt x="69" y="134"/>
                  </a:lnTo>
                  <a:lnTo>
                    <a:pt x="102" y="136"/>
                  </a:lnTo>
                  <a:lnTo>
                    <a:pt x="103" y="116"/>
                  </a:lnTo>
                  <a:lnTo>
                    <a:pt x="102" y="97"/>
                  </a:lnTo>
                  <a:lnTo>
                    <a:pt x="99" y="80"/>
                  </a:lnTo>
                  <a:lnTo>
                    <a:pt x="96" y="65"/>
                  </a:lnTo>
                  <a:lnTo>
                    <a:pt x="90" y="50"/>
                  </a:lnTo>
                  <a:lnTo>
                    <a:pt x="84" y="38"/>
                  </a:lnTo>
                  <a:lnTo>
                    <a:pt x="76" y="27"/>
                  </a:lnTo>
                  <a:lnTo>
                    <a:pt x="67" y="18"/>
                  </a:lnTo>
                  <a:lnTo>
                    <a:pt x="55" y="10"/>
                  </a:lnTo>
                  <a:lnTo>
                    <a:pt x="45" y="5"/>
                  </a:lnTo>
                  <a:lnTo>
                    <a:pt x="34" y="2"/>
                  </a:lnTo>
                  <a:lnTo>
                    <a:pt x="23" y="0"/>
                  </a:lnTo>
                  <a:lnTo>
                    <a:pt x="15" y="0"/>
                  </a:lnTo>
                  <a:lnTo>
                    <a:pt x="7" y="0"/>
                  </a:lnTo>
                  <a:lnTo>
                    <a:pt x="2" y="2"/>
                  </a:lnTo>
                  <a:lnTo>
                    <a:pt x="0"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0" name="Freeform 19"/>
            <p:cNvSpPr>
              <a:spLocks/>
            </p:cNvSpPr>
            <p:nvPr/>
          </p:nvSpPr>
          <p:spPr bwMode="auto">
            <a:xfrm>
              <a:off x="5867802" y="3983106"/>
              <a:ext cx="509071" cy="519611"/>
            </a:xfrm>
            <a:custGeom>
              <a:avLst/>
              <a:gdLst>
                <a:gd name="T0" fmla="*/ 48 w 253"/>
                <a:gd name="T1" fmla="*/ 11 h 328"/>
                <a:gd name="T2" fmla="*/ 50 w 253"/>
                <a:gd name="T3" fmla="*/ 49 h 328"/>
                <a:gd name="T4" fmla="*/ 27 w 253"/>
                <a:gd name="T5" fmla="*/ 119 h 328"/>
                <a:gd name="T6" fmla="*/ 10 w 253"/>
                <a:gd name="T7" fmla="*/ 161 h 328"/>
                <a:gd name="T8" fmla="*/ 1 w 253"/>
                <a:gd name="T9" fmla="*/ 203 h 328"/>
                <a:gd name="T10" fmla="*/ 0 w 253"/>
                <a:gd name="T11" fmla="*/ 242 h 328"/>
                <a:gd name="T12" fmla="*/ 6 w 253"/>
                <a:gd name="T13" fmla="*/ 278 h 328"/>
                <a:gd name="T14" fmla="*/ 12 w 253"/>
                <a:gd name="T15" fmla="*/ 293 h 328"/>
                <a:gd name="T16" fmla="*/ 21 w 253"/>
                <a:gd name="T17" fmla="*/ 304 h 328"/>
                <a:gd name="T18" fmla="*/ 31 w 253"/>
                <a:gd name="T19" fmla="*/ 314 h 328"/>
                <a:gd name="T20" fmla="*/ 42 w 253"/>
                <a:gd name="T21" fmla="*/ 321 h 328"/>
                <a:gd name="T22" fmla="*/ 58 w 253"/>
                <a:gd name="T23" fmla="*/ 327 h 328"/>
                <a:gd name="T24" fmla="*/ 74 w 253"/>
                <a:gd name="T25" fmla="*/ 328 h 328"/>
                <a:gd name="T26" fmla="*/ 89 w 253"/>
                <a:gd name="T27" fmla="*/ 327 h 328"/>
                <a:gd name="T28" fmla="*/ 103 w 253"/>
                <a:gd name="T29" fmla="*/ 323 h 328"/>
                <a:gd name="T30" fmla="*/ 119 w 253"/>
                <a:gd name="T31" fmla="*/ 311 h 328"/>
                <a:gd name="T32" fmla="*/ 132 w 253"/>
                <a:gd name="T33" fmla="*/ 296 h 328"/>
                <a:gd name="T34" fmla="*/ 143 w 253"/>
                <a:gd name="T35" fmla="*/ 275 h 328"/>
                <a:gd name="T36" fmla="*/ 149 w 253"/>
                <a:gd name="T37" fmla="*/ 250 h 328"/>
                <a:gd name="T38" fmla="*/ 162 w 253"/>
                <a:gd name="T39" fmla="*/ 217 h 328"/>
                <a:gd name="T40" fmla="*/ 181 w 253"/>
                <a:gd name="T41" fmla="*/ 200 h 328"/>
                <a:gd name="T42" fmla="*/ 200 w 253"/>
                <a:gd name="T43" fmla="*/ 199 h 328"/>
                <a:gd name="T44" fmla="*/ 220 w 253"/>
                <a:gd name="T45" fmla="*/ 204 h 328"/>
                <a:gd name="T46" fmla="*/ 234 w 253"/>
                <a:gd name="T47" fmla="*/ 211 h 328"/>
                <a:gd name="T48" fmla="*/ 239 w 253"/>
                <a:gd name="T49" fmla="*/ 215 h 328"/>
                <a:gd name="T50" fmla="*/ 251 w 253"/>
                <a:gd name="T51" fmla="*/ 195 h 328"/>
                <a:gd name="T52" fmla="*/ 237 w 253"/>
                <a:gd name="T53" fmla="*/ 186 h 328"/>
                <a:gd name="T54" fmla="*/ 214 w 253"/>
                <a:gd name="T55" fmla="*/ 177 h 328"/>
                <a:gd name="T56" fmla="*/ 185 w 253"/>
                <a:gd name="T57" fmla="*/ 175 h 328"/>
                <a:gd name="T58" fmla="*/ 163 w 253"/>
                <a:gd name="T59" fmla="*/ 182 h 328"/>
                <a:gd name="T60" fmla="*/ 148 w 253"/>
                <a:gd name="T61" fmla="*/ 194 h 328"/>
                <a:gd name="T62" fmla="*/ 138 w 253"/>
                <a:gd name="T63" fmla="*/ 211 h 328"/>
                <a:gd name="T64" fmla="*/ 130 w 253"/>
                <a:gd name="T65" fmla="*/ 233 h 328"/>
                <a:gd name="T66" fmla="*/ 121 w 253"/>
                <a:gd name="T67" fmla="*/ 265 h 328"/>
                <a:gd name="T68" fmla="*/ 104 w 253"/>
                <a:gd name="T69" fmla="*/ 293 h 328"/>
                <a:gd name="T70" fmla="*/ 87 w 253"/>
                <a:gd name="T71" fmla="*/ 303 h 328"/>
                <a:gd name="T72" fmla="*/ 74 w 253"/>
                <a:gd name="T73" fmla="*/ 304 h 328"/>
                <a:gd name="T74" fmla="*/ 64 w 253"/>
                <a:gd name="T75" fmla="*/ 303 h 328"/>
                <a:gd name="T76" fmla="*/ 56 w 253"/>
                <a:gd name="T77" fmla="*/ 301 h 328"/>
                <a:gd name="T78" fmla="*/ 46 w 253"/>
                <a:gd name="T79" fmla="*/ 295 h 328"/>
                <a:gd name="T80" fmla="*/ 34 w 253"/>
                <a:gd name="T81" fmla="*/ 280 h 328"/>
                <a:gd name="T82" fmla="*/ 24 w 253"/>
                <a:gd name="T83" fmla="*/ 240 h 328"/>
                <a:gd name="T84" fmla="*/ 33 w 253"/>
                <a:gd name="T85" fmla="*/ 167 h 328"/>
                <a:gd name="T86" fmla="*/ 59 w 253"/>
                <a:gd name="T87" fmla="*/ 105 h 328"/>
                <a:gd name="T88" fmla="*/ 72 w 253"/>
                <a:gd name="T89" fmla="*/ 66 h 328"/>
                <a:gd name="T90" fmla="*/ 74 w 253"/>
                <a:gd name="T91" fmla="*/ 36 h 328"/>
                <a:gd name="T92" fmla="*/ 73 w 253"/>
                <a:gd name="T93" fmla="*/ 14 h 328"/>
                <a:gd name="T94" fmla="*/ 70 w 253"/>
                <a:gd name="T95" fmla="*/ 0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53" h="328">
                  <a:moveTo>
                    <a:pt x="47" y="5"/>
                  </a:moveTo>
                  <a:lnTo>
                    <a:pt x="48" y="11"/>
                  </a:lnTo>
                  <a:lnTo>
                    <a:pt x="50" y="27"/>
                  </a:lnTo>
                  <a:lnTo>
                    <a:pt x="50" y="49"/>
                  </a:lnTo>
                  <a:lnTo>
                    <a:pt x="43" y="78"/>
                  </a:lnTo>
                  <a:lnTo>
                    <a:pt x="27" y="119"/>
                  </a:lnTo>
                  <a:lnTo>
                    <a:pt x="18" y="139"/>
                  </a:lnTo>
                  <a:lnTo>
                    <a:pt x="10" y="161"/>
                  </a:lnTo>
                  <a:lnTo>
                    <a:pt x="4" y="182"/>
                  </a:lnTo>
                  <a:lnTo>
                    <a:pt x="1" y="203"/>
                  </a:lnTo>
                  <a:lnTo>
                    <a:pt x="0" y="223"/>
                  </a:lnTo>
                  <a:lnTo>
                    <a:pt x="0" y="242"/>
                  </a:lnTo>
                  <a:lnTo>
                    <a:pt x="2" y="260"/>
                  </a:lnTo>
                  <a:lnTo>
                    <a:pt x="6" y="278"/>
                  </a:lnTo>
                  <a:lnTo>
                    <a:pt x="9" y="286"/>
                  </a:lnTo>
                  <a:lnTo>
                    <a:pt x="12" y="293"/>
                  </a:lnTo>
                  <a:lnTo>
                    <a:pt x="17" y="298"/>
                  </a:lnTo>
                  <a:lnTo>
                    <a:pt x="21" y="304"/>
                  </a:lnTo>
                  <a:lnTo>
                    <a:pt x="26" y="310"/>
                  </a:lnTo>
                  <a:lnTo>
                    <a:pt x="31" y="314"/>
                  </a:lnTo>
                  <a:lnTo>
                    <a:pt x="36" y="318"/>
                  </a:lnTo>
                  <a:lnTo>
                    <a:pt x="42" y="321"/>
                  </a:lnTo>
                  <a:lnTo>
                    <a:pt x="50" y="325"/>
                  </a:lnTo>
                  <a:lnTo>
                    <a:pt x="58" y="327"/>
                  </a:lnTo>
                  <a:lnTo>
                    <a:pt x="66" y="328"/>
                  </a:lnTo>
                  <a:lnTo>
                    <a:pt x="74" y="328"/>
                  </a:lnTo>
                  <a:lnTo>
                    <a:pt x="81" y="328"/>
                  </a:lnTo>
                  <a:lnTo>
                    <a:pt x="89" y="327"/>
                  </a:lnTo>
                  <a:lnTo>
                    <a:pt x="96" y="325"/>
                  </a:lnTo>
                  <a:lnTo>
                    <a:pt x="103" y="323"/>
                  </a:lnTo>
                  <a:lnTo>
                    <a:pt x="111" y="318"/>
                  </a:lnTo>
                  <a:lnTo>
                    <a:pt x="119" y="311"/>
                  </a:lnTo>
                  <a:lnTo>
                    <a:pt x="126" y="304"/>
                  </a:lnTo>
                  <a:lnTo>
                    <a:pt x="132" y="296"/>
                  </a:lnTo>
                  <a:lnTo>
                    <a:pt x="138" y="286"/>
                  </a:lnTo>
                  <a:lnTo>
                    <a:pt x="143" y="275"/>
                  </a:lnTo>
                  <a:lnTo>
                    <a:pt x="146" y="263"/>
                  </a:lnTo>
                  <a:lnTo>
                    <a:pt x="149" y="250"/>
                  </a:lnTo>
                  <a:lnTo>
                    <a:pt x="155" y="232"/>
                  </a:lnTo>
                  <a:lnTo>
                    <a:pt x="162" y="217"/>
                  </a:lnTo>
                  <a:lnTo>
                    <a:pt x="170" y="206"/>
                  </a:lnTo>
                  <a:lnTo>
                    <a:pt x="181" y="200"/>
                  </a:lnTo>
                  <a:lnTo>
                    <a:pt x="191" y="198"/>
                  </a:lnTo>
                  <a:lnTo>
                    <a:pt x="200" y="199"/>
                  </a:lnTo>
                  <a:lnTo>
                    <a:pt x="211" y="200"/>
                  </a:lnTo>
                  <a:lnTo>
                    <a:pt x="220" y="204"/>
                  </a:lnTo>
                  <a:lnTo>
                    <a:pt x="228" y="207"/>
                  </a:lnTo>
                  <a:lnTo>
                    <a:pt x="234" y="211"/>
                  </a:lnTo>
                  <a:lnTo>
                    <a:pt x="238" y="214"/>
                  </a:lnTo>
                  <a:lnTo>
                    <a:pt x="239" y="215"/>
                  </a:lnTo>
                  <a:lnTo>
                    <a:pt x="253" y="196"/>
                  </a:lnTo>
                  <a:lnTo>
                    <a:pt x="251" y="195"/>
                  </a:lnTo>
                  <a:lnTo>
                    <a:pt x="245" y="190"/>
                  </a:lnTo>
                  <a:lnTo>
                    <a:pt x="237" y="186"/>
                  </a:lnTo>
                  <a:lnTo>
                    <a:pt x="227" y="181"/>
                  </a:lnTo>
                  <a:lnTo>
                    <a:pt x="214" y="177"/>
                  </a:lnTo>
                  <a:lnTo>
                    <a:pt x="200" y="175"/>
                  </a:lnTo>
                  <a:lnTo>
                    <a:pt x="185" y="175"/>
                  </a:lnTo>
                  <a:lnTo>
                    <a:pt x="171" y="179"/>
                  </a:lnTo>
                  <a:lnTo>
                    <a:pt x="163" y="182"/>
                  </a:lnTo>
                  <a:lnTo>
                    <a:pt x="155" y="188"/>
                  </a:lnTo>
                  <a:lnTo>
                    <a:pt x="148" y="194"/>
                  </a:lnTo>
                  <a:lnTo>
                    <a:pt x="143" y="202"/>
                  </a:lnTo>
                  <a:lnTo>
                    <a:pt x="138" y="211"/>
                  </a:lnTo>
                  <a:lnTo>
                    <a:pt x="133" y="221"/>
                  </a:lnTo>
                  <a:lnTo>
                    <a:pt x="130" y="233"/>
                  </a:lnTo>
                  <a:lnTo>
                    <a:pt x="126" y="245"/>
                  </a:lnTo>
                  <a:lnTo>
                    <a:pt x="121" y="265"/>
                  </a:lnTo>
                  <a:lnTo>
                    <a:pt x="114" y="281"/>
                  </a:lnTo>
                  <a:lnTo>
                    <a:pt x="104" y="293"/>
                  </a:lnTo>
                  <a:lnTo>
                    <a:pt x="93" y="301"/>
                  </a:lnTo>
                  <a:lnTo>
                    <a:pt x="87" y="303"/>
                  </a:lnTo>
                  <a:lnTo>
                    <a:pt x="80" y="304"/>
                  </a:lnTo>
                  <a:lnTo>
                    <a:pt x="74" y="304"/>
                  </a:lnTo>
                  <a:lnTo>
                    <a:pt x="70" y="304"/>
                  </a:lnTo>
                  <a:lnTo>
                    <a:pt x="64" y="303"/>
                  </a:lnTo>
                  <a:lnTo>
                    <a:pt x="59" y="302"/>
                  </a:lnTo>
                  <a:lnTo>
                    <a:pt x="56" y="301"/>
                  </a:lnTo>
                  <a:lnTo>
                    <a:pt x="53" y="299"/>
                  </a:lnTo>
                  <a:lnTo>
                    <a:pt x="46" y="295"/>
                  </a:lnTo>
                  <a:lnTo>
                    <a:pt x="39" y="288"/>
                  </a:lnTo>
                  <a:lnTo>
                    <a:pt x="34" y="280"/>
                  </a:lnTo>
                  <a:lnTo>
                    <a:pt x="30" y="270"/>
                  </a:lnTo>
                  <a:lnTo>
                    <a:pt x="24" y="240"/>
                  </a:lnTo>
                  <a:lnTo>
                    <a:pt x="25" y="204"/>
                  </a:lnTo>
                  <a:lnTo>
                    <a:pt x="33" y="167"/>
                  </a:lnTo>
                  <a:lnTo>
                    <a:pt x="48" y="129"/>
                  </a:lnTo>
                  <a:lnTo>
                    <a:pt x="59" y="105"/>
                  </a:lnTo>
                  <a:lnTo>
                    <a:pt x="66" y="84"/>
                  </a:lnTo>
                  <a:lnTo>
                    <a:pt x="72" y="66"/>
                  </a:lnTo>
                  <a:lnTo>
                    <a:pt x="74" y="50"/>
                  </a:lnTo>
                  <a:lnTo>
                    <a:pt x="74" y="36"/>
                  </a:lnTo>
                  <a:lnTo>
                    <a:pt x="74" y="24"/>
                  </a:lnTo>
                  <a:lnTo>
                    <a:pt x="73" y="14"/>
                  </a:lnTo>
                  <a:lnTo>
                    <a:pt x="71" y="6"/>
                  </a:lnTo>
                  <a:lnTo>
                    <a:pt x="70" y="0"/>
                  </a:lnTo>
                  <a:lnTo>
                    <a:pt x="47"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1" name="Freeform 20"/>
            <p:cNvSpPr>
              <a:spLocks/>
            </p:cNvSpPr>
            <p:nvPr/>
          </p:nvSpPr>
          <p:spPr bwMode="auto">
            <a:xfrm>
              <a:off x="5887843" y="3780331"/>
              <a:ext cx="224472" cy="224955"/>
            </a:xfrm>
            <a:custGeom>
              <a:avLst/>
              <a:gdLst>
                <a:gd name="T0" fmla="*/ 96 w 112"/>
                <a:gd name="T1" fmla="*/ 0 h 142"/>
                <a:gd name="T2" fmla="*/ 0 w 112"/>
                <a:gd name="T3" fmla="*/ 0 h 142"/>
                <a:gd name="T4" fmla="*/ 0 w 112"/>
                <a:gd name="T5" fmla="*/ 142 h 142"/>
                <a:gd name="T6" fmla="*/ 112 w 112"/>
                <a:gd name="T7" fmla="*/ 142 h 142"/>
                <a:gd name="T8" fmla="*/ 112 w 112"/>
                <a:gd name="T9" fmla="*/ 0 h 142"/>
                <a:gd name="T10" fmla="*/ 96 w 112"/>
                <a:gd name="T11" fmla="*/ 0 h 142"/>
              </a:gdLst>
              <a:ahLst/>
              <a:cxnLst>
                <a:cxn ang="0">
                  <a:pos x="T0" y="T1"/>
                </a:cxn>
                <a:cxn ang="0">
                  <a:pos x="T2" y="T3"/>
                </a:cxn>
                <a:cxn ang="0">
                  <a:pos x="T4" y="T5"/>
                </a:cxn>
                <a:cxn ang="0">
                  <a:pos x="T6" y="T7"/>
                </a:cxn>
                <a:cxn ang="0">
                  <a:pos x="T8" y="T9"/>
                </a:cxn>
                <a:cxn ang="0">
                  <a:pos x="T10" y="T11"/>
                </a:cxn>
              </a:cxnLst>
              <a:rect l="0" t="0" r="r" b="b"/>
              <a:pathLst>
                <a:path w="112" h="142">
                  <a:moveTo>
                    <a:pt x="96" y="0"/>
                  </a:moveTo>
                  <a:lnTo>
                    <a:pt x="0" y="0"/>
                  </a:lnTo>
                  <a:lnTo>
                    <a:pt x="0" y="142"/>
                  </a:lnTo>
                  <a:lnTo>
                    <a:pt x="112" y="142"/>
                  </a:lnTo>
                  <a:lnTo>
                    <a:pt x="112" y="0"/>
                  </a:lnTo>
                  <a:lnTo>
                    <a:pt x="9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2" name="Freeform 21"/>
            <p:cNvSpPr>
              <a:spLocks/>
            </p:cNvSpPr>
            <p:nvPr/>
          </p:nvSpPr>
          <p:spPr bwMode="auto">
            <a:xfrm>
              <a:off x="5955987" y="3831024"/>
              <a:ext cx="92195" cy="123567"/>
            </a:xfrm>
            <a:custGeom>
              <a:avLst/>
              <a:gdLst>
                <a:gd name="T0" fmla="*/ 47 w 47"/>
                <a:gd name="T1" fmla="*/ 0 h 77"/>
                <a:gd name="T2" fmla="*/ 47 w 47"/>
                <a:gd name="T3" fmla="*/ 17 h 77"/>
                <a:gd name="T4" fmla="*/ 47 w 47"/>
                <a:gd name="T5" fmla="*/ 38 h 77"/>
                <a:gd name="T6" fmla="*/ 47 w 47"/>
                <a:gd name="T7" fmla="*/ 59 h 77"/>
                <a:gd name="T8" fmla="*/ 47 w 47"/>
                <a:gd name="T9" fmla="*/ 77 h 77"/>
                <a:gd name="T10" fmla="*/ 42 w 47"/>
                <a:gd name="T11" fmla="*/ 77 h 77"/>
                <a:gd name="T12" fmla="*/ 36 w 47"/>
                <a:gd name="T13" fmla="*/ 77 h 77"/>
                <a:gd name="T14" fmla="*/ 30 w 47"/>
                <a:gd name="T15" fmla="*/ 77 h 77"/>
                <a:gd name="T16" fmla="*/ 24 w 47"/>
                <a:gd name="T17" fmla="*/ 77 h 77"/>
                <a:gd name="T18" fmla="*/ 17 w 47"/>
                <a:gd name="T19" fmla="*/ 77 h 77"/>
                <a:gd name="T20" fmla="*/ 12 w 47"/>
                <a:gd name="T21" fmla="*/ 77 h 77"/>
                <a:gd name="T22" fmla="*/ 6 w 47"/>
                <a:gd name="T23" fmla="*/ 77 h 77"/>
                <a:gd name="T24" fmla="*/ 0 w 47"/>
                <a:gd name="T25" fmla="*/ 77 h 77"/>
                <a:gd name="T26" fmla="*/ 0 w 47"/>
                <a:gd name="T27" fmla="*/ 59 h 77"/>
                <a:gd name="T28" fmla="*/ 0 w 47"/>
                <a:gd name="T29" fmla="*/ 38 h 77"/>
                <a:gd name="T30" fmla="*/ 0 w 47"/>
                <a:gd name="T31" fmla="*/ 17 h 77"/>
                <a:gd name="T32" fmla="*/ 0 w 47"/>
                <a:gd name="T33" fmla="*/ 0 h 77"/>
                <a:gd name="T34" fmla="*/ 6 w 47"/>
                <a:gd name="T35" fmla="*/ 0 h 77"/>
                <a:gd name="T36" fmla="*/ 12 w 47"/>
                <a:gd name="T37" fmla="*/ 0 h 77"/>
                <a:gd name="T38" fmla="*/ 17 w 47"/>
                <a:gd name="T39" fmla="*/ 0 h 77"/>
                <a:gd name="T40" fmla="*/ 24 w 47"/>
                <a:gd name="T41" fmla="*/ 0 h 77"/>
                <a:gd name="T42" fmla="*/ 30 w 47"/>
                <a:gd name="T43" fmla="*/ 0 h 77"/>
                <a:gd name="T44" fmla="*/ 36 w 47"/>
                <a:gd name="T45" fmla="*/ 0 h 77"/>
                <a:gd name="T46" fmla="*/ 42 w 47"/>
                <a:gd name="T47" fmla="*/ 0 h 77"/>
                <a:gd name="T48" fmla="*/ 47 w 47"/>
                <a:gd name="T49"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7" h="77">
                  <a:moveTo>
                    <a:pt x="47" y="0"/>
                  </a:moveTo>
                  <a:lnTo>
                    <a:pt x="47" y="17"/>
                  </a:lnTo>
                  <a:lnTo>
                    <a:pt x="47" y="38"/>
                  </a:lnTo>
                  <a:lnTo>
                    <a:pt x="47" y="59"/>
                  </a:lnTo>
                  <a:lnTo>
                    <a:pt x="47" y="77"/>
                  </a:lnTo>
                  <a:lnTo>
                    <a:pt x="42" y="77"/>
                  </a:lnTo>
                  <a:lnTo>
                    <a:pt x="36" y="77"/>
                  </a:lnTo>
                  <a:lnTo>
                    <a:pt x="30" y="77"/>
                  </a:lnTo>
                  <a:lnTo>
                    <a:pt x="24" y="77"/>
                  </a:lnTo>
                  <a:lnTo>
                    <a:pt x="17" y="77"/>
                  </a:lnTo>
                  <a:lnTo>
                    <a:pt x="12" y="77"/>
                  </a:lnTo>
                  <a:lnTo>
                    <a:pt x="6" y="77"/>
                  </a:lnTo>
                  <a:lnTo>
                    <a:pt x="0" y="77"/>
                  </a:lnTo>
                  <a:lnTo>
                    <a:pt x="0" y="59"/>
                  </a:lnTo>
                  <a:lnTo>
                    <a:pt x="0" y="38"/>
                  </a:lnTo>
                  <a:lnTo>
                    <a:pt x="0" y="17"/>
                  </a:lnTo>
                  <a:lnTo>
                    <a:pt x="0" y="0"/>
                  </a:lnTo>
                  <a:lnTo>
                    <a:pt x="6" y="0"/>
                  </a:lnTo>
                  <a:lnTo>
                    <a:pt x="12" y="0"/>
                  </a:lnTo>
                  <a:lnTo>
                    <a:pt x="17" y="0"/>
                  </a:lnTo>
                  <a:lnTo>
                    <a:pt x="24" y="0"/>
                  </a:lnTo>
                  <a:lnTo>
                    <a:pt x="30" y="0"/>
                  </a:lnTo>
                  <a:lnTo>
                    <a:pt x="36" y="0"/>
                  </a:lnTo>
                  <a:lnTo>
                    <a:pt x="42" y="0"/>
                  </a:lnTo>
                  <a:lnTo>
                    <a:pt x="47" y="0"/>
                  </a:lnTo>
                  <a:close/>
                </a:path>
              </a:pathLst>
            </a:custGeom>
            <a:solidFill>
              <a:srgbClr val="FF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73" name="Freeform 22"/>
            <p:cNvSpPr>
              <a:spLocks/>
            </p:cNvSpPr>
            <p:nvPr/>
          </p:nvSpPr>
          <p:spPr bwMode="auto">
            <a:xfrm>
              <a:off x="5879826" y="3590229"/>
              <a:ext cx="204431" cy="215449"/>
            </a:xfrm>
            <a:custGeom>
              <a:avLst/>
              <a:gdLst>
                <a:gd name="T0" fmla="*/ 0 w 103"/>
                <a:gd name="T1" fmla="*/ 2 h 136"/>
                <a:gd name="T2" fmla="*/ 8 w 103"/>
                <a:gd name="T3" fmla="*/ 34 h 136"/>
                <a:gd name="T4" fmla="*/ 9 w 103"/>
                <a:gd name="T5" fmla="*/ 34 h 136"/>
                <a:gd name="T6" fmla="*/ 13 w 103"/>
                <a:gd name="T7" fmla="*/ 33 h 136"/>
                <a:gd name="T8" fmla="*/ 16 w 103"/>
                <a:gd name="T9" fmla="*/ 33 h 136"/>
                <a:gd name="T10" fmla="*/ 22 w 103"/>
                <a:gd name="T11" fmla="*/ 33 h 136"/>
                <a:gd name="T12" fmla="*/ 28 w 103"/>
                <a:gd name="T13" fmla="*/ 33 h 136"/>
                <a:gd name="T14" fmla="*/ 34 w 103"/>
                <a:gd name="T15" fmla="*/ 35 h 136"/>
                <a:gd name="T16" fmla="*/ 40 w 103"/>
                <a:gd name="T17" fmla="*/ 38 h 136"/>
                <a:gd name="T18" fmla="*/ 46 w 103"/>
                <a:gd name="T19" fmla="*/ 43 h 136"/>
                <a:gd name="T20" fmla="*/ 58 w 103"/>
                <a:gd name="T21" fmla="*/ 57 h 136"/>
                <a:gd name="T22" fmla="*/ 66 w 103"/>
                <a:gd name="T23" fmla="*/ 78 h 136"/>
                <a:gd name="T24" fmla="*/ 69 w 103"/>
                <a:gd name="T25" fmla="*/ 103 h 136"/>
                <a:gd name="T26" fmla="*/ 69 w 103"/>
                <a:gd name="T27" fmla="*/ 134 h 136"/>
                <a:gd name="T28" fmla="*/ 102 w 103"/>
                <a:gd name="T29" fmla="*/ 136 h 136"/>
                <a:gd name="T30" fmla="*/ 103 w 103"/>
                <a:gd name="T31" fmla="*/ 116 h 136"/>
                <a:gd name="T32" fmla="*/ 102 w 103"/>
                <a:gd name="T33" fmla="*/ 97 h 136"/>
                <a:gd name="T34" fmla="*/ 99 w 103"/>
                <a:gd name="T35" fmla="*/ 80 h 136"/>
                <a:gd name="T36" fmla="*/ 96 w 103"/>
                <a:gd name="T37" fmla="*/ 65 h 136"/>
                <a:gd name="T38" fmla="*/ 90 w 103"/>
                <a:gd name="T39" fmla="*/ 50 h 136"/>
                <a:gd name="T40" fmla="*/ 84 w 103"/>
                <a:gd name="T41" fmla="*/ 38 h 136"/>
                <a:gd name="T42" fmla="*/ 76 w 103"/>
                <a:gd name="T43" fmla="*/ 27 h 136"/>
                <a:gd name="T44" fmla="*/ 67 w 103"/>
                <a:gd name="T45" fmla="*/ 18 h 136"/>
                <a:gd name="T46" fmla="*/ 55 w 103"/>
                <a:gd name="T47" fmla="*/ 10 h 136"/>
                <a:gd name="T48" fmla="*/ 45 w 103"/>
                <a:gd name="T49" fmla="*/ 5 h 136"/>
                <a:gd name="T50" fmla="*/ 34 w 103"/>
                <a:gd name="T51" fmla="*/ 2 h 136"/>
                <a:gd name="T52" fmla="*/ 23 w 103"/>
                <a:gd name="T53" fmla="*/ 0 h 136"/>
                <a:gd name="T54" fmla="*/ 15 w 103"/>
                <a:gd name="T55" fmla="*/ 0 h 136"/>
                <a:gd name="T56" fmla="*/ 7 w 103"/>
                <a:gd name="T57" fmla="*/ 0 h 136"/>
                <a:gd name="T58" fmla="*/ 2 w 103"/>
                <a:gd name="T59" fmla="*/ 2 h 136"/>
                <a:gd name="T60" fmla="*/ 0 w 103"/>
                <a:gd name="T61" fmla="*/ 2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3" h="136">
                  <a:moveTo>
                    <a:pt x="0" y="2"/>
                  </a:moveTo>
                  <a:lnTo>
                    <a:pt x="8" y="34"/>
                  </a:lnTo>
                  <a:lnTo>
                    <a:pt x="9" y="34"/>
                  </a:lnTo>
                  <a:lnTo>
                    <a:pt x="13" y="33"/>
                  </a:lnTo>
                  <a:lnTo>
                    <a:pt x="16" y="33"/>
                  </a:lnTo>
                  <a:lnTo>
                    <a:pt x="22" y="33"/>
                  </a:lnTo>
                  <a:lnTo>
                    <a:pt x="28" y="33"/>
                  </a:lnTo>
                  <a:lnTo>
                    <a:pt x="34" y="35"/>
                  </a:lnTo>
                  <a:lnTo>
                    <a:pt x="40" y="38"/>
                  </a:lnTo>
                  <a:lnTo>
                    <a:pt x="46" y="43"/>
                  </a:lnTo>
                  <a:lnTo>
                    <a:pt x="58" y="57"/>
                  </a:lnTo>
                  <a:lnTo>
                    <a:pt x="66" y="78"/>
                  </a:lnTo>
                  <a:lnTo>
                    <a:pt x="69" y="103"/>
                  </a:lnTo>
                  <a:lnTo>
                    <a:pt x="69" y="134"/>
                  </a:lnTo>
                  <a:lnTo>
                    <a:pt x="102" y="136"/>
                  </a:lnTo>
                  <a:lnTo>
                    <a:pt x="103" y="116"/>
                  </a:lnTo>
                  <a:lnTo>
                    <a:pt x="102" y="97"/>
                  </a:lnTo>
                  <a:lnTo>
                    <a:pt x="99" y="80"/>
                  </a:lnTo>
                  <a:lnTo>
                    <a:pt x="96" y="65"/>
                  </a:lnTo>
                  <a:lnTo>
                    <a:pt x="90" y="50"/>
                  </a:lnTo>
                  <a:lnTo>
                    <a:pt x="84" y="38"/>
                  </a:lnTo>
                  <a:lnTo>
                    <a:pt x="76" y="27"/>
                  </a:lnTo>
                  <a:lnTo>
                    <a:pt x="67" y="18"/>
                  </a:lnTo>
                  <a:lnTo>
                    <a:pt x="55" y="10"/>
                  </a:lnTo>
                  <a:lnTo>
                    <a:pt x="45" y="5"/>
                  </a:lnTo>
                  <a:lnTo>
                    <a:pt x="34" y="2"/>
                  </a:lnTo>
                  <a:lnTo>
                    <a:pt x="23" y="0"/>
                  </a:lnTo>
                  <a:lnTo>
                    <a:pt x="15" y="0"/>
                  </a:lnTo>
                  <a:lnTo>
                    <a:pt x="7" y="0"/>
                  </a:lnTo>
                  <a:lnTo>
                    <a:pt x="2" y="2"/>
                  </a:lnTo>
                  <a:lnTo>
                    <a:pt x="0"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4" name="Freeform 19"/>
            <p:cNvSpPr>
              <a:spLocks/>
            </p:cNvSpPr>
            <p:nvPr/>
          </p:nvSpPr>
          <p:spPr bwMode="auto">
            <a:xfrm>
              <a:off x="5875939" y="4979200"/>
              <a:ext cx="509071" cy="519611"/>
            </a:xfrm>
            <a:custGeom>
              <a:avLst/>
              <a:gdLst>
                <a:gd name="T0" fmla="*/ 48 w 253"/>
                <a:gd name="T1" fmla="*/ 11 h 328"/>
                <a:gd name="T2" fmla="*/ 50 w 253"/>
                <a:gd name="T3" fmla="*/ 49 h 328"/>
                <a:gd name="T4" fmla="*/ 27 w 253"/>
                <a:gd name="T5" fmla="*/ 119 h 328"/>
                <a:gd name="T6" fmla="*/ 10 w 253"/>
                <a:gd name="T7" fmla="*/ 161 h 328"/>
                <a:gd name="T8" fmla="*/ 1 w 253"/>
                <a:gd name="T9" fmla="*/ 203 h 328"/>
                <a:gd name="T10" fmla="*/ 0 w 253"/>
                <a:gd name="T11" fmla="*/ 242 h 328"/>
                <a:gd name="T12" fmla="*/ 6 w 253"/>
                <a:gd name="T13" fmla="*/ 278 h 328"/>
                <a:gd name="T14" fmla="*/ 12 w 253"/>
                <a:gd name="T15" fmla="*/ 293 h 328"/>
                <a:gd name="T16" fmla="*/ 21 w 253"/>
                <a:gd name="T17" fmla="*/ 304 h 328"/>
                <a:gd name="T18" fmla="*/ 31 w 253"/>
                <a:gd name="T19" fmla="*/ 314 h 328"/>
                <a:gd name="T20" fmla="*/ 42 w 253"/>
                <a:gd name="T21" fmla="*/ 321 h 328"/>
                <a:gd name="T22" fmla="*/ 58 w 253"/>
                <a:gd name="T23" fmla="*/ 327 h 328"/>
                <a:gd name="T24" fmla="*/ 74 w 253"/>
                <a:gd name="T25" fmla="*/ 328 h 328"/>
                <a:gd name="T26" fmla="*/ 89 w 253"/>
                <a:gd name="T27" fmla="*/ 327 h 328"/>
                <a:gd name="T28" fmla="*/ 103 w 253"/>
                <a:gd name="T29" fmla="*/ 323 h 328"/>
                <a:gd name="T30" fmla="*/ 119 w 253"/>
                <a:gd name="T31" fmla="*/ 311 h 328"/>
                <a:gd name="T32" fmla="*/ 132 w 253"/>
                <a:gd name="T33" fmla="*/ 296 h 328"/>
                <a:gd name="T34" fmla="*/ 143 w 253"/>
                <a:gd name="T35" fmla="*/ 275 h 328"/>
                <a:gd name="T36" fmla="*/ 149 w 253"/>
                <a:gd name="T37" fmla="*/ 250 h 328"/>
                <a:gd name="T38" fmla="*/ 162 w 253"/>
                <a:gd name="T39" fmla="*/ 217 h 328"/>
                <a:gd name="T40" fmla="*/ 181 w 253"/>
                <a:gd name="T41" fmla="*/ 200 h 328"/>
                <a:gd name="T42" fmla="*/ 200 w 253"/>
                <a:gd name="T43" fmla="*/ 199 h 328"/>
                <a:gd name="T44" fmla="*/ 220 w 253"/>
                <a:gd name="T45" fmla="*/ 204 h 328"/>
                <a:gd name="T46" fmla="*/ 234 w 253"/>
                <a:gd name="T47" fmla="*/ 211 h 328"/>
                <a:gd name="T48" fmla="*/ 239 w 253"/>
                <a:gd name="T49" fmla="*/ 215 h 328"/>
                <a:gd name="T50" fmla="*/ 251 w 253"/>
                <a:gd name="T51" fmla="*/ 195 h 328"/>
                <a:gd name="T52" fmla="*/ 237 w 253"/>
                <a:gd name="T53" fmla="*/ 186 h 328"/>
                <a:gd name="T54" fmla="*/ 214 w 253"/>
                <a:gd name="T55" fmla="*/ 177 h 328"/>
                <a:gd name="T56" fmla="*/ 185 w 253"/>
                <a:gd name="T57" fmla="*/ 175 h 328"/>
                <a:gd name="T58" fmla="*/ 163 w 253"/>
                <a:gd name="T59" fmla="*/ 182 h 328"/>
                <a:gd name="T60" fmla="*/ 148 w 253"/>
                <a:gd name="T61" fmla="*/ 194 h 328"/>
                <a:gd name="T62" fmla="*/ 138 w 253"/>
                <a:gd name="T63" fmla="*/ 211 h 328"/>
                <a:gd name="T64" fmla="*/ 130 w 253"/>
                <a:gd name="T65" fmla="*/ 233 h 328"/>
                <a:gd name="T66" fmla="*/ 121 w 253"/>
                <a:gd name="T67" fmla="*/ 265 h 328"/>
                <a:gd name="T68" fmla="*/ 104 w 253"/>
                <a:gd name="T69" fmla="*/ 293 h 328"/>
                <a:gd name="T70" fmla="*/ 87 w 253"/>
                <a:gd name="T71" fmla="*/ 303 h 328"/>
                <a:gd name="T72" fmla="*/ 74 w 253"/>
                <a:gd name="T73" fmla="*/ 304 h 328"/>
                <a:gd name="T74" fmla="*/ 64 w 253"/>
                <a:gd name="T75" fmla="*/ 303 h 328"/>
                <a:gd name="T76" fmla="*/ 56 w 253"/>
                <a:gd name="T77" fmla="*/ 301 h 328"/>
                <a:gd name="T78" fmla="*/ 46 w 253"/>
                <a:gd name="T79" fmla="*/ 295 h 328"/>
                <a:gd name="T80" fmla="*/ 34 w 253"/>
                <a:gd name="T81" fmla="*/ 280 h 328"/>
                <a:gd name="T82" fmla="*/ 24 w 253"/>
                <a:gd name="T83" fmla="*/ 240 h 328"/>
                <a:gd name="T84" fmla="*/ 33 w 253"/>
                <a:gd name="T85" fmla="*/ 167 h 328"/>
                <a:gd name="T86" fmla="*/ 59 w 253"/>
                <a:gd name="T87" fmla="*/ 105 h 328"/>
                <a:gd name="T88" fmla="*/ 72 w 253"/>
                <a:gd name="T89" fmla="*/ 66 h 328"/>
                <a:gd name="T90" fmla="*/ 74 w 253"/>
                <a:gd name="T91" fmla="*/ 36 h 328"/>
                <a:gd name="T92" fmla="*/ 73 w 253"/>
                <a:gd name="T93" fmla="*/ 14 h 328"/>
                <a:gd name="T94" fmla="*/ 70 w 253"/>
                <a:gd name="T95" fmla="*/ 0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53" h="328">
                  <a:moveTo>
                    <a:pt x="47" y="5"/>
                  </a:moveTo>
                  <a:lnTo>
                    <a:pt x="48" y="11"/>
                  </a:lnTo>
                  <a:lnTo>
                    <a:pt x="50" y="27"/>
                  </a:lnTo>
                  <a:lnTo>
                    <a:pt x="50" y="49"/>
                  </a:lnTo>
                  <a:lnTo>
                    <a:pt x="43" y="78"/>
                  </a:lnTo>
                  <a:lnTo>
                    <a:pt x="27" y="119"/>
                  </a:lnTo>
                  <a:lnTo>
                    <a:pt x="18" y="139"/>
                  </a:lnTo>
                  <a:lnTo>
                    <a:pt x="10" y="161"/>
                  </a:lnTo>
                  <a:lnTo>
                    <a:pt x="4" y="182"/>
                  </a:lnTo>
                  <a:lnTo>
                    <a:pt x="1" y="203"/>
                  </a:lnTo>
                  <a:lnTo>
                    <a:pt x="0" y="223"/>
                  </a:lnTo>
                  <a:lnTo>
                    <a:pt x="0" y="242"/>
                  </a:lnTo>
                  <a:lnTo>
                    <a:pt x="2" y="260"/>
                  </a:lnTo>
                  <a:lnTo>
                    <a:pt x="6" y="278"/>
                  </a:lnTo>
                  <a:lnTo>
                    <a:pt x="9" y="286"/>
                  </a:lnTo>
                  <a:lnTo>
                    <a:pt x="12" y="293"/>
                  </a:lnTo>
                  <a:lnTo>
                    <a:pt x="17" y="298"/>
                  </a:lnTo>
                  <a:lnTo>
                    <a:pt x="21" y="304"/>
                  </a:lnTo>
                  <a:lnTo>
                    <a:pt x="26" y="310"/>
                  </a:lnTo>
                  <a:lnTo>
                    <a:pt x="31" y="314"/>
                  </a:lnTo>
                  <a:lnTo>
                    <a:pt x="36" y="318"/>
                  </a:lnTo>
                  <a:lnTo>
                    <a:pt x="42" y="321"/>
                  </a:lnTo>
                  <a:lnTo>
                    <a:pt x="50" y="325"/>
                  </a:lnTo>
                  <a:lnTo>
                    <a:pt x="58" y="327"/>
                  </a:lnTo>
                  <a:lnTo>
                    <a:pt x="66" y="328"/>
                  </a:lnTo>
                  <a:lnTo>
                    <a:pt x="74" y="328"/>
                  </a:lnTo>
                  <a:lnTo>
                    <a:pt x="81" y="328"/>
                  </a:lnTo>
                  <a:lnTo>
                    <a:pt x="89" y="327"/>
                  </a:lnTo>
                  <a:lnTo>
                    <a:pt x="96" y="325"/>
                  </a:lnTo>
                  <a:lnTo>
                    <a:pt x="103" y="323"/>
                  </a:lnTo>
                  <a:lnTo>
                    <a:pt x="111" y="318"/>
                  </a:lnTo>
                  <a:lnTo>
                    <a:pt x="119" y="311"/>
                  </a:lnTo>
                  <a:lnTo>
                    <a:pt x="126" y="304"/>
                  </a:lnTo>
                  <a:lnTo>
                    <a:pt x="132" y="296"/>
                  </a:lnTo>
                  <a:lnTo>
                    <a:pt x="138" y="286"/>
                  </a:lnTo>
                  <a:lnTo>
                    <a:pt x="143" y="275"/>
                  </a:lnTo>
                  <a:lnTo>
                    <a:pt x="146" y="263"/>
                  </a:lnTo>
                  <a:lnTo>
                    <a:pt x="149" y="250"/>
                  </a:lnTo>
                  <a:lnTo>
                    <a:pt x="155" y="232"/>
                  </a:lnTo>
                  <a:lnTo>
                    <a:pt x="162" y="217"/>
                  </a:lnTo>
                  <a:lnTo>
                    <a:pt x="170" y="206"/>
                  </a:lnTo>
                  <a:lnTo>
                    <a:pt x="181" y="200"/>
                  </a:lnTo>
                  <a:lnTo>
                    <a:pt x="191" y="198"/>
                  </a:lnTo>
                  <a:lnTo>
                    <a:pt x="200" y="199"/>
                  </a:lnTo>
                  <a:lnTo>
                    <a:pt x="211" y="200"/>
                  </a:lnTo>
                  <a:lnTo>
                    <a:pt x="220" y="204"/>
                  </a:lnTo>
                  <a:lnTo>
                    <a:pt x="228" y="207"/>
                  </a:lnTo>
                  <a:lnTo>
                    <a:pt x="234" y="211"/>
                  </a:lnTo>
                  <a:lnTo>
                    <a:pt x="238" y="214"/>
                  </a:lnTo>
                  <a:lnTo>
                    <a:pt x="239" y="215"/>
                  </a:lnTo>
                  <a:lnTo>
                    <a:pt x="253" y="196"/>
                  </a:lnTo>
                  <a:lnTo>
                    <a:pt x="251" y="195"/>
                  </a:lnTo>
                  <a:lnTo>
                    <a:pt x="245" y="190"/>
                  </a:lnTo>
                  <a:lnTo>
                    <a:pt x="237" y="186"/>
                  </a:lnTo>
                  <a:lnTo>
                    <a:pt x="227" y="181"/>
                  </a:lnTo>
                  <a:lnTo>
                    <a:pt x="214" y="177"/>
                  </a:lnTo>
                  <a:lnTo>
                    <a:pt x="200" y="175"/>
                  </a:lnTo>
                  <a:lnTo>
                    <a:pt x="185" y="175"/>
                  </a:lnTo>
                  <a:lnTo>
                    <a:pt x="171" y="179"/>
                  </a:lnTo>
                  <a:lnTo>
                    <a:pt x="163" y="182"/>
                  </a:lnTo>
                  <a:lnTo>
                    <a:pt x="155" y="188"/>
                  </a:lnTo>
                  <a:lnTo>
                    <a:pt x="148" y="194"/>
                  </a:lnTo>
                  <a:lnTo>
                    <a:pt x="143" y="202"/>
                  </a:lnTo>
                  <a:lnTo>
                    <a:pt x="138" y="211"/>
                  </a:lnTo>
                  <a:lnTo>
                    <a:pt x="133" y="221"/>
                  </a:lnTo>
                  <a:lnTo>
                    <a:pt x="130" y="233"/>
                  </a:lnTo>
                  <a:lnTo>
                    <a:pt x="126" y="245"/>
                  </a:lnTo>
                  <a:lnTo>
                    <a:pt x="121" y="265"/>
                  </a:lnTo>
                  <a:lnTo>
                    <a:pt x="114" y="281"/>
                  </a:lnTo>
                  <a:lnTo>
                    <a:pt x="104" y="293"/>
                  </a:lnTo>
                  <a:lnTo>
                    <a:pt x="93" y="301"/>
                  </a:lnTo>
                  <a:lnTo>
                    <a:pt x="87" y="303"/>
                  </a:lnTo>
                  <a:lnTo>
                    <a:pt x="80" y="304"/>
                  </a:lnTo>
                  <a:lnTo>
                    <a:pt x="74" y="304"/>
                  </a:lnTo>
                  <a:lnTo>
                    <a:pt x="70" y="304"/>
                  </a:lnTo>
                  <a:lnTo>
                    <a:pt x="64" y="303"/>
                  </a:lnTo>
                  <a:lnTo>
                    <a:pt x="59" y="302"/>
                  </a:lnTo>
                  <a:lnTo>
                    <a:pt x="56" y="301"/>
                  </a:lnTo>
                  <a:lnTo>
                    <a:pt x="53" y="299"/>
                  </a:lnTo>
                  <a:lnTo>
                    <a:pt x="46" y="295"/>
                  </a:lnTo>
                  <a:lnTo>
                    <a:pt x="39" y="288"/>
                  </a:lnTo>
                  <a:lnTo>
                    <a:pt x="34" y="280"/>
                  </a:lnTo>
                  <a:lnTo>
                    <a:pt x="30" y="270"/>
                  </a:lnTo>
                  <a:lnTo>
                    <a:pt x="24" y="240"/>
                  </a:lnTo>
                  <a:lnTo>
                    <a:pt x="25" y="204"/>
                  </a:lnTo>
                  <a:lnTo>
                    <a:pt x="33" y="167"/>
                  </a:lnTo>
                  <a:lnTo>
                    <a:pt x="48" y="129"/>
                  </a:lnTo>
                  <a:lnTo>
                    <a:pt x="59" y="105"/>
                  </a:lnTo>
                  <a:lnTo>
                    <a:pt x="66" y="84"/>
                  </a:lnTo>
                  <a:lnTo>
                    <a:pt x="72" y="66"/>
                  </a:lnTo>
                  <a:lnTo>
                    <a:pt x="74" y="50"/>
                  </a:lnTo>
                  <a:lnTo>
                    <a:pt x="74" y="36"/>
                  </a:lnTo>
                  <a:lnTo>
                    <a:pt x="74" y="24"/>
                  </a:lnTo>
                  <a:lnTo>
                    <a:pt x="73" y="14"/>
                  </a:lnTo>
                  <a:lnTo>
                    <a:pt x="71" y="6"/>
                  </a:lnTo>
                  <a:lnTo>
                    <a:pt x="70" y="0"/>
                  </a:lnTo>
                  <a:lnTo>
                    <a:pt x="47"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5" name="Freeform 20"/>
            <p:cNvSpPr>
              <a:spLocks/>
            </p:cNvSpPr>
            <p:nvPr/>
          </p:nvSpPr>
          <p:spPr bwMode="auto">
            <a:xfrm>
              <a:off x="5895980" y="4776425"/>
              <a:ext cx="224472" cy="224955"/>
            </a:xfrm>
            <a:custGeom>
              <a:avLst/>
              <a:gdLst>
                <a:gd name="T0" fmla="*/ 96 w 112"/>
                <a:gd name="T1" fmla="*/ 0 h 142"/>
                <a:gd name="T2" fmla="*/ 0 w 112"/>
                <a:gd name="T3" fmla="*/ 0 h 142"/>
                <a:gd name="T4" fmla="*/ 0 w 112"/>
                <a:gd name="T5" fmla="*/ 142 h 142"/>
                <a:gd name="T6" fmla="*/ 112 w 112"/>
                <a:gd name="T7" fmla="*/ 142 h 142"/>
                <a:gd name="T8" fmla="*/ 112 w 112"/>
                <a:gd name="T9" fmla="*/ 0 h 142"/>
                <a:gd name="T10" fmla="*/ 96 w 112"/>
                <a:gd name="T11" fmla="*/ 0 h 142"/>
              </a:gdLst>
              <a:ahLst/>
              <a:cxnLst>
                <a:cxn ang="0">
                  <a:pos x="T0" y="T1"/>
                </a:cxn>
                <a:cxn ang="0">
                  <a:pos x="T2" y="T3"/>
                </a:cxn>
                <a:cxn ang="0">
                  <a:pos x="T4" y="T5"/>
                </a:cxn>
                <a:cxn ang="0">
                  <a:pos x="T6" y="T7"/>
                </a:cxn>
                <a:cxn ang="0">
                  <a:pos x="T8" y="T9"/>
                </a:cxn>
                <a:cxn ang="0">
                  <a:pos x="T10" y="T11"/>
                </a:cxn>
              </a:cxnLst>
              <a:rect l="0" t="0" r="r" b="b"/>
              <a:pathLst>
                <a:path w="112" h="142">
                  <a:moveTo>
                    <a:pt x="96" y="0"/>
                  </a:moveTo>
                  <a:lnTo>
                    <a:pt x="0" y="0"/>
                  </a:lnTo>
                  <a:lnTo>
                    <a:pt x="0" y="142"/>
                  </a:lnTo>
                  <a:lnTo>
                    <a:pt x="112" y="142"/>
                  </a:lnTo>
                  <a:lnTo>
                    <a:pt x="112" y="0"/>
                  </a:lnTo>
                  <a:lnTo>
                    <a:pt x="9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6" name="Freeform 21"/>
            <p:cNvSpPr>
              <a:spLocks/>
            </p:cNvSpPr>
            <p:nvPr/>
          </p:nvSpPr>
          <p:spPr bwMode="auto">
            <a:xfrm>
              <a:off x="5964124" y="4827118"/>
              <a:ext cx="92195" cy="123567"/>
            </a:xfrm>
            <a:custGeom>
              <a:avLst/>
              <a:gdLst>
                <a:gd name="T0" fmla="*/ 47 w 47"/>
                <a:gd name="T1" fmla="*/ 0 h 77"/>
                <a:gd name="T2" fmla="*/ 47 w 47"/>
                <a:gd name="T3" fmla="*/ 17 h 77"/>
                <a:gd name="T4" fmla="*/ 47 w 47"/>
                <a:gd name="T5" fmla="*/ 38 h 77"/>
                <a:gd name="T6" fmla="*/ 47 w 47"/>
                <a:gd name="T7" fmla="*/ 59 h 77"/>
                <a:gd name="T8" fmla="*/ 47 w 47"/>
                <a:gd name="T9" fmla="*/ 77 h 77"/>
                <a:gd name="T10" fmla="*/ 42 w 47"/>
                <a:gd name="T11" fmla="*/ 77 h 77"/>
                <a:gd name="T12" fmla="*/ 36 w 47"/>
                <a:gd name="T13" fmla="*/ 77 h 77"/>
                <a:gd name="T14" fmla="*/ 30 w 47"/>
                <a:gd name="T15" fmla="*/ 77 h 77"/>
                <a:gd name="T16" fmla="*/ 24 w 47"/>
                <a:gd name="T17" fmla="*/ 77 h 77"/>
                <a:gd name="T18" fmla="*/ 17 w 47"/>
                <a:gd name="T19" fmla="*/ 77 h 77"/>
                <a:gd name="T20" fmla="*/ 12 w 47"/>
                <a:gd name="T21" fmla="*/ 77 h 77"/>
                <a:gd name="T22" fmla="*/ 6 w 47"/>
                <a:gd name="T23" fmla="*/ 77 h 77"/>
                <a:gd name="T24" fmla="*/ 0 w 47"/>
                <a:gd name="T25" fmla="*/ 77 h 77"/>
                <a:gd name="T26" fmla="*/ 0 w 47"/>
                <a:gd name="T27" fmla="*/ 59 h 77"/>
                <a:gd name="T28" fmla="*/ 0 w 47"/>
                <a:gd name="T29" fmla="*/ 38 h 77"/>
                <a:gd name="T30" fmla="*/ 0 w 47"/>
                <a:gd name="T31" fmla="*/ 17 h 77"/>
                <a:gd name="T32" fmla="*/ 0 w 47"/>
                <a:gd name="T33" fmla="*/ 0 h 77"/>
                <a:gd name="T34" fmla="*/ 6 w 47"/>
                <a:gd name="T35" fmla="*/ 0 h 77"/>
                <a:gd name="T36" fmla="*/ 12 w 47"/>
                <a:gd name="T37" fmla="*/ 0 h 77"/>
                <a:gd name="T38" fmla="*/ 17 w 47"/>
                <a:gd name="T39" fmla="*/ 0 h 77"/>
                <a:gd name="T40" fmla="*/ 24 w 47"/>
                <a:gd name="T41" fmla="*/ 0 h 77"/>
                <a:gd name="T42" fmla="*/ 30 w 47"/>
                <a:gd name="T43" fmla="*/ 0 h 77"/>
                <a:gd name="T44" fmla="*/ 36 w 47"/>
                <a:gd name="T45" fmla="*/ 0 h 77"/>
                <a:gd name="T46" fmla="*/ 42 w 47"/>
                <a:gd name="T47" fmla="*/ 0 h 77"/>
                <a:gd name="T48" fmla="*/ 47 w 47"/>
                <a:gd name="T49"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7" h="77">
                  <a:moveTo>
                    <a:pt x="47" y="0"/>
                  </a:moveTo>
                  <a:lnTo>
                    <a:pt x="47" y="17"/>
                  </a:lnTo>
                  <a:lnTo>
                    <a:pt x="47" y="38"/>
                  </a:lnTo>
                  <a:lnTo>
                    <a:pt x="47" y="59"/>
                  </a:lnTo>
                  <a:lnTo>
                    <a:pt x="47" y="77"/>
                  </a:lnTo>
                  <a:lnTo>
                    <a:pt x="42" y="77"/>
                  </a:lnTo>
                  <a:lnTo>
                    <a:pt x="36" y="77"/>
                  </a:lnTo>
                  <a:lnTo>
                    <a:pt x="30" y="77"/>
                  </a:lnTo>
                  <a:lnTo>
                    <a:pt x="24" y="77"/>
                  </a:lnTo>
                  <a:lnTo>
                    <a:pt x="17" y="77"/>
                  </a:lnTo>
                  <a:lnTo>
                    <a:pt x="12" y="77"/>
                  </a:lnTo>
                  <a:lnTo>
                    <a:pt x="6" y="77"/>
                  </a:lnTo>
                  <a:lnTo>
                    <a:pt x="0" y="77"/>
                  </a:lnTo>
                  <a:lnTo>
                    <a:pt x="0" y="59"/>
                  </a:lnTo>
                  <a:lnTo>
                    <a:pt x="0" y="38"/>
                  </a:lnTo>
                  <a:lnTo>
                    <a:pt x="0" y="17"/>
                  </a:lnTo>
                  <a:lnTo>
                    <a:pt x="0" y="0"/>
                  </a:lnTo>
                  <a:lnTo>
                    <a:pt x="6" y="0"/>
                  </a:lnTo>
                  <a:lnTo>
                    <a:pt x="12" y="0"/>
                  </a:lnTo>
                  <a:lnTo>
                    <a:pt x="17" y="0"/>
                  </a:lnTo>
                  <a:lnTo>
                    <a:pt x="24" y="0"/>
                  </a:lnTo>
                  <a:lnTo>
                    <a:pt x="30" y="0"/>
                  </a:lnTo>
                  <a:lnTo>
                    <a:pt x="36" y="0"/>
                  </a:lnTo>
                  <a:lnTo>
                    <a:pt x="42" y="0"/>
                  </a:lnTo>
                  <a:lnTo>
                    <a:pt x="47" y="0"/>
                  </a:lnTo>
                  <a:close/>
                </a:path>
              </a:pathLst>
            </a:custGeom>
            <a:solidFill>
              <a:srgbClr val="FFFF00"/>
            </a:solidFill>
            <a:ln>
              <a:noFill/>
            </a:ln>
          </p:spPr>
          <p:txBody>
            <a:bodyPr vert="horz" wrap="square" lIns="91440" tIns="45720" rIns="91440" bIns="45720" numCol="1" anchor="t" anchorCtr="0" compatLnSpc="1">
              <a:prstTxWarp prst="textNoShape">
                <a:avLst/>
              </a:prstTxWarp>
            </a:bodyPr>
            <a:lstStyle/>
            <a:p>
              <a:endParaRPr lang="en-US"/>
            </a:p>
          </p:txBody>
        </p:sp>
        <p:sp>
          <p:nvSpPr>
            <p:cNvPr id="377" name="Freeform 22"/>
            <p:cNvSpPr>
              <a:spLocks/>
            </p:cNvSpPr>
            <p:nvPr/>
          </p:nvSpPr>
          <p:spPr bwMode="auto">
            <a:xfrm>
              <a:off x="5887963" y="4586323"/>
              <a:ext cx="204431" cy="215449"/>
            </a:xfrm>
            <a:custGeom>
              <a:avLst/>
              <a:gdLst>
                <a:gd name="T0" fmla="*/ 0 w 103"/>
                <a:gd name="T1" fmla="*/ 2 h 136"/>
                <a:gd name="T2" fmla="*/ 8 w 103"/>
                <a:gd name="T3" fmla="*/ 34 h 136"/>
                <a:gd name="T4" fmla="*/ 9 w 103"/>
                <a:gd name="T5" fmla="*/ 34 h 136"/>
                <a:gd name="T6" fmla="*/ 13 w 103"/>
                <a:gd name="T7" fmla="*/ 33 h 136"/>
                <a:gd name="T8" fmla="*/ 16 w 103"/>
                <a:gd name="T9" fmla="*/ 33 h 136"/>
                <a:gd name="T10" fmla="*/ 22 w 103"/>
                <a:gd name="T11" fmla="*/ 33 h 136"/>
                <a:gd name="T12" fmla="*/ 28 w 103"/>
                <a:gd name="T13" fmla="*/ 33 h 136"/>
                <a:gd name="T14" fmla="*/ 34 w 103"/>
                <a:gd name="T15" fmla="*/ 35 h 136"/>
                <a:gd name="T16" fmla="*/ 40 w 103"/>
                <a:gd name="T17" fmla="*/ 38 h 136"/>
                <a:gd name="T18" fmla="*/ 46 w 103"/>
                <a:gd name="T19" fmla="*/ 43 h 136"/>
                <a:gd name="T20" fmla="*/ 58 w 103"/>
                <a:gd name="T21" fmla="*/ 57 h 136"/>
                <a:gd name="T22" fmla="*/ 66 w 103"/>
                <a:gd name="T23" fmla="*/ 78 h 136"/>
                <a:gd name="T24" fmla="*/ 69 w 103"/>
                <a:gd name="T25" fmla="*/ 103 h 136"/>
                <a:gd name="T26" fmla="*/ 69 w 103"/>
                <a:gd name="T27" fmla="*/ 134 h 136"/>
                <a:gd name="T28" fmla="*/ 102 w 103"/>
                <a:gd name="T29" fmla="*/ 136 h 136"/>
                <a:gd name="T30" fmla="*/ 103 w 103"/>
                <a:gd name="T31" fmla="*/ 116 h 136"/>
                <a:gd name="T32" fmla="*/ 102 w 103"/>
                <a:gd name="T33" fmla="*/ 97 h 136"/>
                <a:gd name="T34" fmla="*/ 99 w 103"/>
                <a:gd name="T35" fmla="*/ 80 h 136"/>
                <a:gd name="T36" fmla="*/ 96 w 103"/>
                <a:gd name="T37" fmla="*/ 65 h 136"/>
                <a:gd name="T38" fmla="*/ 90 w 103"/>
                <a:gd name="T39" fmla="*/ 50 h 136"/>
                <a:gd name="T40" fmla="*/ 84 w 103"/>
                <a:gd name="T41" fmla="*/ 38 h 136"/>
                <a:gd name="T42" fmla="*/ 76 w 103"/>
                <a:gd name="T43" fmla="*/ 27 h 136"/>
                <a:gd name="T44" fmla="*/ 67 w 103"/>
                <a:gd name="T45" fmla="*/ 18 h 136"/>
                <a:gd name="T46" fmla="*/ 55 w 103"/>
                <a:gd name="T47" fmla="*/ 10 h 136"/>
                <a:gd name="T48" fmla="*/ 45 w 103"/>
                <a:gd name="T49" fmla="*/ 5 h 136"/>
                <a:gd name="T50" fmla="*/ 34 w 103"/>
                <a:gd name="T51" fmla="*/ 2 h 136"/>
                <a:gd name="T52" fmla="*/ 23 w 103"/>
                <a:gd name="T53" fmla="*/ 0 h 136"/>
                <a:gd name="T54" fmla="*/ 15 w 103"/>
                <a:gd name="T55" fmla="*/ 0 h 136"/>
                <a:gd name="T56" fmla="*/ 7 w 103"/>
                <a:gd name="T57" fmla="*/ 0 h 136"/>
                <a:gd name="T58" fmla="*/ 2 w 103"/>
                <a:gd name="T59" fmla="*/ 2 h 136"/>
                <a:gd name="T60" fmla="*/ 0 w 103"/>
                <a:gd name="T61" fmla="*/ 2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3" h="136">
                  <a:moveTo>
                    <a:pt x="0" y="2"/>
                  </a:moveTo>
                  <a:lnTo>
                    <a:pt x="8" y="34"/>
                  </a:lnTo>
                  <a:lnTo>
                    <a:pt x="9" y="34"/>
                  </a:lnTo>
                  <a:lnTo>
                    <a:pt x="13" y="33"/>
                  </a:lnTo>
                  <a:lnTo>
                    <a:pt x="16" y="33"/>
                  </a:lnTo>
                  <a:lnTo>
                    <a:pt x="22" y="33"/>
                  </a:lnTo>
                  <a:lnTo>
                    <a:pt x="28" y="33"/>
                  </a:lnTo>
                  <a:lnTo>
                    <a:pt x="34" y="35"/>
                  </a:lnTo>
                  <a:lnTo>
                    <a:pt x="40" y="38"/>
                  </a:lnTo>
                  <a:lnTo>
                    <a:pt x="46" y="43"/>
                  </a:lnTo>
                  <a:lnTo>
                    <a:pt x="58" y="57"/>
                  </a:lnTo>
                  <a:lnTo>
                    <a:pt x="66" y="78"/>
                  </a:lnTo>
                  <a:lnTo>
                    <a:pt x="69" y="103"/>
                  </a:lnTo>
                  <a:lnTo>
                    <a:pt x="69" y="134"/>
                  </a:lnTo>
                  <a:lnTo>
                    <a:pt x="102" y="136"/>
                  </a:lnTo>
                  <a:lnTo>
                    <a:pt x="103" y="116"/>
                  </a:lnTo>
                  <a:lnTo>
                    <a:pt x="102" y="97"/>
                  </a:lnTo>
                  <a:lnTo>
                    <a:pt x="99" y="80"/>
                  </a:lnTo>
                  <a:lnTo>
                    <a:pt x="96" y="65"/>
                  </a:lnTo>
                  <a:lnTo>
                    <a:pt x="90" y="50"/>
                  </a:lnTo>
                  <a:lnTo>
                    <a:pt x="84" y="38"/>
                  </a:lnTo>
                  <a:lnTo>
                    <a:pt x="76" y="27"/>
                  </a:lnTo>
                  <a:lnTo>
                    <a:pt x="67" y="18"/>
                  </a:lnTo>
                  <a:lnTo>
                    <a:pt x="55" y="10"/>
                  </a:lnTo>
                  <a:lnTo>
                    <a:pt x="45" y="5"/>
                  </a:lnTo>
                  <a:lnTo>
                    <a:pt x="34" y="2"/>
                  </a:lnTo>
                  <a:lnTo>
                    <a:pt x="23" y="0"/>
                  </a:lnTo>
                  <a:lnTo>
                    <a:pt x="15" y="0"/>
                  </a:lnTo>
                  <a:lnTo>
                    <a:pt x="7" y="0"/>
                  </a:lnTo>
                  <a:lnTo>
                    <a:pt x="2" y="2"/>
                  </a:lnTo>
                  <a:lnTo>
                    <a:pt x="0"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78" name="Grupo 377"/>
          <p:cNvGrpSpPr/>
          <p:nvPr/>
        </p:nvGrpSpPr>
        <p:grpSpPr>
          <a:xfrm flipH="1">
            <a:off x="7728932" y="1438492"/>
            <a:ext cx="521094" cy="4065588"/>
            <a:chOff x="5867802" y="1433223"/>
            <a:chExt cx="521094" cy="4065588"/>
          </a:xfrm>
        </p:grpSpPr>
        <p:sp>
          <p:nvSpPr>
            <p:cNvPr id="379" name="Freeform 19"/>
            <p:cNvSpPr>
              <a:spLocks/>
            </p:cNvSpPr>
            <p:nvPr/>
          </p:nvSpPr>
          <p:spPr bwMode="auto">
            <a:xfrm>
              <a:off x="5879825" y="1826100"/>
              <a:ext cx="509071" cy="519611"/>
            </a:xfrm>
            <a:custGeom>
              <a:avLst/>
              <a:gdLst>
                <a:gd name="T0" fmla="*/ 48 w 253"/>
                <a:gd name="T1" fmla="*/ 11 h 328"/>
                <a:gd name="T2" fmla="*/ 50 w 253"/>
                <a:gd name="T3" fmla="*/ 49 h 328"/>
                <a:gd name="T4" fmla="*/ 27 w 253"/>
                <a:gd name="T5" fmla="*/ 119 h 328"/>
                <a:gd name="T6" fmla="*/ 10 w 253"/>
                <a:gd name="T7" fmla="*/ 161 h 328"/>
                <a:gd name="T8" fmla="*/ 1 w 253"/>
                <a:gd name="T9" fmla="*/ 203 h 328"/>
                <a:gd name="T10" fmla="*/ 0 w 253"/>
                <a:gd name="T11" fmla="*/ 242 h 328"/>
                <a:gd name="T12" fmla="*/ 6 w 253"/>
                <a:gd name="T13" fmla="*/ 278 h 328"/>
                <a:gd name="T14" fmla="*/ 12 w 253"/>
                <a:gd name="T15" fmla="*/ 293 h 328"/>
                <a:gd name="T16" fmla="*/ 21 w 253"/>
                <a:gd name="T17" fmla="*/ 304 h 328"/>
                <a:gd name="T18" fmla="*/ 31 w 253"/>
                <a:gd name="T19" fmla="*/ 314 h 328"/>
                <a:gd name="T20" fmla="*/ 42 w 253"/>
                <a:gd name="T21" fmla="*/ 321 h 328"/>
                <a:gd name="T22" fmla="*/ 58 w 253"/>
                <a:gd name="T23" fmla="*/ 327 h 328"/>
                <a:gd name="T24" fmla="*/ 74 w 253"/>
                <a:gd name="T25" fmla="*/ 328 h 328"/>
                <a:gd name="T26" fmla="*/ 89 w 253"/>
                <a:gd name="T27" fmla="*/ 327 h 328"/>
                <a:gd name="T28" fmla="*/ 103 w 253"/>
                <a:gd name="T29" fmla="*/ 323 h 328"/>
                <a:gd name="T30" fmla="*/ 119 w 253"/>
                <a:gd name="T31" fmla="*/ 311 h 328"/>
                <a:gd name="T32" fmla="*/ 132 w 253"/>
                <a:gd name="T33" fmla="*/ 296 h 328"/>
                <a:gd name="T34" fmla="*/ 143 w 253"/>
                <a:gd name="T35" fmla="*/ 275 h 328"/>
                <a:gd name="T36" fmla="*/ 149 w 253"/>
                <a:gd name="T37" fmla="*/ 250 h 328"/>
                <a:gd name="T38" fmla="*/ 162 w 253"/>
                <a:gd name="T39" fmla="*/ 217 h 328"/>
                <a:gd name="T40" fmla="*/ 181 w 253"/>
                <a:gd name="T41" fmla="*/ 200 h 328"/>
                <a:gd name="T42" fmla="*/ 200 w 253"/>
                <a:gd name="T43" fmla="*/ 199 h 328"/>
                <a:gd name="T44" fmla="*/ 220 w 253"/>
                <a:gd name="T45" fmla="*/ 204 h 328"/>
                <a:gd name="T46" fmla="*/ 234 w 253"/>
                <a:gd name="T47" fmla="*/ 211 h 328"/>
                <a:gd name="T48" fmla="*/ 239 w 253"/>
                <a:gd name="T49" fmla="*/ 215 h 328"/>
                <a:gd name="T50" fmla="*/ 251 w 253"/>
                <a:gd name="T51" fmla="*/ 195 h 328"/>
                <a:gd name="T52" fmla="*/ 237 w 253"/>
                <a:gd name="T53" fmla="*/ 186 h 328"/>
                <a:gd name="T54" fmla="*/ 214 w 253"/>
                <a:gd name="T55" fmla="*/ 177 h 328"/>
                <a:gd name="T56" fmla="*/ 185 w 253"/>
                <a:gd name="T57" fmla="*/ 175 h 328"/>
                <a:gd name="T58" fmla="*/ 163 w 253"/>
                <a:gd name="T59" fmla="*/ 182 h 328"/>
                <a:gd name="T60" fmla="*/ 148 w 253"/>
                <a:gd name="T61" fmla="*/ 194 h 328"/>
                <a:gd name="T62" fmla="*/ 138 w 253"/>
                <a:gd name="T63" fmla="*/ 211 h 328"/>
                <a:gd name="T64" fmla="*/ 130 w 253"/>
                <a:gd name="T65" fmla="*/ 233 h 328"/>
                <a:gd name="T66" fmla="*/ 121 w 253"/>
                <a:gd name="T67" fmla="*/ 265 h 328"/>
                <a:gd name="T68" fmla="*/ 104 w 253"/>
                <a:gd name="T69" fmla="*/ 293 h 328"/>
                <a:gd name="T70" fmla="*/ 87 w 253"/>
                <a:gd name="T71" fmla="*/ 303 h 328"/>
                <a:gd name="T72" fmla="*/ 74 w 253"/>
                <a:gd name="T73" fmla="*/ 304 h 328"/>
                <a:gd name="T74" fmla="*/ 64 w 253"/>
                <a:gd name="T75" fmla="*/ 303 h 328"/>
                <a:gd name="T76" fmla="*/ 56 w 253"/>
                <a:gd name="T77" fmla="*/ 301 h 328"/>
                <a:gd name="T78" fmla="*/ 46 w 253"/>
                <a:gd name="T79" fmla="*/ 295 h 328"/>
                <a:gd name="T80" fmla="*/ 34 w 253"/>
                <a:gd name="T81" fmla="*/ 280 h 328"/>
                <a:gd name="T82" fmla="*/ 24 w 253"/>
                <a:gd name="T83" fmla="*/ 240 h 328"/>
                <a:gd name="T84" fmla="*/ 33 w 253"/>
                <a:gd name="T85" fmla="*/ 167 h 328"/>
                <a:gd name="T86" fmla="*/ 59 w 253"/>
                <a:gd name="T87" fmla="*/ 105 h 328"/>
                <a:gd name="T88" fmla="*/ 72 w 253"/>
                <a:gd name="T89" fmla="*/ 66 h 328"/>
                <a:gd name="T90" fmla="*/ 74 w 253"/>
                <a:gd name="T91" fmla="*/ 36 h 328"/>
                <a:gd name="T92" fmla="*/ 73 w 253"/>
                <a:gd name="T93" fmla="*/ 14 h 328"/>
                <a:gd name="T94" fmla="*/ 70 w 253"/>
                <a:gd name="T95" fmla="*/ 0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53" h="328">
                  <a:moveTo>
                    <a:pt x="47" y="5"/>
                  </a:moveTo>
                  <a:lnTo>
                    <a:pt x="48" y="11"/>
                  </a:lnTo>
                  <a:lnTo>
                    <a:pt x="50" y="27"/>
                  </a:lnTo>
                  <a:lnTo>
                    <a:pt x="50" y="49"/>
                  </a:lnTo>
                  <a:lnTo>
                    <a:pt x="43" y="78"/>
                  </a:lnTo>
                  <a:lnTo>
                    <a:pt x="27" y="119"/>
                  </a:lnTo>
                  <a:lnTo>
                    <a:pt x="18" y="139"/>
                  </a:lnTo>
                  <a:lnTo>
                    <a:pt x="10" y="161"/>
                  </a:lnTo>
                  <a:lnTo>
                    <a:pt x="4" y="182"/>
                  </a:lnTo>
                  <a:lnTo>
                    <a:pt x="1" y="203"/>
                  </a:lnTo>
                  <a:lnTo>
                    <a:pt x="0" y="223"/>
                  </a:lnTo>
                  <a:lnTo>
                    <a:pt x="0" y="242"/>
                  </a:lnTo>
                  <a:lnTo>
                    <a:pt x="2" y="260"/>
                  </a:lnTo>
                  <a:lnTo>
                    <a:pt x="6" y="278"/>
                  </a:lnTo>
                  <a:lnTo>
                    <a:pt x="9" y="286"/>
                  </a:lnTo>
                  <a:lnTo>
                    <a:pt x="12" y="293"/>
                  </a:lnTo>
                  <a:lnTo>
                    <a:pt x="17" y="298"/>
                  </a:lnTo>
                  <a:lnTo>
                    <a:pt x="21" y="304"/>
                  </a:lnTo>
                  <a:lnTo>
                    <a:pt x="26" y="310"/>
                  </a:lnTo>
                  <a:lnTo>
                    <a:pt x="31" y="314"/>
                  </a:lnTo>
                  <a:lnTo>
                    <a:pt x="36" y="318"/>
                  </a:lnTo>
                  <a:lnTo>
                    <a:pt x="42" y="321"/>
                  </a:lnTo>
                  <a:lnTo>
                    <a:pt x="50" y="325"/>
                  </a:lnTo>
                  <a:lnTo>
                    <a:pt x="58" y="327"/>
                  </a:lnTo>
                  <a:lnTo>
                    <a:pt x="66" y="328"/>
                  </a:lnTo>
                  <a:lnTo>
                    <a:pt x="74" y="328"/>
                  </a:lnTo>
                  <a:lnTo>
                    <a:pt x="81" y="328"/>
                  </a:lnTo>
                  <a:lnTo>
                    <a:pt x="89" y="327"/>
                  </a:lnTo>
                  <a:lnTo>
                    <a:pt x="96" y="325"/>
                  </a:lnTo>
                  <a:lnTo>
                    <a:pt x="103" y="323"/>
                  </a:lnTo>
                  <a:lnTo>
                    <a:pt x="111" y="318"/>
                  </a:lnTo>
                  <a:lnTo>
                    <a:pt x="119" y="311"/>
                  </a:lnTo>
                  <a:lnTo>
                    <a:pt x="126" y="304"/>
                  </a:lnTo>
                  <a:lnTo>
                    <a:pt x="132" y="296"/>
                  </a:lnTo>
                  <a:lnTo>
                    <a:pt x="138" y="286"/>
                  </a:lnTo>
                  <a:lnTo>
                    <a:pt x="143" y="275"/>
                  </a:lnTo>
                  <a:lnTo>
                    <a:pt x="146" y="263"/>
                  </a:lnTo>
                  <a:lnTo>
                    <a:pt x="149" y="250"/>
                  </a:lnTo>
                  <a:lnTo>
                    <a:pt x="155" y="232"/>
                  </a:lnTo>
                  <a:lnTo>
                    <a:pt x="162" y="217"/>
                  </a:lnTo>
                  <a:lnTo>
                    <a:pt x="170" y="206"/>
                  </a:lnTo>
                  <a:lnTo>
                    <a:pt x="181" y="200"/>
                  </a:lnTo>
                  <a:lnTo>
                    <a:pt x="191" y="198"/>
                  </a:lnTo>
                  <a:lnTo>
                    <a:pt x="200" y="199"/>
                  </a:lnTo>
                  <a:lnTo>
                    <a:pt x="211" y="200"/>
                  </a:lnTo>
                  <a:lnTo>
                    <a:pt x="220" y="204"/>
                  </a:lnTo>
                  <a:lnTo>
                    <a:pt x="228" y="207"/>
                  </a:lnTo>
                  <a:lnTo>
                    <a:pt x="234" y="211"/>
                  </a:lnTo>
                  <a:lnTo>
                    <a:pt x="238" y="214"/>
                  </a:lnTo>
                  <a:lnTo>
                    <a:pt x="239" y="215"/>
                  </a:lnTo>
                  <a:lnTo>
                    <a:pt x="253" y="196"/>
                  </a:lnTo>
                  <a:lnTo>
                    <a:pt x="251" y="195"/>
                  </a:lnTo>
                  <a:lnTo>
                    <a:pt x="245" y="190"/>
                  </a:lnTo>
                  <a:lnTo>
                    <a:pt x="237" y="186"/>
                  </a:lnTo>
                  <a:lnTo>
                    <a:pt x="227" y="181"/>
                  </a:lnTo>
                  <a:lnTo>
                    <a:pt x="214" y="177"/>
                  </a:lnTo>
                  <a:lnTo>
                    <a:pt x="200" y="175"/>
                  </a:lnTo>
                  <a:lnTo>
                    <a:pt x="185" y="175"/>
                  </a:lnTo>
                  <a:lnTo>
                    <a:pt x="171" y="179"/>
                  </a:lnTo>
                  <a:lnTo>
                    <a:pt x="163" y="182"/>
                  </a:lnTo>
                  <a:lnTo>
                    <a:pt x="155" y="188"/>
                  </a:lnTo>
                  <a:lnTo>
                    <a:pt x="148" y="194"/>
                  </a:lnTo>
                  <a:lnTo>
                    <a:pt x="143" y="202"/>
                  </a:lnTo>
                  <a:lnTo>
                    <a:pt x="138" y="211"/>
                  </a:lnTo>
                  <a:lnTo>
                    <a:pt x="133" y="221"/>
                  </a:lnTo>
                  <a:lnTo>
                    <a:pt x="130" y="233"/>
                  </a:lnTo>
                  <a:lnTo>
                    <a:pt x="126" y="245"/>
                  </a:lnTo>
                  <a:lnTo>
                    <a:pt x="121" y="265"/>
                  </a:lnTo>
                  <a:lnTo>
                    <a:pt x="114" y="281"/>
                  </a:lnTo>
                  <a:lnTo>
                    <a:pt x="104" y="293"/>
                  </a:lnTo>
                  <a:lnTo>
                    <a:pt x="93" y="301"/>
                  </a:lnTo>
                  <a:lnTo>
                    <a:pt x="87" y="303"/>
                  </a:lnTo>
                  <a:lnTo>
                    <a:pt x="80" y="304"/>
                  </a:lnTo>
                  <a:lnTo>
                    <a:pt x="74" y="304"/>
                  </a:lnTo>
                  <a:lnTo>
                    <a:pt x="70" y="304"/>
                  </a:lnTo>
                  <a:lnTo>
                    <a:pt x="64" y="303"/>
                  </a:lnTo>
                  <a:lnTo>
                    <a:pt x="59" y="302"/>
                  </a:lnTo>
                  <a:lnTo>
                    <a:pt x="56" y="301"/>
                  </a:lnTo>
                  <a:lnTo>
                    <a:pt x="53" y="299"/>
                  </a:lnTo>
                  <a:lnTo>
                    <a:pt x="46" y="295"/>
                  </a:lnTo>
                  <a:lnTo>
                    <a:pt x="39" y="288"/>
                  </a:lnTo>
                  <a:lnTo>
                    <a:pt x="34" y="280"/>
                  </a:lnTo>
                  <a:lnTo>
                    <a:pt x="30" y="270"/>
                  </a:lnTo>
                  <a:lnTo>
                    <a:pt x="24" y="240"/>
                  </a:lnTo>
                  <a:lnTo>
                    <a:pt x="25" y="204"/>
                  </a:lnTo>
                  <a:lnTo>
                    <a:pt x="33" y="167"/>
                  </a:lnTo>
                  <a:lnTo>
                    <a:pt x="48" y="129"/>
                  </a:lnTo>
                  <a:lnTo>
                    <a:pt x="59" y="105"/>
                  </a:lnTo>
                  <a:lnTo>
                    <a:pt x="66" y="84"/>
                  </a:lnTo>
                  <a:lnTo>
                    <a:pt x="72" y="66"/>
                  </a:lnTo>
                  <a:lnTo>
                    <a:pt x="74" y="50"/>
                  </a:lnTo>
                  <a:lnTo>
                    <a:pt x="74" y="36"/>
                  </a:lnTo>
                  <a:lnTo>
                    <a:pt x="74" y="24"/>
                  </a:lnTo>
                  <a:lnTo>
                    <a:pt x="73" y="14"/>
                  </a:lnTo>
                  <a:lnTo>
                    <a:pt x="71" y="6"/>
                  </a:lnTo>
                  <a:lnTo>
                    <a:pt x="70" y="0"/>
                  </a:lnTo>
                  <a:lnTo>
                    <a:pt x="47"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0" name="Freeform 20"/>
            <p:cNvSpPr>
              <a:spLocks/>
            </p:cNvSpPr>
            <p:nvPr/>
          </p:nvSpPr>
          <p:spPr bwMode="auto">
            <a:xfrm>
              <a:off x="5899866" y="1623325"/>
              <a:ext cx="224472" cy="224955"/>
            </a:xfrm>
            <a:custGeom>
              <a:avLst/>
              <a:gdLst>
                <a:gd name="T0" fmla="*/ 96 w 112"/>
                <a:gd name="T1" fmla="*/ 0 h 142"/>
                <a:gd name="T2" fmla="*/ 0 w 112"/>
                <a:gd name="T3" fmla="*/ 0 h 142"/>
                <a:gd name="T4" fmla="*/ 0 w 112"/>
                <a:gd name="T5" fmla="*/ 142 h 142"/>
                <a:gd name="T6" fmla="*/ 112 w 112"/>
                <a:gd name="T7" fmla="*/ 142 h 142"/>
                <a:gd name="T8" fmla="*/ 112 w 112"/>
                <a:gd name="T9" fmla="*/ 0 h 142"/>
                <a:gd name="T10" fmla="*/ 96 w 112"/>
                <a:gd name="T11" fmla="*/ 0 h 142"/>
              </a:gdLst>
              <a:ahLst/>
              <a:cxnLst>
                <a:cxn ang="0">
                  <a:pos x="T0" y="T1"/>
                </a:cxn>
                <a:cxn ang="0">
                  <a:pos x="T2" y="T3"/>
                </a:cxn>
                <a:cxn ang="0">
                  <a:pos x="T4" y="T5"/>
                </a:cxn>
                <a:cxn ang="0">
                  <a:pos x="T6" y="T7"/>
                </a:cxn>
                <a:cxn ang="0">
                  <a:pos x="T8" y="T9"/>
                </a:cxn>
                <a:cxn ang="0">
                  <a:pos x="T10" y="T11"/>
                </a:cxn>
              </a:cxnLst>
              <a:rect l="0" t="0" r="r" b="b"/>
              <a:pathLst>
                <a:path w="112" h="142">
                  <a:moveTo>
                    <a:pt x="96" y="0"/>
                  </a:moveTo>
                  <a:lnTo>
                    <a:pt x="0" y="0"/>
                  </a:lnTo>
                  <a:lnTo>
                    <a:pt x="0" y="142"/>
                  </a:lnTo>
                  <a:lnTo>
                    <a:pt x="112" y="142"/>
                  </a:lnTo>
                  <a:lnTo>
                    <a:pt x="112" y="0"/>
                  </a:lnTo>
                  <a:lnTo>
                    <a:pt x="9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1" name="Freeform 21"/>
            <p:cNvSpPr>
              <a:spLocks/>
            </p:cNvSpPr>
            <p:nvPr/>
          </p:nvSpPr>
          <p:spPr bwMode="auto">
            <a:xfrm>
              <a:off x="5968010" y="1674018"/>
              <a:ext cx="92195" cy="123567"/>
            </a:xfrm>
            <a:custGeom>
              <a:avLst/>
              <a:gdLst>
                <a:gd name="T0" fmla="*/ 47 w 47"/>
                <a:gd name="T1" fmla="*/ 0 h 77"/>
                <a:gd name="T2" fmla="*/ 47 w 47"/>
                <a:gd name="T3" fmla="*/ 17 h 77"/>
                <a:gd name="T4" fmla="*/ 47 w 47"/>
                <a:gd name="T5" fmla="*/ 38 h 77"/>
                <a:gd name="T6" fmla="*/ 47 w 47"/>
                <a:gd name="T7" fmla="*/ 59 h 77"/>
                <a:gd name="T8" fmla="*/ 47 w 47"/>
                <a:gd name="T9" fmla="*/ 77 h 77"/>
                <a:gd name="T10" fmla="*/ 42 w 47"/>
                <a:gd name="T11" fmla="*/ 77 h 77"/>
                <a:gd name="T12" fmla="*/ 36 w 47"/>
                <a:gd name="T13" fmla="*/ 77 h 77"/>
                <a:gd name="T14" fmla="*/ 30 w 47"/>
                <a:gd name="T15" fmla="*/ 77 h 77"/>
                <a:gd name="T16" fmla="*/ 24 w 47"/>
                <a:gd name="T17" fmla="*/ 77 h 77"/>
                <a:gd name="T18" fmla="*/ 17 w 47"/>
                <a:gd name="T19" fmla="*/ 77 h 77"/>
                <a:gd name="T20" fmla="*/ 12 w 47"/>
                <a:gd name="T21" fmla="*/ 77 h 77"/>
                <a:gd name="T22" fmla="*/ 6 w 47"/>
                <a:gd name="T23" fmla="*/ 77 h 77"/>
                <a:gd name="T24" fmla="*/ 0 w 47"/>
                <a:gd name="T25" fmla="*/ 77 h 77"/>
                <a:gd name="T26" fmla="*/ 0 w 47"/>
                <a:gd name="T27" fmla="*/ 59 h 77"/>
                <a:gd name="T28" fmla="*/ 0 w 47"/>
                <a:gd name="T29" fmla="*/ 38 h 77"/>
                <a:gd name="T30" fmla="*/ 0 w 47"/>
                <a:gd name="T31" fmla="*/ 17 h 77"/>
                <a:gd name="T32" fmla="*/ 0 w 47"/>
                <a:gd name="T33" fmla="*/ 0 h 77"/>
                <a:gd name="T34" fmla="*/ 6 w 47"/>
                <a:gd name="T35" fmla="*/ 0 h 77"/>
                <a:gd name="T36" fmla="*/ 12 w 47"/>
                <a:gd name="T37" fmla="*/ 0 h 77"/>
                <a:gd name="T38" fmla="*/ 17 w 47"/>
                <a:gd name="T39" fmla="*/ 0 h 77"/>
                <a:gd name="T40" fmla="*/ 24 w 47"/>
                <a:gd name="T41" fmla="*/ 0 h 77"/>
                <a:gd name="T42" fmla="*/ 30 w 47"/>
                <a:gd name="T43" fmla="*/ 0 h 77"/>
                <a:gd name="T44" fmla="*/ 36 w 47"/>
                <a:gd name="T45" fmla="*/ 0 h 77"/>
                <a:gd name="T46" fmla="*/ 42 w 47"/>
                <a:gd name="T47" fmla="*/ 0 h 77"/>
                <a:gd name="T48" fmla="*/ 47 w 47"/>
                <a:gd name="T49"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7" h="77">
                  <a:moveTo>
                    <a:pt x="47" y="0"/>
                  </a:moveTo>
                  <a:lnTo>
                    <a:pt x="47" y="17"/>
                  </a:lnTo>
                  <a:lnTo>
                    <a:pt x="47" y="38"/>
                  </a:lnTo>
                  <a:lnTo>
                    <a:pt x="47" y="59"/>
                  </a:lnTo>
                  <a:lnTo>
                    <a:pt x="47" y="77"/>
                  </a:lnTo>
                  <a:lnTo>
                    <a:pt x="42" y="77"/>
                  </a:lnTo>
                  <a:lnTo>
                    <a:pt x="36" y="77"/>
                  </a:lnTo>
                  <a:lnTo>
                    <a:pt x="30" y="77"/>
                  </a:lnTo>
                  <a:lnTo>
                    <a:pt x="24" y="77"/>
                  </a:lnTo>
                  <a:lnTo>
                    <a:pt x="17" y="77"/>
                  </a:lnTo>
                  <a:lnTo>
                    <a:pt x="12" y="77"/>
                  </a:lnTo>
                  <a:lnTo>
                    <a:pt x="6" y="77"/>
                  </a:lnTo>
                  <a:lnTo>
                    <a:pt x="0" y="77"/>
                  </a:lnTo>
                  <a:lnTo>
                    <a:pt x="0" y="59"/>
                  </a:lnTo>
                  <a:lnTo>
                    <a:pt x="0" y="38"/>
                  </a:lnTo>
                  <a:lnTo>
                    <a:pt x="0" y="17"/>
                  </a:lnTo>
                  <a:lnTo>
                    <a:pt x="0" y="0"/>
                  </a:lnTo>
                  <a:lnTo>
                    <a:pt x="6" y="0"/>
                  </a:lnTo>
                  <a:lnTo>
                    <a:pt x="12" y="0"/>
                  </a:lnTo>
                  <a:lnTo>
                    <a:pt x="17" y="0"/>
                  </a:lnTo>
                  <a:lnTo>
                    <a:pt x="24" y="0"/>
                  </a:lnTo>
                  <a:lnTo>
                    <a:pt x="30" y="0"/>
                  </a:lnTo>
                  <a:lnTo>
                    <a:pt x="36" y="0"/>
                  </a:lnTo>
                  <a:lnTo>
                    <a:pt x="42" y="0"/>
                  </a:lnTo>
                  <a:lnTo>
                    <a:pt x="47" y="0"/>
                  </a:lnTo>
                  <a:close/>
                </a:path>
              </a:pathLst>
            </a:custGeom>
            <a:solidFill>
              <a:srgbClr val="00B050"/>
            </a:solidFill>
            <a:ln>
              <a:noFill/>
            </a:ln>
          </p:spPr>
          <p:txBody>
            <a:bodyPr vert="horz" wrap="square" lIns="91440" tIns="45720" rIns="91440" bIns="45720" numCol="1" anchor="t" anchorCtr="0" compatLnSpc="1">
              <a:prstTxWarp prst="textNoShape">
                <a:avLst/>
              </a:prstTxWarp>
            </a:bodyPr>
            <a:lstStyle/>
            <a:p>
              <a:endParaRPr lang="en-US"/>
            </a:p>
          </p:txBody>
        </p:sp>
        <p:sp>
          <p:nvSpPr>
            <p:cNvPr id="382" name="Freeform 22"/>
            <p:cNvSpPr>
              <a:spLocks/>
            </p:cNvSpPr>
            <p:nvPr/>
          </p:nvSpPr>
          <p:spPr bwMode="auto">
            <a:xfrm>
              <a:off x="5891849" y="1433223"/>
              <a:ext cx="204431" cy="215449"/>
            </a:xfrm>
            <a:custGeom>
              <a:avLst/>
              <a:gdLst>
                <a:gd name="T0" fmla="*/ 0 w 103"/>
                <a:gd name="T1" fmla="*/ 2 h 136"/>
                <a:gd name="T2" fmla="*/ 8 w 103"/>
                <a:gd name="T3" fmla="*/ 34 h 136"/>
                <a:gd name="T4" fmla="*/ 9 w 103"/>
                <a:gd name="T5" fmla="*/ 34 h 136"/>
                <a:gd name="T6" fmla="*/ 13 w 103"/>
                <a:gd name="T7" fmla="*/ 33 h 136"/>
                <a:gd name="T8" fmla="*/ 16 w 103"/>
                <a:gd name="T9" fmla="*/ 33 h 136"/>
                <a:gd name="T10" fmla="*/ 22 w 103"/>
                <a:gd name="T11" fmla="*/ 33 h 136"/>
                <a:gd name="T12" fmla="*/ 28 w 103"/>
                <a:gd name="T13" fmla="*/ 33 h 136"/>
                <a:gd name="T14" fmla="*/ 34 w 103"/>
                <a:gd name="T15" fmla="*/ 35 h 136"/>
                <a:gd name="T16" fmla="*/ 40 w 103"/>
                <a:gd name="T17" fmla="*/ 38 h 136"/>
                <a:gd name="T18" fmla="*/ 46 w 103"/>
                <a:gd name="T19" fmla="*/ 43 h 136"/>
                <a:gd name="T20" fmla="*/ 58 w 103"/>
                <a:gd name="T21" fmla="*/ 57 h 136"/>
                <a:gd name="T22" fmla="*/ 66 w 103"/>
                <a:gd name="T23" fmla="*/ 78 h 136"/>
                <a:gd name="T24" fmla="*/ 69 w 103"/>
                <a:gd name="T25" fmla="*/ 103 h 136"/>
                <a:gd name="T26" fmla="*/ 69 w 103"/>
                <a:gd name="T27" fmla="*/ 134 h 136"/>
                <a:gd name="T28" fmla="*/ 102 w 103"/>
                <a:gd name="T29" fmla="*/ 136 h 136"/>
                <a:gd name="T30" fmla="*/ 103 w 103"/>
                <a:gd name="T31" fmla="*/ 116 h 136"/>
                <a:gd name="T32" fmla="*/ 102 w 103"/>
                <a:gd name="T33" fmla="*/ 97 h 136"/>
                <a:gd name="T34" fmla="*/ 99 w 103"/>
                <a:gd name="T35" fmla="*/ 80 h 136"/>
                <a:gd name="T36" fmla="*/ 96 w 103"/>
                <a:gd name="T37" fmla="*/ 65 h 136"/>
                <a:gd name="T38" fmla="*/ 90 w 103"/>
                <a:gd name="T39" fmla="*/ 50 h 136"/>
                <a:gd name="T40" fmla="*/ 84 w 103"/>
                <a:gd name="T41" fmla="*/ 38 h 136"/>
                <a:gd name="T42" fmla="*/ 76 w 103"/>
                <a:gd name="T43" fmla="*/ 27 h 136"/>
                <a:gd name="T44" fmla="*/ 67 w 103"/>
                <a:gd name="T45" fmla="*/ 18 h 136"/>
                <a:gd name="T46" fmla="*/ 55 w 103"/>
                <a:gd name="T47" fmla="*/ 10 h 136"/>
                <a:gd name="T48" fmla="*/ 45 w 103"/>
                <a:gd name="T49" fmla="*/ 5 h 136"/>
                <a:gd name="T50" fmla="*/ 34 w 103"/>
                <a:gd name="T51" fmla="*/ 2 h 136"/>
                <a:gd name="T52" fmla="*/ 23 w 103"/>
                <a:gd name="T53" fmla="*/ 0 h 136"/>
                <a:gd name="T54" fmla="*/ 15 w 103"/>
                <a:gd name="T55" fmla="*/ 0 h 136"/>
                <a:gd name="T56" fmla="*/ 7 w 103"/>
                <a:gd name="T57" fmla="*/ 0 h 136"/>
                <a:gd name="T58" fmla="*/ 2 w 103"/>
                <a:gd name="T59" fmla="*/ 2 h 136"/>
                <a:gd name="T60" fmla="*/ 0 w 103"/>
                <a:gd name="T61" fmla="*/ 2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3" h="136">
                  <a:moveTo>
                    <a:pt x="0" y="2"/>
                  </a:moveTo>
                  <a:lnTo>
                    <a:pt x="8" y="34"/>
                  </a:lnTo>
                  <a:lnTo>
                    <a:pt x="9" y="34"/>
                  </a:lnTo>
                  <a:lnTo>
                    <a:pt x="13" y="33"/>
                  </a:lnTo>
                  <a:lnTo>
                    <a:pt x="16" y="33"/>
                  </a:lnTo>
                  <a:lnTo>
                    <a:pt x="22" y="33"/>
                  </a:lnTo>
                  <a:lnTo>
                    <a:pt x="28" y="33"/>
                  </a:lnTo>
                  <a:lnTo>
                    <a:pt x="34" y="35"/>
                  </a:lnTo>
                  <a:lnTo>
                    <a:pt x="40" y="38"/>
                  </a:lnTo>
                  <a:lnTo>
                    <a:pt x="46" y="43"/>
                  </a:lnTo>
                  <a:lnTo>
                    <a:pt x="58" y="57"/>
                  </a:lnTo>
                  <a:lnTo>
                    <a:pt x="66" y="78"/>
                  </a:lnTo>
                  <a:lnTo>
                    <a:pt x="69" y="103"/>
                  </a:lnTo>
                  <a:lnTo>
                    <a:pt x="69" y="134"/>
                  </a:lnTo>
                  <a:lnTo>
                    <a:pt x="102" y="136"/>
                  </a:lnTo>
                  <a:lnTo>
                    <a:pt x="103" y="116"/>
                  </a:lnTo>
                  <a:lnTo>
                    <a:pt x="102" y="97"/>
                  </a:lnTo>
                  <a:lnTo>
                    <a:pt x="99" y="80"/>
                  </a:lnTo>
                  <a:lnTo>
                    <a:pt x="96" y="65"/>
                  </a:lnTo>
                  <a:lnTo>
                    <a:pt x="90" y="50"/>
                  </a:lnTo>
                  <a:lnTo>
                    <a:pt x="84" y="38"/>
                  </a:lnTo>
                  <a:lnTo>
                    <a:pt x="76" y="27"/>
                  </a:lnTo>
                  <a:lnTo>
                    <a:pt x="67" y="18"/>
                  </a:lnTo>
                  <a:lnTo>
                    <a:pt x="55" y="10"/>
                  </a:lnTo>
                  <a:lnTo>
                    <a:pt x="45" y="5"/>
                  </a:lnTo>
                  <a:lnTo>
                    <a:pt x="34" y="2"/>
                  </a:lnTo>
                  <a:lnTo>
                    <a:pt x="23" y="0"/>
                  </a:lnTo>
                  <a:lnTo>
                    <a:pt x="15" y="0"/>
                  </a:lnTo>
                  <a:lnTo>
                    <a:pt x="7" y="0"/>
                  </a:lnTo>
                  <a:lnTo>
                    <a:pt x="2" y="2"/>
                  </a:lnTo>
                  <a:lnTo>
                    <a:pt x="0"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3" name="Freeform 19"/>
            <p:cNvSpPr>
              <a:spLocks/>
            </p:cNvSpPr>
            <p:nvPr/>
          </p:nvSpPr>
          <p:spPr bwMode="auto">
            <a:xfrm>
              <a:off x="5872490" y="2810999"/>
              <a:ext cx="509071" cy="519611"/>
            </a:xfrm>
            <a:custGeom>
              <a:avLst/>
              <a:gdLst>
                <a:gd name="T0" fmla="*/ 48 w 253"/>
                <a:gd name="T1" fmla="*/ 11 h 328"/>
                <a:gd name="T2" fmla="*/ 50 w 253"/>
                <a:gd name="T3" fmla="*/ 49 h 328"/>
                <a:gd name="T4" fmla="*/ 27 w 253"/>
                <a:gd name="T5" fmla="*/ 119 h 328"/>
                <a:gd name="T6" fmla="*/ 10 w 253"/>
                <a:gd name="T7" fmla="*/ 161 h 328"/>
                <a:gd name="T8" fmla="*/ 1 w 253"/>
                <a:gd name="T9" fmla="*/ 203 h 328"/>
                <a:gd name="T10" fmla="*/ 0 w 253"/>
                <a:gd name="T11" fmla="*/ 242 h 328"/>
                <a:gd name="T12" fmla="*/ 6 w 253"/>
                <a:gd name="T13" fmla="*/ 278 h 328"/>
                <a:gd name="T14" fmla="*/ 12 w 253"/>
                <a:gd name="T15" fmla="*/ 293 h 328"/>
                <a:gd name="T16" fmla="*/ 21 w 253"/>
                <a:gd name="T17" fmla="*/ 304 h 328"/>
                <a:gd name="T18" fmla="*/ 31 w 253"/>
                <a:gd name="T19" fmla="*/ 314 h 328"/>
                <a:gd name="T20" fmla="*/ 42 w 253"/>
                <a:gd name="T21" fmla="*/ 321 h 328"/>
                <a:gd name="T22" fmla="*/ 58 w 253"/>
                <a:gd name="T23" fmla="*/ 327 h 328"/>
                <a:gd name="T24" fmla="*/ 74 w 253"/>
                <a:gd name="T25" fmla="*/ 328 h 328"/>
                <a:gd name="T26" fmla="*/ 89 w 253"/>
                <a:gd name="T27" fmla="*/ 327 h 328"/>
                <a:gd name="T28" fmla="*/ 103 w 253"/>
                <a:gd name="T29" fmla="*/ 323 h 328"/>
                <a:gd name="T30" fmla="*/ 119 w 253"/>
                <a:gd name="T31" fmla="*/ 311 h 328"/>
                <a:gd name="T32" fmla="*/ 132 w 253"/>
                <a:gd name="T33" fmla="*/ 296 h 328"/>
                <a:gd name="T34" fmla="*/ 143 w 253"/>
                <a:gd name="T35" fmla="*/ 275 h 328"/>
                <a:gd name="T36" fmla="*/ 149 w 253"/>
                <a:gd name="T37" fmla="*/ 250 h 328"/>
                <a:gd name="T38" fmla="*/ 162 w 253"/>
                <a:gd name="T39" fmla="*/ 217 h 328"/>
                <a:gd name="T40" fmla="*/ 181 w 253"/>
                <a:gd name="T41" fmla="*/ 200 h 328"/>
                <a:gd name="T42" fmla="*/ 200 w 253"/>
                <a:gd name="T43" fmla="*/ 199 h 328"/>
                <a:gd name="T44" fmla="*/ 220 w 253"/>
                <a:gd name="T45" fmla="*/ 204 h 328"/>
                <a:gd name="T46" fmla="*/ 234 w 253"/>
                <a:gd name="T47" fmla="*/ 211 h 328"/>
                <a:gd name="T48" fmla="*/ 239 w 253"/>
                <a:gd name="T49" fmla="*/ 215 h 328"/>
                <a:gd name="T50" fmla="*/ 251 w 253"/>
                <a:gd name="T51" fmla="*/ 195 h 328"/>
                <a:gd name="T52" fmla="*/ 237 w 253"/>
                <a:gd name="T53" fmla="*/ 186 h 328"/>
                <a:gd name="T54" fmla="*/ 214 w 253"/>
                <a:gd name="T55" fmla="*/ 177 h 328"/>
                <a:gd name="T56" fmla="*/ 185 w 253"/>
                <a:gd name="T57" fmla="*/ 175 h 328"/>
                <a:gd name="T58" fmla="*/ 163 w 253"/>
                <a:gd name="T59" fmla="*/ 182 h 328"/>
                <a:gd name="T60" fmla="*/ 148 w 253"/>
                <a:gd name="T61" fmla="*/ 194 h 328"/>
                <a:gd name="T62" fmla="*/ 138 w 253"/>
                <a:gd name="T63" fmla="*/ 211 h 328"/>
                <a:gd name="T64" fmla="*/ 130 w 253"/>
                <a:gd name="T65" fmla="*/ 233 h 328"/>
                <a:gd name="T66" fmla="*/ 121 w 253"/>
                <a:gd name="T67" fmla="*/ 265 h 328"/>
                <a:gd name="T68" fmla="*/ 104 w 253"/>
                <a:gd name="T69" fmla="*/ 293 h 328"/>
                <a:gd name="T70" fmla="*/ 87 w 253"/>
                <a:gd name="T71" fmla="*/ 303 h 328"/>
                <a:gd name="T72" fmla="*/ 74 w 253"/>
                <a:gd name="T73" fmla="*/ 304 h 328"/>
                <a:gd name="T74" fmla="*/ 64 w 253"/>
                <a:gd name="T75" fmla="*/ 303 h 328"/>
                <a:gd name="T76" fmla="*/ 56 w 253"/>
                <a:gd name="T77" fmla="*/ 301 h 328"/>
                <a:gd name="T78" fmla="*/ 46 w 253"/>
                <a:gd name="T79" fmla="*/ 295 h 328"/>
                <a:gd name="T80" fmla="*/ 34 w 253"/>
                <a:gd name="T81" fmla="*/ 280 h 328"/>
                <a:gd name="T82" fmla="*/ 24 w 253"/>
                <a:gd name="T83" fmla="*/ 240 h 328"/>
                <a:gd name="T84" fmla="*/ 33 w 253"/>
                <a:gd name="T85" fmla="*/ 167 h 328"/>
                <a:gd name="T86" fmla="*/ 59 w 253"/>
                <a:gd name="T87" fmla="*/ 105 h 328"/>
                <a:gd name="T88" fmla="*/ 72 w 253"/>
                <a:gd name="T89" fmla="*/ 66 h 328"/>
                <a:gd name="T90" fmla="*/ 74 w 253"/>
                <a:gd name="T91" fmla="*/ 36 h 328"/>
                <a:gd name="T92" fmla="*/ 73 w 253"/>
                <a:gd name="T93" fmla="*/ 14 h 328"/>
                <a:gd name="T94" fmla="*/ 70 w 253"/>
                <a:gd name="T95" fmla="*/ 0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53" h="328">
                  <a:moveTo>
                    <a:pt x="47" y="5"/>
                  </a:moveTo>
                  <a:lnTo>
                    <a:pt x="48" y="11"/>
                  </a:lnTo>
                  <a:lnTo>
                    <a:pt x="50" y="27"/>
                  </a:lnTo>
                  <a:lnTo>
                    <a:pt x="50" y="49"/>
                  </a:lnTo>
                  <a:lnTo>
                    <a:pt x="43" y="78"/>
                  </a:lnTo>
                  <a:lnTo>
                    <a:pt x="27" y="119"/>
                  </a:lnTo>
                  <a:lnTo>
                    <a:pt x="18" y="139"/>
                  </a:lnTo>
                  <a:lnTo>
                    <a:pt x="10" y="161"/>
                  </a:lnTo>
                  <a:lnTo>
                    <a:pt x="4" y="182"/>
                  </a:lnTo>
                  <a:lnTo>
                    <a:pt x="1" y="203"/>
                  </a:lnTo>
                  <a:lnTo>
                    <a:pt x="0" y="223"/>
                  </a:lnTo>
                  <a:lnTo>
                    <a:pt x="0" y="242"/>
                  </a:lnTo>
                  <a:lnTo>
                    <a:pt x="2" y="260"/>
                  </a:lnTo>
                  <a:lnTo>
                    <a:pt x="6" y="278"/>
                  </a:lnTo>
                  <a:lnTo>
                    <a:pt x="9" y="286"/>
                  </a:lnTo>
                  <a:lnTo>
                    <a:pt x="12" y="293"/>
                  </a:lnTo>
                  <a:lnTo>
                    <a:pt x="17" y="298"/>
                  </a:lnTo>
                  <a:lnTo>
                    <a:pt x="21" y="304"/>
                  </a:lnTo>
                  <a:lnTo>
                    <a:pt x="26" y="310"/>
                  </a:lnTo>
                  <a:lnTo>
                    <a:pt x="31" y="314"/>
                  </a:lnTo>
                  <a:lnTo>
                    <a:pt x="36" y="318"/>
                  </a:lnTo>
                  <a:lnTo>
                    <a:pt x="42" y="321"/>
                  </a:lnTo>
                  <a:lnTo>
                    <a:pt x="50" y="325"/>
                  </a:lnTo>
                  <a:lnTo>
                    <a:pt x="58" y="327"/>
                  </a:lnTo>
                  <a:lnTo>
                    <a:pt x="66" y="328"/>
                  </a:lnTo>
                  <a:lnTo>
                    <a:pt x="74" y="328"/>
                  </a:lnTo>
                  <a:lnTo>
                    <a:pt x="81" y="328"/>
                  </a:lnTo>
                  <a:lnTo>
                    <a:pt x="89" y="327"/>
                  </a:lnTo>
                  <a:lnTo>
                    <a:pt x="96" y="325"/>
                  </a:lnTo>
                  <a:lnTo>
                    <a:pt x="103" y="323"/>
                  </a:lnTo>
                  <a:lnTo>
                    <a:pt x="111" y="318"/>
                  </a:lnTo>
                  <a:lnTo>
                    <a:pt x="119" y="311"/>
                  </a:lnTo>
                  <a:lnTo>
                    <a:pt x="126" y="304"/>
                  </a:lnTo>
                  <a:lnTo>
                    <a:pt x="132" y="296"/>
                  </a:lnTo>
                  <a:lnTo>
                    <a:pt x="138" y="286"/>
                  </a:lnTo>
                  <a:lnTo>
                    <a:pt x="143" y="275"/>
                  </a:lnTo>
                  <a:lnTo>
                    <a:pt x="146" y="263"/>
                  </a:lnTo>
                  <a:lnTo>
                    <a:pt x="149" y="250"/>
                  </a:lnTo>
                  <a:lnTo>
                    <a:pt x="155" y="232"/>
                  </a:lnTo>
                  <a:lnTo>
                    <a:pt x="162" y="217"/>
                  </a:lnTo>
                  <a:lnTo>
                    <a:pt x="170" y="206"/>
                  </a:lnTo>
                  <a:lnTo>
                    <a:pt x="181" y="200"/>
                  </a:lnTo>
                  <a:lnTo>
                    <a:pt x="191" y="198"/>
                  </a:lnTo>
                  <a:lnTo>
                    <a:pt x="200" y="199"/>
                  </a:lnTo>
                  <a:lnTo>
                    <a:pt x="211" y="200"/>
                  </a:lnTo>
                  <a:lnTo>
                    <a:pt x="220" y="204"/>
                  </a:lnTo>
                  <a:lnTo>
                    <a:pt x="228" y="207"/>
                  </a:lnTo>
                  <a:lnTo>
                    <a:pt x="234" y="211"/>
                  </a:lnTo>
                  <a:lnTo>
                    <a:pt x="238" y="214"/>
                  </a:lnTo>
                  <a:lnTo>
                    <a:pt x="239" y="215"/>
                  </a:lnTo>
                  <a:lnTo>
                    <a:pt x="253" y="196"/>
                  </a:lnTo>
                  <a:lnTo>
                    <a:pt x="251" y="195"/>
                  </a:lnTo>
                  <a:lnTo>
                    <a:pt x="245" y="190"/>
                  </a:lnTo>
                  <a:lnTo>
                    <a:pt x="237" y="186"/>
                  </a:lnTo>
                  <a:lnTo>
                    <a:pt x="227" y="181"/>
                  </a:lnTo>
                  <a:lnTo>
                    <a:pt x="214" y="177"/>
                  </a:lnTo>
                  <a:lnTo>
                    <a:pt x="200" y="175"/>
                  </a:lnTo>
                  <a:lnTo>
                    <a:pt x="185" y="175"/>
                  </a:lnTo>
                  <a:lnTo>
                    <a:pt x="171" y="179"/>
                  </a:lnTo>
                  <a:lnTo>
                    <a:pt x="163" y="182"/>
                  </a:lnTo>
                  <a:lnTo>
                    <a:pt x="155" y="188"/>
                  </a:lnTo>
                  <a:lnTo>
                    <a:pt x="148" y="194"/>
                  </a:lnTo>
                  <a:lnTo>
                    <a:pt x="143" y="202"/>
                  </a:lnTo>
                  <a:lnTo>
                    <a:pt x="138" y="211"/>
                  </a:lnTo>
                  <a:lnTo>
                    <a:pt x="133" y="221"/>
                  </a:lnTo>
                  <a:lnTo>
                    <a:pt x="130" y="233"/>
                  </a:lnTo>
                  <a:lnTo>
                    <a:pt x="126" y="245"/>
                  </a:lnTo>
                  <a:lnTo>
                    <a:pt x="121" y="265"/>
                  </a:lnTo>
                  <a:lnTo>
                    <a:pt x="114" y="281"/>
                  </a:lnTo>
                  <a:lnTo>
                    <a:pt x="104" y="293"/>
                  </a:lnTo>
                  <a:lnTo>
                    <a:pt x="93" y="301"/>
                  </a:lnTo>
                  <a:lnTo>
                    <a:pt x="87" y="303"/>
                  </a:lnTo>
                  <a:lnTo>
                    <a:pt x="80" y="304"/>
                  </a:lnTo>
                  <a:lnTo>
                    <a:pt x="74" y="304"/>
                  </a:lnTo>
                  <a:lnTo>
                    <a:pt x="70" y="304"/>
                  </a:lnTo>
                  <a:lnTo>
                    <a:pt x="64" y="303"/>
                  </a:lnTo>
                  <a:lnTo>
                    <a:pt x="59" y="302"/>
                  </a:lnTo>
                  <a:lnTo>
                    <a:pt x="56" y="301"/>
                  </a:lnTo>
                  <a:lnTo>
                    <a:pt x="53" y="299"/>
                  </a:lnTo>
                  <a:lnTo>
                    <a:pt x="46" y="295"/>
                  </a:lnTo>
                  <a:lnTo>
                    <a:pt x="39" y="288"/>
                  </a:lnTo>
                  <a:lnTo>
                    <a:pt x="34" y="280"/>
                  </a:lnTo>
                  <a:lnTo>
                    <a:pt x="30" y="270"/>
                  </a:lnTo>
                  <a:lnTo>
                    <a:pt x="24" y="240"/>
                  </a:lnTo>
                  <a:lnTo>
                    <a:pt x="25" y="204"/>
                  </a:lnTo>
                  <a:lnTo>
                    <a:pt x="33" y="167"/>
                  </a:lnTo>
                  <a:lnTo>
                    <a:pt x="48" y="129"/>
                  </a:lnTo>
                  <a:lnTo>
                    <a:pt x="59" y="105"/>
                  </a:lnTo>
                  <a:lnTo>
                    <a:pt x="66" y="84"/>
                  </a:lnTo>
                  <a:lnTo>
                    <a:pt x="72" y="66"/>
                  </a:lnTo>
                  <a:lnTo>
                    <a:pt x="74" y="50"/>
                  </a:lnTo>
                  <a:lnTo>
                    <a:pt x="74" y="36"/>
                  </a:lnTo>
                  <a:lnTo>
                    <a:pt x="74" y="24"/>
                  </a:lnTo>
                  <a:lnTo>
                    <a:pt x="73" y="14"/>
                  </a:lnTo>
                  <a:lnTo>
                    <a:pt x="71" y="6"/>
                  </a:lnTo>
                  <a:lnTo>
                    <a:pt x="70" y="0"/>
                  </a:lnTo>
                  <a:lnTo>
                    <a:pt x="47"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4" name="Freeform 20"/>
            <p:cNvSpPr>
              <a:spLocks/>
            </p:cNvSpPr>
            <p:nvPr/>
          </p:nvSpPr>
          <p:spPr bwMode="auto">
            <a:xfrm>
              <a:off x="5892531" y="2608224"/>
              <a:ext cx="224472" cy="224955"/>
            </a:xfrm>
            <a:custGeom>
              <a:avLst/>
              <a:gdLst>
                <a:gd name="T0" fmla="*/ 96 w 112"/>
                <a:gd name="T1" fmla="*/ 0 h 142"/>
                <a:gd name="T2" fmla="*/ 0 w 112"/>
                <a:gd name="T3" fmla="*/ 0 h 142"/>
                <a:gd name="T4" fmla="*/ 0 w 112"/>
                <a:gd name="T5" fmla="*/ 142 h 142"/>
                <a:gd name="T6" fmla="*/ 112 w 112"/>
                <a:gd name="T7" fmla="*/ 142 h 142"/>
                <a:gd name="T8" fmla="*/ 112 w 112"/>
                <a:gd name="T9" fmla="*/ 0 h 142"/>
                <a:gd name="T10" fmla="*/ 96 w 112"/>
                <a:gd name="T11" fmla="*/ 0 h 142"/>
              </a:gdLst>
              <a:ahLst/>
              <a:cxnLst>
                <a:cxn ang="0">
                  <a:pos x="T0" y="T1"/>
                </a:cxn>
                <a:cxn ang="0">
                  <a:pos x="T2" y="T3"/>
                </a:cxn>
                <a:cxn ang="0">
                  <a:pos x="T4" y="T5"/>
                </a:cxn>
                <a:cxn ang="0">
                  <a:pos x="T6" y="T7"/>
                </a:cxn>
                <a:cxn ang="0">
                  <a:pos x="T8" y="T9"/>
                </a:cxn>
                <a:cxn ang="0">
                  <a:pos x="T10" y="T11"/>
                </a:cxn>
              </a:cxnLst>
              <a:rect l="0" t="0" r="r" b="b"/>
              <a:pathLst>
                <a:path w="112" h="142">
                  <a:moveTo>
                    <a:pt x="96" y="0"/>
                  </a:moveTo>
                  <a:lnTo>
                    <a:pt x="0" y="0"/>
                  </a:lnTo>
                  <a:lnTo>
                    <a:pt x="0" y="142"/>
                  </a:lnTo>
                  <a:lnTo>
                    <a:pt x="112" y="142"/>
                  </a:lnTo>
                  <a:lnTo>
                    <a:pt x="112" y="0"/>
                  </a:lnTo>
                  <a:lnTo>
                    <a:pt x="9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5" name="Freeform 21"/>
            <p:cNvSpPr>
              <a:spLocks/>
            </p:cNvSpPr>
            <p:nvPr/>
          </p:nvSpPr>
          <p:spPr bwMode="auto">
            <a:xfrm>
              <a:off x="5960675" y="2658917"/>
              <a:ext cx="92195" cy="123567"/>
            </a:xfrm>
            <a:custGeom>
              <a:avLst/>
              <a:gdLst>
                <a:gd name="T0" fmla="*/ 47 w 47"/>
                <a:gd name="T1" fmla="*/ 0 h 77"/>
                <a:gd name="T2" fmla="*/ 47 w 47"/>
                <a:gd name="T3" fmla="*/ 17 h 77"/>
                <a:gd name="T4" fmla="*/ 47 w 47"/>
                <a:gd name="T5" fmla="*/ 38 h 77"/>
                <a:gd name="T6" fmla="*/ 47 w 47"/>
                <a:gd name="T7" fmla="*/ 59 h 77"/>
                <a:gd name="T8" fmla="*/ 47 w 47"/>
                <a:gd name="T9" fmla="*/ 77 h 77"/>
                <a:gd name="T10" fmla="*/ 42 w 47"/>
                <a:gd name="T11" fmla="*/ 77 h 77"/>
                <a:gd name="T12" fmla="*/ 36 w 47"/>
                <a:gd name="T13" fmla="*/ 77 h 77"/>
                <a:gd name="T14" fmla="*/ 30 w 47"/>
                <a:gd name="T15" fmla="*/ 77 h 77"/>
                <a:gd name="T16" fmla="*/ 24 w 47"/>
                <a:gd name="T17" fmla="*/ 77 h 77"/>
                <a:gd name="T18" fmla="*/ 17 w 47"/>
                <a:gd name="T19" fmla="*/ 77 h 77"/>
                <a:gd name="T20" fmla="*/ 12 w 47"/>
                <a:gd name="T21" fmla="*/ 77 h 77"/>
                <a:gd name="T22" fmla="*/ 6 w 47"/>
                <a:gd name="T23" fmla="*/ 77 h 77"/>
                <a:gd name="T24" fmla="*/ 0 w 47"/>
                <a:gd name="T25" fmla="*/ 77 h 77"/>
                <a:gd name="T26" fmla="*/ 0 w 47"/>
                <a:gd name="T27" fmla="*/ 59 h 77"/>
                <a:gd name="T28" fmla="*/ 0 w 47"/>
                <a:gd name="T29" fmla="*/ 38 h 77"/>
                <a:gd name="T30" fmla="*/ 0 w 47"/>
                <a:gd name="T31" fmla="*/ 17 h 77"/>
                <a:gd name="T32" fmla="*/ 0 w 47"/>
                <a:gd name="T33" fmla="*/ 0 h 77"/>
                <a:gd name="T34" fmla="*/ 6 w 47"/>
                <a:gd name="T35" fmla="*/ 0 h 77"/>
                <a:gd name="T36" fmla="*/ 12 w 47"/>
                <a:gd name="T37" fmla="*/ 0 h 77"/>
                <a:gd name="T38" fmla="*/ 17 w 47"/>
                <a:gd name="T39" fmla="*/ 0 h 77"/>
                <a:gd name="T40" fmla="*/ 24 w 47"/>
                <a:gd name="T41" fmla="*/ 0 h 77"/>
                <a:gd name="T42" fmla="*/ 30 w 47"/>
                <a:gd name="T43" fmla="*/ 0 h 77"/>
                <a:gd name="T44" fmla="*/ 36 w 47"/>
                <a:gd name="T45" fmla="*/ 0 h 77"/>
                <a:gd name="T46" fmla="*/ 42 w 47"/>
                <a:gd name="T47" fmla="*/ 0 h 77"/>
                <a:gd name="T48" fmla="*/ 47 w 47"/>
                <a:gd name="T49"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7" h="77">
                  <a:moveTo>
                    <a:pt x="47" y="0"/>
                  </a:moveTo>
                  <a:lnTo>
                    <a:pt x="47" y="17"/>
                  </a:lnTo>
                  <a:lnTo>
                    <a:pt x="47" y="38"/>
                  </a:lnTo>
                  <a:lnTo>
                    <a:pt x="47" y="59"/>
                  </a:lnTo>
                  <a:lnTo>
                    <a:pt x="47" y="77"/>
                  </a:lnTo>
                  <a:lnTo>
                    <a:pt x="42" y="77"/>
                  </a:lnTo>
                  <a:lnTo>
                    <a:pt x="36" y="77"/>
                  </a:lnTo>
                  <a:lnTo>
                    <a:pt x="30" y="77"/>
                  </a:lnTo>
                  <a:lnTo>
                    <a:pt x="24" y="77"/>
                  </a:lnTo>
                  <a:lnTo>
                    <a:pt x="17" y="77"/>
                  </a:lnTo>
                  <a:lnTo>
                    <a:pt x="12" y="77"/>
                  </a:lnTo>
                  <a:lnTo>
                    <a:pt x="6" y="77"/>
                  </a:lnTo>
                  <a:lnTo>
                    <a:pt x="0" y="77"/>
                  </a:lnTo>
                  <a:lnTo>
                    <a:pt x="0" y="59"/>
                  </a:lnTo>
                  <a:lnTo>
                    <a:pt x="0" y="38"/>
                  </a:lnTo>
                  <a:lnTo>
                    <a:pt x="0" y="17"/>
                  </a:lnTo>
                  <a:lnTo>
                    <a:pt x="0" y="0"/>
                  </a:lnTo>
                  <a:lnTo>
                    <a:pt x="6" y="0"/>
                  </a:lnTo>
                  <a:lnTo>
                    <a:pt x="12" y="0"/>
                  </a:lnTo>
                  <a:lnTo>
                    <a:pt x="17" y="0"/>
                  </a:lnTo>
                  <a:lnTo>
                    <a:pt x="24" y="0"/>
                  </a:lnTo>
                  <a:lnTo>
                    <a:pt x="30" y="0"/>
                  </a:lnTo>
                  <a:lnTo>
                    <a:pt x="36" y="0"/>
                  </a:lnTo>
                  <a:lnTo>
                    <a:pt x="42" y="0"/>
                  </a:lnTo>
                  <a:lnTo>
                    <a:pt x="47" y="0"/>
                  </a:lnTo>
                  <a:close/>
                </a:path>
              </a:pathLst>
            </a:custGeom>
            <a:solidFill>
              <a:srgbClr val="002060"/>
            </a:solidFill>
            <a:ln>
              <a:noFill/>
            </a:ln>
          </p:spPr>
          <p:txBody>
            <a:bodyPr vert="horz" wrap="square" lIns="91440" tIns="45720" rIns="91440" bIns="45720" numCol="1" anchor="t" anchorCtr="0" compatLnSpc="1">
              <a:prstTxWarp prst="textNoShape">
                <a:avLst/>
              </a:prstTxWarp>
            </a:bodyPr>
            <a:lstStyle/>
            <a:p>
              <a:endParaRPr lang="en-US"/>
            </a:p>
          </p:txBody>
        </p:sp>
        <p:sp>
          <p:nvSpPr>
            <p:cNvPr id="386" name="Freeform 22"/>
            <p:cNvSpPr>
              <a:spLocks/>
            </p:cNvSpPr>
            <p:nvPr/>
          </p:nvSpPr>
          <p:spPr bwMode="auto">
            <a:xfrm>
              <a:off x="5884514" y="2418122"/>
              <a:ext cx="204431" cy="215449"/>
            </a:xfrm>
            <a:custGeom>
              <a:avLst/>
              <a:gdLst>
                <a:gd name="T0" fmla="*/ 0 w 103"/>
                <a:gd name="T1" fmla="*/ 2 h 136"/>
                <a:gd name="T2" fmla="*/ 8 w 103"/>
                <a:gd name="T3" fmla="*/ 34 h 136"/>
                <a:gd name="T4" fmla="*/ 9 w 103"/>
                <a:gd name="T5" fmla="*/ 34 h 136"/>
                <a:gd name="T6" fmla="*/ 13 w 103"/>
                <a:gd name="T7" fmla="*/ 33 h 136"/>
                <a:gd name="T8" fmla="*/ 16 w 103"/>
                <a:gd name="T9" fmla="*/ 33 h 136"/>
                <a:gd name="T10" fmla="*/ 22 w 103"/>
                <a:gd name="T11" fmla="*/ 33 h 136"/>
                <a:gd name="T12" fmla="*/ 28 w 103"/>
                <a:gd name="T13" fmla="*/ 33 h 136"/>
                <a:gd name="T14" fmla="*/ 34 w 103"/>
                <a:gd name="T15" fmla="*/ 35 h 136"/>
                <a:gd name="T16" fmla="*/ 40 w 103"/>
                <a:gd name="T17" fmla="*/ 38 h 136"/>
                <a:gd name="T18" fmla="*/ 46 w 103"/>
                <a:gd name="T19" fmla="*/ 43 h 136"/>
                <a:gd name="T20" fmla="*/ 58 w 103"/>
                <a:gd name="T21" fmla="*/ 57 h 136"/>
                <a:gd name="T22" fmla="*/ 66 w 103"/>
                <a:gd name="T23" fmla="*/ 78 h 136"/>
                <a:gd name="T24" fmla="*/ 69 w 103"/>
                <a:gd name="T25" fmla="*/ 103 h 136"/>
                <a:gd name="T26" fmla="*/ 69 w 103"/>
                <a:gd name="T27" fmla="*/ 134 h 136"/>
                <a:gd name="T28" fmla="*/ 102 w 103"/>
                <a:gd name="T29" fmla="*/ 136 h 136"/>
                <a:gd name="T30" fmla="*/ 103 w 103"/>
                <a:gd name="T31" fmla="*/ 116 h 136"/>
                <a:gd name="T32" fmla="*/ 102 w 103"/>
                <a:gd name="T33" fmla="*/ 97 h 136"/>
                <a:gd name="T34" fmla="*/ 99 w 103"/>
                <a:gd name="T35" fmla="*/ 80 h 136"/>
                <a:gd name="T36" fmla="*/ 96 w 103"/>
                <a:gd name="T37" fmla="*/ 65 h 136"/>
                <a:gd name="T38" fmla="*/ 90 w 103"/>
                <a:gd name="T39" fmla="*/ 50 h 136"/>
                <a:gd name="T40" fmla="*/ 84 w 103"/>
                <a:gd name="T41" fmla="*/ 38 h 136"/>
                <a:gd name="T42" fmla="*/ 76 w 103"/>
                <a:gd name="T43" fmla="*/ 27 h 136"/>
                <a:gd name="T44" fmla="*/ 67 w 103"/>
                <a:gd name="T45" fmla="*/ 18 h 136"/>
                <a:gd name="T46" fmla="*/ 55 w 103"/>
                <a:gd name="T47" fmla="*/ 10 h 136"/>
                <a:gd name="T48" fmla="*/ 45 w 103"/>
                <a:gd name="T49" fmla="*/ 5 h 136"/>
                <a:gd name="T50" fmla="*/ 34 w 103"/>
                <a:gd name="T51" fmla="*/ 2 h 136"/>
                <a:gd name="T52" fmla="*/ 23 w 103"/>
                <a:gd name="T53" fmla="*/ 0 h 136"/>
                <a:gd name="T54" fmla="*/ 15 w 103"/>
                <a:gd name="T55" fmla="*/ 0 h 136"/>
                <a:gd name="T56" fmla="*/ 7 w 103"/>
                <a:gd name="T57" fmla="*/ 0 h 136"/>
                <a:gd name="T58" fmla="*/ 2 w 103"/>
                <a:gd name="T59" fmla="*/ 2 h 136"/>
                <a:gd name="T60" fmla="*/ 0 w 103"/>
                <a:gd name="T61" fmla="*/ 2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3" h="136">
                  <a:moveTo>
                    <a:pt x="0" y="2"/>
                  </a:moveTo>
                  <a:lnTo>
                    <a:pt x="8" y="34"/>
                  </a:lnTo>
                  <a:lnTo>
                    <a:pt x="9" y="34"/>
                  </a:lnTo>
                  <a:lnTo>
                    <a:pt x="13" y="33"/>
                  </a:lnTo>
                  <a:lnTo>
                    <a:pt x="16" y="33"/>
                  </a:lnTo>
                  <a:lnTo>
                    <a:pt x="22" y="33"/>
                  </a:lnTo>
                  <a:lnTo>
                    <a:pt x="28" y="33"/>
                  </a:lnTo>
                  <a:lnTo>
                    <a:pt x="34" y="35"/>
                  </a:lnTo>
                  <a:lnTo>
                    <a:pt x="40" y="38"/>
                  </a:lnTo>
                  <a:lnTo>
                    <a:pt x="46" y="43"/>
                  </a:lnTo>
                  <a:lnTo>
                    <a:pt x="58" y="57"/>
                  </a:lnTo>
                  <a:lnTo>
                    <a:pt x="66" y="78"/>
                  </a:lnTo>
                  <a:lnTo>
                    <a:pt x="69" y="103"/>
                  </a:lnTo>
                  <a:lnTo>
                    <a:pt x="69" y="134"/>
                  </a:lnTo>
                  <a:lnTo>
                    <a:pt x="102" y="136"/>
                  </a:lnTo>
                  <a:lnTo>
                    <a:pt x="103" y="116"/>
                  </a:lnTo>
                  <a:lnTo>
                    <a:pt x="102" y="97"/>
                  </a:lnTo>
                  <a:lnTo>
                    <a:pt x="99" y="80"/>
                  </a:lnTo>
                  <a:lnTo>
                    <a:pt x="96" y="65"/>
                  </a:lnTo>
                  <a:lnTo>
                    <a:pt x="90" y="50"/>
                  </a:lnTo>
                  <a:lnTo>
                    <a:pt x="84" y="38"/>
                  </a:lnTo>
                  <a:lnTo>
                    <a:pt x="76" y="27"/>
                  </a:lnTo>
                  <a:lnTo>
                    <a:pt x="67" y="18"/>
                  </a:lnTo>
                  <a:lnTo>
                    <a:pt x="55" y="10"/>
                  </a:lnTo>
                  <a:lnTo>
                    <a:pt x="45" y="5"/>
                  </a:lnTo>
                  <a:lnTo>
                    <a:pt x="34" y="2"/>
                  </a:lnTo>
                  <a:lnTo>
                    <a:pt x="23" y="0"/>
                  </a:lnTo>
                  <a:lnTo>
                    <a:pt x="15" y="0"/>
                  </a:lnTo>
                  <a:lnTo>
                    <a:pt x="7" y="0"/>
                  </a:lnTo>
                  <a:lnTo>
                    <a:pt x="2" y="2"/>
                  </a:lnTo>
                  <a:lnTo>
                    <a:pt x="0"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7" name="Freeform 19"/>
            <p:cNvSpPr>
              <a:spLocks/>
            </p:cNvSpPr>
            <p:nvPr/>
          </p:nvSpPr>
          <p:spPr bwMode="auto">
            <a:xfrm>
              <a:off x="5867802" y="3983106"/>
              <a:ext cx="509071" cy="519611"/>
            </a:xfrm>
            <a:custGeom>
              <a:avLst/>
              <a:gdLst>
                <a:gd name="T0" fmla="*/ 48 w 253"/>
                <a:gd name="T1" fmla="*/ 11 h 328"/>
                <a:gd name="T2" fmla="*/ 50 w 253"/>
                <a:gd name="T3" fmla="*/ 49 h 328"/>
                <a:gd name="T4" fmla="*/ 27 w 253"/>
                <a:gd name="T5" fmla="*/ 119 h 328"/>
                <a:gd name="T6" fmla="*/ 10 w 253"/>
                <a:gd name="T7" fmla="*/ 161 h 328"/>
                <a:gd name="T8" fmla="*/ 1 w 253"/>
                <a:gd name="T9" fmla="*/ 203 h 328"/>
                <a:gd name="T10" fmla="*/ 0 w 253"/>
                <a:gd name="T11" fmla="*/ 242 h 328"/>
                <a:gd name="T12" fmla="*/ 6 w 253"/>
                <a:gd name="T13" fmla="*/ 278 h 328"/>
                <a:gd name="T14" fmla="*/ 12 w 253"/>
                <a:gd name="T15" fmla="*/ 293 h 328"/>
                <a:gd name="T16" fmla="*/ 21 w 253"/>
                <a:gd name="T17" fmla="*/ 304 h 328"/>
                <a:gd name="T18" fmla="*/ 31 w 253"/>
                <a:gd name="T19" fmla="*/ 314 h 328"/>
                <a:gd name="T20" fmla="*/ 42 w 253"/>
                <a:gd name="T21" fmla="*/ 321 h 328"/>
                <a:gd name="T22" fmla="*/ 58 w 253"/>
                <a:gd name="T23" fmla="*/ 327 h 328"/>
                <a:gd name="T24" fmla="*/ 74 w 253"/>
                <a:gd name="T25" fmla="*/ 328 h 328"/>
                <a:gd name="T26" fmla="*/ 89 w 253"/>
                <a:gd name="T27" fmla="*/ 327 h 328"/>
                <a:gd name="T28" fmla="*/ 103 w 253"/>
                <a:gd name="T29" fmla="*/ 323 h 328"/>
                <a:gd name="T30" fmla="*/ 119 w 253"/>
                <a:gd name="T31" fmla="*/ 311 h 328"/>
                <a:gd name="T32" fmla="*/ 132 w 253"/>
                <a:gd name="T33" fmla="*/ 296 h 328"/>
                <a:gd name="T34" fmla="*/ 143 w 253"/>
                <a:gd name="T35" fmla="*/ 275 h 328"/>
                <a:gd name="T36" fmla="*/ 149 w 253"/>
                <a:gd name="T37" fmla="*/ 250 h 328"/>
                <a:gd name="T38" fmla="*/ 162 w 253"/>
                <a:gd name="T39" fmla="*/ 217 h 328"/>
                <a:gd name="T40" fmla="*/ 181 w 253"/>
                <a:gd name="T41" fmla="*/ 200 h 328"/>
                <a:gd name="T42" fmla="*/ 200 w 253"/>
                <a:gd name="T43" fmla="*/ 199 h 328"/>
                <a:gd name="T44" fmla="*/ 220 w 253"/>
                <a:gd name="T45" fmla="*/ 204 h 328"/>
                <a:gd name="T46" fmla="*/ 234 w 253"/>
                <a:gd name="T47" fmla="*/ 211 h 328"/>
                <a:gd name="T48" fmla="*/ 239 w 253"/>
                <a:gd name="T49" fmla="*/ 215 h 328"/>
                <a:gd name="T50" fmla="*/ 251 w 253"/>
                <a:gd name="T51" fmla="*/ 195 h 328"/>
                <a:gd name="T52" fmla="*/ 237 w 253"/>
                <a:gd name="T53" fmla="*/ 186 h 328"/>
                <a:gd name="T54" fmla="*/ 214 w 253"/>
                <a:gd name="T55" fmla="*/ 177 h 328"/>
                <a:gd name="T56" fmla="*/ 185 w 253"/>
                <a:gd name="T57" fmla="*/ 175 h 328"/>
                <a:gd name="T58" fmla="*/ 163 w 253"/>
                <a:gd name="T59" fmla="*/ 182 h 328"/>
                <a:gd name="T60" fmla="*/ 148 w 253"/>
                <a:gd name="T61" fmla="*/ 194 h 328"/>
                <a:gd name="T62" fmla="*/ 138 w 253"/>
                <a:gd name="T63" fmla="*/ 211 h 328"/>
                <a:gd name="T64" fmla="*/ 130 w 253"/>
                <a:gd name="T65" fmla="*/ 233 h 328"/>
                <a:gd name="T66" fmla="*/ 121 w 253"/>
                <a:gd name="T67" fmla="*/ 265 h 328"/>
                <a:gd name="T68" fmla="*/ 104 w 253"/>
                <a:gd name="T69" fmla="*/ 293 h 328"/>
                <a:gd name="T70" fmla="*/ 87 w 253"/>
                <a:gd name="T71" fmla="*/ 303 h 328"/>
                <a:gd name="T72" fmla="*/ 74 w 253"/>
                <a:gd name="T73" fmla="*/ 304 h 328"/>
                <a:gd name="T74" fmla="*/ 64 w 253"/>
                <a:gd name="T75" fmla="*/ 303 h 328"/>
                <a:gd name="T76" fmla="*/ 56 w 253"/>
                <a:gd name="T77" fmla="*/ 301 h 328"/>
                <a:gd name="T78" fmla="*/ 46 w 253"/>
                <a:gd name="T79" fmla="*/ 295 h 328"/>
                <a:gd name="T80" fmla="*/ 34 w 253"/>
                <a:gd name="T81" fmla="*/ 280 h 328"/>
                <a:gd name="T82" fmla="*/ 24 w 253"/>
                <a:gd name="T83" fmla="*/ 240 h 328"/>
                <a:gd name="T84" fmla="*/ 33 w 253"/>
                <a:gd name="T85" fmla="*/ 167 h 328"/>
                <a:gd name="T86" fmla="*/ 59 w 253"/>
                <a:gd name="T87" fmla="*/ 105 h 328"/>
                <a:gd name="T88" fmla="*/ 72 w 253"/>
                <a:gd name="T89" fmla="*/ 66 h 328"/>
                <a:gd name="T90" fmla="*/ 74 w 253"/>
                <a:gd name="T91" fmla="*/ 36 h 328"/>
                <a:gd name="T92" fmla="*/ 73 w 253"/>
                <a:gd name="T93" fmla="*/ 14 h 328"/>
                <a:gd name="T94" fmla="*/ 70 w 253"/>
                <a:gd name="T95" fmla="*/ 0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53" h="328">
                  <a:moveTo>
                    <a:pt x="47" y="5"/>
                  </a:moveTo>
                  <a:lnTo>
                    <a:pt x="48" y="11"/>
                  </a:lnTo>
                  <a:lnTo>
                    <a:pt x="50" y="27"/>
                  </a:lnTo>
                  <a:lnTo>
                    <a:pt x="50" y="49"/>
                  </a:lnTo>
                  <a:lnTo>
                    <a:pt x="43" y="78"/>
                  </a:lnTo>
                  <a:lnTo>
                    <a:pt x="27" y="119"/>
                  </a:lnTo>
                  <a:lnTo>
                    <a:pt x="18" y="139"/>
                  </a:lnTo>
                  <a:lnTo>
                    <a:pt x="10" y="161"/>
                  </a:lnTo>
                  <a:lnTo>
                    <a:pt x="4" y="182"/>
                  </a:lnTo>
                  <a:lnTo>
                    <a:pt x="1" y="203"/>
                  </a:lnTo>
                  <a:lnTo>
                    <a:pt x="0" y="223"/>
                  </a:lnTo>
                  <a:lnTo>
                    <a:pt x="0" y="242"/>
                  </a:lnTo>
                  <a:lnTo>
                    <a:pt x="2" y="260"/>
                  </a:lnTo>
                  <a:lnTo>
                    <a:pt x="6" y="278"/>
                  </a:lnTo>
                  <a:lnTo>
                    <a:pt x="9" y="286"/>
                  </a:lnTo>
                  <a:lnTo>
                    <a:pt x="12" y="293"/>
                  </a:lnTo>
                  <a:lnTo>
                    <a:pt x="17" y="298"/>
                  </a:lnTo>
                  <a:lnTo>
                    <a:pt x="21" y="304"/>
                  </a:lnTo>
                  <a:lnTo>
                    <a:pt x="26" y="310"/>
                  </a:lnTo>
                  <a:lnTo>
                    <a:pt x="31" y="314"/>
                  </a:lnTo>
                  <a:lnTo>
                    <a:pt x="36" y="318"/>
                  </a:lnTo>
                  <a:lnTo>
                    <a:pt x="42" y="321"/>
                  </a:lnTo>
                  <a:lnTo>
                    <a:pt x="50" y="325"/>
                  </a:lnTo>
                  <a:lnTo>
                    <a:pt x="58" y="327"/>
                  </a:lnTo>
                  <a:lnTo>
                    <a:pt x="66" y="328"/>
                  </a:lnTo>
                  <a:lnTo>
                    <a:pt x="74" y="328"/>
                  </a:lnTo>
                  <a:lnTo>
                    <a:pt x="81" y="328"/>
                  </a:lnTo>
                  <a:lnTo>
                    <a:pt x="89" y="327"/>
                  </a:lnTo>
                  <a:lnTo>
                    <a:pt x="96" y="325"/>
                  </a:lnTo>
                  <a:lnTo>
                    <a:pt x="103" y="323"/>
                  </a:lnTo>
                  <a:lnTo>
                    <a:pt x="111" y="318"/>
                  </a:lnTo>
                  <a:lnTo>
                    <a:pt x="119" y="311"/>
                  </a:lnTo>
                  <a:lnTo>
                    <a:pt x="126" y="304"/>
                  </a:lnTo>
                  <a:lnTo>
                    <a:pt x="132" y="296"/>
                  </a:lnTo>
                  <a:lnTo>
                    <a:pt x="138" y="286"/>
                  </a:lnTo>
                  <a:lnTo>
                    <a:pt x="143" y="275"/>
                  </a:lnTo>
                  <a:lnTo>
                    <a:pt x="146" y="263"/>
                  </a:lnTo>
                  <a:lnTo>
                    <a:pt x="149" y="250"/>
                  </a:lnTo>
                  <a:lnTo>
                    <a:pt x="155" y="232"/>
                  </a:lnTo>
                  <a:lnTo>
                    <a:pt x="162" y="217"/>
                  </a:lnTo>
                  <a:lnTo>
                    <a:pt x="170" y="206"/>
                  </a:lnTo>
                  <a:lnTo>
                    <a:pt x="181" y="200"/>
                  </a:lnTo>
                  <a:lnTo>
                    <a:pt x="191" y="198"/>
                  </a:lnTo>
                  <a:lnTo>
                    <a:pt x="200" y="199"/>
                  </a:lnTo>
                  <a:lnTo>
                    <a:pt x="211" y="200"/>
                  </a:lnTo>
                  <a:lnTo>
                    <a:pt x="220" y="204"/>
                  </a:lnTo>
                  <a:lnTo>
                    <a:pt x="228" y="207"/>
                  </a:lnTo>
                  <a:lnTo>
                    <a:pt x="234" y="211"/>
                  </a:lnTo>
                  <a:lnTo>
                    <a:pt x="238" y="214"/>
                  </a:lnTo>
                  <a:lnTo>
                    <a:pt x="239" y="215"/>
                  </a:lnTo>
                  <a:lnTo>
                    <a:pt x="253" y="196"/>
                  </a:lnTo>
                  <a:lnTo>
                    <a:pt x="251" y="195"/>
                  </a:lnTo>
                  <a:lnTo>
                    <a:pt x="245" y="190"/>
                  </a:lnTo>
                  <a:lnTo>
                    <a:pt x="237" y="186"/>
                  </a:lnTo>
                  <a:lnTo>
                    <a:pt x="227" y="181"/>
                  </a:lnTo>
                  <a:lnTo>
                    <a:pt x="214" y="177"/>
                  </a:lnTo>
                  <a:lnTo>
                    <a:pt x="200" y="175"/>
                  </a:lnTo>
                  <a:lnTo>
                    <a:pt x="185" y="175"/>
                  </a:lnTo>
                  <a:lnTo>
                    <a:pt x="171" y="179"/>
                  </a:lnTo>
                  <a:lnTo>
                    <a:pt x="163" y="182"/>
                  </a:lnTo>
                  <a:lnTo>
                    <a:pt x="155" y="188"/>
                  </a:lnTo>
                  <a:lnTo>
                    <a:pt x="148" y="194"/>
                  </a:lnTo>
                  <a:lnTo>
                    <a:pt x="143" y="202"/>
                  </a:lnTo>
                  <a:lnTo>
                    <a:pt x="138" y="211"/>
                  </a:lnTo>
                  <a:lnTo>
                    <a:pt x="133" y="221"/>
                  </a:lnTo>
                  <a:lnTo>
                    <a:pt x="130" y="233"/>
                  </a:lnTo>
                  <a:lnTo>
                    <a:pt x="126" y="245"/>
                  </a:lnTo>
                  <a:lnTo>
                    <a:pt x="121" y="265"/>
                  </a:lnTo>
                  <a:lnTo>
                    <a:pt x="114" y="281"/>
                  </a:lnTo>
                  <a:lnTo>
                    <a:pt x="104" y="293"/>
                  </a:lnTo>
                  <a:lnTo>
                    <a:pt x="93" y="301"/>
                  </a:lnTo>
                  <a:lnTo>
                    <a:pt x="87" y="303"/>
                  </a:lnTo>
                  <a:lnTo>
                    <a:pt x="80" y="304"/>
                  </a:lnTo>
                  <a:lnTo>
                    <a:pt x="74" y="304"/>
                  </a:lnTo>
                  <a:lnTo>
                    <a:pt x="70" y="304"/>
                  </a:lnTo>
                  <a:lnTo>
                    <a:pt x="64" y="303"/>
                  </a:lnTo>
                  <a:lnTo>
                    <a:pt x="59" y="302"/>
                  </a:lnTo>
                  <a:lnTo>
                    <a:pt x="56" y="301"/>
                  </a:lnTo>
                  <a:lnTo>
                    <a:pt x="53" y="299"/>
                  </a:lnTo>
                  <a:lnTo>
                    <a:pt x="46" y="295"/>
                  </a:lnTo>
                  <a:lnTo>
                    <a:pt x="39" y="288"/>
                  </a:lnTo>
                  <a:lnTo>
                    <a:pt x="34" y="280"/>
                  </a:lnTo>
                  <a:lnTo>
                    <a:pt x="30" y="270"/>
                  </a:lnTo>
                  <a:lnTo>
                    <a:pt x="24" y="240"/>
                  </a:lnTo>
                  <a:lnTo>
                    <a:pt x="25" y="204"/>
                  </a:lnTo>
                  <a:lnTo>
                    <a:pt x="33" y="167"/>
                  </a:lnTo>
                  <a:lnTo>
                    <a:pt x="48" y="129"/>
                  </a:lnTo>
                  <a:lnTo>
                    <a:pt x="59" y="105"/>
                  </a:lnTo>
                  <a:lnTo>
                    <a:pt x="66" y="84"/>
                  </a:lnTo>
                  <a:lnTo>
                    <a:pt x="72" y="66"/>
                  </a:lnTo>
                  <a:lnTo>
                    <a:pt x="74" y="50"/>
                  </a:lnTo>
                  <a:lnTo>
                    <a:pt x="74" y="36"/>
                  </a:lnTo>
                  <a:lnTo>
                    <a:pt x="74" y="24"/>
                  </a:lnTo>
                  <a:lnTo>
                    <a:pt x="73" y="14"/>
                  </a:lnTo>
                  <a:lnTo>
                    <a:pt x="71" y="6"/>
                  </a:lnTo>
                  <a:lnTo>
                    <a:pt x="70" y="0"/>
                  </a:lnTo>
                  <a:lnTo>
                    <a:pt x="47"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8" name="Freeform 20"/>
            <p:cNvSpPr>
              <a:spLocks/>
            </p:cNvSpPr>
            <p:nvPr/>
          </p:nvSpPr>
          <p:spPr bwMode="auto">
            <a:xfrm>
              <a:off x="5887843" y="3780331"/>
              <a:ext cx="224472" cy="224955"/>
            </a:xfrm>
            <a:custGeom>
              <a:avLst/>
              <a:gdLst>
                <a:gd name="T0" fmla="*/ 96 w 112"/>
                <a:gd name="T1" fmla="*/ 0 h 142"/>
                <a:gd name="T2" fmla="*/ 0 w 112"/>
                <a:gd name="T3" fmla="*/ 0 h 142"/>
                <a:gd name="T4" fmla="*/ 0 w 112"/>
                <a:gd name="T5" fmla="*/ 142 h 142"/>
                <a:gd name="T6" fmla="*/ 112 w 112"/>
                <a:gd name="T7" fmla="*/ 142 h 142"/>
                <a:gd name="T8" fmla="*/ 112 w 112"/>
                <a:gd name="T9" fmla="*/ 0 h 142"/>
                <a:gd name="T10" fmla="*/ 96 w 112"/>
                <a:gd name="T11" fmla="*/ 0 h 142"/>
              </a:gdLst>
              <a:ahLst/>
              <a:cxnLst>
                <a:cxn ang="0">
                  <a:pos x="T0" y="T1"/>
                </a:cxn>
                <a:cxn ang="0">
                  <a:pos x="T2" y="T3"/>
                </a:cxn>
                <a:cxn ang="0">
                  <a:pos x="T4" y="T5"/>
                </a:cxn>
                <a:cxn ang="0">
                  <a:pos x="T6" y="T7"/>
                </a:cxn>
                <a:cxn ang="0">
                  <a:pos x="T8" y="T9"/>
                </a:cxn>
                <a:cxn ang="0">
                  <a:pos x="T10" y="T11"/>
                </a:cxn>
              </a:cxnLst>
              <a:rect l="0" t="0" r="r" b="b"/>
              <a:pathLst>
                <a:path w="112" h="142">
                  <a:moveTo>
                    <a:pt x="96" y="0"/>
                  </a:moveTo>
                  <a:lnTo>
                    <a:pt x="0" y="0"/>
                  </a:lnTo>
                  <a:lnTo>
                    <a:pt x="0" y="142"/>
                  </a:lnTo>
                  <a:lnTo>
                    <a:pt x="112" y="142"/>
                  </a:lnTo>
                  <a:lnTo>
                    <a:pt x="112" y="0"/>
                  </a:lnTo>
                  <a:lnTo>
                    <a:pt x="9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9" name="Freeform 21"/>
            <p:cNvSpPr>
              <a:spLocks/>
            </p:cNvSpPr>
            <p:nvPr/>
          </p:nvSpPr>
          <p:spPr bwMode="auto">
            <a:xfrm>
              <a:off x="5955987" y="3831024"/>
              <a:ext cx="92195" cy="123567"/>
            </a:xfrm>
            <a:custGeom>
              <a:avLst/>
              <a:gdLst>
                <a:gd name="T0" fmla="*/ 47 w 47"/>
                <a:gd name="T1" fmla="*/ 0 h 77"/>
                <a:gd name="T2" fmla="*/ 47 w 47"/>
                <a:gd name="T3" fmla="*/ 17 h 77"/>
                <a:gd name="T4" fmla="*/ 47 w 47"/>
                <a:gd name="T5" fmla="*/ 38 h 77"/>
                <a:gd name="T6" fmla="*/ 47 w 47"/>
                <a:gd name="T7" fmla="*/ 59 h 77"/>
                <a:gd name="T8" fmla="*/ 47 w 47"/>
                <a:gd name="T9" fmla="*/ 77 h 77"/>
                <a:gd name="T10" fmla="*/ 42 w 47"/>
                <a:gd name="T11" fmla="*/ 77 h 77"/>
                <a:gd name="T12" fmla="*/ 36 w 47"/>
                <a:gd name="T13" fmla="*/ 77 h 77"/>
                <a:gd name="T14" fmla="*/ 30 w 47"/>
                <a:gd name="T15" fmla="*/ 77 h 77"/>
                <a:gd name="T16" fmla="*/ 24 w 47"/>
                <a:gd name="T17" fmla="*/ 77 h 77"/>
                <a:gd name="T18" fmla="*/ 17 w 47"/>
                <a:gd name="T19" fmla="*/ 77 h 77"/>
                <a:gd name="T20" fmla="*/ 12 w 47"/>
                <a:gd name="T21" fmla="*/ 77 h 77"/>
                <a:gd name="T22" fmla="*/ 6 w 47"/>
                <a:gd name="T23" fmla="*/ 77 h 77"/>
                <a:gd name="T24" fmla="*/ 0 w 47"/>
                <a:gd name="T25" fmla="*/ 77 h 77"/>
                <a:gd name="T26" fmla="*/ 0 w 47"/>
                <a:gd name="T27" fmla="*/ 59 h 77"/>
                <a:gd name="T28" fmla="*/ 0 w 47"/>
                <a:gd name="T29" fmla="*/ 38 h 77"/>
                <a:gd name="T30" fmla="*/ 0 w 47"/>
                <a:gd name="T31" fmla="*/ 17 h 77"/>
                <a:gd name="T32" fmla="*/ 0 w 47"/>
                <a:gd name="T33" fmla="*/ 0 h 77"/>
                <a:gd name="T34" fmla="*/ 6 w 47"/>
                <a:gd name="T35" fmla="*/ 0 h 77"/>
                <a:gd name="T36" fmla="*/ 12 w 47"/>
                <a:gd name="T37" fmla="*/ 0 h 77"/>
                <a:gd name="T38" fmla="*/ 17 w 47"/>
                <a:gd name="T39" fmla="*/ 0 h 77"/>
                <a:gd name="T40" fmla="*/ 24 w 47"/>
                <a:gd name="T41" fmla="*/ 0 h 77"/>
                <a:gd name="T42" fmla="*/ 30 w 47"/>
                <a:gd name="T43" fmla="*/ 0 h 77"/>
                <a:gd name="T44" fmla="*/ 36 w 47"/>
                <a:gd name="T45" fmla="*/ 0 h 77"/>
                <a:gd name="T46" fmla="*/ 42 w 47"/>
                <a:gd name="T47" fmla="*/ 0 h 77"/>
                <a:gd name="T48" fmla="*/ 47 w 47"/>
                <a:gd name="T49"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7" h="77">
                  <a:moveTo>
                    <a:pt x="47" y="0"/>
                  </a:moveTo>
                  <a:lnTo>
                    <a:pt x="47" y="17"/>
                  </a:lnTo>
                  <a:lnTo>
                    <a:pt x="47" y="38"/>
                  </a:lnTo>
                  <a:lnTo>
                    <a:pt x="47" y="59"/>
                  </a:lnTo>
                  <a:lnTo>
                    <a:pt x="47" y="77"/>
                  </a:lnTo>
                  <a:lnTo>
                    <a:pt x="42" y="77"/>
                  </a:lnTo>
                  <a:lnTo>
                    <a:pt x="36" y="77"/>
                  </a:lnTo>
                  <a:lnTo>
                    <a:pt x="30" y="77"/>
                  </a:lnTo>
                  <a:lnTo>
                    <a:pt x="24" y="77"/>
                  </a:lnTo>
                  <a:lnTo>
                    <a:pt x="17" y="77"/>
                  </a:lnTo>
                  <a:lnTo>
                    <a:pt x="12" y="77"/>
                  </a:lnTo>
                  <a:lnTo>
                    <a:pt x="6" y="77"/>
                  </a:lnTo>
                  <a:lnTo>
                    <a:pt x="0" y="77"/>
                  </a:lnTo>
                  <a:lnTo>
                    <a:pt x="0" y="59"/>
                  </a:lnTo>
                  <a:lnTo>
                    <a:pt x="0" y="38"/>
                  </a:lnTo>
                  <a:lnTo>
                    <a:pt x="0" y="17"/>
                  </a:lnTo>
                  <a:lnTo>
                    <a:pt x="0" y="0"/>
                  </a:lnTo>
                  <a:lnTo>
                    <a:pt x="6" y="0"/>
                  </a:lnTo>
                  <a:lnTo>
                    <a:pt x="12" y="0"/>
                  </a:lnTo>
                  <a:lnTo>
                    <a:pt x="17" y="0"/>
                  </a:lnTo>
                  <a:lnTo>
                    <a:pt x="24" y="0"/>
                  </a:lnTo>
                  <a:lnTo>
                    <a:pt x="30" y="0"/>
                  </a:lnTo>
                  <a:lnTo>
                    <a:pt x="36" y="0"/>
                  </a:lnTo>
                  <a:lnTo>
                    <a:pt x="42" y="0"/>
                  </a:lnTo>
                  <a:lnTo>
                    <a:pt x="47" y="0"/>
                  </a:lnTo>
                  <a:close/>
                </a:path>
              </a:pathLst>
            </a:custGeom>
            <a:solidFill>
              <a:srgbClr val="FF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90" name="Freeform 22"/>
            <p:cNvSpPr>
              <a:spLocks/>
            </p:cNvSpPr>
            <p:nvPr/>
          </p:nvSpPr>
          <p:spPr bwMode="auto">
            <a:xfrm>
              <a:off x="5879826" y="3590229"/>
              <a:ext cx="204431" cy="215449"/>
            </a:xfrm>
            <a:custGeom>
              <a:avLst/>
              <a:gdLst>
                <a:gd name="T0" fmla="*/ 0 w 103"/>
                <a:gd name="T1" fmla="*/ 2 h 136"/>
                <a:gd name="T2" fmla="*/ 8 w 103"/>
                <a:gd name="T3" fmla="*/ 34 h 136"/>
                <a:gd name="T4" fmla="*/ 9 w 103"/>
                <a:gd name="T5" fmla="*/ 34 h 136"/>
                <a:gd name="T6" fmla="*/ 13 w 103"/>
                <a:gd name="T7" fmla="*/ 33 h 136"/>
                <a:gd name="T8" fmla="*/ 16 w 103"/>
                <a:gd name="T9" fmla="*/ 33 h 136"/>
                <a:gd name="T10" fmla="*/ 22 w 103"/>
                <a:gd name="T11" fmla="*/ 33 h 136"/>
                <a:gd name="T12" fmla="*/ 28 w 103"/>
                <a:gd name="T13" fmla="*/ 33 h 136"/>
                <a:gd name="T14" fmla="*/ 34 w 103"/>
                <a:gd name="T15" fmla="*/ 35 h 136"/>
                <a:gd name="T16" fmla="*/ 40 w 103"/>
                <a:gd name="T17" fmla="*/ 38 h 136"/>
                <a:gd name="T18" fmla="*/ 46 w 103"/>
                <a:gd name="T19" fmla="*/ 43 h 136"/>
                <a:gd name="T20" fmla="*/ 58 w 103"/>
                <a:gd name="T21" fmla="*/ 57 h 136"/>
                <a:gd name="T22" fmla="*/ 66 w 103"/>
                <a:gd name="T23" fmla="*/ 78 h 136"/>
                <a:gd name="T24" fmla="*/ 69 w 103"/>
                <a:gd name="T25" fmla="*/ 103 h 136"/>
                <a:gd name="T26" fmla="*/ 69 w 103"/>
                <a:gd name="T27" fmla="*/ 134 h 136"/>
                <a:gd name="T28" fmla="*/ 102 w 103"/>
                <a:gd name="T29" fmla="*/ 136 h 136"/>
                <a:gd name="T30" fmla="*/ 103 w 103"/>
                <a:gd name="T31" fmla="*/ 116 h 136"/>
                <a:gd name="T32" fmla="*/ 102 w 103"/>
                <a:gd name="T33" fmla="*/ 97 h 136"/>
                <a:gd name="T34" fmla="*/ 99 w 103"/>
                <a:gd name="T35" fmla="*/ 80 h 136"/>
                <a:gd name="T36" fmla="*/ 96 w 103"/>
                <a:gd name="T37" fmla="*/ 65 h 136"/>
                <a:gd name="T38" fmla="*/ 90 w 103"/>
                <a:gd name="T39" fmla="*/ 50 h 136"/>
                <a:gd name="T40" fmla="*/ 84 w 103"/>
                <a:gd name="T41" fmla="*/ 38 h 136"/>
                <a:gd name="T42" fmla="*/ 76 w 103"/>
                <a:gd name="T43" fmla="*/ 27 h 136"/>
                <a:gd name="T44" fmla="*/ 67 w 103"/>
                <a:gd name="T45" fmla="*/ 18 h 136"/>
                <a:gd name="T46" fmla="*/ 55 w 103"/>
                <a:gd name="T47" fmla="*/ 10 h 136"/>
                <a:gd name="T48" fmla="*/ 45 w 103"/>
                <a:gd name="T49" fmla="*/ 5 h 136"/>
                <a:gd name="T50" fmla="*/ 34 w 103"/>
                <a:gd name="T51" fmla="*/ 2 h 136"/>
                <a:gd name="T52" fmla="*/ 23 w 103"/>
                <a:gd name="T53" fmla="*/ 0 h 136"/>
                <a:gd name="T54" fmla="*/ 15 w 103"/>
                <a:gd name="T55" fmla="*/ 0 h 136"/>
                <a:gd name="T56" fmla="*/ 7 w 103"/>
                <a:gd name="T57" fmla="*/ 0 h 136"/>
                <a:gd name="T58" fmla="*/ 2 w 103"/>
                <a:gd name="T59" fmla="*/ 2 h 136"/>
                <a:gd name="T60" fmla="*/ 0 w 103"/>
                <a:gd name="T61" fmla="*/ 2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3" h="136">
                  <a:moveTo>
                    <a:pt x="0" y="2"/>
                  </a:moveTo>
                  <a:lnTo>
                    <a:pt x="8" y="34"/>
                  </a:lnTo>
                  <a:lnTo>
                    <a:pt x="9" y="34"/>
                  </a:lnTo>
                  <a:lnTo>
                    <a:pt x="13" y="33"/>
                  </a:lnTo>
                  <a:lnTo>
                    <a:pt x="16" y="33"/>
                  </a:lnTo>
                  <a:lnTo>
                    <a:pt x="22" y="33"/>
                  </a:lnTo>
                  <a:lnTo>
                    <a:pt x="28" y="33"/>
                  </a:lnTo>
                  <a:lnTo>
                    <a:pt x="34" y="35"/>
                  </a:lnTo>
                  <a:lnTo>
                    <a:pt x="40" y="38"/>
                  </a:lnTo>
                  <a:lnTo>
                    <a:pt x="46" y="43"/>
                  </a:lnTo>
                  <a:lnTo>
                    <a:pt x="58" y="57"/>
                  </a:lnTo>
                  <a:lnTo>
                    <a:pt x="66" y="78"/>
                  </a:lnTo>
                  <a:lnTo>
                    <a:pt x="69" y="103"/>
                  </a:lnTo>
                  <a:lnTo>
                    <a:pt x="69" y="134"/>
                  </a:lnTo>
                  <a:lnTo>
                    <a:pt x="102" y="136"/>
                  </a:lnTo>
                  <a:lnTo>
                    <a:pt x="103" y="116"/>
                  </a:lnTo>
                  <a:lnTo>
                    <a:pt x="102" y="97"/>
                  </a:lnTo>
                  <a:lnTo>
                    <a:pt x="99" y="80"/>
                  </a:lnTo>
                  <a:lnTo>
                    <a:pt x="96" y="65"/>
                  </a:lnTo>
                  <a:lnTo>
                    <a:pt x="90" y="50"/>
                  </a:lnTo>
                  <a:lnTo>
                    <a:pt x="84" y="38"/>
                  </a:lnTo>
                  <a:lnTo>
                    <a:pt x="76" y="27"/>
                  </a:lnTo>
                  <a:lnTo>
                    <a:pt x="67" y="18"/>
                  </a:lnTo>
                  <a:lnTo>
                    <a:pt x="55" y="10"/>
                  </a:lnTo>
                  <a:lnTo>
                    <a:pt x="45" y="5"/>
                  </a:lnTo>
                  <a:lnTo>
                    <a:pt x="34" y="2"/>
                  </a:lnTo>
                  <a:lnTo>
                    <a:pt x="23" y="0"/>
                  </a:lnTo>
                  <a:lnTo>
                    <a:pt x="15" y="0"/>
                  </a:lnTo>
                  <a:lnTo>
                    <a:pt x="7" y="0"/>
                  </a:lnTo>
                  <a:lnTo>
                    <a:pt x="2" y="2"/>
                  </a:lnTo>
                  <a:lnTo>
                    <a:pt x="0"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1" name="Freeform 19"/>
            <p:cNvSpPr>
              <a:spLocks/>
            </p:cNvSpPr>
            <p:nvPr/>
          </p:nvSpPr>
          <p:spPr bwMode="auto">
            <a:xfrm>
              <a:off x="5875939" y="4979200"/>
              <a:ext cx="509071" cy="519611"/>
            </a:xfrm>
            <a:custGeom>
              <a:avLst/>
              <a:gdLst>
                <a:gd name="T0" fmla="*/ 48 w 253"/>
                <a:gd name="T1" fmla="*/ 11 h 328"/>
                <a:gd name="T2" fmla="*/ 50 w 253"/>
                <a:gd name="T3" fmla="*/ 49 h 328"/>
                <a:gd name="T4" fmla="*/ 27 w 253"/>
                <a:gd name="T5" fmla="*/ 119 h 328"/>
                <a:gd name="T6" fmla="*/ 10 w 253"/>
                <a:gd name="T7" fmla="*/ 161 h 328"/>
                <a:gd name="T8" fmla="*/ 1 w 253"/>
                <a:gd name="T9" fmla="*/ 203 h 328"/>
                <a:gd name="T10" fmla="*/ 0 w 253"/>
                <a:gd name="T11" fmla="*/ 242 h 328"/>
                <a:gd name="T12" fmla="*/ 6 w 253"/>
                <a:gd name="T13" fmla="*/ 278 h 328"/>
                <a:gd name="T14" fmla="*/ 12 w 253"/>
                <a:gd name="T15" fmla="*/ 293 h 328"/>
                <a:gd name="T16" fmla="*/ 21 w 253"/>
                <a:gd name="T17" fmla="*/ 304 h 328"/>
                <a:gd name="T18" fmla="*/ 31 w 253"/>
                <a:gd name="T19" fmla="*/ 314 h 328"/>
                <a:gd name="T20" fmla="*/ 42 w 253"/>
                <a:gd name="T21" fmla="*/ 321 h 328"/>
                <a:gd name="T22" fmla="*/ 58 w 253"/>
                <a:gd name="T23" fmla="*/ 327 h 328"/>
                <a:gd name="T24" fmla="*/ 74 w 253"/>
                <a:gd name="T25" fmla="*/ 328 h 328"/>
                <a:gd name="T26" fmla="*/ 89 w 253"/>
                <a:gd name="T27" fmla="*/ 327 h 328"/>
                <a:gd name="T28" fmla="*/ 103 w 253"/>
                <a:gd name="T29" fmla="*/ 323 h 328"/>
                <a:gd name="T30" fmla="*/ 119 w 253"/>
                <a:gd name="T31" fmla="*/ 311 h 328"/>
                <a:gd name="T32" fmla="*/ 132 w 253"/>
                <a:gd name="T33" fmla="*/ 296 h 328"/>
                <a:gd name="T34" fmla="*/ 143 w 253"/>
                <a:gd name="T35" fmla="*/ 275 h 328"/>
                <a:gd name="T36" fmla="*/ 149 w 253"/>
                <a:gd name="T37" fmla="*/ 250 h 328"/>
                <a:gd name="T38" fmla="*/ 162 w 253"/>
                <a:gd name="T39" fmla="*/ 217 h 328"/>
                <a:gd name="T40" fmla="*/ 181 w 253"/>
                <a:gd name="T41" fmla="*/ 200 h 328"/>
                <a:gd name="T42" fmla="*/ 200 w 253"/>
                <a:gd name="T43" fmla="*/ 199 h 328"/>
                <a:gd name="T44" fmla="*/ 220 w 253"/>
                <a:gd name="T45" fmla="*/ 204 h 328"/>
                <a:gd name="T46" fmla="*/ 234 w 253"/>
                <a:gd name="T47" fmla="*/ 211 h 328"/>
                <a:gd name="T48" fmla="*/ 239 w 253"/>
                <a:gd name="T49" fmla="*/ 215 h 328"/>
                <a:gd name="T50" fmla="*/ 251 w 253"/>
                <a:gd name="T51" fmla="*/ 195 h 328"/>
                <a:gd name="T52" fmla="*/ 237 w 253"/>
                <a:gd name="T53" fmla="*/ 186 h 328"/>
                <a:gd name="T54" fmla="*/ 214 w 253"/>
                <a:gd name="T55" fmla="*/ 177 h 328"/>
                <a:gd name="T56" fmla="*/ 185 w 253"/>
                <a:gd name="T57" fmla="*/ 175 h 328"/>
                <a:gd name="T58" fmla="*/ 163 w 253"/>
                <a:gd name="T59" fmla="*/ 182 h 328"/>
                <a:gd name="T60" fmla="*/ 148 w 253"/>
                <a:gd name="T61" fmla="*/ 194 h 328"/>
                <a:gd name="T62" fmla="*/ 138 w 253"/>
                <a:gd name="T63" fmla="*/ 211 h 328"/>
                <a:gd name="T64" fmla="*/ 130 w 253"/>
                <a:gd name="T65" fmla="*/ 233 h 328"/>
                <a:gd name="T66" fmla="*/ 121 w 253"/>
                <a:gd name="T67" fmla="*/ 265 h 328"/>
                <a:gd name="T68" fmla="*/ 104 w 253"/>
                <a:gd name="T69" fmla="*/ 293 h 328"/>
                <a:gd name="T70" fmla="*/ 87 w 253"/>
                <a:gd name="T71" fmla="*/ 303 h 328"/>
                <a:gd name="T72" fmla="*/ 74 w 253"/>
                <a:gd name="T73" fmla="*/ 304 h 328"/>
                <a:gd name="T74" fmla="*/ 64 w 253"/>
                <a:gd name="T75" fmla="*/ 303 h 328"/>
                <a:gd name="T76" fmla="*/ 56 w 253"/>
                <a:gd name="T77" fmla="*/ 301 h 328"/>
                <a:gd name="T78" fmla="*/ 46 w 253"/>
                <a:gd name="T79" fmla="*/ 295 h 328"/>
                <a:gd name="T80" fmla="*/ 34 w 253"/>
                <a:gd name="T81" fmla="*/ 280 h 328"/>
                <a:gd name="T82" fmla="*/ 24 w 253"/>
                <a:gd name="T83" fmla="*/ 240 h 328"/>
                <a:gd name="T84" fmla="*/ 33 w 253"/>
                <a:gd name="T85" fmla="*/ 167 h 328"/>
                <a:gd name="T86" fmla="*/ 59 w 253"/>
                <a:gd name="T87" fmla="*/ 105 h 328"/>
                <a:gd name="T88" fmla="*/ 72 w 253"/>
                <a:gd name="T89" fmla="*/ 66 h 328"/>
                <a:gd name="T90" fmla="*/ 74 w 253"/>
                <a:gd name="T91" fmla="*/ 36 h 328"/>
                <a:gd name="T92" fmla="*/ 73 w 253"/>
                <a:gd name="T93" fmla="*/ 14 h 328"/>
                <a:gd name="T94" fmla="*/ 70 w 253"/>
                <a:gd name="T95" fmla="*/ 0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53" h="328">
                  <a:moveTo>
                    <a:pt x="47" y="5"/>
                  </a:moveTo>
                  <a:lnTo>
                    <a:pt x="48" y="11"/>
                  </a:lnTo>
                  <a:lnTo>
                    <a:pt x="50" y="27"/>
                  </a:lnTo>
                  <a:lnTo>
                    <a:pt x="50" y="49"/>
                  </a:lnTo>
                  <a:lnTo>
                    <a:pt x="43" y="78"/>
                  </a:lnTo>
                  <a:lnTo>
                    <a:pt x="27" y="119"/>
                  </a:lnTo>
                  <a:lnTo>
                    <a:pt x="18" y="139"/>
                  </a:lnTo>
                  <a:lnTo>
                    <a:pt x="10" y="161"/>
                  </a:lnTo>
                  <a:lnTo>
                    <a:pt x="4" y="182"/>
                  </a:lnTo>
                  <a:lnTo>
                    <a:pt x="1" y="203"/>
                  </a:lnTo>
                  <a:lnTo>
                    <a:pt x="0" y="223"/>
                  </a:lnTo>
                  <a:lnTo>
                    <a:pt x="0" y="242"/>
                  </a:lnTo>
                  <a:lnTo>
                    <a:pt x="2" y="260"/>
                  </a:lnTo>
                  <a:lnTo>
                    <a:pt x="6" y="278"/>
                  </a:lnTo>
                  <a:lnTo>
                    <a:pt x="9" y="286"/>
                  </a:lnTo>
                  <a:lnTo>
                    <a:pt x="12" y="293"/>
                  </a:lnTo>
                  <a:lnTo>
                    <a:pt x="17" y="298"/>
                  </a:lnTo>
                  <a:lnTo>
                    <a:pt x="21" y="304"/>
                  </a:lnTo>
                  <a:lnTo>
                    <a:pt x="26" y="310"/>
                  </a:lnTo>
                  <a:lnTo>
                    <a:pt x="31" y="314"/>
                  </a:lnTo>
                  <a:lnTo>
                    <a:pt x="36" y="318"/>
                  </a:lnTo>
                  <a:lnTo>
                    <a:pt x="42" y="321"/>
                  </a:lnTo>
                  <a:lnTo>
                    <a:pt x="50" y="325"/>
                  </a:lnTo>
                  <a:lnTo>
                    <a:pt x="58" y="327"/>
                  </a:lnTo>
                  <a:lnTo>
                    <a:pt x="66" y="328"/>
                  </a:lnTo>
                  <a:lnTo>
                    <a:pt x="74" y="328"/>
                  </a:lnTo>
                  <a:lnTo>
                    <a:pt x="81" y="328"/>
                  </a:lnTo>
                  <a:lnTo>
                    <a:pt x="89" y="327"/>
                  </a:lnTo>
                  <a:lnTo>
                    <a:pt x="96" y="325"/>
                  </a:lnTo>
                  <a:lnTo>
                    <a:pt x="103" y="323"/>
                  </a:lnTo>
                  <a:lnTo>
                    <a:pt x="111" y="318"/>
                  </a:lnTo>
                  <a:lnTo>
                    <a:pt x="119" y="311"/>
                  </a:lnTo>
                  <a:lnTo>
                    <a:pt x="126" y="304"/>
                  </a:lnTo>
                  <a:lnTo>
                    <a:pt x="132" y="296"/>
                  </a:lnTo>
                  <a:lnTo>
                    <a:pt x="138" y="286"/>
                  </a:lnTo>
                  <a:lnTo>
                    <a:pt x="143" y="275"/>
                  </a:lnTo>
                  <a:lnTo>
                    <a:pt x="146" y="263"/>
                  </a:lnTo>
                  <a:lnTo>
                    <a:pt x="149" y="250"/>
                  </a:lnTo>
                  <a:lnTo>
                    <a:pt x="155" y="232"/>
                  </a:lnTo>
                  <a:lnTo>
                    <a:pt x="162" y="217"/>
                  </a:lnTo>
                  <a:lnTo>
                    <a:pt x="170" y="206"/>
                  </a:lnTo>
                  <a:lnTo>
                    <a:pt x="181" y="200"/>
                  </a:lnTo>
                  <a:lnTo>
                    <a:pt x="191" y="198"/>
                  </a:lnTo>
                  <a:lnTo>
                    <a:pt x="200" y="199"/>
                  </a:lnTo>
                  <a:lnTo>
                    <a:pt x="211" y="200"/>
                  </a:lnTo>
                  <a:lnTo>
                    <a:pt x="220" y="204"/>
                  </a:lnTo>
                  <a:lnTo>
                    <a:pt x="228" y="207"/>
                  </a:lnTo>
                  <a:lnTo>
                    <a:pt x="234" y="211"/>
                  </a:lnTo>
                  <a:lnTo>
                    <a:pt x="238" y="214"/>
                  </a:lnTo>
                  <a:lnTo>
                    <a:pt x="239" y="215"/>
                  </a:lnTo>
                  <a:lnTo>
                    <a:pt x="253" y="196"/>
                  </a:lnTo>
                  <a:lnTo>
                    <a:pt x="251" y="195"/>
                  </a:lnTo>
                  <a:lnTo>
                    <a:pt x="245" y="190"/>
                  </a:lnTo>
                  <a:lnTo>
                    <a:pt x="237" y="186"/>
                  </a:lnTo>
                  <a:lnTo>
                    <a:pt x="227" y="181"/>
                  </a:lnTo>
                  <a:lnTo>
                    <a:pt x="214" y="177"/>
                  </a:lnTo>
                  <a:lnTo>
                    <a:pt x="200" y="175"/>
                  </a:lnTo>
                  <a:lnTo>
                    <a:pt x="185" y="175"/>
                  </a:lnTo>
                  <a:lnTo>
                    <a:pt x="171" y="179"/>
                  </a:lnTo>
                  <a:lnTo>
                    <a:pt x="163" y="182"/>
                  </a:lnTo>
                  <a:lnTo>
                    <a:pt x="155" y="188"/>
                  </a:lnTo>
                  <a:lnTo>
                    <a:pt x="148" y="194"/>
                  </a:lnTo>
                  <a:lnTo>
                    <a:pt x="143" y="202"/>
                  </a:lnTo>
                  <a:lnTo>
                    <a:pt x="138" y="211"/>
                  </a:lnTo>
                  <a:lnTo>
                    <a:pt x="133" y="221"/>
                  </a:lnTo>
                  <a:lnTo>
                    <a:pt x="130" y="233"/>
                  </a:lnTo>
                  <a:lnTo>
                    <a:pt x="126" y="245"/>
                  </a:lnTo>
                  <a:lnTo>
                    <a:pt x="121" y="265"/>
                  </a:lnTo>
                  <a:lnTo>
                    <a:pt x="114" y="281"/>
                  </a:lnTo>
                  <a:lnTo>
                    <a:pt x="104" y="293"/>
                  </a:lnTo>
                  <a:lnTo>
                    <a:pt x="93" y="301"/>
                  </a:lnTo>
                  <a:lnTo>
                    <a:pt x="87" y="303"/>
                  </a:lnTo>
                  <a:lnTo>
                    <a:pt x="80" y="304"/>
                  </a:lnTo>
                  <a:lnTo>
                    <a:pt x="74" y="304"/>
                  </a:lnTo>
                  <a:lnTo>
                    <a:pt x="70" y="304"/>
                  </a:lnTo>
                  <a:lnTo>
                    <a:pt x="64" y="303"/>
                  </a:lnTo>
                  <a:lnTo>
                    <a:pt x="59" y="302"/>
                  </a:lnTo>
                  <a:lnTo>
                    <a:pt x="56" y="301"/>
                  </a:lnTo>
                  <a:lnTo>
                    <a:pt x="53" y="299"/>
                  </a:lnTo>
                  <a:lnTo>
                    <a:pt x="46" y="295"/>
                  </a:lnTo>
                  <a:lnTo>
                    <a:pt x="39" y="288"/>
                  </a:lnTo>
                  <a:lnTo>
                    <a:pt x="34" y="280"/>
                  </a:lnTo>
                  <a:lnTo>
                    <a:pt x="30" y="270"/>
                  </a:lnTo>
                  <a:lnTo>
                    <a:pt x="24" y="240"/>
                  </a:lnTo>
                  <a:lnTo>
                    <a:pt x="25" y="204"/>
                  </a:lnTo>
                  <a:lnTo>
                    <a:pt x="33" y="167"/>
                  </a:lnTo>
                  <a:lnTo>
                    <a:pt x="48" y="129"/>
                  </a:lnTo>
                  <a:lnTo>
                    <a:pt x="59" y="105"/>
                  </a:lnTo>
                  <a:lnTo>
                    <a:pt x="66" y="84"/>
                  </a:lnTo>
                  <a:lnTo>
                    <a:pt x="72" y="66"/>
                  </a:lnTo>
                  <a:lnTo>
                    <a:pt x="74" y="50"/>
                  </a:lnTo>
                  <a:lnTo>
                    <a:pt x="74" y="36"/>
                  </a:lnTo>
                  <a:lnTo>
                    <a:pt x="74" y="24"/>
                  </a:lnTo>
                  <a:lnTo>
                    <a:pt x="73" y="14"/>
                  </a:lnTo>
                  <a:lnTo>
                    <a:pt x="71" y="6"/>
                  </a:lnTo>
                  <a:lnTo>
                    <a:pt x="70" y="0"/>
                  </a:lnTo>
                  <a:lnTo>
                    <a:pt x="47"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2" name="Freeform 20"/>
            <p:cNvSpPr>
              <a:spLocks/>
            </p:cNvSpPr>
            <p:nvPr/>
          </p:nvSpPr>
          <p:spPr bwMode="auto">
            <a:xfrm>
              <a:off x="5895980" y="4776425"/>
              <a:ext cx="224472" cy="224955"/>
            </a:xfrm>
            <a:custGeom>
              <a:avLst/>
              <a:gdLst>
                <a:gd name="T0" fmla="*/ 96 w 112"/>
                <a:gd name="T1" fmla="*/ 0 h 142"/>
                <a:gd name="T2" fmla="*/ 0 w 112"/>
                <a:gd name="T3" fmla="*/ 0 h 142"/>
                <a:gd name="T4" fmla="*/ 0 w 112"/>
                <a:gd name="T5" fmla="*/ 142 h 142"/>
                <a:gd name="T6" fmla="*/ 112 w 112"/>
                <a:gd name="T7" fmla="*/ 142 h 142"/>
                <a:gd name="T8" fmla="*/ 112 w 112"/>
                <a:gd name="T9" fmla="*/ 0 h 142"/>
                <a:gd name="T10" fmla="*/ 96 w 112"/>
                <a:gd name="T11" fmla="*/ 0 h 142"/>
              </a:gdLst>
              <a:ahLst/>
              <a:cxnLst>
                <a:cxn ang="0">
                  <a:pos x="T0" y="T1"/>
                </a:cxn>
                <a:cxn ang="0">
                  <a:pos x="T2" y="T3"/>
                </a:cxn>
                <a:cxn ang="0">
                  <a:pos x="T4" y="T5"/>
                </a:cxn>
                <a:cxn ang="0">
                  <a:pos x="T6" y="T7"/>
                </a:cxn>
                <a:cxn ang="0">
                  <a:pos x="T8" y="T9"/>
                </a:cxn>
                <a:cxn ang="0">
                  <a:pos x="T10" y="T11"/>
                </a:cxn>
              </a:cxnLst>
              <a:rect l="0" t="0" r="r" b="b"/>
              <a:pathLst>
                <a:path w="112" h="142">
                  <a:moveTo>
                    <a:pt x="96" y="0"/>
                  </a:moveTo>
                  <a:lnTo>
                    <a:pt x="0" y="0"/>
                  </a:lnTo>
                  <a:lnTo>
                    <a:pt x="0" y="142"/>
                  </a:lnTo>
                  <a:lnTo>
                    <a:pt x="112" y="142"/>
                  </a:lnTo>
                  <a:lnTo>
                    <a:pt x="112" y="0"/>
                  </a:lnTo>
                  <a:lnTo>
                    <a:pt x="9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3" name="Freeform 21"/>
            <p:cNvSpPr>
              <a:spLocks/>
            </p:cNvSpPr>
            <p:nvPr/>
          </p:nvSpPr>
          <p:spPr bwMode="auto">
            <a:xfrm>
              <a:off x="5964124" y="4827118"/>
              <a:ext cx="92195" cy="123567"/>
            </a:xfrm>
            <a:custGeom>
              <a:avLst/>
              <a:gdLst>
                <a:gd name="T0" fmla="*/ 47 w 47"/>
                <a:gd name="T1" fmla="*/ 0 h 77"/>
                <a:gd name="T2" fmla="*/ 47 w 47"/>
                <a:gd name="T3" fmla="*/ 17 h 77"/>
                <a:gd name="T4" fmla="*/ 47 w 47"/>
                <a:gd name="T5" fmla="*/ 38 h 77"/>
                <a:gd name="T6" fmla="*/ 47 w 47"/>
                <a:gd name="T7" fmla="*/ 59 h 77"/>
                <a:gd name="T8" fmla="*/ 47 w 47"/>
                <a:gd name="T9" fmla="*/ 77 h 77"/>
                <a:gd name="T10" fmla="*/ 42 w 47"/>
                <a:gd name="T11" fmla="*/ 77 h 77"/>
                <a:gd name="T12" fmla="*/ 36 w 47"/>
                <a:gd name="T13" fmla="*/ 77 h 77"/>
                <a:gd name="T14" fmla="*/ 30 w 47"/>
                <a:gd name="T15" fmla="*/ 77 h 77"/>
                <a:gd name="T16" fmla="*/ 24 w 47"/>
                <a:gd name="T17" fmla="*/ 77 h 77"/>
                <a:gd name="T18" fmla="*/ 17 w 47"/>
                <a:gd name="T19" fmla="*/ 77 h 77"/>
                <a:gd name="T20" fmla="*/ 12 w 47"/>
                <a:gd name="T21" fmla="*/ 77 h 77"/>
                <a:gd name="T22" fmla="*/ 6 w 47"/>
                <a:gd name="T23" fmla="*/ 77 h 77"/>
                <a:gd name="T24" fmla="*/ 0 w 47"/>
                <a:gd name="T25" fmla="*/ 77 h 77"/>
                <a:gd name="T26" fmla="*/ 0 w 47"/>
                <a:gd name="T27" fmla="*/ 59 h 77"/>
                <a:gd name="T28" fmla="*/ 0 w 47"/>
                <a:gd name="T29" fmla="*/ 38 h 77"/>
                <a:gd name="T30" fmla="*/ 0 w 47"/>
                <a:gd name="T31" fmla="*/ 17 h 77"/>
                <a:gd name="T32" fmla="*/ 0 w 47"/>
                <a:gd name="T33" fmla="*/ 0 h 77"/>
                <a:gd name="T34" fmla="*/ 6 w 47"/>
                <a:gd name="T35" fmla="*/ 0 h 77"/>
                <a:gd name="T36" fmla="*/ 12 w 47"/>
                <a:gd name="T37" fmla="*/ 0 h 77"/>
                <a:gd name="T38" fmla="*/ 17 w 47"/>
                <a:gd name="T39" fmla="*/ 0 h 77"/>
                <a:gd name="T40" fmla="*/ 24 w 47"/>
                <a:gd name="T41" fmla="*/ 0 h 77"/>
                <a:gd name="T42" fmla="*/ 30 w 47"/>
                <a:gd name="T43" fmla="*/ 0 h 77"/>
                <a:gd name="T44" fmla="*/ 36 w 47"/>
                <a:gd name="T45" fmla="*/ 0 h 77"/>
                <a:gd name="T46" fmla="*/ 42 w 47"/>
                <a:gd name="T47" fmla="*/ 0 h 77"/>
                <a:gd name="T48" fmla="*/ 47 w 47"/>
                <a:gd name="T49"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7" h="77">
                  <a:moveTo>
                    <a:pt x="47" y="0"/>
                  </a:moveTo>
                  <a:lnTo>
                    <a:pt x="47" y="17"/>
                  </a:lnTo>
                  <a:lnTo>
                    <a:pt x="47" y="38"/>
                  </a:lnTo>
                  <a:lnTo>
                    <a:pt x="47" y="59"/>
                  </a:lnTo>
                  <a:lnTo>
                    <a:pt x="47" y="77"/>
                  </a:lnTo>
                  <a:lnTo>
                    <a:pt x="42" y="77"/>
                  </a:lnTo>
                  <a:lnTo>
                    <a:pt x="36" y="77"/>
                  </a:lnTo>
                  <a:lnTo>
                    <a:pt x="30" y="77"/>
                  </a:lnTo>
                  <a:lnTo>
                    <a:pt x="24" y="77"/>
                  </a:lnTo>
                  <a:lnTo>
                    <a:pt x="17" y="77"/>
                  </a:lnTo>
                  <a:lnTo>
                    <a:pt x="12" y="77"/>
                  </a:lnTo>
                  <a:lnTo>
                    <a:pt x="6" y="77"/>
                  </a:lnTo>
                  <a:lnTo>
                    <a:pt x="0" y="77"/>
                  </a:lnTo>
                  <a:lnTo>
                    <a:pt x="0" y="59"/>
                  </a:lnTo>
                  <a:lnTo>
                    <a:pt x="0" y="38"/>
                  </a:lnTo>
                  <a:lnTo>
                    <a:pt x="0" y="17"/>
                  </a:lnTo>
                  <a:lnTo>
                    <a:pt x="0" y="0"/>
                  </a:lnTo>
                  <a:lnTo>
                    <a:pt x="6" y="0"/>
                  </a:lnTo>
                  <a:lnTo>
                    <a:pt x="12" y="0"/>
                  </a:lnTo>
                  <a:lnTo>
                    <a:pt x="17" y="0"/>
                  </a:lnTo>
                  <a:lnTo>
                    <a:pt x="24" y="0"/>
                  </a:lnTo>
                  <a:lnTo>
                    <a:pt x="30" y="0"/>
                  </a:lnTo>
                  <a:lnTo>
                    <a:pt x="36" y="0"/>
                  </a:lnTo>
                  <a:lnTo>
                    <a:pt x="42" y="0"/>
                  </a:lnTo>
                  <a:lnTo>
                    <a:pt x="47" y="0"/>
                  </a:lnTo>
                  <a:close/>
                </a:path>
              </a:pathLst>
            </a:custGeom>
            <a:solidFill>
              <a:srgbClr val="FFFF00"/>
            </a:solidFill>
            <a:ln>
              <a:noFill/>
            </a:ln>
          </p:spPr>
          <p:txBody>
            <a:bodyPr vert="horz" wrap="square" lIns="91440" tIns="45720" rIns="91440" bIns="45720" numCol="1" anchor="t" anchorCtr="0" compatLnSpc="1">
              <a:prstTxWarp prst="textNoShape">
                <a:avLst/>
              </a:prstTxWarp>
            </a:bodyPr>
            <a:lstStyle/>
            <a:p>
              <a:endParaRPr lang="en-US"/>
            </a:p>
          </p:txBody>
        </p:sp>
        <p:sp>
          <p:nvSpPr>
            <p:cNvPr id="394" name="Freeform 22"/>
            <p:cNvSpPr>
              <a:spLocks/>
            </p:cNvSpPr>
            <p:nvPr/>
          </p:nvSpPr>
          <p:spPr bwMode="auto">
            <a:xfrm>
              <a:off x="5887963" y="4586323"/>
              <a:ext cx="204431" cy="215449"/>
            </a:xfrm>
            <a:custGeom>
              <a:avLst/>
              <a:gdLst>
                <a:gd name="T0" fmla="*/ 0 w 103"/>
                <a:gd name="T1" fmla="*/ 2 h 136"/>
                <a:gd name="T2" fmla="*/ 8 w 103"/>
                <a:gd name="T3" fmla="*/ 34 h 136"/>
                <a:gd name="T4" fmla="*/ 9 w 103"/>
                <a:gd name="T5" fmla="*/ 34 h 136"/>
                <a:gd name="T6" fmla="*/ 13 w 103"/>
                <a:gd name="T7" fmla="*/ 33 h 136"/>
                <a:gd name="T8" fmla="*/ 16 w 103"/>
                <a:gd name="T9" fmla="*/ 33 h 136"/>
                <a:gd name="T10" fmla="*/ 22 w 103"/>
                <a:gd name="T11" fmla="*/ 33 h 136"/>
                <a:gd name="T12" fmla="*/ 28 w 103"/>
                <a:gd name="T13" fmla="*/ 33 h 136"/>
                <a:gd name="T14" fmla="*/ 34 w 103"/>
                <a:gd name="T15" fmla="*/ 35 h 136"/>
                <a:gd name="T16" fmla="*/ 40 w 103"/>
                <a:gd name="T17" fmla="*/ 38 h 136"/>
                <a:gd name="T18" fmla="*/ 46 w 103"/>
                <a:gd name="T19" fmla="*/ 43 h 136"/>
                <a:gd name="T20" fmla="*/ 58 w 103"/>
                <a:gd name="T21" fmla="*/ 57 h 136"/>
                <a:gd name="T22" fmla="*/ 66 w 103"/>
                <a:gd name="T23" fmla="*/ 78 h 136"/>
                <a:gd name="T24" fmla="*/ 69 w 103"/>
                <a:gd name="T25" fmla="*/ 103 h 136"/>
                <a:gd name="T26" fmla="*/ 69 w 103"/>
                <a:gd name="T27" fmla="*/ 134 h 136"/>
                <a:gd name="T28" fmla="*/ 102 w 103"/>
                <a:gd name="T29" fmla="*/ 136 h 136"/>
                <a:gd name="T30" fmla="*/ 103 w 103"/>
                <a:gd name="T31" fmla="*/ 116 h 136"/>
                <a:gd name="T32" fmla="*/ 102 w 103"/>
                <a:gd name="T33" fmla="*/ 97 h 136"/>
                <a:gd name="T34" fmla="*/ 99 w 103"/>
                <a:gd name="T35" fmla="*/ 80 h 136"/>
                <a:gd name="T36" fmla="*/ 96 w 103"/>
                <a:gd name="T37" fmla="*/ 65 h 136"/>
                <a:gd name="T38" fmla="*/ 90 w 103"/>
                <a:gd name="T39" fmla="*/ 50 h 136"/>
                <a:gd name="T40" fmla="*/ 84 w 103"/>
                <a:gd name="T41" fmla="*/ 38 h 136"/>
                <a:gd name="T42" fmla="*/ 76 w 103"/>
                <a:gd name="T43" fmla="*/ 27 h 136"/>
                <a:gd name="T44" fmla="*/ 67 w 103"/>
                <a:gd name="T45" fmla="*/ 18 h 136"/>
                <a:gd name="T46" fmla="*/ 55 w 103"/>
                <a:gd name="T47" fmla="*/ 10 h 136"/>
                <a:gd name="T48" fmla="*/ 45 w 103"/>
                <a:gd name="T49" fmla="*/ 5 h 136"/>
                <a:gd name="T50" fmla="*/ 34 w 103"/>
                <a:gd name="T51" fmla="*/ 2 h 136"/>
                <a:gd name="T52" fmla="*/ 23 w 103"/>
                <a:gd name="T53" fmla="*/ 0 h 136"/>
                <a:gd name="T54" fmla="*/ 15 w 103"/>
                <a:gd name="T55" fmla="*/ 0 h 136"/>
                <a:gd name="T56" fmla="*/ 7 w 103"/>
                <a:gd name="T57" fmla="*/ 0 h 136"/>
                <a:gd name="T58" fmla="*/ 2 w 103"/>
                <a:gd name="T59" fmla="*/ 2 h 136"/>
                <a:gd name="T60" fmla="*/ 0 w 103"/>
                <a:gd name="T61" fmla="*/ 2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3" h="136">
                  <a:moveTo>
                    <a:pt x="0" y="2"/>
                  </a:moveTo>
                  <a:lnTo>
                    <a:pt x="8" y="34"/>
                  </a:lnTo>
                  <a:lnTo>
                    <a:pt x="9" y="34"/>
                  </a:lnTo>
                  <a:lnTo>
                    <a:pt x="13" y="33"/>
                  </a:lnTo>
                  <a:lnTo>
                    <a:pt x="16" y="33"/>
                  </a:lnTo>
                  <a:lnTo>
                    <a:pt x="22" y="33"/>
                  </a:lnTo>
                  <a:lnTo>
                    <a:pt x="28" y="33"/>
                  </a:lnTo>
                  <a:lnTo>
                    <a:pt x="34" y="35"/>
                  </a:lnTo>
                  <a:lnTo>
                    <a:pt x="40" y="38"/>
                  </a:lnTo>
                  <a:lnTo>
                    <a:pt x="46" y="43"/>
                  </a:lnTo>
                  <a:lnTo>
                    <a:pt x="58" y="57"/>
                  </a:lnTo>
                  <a:lnTo>
                    <a:pt x="66" y="78"/>
                  </a:lnTo>
                  <a:lnTo>
                    <a:pt x="69" y="103"/>
                  </a:lnTo>
                  <a:lnTo>
                    <a:pt x="69" y="134"/>
                  </a:lnTo>
                  <a:lnTo>
                    <a:pt x="102" y="136"/>
                  </a:lnTo>
                  <a:lnTo>
                    <a:pt x="103" y="116"/>
                  </a:lnTo>
                  <a:lnTo>
                    <a:pt x="102" y="97"/>
                  </a:lnTo>
                  <a:lnTo>
                    <a:pt x="99" y="80"/>
                  </a:lnTo>
                  <a:lnTo>
                    <a:pt x="96" y="65"/>
                  </a:lnTo>
                  <a:lnTo>
                    <a:pt x="90" y="50"/>
                  </a:lnTo>
                  <a:lnTo>
                    <a:pt x="84" y="38"/>
                  </a:lnTo>
                  <a:lnTo>
                    <a:pt x="76" y="27"/>
                  </a:lnTo>
                  <a:lnTo>
                    <a:pt x="67" y="18"/>
                  </a:lnTo>
                  <a:lnTo>
                    <a:pt x="55" y="10"/>
                  </a:lnTo>
                  <a:lnTo>
                    <a:pt x="45" y="5"/>
                  </a:lnTo>
                  <a:lnTo>
                    <a:pt x="34" y="2"/>
                  </a:lnTo>
                  <a:lnTo>
                    <a:pt x="23" y="0"/>
                  </a:lnTo>
                  <a:lnTo>
                    <a:pt x="15" y="0"/>
                  </a:lnTo>
                  <a:lnTo>
                    <a:pt x="7" y="0"/>
                  </a:lnTo>
                  <a:lnTo>
                    <a:pt x="2" y="2"/>
                  </a:lnTo>
                  <a:lnTo>
                    <a:pt x="0"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99" name="Retângulo 198"/>
          <p:cNvSpPr/>
          <p:nvPr/>
        </p:nvSpPr>
        <p:spPr>
          <a:xfrm>
            <a:off x="13648" y="13647"/>
            <a:ext cx="9000000" cy="721439"/>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400" b="1" smtClean="0">
                <a:solidFill>
                  <a:schemeClr val="tx1"/>
                </a:solidFill>
              </a:rPr>
              <a:t>PUMP</a:t>
            </a:r>
            <a:endParaRPr lang="en-US" sz="2400" b="1">
              <a:solidFill>
                <a:schemeClr val="tx1"/>
              </a:solidFill>
            </a:endParaRPr>
          </a:p>
        </p:txBody>
      </p:sp>
      <p:pic>
        <p:nvPicPr>
          <p:cNvPr id="200" name="Picture 1" descr="EzTechLogo.gif"/>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5537" y="119857"/>
            <a:ext cx="1178689" cy="509017"/>
          </a:xfrm>
          <a:prstGeom prst="rect">
            <a:avLst/>
          </a:prstGeom>
          <a:noFill/>
          <a:ln>
            <a:noFill/>
          </a:ln>
          <a:extLst/>
        </p:spPr>
      </p:pic>
    </p:spTree>
    <p:extLst>
      <p:ext uri="{BB962C8B-B14F-4D97-AF65-F5344CB8AC3E}">
        <p14:creationId xmlns:p14="http://schemas.microsoft.com/office/powerpoint/2010/main" val="3987146195"/>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3"/>
          <p:cNvSpPr>
            <a:spLocks noGrp="1"/>
          </p:cNvSpPr>
          <p:nvPr>
            <p:ph type="sldNum" sz="quarter" idx="12"/>
          </p:nvPr>
        </p:nvSpPr>
        <p:spPr/>
        <p:txBody>
          <a:bodyPr/>
          <a:lstStyle/>
          <a:p>
            <a:fld id="{BE952C0A-5FCD-4F0B-A081-4DA48C9846DD}" type="slidenum">
              <a:rPr lang="en-US" smtClean="0"/>
              <a:pPr/>
              <a:t>51</a:t>
            </a:fld>
            <a:endParaRPr lang="en-US"/>
          </a:p>
        </p:txBody>
      </p:sp>
      <p:sp>
        <p:nvSpPr>
          <p:cNvPr id="5" name="Title 1"/>
          <p:cNvSpPr txBox="1">
            <a:spLocks/>
          </p:cNvSpPr>
          <p:nvPr/>
        </p:nvSpPr>
        <p:spPr>
          <a:xfrm>
            <a:off x="179512" y="180000"/>
            <a:ext cx="6912768" cy="576064"/>
          </a:xfrm>
          <a:prstGeom prst="rect">
            <a:avLst/>
          </a:prstGeom>
        </p:spPr>
        <p:txBody>
          <a:bodyPr vert="horz" lIns="91440" tIns="45720" rIns="91440" bIns="45720" rtlCol="0" anchor="ctr">
            <a:normAutofit fontScale="900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smtClean="0">
                <a:solidFill>
                  <a:schemeClr val="tx1">
                    <a:lumMod val="65000"/>
                    <a:lumOff val="35000"/>
                  </a:schemeClr>
                </a:solidFill>
                <a:latin typeface="Coalition" pitchFamily="2" charset="0"/>
              </a:rPr>
              <a:t>POS. ABAST.</a:t>
            </a:r>
            <a:endParaRPr lang="en-US" sz="3600">
              <a:solidFill>
                <a:schemeClr val="tx1">
                  <a:lumMod val="65000"/>
                  <a:lumOff val="35000"/>
                </a:schemeClr>
              </a:solidFill>
              <a:latin typeface="Coalition" pitchFamily="2" charset="0"/>
            </a:endParaRPr>
          </a:p>
        </p:txBody>
      </p:sp>
      <p:cxnSp>
        <p:nvCxnSpPr>
          <p:cNvPr id="9" name="Conector de seta reta 8"/>
          <p:cNvCxnSpPr/>
          <p:nvPr/>
        </p:nvCxnSpPr>
        <p:spPr>
          <a:xfrm>
            <a:off x="3941155" y="3533165"/>
            <a:ext cx="918877" cy="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33" name="Retângulo 132"/>
          <p:cNvSpPr/>
          <p:nvPr/>
        </p:nvSpPr>
        <p:spPr>
          <a:xfrm>
            <a:off x="6376873" y="1645956"/>
            <a:ext cx="1352059" cy="3852855"/>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Retângulo 137"/>
          <p:cNvSpPr/>
          <p:nvPr/>
        </p:nvSpPr>
        <p:spPr>
          <a:xfrm>
            <a:off x="6376873" y="5281418"/>
            <a:ext cx="1352059" cy="213290"/>
          </a:xfrm>
          <a:prstGeom prst="rect">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Retângulo 138"/>
          <p:cNvSpPr/>
          <p:nvPr/>
        </p:nvSpPr>
        <p:spPr>
          <a:xfrm>
            <a:off x="6376873" y="1564349"/>
            <a:ext cx="1352059" cy="213290"/>
          </a:xfrm>
          <a:prstGeom prst="rect">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Retângulo 139"/>
          <p:cNvSpPr/>
          <p:nvPr/>
        </p:nvSpPr>
        <p:spPr>
          <a:xfrm>
            <a:off x="6444208" y="2788464"/>
            <a:ext cx="1224136" cy="1486232"/>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ysClr val="windowText" lastClr="000000"/>
                </a:solidFill>
              </a:rPr>
              <a:t>side </a:t>
            </a:r>
            <a:r>
              <a:rPr lang="en-US" sz="1100" b="1" dirty="0" smtClean="0">
                <a:solidFill>
                  <a:sysClr val="windowText" lastClr="000000"/>
                </a:solidFill>
              </a:rPr>
              <a:t>1 | </a:t>
            </a:r>
            <a:r>
              <a:rPr lang="en-US" sz="1100" b="1" dirty="0">
                <a:solidFill>
                  <a:sysClr val="windowText" lastClr="000000"/>
                </a:solidFill>
              </a:rPr>
              <a:t>side 2 side </a:t>
            </a:r>
            <a:r>
              <a:rPr lang="en-US" sz="1100" b="1" dirty="0" smtClean="0">
                <a:solidFill>
                  <a:sysClr val="windowText" lastClr="000000"/>
                </a:solidFill>
              </a:rPr>
              <a:t>3 | </a:t>
            </a:r>
            <a:r>
              <a:rPr lang="en-US" sz="1100" b="1" dirty="0">
                <a:solidFill>
                  <a:sysClr val="windowText" lastClr="000000"/>
                </a:solidFill>
              </a:rPr>
              <a:t>side </a:t>
            </a:r>
            <a:r>
              <a:rPr lang="en-US" sz="1100" b="1" dirty="0" smtClean="0">
                <a:solidFill>
                  <a:sysClr val="windowText" lastClr="000000"/>
                </a:solidFill>
              </a:rPr>
              <a:t>4</a:t>
            </a:r>
            <a:endParaRPr lang="en-US" sz="1100" b="1" dirty="0">
              <a:solidFill>
                <a:sysClr val="windowText" lastClr="000000"/>
              </a:solidFill>
            </a:endParaRPr>
          </a:p>
        </p:txBody>
      </p:sp>
      <p:cxnSp>
        <p:nvCxnSpPr>
          <p:cNvPr id="186" name="Conector reto 185"/>
          <p:cNvCxnSpPr/>
          <p:nvPr/>
        </p:nvCxnSpPr>
        <p:spPr>
          <a:xfrm>
            <a:off x="7044592" y="756064"/>
            <a:ext cx="0" cy="5481248"/>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87" name="Conector reto 186"/>
          <p:cNvCxnSpPr/>
          <p:nvPr/>
        </p:nvCxnSpPr>
        <p:spPr>
          <a:xfrm>
            <a:off x="5054413" y="3533165"/>
            <a:ext cx="3509006" cy="0"/>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214" name="CaixaDeTexto 213"/>
          <p:cNvSpPr txBox="1"/>
          <p:nvPr/>
        </p:nvSpPr>
        <p:spPr>
          <a:xfrm>
            <a:off x="6317603" y="1057723"/>
            <a:ext cx="671915" cy="369332"/>
          </a:xfrm>
          <a:prstGeom prst="rect">
            <a:avLst/>
          </a:prstGeom>
          <a:noFill/>
        </p:spPr>
        <p:txBody>
          <a:bodyPr wrap="none" rtlCol="0">
            <a:spAutoFit/>
          </a:bodyPr>
          <a:lstStyle/>
          <a:p>
            <a:r>
              <a:rPr lang="en-US" b="1" smtClean="0"/>
              <a:t>PA 1</a:t>
            </a:r>
            <a:endParaRPr lang="en-US" b="1"/>
          </a:p>
        </p:txBody>
      </p:sp>
      <p:sp>
        <p:nvSpPr>
          <p:cNvPr id="215" name="CaixaDeTexto 214"/>
          <p:cNvSpPr txBox="1"/>
          <p:nvPr/>
        </p:nvSpPr>
        <p:spPr>
          <a:xfrm>
            <a:off x="7127101" y="1057723"/>
            <a:ext cx="671915" cy="369332"/>
          </a:xfrm>
          <a:prstGeom prst="rect">
            <a:avLst/>
          </a:prstGeom>
          <a:noFill/>
        </p:spPr>
        <p:txBody>
          <a:bodyPr wrap="none" rtlCol="0">
            <a:spAutoFit/>
          </a:bodyPr>
          <a:lstStyle/>
          <a:p>
            <a:r>
              <a:rPr lang="en-US" b="1" smtClean="0"/>
              <a:t>PA 2</a:t>
            </a:r>
            <a:endParaRPr lang="en-US" b="1"/>
          </a:p>
        </p:txBody>
      </p:sp>
      <p:sp>
        <p:nvSpPr>
          <p:cNvPr id="216" name="CaixaDeTexto 215"/>
          <p:cNvSpPr txBox="1"/>
          <p:nvPr/>
        </p:nvSpPr>
        <p:spPr>
          <a:xfrm>
            <a:off x="6376873" y="5621849"/>
            <a:ext cx="671915" cy="369332"/>
          </a:xfrm>
          <a:prstGeom prst="rect">
            <a:avLst/>
          </a:prstGeom>
          <a:noFill/>
        </p:spPr>
        <p:txBody>
          <a:bodyPr wrap="none" rtlCol="0">
            <a:spAutoFit/>
          </a:bodyPr>
          <a:lstStyle/>
          <a:p>
            <a:r>
              <a:rPr lang="en-US" b="1" smtClean="0"/>
              <a:t>PA 3</a:t>
            </a:r>
            <a:endParaRPr lang="en-US" b="1"/>
          </a:p>
        </p:txBody>
      </p:sp>
      <p:sp>
        <p:nvSpPr>
          <p:cNvPr id="217" name="CaixaDeTexto 216"/>
          <p:cNvSpPr txBox="1"/>
          <p:nvPr/>
        </p:nvSpPr>
        <p:spPr>
          <a:xfrm>
            <a:off x="7139124" y="5596207"/>
            <a:ext cx="671915" cy="369332"/>
          </a:xfrm>
          <a:prstGeom prst="rect">
            <a:avLst/>
          </a:prstGeom>
          <a:noFill/>
        </p:spPr>
        <p:txBody>
          <a:bodyPr wrap="none" rtlCol="0">
            <a:spAutoFit/>
          </a:bodyPr>
          <a:lstStyle/>
          <a:p>
            <a:r>
              <a:rPr lang="en-US" b="1" smtClean="0"/>
              <a:t>PA 4</a:t>
            </a:r>
            <a:endParaRPr lang="en-US" b="1"/>
          </a:p>
        </p:txBody>
      </p:sp>
      <p:grpSp>
        <p:nvGrpSpPr>
          <p:cNvPr id="6" name="Grupo 5"/>
          <p:cNvGrpSpPr/>
          <p:nvPr/>
        </p:nvGrpSpPr>
        <p:grpSpPr>
          <a:xfrm>
            <a:off x="539552" y="1484784"/>
            <a:ext cx="3029858" cy="4373016"/>
            <a:chOff x="212411" y="1989400"/>
            <a:chExt cx="3029858" cy="4373016"/>
          </a:xfrm>
        </p:grpSpPr>
        <p:sp>
          <p:nvSpPr>
            <p:cNvPr id="211" name="Retângulo 210"/>
            <p:cNvSpPr/>
            <p:nvPr/>
          </p:nvSpPr>
          <p:spPr>
            <a:xfrm>
              <a:off x="212412" y="1989400"/>
              <a:ext cx="3029857" cy="401402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2" name="Retângulo 221"/>
            <p:cNvSpPr/>
            <p:nvPr/>
          </p:nvSpPr>
          <p:spPr>
            <a:xfrm>
              <a:off x="428830" y="1989400"/>
              <a:ext cx="2597020" cy="219004"/>
            </a:xfrm>
            <a:prstGeom prst="rect">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 name="Retângulo 222"/>
            <p:cNvSpPr/>
            <p:nvPr/>
          </p:nvSpPr>
          <p:spPr>
            <a:xfrm>
              <a:off x="428830" y="2208404"/>
              <a:ext cx="2597020" cy="219004"/>
            </a:xfrm>
            <a:prstGeom prst="rect">
              <a:avLst/>
            </a:prstGeom>
            <a:solidFill>
              <a:srgbClr val="FF1D1D"/>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4" name="Retângulo 223"/>
            <p:cNvSpPr/>
            <p:nvPr/>
          </p:nvSpPr>
          <p:spPr>
            <a:xfrm>
              <a:off x="212411" y="1989400"/>
              <a:ext cx="216418" cy="4373016"/>
            </a:xfrm>
            <a:prstGeom prst="rect">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5" name="Retângulo 224"/>
            <p:cNvSpPr/>
            <p:nvPr/>
          </p:nvSpPr>
          <p:spPr>
            <a:xfrm>
              <a:off x="3025850" y="1989400"/>
              <a:ext cx="216418" cy="4373016"/>
            </a:xfrm>
            <a:prstGeom prst="rect">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 name="Retângulo 225"/>
            <p:cNvSpPr/>
            <p:nvPr/>
          </p:nvSpPr>
          <p:spPr>
            <a:xfrm>
              <a:off x="428829" y="3439222"/>
              <a:ext cx="2597020" cy="292319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27" name="Retângulo 226"/>
            <p:cNvSpPr/>
            <p:nvPr/>
          </p:nvSpPr>
          <p:spPr>
            <a:xfrm>
              <a:off x="428829" y="3439222"/>
              <a:ext cx="2597020" cy="1076966"/>
            </a:xfrm>
            <a:prstGeom prst="rect">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8" name="Retângulo 227"/>
            <p:cNvSpPr/>
            <p:nvPr/>
          </p:nvSpPr>
          <p:spPr>
            <a:xfrm>
              <a:off x="428829" y="3439222"/>
              <a:ext cx="2597020" cy="32561"/>
            </a:xfrm>
            <a:prstGeom prst="rect">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9" name="Retângulo 228"/>
            <p:cNvSpPr/>
            <p:nvPr/>
          </p:nvSpPr>
          <p:spPr>
            <a:xfrm>
              <a:off x="428829" y="4311052"/>
              <a:ext cx="2597020" cy="203148"/>
            </a:xfrm>
            <a:prstGeom prst="rect">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0" name="Retângulo 229"/>
            <p:cNvSpPr/>
            <p:nvPr/>
          </p:nvSpPr>
          <p:spPr>
            <a:xfrm>
              <a:off x="428829" y="4516189"/>
              <a:ext cx="2597020" cy="101574"/>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2" name="Retângulo 231"/>
            <p:cNvSpPr/>
            <p:nvPr/>
          </p:nvSpPr>
          <p:spPr>
            <a:xfrm>
              <a:off x="1157329" y="4772609"/>
              <a:ext cx="318327" cy="775232"/>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 name="Retângulo 232"/>
            <p:cNvSpPr/>
            <p:nvPr/>
          </p:nvSpPr>
          <p:spPr>
            <a:xfrm>
              <a:off x="2483768" y="4772609"/>
              <a:ext cx="318327" cy="775232"/>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4" name="Conector reto 233"/>
            <p:cNvCxnSpPr/>
            <p:nvPr/>
          </p:nvCxnSpPr>
          <p:spPr>
            <a:xfrm>
              <a:off x="1256903" y="4936180"/>
              <a:ext cx="108197" cy="0"/>
            </a:xfrm>
            <a:prstGeom prst="line">
              <a:avLst/>
            </a:prstGeom>
            <a:ln w="349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sp>
          <p:nvSpPr>
            <p:cNvPr id="235" name="Retângulo 234"/>
            <p:cNvSpPr/>
            <p:nvPr/>
          </p:nvSpPr>
          <p:spPr>
            <a:xfrm>
              <a:off x="1187531" y="5029029"/>
              <a:ext cx="257925" cy="470513"/>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 name="Retângulo 235"/>
            <p:cNvSpPr/>
            <p:nvPr/>
          </p:nvSpPr>
          <p:spPr>
            <a:xfrm>
              <a:off x="2513970" y="5029029"/>
              <a:ext cx="257925" cy="470513"/>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7" name="Conector reto 236"/>
            <p:cNvCxnSpPr/>
            <p:nvPr/>
          </p:nvCxnSpPr>
          <p:spPr>
            <a:xfrm>
              <a:off x="1248996" y="4888713"/>
              <a:ext cx="108197" cy="0"/>
            </a:xfrm>
            <a:prstGeom prst="line">
              <a:avLst/>
            </a:prstGeom>
            <a:ln w="349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238" name="Conector reto 237"/>
            <p:cNvCxnSpPr/>
            <p:nvPr/>
          </p:nvCxnSpPr>
          <p:spPr>
            <a:xfrm>
              <a:off x="2570620" y="4951804"/>
              <a:ext cx="108197" cy="0"/>
            </a:xfrm>
            <a:prstGeom prst="line">
              <a:avLst/>
            </a:prstGeom>
            <a:ln w="349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239" name="Conector reto 238"/>
            <p:cNvCxnSpPr/>
            <p:nvPr/>
          </p:nvCxnSpPr>
          <p:spPr>
            <a:xfrm>
              <a:off x="2578585" y="4904337"/>
              <a:ext cx="108197" cy="0"/>
            </a:xfrm>
            <a:prstGeom prst="line">
              <a:avLst/>
            </a:prstGeom>
            <a:ln w="349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grpSp>
          <p:nvGrpSpPr>
            <p:cNvPr id="2" name="Grupo 1"/>
            <p:cNvGrpSpPr/>
            <p:nvPr/>
          </p:nvGrpSpPr>
          <p:grpSpPr>
            <a:xfrm>
              <a:off x="428829" y="6208563"/>
              <a:ext cx="2597020" cy="153853"/>
              <a:chOff x="428829" y="6208563"/>
              <a:chExt cx="2597020" cy="153853"/>
            </a:xfrm>
          </p:grpSpPr>
          <p:sp>
            <p:nvSpPr>
              <p:cNvPr id="231" name="Retângulo 230"/>
              <p:cNvSpPr/>
              <p:nvPr/>
            </p:nvSpPr>
            <p:spPr>
              <a:xfrm>
                <a:off x="428829" y="6208563"/>
                <a:ext cx="2597020" cy="153853"/>
              </a:xfrm>
              <a:prstGeom prst="rect">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0" name="Conector reto 239"/>
              <p:cNvCxnSpPr/>
              <p:nvPr/>
            </p:nvCxnSpPr>
            <p:spPr>
              <a:xfrm>
                <a:off x="1078090" y="6311131"/>
                <a:ext cx="54099"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241" name="Conector reto 240"/>
              <p:cNvCxnSpPr/>
              <p:nvPr/>
            </p:nvCxnSpPr>
            <p:spPr>
              <a:xfrm>
                <a:off x="1078090" y="6284212"/>
                <a:ext cx="54099"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242" name="Conector reto 241"/>
              <p:cNvCxnSpPr/>
              <p:nvPr/>
            </p:nvCxnSpPr>
            <p:spPr>
              <a:xfrm>
                <a:off x="1078090" y="6252368"/>
                <a:ext cx="54099"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243" name="Conector reto 242"/>
              <p:cNvCxnSpPr/>
              <p:nvPr/>
            </p:nvCxnSpPr>
            <p:spPr>
              <a:xfrm>
                <a:off x="1186299" y="6311131"/>
                <a:ext cx="54099"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244" name="Conector reto 243"/>
              <p:cNvCxnSpPr/>
              <p:nvPr/>
            </p:nvCxnSpPr>
            <p:spPr>
              <a:xfrm>
                <a:off x="1186299" y="6284212"/>
                <a:ext cx="54099"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245" name="Conector reto 244"/>
              <p:cNvCxnSpPr/>
              <p:nvPr/>
            </p:nvCxnSpPr>
            <p:spPr>
              <a:xfrm>
                <a:off x="1186299" y="6252368"/>
                <a:ext cx="54099"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246" name="Conector reto 245"/>
              <p:cNvCxnSpPr/>
              <p:nvPr/>
            </p:nvCxnSpPr>
            <p:spPr>
              <a:xfrm>
                <a:off x="1300809" y="6311131"/>
                <a:ext cx="54099"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247" name="Conector reto 246"/>
              <p:cNvCxnSpPr/>
              <p:nvPr/>
            </p:nvCxnSpPr>
            <p:spPr>
              <a:xfrm>
                <a:off x="1300809" y="6284212"/>
                <a:ext cx="54099"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248" name="Conector reto 247"/>
              <p:cNvCxnSpPr/>
              <p:nvPr/>
            </p:nvCxnSpPr>
            <p:spPr>
              <a:xfrm>
                <a:off x="1300809" y="6252368"/>
                <a:ext cx="54099"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249" name="Conector reto 248"/>
              <p:cNvCxnSpPr/>
              <p:nvPr/>
            </p:nvCxnSpPr>
            <p:spPr>
              <a:xfrm>
                <a:off x="1402712" y="6311131"/>
                <a:ext cx="54099"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250" name="Conector reto 249"/>
              <p:cNvCxnSpPr/>
              <p:nvPr/>
            </p:nvCxnSpPr>
            <p:spPr>
              <a:xfrm>
                <a:off x="1402712" y="6284212"/>
                <a:ext cx="54099"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251" name="Conector reto 250"/>
              <p:cNvCxnSpPr/>
              <p:nvPr/>
            </p:nvCxnSpPr>
            <p:spPr>
              <a:xfrm>
                <a:off x="1402712" y="6252368"/>
                <a:ext cx="54099"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252" name="Conector reto 251"/>
              <p:cNvCxnSpPr/>
              <p:nvPr/>
            </p:nvCxnSpPr>
            <p:spPr>
              <a:xfrm>
                <a:off x="1510927" y="6311131"/>
                <a:ext cx="54099"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253" name="Conector reto 252"/>
              <p:cNvCxnSpPr/>
              <p:nvPr/>
            </p:nvCxnSpPr>
            <p:spPr>
              <a:xfrm>
                <a:off x="1510927" y="6284212"/>
                <a:ext cx="54099"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254" name="Conector reto 253"/>
              <p:cNvCxnSpPr/>
              <p:nvPr/>
            </p:nvCxnSpPr>
            <p:spPr>
              <a:xfrm>
                <a:off x="1510927" y="6252368"/>
                <a:ext cx="54099"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255" name="Conector reto 254"/>
              <p:cNvCxnSpPr/>
              <p:nvPr/>
            </p:nvCxnSpPr>
            <p:spPr>
              <a:xfrm>
                <a:off x="1619136" y="6311131"/>
                <a:ext cx="54099"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256" name="Conector reto 255"/>
              <p:cNvCxnSpPr/>
              <p:nvPr/>
            </p:nvCxnSpPr>
            <p:spPr>
              <a:xfrm>
                <a:off x="1619136" y="6284212"/>
                <a:ext cx="54099"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257" name="Conector reto 256"/>
              <p:cNvCxnSpPr/>
              <p:nvPr/>
            </p:nvCxnSpPr>
            <p:spPr>
              <a:xfrm>
                <a:off x="1619136" y="6252368"/>
                <a:ext cx="54099"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258" name="Conector reto 257"/>
              <p:cNvCxnSpPr/>
              <p:nvPr/>
            </p:nvCxnSpPr>
            <p:spPr>
              <a:xfrm>
                <a:off x="1727345" y="6311131"/>
                <a:ext cx="54099"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259" name="Conector reto 258"/>
              <p:cNvCxnSpPr/>
              <p:nvPr/>
            </p:nvCxnSpPr>
            <p:spPr>
              <a:xfrm>
                <a:off x="1727345" y="6284212"/>
                <a:ext cx="54099"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260" name="Conector reto 259"/>
              <p:cNvCxnSpPr/>
              <p:nvPr/>
            </p:nvCxnSpPr>
            <p:spPr>
              <a:xfrm>
                <a:off x="1727345" y="6252368"/>
                <a:ext cx="54099"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261" name="Conector reto 260"/>
              <p:cNvCxnSpPr/>
              <p:nvPr/>
            </p:nvCxnSpPr>
            <p:spPr>
              <a:xfrm>
                <a:off x="1835554" y="6311131"/>
                <a:ext cx="54099"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262" name="Conector reto 261"/>
              <p:cNvCxnSpPr/>
              <p:nvPr/>
            </p:nvCxnSpPr>
            <p:spPr>
              <a:xfrm>
                <a:off x="1835554" y="6284212"/>
                <a:ext cx="54099"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263" name="Conector reto 262"/>
              <p:cNvCxnSpPr/>
              <p:nvPr/>
            </p:nvCxnSpPr>
            <p:spPr>
              <a:xfrm>
                <a:off x="1835554" y="6252368"/>
                <a:ext cx="54099"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264" name="Conector reto 263"/>
              <p:cNvCxnSpPr/>
              <p:nvPr/>
            </p:nvCxnSpPr>
            <p:spPr>
              <a:xfrm>
                <a:off x="1943765" y="6311131"/>
                <a:ext cx="54099"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265" name="Conector reto 264"/>
              <p:cNvCxnSpPr/>
              <p:nvPr/>
            </p:nvCxnSpPr>
            <p:spPr>
              <a:xfrm>
                <a:off x="1943765" y="6284212"/>
                <a:ext cx="54099"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266" name="Conector reto 265"/>
              <p:cNvCxnSpPr/>
              <p:nvPr/>
            </p:nvCxnSpPr>
            <p:spPr>
              <a:xfrm>
                <a:off x="1943765" y="6252368"/>
                <a:ext cx="54099"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267" name="Conector reto 266"/>
              <p:cNvCxnSpPr/>
              <p:nvPr/>
            </p:nvCxnSpPr>
            <p:spPr>
              <a:xfrm>
                <a:off x="2051974" y="6311131"/>
                <a:ext cx="54099"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268" name="Conector reto 267"/>
              <p:cNvCxnSpPr/>
              <p:nvPr/>
            </p:nvCxnSpPr>
            <p:spPr>
              <a:xfrm>
                <a:off x="2051974" y="6284212"/>
                <a:ext cx="54099"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269" name="Conector reto 268"/>
              <p:cNvCxnSpPr/>
              <p:nvPr/>
            </p:nvCxnSpPr>
            <p:spPr>
              <a:xfrm>
                <a:off x="2051974" y="6252368"/>
                <a:ext cx="54099"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270" name="Conector reto 269"/>
              <p:cNvCxnSpPr/>
              <p:nvPr/>
            </p:nvCxnSpPr>
            <p:spPr>
              <a:xfrm>
                <a:off x="2166481" y="6311131"/>
                <a:ext cx="54099"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271" name="Conector reto 270"/>
              <p:cNvCxnSpPr/>
              <p:nvPr/>
            </p:nvCxnSpPr>
            <p:spPr>
              <a:xfrm>
                <a:off x="2166481" y="6284212"/>
                <a:ext cx="54099"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272" name="Conector reto 271"/>
              <p:cNvCxnSpPr/>
              <p:nvPr/>
            </p:nvCxnSpPr>
            <p:spPr>
              <a:xfrm>
                <a:off x="2166481" y="6252368"/>
                <a:ext cx="54099"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273" name="Conector reto 272"/>
              <p:cNvCxnSpPr/>
              <p:nvPr/>
            </p:nvCxnSpPr>
            <p:spPr>
              <a:xfrm>
                <a:off x="2268386" y="6311131"/>
                <a:ext cx="54099"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274" name="Conector reto 273"/>
              <p:cNvCxnSpPr/>
              <p:nvPr/>
            </p:nvCxnSpPr>
            <p:spPr>
              <a:xfrm>
                <a:off x="2268386" y="6284212"/>
                <a:ext cx="54099"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275" name="Conector reto 274"/>
              <p:cNvCxnSpPr/>
              <p:nvPr/>
            </p:nvCxnSpPr>
            <p:spPr>
              <a:xfrm>
                <a:off x="2268386" y="6252368"/>
                <a:ext cx="54099"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276" name="Conector reto 275"/>
              <p:cNvCxnSpPr/>
              <p:nvPr/>
            </p:nvCxnSpPr>
            <p:spPr>
              <a:xfrm>
                <a:off x="2376601" y="6311131"/>
                <a:ext cx="54099"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277" name="Conector reto 276"/>
              <p:cNvCxnSpPr/>
              <p:nvPr/>
            </p:nvCxnSpPr>
            <p:spPr>
              <a:xfrm>
                <a:off x="2376601" y="6284212"/>
                <a:ext cx="54099"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278" name="Conector reto 277"/>
              <p:cNvCxnSpPr/>
              <p:nvPr/>
            </p:nvCxnSpPr>
            <p:spPr>
              <a:xfrm>
                <a:off x="2376601" y="6252368"/>
                <a:ext cx="54099"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279" name="Conector reto 278"/>
              <p:cNvCxnSpPr/>
              <p:nvPr/>
            </p:nvCxnSpPr>
            <p:spPr>
              <a:xfrm>
                <a:off x="2484810" y="6311131"/>
                <a:ext cx="54099"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280" name="Conector reto 279"/>
              <p:cNvCxnSpPr/>
              <p:nvPr/>
            </p:nvCxnSpPr>
            <p:spPr>
              <a:xfrm>
                <a:off x="2484810" y="6284212"/>
                <a:ext cx="54099"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281" name="Conector reto 280"/>
              <p:cNvCxnSpPr/>
              <p:nvPr/>
            </p:nvCxnSpPr>
            <p:spPr>
              <a:xfrm>
                <a:off x="2484810" y="6252368"/>
                <a:ext cx="54099"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282" name="Conector reto 281"/>
              <p:cNvCxnSpPr/>
              <p:nvPr/>
            </p:nvCxnSpPr>
            <p:spPr>
              <a:xfrm>
                <a:off x="2593019" y="6311131"/>
                <a:ext cx="54099"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283" name="Conector reto 282"/>
              <p:cNvCxnSpPr/>
              <p:nvPr/>
            </p:nvCxnSpPr>
            <p:spPr>
              <a:xfrm>
                <a:off x="2593019" y="6284212"/>
                <a:ext cx="54099"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284" name="Conector reto 283"/>
              <p:cNvCxnSpPr/>
              <p:nvPr/>
            </p:nvCxnSpPr>
            <p:spPr>
              <a:xfrm>
                <a:off x="2593019" y="6252368"/>
                <a:ext cx="54099"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285" name="Conector reto 284"/>
              <p:cNvCxnSpPr/>
              <p:nvPr/>
            </p:nvCxnSpPr>
            <p:spPr>
              <a:xfrm>
                <a:off x="2701228" y="6311131"/>
                <a:ext cx="54099"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286" name="Conector reto 285"/>
              <p:cNvCxnSpPr/>
              <p:nvPr/>
            </p:nvCxnSpPr>
            <p:spPr>
              <a:xfrm>
                <a:off x="2701228" y="6284212"/>
                <a:ext cx="54099"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287" name="Conector reto 286"/>
              <p:cNvCxnSpPr/>
              <p:nvPr/>
            </p:nvCxnSpPr>
            <p:spPr>
              <a:xfrm>
                <a:off x="2701228" y="6252368"/>
                <a:ext cx="54099"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288" name="Conector reto 287"/>
              <p:cNvCxnSpPr/>
              <p:nvPr/>
            </p:nvCxnSpPr>
            <p:spPr>
              <a:xfrm>
                <a:off x="645248" y="6311131"/>
                <a:ext cx="54099"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289" name="Conector reto 288"/>
              <p:cNvCxnSpPr/>
              <p:nvPr/>
            </p:nvCxnSpPr>
            <p:spPr>
              <a:xfrm>
                <a:off x="645248" y="6284212"/>
                <a:ext cx="54099"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290" name="Conector reto 289"/>
              <p:cNvCxnSpPr/>
              <p:nvPr/>
            </p:nvCxnSpPr>
            <p:spPr>
              <a:xfrm>
                <a:off x="645248" y="6252368"/>
                <a:ext cx="54099"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291" name="Conector reto 290"/>
              <p:cNvCxnSpPr/>
              <p:nvPr/>
            </p:nvCxnSpPr>
            <p:spPr>
              <a:xfrm>
                <a:off x="753457" y="6311131"/>
                <a:ext cx="54099"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292" name="Conector reto 291"/>
              <p:cNvCxnSpPr/>
              <p:nvPr/>
            </p:nvCxnSpPr>
            <p:spPr>
              <a:xfrm>
                <a:off x="753457" y="6284212"/>
                <a:ext cx="54099"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293" name="Conector reto 292"/>
              <p:cNvCxnSpPr/>
              <p:nvPr/>
            </p:nvCxnSpPr>
            <p:spPr>
              <a:xfrm>
                <a:off x="753457" y="6252368"/>
                <a:ext cx="54099"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294" name="Conector reto 293"/>
              <p:cNvCxnSpPr/>
              <p:nvPr/>
            </p:nvCxnSpPr>
            <p:spPr>
              <a:xfrm>
                <a:off x="867966" y="6311131"/>
                <a:ext cx="54099"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295" name="Conector reto 294"/>
              <p:cNvCxnSpPr/>
              <p:nvPr/>
            </p:nvCxnSpPr>
            <p:spPr>
              <a:xfrm>
                <a:off x="867966" y="6284212"/>
                <a:ext cx="54099"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296" name="Conector reto 295"/>
              <p:cNvCxnSpPr/>
              <p:nvPr/>
            </p:nvCxnSpPr>
            <p:spPr>
              <a:xfrm>
                <a:off x="867966" y="6252368"/>
                <a:ext cx="54099"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297" name="Conector reto 296"/>
              <p:cNvCxnSpPr/>
              <p:nvPr/>
            </p:nvCxnSpPr>
            <p:spPr>
              <a:xfrm>
                <a:off x="969869" y="6311131"/>
                <a:ext cx="54099"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298" name="Conector reto 297"/>
              <p:cNvCxnSpPr/>
              <p:nvPr/>
            </p:nvCxnSpPr>
            <p:spPr>
              <a:xfrm>
                <a:off x="969869" y="6284212"/>
                <a:ext cx="54099"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299" name="Conector reto 298"/>
              <p:cNvCxnSpPr/>
              <p:nvPr/>
            </p:nvCxnSpPr>
            <p:spPr>
              <a:xfrm>
                <a:off x="969869" y="6252368"/>
                <a:ext cx="54099"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grpSp>
        <p:cxnSp>
          <p:nvCxnSpPr>
            <p:cNvPr id="300" name="Conector reto 299"/>
            <p:cNvCxnSpPr/>
            <p:nvPr/>
          </p:nvCxnSpPr>
          <p:spPr>
            <a:xfrm>
              <a:off x="503444" y="4594392"/>
              <a:ext cx="54099"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301" name="Conector reto 300"/>
            <p:cNvCxnSpPr/>
            <p:nvPr/>
          </p:nvCxnSpPr>
          <p:spPr>
            <a:xfrm>
              <a:off x="503444" y="4567472"/>
              <a:ext cx="54099"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302" name="Conector reto 301"/>
            <p:cNvCxnSpPr/>
            <p:nvPr/>
          </p:nvCxnSpPr>
          <p:spPr>
            <a:xfrm>
              <a:off x="611653" y="4594392"/>
              <a:ext cx="54099"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303" name="Conector reto 302"/>
            <p:cNvCxnSpPr/>
            <p:nvPr/>
          </p:nvCxnSpPr>
          <p:spPr>
            <a:xfrm>
              <a:off x="611653" y="4567472"/>
              <a:ext cx="54099"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304" name="Conector reto 303"/>
            <p:cNvCxnSpPr/>
            <p:nvPr/>
          </p:nvCxnSpPr>
          <p:spPr>
            <a:xfrm>
              <a:off x="719862" y="4594392"/>
              <a:ext cx="54099"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305" name="Conector reto 304"/>
            <p:cNvCxnSpPr/>
            <p:nvPr/>
          </p:nvCxnSpPr>
          <p:spPr>
            <a:xfrm>
              <a:off x="719862" y="4567472"/>
              <a:ext cx="54099"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306" name="Conector reto 305"/>
            <p:cNvCxnSpPr/>
            <p:nvPr/>
          </p:nvCxnSpPr>
          <p:spPr>
            <a:xfrm>
              <a:off x="828077" y="4594392"/>
              <a:ext cx="54099"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307" name="Conector reto 306"/>
            <p:cNvCxnSpPr/>
            <p:nvPr/>
          </p:nvCxnSpPr>
          <p:spPr>
            <a:xfrm>
              <a:off x="828077" y="4567472"/>
              <a:ext cx="54099"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308" name="Conector reto 307"/>
            <p:cNvCxnSpPr/>
            <p:nvPr/>
          </p:nvCxnSpPr>
          <p:spPr>
            <a:xfrm>
              <a:off x="936286" y="4594392"/>
              <a:ext cx="54099"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309" name="Conector reto 308"/>
            <p:cNvCxnSpPr/>
            <p:nvPr/>
          </p:nvCxnSpPr>
          <p:spPr>
            <a:xfrm>
              <a:off x="936286" y="4567472"/>
              <a:ext cx="54099"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310" name="Conector reto 309"/>
            <p:cNvCxnSpPr/>
            <p:nvPr/>
          </p:nvCxnSpPr>
          <p:spPr>
            <a:xfrm>
              <a:off x="1044494" y="4594392"/>
              <a:ext cx="54099"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311" name="Conector reto 310"/>
            <p:cNvCxnSpPr/>
            <p:nvPr/>
          </p:nvCxnSpPr>
          <p:spPr>
            <a:xfrm>
              <a:off x="1044495" y="4567472"/>
              <a:ext cx="54099"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312" name="Conector reto 311"/>
            <p:cNvCxnSpPr/>
            <p:nvPr/>
          </p:nvCxnSpPr>
          <p:spPr>
            <a:xfrm>
              <a:off x="1152704" y="4594392"/>
              <a:ext cx="54099"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313" name="Conector reto 312"/>
            <p:cNvCxnSpPr/>
            <p:nvPr/>
          </p:nvCxnSpPr>
          <p:spPr>
            <a:xfrm>
              <a:off x="1152705" y="4567472"/>
              <a:ext cx="54099"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314" name="Conector reto 313"/>
            <p:cNvCxnSpPr/>
            <p:nvPr/>
          </p:nvCxnSpPr>
          <p:spPr>
            <a:xfrm>
              <a:off x="1260914" y="4594392"/>
              <a:ext cx="54099"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315" name="Conector reto 314"/>
            <p:cNvCxnSpPr/>
            <p:nvPr/>
          </p:nvCxnSpPr>
          <p:spPr>
            <a:xfrm>
              <a:off x="1260914" y="4567472"/>
              <a:ext cx="54099"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316" name="Conector reto 315"/>
            <p:cNvCxnSpPr/>
            <p:nvPr/>
          </p:nvCxnSpPr>
          <p:spPr>
            <a:xfrm>
              <a:off x="1369124" y="4594392"/>
              <a:ext cx="54099"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317" name="Conector reto 316"/>
            <p:cNvCxnSpPr/>
            <p:nvPr/>
          </p:nvCxnSpPr>
          <p:spPr>
            <a:xfrm>
              <a:off x="1369124" y="4567472"/>
              <a:ext cx="54099"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318" name="Conector reto 317"/>
            <p:cNvCxnSpPr/>
            <p:nvPr/>
          </p:nvCxnSpPr>
          <p:spPr>
            <a:xfrm>
              <a:off x="1477335" y="4594392"/>
              <a:ext cx="54099"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319" name="Conector reto 318"/>
            <p:cNvCxnSpPr/>
            <p:nvPr/>
          </p:nvCxnSpPr>
          <p:spPr>
            <a:xfrm>
              <a:off x="1477335" y="4567472"/>
              <a:ext cx="54099"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320" name="Conector reto 319"/>
            <p:cNvCxnSpPr/>
            <p:nvPr/>
          </p:nvCxnSpPr>
          <p:spPr>
            <a:xfrm>
              <a:off x="1585544" y="4594392"/>
              <a:ext cx="54099"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321" name="Conector reto 320"/>
            <p:cNvCxnSpPr/>
            <p:nvPr/>
          </p:nvCxnSpPr>
          <p:spPr>
            <a:xfrm>
              <a:off x="1585544" y="4567472"/>
              <a:ext cx="54099"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322" name="Conector reto 321"/>
            <p:cNvCxnSpPr/>
            <p:nvPr/>
          </p:nvCxnSpPr>
          <p:spPr>
            <a:xfrm>
              <a:off x="1693753" y="4594392"/>
              <a:ext cx="54099"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323" name="Conector reto 322"/>
            <p:cNvCxnSpPr/>
            <p:nvPr/>
          </p:nvCxnSpPr>
          <p:spPr>
            <a:xfrm>
              <a:off x="1693753" y="4567472"/>
              <a:ext cx="54099"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324" name="Conector reto 323"/>
            <p:cNvCxnSpPr/>
            <p:nvPr/>
          </p:nvCxnSpPr>
          <p:spPr>
            <a:xfrm>
              <a:off x="1801956" y="4594392"/>
              <a:ext cx="54099"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325" name="Conector reto 324"/>
            <p:cNvCxnSpPr/>
            <p:nvPr/>
          </p:nvCxnSpPr>
          <p:spPr>
            <a:xfrm>
              <a:off x="1801956" y="4567472"/>
              <a:ext cx="54099"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326" name="Conector reto 325"/>
            <p:cNvCxnSpPr/>
            <p:nvPr/>
          </p:nvCxnSpPr>
          <p:spPr>
            <a:xfrm>
              <a:off x="1910165" y="4594392"/>
              <a:ext cx="54099"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327" name="Conector reto 326"/>
            <p:cNvCxnSpPr/>
            <p:nvPr/>
          </p:nvCxnSpPr>
          <p:spPr>
            <a:xfrm>
              <a:off x="1910165" y="4567472"/>
              <a:ext cx="54099"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328" name="Conector reto 327"/>
            <p:cNvCxnSpPr/>
            <p:nvPr/>
          </p:nvCxnSpPr>
          <p:spPr>
            <a:xfrm>
              <a:off x="2018375" y="4594392"/>
              <a:ext cx="54099"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329" name="Conector reto 328"/>
            <p:cNvCxnSpPr/>
            <p:nvPr/>
          </p:nvCxnSpPr>
          <p:spPr>
            <a:xfrm>
              <a:off x="2018375" y="4567472"/>
              <a:ext cx="54099"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330" name="Conector reto 329"/>
            <p:cNvCxnSpPr/>
            <p:nvPr/>
          </p:nvCxnSpPr>
          <p:spPr>
            <a:xfrm>
              <a:off x="2126583" y="4594392"/>
              <a:ext cx="54099"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331" name="Conector reto 330"/>
            <p:cNvCxnSpPr/>
            <p:nvPr/>
          </p:nvCxnSpPr>
          <p:spPr>
            <a:xfrm>
              <a:off x="2126583" y="4567472"/>
              <a:ext cx="54099"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332" name="Conector reto 331"/>
            <p:cNvCxnSpPr/>
            <p:nvPr/>
          </p:nvCxnSpPr>
          <p:spPr>
            <a:xfrm>
              <a:off x="2234793" y="4594392"/>
              <a:ext cx="54099"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333" name="Conector reto 332"/>
            <p:cNvCxnSpPr/>
            <p:nvPr/>
          </p:nvCxnSpPr>
          <p:spPr>
            <a:xfrm>
              <a:off x="2234793" y="4567472"/>
              <a:ext cx="54099"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334" name="Conector reto 333"/>
            <p:cNvCxnSpPr/>
            <p:nvPr/>
          </p:nvCxnSpPr>
          <p:spPr>
            <a:xfrm>
              <a:off x="2343002" y="4594392"/>
              <a:ext cx="54099"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335" name="Conector reto 334"/>
            <p:cNvCxnSpPr/>
            <p:nvPr/>
          </p:nvCxnSpPr>
          <p:spPr>
            <a:xfrm>
              <a:off x="2343002" y="4567472"/>
              <a:ext cx="54099"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336" name="Conector reto 335"/>
            <p:cNvCxnSpPr/>
            <p:nvPr/>
          </p:nvCxnSpPr>
          <p:spPr>
            <a:xfrm>
              <a:off x="2451218" y="4594392"/>
              <a:ext cx="54099"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337" name="Conector reto 336"/>
            <p:cNvCxnSpPr/>
            <p:nvPr/>
          </p:nvCxnSpPr>
          <p:spPr>
            <a:xfrm>
              <a:off x="2451218" y="4567472"/>
              <a:ext cx="54099"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338" name="Conector reto 337"/>
            <p:cNvCxnSpPr/>
            <p:nvPr/>
          </p:nvCxnSpPr>
          <p:spPr>
            <a:xfrm>
              <a:off x="2559427" y="4594392"/>
              <a:ext cx="54099"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339" name="Conector reto 338"/>
            <p:cNvCxnSpPr/>
            <p:nvPr/>
          </p:nvCxnSpPr>
          <p:spPr>
            <a:xfrm>
              <a:off x="2559427" y="4567472"/>
              <a:ext cx="54099"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340" name="Conector reto 339"/>
            <p:cNvCxnSpPr/>
            <p:nvPr/>
          </p:nvCxnSpPr>
          <p:spPr>
            <a:xfrm>
              <a:off x="2667635" y="4594392"/>
              <a:ext cx="54099"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341" name="Conector reto 340"/>
            <p:cNvCxnSpPr/>
            <p:nvPr/>
          </p:nvCxnSpPr>
          <p:spPr>
            <a:xfrm>
              <a:off x="2667635" y="4567472"/>
              <a:ext cx="54099"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342" name="Conector reto 341"/>
            <p:cNvCxnSpPr/>
            <p:nvPr/>
          </p:nvCxnSpPr>
          <p:spPr>
            <a:xfrm>
              <a:off x="2775845" y="4594392"/>
              <a:ext cx="54099"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343" name="Conector reto 342"/>
            <p:cNvCxnSpPr/>
            <p:nvPr/>
          </p:nvCxnSpPr>
          <p:spPr>
            <a:xfrm>
              <a:off x="2775845" y="4567472"/>
              <a:ext cx="54099"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344" name="Conector reto 343"/>
            <p:cNvCxnSpPr/>
            <p:nvPr/>
          </p:nvCxnSpPr>
          <p:spPr>
            <a:xfrm>
              <a:off x="2884055" y="4594392"/>
              <a:ext cx="54099"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345" name="Conector reto 344"/>
            <p:cNvCxnSpPr/>
            <p:nvPr/>
          </p:nvCxnSpPr>
          <p:spPr>
            <a:xfrm>
              <a:off x="2884055" y="4567472"/>
              <a:ext cx="54099"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sp>
          <p:nvSpPr>
            <p:cNvPr id="175" name="Retângulo 174"/>
            <p:cNvSpPr/>
            <p:nvPr/>
          </p:nvSpPr>
          <p:spPr>
            <a:xfrm>
              <a:off x="955178" y="3778156"/>
              <a:ext cx="402875" cy="38544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88" name="Retângulo 187"/>
            <p:cNvSpPr/>
            <p:nvPr/>
          </p:nvSpPr>
          <p:spPr>
            <a:xfrm>
              <a:off x="953902" y="3981405"/>
              <a:ext cx="402875" cy="196299"/>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Retângulo 188"/>
            <p:cNvSpPr/>
            <p:nvPr/>
          </p:nvSpPr>
          <p:spPr>
            <a:xfrm>
              <a:off x="955178" y="3707281"/>
              <a:ext cx="402875" cy="45719"/>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Retângulo de cantos arredondados 189"/>
            <p:cNvSpPr/>
            <p:nvPr/>
          </p:nvSpPr>
          <p:spPr>
            <a:xfrm>
              <a:off x="1430617" y="3707265"/>
              <a:ext cx="252368" cy="307641"/>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91" name="Retângulo de cantos arredondados 190"/>
            <p:cNvSpPr/>
            <p:nvPr/>
          </p:nvSpPr>
          <p:spPr>
            <a:xfrm>
              <a:off x="1044201" y="3807644"/>
              <a:ext cx="216274" cy="122191"/>
            </a:xfrm>
            <a:prstGeom prst="roundRect">
              <a:avLst/>
            </a:prstGeom>
            <a:solidFill>
              <a:schemeClr val="bg1">
                <a:lumMod val="9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92" name="Retângulo 191"/>
            <p:cNvSpPr/>
            <p:nvPr/>
          </p:nvSpPr>
          <p:spPr>
            <a:xfrm>
              <a:off x="978813" y="4098045"/>
              <a:ext cx="89082" cy="45719"/>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Retângulo 192"/>
            <p:cNvSpPr/>
            <p:nvPr/>
          </p:nvSpPr>
          <p:spPr>
            <a:xfrm>
              <a:off x="1120057" y="4098042"/>
              <a:ext cx="89082" cy="45719"/>
            </a:xfrm>
            <a:prstGeom prst="rect">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Retângulo 193"/>
            <p:cNvSpPr/>
            <p:nvPr/>
          </p:nvSpPr>
          <p:spPr>
            <a:xfrm>
              <a:off x="1257104" y="4098037"/>
              <a:ext cx="89082" cy="45719"/>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Retângulo 194"/>
            <p:cNvSpPr/>
            <p:nvPr/>
          </p:nvSpPr>
          <p:spPr>
            <a:xfrm>
              <a:off x="984614" y="4014906"/>
              <a:ext cx="89082" cy="45719"/>
            </a:xfrm>
            <a:prstGeom prst="rect">
              <a:avLst/>
            </a:prstGeom>
            <a:solidFill>
              <a:schemeClr val="bg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 name="Retângulo 195"/>
            <p:cNvSpPr/>
            <p:nvPr/>
          </p:nvSpPr>
          <p:spPr>
            <a:xfrm>
              <a:off x="1125855" y="4014913"/>
              <a:ext cx="89082" cy="45719"/>
            </a:xfrm>
            <a:prstGeom prst="rect">
              <a:avLst/>
            </a:prstGeom>
            <a:solidFill>
              <a:schemeClr val="bg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Retângulo 196"/>
            <p:cNvSpPr/>
            <p:nvPr/>
          </p:nvSpPr>
          <p:spPr>
            <a:xfrm>
              <a:off x="1262898" y="4014922"/>
              <a:ext cx="89082" cy="45719"/>
            </a:xfrm>
            <a:prstGeom prst="rect">
              <a:avLst/>
            </a:prstGeom>
            <a:solidFill>
              <a:schemeClr val="bg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 name="Retângulo de cantos arredondados 197"/>
            <p:cNvSpPr/>
            <p:nvPr/>
          </p:nvSpPr>
          <p:spPr>
            <a:xfrm>
              <a:off x="618773" y="3714918"/>
              <a:ext cx="252368" cy="307641"/>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99" name="Retângulo 198"/>
            <p:cNvSpPr/>
            <p:nvPr/>
          </p:nvSpPr>
          <p:spPr>
            <a:xfrm>
              <a:off x="2111037" y="3771262"/>
              <a:ext cx="402875" cy="38544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00" name="Retângulo 199"/>
            <p:cNvSpPr/>
            <p:nvPr/>
          </p:nvSpPr>
          <p:spPr>
            <a:xfrm>
              <a:off x="2109761" y="3974511"/>
              <a:ext cx="402875" cy="196299"/>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 name="Retângulo 200"/>
            <p:cNvSpPr/>
            <p:nvPr/>
          </p:nvSpPr>
          <p:spPr>
            <a:xfrm>
              <a:off x="2111037" y="3700387"/>
              <a:ext cx="402875" cy="45719"/>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 name="Retângulo de cantos arredondados 201"/>
            <p:cNvSpPr/>
            <p:nvPr/>
          </p:nvSpPr>
          <p:spPr>
            <a:xfrm>
              <a:off x="2586476" y="3700371"/>
              <a:ext cx="252368" cy="307641"/>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03" name="Retângulo de cantos arredondados 202"/>
            <p:cNvSpPr/>
            <p:nvPr/>
          </p:nvSpPr>
          <p:spPr>
            <a:xfrm>
              <a:off x="2200060" y="3800750"/>
              <a:ext cx="216274" cy="122191"/>
            </a:xfrm>
            <a:prstGeom prst="roundRect">
              <a:avLst/>
            </a:prstGeom>
            <a:solidFill>
              <a:schemeClr val="bg1">
                <a:lumMod val="9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04" name="Retângulo 203"/>
            <p:cNvSpPr/>
            <p:nvPr/>
          </p:nvSpPr>
          <p:spPr>
            <a:xfrm>
              <a:off x="2134672" y="4091151"/>
              <a:ext cx="89082" cy="45719"/>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 name="Retângulo 204"/>
            <p:cNvSpPr/>
            <p:nvPr/>
          </p:nvSpPr>
          <p:spPr>
            <a:xfrm>
              <a:off x="2275916" y="4091148"/>
              <a:ext cx="89082" cy="45719"/>
            </a:xfrm>
            <a:prstGeom prst="rect">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 name="Retângulo 205"/>
            <p:cNvSpPr/>
            <p:nvPr/>
          </p:nvSpPr>
          <p:spPr>
            <a:xfrm>
              <a:off x="2412963" y="4091143"/>
              <a:ext cx="89082" cy="45719"/>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 name="Retângulo 206"/>
            <p:cNvSpPr/>
            <p:nvPr/>
          </p:nvSpPr>
          <p:spPr>
            <a:xfrm>
              <a:off x="2140473" y="4008012"/>
              <a:ext cx="89082" cy="45719"/>
            </a:xfrm>
            <a:prstGeom prst="rect">
              <a:avLst/>
            </a:prstGeom>
            <a:solidFill>
              <a:schemeClr val="bg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 name="Retângulo 207"/>
            <p:cNvSpPr/>
            <p:nvPr/>
          </p:nvSpPr>
          <p:spPr>
            <a:xfrm>
              <a:off x="2281714" y="4008019"/>
              <a:ext cx="89082" cy="45719"/>
            </a:xfrm>
            <a:prstGeom prst="rect">
              <a:avLst/>
            </a:prstGeom>
            <a:solidFill>
              <a:schemeClr val="bg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 name="Retângulo 208"/>
            <p:cNvSpPr/>
            <p:nvPr/>
          </p:nvSpPr>
          <p:spPr>
            <a:xfrm>
              <a:off x="2418757" y="4008028"/>
              <a:ext cx="89082" cy="45719"/>
            </a:xfrm>
            <a:prstGeom prst="rect">
              <a:avLst/>
            </a:prstGeom>
            <a:solidFill>
              <a:schemeClr val="bg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 name="Retângulo de cantos arredondados 209"/>
            <p:cNvSpPr/>
            <p:nvPr/>
          </p:nvSpPr>
          <p:spPr>
            <a:xfrm>
              <a:off x="1774632" y="3708024"/>
              <a:ext cx="252368" cy="307641"/>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46" name="Retângulo 345"/>
            <p:cNvSpPr/>
            <p:nvPr/>
          </p:nvSpPr>
          <p:spPr>
            <a:xfrm>
              <a:off x="1907704" y="4772609"/>
              <a:ext cx="318327" cy="775232"/>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7" name="Retângulo 346"/>
            <p:cNvSpPr/>
            <p:nvPr/>
          </p:nvSpPr>
          <p:spPr>
            <a:xfrm>
              <a:off x="1937906" y="5029029"/>
              <a:ext cx="257925" cy="470513"/>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48" name="Conector reto 347"/>
            <p:cNvCxnSpPr/>
            <p:nvPr/>
          </p:nvCxnSpPr>
          <p:spPr>
            <a:xfrm>
              <a:off x="1994556" y="4951804"/>
              <a:ext cx="108197" cy="0"/>
            </a:xfrm>
            <a:prstGeom prst="line">
              <a:avLst/>
            </a:prstGeom>
            <a:ln w="349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349" name="Conector reto 348"/>
            <p:cNvCxnSpPr/>
            <p:nvPr/>
          </p:nvCxnSpPr>
          <p:spPr>
            <a:xfrm>
              <a:off x="2002521" y="4904337"/>
              <a:ext cx="108197" cy="0"/>
            </a:xfrm>
            <a:prstGeom prst="line">
              <a:avLst/>
            </a:prstGeom>
            <a:ln w="349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sp>
          <p:nvSpPr>
            <p:cNvPr id="354" name="Retângulo 353"/>
            <p:cNvSpPr/>
            <p:nvPr/>
          </p:nvSpPr>
          <p:spPr>
            <a:xfrm>
              <a:off x="641738" y="4772438"/>
              <a:ext cx="318327" cy="775232"/>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55" name="Conector reto 354"/>
            <p:cNvCxnSpPr/>
            <p:nvPr/>
          </p:nvCxnSpPr>
          <p:spPr>
            <a:xfrm>
              <a:off x="728249" y="4936009"/>
              <a:ext cx="108197" cy="0"/>
            </a:xfrm>
            <a:prstGeom prst="line">
              <a:avLst/>
            </a:prstGeom>
            <a:ln w="349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sp>
          <p:nvSpPr>
            <p:cNvPr id="356" name="Retângulo 355"/>
            <p:cNvSpPr/>
            <p:nvPr/>
          </p:nvSpPr>
          <p:spPr>
            <a:xfrm>
              <a:off x="671940" y="5028858"/>
              <a:ext cx="257925" cy="470513"/>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57" name="Conector reto 356"/>
            <p:cNvCxnSpPr/>
            <p:nvPr/>
          </p:nvCxnSpPr>
          <p:spPr>
            <a:xfrm>
              <a:off x="733405" y="4888542"/>
              <a:ext cx="108197" cy="0"/>
            </a:xfrm>
            <a:prstGeom prst="line">
              <a:avLst/>
            </a:prstGeom>
            <a:ln w="349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grpSp>
      <p:grpSp>
        <p:nvGrpSpPr>
          <p:cNvPr id="18" name="Grupo 17"/>
          <p:cNvGrpSpPr/>
          <p:nvPr/>
        </p:nvGrpSpPr>
        <p:grpSpPr>
          <a:xfrm>
            <a:off x="5867802" y="1433223"/>
            <a:ext cx="521094" cy="4065588"/>
            <a:chOff x="5867802" y="1433223"/>
            <a:chExt cx="521094" cy="4065588"/>
          </a:xfrm>
        </p:grpSpPr>
        <p:sp>
          <p:nvSpPr>
            <p:cNvPr id="150" name="Freeform 19"/>
            <p:cNvSpPr>
              <a:spLocks/>
            </p:cNvSpPr>
            <p:nvPr/>
          </p:nvSpPr>
          <p:spPr bwMode="auto">
            <a:xfrm>
              <a:off x="5879825" y="1826100"/>
              <a:ext cx="509071" cy="519611"/>
            </a:xfrm>
            <a:custGeom>
              <a:avLst/>
              <a:gdLst>
                <a:gd name="T0" fmla="*/ 48 w 253"/>
                <a:gd name="T1" fmla="*/ 11 h 328"/>
                <a:gd name="T2" fmla="*/ 50 w 253"/>
                <a:gd name="T3" fmla="*/ 49 h 328"/>
                <a:gd name="T4" fmla="*/ 27 w 253"/>
                <a:gd name="T5" fmla="*/ 119 h 328"/>
                <a:gd name="T6" fmla="*/ 10 w 253"/>
                <a:gd name="T7" fmla="*/ 161 h 328"/>
                <a:gd name="T8" fmla="*/ 1 w 253"/>
                <a:gd name="T9" fmla="*/ 203 h 328"/>
                <a:gd name="T10" fmla="*/ 0 w 253"/>
                <a:gd name="T11" fmla="*/ 242 h 328"/>
                <a:gd name="T12" fmla="*/ 6 w 253"/>
                <a:gd name="T13" fmla="*/ 278 h 328"/>
                <a:gd name="T14" fmla="*/ 12 w 253"/>
                <a:gd name="T15" fmla="*/ 293 h 328"/>
                <a:gd name="T16" fmla="*/ 21 w 253"/>
                <a:gd name="T17" fmla="*/ 304 h 328"/>
                <a:gd name="T18" fmla="*/ 31 w 253"/>
                <a:gd name="T19" fmla="*/ 314 h 328"/>
                <a:gd name="T20" fmla="*/ 42 w 253"/>
                <a:gd name="T21" fmla="*/ 321 h 328"/>
                <a:gd name="T22" fmla="*/ 58 w 253"/>
                <a:gd name="T23" fmla="*/ 327 h 328"/>
                <a:gd name="T24" fmla="*/ 74 w 253"/>
                <a:gd name="T25" fmla="*/ 328 h 328"/>
                <a:gd name="T26" fmla="*/ 89 w 253"/>
                <a:gd name="T27" fmla="*/ 327 h 328"/>
                <a:gd name="T28" fmla="*/ 103 w 253"/>
                <a:gd name="T29" fmla="*/ 323 h 328"/>
                <a:gd name="T30" fmla="*/ 119 w 253"/>
                <a:gd name="T31" fmla="*/ 311 h 328"/>
                <a:gd name="T32" fmla="*/ 132 w 253"/>
                <a:gd name="T33" fmla="*/ 296 h 328"/>
                <a:gd name="T34" fmla="*/ 143 w 253"/>
                <a:gd name="T35" fmla="*/ 275 h 328"/>
                <a:gd name="T36" fmla="*/ 149 w 253"/>
                <a:gd name="T37" fmla="*/ 250 h 328"/>
                <a:gd name="T38" fmla="*/ 162 w 253"/>
                <a:gd name="T39" fmla="*/ 217 h 328"/>
                <a:gd name="T40" fmla="*/ 181 w 253"/>
                <a:gd name="T41" fmla="*/ 200 h 328"/>
                <a:gd name="T42" fmla="*/ 200 w 253"/>
                <a:gd name="T43" fmla="*/ 199 h 328"/>
                <a:gd name="T44" fmla="*/ 220 w 253"/>
                <a:gd name="T45" fmla="*/ 204 h 328"/>
                <a:gd name="T46" fmla="*/ 234 w 253"/>
                <a:gd name="T47" fmla="*/ 211 h 328"/>
                <a:gd name="T48" fmla="*/ 239 w 253"/>
                <a:gd name="T49" fmla="*/ 215 h 328"/>
                <a:gd name="T50" fmla="*/ 251 w 253"/>
                <a:gd name="T51" fmla="*/ 195 h 328"/>
                <a:gd name="T52" fmla="*/ 237 w 253"/>
                <a:gd name="T53" fmla="*/ 186 h 328"/>
                <a:gd name="T54" fmla="*/ 214 w 253"/>
                <a:gd name="T55" fmla="*/ 177 h 328"/>
                <a:gd name="T56" fmla="*/ 185 w 253"/>
                <a:gd name="T57" fmla="*/ 175 h 328"/>
                <a:gd name="T58" fmla="*/ 163 w 253"/>
                <a:gd name="T59" fmla="*/ 182 h 328"/>
                <a:gd name="T60" fmla="*/ 148 w 253"/>
                <a:gd name="T61" fmla="*/ 194 h 328"/>
                <a:gd name="T62" fmla="*/ 138 w 253"/>
                <a:gd name="T63" fmla="*/ 211 h 328"/>
                <a:gd name="T64" fmla="*/ 130 w 253"/>
                <a:gd name="T65" fmla="*/ 233 h 328"/>
                <a:gd name="T66" fmla="*/ 121 w 253"/>
                <a:gd name="T67" fmla="*/ 265 h 328"/>
                <a:gd name="T68" fmla="*/ 104 w 253"/>
                <a:gd name="T69" fmla="*/ 293 h 328"/>
                <a:gd name="T70" fmla="*/ 87 w 253"/>
                <a:gd name="T71" fmla="*/ 303 h 328"/>
                <a:gd name="T72" fmla="*/ 74 w 253"/>
                <a:gd name="T73" fmla="*/ 304 h 328"/>
                <a:gd name="T74" fmla="*/ 64 w 253"/>
                <a:gd name="T75" fmla="*/ 303 h 328"/>
                <a:gd name="T76" fmla="*/ 56 w 253"/>
                <a:gd name="T77" fmla="*/ 301 h 328"/>
                <a:gd name="T78" fmla="*/ 46 w 253"/>
                <a:gd name="T79" fmla="*/ 295 h 328"/>
                <a:gd name="T80" fmla="*/ 34 w 253"/>
                <a:gd name="T81" fmla="*/ 280 h 328"/>
                <a:gd name="T82" fmla="*/ 24 w 253"/>
                <a:gd name="T83" fmla="*/ 240 h 328"/>
                <a:gd name="T84" fmla="*/ 33 w 253"/>
                <a:gd name="T85" fmla="*/ 167 h 328"/>
                <a:gd name="T86" fmla="*/ 59 w 253"/>
                <a:gd name="T87" fmla="*/ 105 h 328"/>
                <a:gd name="T88" fmla="*/ 72 w 253"/>
                <a:gd name="T89" fmla="*/ 66 h 328"/>
                <a:gd name="T90" fmla="*/ 74 w 253"/>
                <a:gd name="T91" fmla="*/ 36 h 328"/>
                <a:gd name="T92" fmla="*/ 73 w 253"/>
                <a:gd name="T93" fmla="*/ 14 h 328"/>
                <a:gd name="T94" fmla="*/ 70 w 253"/>
                <a:gd name="T95" fmla="*/ 0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53" h="328">
                  <a:moveTo>
                    <a:pt x="47" y="5"/>
                  </a:moveTo>
                  <a:lnTo>
                    <a:pt x="48" y="11"/>
                  </a:lnTo>
                  <a:lnTo>
                    <a:pt x="50" y="27"/>
                  </a:lnTo>
                  <a:lnTo>
                    <a:pt x="50" y="49"/>
                  </a:lnTo>
                  <a:lnTo>
                    <a:pt x="43" y="78"/>
                  </a:lnTo>
                  <a:lnTo>
                    <a:pt x="27" y="119"/>
                  </a:lnTo>
                  <a:lnTo>
                    <a:pt x="18" y="139"/>
                  </a:lnTo>
                  <a:lnTo>
                    <a:pt x="10" y="161"/>
                  </a:lnTo>
                  <a:lnTo>
                    <a:pt x="4" y="182"/>
                  </a:lnTo>
                  <a:lnTo>
                    <a:pt x="1" y="203"/>
                  </a:lnTo>
                  <a:lnTo>
                    <a:pt x="0" y="223"/>
                  </a:lnTo>
                  <a:lnTo>
                    <a:pt x="0" y="242"/>
                  </a:lnTo>
                  <a:lnTo>
                    <a:pt x="2" y="260"/>
                  </a:lnTo>
                  <a:lnTo>
                    <a:pt x="6" y="278"/>
                  </a:lnTo>
                  <a:lnTo>
                    <a:pt x="9" y="286"/>
                  </a:lnTo>
                  <a:lnTo>
                    <a:pt x="12" y="293"/>
                  </a:lnTo>
                  <a:lnTo>
                    <a:pt x="17" y="298"/>
                  </a:lnTo>
                  <a:lnTo>
                    <a:pt x="21" y="304"/>
                  </a:lnTo>
                  <a:lnTo>
                    <a:pt x="26" y="310"/>
                  </a:lnTo>
                  <a:lnTo>
                    <a:pt x="31" y="314"/>
                  </a:lnTo>
                  <a:lnTo>
                    <a:pt x="36" y="318"/>
                  </a:lnTo>
                  <a:lnTo>
                    <a:pt x="42" y="321"/>
                  </a:lnTo>
                  <a:lnTo>
                    <a:pt x="50" y="325"/>
                  </a:lnTo>
                  <a:lnTo>
                    <a:pt x="58" y="327"/>
                  </a:lnTo>
                  <a:lnTo>
                    <a:pt x="66" y="328"/>
                  </a:lnTo>
                  <a:lnTo>
                    <a:pt x="74" y="328"/>
                  </a:lnTo>
                  <a:lnTo>
                    <a:pt x="81" y="328"/>
                  </a:lnTo>
                  <a:lnTo>
                    <a:pt x="89" y="327"/>
                  </a:lnTo>
                  <a:lnTo>
                    <a:pt x="96" y="325"/>
                  </a:lnTo>
                  <a:lnTo>
                    <a:pt x="103" y="323"/>
                  </a:lnTo>
                  <a:lnTo>
                    <a:pt x="111" y="318"/>
                  </a:lnTo>
                  <a:lnTo>
                    <a:pt x="119" y="311"/>
                  </a:lnTo>
                  <a:lnTo>
                    <a:pt x="126" y="304"/>
                  </a:lnTo>
                  <a:lnTo>
                    <a:pt x="132" y="296"/>
                  </a:lnTo>
                  <a:lnTo>
                    <a:pt x="138" y="286"/>
                  </a:lnTo>
                  <a:lnTo>
                    <a:pt x="143" y="275"/>
                  </a:lnTo>
                  <a:lnTo>
                    <a:pt x="146" y="263"/>
                  </a:lnTo>
                  <a:lnTo>
                    <a:pt x="149" y="250"/>
                  </a:lnTo>
                  <a:lnTo>
                    <a:pt x="155" y="232"/>
                  </a:lnTo>
                  <a:lnTo>
                    <a:pt x="162" y="217"/>
                  </a:lnTo>
                  <a:lnTo>
                    <a:pt x="170" y="206"/>
                  </a:lnTo>
                  <a:lnTo>
                    <a:pt x="181" y="200"/>
                  </a:lnTo>
                  <a:lnTo>
                    <a:pt x="191" y="198"/>
                  </a:lnTo>
                  <a:lnTo>
                    <a:pt x="200" y="199"/>
                  </a:lnTo>
                  <a:lnTo>
                    <a:pt x="211" y="200"/>
                  </a:lnTo>
                  <a:lnTo>
                    <a:pt x="220" y="204"/>
                  </a:lnTo>
                  <a:lnTo>
                    <a:pt x="228" y="207"/>
                  </a:lnTo>
                  <a:lnTo>
                    <a:pt x="234" y="211"/>
                  </a:lnTo>
                  <a:lnTo>
                    <a:pt x="238" y="214"/>
                  </a:lnTo>
                  <a:lnTo>
                    <a:pt x="239" y="215"/>
                  </a:lnTo>
                  <a:lnTo>
                    <a:pt x="253" y="196"/>
                  </a:lnTo>
                  <a:lnTo>
                    <a:pt x="251" y="195"/>
                  </a:lnTo>
                  <a:lnTo>
                    <a:pt x="245" y="190"/>
                  </a:lnTo>
                  <a:lnTo>
                    <a:pt x="237" y="186"/>
                  </a:lnTo>
                  <a:lnTo>
                    <a:pt x="227" y="181"/>
                  </a:lnTo>
                  <a:lnTo>
                    <a:pt x="214" y="177"/>
                  </a:lnTo>
                  <a:lnTo>
                    <a:pt x="200" y="175"/>
                  </a:lnTo>
                  <a:lnTo>
                    <a:pt x="185" y="175"/>
                  </a:lnTo>
                  <a:lnTo>
                    <a:pt x="171" y="179"/>
                  </a:lnTo>
                  <a:lnTo>
                    <a:pt x="163" y="182"/>
                  </a:lnTo>
                  <a:lnTo>
                    <a:pt x="155" y="188"/>
                  </a:lnTo>
                  <a:lnTo>
                    <a:pt x="148" y="194"/>
                  </a:lnTo>
                  <a:lnTo>
                    <a:pt x="143" y="202"/>
                  </a:lnTo>
                  <a:lnTo>
                    <a:pt x="138" y="211"/>
                  </a:lnTo>
                  <a:lnTo>
                    <a:pt x="133" y="221"/>
                  </a:lnTo>
                  <a:lnTo>
                    <a:pt x="130" y="233"/>
                  </a:lnTo>
                  <a:lnTo>
                    <a:pt x="126" y="245"/>
                  </a:lnTo>
                  <a:lnTo>
                    <a:pt x="121" y="265"/>
                  </a:lnTo>
                  <a:lnTo>
                    <a:pt x="114" y="281"/>
                  </a:lnTo>
                  <a:lnTo>
                    <a:pt x="104" y="293"/>
                  </a:lnTo>
                  <a:lnTo>
                    <a:pt x="93" y="301"/>
                  </a:lnTo>
                  <a:lnTo>
                    <a:pt x="87" y="303"/>
                  </a:lnTo>
                  <a:lnTo>
                    <a:pt x="80" y="304"/>
                  </a:lnTo>
                  <a:lnTo>
                    <a:pt x="74" y="304"/>
                  </a:lnTo>
                  <a:lnTo>
                    <a:pt x="70" y="304"/>
                  </a:lnTo>
                  <a:lnTo>
                    <a:pt x="64" y="303"/>
                  </a:lnTo>
                  <a:lnTo>
                    <a:pt x="59" y="302"/>
                  </a:lnTo>
                  <a:lnTo>
                    <a:pt x="56" y="301"/>
                  </a:lnTo>
                  <a:lnTo>
                    <a:pt x="53" y="299"/>
                  </a:lnTo>
                  <a:lnTo>
                    <a:pt x="46" y="295"/>
                  </a:lnTo>
                  <a:lnTo>
                    <a:pt x="39" y="288"/>
                  </a:lnTo>
                  <a:lnTo>
                    <a:pt x="34" y="280"/>
                  </a:lnTo>
                  <a:lnTo>
                    <a:pt x="30" y="270"/>
                  </a:lnTo>
                  <a:lnTo>
                    <a:pt x="24" y="240"/>
                  </a:lnTo>
                  <a:lnTo>
                    <a:pt x="25" y="204"/>
                  </a:lnTo>
                  <a:lnTo>
                    <a:pt x="33" y="167"/>
                  </a:lnTo>
                  <a:lnTo>
                    <a:pt x="48" y="129"/>
                  </a:lnTo>
                  <a:lnTo>
                    <a:pt x="59" y="105"/>
                  </a:lnTo>
                  <a:lnTo>
                    <a:pt x="66" y="84"/>
                  </a:lnTo>
                  <a:lnTo>
                    <a:pt x="72" y="66"/>
                  </a:lnTo>
                  <a:lnTo>
                    <a:pt x="74" y="50"/>
                  </a:lnTo>
                  <a:lnTo>
                    <a:pt x="74" y="36"/>
                  </a:lnTo>
                  <a:lnTo>
                    <a:pt x="74" y="24"/>
                  </a:lnTo>
                  <a:lnTo>
                    <a:pt x="73" y="14"/>
                  </a:lnTo>
                  <a:lnTo>
                    <a:pt x="71" y="6"/>
                  </a:lnTo>
                  <a:lnTo>
                    <a:pt x="70" y="0"/>
                  </a:lnTo>
                  <a:lnTo>
                    <a:pt x="47"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20"/>
            <p:cNvSpPr>
              <a:spLocks/>
            </p:cNvSpPr>
            <p:nvPr/>
          </p:nvSpPr>
          <p:spPr bwMode="auto">
            <a:xfrm>
              <a:off x="5899866" y="1623325"/>
              <a:ext cx="224472" cy="224955"/>
            </a:xfrm>
            <a:custGeom>
              <a:avLst/>
              <a:gdLst>
                <a:gd name="T0" fmla="*/ 96 w 112"/>
                <a:gd name="T1" fmla="*/ 0 h 142"/>
                <a:gd name="T2" fmla="*/ 0 w 112"/>
                <a:gd name="T3" fmla="*/ 0 h 142"/>
                <a:gd name="T4" fmla="*/ 0 w 112"/>
                <a:gd name="T5" fmla="*/ 142 h 142"/>
                <a:gd name="T6" fmla="*/ 112 w 112"/>
                <a:gd name="T7" fmla="*/ 142 h 142"/>
                <a:gd name="T8" fmla="*/ 112 w 112"/>
                <a:gd name="T9" fmla="*/ 0 h 142"/>
                <a:gd name="T10" fmla="*/ 96 w 112"/>
                <a:gd name="T11" fmla="*/ 0 h 142"/>
              </a:gdLst>
              <a:ahLst/>
              <a:cxnLst>
                <a:cxn ang="0">
                  <a:pos x="T0" y="T1"/>
                </a:cxn>
                <a:cxn ang="0">
                  <a:pos x="T2" y="T3"/>
                </a:cxn>
                <a:cxn ang="0">
                  <a:pos x="T4" y="T5"/>
                </a:cxn>
                <a:cxn ang="0">
                  <a:pos x="T6" y="T7"/>
                </a:cxn>
                <a:cxn ang="0">
                  <a:pos x="T8" y="T9"/>
                </a:cxn>
                <a:cxn ang="0">
                  <a:pos x="T10" y="T11"/>
                </a:cxn>
              </a:cxnLst>
              <a:rect l="0" t="0" r="r" b="b"/>
              <a:pathLst>
                <a:path w="112" h="142">
                  <a:moveTo>
                    <a:pt x="96" y="0"/>
                  </a:moveTo>
                  <a:lnTo>
                    <a:pt x="0" y="0"/>
                  </a:lnTo>
                  <a:lnTo>
                    <a:pt x="0" y="142"/>
                  </a:lnTo>
                  <a:lnTo>
                    <a:pt x="112" y="142"/>
                  </a:lnTo>
                  <a:lnTo>
                    <a:pt x="112" y="0"/>
                  </a:lnTo>
                  <a:lnTo>
                    <a:pt x="9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21"/>
            <p:cNvSpPr>
              <a:spLocks/>
            </p:cNvSpPr>
            <p:nvPr/>
          </p:nvSpPr>
          <p:spPr bwMode="auto">
            <a:xfrm>
              <a:off x="5968010" y="1674018"/>
              <a:ext cx="92195" cy="123567"/>
            </a:xfrm>
            <a:custGeom>
              <a:avLst/>
              <a:gdLst>
                <a:gd name="T0" fmla="*/ 47 w 47"/>
                <a:gd name="T1" fmla="*/ 0 h 77"/>
                <a:gd name="T2" fmla="*/ 47 w 47"/>
                <a:gd name="T3" fmla="*/ 17 h 77"/>
                <a:gd name="T4" fmla="*/ 47 w 47"/>
                <a:gd name="T5" fmla="*/ 38 h 77"/>
                <a:gd name="T6" fmla="*/ 47 w 47"/>
                <a:gd name="T7" fmla="*/ 59 h 77"/>
                <a:gd name="T8" fmla="*/ 47 w 47"/>
                <a:gd name="T9" fmla="*/ 77 h 77"/>
                <a:gd name="T10" fmla="*/ 42 w 47"/>
                <a:gd name="T11" fmla="*/ 77 h 77"/>
                <a:gd name="T12" fmla="*/ 36 w 47"/>
                <a:gd name="T13" fmla="*/ 77 h 77"/>
                <a:gd name="T14" fmla="*/ 30 w 47"/>
                <a:gd name="T15" fmla="*/ 77 h 77"/>
                <a:gd name="T16" fmla="*/ 24 w 47"/>
                <a:gd name="T17" fmla="*/ 77 h 77"/>
                <a:gd name="T18" fmla="*/ 17 w 47"/>
                <a:gd name="T19" fmla="*/ 77 h 77"/>
                <a:gd name="T20" fmla="*/ 12 w 47"/>
                <a:gd name="T21" fmla="*/ 77 h 77"/>
                <a:gd name="T22" fmla="*/ 6 w 47"/>
                <a:gd name="T23" fmla="*/ 77 h 77"/>
                <a:gd name="T24" fmla="*/ 0 w 47"/>
                <a:gd name="T25" fmla="*/ 77 h 77"/>
                <a:gd name="T26" fmla="*/ 0 w 47"/>
                <a:gd name="T27" fmla="*/ 59 h 77"/>
                <a:gd name="T28" fmla="*/ 0 w 47"/>
                <a:gd name="T29" fmla="*/ 38 h 77"/>
                <a:gd name="T30" fmla="*/ 0 w 47"/>
                <a:gd name="T31" fmla="*/ 17 h 77"/>
                <a:gd name="T32" fmla="*/ 0 w 47"/>
                <a:gd name="T33" fmla="*/ 0 h 77"/>
                <a:gd name="T34" fmla="*/ 6 w 47"/>
                <a:gd name="T35" fmla="*/ 0 h 77"/>
                <a:gd name="T36" fmla="*/ 12 w 47"/>
                <a:gd name="T37" fmla="*/ 0 h 77"/>
                <a:gd name="T38" fmla="*/ 17 w 47"/>
                <a:gd name="T39" fmla="*/ 0 h 77"/>
                <a:gd name="T40" fmla="*/ 24 w 47"/>
                <a:gd name="T41" fmla="*/ 0 h 77"/>
                <a:gd name="T42" fmla="*/ 30 w 47"/>
                <a:gd name="T43" fmla="*/ 0 h 77"/>
                <a:gd name="T44" fmla="*/ 36 w 47"/>
                <a:gd name="T45" fmla="*/ 0 h 77"/>
                <a:gd name="T46" fmla="*/ 42 w 47"/>
                <a:gd name="T47" fmla="*/ 0 h 77"/>
                <a:gd name="T48" fmla="*/ 47 w 47"/>
                <a:gd name="T49"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7" h="77">
                  <a:moveTo>
                    <a:pt x="47" y="0"/>
                  </a:moveTo>
                  <a:lnTo>
                    <a:pt x="47" y="17"/>
                  </a:lnTo>
                  <a:lnTo>
                    <a:pt x="47" y="38"/>
                  </a:lnTo>
                  <a:lnTo>
                    <a:pt x="47" y="59"/>
                  </a:lnTo>
                  <a:lnTo>
                    <a:pt x="47" y="77"/>
                  </a:lnTo>
                  <a:lnTo>
                    <a:pt x="42" y="77"/>
                  </a:lnTo>
                  <a:lnTo>
                    <a:pt x="36" y="77"/>
                  </a:lnTo>
                  <a:lnTo>
                    <a:pt x="30" y="77"/>
                  </a:lnTo>
                  <a:lnTo>
                    <a:pt x="24" y="77"/>
                  </a:lnTo>
                  <a:lnTo>
                    <a:pt x="17" y="77"/>
                  </a:lnTo>
                  <a:lnTo>
                    <a:pt x="12" y="77"/>
                  </a:lnTo>
                  <a:lnTo>
                    <a:pt x="6" y="77"/>
                  </a:lnTo>
                  <a:lnTo>
                    <a:pt x="0" y="77"/>
                  </a:lnTo>
                  <a:lnTo>
                    <a:pt x="0" y="59"/>
                  </a:lnTo>
                  <a:lnTo>
                    <a:pt x="0" y="38"/>
                  </a:lnTo>
                  <a:lnTo>
                    <a:pt x="0" y="17"/>
                  </a:lnTo>
                  <a:lnTo>
                    <a:pt x="0" y="0"/>
                  </a:lnTo>
                  <a:lnTo>
                    <a:pt x="6" y="0"/>
                  </a:lnTo>
                  <a:lnTo>
                    <a:pt x="12" y="0"/>
                  </a:lnTo>
                  <a:lnTo>
                    <a:pt x="17" y="0"/>
                  </a:lnTo>
                  <a:lnTo>
                    <a:pt x="24" y="0"/>
                  </a:lnTo>
                  <a:lnTo>
                    <a:pt x="30" y="0"/>
                  </a:lnTo>
                  <a:lnTo>
                    <a:pt x="36" y="0"/>
                  </a:lnTo>
                  <a:lnTo>
                    <a:pt x="42" y="0"/>
                  </a:lnTo>
                  <a:lnTo>
                    <a:pt x="47" y="0"/>
                  </a:lnTo>
                  <a:close/>
                </a:path>
              </a:pathLst>
            </a:custGeom>
            <a:solidFill>
              <a:srgbClr val="00B050"/>
            </a:solidFill>
            <a:ln>
              <a:noFill/>
            </a:ln>
          </p:spPr>
          <p:txBody>
            <a:bodyPr vert="horz" wrap="square" lIns="91440" tIns="45720" rIns="91440" bIns="45720" numCol="1" anchor="t" anchorCtr="0" compatLnSpc="1">
              <a:prstTxWarp prst="textNoShape">
                <a:avLst/>
              </a:prstTxWarp>
            </a:bodyPr>
            <a:lstStyle/>
            <a:p>
              <a:endParaRPr lang="en-US"/>
            </a:p>
          </p:txBody>
        </p:sp>
        <p:sp>
          <p:nvSpPr>
            <p:cNvPr id="153" name="Freeform 22"/>
            <p:cNvSpPr>
              <a:spLocks/>
            </p:cNvSpPr>
            <p:nvPr/>
          </p:nvSpPr>
          <p:spPr bwMode="auto">
            <a:xfrm>
              <a:off x="5891849" y="1433223"/>
              <a:ext cx="204431" cy="215449"/>
            </a:xfrm>
            <a:custGeom>
              <a:avLst/>
              <a:gdLst>
                <a:gd name="T0" fmla="*/ 0 w 103"/>
                <a:gd name="T1" fmla="*/ 2 h 136"/>
                <a:gd name="T2" fmla="*/ 8 w 103"/>
                <a:gd name="T3" fmla="*/ 34 h 136"/>
                <a:gd name="T4" fmla="*/ 9 w 103"/>
                <a:gd name="T5" fmla="*/ 34 h 136"/>
                <a:gd name="T6" fmla="*/ 13 w 103"/>
                <a:gd name="T7" fmla="*/ 33 h 136"/>
                <a:gd name="T8" fmla="*/ 16 w 103"/>
                <a:gd name="T9" fmla="*/ 33 h 136"/>
                <a:gd name="T10" fmla="*/ 22 w 103"/>
                <a:gd name="T11" fmla="*/ 33 h 136"/>
                <a:gd name="T12" fmla="*/ 28 w 103"/>
                <a:gd name="T13" fmla="*/ 33 h 136"/>
                <a:gd name="T14" fmla="*/ 34 w 103"/>
                <a:gd name="T15" fmla="*/ 35 h 136"/>
                <a:gd name="T16" fmla="*/ 40 w 103"/>
                <a:gd name="T17" fmla="*/ 38 h 136"/>
                <a:gd name="T18" fmla="*/ 46 w 103"/>
                <a:gd name="T19" fmla="*/ 43 h 136"/>
                <a:gd name="T20" fmla="*/ 58 w 103"/>
                <a:gd name="T21" fmla="*/ 57 h 136"/>
                <a:gd name="T22" fmla="*/ 66 w 103"/>
                <a:gd name="T23" fmla="*/ 78 h 136"/>
                <a:gd name="T24" fmla="*/ 69 w 103"/>
                <a:gd name="T25" fmla="*/ 103 h 136"/>
                <a:gd name="T26" fmla="*/ 69 w 103"/>
                <a:gd name="T27" fmla="*/ 134 h 136"/>
                <a:gd name="T28" fmla="*/ 102 w 103"/>
                <a:gd name="T29" fmla="*/ 136 h 136"/>
                <a:gd name="T30" fmla="*/ 103 w 103"/>
                <a:gd name="T31" fmla="*/ 116 h 136"/>
                <a:gd name="T32" fmla="*/ 102 w 103"/>
                <a:gd name="T33" fmla="*/ 97 h 136"/>
                <a:gd name="T34" fmla="*/ 99 w 103"/>
                <a:gd name="T35" fmla="*/ 80 h 136"/>
                <a:gd name="T36" fmla="*/ 96 w 103"/>
                <a:gd name="T37" fmla="*/ 65 h 136"/>
                <a:gd name="T38" fmla="*/ 90 w 103"/>
                <a:gd name="T39" fmla="*/ 50 h 136"/>
                <a:gd name="T40" fmla="*/ 84 w 103"/>
                <a:gd name="T41" fmla="*/ 38 h 136"/>
                <a:gd name="T42" fmla="*/ 76 w 103"/>
                <a:gd name="T43" fmla="*/ 27 h 136"/>
                <a:gd name="T44" fmla="*/ 67 w 103"/>
                <a:gd name="T45" fmla="*/ 18 h 136"/>
                <a:gd name="T46" fmla="*/ 55 w 103"/>
                <a:gd name="T47" fmla="*/ 10 h 136"/>
                <a:gd name="T48" fmla="*/ 45 w 103"/>
                <a:gd name="T49" fmla="*/ 5 h 136"/>
                <a:gd name="T50" fmla="*/ 34 w 103"/>
                <a:gd name="T51" fmla="*/ 2 h 136"/>
                <a:gd name="T52" fmla="*/ 23 w 103"/>
                <a:gd name="T53" fmla="*/ 0 h 136"/>
                <a:gd name="T54" fmla="*/ 15 w 103"/>
                <a:gd name="T55" fmla="*/ 0 h 136"/>
                <a:gd name="T56" fmla="*/ 7 w 103"/>
                <a:gd name="T57" fmla="*/ 0 h 136"/>
                <a:gd name="T58" fmla="*/ 2 w 103"/>
                <a:gd name="T59" fmla="*/ 2 h 136"/>
                <a:gd name="T60" fmla="*/ 0 w 103"/>
                <a:gd name="T61" fmla="*/ 2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3" h="136">
                  <a:moveTo>
                    <a:pt x="0" y="2"/>
                  </a:moveTo>
                  <a:lnTo>
                    <a:pt x="8" y="34"/>
                  </a:lnTo>
                  <a:lnTo>
                    <a:pt x="9" y="34"/>
                  </a:lnTo>
                  <a:lnTo>
                    <a:pt x="13" y="33"/>
                  </a:lnTo>
                  <a:lnTo>
                    <a:pt x="16" y="33"/>
                  </a:lnTo>
                  <a:lnTo>
                    <a:pt x="22" y="33"/>
                  </a:lnTo>
                  <a:lnTo>
                    <a:pt x="28" y="33"/>
                  </a:lnTo>
                  <a:lnTo>
                    <a:pt x="34" y="35"/>
                  </a:lnTo>
                  <a:lnTo>
                    <a:pt x="40" y="38"/>
                  </a:lnTo>
                  <a:lnTo>
                    <a:pt x="46" y="43"/>
                  </a:lnTo>
                  <a:lnTo>
                    <a:pt x="58" y="57"/>
                  </a:lnTo>
                  <a:lnTo>
                    <a:pt x="66" y="78"/>
                  </a:lnTo>
                  <a:lnTo>
                    <a:pt x="69" y="103"/>
                  </a:lnTo>
                  <a:lnTo>
                    <a:pt x="69" y="134"/>
                  </a:lnTo>
                  <a:lnTo>
                    <a:pt x="102" y="136"/>
                  </a:lnTo>
                  <a:lnTo>
                    <a:pt x="103" y="116"/>
                  </a:lnTo>
                  <a:lnTo>
                    <a:pt x="102" y="97"/>
                  </a:lnTo>
                  <a:lnTo>
                    <a:pt x="99" y="80"/>
                  </a:lnTo>
                  <a:lnTo>
                    <a:pt x="96" y="65"/>
                  </a:lnTo>
                  <a:lnTo>
                    <a:pt x="90" y="50"/>
                  </a:lnTo>
                  <a:lnTo>
                    <a:pt x="84" y="38"/>
                  </a:lnTo>
                  <a:lnTo>
                    <a:pt x="76" y="27"/>
                  </a:lnTo>
                  <a:lnTo>
                    <a:pt x="67" y="18"/>
                  </a:lnTo>
                  <a:lnTo>
                    <a:pt x="55" y="10"/>
                  </a:lnTo>
                  <a:lnTo>
                    <a:pt x="45" y="5"/>
                  </a:lnTo>
                  <a:lnTo>
                    <a:pt x="34" y="2"/>
                  </a:lnTo>
                  <a:lnTo>
                    <a:pt x="23" y="0"/>
                  </a:lnTo>
                  <a:lnTo>
                    <a:pt x="15" y="0"/>
                  </a:lnTo>
                  <a:lnTo>
                    <a:pt x="7" y="0"/>
                  </a:lnTo>
                  <a:lnTo>
                    <a:pt x="2" y="2"/>
                  </a:lnTo>
                  <a:lnTo>
                    <a:pt x="0"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2" name="Freeform 19"/>
            <p:cNvSpPr>
              <a:spLocks/>
            </p:cNvSpPr>
            <p:nvPr/>
          </p:nvSpPr>
          <p:spPr bwMode="auto">
            <a:xfrm>
              <a:off x="5872490" y="2810999"/>
              <a:ext cx="509071" cy="519611"/>
            </a:xfrm>
            <a:custGeom>
              <a:avLst/>
              <a:gdLst>
                <a:gd name="T0" fmla="*/ 48 w 253"/>
                <a:gd name="T1" fmla="*/ 11 h 328"/>
                <a:gd name="T2" fmla="*/ 50 w 253"/>
                <a:gd name="T3" fmla="*/ 49 h 328"/>
                <a:gd name="T4" fmla="*/ 27 w 253"/>
                <a:gd name="T5" fmla="*/ 119 h 328"/>
                <a:gd name="T6" fmla="*/ 10 w 253"/>
                <a:gd name="T7" fmla="*/ 161 h 328"/>
                <a:gd name="T8" fmla="*/ 1 w 253"/>
                <a:gd name="T9" fmla="*/ 203 h 328"/>
                <a:gd name="T10" fmla="*/ 0 w 253"/>
                <a:gd name="T11" fmla="*/ 242 h 328"/>
                <a:gd name="T12" fmla="*/ 6 w 253"/>
                <a:gd name="T13" fmla="*/ 278 h 328"/>
                <a:gd name="T14" fmla="*/ 12 w 253"/>
                <a:gd name="T15" fmla="*/ 293 h 328"/>
                <a:gd name="T16" fmla="*/ 21 w 253"/>
                <a:gd name="T17" fmla="*/ 304 h 328"/>
                <a:gd name="T18" fmla="*/ 31 w 253"/>
                <a:gd name="T19" fmla="*/ 314 h 328"/>
                <a:gd name="T20" fmla="*/ 42 w 253"/>
                <a:gd name="T21" fmla="*/ 321 h 328"/>
                <a:gd name="T22" fmla="*/ 58 w 253"/>
                <a:gd name="T23" fmla="*/ 327 h 328"/>
                <a:gd name="T24" fmla="*/ 74 w 253"/>
                <a:gd name="T25" fmla="*/ 328 h 328"/>
                <a:gd name="T26" fmla="*/ 89 w 253"/>
                <a:gd name="T27" fmla="*/ 327 h 328"/>
                <a:gd name="T28" fmla="*/ 103 w 253"/>
                <a:gd name="T29" fmla="*/ 323 h 328"/>
                <a:gd name="T30" fmla="*/ 119 w 253"/>
                <a:gd name="T31" fmla="*/ 311 h 328"/>
                <a:gd name="T32" fmla="*/ 132 w 253"/>
                <a:gd name="T33" fmla="*/ 296 h 328"/>
                <a:gd name="T34" fmla="*/ 143 w 253"/>
                <a:gd name="T35" fmla="*/ 275 h 328"/>
                <a:gd name="T36" fmla="*/ 149 w 253"/>
                <a:gd name="T37" fmla="*/ 250 h 328"/>
                <a:gd name="T38" fmla="*/ 162 w 253"/>
                <a:gd name="T39" fmla="*/ 217 h 328"/>
                <a:gd name="T40" fmla="*/ 181 w 253"/>
                <a:gd name="T41" fmla="*/ 200 h 328"/>
                <a:gd name="T42" fmla="*/ 200 w 253"/>
                <a:gd name="T43" fmla="*/ 199 h 328"/>
                <a:gd name="T44" fmla="*/ 220 w 253"/>
                <a:gd name="T45" fmla="*/ 204 h 328"/>
                <a:gd name="T46" fmla="*/ 234 w 253"/>
                <a:gd name="T47" fmla="*/ 211 h 328"/>
                <a:gd name="T48" fmla="*/ 239 w 253"/>
                <a:gd name="T49" fmla="*/ 215 h 328"/>
                <a:gd name="T50" fmla="*/ 251 w 253"/>
                <a:gd name="T51" fmla="*/ 195 h 328"/>
                <a:gd name="T52" fmla="*/ 237 w 253"/>
                <a:gd name="T53" fmla="*/ 186 h 328"/>
                <a:gd name="T54" fmla="*/ 214 w 253"/>
                <a:gd name="T55" fmla="*/ 177 h 328"/>
                <a:gd name="T56" fmla="*/ 185 w 253"/>
                <a:gd name="T57" fmla="*/ 175 h 328"/>
                <a:gd name="T58" fmla="*/ 163 w 253"/>
                <a:gd name="T59" fmla="*/ 182 h 328"/>
                <a:gd name="T60" fmla="*/ 148 w 253"/>
                <a:gd name="T61" fmla="*/ 194 h 328"/>
                <a:gd name="T62" fmla="*/ 138 w 253"/>
                <a:gd name="T63" fmla="*/ 211 h 328"/>
                <a:gd name="T64" fmla="*/ 130 w 253"/>
                <a:gd name="T65" fmla="*/ 233 h 328"/>
                <a:gd name="T66" fmla="*/ 121 w 253"/>
                <a:gd name="T67" fmla="*/ 265 h 328"/>
                <a:gd name="T68" fmla="*/ 104 w 253"/>
                <a:gd name="T69" fmla="*/ 293 h 328"/>
                <a:gd name="T70" fmla="*/ 87 w 253"/>
                <a:gd name="T71" fmla="*/ 303 h 328"/>
                <a:gd name="T72" fmla="*/ 74 w 253"/>
                <a:gd name="T73" fmla="*/ 304 h 328"/>
                <a:gd name="T74" fmla="*/ 64 w 253"/>
                <a:gd name="T75" fmla="*/ 303 h 328"/>
                <a:gd name="T76" fmla="*/ 56 w 253"/>
                <a:gd name="T77" fmla="*/ 301 h 328"/>
                <a:gd name="T78" fmla="*/ 46 w 253"/>
                <a:gd name="T79" fmla="*/ 295 h 328"/>
                <a:gd name="T80" fmla="*/ 34 w 253"/>
                <a:gd name="T81" fmla="*/ 280 h 328"/>
                <a:gd name="T82" fmla="*/ 24 w 253"/>
                <a:gd name="T83" fmla="*/ 240 h 328"/>
                <a:gd name="T84" fmla="*/ 33 w 253"/>
                <a:gd name="T85" fmla="*/ 167 h 328"/>
                <a:gd name="T86" fmla="*/ 59 w 253"/>
                <a:gd name="T87" fmla="*/ 105 h 328"/>
                <a:gd name="T88" fmla="*/ 72 w 253"/>
                <a:gd name="T89" fmla="*/ 66 h 328"/>
                <a:gd name="T90" fmla="*/ 74 w 253"/>
                <a:gd name="T91" fmla="*/ 36 h 328"/>
                <a:gd name="T92" fmla="*/ 73 w 253"/>
                <a:gd name="T93" fmla="*/ 14 h 328"/>
                <a:gd name="T94" fmla="*/ 70 w 253"/>
                <a:gd name="T95" fmla="*/ 0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53" h="328">
                  <a:moveTo>
                    <a:pt x="47" y="5"/>
                  </a:moveTo>
                  <a:lnTo>
                    <a:pt x="48" y="11"/>
                  </a:lnTo>
                  <a:lnTo>
                    <a:pt x="50" y="27"/>
                  </a:lnTo>
                  <a:lnTo>
                    <a:pt x="50" y="49"/>
                  </a:lnTo>
                  <a:lnTo>
                    <a:pt x="43" y="78"/>
                  </a:lnTo>
                  <a:lnTo>
                    <a:pt x="27" y="119"/>
                  </a:lnTo>
                  <a:lnTo>
                    <a:pt x="18" y="139"/>
                  </a:lnTo>
                  <a:lnTo>
                    <a:pt x="10" y="161"/>
                  </a:lnTo>
                  <a:lnTo>
                    <a:pt x="4" y="182"/>
                  </a:lnTo>
                  <a:lnTo>
                    <a:pt x="1" y="203"/>
                  </a:lnTo>
                  <a:lnTo>
                    <a:pt x="0" y="223"/>
                  </a:lnTo>
                  <a:lnTo>
                    <a:pt x="0" y="242"/>
                  </a:lnTo>
                  <a:lnTo>
                    <a:pt x="2" y="260"/>
                  </a:lnTo>
                  <a:lnTo>
                    <a:pt x="6" y="278"/>
                  </a:lnTo>
                  <a:lnTo>
                    <a:pt x="9" y="286"/>
                  </a:lnTo>
                  <a:lnTo>
                    <a:pt x="12" y="293"/>
                  </a:lnTo>
                  <a:lnTo>
                    <a:pt x="17" y="298"/>
                  </a:lnTo>
                  <a:lnTo>
                    <a:pt x="21" y="304"/>
                  </a:lnTo>
                  <a:lnTo>
                    <a:pt x="26" y="310"/>
                  </a:lnTo>
                  <a:lnTo>
                    <a:pt x="31" y="314"/>
                  </a:lnTo>
                  <a:lnTo>
                    <a:pt x="36" y="318"/>
                  </a:lnTo>
                  <a:lnTo>
                    <a:pt x="42" y="321"/>
                  </a:lnTo>
                  <a:lnTo>
                    <a:pt x="50" y="325"/>
                  </a:lnTo>
                  <a:lnTo>
                    <a:pt x="58" y="327"/>
                  </a:lnTo>
                  <a:lnTo>
                    <a:pt x="66" y="328"/>
                  </a:lnTo>
                  <a:lnTo>
                    <a:pt x="74" y="328"/>
                  </a:lnTo>
                  <a:lnTo>
                    <a:pt x="81" y="328"/>
                  </a:lnTo>
                  <a:lnTo>
                    <a:pt x="89" y="327"/>
                  </a:lnTo>
                  <a:lnTo>
                    <a:pt x="96" y="325"/>
                  </a:lnTo>
                  <a:lnTo>
                    <a:pt x="103" y="323"/>
                  </a:lnTo>
                  <a:lnTo>
                    <a:pt x="111" y="318"/>
                  </a:lnTo>
                  <a:lnTo>
                    <a:pt x="119" y="311"/>
                  </a:lnTo>
                  <a:lnTo>
                    <a:pt x="126" y="304"/>
                  </a:lnTo>
                  <a:lnTo>
                    <a:pt x="132" y="296"/>
                  </a:lnTo>
                  <a:lnTo>
                    <a:pt x="138" y="286"/>
                  </a:lnTo>
                  <a:lnTo>
                    <a:pt x="143" y="275"/>
                  </a:lnTo>
                  <a:lnTo>
                    <a:pt x="146" y="263"/>
                  </a:lnTo>
                  <a:lnTo>
                    <a:pt x="149" y="250"/>
                  </a:lnTo>
                  <a:lnTo>
                    <a:pt x="155" y="232"/>
                  </a:lnTo>
                  <a:lnTo>
                    <a:pt x="162" y="217"/>
                  </a:lnTo>
                  <a:lnTo>
                    <a:pt x="170" y="206"/>
                  </a:lnTo>
                  <a:lnTo>
                    <a:pt x="181" y="200"/>
                  </a:lnTo>
                  <a:lnTo>
                    <a:pt x="191" y="198"/>
                  </a:lnTo>
                  <a:lnTo>
                    <a:pt x="200" y="199"/>
                  </a:lnTo>
                  <a:lnTo>
                    <a:pt x="211" y="200"/>
                  </a:lnTo>
                  <a:lnTo>
                    <a:pt x="220" y="204"/>
                  </a:lnTo>
                  <a:lnTo>
                    <a:pt x="228" y="207"/>
                  </a:lnTo>
                  <a:lnTo>
                    <a:pt x="234" y="211"/>
                  </a:lnTo>
                  <a:lnTo>
                    <a:pt x="238" y="214"/>
                  </a:lnTo>
                  <a:lnTo>
                    <a:pt x="239" y="215"/>
                  </a:lnTo>
                  <a:lnTo>
                    <a:pt x="253" y="196"/>
                  </a:lnTo>
                  <a:lnTo>
                    <a:pt x="251" y="195"/>
                  </a:lnTo>
                  <a:lnTo>
                    <a:pt x="245" y="190"/>
                  </a:lnTo>
                  <a:lnTo>
                    <a:pt x="237" y="186"/>
                  </a:lnTo>
                  <a:lnTo>
                    <a:pt x="227" y="181"/>
                  </a:lnTo>
                  <a:lnTo>
                    <a:pt x="214" y="177"/>
                  </a:lnTo>
                  <a:lnTo>
                    <a:pt x="200" y="175"/>
                  </a:lnTo>
                  <a:lnTo>
                    <a:pt x="185" y="175"/>
                  </a:lnTo>
                  <a:lnTo>
                    <a:pt x="171" y="179"/>
                  </a:lnTo>
                  <a:lnTo>
                    <a:pt x="163" y="182"/>
                  </a:lnTo>
                  <a:lnTo>
                    <a:pt x="155" y="188"/>
                  </a:lnTo>
                  <a:lnTo>
                    <a:pt x="148" y="194"/>
                  </a:lnTo>
                  <a:lnTo>
                    <a:pt x="143" y="202"/>
                  </a:lnTo>
                  <a:lnTo>
                    <a:pt x="138" y="211"/>
                  </a:lnTo>
                  <a:lnTo>
                    <a:pt x="133" y="221"/>
                  </a:lnTo>
                  <a:lnTo>
                    <a:pt x="130" y="233"/>
                  </a:lnTo>
                  <a:lnTo>
                    <a:pt x="126" y="245"/>
                  </a:lnTo>
                  <a:lnTo>
                    <a:pt x="121" y="265"/>
                  </a:lnTo>
                  <a:lnTo>
                    <a:pt x="114" y="281"/>
                  </a:lnTo>
                  <a:lnTo>
                    <a:pt x="104" y="293"/>
                  </a:lnTo>
                  <a:lnTo>
                    <a:pt x="93" y="301"/>
                  </a:lnTo>
                  <a:lnTo>
                    <a:pt x="87" y="303"/>
                  </a:lnTo>
                  <a:lnTo>
                    <a:pt x="80" y="304"/>
                  </a:lnTo>
                  <a:lnTo>
                    <a:pt x="74" y="304"/>
                  </a:lnTo>
                  <a:lnTo>
                    <a:pt x="70" y="304"/>
                  </a:lnTo>
                  <a:lnTo>
                    <a:pt x="64" y="303"/>
                  </a:lnTo>
                  <a:lnTo>
                    <a:pt x="59" y="302"/>
                  </a:lnTo>
                  <a:lnTo>
                    <a:pt x="56" y="301"/>
                  </a:lnTo>
                  <a:lnTo>
                    <a:pt x="53" y="299"/>
                  </a:lnTo>
                  <a:lnTo>
                    <a:pt x="46" y="295"/>
                  </a:lnTo>
                  <a:lnTo>
                    <a:pt x="39" y="288"/>
                  </a:lnTo>
                  <a:lnTo>
                    <a:pt x="34" y="280"/>
                  </a:lnTo>
                  <a:lnTo>
                    <a:pt x="30" y="270"/>
                  </a:lnTo>
                  <a:lnTo>
                    <a:pt x="24" y="240"/>
                  </a:lnTo>
                  <a:lnTo>
                    <a:pt x="25" y="204"/>
                  </a:lnTo>
                  <a:lnTo>
                    <a:pt x="33" y="167"/>
                  </a:lnTo>
                  <a:lnTo>
                    <a:pt x="48" y="129"/>
                  </a:lnTo>
                  <a:lnTo>
                    <a:pt x="59" y="105"/>
                  </a:lnTo>
                  <a:lnTo>
                    <a:pt x="66" y="84"/>
                  </a:lnTo>
                  <a:lnTo>
                    <a:pt x="72" y="66"/>
                  </a:lnTo>
                  <a:lnTo>
                    <a:pt x="74" y="50"/>
                  </a:lnTo>
                  <a:lnTo>
                    <a:pt x="74" y="36"/>
                  </a:lnTo>
                  <a:lnTo>
                    <a:pt x="74" y="24"/>
                  </a:lnTo>
                  <a:lnTo>
                    <a:pt x="73" y="14"/>
                  </a:lnTo>
                  <a:lnTo>
                    <a:pt x="71" y="6"/>
                  </a:lnTo>
                  <a:lnTo>
                    <a:pt x="70" y="0"/>
                  </a:lnTo>
                  <a:lnTo>
                    <a:pt x="47"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3" name="Freeform 20"/>
            <p:cNvSpPr>
              <a:spLocks/>
            </p:cNvSpPr>
            <p:nvPr/>
          </p:nvSpPr>
          <p:spPr bwMode="auto">
            <a:xfrm>
              <a:off x="5892531" y="2608224"/>
              <a:ext cx="224472" cy="224955"/>
            </a:xfrm>
            <a:custGeom>
              <a:avLst/>
              <a:gdLst>
                <a:gd name="T0" fmla="*/ 96 w 112"/>
                <a:gd name="T1" fmla="*/ 0 h 142"/>
                <a:gd name="T2" fmla="*/ 0 w 112"/>
                <a:gd name="T3" fmla="*/ 0 h 142"/>
                <a:gd name="T4" fmla="*/ 0 w 112"/>
                <a:gd name="T5" fmla="*/ 142 h 142"/>
                <a:gd name="T6" fmla="*/ 112 w 112"/>
                <a:gd name="T7" fmla="*/ 142 h 142"/>
                <a:gd name="T8" fmla="*/ 112 w 112"/>
                <a:gd name="T9" fmla="*/ 0 h 142"/>
                <a:gd name="T10" fmla="*/ 96 w 112"/>
                <a:gd name="T11" fmla="*/ 0 h 142"/>
              </a:gdLst>
              <a:ahLst/>
              <a:cxnLst>
                <a:cxn ang="0">
                  <a:pos x="T0" y="T1"/>
                </a:cxn>
                <a:cxn ang="0">
                  <a:pos x="T2" y="T3"/>
                </a:cxn>
                <a:cxn ang="0">
                  <a:pos x="T4" y="T5"/>
                </a:cxn>
                <a:cxn ang="0">
                  <a:pos x="T6" y="T7"/>
                </a:cxn>
                <a:cxn ang="0">
                  <a:pos x="T8" y="T9"/>
                </a:cxn>
                <a:cxn ang="0">
                  <a:pos x="T10" y="T11"/>
                </a:cxn>
              </a:cxnLst>
              <a:rect l="0" t="0" r="r" b="b"/>
              <a:pathLst>
                <a:path w="112" h="142">
                  <a:moveTo>
                    <a:pt x="96" y="0"/>
                  </a:moveTo>
                  <a:lnTo>
                    <a:pt x="0" y="0"/>
                  </a:lnTo>
                  <a:lnTo>
                    <a:pt x="0" y="142"/>
                  </a:lnTo>
                  <a:lnTo>
                    <a:pt x="112" y="142"/>
                  </a:lnTo>
                  <a:lnTo>
                    <a:pt x="112" y="0"/>
                  </a:lnTo>
                  <a:lnTo>
                    <a:pt x="9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4" name="Freeform 21"/>
            <p:cNvSpPr>
              <a:spLocks/>
            </p:cNvSpPr>
            <p:nvPr/>
          </p:nvSpPr>
          <p:spPr bwMode="auto">
            <a:xfrm>
              <a:off x="5960675" y="2658917"/>
              <a:ext cx="92195" cy="123567"/>
            </a:xfrm>
            <a:custGeom>
              <a:avLst/>
              <a:gdLst>
                <a:gd name="T0" fmla="*/ 47 w 47"/>
                <a:gd name="T1" fmla="*/ 0 h 77"/>
                <a:gd name="T2" fmla="*/ 47 w 47"/>
                <a:gd name="T3" fmla="*/ 17 h 77"/>
                <a:gd name="T4" fmla="*/ 47 w 47"/>
                <a:gd name="T5" fmla="*/ 38 h 77"/>
                <a:gd name="T6" fmla="*/ 47 w 47"/>
                <a:gd name="T7" fmla="*/ 59 h 77"/>
                <a:gd name="T8" fmla="*/ 47 w 47"/>
                <a:gd name="T9" fmla="*/ 77 h 77"/>
                <a:gd name="T10" fmla="*/ 42 w 47"/>
                <a:gd name="T11" fmla="*/ 77 h 77"/>
                <a:gd name="T12" fmla="*/ 36 w 47"/>
                <a:gd name="T13" fmla="*/ 77 h 77"/>
                <a:gd name="T14" fmla="*/ 30 w 47"/>
                <a:gd name="T15" fmla="*/ 77 h 77"/>
                <a:gd name="T16" fmla="*/ 24 w 47"/>
                <a:gd name="T17" fmla="*/ 77 h 77"/>
                <a:gd name="T18" fmla="*/ 17 w 47"/>
                <a:gd name="T19" fmla="*/ 77 h 77"/>
                <a:gd name="T20" fmla="*/ 12 w 47"/>
                <a:gd name="T21" fmla="*/ 77 h 77"/>
                <a:gd name="T22" fmla="*/ 6 w 47"/>
                <a:gd name="T23" fmla="*/ 77 h 77"/>
                <a:gd name="T24" fmla="*/ 0 w 47"/>
                <a:gd name="T25" fmla="*/ 77 h 77"/>
                <a:gd name="T26" fmla="*/ 0 w 47"/>
                <a:gd name="T27" fmla="*/ 59 h 77"/>
                <a:gd name="T28" fmla="*/ 0 w 47"/>
                <a:gd name="T29" fmla="*/ 38 h 77"/>
                <a:gd name="T30" fmla="*/ 0 w 47"/>
                <a:gd name="T31" fmla="*/ 17 h 77"/>
                <a:gd name="T32" fmla="*/ 0 w 47"/>
                <a:gd name="T33" fmla="*/ 0 h 77"/>
                <a:gd name="T34" fmla="*/ 6 w 47"/>
                <a:gd name="T35" fmla="*/ 0 h 77"/>
                <a:gd name="T36" fmla="*/ 12 w 47"/>
                <a:gd name="T37" fmla="*/ 0 h 77"/>
                <a:gd name="T38" fmla="*/ 17 w 47"/>
                <a:gd name="T39" fmla="*/ 0 h 77"/>
                <a:gd name="T40" fmla="*/ 24 w 47"/>
                <a:gd name="T41" fmla="*/ 0 h 77"/>
                <a:gd name="T42" fmla="*/ 30 w 47"/>
                <a:gd name="T43" fmla="*/ 0 h 77"/>
                <a:gd name="T44" fmla="*/ 36 w 47"/>
                <a:gd name="T45" fmla="*/ 0 h 77"/>
                <a:gd name="T46" fmla="*/ 42 w 47"/>
                <a:gd name="T47" fmla="*/ 0 h 77"/>
                <a:gd name="T48" fmla="*/ 47 w 47"/>
                <a:gd name="T49"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7" h="77">
                  <a:moveTo>
                    <a:pt x="47" y="0"/>
                  </a:moveTo>
                  <a:lnTo>
                    <a:pt x="47" y="17"/>
                  </a:lnTo>
                  <a:lnTo>
                    <a:pt x="47" y="38"/>
                  </a:lnTo>
                  <a:lnTo>
                    <a:pt x="47" y="59"/>
                  </a:lnTo>
                  <a:lnTo>
                    <a:pt x="47" y="77"/>
                  </a:lnTo>
                  <a:lnTo>
                    <a:pt x="42" y="77"/>
                  </a:lnTo>
                  <a:lnTo>
                    <a:pt x="36" y="77"/>
                  </a:lnTo>
                  <a:lnTo>
                    <a:pt x="30" y="77"/>
                  </a:lnTo>
                  <a:lnTo>
                    <a:pt x="24" y="77"/>
                  </a:lnTo>
                  <a:lnTo>
                    <a:pt x="17" y="77"/>
                  </a:lnTo>
                  <a:lnTo>
                    <a:pt x="12" y="77"/>
                  </a:lnTo>
                  <a:lnTo>
                    <a:pt x="6" y="77"/>
                  </a:lnTo>
                  <a:lnTo>
                    <a:pt x="0" y="77"/>
                  </a:lnTo>
                  <a:lnTo>
                    <a:pt x="0" y="59"/>
                  </a:lnTo>
                  <a:lnTo>
                    <a:pt x="0" y="38"/>
                  </a:lnTo>
                  <a:lnTo>
                    <a:pt x="0" y="17"/>
                  </a:lnTo>
                  <a:lnTo>
                    <a:pt x="0" y="0"/>
                  </a:lnTo>
                  <a:lnTo>
                    <a:pt x="6" y="0"/>
                  </a:lnTo>
                  <a:lnTo>
                    <a:pt x="12" y="0"/>
                  </a:lnTo>
                  <a:lnTo>
                    <a:pt x="17" y="0"/>
                  </a:lnTo>
                  <a:lnTo>
                    <a:pt x="24" y="0"/>
                  </a:lnTo>
                  <a:lnTo>
                    <a:pt x="30" y="0"/>
                  </a:lnTo>
                  <a:lnTo>
                    <a:pt x="36" y="0"/>
                  </a:lnTo>
                  <a:lnTo>
                    <a:pt x="42" y="0"/>
                  </a:lnTo>
                  <a:lnTo>
                    <a:pt x="47" y="0"/>
                  </a:lnTo>
                  <a:close/>
                </a:path>
              </a:pathLst>
            </a:custGeom>
            <a:solidFill>
              <a:srgbClr val="002060"/>
            </a:solidFill>
            <a:ln>
              <a:noFill/>
            </a:ln>
          </p:spPr>
          <p:txBody>
            <a:bodyPr vert="horz" wrap="square" lIns="91440" tIns="45720" rIns="91440" bIns="45720" numCol="1" anchor="t" anchorCtr="0" compatLnSpc="1">
              <a:prstTxWarp prst="textNoShape">
                <a:avLst/>
              </a:prstTxWarp>
            </a:bodyPr>
            <a:lstStyle/>
            <a:p>
              <a:endParaRPr lang="en-US"/>
            </a:p>
          </p:txBody>
        </p:sp>
        <p:sp>
          <p:nvSpPr>
            <p:cNvPr id="365" name="Freeform 22"/>
            <p:cNvSpPr>
              <a:spLocks/>
            </p:cNvSpPr>
            <p:nvPr/>
          </p:nvSpPr>
          <p:spPr bwMode="auto">
            <a:xfrm>
              <a:off x="5884514" y="2418122"/>
              <a:ext cx="204431" cy="215449"/>
            </a:xfrm>
            <a:custGeom>
              <a:avLst/>
              <a:gdLst>
                <a:gd name="T0" fmla="*/ 0 w 103"/>
                <a:gd name="T1" fmla="*/ 2 h 136"/>
                <a:gd name="T2" fmla="*/ 8 w 103"/>
                <a:gd name="T3" fmla="*/ 34 h 136"/>
                <a:gd name="T4" fmla="*/ 9 w 103"/>
                <a:gd name="T5" fmla="*/ 34 h 136"/>
                <a:gd name="T6" fmla="*/ 13 w 103"/>
                <a:gd name="T7" fmla="*/ 33 h 136"/>
                <a:gd name="T8" fmla="*/ 16 w 103"/>
                <a:gd name="T9" fmla="*/ 33 h 136"/>
                <a:gd name="T10" fmla="*/ 22 w 103"/>
                <a:gd name="T11" fmla="*/ 33 h 136"/>
                <a:gd name="T12" fmla="*/ 28 w 103"/>
                <a:gd name="T13" fmla="*/ 33 h 136"/>
                <a:gd name="T14" fmla="*/ 34 w 103"/>
                <a:gd name="T15" fmla="*/ 35 h 136"/>
                <a:gd name="T16" fmla="*/ 40 w 103"/>
                <a:gd name="T17" fmla="*/ 38 h 136"/>
                <a:gd name="T18" fmla="*/ 46 w 103"/>
                <a:gd name="T19" fmla="*/ 43 h 136"/>
                <a:gd name="T20" fmla="*/ 58 w 103"/>
                <a:gd name="T21" fmla="*/ 57 h 136"/>
                <a:gd name="T22" fmla="*/ 66 w 103"/>
                <a:gd name="T23" fmla="*/ 78 h 136"/>
                <a:gd name="T24" fmla="*/ 69 w 103"/>
                <a:gd name="T25" fmla="*/ 103 h 136"/>
                <a:gd name="T26" fmla="*/ 69 w 103"/>
                <a:gd name="T27" fmla="*/ 134 h 136"/>
                <a:gd name="T28" fmla="*/ 102 w 103"/>
                <a:gd name="T29" fmla="*/ 136 h 136"/>
                <a:gd name="T30" fmla="*/ 103 w 103"/>
                <a:gd name="T31" fmla="*/ 116 h 136"/>
                <a:gd name="T32" fmla="*/ 102 w 103"/>
                <a:gd name="T33" fmla="*/ 97 h 136"/>
                <a:gd name="T34" fmla="*/ 99 w 103"/>
                <a:gd name="T35" fmla="*/ 80 h 136"/>
                <a:gd name="T36" fmla="*/ 96 w 103"/>
                <a:gd name="T37" fmla="*/ 65 h 136"/>
                <a:gd name="T38" fmla="*/ 90 w 103"/>
                <a:gd name="T39" fmla="*/ 50 h 136"/>
                <a:gd name="T40" fmla="*/ 84 w 103"/>
                <a:gd name="T41" fmla="*/ 38 h 136"/>
                <a:gd name="T42" fmla="*/ 76 w 103"/>
                <a:gd name="T43" fmla="*/ 27 h 136"/>
                <a:gd name="T44" fmla="*/ 67 w 103"/>
                <a:gd name="T45" fmla="*/ 18 h 136"/>
                <a:gd name="T46" fmla="*/ 55 w 103"/>
                <a:gd name="T47" fmla="*/ 10 h 136"/>
                <a:gd name="T48" fmla="*/ 45 w 103"/>
                <a:gd name="T49" fmla="*/ 5 h 136"/>
                <a:gd name="T50" fmla="*/ 34 w 103"/>
                <a:gd name="T51" fmla="*/ 2 h 136"/>
                <a:gd name="T52" fmla="*/ 23 w 103"/>
                <a:gd name="T53" fmla="*/ 0 h 136"/>
                <a:gd name="T54" fmla="*/ 15 w 103"/>
                <a:gd name="T55" fmla="*/ 0 h 136"/>
                <a:gd name="T56" fmla="*/ 7 w 103"/>
                <a:gd name="T57" fmla="*/ 0 h 136"/>
                <a:gd name="T58" fmla="*/ 2 w 103"/>
                <a:gd name="T59" fmla="*/ 2 h 136"/>
                <a:gd name="T60" fmla="*/ 0 w 103"/>
                <a:gd name="T61" fmla="*/ 2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3" h="136">
                  <a:moveTo>
                    <a:pt x="0" y="2"/>
                  </a:moveTo>
                  <a:lnTo>
                    <a:pt x="8" y="34"/>
                  </a:lnTo>
                  <a:lnTo>
                    <a:pt x="9" y="34"/>
                  </a:lnTo>
                  <a:lnTo>
                    <a:pt x="13" y="33"/>
                  </a:lnTo>
                  <a:lnTo>
                    <a:pt x="16" y="33"/>
                  </a:lnTo>
                  <a:lnTo>
                    <a:pt x="22" y="33"/>
                  </a:lnTo>
                  <a:lnTo>
                    <a:pt x="28" y="33"/>
                  </a:lnTo>
                  <a:lnTo>
                    <a:pt x="34" y="35"/>
                  </a:lnTo>
                  <a:lnTo>
                    <a:pt x="40" y="38"/>
                  </a:lnTo>
                  <a:lnTo>
                    <a:pt x="46" y="43"/>
                  </a:lnTo>
                  <a:lnTo>
                    <a:pt x="58" y="57"/>
                  </a:lnTo>
                  <a:lnTo>
                    <a:pt x="66" y="78"/>
                  </a:lnTo>
                  <a:lnTo>
                    <a:pt x="69" y="103"/>
                  </a:lnTo>
                  <a:lnTo>
                    <a:pt x="69" y="134"/>
                  </a:lnTo>
                  <a:lnTo>
                    <a:pt x="102" y="136"/>
                  </a:lnTo>
                  <a:lnTo>
                    <a:pt x="103" y="116"/>
                  </a:lnTo>
                  <a:lnTo>
                    <a:pt x="102" y="97"/>
                  </a:lnTo>
                  <a:lnTo>
                    <a:pt x="99" y="80"/>
                  </a:lnTo>
                  <a:lnTo>
                    <a:pt x="96" y="65"/>
                  </a:lnTo>
                  <a:lnTo>
                    <a:pt x="90" y="50"/>
                  </a:lnTo>
                  <a:lnTo>
                    <a:pt x="84" y="38"/>
                  </a:lnTo>
                  <a:lnTo>
                    <a:pt x="76" y="27"/>
                  </a:lnTo>
                  <a:lnTo>
                    <a:pt x="67" y="18"/>
                  </a:lnTo>
                  <a:lnTo>
                    <a:pt x="55" y="10"/>
                  </a:lnTo>
                  <a:lnTo>
                    <a:pt x="45" y="5"/>
                  </a:lnTo>
                  <a:lnTo>
                    <a:pt x="34" y="2"/>
                  </a:lnTo>
                  <a:lnTo>
                    <a:pt x="23" y="0"/>
                  </a:lnTo>
                  <a:lnTo>
                    <a:pt x="15" y="0"/>
                  </a:lnTo>
                  <a:lnTo>
                    <a:pt x="7" y="0"/>
                  </a:lnTo>
                  <a:lnTo>
                    <a:pt x="2" y="2"/>
                  </a:lnTo>
                  <a:lnTo>
                    <a:pt x="0"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0" name="Freeform 19"/>
            <p:cNvSpPr>
              <a:spLocks/>
            </p:cNvSpPr>
            <p:nvPr/>
          </p:nvSpPr>
          <p:spPr bwMode="auto">
            <a:xfrm>
              <a:off x="5867802" y="3983106"/>
              <a:ext cx="509071" cy="519611"/>
            </a:xfrm>
            <a:custGeom>
              <a:avLst/>
              <a:gdLst>
                <a:gd name="T0" fmla="*/ 48 w 253"/>
                <a:gd name="T1" fmla="*/ 11 h 328"/>
                <a:gd name="T2" fmla="*/ 50 w 253"/>
                <a:gd name="T3" fmla="*/ 49 h 328"/>
                <a:gd name="T4" fmla="*/ 27 w 253"/>
                <a:gd name="T5" fmla="*/ 119 h 328"/>
                <a:gd name="T6" fmla="*/ 10 w 253"/>
                <a:gd name="T7" fmla="*/ 161 h 328"/>
                <a:gd name="T8" fmla="*/ 1 w 253"/>
                <a:gd name="T9" fmla="*/ 203 h 328"/>
                <a:gd name="T10" fmla="*/ 0 w 253"/>
                <a:gd name="T11" fmla="*/ 242 h 328"/>
                <a:gd name="T12" fmla="*/ 6 w 253"/>
                <a:gd name="T13" fmla="*/ 278 h 328"/>
                <a:gd name="T14" fmla="*/ 12 w 253"/>
                <a:gd name="T15" fmla="*/ 293 h 328"/>
                <a:gd name="T16" fmla="*/ 21 w 253"/>
                <a:gd name="T17" fmla="*/ 304 h 328"/>
                <a:gd name="T18" fmla="*/ 31 w 253"/>
                <a:gd name="T19" fmla="*/ 314 h 328"/>
                <a:gd name="T20" fmla="*/ 42 w 253"/>
                <a:gd name="T21" fmla="*/ 321 h 328"/>
                <a:gd name="T22" fmla="*/ 58 w 253"/>
                <a:gd name="T23" fmla="*/ 327 h 328"/>
                <a:gd name="T24" fmla="*/ 74 w 253"/>
                <a:gd name="T25" fmla="*/ 328 h 328"/>
                <a:gd name="T26" fmla="*/ 89 w 253"/>
                <a:gd name="T27" fmla="*/ 327 h 328"/>
                <a:gd name="T28" fmla="*/ 103 w 253"/>
                <a:gd name="T29" fmla="*/ 323 h 328"/>
                <a:gd name="T30" fmla="*/ 119 w 253"/>
                <a:gd name="T31" fmla="*/ 311 h 328"/>
                <a:gd name="T32" fmla="*/ 132 w 253"/>
                <a:gd name="T33" fmla="*/ 296 h 328"/>
                <a:gd name="T34" fmla="*/ 143 w 253"/>
                <a:gd name="T35" fmla="*/ 275 h 328"/>
                <a:gd name="T36" fmla="*/ 149 w 253"/>
                <a:gd name="T37" fmla="*/ 250 h 328"/>
                <a:gd name="T38" fmla="*/ 162 w 253"/>
                <a:gd name="T39" fmla="*/ 217 h 328"/>
                <a:gd name="T40" fmla="*/ 181 w 253"/>
                <a:gd name="T41" fmla="*/ 200 h 328"/>
                <a:gd name="T42" fmla="*/ 200 w 253"/>
                <a:gd name="T43" fmla="*/ 199 h 328"/>
                <a:gd name="T44" fmla="*/ 220 w 253"/>
                <a:gd name="T45" fmla="*/ 204 h 328"/>
                <a:gd name="T46" fmla="*/ 234 w 253"/>
                <a:gd name="T47" fmla="*/ 211 h 328"/>
                <a:gd name="T48" fmla="*/ 239 w 253"/>
                <a:gd name="T49" fmla="*/ 215 h 328"/>
                <a:gd name="T50" fmla="*/ 251 w 253"/>
                <a:gd name="T51" fmla="*/ 195 h 328"/>
                <a:gd name="T52" fmla="*/ 237 w 253"/>
                <a:gd name="T53" fmla="*/ 186 h 328"/>
                <a:gd name="T54" fmla="*/ 214 w 253"/>
                <a:gd name="T55" fmla="*/ 177 h 328"/>
                <a:gd name="T56" fmla="*/ 185 w 253"/>
                <a:gd name="T57" fmla="*/ 175 h 328"/>
                <a:gd name="T58" fmla="*/ 163 w 253"/>
                <a:gd name="T59" fmla="*/ 182 h 328"/>
                <a:gd name="T60" fmla="*/ 148 w 253"/>
                <a:gd name="T61" fmla="*/ 194 h 328"/>
                <a:gd name="T62" fmla="*/ 138 w 253"/>
                <a:gd name="T63" fmla="*/ 211 h 328"/>
                <a:gd name="T64" fmla="*/ 130 w 253"/>
                <a:gd name="T65" fmla="*/ 233 h 328"/>
                <a:gd name="T66" fmla="*/ 121 w 253"/>
                <a:gd name="T67" fmla="*/ 265 h 328"/>
                <a:gd name="T68" fmla="*/ 104 w 253"/>
                <a:gd name="T69" fmla="*/ 293 h 328"/>
                <a:gd name="T70" fmla="*/ 87 w 253"/>
                <a:gd name="T71" fmla="*/ 303 h 328"/>
                <a:gd name="T72" fmla="*/ 74 w 253"/>
                <a:gd name="T73" fmla="*/ 304 h 328"/>
                <a:gd name="T74" fmla="*/ 64 w 253"/>
                <a:gd name="T75" fmla="*/ 303 h 328"/>
                <a:gd name="T76" fmla="*/ 56 w 253"/>
                <a:gd name="T77" fmla="*/ 301 h 328"/>
                <a:gd name="T78" fmla="*/ 46 w 253"/>
                <a:gd name="T79" fmla="*/ 295 h 328"/>
                <a:gd name="T80" fmla="*/ 34 w 253"/>
                <a:gd name="T81" fmla="*/ 280 h 328"/>
                <a:gd name="T82" fmla="*/ 24 w 253"/>
                <a:gd name="T83" fmla="*/ 240 h 328"/>
                <a:gd name="T84" fmla="*/ 33 w 253"/>
                <a:gd name="T85" fmla="*/ 167 h 328"/>
                <a:gd name="T86" fmla="*/ 59 w 253"/>
                <a:gd name="T87" fmla="*/ 105 h 328"/>
                <a:gd name="T88" fmla="*/ 72 w 253"/>
                <a:gd name="T89" fmla="*/ 66 h 328"/>
                <a:gd name="T90" fmla="*/ 74 w 253"/>
                <a:gd name="T91" fmla="*/ 36 h 328"/>
                <a:gd name="T92" fmla="*/ 73 w 253"/>
                <a:gd name="T93" fmla="*/ 14 h 328"/>
                <a:gd name="T94" fmla="*/ 70 w 253"/>
                <a:gd name="T95" fmla="*/ 0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53" h="328">
                  <a:moveTo>
                    <a:pt x="47" y="5"/>
                  </a:moveTo>
                  <a:lnTo>
                    <a:pt x="48" y="11"/>
                  </a:lnTo>
                  <a:lnTo>
                    <a:pt x="50" y="27"/>
                  </a:lnTo>
                  <a:lnTo>
                    <a:pt x="50" y="49"/>
                  </a:lnTo>
                  <a:lnTo>
                    <a:pt x="43" y="78"/>
                  </a:lnTo>
                  <a:lnTo>
                    <a:pt x="27" y="119"/>
                  </a:lnTo>
                  <a:lnTo>
                    <a:pt x="18" y="139"/>
                  </a:lnTo>
                  <a:lnTo>
                    <a:pt x="10" y="161"/>
                  </a:lnTo>
                  <a:lnTo>
                    <a:pt x="4" y="182"/>
                  </a:lnTo>
                  <a:lnTo>
                    <a:pt x="1" y="203"/>
                  </a:lnTo>
                  <a:lnTo>
                    <a:pt x="0" y="223"/>
                  </a:lnTo>
                  <a:lnTo>
                    <a:pt x="0" y="242"/>
                  </a:lnTo>
                  <a:lnTo>
                    <a:pt x="2" y="260"/>
                  </a:lnTo>
                  <a:lnTo>
                    <a:pt x="6" y="278"/>
                  </a:lnTo>
                  <a:lnTo>
                    <a:pt x="9" y="286"/>
                  </a:lnTo>
                  <a:lnTo>
                    <a:pt x="12" y="293"/>
                  </a:lnTo>
                  <a:lnTo>
                    <a:pt x="17" y="298"/>
                  </a:lnTo>
                  <a:lnTo>
                    <a:pt x="21" y="304"/>
                  </a:lnTo>
                  <a:lnTo>
                    <a:pt x="26" y="310"/>
                  </a:lnTo>
                  <a:lnTo>
                    <a:pt x="31" y="314"/>
                  </a:lnTo>
                  <a:lnTo>
                    <a:pt x="36" y="318"/>
                  </a:lnTo>
                  <a:lnTo>
                    <a:pt x="42" y="321"/>
                  </a:lnTo>
                  <a:lnTo>
                    <a:pt x="50" y="325"/>
                  </a:lnTo>
                  <a:lnTo>
                    <a:pt x="58" y="327"/>
                  </a:lnTo>
                  <a:lnTo>
                    <a:pt x="66" y="328"/>
                  </a:lnTo>
                  <a:lnTo>
                    <a:pt x="74" y="328"/>
                  </a:lnTo>
                  <a:lnTo>
                    <a:pt x="81" y="328"/>
                  </a:lnTo>
                  <a:lnTo>
                    <a:pt x="89" y="327"/>
                  </a:lnTo>
                  <a:lnTo>
                    <a:pt x="96" y="325"/>
                  </a:lnTo>
                  <a:lnTo>
                    <a:pt x="103" y="323"/>
                  </a:lnTo>
                  <a:lnTo>
                    <a:pt x="111" y="318"/>
                  </a:lnTo>
                  <a:lnTo>
                    <a:pt x="119" y="311"/>
                  </a:lnTo>
                  <a:lnTo>
                    <a:pt x="126" y="304"/>
                  </a:lnTo>
                  <a:lnTo>
                    <a:pt x="132" y="296"/>
                  </a:lnTo>
                  <a:lnTo>
                    <a:pt x="138" y="286"/>
                  </a:lnTo>
                  <a:lnTo>
                    <a:pt x="143" y="275"/>
                  </a:lnTo>
                  <a:lnTo>
                    <a:pt x="146" y="263"/>
                  </a:lnTo>
                  <a:lnTo>
                    <a:pt x="149" y="250"/>
                  </a:lnTo>
                  <a:lnTo>
                    <a:pt x="155" y="232"/>
                  </a:lnTo>
                  <a:lnTo>
                    <a:pt x="162" y="217"/>
                  </a:lnTo>
                  <a:lnTo>
                    <a:pt x="170" y="206"/>
                  </a:lnTo>
                  <a:lnTo>
                    <a:pt x="181" y="200"/>
                  </a:lnTo>
                  <a:lnTo>
                    <a:pt x="191" y="198"/>
                  </a:lnTo>
                  <a:lnTo>
                    <a:pt x="200" y="199"/>
                  </a:lnTo>
                  <a:lnTo>
                    <a:pt x="211" y="200"/>
                  </a:lnTo>
                  <a:lnTo>
                    <a:pt x="220" y="204"/>
                  </a:lnTo>
                  <a:lnTo>
                    <a:pt x="228" y="207"/>
                  </a:lnTo>
                  <a:lnTo>
                    <a:pt x="234" y="211"/>
                  </a:lnTo>
                  <a:lnTo>
                    <a:pt x="238" y="214"/>
                  </a:lnTo>
                  <a:lnTo>
                    <a:pt x="239" y="215"/>
                  </a:lnTo>
                  <a:lnTo>
                    <a:pt x="253" y="196"/>
                  </a:lnTo>
                  <a:lnTo>
                    <a:pt x="251" y="195"/>
                  </a:lnTo>
                  <a:lnTo>
                    <a:pt x="245" y="190"/>
                  </a:lnTo>
                  <a:lnTo>
                    <a:pt x="237" y="186"/>
                  </a:lnTo>
                  <a:lnTo>
                    <a:pt x="227" y="181"/>
                  </a:lnTo>
                  <a:lnTo>
                    <a:pt x="214" y="177"/>
                  </a:lnTo>
                  <a:lnTo>
                    <a:pt x="200" y="175"/>
                  </a:lnTo>
                  <a:lnTo>
                    <a:pt x="185" y="175"/>
                  </a:lnTo>
                  <a:lnTo>
                    <a:pt x="171" y="179"/>
                  </a:lnTo>
                  <a:lnTo>
                    <a:pt x="163" y="182"/>
                  </a:lnTo>
                  <a:lnTo>
                    <a:pt x="155" y="188"/>
                  </a:lnTo>
                  <a:lnTo>
                    <a:pt x="148" y="194"/>
                  </a:lnTo>
                  <a:lnTo>
                    <a:pt x="143" y="202"/>
                  </a:lnTo>
                  <a:lnTo>
                    <a:pt x="138" y="211"/>
                  </a:lnTo>
                  <a:lnTo>
                    <a:pt x="133" y="221"/>
                  </a:lnTo>
                  <a:lnTo>
                    <a:pt x="130" y="233"/>
                  </a:lnTo>
                  <a:lnTo>
                    <a:pt x="126" y="245"/>
                  </a:lnTo>
                  <a:lnTo>
                    <a:pt x="121" y="265"/>
                  </a:lnTo>
                  <a:lnTo>
                    <a:pt x="114" y="281"/>
                  </a:lnTo>
                  <a:lnTo>
                    <a:pt x="104" y="293"/>
                  </a:lnTo>
                  <a:lnTo>
                    <a:pt x="93" y="301"/>
                  </a:lnTo>
                  <a:lnTo>
                    <a:pt x="87" y="303"/>
                  </a:lnTo>
                  <a:lnTo>
                    <a:pt x="80" y="304"/>
                  </a:lnTo>
                  <a:lnTo>
                    <a:pt x="74" y="304"/>
                  </a:lnTo>
                  <a:lnTo>
                    <a:pt x="70" y="304"/>
                  </a:lnTo>
                  <a:lnTo>
                    <a:pt x="64" y="303"/>
                  </a:lnTo>
                  <a:lnTo>
                    <a:pt x="59" y="302"/>
                  </a:lnTo>
                  <a:lnTo>
                    <a:pt x="56" y="301"/>
                  </a:lnTo>
                  <a:lnTo>
                    <a:pt x="53" y="299"/>
                  </a:lnTo>
                  <a:lnTo>
                    <a:pt x="46" y="295"/>
                  </a:lnTo>
                  <a:lnTo>
                    <a:pt x="39" y="288"/>
                  </a:lnTo>
                  <a:lnTo>
                    <a:pt x="34" y="280"/>
                  </a:lnTo>
                  <a:lnTo>
                    <a:pt x="30" y="270"/>
                  </a:lnTo>
                  <a:lnTo>
                    <a:pt x="24" y="240"/>
                  </a:lnTo>
                  <a:lnTo>
                    <a:pt x="25" y="204"/>
                  </a:lnTo>
                  <a:lnTo>
                    <a:pt x="33" y="167"/>
                  </a:lnTo>
                  <a:lnTo>
                    <a:pt x="48" y="129"/>
                  </a:lnTo>
                  <a:lnTo>
                    <a:pt x="59" y="105"/>
                  </a:lnTo>
                  <a:lnTo>
                    <a:pt x="66" y="84"/>
                  </a:lnTo>
                  <a:lnTo>
                    <a:pt x="72" y="66"/>
                  </a:lnTo>
                  <a:lnTo>
                    <a:pt x="74" y="50"/>
                  </a:lnTo>
                  <a:lnTo>
                    <a:pt x="74" y="36"/>
                  </a:lnTo>
                  <a:lnTo>
                    <a:pt x="74" y="24"/>
                  </a:lnTo>
                  <a:lnTo>
                    <a:pt x="73" y="14"/>
                  </a:lnTo>
                  <a:lnTo>
                    <a:pt x="71" y="6"/>
                  </a:lnTo>
                  <a:lnTo>
                    <a:pt x="70" y="0"/>
                  </a:lnTo>
                  <a:lnTo>
                    <a:pt x="47"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1" name="Freeform 20"/>
            <p:cNvSpPr>
              <a:spLocks/>
            </p:cNvSpPr>
            <p:nvPr/>
          </p:nvSpPr>
          <p:spPr bwMode="auto">
            <a:xfrm>
              <a:off x="5887843" y="3780331"/>
              <a:ext cx="224472" cy="224955"/>
            </a:xfrm>
            <a:custGeom>
              <a:avLst/>
              <a:gdLst>
                <a:gd name="T0" fmla="*/ 96 w 112"/>
                <a:gd name="T1" fmla="*/ 0 h 142"/>
                <a:gd name="T2" fmla="*/ 0 w 112"/>
                <a:gd name="T3" fmla="*/ 0 h 142"/>
                <a:gd name="T4" fmla="*/ 0 w 112"/>
                <a:gd name="T5" fmla="*/ 142 h 142"/>
                <a:gd name="T6" fmla="*/ 112 w 112"/>
                <a:gd name="T7" fmla="*/ 142 h 142"/>
                <a:gd name="T8" fmla="*/ 112 w 112"/>
                <a:gd name="T9" fmla="*/ 0 h 142"/>
                <a:gd name="T10" fmla="*/ 96 w 112"/>
                <a:gd name="T11" fmla="*/ 0 h 142"/>
              </a:gdLst>
              <a:ahLst/>
              <a:cxnLst>
                <a:cxn ang="0">
                  <a:pos x="T0" y="T1"/>
                </a:cxn>
                <a:cxn ang="0">
                  <a:pos x="T2" y="T3"/>
                </a:cxn>
                <a:cxn ang="0">
                  <a:pos x="T4" y="T5"/>
                </a:cxn>
                <a:cxn ang="0">
                  <a:pos x="T6" y="T7"/>
                </a:cxn>
                <a:cxn ang="0">
                  <a:pos x="T8" y="T9"/>
                </a:cxn>
                <a:cxn ang="0">
                  <a:pos x="T10" y="T11"/>
                </a:cxn>
              </a:cxnLst>
              <a:rect l="0" t="0" r="r" b="b"/>
              <a:pathLst>
                <a:path w="112" h="142">
                  <a:moveTo>
                    <a:pt x="96" y="0"/>
                  </a:moveTo>
                  <a:lnTo>
                    <a:pt x="0" y="0"/>
                  </a:lnTo>
                  <a:lnTo>
                    <a:pt x="0" y="142"/>
                  </a:lnTo>
                  <a:lnTo>
                    <a:pt x="112" y="142"/>
                  </a:lnTo>
                  <a:lnTo>
                    <a:pt x="112" y="0"/>
                  </a:lnTo>
                  <a:lnTo>
                    <a:pt x="9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2" name="Freeform 21"/>
            <p:cNvSpPr>
              <a:spLocks/>
            </p:cNvSpPr>
            <p:nvPr/>
          </p:nvSpPr>
          <p:spPr bwMode="auto">
            <a:xfrm>
              <a:off x="5955987" y="3831024"/>
              <a:ext cx="92195" cy="123567"/>
            </a:xfrm>
            <a:custGeom>
              <a:avLst/>
              <a:gdLst>
                <a:gd name="T0" fmla="*/ 47 w 47"/>
                <a:gd name="T1" fmla="*/ 0 h 77"/>
                <a:gd name="T2" fmla="*/ 47 w 47"/>
                <a:gd name="T3" fmla="*/ 17 h 77"/>
                <a:gd name="T4" fmla="*/ 47 w 47"/>
                <a:gd name="T5" fmla="*/ 38 h 77"/>
                <a:gd name="T6" fmla="*/ 47 w 47"/>
                <a:gd name="T7" fmla="*/ 59 h 77"/>
                <a:gd name="T8" fmla="*/ 47 w 47"/>
                <a:gd name="T9" fmla="*/ 77 h 77"/>
                <a:gd name="T10" fmla="*/ 42 w 47"/>
                <a:gd name="T11" fmla="*/ 77 h 77"/>
                <a:gd name="T12" fmla="*/ 36 w 47"/>
                <a:gd name="T13" fmla="*/ 77 h 77"/>
                <a:gd name="T14" fmla="*/ 30 w 47"/>
                <a:gd name="T15" fmla="*/ 77 h 77"/>
                <a:gd name="T16" fmla="*/ 24 w 47"/>
                <a:gd name="T17" fmla="*/ 77 h 77"/>
                <a:gd name="T18" fmla="*/ 17 w 47"/>
                <a:gd name="T19" fmla="*/ 77 h 77"/>
                <a:gd name="T20" fmla="*/ 12 w 47"/>
                <a:gd name="T21" fmla="*/ 77 h 77"/>
                <a:gd name="T22" fmla="*/ 6 w 47"/>
                <a:gd name="T23" fmla="*/ 77 h 77"/>
                <a:gd name="T24" fmla="*/ 0 w 47"/>
                <a:gd name="T25" fmla="*/ 77 h 77"/>
                <a:gd name="T26" fmla="*/ 0 w 47"/>
                <a:gd name="T27" fmla="*/ 59 h 77"/>
                <a:gd name="T28" fmla="*/ 0 w 47"/>
                <a:gd name="T29" fmla="*/ 38 h 77"/>
                <a:gd name="T30" fmla="*/ 0 w 47"/>
                <a:gd name="T31" fmla="*/ 17 h 77"/>
                <a:gd name="T32" fmla="*/ 0 w 47"/>
                <a:gd name="T33" fmla="*/ 0 h 77"/>
                <a:gd name="T34" fmla="*/ 6 w 47"/>
                <a:gd name="T35" fmla="*/ 0 h 77"/>
                <a:gd name="T36" fmla="*/ 12 w 47"/>
                <a:gd name="T37" fmla="*/ 0 h 77"/>
                <a:gd name="T38" fmla="*/ 17 w 47"/>
                <a:gd name="T39" fmla="*/ 0 h 77"/>
                <a:gd name="T40" fmla="*/ 24 w 47"/>
                <a:gd name="T41" fmla="*/ 0 h 77"/>
                <a:gd name="T42" fmla="*/ 30 w 47"/>
                <a:gd name="T43" fmla="*/ 0 h 77"/>
                <a:gd name="T44" fmla="*/ 36 w 47"/>
                <a:gd name="T45" fmla="*/ 0 h 77"/>
                <a:gd name="T46" fmla="*/ 42 w 47"/>
                <a:gd name="T47" fmla="*/ 0 h 77"/>
                <a:gd name="T48" fmla="*/ 47 w 47"/>
                <a:gd name="T49"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7" h="77">
                  <a:moveTo>
                    <a:pt x="47" y="0"/>
                  </a:moveTo>
                  <a:lnTo>
                    <a:pt x="47" y="17"/>
                  </a:lnTo>
                  <a:lnTo>
                    <a:pt x="47" y="38"/>
                  </a:lnTo>
                  <a:lnTo>
                    <a:pt x="47" y="59"/>
                  </a:lnTo>
                  <a:lnTo>
                    <a:pt x="47" y="77"/>
                  </a:lnTo>
                  <a:lnTo>
                    <a:pt x="42" y="77"/>
                  </a:lnTo>
                  <a:lnTo>
                    <a:pt x="36" y="77"/>
                  </a:lnTo>
                  <a:lnTo>
                    <a:pt x="30" y="77"/>
                  </a:lnTo>
                  <a:lnTo>
                    <a:pt x="24" y="77"/>
                  </a:lnTo>
                  <a:lnTo>
                    <a:pt x="17" y="77"/>
                  </a:lnTo>
                  <a:lnTo>
                    <a:pt x="12" y="77"/>
                  </a:lnTo>
                  <a:lnTo>
                    <a:pt x="6" y="77"/>
                  </a:lnTo>
                  <a:lnTo>
                    <a:pt x="0" y="77"/>
                  </a:lnTo>
                  <a:lnTo>
                    <a:pt x="0" y="59"/>
                  </a:lnTo>
                  <a:lnTo>
                    <a:pt x="0" y="38"/>
                  </a:lnTo>
                  <a:lnTo>
                    <a:pt x="0" y="17"/>
                  </a:lnTo>
                  <a:lnTo>
                    <a:pt x="0" y="0"/>
                  </a:lnTo>
                  <a:lnTo>
                    <a:pt x="6" y="0"/>
                  </a:lnTo>
                  <a:lnTo>
                    <a:pt x="12" y="0"/>
                  </a:lnTo>
                  <a:lnTo>
                    <a:pt x="17" y="0"/>
                  </a:lnTo>
                  <a:lnTo>
                    <a:pt x="24" y="0"/>
                  </a:lnTo>
                  <a:lnTo>
                    <a:pt x="30" y="0"/>
                  </a:lnTo>
                  <a:lnTo>
                    <a:pt x="36" y="0"/>
                  </a:lnTo>
                  <a:lnTo>
                    <a:pt x="42" y="0"/>
                  </a:lnTo>
                  <a:lnTo>
                    <a:pt x="47" y="0"/>
                  </a:lnTo>
                  <a:close/>
                </a:path>
              </a:pathLst>
            </a:custGeom>
            <a:solidFill>
              <a:srgbClr val="FF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73" name="Freeform 22"/>
            <p:cNvSpPr>
              <a:spLocks/>
            </p:cNvSpPr>
            <p:nvPr/>
          </p:nvSpPr>
          <p:spPr bwMode="auto">
            <a:xfrm>
              <a:off x="5879826" y="3590229"/>
              <a:ext cx="204431" cy="215449"/>
            </a:xfrm>
            <a:custGeom>
              <a:avLst/>
              <a:gdLst>
                <a:gd name="T0" fmla="*/ 0 w 103"/>
                <a:gd name="T1" fmla="*/ 2 h 136"/>
                <a:gd name="T2" fmla="*/ 8 w 103"/>
                <a:gd name="T3" fmla="*/ 34 h 136"/>
                <a:gd name="T4" fmla="*/ 9 w 103"/>
                <a:gd name="T5" fmla="*/ 34 h 136"/>
                <a:gd name="T6" fmla="*/ 13 w 103"/>
                <a:gd name="T7" fmla="*/ 33 h 136"/>
                <a:gd name="T8" fmla="*/ 16 w 103"/>
                <a:gd name="T9" fmla="*/ 33 h 136"/>
                <a:gd name="T10" fmla="*/ 22 w 103"/>
                <a:gd name="T11" fmla="*/ 33 h 136"/>
                <a:gd name="T12" fmla="*/ 28 w 103"/>
                <a:gd name="T13" fmla="*/ 33 h 136"/>
                <a:gd name="T14" fmla="*/ 34 w 103"/>
                <a:gd name="T15" fmla="*/ 35 h 136"/>
                <a:gd name="T16" fmla="*/ 40 w 103"/>
                <a:gd name="T17" fmla="*/ 38 h 136"/>
                <a:gd name="T18" fmla="*/ 46 w 103"/>
                <a:gd name="T19" fmla="*/ 43 h 136"/>
                <a:gd name="T20" fmla="*/ 58 w 103"/>
                <a:gd name="T21" fmla="*/ 57 h 136"/>
                <a:gd name="T22" fmla="*/ 66 w 103"/>
                <a:gd name="T23" fmla="*/ 78 h 136"/>
                <a:gd name="T24" fmla="*/ 69 w 103"/>
                <a:gd name="T25" fmla="*/ 103 h 136"/>
                <a:gd name="T26" fmla="*/ 69 w 103"/>
                <a:gd name="T27" fmla="*/ 134 h 136"/>
                <a:gd name="T28" fmla="*/ 102 w 103"/>
                <a:gd name="T29" fmla="*/ 136 h 136"/>
                <a:gd name="T30" fmla="*/ 103 w 103"/>
                <a:gd name="T31" fmla="*/ 116 h 136"/>
                <a:gd name="T32" fmla="*/ 102 w 103"/>
                <a:gd name="T33" fmla="*/ 97 h 136"/>
                <a:gd name="T34" fmla="*/ 99 w 103"/>
                <a:gd name="T35" fmla="*/ 80 h 136"/>
                <a:gd name="T36" fmla="*/ 96 w 103"/>
                <a:gd name="T37" fmla="*/ 65 h 136"/>
                <a:gd name="T38" fmla="*/ 90 w 103"/>
                <a:gd name="T39" fmla="*/ 50 h 136"/>
                <a:gd name="T40" fmla="*/ 84 w 103"/>
                <a:gd name="T41" fmla="*/ 38 h 136"/>
                <a:gd name="T42" fmla="*/ 76 w 103"/>
                <a:gd name="T43" fmla="*/ 27 h 136"/>
                <a:gd name="T44" fmla="*/ 67 w 103"/>
                <a:gd name="T45" fmla="*/ 18 h 136"/>
                <a:gd name="T46" fmla="*/ 55 w 103"/>
                <a:gd name="T47" fmla="*/ 10 h 136"/>
                <a:gd name="T48" fmla="*/ 45 w 103"/>
                <a:gd name="T49" fmla="*/ 5 h 136"/>
                <a:gd name="T50" fmla="*/ 34 w 103"/>
                <a:gd name="T51" fmla="*/ 2 h 136"/>
                <a:gd name="T52" fmla="*/ 23 w 103"/>
                <a:gd name="T53" fmla="*/ 0 h 136"/>
                <a:gd name="T54" fmla="*/ 15 w 103"/>
                <a:gd name="T55" fmla="*/ 0 h 136"/>
                <a:gd name="T56" fmla="*/ 7 w 103"/>
                <a:gd name="T57" fmla="*/ 0 h 136"/>
                <a:gd name="T58" fmla="*/ 2 w 103"/>
                <a:gd name="T59" fmla="*/ 2 h 136"/>
                <a:gd name="T60" fmla="*/ 0 w 103"/>
                <a:gd name="T61" fmla="*/ 2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3" h="136">
                  <a:moveTo>
                    <a:pt x="0" y="2"/>
                  </a:moveTo>
                  <a:lnTo>
                    <a:pt x="8" y="34"/>
                  </a:lnTo>
                  <a:lnTo>
                    <a:pt x="9" y="34"/>
                  </a:lnTo>
                  <a:lnTo>
                    <a:pt x="13" y="33"/>
                  </a:lnTo>
                  <a:lnTo>
                    <a:pt x="16" y="33"/>
                  </a:lnTo>
                  <a:lnTo>
                    <a:pt x="22" y="33"/>
                  </a:lnTo>
                  <a:lnTo>
                    <a:pt x="28" y="33"/>
                  </a:lnTo>
                  <a:lnTo>
                    <a:pt x="34" y="35"/>
                  </a:lnTo>
                  <a:lnTo>
                    <a:pt x="40" y="38"/>
                  </a:lnTo>
                  <a:lnTo>
                    <a:pt x="46" y="43"/>
                  </a:lnTo>
                  <a:lnTo>
                    <a:pt x="58" y="57"/>
                  </a:lnTo>
                  <a:lnTo>
                    <a:pt x="66" y="78"/>
                  </a:lnTo>
                  <a:lnTo>
                    <a:pt x="69" y="103"/>
                  </a:lnTo>
                  <a:lnTo>
                    <a:pt x="69" y="134"/>
                  </a:lnTo>
                  <a:lnTo>
                    <a:pt x="102" y="136"/>
                  </a:lnTo>
                  <a:lnTo>
                    <a:pt x="103" y="116"/>
                  </a:lnTo>
                  <a:lnTo>
                    <a:pt x="102" y="97"/>
                  </a:lnTo>
                  <a:lnTo>
                    <a:pt x="99" y="80"/>
                  </a:lnTo>
                  <a:lnTo>
                    <a:pt x="96" y="65"/>
                  </a:lnTo>
                  <a:lnTo>
                    <a:pt x="90" y="50"/>
                  </a:lnTo>
                  <a:lnTo>
                    <a:pt x="84" y="38"/>
                  </a:lnTo>
                  <a:lnTo>
                    <a:pt x="76" y="27"/>
                  </a:lnTo>
                  <a:lnTo>
                    <a:pt x="67" y="18"/>
                  </a:lnTo>
                  <a:lnTo>
                    <a:pt x="55" y="10"/>
                  </a:lnTo>
                  <a:lnTo>
                    <a:pt x="45" y="5"/>
                  </a:lnTo>
                  <a:lnTo>
                    <a:pt x="34" y="2"/>
                  </a:lnTo>
                  <a:lnTo>
                    <a:pt x="23" y="0"/>
                  </a:lnTo>
                  <a:lnTo>
                    <a:pt x="15" y="0"/>
                  </a:lnTo>
                  <a:lnTo>
                    <a:pt x="7" y="0"/>
                  </a:lnTo>
                  <a:lnTo>
                    <a:pt x="2" y="2"/>
                  </a:lnTo>
                  <a:lnTo>
                    <a:pt x="0"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4" name="Freeform 19"/>
            <p:cNvSpPr>
              <a:spLocks/>
            </p:cNvSpPr>
            <p:nvPr/>
          </p:nvSpPr>
          <p:spPr bwMode="auto">
            <a:xfrm>
              <a:off x="5875939" y="4979200"/>
              <a:ext cx="509071" cy="519611"/>
            </a:xfrm>
            <a:custGeom>
              <a:avLst/>
              <a:gdLst>
                <a:gd name="T0" fmla="*/ 48 w 253"/>
                <a:gd name="T1" fmla="*/ 11 h 328"/>
                <a:gd name="T2" fmla="*/ 50 w 253"/>
                <a:gd name="T3" fmla="*/ 49 h 328"/>
                <a:gd name="T4" fmla="*/ 27 w 253"/>
                <a:gd name="T5" fmla="*/ 119 h 328"/>
                <a:gd name="T6" fmla="*/ 10 w 253"/>
                <a:gd name="T7" fmla="*/ 161 h 328"/>
                <a:gd name="T8" fmla="*/ 1 w 253"/>
                <a:gd name="T9" fmla="*/ 203 h 328"/>
                <a:gd name="T10" fmla="*/ 0 w 253"/>
                <a:gd name="T11" fmla="*/ 242 h 328"/>
                <a:gd name="T12" fmla="*/ 6 w 253"/>
                <a:gd name="T13" fmla="*/ 278 h 328"/>
                <a:gd name="T14" fmla="*/ 12 w 253"/>
                <a:gd name="T15" fmla="*/ 293 h 328"/>
                <a:gd name="T16" fmla="*/ 21 w 253"/>
                <a:gd name="T17" fmla="*/ 304 h 328"/>
                <a:gd name="T18" fmla="*/ 31 w 253"/>
                <a:gd name="T19" fmla="*/ 314 h 328"/>
                <a:gd name="T20" fmla="*/ 42 w 253"/>
                <a:gd name="T21" fmla="*/ 321 h 328"/>
                <a:gd name="T22" fmla="*/ 58 w 253"/>
                <a:gd name="T23" fmla="*/ 327 h 328"/>
                <a:gd name="T24" fmla="*/ 74 w 253"/>
                <a:gd name="T25" fmla="*/ 328 h 328"/>
                <a:gd name="T26" fmla="*/ 89 w 253"/>
                <a:gd name="T27" fmla="*/ 327 h 328"/>
                <a:gd name="T28" fmla="*/ 103 w 253"/>
                <a:gd name="T29" fmla="*/ 323 h 328"/>
                <a:gd name="T30" fmla="*/ 119 w 253"/>
                <a:gd name="T31" fmla="*/ 311 h 328"/>
                <a:gd name="T32" fmla="*/ 132 w 253"/>
                <a:gd name="T33" fmla="*/ 296 h 328"/>
                <a:gd name="T34" fmla="*/ 143 w 253"/>
                <a:gd name="T35" fmla="*/ 275 h 328"/>
                <a:gd name="T36" fmla="*/ 149 w 253"/>
                <a:gd name="T37" fmla="*/ 250 h 328"/>
                <a:gd name="T38" fmla="*/ 162 w 253"/>
                <a:gd name="T39" fmla="*/ 217 h 328"/>
                <a:gd name="T40" fmla="*/ 181 w 253"/>
                <a:gd name="T41" fmla="*/ 200 h 328"/>
                <a:gd name="T42" fmla="*/ 200 w 253"/>
                <a:gd name="T43" fmla="*/ 199 h 328"/>
                <a:gd name="T44" fmla="*/ 220 w 253"/>
                <a:gd name="T45" fmla="*/ 204 h 328"/>
                <a:gd name="T46" fmla="*/ 234 w 253"/>
                <a:gd name="T47" fmla="*/ 211 h 328"/>
                <a:gd name="T48" fmla="*/ 239 w 253"/>
                <a:gd name="T49" fmla="*/ 215 h 328"/>
                <a:gd name="T50" fmla="*/ 251 w 253"/>
                <a:gd name="T51" fmla="*/ 195 h 328"/>
                <a:gd name="T52" fmla="*/ 237 w 253"/>
                <a:gd name="T53" fmla="*/ 186 h 328"/>
                <a:gd name="T54" fmla="*/ 214 w 253"/>
                <a:gd name="T55" fmla="*/ 177 h 328"/>
                <a:gd name="T56" fmla="*/ 185 w 253"/>
                <a:gd name="T57" fmla="*/ 175 h 328"/>
                <a:gd name="T58" fmla="*/ 163 w 253"/>
                <a:gd name="T59" fmla="*/ 182 h 328"/>
                <a:gd name="T60" fmla="*/ 148 w 253"/>
                <a:gd name="T61" fmla="*/ 194 h 328"/>
                <a:gd name="T62" fmla="*/ 138 w 253"/>
                <a:gd name="T63" fmla="*/ 211 h 328"/>
                <a:gd name="T64" fmla="*/ 130 w 253"/>
                <a:gd name="T65" fmla="*/ 233 h 328"/>
                <a:gd name="T66" fmla="*/ 121 w 253"/>
                <a:gd name="T67" fmla="*/ 265 h 328"/>
                <a:gd name="T68" fmla="*/ 104 w 253"/>
                <a:gd name="T69" fmla="*/ 293 h 328"/>
                <a:gd name="T70" fmla="*/ 87 w 253"/>
                <a:gd name="T71" fmla="*/ 303 h 328"/>
                <a:gd name="T72" fmla="*/ 74 w 253"/>
                <a:gd name="T73" fmla="*/ 304 h 328"/>
                <a:gd name="T74" fmla="*/ 64 w 253"/>
                <a:gd name="T75" fmla="*/ 303 h 328"/>
                <a:gd name="T76" fmla="*/ 56 w 253"/>
                <a:gd name="T77" fmla="*/ 301 h 328"/>
                <a:gd name="T78" fmla="*/ 46 w 253"/>
                <a:gd name="T79" fmla="*/ 295 h 328"/>
                <a:gd name="T80" fmla="*/ 34 w 253"/>
                <a:gd name="T81" fmla="*/ 280 h 328"/>
                <a:gd name="T82" fmla="*/ 24 w 253"/>
                <a:gd name="T83" fmla="*/ 240 h 328"/>
                <a:gd name="T84" fmla="*/ 33 w 253"/>
                <a:gd name="T85" fmla="*/ 167 h 328"/>
                <a:gd name="T86" fmla="*/ 59 w 253"/>
                <a:gd name="T87" fmla="*/ 105 h 328"/>
                <a:gd name="T88" fmla="*/ 72 w 253"/>
                <a:gd name="T89" fmla="*/ 66 h 328"/>
                <a:gd name="T90" fmla="*/ 74 w 253"/>
                <a:gd name="T91" fmla="*/ 36 h 328"/>
                <a:gd name="T92" fmla="*/ 73 w 253"/>
                <a:gd name="T93" fmla="*/ 14 h 328"/>
                <a:gd name="T94" fmla="*/ 70 w 253"/>
                <a:gd name="T95" fmla="*/ 0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53" h="328">
                  <a:moveTo>
                    <a:pt x="47" y="5"/>
                  </a:moveTo>
                  <a:lnTo>
                    <a:pt x="48" y="11"/>
                  </a:lnTo>
                  <a:lnTo>
                    <a:pt x="50" y="27"/>
                  </a:lnTo>
                  <a:lnTo>
                    <a:pt x="50" y="49"/>
                  </a:lnTo>
                  <a:lnTo>
                    <a:pt x="43" y="78"/>
                  </a:lnTo>
                  <a:lnTo>
                    <a:pt x="27" y="119"/>
                  </a:lnTo>
                  <a:lnTo>
                    <a:pt x="18" y="139"/>
                  </a:lnTo>
                  <a:lnTo>
                    <a:pt x="10" y="161"/>
                  </a:lnTo>
                  <a:lnTo>
                    <a:pt x="4" y="182"/>
                  </a:lnTo>
                  <a:lnTo>
                    <a:pt x="1" y="203"/>
                  </a:lnTo>
                  <a:lnTo>
                    <a:pt x="0" y="223"/>
                  </a:lnTo>
                  <a:lnTo>
                    <a:pt x="0" y="242"/>
                  </a:lnTo>
                  <a:lnTo>
                    <a:pt x="2" y="260"/>
                  </a:lnTo>
                  <a:lnTo>
                    <a:pt x="6" y="278"/>
                  </a:lnTo>
                  <a:lnTo>
                    <a:pt x="9" y="286"/>
                  </a:lnTo>
                  <a:lnTo>
                    <a:pt x="12" y="293"/>
                  </a:lnTo>
                  <a:lnTo>
                    <a:pt x="17" y="298"/>
                  </a:lnTo>
                  <a:lnTo>
                    <a:pt x="21" y="304"/>
                  </a:lnTo>
                  <a:lnTo>
                    <a:pt x="26" y="310"/>
                  </a:lnTo>
                  <a:lnTo>
                    <a:pt x="31" y="314"/>
                  </a:lnTo>
                  <a:lnTo>
                    <a:pt x="36" y="318"/>
                  </a:lnTo>
                  <a:lnTo>
                    <a:pt x="42" y="321"/>
                  </a:lnTo>
                  <a:lnTo>
                    <a:pt x="50" y="325"/>
                  </a:lnTo>
                  <a:lnTo>
                    <a:pt x="58" y="327"/>
                  </a:lnTo>
                  <a:lnTo>
                    <a:pt x="66" y="328"/>
                  </a:lnTo>
                  <a:lnTo>
                    <a:pt x="74" y="328"/>
                  </a:lnTo>
                  <a:lnTo>
                    <a:pt x="81" y="328"/>
                  </a:lnTo>
                  <a:lnTo>
                    <a:pt x="89" y="327"/>
                  </a:lnTo>
                  <a:lnTo>
                    <a:pt x="96" y="325"/>
                  </a:lnTo>
                  <a:lnTo>
                    <a:pt x="103" y="323"/>
                  </a:lnTo>
                  <a:lnTo>
                    <a:pt x="111" y="318"/>
                  </a:lnTo>
                  <a:lnTo>
                    <a:pt x="119" y="311"/>
                  </a:lnTo>
                  <a:lnTo>
                    <a:pt x="126" y="304"/>
                  </a:lnTo>
                  <a:lnTo>
                    <a:pt x="132" y="296"/>
                  </a:lnTo>
                  <a:lnTo>
                    <a:pt x="138" y="286"/>
                  </a:lnTo>
                  <a:lnTo>
                    <a:pt x="143" y="275"/>
                  </a:lnTo>
                  <a:lnTo>
                    <a:pt x="146" y="263"/>
                  </a:lnTo>
                  <a:lnTo>
                    <a:pt x="149" y="250"/>
                  </a:lnTo>
                  <a:lnTo>
                    <a:pt x="155" y="232"/>
                  </a:lnTo>
                  <a:lnTo>
                    <a:pt x="162" y="217"/>
                  </a:lnTo>
                  <a:lnTo>
                    <a:pt x="170" y="206"/>
                  </a:lnTo>
                  <a:lnTo>
                    <a:pt x="181" y="200"/>
                  </a:lnTo>
                  <a:lnTo>
                    <a:pt x="191" y="198"/>
                  </a:lnTo>
                  <a:lnTo>
                    <a:pt x="200" y="199"/>
                  </a:lnTo>
                  <a:lnTo>
                    <a:pt x="211" y="200"/>
                  </a:lnTo>
                  <a:lnTo>
                    <a:pt x="220" y="204"/>
                  </a:lnTo>
                  <a:lnTo>
                    <a:pt x="228" y="207"/>
                  </a:lnTo>
                  <a:lnTo>
                    <a:pt x="234" y="211"/>
                  </a:lnTo>
                  <a:lnTo>
                    <a:pt x="238" y="214"/>
                  </a:lnTo>
                  <a:lnTo>
                    <a:pt x="239" y="215"/>
                  </a:lnTo>
                  <a:lnTo>
                    <a:pt x="253" y="196"/>
                  </a:lnTo>
                  <a:lnTo>
                    <a:pt x="251" y="195"/>
                  </a:lnTo>
                  <a:lnTo>
                    <a:pt x="245" y="190"/>
                  </a:lnTo>
                  <a:lnTo>
                    <a:pt x="237" y="186"/>
                  </a:lnTo>
                  <a:lnTo>
                    <a:pt x="227" y="181"/>
                  </a:lnTo>
                  <a:lnTo>
                    <a:pt x="214" y="177"/>
                  </a:lnTo>
                  <a:lnTo>
                    <a:pt x="200" y="175"/>
                  </a:lnTo>
                  <a:lnTo>
                    <a:pt x="185" y="175"/>
                  </a:lnTo>
                  <a:lnTo>
                    <a:pt x="171" y="179"/>
                  </a:lnTo>
                  <a:lnTo>
                    <a:pt x="163" y="182"/>
                  </a:lnTo>
                  <a:lnTo>
                    <a:pt x="155" y="188"/>
                  </a:lnTo>
                  <a:lnTo>
                    <a:pt x="148" y="194"/>
                  </a:lnTo>
                  <a:lnTo>
                    <a:pt x="143" y="202"/>
                  </a:lnTo>
                  <a:lnTo>
                    <a:pt x="138" y="211"/>
                  </a:lnTo>
                  <a:lnTo>
                    <a:pt x="133" y="221"/>
                  </a:lnTo>
                  <a:lnTo>
                    <a:pt x="130" y="233"/>
                  </a:lnTo>
                  <a:lnTo>
                    <a:pt x="126" y="245"/>
                  </a:lnTo>
                  <a:lnTo>
                    <a:pt x="121" y="265"/>
                  </a:lnTo>
                  <a:lnTo>
                    <a:pt x="114" y="281"/>
                  </a:lnTo>
                  <a:lnTo>
                    <a:pt x="104" y="293"/>
                  </a:lnTo>
                  <a:lnTo>
                    <a:pt x="93" y="301"/>
                  </a:lnTo>
                  <a:lnTo>
                    <a:pt x="87" y="303"/>
                  </a:lnTo>
                  <a:lnTo>
                    <a:pt x="80" y="304"/>
                  </a:lnTo>
                  <a:lnTo>
                    <a:pt x="74" y="304"/>
                  </a:lnTo>
                  <a:lnTo>
                    <a:pt x="70" y="304"/>
                  </a:lnTo>
                  <a:lnTo>
                    <a:pt x="64" y="303"/>
                  </a:lnTo>
                  <a:lnTo>
                    <a:pt x="59" y="302"/>
                  </a:lnTo>
                  <a:lnTo>
                    <a:pt x="56" y="301"/>
                  </a:lnTo>
                  <a:lnTo>
                    <a:pt x="53" y="299"/>
                  </a:lnTo>
                  <a:lnTo>
                    <a:pt x="46" y="295"/>
                  </a:lnTo>
                  <a:lnTo>
                    <a:pt x="39" y="288"/>
                  </a:lnTo>
                  <a:lnTo>
                    <a:pt x="34" y="280"/>
                  </a:lnTo>
                  <a:lnTo>
                    <a:pt x="30" y="270"/>
                  </a:lnTo>
                  <a:lnTo>
                    <a:pt x="24" y="240"/>
                  </a:lnTo>
                  <a:lnTo>
                    <a:pt x="25" y="204"/>
                  </a:lnTo>
                  <a:lnTo>
                    <a:pt x="33" y="167"/>
                  </a:lnTo>
                  <a:lnTo>
                    <a:pt x="48" y="129"/>
                  </a:lnTo>
                  <a:lnTo>
                    <a:pt x="59" y="105"/>
                  </a:lnTo>
                  <a:lnTo>
                    <a:pt x="66" y="84"/>
                  </a:lnTo>
                  <a:lnTo>
                    <a:pt x="72" y="66"/>
                  </a:lnTo>
                  <a:lnTo>
                    <a:pt x="74" y="50"/>
                  </a:lnTo>
                  <a:lnTo>
                    <a:pt x="74" y="36"/>
                  </a:lnTo>
                  <a:lnTo>
                    <a:pt x="74" y="24"/>
                  </a:lnTo>
                  <a:lnTo>
                    <a:pt x="73" y="14"/>
                  </a:lnTo>
                  <a:lnTo>
                    <a:pt x="71" y="6"/>
                  </a:lnTo>
                  <a:lnTo>
                    <a:pt x="70" y="0"/>
                  </a:lnTo>
                  <a:lnTo>
                    <a:pt x="47"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5" name="Freeform 20"/>
            <p:cNvSpPr>
              <a:spLocks/>
            </p:cNvSpPr>
            <p:nvPr/>
          </p:nvSpPr>
          <p:spPr bwMode="auto">
            <a:xfrm>
              <a:off x="5895980" y="4776425"/>
              <a:ext cx="224472" cy="224955"/>
            </a:xfrm>
            <a:custGeom>
              <a:avLst/>
              <a:gdLst>
                <a:gd name="T0" fmla="*/ 96 w 112"/>
                <a:gd name="T1" fmla="*/ 0 h 142"/>
                <a:gd name="T2" fmla="*/ 0 w 112"/>
                <a:gd name="T3" fmla="*/ 0 h 142"/>
                <a:gd name="T4" fmla="*/ 0 w 112"/>
                <a:gd name="T5" fmla="*/ 142 h 142"/>
                <a:gd name="T6" fmla="*/ 112 w 112"/>
                <a:gd name="T7" fmla="*/ 142 h 142"/>
                <a:gd name="T8" fmla="*/ 112 w 112"/>
                <a:gd name="T9" fmla="*/ 0 h 142"/>
                <a:gd name="T10" fmla="*/ 96 w 112"/>
                <a:gd name="T11" fmla="*/ 0 h 142"/>
              </a:gdLst>
              <a:ahLst/>
              <a:cxnLst>
                <a:cxn ang="0">
                  <a:pos x="T0" y="T1"/>
                </a:cxn>
                <a:cxn ang="0">
                  <a:pos x="T2" y="T3"/>
                </a:cxn>
                <a:cxn ang="0">
                  <a:pos x="T4" y="T5"/>
                </a:cxn>
                <a:cxn ang="0">
                  <a:pos x="T6" y="T7"/>
                </a:cxn>
                <a:cxn ang="0">
                  <a:pos x="T8" y="T9"/>
                </a:cxn>
                <a:cxn ang="0">
                  <a:pos x="T10" y="T11"/>
                </a:cxn>
              </a:cxnLst>
              <a:rect l="0" t="0" r="r" b="b"/>
              <a:pathLst>
                <a:path w="112" h="142">
                  <a:moveTo>
                    <a:pt x="96" y="0"/>
                  </a:moveTo>
                  <a:lnTo>
                    <a:pt x="0" y="0"/>
                  </a:lnTo>
                  <a:lnTo>
                    <a:pt x="0" y="142"/>
                  </a:lnTo>
                  <a:lnTo>
                    <a:pt x="112" y="142"/>
                  </a:lnTo>
                  <a:lnTo>
                    <a:pt x="112" y="0"/>
                  </a:lnTo>
                  <a:lnTo>
                    <a:pt x="9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6" name="Freeform 21"/>
            <p:cNvSpPr>
              <a:spLocks/>
            </p:cNvSpPr>
            <p:nvPr/>
          </p:nvSpPr>
          <p:spPr bwMode="auto">
            <a:xfrm>
              <a:off x="5964124" y="4827118"/>
              <a:ext cx="92195" cy="123567"/>
            </a:xfrm>
            <a:custGeom>
              <a:avLst/>
              <a:gdLst>
                <a:gd name="T0" fmla="*/ 47 w 47"/>
                <a:gd name="T1" fmla="*/ 0 h 77"/>
                <a:gd name="T2" fmla="*/ 47 w 47"/>
                <a:gd name="T3" fmla="*/ 17 h 77"/>
                <a:gd name="T4" fmla="*/ 47 w 47"/>
                <a:gd name="T5" fmla="*/ 38 h 77"/>
                <a:gd name="T6" fmla="*/ 47 w 47"/>
                <a:gd name="T7" fmla="*/ 59 h 77"/>
                <a:gd name="T8" fmla="*/ 47 w 47"/>
                <a:gd name="T9" fmla="*/ 77 h 77"/>
                <a:gd name="T10" fmla="*/ 42 w 47"/>
                <a:gd name="T11" fmla="*/ 77 h 77"/>
                <a:gd name="T12" fmla="*/ 36 w 47"/>
                <a:gd name="T13" fmla="*/ 77 h 77"/>
                <a:gd name="T14" fmla="*/ 30 w 47"/>
                <a:gd name="T15" fmla="*/ 77 h 77"/>
                <a:gd name="T16" fmla="*/ 24 w 47"/>
                <a:gd name="T17" fmla="*/ 77 h 77"/>
                <a:gd name="T18" fmla="*/ 17 w 47"/>
                <a:gd name="T19" fmla="*/ 77 h 77"/>
                <a:gd name="T20" fmla="*/ 12 w 47"/>
                <a:gd name="T21" fmla="*/ 77 h 77"/>
                <a:gd name="T22" fmla="*/ 6 w 47"/>
                <a:gd name="T23" fmla="*/ 77 h 77"/>
                <a:gd name="T24" fmla="*/ 0 w 47"/>
                <a:gd name="T25" fmla="*/ 77 h 77"/>
                <a:gd name="T26" fmla="*/ 0 w 47"/>
                <a:gd name="T27" fmla="*/ 59 h 77"/>
                <a:gd name="T28" fmla="*/ 0 w 47"/>
                <a:gd name="T29" fmla="*/ 38 h 77"/>
                <a:gd name="T30" fmla="*/ 0 w 47"/>
                <a:gd name="T31" fmla="*/ 17 h 77"/>
                <a:gd name="T32" fmla="*/ 0 w 47"/>
                <a:gd name="T33" fmla="*/ 0 h 77"/>
                <a:gd name="T34" fmla="*/ 6 w 47"/>
                <a:gd name="T35" fmla="*/ 0 h 77"/>
                <a:gd name="T36" fmla="*/ 12 w 47"/>
                <a:gd name="T37" fmla="*/ 0 h 77"/>
                <a:gd name="T38" fmla="*/ 17 w 47"/>
                <a:gd name="T39" fmla="*/ 0 h 77"/>
                <a:gd name="T40" fmla="*/ 24 w 47"/>
                <a:gd name="T41" fmla="*/ 0 h 77"/>
                <a:gd name="T42" fmla="*/ 30 w 47"/>
                <a:gd name="T43" fmla="*/ 0 h 77"/>
                <a:gd name="T44" fmla="*/ 36 w 47"/>
                <a:gd name="T45" fmla="*/ 0 h 77"/>
                <a:gd name="T46" fmla="*/ 42 w 47"/>
                <a:gd name="T47" fmla="*/ 0 h 77"/>
                <a:gd name="T48" fmla="*/ 47 w 47"/>
                <a:gd name="T49"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7" h="77">
                  <a:moveTo>
                    <a:pt x="47" y="0"/>
                  </a:moveTo>
                  <a:lnTo>
                    <a:pt x="47" y="17"/>
                  </a:lnTo>
                  <a:lnTo>
                    <a:pt x="47" y="38"/>
                  </a:lnTo>
                  <a:lnTo>
                    <a:pt x="47" y="59"/>
                  </a:lnTo>
                  <a:lnTo>
                    <a:pt x="47" y="77"/>
                  </a:lnTo>
                  <a:lnTo>
                    <a:pt x="42" y="77"/>
                  </a:lnTo>
                  <a:lnTo>
                    <a:pt x="36" y="77"/>
                  </a:lnTo>
                  <a:lnTo>
                    <a:pt x="30" y="77"/>
                  </a:lnTo>
                  <a:lnTo>
                    <a:pt x="24" y="77"/>
                  </a:lnTo>
                  <a:lnTo>
                    <a:pt x="17" y="77"/>
                  </a:lnTo>
                  <a:lnTo>
                    <a:pt x="12" y="77"/>
                  </a:lnTo>
                  <a:lnTo>
                    <a:pt x="6" y="77"/>
                  </a:lnTo>
                  <a:lnTo>
                    <a:pt x="0" y="77"/>
                  </a:lnTo>
                  <a:lnTo>
                    <a:pt x="0" y="59"/>
                  </a:lnTo>
                  <a:lnTo>
                    <a:pt x="0" y="38"/>
                  </a:lnTo>
                  <a:lnTo>
                    <a:pt x="0" y="17"/>
                  </a:lnTo>
                  <a:lnTo>
                    <a:pt x="0" y="0"/>
                  </a:lnTo>
                  <a:lnTo>
                    <a:pt x="6" y="0"/>
                  </a:lnTo>
                  <a:lnTo>
                    <a:pt x="12" y="0"/>
                  </a:lnTo>
                  <a:lnTo>
                    <a:pt x="17" y="0"/>
                  </a:lnTo>
                  <a:lnTo>
                    <a:pt x="24" y="0"/>
                  </a:lnTo>
                  <a:lnTo>
                    <a:pt x="30" y="0"/>
                  </a:lnTo>
                  <a:lnTo>
                    <a:pt x="36" y="0"/>
                  </a:lnTo>
                  <a:lnTo>
                    <a:pt x="42" y="0"/>
                  </a:lnTo>
                  <a:lnTo>
                    <a:pt x="47" y="0"/>
                  </a:lnTo>
                  <a:close/>
                </a:path>
              </a:pathLst>
            </a:custGeom>
            <a:solidFill>
              <a:srgbClr val="FFFF00"/>
            </a:solidFill>
            <a:ln>
              <a:noFill/>
            </a:ln>
          </p:spPr>
          <p:txBody>
            <a:bodyPr vert="horz" wrap="square" lIns="91440" tIns="45720" rIns="91440" bIns="45720" numCol="1" anchor="t" anchorCtr="0" compatLnSpc="1">
              <a:prstTxWarp prst="textNoShape">
                <a:avLst/>
              </a:prstTxWarp>
            </a:bodyPr>
            <a:lstStyle/>
            <a:p>
              <a:endParaRPr lang="en-US"/>
            </a:p>
          </p:txBody>
        </p:sp>
        <p:sp>
          <p:nvSpPr>
            <p:cNvPr id="377" name="Freeform 22"/>
            <p:cNvSpPr>
              <a:spLocks/>
            </p:cNvSpPr>
            <p:nvPr/>
          </p:nvSpPr>
          <p:spPr bwMode="auto">
            <a:xfrm>
              <a:off x="5887963" y="4586323"/>
              <a:ext cx="204431" cy="215449"/>
            </a:xfrm>
            <a:custGeom>
              <a:avLst/>
              <a:gdLst>
                <a:gd name="T0" fmla="*/ 0 w 103"/>
                <a:gd name="T1" fmla="*/ 2 h 136"/>
                <a:gd name="T2" fmla="*/ 8 w 103"/>
                <a:gd name="T3" fmla="*/ 34 h 136"/>
                <a:gd name="T4" fmla="*/ 9 w 103"/>
                <a:gd name="T5" fmla="*/ 34 h 136"/>
                <a:gd name="T6" fmla="*/ 13 w 103"/>
                <a:gd name="T7" fmla="*/ 33 h 136"/>
                <a:gd name="T8" fmla="*/ 16 w 103"/>
                <a:gd name="T9" fmla="*/ 33 h 136"/>
                <a:gd name="T10" fmla="*/ 22 w 103"/>
                <a:gd name="T11" fmla="*/ 33 h 136"/>
                <a:gd name="T12" fmla="*/ 28 w 103"/>
                <a:gd name="T13" fmla="*/ 33 h 136"/>
                <a:gd name="T14" fmla="*/ 34 w 103"/>
                <a:gd name="T15" fmla="*/ 35 h 136"/>
                <a:gd name="T16" fmla="*/ 40 w 103"/>
                <a:gd name="T17" fmla="*/ 38 h 136"/>
                <a:gd name="T18" fmla="*/ 46 w 103"/>
                <a:gd name="T19" fmla="*/ 43 h 136"/>
                <a:gd name="T20" fmla="*/ 58 w 103"/>
                <a:gd name="T21" fmla="*/ 57 h 136"/>
                <a:gd name="T22" fmla="*/ 66 w 103"/>
                <a:gd name="T23" fmla="*/ 78 h 136"/>
                <a:gd name="T24" fmla="*/ 69 w 103"/>
                <a:gd name="T25" fmla="*/ 103 h 136"/>
                <a:gd name="T26" fmla="*/ 69 w 103"/>
                <a:gd name="T27" fmla="*/ 134 h 136"/>
                <a:gd name="T28" fmla="*/ 102 w 103"/>
                <a:gd name="T29" fmla="*/ 136 h 136"/>
                <a:gd name="T30" fmla="*/ 103 w 103"/>
                <a:gd name="T31" fmla="*/ 116 h 136"/>
                <a:gd name="T32" fmla="*/ 102 w 103"/>
                <a:gd name="T33" fmla="*/ 97 h 136"/>
                <a:gd name="T34" fmla="*/ 99 w 103"/>
                <a:gd name="T35" fmla="*/ 80 h 136"/>
                <a:gd name="T36" fmla="*/ 96 w 103"/>
                <a:gd name="T37" fmla="*/ 65 h 136"/>
                <a:gd name="T38" fmla="*/ 90 w 103"/>
                <a:gd name="T39" fmla="*/ 50 h 136"/>
                <a:gd name="T40" fmla="*/ 84 w 103"/>
                <a:gd name="T41" fmla="*/ 38 h 136"/>
                <a:gd name="T42" fmla="*/ 76 w 103"/>
                <a:gd name="T43" fmla="*/ 27 h 136"/>
                <a:gd name="T44" fmla="*/ 67 w 103"/>
                <a:gd name="T45" fmla="*/ 18 h 136"/>
                <a:gd name="T46" fmla="*/ 55 w 103"/>
                <a:gd name="T47" fmla="*/ 10 h 136"/>
                <a:gd name="T48" fmla="*/ 45 w 103"/>
                <a:gd name="T49" fmla="*/ 5 h 136"/>
                <a:gd name="T50" fmla="*/ 34 w 103"/>
                <a:gd name="T51" fmla="*/ 2 h 136"/>
                <a:gd name="T52" fmla="*/ 23 w 103"/>
                <a:gd name="T53" fmla="*/ 0 h 136"/>
                <a:gd name="T54" fmla="*/ 15 w 103"/>
                <a:gd name="T55" fmla="*/ 0 h 136"/>
                <a:gd name="T56" fmla="*/ 7 w 103"/>
                <a:gd name="T57" fmla="*/ 0 h 136"/>
                <a:gd name="T58" fmla="*/ 2 w 103"/>
                <a:gd name="T59" fmla="*/ 2 h 136"/>
                <a:gd name="T60" fmla="*/ 0 w 103"/>
                <a:gd name="T61" fmla="*/ 2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3" h="136">
                  <a:moveTo>
                    <a:pt x="0" y="2"/>
                  </a:moveTo>
                  <a:lnTo>
                    <a:pt x="8" y="34"/>
                  </a:lnTo>
                  <a:lnTo>
                    <a:pt x="9" y="34"/>
                  </a:lnTo>
                  <a:lnTo>
                    <a:pt x="13" y="33"/>
                  </a:lnTo>
                  <a:lnTo>
                    <a:pt x="16" y="33"/>
                  </a:lnTo>
                  <a:lnTo>
                    <a:pt x="22" y="33"/>
                  </a:lnTo>
                  <a:lnTo>
                    <a:pt x="28" y="33"/>
                  </a:lnTo>
                  <a:lnTo>
                    <a:pt x="34" y="35"/>
                  </a:lnTo>
                  <a:lnTo>
                    <a:pt x="40" y="38"/>
                  </a:lnTo>
                  <a:lnTo>
                    <a:pt x="46" y="43"/>
                  </a:lnTo>
                  <a:lnTo>
                    <a:pt x="58" y="57"/>
                  </a:lnTo>
                  <a:lnTo>
                    <a:pt x="66" y="78"/>
                  </a:lnTo>
                  <a:lnTo>
                    <a:pt x="69" y="103"/>
                  </a:lnTo>
                  <a:lnTo>
                    <a:pt x="69" y="134"/>
                  </a:lnTo>
                  <a:lnTo>
                    <a:pt x="102" y="136"/>
                  </a:lnTo>
                  <a:lnTo>
                    <a:pt x="103" y="116"/>
                  </a:lnTo>
                  <a:lnTo>
                    <a:pt x="102" y="97"/>
                  </a:lnTo>
                  <a:lnTo>
                    <a:pt x="99" y="80"/>
                  </a:lnTo>
                  <a:lnTo>
                    <a:pt x="96" y="65"/>
                  </a:lnTo>
                  <a:lnTo>
                    <a:pt x="90" y="50"/>
                  </a:lnTo>
                  <a:lnTo>
                    <a:pt x="84" y="38"/>
                  </a:lnTo>
                  <a:lnTo>
                    <a:pt x="76" y="27"/>
                  </a:lnTo>
                  <a:lnTo>
                    <a:pt x="67" y="18"/>
                  </a:lnTo>
                  <a:lnTo>
                    <a:pt x="55" y="10"/>
                  </a:lnTo>
                  <a:lnTo>
                    <a:pt x="45" y="5"/>
                  </a:lnTo>
                  <a:lnTo>
                    <a:pt x="34" y="2"/>
                  </a:lnTo>
                  <a:lnTo>
                    <a:pt x="23" y="0"/>
                  </a:lnTo>
                  <a:lnTo>
                    <a:pt x="15" y="0"/>
                  </a:lnTo>
                  <a:lnTo>
                    <a:pt x="7" y="0"/>
                  </a:lnTo>
                  <a:lnTo>
                    <a:pt x="2" y="2"/>
                  </a:lnTo>
                  <a:lnTo>
                    <a:pt x="0"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78" name="Grupo 377"/>
          <p:cNvGrpSpPr/>
          <p:nvPr/>
        </p:nvGrpSpPr>
        <p:grpSpPr>
          <a:xfrm flipH="1">
            <a:off x="7728932" y="1438492"/>
            <a:ext cx="521094" cy="4065588"/>
            <a:chOff x="5867802" y="1433223"/>
            <a:chExt cx="521094" cy="4065588"/>
          </a:xfrm>
        </p:grpSpPr>
        <p:sp>
          <p:nvSpPr>
            <p:cNvPr id="379" name="Freeform 19"/>
            <p:cNvSpPr>
              <a:spLocks/>
            </p:cNvSpPr>
            <p:nvPr/>
          </p:nvSpPr>
          <p:spPr bwMode="auto">
            <a:xfrm>
              <a:off x="5879825" y="1826100"/>
              <a:ext cx="509071" cy="519611"/>
            </a:xfrm>
            <a:custGeom>
              <a:avLst/>
              <a:gdLst>
                <a:gd name="T0" fmla="*/ 48 w 253"/>
                <a:gd name="T1" fmla="*/ 11 h 328"/>
                <a:gd name="T2" fmla="*/ 50 w 253"/>
                <a:gd name="T3" fmla="*/ 49 h 328"/>
                <a:gd name="T4" fmla="*/ 27 w 253"/>
                <a:gd name="T5" fmla="*/ 119 h 328"/>
                <a:gd name="T6" fmla="*/ 10 w 253"/>
                <a:gd name="T7" fmla="*/ 161 h 328"/>
                <a:gd name="T8" fmla="*/ 1 w 253"/>
                <a:gd name="T9" fmla="*/ 203 h 328"/>
                <a:gd name="T10" fmla="*/ 0 w 253"/>
                <a:gd name="T11" fmla="*/ 242 h 328"/>
                <a:gd name="T12" fmla="*/ 6 w 253"/>
                <a:gd name="T13" fmla="*/ 278 h 328"/>
                <a:gd name="T14" fmla="*/ 12 w 253"/>
                <a:gd name="T15" fmla="*/ 293 h 328"/>
                <a:gd name="T16" fmla="*/ 21 w 253"/>
                <a:gd name="T17" fmla="*/ 304 h 328"/>
                <a:gd name="T18" fmla="*/ 31 w 253"/>
                <a:gd name="T19" fmla="*/ 314 h 328"/>
                <a:gd name="T20" fmla="*/ 42 w 253"/>
                <a:gd name="T21" fmla="*/ 321 h 328"/>
                <a:gd name="T22" fmla="*/ 58 w 253"/>
                <a:gd name="T23" fmla="*/ 327 h 328"/>
                <a:gd name="T24" fmla="*/ 74 w 253"/>
                <a:gd name="T25" fmla="*/ 328 h 328"/>
                <a:gd name="T26" fmla="*/ 89 w 253"/>
                <a:gd name="T27" fmla="*/ 327 h 328"/>
                <a:gd name="T28" fmla="*/ 103 w 253"/>
                <a:gd name="T29" fmla="*/ 323 h 328"/>
                <a:gd name="T30" fmla="*/ 119 w 253"/>
                <a:gd name="T31" fmla="*/ 311 h 328"/>
                <a:gd name="T32" fmla="*/ 132 w 253"/>
                <a:gd name="T33" fmla="*/ 296 h 328"/>
                <a:gd name="T34" fmla="*/ 143 w 253"/>
                <a:gd name="T35" fmla="*/ 275 h 328"/>
                <a:gd name="T36" fmla="*/ 149 w 253"/>
                <a:gd name="T37" fmla="*/ 250 h 328"/>
                <a:gd name="T38" fmla="*/ 162 w 253"/>
                <a:gd name="T39" fmla="*/ 217 h 328"/>
                <a:gd name="T40" fmla="*/ 181 w 253"/>
                <a:gd name="T41" fmla="*/ 200 h 328"/>
                <a:gd name="T42" fmla="*/ 200 w 253"/>
                <a:gd name="T43" fmla="*/ 199 h 328"/>
                <a:gd name="T44" fmla="*/ 220 w 253"/>
                <a:gd name="T45" fmla="*/ 204 h 328"/>
                <a:gd name="T46" fmla="*/ 234 w 253"/>
                <a:gd name="T47" fmla="*/ 211 h 328"/>
                <a:gd name="T48" fmla="*/ 239 w 253"/>
                <a:gd name="T49" fmla="*/ 215 h 328"/>
                <a:gd name="T50" fmla="*/ 251 w 253"/>
                <a:gd name="T51" fmla="*/ 195 h 328"/>
                <a:gd name="T52" fmla="*/ 237 w 253"/>
                <a:gd name="T53" fmla="*/ 186 h 328"/>
                <a:gd name="T54" fmla="*/ 214 w 253"/>
                <a:gd name="T55" fmla="*/ 177 h 328"/>
                <a:gd name="T56" fmla="*/ 185 w 253"/>
                <a:gd name="T57" fmla="*/ 175 h 328"/>
                <a:gd name="T58" fmla="*/ 163 w 253"/>
                <a:gd name="T59" fmla="*/ 182 h 328"/>
                <a:gd name="T60" fmla="*/ 148 w 253"/>
                <a:gd name="T61" fmla="*/ 194 h 328"/>
                <a:gd name="T62" fmla="*/ 138 w 253"/>
                <a:gd name="T63" fmla="*/ 211 h 328"/>
                <a:gd name="T64" fmla="*/ 130 w 253"/>
                <a:gd name="T65" fmla="*/ 233 h 328"/>
                <a:gd name="T66" fmla="*/ 121 w 253"/>
                <a:gd name="T67" fmla="*/ 265 h 328"/>
                <a:gd name="T68" fmla="*/ 104 w 253"/>
                <a:gd name="T69" fmla="*/ 293 h 328"/>
                <a:gd name="T70" fmla="*/ 87 w 253"/>
                <a:gd name="T71" fmla="*/ 303 h 328"/>
                <a:gd name="T72" fmla="*/ 74 w 253"/>
                <a:gd name="T73" fmla="*/ 304 h 328"/>
                <a:gd name="T74" fmla="*/ 64 w 253"/>
                <a:gd name="T75" fmla="*/ 303 h 328"/>
                <a:gd name="T76" fmla="*/ 56 w 253"/>
                <a:gd name="T77" fmla="*/ 301 h 328"/>
                <a:gd name="T78" fmla="*/ 46 w 253"/>
                <a:gd name="T79" fmla="*/ 295 h 328"/>
                <a:gd name="T80" fmla="*/ 34 w 253"/>
                <a:gd name="T81" fmla="*/ 280 h 328"/>
                <a:gd name="T82" fmla="*/ 24 w 253"/>
                <a:gd name="T83" fmla="*/ 240 h 328"/>
                <a:gd name="T84" fmla="*/ 33 w 253"/>
                <a:gd name="T85" fmla="*/ 167 h 328"/>
                <a:gd name="T86" fmla="*/ 59 w 253"/>
                <a:gd name="T87" fmla="*/ 105 h 328"/>
                <a:gd name="T88" fmla="*/ 72 w 253"/>
                <a:gd name="T89" fmla="*/ 66 h 328"/>
                <a:gd name="T90" fmla="*/ 74 w 253"/>
                <a:gd name="T91" fmla="*/ 36 h 328"/>
                <a:gd name="T92" fmla="*/ 73 w 253"/>
                <a:gd name="T93" fmla="*/ 14 h 328"/>
                <a:gd name="T94" fmla="*/ 70 w 253"/>
                <a:gd name="T95" fmla="*/ 0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53" h="328">
                  <a:moveTo>
                    <a:pt x="47" y="5"/>
                  </a:moveTo>
                  <a:lnTo>
                    <a:pt x="48" y="11"/>
                  </a:lnTo>
                  <a:lnTo>
                    <a:pt x="50" y="27"/>
                  </a:lnTo>
                  <a:lnTo>
                    <a:pt x="50" y="49"/>
                  </a:lnTo>
                  <a:lnTo>
                    <a:pt x="43" y="78"/>
                  </a:lnTo>
                  <a:lnTo>
                    <a:pt x="27" y="119"/>
                  </a:lnTo>
                  <a:lnTo>
                    <a:pt x="18" y="139"/>
                  </a:lnTo>
                  <a:lnTo>
                    <a:pt x="10" y="161"/>
                  </a:lnTo>
                  <a:lnTo>
                    <a:pt x="4" y="182"/>
                  </a:lnTo>
                  <a:lnTo>
                    <a:pt x="1" y="203"/>
                  </a:lnTo>
                  <a:lnTo>
                    <a:pt x="0" y="223"/>
                  </a:lnTo>
                  <a:lnTo>
                    <a:pt x="0" y="242"/>
                  </a:lnTo>
                  <a:lnTo>
                    <a:pt x="2" y="260"/>
                  </a:lnTo>
                  <a:lnTo>
                    <a:pt x="6" y="278"/>
                  </a:lnTo>
                  <a:lnTo>
                    <a:pt x="9" y="286"/>
                  </a:lnTo>
                  <a:lnTo>
                    <a:pt x="12" y="293"/>
                  </a:lnTo>
                  <a:lnTo>
                    <a:pt x="17" y="298"/>
                  </a:lnTo>
                  <a:lnTo>
                    <a:pt x="21" y="304"/>
                  </a:lnTo>
                  <a:lnTo>
                    <a:pt x="26" y="310"/>
                  </a:lnTo>
                  <a:lnTo>
                    <a:pt x="31" y="314"/>
                  </a:lnTo>
                  <a:lnTo>
                    <a:pt x="36" y="318"/>
                  </a:lnTo>
                  <a:lnTo>
                    <a:pt x="42" y="321"/>
                  </a:lnTo>
                  <a:lnTo>
                    <a:pt x="50" y="325"/>
                  </a:lnTo>
                  <a:lnTo>
                    <a:pt x="58" y="327"/>
                  </a:lnTo>
                  <a:lnTo>
                    <a:pt x="66" y="328"/>
                  </a:lnTo>
                  <a:lnTo>
                    <a:pt x="74" y="328"/>
                  </a:lnTo>
                  <a:lnTo>
                    <a:pt x="81" y="328"/>
                  </a:lnTo>
                  <a:lnTo>
                    <a:pt x="89" y="327"/>
                  </a:lnTo>
                  <a:lnTo>
                    <a:pt x="96" y="325"/>
                  </a:lnTo>
                  <a:lnTo>
                    <a:pt x="103" y="323"/>
                  </a:lnTo>
                  <a:lnTo>
                    <a:pt x="111" y="318"/>
                  </a:lnTo>
                  <a:lnTo>
                    <a:pt x="119" y="311"/>
                  </a:lnTo>
                  <a:lnTo>
                    <a:pt x="126" y="304"/>
                  </a:lnTo>
                  <a:lnTo>
                    <a:pt x="132" y="296"/>
                  </a:lnTo>
                  <a:lnTo>
                    <a:pt x="138" y="286"/>
                  </a:lnTo>
                  <a:lnTo>
                    <a:pt x="143" y="275"/>
                  </a:lnTo>
                  <a:lnTo>
                    <a:pt x="146" y="263"/>
                  </a:lnTo>
                  <a:lnTo>
                    <a:pt x="149" y="250"/>
                  </a:lnTo>
                  <a:lnTo>
                    <a:pt x="155" y="232"/>
                  </a:lnTo>
                  <a:lnTo>
                    <a:pt x="162" y="217"/>
                  </a:lnTo>
                  <a:lnTo>
                    <a:pt x="170" y="206"/>
                  </a:lnTo>
                  <a:lnTo>
                    <a:pt x="181" y="200"/>
                  </a:lnTo>
                  <a:lnTo>
                    <a:pt x="191" y="198"/>
                  </a:lnTo>
                  <a:lnTo>
                    <a:pt x="200" y="199"/>
                  </a:lnTo>
                  <a:lnTo>
                    <a:pt x="211" y="200"/>
                  </a:lnTo>
                  <a:lnTo>
                    <a:pt x="220" y="204"/>
                  </a:lnTo>
                  <a:lnTo>
                    <a:pt x="228" y="207"/>
                  </a:lnTo>
                  <a:lnTo>
                    <a:pt x="234" y="211"/>
                  </a:lnTo>
                  <a:lnTo>
                    <a:pt x="238" y="214"/>
                  </a:lnTo>
                  <a:lnTo>
                    <a:pt x="239" y="215"/>
                  </a:lnTo>
                  <a:lnTo>
                    <a:pt x="253" y="196"/>
                  </a:lnTo>
                  <a:lnTo>
                    <a:pt x="251" y="195"/>
                  </a:lnTo>
                  <a:lnTo>
                    <a:pt x="245" y="190"/>
                  </a:lnTo>
                  <a:lnTo>
                    <a:pt x="237" y="186"/>
                  </a:lnTo>
                  <a:lnTo>
                    <a:pt x="227" y="181"/>
                  </a:lnTo>
                  <a:lnTo>
                    <a:pt x="214" y="177"/>
                  </a:lnTo>
                  <a:lnTo>
                    <a:pt x="200" y="175"/>
                  </a:lnTo>
                  <a:lnTo>
                    <a:pt x="185" y="175"/>
                  </a:lnTo>
                  <a:lnTo>
                    <a:pt x="171" y="179"/>
                  </a:lnTo>
                  <a:lnTo>
                    <a:pt x="163" y="182"/>
                  </a:lnTo>
                  <a:lnTo>
                    <a:pt x="155" y="188"/>
                  </a:lnTo>
                  <a:lnTo>
                    <a:pt x="148" y="194"/>
                  </a:lnTo>
                  <a:lnTo>
                    <a:pt x="143" y="202"/>
                  </a:lnTo>
                  <a:lnTo>
                    <a:pt x="138" y="211"/>
                  </a:lnTo>
                  <a:lnTo>
                    <a:pt x="133" y="221"/>
                  </a:lnTo>
                  <a:lnTo>
                    <a:pt x="130" y="233"/>
                  </a:lnTo>
                  <a:lnTo>
                    <a:pt x="126" y="245"/>
                  </a:lnTo>
                  <a:lnTo>
                    <a:pt x="121" y="265"/>
                  </a:lnTo>
                  <a:lnTo>
                    <a:pt x="114" y="281"/>
                  </a:lnTo>
                  <a:lnTo>
                    <a:pt x="104" y="293"/>
                  </a:lnTo>
                  <a:lnTo>
                    <a:pt x="93" y="301"/>
                  </a:lnTo>
                  <a:lnTo>
                    <a:pt x="87" y="303"/>
                  </a:lnTo>
                  <a:lnTo>
                    <a:pt x="80" y="304"/>
                  </a:lnTo>
                  <a:lnTo>
                    <a:pt x="74" y="304"/>
                  </a:lnTo>
                  <a:lnTo>
                    <a:pt x="70" y="304"/>
                  </a:lnTo>
                  <a:lnTo>
                    <a:pt x="64" y="303"/>
                  </a:lnTo>
                  <a:lnTo>
                    <a:pt x="59" y="302"/>
                  </a:lnTo>
                  <a:lnTo>
                    <a:pt x="56" y="301"/>
                  </a:lnTo>
                  <a:lnTo>
                    <a:pt x="53" y="299"/>
                  </a:lnTo>
                  <a:lnTo>
                    <a:pt x="46" y="295"/>
                  </a:lnTo>
                  <a:lnTo>
                    <a:pt x="39" y="288"/>
                  </a:lnTo>
                  <a:lnTo>
                    <a:pt x="34" y="280"/>
                  </a:lnTo>
                  <a:lnTo>
                    <a:pt x="30" y="270"/>
                  </a:lnTo>
                  <a:lnTo>
                    <a:pt x="24" y="240"/>
                  </a:lnTo>
                  <a:lnTo>
                    <a:pt x="25" y="204"/>
                  </a:lnTo>
                  <a:lnTo>
                    <a:pt x="33" y="167"/>
                  </a:lnTo>
                  <a:lnTo>
                    <a:pt x="48" y="129"/>
                  </a:lnTo>
                  <a:lnTo>
                    <a:pt x="59" y="105"/>
                  </a:lnTo>
                  <a:lnTo>
                    <a:pt x="66" y="84"/>
                  </a:lnTo>
                  <a:lnTo>
                    <a:pt x="72" y="66"/>
                  </a:lnTo>
                  <a:lnTo>
                    <a:pt x="74" y="50"/>
                  </a:lnTo>
                  <a:lnTo>
                    <a:pt x="74" y="36"/>
                  </a:lnTo>
                  <a:lnTo>
                    <a:pt x="74" y="24"/>
                  </a:lnTo>
                  <a:lnTo>
                    <a:pt x="73" y="14"/>
                  </a:lnTo>
                  <a:lnTo>
                    <a:pt x="71" y="6"/>
                  </a:lnTo>
                  <a:lnTo>
                    <a:pt x="70" y="0"/>
                  </a:lnTo>
                  <a:lnTo>
                    <a:pt x="47"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0" name="Freeform 20"/>
            <p:cNvSpPr>
              <a:spLocks/>
            </p:cNvSpPr>
            <p:nvPr/>
          </p:nvSpPr>
          <p:spPr bwMode="auto">
            <a:xfrm>
              <a:off x="5899866" y="1623325"/>
              <a:ext cx="224472" cy="224955"/>
            </a:xfrm>
            <a:custGeom>
              <a:avLst/>
              <a:gdLst>
                <a:gd name="T0" fmla="*/ 96 w 112"/>
                <a:gd name="T1" fmla="*/ 0 h 142"/>
                <a:gd name="T2" fmla="*/ 0 w 112"/>
                <a:gd name="T3" fmla="*/ 0 h 142"/>
                <a:gd name="T4" fmla="*/ 0 w 112"/>
                <a:gd name="T5" fmla="*/ 142 h 142"/>
                <a:gd name="T6" fmla="*/ 112 w 112"/>
                <a:gd name="T7" fmla="*/ 142 h 142"/>
                <a:gd name="T8" fmla="*/ 112 w 112"/>
                <a:gd name="T9" fmla="*/ 0 h 142"/>
                <a:gd name="T10" fmla="*/ 96 w 112"/>
                <a:gd name="T11" fmla="*/ 0 h 142"/>
              </a:gdLst>
              <a:ahLst/>
              <a:cxnLst>
                <a:cxn ang="0">
                  <a:pos x="T0" y="T1"/>
                </a:cxn>
                <a:cxn ang="0">
                  <a:pos x="T2" y="T3"/>
                </a:cxn>
                <a:cxn ang="0">
                  <a:pos x="T4" y="T5"/>
                </a:cxn>
                <a:cxn ang="0">
                  <a:pos x="T6" y="T7"/>
                </a:cxn>
                <a:cxn ang="0">
                  <a:pos x="T8" y="T9"/>
                </a:cxn>
                <a:cxn ang="0">
                  <a:pos x="T10" y="T11"/>
                </a:cxn>
              </a:cxnLst>
              <a:rect l="0" t="0" r="r" b="b"/>
              <a:pathLst>
                <a:path w="112" h="142">
                  <a:moveTo>
                    <a:pt x="96" y="0"/>
                  </a:moveTo>
                  <a:lnTo>
                    <a:pt x="0" y="0"/>
                  </a:lnTo>
                  <a:lnTo>
                    <a:pt x="0" y="142"/>
                  </a:lnTo>
                  <a:lnTo>
                    <a:pt x="112" y="142"/>
                  </a:lnTo>
                  <a:lnTo>
                    <a:pt x="112" y="0"/>
                  </a:lnTo>
                  <a:lnTo>
                    <a:pt x="9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1" name="Freeform 21"/>
            <p:cNvSpPr>
              <a:spLocks/>
            </p:cNvSpPr>
            <p:nvPr/>
          </p:nvSpPr>
          <p:spPr bwMode="auto">
            <a:xfrm>
              <a:off x="5968010" y="1674018"/>
              <a:ext cx="92195" cy="123567"/>
            </a:xfrm>
            <a:custGeom>
              <a:avLst/>
              <a:gdLst>
                <a:gd name="T0" fmla="*/ 47 w 47"/>
                <a:gd name="T1" fmla="*/ 0 h 77"/>
                <a:gd name="T2" fmla="*/ 47 w 47"/>
                <a:gd name="T3" fmla="*/ 17 h 77"/>
                <a:gd name="T4" fmla="*/ 47 w 47"/>
                <a:gd name="T5" fmla="*/ 38 h 77"/>
                <a:gd name="T6" fmla="*/ 47 w 47"/>
                <a:gd name="T7" fmla="*/ 59 h 77"/>
                <a:gd name="T8" fmla="*/ 47 w 47"/>
                <a:gd name="T9" fmla="*/ 77 h 77"/>
                <a:gd name="T10" fmla="*/ 42 w 47"/>
                <a:gd name="T11" fmla="*/ 77 h 77"/>
                <a:gd name="T12" fmla="*/ 36 w 47"/>
                <a:gd name="T13" fmla="*/ 77 h 77"/>
                <a:gd name="T14" fmla="*/ 30 w 47"/>
                <a:gd name="T15" fmla="*/ 77 h 77"/>
                <a:gd name="T16" fmla="*/ 24 w 47"/>
                <a:gd name="T17" fmla="*/ 77 h 77"/>
                <a:gd name="T18" fmla="*/ 17 w 47"/>
                <a:gd name="T19" fmla="*/ 77 h 77"/>
                <a:gd name="T20" fmla="*/ 12 w 47"/>
                <a:gd name="T21" fmla="*/ 77 h 77"/>
                <a:gd name="T22" fmla="*/ 6 w 47"/>
                <a:gd name="T23" fmla="*/ 77 h 77"/>
                <a:gd name="T24" fmla="*/ 0 w 47"/>
                <a:gd name="T25" fmla="*/ 77 h 77"/>
                <a:gd name="T26" fmla="*/ 0 w 47"/>
                <a:gd name="T27" fmla="*/ 59 h 77"/>
                <a:gd name="T28" fmla="*/ 0 w 47"/>
                <a:gd name="T29" fmla="*/ 38 h 77"/>
                <a:gd name="T30" fmla="*/ 0 w 47"/>
                <a:gd name="T31" fmla="*/ 17 h 77"/>
                <a:gd name="T32" fmla="*/ 0 w 47"/>
                <a:gd name="T33" fmla="*/ 0 h 77"/>
                <a:gd name="T34" fmla="*/ 6 w 47"/>
                <a:gd name="T35" fmla="*/ 0 h 77"/>
                <a:gd name="T36" fmla="*/ 12 w 47"/>
                <a:gd name="T37" fmla="*/ 0 h 77"/>
                <a:gd name="T38" fmla="*/ 17 w 47"/>
                <a:gd name="T39" fmla="*/ 0 h 77"/>
                <a:gd name="T40" fmla="*/ 24 w 47"/>
                <a:gd name="T41" fmla="*/ 0 h 77"/>
                <a:gd name="T42" fmla="*/ 30 w 47"/>
                <a:gd name="T43" fmla="*/ 0 h 77"/>
                <a:gd name="T44" fmla="*/ 36 w 47"/>
                <a:gd name="T45" fmla="*/ 0 h 77"/>
                <a:gd name="T46" fmla="*/ 42 w 47"/>
                <a:gd name="T47" fmla="*/ 0 h 77"/>
                <a:gd name="T48" fmla="*/ 47 w 47"/>
                <a:gd name="T49"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7" h="77">
                  <a:moveTo>
                    <a:pt x="47" y="0"/>
                  </a:moveTo>
                  <a:lnTo>
                    <a:pt x="47" y="17"/>
                  </a:lnTo>
                  <a:lnTo>
                    <a:pt x="47" y="38"/>
                  </a:lnTo>
                  <a:lnTo>
                    <a:pt x="47" y="59"/>
                  </a:lnTo>
                  <a:lnTo>
                    <a:pt x="47" y="77"/>
                  </a:lnTo>
                  <a:lnTo>
                    <a:pt x="42" y="77"/>
                  </a:lnTo>
                  <a:lnTo>
                    <a:pt x="36" y="77"/>
                  </a:lnTo>
                  <a:lnTo>
                    <a:pt x="30" y="77"/>
                  </a:lnTo>
                  <a:lnTo>
                    <a:pt x="24" y="77"/>
                  </a:lnTo>
                  <a:lnTo>
                    <a:pt x="17" y="77"/>
                  </a:lnTo>
                  <a:lnTo>
                    <a:pt x="12" y="77"/>
                  </a:lnTo>
                  <a:lnTo>
                    <a:pt x="6" y="77"/>
                  </a:lnTo>
                  <a:lnTo>
                    <a:pt x="0" y="77"/>
                  </a:lnTo>
                  <a:lnTo>
                    <a:pt x="0" y="59"/>
                  </a:lnTo>
                  <a:lnTo>
                    <a:pt x="0" y="38"/>
                  </a:lnTo>
                  <a:lnTo>
                    <a:pt x="0" y="17"/>
                  </a:lnTo>
                  <a:lnTo>
                    <a:pt x="0" y="0"/>
                  </a:lnTo>
                  <a:lnTo>
                    <a:pt x="6" y="0"/>
                  </a:lnTo>
                  <a:lnTo>
                    <a:pt x="12" y="0"/>
                  </a:lnTo>
                  <a:lnTo>
                    <a:pt x="17" y="0"/>
                  </a:lnTo>
                  <a:lnTo>
                    <a:pt x="24" y="0"/>
                  </a:lnTo>
                  <a:lnTo>
                    <a:pt x="30" y="0"/>
                  </a:lnTo>
                  <a:lnTo>
                    <a:pt x="36" y="0"/>
                  </a:lnTo>
                  <a:lnTo>
                    <a:pt x="42" y="0"/>
                  </a:lnTo>
                  <a:lnTo>
                    <a:pt x="47" y="0"/>
                  </a:lnTo>
                  <a:close/>
                </a:path>
              </a:pathLst>
            </a:custGeom>
            <a:solidFill>
              <a:srgbClr val="00B050"/>
            </a:solidFill>
            <a:ln>
              <a:noFill/>
            </a:ln>
          </p:spPr>
          <p:txBody>
            <a:bodyPr vert="horz" wrap="square" lIns="91440" tIns="45720" rIns="91440" bIns="45720" numCol="1" anchor="t" anchorCtr="0" compatLnSpc="1">
              <a:prstTxWarp prst="textNoShape">
                <a:avLst/>
              </a:prstTxWarp>
            </a:bodyPr>
            <a:lstStyle/>
            <a:p>
              <a:endParaRPr lang="en-US"/>
            </a:p>
          </p:txBody>
        </p:sp>
        <p:sp>
          <p:nvSpPr>
            <p:cNvPr id="382" name="Freeform 22"/>
            <p:cNvSpPr>
              <a:spLocks/>
            </p:cNvSpPr>
            <p:nvPr/>
          </p:nvSpPr>
          <p:spPr bwMode="auto">
            <a:xfrm>
              <a:off x="5891849" y="1433223"/>
              <a:ext cx="204431" cy="215449"/>
            </a:xfrm>
            <a:custGeom>
              <a:avLst/>
              <a:gdLst>
                <a:gd name="T0" fmla="*/ 0 w 103"/>
                <a:gd name="T1" fmla="*/ 2 h 136"/>
                <a:gd name="T2" fmla="*/ 8 w 103"/>
                <a:gd name="T3" fmla="*/ 34 h 136"/>
                <a:gd name="T4" fmla="*/ 9 w 103"/>
                <a:gd name="T5" fmla="*/ 34 h 136"/>
                <a:gd name="T6" fmla="*/ 13 w 103"/>
                <a:gd name="T7" fmla="*/ 33 h 136"/>
                <a:gd name="T8" fmla="*/ 16 w 103"/>
                <a:gd name="T9" fmla="*/ 33 h 136"/>
                <a:gd name="T10" fmla="*/ 22 w 103"/>
                <a:gd name="T11" fmla="*/ 33 h 136"/>
                <a:gd name="T12" fmla="*/ 28 w 103"/>
                <a:gd name="T13" fmla="*/ 33 h 136"/>
                <a:gd name="T14" fmla="*/ 34 w 103"/>
                <a:gd name="T15" fmla="*/ 35 h 136"/>
                <a:gd name="T16" fmla="*/ 40 w 103"/>
                <a:gd name="T17" fmla="*/ 38 h 136"/>
                <a:gd name="T18" fmla="*/ 46 w 103"/>
                <a:gd name="T19" fmla="*/ 43 h 136"/>
                <a:gd name="T20" fmla="*/ 58 w 103"/>
                <a:gd name="T21" fmla="*/ 57 h 136"/>
                <a:gd name="T22" fmla="*/ 66 w 103"/>
                <a:gd name="T23" fmla="*/ 78 h 136"/>
                <a:gd name="T24" fmla="*/ 69 w 103"/>
                <a:gd name="T25" fmla="*/ 103 h 136"/>
                <a:gd name="T26" fmla="*/ 69 w 103"/>
                <a:gd name="T27" fmla="*/ 134 h 136"/>
                <a:gd name="T28" fmla="*/ 102 w 103"/>
                <a:gd name="T29" fmla="*/ 136 h 136"/>
                <a:gd name="T30" fmla="*/ 103 w 103"/>
                <a:gd name="T31" fmla="*/ 116 h 136"/>
                <a:gd name="T32" fmla="*/ 102 w 103"/>
                <a:gd name="T33" fmla="*/ 97 h 136"/>
                <a:gd name="T34" fmla="*/ 99 w 103"/>
                <a:gd name="T35" fmla="*/ 80 h 136"/>
                <a:gd name="T36" fmla="*/ 96 w 103"/>
                <a:gd name="T37" fmla="*/ 65 h 136"/>
                <a:gd name="T38" fmla="*/ 90 w 103"/>
                <a:gd name="T39" fmla="*/ 50 h 136"/>
                <a:gd name="T40" fmla="*/ 84 w 103"/>
                <a:gd name="T41" fmla="*/ 38 h 136"/>
                <a:gd name="T42" fmla="*/ 76 w 103"/>
                <a:gd name="T43" fmla="*/ 27 h 136"/>
                <a:gd name="T44" fmla="*/ 67 w 103"/>
                <a:gd name="T45" fmla="*/ 18 h 136"/>
                <a:gd name="T46" fmla="*/ 55 w 103"/>
                <a:gd name="T47" fmla="*/ 10 h 136"/>
                <a:gd name="T48" fmla="*/ 45 w 103"/>
                <a:gd name="T49" fmla="*/ 5 h 136"/>
                <a:gd name="T50" fmla="*/ 34 w 103"/>
                <a:gd name="T51" fmla="*/ 2 h 136"/>
                <a:gd name="T52" fmla="*/ 23 w 103"/>
                <a:gd name="T53" fmla="*/ 0 h 136"/>
                <a:gd name="T54" fmla="*/ 15 w 103"/>
                <a:gd name="T55" fmla="*/ 0 h 136"/>
                <a:gd name="T56" fmla="*/ 7 w 103"/>
                <a:gd name="T57" fmla="*/ 0 h 136"/>
                <a:gd name="T58" fmla="*/ 2 w 103"/>
                <a:gd name="T59" fmla="*/ 2 h 136"/>
                <a:gd name="T60" fmla="*/ 0 w 103"/>
                <a:gd name="T61" fmla="*/ 2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3" h="136">
                  <a:moveTo>
                    <a:pt x="0" y="2"/>
                  </a:moveTo>
                  <a:lnTo>
                    <a:pt x="8" y="34"/>
                  </a:lnTo>
                  <a:lnTo>
                    <a:pt x="9" y="34"/>
                  </a:lnTo>
                  <a:lnTo>
                    <a:pt x="13" y="33"/>
                  </a:lnTo>
                  <a:lnTo>
                    <a:pt x="16" y="33"/>
                  </a:lnTo>
                  <a:lnTo>
                    <a:pt x="22" y="33"/>
                  </a:lnTo>
                  <a:lnTo>
                    <a:pt x="28" y="33"/>
                  </a:lnTo>
                  <a:lnTo>
                    <a:pt x="34" y="35"/>
                  </a:lnTo>
                  <a:lnTo>
                    <a:pt x="40" y="38"/>
                  </a:lnTo>
                  <a:lnTo>
                    <a:pt x="46" y="43"/>
                  </a:lnTo>
                  <a:lnTo>
                    <a:pt x="58" y="57"/>
                  </a:lnTo>
                  <a:lnTo>
                    <a:pt x="66" y="78"/>
                  </a:lnTo>
                  <a:lnTo>
                    <a:pt x="69" y="103"/>
                  </a:lnTo>
                  <a:lnTo>
                    <a:pt x="69" y="134"/>
                  </a:lnTo>
                  <a:lnTo>
                    <a:pt x="102" y="136"/>
                  </a:lnTo>
                  <a:lnTo>
                    <a:pt x="103" y="116"/>
                  </a:lnTo>
                  <a:lnTo>
                    <a:pt x="102" y="97"/>
                  </a:lnTo>
                  <a:lnTo>
                    <a:pt x="99" y="80"/>
                  </a:lnTo>
                  <a:lnTo>
                    <a:pt x="96" y="65"/>
                  </a:lnTo>
                  <a:lnTo>
                    <a:pt x="90" y="50"/>
                  </a:lnTo>
                  <a:lnTo>
                    <a:pt x="84" y="38"/>
                  </a:lnTo>
                  <a:lnTo>
                    <a:pt x="76" y="27"/>
                  </a:lnTo>
                  <a:lnTo>
                    <a:pt x="67" y="18"/>
                  </a:lnTo>
                  <a:lnTo>
                    <a:pt x="55" y="10"/>
                  </a:lnTo>
                  <a:lnTo>
                    <a:pt x="45" y="5"/>
                  </a:lnTo>
                  <a:lnTo>
                    <a:pt x="34" y="2"/>
                  </a:lnTo>
                  <a:lnTo>
                    <a:pt x="23" y="0"/>
                  </a:lnTo>
                  <a:lnTo>
                    <a:pt x="15" y="0"/>
                  </a:lnTo>
                  <a:lnTo>
                    <a:pt x="7" y="0"/>
                  </a:lnTo>
                  <a:lnTo>
                    <a:pt x="2" y="2"/>
                  </a:lnTo>
                  <a:lnTo>
                    <a:pt x="0"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3" name="Freeform 19"/>
            <p:cNvSpPr>
              <a:spLocks/>
            </p:cNvSpPr>
            <p:nvPr/>
          </p:nvSpPr>
          <p:spPr bwMode="auto">
            <a:xfrm>
              <a:off x="5872490" y="2810999"/>
              <a:ext cx="509071" cy="519611"/>
            </a:xfrm>
            <a:custGeom>
              <a:avLst/>
              <a:gdLst>
                <a:gd name="T0" fmla="*/ 48 w 253"/>
                <a:gd name="T1" fmla="*/ 11 h 328"/>
                <a:gd name="T2" fmla="*/ 50 w 253"/>
                <a:gd name="T3" fmla="*/ 49 h 328"/>
                <a:gd name="T4" fmla="*/ 27 w 253"/>
                <a:gd name="T5" fmla="*/ 119 h 328"/>
                <a:gd name="T6" fmla="*/ 10 w 253"/>
                <a:gd name="T7" fmla="*/ 161 h 328"/>
                <a:gd name="T8" fmla="*/ 1 w 253"/>
                <a:gd name="T9" fmla="*/ 203 h 328"/>
                <a:gd name="T10" fmla="*/ 0 w 253"/>
                <a:gd name="T11" fmla="*/ 242 h 328"/>
                <a:gd name="T12" fmla="*/ 6 w 253"/>
                <a:gd name="T13" fmla="*/ 278 h 328"/>
                <a:gd name="T14" fmla="*/ 12 w 253"/>
                <a:gd name="T15" fmla="*/ 293 h 328"/>
                <a:gd name="T16" fmla="*/ 21 w 253"/>
                <a:gd name="T17" fmla="*/ 304 h 328"/>
                <a:gd name="T18" fmla="*/ 31 w 253"/>
                <a:gd name="T19" fmla="*/ 314 h 328"/>
                <a:gd name="T20" fmla="*/ 42 w 253"/>
                <a:gd name="T21" fmla="*/ 321 h 328"/>
                <a:gd name="T22" fmla="*/ 58 w 253"/>
                <a:gd name="T23" fmla="*/ 327 h 328"/>
                <a:gd name="T24" fmla="*/ 74 w 253"/>
                <a:gd name="T25" fmla="*/ 328 h 328"/>
                <a:gd name="T26" fmla="*/ 89 w 253"/>
                <a:gd name="T27" fmla="*/ 327 h 328"/>
                <a:gd name="T28" fmla="*/ 103 w 253"/>
                <a:gd name="T29" fmla="*/ 323 h 328"/>
                <a:gd name="T30" fmla="*/ 119 w 253"/>
                <a:gd name="T31" fmla="*/ 311 h 328"/>
                <a:gd name="T32" fmla="*/ 132 w 253"/>
                <a:gd name="T33" fmla="*/ 296 h 328"/>
                <a:gd name="T34" fmla="*/ 143 w 253"/>
                <a:gd name="T35" fmla="*/ 275 h 328"/>
                <a:gd name="T36" fmla="*/ 149 w 253"/>
                <a:gd name="T37" fmla="*/ 250 h 328"/>
                <a:gd name="T38" fmla="*/ 162 w 253"/>
                <a:gd name="T39" fmla="*/ 217 h 328"/>
                <a:gd name="T40" fmla="*/ 181 w 253"/>
                <a:gd name="T41" fmla="*/ 200 h 328"/>
                <a:gd name="T42" fmla="*/ 200 w 253"/>
                <a:gd name="T43" fmla="*/ 199 h 328"/>
                <a:gd name="T44" fmla="*/ 220 w 253"/>
                <a:gd name="T45" fmla="*/ 204 h 328"/>
                <a:gd name="T46" fmla="*/ 234 w 253"/>
                <a:gd name="T47" fmla="*/ 211 h 328"/>
                <a:gd name="T48" fmla="*/ 239 w 253"/>
                <a:gd name="T49" fmla="*/ 215 h 328"/>
                <a:gd name="T50" fmla="*/ 251 w 253"/>
                <a:gd name="T51" fmla="*/ 195 h 328"/>
                <a:gd name="T52" fmla="*/ 237 w 253"/>
                <a:gd name="T53" fmla="*/ 186 h 328"/>
                <a:gd name="T54" fmla="*/ 214 w 253"/>
                <a:gd name="T55" fmla="*/ 177 h 328"/>
                <a:gd name="T56" fmla="*/ 185 w 253"/>
                <a:gd name="T57" fmla="*/ 175 h 328"/>
                <a:gd name="T58" fmla="*/ 163 w 253"/>
                <a:gd name="T59" fmla="*/ 182 h 328"/>
                <a:gd name="T60" fmla="*/ 148 w 253"/>
                <a:gd name="T61" fmla="*/ 194 h 328"/>
                <a:gd name="T62" fmla="*/ 138 w 253"/>
                <a:gd name="T63" fmla="*/ 211 h 328"/>
                <a:gd name="T64" fmla="*/ 130 w 253"/>
                <a:gd name="T65" fmla="*/ 233 h 328"/>
                <a:gd name="T66" fmla="*/ 121 w 253"/>
                <a:gd name="T67" fmla="*/ 265 h 328"/>
                <a:gd name="T68" fmla="*/ 104 w 253"/>
                <a:gd name="T69" fmla="*/ 293 h 328"/>
                <a:gd name="T70" fmla="*/ 87 w 253"/>
                <a:gd name="T71" fmla="*/ 303 h 328"/>
                <a:gd name="T72" fmla="*/ 74 w 253"/>
                <a:gd name="T73" fmla="*/ 304 h 328"/>
                <a:gd name="T74" fmla="*/ 64 w 253"/>
                <a:gd name="T75" fmla="*/ 303 h 328"/>
                <a:gd name="T76" fmla="*/ 56 w 253"/>
                <a:gd name="T77" fmla="*/ 301 h 328"/>
                <a:gd name="T78" fmla="*/ 46 w 253"/>
                <a:gd name="T79" fmla="*/ 295 h 328"/>
                <a:gd name="T80" fmla="*/ 34 w 253"/>
                <a:gd name="T81" fmla="*/ 280 h 328"/>
                <a:gd name="T82" fmla="*/ 24 w 253"/>
                <a:gd name="T83" fmla="*/ 240 h 328"/>
                <a:gd name="T84" fmla="*/ 33 w 253"/>
                <a:gd name="T85" fmla="*/ 167 h 328"/>
                <a:gd name="T86" fmla="*/ 59 w 253"/>
                <a:gd name="T87" fmla="*/ 105 h 328"/>
                <a:gd name="T88" fmla="*/ 72 w 253"/>
                <a:gd name="T89" fmla="*/ 66 h 328"/>
                <a:gd name="T90" fmla="*/ 74 w 253"/>
                <a:gd name="T91" fmla="*/ 36 h 328"/>
                <a:gd name="T92" fmla="*/ 73 w 253"/>
                <a:gd name="T93" fmla="*/ 14 h 328"/>
                <a:gd name="T94" fmla="*/ 70 w 253"/>
                <a:gd name="T95" fmla="*/ 0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53" h="328">
                  <a:moveTo>
                    <a:pt x="47" y="5"/>
                  </a:moveTo>
                  <a:lnTo>
                    <a:pt x="48" y="11"/>
                  </a:lnTo>
                  <a:lnTo>
                    <a:pt x="50" y="27"/>
                  </a:lnTo>
                  <a:lnTo>
                    <a:pt x="50" y="49"/>
                  </a:lnTo>
                  <a:lnTo>
                    <a:pt x="43" y="78"/>
                  </a:lnTo>
                  <a:lnTo>
                    <a:pt x="27" y="119"/>
                  </a:lnTo>
                  <a:lnTo>
                    <a:pt x="18" y="139"/>
                  </a:lnTo>
                  <a:lnTo>
                    <a:pt x="10" y="161"/>
                  </a:lnTo>
                  <a:lnTo>
                    <a:pt x="4" y="182"/>
                  </a:lnTo>
                  <a:lnTo>
                    <a:pt x="1" y="203"/>
                  </a:lnTo>
                  <a:lnTo>
                    <a:pt x="0" y="223"/>
                  </a:lnTo>
                  <a:lnTo>
                    <a:pt x="0" y="242"/>
                  </a:lnTo>
                  <a:lnTo>
                    <a:pt x="2" y="260"/>
                  </a:lnTo>
                  <a:lnTo>
                    <a:pt x="6" y="278"/>
                  </a:lnTo>
                  <a:lnTo>
                    <a:pt x="9" y="286"/>
                  </a:lnTo>
                  <a:lnTo>
                    <a:pt x="12" y="293"/>
                  </a:lnTo>
                  <a:lnTo>
                    <a:pt x="17" y="298"/>
                  </a:lnTo>
                  <a:lnTo>
                    <a:pt x="21" y="304"/>
                  </a:lnTo>
                  <a:lnTo>
                    <a:pt x="26" y="310"/>
                  </a:lnTo>
                  <a:lnTo>
                    <a:pt x="31" y="314"/>
                  </a:lnTo>
                  <a:lnTo>
                    <a:pt x="36" y="318"/>
                  </a:lnTo>
                  <a:lnTo>
                    <a:pt x="42" y="321"/>
                  </a:lnTo>
                  <a:lnTo>
                    <a:pt x="50" y="325"/>
                  </a:lnTo>
                  <a:lnTo>
                    <a:pt x="58" y="327"/>
                  </a:lnTo>
                  <a:lnTo>
                    <a:pt x="66" y="328"/>
                  </a:lnTo>
                  <a:lnTo>
                    <a:pt x="74" y="328"/>
                  </a:lnTo>
                  <a:lnTo>
                    <a:pt x="81" y="328"/>
                  </a:lnTo>
                  <a:lnTo>
                    <a:pt x="89" y="327"/>
                  </a:lnTo>
                  <a:lnTo>
                    <a:pt x="96" y="325"/>
                  </a:lnTo>
                  <a:lnTo>
                    <a:pt x="103" y="323"/>
                  </a:lnTo>
                  <a:lnTo>
                    <a:pt x="111" y="318"/>
                  </a:lnTo>
                  <a:lnTo>
                    <a:pt x="119" y="311"/>
                  </a:lnTo>
                  <a:lnTo>
                    <a:pt x="126" y="304"/>
                  </a:lnTo>
                  <a:lnTo>
                    <a:pt x="132" y="296"/>
                  </a:lnTo>
                  <a:lnTo>
                    <a:pt x="138" y="286"/>
                  </a:lnTo>
                  <a:lnTo>
                    <a:pt x="143" y="275"/>
                  </a:lnTo>
                  <a:lnTo>
                    <a:pt x="146" y="263"/>
                  </a:lnTo>
                  <a:lnTo>
                    <a:pt x="149" y="250"/>
                  </a:lnTo>
                  <a:lnTo>
                    <a:pt x="155" y="232"/>
                  </a:lnTo>
                  <a:lnTo>
                    <a:pt x="162" y="217"/>
                  </a:lnTo>
                  <a:lnTo>
                    <a:pt x="170" y="206"/>
                  </a:lnTo>
                  <a:lnTo>
                    <a:pt x="181" y="200"/>
                  </a:lnTo>
                  <a:lnTo>
                    <a:pt x="191" y="198"/>
                  </a:lnTo>
                  <a:lnTo>
                    <a:pt x="200" y="199"/>
                  </a:lnTo>
                  <a:lnTo>
                    <a:pt x="211" y="200"/>
                  </a:lnTo>
                  <a:lnTo>
                    <a:pt x="220" y="204"/>
                  </a:lnTo>
                  <a:lnTo>
                    <a:pt x="228" y="207"/>
                  </a:lnTo>
                  <a:lnTo>
                    <a:pt x="234" y="211"/>
                  </a:lnTo>
                  <a:lnTo>
                    <a:pt x="238" y="214"/>
                  </a:lnTo>
                  <a:lnTo>
                    <a:pt x="239" y="215"/>
                  </a:lnTo>
                  <a:lnTo>
                    <a:pt x="253" y="196"/>
                  </a:lnTo>
                  <a:lnTo>
                    <a:pt x="251" y="195"/>
                  </a:lnTo>
                  <a:lnTo>
                    <a:pt x="245" y="190"/>
                  </a:lnTo>
                  <a:lnTo>
                    <a:pt x="237" y="186"/>
                  </a:lnTo>
                  <a:lnTo>
                    <a:pt x="227" y="181"/>
                  </a:lnTo>
                  <a:lnTo>
                    <a:pt x="214" y="177"/>
                  </a:lnTo>
                  <a:lnTo>
                    <a:pt x="200" y="175"/>
                  </a:lnTo>
                  <a:lnTo>
                    <a:pt x="185" y="175"/>
                  </a:lnTo>
                  <a:lnTo>
                    <a:pt x="171" y="179"/>
                  </a:lnTo>
                  <a:lnTo>
                    <a:pt x="163" y="182"/>
                  </a:lnTo>
                  <a:lnTo>
                    <a:pt x="155" y="188"/>
                  </a:lnTo>
                  <a:lnTo>
                    <a:pt x="148" y="194"/>
                  </a:lnTo>
                  <a:lnTo>
                    <a:pt x="143" y="202"/>
                  </a:lnTo>
                  <a:lnTo>
                    <a:pt x="138" y="211"/>
                  </a:lnTo>
                  <a:lnTo>
                    <a:pt x="133" y="221"/>
                  </a:lnTo>
                  <a:lnTo>
                    <a:pt x="130" y="233"/>
                  </a:lnTo>
                  <a:lnTo>
                    <a:pt x="126" y="245"/>
                  </a:lnTo>
                  <a:lnTo>
                    <a:pt x="121" y="265"/>
                  </a:lnTo>
                  <a:lnTo>
                    <a:pt x="114" y="281"/>
                  </a:lnTo>
                  <a:lnTo>
                    <a:pt x="104" y="293"/>
                  </a:lnTo>
                  <a:lnTo>
                    <a:pt x="93" y="301"/>
                  </a:lnTo>
                  <a:lnTo>
                    <a:pt x="87" y="303"/>
                  </a:lnTo>
                  <a:lnTo>
                    <a:pt x="80" y="304"/>
                  </a:lnTo>
                  <a:lnTo>
                    <a:pt x="74" y="304"/>
                  </a:lnTo>
                  <a:lnTo>
                    <a:pt x="70" y="304"/>
                  </a:lnTo>
                  <a:lnTo>
                    <a:pt x="64" y="303"/>
                  </a:lnTo>
                  <a:lnTo>
                    <a:pt x="59" y="302"/>
                  </a:lnTo>
                  <a:lnTo>
                    <a:pt x="56" y="301"/>
                  </a:lnTo>
                  <a:lnTo>
                    <a:pt x="53" y="299"/>
                  </a:lnTo>
                  <a:lnTo>
                    <a:pt x="46" y="295"/>
                  </a:lnTo>
                  <a:lnTo>
                    <a:pt x="39" y="288"/>
                  </a:lnTo>
                  <a:lnTo>
                    <a:pt x="34" y="280"/>
                  </a:lnTo>
                  <a:lnTo>
                    <a:pt x="30" y="270"/>
                  </a:lnTo>
                  <a:lnTo>
                    <a:pt x="24" y="240"/>
                  </a:lnTo>
                  <a:lnTo>
                    <a:pt x="25" y="204"/>
                  </a:lnTo>
                  <a:lnTo>
                    <a:pt x="33" y="167"/>
                  </a:lnTo>
                  <a:lnTo>
                    <a:pt x="48" y="129"/>
                  </a:lnTo>
                  <a:lnTo>
                    <a:pt x="59" y="105"/>
                  </a:lnTo>
                  <a:lnTo>
                    <a:pt x="66" y="84"/>
                  </a:lnTo>
                  <a:lnTo>
                    <a:pt x="72" y="66"/>
                  </a:lnTo>
                  <a:lnTo>
                    <a:pt x="74" y="50"/>
                  </a:lnTo>
                  <a:lnTo>
                    <a:pt x="74" y="36"/>
                  </a:lnTo>
                  <a:lnTo>
                    <a:pt x="74" y="24"/>
                  </a:lnTo>
                  <a:lnTo>
                    <a:pt x="73" y="14"/>
                  </a:lnTo>
                  <a:lnTo>
                    <a:pt x="71" y="6"/>
                  </a:lnTo>
                  <a:lnTo>
                    <a:pt x="70" y="0"/>
                  </a:lnTo>
                  <a:lnTo>
                    <a:pt x="47"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4" name="Freeform 20"/>
            <p:cNvSpPr>
              <a:spLocks/>
            </p:cNvSpPr>
            <p:nvPr/>
          </p:nvSpPr>
          <p:spPr bwMode="auto">
            <a:xfrm>
              <a:off x="5892531" y="2608224"/>
              <a:ext cx="224472" cy="224955"/>
            </a:xfrm>
            <a:custGeom>
              <a:avLst/>
              <a:gdLst>
                <a:gd name="T0" fmla="*/ 96 w 112"/>
                <a:gd name="T1" fmla="*/ 0 h 142"/>
                <a:gd name="T2" fmla="*/ 0 w 112"/>
                <a:gd name="T3" fmla="*/ 0 h 142"/>
                <a:gd name="T4" fmla="*/ 0 w 112"/>
                <a:gd name="T5" fmla="*/ 142 h 142"/>
                <a:gd name="T6" fmla="*/ 112 w 112"/>
                <a:gd name="T7" fmla="*/ 142 h 142"/>
                <a:gd name="T8" fmla="*/ 112 w 112"/>
                <a:gd name="T9" fmla="*/ 0 h 142"/>
                <a:gd name="T10" fmla="*/ 96 w 112"/>
                <a:gd name="T11" fmla="*/ 0 h 142"/>
              </a:gdLst>
              <a:ahLst/>
              <a:cxnLst>
                <a:cxn ang="0">
                  <a:pos x="T0" y="T1"/>
                </a:cxn>
                <a:cxn ang="0">
                  <a:pos x="T2" y="T3"/>
                </a:cxn>
                <a:cxn ang="0">
                  <a:pos x="T4" y="T5"/>
                </a:cxn>
                <a:cxn ang="0">
                  <a:pos x="T6" y="T7"/>
                </a:cxn>
                <a:cxn ang="0">
                  <a:pos x="T8" y="T9"/>
                </a:cxn>
                <a:cxn ang="0">
                  <a:pos x="T10" y="T11"/>
                </a:cxn>
              </a:cxnLst>
              <a:rect l="0" t="0" r="r" b="b"/>
              <a:pathLst>
                <a:path w="112" h="142">
                  <a:moveTo>
                    <a:pt x="96" y="0"/>
                  </a:moveTo>
                  <a:lnTo>
                    <a:pt x="0" y="0"/>
                  </a:lnTo>
                  <a:lnTo>
                    <a:pt x="0" y="142"/>
                  </a:lnTo>
                  <a:lnTo>
                    <a:pt x="112" y="142"/>
                  </a:lnTo>
                  <a:lnTo>
                    <a:pt x="112" y="0"/>
                  </a:lnTo>
                  <a:lnTo>
                    <a:pt x="9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5" name="Freeform 21"/>
            <p:cNvSpPr>
              <a:spLocks/>
            </p:cNvSpPr>
            <p:nvPr/>
          </p:nvSpPr>
          <p:spPr bwMode="auto">
            <a:xfrm>
              <a:off x="5960675" y="2658917"/>
              <a:ext cx="92195" cy="123567"/>
            </a:xfrm>
            <a:custGeom>
              <a:avLst/>
              <a:gdLst>
                <a:gd name="T0" fmla="*/ 47 w 47"/>
                <a:gd name="T1" fmla="*/ 0 h 77"/>
                <a:gd name="T2" fmla="*/ 47 w 47"/>
                <a:gd name="T3" fmla="*/ 17 h 77"/>
                <a:gd name="T4" fmla="*/ 47 w 47"/>
                <a:gd name="T5" fmla="*/ 38 h 77"/>
                <a:gd name="T6" fmla="*/ 47 w 47"/>
                <a:gd name="T7" fmla="*/ 59 h 77"/>
                <a:gd name="T8" fmla="*/ 47 w 47"/>
                <a:gd name="T9" fmla="*/ 77 h 77"/>
                <a:gd name="T10" fmla="*/ 42 w 47"/>
                <a:gd name="T11" fmla="*/ 77 h 77"/>
                <a:gd name="T12" fmla="*/ 36 w 47"/>
                <a:gd name="T13" fmla="*/ 77 h 77"/>
                <a:gd name="T14" fmla="*/ 30 w 47"/>
                <a:gd name="T15" fmla="*/ 77 h 77"/>
                <a:gd name="T16" fmla="*/ 24 w 47"/>
                <a:gd name="T17" fmla="*/ 77 h 77"/>
                <a:gd name="T18" fmla="*/ 17 w 47"/>
                <a:gd name="T19" fmla="*/ 77 h 77"/>
                <a:gd name="T20" fmla="*/ 12 w 47"/>
                <a:gd name="T21" fmla="*/ 77 h 77"/>
                <a:gd name="T22" fmla="*/ 6 w 47"/>
                <a:gd name="T23" fmla="*/ 77 h 77"/>
                <a:gd name="T24" fmla="*/ 0 w 47"/>
                <a:gd name="T25" fmla="*/ 77 h 77"/>
                <a:gd name="T26" fmla="*/ 0 w 47"/>
                <a:gd name="T27" fmla="*/ 59 h 77"/>
                <a:gd name="T28" fmla="*/ 0 w 47"/>
                <a:gd name="T29" fmla="*/ 38 h 77"/>
                <a:gd name="T30" fmla="*/ 0 w 47"/>
                <a:gd name="T31" fmla="*/ 17 h 77"/>
                <a:gd name="T32" fmla="*/ 0 w 47"/>
                <a:gd name="T33" fmla="*/ 0 h 77"/>
                <a:gd name="T34" fmla="*/ 6 w 47"/>
                <a:gd name="T35" fmla="*/ 0 h 77"/>
                <a:gd name="T36" fmla="*/ 12 w 47"/>
                <a:gd name="T37" fmla="*/ 0 h 77"/>
                <a:gd name="T38" fmla="*/ 17 w 47"/>
                <a:gd name="T39" fmla="*/ 0 h 77"/>
                <a:gd name="T40" fmla="*/ 24 w 47"/>
                <a:gd name="T41" fmla="*/ 0 h 77"/>
                <a:gd name="T42" fmla="*/ 30 w 47"/>
                <a:gd name="T43" fmla="*/ 0 h 77"/>
                <a:gd name="T44" fmla="*/ 36 w 47"/>
                <a:gd name="T45" fmla="*/ 0 h 77"/>
                <a:gd name="T46" fmla="*/ 42 w 47"/>
                <a:gd name="T47" fmla="*/ 0 h 77"/>
                <a:gd name="T48" fmla="*/ 47 w 47"/>
                <a:gd name="T49"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7" h="77">
                  <a:moveTo>
                    <a:pt x="47" y="0"/>
                  </a:moveTo>
                  <a:lnTo>
                    <a:pt x="47" y="17"/>
                  </a:lnTo>
                  <a:lnTo>
                    <a:pt x="47" y="38"/>
                  </a:lnTo>
                  <a:lnTo>
                    <a:pt x="47" y="59"/>
                  </a:lnTo>
                  <a:lnTo>
                    <a:pt x="47" y="77"/>
                  </a:lnTo>
                  <a:lnTo>
                    <a:pt x="42" y="77"/>
                  </a:lnTo>
                  <a:lnTo>
                    <a:pt x="36" y="77"/>
                  </a:lnTo>
                  <a:lnTo>
                    <a:pt x="30" y="77"/>
                  </a:lnTo>
                  <a:lnTo>
                    <a:pt x="24" y="77"/>
                  </a:lnTo>
                  <a:lnTo>
                    <a:pt x="17" y="77"/>
                  </a:lnTo>
                  <a:lnTo>
                    <a:pt x="12" y="77"/>
                  </a:lnTo>
                  <a:lnTo>
                    <a:pt x="6" y="77"/>
                  </a:lnTo>
                  <a:lnTo>
                    <a:pt x="0" y="77"/>
                  </a:lnTo>
                  <a:lnTo>
                    <a:pt x="0" y="59"/>
                  </a:lnTo>
                  <a:lnTo>
                    <a:pt x="0" y="38"/>
                  </a:lnTo>
                  <a:lnTo>
                    <a:pt x="0" y="17"/>
                  </a:lnTo>
                  <a:lnTo>
                    <a:pt x="0" y="0"/>
                  </a:lnTo>
                  <a:lnTo>
                    <a:pt x="6" y="0"/>
                  </a:lnTo>
                  <a:lnTo>
                    <a:pt x="12" y="0"/>
                  </a:lnTo>
                  <a:lnTo>
                    <a:pt x="17" y="0"/>
                  </a:lnTo>
                  <a:lnTo>
                    <a:pt x="24" y="0"/>
                  </a:lnTo>
                  <a:lnTo>
                    <a:pt x="30" y="0"/>
                  </a:lnTo>
                  <a:lnTo>
                    <a:pt x="36" y="0"/>
                  </a:lnTo>
                  <a:lnTo>
                    <a:pt x="42" y="0"/>
                  </a:lnTo>
                  <a:lnTo>
                    <a:pt x="47" y="0"/>
                  </a:lnTo>
                  <a:close/>
                </a:path>
              </a:pathLst>
            </a:custGeom>
            <a:solidFill>
              <a:srgbClr val="002060"/>
            </a:solidFill>
            <a:ln>
              <a:noFill/>
            </a:ln>
          </p:spPr>
          <p:txBody>
            <a:bodyPr vert="horz" wrap="square" lIns="91440" tIns="45720" rIns="91440" bIns="45720" numCol="1" anchor="t" anchorCtr="0" compatLnSpc="1">
              <a:prstTxWarp prst="textNoShape">
                <a:avLst/>
              </a:prstTxWarp>
            </a:bodyPr>
            <a:lstStyle/>
            <a:p>
              <a:endParaRPr lang="en-US"/>
            </a:p>
          </p:txBody>
        </p:sp>
        <p:sp>
          <p:nvSpPr>
            <p:cNvPr id="386" name="Freeform 22"/>
            <p:cNvSpPr>
              <a:spLocks/>
            </p:cNvSpPr>
            <p:nvPr/>
          </p:nvSpPr>
          <p:spPr bwMode="auto">
            <a:xfrm>
              <a:off x="5884514" y="2418122"/>
              <a:ext cx="204431" cy="215449"/>
            </a:xfrm>
            <a:custGeom>
              <a:avLst/>
              <a:gdLst>
                <a:gd name="T0" fmla="*/ 0 w 103"/>
                <a:gd name="T1" fmla="*/ 2 h 136"/>
                <a:gd name="T2" fmla="*/ 8 w 103"/>
                <a:gd name="T3" fmla="*/ 34 h 136"/>
                <a:gd name="T4" fmla="*/ 9 w 103"/>
                <a:gd name="T5" fmla="*/ 34 h 136"/>
                <a:gd name="T6" fmla="*/ 13 w 103"/>
                <a:gd name="T7" fmla="*/ 33 h 136"/>
                <a:gd name="T8" fmla="*/ 16 w 103"/>
                <a:gd name="T9" fmla="*/ 33 h 136"/>
                <a:gd name="T10" fmla="*/ 22 w 103"/>
                <a:gd name="T11" fmla="*/ 33 h 136"/>
                <a:gd name="T12" fmla="*/ 28 w 103"/>
                <a:gd name="T13" fmla="*/ 33 h 136"/>
                <a:gd name="T14" fmla="*/ 34 w 103"/>
                <a:gd name="T15" fmla="*/ 35 h 136"/>
                <a:gd name="T16" fmla="*/ 40 w 103"/>
                <a:gd name="T17" fmla="*/ 38 h 136"/>
                <a:gd name="T18" fmla="*/ 46 w 103"/>
                <a:gd name="T19" fmla="*/ 43 h 136"/>
                <a:gd name="T20" fmla="*/ 58 w 103"/>
                <a:gd name="T21" fmla="*/ 57 h 136"/>
                <a:gd name="T22" fmla="*/ 66 w 103"/>
                <a:gd name="T23" fmla="*/ 78 h 136"/>
                <a:gd name="T24" fmla="*/ 69 w 103"/>
                <a:gd name="T25" fmla="*/ 103 h 136"/>
                <a:gd name="T26" fmla="*/ 69 w 103"/>
                <a:gd name="T27" fmla="*/ 134 h 136"/>
                <a:gd name="T28" fmla="*/ 102 w 103"/>
                <a:gd name="T29" fmla="*/ 136 h 136"/>
                <a:gd name="T30" fmla="*/ 103 w 103"/>
                <a:gd name="T31" fmla="*/ 116 h 136"/>
                <a:gd name="T32" fmla="*/ 102 w 103"/>
                <a:gd name="T33" fmla="*/ 97 h 136"/>
                <a:gd name="T34" fmla="*/ 99 w 103"/>
                <a:gd name="T35" fmla="*/ 80 h 136"/>
                <a:gd name="T36" fmla="*/ 96 w 103"/>
                <a:gd name="T37" fmla="*/ 65 h 136"/>
                <a:gd name="T38" fmla="*/ 90 w 103"/>
                <a:gd name="T39" fmla="*/ 50 h 136"/>
                <a:gd name="T40" fmla="*/ 84 w 103"/>
                <a:gd name="T41" fmla="*/ 38 h 136"/>
                <a:gd name="T42" fmla="*/ 76 w 103"/>
                <a:gd name="T43" fmla="*/ 27 h 136"/>
                <a:gd name="T44" fmla="*/ 67 w 103"/>
                <a:gd name="T45" fmla="*/ 18 h 136"/>
                <a:gd name="T46" fmla="*/ 55 w 103"/>
                <a:gd name="T47" fmla="*/ 10 h 136"/>
                <a:gd name="T48" fmla="*/ 45 w 103"/>
                <a:gd name="T49" fmla="*/ 5 h 136"/>
                <a:gd name="T50" fmla="*/ 34 w 103"/>
                <a:gd name="T51" fmla="*/ 2 h 136"/>
                <a:gd name="T52" fmla="*/ 23 w 103"/>
                <a:gd name="T53" fmla="*/ 0 h 136"/>
                <a:gd name="T54" fmla="*/ 15 w 103"/>
                <a:gd name="T55" fmla="*/ 0 h 136"/>
                <a:gd name="T56" fmla="*/ 7 w 103"/>
                <a:gd name="T57" fmla="*/ 0 h 136"/>
                <a:gd name="T58" fmla="*/ 2 w 103"/>
                <a:gd name="T59" fmla="*/ 2 h 136"/>
                <a:gd name="T60" fmla="*/ 0 w 103"/>
                <a:gd name="T61" fmla="*/ 2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3" h="136">
                  <a:moveTo>
                    <a:pt x="0" y="2"/>
                  </a:moveTo>
                  <a:lnTo>
                    <a:pt x="8" y="34"/>
                  </a:lnTo>
                  <a:lnTo>
                    <a:pt x="9" y="34"/>
                  </a:lnTo>
                  <a:lnTo>
                    <a:pt x="13" y="33"/>
                  </a:lnTo>
                  <a:lnTo>
                    <a:pt x="16" y="33"/>
                  </a:lnTo>
                  <a:lnTo>
                    <a:pt x="22" y="33"/>
                  </a:lnTo>
                  <a:lnTo>
                    <a:pt x="28" y="33"/>
                  </a:lnTo>
                  <a:lnTo>
                    <a:pt x="34" y="35"/>
                  </a:lnTo>
                  <a:lnTo>
                    <a:pt x="40" y="38"/>
                  </a:lnTo>
                  <a:lnTo>
                    <a:pt x="46" y="43"/>
                  </a:lnTo>
                  <a:lnTo>
                    <a:pt x="58" y="57"/>
                  </a:lnTo>
                  <a:lnTo>
                    <a:pt x="66" y="78"/>
                  </a:lnTo>
                  <a:lnTo>
                    <a:pt x="69" y="103"/>
                  </a:lnTo>
                  <a:lnTo>
                    <a:pt x="69" y="134"/>
                  </a:lnTo>
                  <a:lnTo>
                    <a:pt x="102" y="136"/>
                  </a:lnTo>
                  <a:lnTo>
                    <a:pt x="103" y="116"/>
                  </a:lnTo>
                  <a:lnTo>
                    <a:pt x="102" y="97"/>
                  </a:lnTo>
                  <a:lnTo>
                    <a:pt x="99" y="80"/>
                  </a:lnTo>
                  <a:lnTo>
                    <a:pt x="96" y="65"/>
                  </a:lnTo>
                  <a:lnTo>
                    <a:pt x="90" y="50"/>
                  </a:lnTo>
                  <a:lnTo>
                    <a:pt x="84" y="38"/>
                  </a:lnTo>
                  <a:lnTo>
                    <a:pt x="76" y="27"/>
                  </a:lnTo>
                  <a:lnTo>
                    <a:pt x="67" y="18"/>
                  </a:lnTo>
                  <a:lnTo>
                    <a:pt x="55" y="10"/>
                  </a:lnTo>
                  <a:lnTo>
                    <a:pt x="45" y="5"/>
                  </a:lnTo>
                  <a:lnTo>
                    <a:pt x="34" y="2"/>
                  </a:lnTo>
                  <a:lnTo>
                    <a:pt x="23" y="0"/>
                  </a:lnTo>
                  <a:lnTo>
                    <a:pt x="15" y="0"/>
                  </a:lnTo>
                  <a:lnTo>
                    <a:pt x="7" y="0"/>
                  </a:lnTo>
                  <a:lnTo>
                    <a:pt x="2" y="2"/>
                  </a:lnTo>
                  <a:lnTo>
                    <a:pt x="0"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7" name="Freeform 19"/>
            <p:cNvSpPr>
              <a:spLocks/>
            </p:cNvSpPr>
            <p:nvPr/>
          </p:nvSpPr>
          <p:spPr bwMode="auto">
            <a:xfrm>
              <a:off x="5867802" y="3983106"/>
              <a:ext cx="509071" cy="519611"/>
            </a:xfrm>
            <a:custGeom>
              <a:avLst/>
              <a:gdLst>
                <a:gd name="T0" fmla="*/ 48 w 253"/>
                <a:gd name="T1" fmla="*/ 11 h 328"/>
                <a:gd name="T2" fmla="*/ 50 w 253"/>
                <a:gd name="T3" fmla="*/ 49 h 328"/>
                <a:gd name="T4" fmla="*/ 27 w 253"/>
                <a:gd name="T5" fmla="*/ 119 h 328"/>
                <a:gd name="T6" fmla="*/ 10 w 253"/>
                <a:gd name="T7" fmla="*/ 161 h 328"/>
                <a:gd name="T8" fmla="*/ 1 w 253"/>
                <a:gd name="T9" fmla="*/ 203 h 328"/>
                <a:gd name="T10" fmla="*/ 0 w 253"/>
                <a:gd name="T11" fmla="*/ 242 h 328"/>
                <a:gd name="T12" fmla="*/ 6 w 253"/>
                <a:gd name="T13" fmla="*/ 278 h 328"/>
                <a:gd name="T14" fmla="*/ 12 w 253"/>
                <a:gd name="T15" fmla="*/ 293 h 328"/>
                <a:gd name="T16" fmla="*/ 21 w 253"/>
                <a:gd name="T17" fmla="*/ 304 h 328"/>
                <a:gd name="T18" fmla="*/ 31 w 253"/>
                <a:gd name="T19" fmla="*/ 314 h 328"/>
                <a:gd name="T20" fmla="*/ 42 w 253"/>
                <a:gd name="T21" fmla="*/ 321 h 328"/>
                <a:gd name="T22" fmla="*/ 58 w 253"/>
                <a:gd name="T23" fmla="*/ 327 h 328"/>
                <a:gd name="T24" fmla="*/ 74 w 253"/>
                <a:gd name="T25" fmla="*/ 328 h 328"/>
                <a:gd name="T26" fmla="*/ 89 w 253"/>
                <a:gd name="T27" fmla="*/ 327 h 328"/>
                <a:gd name="T28" fmla="*/ 103 w 253"/>
                <a:gd name="T29" fmla="*/ 323 h 328"/>
                <a:gd name="T30" fmla="*/ 119 w 253"/>
                <a:gd name="T31" fmla="*/ 311 h 328"/>
                <a:gd name="T32" fmla="*/ 132 w 253"/>
                <a:gd name="T33" fmla="*/ 296 h 328"/>
                <a:gd name="T34" fmla="*/ 143 w 253"/>
                <a:gd name="T35" fmla="*/ 275 h 328"/>
                <a:gd name="T36" fmla="*/ 149 w 253"/>
                <a:gd name="T37" fmla="*/ 250 h 328"/>
                <a:gd name="T38" fmla="*/ 162 w 253"/>
                <a:gd name="T39" fmla="*/ 217 h 328"/>
                <a:gd name="T40" fmla="*/ 181 w 253"/>
                <a:gd name="T41" fmla="*/ 200 h 328"/>
                <a:gd name="T42" fmla="*/ 200 w 253"/>
                <a:gd name="T43" fmla="*/ 199 h 328"/>
                <a:gd name="T44" fmla="*/ 220 w 253"/>
                <a:gd name="T45" fmla="*/ 204 h 328"/>
                <a:gd name="T46" fmla="*/ 234 w 253"/>
                <a:gd name="T47" fmla="*/ 211 h 328"/>
                <a:gd name="T48" fmla="*/ 239 w 253"/>
                <a:gd name="T49" fmla="*/ 215 h 328"/>
                <a:gd name="T50" fmla="*/ 251 w 253"/>
                <a:gd name="T51" fmla="*/ 195 h 328"/>
                <a:gd name="T52" fmla="*/ 237 w 253"/>
                <a:gd name="T53" fmla="*/ 186 h 328"/>
                <a:gd name="T54" fmla="*/ 214 w 253"/>
                <a:gd name="T55" fmla="*/ 177 h 328"/>
                <a:gd name="T56" fmla="*/ 185 w 253"/>
                <a:gd name="T57" fmla="*/ 175 h 328"/>
                <a:gd name="T58" fmla="*/ 163 w 253"/>
                <a:gd name="T59" fmla="*/ 182 h 328"/>
                <a:gd name="T60" fmla="*/ 148 w 253"/>
                <a:gd name="T61" fmla="*/ 194 h 328"/>
                <a:gd name="T62" fmla="*/ 138 w 253"/>
                <a:gd name="T63" fmla="*/ 211 h 328"/>
                <a:gd name="T64" fmla="*/ 130 w 253"/>
                <a:gd name="T65" fmla="*/ 233 h 328"/>
                <a:gd name="T66" fmla="*/ 121 w 253"/>
                <a:gd name="T67" fmla="*/ 265 h 328"/>
                <a:gd name="T68" fmla="*/ 104 w 253"/>
                <a:gd name="T69" fmla="*/ 293 h 328"/>
                <a:gd name="T70" fmla="*/ 87 w 253"/>
                <a:gd name="T71" fmla="*/ 303 h 328"/>
                <a:gd name="T72" fmla="*/ 74 w 253"/>
                <a:gd name="T73" fmla="*/ 304 h 328"/>
                <a:gd name="T74" fmla="*/ 64 w 253"/>
                <a:gd name="T75" fmla="*/ 303 h 328"/>
                <a:gd name="T76" fmla="*/ 56 w 253"/>
                <a:gd name="T77" fmla="*/ 301 h 328"/>
                <a:gd name="T78" fmla="*/ 46 w 253"/>
                <a:gd name="T79" fmla="*/ 295 h 328"/>
                <a:gd name="T80" fmla="*/ 34 w 253"/>
                <a:gd name="T81" fmla="*/ 280 h 328"/>
                <a:gd name="T82" fmla="*/ 24 w 253"/>
                <a:gd name="T83" fmla="*/ 240 h 328"/>
                <a:gd name="T84" fmla="*/ 33 w 253"/>
                <a:gd name="T85" fmla="*/ 167 h 328"/>
                <a:gd name="T86" fmla="*/ 59 w 253"/>
                <a:gd name="T87" fmla="*/ 105 h 328"/>
                <a:gd name="T88" fmla="*/ 72 w 253"/>
                <a:gd name="T89" fmla="*/ 66 h 328"/>
                <a:gd name="T90" fmla="*/ 74 w 253"/>
                <a:gd name="T91" fmla="*/ 36 h 328"/>
                <a:gd name="T92" fmla="*/ 73 w 253"/>
                <a:gd name="T93" fmla="*/ 14 h 328"/>
                <a:gd name="T94" fmla="*/ 70 w 253"/>
                <a:gd name="T95" fmla="*/ 0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53" h="328">
                  <a:moveTo>
                    <a:pt x="47" y="5"/>
                  </a:moveTo>
                  <a:lnTo>
                    <a:pt x="48" y="11"/>
                  </a:lnTo>
                  <a:lnTo>
                    <a:pt x="50" y="27"/>
                  </a:lnTo>
                  <a:lnTo>
                    <a:pt x="50" y="49"/>
                  </a:lnTo>
                  <a:lnTo>
                    <a:pt x="43" y="78"/>
                  </a:lnTo>
                  <a:lnTo>
                    <a:pt x="27" y="119"/>
                  </a:lnTo>
                  <a:lnTo>
                    <a:pt x="18" y="139"/>
                  </a:lnTo>
                  <a:lnTo>
                    <a:pt x="10" y="161"/>
                  </a:lnTo>
                  <a:lnTo>
                    <a:pt x="4" y="182"/>
                  </a:lnTo>
                  <a:lnTo>
                    <a:pt x="1" y="203"/>
                  </a:lnTo>
                  <a:lnTo>
                    <a:pt x="0" y="223"/>
                  </a:lnTo>
                  <a:lnTo>
                    <a:pt x="0" y="242"/>
                  </a:lnTo>
                  <a:lnTo>
                    <a:pt x="2" y="260"/>
                  </a:lnTo>
                  <a:lnTo>
                    <a:pt x="6" y="278"/>
                  </a:lnTo>
                  <a:lnTo>
                    <a:pt x="9" y="286"/>
                  </a:lnTo>
                  <a:lnTo>
                    <a:pt x="12" y="293"/>
                  </a:lnTo>
                  <a:lnTo>
                    <a:pt x="17" y="298"/>
                  </a:lnTo>
                  <a:lnTo>
                    <a:pt x="21" y="304"/>
                  </a:lnTo>
                  <a:lnTo>
                    <a:pt x="26" y="310"/>
                  </a:lnTo>
                  <a:lnTo>
                    <a:pt x="31" y="314"/>
                  </a:lnTo>
                  <a:lnTo>
                    <a:pt x="36" y="318"/>
                  </a:lnTo>
                  <a:lnTo>
                    <a:pt x="42" y="321"/>
                  </a:lnTo>
                  <a:lnTo>
                    <a:pt x="50" y="325"/>
                  </a:lnTo>
                  <a:lnTo>
                    <a:pt x="58" y="327"/>
                  </a:lnTo>
                  <a:lnTo>
                    <a:pt x="66" y="328"/>
                  </a:lnTo>
                  <a:lnTo>
                    <a:pt x="74" y="328"/>
                  </a:lnTo>
                  <a:lnTo>
                    <a:pt x="81" y="328"/>
                  </a:lnTo>
                  <a:lnTo>
                    <a:pt x="89" y="327"/>
                  </a:lnTo>
                  <a:lnTo>
                    <a:pt x="96" y="325"/>
                  </a:lnTo>
                  <a:lnTo>
                    <a:pt x="103" y="323"/>
                  </a:lnTo>
                  <a:lnTo>
                    <a:pt x="111" y="318"/>
                  </a:lnTo>
                  <a:lnTo>
                    <a:pt x="119" y="311"/>
                  </a:lnTo>
                  <a:lnTo>
                    <a:pt x="126" y="304"/>
                  </a:lnTo>
                  <a:lnTo>
                    <a:pt x="132" y="296"/>
                  </a:lnTo>
                  <a:lnTo>
                    <a:pt x="138" y="286"/>
                  </a:lnTo>
                  <a:lnTo>
                    <a:pt x="143" y="275"/>
                  </a:lnTo>
                  <a:lnTo>
                    <a:pt x="146" y="263"/>
                  </a:lnTo>
                  <a:lnTo>
                    <a:pt x="149" y="250"/>
                  </a:lnTo>
                  <a:lnTo>
                    <a:pt x="155" y="232"/>
                  </a:lnTo>
                  <a:lnTo>
                    <a:pt x="162" y="217"/>
                  </a:lnTo>
                  <a:lnTo>
                    <a:pt x="170" y="206"/>
                  </a:lnTo>
                  <a:lnTo>
                    <a:pt x="181" y="200"/>
                  </a:lnTo>
                  <a:lnTo>
                    <a:pt x="191" y="198"/>
                  </a:lnTo>
                  <a:lnTo>
                    <a:pt x="200" y="199"/>
                  </a:lnTo>
                  <a:lnTo>
                    <a:pt x="211" y="200"/>
                  </a:lnTo>
                  <a:lnTo>
                    <a:pt x="220" y="204"/>
                  </a:lnTo>
                  <a:lnTo>
                    <a:pt x="228" y="207"/>
                  </a:lnTo>
                  <a:lnTo>
                    <a:pt x="234" y="211"/>
                  </a:lnTo>
                  <a:lnTo>
                    <a:pt x="238" y="214"/>
                  </a:lnTo>
                  <a:lnTo>
                    <a:pt x="239" y="215"/>
                  </a:lnTo>
                  <a:lnTo>
                    <a:pt x="253" y="196"/>
                  </a:lnTo>
                  <a:lnTo>
                    <a:pt x="251" y="195"/>
                  </a:lnTo>
                  <a:lnTo>
                    <a:pt x="245" y="190"/>
                  </a:lnTo>
                  <a:lnTo>
                    <a:pt x="237" y="186"/>
                  </a:lnTo>
                  <a:lnTo>
                    <a:pt x="227" y="181"/>
                  </a:lnTo>
                  <a:lnTo>
                    <a:pt x="214" y="177"/>
                  </a:lnTo>
                  <a:lnTo>
                    <a:pt x="200" y="175"/>
                  </a:lnTo>
                  <a:lnTo>
                    <a:pt x="185" y="175"/>
                  </a:lnTo>
                  <a:lnTo>
                    <a:pt x="171" y="179"/>
                  </a:lnTo>
                  <a:lnTo>
                    <a:pt x="163" y="182"/>
                  </a:lnTo>
                  <a:lnTo>
                    <a:pt x="155" y="188"/>
                  </a:lnTo>
                  <a:lnTo>
                    <a:pt x="148" y="194"/>
                  </a:lnTo>
                  <a:lnTo>
                    <a:pt x="143" y="202"/>
                  </a:lnTo>
                  <a:lnTo>
                    <a:pt x="138" y="211"/>
                  </a:lnTo>
                  <a:lnTo>
                    <a:pt x="133" y="221"/>
                  </a:lnTo>
                  <a:lnTo>
                    <a:pt x="130" y="233"/>
                  </a:lnTo>
                  <a:lnTo>
                    <a:pt x="126" y="245"/>
                  </a:lnTo>
                  <a:lnTo>
                    <a:pt x="121" y="265"/>
                  </a:lnTo>
                  <a:lnTo>
                    <a:pt x="114" y="281"/>
                  </a:lnTo>
                  <a:lnTo>
                    <a:pt x="104" y="293"/>
                  </a:lnTo>
                  <a:lnTo>
                    <a:pt x="93" y="301"/>
                  </a:lnTo>
                  <a:lnTo>
                    <a:pt x="87" y="303"/>
                  </a:lnTo>
                  <a:lnTo>
                    <a:pt x="80" y="304"/>
                  </a:lnTo>
                  <a:lnTo>
                    <a:pt x="74" y="304"/>
                  </a:lnTo>
                  <a:lnTo>
                    <a:pt x="70" y="304"/>
                  </a:lnTo>
                  <a:lnTo>
                    <a:pt x="64" y="303"/>
                  </a:lnTo>
                  <a:lnTo>
                    <a:pt x="59" y="302"/>
                  </a:lnTo>
                  <a:lnTo>
                    <a:pt x="56" y="301"/>
                  </a:lnTo>
                  <a:lnTo>
                    <a:pt x="53" y="299"/>
                  </a:lnTo>
                  <a:lnTo>
                    <a:pt x="46" y="295"/>
                  </a:lnTo>
                  <a:lnTo>
                    <a:pt x="39" y="288"/>
                  </a:lnTo>
                  <a:lnTo>
                    <a:pt x="34" y="280"/>
                  </a:lnTo>
                  <a:lnTo>
                    <a:pt x="30" y="270"/>
                  </a:lnTo>
                  <a:lnTo>
                    <a:pt x="24" y="240"/>
                  </a:lnTo>
                  <a:lnTo>
                    <a:pt x="25" y="204"/>
                  </a:lnTo>
                  <a:lnTo>
                    <a:pt x="33" y="167"/>
                  </a:lnTo>
                  <a:lnTo>
                    <a:pt x="48" y="129"/>
                  </a:lnTo>
                  <a:lnTo>
                    <a:pt x="59" y="105"/>
                  </a:lnTo>
                  <a:lnTo>
                    <a:pt x="66" y="84"/>
                  </a:lnTo>
                  <a:lnTo>
                    <a:pt x="72" y="66"/>
                  </a:lnTo>
                  <a:lnTo>
                    <a:pt x="74" y="50"/>
                  </a:lnTo>
                  <a:lnTo>
                    <a:pt x="74" y="36"/>
                  </a:lnTo>
                  <a:lnTo>
                    <a:pt x="74" y="24"/>
                  </a:lnTo>
                  <a:lnTo>
                    <a:pt x="73" y="14"/>
                  </a:lnTo>
                  <a:lnTo>
                    <a:pt x="71" y="6"/>
                  </a:lnTo>
                  <a:lnTo>
                    <a:pt x="70" y="0"/>
                  </a:lnTo>
                  <a:lnTo>
                    <a:pt x="47"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8" name="Freeform 20"/>
            <p:cNvSpPr>
              <a:spLocks/>
            </p:cNvSpPr>
            <p:nvPr/>
          </p:nvSpPr>
          <p:spPr bwMode="auto">
            <a:xfrm>
              <a:off x="5887843" y="3780331"/>
              <a:ext cx="224472" cy="224955"/>
            </a:xfrm>
            <a:custGeom>
              <a:avLst/>
              <a:gdLst>
                <a:gd name="T0" fmla="*/ 96 w 112"/>
                <a:gd name="T1" fmla="*/ 0 h 142"/>
                <a:gd name="T2" fmla="*/ 0 w 112"/>
                <a:gd name="T3" fmla="*/ 0 h 142"/>
                <a:gd name="T4" fmla="*/ 0 w 112"/>
                <a:gd name="T5" fmla="*/ 142 h 142"/>
                <a:gd name="T6" fmla="*/ 112 w 112"/>
                <a:gd name="T7" fmla="*/ 142 h 142"/>
                <a:gd name="T8" fmla="*/ 112 w 112"/>
                <a:gd name="T9" fmla="*/ 0 h 142"/>
                <a:gd name="T10" fmla="*/ 96 w 112"/>
                <a:gd name="T11" fmla="*/ 0 h 142"/>
              </a:gdLst>
              <a:ahLst/>
              <a:cxnLst>
                <a:cxn ang="0">
                  <a:pos x="T0" y="T1"/>
                </a:cxn>
                <a:cxn ang="0">
                  <a:pos x="T2" y="T3"/>
                </a:cxn>
                <a:cxn ang="0">
                  <a:pos x="T4" y="T5"/>
                </a:cxn>
                <a:cxn ang="0">
                  <a:pos x="T6" y="T7"/>
                </a:cxn>
                <a:cxn ang="0">
                  <a:pos x="T8" y="T9"/>
                </a:cxn>
                <a:cxn ang="0">
                  <a:pos x="T10" y="T11"/>
                </a:cxn>
              </a:cxnLst>
              <a:rect l="0" t="0" r="r" b="b"/>
              <a:pathLst>
                <a:path w="112" h="142">
                  <a:moveTo>
                    <a:pt x="96" y="0"/>
                  </a:moveTo>
                  <a:lnTo>
                    <a:pt x="0" y="0"/>
                  </a:lnTo>
                  <a:lnTo>
                    <a:pt x="0" y="142"/>
                  </a:lnTo>
                  <a:lnTo>
                    <a:pt x="112" y="142"/>
                  </a:lnTo>
                  <a:lnTo>
                    <a:pt x="112" y="0"/>
                  </a:lnTo>
                  <a:lnTo>
                    <a:pt x="9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9" name="Freeform 21"/>
            <p:cNvSpPr>
              <a:spLocks/>
            </p:cNvSpPr>
            <p:nvPr/>
          </p:nvSpPr>
          <p:spPr bwMode="auto">
            <a:xfrm>
              <a:off x="5955987" y="3831024"/>
              <a:ext cx="92195" cy="123567"/>
            </a:xfrm>
            <a:custGeom>
              <a:avLst/>
              <a:gdLst>
                <a:gd name="T0" fmla="*/ 47 w 47"/>
                <a:gd name="T1" fmla="*/ 0 h 77"/>
                <a:gd name="T2" fmla="*/ 47 w 47"/>
                <a:gd name="T3" fmla="*/ 17 h 77"/>
                <a:gd name="T4" fmla="*/ 47 w 47"/>
                <a:gd name="T5" fmla="*/ 38 h 77"/>
                <a:gd name="T6" fmla="*/ 47 w 47"/>
                <a:gd name="T7" fmla="*/ 59 h 77"/>
                <a:gd name="T8" fmla="*/ 47 w 47"/>
                <a:gd name="T9" fmla="*/ 77 h 77"/>
                <a:gd name="T10" fmla="*/ 42 w 47"/>
                <a:gd name="T11" fmla="*/ 77 h 77"/>
                <a:gd name="T12" fmla="*/ 36 w 47"/>
                <a:gd name="T13" fmla="*/ 77 h 77"/>
                <a:gd name="T14" fmla="*/ 30 w 47"/>
                <a:gd name="T15" fmla="*/ 77 h 77"/>
                <a:gd name="T16" fmla="*/ 24 w 47"/>
                <a:gd name="T17" fmla="*/ 77 h 77"/>
                <a:gd name="T18" fmla="*/ 17 w 47"/>
                <a:gd name="T19" fmla="*/ 77 h 77"/>
                <a:gd name="T20" fmla="*/ 12 w 47"/>
                <a:gd name="T21" fmla="*/ 77 h 77"/>
                <a:gd name="T22" fmla="*/ 6 w 47"/>
                <a:gd name="T23" fmla="*/ 77 h 77"/>
                <a:gd name="T24" fmla="*/ 0 w 47"/>
                <a:gd name="T25" fmla="*/ 77 h 77"/>
                <a:gd name="T26" fmla="*/ 0 w 47"/>
                <a:gd name="T27" fmla="*/ 59 h 77"/>
                <a:gd name="T28" fmla="*/ 0 w 47"/>
                <a:gd name="T29" fmla="*/ 38 h 77"/>
                <a:gd name="T30" fmla="*/ 0 w 47"/>
                <a:gd name="T31" fmla="*/ 17 h 77"/>
                <a:gd name="T32" fmla="*/ 0 w 47"/>
                <a:gd name="T33" fmla="*/ 0 h 77"/>
                <a:gd name="T34" fmla="*/ 6 w 47"/>
                <a:gd name="T35" fmla="*/ 0 h 77"/>
                <a:gd name="T36" fmla="*/ 12 w 47"/>
                <a:gd name="T37" fmla="*/ 0 h 77"/>
                <a:gd name="T38" fmla="*/ 17 w 47"/>
                <a:gd name="T39" fmla="*/ 0 h 77"/>
                <a:gd name="T40" fmla="*/ 24 w 47"/>
                <a:gd name="T41" fmla="*/ 0 h 77"/>
                <a:gd name="T42" fmla="*/ 30 w 47"/>
                <a:gd name="T43" fmla="*/ 0 h 77"/>
                <a:gd name="T44" fmla="*/ 36 w 47"/>
                <a:gd name="T45" fmla="*/ 0 h 77"/>
                <a:gd name="T46" fmla="*/ 42 w 47"/>
                <a:gd name="T47" fmla="*/ 0 h 77"/>
                <a:gd name="T48" fmla="*/ 47 w 47"/>
                <a:gd name="T49"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7" h="77">
                  <a:moveTo>
                    <a:pt x="47" y="0"/>
                  </a:moveTo>
                  <a:lnTo>
                    <a:pt x="47" y="17"/>
                  </a:lnTo>
                  <a:lnTo>
                    <a:pt x="47" y="38"/>
                  </a:lnTo>
                  <a:lnTo>
                    <a:pt x="47" y="59"/>
                  </a:lnTo>
                  <a:lnTo>
                    <a:pt x="47" y="77"/>
                  </a:lnTo>
                  <a:lnTo>
                    <a:pt x="42" y="77"/>
                  </a:lnTo>
                  <a:lnTo>
                    <a:pt x="36" y="77"/>
                  </a:lnTo>
                  <a:lnTo>
                    <a:pt x="30" y="77"/>
                  </a:lnTo>
                  <a:lnTo>
                    <a:pt x="24" y="77"/>
                  </a:lnTo>
                  <a:lnTo>
                    <a:pt x="17" y="77"/>
                  </a:lnTo>
                  <a:lnTo>
                    <a:pt x="12" y="77"/>
                  </a:lnTo>
                  <a:lnTo>
                    <a:pt x="6" y="77"/>
                  </a:lnTo>
                  <a:lnTo>
                    <a:pt x="0" y="77"/>
                  </a:lnTo>
                  <a:lnTo>
                    <a:pt x="0" y="59"/>
                  </a:lnTo>
                  <a:lnTo>
                    <a:pt x="0" y="38"/>
                  </a:lnTo>
                  <a:lnTo>
                    <a:pt x="0" y="17"/>
                  </a:lnTo>
                  <a:lnTo>
                    <a:pt x="0" y="0"/>
                  </a:lnTo>
                  <a:lnTo>
                    <a:pt x="6" y="0"/>
                  </a:lnTo>
                  <a:lnTo>
                    <a:pt x="12" y="0"/>
                  </a:lnTo>
                  <a:lnTo>
                    <a:pt x="17" y="0"/>
                  </a:lnTo>
                  <a:lnTo>
                    <a:pt x="24" y="0"/>
                  </a:lnTo>
                  <a:lnTo>
                    <a:pt x="30" y="0"/>
                  </a:lnTo>
                  <a:lnTo>
                    <a:pt x="36" y="0"/>
                  </a:lnTo>
                  <a:lnTo>
                    <a:pt x="42" y="0"/>
                  </a:lnTo>
                  <a:lnTo>
                    <a:pt x="47" y="0"/>
                  </a:lnTo>
                  <a:close/>
                </a:path>
              </a:pathLst>
            </a:custGeom>
            <a:solidFill>
              <a:srgbClr val="FF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90" name="Freeform 22"/>
            <p:cNvSpPr>
              <a:spLocks/>
            </p:cNvSpPr>
            <p:nvPr/>
          </p:nvSpPr>
          <p:spPr bwMode="auto">
            <a:xfrm>
              <a:off x="5879826" y="3590229"/>
              <a:ext cx="204431" cy="215449"/>
            </a:xfrm>
            <a:custGeom>
              <a:avLst/>
              <a:gdLst>
                <a:gd name="T0" fmla="*/ 0 w 103"/>
                <a:gd name="T1" fmla="*/ 2 h 136"/>
                <a:gd name="T2" fmla="*/ 8 w 103"/>
                <a:gd name="T3" fmla="*/ 34 h 136"/>
                <a:gd name="T4" fmla="*/ 9 w 103"/>
                <a:gd name="T5" fmla="*/ 34 h 136"/>
                <a:gd name="T6" fmla="*/ 13 w 103"/>
                <a:gd name="T7" fmla="*/ 33 h 136"/>
                <a:gd name="T8" fmla="*/ 16 w 103"/>
                <a:gd name="T9" fmla="*/ 33 h 136"/>
                <a:gd name="T10" fmla="*/ 22 w 103"/>
                <a:gd name="T11" fmla="*/ 33 h 136"/>
                <a:gd name="T12" fmla="*/ 28 w 103"/>
                <a:gd name="T13" fmla="*/ 33 h 136"/>
                <a:gd name="T14" fmla="*/ 34 w 103"/>
                <a:gd name="T15" fmla="*/ 35 h 136"/>
                <a:gd name="T16" fmla="*/ 40 w 103"/>
                <a:gd name="T17" fmla="*/ 38 h 136"/>
                <a:gd name="T18" fmla="*/ 46 w 103"/>
                <a:gd name="T19" fmla="*/ 43 h 136"/>
                <a:gd name="T20" fmla="*/ 58 w 103"/>
                <a:gd name="T21" fmla="*/ 57 h 136"/>
                <a:gd name="T22" fmla="*/ 66 w 103"/>
                <a:gd name="T23" fmla="*/ 78 h 136"/>
                <a:gd name="T24" fmla="*/ 69 w 103"/>
                <a:gd name="T25" fmla="*/ 103 h 136"/>
                <a:gd name="T26" fmla="*/ 69 w 103"/>
                <a:gd name="T27" fmla="*/ 134 h 136"/>
                <a:gd name="T28" fmla="*/ 102 w 103"/>
                <a:gd name="T29" fmla="*/ 136 h 136"/>
                <a:gd name="T30" fmla="*/ 103 w 103"/>
                <a:gd name="T31" fmla="*/ 116 h 136"/>
                <a:gd name="T32" fmla="*/ 102 w 103"/>
                <a:gd name="T33" fmla="*/ 97 h 136"/>
                <a:gd name="T34" fmla="*/ 99 w 103"/>
                <a:gd name="T35" fmla="*/ 80 h 136"/>
                <a:gd name="T36" fmla="*/ 96 w 103"/>
                <a:gd name="T37" fmla="*/ 65 h 136"/>
                <a:gd name="T38" fmla="*/ 90 w 103"/>
                <a:gd name="T39" fmla="*/ 50 h 136"/>
                <a:gd name="T40" fmla="*/ 84 w 103"/>
                <a:gd name="T41" fmla="*/ 38 h 136"/>
                <a:gd name="T42" fmla="*/ 76 w 103"/>
                <a:gd name="T43" fmla="*/ 27 h 136"/>
                <a:gd name="T44" fmla="*/ 67 w 103"/>
                <a:gd name="T45" fmla="*/ 18 h 136"/>
                <a:gd name="T46" fmla="*/ 55 w 103"/>
                <a:gd name="T47" fmla="*/ 10 h 136"/>
                <a:gd name="T48" fmla="*/ 45 w 103"/>
                <a:gd name="T49" fmla="*/ 5 h 136"/>
                <a:gd name="T50" fmla="*/ 34 w 103"/>
                <a:gd name="T51" fmla="*/ 2 h 136"/>
                <a:gd name="T52" fmla="*/ 23 w 103"/>
                <a:gd name="T53" fmla="*/ 0 h 136"/>
                <a:gd name="T54" fmla="*/ 15 w 103"/>
                <a:gd name="T55" fmla="*/ 0 h 136"/>
                <a:gd name="T56" fmla="*/ 7 w 103"/>
                <a:gd name="T57" fmla="*/ 0 h 136"/>
                <a:gd name="T58" fmla="*/ 2 w 103"/>
                <a:gd name="T59" fmla="*/ 2 h 136"/>
                <a:gd name="T60" fmla="*/ 0 w 103"/>
                <a:gd name="T61" fmla="*/ 2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3" h="136">
                  <a:moveTo>
                    <a:pt x="0" y="2"/>
                  </a:moveTo>
                  <a:lnTo>
                    <a:pt x="8" y="34"/>
                  </a:lnTo>
                  <a:lnTo>
                    <a:pt x="9" y="34"/>
                  </a:lnTo>
                  <a:lnTo>
                    <a:pt x="13" y="33"/>
                  </a:lnTo>
                  <a:lnTo>
                    <a:pt x="16" y="33"/>
                  </a:lnTo>
                  <a:lnTo>
                    <a:pt x="22" y="33"/>
                  </a:lnTo>
                  <a:lnTo>
                    <a:pt x="28" y="33"/>
                  </a:lnTo>
                  <a:lnTo>
                    <a:pt x="34" y="35"/>
                  </a:lnTo>
                  <a:lnTo>
                    <a:pt x="40" y="38"/>
                  </a:lnTo>
                  <a:lnTo>
                    <a:pt x="46" y="43"/>
                  </a:lnTo>
                  <a:lnTo>
                    <a:pt x="58" y="57"/>
                  </a:lnTo>
                  <a:lnTo>
                    <a:pt x="66" y="78"/>
                  </a:lnTo>
                  <a:lnTo>
                    <a:pt x="69" y="103"/>
                  </a:lnTo>
                  <a:lnTo>
                    <a:pt x="69" y="134"/>
                  </a:lnTo>
                  <a:lnTo>
                    <a:pt x="102" y="136"/>
                  </a:lnTo>
                  <a:lnTo>
                    <a:pt x="103" y="116"/>
                  </a:lnTo>
                  <a:lnTo>
                    <a:pt x="102" y="97"/>
                  </a:lnTo>
                  <a:lnTo>
                    <a:pt x="99" y="80"/>
                  </a:lnTo>
                  <a:lnTo>
                    <a:pt x="96" y="65"/>
                  </a:lnTo>
                  <a:lnTo>
                    <a:pt x="90" y="50"/>
                  </a:lnTo>
                  <a:lnTo>
                    <a:pt x="84" y="38"/>
                  </a:lnTo>
                  <a:lnTo>
                    <a:pt x="76" y="27"/>
                  </a:lnTo>
                  <a:lnTo>
                    <a:pt x="67" y="18"/>
                  </a:lnTo>
                  <a:lnTo>
                    <a:pt x="55" y="10"/>
                  </a:lnTo>
                  <a:lnTo>
                    <a:pt x="45" y="5"/>
                  </a:lnTo>
                  <a:lnTo>
                    <a:pt x="34" y="2"/>
                  </a:lnTo>
                  <a:lnTo>
                    <a:pt x="23" y="0"/>
                  </a:lnTo>
                  <a:lnTo>
                    <a:pt x="15" y="0"/>
                  </a:lnTo>
                  <a:lnTo>
                    <a:pt x="7" y="0"/>
                  </a:lnTo>
                  <a:lnTo>
                    <a:pt x="2" y="2"/>
                  </a:lnTo>
                  <a:lnTo>
                    <a:pt x="0"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1" name="Freeform 19"/>
            <p:cNvSpPr>
              <a:spLocks/>
            </p:cNvSpPr>
            <p:nvPr/>
          </p:nvSpPr>
          <p:spPr bwMode="auto">
            <a:xfrm>
              <a:off x="5875939" y="4979200"/>
              <a:ext cx="509071" cy="519611"/>
            </a:xfrm>
            <a:custGeom>
              <a:avLst/>
              <a:gdLst>
                <a:gd name="T0" fmla="*/ 48 w 253"/>
                <a:gd name="T1" fmla="*/ 11 h 328"/>
                <a:gd name="T2" fmla="*/ 50 w 253"/>
                <a:gd name="T3" fmla="*/ 49 h 328"/>
                <a:gd name="T4" fmla="*/ 27 w 253"/>
                <a:gd name="T5" fmla="*/ 119 h 328"/>
                <a:gd name="T6" fmla="*/ 10 w 253"/>
                <a:gd name="T7" fmla="*/ 161 h 328"/>
                <a:gd name="T8" fmla="*/ 1 w 253"/>
                <a:gd name="T9" fmla="*/ 203 h 328"/>
                <a:gd name="T10" fmla="*/ 0 w 253"/>
                <a:gd name="T11" fmla="*/ 242 h 328"/>
                <a:gd name="T12" fmla="*/ 6 w 253"/>
                <a:gd name="T13" fmla="*/ 278 h 328"/>
                <a:gd name="T14" fmla="*/ 12 w 253"/>
                <a:gd name="T15" fmla="*/ 293 h 328"/>
                <a:gd name="T16" fmla="*/ 21 w 253"/>
                <a:gd name="T17" fmla="*/ 304 h 328"/>
                <a:gd name="T18" fmla="*/ 31 w 253"/>
                <a:gd name="T19" fmla="*/ 314 h 328"/>
                <a:gd name="T20" fmla="*/ 42 w 253"/>
                <a:gd name="T21" fmla="*/ 321 h 328"/>
                <a:gd name="T22" fmla="*/ 58 w 253"/>
                <a:gd name="T23" fmla="*/ 327 h 328"/>
                <a:gd name="T24" fmla="*/ 74 w 253"/>
                <a:gd name="T25" fmla="*/ 328 h 328"/>
                <a:gd name="T26" fmla="*/ 89 w 253"/>
                <a:gd name="T27" fmla="*/ 327 h 328"/>
                <a:gd name="T28" fmla="*/ 103 w 253"/>
                <a:gd name="T29" fmla="*/ 323 h 328"/>
                <a:gd name="T30" fmla="*/ 119 w 253"/>
                <a:gd name="T31" fmla="*/ 311 h 328"/>
                <a:gd name="T32" fmla="*/ 132 w 253"/>
                <a:gd name="T33" fmla="*/ 296 h 328"/>
                <a:gd name="T34" fmla="*/ 143 w 253"/>
                <a:gd name="T35" fmla="*/ 275 h 328"/>
                <a:gd name="T36" fmla="*/ 149 w 253"/>
                <a:gd name="T37" fmla="*/ 250 h 328"/>
                <a:gd name="T38" fmla="*/ 162 w 253"/>
                <a:gd name="T39" fmla="*/ 217 h 328"/>
                <a:gd name="T40" fmla="*/ 181 w 253"/>
                <a:gd name="T41" fmla="*/ 200 h 328"/>
                <a:gd name="T42" fmla="*/ 200 w 253"/>
                <a:gd name="T43" fmla="*/ 199 h 328"/>
                <a:gd name="T44" fmla="*/ 220 w 253"/>
                <a:gd name="T45" fmla="*/ 204 h 328"/>
                <a:gd name="T46" fmla="*/ 234 w 253"/>
                <a:gd name="T47" fmla="*/ 211 h 328"/>
                <a:gd name="T48" fmla="*/ 239 w 253"/>
                <a:gd name="T49" fmla="*/ 215 h 328"/>
                <a:gd name="T50" fmla="*/ 251 w 253"/>
                <a:gd name="T51" fmla="*/ 195 h 328"/>
                <a:gd name="T52" fmla="*/ 237 w 253"/>
                <a:gd name="T53" fmla="*/ 186 h 328"/>
                <a:gd name="T54" fmla="*/ 214 w 253"/>
                <a:gd name="T55" fmla="*/ 177 h 328"/>
                <a:gd name="T56" fmla="*/ 185 w 253"/>
                <a:gd name="T57" fmla="*/ 175 h 328"/>
                <a:gd name="T58" fmla="*/ 163 w 253"/>
                <a:gd name="T59" fmla="*/ 182 h 328"/>
                <a:gd name="T60" fmla="*/ 148 w 253"/>
                <a:gd name="T61" fmla="*/ 194 h 328"/>
                <a:gd name="T62" fmla="*/ 138 w 253"/>
                <a:gd name="T63" fmla="*/ 211 h 328"/>
                <a:gd name="T64" fmla="*/ 130 w 253"/>
                <a:gd name="T65" fmla="*/ 233 h 328"/>
                <a:gd name="T66" fmla="*/ 121 w 253"/>
                <a:gd name="T67" fmla="*/ 265 h 328"/>
                <a:gd name="T68" fmla="*/ 104 w 253"/>
                <a:gd name="T69" fmla="*/ 293 h 328"/>
                <a:gd name="T70" fmla="*/ 87 w 253"/>
                <a:gd name="T71" fmla="*/ 303 h 328"/>
                <a:gd name="T72" fmla="*/ 74 w 253"/>
                <a:gd name="T73" fmla="*/ 304 h 328"/>
                <a:gd name="T74" fmla="*/ 64 w 253"/>
                <a:gd name="T75" fmla="*/ 303 h 328"/>
                <a:gd name="T76" fmla="*/ 56 w 253"/>
                <a:gd name="T77" fmla="*/ 301 h 328"/>
                <a:gd name="T78" fmla="*/ 46 w 253"/>
                <a:gd name="T79" fmla="*/ 295 h 328"/>
                <a:gd name="T80" fmla="*/ 34 w 253"/>
                <a:gd name="T81" fmla="*/ 280 h 328"/>
                <a:gd name="T82" fmla="*/ 24 w 253"/>
                <a:gd name="T83" fmla="*/ 240 h 328"/>
                <a:gd name="T84" fmla="*/ 33 w 253"/>
                <a:gd name="T85" fmla="*/ 167 h 328"/>
                <a:gd name="T86" fmla="*/ 59 w 253"/>
                <a:gd name="T87" fmla="*/ 105 h 328"/>
                <a:gd name="T88" fmla="*/ 72 w 253"/>
                <a:gd name="T89" fmla="*/ 66 h 328"/>
                <a:gd name="T90" fmla="*/ 74 w 253"/>
                <a:gd name="T91" fmla="*/ 36 h 328"/>
                <a:gd name="T92" fmla="*/ 73 w 253"/>
                <a:gd name="T93" fmla="*/ 14 h 328"/>
                <a:gd name="T94" fmla="*/ 70 w 253"/>
                <a:gd name="T95" fmla="*/ 0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53" h="328">
                  <a:moveTo>
                    <a:pt x="47" y="5"/>
                  </a:moveTo>
                  <a:lnTo>
                    <a:pt x="48" y="11"/>
                  </a:lnTo>
                  <a:lnTo>
                    <a:pt x="50" y="27"/>
                  </a:lnTo>
                  <a:lnTo>
                    <a:pt x="50" y="49"/>
                  </a:lnTo>
                  <a:lnTo>
                    <a:pt x="43" y="78"/>
                  </a:lnTo>
                  <a:lnTo>
                    <a:pt x="27" y="119"/>
                  </a:lnTo>
                  <a:lnTo>
                    <a:pt x="18" y="139"/>
                  </a:lnTo>
                  <a:lnTo>
                    <a:pt x="10" y="161"/>
                  </a:lnTo>
                  <a:lnTo>
                    <a:pt x="4" y="182"/>
                  </a:lnTo>
                  <a:lnTo>
                    <a:pt x="1" y="203"/>
                  </a:lnTo>
                  <a:lnTo>
                    <a:pt x="0" y="223"/>
                  </a:lnTo>
                  <a:lnTo>
                    <a:pt x="0" y="242"/>
                  </a:lnTo>
                  <a:lnTo>
                    <a:pt x="2" y="260"/>
                  </a:lnTo>
                  <a:lnTo>
                    <a:pt x="6" y="278"/>
                  </a:lnTo>
                  <a:lnTo>
                    <a:pt x="9" y="286"/>
                  </a:lnTo>
                  <a:lnTo>
                    <a:pt x="12" y="293"/>
                  </a:lnTo>
                  <a:lnTo>
                    <a:pt x="17" y="298"/>
                  </a:lnTo>
                  <a:lnTo>
                    <a:pt x="21" y="304"/>
                  </a:lnTo>
                  <a:lnTo>
                    <a:pt x="26" y="310"/>
                  </a:lnTo>
                  <a:lnTo>
                    <a:pt x="31" y="314"/>
                  </a:lnTo>
                  <a:lnTo>
                    <a:pt x="36" y="318"/>
                  </a:lnTo>
                  <a:lnTo>
                    <a:pt x="42" y="321"/>
                  </a:lnTo>
                  <a:lnTo>
                    <a:pt x="50" y="325"/>
                  </a:lnTo>
                  <a:lnTo>
                    <a:pt x="58" y="327"/>
                  </a:lnTo>
                  <a:lnTo>
                    <a:pt x="66" y="328"/>
                  </a:lnTo>
                  <a:lnTo>
                    <a:pt x="74" y="328"/>
                  </a:lnTo>
                  <a:lnTo>
                    <a:pt x="81" y="328"/>
                  </a:lnTo>
                  <a:lnTo>
                    <a:pt x="89" y="327"/>
                  </a:lnTo>
                  <a:lnTo>
                    <a:pt x="96" y="325"/>
                  </a:lnTo>
                  <a:lnTo>
                    <a:pt x="103" y="323"/>
                  </a:lnTo>
                  <a:lnTo>
                    <a:pt x="111" y="318"/>
                  </a:lnTo>
                  <a:lnTo>
                    <a:pt x="119" y="311"/>
                  </a:lnTo>
                  <a:lnTo>
                    <a:pt x="126" y="304"/>
                  </a:lnTo>
                  <a:lnTo>
                    <a:pt x="132" y="296"/>
                  </a:lnTo>
                  <a:lnTo>
                    <a:pt x="138" y="286"/>
                  </a:lnTo>
                  <a:lnTo>
                    <a:pt x="143" y="275"/>
                  </a:lnTo>
                  <a:lnTo>
                    <a:pt x="146" y="263"/>
                  </a:lnTo>
                  <a:lnTo>
                    <a:pt x="149" y="250"/>
                  </a:lnTo>
                  <a:lnTo>
                    <a:pt x="155" y="232"/>
                  </a:lnTo>
                  <a:lnTo>
                    <a:pt x="162" y="217"/>
                  </a:lnTo>
                  <a:lnTo>
                    <a:pt x="170" y="206"/>
                  </a:lnTo>
                  <a:lnTo>
                    <a:pt x="181" y="200"/>
                  </a:lnTo>
                  <a:lnTo>
                    <a:pt x="191" y="198"/>
                  </a:lnTo>
                  <a:lnTo>
                    <a:pt x="200" y="199"/>
                  </a:lnTo>
                  <a:lnTo>
                    <a:pt x="211" y="200"/>
                  </a:lnTo>
                  <a:lnTo>
                    <a:pt x="220" y="204"/>
                  </a:lnTo>
                  <a:lnTo>
                    <a:pt x="228" y="207"/>
                  </a:lnTo>
                  <a:lnTo>
                    <a:pt x="234" y="211"/>
                  </a:lnTo>
                  <a:lnTo>
                    <a:pt x="238" y="214"/>
                  </a:lnTo>
                  <a:lnTo>
                    <a:pt x="239" y="215"/>
                  </a:lnTo>
                  <a:lnTo>
                    <a:pt x="253" y="196"/>
                  </a:lnTo>
                  <a:lnTo>
                    <a:pt x="251" y="195"/>
                  </a:lnTo>
                  <a:lnTo>
                    <a:pt x="245" y="190"/>
                  </a:lnTo>
                  <a:lnTo>
                    <a:pt x="237" y="186"/>
                  </a:lnTo>
                  <a:lnTo>
                    <a:pt x="227" y="181"/>
                  </a:lnTo>
                  <a:lnTo>
                    <a:pt x="214" y="177"/>
                  </a:lnTo>
                  <a:lnTo>
                    <a:pt x="200" y="175"/>
                  </a:lnTo>
                  <a:lnTo>
                    <a:pt x="185" y="175"/>
                  </a:lnTo>
                  <a:lnTo>
                    <a:pt x="171" y="179"/>
                  </a:lnTo>
                  <a:lnTo>
                    <a:pt x="163" y="182"/>
                  </a:lnTo>
                  <a:lnTo>
                    <a:pt x="155" y="188"/>
                  </a:lnTo>
                  <a:lnTo>
                    <a:pt x="148" y="194"/>
                  </a:lnTo>
                  <a:lnTo>
                    <a:pt x="143" y="202"/>
                  </a:lnTo>
                  <a:lnTo>
                    <a:pt x="138" y="211"/>
                  </a:lnTo>
                  <a:lnTo>
                    <a:pt x="133" y="221"/>
                  </a:lnTo>
                  <a:lnTo>
                    <a:pt x="130" y="233"/>
                  </a:lnTo>
                  <a:lnTo>
                    <a:pt x="126" y="245"/>
                  </a:lnTo>
                  <a:lnTo>
                    <a:pt x="121" y="265"/>
                  </a:lnTo>
                  <a:lnTo>
                    <a:pt x="114" y="281"/>
                  </a:lnTo>
                  <a:lnTo>
                    <a:pt x="104" y="293"/>
                  </a:lnTo>
                  <a:lnTo>
                    <a:pt x="93" y="301"/>
                  </a:lnTo>
                  <a:lnTo>
                    <a:pt x="87" y="303"/>
                  </a:lnTo>
                  <a:lnTo>
                    <a:pt x="80" y="304"/>
                  </a:lnTo>
                  <a:lnTo>
                    <a:pt x="74" y="304"/>
                  </a:lnTo>
                  <a:lnTo>
                    <a:pt x="70" y="304"/>
                  </a:lnTo>
                  <a:lnTo>
                    <a:pt x="64" y="303"/>
                  </a:lnTo>
                  <a:lnTo>
                    <a:pt x="59" y="302"/>
                  </a:lnTo>
                  <a:lnTo>
                    <a:pt x="56" y="301"/>
                  </a:lnTo>
                  <a:lnTo>
                    <a:pt x="53" y="299"/>
                  </a:lnTo>
                  <a:lnTo>
                    <a:pt x="46" y="295"/>
                  </a:lnTo>
                  <a:lnTo>
                    <a:pt x="39" y="288"/>
                  </a:lnTo>
                  <a:lnTo>
                    <a:pt x="34" y="280"/>
                  </a:lnTo>
                  <a:lnTo>
                    <a:pt x="30" y="270"/>
                  </a:lnTo>
                  <a:lnTo>
                    <a:pt x="24" y="240"/>
                  </a:lnTo>
                  <a:lnTo>
                    <a:pt x="25" y="204"/>
                  </a:lnTo>
                  <a:lnTo>
                    <a:pt x="33" y="167"/>
                  </a:lnTo>
                  <a:lnTo>
                    <a:pt x="48" y="129"/>
                  </a:lnTo>
                  <a:lnTo>
                    <a:pt x="59" y="105"/>
                  </a:lnTo>
                  <a:lnTo>
                    <a:pt x="66" y="84"/>
                  </a:lnTo>
                  <a:lnTo>
                    <a:pt x="72" y="66"/>
                  </a:lnTo>
                  <a:lnTo>
                    <a:pt x="74" y="50"/>
                  </a:lnTo>
                  <a:lnTo>
                    <a:pt x="74" y="36"/>
                  </a:lnTo>
                  <a:lnTo>
                    <a:pt x="74" y="24"/>
                  </a:lnTo>
                  <a:lnTo>
                    <a:pt x="73" y="14"/>
                  </a:lnTo>
                  <a:lnTo>
                    <a:pt x="71" y="6"/>
                  </a:lnTo>
                  <a:lnTo>
                    <a:pt x="70" y="0"/>
                  </a:lnTo>
                  <a:lnTo>
                    <a:pt x="47"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2" name="Freeform 20"/>
            <p:cNvSpPr>
              <a:spLocks/>
            </p:cNvSpPr>
            <p:nvPr/>
          </p:nvSpPr>
          <p:spPr bwMode="auto">
            <a:xfrm>
              <a:off x="5895980" y="4776425"/>
              <a:ext cx="224472" cy="224955"/>
            </a:xfrm>
            <a:custGeom>
              <a:avLst/>
              <a:gdLst>
                <a:gd name="T0" fmla="*/ 96 w 112"/>
                <a:gd name="T1" fmla="*/ 0 h 142"/>
                <a:gd name="T2" fmla="*/ 0 w 112"/>
                <a:gd name="T3" fmla="*/ 0 h 142"/>
                <a:gd name="T4" fmla="*/ 0 w 112"/>
                <a:gd name="T5" fmla="*/ 142 h 142"/>
                <a:gd name="T6" fmla="*/ 112 w 112"/>
                <a:gd name="T7" fmla="*/ 142 h 142"/>
                <a:gd name="T8" fmla="*/ 112 w 112"/>
                <a:gd name="T9" fmla="*/ 0 h 142"/>
                <a:gd name="T10" fmla="*/ 96 w 112"/>
                <a:gd name="T11" fmla="*/ 0 h 142"/>
              </a:gdLst>
              <a:ahLst/>
              <a:cxnLst>
                <a:cxn ang="0">
                  <a:pos x="T0" y="T1"/>
                </a:cxn>
                <a:cxn ang="0">
                  <a:pos x="T2" y="T3"/>
                </a:cxn>
                <a:cxn ang="0">
                  <a:pos x="T4" y="T5"/>
                </a:cxn>
                <a:cxn ang="0">
                  <a:pos x="T6" y="T7"/>
                </a:cxn>
                <a:cxn ang="0">
                  <a:pos x="T8" y="T9"/>
                </a:cxn>
                <a:cxn ang="0">
                  <a:pos x="T10" y="T11"/>
                </a:cxn>
              </a:cxnLst>
              <a:rect l="0" t="0" r="r" b="b"/>
              <a:pathLst>
                <a:path w="112" h="142">
                  <a:moveTo>
                    <a:pt x="96" y="0"/>
                  </a:moveTo>
                  <a:lnTo>
                    <a:pt x="0" y="0"/>
                  </a:lnTo>
                  <a:lnTo>
                    <a:pt x="0" y="142"/>
                  </a:lnTo>
                  <a:lnTo>
                    <a:pt x="112" y="142"/>
                  </a:lnTo>
                  <a:lnTo>
                    <a:pt x="112" y="0"/>
                  </a:lnTo>
                  <a:lnTo>
                    <a:pt x="9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3" name="Freeform 21"/>
            <p:cNvSpPr>
              <a:spLocks/>
            </p:cNvSpPr>
            <p:nvPr/>
          </p:nvSpPr>
          <p:spPr bwMode="auto">
            <a:xfrm>
              <a:off x="5964124" y="4827118"/>
              <a:ext cx="92195" cy="123567"/>
            </a:xfrm>
            <a:custGeom>
              <a:avLst/>
              <a:gdLst>
                <a:gd name="T0" fmla="*/ 47 w 47"/>
                <a:gd name="T1" fmla="*/ 0 h 77"/>
                <a:gd name="T2" fmla="*/ 47 w 47"/>
                <a:gd name="T3" fmla="*/ 17 h 77"/>
                <a:gd name="T4" fmla="*/ 47 w 47"/>
                <a:gd name="T5" fmla="*/ 38 h 77"/>
                <a:gd name="T6" fmla="*/ 47 w 47"/>
                <a:gd name="T7" fmla="*/ 59 h 77"/>
                <a:gd name="T8" fmla="*/ 47 w 47"/>
                <a:gd name="T9" fmla="*/ 77 h 77"/>
                <a:gd name="T10" fmla="*/ 42 w 47"/>
                <a:gd name="T11" fmla="*/ 77 h 77"/>
                <a:gd name="T12" fmla="*/ 36 w 47"/>
                <a:gd name="T13" fmla="*/ 77 h 77"/>
                <a:gd name="T14" fmla="*/ 30 w 47"/>
                <a:gd name="T15" fmla="*/ 77 h 77"/>
                <a:gd name="T16" fmla="*/ 24 w 47"/>
                <a:gd name="T17" fmla="*/ 77 h 77"/>
                <a:gd name="T18" fmla="*/ 17 w 47"/>
                <a:gd name="T19" fmla="*/ 77 h 77"/>
                <a:gd name="T20" fmla="*/ 12 w 47"/>
                <a:gd name="T21" fmla="*/ 77 h 77"/>
                <a:gd name="T22" fmla="*/ 6 w 47"/>
                <a:gd name="T23" fmla="*/ 77 h 77"/>
                <a:gd name="T24" fmla="*/ 0 w 47"/>
                <a:gd name="T25" fmla="*/ 77 h 77"/>
                <a:gd name="T26" fmla="*/ 0 w 47"/>
                <a:gd name="T27" fmla="*/ 59 h 77"/>
                <a:gd name="T28" fmla="*/ 0 w 47"/>
                <a:gd name="T29" fmla="*/ 38 h 77"/>
                <a:gd name="T30" fmla="*/ 0 w 47"/>
                <a:gd name="T31" fmla="*/ 17 h 77"/>
                <a:gd name="T32" fmla="*/ 0 w 47"/>
                <a:gd name="T33" fmla="*/ 0 h 77"/>
                <a:gd name="T34" fmla="*/ 6 w 47"/>
                <a:gd name="T35" fmla="*/ 0 h 77"/>
                <a:gd name="T36" fmla="*/ 12 w 47"/>
                <a:gd name="T37" fmla="*/ 0 h 77"/>
                <a:gd name="T38" fmla="*/ 17 w 47"/>
                <a:gd name="T39" fmla="*/ 0 h 77"/>
                <a:gd name="T40" fmla="*/ 24 w 47"/>
                <a:gd name="T41" fmla="*/ 0 h 77"/>
                <a:gd name="T42" fmla="*/ 30 w 47"/>
                <a:gd name="T43" fmla="*/ 0 h 77"/>
                <a:gd name="T44" fmla="*/ 36 w 47"/>
                <a:gd name="T45" fmla="*/ 0 h 77"/>
                <a:gd name="T46" fmla="*/ 42 w 47"/>
                <a:gd name="T47" fmla="*/ 0 h 77"/>
                <a:gd name="T48" fmla="*/ 47 w 47"/>
                <a:gd name="T49"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7" h="77">
                  <a:moveTo>
                    <a:pt x="47" y="0"/>
                  </a:moveTo>
                  <a:lnTo>
                    <a:pt x="47" y="17"/>
                  </a:lnTo>
                  <a:lnTo>
                    <a:pt x="47" y="38"/>
                  </a:lnTo>
                  <a:lnTo>
                    <a:pt x="47" y="59"/>
                  </a:lnTo>
                  <a:lnTo>
                    <a:pt x="47" y="77"/>
                  </a:lnTo>
                  <a:lnTo>
                    <a:pt x="42" y="77"/>
                  </a:lnTo>
                  <a:lnTo>
                    <a:pt x="36" y="77"/>
                  </a:lnTo>
                  <a:lnTo>
                    <a:pt x="30" y="77"/>
                  </a:lnTo>
                  <a:lnTo>
                    <a:pt x="24" y="77"/>
                  </a:lnTo>
                  <a:lnTo>
                    <a:pt x="17" y="77"/>
                  </a:lnTo>
                  <a:lnTo>
                    <a:pt x="12" y="77"/>
                  </a:lnTo>
                  <a:lnTo>
                    <a:pt x="6" y="77"/>
                  </a:lnTo>
                  <a:lnTo>
                    <a:pt x="0" y="77"/>
                  </a:lnTo>
                  <a:lnTo>
                    <a:pt x="0" y="59"/>
                  </a:lnTo>
                  <a:lnTo>
                    <a:pt x="0" y="38"/>
                  </a:lnTo>
                  <a:lnTo>
                    <a:pt x="0" y="17"/>
                  </a:lnTo>
                  <a:lnTo>
                    <a:pt x="0" y="0"/>
                  </a:lnTo>
                  <a:lnTo>
                    <a:pt x="6" y="0"/>
                  </a:lnTo>
                  <a:lnTo>
                    <a:pt x="12" y="0"/>
                  </a:lnTo>
                  <a:lnTo>
                    <a:pt x="17" y="0"/>
                  </a:lnTo>
                  <a:lnTo>
                    <a:pt x="24" y="0"/>
                  </a:lnTo>
                  <a:lnTo>
                    <a:pt x="30" y="0"/>
                  </a:lnTo>
                  <a:lnTo>
                    <a:pt x="36" y="0"/>
                  </a:lnTo>
                  <a:lnTo>
                    <a:pt x="42" y="0"/>
                  </a:lnTo>
                  <a:lnTo>
                    <a:pt x="47" y="0"/>
                  </a:lnTo>
                  <a:close/>
                </a:path>
              </a:pathLst>
            </a:custGeom>
            <a:solidFill>
              <a:srgbClr val="FFFF00"/>
            </a:solidFill>
            <a:ln>
              <a:noFill/>
            </a:ln>
          </p:spPr>
          <p:txBody>
            <a:bodyPr vert="horz" wrap="square" lIns="91440" tIns="45720" rIns="91440" bIns="45720" numCol="1" anchor="t" anchorCtr="0" compatLnSpc="1">
              <a:prstTxWarp prst="textNoShape">
                <a:avLst/>
              </a:prstTxWarp>
            </a:bodyPr>
            <a:lstStyle/>
            <a:p>
              <a:endParaRPr lang="en-US"/>
            </a:p>
          </p:txBody>
        </p:sp>
        <p:sp>
          <p:nvSpPr>
            <p:cNvPr id="394" name="Freeform 22"/>
            <p:cNvSpPr>
              <a:spLocks/>
            </p:cNvSpPr>
            <p:nvPr/>
          </p:nvSpPr>
          <p:spPr bwMode="auto">
            <a:xfrm>
              <a:off x="5887963" y="4586323"/>
              <a:ext cx="204431" cy="215449"/>
            </a:xfrm>
            <a:custGeom>
              <a:avLst/>
              <a:gdLst>
                <a:gd name="T0" fmla="*/ 0 w 103"/>
                <a:gd name="T1" fmla="*/ 2 h 136"/>
                <a:gd name="T2" fmla="*/ 8 w 103"/>
                <a:gd name="T3" fmla="*/ 34 h 136"/>
                <a:gd name="T4" fmla="*/ 9 w 103"/>
                <a:gd name="T5" fmla="*/ 34 h 136"/>
                <a:gd name="T6" fmla="*/ 13 w 103"/>
                <a:gd name="T7" fmla="*/ 33 h 136"/>
                <a:gd name="T8" fmla="*/ 16 w 103"/>
                <a:gd name="T9" fmla="*/ 33 h 136"/>
                <a:gd name="T10" fmla="*/ 22 w 103"/>
                <a:gd name="T11" fmla="*/ 33 h 136"/>
                <a:gd name="T12" fmla="*/ 28 w 103"/>
                <a:gd name="T13" fmla="*/ 33 h 136"/>
                <a:gd name="T14" fmla="*/ 34 w 103"/>
                <a:gd name="T15" fmla="*/ 35 h 136"/>
                <a:gd name="T16" fmla="*/ 40 w 103"/>
                <a:gd name="T17" fmla="*/ 38 h 136"/>
                <a:gd name="T18" fmla="*/ 46 w 103"/>
                <a:gd name="T19" fmla="*/ 43 h 136"/>
                <a:gd name="T20" fmla="*/ 58 w 103"/>
                <a:gd name="T21" fmla="*/ 57 h 136"/>
                <a:gd name="T22" fmla="*/ 66 w 103"/>
                <a:gd name="T23" fmla="*/ 78 h 136"/>
                <a:gd name="T24" fmla="*/ 69 w 103"/>
                <a:gd name="T25" fmla="*/ 103 h 136"/>
                <a:gd name="T26" fmla="*/ 69 w 103"/>
                <a:gd name="T27" fmla="*/ 134 h 136"/>
                <a:gd name="T28" fmla="*/ 102 w 103"/>
                <a:gd name="T29" fmla="*/ 136 h 136"/>
                <a:gd name="T30" fmla="*/ 103 w 103"/>
                <a:gd name="T31" fmla="*/ 116 h 136"/>
                <a:gd name="T32" fmla="*/ 102 w 103"/>
                <a:gd name="T33" fmla="*/ 97 h 136"/>
                <a:gd name="T34" fmla="*/ 99 w 103"/>
                <a:gd name="T35" fmla="*/ 80 h 136"/>
                <a:gd name="T36" fmla="*/ 96 w 103"/>
                <a:gd name="T37" fmla="*/ 65 h 136"/>
                <a:gd name="T38" fmla="*/ 90 w 103"/>
                <a:gd name="T39" fmla="*/ 50 h 136"/>
                <a:gd name="T40" fmla="*/ 84 w 103"/>
                <a:gd name="T41" fmla="*/ 38 h 136"/>
                <a:gd name="T42" fmla="*/ 76 w 103"/>
                <a:gd name="T43" fmla="*/ 27 h 136"/>
                <a:gd name="T44" fmla="*/ 67 w 103"/>
                <a:gd name="T45" fmla="*/ 18 h 136"/>
                <a:gd name="T46" fmla="*/ 55 w 103"/>
                <a:gd name="T47" fmla="*/ 10 h 136"/>
                <a:gd name="T48" fmla="*/ 45 w 103"/>
                <a:gd name="T49" fmla="*/ 5 h 136"/>
                <a:gd name="T50" fmla="*/ 34 w 103"/>
                <a:gd name="T51" fmla="*/ 2 h 136"/>
                <a:gd name="T52" fmla="*/ 23 w 103"/>
                <a:gd name="T53" fmla="*/ 0 h 136"/>
                <a:gd name="T54" fmla="*/ 15 w 103"/>
                <a:gd name="T55" fmla="*/ 0 h 136"/>
                <a:gd name="T56" fmla="*/ 7 w 103"/>
                <a:gd name="T57" fmla="*/ 0 h 136"/>
                <a:gd name="T58" fmla="*/ 2 w 103"/>
                <a:gd name="T59" fmla="*/ 2 h 136"/>
                <a:gd name="T60" fmla="*/ 0 w 103"/>
                <a:gd name="T61" fmla="*/ 2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3" h="136">
                  <a:moveTo>
                    <a:pt x="0" y="2"/>
                  </a:moveTo>
                  <a:lnTo>
                    <a:pt x="8" y="34"/>
                  </a:lnTo>
                  <a:lnTo>
                    <a:pt x="9" y="34"/>
                  </a:lnTo>
                  <a:lnTo>
                    <a:pt x="13" y="33"/>
                  </a:lnTo>
                  <a:lnTo>
                    <a:pt x="16" y="33"/>
                  </a:lnTo>
                  <a:lnTo>
                    <a:pt x="22" y="33"/>
                  </a:lnTo>
                  <a:lnTo>
                    <a:pt x="28" y="33"/>
                  </a:lnTo>
                  <a:lnTo>
                    <a:pt x="34" y="35"/>
                  </a:lnTo>
                  <a:lnTo>
                    <a:pt x="40" y="38"/>
                  </a:lnTo>
                  <a:lnTo>
                    <a:pt x="46" y="43"/>
                  </a:lnTo>
                  <a:lnTo>
                    <a:pt x="58" y="57"/>
                  </a:lnTo>
                  <a:lnTo>
                    <a:pt x="66" y="78"/>
                  </a:lnTo>
                  <a:lnTo>
                    <a:pt x="69" y="103"/>
                  </a:lnTo>
                  <a:lnTo>
                    <a:pt x="69" y="134"/>
                  </a:lnTo>
                  <a:lnTo>
                    <a:pt x="102" y="136"/>
                  </a:lnTo>
                  <a:lnTo>
                    <a:pt x="103" y="116"/>
                  </a:lnTo>
                  <a:lnTo>
                    <a:pt x="102" y="97"/>
                  </a:lnTo>
                  <a:lnTo>
                    <a:pt x="99" y="80"/>
                  </a:lnTo>
                  <a:lnTo>
                    <a:pt x="96" y="65"/>
                  </a:lnTo>
                  <a:lnTo>
                    <a:pt x="90" y="50"/>
                  </a:lnTo>
                  <a:lnTo>
                    <a:pt x="84" y="38"/>
                  </a:lnTo>
                  <a:lnTo>
                    <a:pt x="76" y="27"/>
                  </a:lnTo>
                  <a:lnTo>
                    <a:pt x="67" y="18"/>
                  </a:lnTo>
                  <a:lnTo>
                    <a:pt x="55" y="10"/>
                  </a:lnTo>
                  <a:lnTo>
                    <a:pt x="45" y="5"/>
                  </a:lnTo>
                  <a:lnTo>
                    <a:pt x="34" y="2"/>
                  </a:lnTo>
                  <a:lnTo>
                    <a:pt x="23" y="0"/>
                  </a:lnTo>
                  <a:lnTo>
                    <a:pt x="15" y="0"/>
                  </a:lnTo>
                  <a:lnTo>
                    <a:pt x="7" y="0"/>
                  </a:lnTo>
                  <a:lnTo>
                    <a:pt x="2" y="2"/>
                  </a:lnTo>
                  <a:lnTo>
                    <a:pt x="0"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12" name="Retângulo 211"/>
          <p:cNvSpPr/>
          <p:nvPr/>
        </p:nvSpPr>
        <p:spPr>
          <a:xfrm>
            <a:off x="13648" y="13647"/>
            <a:ext cx="9000000" cy="721439"/>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400" b="1" smtClean="0">
                <a:solidFill>
                  <a:schemeClr val="tx1"/>
                </a:solidFill>
              </a:rPr>
              <a:t>PUMP</a:t>
            </a:r>
            <a:endParaRPr lang="en-US" sz="2400" b="1">
              <a:solidFill>
                <a:schemeClr val="tx1"/>
              </a:solidFill>
            </a:endParaRPr>
          </a:p>
        </p:txBody>
      </p:sp>
      <p:pic>
        <p:nvPicPr>
          <p:cNvPr id="213" name="Picture 1" descr="EzTechLogo.gif"/>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5537" y="119857"/>
            <a:ext cx="1178689" cy="509017"/>
          </a:xfrm>
          <a:prstGeom prst="rect">
            <a:avLst/>
          </a:prstGeom>
          <a:noFill/>
          <a:ln>
            <a:noFill/>
          </a:ln>
          <a:extLst/>
        </p:spPr>
      </p:pic>
    </p:spTree>
    <p:extLst>
      <p:ext uri="{BB962C8B-B14F-4D97-AF65-F5344CB8AC3E}">
        <p14:creationId xmlns:p14="http://schemas.microsoft.com/office/powerpoint/2010/main" val="607027176"/>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3"/>
          <p:cNvSpPr>
            <a:spLocks noGrp="1"/>
          </p:cNvSpPr>
          <p:nvPr>
            <p:ph type="sldNum" sz="quarter" idx="12"/>
          </p:nvPr>
        </p:nvSpPr>
        <p:spPr/>
        <p:txBody>
          <a:bodyPr/>
          <a:lstStyle/>
          <a:p>
            <a:fld id="{C3D7ECC1-64DB-4830-A5F0-B13E67A92AC5}" type="slidenum">
              <a:rPr lang="pt-BR" b="1" smtClean="0"/>
              <a:pPr/>
              <a:t>52</a:t>
            </a:fld>
            <a:endParaRPr lang="pt-BR" b="1"/>
          </a:p>
        </p:txBody>
      </p:sp>
      <p:sp>
        <p:nvSpPr>
          <p:cNvPr id="3" name="CaixaDeTexto 2"/>
          <p:cNvSpPr txBox="1"/>
          <p:nvPr/>
        </p:nvSpPr>
        <p:spPr>
          <a:xfrm>
            <a:off x="395537" y="1484784"/>
            <a:ext cx="8352928" cy="400110"/>
          </a:xfrm>
          <a:prstGeom prst="rect">
            <a:avLst/>
          </a:prstGeom>
          <a:noFill/>
        </p:spPr>
        <p:txBody>
          <a:bodyPr wrap="square" rtlCol="0">
            <a:spAutoFit/>
          </a:bodyPr>
          <a:lstStyle/>
          <a:p>
            <a:r>
              <a:rPr lang="pt-BR" sz="2000"/>
              <a:t> </a:t>
            </a:r>
            <a:endParaRPr lang="pt-BR"/>
          </a:p>
        </p:txBody>
      </p:sp>
      <p:sp>
        <p:nvSpPr>
          <p:cNvPr id="8" name="Retângulo 7"/>
          <p:cNvSpPr/>
          <p:nvPr/>
        </p:nvSpPr>
        <p:spPr>
          <a:xfrm>
            <a:off x="13648" y="13647"/>
            <a:ext cx="9000000" cy="721439"/>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pt-BR" sz="2400" b="1" smtClean="0">
                <a:solidFill>
                  <a:schemeClr val="tx1"/>
                </a:solidFill>
              </a:rPr>
              <a:t>AUTOMATION</a:t>
            </a:r>
            <a:endParaRPr lang="pt-BR" sz="2400" b="1">
              <a:solidFill>
                <a:schemeClr val="tx1"/>
              </a:solidFill>
            </a:endParaRPr>
          </a:p>
        </p:txBody>
      </p:sp>
      <p:pic>
        <p:nvPicPr>
          <p:cNvPr id="7" name="Picture 1" descr="EzTechLogo.gif"/>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5537" y="119857"/>
            <a:ext cx="1178689" cy="509017"/>
          </a:xfrm>
          <a:prstGeom prst="rect">
            <a:avLst/>
          </a:prstGeom>
          <a:noFill/>
          <a:ln>
            <a:noFill/>
          </a:ln>
          <a:extLst/>
        </p:spPr>
      </p:pic>
      <p:sp>
        <p:nvSpPr>
          <p:cNvPr id="2" name="Arredondar Retângulo em um Canto Diagonal 1"/>
          <p:cNvSpPr/>
          <p:nvPr/>
        </p:nvSpPr>
        <p:spPr>
          <a:xfrm>
            <a:off x="395537" y="1565502"/>
            <a:ext cx="8352928" cy="5031850"/>
          </a:xfrm>
          <a:prstGeom prst="round2Diag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just"/>
            <a:r>
              <a:rPr lang="en-US" b="1" dirty="0" smtClean="0">
                <a:solidFill>
                  <a:schemeClr val="tx1"/>
                </a:solidFill>
              </a:rPr>
              <a:t>The </a:t>
            </a:r>
            <a:r>
              <a:rPr lang="en-US" b="1" dirty="0" err="1" smtClean="0">
                <a:solidFill>
                  <a:schemeClr val="tx1"/>
                </a:solidFill>
              </a:rPr>
              <a:t>EZForecourt</a:t>
            </a:r>
            <a:r>
              <a:rPr lang="en-US" b="1" dirty="0" smtClean="0">
                <a:solidFill>
                  <a:schemeClr val="tx1"/>
                </a:solidFill>
              </a:rPr>
              <a:t> is a pumps and tanks </a:t>
            </a:r>
            <a:r>
              <a:rPr lang="en-US" b="1" dirty="0" err="1" smtClean="0">
                <a:solidFill>
                  <a:schemeClr val="tx1"/>
                </a:solidFill>
              </a:rPr>
              <a:t>managment</a:t>
            </a:r>
            <a:r>
              <a:rPr lang="en-US" b="1" dirty="0" smtClean="0">
                <a:solidFill>
                  <a:schemeClr val="tx1"/>
                </a:solidFill>
              </a:rPr>
              <a:t> </a:t>
            </a:r>
            <a:r>
              <a:rPr lang="en-US" b="1" dirty="0" smtClean="0">
                <a:solidFill>
                  <a:schemeClr val="tx1"/>
                </a:solidFill>
              </a:rPr>
              <a:t>system (also known as </a:t>
            </a:r>
            <a:r>
              <a:rPr lang="en-US" b="1" dirty="0" smtClean="0">
                <a:solidFill>
                  <a:schemeClr val="tx1"/>
                </a:solidFill>
              </a:rPr>
              <a:t>forecourt controller</a:t>
            </a:r>
            <a:r>
              <a:rPr lang="en-US" b="1" dirty="0" smtClean="0">
                <a:solidFill>
                  <a:schemeClr val="tx1"/>
                </a:solidFill>
              </a:rPr>
              <a:t>), which allows controlling the data from any kind of liquid fuel or </a:t>
            </a:r>
            <a:r>
              <a:rPr lang="en-US" b="1" dirty="0">
                <a:solidFill>
                  <a:schemeClr val="tx1"/>
                </a:solidFill>
              </a:rPr>
              <a:t>C</a:t>
            </a:r>
            <a:r>
              <a:rPr lang="en-US" b="1" dirty="0" smtClean="0">
                <a:solidFill>
                  <a:schemeClr val="tx1"/>
                </a:solidFill>
              </a:rPr>
              <a:t>NG </a:t>
            </a:r>
            <a:r>
              <a:rPr lang="en-US" b="1" dirty="0" smtClean="0">
                <a:solidFill>
                  <a:schemeClr val="tx1"/>
                </a:solidFill>
              </a:rPr>
              <a:t>pump, as well as </a:t>
            </a:r>
            <a:r>
              <a:rPr lang="en-US" b="1" dirty="0" smtClean="0">
                <a:solidFill>
                  <a:schemeClr val="tx1"/>
                </a:solidFill>
              </a:rPr>
              <a:t>monitoring tank gauges.</a:t>
            </a:r>
            <a:endParaRPr lang="en-US" b="1" dirty="0" smtClean="0">
              <a:solidFill>
                <a:schemeClr val="tx1"/>
              </a:solidFill>
            </a:endParaRPr>
          </a:p>
          <a:p>
            <a:pPr algn="just"/>
            <a:endParaRPr lang="en-US" sz="1000" b="1" dirty="0" smtClean="0">
              <a:solidFill>
                <a:schemeClr val="tx1"/>
              </a:solidFill>
            </a:endParaRPr>
          </a:p>
          <a:p>
            <a:pPr algn="just"/>
            <a:r>
              <a:rPr lang="en-US" b="1" dirty="0" smtClean="0">
                <a:solidFill>
                  <a:schemeClr val="tx1"/>
                </a:solidFill>
              </a:rPr>
              <a:t>Each unit can manage up to 16 physical pumps, or 32 fuelling positions, which </a:t>
            </a:r>
            <a:r>
              <a:rPr lang="en-US" b="1" dirty="0" smtClean="0">
                <a:solidFill>
                  <a:schemeClr val="tx1"/>
                </a:solidFill>
              </a:rPr>
              <a:t>permits, </a:t>
            </a:r>
            <a:r>
              <a:rPr lang="en-US" b="1" dirty="0" smtClean="0">
                <a:solidFill>
                  <a:schemeClr val="tx1"/>
                </a:solidFill>
              </a:rPr>
              <a:t>for instance, a management capacity of up to 96 nozzles in six-way pumps. </a:t>
            </a:r>
          </a:p>
          <a:p>
            <a:pPr algn="just"/>
            <a:endParaRPr lang="en-US" sz="1000" b="1" dirty="0" smtClean="0">
              <a:solidFill>
                <a:schemeClr val="tx1"/>
              </a:solidFill>
            </a:endParaRPr>
          </a:p>
          <a:p>
            <a:pPr algn="just"/>
            <a:r>
              <a:rPr lang="en-US" b="1" dirty="0" smtClean="0">
                <a:solidFill>
                  <a:schemeClr val="tx1"/>
                </a:solidFill>
              </a:rPr>
              <a:t>Communication with the pumps takes place by wireless remote connections, or physical connections having: Current loop, RS485, </a:t>
            </a:r>
            <a:r>
              <a:rPr lang="en-US" b="1" dirty="0" err="1" smtClean="0">
                <a:solidFill>
                  <a:schemeClr val="tx1"/>
                </a:solidFill>
              </a:rPr>
              <a:t>Tokheim</a:t>
            </a:r>
            <a:r>
              <a:rPr lang="en-US" b="1" dirty="0" smtClean="0">
                <a:solidFill>
                  <a:schemeClr val="tx1"/>
                </a:solidFill>
              </a:rPr>
              <a:t> and Schlumberger, </a:t>
            </a:r>
            <a:r>
              <a:rPr lang="en-US" b="1" dirty="0" err="1" smtClean="0">
                <a:solidFill>
                  <a:schemeClr val="tx1"/>
                </a:solidFill>
              </a:rPr>
              <a:t>COMPAC</a:t>
            </a:r>
            <a:r>
              <a:rPr lang="en-US" b="1" dirty="0" smtClean="0">
                <a:solidFill>
                  <a:schemeClr val="tx1"/>
                </a:solidFill>
              </a:rPr>
              <a:t>, which allows integration with the main manufacturers: Gilbarco, Dresser Wayne, </a:t>
            </a:r>
            <a:r>
              <a:rPr lang="en-US" b="1" dirty="0" err="1" smtClean="0">
                <a:solidFill>
                  <a:schemeClr val="tx1"/>
                </a:solidFill>
              </a:rPr>
              <a:t>Tokheim</a:t>
            </a:r>
            <a:r>
              <a:rPr lang="en-US" b="1" dirty="0" smtClean="0">
                <a:solidFill>
                  <a:schemeClr val="tx1"/>
                </a:solidFill>
              </a:rPr>
              <a:t>, </a:t>
            </a:r>
            <a:r>
              <a:rPr lang="en-US" b="1" dirty="0" err="1" smtClean="0">
                <a:solidFill>
                  <a:schemeClr val="tx1"/>
                </a:solidFill>
              </a:rPr>
              <a:t>Aspro</a:t>
            </a:r>
            <a:r>
              <a:rPr lang="en-US" b="1" dirty="0" smtClean="0">
                <a:solidFill>
                  <a:schemeClr val="tx1"/>
                </a:solidFill>
              </a:rPr>
              <a:t> and Galileo, ...</a:t>
            </a:r>
          </a:p>
          <a:p>
            <a:pPr algn="just"/>
            <a:r>
              <a:rPr lang="en-US" b="1" dirty="0" smtClean="0">
                <a:solidFill>
                  <a:schemeClr val="tx1"/>
                </a:solidFill>
              </a:rPr>
              <a:t>The pieces of equipment are relevant for the market for tax controls such as the </a:t>
            </a:r>
            <a:r>
              <a:rPr lang="en-US" b="1" dirty="0" err="1" smtClean="0">
                <a:solidFill>
                  <a:schemeClr val="tx1"/>
                </a:solidFill>
              </a:rPr>
              <a:t>PAF-ECF</a:t>
            </a:r>
            <a:r>
              <a:rPr lang="en-US" b="1" dirty="0" smtClean="0">
                <a:solidFill>
                  <a:schemeClr val="tx1"/>
                </a:solidFill>
              </a:rPr>
              <a:t>; operational controls such as productivity and financial control such as cashier closing among others.</a:t>
            </a:r>
            <a:endParaRPr lang="en-US" b="1" dirty="0">
              <a:solidFill>
                <a:schemeClr val="bg1">
                  <a:lumMod val="65000"/>
                </a:schemeClr>
              </a:solidFill>
            </a:endParaRPr>
          </a:p>
        </p:txBody>
      </p:sp>
      <p:sp>
        <p:nvSpPr>
          <p:cNvPr id="9" name="CaixaDeTexto 8"/>
          <p:cNvSpPr txBox="1"/>
          <p:nvPr/>
        </p:nvSpPr>
        <p:spPr>
          <a:xfrm>
            <a:off x="35496" y="764704"/>
            <a:ext cx="8352928" cy="584775"/>
          </a:xfrm>
          <a:prstGeom prst="rect">
            <a:avLst/>
          </a:prstGeom>
          <a:noFill/>
        </p:spPr>
        <p:txBody>
          <a:bodyPr wrap="square" rtlCol="0">
            <a:spAutoFit/>
          </a:bodyPr>
          <a:lstStyle/>
          <a:p>
            <a:r>
              <a:rPr lang="pt-BR" sz="3200" dirty="0">
                <a:solidFill>
                  <a:schemeClr val="accent6">
                    <a:lumMod val="50000"/>
                  </a:schemeClr>
                </a:solidFill>
              </a:rPr>
              <a:t> </a:t>
            </a:r>
            <a:r>
              <a:rPr lang="en-US" sz="3200" b="1" dirty="0">
                <a:solidFill>
                  <a:schemeClr val="accent6">
                    <a:lumMod val="50000"/>
                  </a:schemeClr>
                </a:solidFill>
              </a:rPr>
              <a:t>C</a:t>
            </a:r>
            <a:r>
              <a:rPr lang="en-US" sz="3200" b="1" dirty="0" smtClean="0">
                <a:solidFill>
                  <a:schemeClr val="accent6">
                    <a:lumMod val="50000"/>
                  </a:schemeClr>
                </a:solidFill>
              </a:rPr>
              <a:t>ontrollers</a:t>
            </a:r>
            <a:endParaRPr lang="en-US" sz="2800" dirty="0">
              <a:solidFill>
                <a:schemeClr val="accent6">
                  <a:lumMod val="50000"/>
                </a:schemeClr>
              </a:solidFill>
            </a:endParaRPr>
          </a:p>
        </p:txBody>
      </p:sp>
    </p:spTree>
    <p:extLst>
      <p:ext uri="{BB962C8B-B14F-4D97-AF65-F5344CB8AC3E}">
        <p14:creationId xmlns:p14="http://schemas.microsoft.com/office/powerpoint/2010/main" val="216344509"/>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3"/>
          <p:cNvSpPr>
            <a:spLocks noGrp="1"/>
          </p:cNvSpPr>
          <p:nvPr>
            <p:ph type="sldNum" sz="quarter" idx="12"/>
          </p:nvPr>
        </p:nvSpPr>
        <p:spPr/>
        <p:txBody>
          <a:bodyPr/>
          <a:lstStyle/>
          <a:p>
            <a:fld id="{C3D7ECC1-64DB-4830-A5F0-B13E67A92AC5}" type="slidenum">
              <a:rPr lang="en-US" b="1" smtClean="0"/>
              <a:pPr/>
              <a:t>53</a:t>
            </a:fld>
            <a:endParaRPr lang="en-US" b="1"/>
          </a:p>
        </p:txBody>
      </p:sp>
      <p:sp>
        <p:nvSpPr>
          <p:cNvPr id="8" name="Retângulo 7"/>
          <p:cNvSpPr/>
          <p:nvPr/>
        </p:nvSpPr>
        <p:spPr>
          <a:xfrm>
            <a:off x="13648" y="13647"/>
            <a:ext cx="9000000" cy="721439"/>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400" b="1" smtClean="0">
                <a:solidFill>
                  <a:schemeClr val="tx1"/>
                </a:solidFill>
              </a:rPr>
              <a:t>AUTOMATION</a:t>
            </a:r>
            <a:endParaRPr lang="en-US" sz="2400" b="1">
              <a:solidFill>
                <a:schemeClr val="tx1"/>
              </a:solidFill>
            </a:endParaRPr>
          </a:p>
        </p:txBody>
      </p:sp>
      <p:pic>
        <p:nvPicPr>
          <p:cNvPr id="7" name="Picture 1" descr="EzTechLogo.gif"/>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5537" y="119857"/>
            <a:ext cx="1178689" cy="509017"/>
          </a:xfrm>
          <a:prstGeom prst="rect">
            <a:avLst/>
          </a:prstGeom>
          <a:noFill/>
          <a:ln>
            <a:noFill/>
          </a:ln>
          <a:extLst/>
        </p:spPr>
      </p:pic>
      <p:sp>
        <p:nvSpPr>
          <p:cNvPr id="12" name="Espaço Reservado para Número de Slide 3"/>
          <p:cNvSpPr txBox="1">
            <a:spLocks/>
          </p:cNvSpPr>
          <p:nvPr/>
        </p:nvSpPr>
        <p:spPr>
          <a:xfrm rot="16200000">
            <a:off x="8227377" y="5885497"/>
            <a:ext cx="1315721" cy="365125"/>
          </a:xfrm>
          <a:prstGeom prst="rect">
            <a:avLst/>
          </a:prstGeom>
        </p:spPr>
        <p:txBody>
          <a:bodyPr vert="horz" lIns="91440" tIns="45720" rIns="91440" bIns="45720" rtlCol="0" anchor="ctr"/>
          <a:lstStyle>
            <a:defPPr>
              <a:defRPr lang="pt-BR"/>
            </a:defPPr>
            <a:lvl1pPr marL="0" algn="l" defTabSz="914400" rtl="0" eaLnBrk="1" latinLnBrk="0" hangingPunct="1">
              <a:defRPr sz="2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3D7ECC1-64DB-4830-A5F0-B13E67A92AC5}" type="slidenum">
              <a:rPr lang="en-US" smtClean="0"/>
              <a:pPr/>
              <a:t>53</a:t>
            </a:fld>
            <a:endParaRPr lang="en-US"/>
          </a:p>
        </p:txBody>
      </p:sp>
      <p:sp>
        <p:nvSpPr>
          <p:cNvPr id="16" name="TextBox 5"/>
          <p:cNvSpPr txBox="1"/>
          <p:nvPr/>
        </p:nvSpPr>
        <p:spPr>
          <a:xfrm>
            <a:off x="108000" y="881425"/>
            <a:ext cx="8466767" cy="1323439"/>
          </a:xfrm>
          <a:prstGeom prst="rect">
            <a:avLst/>
          </a:prstGeom>
          <a:noFill/>
        </p:spPr>
        <p:txBody>
          <a:bodyPr wrap="square" rtlCol="0">
            <a:spAutoFit/>
          </a:bodyPr>
          <a:lstStyle/>
          <a:p>
            <a:pPr algn="just"/>
            <a:r>
              <a:rPr lang="en-US" sz="2000" dirty="0" smtClean="0"/>
              <a:t>To make use of the </a:t>
            </a:r>
            <a:r>
              <a:rPr lang="en-US" sz="2000" dirty="0" smtClean="0"/>
              <a:t>forecourt controller </a:t>
            </a:r>
            <a:r>
              <a:rPr lang="en-US" sz="2000" dirty="0" smtClean="0"/>
              <a:t>functions, it is necessary to install support applications, This is done in the server computer and/or in any other computer from a network, as long as it points to the computer where the </a:t>
            </a:r>
            <a:r>
              <a:rPr lang="en-US" sz="2000" dirty="0" err="1" smtClean="0"/>
              <a:t>EZForecourt</a:t>
            </a:r>
            <a:r>
              <a:rPr lang="en-US" sz="2000" dirty="0" smtClean="0"/>
              <a:t> was installed or to the </a:t>
            </a:r>
            <a:r>
              <a:rPr lang="en-US" sz="2000" dirty="0" err="1" smtClean="0"/>
              <a:t>EZForecourt</a:t>
            </a:r>
            <a:r>
              <a:rPr lang="en-US" sz="2000" dirty="0" smtClean="0"/>
              <a:t> Plus itself.</a:t>
            </a:r>
            <a:endParaRPr lang="en-US" sz="2000" dirty="0"/>
          </a:p>
        </p:txBody>
      </p:sp>
      <p:pic>
        <p:nvPicPr>
          <p:cNvPr id="21" name="Picture 7" descr="EZF EZConfig Bombas.jpg"/>
          <p:cNvPicPr>
            <a:picLocks noChangeAspect="1"/>
          </p:cNvPicPr>
          <p:nvPr/>
        </p:nvPicPr>
        <p:blipFill>
          <a:blip r:embed="rId4" cstate="print"/>
          <a:stretch>
            <a:fillRect/>
          </a:stretch>
        </p:blipFill>
        <p:spPr>
          <a:xfrm>
            <a:off x="179512" y="3645024"/>
            <a:ext cx="3841499" cy="2952328"/>
          </a:xfrm>
          <a:prstGeom prst="rect">
            <a:avLst/>
          </a:prstGeom>
        </p:spPr>
      </p:pic>
      <p:pic>
        <p:nvPicPr>
          <p:cNvPr id="23" name="Picture 10" descr="EZF EZMonitor Tela 3.jpg"/>
          <p:cNvPicPr>
            <a:picLocks noChangeAspect="1"/>
          </p:cNvPicPr>
          <p:nvPr/>
        </p:nvPicPr>
        <p:blipFill>
          <a:blip r:embed="rId5" cstate="print"/>
          <a:stretch>
            <a:fillRect/>
          </a:stretch>
        </p:blipFill>
        <p:spPr>
          <a:xfrm>
            <a:off x="4254556" y="3645024"/>
            <a:ext cx="4277884" cy="2160240"/>
          </a:xfrm>
          <a:prstGeom prst="rect">
            <a:avLst/>
          </a:prstGeom>
        </p:spPr>
      </p:pic>
      <p:sp>
        <p:nvSpPr>
          <p:cNvPr id="24" name="TextBox 11"/>
          <p:cNvSpPr txBox="1"/>
          <p:nvPr/>
        </p:nvSpPr>
        <p:spPr>
          <a:xfrm>
            <a:off x="108000" y="2492896"/>
            <a:ext cx="3888432" cy="1015663"/>
          </a:xfrm>
          <a:prstGeom prst="rect">
            <a:avLst/>
          </a:prstGeom>
          <a:noFill/>
        </p:spPr>
        <p:txBody>
          <a:bodyPr wrap="square" rtlCol="0">
            <a:spAutoFit/>
          </a:bodyPr>
          <a:lstStyle/>
          <a:p>
            <a:pPr algn="just"/>
            <a:r>
              <a:rPr lang="en-US" sz="2000" dirty="0" smtClean="0"/>
              <a:t>                  sets up the relation of pumps and tanks with the </a:t>
            </a:r>
            <a:r>
              <a:rPr lang="en-US" sz="2000" dirty="0" smtClean="0"/>
              <a:t>forecourt controller.</a:t>
            </a:r>
            <a:endParaRPr lang="en-US" sz="2000" dirty="0"/>
          </a:p>
        </p:txBody>
      </p:sp>
      <p:sp>
        <p:nvSpPr>
          <p:cNvPr id="25" name="TextBox 12"/>
          <p:cNvSpPr txBox="1"/>
          <p:nvPr/>
        </p:nvSpPr>
        <p:spPr>
          <a:xfrm>
            <a:off x="4139952" y="2492896"/>
            <a:ext cx="4464496" cy="707886"/>
          </a:xfrm>
          <a:prstGeom prst="rect">
            <a:avLst/>
          </a:prstGeom>
          <a:noFill/>
        </p:spPr>
        <p:txBody>
          <a:bodyPr wrap="square" rtlCol="0">
            <a:spAutoFit/>
          </a:bodyPr>
          <a:lstStyle/>
          <a:p>
            <a:pPr algn="just"/>
            <a:r>
              <a:rPr lang="en-US" sz="2000" dirty="0" smtClean="0"/>
              <a:t>                       monitors the tank </a:t>
            </a:r>
            <a:r>
              <a:rPr lang="en-US" sz="2000" dirty="0" smtClean="0"/>
              <a:t>gauges, </a:t>
            </a:r>
            <a:r>
              <a:rPr lang="en-US" sz="2000" dirty="0" smtClean="0"/>
              <a:t>fuelling, closures and logs.</a:t>
            </a:r>
            <a:endParaRPr lang="en-US" sz="2000" dirty="0"/>
          </a:p>
        </p:txBody>
      </p:sp>
      <p:sp>
        <p:nvSpPr>
          <p:cNvPr id="26" name="TextBox 14"/>
          <p:cNvSpPr txBox="1"/>
          <p:nvPr/>
        </p:nvSpPr>
        <p:spPr>
          <a:xfrm>
            <a:off x="4139952" y="5805264"/>
            <a:ext cx="4392488" cy="923330"/>
          </a:xfrm>
          <a:prstGeom prst="rect">
            <a:avLst/>
          </a:prstGeom>
          <a:noFill/>
        </p:spPr>
        <p:txBody>
          <a:bodyPr wrap="square" rtlCol="0">
            <a:spAutoFit/>
          </a:bodyPr>
          <a:lstStyle/>
          <a:p>
            <a:pPr algn="just"/>
            <a:r>
              <a:rPr lang="en-US" dirty="0" smtClean="0"/>
              <a:t>The </a:t>
            </a:r>
            <a:r>
              <a:rPr lang="en-US" dirty="0" err="1" smtClean="0"/>
              <a:t>EZForecourt</a:t>
            </a:r>
            <a:r>
              <a:rPr lang="en-US" dirty="0" smtClean="0"/>
              <a:t> </a:t>
            </a:r>
            <a:r>
              <a:rPr lang="en-US" dirty="0" smtClean="0"/>
              <a:t>has further </a:t>
            </a:r>
            <a:r>
              <a:rPr lang="en-US" dirty="0" smtClean="0"/>
              <a:t>clients to emulate </a:t>
            </a:r>
            <a:r>
              <a:rPr lang="en-US" dirty="0" smtClean="0"/>
              <a:t>other controllers and </a:t>
            </a:r>
            <a:r>
              <a:rPr lang="en-US" dirty="0" smtClean="0"/>
              <a:t>to integrate with the </a:t>
            </a:r>
            <a:r>
              <a:rPr lang="en-US" dirty="0" err="1" smtClean="0"/>
              <a:t>Passo</a:t>
            </a:r>
            <a:r>
              <a:rPr lang="en-US" dirty="0" smtClean="0"/>
              <a:t> </a:t>
            </a:r>
            <a:r>
              <a:rPr lang="en-US" dirty="0" smtClean="0"/>
              <a:t>solution ...</a:t>
            </a:r>
            <a:endParaRPr lang="en-US" dirty="0"/>
          </a:p>
        </p:txBody>
      </p:sp>
      <p:sp>
        <p:nvSpPr>
          <p:cNvPr id="27" name="TextBox 16"/>
          <p:cNvSpPr txBox="1"/>
          <p:nvPr/>
        </p:nvSpPr>
        <p:spPr>
          <a:xfrm>
            <a:off x="107504" y="2492896"/>
            <a:ext cx="1326004" cy="400110"/>
          </a:xfrm>
          <a:prstGeom prst="rect">
            <a:avLst/>
          </a:prstGeom>
          <a:noFill/>
        </p:spPr>
        <p:txBody>
          <a:bodyPr wrap="none" rtlCol="0">
            <a:spAutoFit/>
          </a:bodyPr>
          <a:lstStyle/>
          <a:p>
            <a:r>
              <a:rPr lang="en-US" sz="2000" b="1" smtClean="0"/>
              <a:t>EZConfig</a:t>
            </a:r>
            <a:endParaRPr lang="en-US" sz="2000"/>
          </a:p>
        </p:txBody>
      </p:sp>
      <p:sp>
        <p:nvSpPr>
          <p:cNvPr id="28" name="TextBox 17"/>
          <p:cNvSpPr txBox="1"/>
          <p:nvPr/>
        </p:nvSpPr>
        <p:spPr>
          <a:xfrm>
            <a:off x="4128302" y="2492896"/>
            <a:ext cx="1452642" cy="400110"/>
          </a:xfrm>
          <a:prstGeom prst="rect">
            <a:avLst/>
          </a:prstGeom>
          <a:noFill/>
        </p:spPr>
        <p:txBody>
          <a:bodyPr wrap="none" rtlCol="0">
            <a:spAutoFit/>
          </a:bodyPr>
          <a:lstStyle/>
          <a:p>
            <a:r>
              <a:rPr lang="en-US" sz="2000" b="1" smtClean="0"/>
              <a:t>EZMonitor</a:t>
            </a:r>
            <a:endParaRPr lang="en-US" sz="2000"/>
          </a:p>
        </p:txBody>
      </p:sp>
    </p:spTree>
    <p:extLst>
      <p:ext uri="{BB962C8B-B14F-4D97-AF65-F5344CB8AC3E}">
        <p14:creationId xmlns:p14="http://schemas.microsoft.com/office/powerpoint/2010/main" val="432508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nodeType="withEffect">
                                  <p:stCondLst>
                                    <p:cond delay="0"/>
                                  </p:stCondLst>
                                  <p:childTnLst>
                                    <p:set>
                                      <p:cBhvr rctx="PPT">
                                        <p:cTn id="6" dur="indefinite"/>
                                        <p:tgtEl>
                                          <p:spTgt spid="21"/>
                                        </p:tgtEl>
                                        <p:attrNameLst>
                                          <p:attrName>style.opacity</p:attrName>
                                        </p:attrNameLst>
                                      </p:cBhvr>
                                      <p:to>
                                        <p:strVal val="0.25"/>
                                      </p:to>
                                    </p:set>
                                    <p:animEffect filter="image" prLst="opacity: 0.25">
                                      <p:cBhvr rctx="IE">
                                        <p:cTn id="7" dur="indefinite"/>
                                        <p:tgtEl>
                                          <p:spTgt spid="21"/>
                                        </p:tgtEl>
                                      </p:cBhvr>
                                    </p:animEffect>
                                  </p:childTnLst>
                                </p:cTn>
                              </p:par>
                              <p:par>
                                <p:cTn id="8" presetID="9" presetClass="emph" presetSubtype="0" nodeType="withEffect">
                                  <p:stCondLst>
                                    <p:cond delay="0"/>
                                  </p:stCondLst>
                                  <p:childTnLst>
                                    <p:set>
                                      <p:cBhvr rctx="PPT">
                                        <p:cTn id="9" dur="indefinite"/>
                                        <p:tgtEl>
                                          <p:spTgt spid="23"/>
                                        </p:tgtEl>
                                        <p:attrNameLst>
                                          <p:attrName>style.opacity</p:attrName>
                                        </p:attrNameLst>
                                      </p:cBhvr>
                                      <p:to>
                                        <p:strVal val="0.25"/>
                                      </p:to>
                                    </p:set>
                                    <p:animEffect filter="image" prLst="opacity: 0.25">
                                      <p:cBhvr rctx="IE">
                                        <p:cTn id="10" dur="indefinite"/>
                                        <p:tgtEl>
                                          <p:spTgt spid="23"/>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mph" presetSubtype="1" grpId="0" nodeType="clickEffect">
                                  <p:stCondLst>
                                    <p:cond delay="0"/>
                                  </p:stCondLst>
                                  <p:endCondLst>
                                    <p:cond evt="onNext" delay="0">
                                      <p:tgtEl>
                                        <p:sldTgt/>
                                      </p:tgtEl>
                                    </p:cond>
                                  </p:endCondLst>
                                  <p:childTnLst>
                                    <p:set>
                                      <p:cBhvr override="childStyle">
                                        <p:cTn id="14" dur="indefinite"/>
                                        <p:tgtEl>
                                          <p:spTgt spid="16"/>
                                        </p:tgtEl>
                                        <p:attrNameLst>
                                          <p:attrName>style.color</p:attrName>
                                        </p:attrNameLst>
                                      </p:cBhvr>
                                      <p:to>
                                        <p:clrVal>
                                          <a:schemeClr val="accent2"/>
                                        </p:clrVal>
                                      </p:to>
                                    </p:set>
                                  </p:childTnLst>
                                </p:cTn>
                              </p:par>
                              <p:par>
                                <p:cTn id="15" presetID="5" presetClass="emph" presetSubtype="1" grpId="1" nodeType="withEffect">
                                  <p:stCondLst>
                                    <p:cond delay="0"/>
                                  </p:stCondLst>
                                  <p:endCondLst>
                                    <p:cond evt="onNext" delay="0">
                                      <p:tgtEl>
                                        <p:sldTgt/>
                                      </p:tgtEl>
                                    </p:cond>
                                  </p:endCondLst>
                                  <p:childTnLst>
                                    <p:set>
                                      <p:cBhvr override="childStyle">
                                        <p:cTn id="16" dur="indefinite"/>
                                        <p:tgtEl>
                                          <p:spTgt spid="16"/>
                                        </p:tgtEl>
                                        <p:attrNameLst>
                                          <p:attrName>style.fontStyle</p:attrName>
                                        </p:attrNameLst>
                                      </p:cBhvr>
                                      <p:to>
                                        <p:strVal val="normal"/>
                                      </p:to>
                                    </p:set>
                                    <p:set>
                                      <p:cBhvr override="childStyle">
                                        <p:cTn id="17" dur="indefinite"/>
                                        <p:tgtEl>
                                          <p:spTgt spid="16"/>
                                        </p:tgtEl>
                                        <p:attrNameLst>
                                          <p:attrName>style.fontWeight</p:attrName>
                                        </p:attrNameLst>
                                      </p:cBhvr>
                                      <p:to>
                                        <p:strVal val="bold"/>
                                      </p:to>
                                    </p:set>
                                    <p:set>
                                      <p:cBhvr override="childStyle">
                                        <p:cTn id="18" dur="indefinite"/>
                                        <p:tgtEl>
                                          <p:spTgt spid="16"/>
                                        </p:tgtEl>
                                        <p:attrNameLst>
                                          <p:attrName>style.textDecorationUnderline</p:attrName>
                                        </p:attrNameLst>
                                      </p:cBhvr>
                                      <p:to>
                                        <p:strVal val="false"/>
                                      </p:to>
                                    </p:set>
                                  </p:childTnLst>
                                  <p:subTnLst>
                                    <p:animClr clrSpc="rgb" dir="cw">
                                      <p:cBhvr override="childStyle">
                                        <p:cTn dur="1" fill="hold" display="0" masterRel="nextClick" afterEffect="1"/>
                                        <p:tgtEl>
                                          <p:spTgt spid="16"/>
                                        </p:tgtEl>
                                        <p:attrNameLst>
                                          <p:attrName>ppt_c</p:attrName>
                                        </p:attrNameLst>
                                      </p:cBhvr>
                                      <p:to>
                                        <a:srgbClr val="4D4D4D"/>
                                      </p:to>
                                    </p:animClr>
                                  </p:subTnLst>
                                </p:cTn>
                              </p:par>
                            </p:childTnLst>
                          </p:cTn>
                        </p:par>
                      </p:childTnLst>
                    </p:cTn>
                  </p:par>
                  <p:par>
                    <p:cTn id="19" fill="hold">
                      <p:stCondLst>
                        <p:cond delay="indefinite"/>
                      </p:stCondLst>
                      <p:childTnLst>
                        <p:par>
                          <p:cTn id="20" fill="hold">
                            <p:stCondLst>
                              <p:cond delay="0"/>
                            </p:stCondLst>
                            <p:childTnLst>
                              <p:par>
                                <p:cTn id="21" presetID="3" presetClass="emph" presetSubtype="1" grpId="0" nodeType="clickEffect">
                                  <p:stCondLst>
                                    <p:cond delay="0"/>
                                  </p:stCondLst>
                                  <p:childTnLst>
                                    <p:set>
                                      <p:cBhvr override="childStyle">
                                        <p:cTn id="22" dur="indefinite"/>
                                        <p:tgtEl>
                                          <p:spTgt spid="27"/>
                                        </p:tgtEl>
                                        <p:attrNameLst>
                                          <p:attrName>style.color</p:attrName>
                                        </p:attrNameLst>
                                      </p:cBhvr>
                                      <p:to>
                                        <p:clrVal>
                                          <a:srgbClr val="4D4D4D"/>
                                        </p:clrVal>
                                      </p:to>
                                    </p:set>
                                  </p:childTnLst>
                                </p:cTn>
                              </p:par>
                              <p:par>
                                <p:cTn id="23" presetID="3" presetClass="emph" presetSubtype="1" nodeType="withEffect">
                                  <p:stCondLst>
                                    <p:cond delay="0"/>
                                  </p:stCondLst>
                                  <p:iterate type="lt">
                                    <p:tmAbs val="0"/>
                                  </p:iterate>
                                  <p:childTnLst>
                                    <p:set>
                                      <p:cBhvr override="childStyle">
                                        <p:cTn id="24" dur="indefinite"/>
                                        <p:tgtEl>
                                          <p:spTgt spid="24">
                                            <p:txEl>
                                              <p:pRg st="0" end="0"/>
                                            </p:txEl>
                                          </p:spTgt>
                                        </p:tgtEl>
                                        <p:attrNameLst>
                                          <p:attrName>style.color</p:attrName>
                                        </p:attrNameLst>
                                      </p:cBhvr>
                                      <p:to>
                                        <p:clrVal>
                                          <a:schemeClr val="accent2"/>
                                        </p:clrVal>
                                      </p:to>
                                    </p:set>
                                  </p:childTnLst>
                                </p:cTn>
                              </p:par>
                              <p:par>
                                <p:cTn id="25" presetID="5" presetClass="emph" presetSubtype="1" nodeType="withEffect">
                                  <p:stCondLst>
                                    <p:cond delay="0"/>
                                  </p:stCondLst>
                                  <p:iterate type="lt">
                                    <p:tmAbs val="0"/>
                                  </p:iterate>
                                  <p:childTnLst>
                                    <p:set>
                                      <p:cBhvr override="childStyle">
                                        <p:cTn id="26" dur="indefinite"/>
                                        <p:tgtEl>
                                          <p:spTgt spid="24">
                                            <p:txEl>
                                              <p:pRg st="0" end="0"/>
                                            </p:txEl>
                                          </p:spTgt>
                                        </p:tgtEl>
                                        <p:attrNameLst>
                                          <p:attrName>style.fontStyle</p:attrName>
                                        </p:attrNameLst>
                                      </p:cBhvr>
                                      <p:to>
                                        <p:strVal val="normal"/>
                                      </p:to>
                                    </p:set>
                                    <p:set>
                                      <p:cBhvr override="childStyle">
                                        <p:cTn id="27" dur="indefinite"/>
                                        <p:tgtEl>
                                          <p:spTgt spid="24">
                                            <p:txEl>
                                              <p:pRg st="0" end="0"/>
                                            </p:txEl>
                                          </p:spTgt>
                                        </p:tgtEl>
                                        <p:attrNameLst>
                                          <p:attrName>style.fontWeight</p:attrName>
                                        </p:attrNameLst>
                                      </p:cBhvr>
                                      <p:to>
                                        <p:strVal val="bold"/>
                                      </p:to>
                                    </p:set>
                                    <p:set>
                                      <p:cBhvr override="childStyle">
                                        <p:cTn id="28" dur="indefinite"/>
                                        <p:tgtEl>
                                          <p:spTgt spid="24">
                                            <p:txEl>
                                              <p:pRg st="0" end="0"/>
                                            </p:txEl>
                                          </p:spTgt>
                                        </p:tgtEl>
                                        <p:attrNameLst>
                                          <p:attrName>style.textDecorationUnderline</p:attrName>
                                        </p:attrNameLst>
                                      </p:cBhvr>
                                      <p:to>
                                        <p:strVal val="false"/>
                                      </p:to>
                                    </p:set>
                                  </p:childTnLst>
                                </p:cTn>
                              </p:par>
                              <p:par>
                                <p:cTn id="29" presetID="9" presetClass="emph" presetSubtype="0" nodeType="withEffect">
                                  <p:stCondLst>
                                    <p:cond delay="0"/>
                                  </p:stCondLst>
                                  <p:childTnLst>
                                    <p:set>
                                      <p:cBhvr rctx="PPT">
                                        <p:cTn id="30" dur="indefinite"/>
                                        <p:tgtEl>
                                          <p:spTgt spid="21"/>
                                        </p:tgtEl>
                                        <p:attrNameLst>
                                          <p:attrName>style.opacity</p:attrName>
                                        </p:attrNameLst>
                                      </p:cBhvr>
                                      <p:to>
                                        <p:strVal val="1"/>
                                      </p:to>
                                    </p:set>
                                    <p:animEffect filter="image" prLst="opacity: 1">
                                      <p:cBhvr rctx="IE">
                                        <p:cTn id="31" dur="indefinite"/>
                                        <p:tgtEl>
                                          <p:spTgt spid="21"/>
                                        </p:tgtEl>
                                      </p:cBhvr>
                                    </p:animEffect>
                                  </p:childTnLst>
                                </p:cTn>
                              </p:par>
                            </p:childTnLst>
                          </p:cTn>
                        </p:par>
                      </p:childTnLst>
                    </p:cTn>
                  </p:par>
                  <p:par>
                    <p:cTn id="32" fill="hold">
                      <p:stCondLst>
                        <p:cond delay="indefinite"/>
                      </p:stCondLst>
                      <p:childTnLst>
                        <p:par>
                          <p:cTn id="33" fill="hold">
                            <p:stCondLst>
                              <p:cond delay="0"/>
                            </p:stCondLst>
                            <p:childTnLst>
                              <p:par>
                                <p:cTn id="34" presetID="3" presetClass="emph" presetSubtype="1" grpId="0" nodeType="clickEffect">
                                  <p:stCondLst>
                                    <p:cond delay="0"/>
                                  </p:stCondLst>
                                  <p:childTnLst>
                                    <p:set>
                                      <p:cBhvr override="childStyle">
                                        <p:cTn id="35" dur="indefinite"/>
                                        <p:tgtEl>
                                          <p:spTgt spid="28"/>
                                        </p:tgtEl>
                                        <p:attrNameLst>
                                          <p:attrName>style.color</p:attrName>
                                        </p:attrNameLst>
                                      </p:cBhvr>
                                      <p:to>
                                        <p:clrVal>
                                          <a:srgbClr val="404040"/>
                                        </p:clrVal>
                                      </p:to>
                                    </p:set>
                                  </p:childTnLst>
                                </p:cTn>
                              </p:par>
                              <p:par>
                                <p:cTn id="36" presetID="3" presetClass="emph" presetSubtype="1" grpId="0" nodeType="withEffect">
                                  <p:stCondLst>
                                    <p:cond delay="0"/>
                                  </p:stCondLst>
                                  <p:childTnLst>
                                    <p:set>
                                      <p:cBhvr override="childStyle">
                                        <p:cTn id="37" dur="indefinite"/>
                                        <p:tgtEl>
                                          <p:spTgt spid="25"/>
                                        </p:tgtEl>
                                        <p:attrNameLst>
                                          <p:attrName>style.color</p:attrName>
                                        </p:attrNameLst>
                                      </p:cBhvr>
                                      <p:to>
                                        <p:clrVal>
                                          <a:schemeClr val="accent2"/>
                                        </p:clrVal>
                                      </p:to>
                                    </p:set>
                                  </p:childTnLst>
                                </p:cTn>
                              </p:par>
                              <p:par>
                                <p:cTn id="38" presetID="5" presetClass="emph" presetSubtype="1" grpId="1" nodeType="withEffect">
                                  <p:stCondLst>
                                    <p:cond delay="0"/>
                                  </p:stCondLst>
                                  <p:childTnLst>
                                    <p:set>
                                      <p:cBhvr override="childStyle">
                                        <p:cTn id="39" dur="indefinite"/>
                                        <p:tgtEl>
                                          <p:spTgt spid="25"/>
                                        </p:tgtEl>
                                        <p:attrNameLst>
                                          <p:attrName>style.fontStyle</p:attrName>
                                        </p:attrNameLst>
                                      </p:cBhvr>
                                      <p:to>
                                        <p:strVal val="normal"/>
                                      </p:to>
                                    </p:set>
                                    <p:set>
                                      <p:cBhvr override="childStyle">
                                        <p:cTn id="40" dur="indefinite"/>
                                        <p:tgtEl>
                                          <p:spTgt spid="25"/>
                                        </p:tgtEl>
                                        <p:attrNameLst>
                                          <p:attrName>style.fontWeight</p:attrName>
                                        </p:attrNameLst>
                                      </p:cBhvr>
                                      <p:to>
                                        <p:strVal val="bold"/>
                                      </p:to>
                                    </p:set>
                                    <p:set>
                                      <p:cBhvr override="childStyle">
                                        <p:cTn id="41" dur="indefinite"/>
                                        <p:tgtEl>
                                          <p:spTgt spid="25"/>
                                        </p:tgtEl>
                                        <p:attrNameLst>
                                          <p:attrName>style.textDecorationUnderline</p:attrName>
                                        </p:attrNameLst>
                                      </p:cBhvr>
                                      <p:to>
                                        <p:strVal val="false"/>
                                      </p:to>
                                    </p:set>
                                  </p:childTnLst>
                                </p:cTn>
                              </p:par>
                              <p:par>
                                <p:cTn id="42" presetID="9" presetClass="emph" presetSubtype="0" nodeType="withEffect">
                                  <p:stCondLst>
                                    <p:cond delay="0"/>
                                  </p:stCondLst>
                                  <p:childTnLst>
                                    <p:set>
                                      <p:cBhvr rctx="PPT">
                                        <p:cTn id="43" dur="indefinite"/>
                                        <p:tgtEl>
                                          <p:spTgt spid="23"/>
                                        </p:tgtEl>
                                        <p:attrNameLst>
                                          <p:attrName>style.opacity</p:attrName>
                                        </p:attrNameLst>
                                      </p:cBhvr>
                                      <p:to>
                                        <p:strVal val="1"/>
                                      </p:to>
                                    </p:set>
                                    <p:animEffect filter="image" prLst="opacity: 1">
                                      <p:cBhvr rctx="IE">
                                        <p:cTn id="44" dur="indefinite"/>
                                        <p:tgtEl>
                                          <p:spTgt spid="23"/>
                                        </p:tgtEl>
                                      </p:cBhvr>
                                    </p:animEffect>
                                  </p:childTnLst>
                                </p:cTn>
                              </p:par>
                            </p:childTnLst>
                          </p:cTn>
                        </p:par>
                      </p:childTnLst>
                    </p:cTn>
                  </p:par>
                  <p:par>
                    <p:cTn id="45" fill="hold">
                      <p:stCondLst>
                        <p:cond delay="indefinite"/>
                      </p:stCondLst>
                      <p:childTnLst>
                        <p:par>
                          <p:cTn id="46" fill="hold">
                            <p:stCondLst>
                              <p:cond delay="0"/>
                            </p:stCondLst>
                            <p:childTnLst>
                              <p:par>
                                <p:cTn id="47" presetID="3" presetClass="emph" presetSubtype="1" grpId="0" nodeType="clickEffect">
                                  <p:stCondLst>
                                    <p:cond delay="0"/>
                                  </p:stCondLst>
                                  <p:childTnLst>
                                    <p:set>
                                      <p:cBhvr override="childStyle">
                                        <p:cTn id="48" dur="indefinite"/>
                                        <p:tgtEl>
                                          <p:spTgt spid="26"/>
                                        </p:tgtEl>
                                        <p:attrNameLst>
                                          <p:attrName>style.color</p:attrName>
                                        </p:attrNameLst>
                                      </p:cBhvr>
                                      <p:to>
                                        <p:clrVal>
                                          <a:schemeClr val="accent2"/>
                                        </p:clrVal>
                                      </p:to>
                                    </p:set>
                                  </p:childTnLst>
                                </p:cTn>
                              </p:par>
                              <p:par>
                                <p:cTn id="49" presetID="5" presetClass="emph" presetSubtype="1" grpId="1" nodeType="withEffect">
                                  <p:stCondLst>
                                    <p:cond delay="0"/>
                                  </p:stCondLst>
                                  <p:childTnLst>
                                    <p:set>
                                      <p:cBhvr override="childStyle">
                                        <p:cTn id="50" dur="indefinite"/>
                                        <p:tgtEl>
                                          <p:spTgt spid="26"/>
                                        </p:tgtEl>
                                        <p:attrNameLst>
                                          <p:attrName>style.fontStyle</p:attrName>
                                        </p:attrNameLst>
                                      </p:cBhvr>
                                      <p:to>
                                        <p:strVal val="normal"/>
                                      </p:to>
                                    </p:set>
                                    <p:set>
                                      <p:cBhvr override="childStyle">
                                        <p:cTn id="51" dur="indefinite"/>
                                        <p:tgtEl>
                                          <p:spTgt spid="26"/>
                                        </p:tgtEl>
                                        <p:attrNameLst>
                                          <p:attrName>style.fontWeight</p:attrName>
                                        </p:attrNameLst>
                                      </p:cBhvr>
                                      <p:to>
                                        <p:strVal val="bold"/>
                                      </p:to>
                                    </p:set>
                                    <p:set>
                                      <p:cBhvr override="childStyle">
                                        <p:cTn id="52" dur="indefinite"/>
                                        <p:tgtEl>
                                          <p:spTgt spid="26"/>
                                        </p:tgtEl>
                                        <p:attrNameLst>
                                          <p:attrName>style.textDecorationUnderline</p:attrName>
                                        </p:attrNameLst>
                                      </p:cBhvr>
                                      <p:to>
                                        <p:strVal val="false"/>
                                      </p:to>
                                    </p:set>
                                  </p:childTnLst>
                                </p:cTn>
                              </p:par>
                              <p:par>
                                <p:cTn id="53" presetID="3" presetClass="emph" presetSubtype="1" grpId="0" nodeType="withEffect">
                                  <p:stCondLst>
                                    <p:cond delay="0"/>
                                  </p:stCondLst>
                                  <p:iterate type="lt">
                                    <p:tmAbs val="0"/>
                                  </p:iterate>
                                  <p:childTnLst>
                                    <p:set>
                                      <p:cBhvr override="childStyle">
                                        <p:cTn id="54" dur="indefinite"/>
                                        <p:tgtEl>
                                          <p:spTgt spid="24">
                                            <p:txEl>
                                              <p:pRg st="0" end="0"/>
                                            </p:txEl>
                                          </p:spTgt>
                                        </p:tgtEl>
                                        <p:attrNameLst>
                                          <p:attrName>style.color</p:attrName>
                                        </p:attrNameLst>
                                      </p:cBhvr>
                                      <p:to>
                                        <p:clrVal>
                                          <a:srgbClr val="4D4D4D"/>
                                        </p:clrVal>
                                      </p:to>
                                    </p:set>
                                  </p:childTnLst>
                                </p:cTn>
                              </p:par>
                              <p:par>
                                <p:cTn id="55" presetID="5" presetClass="emph" presetSubtype="0" grpId="1" nodeType="withEffect">
                                  <p:stCondLst>
                                    <p:cond delay="0"/>
                                  </p:stCondLst>
                                  <p:iterate type="lt">
                                    <p:tmAbs val="0"/>
                                  </p:iterate>
                                  <p:childTnLst>
                                    <p:set>
                                      <p:cBhvr override="childStyle">
                                        <p:cTn id="56" dur="indefinite"/>
                                        <p:tgtEl>
                                          <p:spTgt spid="24">
                                            <p:txEl>
                                              <p:pRg st="0" end="0"/>
                                            </p:txEl>
                                          </p:spTgt>
                                        </p:tgtEl>
                                        <p:attrNameLst>
                                          <p:attrName>style.fontStyle</p:attrName>
                                        </p:attrNameLst>
                                      </p:cBhvr>
                                      <p:to>
                                        <p:strVal val="normal"/>
                                      </p:to>
                                    </p:set>
                                    <p:set>
                                      <p:cBhvr override="childStyle">
                                        <p:cTn id="57" dur="indefinite"/>
                                        <p:tgtEl>
                                          <p:spTgt spid="24">
                                            <p:txEl>
                                              <p:pRg st="0" end="0"/>
                                            </p:txEl>
                                          </p:spTgt>
                                        </p:tgtEl>
                                        <p:attrNameLst>
                                          <p:attrName>style.fontWeight</p:attrName>
                                        </p:attrNameLst>
                                      </p:cBhvr>
                                      <p:to>
                                        <p:strVal val="normal"/>
                                      </p:to>
                                    </p:set>
                                    <p:set>
                                      <p:cBhvr override="childStyle">
                                        <p:cTn id="58" dur="indefinite"/>
                                        <p:tgtEl>
                                          <p:spTgt spid="24">
                                            <p:txEl>
                                              <p:pRg st="0" end="0"/>
                                            </p:txEl>
                                          </p:spTgt>
                                        </p:tgtEl>
                                        <p:attrNameLst>
                                          <p:attrName>style.textDecorationUnderline</p:attrName>
                                        </p:attrNameLst>
                                      </p:cBhvr>
                                      <p:to>
                                        <p:strVal val="false"/>
                                      </p:to>
                                    </p:set>
                                  </p:childTnLst>
                                </p:cTn>
                              </p:par>
                              <p:par>
                                <p:cTn id="59" presetID="9" presetClass="emph" presetSubtype="0" nodeType="withEffect">
                                  <p:stCondLst>
                                    <p:cond delay="0"/>
                                  </p:stCondLst>
                                  <p:childTnLst>
                                    <p:set>
                                      <p:cBhvr rctx="PPT">
                                        <p:cTn id="60" dur="indefinite"/>
                                        <p:tgtEl>
                                          <p:spTgt spid="21"/>
                                        </p:tgtEl>
                                        <p:attrNameLst>
                                          <p:attrName>style.opacity</p:attrName>
                                        </p:attrNameLst>
                                      </p:cBhvr>
                                      <p:to>
                                        <p:strVal val="0.5"/>
                                      </p:to>
                                    </p:set>
                                    <p:animEffect filter="image" prLst="opacity: 0.5">
                                      <p:cBhvr rctx="IE">
                                        <p:cTn id="61" dur="indefinite"/>
                                        <p:tgtEl>
                                          <p:spTgt spid="21"/>
                                        </p:tgtEl>
                                      </p:cBhvr>
                                    </p:animEffect>
                                  </p:childTnLst>
                                </p:cTn>
                              </p:par>
                              <p:par>
                                <p:cTn id="62" presetID="3" presetClass="emph" presetSubtype="1" grpId="2" nodeType="withEffect">
                                  <p:stCondLst>
                                    <p:cond delay="0"/>
                                  </p:stCondLst>
                                  <p:childTnLst>
                                    <p:set>
                                      <p:cBhvr override="childStyle">
                                        <p:cTn id="63" dur="indefinite"/>
                                        <p:tgtEl>
                                          <p:spTgt spid="25"/>
                                        </p:tgtEl>
                                        <p:attrNameLst>
                                          <p:attrName>style.color</p:attrName>
                                        </p:attrNameLst>
                                      </p:cBhvr>
                                      <p:to>
                                        <p:clrVal>
                                          <a:srgbClr val="4D4D4D"/>
                                        </p:clrVal>
                                      </p:to>
                                    </p:set>
                                  </p:childTnLst>
                                </p:cTn>
                              </p:par>
                              <p:par>
                                <p:cTn id="64" presetID="5" presetClass="emph" presetSubtype="0" grpId="3" nodeType="withEffect">
                                  <p:stCondLst>
                                    <p:cond delay="0"/>
                                  </p:stCondLst>
                                  <p:childTnLst>
                                    <p:set>
                                      <p:cBhvr override="childStyle">
                                        <p:cTn id="65" dur="indefinite"/>
                                        <p:tgtEl>
                                          <p:spTgt spid="25"/>
                                        </p:tgtEl>
                                        <p:attrNameLst>
                                          <p:attrName>style.fontStyle</p:attrName>
                                        </p:attrNameLst>
                                      </p:cBhvr>
                                      <p:to>
                                        <p:strVal val="normal"/>
                                      </p:to>
                                    </p:set>
                                    <p:set>
                                      <p:cBhvr override="childStyle">
                                        <p:cTn id="66" dur="indefinite"/>
                                        <p:tgtEl>
                                          <p:spTgt spid="25"/>
                                        </p:tgtEl>
                                        <p:attrNameLst>
                                          <p:attrName>style.fontWeight</p:attrName>
                                        </p:attrNameLst>
                                      </p:cBhvr>
                                      <p:to>
                                        <p:strVal val="normal"/>
                                      </p:to>
                                    </p:set>
                                    <p:set>
                                      <p:cBhvr override="childStyle">
                                        <p:cTn id="67" dur="indefinite"/>
                                        <p:tgtEl>
                                          <p:spTgt spid="25"/>
                                        </p:tgtEl>
                                        <p:attrNameLst>
                                          <p:attrName>style.textDecorationUnderline</p:attrName>
                                        </p:attrNameLst>
                                      </p:cBhvr>
                                      <p:to>
                                        <p:strVal val="false"/>
                                      </p:to>
                                    </p:set>
                                  </p:childTnLst>
                                </p:cTn>
                              </p:par>
                              <p:par>
                                <p:cTn id="68" presetID="9" presetClass="emph" presetSubtype="0" nodeType="withEffect">
                                  <p:stCondLst>
                                    <p:cond delay="0"/>
                                  </p:stCondLst>
                                  <p:childTnLst>
                                    <p:set>
                                      <p:cBhvr rctx="PPT">
                                        <p:cTn id="69" dur="indefinite"/>
                                        <p:tgtEl>
                                          <p:spTgt spid="23"/>
                                        </p:tgtEl>
                                        <p:attrNameLst>
                                          <p:attrName>style.opacity</p:attrName>
                                        </p:attrNameLst>
                                      </p:cBhvr>
                                      <p:to>
                                        <p:strVal val="0.5"/>
                                      </p:to>
                                    </p:set>
                                    <p:animEffect filter="image" prLst="opacity: 0.5">
                                      <p:cBhvr rctx="IE">
                                        <p:cTn id="70" dur="indefinite"/>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6" grpId="1"/>
      <p:bldP spid="24" grpId="0" build="allAtOnce"/>
      <p:bldP spid="24" grpId="1" build="allAtOnce"/>
      <p:bldP spid="25" grpId="0"/>
      <p:bldP spid="25" grpId="1"/>
      <p:bldP spid="25" grpId="2"/>
      <p:bldP spid="25" grpId="3"/>
      <p:bldP spid="26" grpId="0"/>
      <p:bldP spid="26" grpId="1"/>
      <p:bldP spid="27" grpId="0"/>
      <p:bldP spid="28"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3"/>
          <p:cNvSpPr>
            <a:spLocks noGrp="1"/>
          </p:cNvSpPr>
          <p:nvPr>
            <p:ph type="sldNum" sz="quarter" idx="12"/>
          </p:nvPr>
        </p:nvSpPr>
        <p:spPr/>
        <p:txBody>
          <a:bodyPr/>
          <a:lstStyle/>
          <a:p>
            <a:fld id="{C3D7ECC1-64DB-4830-A5F0-B13E67A92AC5}" type="slidenum">
              <a:rPr lang="pt-BR" b="1" smtClean="0"/>
              <a:pPr/>
              <a:t>54</a:t>
            </a:fld>
            <a:endParaRPr lang="pt-BR" b="1"/>
          </a:p>
        </p:txBody>
      </p:sp>
      <p:sp>
        <p:nvSpPr>
          <p:cNvPr id="8" name="Retângulo 7"/>
          <p:cNvSpPr/>
          <p:nvPr/>
        </p:nvSpPr>
        <p:spPr>
          <a:xfrm>
            <a:off x="13648" y="13647"/>
            <a:ext cx="9000000" cy="721439"/>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pt-BR" sz="2400" b="1" smtClean="0">
                <a:solidFill>
                  <a:schemeClr val="tx1"/>
                </a:solidFill>
              </a:rPr>
              <a:t>AUTOMATION</a:t>
            </a:r>
            <a:endParaRPr lang="pt-BR" sz="2400" b="1">
              <a:solidFill>
                <a:schemeClr val="tx1"/>
              </a:solidFill>
            </a:endParaRPr>
          </a:p>
        </p:txBody>
      </p:sp>
      <p:pic>
        <p:nvPicPr>
          <p:cNvPr id="7" name="Picture 1" descr="EzTechLogo.gif"/>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5537" y="119857"/>
            <a:ext cx="1178689" cy="509017"/>
          </a:xfrm>
          <a:prstGeom prst="rect">
            <a:avLst/>
          </a:prstGeom>
          <a:noFill/>
          <a:ln>
            <a:noFill/>
          </a:ln>
          <a:extLst/>
        </p:spPr>
      </p:pic>
      <p:sp>
        <p:nvSpPr>
          <p:cNvPr id="12" name="Espaço Reservado para Número de Slide 3"/>
          <p:cNvSpPr txBox="1">
            <a:spLocks/>
          </p:cNvSpPr>
          <p:nvPr/>
        </p:nvSpPr>
        <p:spPr>
          <a:xfrm rot="16200000">
            <a:off x="8227377" y="5885497"/>
            <a:ext cx="1315721" cy="365125"/>
          </a:xfrm>
          <a:prstGeom prst="rect">
            <a:avLst/>
          </a:prstGeom>
        </p:spPr>
        <p:txBody>
          <a:bodyPr vert="horz" lIns="91440" tIns="45720" rIns="91440" bIns="45720" rtlCol="0" anchor="ctr"/>
          <a:lstStyle>
            <a:defPPr>
              <a:defRPr lang="pt-BR"/>
            </a:defPPr>
            <a:lvl1pPr marL="0" algn="l" defTabSz="914400" rtl="0" eaLnBrk="1" latinLnBrk="0" hangingPunct="1">
              <a:defRPr sz="2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3D7ECC1-64DB-4830-A5F0-B13E67A92AC5}" type="slidenum">
              <a:rPr lang="pt-BR" smtClean="0"/>
              <a:pPr/>
              <a:t>54</a:t>
            </a:fld>
            <a:endParaRPr lang="pt-BR"/>
          </a:p>
        </p:txBody>
      </p:sp>
      <p:sp>
        <p:nvSpPr>
          <p:cNvPr id="14" name="CaixaDeTexto 13"/>
          <p:cNvSpPr txBox="1"/>
          <p:nvPr/>
        </p:nvSpPr>
        <p:spPr>
          <a:xfrm>
            <a:off x="35496" y="764704"/>
            <a:ext cx="8352928" cy="584775"/>
          </a:xfrm>
          <a:prstGeom prst="rect">
            <a:avLst/>
          </a:prstGeom>
          <a:noFill/>
        </p:spPr>
        <p:txBody>
          <a:bodyPr wrap="square" rtlCol="0">
            <a:spAutoFit/>
          </a:bodyPr>
          <a:lstStyle/>
          <a:p>
            <a:r>
              <a:rPr lang="pt-BR" sz="3200" dirty="0">
                <a:solidFill>
                  <a:schemeClr val="accent6">
                    <a:lumMod val="50000"/>
                  </a:schemeClr>
                </a:solidFill>
              </a:rPr>
              <a:t> </a:t>
            </a:r>
            <a:r>
              <a:rPr lang="pt-BR" sz="3200" b="1" dirty="0" err="1" smtClean="0">
                <a:solidFill>
                  <a:schemeClr val="accent6">
                    <a:lumMod val="50000"/>
                  </a:schemeClr>
                </a:solidFill>
              </a:rPr>
              <a:t>EZForecourt</a:t>
            </a:r>
            <a:r>
              <a:rPr lang="pt-BR" sz="3200" b="1" dirty="0" smtClean="0">
                <a:solidFill>
                  <a:schemeClr val="accent6">
                    <a:lumMod val="50000"/>
                  </a:schemeClr>
                </a:solidFill>
              </a:rPr>
              <a:t> Plus </a:t>
            </a:r>
            <a:r>
              <a:rPr lang="pt-BR" sz="3200" b="1" dirty="0" err="1" smtClean="0">
                <a:solidFill>
                  <a:schemeClr val="accent6">
                    <a:lumMod val="50000"/>
                  </a:schemeClr>
                </a:solidFill>
              </a:rPr>
              <a:t>Controller</a:t>
            </a:r>
            <a:endParaRPr lang="pt-BR" sz="2800" dirty="0">
              <a:solidFill>
                <a:schemeClr val="accent6">
                  <a:lumMod val="50000"/>
                </a:schemeClr>
              </a:solidFill>
            </a:endParaRPr>
          </a:p>
        </p:txBody>
      </p:sp>
      <p:sp>
        <p:nvSpPr>
          <p:cNvPr id="15" name="Arredondar Retângulo em um Canto Diagonal 14"/>
          <p:cNvSpPr/>
          <p:nvPr/>
        </p:nvSpPr>
        <p:spPr>
          <a:xfrm>
            <a:off x="395537" y="1556792"/>
            <a:ext cx="8352928" cy="5031850"/>
          </a:xfrm>
          <a:prstGeom prst="round2Diag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36000" rIns="0" numCol="2" spcCol="360000" rtlCol="0" anchor="t"/>
          <a:lstStyle/>
          <a:p>
            <a:pPr marL="285750" indent="-285750" fontAlgn="base">
              <a:buFont typeface="Arial" panose="020B0604020202020204" pitchFamily="34" charset="0"/>
              <a:buChar char="•"/>
            </a:pPr>
            <a:endParaRPr lang="pt-BR" dirty="0" smtClean="0"/>
          </a:p>
          <a:p>
            <a:pPr marL="285750" indent="-285750" fontAlgn="base">
              <a:buFont typeface="Arial" panose="020B0604020202020204" pitchFamily="34" charset="0"/>
              <a:buChar char="•"/>
            </a:pPr>
            <a:endParaRPr lang="pt-BR" dirty="0"/>
          </a:p>
          <a:p>
            <a:pPr marL="285750" indent="-285750" fontAlgn="base">
              <a:buFont typeface="Arial" panose="020B0604020202020204" pitchFamily="34" charset="0"/>
              <a:buChar char="•"/>
            </a:pPr>
            <a:endParaRPr lang="pt-BR" dirty="0" smtClean="0"/>
          </a:p>
          <a:p>
            <a:pPr marL="285750" indent="-285750" fontAlgn="base">
              <a:buFont typeface="Arial" panose="020B0604020202020204" pitchFamily="34" charset="0"/>
              <a:buChar char="•"/>
            </a:pPr>
            <a:endParaRPr lang="pt-BR" dirty="0"/>
          </a:p>
          <a:p>
            <a:pPr marL="285750" indent="-285750" fontAlgn="base">
              <a:buFont typeface="Arial" panose="020B0604020202020204" pitchFamily="34" charset="0"/>
              <a:buChar char="•"/>
            </a:pPr>
            <a:endParaRPr lang="pt-BR" dirty="0" smtClean="0"/>
          </a:p>
          <a:p>
            <a:pPr marL="285750" indent="-285750" fontAlgn="base">
              <a:buFont typeface="Arial" panose="020B0604020202020204" pitchFamily="34" charset="0"/>
              <a:buChar char="•"/>
            </a:pPr>
            <a:endParaRPr lang="pt-BR" dirty="0"/>
          </a:p>
          <a:p>
            <a:pPr marL="285750" indent="-285750" fontAlgn="base">
              <a:buFont typeface="Arial" panose="020B0604020202020204" pitchFamily="34" charset="0"/>
              <a:buChar char="•"/>
            </a:pPr>
            <a:endParaRPr lang="pt-BR" dirty="0" smtClean="0"/>
          </a:p>
          <a:p>
            <a:pPr marL="285750" indent="-285750" fontAlgn="base">
              <a:buFont typeface="Arial" panose="020B0604020202020204" pitchFamily="34" charset="0"/>
              <a:buChar char="•"/>
            </a:pPr>
            <a:endParaRPr lang="pt-BR" dirty="0"/>
          </a:p>
          <a:p>
            <a:pPr marL="285750" indent="-285750" fontAlgn="base">
              <a:buFont typeface="Arial" panose="020B0604020202020204" pitchFamily="34" charset="0"/>
              <a:buChar char="•"/>
            </a:pPr>
            <a:endParaRPr lang="pt-BR" dirty="0" smtClean="0"/>
          </a:p>
          <a:p>
            <a:pPr marL="285750" indent="-285750" fontAlgn="base">
              <a:buFont typeface="Arial" panose="020B0604020202020204" pitchFamily="34" charset="0"/>
              <a:buChar char="•"/>
            </a:pPr>
            <a:endParaRPr lang="pt-BR" dirty="0"/>
          </a:p>
          <a:p>
            <a:pPr marL="285750" indent="-285750" fontAlgn="base">
              <a:buFont typeface="Arial" panose="020B0604020202020204" pitchFamily="34" charset="0"/>
              <a:buChar char="•"/>
            </a:pPr>
            <a:endParaRPr lang="pt-BR" dirty="0" smtClean="0"/>
          </a:p>
          <a:p>
            <a:pPr marL="285750" indent="-285750" fontAlgn="base">
              <a:buFont typeface="Arial" panose="020B0604020202020204" pitchFamily="34" charset="0"/>
              <a:buChar char="•"/>
            </a:pPr>
            <a:endParaRPr lang="pt-BR" dirty="0"/>
          </a:p>
          <a:p>
            <a:pPr marL="285750" indent="-285750" fontAlgn="base">
              <a:buFont typeface="Arial" panose="020B0604020202020204" pitchFamily="34" charset="0"/>
              <a:buChar char="•"/>
            </a:pPr>
            <a:endParaRPr lang="pt-BR" dirty="0" smtClean="0"/>
          </a:p>
          <a:p>
            <a:pPr marL="285750" indent="-285750" fontAlgn="base">
              <a:buFont typeface="Arial" panose="020B0604020202020204" pitchFamily="34" charset="0"/>
              <a:buChar char="•"/>
            </a:pPr>
            <a:endParaRPr lang="pt-BR" dirty="0"/>
          </a:p>
          <a:p>
            <a:pPr marL="285750" indent="-285750" fontAlgn="base">
              <a:buFont typeface="Arial" panose="020B0604020202020204" pitchFamily="34" charset="0"/>
              <a:buChar char="•"/>
            </a:pPr>
            <a:endParaRPr lang="pt-BR" dirty="0" smtClean="0"/>
          </a:p>
          <a:p>
            <a:pPr marL="285750" indent="-285750" fontAlgn="base">
              <a:buFont typeface="Arial" panose="020B0604020202020204" pitchFamily="34" charset="0"/>
              <a:buChar char="•"/>
            </a:pPr>
            <a:endParaRPr lang="pt-BR" dirty="0"/>
          </a:p>
          <a:p>
            <a:pPr marL="285750" indent="-285750">
              <a:buFont typeface="Arial" panose="020B0604020202020204" pitchFamily="34" charset="0"/>
              <a:buChar char="•"/>
            </a:pPr>
            <a:endParaRPr lang="pt-BR" b="1" dirty="0" smtClean="0">
              <a:solidFill>
                <a:schemeClr val="tx1"/>
              </a:solidFill>
            </a:endParaRPr>
          </a:p>
          <a:p>
            <a:pPr marL="285750" indent="-285750">
              <a:buFont typeface="Arial" panose="020B0604020202020204" pitchFamily="34" charset="0"/>
              <a:buChar char="•"/>
            </a:pPr>
            <a:r>
              <a:rPr lang="pt-BR" b="1" dirty="0" err="1" smtClean="0">
                <a:solidFill>
                  <a:schemeClr val="tx1"/>
                </a:solidFill>
              </a:rPr>
              <a:t>Client</a:t>
            </a:r>
            <a:r>
              <a:rPr lang="pt-BR" b="1" dirty="0">
                <a:solidFill>
                  <a:schemeClr val="tx1"/>
                </a:solidFill>
              </a:rPr>
              <a:t>-</a:t>
            </a:r>
            <a:r>
              <a:rPr lang="pt-BR" b="1" dirty="0" smtClean="0">
                <a:solidFill>
                  <a:schemeClr val="tx1"/>
                </a:solidFill>
              </a:rPr>
              <a:t>server </a:t>
            </a:r>
            <a:r>
              <a:rPr lang="pt-BR" b="1" dirty="0" err="1" smtClean="0">
                <a:solidFill>
                  <a:schemeClr val="tx1"/>
                </a:solidFill>
              </a:rPr>
              <a:t>arquitecture</a:t>
            </a:r>
            <a:r>
              <a:rPr lang="pt-BR" b="1" dirty="0" smtClean="0">
                <a:solidFill>
                  <a:schemeClr val="tx1"/>
                </a:solidFill>
              </a:rPr>
              <a:t> </a:t>
            </a:r>
            <a:r>
              <a:rPr lang="pt-BR" b="1" dirty="0" err="1" smtClean="0">
                <a:solidFill>
                  <a:schemeClr val="tx1"/>
                </a:solidFill>
              </a:rPr>
              <a:t>with</a:t>
            </a:r>
            <a:r>
              <a:rPr lang="pt-BR" b="1" dirty="0" smtClean="0">
                <a:solidFill>
                  <a:schemeClr val="tx1"/>
                </a:solidFill>
              </a:rPr>
              <a:t> </a:t>
            </a:r>
            <a:r>
              <a:rPr lang="pt-BR" b="1" dirty="0" smtClean="0">
                <a:solidFill>
                  <a:schemeClr val="tx1"/>
                </a:solidFill>
              </a:rPr>
              <a:t>no </a:t>
            </a:r>
            <a:r>
              <a:rPr lang="pt-BR" b="1" dirty="0" smtClean="0">
                <a:solidFill>
                  <a:schemeClr val="tx1"/>
                </a:solidFill>
              </a:rPr>
              <a:t>server </a:t>
            </a:r>
            <a:r>
              <a:rPr lang="pt-BR" b="1" dirty="0" err="1" smtClean="0">
                <a:solidFill>
                  <a:schemeClr val="tx1"/>
                </a:solidFill>
              </a:rPr>
              <a:t>computer</a:t>
            </a:r>
            <a:r>
              <a:rPr lang="pt-BR" b="1" dirty="0" smtClean="0">
                <a:solidFill>
                  <a:schemeClr val="tx1"/>
                </a:solidFill>
              </a:rPr>
              <a:t> </a:t>
            </a:r>
            <a:r>
              <a:rPr lang="pt-BR" b="1" dirty="0" err="1" smtClean="0">
                <a:solidFill>
                  <a:schemeClr val="tx1"/>
                </a:solidFill>
              </a:rPr>
              <a:t>required</a:t>
            </a:r>
            <a:r>
              <a:rPr lang="pt-BR" b="1" dirty="0" smtClean="0">
                <a:solidFill>
                  <a:schemeClr val="tx1"/>
                </a:solidFill>
              </a:rPr>
              <a:t>.</a:t>
            </a:r>
            <a:endParaRPr lang="pt-BR" b="1" dirty="0">
              <a:solidFill>
                <a:schemeClr val="tx1"/>
              </a:solidFill>
            </a:endParaRPr>
          </a:p>
          <a:p>
            <a:pPr marL="285750" indent="-285750">
              <a:buFont typeface="Arial" panose="020B0604020202020204" pitchFamily="34" charset="0"/>
              <a:buChar char="•"/>
            </a:pPr>
            <a:r>
              <a:rPr lang="pt-BR" b="1" dirty="0" err="1" smtClean="0">
                <a:solidFill>
                  <a:schemeClr val="tx1"/>
                </a:solidFill>
              </a:rPr>
              <a:t>Client</a:t>
            </a:r>
            <a:r>
              <a:rPr lang="pt-BR" b="1" dirty="0" smtClean="0">
                <a:solidFill>
                  <a:schemeClr val="tx1"/>
                </a:solidFill>
              </a:rPr>
              <a:t> </a:t>
            </a:r>
            <a:r>
              <a:rPr lang="pt-BR" b="1" dirty="0" err="1" smtClean="0">
                <a:solidFill>
                  <a:schemeClr val="tx1"/>
                </a:solidFill>
              </a:rPr>
              <a:t>to</a:t>
            </a:r>
            <a:r>
              <a:rPr lang="pt-BR" b="1" dirty="0" smtClean="0">
                <a:solidFill>
                  <a:schemeClr val="tx1"/>
                </a:solidFill>
              </a:rPr>
              <a:t> </a:t>
            </a:r>
            <a:r>
              <a:rPr lang="pt-BR" b="1" dirty="0" err="1" smtClean="0">
                <a:solidFill>
                  <a:schemeClr val="tx1"/>
                </a:solidFill>
              </a:rPr>
              <a:t>access</a:t>
            </a:r>
            <a:r>
              <a:rPr lang="pt-BR" b="1" dirty="0" smtClean="0">
                <a:solidFill>
                  <a:schemeClr val="tx1"/>
                </a:solidFill>
              </a:rPr>
              <a:t> </a:t>
            </a:r>
            <a:r>
              <a:rPr lang="pt-BR" b="1" dirty="0" err="1" smtClean="0">
                <a:solidFill>
                  <a:schemeClr val="tx1"/>
                </a:solidFill>
              </a:rPr>
              <a:t>the</a:t>
            </a:r>
            <a:r>
              <a:rPr lang="pt-BR" b="1" dirty="0" smtClean="0">
                <a:solidFill>
                  <a:schemeClr val="tx1"/>
                </a:solidFill>
              </a:rPr>
              <a:t>  </a:t>
            </a:r>
            <a:r>
              <a:rPr lang="pt-BR" b="1" dirty="0" err="1" smtClean="0">
                <a:solidFill>
                  <a:schemeClr val="tx1"/>
                </a:solidFill>
              </a:rPr>
              <a:t>functions</a:t>
            </a:r>
            <a:r>
              <a:rPr lang="pt-BR" b="1" dirty="0" smtClean="0">
                <a:solidFill>
                  <a:schemeClr val="tx1"/>
                </a:solidFill>
              </a:rPr>
              <a:t> </a:t>
            </a:r>
            <a:r>
              <a:rPr lang="pt-BR" b="1" dirty="0" err="1" smtClean="0">
                <a:solidFill>
                  <a:schemeClr val="tx1"/>
                </a:solidFill>
              </a:rPr>
              <a:t>directly</a:t>
            </a:r>
            <a:r>
              <a:rPr lang="pt-BR" b="1" dirty="0" smtClean="0">
                <a:solidFill>
                  <a:schemeClr val="tx1"/>
                </a:solidFill>
              </a:rPr>
              <a:t>.</a:t>
            </a:r>
            <a:endParaRPr lang="pt-BR" b="1" dirty="0">
              <a:solidFill>
                <a:schemeClr val="tx1"/>
              </a:solidFill>
            </a:endParaRPr>
          </a:p>
          <a:p>
            <a:pPr marL="285750" indent="-285750">
              <a:buFont typeface="Arial" panose="020B0604020202020204" pitchFamily="34" charset="0"/>
              <a:buChar char="•"/>
            </a:pPr>
            <a:r>
              <a:rPr lang="pt-BR" b="1" dirty="0" smtClean="0">
                <a:solidFill>
                  <a:schemeClr val="tx1"/>
                </a:solidFill>
              </a:rPr>
              <a:t>The server </a:t>
            </a:r>
            <a:r>
              <a:rPr lang="pt-BR" b="1" dirty="0" err="1" smtClean="0">
                <a:solidFill>
                  <a:schemeClr val="tx1"/>
                </a:solidFill>
              </a:rPr>
              <a:t>is</a:t>
            </a:r>
            <a:r>
              <a:rPr lang="pt-BR" b="1" dirty="0" smtClean="0">
                <a:solidFill>
                  <a:schemeClr val="tx1"/>
                </a:solidFill>
              </a:rPr>
              <a:t> </a:t>
            </a:r>
            <a:r>
              <a:rPr lang="pt-BR" b="1" dirty="0" err="1" smtClean="0">
                <a:solidFill>
                  <a:schemeClr val="tx1"/>
                </a:solidFill>
              </a:rPr>
              <a:t>also</a:t>
            </a:r>
            <a:r>
              <a:rPr lang="pt-BR" b="1" dirty="0" smtClean="0">
                <a:solidFill>
                  <a:schemeClr val="tx1"/>
                </a:solidFill>
              </a:rPr>
              <a:t> </a:t>
            </a:r>
            <a:r>
              <a:rPr lang="pt-BR" b="1" dirty="0" err="1" smtClean="0">
                <a:solidFill>
                  <a:schemeClr val="tx1"/>
                </a:solidFill>
              </a:rPr>
              <a:t>the</a:t>
            </a:r>
            <a:r>
              <a:rPr lang="pt-BR" b="1" dirty="0" smtClean="0">
                <a:solidFill>
                  <a:schemeClr val="tx1"/>
                </a:solidFill>
              </a:rPr>
              <a:t> </a:t>
            </a:r>
            <a:r>
              <a:rPr lang="pt-BR" b="1" dirty="0" err="1" smtClean="0">
                <a:solidFill>
                  <a:schemeClr val="tx1"/>
                </a:solidFill>
              </a:rPr>
              <a:t>forecourt</a:t>
            </a:r>
            <a:r>
              <a:rPr lang="pt-BR" b="1" dirty="0" smtClean="0">
                <a:solidFill>
                  <a:schemeClr val="tx1"/>
                </a:solidFill>
              </a:rPr>
              <a:t> </a:t>
            </a:r>
            <a:r>
              <a:rPr lang="pt-BR" b="1" dirty="0" err="1" smtClean="0">
                <a:solidFill>
                  <a:schemeClr val="tx1"/>
                </a:solidFill>
              </a:rPr>
              <a:t>controller</a:t>
            </a:r>
            <a:r>
              <a:rPr lang="pt-BR" b="1" dirty="0" smtClean="0">
                <a:solidFill>
                  <a:schemeClr val="tx1"/>
                </a:solidFill>
              </a:rPr>
              <a:t>.</a:t>
            </a:r>
            <a:endParaRPr lang="pt-BR" b="1" dirty="0">
              <a:solidFill>
                <a:schemeClr val="tx1"/>
              </a:solidFill>
            </a:endParaRPr>
          </a:p>
          <a:p>
            <a:pPr marL="285750" indent="-285750">
              <a:buFont typeface="Arial" panose="020B0604020202020204" pitchFamily="34" charset="0"/>
              <a:buChar char="•"/>
            </a:pPr>
            <a:r>
              <a:rPr lang="pt-BR" b="1" dirty="0" err="1" smtClean="0">
                <a:solidFill>
                  <a:schemeClr val="tx1"/>
                </a:solidFill>
              </a:rPr>
              <a:t>Accessed</a:t>
            </a:r>
            <a:r>
              <a:rPr lang="pt-BR" b="1" dirty="0" smtClean="0">
                <a:solidFill>
                  <a:schemeClr val="tx1"/>
                </a:solidFill>
              </a:rPr>
              <a:t> </a:t>
            </a:r>
            <a:r>
              <a:rPr lang="pt-BR" b="1" dirty="0" err="1" smtClean="0">
                <a:solidFill>
                  <a:schemeClr val="tx1"/>
                </a:solidFill>
              </a:rPr>
              <a:t>from</a:t>
            </a:r>
            <a:r>
              <a:rPr lang="pt-BR" b="1" dirty="0" smtClean="0">
                <a:solidFill>
                  <a:schemeClr val="tx1"/>
                </a:solidFill>
              </a:rPr>
              <a:t> </a:t>
            </a:r>
            <a:r>
              <a:rPr lang="pt-BR" b="1" dirty="0" err="1" smtClean="0">
                <a:solidFill>
                  <a:schemeClr val="tx1"/>
                </a:solidFill>
              </a:rPr>
              <a:t>any</a:t>
            </a:r>
            <a:r>
              <a:rPr lang="pt-BR" b="1" dirty="0" smtClean="0">
                <a:solidFill>
                  <a:schemeClr val="tx1"/>
                </a:solidFill>
              </a:rPr>
              <a:t> </a:t>
            </a:r>
            <a:r>
              <a:rPr lang="pt-BR" b="1" dirty="0" err="1" smtClean="0">
                <a:solidFill>
                  <a:schemeClr val="tx1"/>
                </a:solidFill>
              </a:rPr>
              <a:t>computer</a:t>
            </a:r>
            <a:r>
              <a:rPr lang="pt-BR" b="1" dirty="0" smtClean="0">
                <a:solidFill>
                  <a:schemeClr val="tx1"/>
                </a:solidFill>
              </a:rPr>
              <a:t> </a:t>
            </a:r>
            <a:r>
              <a:rPr lang="pt-BR" b="1" dirty="0" err="1" smtClean="0">
                <a:solidFill>
                  <a:schemeClr val="tx1"/>
                </a:solidFill>
              </a:rPr>
              <a:t>or</a:t>
            </a:r>
            <a:r>
              <a:rPr lang="pt-BR" b="1" dirty="0" smtClean="0">
                <a:solidFill>
                  <a:schemeClr val="tx1"/>
                </a:solidFill>
              </a:rPr>
              <a:t> hub </a:t>
            </a:r>
            <a:r>
              <a:rPr lang="pt-BR" b="1" dirty="0" err="1" smtClean="0">
                <a:solidFill>
                  <a:schemeClr val="tx1"/>
                </a:solidFill>
              </a:rPr>
              <a:t>on</a:t>
            </a:r>
            <a:r>
              <a:rPr lang="pt-BR" b="1" dirty="0" smtClean="0">
                <a:solidFill>
                  <a:schemeClr val="tx1"/>
                </a:solidFill>
              </a:rPr>
              <a:t> </a:t>
            </a:r>
            <a:r>
              <a:rPr lang="pt-BR" b="1" dirty="0" err="1" smtClean="0">
                <a:solidFill>
                  <a:schemeClr val="tx1"/>
                </a:solidFill>
              </a:rPr>
              <a:t>the</a:t>
            </a:r>
            <a:r>
              <a:rPr lang="pt-BR" b="1" dirty="0" smtClean="0">
                <a:solidFill>
                  <a:schemeClr val="tx1"/>
                </a:solidFill>
              </a:rPr>
              <a:t> network</a:t>
            </a:r>
            <a:endParaRPr lang="pt-BR" b="1" dirty="0">
              <a:solidFill>
                <a:schemeClr val="tx1"/>
              </a:solidFill>
            </a:endParaRPr>
          </a:p>
          <a:p>
            <a:pPr marL="285750" indent="-285750">
              <a:buFont typeface="Arial" panose="020B0604020202020204" pitchFamily="34" charset="0"/>
              <a:buChar char="•"/>
            </a:pPr>
            <a:r>
              <a:rPr lang="pt-BR" b="1" dirty="0" err="1" smtClean="0">
                <a:solidFill>
                  <a:schemeClr val="tx1"/>
                </a:solidFill>
              </a:rPr>
              <a:t>Up</a:t>
            </a:r>
            <a:r>
              <a:rPr lang="pt-BR" b="1" dirty="0" smtClean="0">
                <a:solidFill>
                  <a:schemeClr val="tx1"/>
                </a:solidFill>
              </a:rPr>
              <a:t> </a:t>
            </a:r>
            <a:r>
              <a:rPr lang="pt-BR" b="1" dirty="0" err="1" smtClean="0">
                <a:solidFill>
                  <a:schemeClr val="tx1"/>
                </a:solidFill>
              </a:rPr>
              <a:t>to</a:t>
            </a:r>
            <a:r>
              <a:rPr lang="pt-BR" b="1" dirty="0" smtClean="0">
                <a:solidFill>
                  <a:schemeClr val="tx1"/>
                </a:solidFill>
              </a:rPr>
              <a:t> 100 </a:t>
            </a:r>
            <a:r>
              <a:rPr lang="pt-BR" b="1" dirty="0" err="1" smtClean="0">
                <a:solidFill>
                  <a:schemeClr val="tx1"/>
                </a:solidFill>
              </a:rPr>
              <a:t>thousand</a:t>
            </a:r>
            <a:r>
              <a:rPr lang="pt-BR" b="1" dirty="0" smtClean="0">
                <a:solidFill>
                  <a:schemeClr val="tx1"/>
                </a:solidFill>
              </a:rPr>
              <a:t> </a:t>
            </a:r>
            <a:r>
              <a:rPr lang="pt-BR" b="1" dirty="0" err="1" smtClean="0">
                <a:solidFill>
                  <a:schemeClr val="tx1"/>
                </a:solidFill>
              </a:rPr>
              <a:t>offline</a:t>
            </a:r>
            <a:r>
              <a:rPr lang="pt-BR" b="1" dirty="0" smtClean="0">
                <a:solidFill>
                  <a:schemeClr val="tx1"/>
                </a:solidFill>
              </a:rPr>
              <a:t> </a:t>
            </a:r>
            <a:r>
              <a:rPr lang="pt-BR" b="1" dirty="0" err="1" smtClean="0">
                <a:solidFill>
                  <a:schemeClr val="tx1"/>
                </a:solidFill>
              </a:rPr>
              <a:t>fuel</a:t>
            </a:r>
            <a:r>
              <a:rPr lang="pt-BR" b="1" dirty="0" smtClean="0">
                <a:solidFill>
                  <a:schemeClr val="tx1"/>
                </a:solidFill>
              </a:rPr>
              <a:t> deliveries.</a:t>
            </a:r>
            <a:endParaRPr lang="pt-BR" b="1" dirty="0">
              <a:solidFill>
                <a:schemeClr val="tx1"/>
              </a:solidFill>
            </a:endParaRPr>
          </a:p>
          <a:p>
            <a:pPr marL="285750" indent="-285750">
              <a:buFont typeface="Arial" panose="020B0604020202020204" pitchFamily="34" charset="0"/>
              <a:buChar char="•"/>
            </a:pPr>
            <a:r>
              <a:rPr lang="pt-BR" b="1" dirty="0" smtClean="0">
                <a:solidFill>
                  <a:schemeClr val="tx1"/>
                </a:solidFill>
              </a:rPr>
              <a:t>Serial </a:t>
            </a:r>
            <a:r>
              <a:rPr lang="pt-BR" b="1" dirty="0" err="1" smtClean="0">
                <a:solidFill>
                  <a:schemeClr val="tx1"/>
                </a:solidFill>
              </a:rPr>
              <a:t>port</a:t>
            </a:r>
            <a:r>
              <a:rPr lang="pt-BR" b="1" dirty="0" smtClean="0">
                <a:solidFill>
                  <a:schemeClr val="tx1"/>
                </a:solidFill>
              </a:rPr>
              <a:t> </a:t>
            </a:r>
            <a:r>
              <a:rPr lang="pt-BR" b="1" dirty="0" err="1" smtClean="0">
                <a:solidFill>
                  <a:schemeClr val="tx1"/>
                </a:solidFill>
              </a:rPr>
              <a:t>on</a:t>
            </a:r>
            <a:r>
              <a:rPr lang="pt-BR" b="1" dirty="0" smtClean="0">
                <a:solidFill>
                  <a:schemeClr val="tx1"/>
                </a:solidFill>
              </a:rPr>
              <a:t> </a:t>
            </a:r>
            <a:r>
              <a:rPr lang="pt-BR" b="1" dirty="0" err="1" smtClean="0">
                <a:solidFill>
                  <a:schemeClr val="tx1"/>
                </a:solidFill>
              </a:rPr>
              <a:t>the</a:t>
            </a:r>
            <a:r>
              <a:rPr lang="pt-BR" b="1" dirty="0" smtClean="0">
                <a:solidFill>
                  <a:schemeClr val="tx1"/>
                </a:solidFill>
              </a:rPr>
              <a:t> </a:t>
            </a:r>
            <a:r>
              <a:rPr lang="pt-BR" b="1" dirty="0" err="1" smtClean="0">
                <a:solidFill>
                  <a:schemeClr val="tx1"/>
                </a:solidFill>
              </a:rPr>
              <a:t>controller</a:t>
            </a:r>
            <a:endParaRPr lang="pt-BR" b="1" dirty="0">
              <a:solidFill>
                <a:schemeClr val="tx1"/>
              </a:solidFill>
            </a:endParaRPr>
          </a:p>
          <a:p>
            <a:pPr marL="285750" indent="-285750">
              <a:buFont typeface="Arial" panose="020B0604020202020204" pitchFamily="34" charset="0"/>
              <a:buChar char="•"/>
            </a:pPr>
            <a:r>
              <a:rPr lang="pt-BR" b="1" dirty="0" smtClean="0">
                <a:solidFill>
                  <a:schemeClr val="tx1"/>
                </a:solidFill>
              </a:rPr>
              <a:t>Connection </a:t>
            </a:r>
            <a:r>
              <a:rPr lang="pt-BR" b="1" dirty="0" err="1" smtClean="0">
                <a:solidFill>
                  <a:schemeClr val="tx1"/>
                </a:solidFill>
              </a:rPr>
              <a:t>by</a:t>
            </a:r>
            <a:r>
              <a:rPr lang="pt-BR" b="1" dirty="0" smtClean="0">
                <a:solidFill>
                  <a:schemeClr val="tx1"/>
                </a:solidFill>
              </a:rPr>
              <a:t> </a:t>
            </a:r>
            <a:r>
              <a:rPr lang="pt-BR" b="1" dirty="0" err="1" smtClean="0">
                <a:solidFill>
                  <a:schemeClr val="tx1"/>
                </a:solidFill>
              </a:rPr>
              <a:t>the</a:t>
            </a:r>
            <a:r>
              <a:rPr lang="pt-BR" b="1" dirty="0" smtClean="0">
                <a:solidFill>
                  <a:schemeClr val="tx1"/>
                </a:solidFill>
              </a:rPr>
              <a:t> LAN </a:t>
            </a:r>
            <a:r>
              <a:rPr lang="pt-BR" b="1" dirty="0" err="1" smtClean="0">
                <a:solidFill>
                  <a:schemeClr val="tx1"/>
                </a:solidFill>
              </a:rPr>
              <a:t>port</a:t>
            </a:r>
            <a:endParaRPr lang="pt-BR" b="1" dirty="0" smtClean="0">
              <a:solidFill>
                <a:schemeClr val="tx1"/>
              </a:solidFill>
            </a:endParaRPr>
          </a:p>
          <a:p>
            <a:pPr marL="285750" indent="-285750">
              <a:buFont typeface="Arial" panose="020B0604020202020204" pitchFamily="34" charset="0"/>
              <a:buChar char="•"/>
            </a:pPr>
            <a:r>
              <a:rPr lang="pt-BR" b="1" dirty="0" err="1" smtClean="0">
                <a:solidFill>
                  <a:schemeClr val="tx1"/>
                </a:solidFill>
              </a:rPr>
              <a:t>Pumps</a:t>
            </a:r>
            <a:r>
              <a:rPr lang="pt-BR" b="1" dirty="0" smtClean="0">
                <a:solidFill>
                  <a:schemeClr val="tx1"/>
                </a:solidFill>
              </a:rPr>
              <a:t> </a:t>
            </a:r>
            <a:r>
              <a:rPr lang="pt-BR" b="1" dirty="0" err="1" smtClean="0">
                <a:solidFill>
                  <a:schemeClr val="tx1"/>
                </a:solidFill>
              </a:rPr>
              <a:t>communicate</a:t>
            </a:r>
            <a:r>
              <a:rPr lang="pt-BR" b="1" dirty="0" smtClean="0">
                <a:solidFill>
                  <a:schemeClr val="tx1"/>
                </a:solidFill>
              </a:rPr>
              <a:t> </a:t>
            </a:r>
            <a:r>
              <a:rPr lang="pt-BR" b="1" dirty="0" err="1" smtClean="0">
                <a:solidFill>
                  <a:schemeClr val="tx1"/>
                </a:solidFill>
              </a:rPr>
              <a:t>through</a:t>
            </a:r>
            <a:r>
              <a:rPr lang="pt-BR" b="1" dirty="0" smtClean="0">
                <a:solidFill>
                  <a:schemeClr val="tx1"/>
                </a:solidFill>
              </a:rPr>
              <a:t> </a:t>
            </a:r>
            <a:r>
              <a:rPr lang="pt-BR" b="1" dirty="0" smtClean="0">
                <a:solidFill>
                  <a:schemeClr val="tx1"/>
                </a:solidFill>
              </a:rPr>
              <a:t>slots</a:t>
            </a:r>
            <a:endParaRPr lang="pt-BR" b="1" dirty="0">
              <a:solidFill>
                <a:schemeClr val="tx1"/>
              </a:solidFill>
            </a:endParaRPr>
          </a:p>
          <a:p>
            <a:pPr fontAlgn="base"/>
            <a:endParaRPr lang="pt-BR" dirty="0" smtClean="0"/>
          </a:p>
        </p:txBody>
      </p:sp>
      <p:pic>
        <p:nvPicPr>
          <p:cNvPr id="5128" name="Picture 8" descr="http://www.eztech.ind.br/img/produtos/8e38d0a47ca1a856c86220f5a63ca692989c3e1b.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0541" y="4361671"/>
            <a:ext cx="3816018" cy="2614599"/>
          </a:xfrm>
          <a:prstGeom prst="rect">
            <a:avLst/>
          </a:prstGeom>
          <a:noFill/>
          <a:extLst>
            <a:ext uri="{909E8E84-426E-40DD-AFC4-6F175D3DCCD1}">
              <a14:hiddenFill xmlns:a14="http://schemas.microsoft.com/office/drawing/2010/main">
                <a:solidFill>
                  <a:srgbClr val="FFFFFF"/>
                </a:solidFill>
              </a14:hiddenFill>
            </a:ext>
          </a:extLst>
        </p:spPr>
      </p:pic>
      <p:pic>
        <p:nvPicPr>
          <p:cNvPr id="5130" name="Picture 10" descr="http://www.eztech.ind.br/img/produtos/7568839c68af9529c06cccfd5d76b5c812008b74.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03453" y="1565502"/>
            <a:ext cx="4210195" cy="2884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7314292"/>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3"/>
          <p:cNvSpPr>
            <a:spLocks noGrp="1"/>
          </p:cNvSpPr>
          <p:nvPr>
            <p:ph type="sldNum" sz="quarter" idx="12"/>
          </p:nvPr>
        </p:nvSpPr>
        <p:spPr/>
        <p:txBody>
          <a:bodyPr/>
          <a:lstStyle/>
          <a:p>
            <a:fld id="{C3D7ECC1-64DB-4830-A5F0-B13E67A92AC5}" type="slidenum">
              <a:rPr lang="en-US" b="1" smtClean="0"/>
              <a:pPr/>
              <a:t>55</a:t>
            </a:fld>
            <a:endParaRPr lang="en-US" b="1"/>
          </a:p>
        </p:txBody>
      </p:sp>
      <p:sp>
        <p:nvSpPr>
          <p:cNvPr id="8" name="Retângulo 7"/>
          <p:cNvSpPr/>
          <p:nvPr/>
        </p:nvSpPr>
        <p:spPr>
          <a:xfrm>
            <a:off x="13648" y="13647"/>
            <a:ext cx="9000000" cy="721439"/>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400" b="1" smtClean="0">
                <a:solidFill>
                  <a:schemeClr val="tx1"/>
                </a:solidFill>
              </a:rPr>
              <a:t>AUTOMATION</a:t>
            </a:r>
            <a:endParaRPr lang="en-US" sz="2400" b="1">
              <a:solidFill>
                <a:schemeClr val="tx1"/>
              </a:solidFill>
            </a:endParaRPr>
          </a:p>
        </p:txBody>
      </p:sp>
      <p:pic>
        <p:nvPicPr>
          <p:cNvPr id="7" name="Picture 1" descr="EzTechLogo.gif"/>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5537" y="119857"/>
            <a:ext cx="1178689" cy="509017"/>
          </a:xfrm>
          <a:prstGeom prst="rect">
            <a:avLst/>
          </a:prstGeom>
          <a:noFill/>
          <a:ln>
            <a:noFill/>
          </a:ln>
          <a:extLst/>
        </p:spPr>
      </p:pic>
      <p:sp>
        <p:nvSpPr>
          <p:cNvPr id="12" name="Espaço Reservado para Número de Slide 3"/>
          <p:cNvSpPr txBox="1">
            <a:spLocks/>
          </p:cNvSpPr>
          <p:nvPr/>
        </p:nvSpPr>
        <p:spPr>
          <a:xfrm rot="16200000">
            <a:off x="8227377" y="5885497"/>
            <a:ext cx="1315721" cy="365125"/>
          </a:xfrm>
          <a:prstGeom prst="rect">
            <a:avLst/>
          </a:prstGeom>
        </p:spPr>
        <p:txBody>
          <a:bodyPr vert="horz" lIns="91440" tIns="45720" rIns="91440" bIns="45720" rtlCol="0" anchor="ctr"/>
          <a:lstStyle>
            <a:defPPr>
              <a:defRPr lang="pt-BR"/>
            </a:defPPr>
            <a:lvl1pPr marL="0" algn="l" defTabSz="914400" rtl="0" eaLnBrk="1" latinLnBrk="0" hangingPunct="1">
              <a:defRPr sz="2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3D7ECC1-64DB-4830-A5F0-B13E67A92AC5}" type="slidenum">
              <a:rPr lang="en-US" smtClean="0"/>
              <a:pPr/>
              <a:t>55</a:t>
            </a:fld>
            <a:endParaRPr lang="en-US"/>
          </a:p>
        </p:txBody>
      </p:sp>
      <p:sp>
        <p:nvSpPr>
          <p:cNvPr id="14" name="CaixaDeTexto 13"/>
          <p:cNvSpPr txBox="1"/>
          <p:nvPr/>
        </p:nvSpPr>
        <p:spPr>
          <a:xfrm>
            <a:off x="35496" y="764704"/>
            <a:ext cx="8352928" cy="584775"/>
          </a:xfrm>
          <a:prstGeom prst="rect">
            <a:avLst/>
          </a:prstGeom>
          <a:noFill/>
        </p:spPr>
        <p:txBody>
          <a:bodyPr wrap="square" rtlCol="0">
            <a:spAutoFit/>
          </a:bodyPr>
          <a:lstStyle/>
          <a:p>
            <a:r>
              <a:rPr lang="en-US" sz="3200" dirty="0" smtClean="0">
                <a:solidFill>
                  <a:schemeClr val="accent6">
                    <a:lumMod val="50000"/>
                  </a:schemeClr>
                </a:solidFill>
              </a:rPr>
              <a:t> </a:t>
            </a:r>
            <a:r>
              <a:rPr lang="en-US" sz="3200" b="1" dirty="0" err="1" smtClean="0">
                <a:solidFill>
                  <a:schemeClr val="accent6">
                    <a:lumMod val="50000"/>
                  </a:schemeClr>
                </a:solidFill>
              </a:rPr>
              <a:t>EZForecourt</a:t>
            </a:r>
            <a:r>
              <a:rPr lang="en-US" sz="3200" b="1" dirty="0" smtClean="0">
                <a:solidFill>
                  <a:schemeClr val="accent6">
                    <a:lumMod val="50000"/>
                  </a:schemeClr>
                </a:solidFill>
              </a:rPr>
              <a:t> Plus Controller</a:t>
            </a:r>
            <a:endParaRPr lang="en-US" sz="2800" dirty="0">
              <a:solidFill>
                <a:schemeClr val="accent6">
                  <a:lumMod val="50000"/>
                </a:schemeClr>
              </a:solidFill>
            </a:endParaRPr>
          </a:p>
        </p:txBody>
      </p:sp>
      <p:sp>
        <p:nvSpPr>
          <p:cNvPr id="15" name="Arredondar Retângulo em um Canto Diagonal 14"/>
          <p:cNvSpPr/>
          <p:nvPr/>
        </p:nvSpPr>
        <p:spPr>
          <a:xfrm>
            <a:off x="395537" y="1565502"/>
            <a:ext cx="8352928" cy="5031850"/>
          </a:xfrm>
          <a:prstGeom prst="round2Diag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36000" rIns="0" numCol="2" spcCol="360000" rtlCol="0" anchor="t"/>
          <a:lstStyle/>
          <a:p>
            <a:pPr fontAlgn="base"/>
            <a:endParaRPr lang="en-US" dirty="0" smtClean="0"/>
          </a:p>
          <a:p>
            <a:pPr fontAlgn="base"/>
            <a:endParaRPr lang="en-US" dirty="0" smtClean="0"/>
          </a:p>
          <a:p>
            <a:pPr fontAlgn="base"/>
            <a:endParaRPr lang="en-US" dirty="0" smtClean="0"/>
          </a:p>
          <a:p>
            <a:pPr fontAlgn="base"/>
            <a:endParaRPr lang="en-US" dirty="0" smtClean="0"/>
          </a:p>
          <a:p>
            <a:pPr fontAlgn="base"/>
            <a:endParaRPr lang="en-US" dirty="0" smtClean="0"/>
          </a:p>
          <a:p>
            <a:pPr fontAlgn="base"/>
            <a:r>
              <a:rPr lang="en-US" b="1" dirty="0" smtClean="0">
                <a:solidFill>
                  <a:schemeClr val="accent6">
                    <a:lumMod val="50000"/>
                  </a:schemeClr>
                </a:solidFill>
              </a:rPr>
              <a:t>Windows CE</a:t>
            </a:r>
          </a:p>
          <a:p>
            <a:pPr algn="just" fontAlgn="base"/>
            <a:r>
              <a:rPr lang="en-US" dirty="0" smtClean="0">
                <a:solidFill>
                  <a:schemeClr val="tx1"/>
                </a:solidFill>
              </a:rPr>
              <a:t>The </a:t>
            </a:r>
            <a:r>
              <a:rPr lang="en-US" dirty="0" err="1" smtClean="0">
                <a:solidFill>
                  <a:schemeClr val="tx1"/>
                </a:solidFill>
              </a:rPr>
              <a:t>EZForecourt</a:t>
            </a:r>
            <a:r>
              <a:rPr lang="en-US" dirty="0" smtClean="0">
                <a:solidFill>
                  <a:schemeClr val="tx1"/>
                </a:solidFill>
              </a:rPr>
              <a:t> Plus </a:t>
            </a:r>
            <a:r>
              <a:rPr lang="en-US" dirty="0" smtClean="0">
                <a:solidFill>
                  <a:schemeClr val="tx1"/>
                </a:solidFill>
              </a:rPr>
              <a:t>is a stand-alone equipment and for </a:t>
            </a:r>
            <a:r>
              <a:rPr lang="en-US" dirty="0" smtClean="0">
                <a:solidFill>
                  <a:schemeClr val="tx1"/>
                </a:solidFill>
              </a:rPr>
              <a:t>that reason  </a:t>
            </a:r>
            <a:r>
              <a:rPr lang="en-US" dirty="0" smtClean="0">
                <a:solidFill>
                  <a:schemeClr val="tx1"/>
                </a:solidFill>
              </a:rPr>
              <a:t>it is necessary to have its own </a:t>
            </a:r>
            <a:r>
              <a:rPr lang="en-US" dirty="0" smtClean="0">
                <a:solidFill>
                  <a:schemeClr val="tx1"/>
                </a:solidFill>
              </a:rPr>
              <a:t>operating </a:t>
            </a:r>
            <a:r>
              <a:rPr lang="en-US" dirty="0" smtClean="0">
                <a:solidFill>
                  <a:schemeClr val="tx1"/>
                </a:solidFill>
              </a:rPr>
              <a:t>system. </a:t>
            </a:r>
            <a:r>
              <a:rPr lang="en-US" dirty="0" smtClean="0">
                <a:solidFill>
                  <a:schemeClr val="tx1"/>
                </a:solidFill>
              </a:rPr>
              <a:t>Given that it was developed </a:t>
            </a:r>
            <a:r>
              <a:rPr lang="en-US" dirty="0" smtClean="0">
                <a:solidFill>
                  <a:schemeClr val="tx1"/>
                </a:solidFill>
              </a:rPr>
              <a:t>for mobile devices, </a:t>
            </a:r>
            <a:r>
              <a:rPr lang="en-US" dirty="0" smtClean="0">
                <a:solidFill>
                  <a:schemeClr val="tx1"/>
                </a:solidFill>
              </a:rPr>
              <a:t>windows</a:t>
            </a:r>
            <a:r>
              <a:rPr lang="en-US" dirty="0" smtClean="0">
                <a:solidFill>
                  <a:schemeClr val="tx1"/>
                </a:solidFill>
              </a:rPr>
              <a:t> CE </a:t>
            </a:r>
            <a:r>
              <a:rPr lang="en-US" dirty="0" smtClean="0">
                <a:solidFill>
                  <a:schemeClr val="tx1"/>
                </a:solidFill>
              </a:rPr>
              <a:t>is fully runnable even </a:t>
            </a:r>
            <a:r>
              <a:rPr lang="en-US" dirty="0" smtClean="0">
                <a:solidFill>
                  <a:schemeClr val="tx1"/>
                </a:solidFill>
              </a:rPr>
              <a:t>with less than</a:t>
            </a:r>
            <a:r>
              <a:rPr lang="en-US" dirty="0" smtClean="0">
                <a:solidFill>
                  <a:schemeClr val="tx1"/>
                </a:solidFill>
              </a:rPr>
              <a:t> </a:t>
            </a:r>
            <a:r>
              <a:rPr lang="en-US" dirty="0" smtClean="0">
                <a:solidFill>
                  <a:schemeClr val="tx1"/>
                </a:solidFill>
              </a:rPr>
              <a:t>1 Mb </a:t>
            </a:r>
            <a:r>
              <a:rPr lang="en-US" dirty="0" smtClean="0">
                <a:solidFill>
                  <a:schemeClr val="tx1"/>
                </a:solidFill>
              </a:rPr>
              <a:t>of RAM </a:t>
            </a:r>
            <a:r>
              <a:rPr lang="en-US" dirty="0" smtClean="0">
                <a:solidFill>
                  <a:schemeClr val="tx1"/>
                </a:solidFill>
              </a:rPr>
              <a:t>and still </a:t>
            </a:r>
            <a:r>
              <a:rPr lang="en-US" dirty="0" smtClean="0">
                <a:solidFill>
                  <a:schemeClr val="tx1"/>
                </a:solidFill>
              </a:rPr>
              <a:t>permits the</a:t>
            </a:r>
            <a:r>
              <a:rPr lang="en-US" dirty="0" smtClean="0">
                <a:solidFill>
                  <a:schemeClr val="tx1"/>
                </a:solidFill>
              </a:rPr>
              <a:t> </a:t>
            </a:r>
            <a:r>
              <a:rPr lang="en-US" dirty="0" smtClean="0">
                <a:solidFill>
                  <a:schemeClr val="tx1"/>
                </a:solidFill>
              </a:rPr>
              <a:t>hosting of</a:t>
            </a:r>
            <a:r>
              <a:rPr lang="en-US" dirty="0" smtClean="0">
                <a:solidFill>
                  <a:schemeClr val="tx1"/>
                </a:solidFill>
              </a:rPr>
              <a:t> </a:t>
            </a:r>
            <a:r>
              <a:rPr lang="en-US" dirty="0" smtClean="0">
                <a:solidFill>
                  <a:schemeClr val="tx1"/>
                </a:solidFill>
              </a:rPr>
              <a:t>various applications. That is, having a </a:t>
            </a:r>
            <a:r>
              <a:rPr lang="en-US" dirty="0" err="1" smtClean="0">
                <a:solidFill>
                  <a:schemeClr val="tx1"/>
                </a:solidFill>
              </a:rPr>
              <a:t>EZForecourt</a:t>
            </a:r>
            <a:r>
              <a:rPr lang="en-US" dirty="0" smtClean="0">
                <a:solidFill>
                  <a:schemeClr val="tx1"/>
                </a:solidFill>
              </a:rPr>
              <a:t> Plus </a:t>
            </a:r>
            <a:r>
              <a:rPr lang="en-US" dirty="0" smtClean="0">
                <a:solidFill>
                  <a:schemeClr val="tx1"/>
                </a:solidFill>
              </a:rPr>
              <a:t>is literally </a:t>
            </a:r>
            <a:r>
              <a:rPr lang="en-US" dirty="0" smtClean="0">
                <a:solidFill>
                  <a:schemeClr val="tx1"/>
                </a:solidFill>
              </a:rPr>
              <a:t>like having </a:t>
            </a:r>
            <a:r>
              <a:rPr lang="en-US" dirty="0" smtClean="0">
                <a:solidFill>
                  <a:schemeClr val="tx1"/>
                </a:solidFill>
              </a:rPr>
              <a:t>a computer in your hands</a:t>
            </a:r>
            <a:r>
              <a:rPr lang="en-US" dirty="0" smtClean="0"/>
              <a:t>.</a:t>
            </a:r>
          </a:p>
          <a:p>
            <a:pPr fontAlgn="base"/>
            <a:endParaRPr lang="en-US" dirty="0" smtClean="0"/>
          </a:p>
          <a:p>
            <a:pPr fontAlgn="base"/>
            <a:endParaRPr lang="en-US" dirty="0" smtClean="0"/>
          </a:p>
          <a:p>
            <a:pPr fontAlgn="base"/>
            <a:endParaRPr lang="en-US" dirty="0" smtClean="0"/>
          </a:p>
          <a:p>
            <a:pPr fontAlgn="base"/>
            <a:endParaRPr lang="en-US" dirty="0" smtClean="0"/>
          </a:p>
          <a:p>
            <a:pPr fontAlgn="base"/>
            <a:endParaRPr lang="en-US" dirty="0" smtClean="0"/>
          </a:p>
          <a:p>
            <a:pPr fontAlgn="base"/>
            <a:endParaRPr lang="en-US" dirty="0" smtClean="0"/>
          </a:p>
          <a:p>
            <a:pPr fontAlgn="base"/>
            <a:r>
              <a:rPr lang="en-US" b="1" dirty="0" smtClean="0">
                <a:solidFill>
                  <a:schemeClr val="accent6">
                    <a:lumMod val="50000"/>
                  </a:schemeClr>
                </a:solidFill>
              </a:rPr>
              <a:t>ARM9 and ARM7 Processors </a:t>
            </a:r>
          </a:p>
          <a:p>
            <a:pPr algn="just" fontAlgn="base"/>
            <a:r>
              <a:rPr lang="en-US" dirty="0" smtClean="0">
                <a:solidFill>
                  <a:schemeClr val="tx1"/>
                </a:solidFill>
              </a:rPr>
              <a:t>The leading processor of the </a:t>
            </a:r>
            <a:r>
              <a:rPr lang="en-US" dirty="0">
                <a:solidFill>
                  <a:schemeClr val="tx1"/>
                </a:solidFill>
              </a:rPr>
              <a:t>embedded systems </a:t>
            </a:r>
            <a:r>
              <a:rPr lang="en-US" dirty="0" smtClean="0">
                <a:solidFill>
                  <a:schemeClr val="tx1"/>
                </a:solidFill>
              </a:rPr>
              <a:t>in double </a:t>
            </a:r>
            <a:r>
              <a:rPr lang="en-US" dirty="0" smtClean="0">
                <a:solidFill>
                  <a:schemeClr val="tx1"/>
                </a:solidFill>
              </a:rPr>
              <a:t>dose. While the ARM7 does all the hard work of communicating with the pumps, the ARM 9 is dedicated to </a:t>
            </a:r>
            <a:r>
              <a:rPr lang="en-US" dirty="0" smtClean="0">
                <a:solidFill>
                  <a:schemeClr val="tx1"/>
                </a:solidFill>
              </a:rPr>
              <a:t>hosting Windows CE and server applications. </a:t>
            </a:r>
            <a:r>
              <a:rPr lang="en-US" dirty="0" smtClean="0">
                <a:solidFill>
                  <a:schemeClr val="tx1"/>
                </a:solidFill>
              </a:rPr>
              <a:t>Such </a:t>
            </a:r>
            <a:r>
              <a:rPr lang="en-US" dirty="0" smtClean="0">
                <a:solidFill>
                  <a:schemeClr val="tx1"/>
                </a:solidFill>
              </a:rPr>
              <a:t>integration </a:t>
            </a:r>
            <a:r>
              <a:rPr lang="en-US" dirty="0" smtClean="0">
                <a:solidFill>
                  <a:schemeClr val="tx1"/>
                </a:solidFill>
              </a:rPr>
              <a:t>makes us comfortable to state </a:t>
            </a:r>
            <a:r>
              <a:rPr lang="en-US" dirty="0" smtClean="0">
                <a:solidFill>
                  <a:schemeClr val="tx1"/>
                </a:solidFill>
              </a:rPr>
              <a:t>that the </a:t>
            </a:r>
            <a:r>
              <a:rPr lang="en-US" dirty="0" err="1" smtClean="0">
                <a:solidFill>
                  <a:schemeClr val="tx1"/>
                </a:solidFill>
              </a:rPr>
              <a:t>EZForecourt</a:t>
            </a:r>
            <a:r>
              <a:rPr lang="en-US" dirty="0" smtClean="0">
                <a:solidFill>
                  <a:schemeClr val="tx1"/>
                </a:solidFill>
              </a:rPr>
              <a:t> </a:t>
            </a:r>
            <a:r>
              <a:rPr lang="en-US" dirty="0" smtClean="0">
                <a:solidFill>
                  <a:schemeClr val="tx1"/>
                </a:solidFill>
              </a:rPr>
              <a:t>Plus is today the fastest </a:t>
            </a:r>
            <a:r>
              <a:rPr lang="en-US" dirty="0" smtClean="0">
                <a:solidFill>
                  <a:schemeClr val="tx1"/>
                </a:solidFill>
              </a:rPr>
              <a:t>controller on </a:t>
            </a:r>
            <a:r>
              <a:rPr lang="en-US" dirty="0" smtClean="0">
                <a:solidFill>
                  <a:schemeClr val="tx1"/>
                </a:solidFill>
              </a:rPr>
              <a:t>the market.</a:t>
            </a:r>
            <a:endParaRPr lang="en-US" dirty="0">
              <a:solidFill>
                <a:schemeClr val="bg1">
                  <a:lumMod val="65000"/>
                </a:schemeClr>
              </a:solidFill>
            </a:endParaRPr>
          </a:p>
        </p:txBody>
      </p:sp>
      <p:pic>
        <p:nvPicPr>
          <p:cNvPr id="5122" name="Picture 2" descr="Windows C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3567" y="1700808"/>
            <a:ext cx="1381125" cy="1219201"/>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Processadores ARM9 e ARM7"/>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716016" y="1628800"/>
            <a:ext cx="1381125" cy="1381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2869720"/>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3"/>
          <p:cNvSpPr>
            <a:spLocks noGrp="1"/>
          </p:cNvSpPr>
          <p:nvPr>
            <p:ph type="sldNum" sz="quarter" idx="12"/>
          </p:nvPr>
        </p:nvSpPr>
        <p:spPr/>
        <p:txBody>
          <a:bodyPr/>
          <a:lstStyle/>
          <a:p>
            <a:fld id="{C3D7ECC1-64DB-4830-A5F0-B13E67A92AC5}" type="slidenum">
              <a:rPr lang="en-US" b="1" smtClean="0"/>
              <a:pPr/>
              <a:t>56</a:t>
            </a:fld>
            <a:endParaRPr lang="en-US" b="1"/>
          </a:p>
        </p:txBody>
      </p:sp>
      <p:sp>
        <p:nvSpPr>
          <p:cNvPr id="8" name="Retângulo 7"/>
          <p:cNvSpPr/>
          <p:nvPr/>
        </p:nvSpPr>
        <p:spPr>
          <a:xfrm>
            <a:off x="13648" y="13647"/>
            <a:ext cx="9000000" cy="721439"/>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400" b="1" smtClean="0">
                <a:solidFill>
                  <a:schemeClr val="tx1"/>
                </a:solidFill>
              </a:rPr>
              <a:t>AUTOMATION</a:t>
            </a:r>
            <a:endParaRPr lang="en-US" sz="2400" b="1">
              <a:solidFill>
                <a:schemeClr val="tx1"/>
              </a:solidFill>
            </a:endParaRPr>
          </a:p>
        </p:txBody>
      </p:sp>
      <p:pic>
        <p:nvPicPr>
          <p:cNvPr id="7" name="Picture 1" descr="EzTechLogo.gif"/>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5537" y="119857"/>
            <a:ext cx="1178689" cy="509017"/>
          </a:xfrm>
          <a:prstGeom prst="rect">
            <a:avLst/>
          </a:prstGeom>
          <a:noFill/>
          <a:ln>
            <a:noFill/>
          </a:ln>
          <a:extLst/>
        </p:spPr>
      </p:pic>
      <p:sp>
        <p:nvSpPr>
          <p:cNvPr id="12" name="Espaço Reservado para Número de Slide 3"/>
          <p:cNvSpPr txBox="1">
            <a:spLocks/>
          </p:cNvSpPr>
          <p:nvPr/>
        </p:nvSpPr>
        <p:spPr>
          <a:xfrm rot="16200000">
            <a:off x="8227377" y="5885497"/>
            <a:ext cx="1315721" cy="365125"/>
          </a:xfrm>
          <a:prstGeom prst="rect">
            <a:avLst/>
          </a:prstGeom>
        </p:spPr>
        <p:txBody>
          <a:bodyPr vert="horz" lIns="91440" tIns="45720" rIns="91440" bIns="45720" rtlCol="0" anchor="ctr"/>
          <a:lstStyle>
            <a:defPPr>
              <a:defRPr lang="pt-BR"/>
            </a:defPPr>
            <a:lvl1pPr marL="0" algn="l" defTabSz="914400" rtl="0" eaLnBrk="1" latinLnBrk="0" hangingPunct="1">
              <a:defRPr sz="2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3D7ECC1-64DB-4830-A5F0-B13E67A92AC5}" type="slidenum">
              <a:rPr lang="en-US" smtClean="0"/>
              <a:pPr/>
              <a:t>56</a:t>
            </a:fld>
            <a:endParaRPr lang="en-US"/>
          </a:p>
        </p:txBody>
      </p:sp>
      <p:sp>
        <p:nvSpPr>
          <p:cNvPr id="14" name="CaixaDeTexto 13"/>
          <p:cNvSpPr txBox="1"/>
          <p:nvPr/>
        </p:nvSpPr>
        <p:spPr>
          <a:xfrm>
            <a:off x="35496" y="764704"/>
            <a:ext cx="8352928" cy="584775"/>
          </a:xfrm>
          <a:prstGeom prst="rect">
            <a:avLst/>
          </a:prstGeom>
          <a:noFill/>
        </p:spPr>
        <p:txBody>
          <a:bodyPr wrap="square" rtlCol="0">
            <a:spAutoFit/>
          </a:bodyPr>
          <a:lstStyle/>
          <a:p>
            <a:r>
              <a:rPr lang="en-US" sz="3200" dirty="0" smtClean="0">
                <a:solidFill>
                  <a:schemeClr val="accent6">
                    <a:lumMod val="50000"/>
                  </a:schemeClr>
                </a:solidFill>
              </a:rPr>
              <a:t> </a:t>
            </a:r>
            <a:r>
              <a:rPr lang="en-US" sz="3200" b="1" dirty="0" err="1" smtClean="0">
                <a:solidFill>
                  <a:schemeClr val="accent6">
                    <a:lumMod val="50000"/>
                  </a:schemeClr>
                </a:solidFill>
              </a:rPr>
              <a:t>EZForecourt</a:t>
            </a:r>
            <a:r>
              <a:rPr lang="en-US" sz="3200" b="1" dirty="0" smtClean="0">
                <a:solidFill>
                  <a:schemeClr val="accent6">
                    <a:lumMod val="50000"/>
                  </a:schemeClr>
                </a:solidFill>
              </a:rPr>
              <a:t> Plus Controller</a:t>
            </a:r>
            <a:endParaRPr lang="en-US" sz="2800" dirty="0">
              <a:solidFill>
                <a:schemeClr val="accent6">
                  <a:lumMod val="50000"/>
                </a:schemeClr>
              </a:solidFill>
            </a:endParaRPr>
          </a:p>
        </p:txBody>
      </p:sp>
      <p:sp>
        <p:nvSpPr>
          <p:cNvPr id="10" name="Arredondar Retângulo em um Canto Diagonal 9"/>
          <p:cNvSpPr/>
          <p:nvPr/>
        </p:nvSpPr>
        <p:spPr>
          <a:xfrm>
            <a:off x="395537" y="1565502"/>
            <a:ext cx="8352928" cy="5031850"/>
          </a:xfrm>
          <a:prstGeom prst="round2Diag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36000" rIns="0" numCol="2" spcCol="360000" rtlCol="0" anchor="t"/>
          <a:lstStyle/>
          <a:p>
            <a:pPr fontAlgn="base"/>
            <a:endParaRPr lang="en-US" dirty="0" smtClean="0"/>
          </a:p>
          <a:p>
            <a:pPr fontAlgn="base"/>
            <a:endParaRPr lang="en-US" dirty="0" smtClean="0"/>
          </a:p>
          <a:p>
            <a:pPr fontAlgn="base"/>
            <a:endParaRPr lang="en-US" dirty="0" smtClean="0"/>
          </a:p>
          <a:p>
            <a:pPr fontAlgn="base"/>
            <a:endParaRPr lang="en-US" dirty="0" smtClean="0"/>
          </a:p>
          <a:p>
            <a:pPr fontAlgn="base"/>
            <a:endParaRPr lang="en-US" dirty="0" smtClean="0"/>
          </a:p>
          <a:p>
            <a:pPr fontAlgn="base"/>
            <a:r>
              <a:rPr lang="en-US" b="1" dirty="0" smtClean="0">
                <a:solidFill>
                  <a:schemeClr val="accent6">
                    <a:lumMod val="50000"/>
                  </a:schemeClr>
                </a:solidFill>
              </a:rPr>
              <a:t>TCP/IP Protocol </a:t>
            </a:r>
          </a:p>
          <a:p>
            <a:pPr algn="just" fontAlgn="base"/>
            <a:r>
              <a:rPr lang="en-US" dirty="0" smtClean="0">
                <a:solidFill>
                  <a:schemeClr val="tx1"/>
                </a:solidFill>
              </a:rPr>
              <a:t>On account of being based on </a:t>
            </a:r>
            <a:r>
              <a:rPr lang="en-US" dirty="0" smtClean="0">
                <a:solidFill>
                  <a:schemeClr val="tx1"/>
                </a:solidFill>
              </a:rPr>
              <a:t>the </a:t>
            </a:r>
            <a:r>
              <a:rPr lang="en-US" dirty="0">
                <a:solidFill>
                  <a:schemeClr val="tx1"/>
                </a:solidFill>
              </a:rPr>
              <a:t>internet </a:t>
            </a:r>
            <a:r>
              <a:rPr lang="en-US" dirty="0" smtClean="0">
                <a:solidFill>
                  <a:schemeClr val="tx1"/>
                </a:solidFill>
              </a:rPr>
              <a:t>communications </a:t>
            </a:r>
            <a:r>
              <a:rPr lang="en-US" dirty="0" smtClean="0">
                <a:solidFill>
                  <a:schemeClr val="tx1"/>
                </a:solidFill>
              </a:rPr>
              <a:t>protocol, </a:t>
            </a:r>
            <a:r>
              <a:rPr lang="en-US" dirty="0" smtClean="0">
                <a:solidFill>
                  <a:schemeClr val="tx1"/>
                </a:solidFill>
              </a:rPr>
              <a:t>the equipment can transmit the data to the management </a:t>
            </a:r>
            <a:r>
              <a:rPr lang="en-US" dirty="0" smtClean="0">
                <a:solidFill>
                  <a:schemeClr val="tx1"/>
                </a:solidFill>
              </a:rPr>
              <a:t>system directly, </a:t>
            </a:r>
            <a:r>
              <a:rPr lang="en-US" dirty="0" smtClean="0">
                <a:solidFill>
                  <a:schemeClr val="tx1"/>
                </a:solidFill>
              </a:rPr>
              <a:t>needing only to be connected to any point of the gas </a:t>
            </a:r>
            <a:r>
              <a:rPr lang="en-US" dirty="0" smtClean="0">
                <a:solidFill>
                  <a:schemeClr val="tx1"/>
                </a:solidFill>
              </a:rPr>
              <a:t>stations LAN. </a:t>
            </a:r>
            <a:r>
              <a:rPr lang="en-US" dirty="0" smtClean="0">
                <a:solidFill>
                  <a:schemeClr val="tx1"/>
                </a:solidFill>
              </a:rPr>
              <a:t>In addition to making the physical installation easier, such a feature allows </a:t>
            </a:r>
            <a:r>
              <a:rPr lang="en-US" dirty="0" smtClean="0">
                <a:solidFill>
                  <a:schemeClr val="tx1"/>
                </a:solidFill>
              </a:rPr>
              <a:t>monitoring </a:t>
            </a:r>
            <a:r>
              <a:rPr lang="en-US" dirty="0" smtClean="0">
                <a:solidFill>
                  <a:schemeClr val="tx1"/>
                </a:solidFill>
              </a:rPr>
              <a:t>the </a:t>
            </a:r>
            <a:r>
              <a:rPr lang="en-US" dirty="0" smtClean="0">
                <a:solidFill>
                  <a:schemeClr val="tx1"/>
                </a:solidFill>
              </a:rPr>
              <a:t>forecourt</a:t>
            </a:r>
            <a:r>
              <a:rPr lang="en-US" dirty="0" smtClean="0">
                <a:solidFill>
                  <a:schemeClr val="tx1"/>
                </a:solidFill>
              </a:rPr>
              <a:t> </a:t>
            </a:r>
            <a:r>
              <a:rPr lang="en-US" dirty="0" smtClean="0">
                <a:solidFill>
                  <a:schemeClr val="tx1"/>
                </a:solidFill>
              </a:rPr>
              <a:t>from </a:t>
            </a:r>
            <a:r>
              <a:rPr lang="en-US" dirty="0" smtClean="0">
                <a:solidFill>
                  <a:schemeClr val="tx1"/>
                </a:solidFill>
              </a:rPr>
              <a:t>anywhere outside the office.</a:t>
            </a:r>
            <a:r>
              <a:rPr lang="en-US" dirty="0" smtClean="0"/>
              <a:t>.</a:t>
            </a:r>
            <a:endParaRPr lang="en-US" dirty="0" smtClean="0"/>
          </a:p>
          <a:p>
            <a:pPr algn="just" fontAlgn="base"/>
            <a:endParaRPr lang="en-US" dirty="0" smtClean="0"/>
          </a:p>
          <a:p>
            <a:pPr fontAlgn="base"/>
            <a:endParaRPr lang="en-US" dirty="0" smtClean="0"/>
          </a:p>
          <a:p>
            <a:pPr fontAlgn="base"/>
            <a:endParaRPr lang="en-US" dirty="0" smtClean="0"/>
          </a:p>
          <a:p>
            <a:pPr fontAlgn="base"/>
            <a:endParaRPr lang="en-US" dirty="0" smtClean="0"/>
          </a:p>
          <a:p>
            <a:pPr fontAlgn="base"/>
            <a:endParaRPr lang="en-US" dirty="0" smtClean="0"/>
          </a:p>
          <a:p>
            <a:pPr fontAlgn="base"/>
            <a:r>
              <a:rPr lang="en-US" b="1" dirty="0" smtClean="0">
                <a:solidFill>
                  <a:schemeClr val="accent6">
                    <a:lumMod val="50000"/>
                  </a:schemeClr>
                </a:solidFill>
              </a:rPr>
              <a:t>Local data server</a:t>
            </a:r>
          </a:p>
          <a:p>
            <a:pPr fontAlgn="base"/>
            <a:r>
              <a:rPr lang="en-US" dirty="0" smtClean="0">
                <a:solidFill>
                  <a:schemeClr val="tx1"/>
                </a:solidFill>
              </a:rPr>
              <a:t>The gas station data </a:t>
            </a:r>
            <a:r>
              <a:rPr lang="en-US" dirty="0" smtClean="0">
                <a:solidFill>
                  <a:schemeClr val="tx1"/>
                </a:solidFill>
              </a:rPr>
              <a:t>is stored </a:t>
            </a:r>
            <a:r>
              <a:rPr lang="en-US" dirty="0" smtClean="0">
                <a:solidFill>
                  <a:schemeClr val="tx1"/>
                </a:solidFill>
              </a:rPr>
              <a:t>in the </a:t>
            </a:r>
            <a:r>
              <a:rPr lang="en-US" dirty="0" smtClean="0">
                <a:solidFill>
                  <a:schemeClr val="tx1"/>
                </a:solidFill>
              </a:rPr>
              <a:t>controller, </a:t>
            </a:r>
            <a:r>
              <a:rPr lang="en-US" dirty="0" smtClean="0">
                <a:solidFill>
                  <a:schemeClr val="tx1"/>
                </a:solidFill>
              </a:rPr>
              <a:t>which means total independence from any computer. In </a:t>
            </a:r>
            <a:r>
              <a:rPr lang="en-US" dirty="0" smtClean="0">
                <a:solidFill>
                  <a:schemeClr val="tx1"/>
                </a:solidFill>
              </a:rPr>
              <a:t>the case </a:t>
            </a:r>
            <a:r>
              <a:rPr lang="en-US" dirty="0" smtClean="0">
                <a:solidFill>
                  <a:schemeClr val="tx1"/>
                </a:solidFill>
              </a:rPr>
              <a:t>of access </a:t>
            </a:r>
            <a:r>
              <a:rPr lang="en-US" dirty="0" smtClean="0">
                <a:solidFill>
                  <a:schemeClr val="tx1"/>
                </a:solidFill>
              </a:rPr>
              <a:t>failure by </a:t>
            </a:r>
            <a:r>
              <a:rPr lang="en-US" dirty="0" smtClean="0">
                <a:solidFill>
                  <a:schemeClr val="tx1"/>
                </a:solidFill>
              </a:rPr>
              <a:t>the management system, the </a:t>
            </a:r>
            <a:r>
              <a:rPr lang="en-US" dirty="0" smtClean="0">
                <a:solidFill>
                  <a:schemeClr val="tx1"/>
                </a:solidFill>
              </a:rPr>
              <a:t>controller can  accumulate </a:t>
            </a:r>
            <a:r>
              <a:rPr lang="en-US" dirty="0" smtClean="0">
                <a:solidFill>
                  <a:schemeClr val="tx1"/>
                </a:solidFill>
              </a:rPr>
              <a:t>more than 100 thousand offline </a:t>
            </a:r>
            <a:r>
              <a:rPr lang="en-US" dirty="0" smtClean="0">
                <a:solidFill>
                  <a:schemeClr val="tx1"/>
                </a:solidFill>
              </a:rPr>
              <a:t>deliveries</a:t>
            </a:r>
            <a:r>
              <a:rPr lang="en-US" dirty="0" smtClean="0">
                <a:solidFill>
                  <a:schemeClr val="tx1"/>
                </a:solidFill>
              </a:rPr>
              <a:t>.</a:t>
            </a:r>
            <a:endParaRPr lang="en-US" dirty="0">
              <a:solidFill>
                <a:schemeClr val="bg1">
                  <a:lumMod val="65000"/>
                </a:schemeClr>
              </a:solidFill>
            </a:endParaRPr>
          </a:p>
        </p:txBody>
      </p:sp>
      <p:pic>
        <p:nvPicPr>
          <p:cNvPr id="6146" name="Picture 2" descr="Protocolo TCP/IP"/>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9545" y="1844824"/>
            <a:ext cx="1095375" cy="1209676"/>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Servidor de dados local"/>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641045" y="1730524"/>
            <a:ext cx="1285875" cy="1438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7609915"/>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3"/>
          <p:cNvSpPr>
            <a:spLocks noGrp="1"/>
          </p:cNvSpPr>
          <p:nvPr>
            <p:ph type="sldNum" sz="quarter" idx="12"/>
          </p:nvPr>
        </p:nvSpPr>
        <p:spPr/>
        <p:txBody>
          <a:bodyPr/>
          <a:lstStyle/>
          <a:p>
            <a:fld id="{C3D7ECC1-64DB-4830-A5F0-B13E67A92AC5}" type="slidenum">
              <a:rPr lang="pt-BR" b="1" smtClean="0"/>
              <a:pPr/>
              <a:t>57</a:t>
            </a:fld>
            <a:endParaRPr lang="pt-BR" b="1"/>
          </a:p>
        </p:txBody>
      </p:sp>
      <p:sp>
        <p:nvSpPr>
          <p:cNvPr id="8" name="Retângulo 7"/>
          <p:cNvSpPr/>
          <p:nvPr/>
        </p:nvSpPr>
        <p:spPr>
          <a:xfrm>
            <a:off x="13648" y="13647"/>
            <a:ext cx="9000000" cy="721439"/>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pt-BR" sz="2400" b="1" smtClean="0">
                <a:solidFill>
                  <a:schemeClr val="tx1"/>
                </a:solidFill>
              </a:rPr>
              <a:t>AUTOMATION</a:t>
            </a:r>
            <a:endParaRPr lang="pt-BR" sz="2400" b="1">
              <a:solidFill>
                <a:schemeClr val="tx1"/>
              </a:solidFill>
            </a:endParaRPr>
          </a:p>
        </p:txBody>
      </p:sp>
      <p:pic>
        <p:nvPicPr>
          <p:cNvPr id="7" name="Picture 1" descr="EzTechLogo.gif"/>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5537" y="119857"/>
            <a:ext cx="1178689" cy="509017"/>
          </a:xfrm>
          <a:prstGeom prst="rect">
            <a:avLst/>
          </a:prstGeom>
          <a:noFill/>
          <a:ln>
            <a:noFill/>
          </a:ln>
          <a:extLst/>
        </p:spPr>
      </p:pic>
      <p:sp>
        <p:nvSpPr>
          <p:cNvPr id="12" name="Espaço Reservado para Número de Slide 3"/>
          <p:cNvSpPr txBox="1">
            <a:spLocks/>
          </p:cNvSpPr>
          <p:nvPr/>
        </p:nvSpPr>
        <p:spPr>
          <a:xfrm rot="16200000">
            <a:off x="8227377" y="5885497"/>
            <a:ext cx="1315721" cy="365125"/>
          </a:xfrm>
          <a:prstGeom prst="rect">
            <a:avLst/>
          </a:prstGeom>
        </p:spPr>
        <p:txBody>
          <a:bodyPr vert="horz" lIns="91440" tIns="45720" rIns="91440" bIns="45720" rtlCol="0" anchor="ctr"/>
          <a:lstStyle>
            <a:defPPr>
              <a:defRPr lang="pt-BR"/>
            </a:defPPr>
            <a:lvl1pPr marL="0" algn="l" defTabSz="914400" rtl="0" eaLnBrk="1" latinLnBrk="0" hangingPunct="1">
              <a:defRPr sz="2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3D7ECC1-64DB-4830-A5F0-B13E67A92AC5}" type="slidenum">
              <a:rPr lang="pt-BR" smtClean="0"/>
              <a:pPr/>
              <a:t>57</a:t>
            </a:fld>
            <a:endParaRPr lang="pt-BR"/>
          </a:p>
        </p:txBody>
      </p:sp>
      <p:sp>
        <p:nvSpPr>
          <p:cNvPr id="14" name="CaixaDeTexto 13"/>
          <p:cNvSpPr txBox="1"/>
          <p:nvPr/>
        </p:nvSpPr>
        <p:spPr>
          <a:xfrm>
            <a:off x="35496" y="764704"/>
            <a:ext cx="8352928" cy="584775"/>
          </a:xfrm>
          <a:prstGeom prst="rect">
            <a:avLst/>
          </a:prstGeom>
          <a:noFill/>
        </p:spPr>
        <p:txBody>
          <a:bodyPr wrap="square" rtlCol="0">
            <a:spAutoFit/>
          </a:bodyPr>
          <a:lstStyle/>
          <a:p>
            <a:r>
              <a:rPr lang="pt-BR" sz="3200" dirty="0" smtClean="0">
                <a:solidFill>
                  <a:schemeClr val="accent6">
                    <a:lumMod val="50000"/>
                  </a:schemeClr>
                </a:solidFill>
              </a:rPr>
              <a:t> </a:t>
            </a:r>
            <a:r>
              <a:rPr lang="pt-BR" sz="3200" b="1" dirty="0" err="1" smtClean="0">
                <a:solidFill>
                  <a:schemeClr val="accent6">
                    <a:lumMod val="50000"/>
                  </a:schemeClr>
                </a:solidFill>
              </a:rPr>
              <a:t>EZForecourt</a:t>
            </a:r>
            <a:r>
              <a:rPr lang="pt-BR" sz="3200" b="1" dirty="0" smtClean="0">
                <a:solidFill>
                  <a:schemeClr val="accent6">
                    <a:lumMod val="50000"/>
                  </a:schemeClr>
                </a:solidFill>
              </a:rPr>
              <a:t> Plus </a:t>
            </a:r>
            <a:r>
              <a:rPr lang="pt-BR" sz="3200" b="1" dirty="0" err="1" smtClean="0">
                <a:solidFill>
                  <a:schemeClr val="accent6">
                    <a:lumMod val="50000"/>
                  </a:schemeClr>
                </a:solidFill>
              </a:rPr>
              <a:t>Controller</a:t>
            </a:r>
            <a:endParaRPr lang="pt-BR" sz="2800" dirty="0">
              <a:solidFill>
                <a:schemeClr val="accent6">
                  <a:lumMod val="50000"/>
                </a:schemeClr>
              </a:solidFill>
            </a:endParaRPr>
          </a:p>
        </p:txBody>
      </p:sp>
      <p:sp>
        <p:nvSpPr>
          <p:cNvPr id="10" name="Arredondar Retângulo em um Canto Diagonal 9"/>
          <p:cNvSpPr/>
          <p:nvPr/>
        </p:nvSpPr>
        <p:spPr>
          <a:xfrm>
            <a:off x="395537" y="1565502"/>
            <a:ext cx="8352928" cy="5031850"/>
          </a:xfrm>
          <a:prstGeom prst="round2Diag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36000" rIns="0" numCol="2" spcCol="360000" rtlCol="0" anchor="t"/>
          <a:lstStyle/>
          <a:p>
            <a:pPr fontAlgn="base"/>
            <a:endParaRPr lang="pt-BR" dirty="0" smtClean="0"/>
          </a:p>
          <a:p>
            <a:pPr fontAlgn="base"/>
            <a:endParaRPr lang="pt-BR" dirty="0" smtClean="0"/>
          </a:p>
          <a:p>
            <a:pPr fontAlgn="base"/>
            <a:endParaRPr lang="pt-BR" dirty="0" smtClean="0"/>
          </a:p>
          <a:p>
            <a:pPr fontAlgn="base"/>
            <a:endParaRPr lang="pt-BR" dirty="0" smtClean="0"/>
          </a:p>
          <a:p>
            <a:pPr fontAlgn="base"/>
            <a:endParaRPr lang="pt-BR" dirty="0" smtClean="0"/>
          </a:p>
          <a:p>
            <a:pPr fontAlgn="base"/>
            <a:r>
              <a:rPr lang="en-US" b="1" dirty="0" smtClean="0">
                <a:solidFill>
                  <a:schemeClr val="accent6">
                    <a:lumMod val="50000"/>
                  </a:schemeClr>
                </a:solidFill>
              </a:rPr>
              <a:t>Pumps and protocols</a:t>
            </a:r>
          </a:p>
          <a:p>
            <a:pPr fontAlgn="base"/>
            <a:r>
              <a:rPr lang="en-US" dirty="0" smtClean="0">
                <a:solidFill>
                  <a:schemeClr val="tx1"/>
                </a:solidFill>
              </a:rPr>
              <a:t>1. Manages up to 16 physical pumps regardless of the number of nozzles.</a:t>
            </a:r>
          </a:p>
          <a:p>
            <a:pPr fontAlgn="base"/>
            <a:r>
              <a:rPr lang="en-US" dirty="0" smtClean="0">
                <a:solidFill>
                  <a:schemeClr val="tx1"/>
                </a:solidFill>
              </a:rPr>
              <a:t>2. Current loop physical connections, RS485 and </a:t>
            </a:r>
            <a:r>
              <a:rPr lang="en-US" dirty="0" err="1" smtClean="0">
                <a:solidFill>
                  <a:schemeClr val="tx1"/>
                </a:solidFill>
              </a:rPr>
              <a:t>Tokheim</a:t>
            </a:r>
            <a:r>
              <a:rPr lang="en-US" dirty="0" smtClean="0">
                <a:solidFill>
                  <a:schemeClr val="tx1"/>
                </a:solidFill>
              </a:rPr>
              <a:t>; liquid or gas.</a:t>
            </a:r>
          </a:p>
          <a:p>
            <a:pPr fontAlgn="base"/>
            <a:r>
              <a:rPr lang="en-US" dirty="0" smtClean="0">
                <a:solidFill>
                  <a:schemeClr val="tx1"/>
                </a:solidFill>
              </a:rPr>
              <a:t>﻿3. Communication with mechanical </a:t>
            </a:r>
            <a:r>
              <a:rPr lang="en-US" dirty="0" smtClean="0">
                <a:solidFill>
                  <a:schemeClr val="tx1"/>
                </a:solidFill>
              </a:rPr>
              <a:t>pumps </a:t>
            </a:r>
            <a:r>
              <a:rPr lang="en-US" dirty="0" smtClean="0">
                <a:solidFill>
                  <a:schemeClr val="tx1"/>
                </a:solidFill>
              </a:rPr>
              <a:t>by third-party </a:t>
            </a:r>
            <a:r>
              <a:rPr lang="en-US" dirty="0" err="1" smtClean="0">
                <a:solidFill>
                  <a:schemeClr val="tx1"/>
                </a:solidFill>
              </a:rPr>
              <a:t>pulser</a:t>
            </a:r>
            <a:r>
              <a:rPr lang="en-US" dirty="0" smtClean="0">
                <a:solidFill>
                  <a:schemeClr val="tx1"/>
                </a:solidFill>
              </a:rPr>
              <a:t>.</a:t>
            </a:r>
          </a:p>
          <a:p>
            <a:pPr fontAlgn="base"/>
            <a:r>
              <a:rPr lang="en-US" dirty="0" smtClean="0">
                <a:solidFill>
                  <a:schemeClr val="tx1"/>
                </a:solidFill>
              </a:rPr>
              <a:t>﻿4. Communication with any electronic pump.</a:t>
            </a:r>
            <a:endParaRPr lang="en-US" dirty="0" smtClean="0"/>
          </a:p>
          <a:p>
            <a:pPr fontAlgn="base"/>
            <a:endParaRPr lang="en-US" dirty="0" smtClean="0"/>
          </a:p>
          <a:p>
            <a:pPr fontAlgn="base"/>
            <a:endParaRPr lang="en-US" dirty="0" smtClean="0"/>
          </a:p>
          <a:p>
            <a:pPr fontAlgn="base"/>
            <a:endParaRPr lang="en-US" dirty="0" smtClean="0"/>
          </a:p>
          <a:p>
            <a:pPr fontAlgn="base"/>
            <a:endParaRPr lang="en-US" dirty="0" smtClean="0"/>
          </a:p>
          <a:p>
            <a:pPr fontAlgn="base"/>
            <a:endParaRPr lang="en-US" dirty="0" smtClean="0"/>
          </a:p>
          <a:p>
            <a:pPr fontAlgn="base"/>
            <a:endParaRPr lang="en-US" dirty="0" smtClean="0"/>
          </a:p>
          <a:p>
            <a:pPr fontAlgn="base"/>
            <a:endParaRPr lang="en-US" dirty="0" smtClean="0"/>
          </a:p>
          <a:p>
            <a:pPr fontAlgn="base"/>
            <a:r>
              <a:rPr lang="en-US" b="1" dirty="0" smtClean="0">
                <a:solidFill>
                  <a:schemeClr val="accent6">
                    <a:lumMod val="50000"/>
                  </a:schemeClr>
                </a:solidFill>
              </a:rPr>
              <a:t>Tank </a:t>
            </a:r>
            <a:r>
              <a:rPr lang="en-US" b="1" dirty="0" smtClean="0">
                <a:solidFill>
                  <a:schemeClr val="accent6">
                    <a:lumMod val="50000"/>
                  </a:schemeClr>
                </a:solidFill>
              </a:rPr>
              <a:t>gauge readout</a:t>
            </a:r>
            <a:endParaRPr lang="en-US" b="1" dirty="0" smtClean="0">
              <a:solidFill>
                <a:schemeClr val="accent6">
                  <a:lumMod val="50000"/>
                </a:schemeClr>
              </a:solidFill>
            </a:endParaRPr>
          </a:p>
          <a:p>
            <a:pPr fontAlgn="base"/>
            <a:r>
              <a:rPr lang="en-US" dirty="0" smtClean="0">
                <a:solidFill>
                  <a:schemeClr val="tx1"/>
                </a:solidFill>
              </a:rPr>
              <a:t>Access to the information from tanks by means of main </a:t>
            </a:r>
            <a:r>
              <a:rPr lang="en-US" dirty="0" smtClean="0">
                <a:solidFill>
                  <a:schemeClr val="tx1"/>
                </a:solidFill>
              </a:rPr>
              <a:t>gauges on </a:t>
            </a:r>
            <a:r>
              <a:rPr lang="en-US" dirty="0" smtClean="0">
                <a:solidFill>
                  <a:schemeClr val="tx1"/>
                </a:solidFill>
              </a:rPr>
              <a:t>the market: </a:t>
            </a:r>
          </a:p>
          <a:p>
            <a:pPr fontAlgn="base"/>
            <a:r>
              <a:rPr lang="en-US" dirty="0" smtClean="0">
                <a:solidFill>
                  <a:schemeClr val="tx1"/>
                </a:solidFill>
              </a:rPr>
              <a:t>• </a:t>
            </a:r>
            <a:r>
              <a:rPr lang="en-US" dirty="0" err="1" smtClean="0">
                <a:solidFill>
                  <a:schemeClr val="tx1"/>
                </a:solidFill>
              </a:rPr>
              <a:t>Veeder</a:t>
            </a:r>
            <a:r>
              <a:rPr lang="en-US" dirty="0" smtClean="0">
                <a:solidFill>
                  <a:schemeClr val="tx1"/>
                </a:solidFill>
              </a:rPr>
              <a:t> Root TLS-350, TLS-350R and TLS-200</a:t>
            </a:r>
          </a:p>
          <a:p>
            <a:pPr fontAlgn="base"/>
            <a:r>
              <a:rPr lang="en-US" dirty="0" smtClean="0">
                <a:solidFill>
                  <a:schemeClr val="tx1"/>
                </a:solidFill>
              </a:rPr>
              <a:t>• </a:t>
            </a:r>
            <a:r>
              <a:rPr lang="en-US" dirty="0" err="1" smtClean="0">
                <a:solidFill>
                  <a:schemeClr val="tx1"/>
                </a:solidFill>
              </a:rPr>
              <a:t>Telemed</a:t>
            </a:r>
            <a:endParaRPr lang="en-US" dirty="0" smtClean="0">
              <a:solidFill>
                <a:schemeClr val="tx1"/>
              </a:solidFill>
            </a:endParaRPr>
          </a:p>
          <a:p>
            <a:pPr fontAlgn="base"/>
            <a:r>
              <a:rPr lang="en-US" dirty="0" smtClean="0">
                <a:solidFill>
                  <a:schemeClr val="tx1"/>
                </a:solidFill>
              </a:rPr>
              <a:t>• </a:t>
            </a:r>
            <a:r>
              <a:rPr lang="en-US" dirty="0" err="1" smtClean="0">
                <a:solidFill>
                  <a:schemeClr val="tx1"/>
                </a:solidFill>
              </a:rPr>
              <a:t>MedLiq</a:t>
            </a:r>
            <a:endParaRPr lang="en-US" dirty="0" smtClean="0">
              <a:solidFill>
                <a:schemeClr val="tx1"/>
              </a:solidFill>
            </a:endParaRPr>
          </a:p>
          <a:p>
            <a:pPr fontAlgn="base"/>
            <a:r>
              <a:rPr lang="en-US" dirty="0" smtClean="0">
                <a:solidFill>
                  <a:schemeClr val="tx1"/>
                </a:solidFill>
              </a:rPr>
              <a:t>• </a:t>
            </a:r>
            <a:r>
              <a:rPr lang="en-US" dirty="0" err="1" smtClean="0">
                <a:solidFill>
                  <a:schemeClr val="tx1"/>
                </a:solidFill>
              </a:rPr>
              <a:t>RSP</a:t>
            </a:r>
            <a:r>
              <a:rPr lang="en-US" dirty="0" smtClean="0">
                <a:solidFill>
                  <a:schemeClr val="tx1"/>
                </a:solidFill>
              </a:rPr>
              <a:t> S2 TCP/IP and S2 serial</a:t>
            </a:r>
          </a:p>
          <a:p>
            <a:pPr fontAlgn="base"/>
            <a:r>
              <a:rPr lang="en-US" dirty="0" smtClean="0">
                <a:solidFill>
                  <a:schemeClr val="tx1"/>
                </a:solidFill>
              </a:rPr>
              <a:t>• </a:t>
            </a:r>
            <a:r>
              <a:rPr lang="en-US" dirty="0" err="1" smtClean="0">
                <a:solidFill>
                  <a:schemeClr val="tx1"/>
                </a:solidFill>
              </a:rPr>
              <a:t>OPW</a:t>
            </a:r>
            <a:endParaRPr lang="en-US" dirty="0" smtClean="0">
              <a:solidFill>
                <a:schemeClr val="tx1"/>
              </a:solidFill>
            </a:endParaRPr>
          </a:p>
          <a:p>
            <a:pPr fontAlgn="base"/>
            <a:r>
              <a:rPr lang="en-US" dirty="0" smtClean="0">
                <a:solidFill>
                  <a:schemeClr val="tx1"/>
                </a:solidFill>
              </a:rPr>
              <a:t>Contact us for other models</a:t>
            </a:r>
            <a:r>
              <a:rPr lang="pt-BR" dirty="0" smtClean="0">
                <a:solidFill>
                  <a:schemeClr val="tx1"/>
                </a:solidFill>
              </a:rPr>
              <a:t>.</a:t>
            </a:r>
            <a:endParaRPr lang="pt-BR" dirty="0">
              <a:solidFill>
                <a:schemeClr val="bg1">
                  <a:lumMod val="65000"/>
                </a:schemeClr>
              </a:solidFill>
            </a:endParaRPr>
          </a:p>
        </p:txBody>
      </p:sp>
      <p:pic>
        <p:nvPicPr>
          <p:cNvPr id="7170" name="Picture 2" descr="Leitura de medidores de tanqu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16016" y="1884074"/>
            <a:ext cx="1438275" cy="1181101"/>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5"/>
          <p:cNvGrpSpPr>
            <a:grpSpLocks noChangeAspect="1"/>
          </p:cNvGrpSpPr>
          <p:nvPr/>
        </p:nvGrpSpPr>
        <p:grpSpPr bwMode="auto">
          <a:xfrm>
            <a:off x="539552" y="1887572"/>
            <a:ext cx="864000" cy="1179215"/>
            <a:chOff x="2462" y="1706"/>
            <a:chExt cx="836" cy="1141"/>
          </a:xfrm>
        </p:grpSpPr>
        <p:sp>
          <p:nvSpPr>
            <p:cNvPr id="13" name="AutoShape 4"/>
            <p:cNvSpPr>
              <a:spLocks noChangeAspect="1" noChangeArrowheads="1" noTextEdit="1"/>
            </p:cNvSpPr>
            <p:nvPr/>
          </p:nvSpPr>
          <p:spPr bwMode="auto">
            <a:xfrm>
              <a:off x="2462" y="1706"/>
              <a:ext cx="836" cy="11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15" name="Freeform 7"/>
            <p:cNvSpPr>
              <a:spLocks/>
            </p:cNvSpPr>
            <p:nvPr/>
          </p:nvSpPr>
          <p:spPr bwMode="auto">
            <a:xfrm>
              <a:off x="2894" y="1817"/>
              <a:ext cx="347" cy="937"/>
            </a:xfrm>
            <a:custGeom>
              <a:avLst/>
              <a:gdLst>
                <a:gd name="T0" fmla="*/ 0 w 695"/>
                <a:gd name="T1" fmla="*/ 316 h 1875"/>
                <a:gd name="T2" fmla="*/ 0 w 695"/>
                <a:gd name="T3" fmla="*/ 1857 h 1875"/>
                <a:gd name="T4" fmla="*/ 569 w 695"/>
                <a:gd name="T5" fmla="*/ 1875 h 1875"/>
                <a:gd name="T6" fmla="*/ 568 w 695"/>
                <a:gd name="T7" fmla="*/ 1355 h 1875"/>
                <a:gd name="T8" fmla="*/ 602 w 695"/>
                <a:gd name="T9" fmla="*/ 1349 h 1875"/>
                <a:gd name="T10" fmla="*/ 603 w 695"/>
                <a:gd name="T11" fmla="*/ 943 h 1875"/>
                <a:gd name="T12" fmla="*/ 546 w 695"/>
                <a:gd name="T13" fmla="*/ 849 h 1875"/>
                <a:gd name="T14" fmla="*/ 553 w 695"/>
                <a:gd name="T15" fmla="*/ 361 h 1875"/>
                <a:gd name="T16" fmla="*/ 524 w 695"/>
                <a:gd name="T17" fmla="*/ 346 h 1875"/>
                <a:gd name="T18" fmla="*/ 537 w 695"/>
                <a:gd name="T19" fmla="*/ 182 h 1875"/>
                <a:gd name="T20" fmla="*/ 695 w 695"/>
                <a:gd name="T21" fmla="*/ 169 h 1875"/>
                <a:gd name="T22" fmla="*/ 695 w 695"/>
                <a:gd name="T23" fmla="*/ 0 h 1875"/>
                <a:gd name="T24" fmla="*/ 0 w 695"/>
                <a:gd name="T25" fmla="*/ 1 h 1875"/>
                <a:gd name="T26" fmla="*/ 0 w 695"/>
                <a:gd name="T27" fmla="*/ 169 h 1875"/>
                <a:gd name="T28" fmla="*/ 166 w 695"/>
                <a:gd name="T29" fmla="*/ 182 h 1875"/>
                <a:gd name="T30" fmla="*/ 159 w 695"/>
                <a:gd name="T31" fmla="*/ 316 h 1875"/>
                <a:gd name="T32" fmla="*/ 0 w 695"/>
                <a:gd name="T33" fmla="*/ 316 h 18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95" h="1875">
                  <a:moveTo>
                    <a:pt x="0" y="316"/>
                  </a:moveTo>
                  <a:lnTo>
                    <a:pt x="0" y="1857"/>
                  </a:lnTo>
                  <a:lnTo>
                    <a:pt x="569" y="1875"/>
                  </a:lnTo>
                  <a:lnTo>
                    <a:pt x="568" y="1355"/>
                  </a:lnTo>
                  <a:lnTo>
                    <a:pt x="602" y="1349"/>
                  </a:lnTo>
                  <a:lnTo>
                    <a:pt x="603" y="943"/>
                  </a:lnTo>
                  <a:lnTo>
                    <a:pt x="546" y="849"/>
                  </a:lnTo>
                  <a:lnTo>
                    <a:pt x="553" y="361"/>
                  </a:lnTo>
                  <a:lnTo>
                    <a:pt x="524" y="346"/>
                  </a:lnTo>
                  <a:lnTo>
                    <a:pt x="537" y="182"/>
                  </a:lnTo>
                  <a:lnTo>
                    <a:pt x="695" y="169"/>
                  </a:lnTo>
                  <a:lnTo>
                    <a:pt x="695" y="0"/>
                  </a:lnTo>
                  <a:lnTo>
                    <a:pt x="0" y="1"/>
                  </a:lnTo>
                  <a:lnTo>
                    <a:pt x="0" y="169"/>
                  </a:lnTo>
                  <a:lnTo>
                    <a:pt x="166" y="182"/>
                  </a:lnTo>
                  <a:lnTo>
                    <a:pt x="159" y="316"/>
                  </a:lnTo>
                  <a:lnTo>
                    <a:pt x="0" y="316"/>
                  </a:lnTo>
                  <a:close/>
                </a:path>
              </a:pathLst>
            </a:custGeom>
            <a:solidFill>
              <a:srgbClr val="8989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16" name="Freeform 8"/>
            <p:cNvSpPr>
              <a:spLocks/>
            </p:cNvSpPr>
            <p:nvPr/>
          </p:nvSpPr>
          <p:spPr bwMode="auto">
            <a:xfrm>
              <a:off x="2558" y="1818"/>
              <a:ext cx="336" cy="928"/>
            </a:xfrm>
            <a:custGeom>
              <a:avLst/>
              <a:gdLst>
                <a:gd name="T0" fmla="*/ 671 w 671"/>
                <a:gd name="T1" fmla="*/ 168 h 1856"/>
                <a:gd name="T2" fmla="*/ 671 w 671"/>
                <a:gd name="T3" fmla="*/ 0 h 1856"/>
                <a:gd name="T4" fmla="*/ 0 w 671"/>
                <a:gd name="T5" fmla="*/ 2 h 1856"/>
                <a:gd name="T6" fmla="*/ 6 w 671"/>
                <a:gd name="T7" fmla="*/ 144 h 1856"/>
                <a:gd name="T8" fmla="*/ 37 w 671"/>
                <a:gd name="T9" fmla="*/ 140 h 1856"/>
                <a:gd name="T10" fmla="*/ 51 w 671"/>
                <a:gd name="T11" fmla="*/ 1838 h 1856"/>
                <a:gd name="T12" fmla="*/ 671 w 671"/>
                <a:gd name="T13" fmla="*/ 1856 h 1856"/>
                <a:gd name="T14" fmla="*/ 671 w 671"/>
                <a:gd name="T15" fmla="*/ 315 h 1856"/>
                <a:gd name="T16" fmla="*/ 505 w 671"/>
                <a:gd name="T17" fmla="*/ 315 h 1856"/>
                <a:gd name="T18" fmla="*/ 517 w 671"/>
                <a:gd name="T19" fmla="*/ 225 h 1856"/>
                <a:gd name="T20" fmla="*/ 517 w 671"/>
                <a:gd name="T21" fmla="*/ 155 h 1856"/>
                <a:gd name="T22" fmla="*/ 671 w 671"/>
                <a:gd name="T23" fmla="*/ 168 h 18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71" h="1856">
                  <a:moveTo>
                    <a:pt x="671" y="168"/>
                  </a:moveTo>
                  <a:lnTo>
                    <a:pt x="671" y="0"/>
                  </a:lnTo>
                  <a:lnTo>
                    <a:pt x="0" y="2"/>
                  </a:lnTo>
                  <a:lnTo>
                    <a:pt x="6" y="144"/>
                  </a:lnTo>
                  <a:lnTo>
                    <a:pt x="37" y="140"/>
                  </a:lnTo>
                  <a:lnTo>
                    <a:pt x="51" y="1838"/>
                  </a:lnTo>
                  <a:lnTo>
                    <a:pt x="671" y="1856"/>
                  </a:lnTo>
                  <a:lnTo>
                    <a:pt x="671" y="315"/>
                  </a:lnTo>
                  <a:lnTo>
                    <a:pt x="505" y="315"/>
                  </a:lnTo>
                  <a:lnTo>
                    <a:pt x="517" y="225"/>
                  </a:lnTo>
                  <a:lnTo>
                    <a:pt x="517" y="155"/>
                  </a:lnTo>
                  <a:lnTo>
                    <a:pt x="671" y="168"/>
                  </a:lnTo>
                  <a:close/>
                </a:path>
              </a:pathLst>
            </a:custGeom>
            <a:solidFill>
              <a:srgbClr val="8989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17" name="Freeform 9"/>
            <p:cNvSpPr>
              <a:spLocks/>
            </p:cNvSpPr>
            <p:nvPr/>
          </p:nvSpPr>
          <p:spPr bwMode="auto">
            <a:xfrm>
              <a:off x="2893" y="1817"/>
              <a:ext cx="345" cy="937"/>
            </a:xfrm>
            <a:custGeom>
              <a:avLst/>
              <a:gdLst>
                <a:gd name="T0" fmla="*/ 0 w 690"/>
                <a:gd name="T1" fmla="*/ 1856 h 1873"/>
                <a:gd name="T2" fmla="*/ 70 w 690"/>
                <a:gd name="T3" fmla="*/ 1858 h 1873"/>
                <a:gd name="T4" fmla="*/ 141 w 690"/>
                <a:gd name="T5" fmla="*/ 1861 h 1873"/>
                <a:gd name="T6" fmla="*/ 211 w 690"/>
                <a:gd name="T7" fmla="*/ 1863 h 1873"/>
                <a:gd name="T8" fmla="*/ 282 w 690"/>
                <a:gd name="T9" fmla="*/ 1864 h 1873"/>
                <a:gd name="T10" fmla="*/ 353 w 690"/>
                <a:gd name="T11" fmla="*/ 1866 h 1873"/>
                <a:gd name="T12" fmla="*/ 423 w 690"/>
                <a:gd name="T13" fmla="*/ 1869 h 1873"/>
                <a:gd name="T14" fmla="*/ 494 w 690"/>
                <a:gd name="T15" fmla="*/ 1871 h 1873"/>
                <a:gd name="T16" fmla="*/ 565 w 690"/>
                <a:gd name="T17" fmla="*/ 1873 h 1873"/>
                <a:gd name="T18" fmla="*/ 565 w 690"/>
                <a:gd name="T19" fmla="*/ 1611 h 1873"/>
                <a:gd name="T20" fmla="*/ 563 w 690"/>
                <a:gd name="T21" fmla="*/ 1349 h 1873"/>
                <a:gd name="T22" fmla="*/ 581 w 690"/>
                <a:gd name="T23" fmla="*/ 1346 h 1873"/>
                <a:gd name="T24" fmla="*/ 597 w 690"/>
                <a:gd name="T25" fmla="*/ 1343 h 1873"/>
                <a:gd name="T26" fmla="*/ 598 w 690"/>
                <a:gd name="T27" fmla="*/ 1144 h 1873"/>
                <a:gd name="T28" fmla="*/ 598 w 690"/>
                <a:gd name="T29" fmla="*/ 946 h 1873"/>
                <a:gd name="T30" fmla="*/ 584 w 690"/>
                <a:gd name="T31" fmla="*/ 923 h 1873"/>
                <a:gd name="T32" fmla="*/ 570 w 690"/>
                <a:gd name="T33" fmla="*/ 899 h 1873"/>
                <a:gd name="T34" fmla="*/ 556 w 690"/>
                <a:gd name="T35" fmla="*/ 875 h 1873"/>
                <a:gd name="T36" fmla="*/ 543 w 690"/>
                <a:gd name="T37" fmla="*/ 852 h 1873"/>
                <a:gd name="T38" fmla="*/ 546 w 690"/>
                <a:gd name="T39" fmla="*/ 607 h 1873"/>
                <a:gd name="T40" fmla="*/ 548 w 690"/>
                <a:gd name="T41" fmla="*/ 363 h 1873"/>
                <a:gd name="T42" fmla="*/ 535 w 690"/>
                <a:gd name="T43" fmla="*/ 355 h 1873"/>
                <a:gd name="T44" fmla="*/ 520 w 690"/>
                <a:gd name="T45" fmla="*/ 348 h 1873"/>
                <a:gd name="T46" fmla="*/ 525 w 690"/>
                <a:gd name="T47" fmla="*/ 263 h 1873"/>
                <a:gd name="T48" fmla="*/ 531 w 690"/>
                <a:gd name="T49" fmla="*/ 179 h 1873"/>
                <a:gd name="T50" fmla="*/ 570 w 690"/>
                <a:gd name="T51" fmla="*/ 174 h 1873"/>
                <a:gd name="T52" fmla="*/ 611 w 690"/>
                <a:gd name="T53" fmla="*/ 171 h 1873"/>
                <a:gd name="T54" fmla="*/ 650 w 690"/>
                <a:gd name="T55" fmla="*/ 167 h 1873"/>
                <a:gd name="T56" fmla="*/ 689 w 690"/>
                <a:gd name="T57" fmla="*/ 164 h 1873"/>
                <a:gd name="T58" fmla="*/ 689 w 690"/>
                <a:gd name="T59" fmla="*/ 82 h 1873"/>
                <a:gd name="T60" fmla="*/ 690 w 690"/>
                <a:gd name="T61" fmla="*/ 0 h 1873"/>
                <a:gd name="T62" fmla="*/ 604 w 690"/>
                <a:gd name="T63" fmla="*/ 0 h 1873"/>
                <a:gd name="T64" fmla="*/ 517 w 690"/>
                <a:gd name="T65" fmla="*/ 0 h 1873"/>
                <a:gd name="T66" fmla="*/ 431 w 690"/>
                <a:gd name="T67" fmla="*/ 0 h 1873"/>
                <a:gd name="T68" fmla="*/ 344 w 690"/>
                <a:gd name="T69" fmla="*/ 0 h 1873"/>
                <a:gd name="T70" fmla="*/ 258 w 690"/>
                <a:gd name="T71" fmla="*/ 0 h 1873"/>
                <a:gd name="T72" fmla="*/ 172 w 690"/>
                <a:gd name="T73" fmla="*/ 0 h 1873"/>
                <a:gd name="T74" fmla="*/ 86 w 690"/>
                <a:gd name="T75" fmla="*/ 1 h 1873"/>
                <a:gd name="T76" fmla="*/ 0 w 690"/>
                <a:gd name="T77" fmla="*/ 1 h 1873"/>
                <a:gd name="T78" fmla="*/ 21 w 690"/>
                <a:gd name="T79" fmla="*/ 166 h 1873"/>
                <a:gd name="T80" fmla="*/ 63 w 690"/>
                <a:gd name="T81" fmla="*/ 170 h 1873"/>
                <a:gd name="T82" fmla="*/ 106 w 690"/>
                <a:gd name="T83" fmla="*/ 173 h 1873"/>
                <a:gd name="T84" fmla="*/ 149 w 690"/>
                <a:gd name="T85" fmla="*/ 177 h 1873"/>
                <a:gd name="T86" fmla="*/ 169 w 690"/>
                <a:gd name="T87" fmla="*/ 215 h 1873"/>
                <a:gd name="T88" fmla="*/ 166 w 690"/>
                <a:gd name="T89" fmla="*/ 286 h 1873"/>
                <a:gd name="T90" fmla="*/ 144 w 690"/>
                <a:gd name="T91" fmla="*/ 322 h 1873"/>
                <a:gd name="T92" fmla="*/ 102 w 690"/>
                <a:gd name="T93" fmla="*/ 321 h 1873"/>
                <a:gd name="T94" fmla="*/ 62 w 690"/>
                <a:gd name="T95" fmla="*/ 321 h 1873"/>
                <a:gd name="T96" fmla="*/ 21 w 690"/>
                <a:gd name="T97" fmla="*/ 321 h 18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690" h="1873">
                  <a:moveTo>
                    <a:pt x="0" y="321"/>
                  </a:moveTo>
                  <a:lnTo>
                    <a:pt x="0" y="1856"/>
                  </a:lnTo>
                  <a:lnTo>
                    <a:pt x="36" y="1857"/>
                  </a:lnTo>
                  <a:lnTo>
                    <a:pt x="70" y="1858"/>
                  </a:lnTo>
                  <a:lnTo>
                    <a:pt x="106" y="1860"/>
                  </a:lnTo>
                  <a:lnTo>
                    <a:pt x="141" y="1861"/>
                  </a:lnTo>
                  <a:lnTo>
                    <a:pt x="176" y="1862"/>
                  </a:lnTo>
                  <a:lnTo>
                    <a:pt x="211" y="1863"/>
                  </a:lnTo>
                  <a:lnTo>
                    <a:pt x="247" y="1864"/>
                  </a:lnTo>
                  <a:lnTo>
                    <a:pt x="282" y="1864"/>
                  </a:lnTo>
                  <a:lnTo>
                    <a:pt x="317" y="1865"/>
                  </a:lnTo>
                  <a:lnTo>
                    <a:pt x="353" y="1866"/>
                  </a:lnTo>
                  <a:lnTo>
                    <a:pt x="388" y="1868"/>
                  </a:lnTo>
                  <a:lnTo>
                    <a:pt x="423" y="1869"/>
                  </a:lnTo>
                  <a:lnTo>
                    <a:pt x="459" y="1870"/>
                  </a:lnTo>
                  <a:lnTo>
                    <a:pt x="494" y="1871"/>
                  </a:lnTo>
                  <a:lnTo>
                    <a:pt x="529" y="1872"/>
                  </a:lnTo>
                  <a:lnTo>
                    <a:pt x="565" y="1873"/>
                  </a:lnTo>
                  <a:lnTo>
                    <a:pt x="565" y="1742"/>
                  </a:lnTo>
                  <a:lnTo>
                    <a:pt x="565" y="1611"/>
                  </a:lnTo>
                  <a:lnTo>
                    <a:pt x="563" y="1481"/>
                  </a:lnTo>
                  <a:lnTo>
                    <a:pt x="563" y="1349"/>
                  </a:lnTo>
                  <a:lnTo>
                    <a:pt x="571" y="1348"/>
                  </a:lnTo>
                  <a:lnTo>
                    <a:pt x="581" y="1346"/>
                  </a:lnTo>
                  <a:lnTo>
                    <a:pt x="589" y="1345"/>
                  </a:lnTo>
                  <a:lnTo>
                    <a:pt x="597" y="1343"/>
                  </a:lnTo>
                  <a:lnTo>
                    <a:pt x="598" y="1243"/>
                  </a:lnTo>
                  <a:lnTo>
                    <a:pt x="598" y="1144"/>
                  </a:lnTo>
                  <a:lnTo>
                    <a:pt x="598" y="1045"/>
                  </a:lnTo>
                  <a:lnTo>
                    <a:pt x="598" y="946"/>
                  </a:lnTo>
                  <a:lnTo>
                    <a:pt x="591" y="935"/>
                  </a:lnTo>
                  <a:lnTo>
                    <a:pt x="584" y="923"/>
                  </a:lnTo>
                  <a:lnTo>
                    <a:pt x="577" y="910"/>
                  </a:lnTo>
                  <a:lnTo>
                    <a:pt x="570" y="899"/>
                  </a:lnTo>
                  <a:lnTo>
                    <a:pt x="563" y="887"/>
                  </a:lnTo>
                  <a:lnTo>
                    <a:pt x="556" y="875"/>
                  </a:lnTo>
                  <a:lnTo>
                    <a:pt x="550" y="863"/>
                  </a:lnTo>
                  <a:lnTo>
                    <a:pt x="543" y="852"/>
                  </a:lnTo>
                  <a:lnTo>
                    <a:pt x="544" y="730"/>
                  </a:lnTo>
                  <a:lnTo>
                    <a:pt x="546" y="607"/>
                  </a:lnTo>
                  <a:lnTo>
                    <a:pt x="547" y="485"/>
                  </a:lnTo>
                  <a:lnTo>
                    <a:pt x="548" y="363"/>
                  </a:lnTo>
                  <a:lnTo>
                    <a:pt x="542" y="360"/>
                  </a:lnTo>
                  <a:lnTo>
                    <a:pt x="535" y="355"/>
                  </a:lnTo>
                  <a:lnTo>
                    <a:pt x="528" y="352"/>
                  </a:lnTo>
                  <a:lnTo>
                    <a:pt x="520" y="348"/>
                  </a:lnTo>
                  <a:lnTo>
                    <a:pt x="523" y="306"/>
                  </a:lnTo>
                  <a:lnTo>
                    <a:pt x="525" y="263"/>
                  </a:lnTo>
                  <a:lnTo>
                    <a:pt x="529" y="220"/>
                  </a:lnTo>
                  <a:lnTo>
                    <a:pt x="531" y="179"/>
                  </a:lnTo>
                  <a:lnTo>
                    <a:pt x="551" y="177"/>
                  </a:lnTo>
                  <a:lnTo>
                    <a:pt x="570" y="174"/>
                  </a:lnTo>
                  <a:lnTo>
                    <a:pt x="590" y="173"/>
                  </a:lnTo>
                  <a:lnTo>
                    <a:pt x="611" y="171"/>
                  </a:lnTo>
                  <a:lnTo>
                    <a:pt x="630" y="170"/>
                  </a:lnTo>
                  <a:lnTo>
                    <a:pt x="650" y="167"/>
                  </a:lnTo>
                  <a:lnTo>
                    <a:pt x="669" y="166"/>
                  </a:lnTo>
                  <a:lnTo>
                    <a:pt x="689" y="164"/>
                  </a:lnTo>
                  <a:lnTo>
                    <a:pt x="689" y="122"/>
                  </a:lnTo>
                  <a:lnTo>
                    <a:pt x="689" y="82"/>
                  </a:lnTo>
                  <a:lnTo>
                    <a:pt x="689" y="42"/>
                  </a:lnTo>
                  <a:lnTo>
                    <a:pt x="690" y="0"/>
                  </a:lnTo>
                  <a:lnTo>
                    <a:pt x="648" y="0"/>
                  </a:lnTo>
                  <a:lnTo>
                    <a:pt x="604" y="0"/>
                  </a:lnTo>
                  <a:lnTo>
                    <a:pt x="561" y="0"/>
                  </a:lnTo>
                  <a:lnTo>
                    <a:pt x="517" y="0"/>
                  </a:lnTo>
                  <a:lnTo>
                    <a:pt x="475" y="0"/>
                  </a:lnTo>
                  <a:lnTo>
                    <a:pt x="431" y="0"/>
                  </a:lnTo>
                  <a:lnTo>
                    <a:pt x="388" y="0"/>
                  </a:lnTo>
                  <a:lnTo>
                    <a:pt x="344" y="0"/>
                  </a:lnTo>
                  <a:lnTo>
                    <a:pt x="302" y="0"/>
                  </a:lnTo>
                  <a:lnTo>
                    <a:pt x="258" y="0"/>
                  </a:lnTo>
                  <a:lnTo>
                    <a:pt x="215" y="0"/>
                  </a:lnTo>
                  <a:lnTo>
                    <a:pt x="172" y="0"/>
                  </a:lnTo>
                  <a:lnTo>
                    <a:pt x="129" y="1"/>
                  </a:lnTo>
                  <a:lnTo>
                    <a:pt x="86" y="1"/>
                  </a:lnTo>
                  <a:lnTo>
                    <a:pt x="43" y="1"/>
                  </a:lnTo>
                  <a:lnTo>
                    <a:pt x="0" y="1"/>
                  </a:lnTo>
                  <a:lnTo>
                    <a:pt x="0" y="165"/>
                  </a:lnTo>
                  <a:lnTo>
                    <a:pt x="21" y="166"/>
                  </a:lnTo>
                  <a:lnTo>
                    <a:pt x="43" y="169"/>
                  </a:lnTo>
                  <a:lnTo>
                    <a:pt x="63" y="170"/>
                  </a:lnTo>
                  <a:lnTo>
                    <a:pt x="85" y="172"/>
                  </a:lnTo>
                  <a:lnTo>
                    <a:pt x="106" y="173"/>
                  </a:lnTo>
                  <a:lnTo>
                    <a:pt x="128" y="175"/>
                  </a:lnTo>
                  <a:lnTo>
                    <a:pt x="149" y="177"/>
                  </a:lnTo>
                  <a:lnTo>
                    <a:pt x="170" y="179"/>
                  </a:lnTo>
                  <a:lnTo>
                    <a:pt x="169" y="215"/>
                  </a:lnTo>
                  <a:lnTo>
                    <a:pt x="168" y="250"/>
                  </a:lnTo>
                  <a:lnTo>
                    <a:pt x="166" y="286"/>
                  </a:lnTo>
                  <a:lnTo>
                    <a:pt x="165" y="322"/>
                  </a:lnTo>
                  <a:lnTo>
                    <a:pt x="144" y="322"/>
                  </a:lnTo>
                  <a:lnTo>
                    <a:pt x="123" y="321"/>
                  </a:lnTo>
                  <a:lnTo>
                    <a:pt x="102" y="321"/>
                  </a:lnTo>
                  <a:lnTo>
                    <a:pt x="83" y="321"/>
                  </a:lnTo>
                  <a:lnTo>
                    <a:pt x="62" y="321"/>
                  </a:lnTo>
                  <a:lnTo>
                    <a:pt x="41" y="321"/>
                  </a:lnTo>
                  <a:lnTo>
                    <a:pt x="21" y="321"/>
                  </a:lnTo>
                  <a:lnTo>
                    <a:pt x="0" y="321"/>
                  </a:lnTo>
                  <a:close/>
                </a:path>
              </a:pathLst>
            </a:custGeom>
            <a:solidFill>
              <a:srgbClr val="9696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18" name="Freeform 10"/>
            <p:cNvSpPr>
              <a:spLocks/>
            </p:cNvSpPr>
            <p:nvPr/>
          </p:nvSpPr>
          <p:spPr bwMode="auto">
            <a:xfrm>
              <a:off x="2562" y="1818"/>
              <a:ext cx="331" cy="927"/>
            </a:xfrm>
            <a:custGeom>
              <a:avLst/>
              <a:gdLst>
                <a:gd name="T0" fmla="*/ 661 w 661"/>
                <a:gd name="T1" fmla="*/ 0 h 1855"/>
                <a:gd name="T2" fmla="*/ 578 w 661"/>
                <a:gd name="T3" fmla="*/ 0 h 1855"/>
                <a:gd name="T4" fmla="*/ 496 w 661"/>
                <a:gd name="T5" fmla="*/ 0 h 1855"/>
                <a:gd name="T6" fmla="*/ 413 w 661"/>
                <a:gd name="T7" fmla="*/ 0 h 1855"/>
                <a:gd name="T8" fmla="*/ 330 w 661"/>
                <a:gd name="T9" fmla="*/ 0 h 1855"/>
                <a:gd name="T10" fmla="*/ 247 w 661"/>
                <a:gd name="T11" fmla="*/ 0 h 1855"/>
                <a:gd name="T12" fmla="*/ 164 w 661"/>
                <a:gd name="T13" fmla="*/ 0 h 1855"/>
                <a:gd name="T14" fmla="*/ 82 w 661"/>
                <a:gd name="T15" fmla="*/ 2 h 1855"/>
                <a:gd name="T16" fmla="*/ 0 w 661"/>
                <a:gd name="T17" fmla="*/ 2 h 1855"/>
                <a:gd name="T18" fmla="*/ 2 w 661"/>
                <a:gd name="T19" fmla="*/ 71 h 1855"/>
                <a:gd name="T20" fmla="*/ 5 w 661"/>
                <a:gd name="T21" fmla="*/ 140 h 1855"/>
                <a:gd name="T22" fmla="*/ 21 w 661"/>
                <a:gd name="T23" fmla="*/ 136 h 1855"/>
                <a:gd name="T24" fmla="*/ 36 w 661"/>
                <a:gd name="T25" fmla="*/ 134 h 1855"/>
                <a:gd name="T26" fmla="*/ 42 w 661"/>
                <a:gd name="T27" fmla="*/ 985 h 1855"/>
                <a:gd name="T28" fmla="*/ 48 w 661"/>
                <a:gd name="T29" fmla="*/ 1837 h 1855"/>
                <a:gd name="T30" fmla="*/ 125 w 661"/>
                <a:gd name="T31" fmla="*/ 1839 h 1855"/>
                <a:gd name="T32" fmla="*/ 201 w 661"/>
                <a:gd name="T33" fmla="*/ 1841 h 1855"/>
                <a:gd name="T34" fmla="*/ 278 w 661"/>
                <a:gd name="T35" fmla="*/ 1844 h 1855"/>
                <a:gd name="T36" fmla="*/ 354 w 661"/>
                <a:gd name="T37" fmla="*/ 1846 h 1855"/>
                <a:gd name="T38" fmla="*/ 432 w 661"/>
                <a:gd name="T39" fmla="*/ 1848 h 1855"/>
                <a:gd name="T40" fmla="*/ 508 w 661"/>
                <a:gd name="T41" fmla="*/ 1850 h 1855"/>
                <a:gd name="T42" fmla="*/ 585 w 661"/>
                <a:gd name="T43" fmla="*/ 1853 h 1855"/>
                <a:gd name="T44" fmla="*/ 661 w 661"/>
                <a:gd name="T45" fmla="*/ 1855 h 1855"/>
                <a:gd name="T46" fmla="*/ 640 w 661"/>
                <a:gd name="T47" fmla="*/ 320 h 1855"/>
                <a:gd name="T48" fmla="*/ 598 w 661"/>
                <a:gd name="T49" fmla="*/ 318 h 1855"/>
                <a:gd name="T50" fmla="*/ 555 w 661"/>
                <a:gd name="T51" fmla="*/ 318 h 1855"/>
                <a:gd name="T52" fmla="*/ 512 w 661"/>
                <a:gd name="T53" fmla="*/ 318 h 1855"/>
                <a:gd name="T54" fmla="*/ 495 w 661"/>
                <a:gd name="T55" fmla="*/ 295 h 1855"/>
                <a:gd name="T56" fmla="*/ 500 w 661"/>
                <a:gd name="T57" fmla="*/ 250 h 1855"/>
                <a:gd name="T58" fmla="*/ 504 w 661"/>
                <a:gd name="T59" fmla="*/ 209 h 1855"/>
                <a:gd name="T60" fmla="*/ 504 w 661"/>
                <a:gd name="T61" fmla="*/ 171 h 1855"/>
                <a:gd name="T62" fmla="*/ 525 w 661"/>
                <a:gd name="T63" fmla="*/ 153 h 1855"/>
                <a:gd name="T64" fmla="*/ 564 w 661"/>
                <a:gd name="T65" fmla="*/ 156 h 1855"/>
                <a:gd name="T66" fmla="*/ 603 w 661"/>
                <a:gd name="T67" fmla="*/ 159 h 1855"/>
                <a:gd name="T68" fmla="*/ 641 w 661"/>
                <a:gd name="T69" fmla="*/ 163 h 18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61" h="1855">
                  <a:moveTo>
                    <a:pt x="661" y="164"/>
                  </a:moveTo>
                  <a:lnTo>
                    <a:pt x="661" y="0"/>
                  </a:lnTo>
                  <a:lnTo>
                    <a:pt x="619" y="0"/>
                  </a:lnTo>
                  <a:lnTo>
                    <a:pt x="578" y="0"/>
                  </a:lnTo>
                  <a:lnTo>
                    <a:pt x="536" y="0"/>
                  </a:lnTo>
                  <a:lnTo>
                    <a:pt x="496" y="0"/>
                  </a:lnTo>
                  <a:lnTo>
                    <a:pt x="455" y="0"/>
                  </a:lnTo>
                  <a:lnTo>
                    <a:pt x="413" y="0"/>
                  </a:lnTo>
                  <a:lnTo>
                    <a:pt x="372" y="0"/>
                  </a:lnTo>
                  <a:lnTo>
                    <a:pt x="330" y="0"/>
                  </a:lnTo>
                  <a:lnTo>
                    <a:pt x="289" y="0"/>
                  </a:lnTo>
                  <a:lnTo>
                    <a:pt x="247" y="0"/>
                  </a:lnTo>
                  <a:lnTo>
                    <a:pt x="206" y="0"/>
                  </a:lnTo>
                  <a:lnTo>
                    <a:pt x="164" y="0"/>
                  </a:lnTo>
                  <a:lnTo>
                    <a:pt x="124" y="2"/>
                  </a:lnTo>
                  <a:lnTo>
                    <a:pt x="82" y="2"/>
                  </a:lnTo>
                  <a:lnTo>
                    <a:pt x="41" y="2"/>
                  </a:lnTo>
                  <a:lnTo>
                    <a:pt x="0" y="2"/>
                  </a:lnTo>
                  <a:lnTo>
                    <a:pt x="1" y="36"/>
                  </a:lnTo>
                  <a:lnTo>
                    <a:pt x="2" y="71"/>
                  </a:lnTo>
                  <a:lnTo>
                    <a:pt x="4" y="105"/>
                  </a:lnTo>
                  <a:lnTo>
                    <a:pt x="5" y="140"/>
                  </a:lnTo>
                  <a:lnTo>
                    <a:pt x="13" y="139"/>
                  </a:lnTo>
                  <a:lnTo>
                    <a:pt x="21" y="136"/>
                  </a:lnTo>
                  <a:lnTo>
                    <a:pt x="28" y="135"/>
                  </a:lnTo>
                  <a:lnTo>
                    <a:pt x="36" y="134"/>
                  </a:lnTo>
                  <a:lnTo>
                    <a:pt x="39" y="560"/>
                  </a:lnTo>
                  <a:lnTo>
                    <a:pt x="42" y="985"/>
                  </a:lnTo>
                  <a:lnTo>
                    <a:pt x="44" y="1410"/>
                  </a:lnTo>
                  <a:lnTo>
                    <a:pt x="48" y="1837"/>
                  </a:lnTo>
                  <a:lnTo>
                    <a:pt x="86" y="1838"/>
                  </a:lnTo>
                  <a:lnTo>
                    <a:pt x="125" y="1839"/>
                  </a:lnTo>
                  <a:lnTo>
                    <a:pt x="163" y="1840"/>
                  </a:lnTo>
                  <a:lnTo>
                    <a:pt x="201" y="1841"/>
                  </a:lnTo>
                  <a:lnTo>
                    <a:pt x="240" y="1842"/>
                  </a:lnTo>
                  <a:lnTo>
                    <a:pt x="278" y="1844"/>
                  </a:lnTo>
                  <a:lnTo>
                    <a:pt x="316" y="1845"/>
                  </a:lnTo>
                  <a:lnTo>
                    <a:pt x="354" y="1846"/>
                  </a:lnTo>
                  <a:lnTo>
                    <a:pt x="394" y="1847"/>
                  </a:lnTo>
                  <a:lnTo>
                    <a:pt x="432" y="1848"/>
                  </a:lnTo>
                  <a:lnTo>
                    <a:pt x="470" y="1849"/>
                  </a:lnTo>
                  <a:lnTo>
                    <a:pt x="508" y="1850"/>
                  </a:lnTo>
                  <a:lnTo>
                    <a:pt x="546" y="1852"/>
                  </a:lnTo>
                  <a:lnTo>
                    <a:pt x="585" y="1853"/>
                  </a:lnTo>
                  <a:lnTo>
                    <a:pt x="623" y="1854"/>
                  </a:lnTo>
                  <a:lnTo>
                    <a:pt x="661" y="1855"/>
                  </a:lnTo>
                  <a:lnTo>
                    <a:pt x="661" y="320"/>
                  </a:lnTo>
                  <a:lnTo>
                    <a:pt x="640" y="320"/>
                  </a:lnTo>
                  <a:lnTo>
                    <a:pt x="619" y="318"/>
                  </a:lnTo>
                  <a:lnTo>
                    <a:pt x="598" y="318"/>
                  </a:lnTo>
                  <a:lnTo>
                    <a:pt x="577" y="318"/>
                  </a:lnTo>
                  <a:lnTo>
                    <a:pt x="555" y="318"/>
                  </a:lnTo>
                  <a:lnTo>
                    <a:pt x="534" y="318"/>
                  </a:lnTo>
                  <a:lnTo>
                    <a:pt x="512" y="318"/>
                  </a:lnTo>
                  <a:lnTo>
                    <a:pt x="492" y="318"/>
                  </a:lnTo>
                  <a:lnTo>
                    <a:pt x="495" y="295"/>
                  </a:lnTo>
                  <a:lnTo>
                    <a:pt x="497" y="273"/>
                  </a:lnTo>
                  <a:lnTo>
                    <a:pt x="500" y="250"/>
                  </a:lnTo>
                  <a:lnTo>
                    <a:pt x="503" y="229"/>
                  </a:lnTo>
                  <a:lnTo>
                    <a:pt x="504" y="209"/>
                  </a:lnTo>
                  <a:lnTo>
                    <a:pt x="504" y="189"/>
                  </a:lnTo>
                  <a:lnTo>
                    <a:pt x="504" y="171"/>
                  </a:lnTo>
                  <a:lnTo>
                    <a:pt x="505" y="151"/>
                  </a:lnTo>
                  <a:lnTo>
                    <a:pt x="525" y="153"/>
                  </a:lnTo>
                  <a:lnTo>
                    <a:pt x="545" y="155"/>
                  </a:lnTo>
                  <a:lnTo>
                    <a:pt x="564" y="156"/>
                  </a:lnTo>
                  <a:lnTo>
                    <a:pt x="584" y="157"/>
                  </a:lnTo>
                  <a:lnTo>
                    <a:pt x="603" y="159"/>
                  </a:lnTo>
                  <a:lnTo>
                    <a:pt x="623" y="161"/>
                  </a:lnTo>
                  <a:lnTo>
                    <a:pt x="641" y="163"/>
                  </a:lnTo>
                  <a:lnTo>
                    <a:pt x="661" y="164"/>
                  </a:lnTo>
                  <a:close/>
                </a:path>
              </a:pathLst>
            </a:custGeom>
            <a:solidFill>
              <a:srgbClr val="9696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19" name="Freeform 11"/>
            <p:cNvSpPr>
              <a:spLocks/>
            </p:cNvSpPr>
            <p:nvPr/>
          </p:nvSpPr>
          <p:spPr bwMode="auto">
            <a:xfrm>
              <a:off x="2893" y="1817"/>
              <a:ext cx="342" cy="936"/>
            </a:xfrm>
            <a:custGeom>
              <a:avLst/>
              <a:gdLst>
                <a:gd name="T0" fmla="*/ 0 w 683"/>
                <a:gd name="T1" fmla="*/ 1856 h 1872"/>
                <a:gd name="T2" fmla="*/ 69 w 683"/>
                <a:gd name="T3" fmla="*/ 1858 h 1872"/>
                <a:gd name="T4" fmla="*/ 139 w 683"/>
                <a:gd name="T5" fmla="*/ 1860 h 1872"/>
                <a:gd name="T6" fmla="*/ 208 w 683"/>
                <a:gd name="T7" fmla="*/ 1862 h 1872"/>
                <a:gd name="T8" fmla="*/ 279 w 683"/>
                <a:gd name="T9" fmla="*/ 1864 h 1872"/>
                <a:gd name="T10" fmla="*/ 349 w 683"/>
                <a:gd name="T11" fmla="*/ 1865 h 1872"/>
                <a:gd name="T12" fmla="*/ 419 w 683"/>
                <a:gd name="T13" fmla="*/ 1868 h 1872"/>
                <a:gd name="T14" fmla="*/ 489 w 683"/>
                <a:gd name="T15" fmla="*/ 1870 h 1872"/>
                <a:gd name="T16" fmla="*/ 559 w 683"/>
                <a:gd name="T17" fmla="*/ 1872 h 1872"/>
                <a:gd name="T18" fmla="*/ 559 w 683"/>
                <a:gd name="T19" fmla="*/ 1607 h 1872"/>
                <a:gd name="T20" fmla="*/ 558 w 683"/>
                <a:gd name="T21" fmla="*/ 1343 h 1872"/>
                <a:gd name="T22" fmla="*/ 575 w 683"/>
                <a:gd name="T23" fmla="*/ 1340 h 1872"/>
                <a:gd name="T24" fmla="*/ 591 w 683"/>
                <a:gd name="T25" fmla="*/ 1338 h 1872"/>
                <a:gd name="T26" fmla="*/ 592 w 683"/>
                <a:gd name="T27" fmla="*/ 1144 h 1872"/>
                <a:gd name="T28" fmla="*/ 592 w 683"/>
                <a:gd name="T29" fmla="*/ 951 h 1872"/>
                <a:gd name="T30" fmla="*/ 580 w 683"/>
                <a:gd name="T31" fmla="*/ 926 h 1872"/>
                <a:gd name="T32" fmla="*/ 566 w 683"/>
                <a:gd name="T33" fmla="*/ 902 h 1872"/>
                <a:gd name="T34" fmla="*/ 552 w 683"/>
                <a:gd name="T35" fmla="*/ 878 h 1872"/>
                <a:gd name="T36" fmla="*/ 539 w 683"/>
                <a:gd name="T37" fmla="*/ 855 h 1872"/>
                <a:gd name="T38" fmla="*/ 542 w 683"/>
                <a:gd name="T39" fmla="*/ 610 h 1872"/>
                <a:gd name="T40" fmla="*/ 544 w 683"/>
                <a:gd name="T41" fmla="*/ 365 h 1872"/>
                <a:gd name="T42" fmla="*/ 530 w 683"/>
                <a:gd name="T43" fmla="*/ 357 h 1872"/>
                <a:gd name="T44" fmla="*/ 516 w 683"/>
                <a:gd name="T45" fmla="*/ 351 h 1872"/>
                <a:gd name="T46" fmla="*/ 521 w 683"/>
                <a:gd name="T47" fmla="*/ 262 h 1872"/>
                <a:gd name="T48" fmla="*/ 525 w 683"/>
                <a:gd name="T49" fmla="*/ 174 h 1872"/>
                <a:gd name="T50" fmla="*/ 565 w 683"/>
                <a:gd name="T51" fmla="*/ 171 h 1872"/>
                <a:gd name="T52" fmla="*/ 604 w 683"/>
                <a:gd name="T53" fmla="*/ 166 h 1872"/>
                <a:gd name="T54" fmla="*/ 643 w 683"/>
                <a:gd name="T55" fmla="*/ 163 h 1872"/>
                <a:gd name="T56" fmla="*/ 682 w 683"/>
                <a:gd name="T57" fmla="*/ 159 h 1872"/>
                <a:gd name="T58" fmla="*/ 683 w 683"/>
                <a:gd name="T59" fmla="*/ 80 h 1872"/>
                <a:gd name="T60" fmla="*/ 683 w 683"/>
                <a:gd name="T61" fmla="*/ 0 h 1872"/>
                <a:gd name="T62" fmla="*/ 598 w 683"/>
                <a:gd name="T63" fmla="*/ 0 h 1872"/>
                <a:gd name="T64" fmla="*/ 513 w 683"/>
                <a:gd name="T65" fmla="*/ 0 h 1872"/>
                <a:gd name="T66" fmla="*/ 426 w 683"/>
                <a:gd name="T67" fmla="*/ 0 h 1872"/>
                <a:gd name="T68" fmla="*/ 341 w 683"/>
                <a:gd name="T69" fmla="*/ 0 h 1872"/>
                <a:gd name="T70" fmla="*/ 256 w 683"/>
                <a:gd name="T71" fmla="*/ 0 h 1872"/>
                <a:gd name="T72" fmla="*/ 170 w 683"/>
                <a:gd name="T73" fmla="*/ 0 h 1872"/>
                <a:gd name="T74" fmla="*/ 85 w 683"/>
                <a:gd name="T75" fmla="*/ 0 h 1872"/>
                <a:gd name="T76" fmla="*/ 0 w 683"/>
                <a:gd name="T77" fmla="*/ 0 h 1872"/>
                <a:gd name="T78" fmla="*/ 22 w 683"/>
                <a:gd name="T79" fmla="*/ 163 h 1872"/>
                <a:gd name="T80" fmla="*/ 64 w 683"/>
                <a:gd name="T81" fmla="*/ 166 h 1872"/>
                <a:gd name="T82" fmla="*/ 108 w 683"/>
                <a:gd name="T83" fmla="*/ 170 h 1872"/>
                <a:gd name="T84" fmla="*/ 152 w 683"/>
                <a:gd name="T85" fmla="*/ 173 h 1872"/>
                <a:gd name="T86" fmla="*/ 173 w 683"/>
                <a:gd name="T87" fmla="*/ 212 h 1872"/>
                <a:gd name="T88" fmla="*/ 170 w 683"/>
                <a:gd name="T89" fmla="*/ 288 h 1872"/>
                <a:gd name="T90" fmla="*/ 147 w 683"/>
                <a:gd name="T91" fmla="*/ 326 h 1872"/>
                <a:gd name="T92" fmla="*/ 105 w 683"/>
                <a:gd name="T93" fmla="*/ 325 h 1872"/>
                <a:gd name="T94" fmla="*/ 63 w 683"/>
                <a:gd name="T95" fmla="*/ 325 h 1872"/>
                <a:gd name="T96" fmla="*/ 21 w 683"/>
                <a:gd name="T97" fmla="*/ 324 h 1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683" h="1872">
                  <a:moveTo>
                    <a:pt x="0" y="324"/>
                  </a:moveTo>
                  <a:lnTo>
                    <a:pt x="0" y="1856"/>
                  </a:lnTo>
                  <a:lnTo>
                    <a:pt x="34" y="1857"/>
                  </a:lnTo>
                  <a:lnTo>
                    <a:pt x="69" y="1858"/>
                  </a:lnTo>
                  <a:lnTo>
                    <a:pt x="105" y="1858"/>
                  </a:lnTo>
                  <a:lnTo>
                    <a:pt x="139" y="1860"/>
                  </a:lnTo>
                  <a:lnTo>
                    <a:pt x="174" y="1861"/>
                  </a:lnTo>
                  <a:lnTo>
                    <a:pt x="208" y="1862"/>
                  </a:lnTo>
                  <a:lnTo>
                    <a:pt x="244" y="1863"/>
                  </a:lnTo>
                  <a:lnTo>
                    <a:pt x="279" y="1864"/>
                  </a:lnTo>
                  <a:lnTo>
                    <a:pt x="313" y="1865"/>
                  </a:lnTo>
                  <a:lnTo>
                    <a:pt x="349" y="1865"/>
                  </a:lnTo>
                  <a:lnTo>
                    <a:pt x="384" y="1866"/>
                  </a:lnTo>
                  <a:lnTo>
                    <a:pt x="419" y="1868"/>
                  </a:lnTo>
                  <a:lnTo>
                    <a:pt x="454" y="1869"/>
                  </a:lnTo>
                  <a:lnTo>
                    <a:pt x="489" y="1870"/>
                  </a:lnTo>
                  <a:lnTo>
                    <a:pt x="524" y="1871"/>
                  </a:lnTo>
                  <a:lnTo>
                    <a:pt x="559" y="1872"/>
                  </a:lnTo>
                  <a:lnTo>
                    <a:pt x="559" y="1740"/>
                  </a:lnTo>
                  <a:lnTo>
                    <a:pt x="559" y="1607"/>
                  </a:lnTo>
                  <a:lnTo>
                    <a:pt x="558" y="1476"/>
                  </a:lnTo>
                  <a:lnTo>
                    <a:pt x="558" y="1343"/>
                  </a:lnTo>
                  <a:lnTo>
                    <a:pt x="566" y="1342"/>
                  </a:lnTo>
                  <a:lnTo>
                    <a:pt x="575" y="1340"/>
                  </a:lnTo>
                  <a:lnTo>
                    <a:pt x="583" y="1339"/>
                  </a:lnTo>
                  <a:lnTo>
                    <a:pt x="591" y="1338"/>
                  </a:lnTo>
                  <a:lnTo>
                    <a:pt x="592" y="1241"/>
                  </a:lnTo>
                  <a:lnTo>
                    <a:pt x="592" y="1144"/>
                  </a:lnTo>
                  <a:lnTo>
                    <a:pt x="592" y="1047"/>
                  </a:lnTo>
                  <a:lnTo>
                    <a:pt x="592" y="951"/>
                  </a:lnTo>
                  <a:lnTo>
                    <a:pt x="585" y="939"/>
                  </a:lnTo>
                  <a:lnTo>
                    <a:pt x="580" y="926"/>
                  </a:lnTo>
                  <a:lnTo>
                    <a:pt x="573" y="915"/>
                  </a:lnTo>
                  <a:lnTo>
                    <a:pt x="566" y="902"/>
                  </a:lnTo>
                  <a:lnTo>
                    <a:pt x="559" y="891"/>
                  </a:lnTo>
                  <a:lnTo>
                    <a:pt x="552" y="878"/>
                  </a:lnTo>
                  <a:lnTo>
                    <a:pt x="546" y="867"/>
                  </a:lnTo>
                  <a:lnTo>
                    <a:pt x="539" y="855"/>
                  </a:lnTo>
                  <a:lnTo>
                    <a:pt x="540" y="733"/>
                  </a:lnTo>
                  <a:lnTo>
                    <a:pt x="542" y="610"/>
                  </a:lnTo>
                  <a:lnTo>
                    <a:pt x="543" y="488"/>
                  </a:lnTo>
                  <a:lnTo>
                    <a:pt x="544" y="365"/>
                  </a:lnTo>
                  <a:lnTo>
                    <a:pt x="537" y="362"/>
                  </a:lnTo>
                  <a:lnTo>
                    <a:pt x="530" y="357"/>
                  </a:lnTo>
                  <a:lnTo>
                    <a:pt x="523" y="354"/>
                  </a:lnTo>
                  <a:lnTo>
                    <a:pt x="516" y="351"/>
                  </a:lnTo>
                  <a:lnTo>
                    <a:pt x="518" y="307"/>
                  </a:lnTo>
                  <a:lnTo>
                    <a:pt x="521" y="262"/>
                  </a:lnTo>
                  <a:lnTo>
                    <a:pt x="523" y="218"/>
                  </a:lnTo>
                  <a:lnTo>
                    <a:pt x="525" y="174"/>
                  </a:lnTo>
                  <a:lnTo>
                    <a:pt x="545" y="172"/>
                  </a:lnTo>
                  <a:lnTo>
                    <a:pt x="565" y="171"/>
                  </a:lnTo>
                  <a:lnTo>
                    <a:pt x="584" y="169"/>
                  </a:lnTo>
                  <a:lnTo>
                    <a:pt x="604" y="166"/>
                  </a:lnTo>
                  <a:lnTo>
                    <a:pt x="623" y="165"/>
                  </a:lnTo>
                  <a:lnTo>
                    <a:pt x="643" y="163"/>
                  </a:lnTo>
                  <a:lnTo>
                    <a:pt x="663" y="162"/>
                  </a:lnTo>
                  <a:lnTo>
                    <a:pt x="682" y="159"/>
                  </a:lnTo>
                  <a:lnTo>
                    <a:pt x="683" y="119"/>
                  </a:lnTo>
                  <a:lnTo>
                    <a:pt x="683" y="80"/>
                  </a:lnTo>
                  <a:lnTo>
                    <a:pt x="683" y="39"/>
                  </a:lnTo>
                  <a:lnTo>
                    <a:pt x="683" y="0"/>
                  </a:lnTo>
                  <a:lnTo>
                    <a:pt x="641" y="0"/>
                  </a:lnTo>
                  <a:lnTo>
                    <a:pt x="598" y="0"/>
                  </a:lnTo>
                  <a:lnTo>
                    <a:pt x="555" y="0"/>
                  </a:lnTo>
                  <a:lnTo>
                    <a:pt x="513" y="0"/>
                  </a:lnTo>
                  <a:lnTo>
                    <a:pt x="469" y="0"/>
                  </a:lnTo>
                  <a:lnTo>
                    <a:pt x="426" y="0"/>
                  </a:lnTo>
                  <a:lnTo>
                    <a:pt x="384" y="0"/>
                  </a:lnTo>
                  <a:lnTo>
                    <a:pt x="341" y="0"/>
                  </a:lnTo>
                  <a:lnTo>
                    <a:pt x="298" y="0"/>
                  </a:lnTo>
                  <a:lnTo>
                    <a:pt x="256" y="0"/>
                  </a:lnTo>
                  <a:lnTo>
                    <a:pt x="213" y="0"/>
                  </a:lnTo>
                  <a:lnTo>
                    <a:pt x="170" y="0"/>
                  </a:lnTo>
                  <a:lnTo>
                    <a:pt x="128" y="0"/>
                  </a:lnTo>
                  <a:lnTo>
                    <a:pt x="85" y="0"/>
                  </a:lnTo>
                  <a:lnTo>
                    <a:pt x="43" y="0"/>
                  </a:lnTo>
                  <a:lnTo>
                    <a:pt x="0" y="0"/>
                  </a:lnTo>
                  <a:lnTo>
                    <a:pt x="0" y="162"/>
                  </a:lnTo>
                  <a:lnTo>
                    <a:pt x="22" y="163"/>
                  </a:lnTo>
                  <a:lnTo>
                    <a:pt x="44" y="165"/>
                  </a:lnTo>
                  <a:lnTo>
                    <a:pt x="64" y="166"/>
                  </a:lnTo>
                  <a:lnTo>
                    <a:pt x="86" y="167"/>
                  </a:lnTo>
                  <a:lnTo>
                    <a:pt x="108" y="170"/>
                  </a:lnTo>
                  <a:lnTo>
                    <a:pt x="130" y="171"/>
                  </a:lnTo>
                  <a:lnTo>
                    <a:pt x="152" y="173"/>
                  </a:lnTo>
                  <a:lnTo>
                    <a:pt x="174" y="174"/>
                  </a:lnTo>
                  <a:lnTo>
                    <a:pt x="173" y="212"/>
                  </a:lnTo>
                  <a:lnTo>
                    <a:pt x="172" y="250"/>
                  </a:lnTo>
                  <a:lnTo>
                    <a:pt x="170" y="288"/>
                  </a:lnTo>
                  <a:lnTo>
                    <a:pt x="169" y="326"/>
                  </a:lnTo>
                  <a:lnTo>
                    <a:pt x="147" y="326"/>
                  </a:lnTo>
                  <a:lnTo>
                    <a:pt x="127" y="325"/>
                  </a:lnTo>
                  <a:lnTo>
                    <a:pt x="105" y="325"/>
                  </a:lnTo>
                  <a:lnTo>
                    <a:pt x="84" y="325"/>
                  </a:lnTo>
                  <a:lnTo>
                    <a:pt x="63" y="325"/>
                  </a:lnTo>
                  <a:lnTo>
                    <a:pt x="43" y="325"/>
                  </a:lnTo>
                  <a:lnTo>
                    <a:pt x="21" y="324"/>
                  </a:lnTo>
                  <a:lnTo>
                    <a:pt x="0" y="324"/>
                  </a:lnTo>
                  <a:close/>
                </a:path>
              </a:pathLst>
            </a:custGeom>
            <a:solidFill>
              <a:srgbClr val="A3A3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20" name="Freeform 12"/>
            <p:cNvSpPr>
              <a:spLocks/>
            </p:cNvSpPr>
            <p:nvPr/>
          </p:nvSpPr>
          <p:spPr bwMode="auto">
            <a:xfrm>
              <a:off x="2566" y="1817"/>
              <a:ext cx="327" cy="928"/>
            </a:xfrm>
            <a:custGeom>
              <a:avLst/>
              <a:gdLst>
                <a:gd name="T0" fmla="*/ 655 w 655"/>
                <a:gd name="T1" fmla="*/ 0 h 1856"/>
                <a:gd name="T2" fmla="*/ 573 w 655"/>
                <a:gd name="T3" fmla="*/ 0 h 1856"/>
                <a:gd name="T4" fmla="*/ 491 w 655"/>
                <a:gd name="T5" fmla="*/ 1 h 1856"/>
                <a:gd name="T6" fmla="*/ 409 w 655"/>
                <a:gd name="T7" fmla="*/ 1 h 1856"/>
                <a:gd name="T8" fmla="*/ 328 w 655"/>
                <a:gd name="T9" fmla="*/ 1 h 1856"/>
                <a:gd name="T10" fmla="*/ 246 w 655"/>
                <a:gd name="T11" fmla="*/ 1 h 1856"/>
                <a:gd name="T12" fmla="*/ 164 w 655"/>
                <a:gd name="T13" fmla="*/ 1 h 1856"/>
                <a:gd name="T14" fmla="*/ 82 w 655"/>
                <a:gd name="T15" fmla="*/ 1 h 1856"/>
                <a:gd name="T16" fmla="*/ 0 w 655"/>
                <a:gd name="T17" fmla="*/ 1 h 1856"/>
                <a:gd name="T18" fmla="*/ 4 w 655"/>
                <a:gd name="T19" fmla="*/ 68 h 1856"/>
                <a:gd name="T20" fmla="*/ 6 w 655"/>
                <a:gd name="T21" fmla="*/ 135 h 1856"/>
                <a:gd name="T22" fmla="*/ 21 w 655"/>
                <a:gd name="T23" fmla="*/ 133 h 1856"/>
                <a:gd name="T24" fmla="*/ 36 w 655"/>
                <a:gd name="T25" fmla="*/ 130 h 1856"/>
                <a:gd name="T26" fmla="*/ 42 w 655"/>
                <a:gd name="T27" fmla="*/ 984 h 1856"/>
                <a:gd name="T28" fmla="*/ 48 w 655"/>
                <a:gd name="T29" fmla="*/ 1838 h 1856"/>
                <a:gd name="T30" fmla="*/ 124 w 655"/>
                <a:gd name="T31" fmla="*/ 1840 h 1856"/>
                <a:gd name="T32" fmla="*/ 200 w 655"/>
                <a:gd name="T33" fmla="*/ 1842 h 1856"/>
                <a:gd name="T34" fmla="*/ 276 w 655"/>
                <a:gd name="T35" fmla="*/ 1845 h 1856"/>
                <a:gd name="T36" fmla="*/ 352 w 655"/>
                <a:gd name="T37" fmla="*/ 1847 h 1856"/>
                <a:gd name="T38" fmla="*/ 428 w 655"/>
                <a:gd name="T39" fmla="*/ 1849 h 1856"/>
                <a:gd name="T40" fmla="*/ 504 w 655"/>
                <a:gd name="T41" fmla="*/ 1851 h 1856"/>
                <a:gd name="T42" fmla="*/ 579 w 655"/>
                <a:gd name="T43" fmla="*/ 1854 h 1856"/>
                <a:gd name="T44" fmla="*/ 655 w 655"/>
                <a:gd name="T45" fmla="*/ 1856 h 1856"/>
                <a:gd name="T46" fmla="*/ 633 w 655"/>
                <a:gd name="T47" fmla="*/ 324 h 1856"/>
                <a:gd name="T48" fmla="*/ 589 w 655"/>
                <a:gd name="T49" fmla="*/ 323 h 1856"/>
                <a:gd name="T50" fmla="*/ 545 w 655"/>
                <a:gd name="T51" fmla="*/ 323 h 1856"/>
                <a:gd name="T52" fmla="*/ 502 w 655"/>
                <a:gd name="T53" fmla="*/ 322 h 1856"/>
                <a:gd name="T54" fmla="*/ 483 w 655"/>
                <a:gd name="T55" fmla="*/ 300 h 1856"/>
                <a:gd name="T56" fmla="*/ 490 w 655"/>
                <a:gd name="T57" fmla="*/ 255 h 1856"/>
                <a:gd name="T58" fmla="*/ 494 w 655"/>
                <a:gd name="T59" fmla="*/ 211 h 1856"/>
                <a:gd name="T60" fmla="*/ 495 w 655"/>
                <a:gd name="T61" fmla="*/ 170 h 1856"/>
                <a:gd name="T62" fmla="*/ 517 w 655"/>
                <a:gd name="T63" fmla="*/ 150 h 1856"/>
                <a:gd name="T64" fmla="*/ 556 w 655"/>
                <a:gd name="T65" fmla="*/ 154 h 1856"/>
                <a:gd name="T66" fmla="*/ 596 w 655"/>
                <a:gd name="T67" fmla="*/ 157 h 1856"/>
                <a:gd name="T68" fmla="*/ 635 w 655"/>
                <a:gd name="T69" fmla="*/ 160 h 18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55" h="1856">
                  <a:moveTo>
                    <a:pt x="655" y="162"/>
                  </a:moveTo>
                  <a:lnTo>
                    <a:pt x="655" y="0"/>
                  </a:lnTo>
                  <a:lnTo>
                    <a:pt x="615" y="0"/>
                  </a:lnTo>
                  <a:lnTo>
                    <a:pt x="573" y="0"/>
                  </a:lnTo>
                  <a:lnTo>
                    <a:pt x="533" y="0"/>
                  </a:lnTo>
                  <a:lnTo>
                    <a:pt x="491" y="1"/>
                  </a:lnTo>
                  <a:lnTo>
                    <a:pt x="451" y="1"/>
                  </a:lnTo>
                  <a:lnTo>
                    <a:pt x="409" y="1"/>
                  </a:lnTo>
                  <a:lnTo>
                    <a:pt x="369" y="1"/>
                  </a:lnTo>
                  <a:lnTo>
                    <a:pt x="328" y="1"/>
                  </a:lnTo>
                  <a:lnTo>
                    <a:pt x="287" y="1"/>
                  </a:lnTo>
                  <a:lnTo>
                    <a:pt x="246" y="1"/>
                  </a:lnTo>
                  <a:lnTo>
                    <a:pt x="206" y="1"/>
                  </a:lnTo>
                  <a:lnTo>
                    <a:pt x="164" y="1"/>
                  </a:lnTo>
                  <a:lnTo>
                    <a:pt x="124" y="1"/>
                  </a:lnTo>
                  <a:lnTo>
                    <a:pt x="82" y="1"/>
                  </a:lnTo>
                  <a:lnTo>
                    <a:pt x="42" y="1"/>
                  </a:lnTo>
                  <a:lnTo>
                    <a:pt x="0" y="1"/>
                  </a:lnTo>
                  <a:lnTo>
                    <a:pt x="2" y="35"/>
                  </a:lnTo>
                  <a:lnTo>
                    <a:pt x="4" y="68"/>
                  </a:lnTo>
                  <a:lnTo>
                    <a:pt x="5" y="102"/>
                  </a:lnTo>
                  <a:lnTo>
                    <a:pt x="6" y="135"/>
                  </a:lnTo>
                  <a:lnTo>
                    <a:pt x="14" y="134"/>
                  </a:lnTo>
                  <a:lnTo>
                    <a:pt x="21" y="133"/>
                  </a:lnTo>
                  <a:lnTo>
                    <a:pt x="29" y="132"/>
                  </a:lnTo>
                  <a:lnTo>
                    <a:pt x="36" y="130"/>
                  </a:lnTo>
                  <a:lnTo>
                    <a:pt x="38" y="557"/>
                  </a:lnTo>
                  <a:lnTo>
                    <a:pt x="42" y="984"/>
                  </a:lnTo>
                  <a:lnTo>
                    <a:pt x="45" y="1410"/>
                  </a:lnTo>
                  <a:lnTo>
                    <a:pt x="48" y="1838"/>
                  </a:lnTo>
                  <a:lnTo>
                    <a:pt x="86" y="1839"/>
                  </a:lnTo>
                  <a:lnTo>
                    <a:pt x="124" y="1840"/>
                  </a:lnTo>
                  <a:lnTo>
                    <a:pt x="162" y="1841"/>
                  </a:lnTo>
                  <a:lnTo>
                    <a:pt x="200" y="1842"/>
                  </a:lnTo>
                  <a:lnTo>
                    <a:pt x="238" y="1843"/>
                  </a:lnTo>
                  <a:lnTo>
                    <a:pt x="276" y="1845"/>
                  </a:lnTo>
                  <a:lnTo>
                    <a:pt x="314" y="1846"/>
                  </a:lnTo>
                  <a:lnTo>
                    <a:pt x="352" y="1847"/>
                  </a:lnTo>
                  <a:lnTo>
                    <a:pt x="390" y="1848"/>
                  </a:lnTo>
                  <a:lnTo>
                    <a:pt x="428" y="1849"/>
                  </a:lnTo>
                  <a:lnTo>
                    <a:pt x="466" y="1850"/>
                  </a:lnTo>
                  <a:lnTo>
                    <a:pt x="504" y="1851"/>
                  </a:lnTo>
                  <a:lnTo>
                    <a:pt x="541" y="1853"/>
                  </a:lnTo>
                  <a:lnTo>
                    <a:pt x="579" y="1854"/>
                  </a:lnTo>
                  <a:lnTo>
                    <a:pt x="617" y="1855"/>
                  </a:lnTo>
                  <a:lnTo>
                    <a:pt x="655" y="1856"/>
                  </a:lnTo>
                  <a:lnTo>
                    <a:pt x="655" y="324"/>
                  </a:lnTo>
                  <a:lnTo>
                    <a:pt x="633" y="324"/>
                  </a:lnTo>
                  <a:lnTo>
                    <a:pt x="611" y="323"/>
                  </a:lnTo>
                  <a:lnTo>
                    <a:pt x="589" y="323"/>
                  </a:lnTo>
                  <a:lnTo>
                    <a:pt x="567" y="323"/>
                  </a:lnTo>
                  <a:lnTo>
                    <a:pt x="545" y="323"/>
                  </a:lnTo>
                  <a:lnTo>
                    <a:pt x="524" y="323"/>
                  </a:lnTo>
                  <a:lnTo>
                    <a:pt x="502" y="322"/>
                  </a:lnTo>
                  <a:lnTo>
                    <a:pt x="480" y="322"/>
                  </a:lnTo>
                  <a:lnTo>
                    <a:pt x="483" y="300"/>
                  </a:lnTo>
                  <a:lnTo>
                    <a:pt x="487" y="278"/>
                  </a:lnTo>
                  <a:lnTo>
                    <a:pt x="490" y="255"/>
                  </a:lnTo>
                  <a:lnTo>
                    <a:pt x="492" y="232"/>
                  </a:lnTo>
                  <a:lnTo>
                    <a:pt x="494" y="211"/>
                  </a:lnTo>
                  <a:lnTo>
                    <a:pt x="495" y="190"/>
                  </a:lnTo>
                  <a:lnTo>
                    <a:pt x="495" y="170"/>
                  </a:lnTo>
                  <a:lnTo>
                    <a:pt x="496" y="149"/>
                  </a:lnTo>
                  <a:lnTo>
                    <a:pt x="517" y="150"/>
                  </a:lnTo>
                  <a:lnTo>
                    <a:pt x="536" y="151"/>
                  </a:lnTo>
                  <a:lnTo>
                    <a:pt x="556" y="154"/>
                  </a:lnTo>
                  <a:lnTo>
                    <a:pt x="577" y="155"/>
                  </a:lnTo>
                  <a:lnTo>
                    <a:pt x="596" y="157"/>
                  </a:lnTo>
                  <a:lnTo>
                    <a:pt x="616" y="158"/>
                  </a:lnTo>
                  <a:lnTo>
                    <a:pt x="635" y="160"/>
                  </a:lnTo>
                  <a:lnTo>
                    <a:pt x="655" y="162"/>
                  </a:lnTo>
                  <a:close/>
                </a:path>
              </a:pathLst>
            </a:custGeom>
            <a:solidFill>
              <a:srgbClr val="A3A3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21" name="Freeform 13"/>
            <p:cNvSpPr>
              <a:spLocks/>
            </p:cNvSpPr>
            <p:nvPr/>
          </p:nvSpPr>
          <p:spPr bwMode="auto">
            <a:xfrm>
              <a:off x="2892" y="1817"/>
              <a:ext cx="339" cy="936"/>
            </a:xfrm>
            <a:custGeom>
              <a:avLst/>
              <a:gdLst>
                <a:gd name="T0" fmla="*/ 0 w 677"/>
                <a:gd name="T1" fmla="*/ 1855 h 1872"/>
                <a:gd name="T2" fmla="*/ 69 w 677"/>
                <a:gd name="T3" fmla="*/ 1857 h 1872"/>
                <a:gd name="T4" fmla="*/ 138 w 677"/>
                <a:gd name="T5" fmla="*/ 1860 h 1872"/>
                <a:gd name="T6" fmla="*/ 207 w 677"/>
                <a:gd name="T7" fmla="*/ 1862 h 1872"/>
                <a:gd name="T8" fmla="*/ 276 w 677"/>
                <a:gd name="T9" fmla="*/ 1863 h 1872"/>
                <a:gd name="T10" fmla="*/ 345 w 677"/>
                <a:gd name="T11" fmla="*/ 1865 h 1872"/>
                <a:gd name="T12" fmla="*/ 415 w 677"/>
                <a:gd name="T13" fmla="*/ 1868 h 1872"/>
                <a:gd name="T14" fmla="*/ 485 w 677"/>
                <a:gd name="T15" fmla="*/ 1870 h 1872"/>
                <a:gd name="T16" fmla="*/ 554 w 677"/>
                <a:gd name="T17" fmla="*/ 1872 h 1872"/>
                <a:gd name="T18" fmla="*/ 554 w 677"/>
                <a:gd name="T19" fmla="*/ 1605 h 1872"/>
                <a:gd name="T20" fmla="*/ 553 w 677"/>
                <a:gd name="T21" fmla="*/ 1338 h 1872"/>
                <a:gd name="T22" fmla="*/ 570 w 677"/>
                <a:gd name="T23" fmla="*/ 1334 h 1872"/>
                <a:gd name="T24" fmla="*/ 586 w 677"/>
                <a:gd name="T25" fmla="*/ 1332 h 1872"/>
                <a:gd name="T26" fmla="*/ 587 w 677"/>
                <a:gd name="T27" fmla="*/ 1143 h 1872"/>
                <a:gd name="T28" fmla="*/ 587 w 677"/>
                <a:gd name="T29" fmla="*/ 954 h 1872"/>
                <a:gd name="T30" fmla="*/ 575 w 677"/>
                <a:gd name="T31" fmla="*/ 930 h 1872"/>
                <a:gd name="T32" fmla="*/ 562 w 677"/>
                <a:gd name="T33" fmla="*/ 906 h 1872"/>
                <a:gd name="T34" fmla="*/ 548 w 677"/>
                <a:gd name="T35" fmla="*/ 882 h 1872"/>
                <a:gd name="T36" fmla="*/ 536 w 677"/>
                <a:gd name="T37" fmla="*/ 857 h 1872"/>
                <a:gd name="T38" fmla="*/ 538 w 677"/>
                <a:gd name="T39" fmla="*/ 612 h 1872"/>
                <a:gd name="T40" fmla="*/ 540 w 677"/>
                <a:gd name="T41" fmla="*/ 368 h 1872"/>
                <a:gd name="T42" fmla="*/ 525 w 677"/>
                <a:gd name="T43" fmla="*/ 360 h 1872"/>
                <a:gd name="T44" fmla="*/ 513 w 677"/>
                <a:gd name="T45" fmla="*/ 353 h 1872"/>
                <a:gd name="T46" fmla="*/ 516 w 677"/>
                <a:gd name="T47" fmla="*/ 261 h 1872"/>
                <a:gd name="T48" fmla="*/ 519 w 677"/>
                <a:gd name="T49" fmla="*/ 170 h 1872"/>
                <a:gd name="T50" fmla="*/ 559 w 677"/>
                <a:gd name="T51" fmla="*/ 166 h 1872"/>
                <a:gd name="T52" fmla="*/ 599 w 677"/>
                <a:gd name="T53" fmla="*/ 163 h 1872"/>
                <a:gd name="T54" fmla="*/ 638 w 677"/>
                <a:gd name="T55" fmla="*/ 159 h 1872"/>
                <a:gd name="T56" fmla="*/ 677 w 677"/>
                <a:gd name="T57" fmla="*/ 156 h 1872"/>
                <a:gd name="T58" fmla="*/ 677 w 677"/>
                <a:gd name="T59" fmla="*/ 78 h 1872"/>
                <a:gd name="T60" fmla="*/ 677 w 677"/>
                <a:gd name="T61" fmla="*/ 0 h 1872"/>
                <a:gd name="T62" fmla="*/ 593 w 677"/>
                <a:gd name="T63" fmla="*/ 0 h 1872"/>
                <a:gd name="T64" fmla="*/ 508 w 677"/>
                <a:gd name="T65" fmla="*/ 0 h 1872"/>
                <a:gd name="T66" fmla="*/ 424 w 677"/>
                <a:gd name="T67" fmla="*/ 0 h 1872"/>
                <a:gd name="T68" fmla="*/ 339 w 677"/>
                <a:gd name="T69" fmla="*/ 0 h 1872"/>
                <a:gd name="T70" fmla="*/ 254 w 677"/>
                <a:gd name="T71" fmla="*/ 0 h 1872"/>
                <a:gd name="T72" fmla="*/ 169 w 677"/>
                <a:gd name="T73" fmla="*/ 0 h 1872"/>
                <a:gd name="T74" fmla="*/ 85 w 677"/>
                <a:gd name="T75" fmla="*/ 0 h 1872"/>
                <a:gd name="T76" fmla="*/ 0 w 677"/>
                <a:gd name="T77" fmla="*/ 0 h 1872"/>
                <a:gd name="T78" fmla="*/ 22 w 677"/>
                <a:gd name="T79" fmla="*/ 158 h 1872"/>
                <a:gd name="T80" fmla="*/ 67 w 677"/>
                <a:gd name="T81" fmla="*/ 162 h 1872"/>
                <a:gd name="T82" fmla="*/ 112 w 677"/>
                <a:gd name="T83" fmla="*/ 165 h 1872"/>
                <a:gd name="T84" fmla="*/ 155 w 677"/>
                <a:gd name="T85" fmla="*/ 169 h 1872"/>
                <a:gd name="T86" fmla="*/ 177 w 677"/>
                <a:gd name="T87" fmla="*/ 211 h 1872"/>
                <a:gd name="T88" fmla="*/ 176 w 677"/>
                <a:gd name="T89" fmla="*/ 291 h 1872"/>
                <a:gd name="T90" fmla="*/ 153 w 677"/>
                <a:gd name="T91" fmla="*/ 331 h 1872"/>
                <a:gd name="T92" fmla="*/ 108 w 677"/>
                <a:gd name="T93" fmla="*/ 330 h 1872"/>
                <a:gd name="T94" fmla="*/ 64 w 677"/>
                <a:gd name="T95" fmla="*/ 329 h 1872"/>
                <a:gd name="T96" fmla="*/ 22 w 677"/>
                <a:gd name="T97" fmla="*/ 329 h 1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677" h="1872">
                  <a:moveTo>
                    <a:pt x="0" y="329"/>
                  </a:moveTo>
                  <a:lnTo>
                    <a:pt x="0" y="1855"/>
                  </a:lnTo>
                  <a:lnTo>
                    <a:pt x="34" y="1856"/>
                  </a:lnTo>
                  <a:lnTo>
                    <a:pt x="69" y="1857"/>
                  </a:lnTo>
                  <a:lnTo>
                    <a:pt x="103" y="1858"/>
                  </a:lnTo>
                  <a:lnTo>
                    <a:pt x="138" y="1860"/>
                  </a:lnTo>
                  <a:lnTo>
                    <a:pt x="173" y="1861"/>
                  </a:lnTo>
                  <a:lnTo>
                    <a:pt x="207" y="1862"/>
                  </a:lnTo>
                  <a:lnTo>
                    <a:pt x="242" y="1863"/>
                  </a:lnTo>
                  <a:lnTo>
                    <a:pt x="276" y="1863"/>
                  </a:lnTo>
                  <a:lnTo>
                    <a:pt x="311" y="1864"/>
                  </a:lnTo>
                  <a:lnTo>
                    <a:pt x="345" y="1865"/>
                  </a:lnTo>
                  <a:lnTo>
                    <a:pt x="380" y="1866"/>
                  </a:lnTo>
                  <a:lnTo>
                    <a:pt x="415" y="1868"/>
                  </a:lnTo>
                  <a:lnTo>
                    <a:pt x="450" y="1869"/>
                  </a:lnTo>
                  <a:lnTo>
                    <a:pt x="485" y="1870"/>
                  </a:lnTo>
                  <a:lnTo>
                    <a:pt x="519" y="1871"/>
                  </a:lnTo>
                  <a:lnTo>
                    <a:pt x="554" y="1872"/>
                  </a:lnTo>
                  <a:lnTo>
                    <a:pt x="554" y="1739"/>
                  </a:lnTo>
                  <a:lnTo>
                    <a:pt x="554" y="1605"/>
                  </a:lnTo>
                  <a:lnTo>
                    <a:pt x="553" y="1471"/>
                  </a:lnTo>
                  <a:lnTo>
                    <a:pt x="553" y="1338"/>
                  </a:lnTo>
                  <a:lnTo>
                    <a:pt x="561" y="1337"/>
                  </a:lnTo>
                  <a:lnTo>
                    <a:pt x="570" y="1334"/>
                  </a:lnTo>
                  <a:lnTo>
                    <a:pt x="578" y="1333"/>
                  </a:lnTo>
                  <a:lnTo>
                    <a:pt x="586" y="1332"/>
                  </a:lnTo>
                  <a:lnTo>
                    <a:pt x="587" y="1238"/>
                  </a:lnTo>
                  <a:lnTo>
                    <a:pt x="587" y="1143"/>
                  </a:lnTo>
                  <a:lnTo>
                    <a:pt x="587" y="1049"/>
                  </a:lnTo>
                  <a:lnTo>
                    <a:pt x="587" y="954"/>
                  </a:lnTo>
                  <a:lnTo>
                    <a:pt x="581" y="941"/>
                  </a:lnTo>
                  <a:lnTo>
                    <a:pt x="575" y="930"/>
                  </a:lnTo>
                  <a:lnTo>
                    <a:pt x="568" y="917"/>
                  </a:lnTo>
                  <a:lnTo>
                    <a:pt x="562" y="906"/>
                  </a:lnTo>
                  <a:lnTo>
                    <a:pt x="555" y="893"/>
                  </a:lnTo>
                  <a:lnTo>
                    <a:pt x="548" y="882"/>
                  </a:lnTo>
                  <a:lnTo>
                    <a:pt x="543" y="869"/>
                  </a:lnTo>
                  <a:lnTo>
                    <a:pt x="536" y="857"/>
                  </a:lnTo>
                  <a:lnTo>
                    <a:pt x="537" y="735"/>
                  </a:lnTo>
                  <a:lnTo>
                    <a:pt x="538" y="612"/>
                  </a:lnTo>
                  <a:lnTo>
                    <a:pt x="539" y="490"/>
                  </a:lnTo>
                  <a:lnTo>
                    <a:pt x="540" y="368"/>
                  </a:lnTo>
                  <a:lnTo>
                    <a:pt x="532" y="363"/>
                  </a:lnTo>
                  <a:lnTo>
                    <a:pt x="525" y="360"/>
                  </a:lnTo>
                  <a:lnTo>
                    <a:pt x="518" y="356"/>
                  </a:lnTo>
                  <a:lnTo>
                    <a:pt x="513" y="353"/>
                  </a:lnTo>
                  <a:lnTo>
                    <a:pt x="515" y="307"/>
                  </a:lnTo>
                  <a:lnTo>
                    <a:pt x="516" y="261"/>
                  </a:lnTo>
                  <a:lnTo>
                    <a:pt x="518" y="216"/>
                  </a:lnTo>
                  <a:lnTo>
                    <a:pt x="519" y="170"/>
                  </a:lnTo>
                  <a:lnTo>
                    <a:pt x="539" y="167"/>
                  </a:lnTo>
                  <a:lnTo>
                    <a:pt x="559" y="166"/>
                  </a:lnTo>
                  <a:lnTo>
                    <a:pt x="579" y="164"/>
                  </a:lnTo>
                  <a:lnTo>
                    <a:pt x="599" y="163"/>
                  </a:lnTo>
                  <a:lnTo>
                    <a:pt x="619" y="160"/>
                  </a:lnTo>
                  <a:lnTo>
                    <a:pt x="638" y="159"/>
                  </a:lnTo>
                  <a:lnTo>
                    <a:pt x="658" y="157"/>
                  </a:lnTo>
                  <a:lnTo>
                    <a:pt x="677" y="156"/>
                  </a:lnTo>
                  <a:lnTo>
                    <a:pt x="677" y="117"/>
                  </a:lnTo>
                  <a:lnTo>
                    <a:pt x="677" y="78"/>
                  </a:lnTo>
                  <a:lnTo>
                    <a:pt x="677" y="39"/>
                  </a:lnTo>
                  <a:lnTo>
                    <a:pt x="677" y="0"/>
                  </a:lnTo>
                  <a:lnTo>
                    <a:pt x="635" y="0"/>
                  </a:lnTo>
                  <a:lnTo>
                    <a:pt x="593" y="0"/>
                  </a:lnTo>
                  <a:lnTo>
                    <a:pt x="551" y="0"/>
                  </a:lnTo>
                  <a:lnTo>
                    <a:pt x="508" y="0"/>
                  </a:lnTo>
                  <a:lnTo>
                    <a:pt x="465" y="0"/>
                  </a:lnTo>
                  <a:lnTo>
                    <a:pt x="424" y="0"/>
                  </a:lnTo>
                  <a:lnTo>
                    <a:pt x="381" y="0"/>
                  </a:lnTo>
                  <a:lnTo>
                    <a:pt x="339" y="0"/>
                  </a:lnTo>
                  <a:lnTo>
                    <a:pt x="296" y="0"/>
                  </a:lnTo>
                  <a:lnTo>
                    <a:pt x="254" y="0"/>
                  </a:lnTo>
                  <a:lnTo>
                    <a:pt x="212" y="0"/>
                  </a:lnTo>
                  <a:lnTo>
                    <a:pt x="169" y="0"/>
                  </a:lnTo>
                  <a:lnTo>
                    <a:pt x="127" y="0"/>
                  </a:lnTo>
                  <a:lnTo>
                    <a:pt x="85" y="0"/>
                  </a:lnTo>
                  <a:lnTo>
                    <a:pt x="42" y="0"/>
                  </a:lnTo>
                  <a:lnTo>
                    <a:pt x="0" y="0"/>
                  </a:lnTo>
                  <a:lnTo>
                    <a:pt x="0" y="157"/>
                  </a:lnTo>
                  <a:lnTo>
                    <a:pt x="22" y="158"/>
                  </a:lnTo>
                  <a:lnTo>
                    <a:pt x="45" y="160"/>
                  </a:lnTo>
                  <a:lnTo>
                    <a:pt x="67" y="162"/>
                  </a:lnTo>
                  <a:lnTo>
                    <a:pt x="89" y="164"/>
                  </a:lnTo>
                  <a:lnTo>
                    <a:pt x="112" y="165"/>
                  </a:lnTo>
                  <a:lnTo>
                    <a:pt x="133" y="167"/>
                  </a:lnTo>
                  <a:lnTo>
                    <a:pt x="155" y="169"/>
                  </a:lnTo>
                  <a:lnTo>
                    <a:pt x="177" y="171"/>
                  </a:lnTo>
                  <a:lnTo>
                    <a:pt x="177" y="211"/>
                  </a:lnTo>
                  <a:lnTo>
                    <a:pt x="176" y="250"/>
                  </a:lnTo>
                  <a:lnTo>
                    <a:pt x="176" y="291"/>
                  </a:lnTo>
                  <a:lnTo>
                    <a:pt x="175" y="331"/>
                  </a:lnTo>
                  <a:lnTo>
                    <a:pt x="153" y="331"/>
                  </a:lnTo>
                  <a:lnTo>
                    <a:pt x="130" y="330"/>
                  </a:lnTo>
                  <a:lnTo>
                    <a:pt x="108" y="330"/>
                  </a:lnTo>
                  <a:lnTo>
                    <a:pt x="86" y="330"/>
                  </a:lnTo>
                  <a:lnTo>
                    <a:pt x="64" y="329"/>
                  </a:lnTo>
                  <a:lnTo>
                    <a:pt x="44" y="329"/>
                  </a:lnTo>
                  <a:lnTo>
                    <a:pt x="22" y="329"/>
                  </a:lnTo>
                  <a:lnTo>
                    <a:pt x="0" y="329"/>
                  </a:lnTo>
                  <a:close/>
                </a:path>
              </a:pathLst>
            </a:custGeom>
            <a:solidFill>
              <a:srgbClr val="AFAF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22" name="Freeform 14"/>
            <p:cNvSpPr>
              <a:spLocks/>
            </p:cNvSpPr>
            <p:nvPr/>
          </p:nvSpPr>
          <p:spPr bwMode="auto">
            <a:xfrm>
              <a:off x="2570" y="1817"/>
              <a:ext cx="322" cy="927"/>
            </a:xfrm>
            <a:custGeom>
              <a:avLst/>
              <a:gdLst>
                <a:gd name="T0" fmla="*/ 646 w 646"/>
                <a:gd name="T1" fmla="*/ 0 h 1855"/>
                <a:gd name="T2" fmla="*/ 565 w 646"/>
                <a:gd name="T3" fmla="*/ 0 h 1855"/>
                <a:gd name="T4" fmla="*/ 484 w 646"/>
                <a:gd name="T5" fmla="*/ 0 h 1855"/>
                <a:gd name="T6" fmla="*/ 404 w 646"/>
                <a:gd name="T7" fmla="*/ 0 h 1855"/>
                <a:gd name="T8" fmla="*/ 323 w 646"/>
                <a:gd name="T9" fmla="*/ 0 h 1855"/>
                <a:gd name="T10" fmla="*/ 242 w 646"/>
                <a:gd name="T11" fmla="*/ 0 h 1855"/>
                <a:gd name="T12" fmla="*/ 162 w 646"/>
                <a:gd name="T13" fmla="*/ 0 h 1855"/>
                <a:gd name="T14" fmla="*/ 81 w 646"/>
                <a:gd name="T15" fmla="*/ 0 h 1855"/>
                <a:gd name="T16" fmla="*/ 0 w 646"/>
                <a:gd name="T17" fmla="*/ 0 h 1855"/>
                <a:gd name="T18" fmla="*/ 3 w 646"/>
                <a:gd name="T19" fmla="*/ 65 h 1855"/>
                <a:gd name="T20" fmla="*/ 5 w 646"/>
                <a:gd name="T21" fmla="*/ 130 h 1855"/>
                <a:gd name="T22" fmla="*/ 20 w 646"/>
                <a:gd name="T23" fmla="*/ 128 h 1855"/>
                <a:gd name="T24" fmla="*/ 35 w 646"/>
                <a:gd name="T25" fmla="*/ 126 h 1855"/>
                <a:gd name="T26" fmla="*/ 41 w 646"/>
                <a:gd name="T27" fmla="*/ 981 h 1855"/>
                <a:gd name="T28" fmla="*/ 45 w 646"/>
                <a:gd name="T29" fmla="*/ 1837 h 1855"/>
                <a:gd name="T30" fmla="*/ 121 w 646"/>
                <a:gd name="T31" fmla="*/ 1839 h 1855"/>
                <a:gd name="T32" fmla="*/ 196 w 646"/>
                <a:gd name="T33" fmla="*/ 1841 h 1855"/>
                <a:gd name="T34" fmla="*/ 271 w 646"/>
                <a:gd name="T35" fmla="*/ 1843 h 1855"/>
                <a:gd name="T36" fmla="*/ 346 w 646"/>
                <a:gd name="T37" fmla="*/ 1846 h 1855"/>
                <a:gd name="T38" fmla="*/ 421 w 646"/>
                <a:gd name="T39" fmla="*/ 1848 h 1855"/>
                <a:gd name="T40" fmla="*/ 496 w 646"/>
                <a:gd name="T41" fmla="*/ 1850 h 1855"/>
                <a:gd name="T42" fmla="*/ 571 w 646"/>
                <a:gd name="T43" fmla="*/ 1853 h 1855"/>
                <a:gd name="T44" fmla="*/ 646 w 646"/>
                <a:gd name="T45" fmla="*/ 1855 h 1855"/>
                <a:gd name="T46" fmla="*/ 624 w 646"/>
                <a:gd name="T47" fmla="*/ 329 h 1855"/>
                <a:gd name="T48" fmla="*/ 579 w 646"/>
                <a:gd name="T49" fmla="*/ 327 h 1855"/>
                <a:gd name="T50" fmla="*/ 534 w 646"/>
                <a:gd name="T51" fmla="*/ 326 h 1855"/>
                <a:gd name="T52" fmla="*/ 489 w 646"/>
                <a:gd name="T53" fmla="*/ 325 h 1855"/>
                <a:gd name="T54" fmla="*/ 471 w 646"/>
                <a:gd name="T55" fmla="*/ 302 h 1855"/>
                <a:gd name="T56" fmla="*/ 478 w 646"/>
                <a:gd name="T57" fmla="*/ 257 h 1855"/>
                <a:gd name="T58" fmla="*/ 481 w 646"/>
                <a:gd name="T59" fmla="*/ 212 h 1855"/>
                <a:gd name="T60" fmla="*/ 484 w 646"/>
                <a:gd name="T61" fmla="*/ 167 h 1855"/>
                <a:gd name="T62" fmla="*/ 506 w 646"/>
                <a:gd name="T63" fmla="*/ 147 h 1855"/>
                <a:gd name="T64" fmla="*/ 547 w 646"/>
                <a:gd name="T65" fmla="*/ 150 h 1855"/>
                <a:gd name="T66" fmla="*/ 586 w 646"/>
                <a:gd name="T67" fmla="*/ 152 h 1855"/>
                <a:gd name="T68" fmla="*/ 626 w 646"/>
                <a:gd name="T69" fmla="*/ 156 h 18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46" h="1855">
                  <a:moveTo>
                    <a:pt x="646" y="157"/>
                  </a:moveTo>
                  <a:lnTo>
                    <a:pt x="646" y="0"/>
                  </a:lnTo>
                  <a:lnTo>
                    <a:pt x="605" y="0"/>
                  </a:lnTo>
                  <a:lnTo>
                    <a:pt x="565" y="0"/>
                  </a:lnTo>
                  <a:lnTo>
                    <a:pt x="525" y="0"/>
                  </a:lnTo>
                  <a:lnTo>
                    <a:pt x="484" y="0"/>
                  </a:lnTo>
                  <a:lnTo>
                    <a:pt x="444" y="0"/>
                  </a:lnTo>
                  <a:lnTo>
                    <a:pt x="404" y="0"/>
                  </a:lnTo>
                  <a:lnTo>
                    <a:pt x="363" y="0"/>
                  </a:lnTo>
                  <a:lnTo>
                    <a:pt x="323" y="0"/>
                  </a:lnTo>
                  <a:lnTo>
                    <a:pt x="283" y="0"/>
                  </a:lnTo>
                  <a:lnTo>
                    <a:pt x="242" y="0"/>
                  </a:lnTo>
                  <a:lnTo>
                    <a:pt x="202" y="0"/>
                  </a:lnTo>
                  <a:lnTo>
                    <a:pt x="162" y="0"/>
                  </a:lnTo>
                  <a:lnTo>
                    <a:pt x="121" y="0"/>
                  </a:lnTo>
                  <a:lnTo>
                    <a:pt x="81" y="0"/>
                  </a:lnTo>
                  <a:lnTo>
                    <a:pt x="41" y="0"/>
                  </a:lnTo>
                  <a:lnTo>
                    <a:pt x="0" y="0"/>
                  </a:lnTo>
                  <a:lnTo>
                    <a:pt x="2" y="33"/>
                  </a:lnTo>
                  <a:lnTo>
                    <a:pt x="3" y="65"/>
                  </a:lnTo>
                  <a:lnTo>
                    <a:pt x="4" y="98"/>
                  </a:lnTo>
                  <a:lnTo>
                    <a:pt x="5" y="130"/>
                  </a:lnTo>
                  <a:lnTo>
                    <a:pt x="13" y="129"/>
                  </a:lnTo>
                  <a:lnTo>
                    <a:pt x="20" y="128"/>
                  </a:lnTo>
                  <a:lnTo>
                    <a:pt x="28" y="127"/>
                  </a:lnTo>
                  <a:lnTo>
                    <a:pt x="35" y="126"/>
                  </a:lnTo>
                  <a:lnTo>
                    <a:pt x="37" y="553"/>
                  </a:lnTo>
                  <a:lnTo>
                    <a:pt x="41" y="981"/>
                  </a:lnTo>
                  <a:lnTo>
                    <a:pt x="43" y="1408"/>
                  </a:lnTo>
                  <a:lnTo>
                    <a:pt x="45" y="1837"/>
                  </a:lnTo>
                  <a:lnTo>
                    <a:pt x="83" y="1838"/>
                  </a:lnTo>
                  <a:lnTo>
                    <a:pt x="121" y="1839"/>
                  </a:lnTo>
                  <a:lnTo>
                    <a:pt x="158" y="1840"/>
                  </a:lnTo>
                  <a:lnTo>
                    <a:pt x="196" y="1841"/>
                  </a:lnTo>
                  <a:lnTo>
                    <a:pt x="234" y="1842"/>
                  </a:lnTo>
                  <a:lnTo>
                    <a:pt x="271" y="1843"/>
                  </a:lnTo>
                  <a:lnTo>
                    <a:pt x="309" y="1845"/>
                  </a:lnTo>
                  <a:lnTo>
                    <a:pt x="346" y="1846"/>
                  </a:lnTo>
                  <a:lnTo>
                    <a:pt x="384" y="1847"/>
                  </a:lnTo>
                  <a:lnTo>
                    <a:pt x="421" y="1848"/>
                  </a:lnTo>
                  <a:lnTo>
                    <a:pt x="459" y="1849"/>
                  </a:lnTo>
                  <a:lnTo>
                    <a:pt x="496" y="1850"/>
                  </a:lnTo>
                  <a:lnTo>
                    <a:pt x="534" y="1851"/>
                  </a:lnTo>
                  <a:lnTo>
                    <a:pt x="571" y="1853"/>
                  </a:lnTo>
                  <a:lnTo>
                    <a:pt x="609" y="1854"/>
                  </a:lnTo>
                  <a:lnTo>
                    <a:pt x="646" y="1855"/>
                  </a:lnTo>
                  <a:lnTo>
                    <a:pt x="646" y="329"/>
                  </a:lnTo>
                  <a:lnTo>
                    <a:pt x="624" y="329"/>
                  </a:lnTo>
                  <a:lnTo>
                    <a:pt x="601" y="327"/>
                  </a:lnTo>
                  <a:lnTo>
                    <a:pt x="579" y="327"/>
                  </a:lnTo>
                  <a:lnTo>
                    <a:pt x="557" y="326"/>
                  </a:lnTo>
                  <a:lnTo>
                    <a:pt x="534" y="326"/>
                  </a:lnTo>
                  <a:lnTo>
                    <a:pt x="512" y="326"/>
                  </a:lnTo>
                  <a:lnTo>
                    <a:pt x="489" y="325"/>
                  </a:lnTo>
                  <a:lnTo>
                    <a:pt x="467" y="325"/>
                  </a:lnTo>
                  <a:lnTo>
                    <a:pt x="471" y="302"/>
                  </a:lnTo>
                  <a:lnTo>
                    <a:pt x="474" y="280"/>
                  </a:lnTo>
                  <a:lnTo>
                    <a:pt x="478" y="257"/>
                  </a:lnTo>
                  <a:lnTo>
                    <a:pt x="480" y="235"/>
                  </a:lnTo>
                  <a:lnTo>
                    <a:pt x="481" y="212"/>
                  </a:lnTo>
                  <a:lnTo>
                    <a:pt x="483" y="190"/>
                  </a:lnTo>
                  <a:lnTo>
                    <a:pt x="484" y="167"/>
                  </a:lnTo>
                  <a:lnTo>
                    <a:pt x="486" y="145"/>
                  </a:lnTo>
                  <a:lnTo>
                    <a:pt x="506" y="147"/>
                  </a:lnTo>
                  <a:lnTo>
                    <a:pt x="526" y="148"/>
                  </a:lnTo>
                  <a:lnTo>
                    <a:pt x="547" y="150"/>
                  </a:lnTo>
                  <a:lnTo>
                    <a:pt x="566" y="151"/>
                  </a:lnTo>
                  <a:lnTo>
                    <a:pt x="586" y="152"/>
                  </a:lnTo>
                  <a:lnTo>
                    <a:pt x="605" y="155"/>
                  </a:lnTo>
                  <a:lnTo>
                    <a:pt x="626" y="156"/>
                  </a:lnTo>
                  <a:lnTo>
                    <a:pt x="646" y="157"/>
                  </a:lnTo>
                  <a:close/>
                </a:path>
              </a:pathLst>
            </a:custGeom>
            <a:solidFill>
              <a:srgbClr val="AFAF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23" name="Freeform 15"/>
            <p:cNvSpPr>
              <a:spLocks/>
            </p:cNvSpPr>
            <p:nvPr/>
          </p:nvSpPr>
          <p:spPr bwMode="auto">
            <a:xfrm>
              <a:off x="2892" y="1817"/>
              <a:ext cx="336" cy="936"/>
            </a:xfrm>
            <a:custGeom>
              <a:avLst/>
              <a:gdLst>
                <a:gd name="T0" fmla="*/ 0 w 672"/>
                <a:gd name="T1" fmla="*/ 1854 h 1871"/>
                <a:gd name="T2" fmla="*/ 68 w 672"/>
                <a:gd name="T3" fmla="*/ 1856 h 1871"/>
                <a:gd name="T4" fmla="*/ 137 w 672"/>
                <a:gd name="T5" fmla="*/ 1858 h 1871"/>
                <a:gd name="T6" fmla="*/ 205 w 672"/>
                <a:gd name="T7" fmla="*/ 1861 h 1871"/>
                <a:gd name="T8" fmla="*/ 274 w 672"/>
                <a:gd name="T9" fmla="*/ 1862 h 1871"/>
                <a:gd name="T10" fmla="*/ 342 w 672"/>
                <a:gd name="T11" fmla="*/ 1864 h 1871"/>
                <a:gd name="T12" fmla="*/ 411 w 672"/>
                <a:gd name="T13" fmla="*/ 1866 h 1871"/>
                <a:gd name="T14" fmla="*/ 479 w 672"/>
                <a:gd name="T15" fmla="*/ 1869 h 1871"/>
                <a:gd name="T16" fmla="*/ 548 w 672"/>
                <a:gd name="T17" fmla="*/ 1871 h 1871"/>
                <a:gd name="T18" fmla="*/ 548 w 672"/>
                <a:gd name="T19" fmla="*/ 1602 h 1871"/>
                <a:gd name="T20" fmla="*/ 547 w 672"/>
                <a:gd name="T21" fmla="*/ 1332 h 1871"/>
                <a:gd name="T22" fmla="*/ 564 w 672"/>
                <a:gd name="T23" fmla="*/ 1329 h 1871"/>
                <a:gd name="T24" fmla="*/ 581 w 672"/>
                <a:gd name="T25" fmla="*/ 1326 h 1871"/>
                <a:gd name="T26" fmla="*/ 582 w 672"/>
                <a:gd name="T27" fmla="*/ 1142 h 1871"/>
                <a:gd name="T28" fmla="*/ 582 w 672"/>
                <a:gd name="T29" fmla="*/ 958 h 1871"/>
                <a:gd name="T30" fmla="*/ 569 w 672"/>
                <a:gd name="T31" fmla="*/ 932 h 1871"/>
                <a:gd name="T32" fmla="*/ 556 w 672"/>
                <a:gd name="T33" fmla="*/ 908 h 1871"/>
                <a:gd name="T34" fmla="*/ 544 w 672"/>
                <a:gd name="T35" fmla="*/ 884 h 1871"/>
                <a:gd name="T36" fmla="*/ 531 w 672"/>
                <a:gd name="T37" fmla="*/ 861 h 1871"/>
                <a:gd name="T38" fmla="*/ 533 w 672"/>
                <a:gd name="T39" fmla="*/ 614 h 1871"/>
                <a:gd name="T40" fmla="*/ 534 w 672"/>
                <a:gd name="T41" fmla="*/ 369 h 1871"/>
                <a:gd name="T42" fmla="*/ 521 w 672"/>
                <a:gd name="T43" fmla="*/ 362 h 1871"/>
                <a:gd name="T44" fmla="*/ 507 w 672"/>
                <a:gd name="T45" fmla="*/ 355 h 1871"/>
                <a:gd name="T46" fmla="*/ 510 w 672"/>
                <a:gd name="T47" fmla="*/ 260 h 1871"/>
                <a:gd name="T48" fmla="*/ 515 w 672"/>
                <a:gd name="T49" fmla="*/ 165 h 1871"/>
                <a:gd name="T50" fmla="*/ 553 w 672"/>
                <a:gd name="T51" fmla="*/ 162 h 1871"/>
                <a:gd name="T52" fmla="*/ 592 w 672"/>
                <a:gd name="T53" fmla="*/ 158 h 1871"/>
                <a:gd name="T54" fmla="*/ 631 w 672"/>
                <a:gd name="T55" fmla="*/ 155 h 1871"/>
                <a:gd name="T56" fmla="*/ 670 w 672"/>
                <a:gd name="T57" fmla="*/ 151 h 1871"/>
                <a:gd name="T58" fmla="*/ 670 w 672"/>
                <a:gd name="T59" fmla="*/ 75 h 1871"/>
                <a:gd name="T60" fmla="*/ 672 w 672"/>
                <a:gd name="T61" fmla="*/ 0 h 1871"/>
                <a:gd name="T62" fmla="*/ 587 w 672"/>
                <a:gd name="T63" fmla="*/ 0 h 1871"/>
                <a:gd name="T64" fmla="*/ 503 w 672"/>
                <a:gd name="T65" fmla="*/ 0 h 1871"/>
                <a:gd name="T66" fmla="*/ 419 w 672"/>
                <a:gd name="T67" fmla="*/ 0 h 1871"/>
                <a:gd name="T68" fmla="*/ 335 w 672"/>
                <a:gd name="T69" fmla="*/ 0 h 1871"/>
                <a:gd name="T70" fmla="*/ 251 w 672"/>
                <a:gd name="T71" fmla="*/ 0 h 1871"/>
                <a:gd name="T72" fmla="*/ 168 w 672"/>
                <a:gd name="T73" fmla="*/ 0 h 1871"/>
                <a:gd name="T74" fmla="*/ 84 w 672"/>
                <a:gd name="T75" fmla="*/ 0 h 1871"/>
                <a:gd name="T76" fmla="*/ 0 w 672"/>
                <a:gd name="T77" fmla="*/ 0 h 1871"/>
                <a:gd name="T78" fmla="*/ 23 w 672"/>
                <a:gd name="T79" fmla="*/ 155 h 1871"/>
                <a:gd name="T80" fmla="*/ 68 w 672"/>
                <a:gd name="T81" fmla="*/ 158 h 1871"/>
                <a:gd name="T82" fmla="*/ 113 w 672"/>
                <a:gd name="T83" fmla="*/ 162 h 1871"/>
                <a:gd name="T84" fmla="*/ 158 w 672"/>
                <a:gd name="T85" fmla="*/ 165 h 1871"/>
                <a:gd name="T86" fmla="*/ 180 w 672"/>
                <a:gd name="T87" fmla="*/ 210 h 1871"/>
                <a:gd name="T88" fmla="*/ 178 w 672"/>
                <a:gd name="T89" fmla="*/ 294 h 1871"/>
                <a:gd name="T90" fmla="*/ 155 w 672"/>
                <a:gd name="T91" fmla="*/ 336 h 1871"/>
                <a:gd name="T92" fmla="*/ 110 w 672"/>
                <a:gd name="T93" fmla="*/ 334 h 1871"/>
                <a:gd name="T94" fmla="*/ 67 w 672"/>
                <a:gd name="T95" fmla="*/ 333 h 1871"/>
                <a:gd name="T96" fmla="*/ 22 w 672"/>
                <a:gd name="T97" fmla="*/ 332 h 18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672" h="1871">
                  <a:moveTo>
                    <a:pt x="0" y="332"/>
                  </a:moveTo>
                  <a:lnTo>
                    <a:pt x="0" y="1854"/>
                  </a:lnTo>
                  <a:lnTo>
                    <a:pt x="34" y="1855"/>
                  </a:lnTo>
                  <a:lnTo>
                    <a:pt x="68" y="1856"/>
                  </a:lnTo>
                  <a:lnTo>
                    <a:pt x="102" y="1857"/>
                  </a:lnTo>
                  <a:lnTo>
                    <a:pt x="137" y="1858"/>
                  </a:lnTo>
                  <a:lnTo>
                    <a:pt x="170" y="1860"/>
                  </a:lnTo>
                  <a:lnTo>
                    <a:pt x="205" y="1861"/>
                  </a:lnTo>
                  <a:lnTo>
                    <a:pt x="239" y="1862"/>
                  </a:lnTo>
                  <a:lnTo>
                    <a:pt x="274" y="1862"/>
                  </a:lnTo>
                  <a:lnTo>
                    <a:pt x="307" y="1863"/>
                  </a:lnTo>
                  <a:lnTo>
                    <a:pt x="342" y="1864"/>
                  </a:lnTo>
                  <a:lnTo>
                    <a:pt x="377" y="1865"/>
                  </a:lnTo>
                  <a:lnTo>
                    <a:pt x="411" y="1866"/>
                  </a:lnTo>
                  <a:lnTo>
                    <a:pt x="446" y="1868"/>
                  </a:lnTo>
                  <a:lnTo>
                    <a:pt x="479" y="1869"/>
                  </a:lnTo>
                  <a:lnTo>
                    <a:pt x="514" y="1870"/>
                  </a:lnTo>
                  <a:lnTo>
                    <a:pt x="548" y="1871"/>
                  </a:lnTo>
                  <a:lnTo>
                    <a:pt x="548" y="1736"/>
                  </a:lnTo>
                  <a:lnTo>
                    <a:pt x="548" y="1602"/>
                  </a:lnTo>
                  <a:lnTo>
                    <a:pt x="547" y="1467"/>
                  </a:lnTo>
                  <a:lnTo>
                    <a:pt x="547" y="1332"/>
                  </a:lnTo>
                  <a:lnTo>
                    <a:pt x="555" y="1331"/>
                  </a:lnTo>
                  <a:lnTo>
                    <a:pt x="564" y="1329"/>
                  </a:lnTo>
                  <a:lnTo>
                    <a:pt x="572" y="1327"/>
                  </a:lnTo>
                  <a:lnTo>
                    <a:pt x="581" y="1326"/>
                  </a:lnTo>
                  <a:lnTo>
                    <a:pt x="582" y="1234"/>
                  </a:lnTo>
                  <a:lnTo>
                    <a:pt x="582" y="1142"/>
                  </a:lnTo>
                  <a:lnTo>
                    <a:pt x="582" y="1050"/>
                  </a:lnTo>
                  <a:lnTo>
                    <a:pt x="582" y="958"/>
                  </a:lnTo>
                  <a:lnTo>
                    <a:pt x="575" y="945"/>
                  </a:lnTo>
                  <a:lnTo>
                    <a:pt x="569" y="932"/>
                  </a:lnTo>
                  <a:lnTo>
                    <a:pt x="562" y="921"/>
                  </a:lnTo>
                  <a:lnTo>
                    <a:pt x="556" y="908"/>
                  </a:lnTo>
                  <a:lnTo>
                    <a:pt x="551" y="897"/>
                  </a:lnTo>
                  <a:lnTo>
                    <a:pt x="544" y="884"/>
                  </a:lnTo>
                  <a:lnTo>
                    <a:pt x="538" y="872"/>
                  </a:lnTo>
                  <a:lnTo>
                    <a:pt x="531" y="861"/>
                  </a:lnTo>
                  <a:lnTo>
                    <a:pt x="532" y="738"/>
                  </a:lnTo>
                  <a:lnTo>
                    <a:pt x="533" y="614"/>
                  </a:lnTo>
                  <a:lnTo>
                    <a:pt x="533" y="492"/>
                  </a:lnTo>
                  <a:lnTo>
                    <a:pt x="534" y="369"/>
                  </a:lnTo>
                  <a:lnTo>
                    <a:pt x="528" y="365"/>
                  </a:lnTo>
                  <a:lnTo>
                    <a:pt x="521" y="362"/>
                  </a:lnTo>
                  <a:lnTo>
                    <a:pt x="514" y="359"/>
                  </a:lnTo>
                  <a:lnTo>
                    <a:pt x="507" y="355"/>
                  </a:lnTo>
                  <a:lnTo>
                    <a:pt x="509" y="308"/>
                  </a:lnTo>
                  <a:lnTo>
                    <a:pt x="510" y="260"/>
                  </a:lnTo>
                  <a:lnTo>
                    <a:pt x="513" y="212"/>
                  </a:lnTo>
                  <a:lnTo>
                    <a:pt x="515" y="165"/>
                  </a:lnTo>
                  <a:lnTo>
                    <a:pt x="534" y="163"/>
                  </a:lnTo>
                  <a:lnTo>
                    <a:pt x="553" y="162"/>
                  </a:lnTo>
                  <a:lnTo>
                    <a:pt x="572" y="159"/>
                  </a:lnTo>
                  <a:lnTo>
                    <a:pt x="592" y="158"/>
                  </a:lnTo>
                  <a:lnTo>
                    <a:pt x="612" y="156"/>
                  </a:lnTo>
                  <a:lnTo>
                    <a:pt x="631" y="155"/>
                  </a:lnTo>
                  <a:lnTo>
                    <a:pt x="651" y="152"/>
                  </a:lnTo>
                  <a:lnTo>
                    <a:pt x="670" y="151"/>
                  </a:lnTo>
                  <a:lnTo>
                    <a:pt x="670" y="113"/>
                  </a:lnTo>
                  <a:lnTo>
                    <a:pt x="670" y="75"/>
                  </a:lnTo>
                  <a:lnTo>
                    <a:pt x="670" y="38"/>
                  </a:lnTo>
                  <a:lnTo>
                    <a:pt x="672" y="0"/>
                  </a:lnTo>
                  <a:lnTo>
                    <a:pt x="629" y="0"/>
                  </a:lnTo>
                  <a:lnTo>
                    <a:pt x="587" y="0"/>
                  </a:lnTo>
                  <a:lnTo>
                    <a:pt x="545" y="0"/>
                  </a:lnTo>
                  <a:lnTo>
                    <a:pt x="503" y="0"/>
                  </a:lnTo>
                  <a:lnTo>
                    <a:pt x="461" y="0"/>
                  </a:lnTo>
                  <a:lnTo>
                    <a:pt x="419" y="0"/>
                  </a:lnTo>
                  <a:lnTo>
                    <a:pt x="378" y="0"/>
                  </a:lnTo>
                  <a:lnTo>
                    <a:pt x="335" y="0"/>
                  </a:lnTo>
                  <a:lnTo>
                    <a:pt x="294" y="0"/>
                  </a:lnTo>
                  <a:lnTo>
                    <a:pt x="251" y="0"/>
                  </a:lnTo>
                  <a:lnTo>
                    <a:pt x="209" y="0"/>
                  </a:lnTo>
                  <a:lnTo>
                    <a:pt x="168" y="0"/>
                  </a:lnTo>
                  <a:lnTo>
                    <a:pt x="125" y="0"/>
                  </a:lnTo>
                  <a:lnTo>
                    <a:pt x="84" y="0"/>
                  </a:lnTo>
                  <a:lnTo>
                    <a:pt x="41" y="0"/>
                  </a:lnTo>
                  <a:lnTo>
                    <a:pt x="0" y="0"/>
                  </a:lnTo>
                  <a:lnTo>
                    <a:pt x="0" y="154"/>
                  </a:lnTo>
                  <a:lnTo>
                    <a:pt x="23" y="155"/>
                  </a:lnTo>
                  <a:lnTo>
                    <a:pt x="45" y="157"/>
                  </a:lnTo>
                  <a:lnTo>
                    <a:pt x="68" y="158"/>
                  </a:lnTo>
                  <a:lnTo>
                    <a:pt x="91" y="160"/>
                  </a:lnTo>
                  <a:lnTo>
                    <a:pt x="113" y="162"/>
                  </a:lnTo>
                  <a:lnTo>
                    <a:pt x="136" y="164"/>
                  </a:lnTo>
                  <a:lnTo>
                    <a:pt x="158" y="165"/>
                  </a:lnTo>
                  <a:lnTo>
                    <a:pt x="181" y="167"/>
                  </a:lnTo>
                  <a:lnTo>
                    <a:pt x="180" y="210"/>
                  </a:lnTo>
                  <a:lnTo>
                    <a:pt x="180" y="251"/>
                  </a:lnTo>
                  <a:lnTo>
                    <a:pt x="178" y="294"/>
                  </a:lnTo>
                  <a:lnTo>
                    <a:pt x="177" y="337"/>
                  </a:lnTo>
                  <a:lnTo>
                    <a:pt x="155" y="336"/>
                  </a:lnTo>
                  <a:lnTo>
                    <a:pt x="133" y="336"/>
                  </a:lnTo>
                  <a:lnTo>
                    <a:pt x="110" y="334"/>
                  </a:lnTo>
                  <a:lnTo>
                    <a:pt x="89" y="334"/>
                  </a:lnTo>
                  <a:lnTo>
                    <a:pt x="67" y="333"/>
                  </a:lnTo>
                  <a:lnTo>
                    <a:pt x="44" y="333"/>
                  </a:lnTo>
                  <a:lnTo>
                    <a:pt x="22" y="332"/>
                  </a:lnTo>
                  <a:lnTo>
                    <a:pt x="0" y="332"/>
                  </a:lnTo>
                  <a:close/>
                </a:path>
              </a:pathLst>
            </a:custGeom>
            <a:solidFill>
              <a:srgbClr val="BCBC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24" name="Freeform 16"/>
            <p:cNvSpPr>
              <a:spLocks/>
            </p:cNvSpPr>
            <p:nvPr/>
          </p:nvSpPr>
          <p:spPr bwMode="auto">
            <a:xfrm>
              <a:off x="2574" y="1817"/>
              <a:ext cx="318" cy="927"/>
            </a:xfrm>
            <a:custGeom>
              <a:avLst/>
              <a:gdLst>
                <a:gd name="T0" fmla="*/ 637 w 637"/>
                <a:gd name="T1" fmla="*/ 0 h 1854"/>
                <a:gd name="T2" fmla="*/ 557 w 637"/>
                <a:gd name="T3" fmla="*/ 0 h 1854"/>
                <a:gd name="T4" fmla="*/ 477 w 637"/>
                <a:gd name="T5" fmla="*/ 0 h 1854"/>
                <a:gd name="T6" fmla="*/ 397 w 637"/>
                <a:gd name="T7" fmla="*/ 0 h 1854"/>
                <a:gd name="T8" fmla="*/ 318 w 637"/>
                <a:gd name="T9" fmla="*/ 0 h 1854"/>
                <a:gd name="T10" fmla="*/ 238 w 637"/>
                <a:gd name="T11" fmla="*/ 0 h 1854"/>
                <a:gd name="T12" fmla="*/ 159 w 637"/>
                <a:gd name="T13" fmla="*/ 0 h 1854"/>
                <a:gd name="T14" fmla="*/ 79 w 637"/>
                <a:gd name="T15" fmla="*/ 0 h 1854"/>
                <a:gd name="T16" fmla="*/ 0 w 637"/>
                <a:gd name="T17" fmla="*/ 0 h 1854"/>
                <a:gd name="T18" fmla="*/ 2 w 637"/>
                <a:gd name="T19" fmla="*/ 63 h 1854"/>
                <a:gd name="T20" fmla="*/ 3 w 637"/>
                <a:gd name="T21" fmla="*/ 126 h 1854"/>
                <a:gd name="T22" fmla="*/ 18 w 637"/>
                <a:gd name="T23" fmla="*/ 122 h 1854"/>
                <a:gd name="T24" fmla="*/ 33 w 637"/>
                <a:gd name="T25" fmla="*/ 120 h 1854"/>
                <a:gd name="T26" fmla="*/ 38 w 637"/>
                <a:gd name="T27" fmla="*/ 978 h 1854"/>
                <a:gd name="T28" fmla="*/ 42 w 637"/>
                <a:gd name="T29" fmla="*/ 1835 h 1854"/>
                <a:gd name="T30" fmla="*/ 117 w 637"/>
                <a:gd name="T31" fmla="*/ 1838 h 1854"/>
                <a:gd name="T32" fmla="*/ 191 w 637"/>
                <a:gd name="T33" fmla="*/ 1840 h 1854"/>
                <a:gd name="T34" fmla="*/ 266 w 637"/>
                <a:gd name="T35" fmla="*/ 1842 h 1854"/>
                <a:gd name="T36" fmla="*/ 339 w 637"/>
                <a:gd name="T37" fmla="*/ 1845 h 1854"/>
                <a:gd name="T38" fmla="*/ 414 w 637"/>
                <a:gd name="T39" fmla="*/ 1847 h 1854"/>
                <a:gd name="T40" fmla="*/ 488 w 637"/>
                <a:gd name="T41" fmla="*/ 1849 h 1854"/>
                <a:gd name="T42" fmla="*/ 563 w 637"/>
                <a:gd name="T43" fmla="*/ 1851 h 1854"/>
                <a:gd name="T44" fmla="*/ 637 w 637"/>
                <a:gd name="T45" fmla="*/ 1854 h 1854"/>
                <a:gd name="T46" fmla="*/ 614 w 637"/>
                <a:gd name="T47" fmla="*/ 332 h 1854"/>
                <a:gd name="T48" fmla="*/ 568 w 637"/>
                <a:gd name="T49" fmla="*/ 331 h 1854"/>
                <a:gd name="T50" fmla="*/ 522 w 637"/>
                <a:gd name="T51" fmla="*/ 329 h 1854"/>
                <a:gd name="T52" fmla="*/ 477 w 637"/>
                <a:gd name="T53" fmla="*/ 327 h 1854"/>
                <a:gd name="T54" fmla="*/ 456 w 637"/>
                <a:gd name="T55" fmla="*/ 306 h 1854"/>
                <a:gd name="T56" fmla="*/ 463 w 637"/>
                <a:gd name="T57" fmla="*/ 261 h 1854"/>
                <a:gd name="T58" fmla="*/ 469 w 637"/>
                <a:gd name="T59" fmla="*/ 213 h 1854"/>
                <a:gd name="T60" fmla="*/ 472 w 637"/>
                <a:gd name="T61" fmla="*/ 166 h 1854"/>
                <a:gd name="T62" fmla="*/ 494 w 637"/>
                <a:gd name="T63" fmla="*/ 143 h 1854"/>
                <a:gd name="T64" fmla="*/ 535 w 637"/>
                <a:gd name="T65" fmla="*/ 147 h 1854"/>
                <a:gd name="T66" fmla="*/ 576 w 637"/>
                <a:gd name="T67" fmla="*/ 149 h 1854"/>
                <a:gd name="T68" fmla="*/ 616 w 637"/>
                <a:gd name="T69" fmla="*/ 152 h 1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37" h="1854">
                  <a:moveTo>
                    <a:pt x="637" y="154"/>
                  </a:moveTo>
                  <a:lnTo>
                    <a:pt x="637" y="0"/>
                  </a:lnTo>
                  <a:lnTo>
                    <a:pt x="596" y="0"/>
                  </a:lnTo>
                  <a:lnTo>
                    <a:pt x="557" y="0"/>
                  </a:lnTo>
                  <a:lnTo>
                    <a:pt x="517" y="0"/>
                  </a:lnTo>
                  <a:lnTo>
                    <a:pt x="477" y="0"/>
                  </a:lnTo>
                  <a:lnTo>
                    <a:pt x="437" y="0"/>
                  </a:lnTo>
                  <a:lnTo>
                    <a:pt x="397" y="0"/>
                  </a:lnTo>
                  <a:lnTo>
                    <a:pt x="358" y="0"/>
                  </a:lnTo>
                  <a:lnTo>
                    <a:pt x="318" y="0"/>
                  </a:lnTo>
                  <a:lnTo>
                    <a:pt x="278" y="0"/>
                  </a:lnTo>
                  <a:lnTo>
                    <a:pt x="238" y="0"/>
                  </a:lnTo>
                  <a:lnTo>
                    <a:pt x="199" y="0"/>
                  </a:lnTo>
                  <a:lnTo>
                    <a:pt x="159" y="0"/>
                  </a:lnTo>
                  <a:lnTo>
                    <a:pt x="119" y="0"/>
                  </a:lnTo>
                  <a:lnTo>
                    <a:pt x="79" y="0"/>
                  </a:lnTo>
                  <a:lnTo>
                    <a:pt x="40" y="0"/>
                  </a:lnTo>
                  <a:lnTo>
                    <a:pt x="0" y="0"/>
                  </a:lnTo>
                  <a:lnTo>
                    <a:pt x="1" y="31"/>
                  </a:lnTo>
                  <a:lnTo>
                    <a:pt x="2" y="63"/>
                  </a:lnTo>
                  <a:lnTo>
                    <a:pt x="2" y="94"/>
                  </a:lnTo>
                  <a:lnTo>
                    <a:pt x="3" y="126"/>
                  </a:lnTo>
                  <a:lnTo>
                    <a:pt x="11" y="125"/>
                  </a:lnTo>
                  <a:lnTo>
                    <a:pt x="18" y="122"/>
                  </a:lnTo>
                  <a:lnTo>
                    <a:pt x="25" y="121"/>
                  </a:lnTo>
                  <a:lnTo>
                    <a:pt x="33" y="120"/>
                  </a:lnTo>
                  <a:lnTo>
                    <a:pt x="35" y="550"/>
                  </a:lnTo>
                  <a:lnTo>
                    <a:pt x="38" y="978"/>
                  </a:lnTo>
                  <a:lnTo>
                    <a:pt x="40" y="1407"/>
                  </a:lnTo>
                  <a:lnTo>
                    <a:pt x="42" y="1835"/>
                  </a:lnTo>
                  <a:lnTo>
                    <a:pt x="79" y="1837"/>
                  </a:lnTo>
                  <a:lnTo>
                    <a:pt x="117" y="1838"/>
                  </a:lnTo>
                  <a:lnTo>
                    <a:pt x="154" y="1839"/>
                  </a:lnTo>
                  <a:lnTo>
                    <a:pt x="191" y="1840"/>
                  </a:lnTo>
                  <a:lnTo>
                    <a:pt x="229" y="1841"/>
                  </a:lnTo>
                  <a:lnTo>
                    <a:pt x="266" y="1842"/>
                  </a:lnTo>
                  <a:lnTo>
                    <a:pt x="303" y="1843"/>
                  </a:lnTo>
                  <a:lnTo>
                    <a:pt x="339" y="1845"/>
                  </a:lnTo>
                  <a:lnTo>
                    <a:pt x="378" y="1846"/>
                  </a:lnTo>
                  <a:lnTo>
                    <a:pt x="414" y="1847"/>
                  </a:lnTo>
                  <a:lnTo>
                    <a:pt x="451" y="1848"/>
                  </a:lnTo>
                  <a:lnTo>
                    <a:pt x="488" y="1849"/>
                  </a:lnTo>
                  <a:lnTo>
                    <a:pt x="525" y="1850"/>
                  </a:lnTo>
                  <a:lnTo>
                    <a:pt x="563" y="1851"/>
                  </a:lnTo>
                  <a:lnTo>
                    <a:pt x="600" y="1853"/>
                  </a:lnTo>
                  <a:lnTo>
                    <a:pt x="637" y="1854"/>
                  </a:lnTo>
                  <a:lnTo>
                    <a:pt x="637" y="332"/>
                  </a:lnTo>
                  <a:lnTo>
                    <a:pt x="614" y="332"/>
                  </a:lnTo>
                  <a:lnTo>
                    <a:pt x="591" y="331"/>
                  </a:lnTo>
                  <a:lnTo>
                    <a:pt x="568" y="331"/>
                  </a:lnTo>
                  <a:lnTo>
                    <a:pt x="545" y="330"/>
                  </a:lnTo>
                  <a:lnTo>
                    <a:pt x="522" y="329"/>
                  </a:lnTo>
                  <a:lnTo>
                    <a:pt x="498" y="329"/>
                  </a:lnTo>
                  <a:lnTo>
                    <a:pt x="477" y="327"/>
                  </a:lnTo>
                  <a:lnTo>
                    <a:pt x="454" y="327"/>
                  </a:lnTo>
                  <a:lnTo>
                    <a:pt x="456" y="306"/>
                  </a:lnTo>
                  <a:lnTo>
                    <a:pt x="459" y="284"/>
                  </a:lnTo>
                  <a:lnTo>
                    <a:pt x="463" y="261"/>
                  </a:lnTo>
                  <a:lnTo>
                    <a:pt x="466" y="238"/>
                  </a:lnTo>
                  <a:lnTo>
                    <a:pt x="469" y="213"/>
                  </a:lnTo>
                  <a:lnTo>
                    <a:pt x="470" y="189"/>
                  </a:lnTo>
                  <a:lnTo>
                    <a:pt x="472" y="166"/>
                  </a:lnTo>
                  <a:lnTo>
                    <a:pt x="473" y="142"/>
                  </a:lnTo>
                  <a:lnTo>
                    <a:pt x="494" y="143"/>
                  </a:lnTo>
                  <a:lnTo>
                    <a:pt x="515" y="144"/>
                  </a:lnTo>
                  <a:lnTo>
                    <a:pt x="535" y="147"/>
                  </a:lnTo>
                  <a:lnTo>
                    <a:pt x="555" y="148"/>
                  </a:lnTo>
                  <a:lnTo>
                    <a:pt x="576" y="149"/>
                  </a:lnTo>
                  <a:lnTo>
                    <a:pt x="596" y="151"/>
                  </a:lnTo>
                  <a:lnTo>
                    <a:pt x="616" y="152"/>
                  </a:lnTo>
                  <a:lnTo>
                    <a:pt x="637" y="154"/>
                  </a:lnTo>
                  <a:close/>
                </a:path>
              </a:pathLst>
            </a:custGeom>
            <a:solidFill>
              <a:srgbClr val="BCBC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25" name="Freeform 17"/>
            <p:cNvSpPr>
              <a:spLocks/>
            </p:cNvSpPr>
            <p:nvPr/>
          </p:nvSpPr>
          <p:spPr bwMode="auto">
            <a:xfrm>
              <a:off x="2892" y="1817"/>
              <a:ext cx="333" cy="935"/>
            </a:xfrm>
            <a:custGeom>
              <a:avLst/>
              <a:gdLst>
                <a:gd name="T0" fmla="*/ 0 w 666"/>
                <a:gd name="T1" fmla="*/ 1854 h 1870"/>
                <a:gd name="T2" fmla="*/ 68 w 666"/>
                <a:gd name="T3" fmla="*/ 1856 h 1870"/>
                <a:gd name="T4" fmla="*/ 136 w 666"/>
                <a:gd name="T5" fmla="*/ 1858 h 1870"/>
                <a:gd name="T6" fmla="*/ 204 w 666"/>
                <a:gd name="T7" fmla="*/ 1860 h 1870"/>
                <a:gd name="T8" fmla="*/ 272 w 666"/>
                <a:gd name="T9" fmla="*/ 1862 h 1870"/>
                <a:gd name="T10" fmla="*/ 340 w 666"/>
                <a:gd name="T11" fmla="*/ 1864 h 1870"/>
                <a:gd name="T12" fmla="*/ 408 w 666"/>
                <a:gd name="T13" fmla="*/ 1865 h 1870"/>
                <a:gd name="T14" fmla="*/ 476 w 666"/>
                <a:gd name="T15" fmla="*/ 1868 h 1870"/>
                <a:gd name="T16" fmla="*/ 544 w 666"/>
                <a:gd name="T17" fmla="*/ 1870 h 1870"/>
                <a:gd name="T18" fmla="*/ 544 w 666"/>
                <a:gd name="T19" fmla="*/ 1598 h 1870"/>
                <a:gd name="T20" fmla="*/ 542 w 666"/>
                <a:gd name="T21" fmla="*/ 1326 h 1870"/>
                <a:gd name="T22" fmla="*/ 560 w 666"/>
                <a:gd name="T23" fmla="*/ 1324 h 1870"/>
                <a:gd name="T24" fmla="*/ 576 w 666"/>
                <a:gd name="T25" fmla="*/ 1322 h 1870"/>
                <a:gd name="T26" fmla="*/ 577 w 666"/>
                <a:gd name="T27" fmla="*/ 1141 h 1870"/>
                <a:gd name="T28" fmla="*/ 577 w 666"/>
                <a:gd name="T29" fmla="*/ 961 h 1870"/>
                <a:gd name="T30" fmla="*/ 564 w 666"/>
                <a:gd name="T31" fmla="*/ 936 h 1870"/>
                <a:gd name="T32" fmla="*/ 553 w 666"/>
                <a:gd name="T33" fmla="*/ 912 h 1870"/>
                <a:gd name="T34" fmla="*/ 540 w 666"/>
                <a:gd name="T35" fmla="*/ 887 h 1870"/>
                <a:gd name="T36" fmla="*/ 527 w 666"/>
                <a:gd name="T37" fmla="*/ 863 h 1870"/>
                <a:gd name="T38" fmla="*/ 530 w 666"/>
                <a:gd name="T39" fmla="*/ 617 h 1870"/>
                <a:gd name="T40" fmla="*/ 531 w 666"/>
                <a:gd name="T41" fmla="*/ 371 h 1870"/>
                <a:gd name="T42" fmla="*/ 517 w 666"/>
                <a:gd name="T43" fmla="*/ 364 h 1870"/>
                <a:gd name="T44" fmla="*/ 503 w 666"/>
                <a:gd name="T45" fmla="*/ 357 h 1870"/>
                <a:gd name="T46" fmla="*/ 507 w 666"/>
                <a:gd name="T47" fmla="*/ 260 h 1870"/>
                <a:gd name="T48" fmla="*/ 509 w 666"/>
                <a:gd name="T49" fmla="*/ 162 h 1870"/>
                <a:gd name="T50" fmla="*/ 548 w 666"/>
                <a:gd name="T51" fmla="*/ 157 h 1870"/>
                <a:gd name="T52" fmla="*/ 587 w 666"/>
                <a:gd name="T53" fmla="*/ 154 h 1870"/>
                <a:gd name="T54" fmla="*/ 626 w 666"/>
                <a:gd name="T55" fmla="*/ 150 h 1870"/>
                <a:gd name="T56" fmla="*/ 665 w 666"/>
                <a:gd name="T57" fmla="*/ 147 h 1870"/>
                <a:gd name="T58" fmla="*/ 666 w 666"/>
                <a:gd name="T59" fmla="*/ 73 h 1870"/>
                <a:gd name="T60" fmla="*/ 666 w 666"/>
                <a:gd name="T61" fmla="*/ 0 h 1870"/>
                <a:gd name="T62" fmla="*/ 583 w 666"/>
                <a:gd name="T63" fmla="*/ 0 h 1870"/>
                <a:gd name="T64" fmla="*/ 499 w 666"/>
                <a:gd name="T65" fmla="*/ 0 h 1870"/>
                <a:gd name="T66" fmla="*/ 416 w 666"/>
                <a:gd name="T67" fmla="*/ 0 h 1870"/>
                <a:gd name="T68" fmla="*/ 333 w 666"/>
                <a:gd name="T69" fmla="*/ 0 h 1870"/>
                <a:gd name="T70" fmla="*/ 249 w 666"/>
                <a:gd name="T71" fmla="*/ 0 h 1870"/>
                <a:gd name="T72" fmla="*/ 166 w 666"/>
                <a:gd name="T73" fmla="*/ 0 h 1870"/>
                <a:gd name="T74" fmla="*/ 83 w 666"/>
                <a:gd name="T75" fmla="*/ 0 h 1870"/>
                <a:gd name="T76" fmla="*/ 0 w 666"/>
                <a:gd name="T77" fmla="*/ 0 h 1870"/>
                <a:gd name="T78" fmla="*/ 11 w 666"/>
                <a:gd name="T79" fmla="*/ 151 h 1870"/>
                <a:gd name="T80" fmla="*/ 34 w 666"/>
                <a:gd name="T81" fmla="*/ 152 h 1870"/>
                <a:gd name="T82" fmla="*/ 58 w 666"/>
                <a:gd name="T83" fmla="*/ 155 h 1870"/>
                <a:gd name="T84" fmla="*/ 81 w 666"/>
                <a:gd name="T85" fmla="*/ 156 h 1870"/>
                <a:gd name="T86" fmla="*/ 104 w 666"/>
                <a:gd name="T87" fmla="*/ 158 h 1870"/>
                <a:gd name="T88" fmla="*/ 128 w 666"/>
                <a:gd name="T89" fmla="*/ 159 h 1870"/>
                <a:gd name="T90" fmla="*/ 152 w 666"/>
                <a:gd name="T91" fmla="*/ 162 h 1870"/>
                <a:gd name="T92" fmla="*/ 175 w 666"/>
                <a:gd name="T93" fmla="*/ 163 h 1870"/>
                <a:gd name="T94" fmla="*/ 185 w 666"/>
                <a:gd name="T95" fmla="*/ 208 h 1870"/>
                <a:gd name="T96" fmla="*/ 184 w 666"/>
                <a:gd name="T97" fmla="*/ 298 h 1870"/>
                <a:gd name="T98" fmla="*/ 160 w 666"/>
                <a:gd name="T99" fmla="*/ 341 h 1870"/>
                <a:gd name="T100" fmla="*/ 114 w 666"/>
                <a:gd name="T101" fmla="*/ 340 h 1870"/>
                <a:gd name="T102" fmla="*/ 69 w 666"/>
                <a:gd name="T103" fmla="*/ 338 h 1870"/>
                <a:gd name="T104" fmla="*/ 23 w 666"/>
                <a:gd name="T105" fmla="*/ 337 h 18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66" h="1870">
                  <a:moveTo>
                    <a:pt x="0" y="336"/>
                  </a:moveTo>
                  <a:lnTo>
                    <a:pt x="0" y="1854"/>
                  </a:lnTo>
                  <a:lnTo>
                    <a:pt x="33" y="1855"/>
                  </a:lnTo>
                  <a:lnTo>
                    <a:pt x="68" y="1856"/>
                  </a:lnTo>
                  <a:lnTo>
                    <a:pt x="101" y="1857"/>
                  </a:lnTo>
                  <a:lnTo>
                    <a:pt x="136" y="1858"/>
                  </a:lnTo>
                  <a:lnTo>
                    <a:pt x="169" y="1858"/>
                  </a:lnTo>
                  <a:lnTo>
                    <a:pt x="204" y="1860"/>
                  </a:lnTo>
                  <a:lnTo>
                    <a:pt x="237" y="1861"/>
                  </a:lnTo>
                  <a:lnTo>
                    <a:pt x="272" y="1862"/>
                  </a:lnTo>
                  <a:lnTo>
                    <a:pt x="305" y="1863"/>
                  </a:lnTo>
                  <a:lnTo>
                    <a:pt x="340" y="1864"/>
                  </a:lnTo>
                  <a:lnTo>
                    <a:pt x="373" y="1865"/>
                  </a:lnTo>
                  <a:lnTo>
                    <a:pt x="408" y="1865"/>
                  </a:lnTo>
                  <a:lnTo>
                    <a:pt x="441" y="1866"/>
                  </a:lnTo>
                  <a:lnTo>
                    <a:pt x="476" y="1868"/>
                  </a:lnTo>
                  <a:lnTo>
                    <a:pt x="509" y="1869"/>
                  </a:lnTo>
                  <a:lnTo>
                    <a:pt x="544" y="1870"/>
                  </a:lnTo>
                  <a:lnTo>
                    <a:pt x="544" y="1734"/>
                  </a:lnTo>
                  <a:lnTo>
                    <a:pt x="544" y="1598"/>
                  </a:lnTo>
                  <a:lnTo>
                    <a:pt x="542" y="1462"/>
                  </a:lnTo>
                  <a:lnTo>
                    <a:pt x="542" y="1326"/>
                  </a:lnTo>
                  <a:lnTo>
                    <a:pt x="550" y="1325"/>
                  </a:lnTo>
                  <a:lnTo>
                    <a:pt x="560" y="1324"/>
                  </a:lnTo>
                  <a:lnTo>
                    <a:pt x="568" y="1323"/>
                  </a:lnTo>
                  <a:lnTo>
                    <a:pt x="576" y="1322"/>
                  </a:lnTo>
                  <a:lnTo>
                    <a:pt x="577" y="1231"/>
                  </a:lnTo>
                  <a:lnTo>
                    <a:pt x="577" y="1141"/>
                  </a:lnTo>
                  <a:lnTo>
                    <a:pt x="577" y="1051"/>
                  </a:lnTo>
                  <a:lnTo>
                    <a:pt x="577" y="961"/>
                  </a:lnTo>
                  <a:lnTo>
                    <a:pt x="571" y="948"/>
                  </a:lnTo>
                  <a:lnTo>
                    <a:pt x="564" y="936"/>
                  </a:lnTo>
                  <a:lnTo>
                    <a:pt x="558" y="924"/>
                  </a:lnTo>
                  <a:lnTo>
                    <a:pt x="553" y="912"/>
                  </a:lnTo>
                  <a:lnTo>
                    <a:pt x="547" y="900"/>
                  </a:lnTo>
                  <a:lnTo>
                    <a:pt x="540" y="887"/>
                  </a:lnTo>
                  <a:lnTo>
                    <a:pt x="534" y="876"/>
                  </a:lnTo>
                  <a:lnTo>
                    <a:pt x="527" y="863"/>
                  </a:lnTo>
                  <a:lnTo>
                    <a:pt x="529" y="740"/>
                  </a:lnTo>
                  <a:lnTo>
                    <a:pt x="530" y="617"/>
                  </a:lnTo>
                  <a:lnTo>
                    <a:pt x="530" y="495"/>
                  </a:lnTo>
                  <a:lnTo>
                    <a:pt x="531" y="371"/>
                  </a:lnTo>
                  <a:lnTo>
                    <a:pt x="524" y="368"/>
                  </a:lnTo>
                  <a:lnTo>
                    <a:pt x="517" y="364"/>
                  </a:lnTo>
                  <a:lnTo>
                    <a:pt x="510" y="361"/>
                  </a:lnTo>
                  <a:lnTo>
                    <a:pt x="503" y="357"/>
                  </a:lnTo>
                  <a:lnTo>
                    <a:pt x="504" y="308"/>
                  </a:lnTo>
                  <a:lnTo>
                    <a:pt x="507" y="260"/>
                  </a:lnTo>
                  <a:lnTo>
                    <a:pt x="508" y="210"/>
                  </a:lnTo>
                  <a:lnTo>
                    <a:pt x="509" y="162"/>
                  </a:lnTo>
                  <a:lnTo>
                    <a:pt x="529" y="159"/>
                  </a:lnTo>
                  <a:lnTo>
                    <a:pt x="548" y="157"/>
                  </a:lnTo>
                  <a:lnTo>
                    <a:pt x="568" y="156"/>
                  </a:lnTo>
                  <a:lnTo>
                    <a:pt x="587" y="154"/>
                  </a:lnTo>
                  <a:lnTo>
                    <a:pt x="607" y="152"/>
                  </a:lnTo>
                  <a:lnTo>
                    <a:pt x="626" y="150"/>
                  </a:lnTo>
                  <a:lnTo>
                    <a:pt x="645" y="149"/>
                  </a:lnTo>
                  <a:lnTo>
                    <a:pt x="665" y="147"/>
                  </a:lnTo>
                  <a:lnTo>
                    <a:pt x="666" y="110"/>
                  </a:lnTo>
                  <a:lnTo>
                    <a:pt x="666" y="73"/>
                  </a:lnTo>
                  <a:lnTo>
                    <a:pt x="666" y="37"/>
                  </a:lnTo>
                  <a:lnTo>
                    <a:pt x="666" y="0"/>
                  </a:lnTo>
                  <a:lnTo>
                    <a:pt x="624" y="0"/>
                  </a:lnTo>
                  <a:lnTo>
                    <a:pt x="583" y="0"/>
                  </a:lnTo>
                  <a:lnTo>
                    <a:pt x="540" y="0"/>
                  </a:lnTo>
                  <a:lnTo>
                    <a:pt x="499" y="0"/>
                  </a:lnTo>
                  <a:lnTo>
                    <a:pt x="457" y="0"/>
                  </a:lnTo>
                  <a:lnTo>
                    <a:pt x="416" y="0"/>
                  </a:lnTo>
                  <a:lnTo>
                    <a:pt x="374" y="0"/>
                  </a:lnTo>
                  <a:lnTo>
                    <a:pt x="333" y="0"/>
                  </a:lnTo>
                  <a:lnTo>
                    <a:pt x="290" y="0"/>
                  </a:lnTo>
                  <a:lnTo>
                    <a:pt x="249" y="0"/>
                  </a:lnTo>
                  <a:lnTo>
                    <a:pt x="207" y="0"/>
                  </a:lnTo>
                  <a:lnTo>
                    <a:pt x="166" y="0"/>
                  </a:lnTo>
                  <a:lnTo>
                    <a:pt x="124" y="0"/>
                  </a:lnTo>
                  <a:lnTo>
                    <a:pt x="83" y="0"/>
                  </a:lnTo>
                  <a:lnTo>
                    <a:pt x="41" y="0"/>
                  </a:lnTo>
                  <a:lnTo>
                    <a:pt x="0" y="0"/>
                  </a:lnTo>
                  <a:lnTo>
                    <a:pt x="0" y="150"/>
                  </a:lnTo>
                  <a:lnTo>
                    <a:pt x="11" y="151"/>
                  </a:lnTo>
                  <a:lnTo>
                    <a:pt x="23" y="151"/>
                  </a:lnTo>
                  <a:lnTo>
                    <a:pt x="34" y="152"/>
                  </a:lnTo>
                  <a:lnTo>
                    <a:pt x="47" y="154"/>
                  </a:lnTo>
                  <a:lnTo>
                    <a:pt x="58" y="155"/>
                  </a:lnTo>
                  <a:lnTo>
                    <a:pt x="70" y="155"/>
                  </a:lnTo>
                  <a:lnTo>
                    <a:pt x="81" y="156"/>
                  </a:lnTo>
                  <a:lnTo>
                    <a:pt x="93" y="157"/>
                  </a:lnTo>
                  <a:lnTo>
                    <a:pt x="104" y="158"/>
                  </a:lnTo>
                  <a:lnTo>
                    <a:pt x="116" y="158"/>
                  </a:lnTo>
                  <a:lnTo>
                    <a:pt x="128" y="159"/>
                  </a:lnTo>
                  <a:lnTo>
                    <a:pt x="140" y="160"/>
                  </a:lnTo>
                  <a:lnTo>
                    <a:pt x="152" y="162"/>
                  </a:lnTo>
                  <a:lnTo>
                    <a:pt x="163" y="162"/>
                  </a:lnTo>
                  <a:lnTo>
                    <a:pt x="175" y="163"/>
                  </a:lnTo>
                  <a:lnTo>
                    <a:pt x="186" y="164"/>
                  </a:lnTo>
                  <a:lnTo>
                    <a:pt x="185" y="208"/>
                  </a:lnTo>
                  <a:lnTo>
                    <a:pt x="185" y="253"/>
                  </a:lnTo>
                  <a:lnTo>
                    <a:pt x="184" y="298"/>
                  </a:lnTo>
                  <a:lnTo>
                    <a:pt x="183" y="341"/>
                  </a:lnTo>
                  <a:lnTo>
                    <a:pt x="160" y="341"/>
                  </a:lnTo>
                  <a:lnTo>
                    <a:pt x="137" y="340"/>
                  </a:lnTo>
                  <a:lnTo>
                    <a:pt x="114" y="340"/>
                  </a:lnTo>
                  <a:lnTo>
                    <a:pt x="92" y="339"/>
                  </a:lnTo>
                  <a:lnTo>
                    <a:pt x="69" y="338"/>
                  </a:lnTo>
                  <a:lnTo>
                    <a:pt x="46" y="337"/>
                  </a:lnTo>
                  <a:lnTo>
                    <a:pt x="23" y="337"/>
                  </a:lnTo>
                  <a:lnTo>
                    <a:pt x="0" y="336"/>
                  </a:lnTo>
                  <a:close/>
                </a:path>
              </a:pathLst>
            </a:custGeom>
            <a:solidFill>
              <a:srgbClr val="CCCC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26" name="Freeform 18"/>
            <p:cNvSpPr>
              <a:spLocks/>
            </p:cNvSpPr>
            <p:nvPr/>
          </p:nvSpPr>
          <p:spPr bwMode="auto">
            <a:xfrm>
              <a:off x="2578" y="1817"/>
              <a:ext cx="314" cy="927"/>
            </a:xfrm>
            <a:custGeom>
              <a:avLst/>
              <a:gdLst>
                <a:gd name="T0" fmla="*/ 628 w 628"/>
                <a:gd name="T1" fmla="*/ 1 h 1855"/>
                <a:gd name="T2" fmla="*/ 549 w 628"/>
                <a:gd name="T3" fmla="*/ 1 h 1855"/>
                <a:gd name="T4" fmla="*/ 471 w 628"/>
                <a:gd name="T5" fmla="*/ 0 h 1855"/>
                <a:gd name="T6" fmla="*/ 393 w 628"/>
                <a:gd name="T7" fmla="*/ 0 h 1855"/>
                <a:gd name="T8" fmla="*/ 314 w 628"/>
                <a:gd name="T9" fmla="*/ 0 h 1855"/>
                <a:gd name="T10" fmla="*/ 235 w 628"/>
                <a:gd name="T11" fmla="*/ 0 h 1855"/>
                <a:gd name="T12" fmla="*/ 156 w 628"/>
                <a:gd name="T13" fmla="*/ 0 h 1855"/>
                <a:gd name="T14" fmla="*/ 78 w 628"/>
                <a:gd name="T15" fmla="*/ 0 h 1855"/>
                <a:gd name="T16" fmla="*/ 0 w 628"/>
                <a:gd name="T17" fmla="*/ 0 h 1855"/>
                <a:gd name="T18" fmla="*/ 1 w 628"/>
                <a:gd name="T19" fmla="*/ 61 h 1855"/>
                <a:gd name="T20" fmla="*/ 2 w 628"/>
                <a:gd name="T21" fmla="*/ 121 h 1855"/>
                <a:gd name="T22" fmla="*/ 18 w 628"/>
                <a:gd name="T23" fmla="*/ 119 h 1855"/>
                <a:gd name="T24" fmla="*/ 33 w 628"/>
                <a:gd name="T25" fmla="*/ 117 h 1855"/>
                <a:gd name="T26" fmla="*/ 36 w 628"/>
                <a:gd name="T27" fmla="*/ 976 h 1855"/>
                <a:gd name="T28" fmla="*/ 40 w 628"/>
                <a:gd name="T29" fmla="*/ 1836 h 1855"/>
                <a:gd name="T30" fmla="*/ 114 w 628"/>
                <a:gd name="T31" fmla="*/ 1839 h 1855"/>
                <a:gd name="T32" fmla="*/ 187 w 628"/>
                <a:gd name="T33" fmla="*/ 1841 h 1855"/>
                <a:gd name="T34" fmla="*/ 261 w 628"/>
                <a:gd name="T35" fmla="*/ 1843 h 1855"/>
                <a:gd name="T36" fmla="*/ 334 w 628"/>
                <a:gd name="T37" fmla="*/ 1846 h 1855"/>
                <a:gd name="T38" fmla="*/ 408 w 628"/>
                <a:gd name="T39" fmla="*/ 1848 h 1855"/>
                <a:gd name="T40" fmla="*/ 481 w 628"/>
                <a:gd name="T41" fmla="*/ 1850 h 1855"/>
                <a:gd name="T42" fmla="*/ 554 w 628"/>
                <a:gd name="T43" fmla="*/ 1852 h 1855"/>
                <a:gd name="T44" fmla="*/ 628 w 628"/>
                <a:gd name="T45" fmla="*/ 1855 h 1855"/>
                <a:gd name="T46" fmla="*/ 616 w 628"/>
                <a:gd name="T47" fmla="*/ 337 h 1855"/>
                <a:gd name="T48" fmla="*/ 593 w 628"/>
                <a:gd name="T49" fmla="*/ 335 h 1855"/>
                <a:gd name="T50" fmla="*/ 569 w 628"/>
                <a:gd name="T51" fmla="*/ 335 h 1855"/>
                <a:gd name="T52" fmla="*/ 546 w 628"/>
                <a:gd name="T53" fmla="*/ 334 h 1855"/>
                <a:gd name="T54" fmla="*/ 522 w 628"/>
                <a:gd name="T55" fmla="*/ 334 h 1855"/>
                <a:gd name="T56" fmla="*/ 499 w 628"/>
                <a:gd name="T57" fmla="*/ 333 h 1855"/>
                <a:gd name="T58" fmla="*/ 474 w 628"/>
                <a:gd name="T59" fmla="*/ 333 h 1855"/>
                <a:gd name="T60" fmla="*/ 451 w 628"/>
                <a:gd name="T61" fmla="*/ 332 h 1855"/>
                <a:gd name="T62" fmla="*/ 443 w 628"/>
                <a:gd name="T63" fmla="*/ 309 h 1855"/>
                <a:gd name="T64" fmla="*/ 450 w 628"/>
                <a:gd name="T65" fmla="*/ 264 h 1855"/>
                <a:gd name="T66" fmla="*/ 456 w 628"/>
                <a:gd name="T67" fmla="*/ 217 h 1855"/>
                <a:gd name="T68" fmla="*/ 462 w 628"/>
                <a:gd name="T69" fmla="*/ 165 h 1855"/>
                <a:gd name="T70" fmla="*/ 485 w 628"/>
                <a:gd name="T71" fmla="*/ 140 h 1855"/>
                <a:gd name="T72" fmla="*/ 525 w 628"/>
                <a:gd name="T73" fmla="*/ 143 h 1855"/>
                <a:gd name="T74" fmla="*/ 567 w 628"/>
                <a:gd name="T75" fmla="*/ 146 h 1855"/>
                <a:gd name="T76" fmla="*/ 607 w 628"/>
                <a:gd name="T77" fmla="*/ 150 h 18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28" h="1855">
                  <a:moveTo>
                    <a:pt x="628" y="151"/>
                  </a:moveTo>
                  <a:lnTo>
                    <a:pt x="628" y="1"/>
                  </a:lnTo>
                  <a:lnTo>
                    <a:pt x="588" y="1"/>
                  </a:lnTo>
                  <a:lnTo>
                    <a:pt x="549" y="1"/>
                  </a:lnTo>
                  <a:lnTo>
                    <a:pt x="510" y="1"/>
                  </a:lnTo>
                  <a:lnTo>
                    <a:pt x="471" y="0"/>
                  </a:lnTo>
                  <a:lnTo>
                    <a:pt x="432" y="0"/>
                  </a:lnTo>
                  <a:lnTo>
                    <a:pt x="393" y="0"/>
                  </a:lnTo>
                  <a:lnTo>
                    <a:pt x="353" y="0"/>
                  </a:lnTo>
                  <a:lnTo>
                    <a:pt x="314" y="0"/>
                  </a:lnTo>
                  <a:lnTo>
                    <a:pt x="274" y="0"/>
                  </a:lnTo>
                  <a:lnTo>
                    <a:pt x="235" y="0"/>
                  </a:lnTo>
                  <a:lnTo>
                    <a:pt x="196" y="0"/>
                  </a:lnTo>
                  <a:lnTo>
                    <a:pt x="156" y="0"/>
                  </a:lnTo>
                  <a:lnTo>
                    <a:pt x="117" y="0"/>
                  </a:lnTo>
                  <a:lnTo>
                    <a:pt x="78" y="0"/>
                  </a:lnTo>
                  <a:lnTo>
                    <a:pt x="39" y="0"/>
                  </a:lnTo>
                  <a:lnTo>
                    <a:pt x="0" y="0"/>
                  </a:lnTo>
                  <a:lnTo>
                    <a:pt x="1" y="31"/>
                  </a:lnTo>
                  <a:lnTo>
                    <a:pt x="1" y="61"/>
                  </a:lnTo>
                  <a:lnTo>
                    <a:pt x="2" y="91"/>
                  </a:lnTo>
                  <a:lnTo>
                    <a:pt x="2" y="121"/>
                  </a:lnTo>
                  <a:lnTo>
                    <a:pt x="10" y="120"/>
                  </a:lnTo>
                  <a:lnTo>
                    <a:pt x="18" y="119"/>
                  </a:lnTo>
                  <a:lnTo>
                    <a:pt x="25" y="118"/>
                  </a:lnTo>
                  <a:lnTo>
                    <a:pt x="33" y="117"/>
                  </a:lnTo>
                  <a:lnTo>
                    <a:pt x="35" y="546"/>
                  </a:lnTo>
                  <a:lnTo>
                    <a:pt x="36" y="976"/>
                  </a:lnTo>
                  <a:lnTo>
                    <a:pt x="39" y="1407"/>
                  </a:lnTo>
                  <a:lnTo>
                    <a:pt x="40" y="1836"/>
                  </a:lnTo>
                  <a:lnTo>
                    <a:pt x="77" y="1838"/>
                  </a:lnTo>
                  <a:lnTo>
                    <a:pt x="114" y="1839"/>
                  </a:lnTo>
                  <a:lnTo>
                    <a:pt x="151" y="1840"/>
                  </a:lnTo>
                  <a:lnTo>
                    <a:pt x="187" y="1841"/>
                  </a:lnTo>
                  <a:lnTo>
                    <a:pt x="224" y="1842"/>
                  </a:lnTo>
                  <a:lnTo>
                    <a:pt x="261" y="1843"/>
                  </a:lnTo>
                  <a:lnTo>
                    <a:pt x="298" y="1844"/>
                  </a:lnTo>
                  <a:lnTo>
                    <a:pt x="334" y="1846"/>
                  </a:lnTo>
                  <a:lnTo>
                    <a:pt x="371" y="1847"/>
                  </a:lnTo>
                  <a:lnTo>
                    <a:pt x="408" y="1848"/>
                  </a:lnTo>
                  <a:lnTo>
                    <a:pt x="444" y="1849"/>
                  </a:lnTo>
                  <a:lnTo>
                    <a:pt x="481" y="1850"/>
                  </a:lnTo>
                  <a:lnTo>
                    <a:pt x="517" y="1851"/>
                  </a:lnTo>
                  <a:lnTo>
                    <a:pt x="554" y="1852"/>
                  </a:lnTo>
                  <a:lnTo>
                    <a:pt x="591" y="1854"/>
                  </a:lnTo>
                  <a:lnTo>
                    <a:pt x="628" y="1855"/>
                  </a:lnTo>
                  <a:lnTo>
                    <a:pt x="628" y="337"/>
                  </a:lnTo>
                  <a:lnTo>
                    <a:pt x="616" y="337"/>
                  </a:lnTo>
                  <a:lnTo>
                    <a:pt x="605" y="337"/>
                  </a:lnTo>
                  <a:lnTo>
                    <a:pt x="593" y="335"/>
                  </a:lnTo>
                  <a:lnTo>
                    <a:pt x="580" y="335"/>
                  </a:lnTo>
                  <a:lnTo>
                    <a:pt x="569" y="335"/>
                  </a:lnTo>
                  <a:lnTo>
                    <a:pt x="557" y="335"/>
                  </a:lnTo>
                  <a:lnTo>
                    <a:pt x="546" y="334"/>
                  </a:lnTo>
                  <a:lnTo>
                    <a:pt x="534" y="334"/>
                  </a:lnTo>
                  <a:lnTo>
                    <a:pt x="522" y="334"/>
                  </a:lnTo>
                  <a:lnTo>
                    <a:pt x="510" y="333"/>
                  </a:lnTo>
                  <a:lnTo>
                    <a:pt x="499" y="333"/>
                  </a:lnTo>
                  <a:lnTo>
                    <a:pt x="487" y="333"/>
                  </a:lnTo>
                  <a:lnTo>
                    <a:pt x="474" y="333"/>
                  </a:lnTo>
                  <a:lnTo>
                    <a:pt x="463" y="332"/>
                  </a:lnTo>
                  <a:lnTo>
                    <a:pt x="451" y="332"/>
                  </a:lnTo>
                  <a:lnTo>
                    <a:pt x="440" y="332"/>
                  </a:lnTo>
                  <a:lnTo>
                    <a:pt x="443" y="309"/>
                  </a:lnTo>
                  <a:lnTo>
                    <a:pt x="447" y="287"/>
                  </a:lnTo>
                  <a:lnTo>
                    <a:pt x="450" y="264"/>
                  </a:lnTo>
                  <a:lnTo>
                    <a:pt x="454" y="242"/>
                  </a:lnTo>
                  <a:lnTo>
                    <a:pt x="456" y="217"/>
                  </a:lnTo>
                  <a:lnTo>
                    <a:pt x="459" y="190"/>
                  </a:lnTo>
                  <a:lnTo>
                    <a:pt x="462" y="165"/>
                  </a:lnTo>
                  <a:lnTo>
                    <a:pt x="464" y="138"/>
                  </a:lnTo>
                  <a:lnTo>
                    <a:pt x="485" y="140"/>
                  </a:lnTo>
                  <a:lnTo>
                    <a:pt x="504" y="142"/>
                  </a:lnTo>
                  <a:lnTo>
                    <a:pt x="525" y="143"/>
                  </a:lnTo>
                  <a:lnTo>
                    <a:pt x="546" y="144"/>
                  </a:lnTo>
                  <a:lnTo>
                    <a:pt x="567" y="146"/>
                  </a:lnTo>
                  <a:lnTo>
                    <a:pt x="587" y="148"/>
                  </a:lnTo>
                  <a:lnTo>
                    <a:pt x="607" y="150"/>
                  </a:lnTo>
                  <a:lnTo>
                    <a:pt x="628" y="151"/>
                  </a:lnTo>
                  <a:close/>
                </a:path>
              </a:pathLst>
            </a:custGeom>
            <a:solidFill>
              <a:srgbClr val="CCCC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27" name="Freeform 19"/>
            <p:cNvSpPr>
              <a:spLocks/>
            </p:cNvSpPr>
            <p:nvPr/>
          </p:nvSpPr>
          <p:spPr bwMode="auto">
            <a:xfrm>
              <a:off x="2891" y="1817"/>
              <a:ext cx="330" cy="935"/>
            </a:xfrm>
            <a:custGeom>
              <a:avLst/>
              <a:gdLst>
                <a:gd name="T0" fmla="*/ 0 w 661"/>
                <a:gd name="T1" fmla="*/ 1854 h 1871"/>
                <a:gd name="T2" fmla="*/ 68 w 661"/>
                <a:gd name="T3" fmla="*/ 1856 h 1871"/>
                <a:gd name="T4" fmla="*/ 135 w 661"/>
                <a:gd name="T5" fmla="*/ 1858 h 1871"/>
                <a:gd name="T6" fmla="*/ 203 w 661"/>
                <a:gd name="T7" fmla="*/ 1861 h 1871"/>
                <a:gd name="T8" fmla="*/ 270 w 661"/>
                <a:gd name="T9" fmla="*/ 1862 h 1871"/>
                <a:gd name="T10" fmla="*/ 338 w 661"/>
                <a:gd name="T11" fmla="*/ 1864 h 1871"/>
                <a:gd name="T12" fmla="*/ 405 w 661"/>
                <a:gd name="T13" fmla="*/ 1866 h 1871"/>
                <a:gd name="T14" fmla="*/ 473 w 661"/>
                <a:gd name="T15" fmla="*/ 1869 h 1871"/>
                <a:gd name="T16" fmla="*/ 540 w 661"/>
                <a:gd name="T17" fmla="*/ 1871 h 1871"/>
                <a:gd name="T18" fmla="*/ 540 w 661"/>
                <a:gd name="T19" fmla="*/ 1597 h 1871"/>
                <a:gd name="T20" fmla="*/ 539 w 661"/>
                <a:gd name="T21" fmla="*/ 1323 h 1871"/>
                <a:gd name="T22" fmla="*/ 556 w 661"/>
                <a:gd name="T23" fmla="*/ 1319 h 1871"/>
                <a:gd name="T24" fmla="*/ 572 w 661"/>
                <a:gd name="T25" fmla="*/ 1317 h 1871"/>
                <a:gd name="T26" fmla="*/ 573 w 661"/>
                <a:gd name="T27" fmla="*/ 1141 h 1871"/>
                <a:gd name="T28" fmla="*/ 573 w 661"/>
                <a:gd name="T29" fmla="*/ 966 h 1871"/>
                <a:gd name="T30" fmla="*/ 562 w 661"/>
                <a:gd name="T31" fmla="*/ 940 h 1871"/>
                <a:gd name="T32" fmla="*/ 549 w 661"/>
                <a:gd name="T33" fmla="*/ 916 h 1871"/>
                <a:gd name="T34" fmla="*/ 537 w 661"/>
                <a:gd name="T35" fmla="*/ 892 h 1871"/>
                <a:gd name="T36" fmla="*/ 526 w 661"/>
                <a:gd name="T37" fmla="*/ 868 h 1871"/>
                <a:gd name="T38" fmla="*/ 527 w 661"/>
                <a:gd name="T39" fmla="*/ 621 h 1871"/>
                <a:gd name="T40" fmla="*/ 528 w 661"/>
                <a:gd name="T41" fmla="*/ 375 h 1871"/>
                <a:gd name="T42" fmla="*/ 514 w 661"/>
                <a:gd name="T43" fmla="*/ 368 h 1871"/>
                <a:gd name="T44" fmla="*/ 501 w 661"/>
                <a:gd name="T45" fmla="*/ 361 h 1871"/>
                <a:gd name="T46" fmla="*/ 503 w 661"/>
                <a:gd name="T47" fmla="*/ 259 h 1871"/>
                <a:gd name="T48" fmla="*/ 504 w 661"/>
                <a:gd name="T49" fmla="*/ 158 h 1871"/>
                <a:gd name="T50" fmla="*/ 543 w 661"/>
                <a:gd name="T51" fmla="*/ 155 h 1871"/>
                <a:gd name="T52" fmla="*/ 582 w 661"/>
                <a:gd name="T53" fmla="*/ 150 h 1871"/>
                <a:gd name="T54" fmla="*/ 622 w 661"/>
                <a:gd name="T55" fmla="*/ 146 h 1871"/>
                <a:gd name="T56" fmla="*/ 661 w 661"/>
                <a:gd name="T57" fmla="*/ 143 h 1871"/>
                <a:gd name="T58" fmla="*/ 661 w 661"/>
                <a:gd name="T59" fmla="*/ 72 h 1871"/>
                <a:gd name="T60" fmla="*/ 661 w 661"/>
                <a:gd name="T61" fmla="*/ 1 h 1871"/>
                <a:gd name="T62" fmla="*/ 578 w 661"/>
                <a:gd name="T63" fmla="*/ 1 h 1871"/>
                <a:gd name="T64" fmla="*/ 496 w 661"/>
                <a:gd name="T65" fmla="*/ 1 h 1871"/>
                <a:gd name="T66" fmla="*/ 413 w 661"/>
                <a:gd name="T67" fmla="*/ 1 h 1871"/>
                <a:gd name="T68" fmla="*/ 331 w 661"/>
                <a:gd name="T69" fmla="*/ 0 h 1871"/>
                <a:gd name="T70" fmla="*/ 248 w 661"/>
                <a:gd name="T71" fmla="*/ 0 h 1871"/>
                <a:gd name="T72" fmla="*/ 165 w 661"/>
                <a:gd name="T73" fmla="*/ 0 h 1871"/>
                <a:gd name="T74" fmla="*/ 83 w 661"/>
                <a:gd name="T75" fmla="*/ 0 h 1871"/>
                <a:gd name="T76" fmla="*/ 0 w 661"/>
                <a:gd name="T77" fmla="*/ 0 h 1871"/>
                <a:gd name="T78" fmla="*/ 12 w 661"/>
                <a:gd name="T79" fmla="*/ 149 h 1871"/>
                <a:gd name="T80" fmla="*/ 36 w 661"/>
                <a:gd name="T81" fmla="*/ 150 h 1871"/>
                <a:gd name="T82" fmla="*/ 60 w 661"/>
                <a:gd name="T83" fmla="*/ 152 h 1871"/>
                <a:gd name="T84" fmla="*/ 85 w 661"/>
                <a:gd name="T85" fmla="*/ 153 h 1871"/>
                <a:gd name="T86" fmla="*/ 108 w 661"/>
                <a:gd name="T87" fmla="*/ 156 h 1871"/>
                <a:gd name="T88" fmla="*/ 132 w 661"/>
                <a:gd name="T89" fmla="*/ 157 h 1871"/>
                <a:gd name="T90" fmla="*/ 156 w 661"/>
                <a:gd name="T91" fmla="*/ 159 h 1871"/>
                <a:gd name="T92" fmla="*/ 180 w 661"/>
                <a:gd name="T93" fmla="*/ 160 h 1871"/>
                <a:gd name="T94" fmla="*/ 191 w 661"/>
                <a:gd name="T95" fmla="*/ 208 h 1871"/>
                <a:gd name="T96" fmla="*/ 189 w 661"/>
                <a:gd name="T97" fmla="*/ 301 h 1871"/>
                <a:gd name="T98" fmla="*/ 178 w 661"/>
                <a:gd name="T99" fmla="*/ 348 h 1871"/>
                <a:gd name="T100" fmla="*/ 154 w 661"/>
                <a:gd name="T101" fmla="*/ 347 h 1871"/>
                <a:gd name="T102" fmla="*/ 131 w 661"/>
                <a:gd name="T103" fmla="*/ 346 h 1871"/>
                <a:gd name="T104" fmla="*/ 106 w 661"/>
                <a:gd name="T105" fmla="*/ 345 h 1871"/>
                <a:gd name="T106" fmla="*/ 83 w 661"/>
                <a:gd name="T107" fmla="*/ 345 h 1871"/>
                <a:gd name="T108" fmla="*/ 59 w 661"/>
                <a:gd name="T109" fmla="*/ 343 h 1871"/>
                <a:gd name="T110" fmla="*/ 36 w 661"/>
                <a:gd name="T111" fmla="*/ 342 h 1871"/>
                <a:gd name="T112" fmla="*/ 12 w 661"/>
                <a:gd name="T113" fmla="*/ 341 h 18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61" h="1871">
                  <a:moveTo>
                    <a:pt x="0" y="341"/>
                  </a:moveTo>
                  <a:lnTo>
                    <a:pt x="0" y="1854"/>
                  </a:lnTo>
                  <a:lnTo>
                    <a:pt x="34" y="1855"/>
                  </a:lnTo>
                  <a:lnTo>
                    <a:pt x="68" y="1856"/>
                  </a:lnTo>
                  <a:lnTo>
                    <a:pt x="102" y="1857"/>
                  </a:lnTo>
                  <a:lnTo>
                    <a:pt x="135" y="1858"/>
                  </a:lnTo>
                  <a:lnTo>
                    <a:pt x="169" y="1859"/>
                  </a:lnTo>
                  <a:lnTo>
                    <a:pt x="203" y="1861"/>
                  </a:lnTo>
                  <a:lnTo>
                    <a:pt x="237" y="1862"/>
                  </a:lnTo>
                  <a:lnTo>
                    <a:pt x="270" y="1862"/>
                  </a:lnTo>
                  <a:lnTo>
                    <a:pt x="304" y="1863"/>
                  </a:lnTo>
                  <a:lnTo>
                    <a:pt x="338" y="1864"/>
                  </a:lnTo>
                  <a:lnTo>
                    <a:pt x="372" y="1865"/>
                  </a:lnTo>
                  <a:lnTo>
                    <a:pt x="405" y="1866"/>
                  </a:lnTo>
                  <a:lnTo>
                    <a:pt x="438" y="1867"/>
                  </a:lnTo>
                  <a:lnTo>
                    <a:pt x="473" y="1869"/>
                  </a:lnTo>
                  <a:lnTo>
                    <a:pt x="506" y="1870"/>
                  </a:lnTo>
                  <a:lnTo>
                    <a:pt x="540" y="1871"/>
                  </a:lnTo>
                  <a:lnTo>
                    <a:pt x="540" y="1734"/>
                  </a:lnTo>
                  <a:lnTo>
                    <a:pt x="540" y="1597"/>
                  </a:lnTo>
                  <a:lnTo>
                    <a:pt x="539" y="1460"/>
                  </a:lnTo>
                  <a:lnTo>
                    <a:pt x="539" y="1323"/>
                  </a:lnTo>
                  <a:lnTo>
                    <a:pt x="547" y="1321"/>
                  </a:lnTo>
                  <a:lnTo>
                    <a:pt x="556" y="1319"/>
                  </a:lnTo>
                  <a:lnTo>
                    <a:pt x="564" y="1318"/>
                  </a:lnTo>
                  <a:lnTo>
                    <a:pt x="572" y="1317"/>
                  </a:lnTo>
                  <a:lnTo>
                    <a:pt x="573" y="1229"/>
                  </a:lnTo>
                  <a:lnTo>
                    <a:pt x="573" y="1141"/>
                  </a:lnTo>
                  <a:lnTo>
                    <a:pt x="573" y="1053"/>
                  </a:lnTo>
                  <a:lnTo>
                    <a:pt x="573" y="966"/>
                  </a:lnTo>
                  <a:lnTo>
                    <a:pt x="567" y="953"/>
                  </a:lnTo>
                  <a:lnTo>
                    <a:pt x="562" y="940"/>
                  </a:lnTo>
                  <a:lnTo>
                    <a:pt x="555" y="929"/>
                  </a:lnTo>
                  <a:lnTo>
                    <a:pt x="549" y="916"/>
                  </a:lnTo>
                  <a:lnTo>
                    <a:pt x="543" y="904"/>
                  </a:lnTo>
                  <a:lnTo>
                    <a:pt x="537" y="892"/>
                  </a:lnTo>
                  <a:lnTo>
                    <a:pt x="532" y="880"/>
                  </a:lnTo>
                  <a:lnTo>
                    <a:pt x="526" y="868"/>
                  </a:lnTo>
                  <a:lnTo>
                    <a:pt x="526" y="744"/>
                  </a:lnTo>
                  <a:lnTo>
                    <a:pt x="527" y="621"/>
                  </a:lnTo>
                  <a:lnTo>
                    <a:pt x="527" y="498"/>
                  </a:lnTo>
                  <a:lnTo>
                    <a:pt x="528" y="375"/>
                  </a:lnTo>
                  <a:lnTo>
                    <a:pt x="521" y="371"/>
                  </a:lnTo>
                  <a:lnTo>
                    <a:pt x="514" y="368"/>
                  </a:lnTo>
                  <a:lnTo>
                    <a:pt x="507" y="364"/>
                  </a:lnTo>
                  <a:lnTo>
                    <a:pt x="501" y="361"/>
                  </a:lnTo>
                  <a:lnTo>
                    <a:pt x="502" y="310"/>
                  </a:lnTo>
                  <a:lnTo>
                    <a:pt x="503" y="259"/>
                  </a:lnTo>
                  <a:lnTo>
                    <a:pt x="503" y="209"/>
                  </a:lnTo>
                  <a:lnTo>
                    <a:pt x="504" y="158"/>
                  </a:lnTo>
                  <a:lnTo>
                    <a:pt x="524" y="156"/>
                  </a:lnTo>
                  <a:lnTo>
                    <a:pt x="543" y="155"/>
                  </a:lnTo>
                  <a:lnTo>
                    <a:pt x="563" y="152"/>
                  </a:lnTo>
                  <a:lnTo>
                    <a:pt x="582" y="150"/>
                  </a:lnTo>
                  <a:lnTo>
                    <a:pt x="602" y="149"/>
                  </a:lnTo>
                  <a:lnTo>
                    <a:pt x="622" y="146"/>
                  </a:lnTo>
                  <a:lnTo>
                    <a:pt x="641" y="145"/>
                  </a:lnTo>
                  <a:lnTo>
                    <a:pt x="661" y="143"/>
                  </a:lnTo>
                  <a:lnTo>
                    <a:pt x="661" y="107"/>
                  </a:lnTo>
                  <a:lnTo>
                    <a:pt x="661" y="72"/>
                  </a:lnTo>
                  <a:lnTo>
                    <a:pt x="661" y="37"/>
                  </a:lnTo>
                  <a:lnTo>
                    <a:pt x="661" y="1"/>
                  </a:lnTo>
                  <a:lnTo>
                    <a:pt x="619" y="1"/>
                  </a:lnTo>
                  <a:lnTo>
                    <a:pt x="578" y="1"/>
                  </a:lnTo>
                  <a:lnTo>
                    <a:pt x="537" y="1"/>
                  </a:lnTo>
                  <a:lnTo>
                    <a:pt x="496" y="1"/>
                  </a:lnTo>
                  <a:lnTo>
                    <a:pt x="454" y="1"/>
                  </a:lnTo>
                  <a:lnTo>
                    <a:pt x="413" y="1"/>
                  </a:lnTo>
                  <a:lnTo>
                    <a:pt x="372" y="1"/>
                  </a:lnTo>
                  <a:lnTo>
                    <a:pt x="331" y="0"/>
                  </a:lnTo>
                  <a:lnTo>
                    <a:pt x="290" y="0"/>
                  </a:lnTo>
                  <a:lnTo>
                    <a:pt x="248" y="0"/>
                  </a:lnTo>
                  <a:lnTo>
                    <a:pt x="207" y="0"/>
                  </a:lnTo>
                  <a:lnTo>
                    <a:pt x="165" y="0"/>
                  </a:lnTo>
                  <a:lnTo>
                    <a:pt x="124" y="0"/>
                  </a:lnTo>
                  <a:lnTo>
                    <a:pt x="83" y="0"/>
                  </a:lnTo>
                  <a:lnTo>
                    <a:pt x="42" y="0"/>
                  </a:lnTo>
                  <a:lnTo>
                    <a:pt x="0" y="0"/>
                  </a:lnTo>
                  <a:lnTo>
                    <a:pt x="0" y="148"/>
                  </a:lnTo>
                  <a:lnTo>
                    <a:pt x="12" y="149"/>
                  </a:lnTo>
                  <a:lnTo>
                    <a:pt x="25" y="149"/>
                  </a:lnTo>
                  <a:lnTo>
                    <a:pt x="36" y="150"/>
                  </a:lnTo>
                  <a:lnTo>
                    <a:pt x="48" y="151"/>
                  </a:lnTo>
                  <a:lnTo>
                    <a:pt x="60" y="152"/>
                  </a:lnTo>
                  <a:lnTo>
                    <a:pt x="72" y="152"/>
                  </a:lnTo>
                  <a:lnTo>
                    <a:pt x="85" y="153"/>
                  </a:lnTo>
                  <a:lnTo>
                    <a:pt x="96" y="155"/>
                  </a:lnTo>
                  <a:lnTo>
                    <a:pt x="108" y="156"/>
                  </a:lnTo>
                  <a:lnTo>
                    <a:pt x="120" y="156"/>
                  </a:lnTo>
                  <a:lnTo>
                    <a:pt x="132" y="157"/>
                  </a:lnTo>
                  <a:lnTo>
                    <a:pt x="145" y="158"/>
                  </a:lnTo>
                  <a:lnTo>
                    <a:pt x="156" y="159"/>
                  </a:lnTo>
                  <a:lnTo>
                    <a:pt x="168" y="159"/>
                  </a:lnTo>
                  <a:lnTo>
                    <a:pt x="180" y="160"/>
                  </a:lnTo>
                  <a:lnTo>
                    <a:pt x="192" y="161"/>
                  </a:lnTo>
                  <a:lnTo>
                    <a:pt x="191" y="208"/>
                  </a:lnTo>
                  <a:lnTo>
                    <a:pt x="191" y="255"/>
                  </a:lnTo>
                  <a:lnTo>
                    <a:pt x="189" y="301"/>
                  </a:lnTo>
                  <a:lnTo>
                    <a:pt x="189" y="348"/>
                  </a:lnTo>
                  <a:lnTo>
                    <a:pt x="178" y="348"/>
                  </a:lnTo>
                  <a:lnTo>
                    <a:pt x="165" y="347"/>
                  </a:lnTo>
                  <a:lnTo>
                    <a:pt x="154" y="347"/>
                  </a:lnTo>
                  <a:lnTo>
                    <a:pt x="142" y="346"/>
                  </a:lnTo>
                  <a:lnTo>
                    <a:pt x="131" y="346"/>
                  </a:lnTo>
                  <a:lnTo>
                    <a:pt x="118" y="346"/>
                  </a:lnTo>
                  <a:lnTo>
                    <a:pt x="106" y="345"/>
                  </a:lnTo>
                  <a:lnTo>
                    <a:pt x="95" y="345"/>
                  </a:lnTo>
                  <a:lnTo>
                    <a:pt x="83" y="345"/>
                  </a:lnTo>
                  <a:lnTo>
                    <a:pt x="72" y="343"/>
                  </a:lnTo>
                  <a:lnTo>
                    <a:pt x="59" y="343"/>
                  </a:lnTo>
                  <a:lnTo>
                    <a:pt x="48" y="342"/>
                  </a:lnTo>
                  <a:lnTo>
                    <a:pt x="36" y="342"/>
                  </a:lnTo>
                  <a:lnTo>
                    <a:pt x="25" y="342"/>
                  </a:lnTo>
                  <a:lnTo>
                    <a:pt x="12" y="341"/>
                  </a:lnTo>
                  <a:lnTo>
                    <a:pt x="0" y="341"/>
                  </a:lnTo>
                  <a:close/>
                </a:path>
              </a:pathLst>
            </a:custGeom>
            <a:solidFill>
              <a:srgbClr val="D8D8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28" name="Freeform 20"/>
            <p:cNvSpPr>
              <a:spLocks/>
            </p:cNvSpPr>
            <p:nvPr/>
          </p:nvSpPr>
          <p:spPr bwMode="auto">
            <a:xfrm>
              <a:off x="2582" y="1817"/>
              <a:ext cx="309" cy="926"/>
            </a:xfrm>
            <a:custGeom>
              <a:avLst/>
              <a:gdLst>
                <a:gd name="T0" fmla="*/ 618 w 618"/>
                <a:gd name="T1" fmla="*/ 0 h 1854"/>
                <a:gd name="T2" fmla="*/ 541 w 618"/>
                <a:gd name="T3" fmla="*/ 0 h 1854"/>
                <a:gd name="T4" fmla="*/ 464 w 618"/>
                <a:gd name="T5" fmla="*/ 0 h 1854"/>
                <a:gd name="T6" fmla="*/ 387 w 618"/>
                <a:gd name="T7" fmla="*/ 0 h 1854"/>
                <a:gd name="T8" fmla="*/ 310 w 618"/>
                <a:gd name="T9" fmla="*/ 0 h 1854"/>
                <a:gd name="T10" fmla="*/ 231 w 618"/>
                <a:gd name="T11" fmla="*/ 0 h 1854"/>
                <a:gd name="T12" fmla="*/ 154 w 618"/>
                <a:gd name="T13" fmla="*/ 0 h 1854"/>
                <a:gd name="T14" fmla="*/ 77 w 618"/>
                <a:gd name="T15" fmla="*/ 0 h 1854"/>
                <a:gd name="T16" fmla="*/ 0 w 618"/>
                <a:gd name="T17" fmla="*/ 0 h 1854"/>
                <a:gd name="T18" fmla="*/ 1 w 618"/>
                <a:gd name="T19" fmla="*/ 58 h 1854"/>
                <a:gd name="T20" fmla="*/ 1 w 618"/>
                <a:gd name="T21" fmla="*/ 117 h 1854"/>
                <a:gd name="T22" fmla="*/ 17 w 618"/>
                <a:gd name="T23" fmla="*/ 113 h 1854"/>
                <a:gd name="T24" fmla="*/ 32 w 618"/>
                <a:gd name="T25" fmla="*/ 111 h 1854"/>
                <a:gd name="T26" fmla="*/ 35 w 618"/>
                <a:gd name="T27" fmla="*/ 974 h 1854"/>
                <a:gd name="T28" fmla="*/ 38 w 618"/>
                <a:gd name="T29" fmla="*/ 1835 h 1854"/>
                <a:gd name="T30" fmla="*/ 110 w 618"/>
                <a:gd name="T31" fmla="*/ 1838 h 1854"/>
                <a:gd name="T32" fmla="*/ 183 w 618"/>
                <a:gd name="T33" fmla="*/ 1840 h 1854"/>
                <a:gd name="T34" fmla="*/ 255 w 618"/>
                <a:gd name="T35" fmla="*/ 1842 h 1854"/>
                <a:gd name="T36" fmla="*/ 328 w 618"/>
                <a:gd name="T37" fmla="*/ 1844 h 1854"/>
                <a:gd name="T38" fmla="*/ 401 w 618"/>
                <a:gd name="T39" fmla="*/ 1847 h 1854"/>
                <a:gd name="T40" fmla="*/ 473 w 618"/>
                <a:gd name="T41" fmla="*/ 1849 h 1854"/>
                <a:gd name="T42" fmla="*/ 546 w 618"/>
                <a:gd name="T43" fmla="*/ 1851 h 1854"/>
                <a:gd name="T44" fmla="*/ 618 w 618"/>
                <a:gd name="T45" fmla="*/ 1854 h 1854"/>
                <a:gd name="T46" fmla="*/ 607 w 618"/>
                <a:gd name="T47" fmla="*/ 341 h 1854"/>
                <a:gd name="T48" fmla="*/ 583 w 618"/>
                <a:gd name="T49" fmla="*/ 340 h 1854"/>
                <a:gd name="T50" fmla="*/ 559 w 618"/>
                <a:gd name="T51" fmla="*/ 339 h 1854"/>
                <a:gd name="T52" fmla="*/ 534 w 618"/>
                <a:gd name="T53" fmla="*/ 338 h 1854"/>
                <a:gd name="T54" fmla="*/ 511 w 618"/>
                <a:gd name="T55" fmla="*/ 338 h 1854"/>
                <a:gd name="T56" fmla="*/ 487 w 618"/>
                <a:gd name="T57" fmla="*/ 337 h 1854"/>
                <a:gd name="T58" fmla="*/ 463 w 618"/>
                <a:gd name="T59" fmla="*/ 335 h 1854"/>
                <a:gd name="T60" fmla="*/ 439 w 618"/>
                <a:gd name="T61" fmla="*/ 334 h 1854"/>
                <a:gd name="T62" fmla="*/ 431 w 618"/>
                <a:gd name="T63" fmla="*/ 312 h 1854"/>
                <a:gd name="T64" fmla="*/ 436 w 618"/>
                <a:gd name="T65" fmla="*/ 267 h 1854"/>
                <a:gd name="T66" fmla="*/ 443 w 618"/>
                <a:gd name="T67" fmla="*/ 217 h 1854"/>
                <a:gd name="T68" fmla="*/ 450 w 618"/>
                <a:gd name="T69" fmla="*/ 163 h 1854"/>
                <a:gd name="T70" fmla="*/ 473 w 618"/>
                <a:gd name="T71" fmla="*/ 136 h 1854"/>
                <a:gd name="T72" fmla="*/ 515 w 618"/>
                <a:gd name="T73" fmla="*/ 140 h 1854"/>
                <a:gd name="T74" fmla="*/ 556 w 618"/>
                <a:gd name="T75" fmla="*/ 143 h 1854"/>
                <a:gd name="T76" fmla="*/ 598 w 618"/>
                <a:gd name="T77" fmla="*/ 146 h 1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18" h="1854">
                  <a:moveTo>
                    <a:pt x="618" y="148"/>
                  </a:moveTo>
                  <a:lnTo>
                    <a:pt x="618" y="0"/>
                  </a:lnTo>
                  <a:lnTo>
                    <a:pt x="579" y="0"/>
                  </a:lnTo>
                  <a:lnTo>
                    <a:pt x="541" y="0"/>
                  </a:lnTo>
                  <a:lnTo>
                    <a:pt x="502" y="0"/>
                  </a:lnTo>
                  <a:lnTo>
                    <a:pt x="464" y="0"/>
                  </a:lnTo>
                  <a:lnTo>
                    <a:pt x="425" y="0"/>
                  </a:lnTo>
                  <a:lnTo>
                    <a:pt x="387" y="0"/>
                  </a:lnTo>
                  <a:lnTo>
                    <a:pt x="348" y="0"/>
                  </a:lnTo>
                  <a:lnTo>
                    <a:pt x="310" y="0"/>
                  </a:lnTo>
                  <a:lnTo>
                    <a:pt x="270" y="0"/>
                  </a:lnTo>
                  <a:lnTo>
                    <a:pt x="231" y="0"/>
                  </a:lnTo>
                  <a:lnTo>
                    <a:pt x="193" y="0"/>
                  </a:lnTo>
                  <a:lnTo>
                    <a:pt x="154" y="0"/>
                  </a:lnTo>
                  <a:lnTo>
                    <a:pt x="116" y="0"/>
                  </a:lnTo>
                  <a:lnTo>
                    <a:pt x="77" y="0"/>
                  </a:lnTo>
                  <a:lnTo>
                    <a:pt x="39" y="0"/>
                  </a:lnTo>
                  <a:lnTo>
                    <a:pt x="0" y="0"/>
                  </a:lnTo>
                  <a:lnTo>
                    <a:pt x="0" y="29"/>
                  </a:lnTo>
                  <a:lnTo>
                    <a:pt x="1" y="58"/>
                  </a:lnTo>
                  <a:lnTo>
                    <a:pt x="1" y="88"/>
                  </a:lnTo>
                  <a:lnTo>
                    <a:pt x="1" y="117"/>
                  </a:lnTo>
                  <a:lnTo>
                    <a:pt x="9" y="115"/>
                  </a:lnTo>
                  <a:lnTo>
                    <a:pt x="17" y="113"/>
                  </a:lnTo>
                  <a:lnTo>
                    <a:pt x="24" y="112"/>
                  </a:lnTo>
                  <a:lnTo>
                    <a:pt x="32" y="111"/>
                  </a:lnTo>
                  <a:lnTo>
                    <a:pt x="33" y="543"/>
                  </a:lnTo>
                  <a:lnTo>
                    <a:pt x="35" y="974"/>
                  </a:lnTo>
                  <a:lnTo>
                    <a:pt x="37" y="1404"/>
                  </a:lnTo>
                  <a:lnTo>
                    <a:pt x="38" y="1835"/>
                  </a:lnTo>
                  <a:lnTo>
                    <a:pt x="75" y="1836"/>
                  </a:lnTo>
                  <a:lnTo>
                    <a:pt x="110" y="1838"/>
                  </a:lnTo>
                  <a:lnTo>
                    <a:pt x="147" y="1839"/>
                  </a:lnTo>
                  <a:lnTo>
                    <a:pt x="183" y="1840"/>
                  </a:lnTo>
                  <a:lnTo>
                    <a:pt x="220" y="1841"/>
                  </a:lnTo>
                  <a:lnTo>
                    <a:pt x="255" y="1842"/>
                  </a:lnTo>
                  <a:lnTo>
                    <a:pt x="292" y="1843"/>
                  </a:lnTo>
                  <a:lnTo>
                    <a:pt x="328" y="1844"/>
                  </a:lnTo>
                  <a:lnTo>
                    <a:pt x="365" y="1846"/>
                  </a:lnTo>
                  <a:lnTo>
                    <a:pt x="401" y="1847"/>
                  </a:lnTo>
                  <a:lnTo>
                    <a:pt x="438" y="1848"/>
                  </a:lnTo>
                  <a:lnTo>
                    <a:pt x="473" y="1849"/>
                  </a:lnTo>
                  <a:lnTo>
                    <a:pt x="510" y="1850"/>
                  </a:lnTo>
                  <a:lnTo>
                    <a:pt x="546" y="1851"/>
                  </a:lnTo>
                  <a:lnTo>
                    <a:pt x="583" y="1852"/>
                  </a:lnTo>
                  <a:lnTo>
                    <a:pt x="618" y="1854"/>
                  </a:lnTo>
                  <a:lnTo>
                    <a:pt x="618" y="341"/>
                  </a:lnTo>
                  <a:lnTo>
                    <a:pt x="607" y="341"/>
                  </a:lnTo>
                  <a:lnTo>
                    <a:pt x="594" y="340"/>
                  </a:lnTo>
                  <a:lnTo>
                    <a:pt x="583" y="340"/>
                  </a:lnTo>
                  <a:lnTo>
                    <a:pt x="571" y="339"/>
                  </a:lnTo>
                  <a:lnTo>
                    <a:pt x="559" y="339"/>
                  </a:lnTo>
                  <a:lnTo>
                    <a:pt x="547" y="339"/>
                  </a:lnTo>
                  <a:lnTo>
                    <a:pt x="534" y="338"/>
                  </a:lnTo>
                  <a:lnTo>
                    <a:pt x="523" y="338"/>
                  </a:lnTo>
                  <a:lnTo>
                    <a:pt x="511" y="338"/>
                  </a:lnTo>
                  <a:lnTo>
                    <a:pt x="499" y="337"/>
                  </a:lnTo>
                  <a:lnTo>
                    <a:pt x="487" y="337"/>
                  </a:lnTo>
                  <a:lnTo>
                    <a:pt x="474" y="335"/>
                  </a:lnTo>
                  <a:lnTo>
                    <a:pt x="463" y="335"/>
                  </a:lnTo>
                  <a:lnTo>
                    <a:pt x="451" y="335"/>
                  </a:lnTo>
                  <a:lnTo>
                    <a:pt x="439" y="334"/>
                  </a:lnTo>
                  <a:lnTo>
                    <a:pt x="427" y="334"/>
                  </a:lnTo>
                  <a:lnTo>
                    <a:pt x="431" y="312"/>
                  </a:lnTo>
                  <a:lnTo>
                    <a:pt x="434" y="289"/>
                  </a:lnTo>
                  <a:lnTo>
                    <a:pt x="436" y="267"/>
                  </a:lnTo>
                  <a:lnTo>
                    <a:pt x="440" y="244"/>
                  </a:lnTo>
                  <a:lnTo>
                    <a:pt x="443" y="217"/>
                  </a:lnTo>
                  <a:lnTo>
                    <a:pt x="447" y="189"/>
                  </a:lnTo>
                  <a:lnTo>
                    <a:pt x="450" y="163"/>
                  </a:lnTo>
                  <a:lnTo>
                    <a:pt x="453" y="135"/>
                  </a:lnTo>
                  <a:lnTo>
                    <a:pt x="473" y="136"/>
                  </a:lnTo>
                  <a:lnTo>
                    <a:pt x="494" y="138"/>
                  </a:lnTo>
                  <a:lnTo>
                    <a:pt x="515" y="140"/>
                  </a:lnTo>
                  <a:lnTo>
                    <a:pt x="536" y="141"/>
                  </a:lnTo>
                  <a:lnTo>
                    <a:pt x="556" y="143"/>
                  </a:lnTo>
                  <a:lnTo>
                    <a:pt x="577" y="144"/>
                  </a:lnTo>
                  <a:lnTo>
                    <a:pt x="598" y="146"/>
                  </a:lnTo>
                  <a:lnTo>
                    <a:pt x="618" y="148"/>
                  </a:lnTo>
                  <a:close/>
                </a:path>
              </a:pathLst>
            </a:custGeom>
            <a:solidFill>
              <a:srgbClr val="D8D8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29" name="Freeform 21"/>
            <p:cNvSpPr>
              <a:spLocks/>
            </p:cNvSpPr>
            <p:nvPr/>
          </p:nvSpPr>
          <p:spPr bwMode="auto">
            <a:xfrm>
              <a:off x="2891" y="1817"/>
              <a:ext cx="327" cy="934"/>
            </a:xfrm>
            <a:custGeom>
              <a:avLst/>
              <a:gdLst>
                <a:gd name="T0" fmla="*/ 0 w 655"/>
                <a:gd name="T1" fmla="*/ 1852 h 1870"/>
                <a:gd name="T2" fmla="*/ 67 w 655"/>
                <a:gd name="T3" fmla="*/ 1855 h 1870"/>
                <a:gd name="T4" fmla="*/ 134 w 655"/>
                <a:gd name="T5" fmla="*/ 1857 h 1870"/>
                <a:gd name="T6" fmla="*/ 200 w 655"/>
                <a:gd name="T7" fmla="*/ 1859 h 1870"/>
                <a:gd name="T8" fmla="*/ 267 w 655"/>
                <a:gd name="T9" fmla="*/ 1861 h 1870"/>
                <a:gd name="T10" fmla="*/ 333 w 655"/>
                <a:gd name="T11" fmla="*/ 1863 h 1870"/>
                <a:gd name="T12" fmla="*/ 400 w 655"/>
                <a:gd name="T13" fmla="*/ 1865 h 1870"/>
                <a:gd name="T14" fmla="*/ 467 w 655"/>
                <a:gd name="T15" fmla="*/ 1867 h 1870"/>
                <a:gd name="T16" fmla="*/ 534 w 655"/>
                <a:gd name="T17" fmla="*/ 1870 h 1870"/>
                <a:gd name="T18" fmla="*/ 534 w 655"/>
                <a:gd name="T19" fmla="*/ 1593 h 1870"/>
                <a:gd name="T20" fmla="*/ 533 w 655"/>
                <a:gd name="T21" fmla="*/ 1317 h 1870"/>
                <a:gd name="T22" fmla="*/ 550 w 655"/>
                <a:gd name="T23" fmla="*/ 1313 h 1870"/>
                <a:gd name="T24" fmla="*/ 566 w 655"/>
                <a:gd name="T25" fmla="*/ 1311 h 1870"/>
                <a:gd name="T26" fmla="*/ 567 w 655"/>
                <a:gd name="T27" fmla="*/ 1139 h 1870"/>
                <a:gd name="T28" fmla="*/ 567 w 655"/>
                <a:gd name="T29" fmla="*/ 969 h 1870"/>
                <a:gd name="T30" fmla="*/ 556 w 655"/>
                <a:gd name="T31" fmla="*/ 944 h 1870"/>
                <a:gd name="T32" fmla="*/ 544 w 655"/>
                <a:gd name="T33" fmla="*/ 918 h 1870"/>
                <a:gd name="T34" fmla="*/ 533 w 655"/>
                <a:gd name="T35" fmla="*/ 894 h 1870"/>
                <a:gd name="T36" fmla="*/ 522 w 655"/>
                <a:gd name="T37" fmla="*/ 869 h 1870"/>
                <a:gd name="T38" fmla="*/ 522 w 655"/>
                <a:gd name="T39" fmla="*/ 622 h 1870"/>
                <a:gd name="T40" fmla="*/ 522 w 655"/>
                <a:gd name="T41" fmla="*/ 377 h 1870"/>
                <a:gd name="T42" fmla="*/ 510 w 655"/>
                <a:gd name="T43" fmla="*/ 370 h 1870"/>
                <a:gd name="T44" fmla="*/ 495 w 655"/>
                <a:gd name="T45" fmla="*/ 363 h 1870"/>
                <a:gd name="T46" fmla="*/ 497 w 655"/>
                <a:gd name="T47" fmla="*/ 258 h 1870"/>
                <a:gd name="T48" fmla="*/ 498 w 655"/>
                <a:gd name="T49" fmla="*/ 153 h 1870"/>
                <a:gd name="T50" fmla="*/ 537 w 655"/>
                <a:gd name="T51" fmla="*/ 150 h 1870"/>
                <a:gd name="T52" fmla="*/ 577 w 655"/>
                <a:gd name="T53" fmla="*/ 146 h 1870"/>
                <a:gd name="T54" fmla="*/ 615 w 655"/>
                <a:gd name="T55" fmla="*/ 143 h 1870"/>
                <a:gd name="T56" fmla="*/ 654 w 655"/>
                <a:gd name="T57" fmla="*/ 138 h 1870"/>
                <a:gd name="T58" fmla="*/ 655 w 655"/>
                <a:gd name="T59" fmla="*/ 69 h 1870"/>
                <a:gd name="T60" fmla="*/ 655 w 655"/>
                <a:gd name="T61" fmla="*/ 1 h 1870"/>
                <a:gd name="T62" fmla="*/ 573 w 655"/>
                <a:gd name="T63" fmla="*/ 1 h 1870"/>
                <a:gd name="T64" fmla="*/ 491 w 655"/>
                <a:gd name="T65" fmla="*/ 1 h 1870"/>
                <a:gd name="T66" fmla="*/ 410 w 655"/>
                <a:gd name="T67" fmla="*/ 1 h 1870"/>
                <a:gd name="T68" fmla="*/ 328 w 655"/>
                <a:gd name="T69" fmla="*/ 0 h 1870"/>
                <a:gd name="T70" fmla="*/ 246 w 655"/>
                <a:gd name="T71" fmla="*/ 0 h 1870"/>
                <a:gd name="T72" fmla="*/ 164 w 655"/>
                <a:gd name="T73" fmla="*/ 0 h 1870"/>
                <a:gd name="T74" fmla="*/ 82 w 655"/>
                <a:gd name="T75" fmla="*/ 0 h 1870"/>
                <a:gd name="T76" fmla="*/ 0 w 655"/>
                <a:gd name="T77" fmla="*/ 0 h 1870"/>
                <a:gd name="T78" fmla="*/ 13 w 655"/>
                <a:gd name="T79" fmla="*/ 145 h 1870"/>
                <a:gd name="T80" fmla="*/ 37 w 655"/>
                <a:gd name="T81" fmla="*/ 146 h 1870"/>
                <a:gd name="T82" fmla="*/ 62 w 655"/>
                <a:gd name="T83" fmla="*/ 149 h 1870"/>
                <a:gd name="T84" fmla="*/ 86 w 655"/>
                <a:gd name="T85" fmla="*/ 150 h 1870"/>
                <a:gd name="T86" fmla="*/ 110 w 655"/>
                <a:gd name="T87" fmla="*/ 152 h 1870"/>
                <a:gd name="T88" fmla="*/ 134 w 655"/>
                <a:gd name="T89" fmla="*/ 153 h 1870"/>
                <a:gd name="T90" fmla="*/ 158 w 655"/>
                <a:gd name="T91" fmla="*/ 156 h 1870"/>
                <a:gd name="T92" fmla="*/ 183 w 655"/>
                <a:gd name="T93" fmla="*/ 157 h 1870"/>
                <a:gd name="T94" fmla="*/ 194 w 655"/>
                <a:gd name="T95" fmla="*/ 206 h 1870"/>
                <a:gd name="T96" fmla="*/ 194 w 655"/>
                <a:gd name="T97" fmla="*/ 304 h 1870"/>
                <a:gd name="T98" fmla="*/ 183 w 655"/>
                <a:gd name="T99" fmla="*/ 353 h 1870"/>
                <a:gd name="T100" fmla="*/ 158 w 655"/>
                <a:gd name="T101" fmla="*/ 352 h 1870"/>
                <a:gd name="T102" fmla="*/ 134 w 655"/>
                <a:gd name="T103" fmla="*/ 350 h 1870"/>
                <a:gd name="T104" fmla="*/ 110 w 655"/>
                <a:gd name="T105" fmla="*/ 349 h 1870"/>
                <a:gd name="T106" fmla="*/ 86 w 655"/>
                <a:gd name="T107" fmla="*/ 348 h 1870"/>
                <a:gd name="T108" fmla="*/ 62 w 655"/>
                <a:gd name="T109" fmla="*/ 348 h 1870"/>
                <a:gd name="T110" fmla="*/ 37 w 655"/>
                <a:gd name="T111" fmla="*/ 347 h 1870"/>
                <a:gd name="T112" fmla="*/ 13 w 655"/>
                <a:gd name="T113" fmla="*/ 346 h 18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55" h="1870">
                  <a:moveTo>
                    <a:pt x="0" y="345"/>
                  </a:moveTo>
                  <a:lnTo>
                    <a:pt x="0" y="1852"/>
                  </a:lnTo>
                  <a:lnTo>
                    <a:pt x="34" y="1854"/>
                  </a:lnTo>
                  <a:lnTo>
                    <a:pt x="67" y="1855"/>
                  </a:lnTo>
                  <a:lnTo>
                    <a:pt x="101" y="1856"/>
                  </a:lnTo>
                  <a:lnTo>
                    <a:pt x="134" y="1857"/>
                  </a:lnTo>
                  <a:lnTo>
                    <a:pt x="166" y="1858"/>
                  </a:lnTo>
                  <a:lnTo>
                    <a:pt x="200" y="1859"/>
                  </a:lnTo>
                  <a:lnTo>
                    <a:pt x="233" y="1861"/>
                  </a:lnTo>
                  <a:lnTo>
                    <a:pt x="267" y="1861"/>
                  </a:lnTo>
                  <a:lnTo>
                    <a:pt x="300" y="1862"/>
                  </a:lnTo>
                  <a:lnTo>
                    <a:pt x="333" y="1863"/>
                  </a:lnTo>
                  <a:lnTo>
                    <a:pt x="367" y="1864"/>
                  </a:lnTo>
                  <a:lnTo>
                    <a:pt x="400" y="1865"/>
                  </a:lnTo>
                  <a:lnTo>
                    <a:pt x="434" y="1866"/>
                  </a:lnTo>
                  <a:lnTo>
                    <a:pt x="467" y="1867"/>
                  </a:lnTo>
                  <a:lnTo>
                    <a:pt x="501" y="1869"/>
                  </a:lnTo>
                  <a:lnTo>
                    <a:pt x="534" y="1870"/>
                  </a:lnTo>
                  <a:lnTo>
                    <a:pt x="534" y="1732"/>
                  </a:lnTo>
                  <a:lnTo>
                    <a:pt x="534" y="1593"/>
                  </a:lnTo>
                  <a:lnTo>
                    <a:pt x="533" y="1455"/>
                  </a:lnTo>
                  <a:lnTo>
                    <a:pt x="533" y="1317"/>
                  </a:lnTo>
                  <a:lnTo>
                    <a:pt x="541" y="1316"/>
                  </a:lnTo>
                  <a:lnTo>
                    <a:pt x="550" y="1313"/>
                  </a:lnTo>
                  <a:lnTo>
                    <a:pt x="558" y="1312"/>
                  </a:lnTo>
                  <a:lnTo>
                    <a:pt x="566" y="1311"/>
                  </a:lnTo>
                  <a:lnTo>
                    <a:pt x="567" y="1225"/>
                  </a:lnTo>
                  <a:lnTo>
                    <a:pt x="567" y="1139"/>
                  </a:lnTo>
                  <a:lnTo>
                    <a:pt x="567" y="1054"/>
                  </a:lnTo>
                  <a:lnTo>
                    <a:pt x="567" y="969"/>
                  </a:lnTo>
                  <a:lnTo>
                    <a:pt x="562" y="956"/>
                  </a:lnTo>
                  <a:lnTo>
                    <a:pt x="556" y="944"/>
                  </a:lnTo>
                  <a:lnTo>
                    <a:pt x="550" y="931"/>
                  </a:lnTo>
                  <a:lnTo>
                    <a:pt x="544" y="918"/>
                  </a:lnTo>
                  <a:lnTo>
                    <a:pt x="539" y="907"/>
                  </a:lnTo>
                  <a:lnTo>
                    <a:pt x="533" y="894"/>
                  </a:lnTo>
                  <a:lnTo>
                    <a:pt x="528" y="881"/>
                  </a:lnTo>
                  <a:lnTo>
                    <a:pt x="522" y="869"/>
                  </a:lnTo>
                  <a:lnTo>
                    <a:pt x="522" y="745"/>
                  </a:lnTo>
                  <a:lnTo>
                    <a:pt x="522" y="622"/>
                  </a:lnTo>
                  <a:lnTo>
                    <a:pt x="522" y="500"/>
                  </a:lnTo>
                  <a:lnTo>
                    <a:pt x="522" y="377"/>
                  </a:lnTo>
                  <a:lnTo>
                    <a:pt x="517" y="373"/>
                  </a:lnTo>
                  <a:lnTo>
                    <a:pt x="510" y="370"/>
                  </a:lnTo>
                  <a:lnTo>
                    <a:pt x="503" y="366"/>
                  </a:lnTo>
                  <a:lnTo>
                    <a:pt x="495" y="363"/>
                  </a:lnTo>
                  <a:lnTo>
                    <a:pt x="496" y="310"/>
                  </a:lnTo>
                  <a:lnTo>
                    <a:pt x="497" y="258"/>
                  </a:lnTo>
                  <a:lnTo>
                    <a:pt x="497" y="205"/>
                  </a:lnTo>
                  <a:lnTo>
                    <a:pt x="498" y="153"/>
                  </a:lnTo>
                  <a:lnTo>
                    <a:pt x="518" y="151"/>
                  </a:lnTo>
                  <a:lnTo>
                    <a:pt x="537" y="150"/>
                  </a:lnTo>
                  <a:lnTo>
                    <a:pt x="557" y="148"/>
                  </a:lnTo>
                  <a:lnTo>
                    <a:pt x="577" y="146"/>
                  </a:lnTo>
                  <a:lnTo>
                    <a:pt x="595" y="144"/>
                  </a:lnTo>
                  <a:lnTo>
                    <a:pt x="615" y="143"/>
                  </a:lnTo>
                  <a:lnTo>
                    <a:pt x="634" y="141"/>
                  </a:lnTo>
                  <a:lnTo>
                    <a:pt x="654" y="138"/>
                  </a:lnTo>
                  <a:lnTo>
                    <a:pt x="654" y="104"/>
                  </a:lnTo>
                  <a:lnTo>
                    <a:pt x="655" y="69"/>
                  </a:lnTo>
                  <a:lnTo>
                    <a:pt x="655" y="36"/>
                  </a:lnTo>
                  <a:lnTo>
                    <a:pt x="655" y="1"/>
                  </a:lnTo>
                  <a:lnTo>
                    <a:pt x="613" y="1"/>
                  </a:lnTo>
                  <a:lnTo>
                    <a:pt x="573" y="1"/>
                  </a:lnTo>
                  <a:lnTo>
                    <a:pt x="532" y="1"/>
                  </a:lnTo>
                  <a:lnTo>
                    <a:pt x="491" y="1"/>
                  </a:lnTo>
                  <a:lnTo>
                    <a:pt x="450" y="1"/>
                  </a:lnTo>
                  <a:lnTo>
                    <a:pt x="410" y="1"/>
                  </a:lnTo>
                  <a:lnTo>
                    <a:pt x="368" y="1"/>
                  </a:lnTo>
                  <a:lnTo>
                    <a:pt x="328" y="0"/>
                  </a:lnTo>
                  <a:lnTo>
                    <a:pt x="286" y="0"/>
                  </a:lnTo>
                  <a:lnTo>
                    <a:pt x="246" y="0"/>
                  </a:lnTo>
                  <a:lnTo>
                    <a:pt x="204" y="0"/>
                  </a:lnTo>
                  <a:lnTo>
                    <a:pt x="164" y="0"/>
                  </a:lnTo>
                  <a:lnTo>
                    <a:pt x="123" y="0"/>
                  </a:lnTo>
                  <a:lnTo>
                    <a:pt x="82" y="0"/>
                  </a:lnTo>
                  <a:lnTo>
                    <a:pt x="41" y="0"/>
                  </a:lnTo>
                  <a:lnTo>
                    <a:pt x="0" y="0"/>
                  </a:lnTo>
                  <a:lnTo>
                    <a:pt x="0" y="144"/>
                  </a:lnTo>
                  <a:lnTo>
                    <a:pt x="13" y="145"/>
                  </a:lnTo>
                  <a:lnTo>
                    <a:pt x="25" y="145"/>
                  </a:lnTo>
                  <a:lnTo>
                    <a:pt x="37" y="146"/>
                  </a:lnTo>
                  <a:lnTo>
                    <a:pt x="49" y="148"/>
                  </a:lnTo>
                  <a:lnTo>
                    <a:pt x="62" y="149"/>
                  </a:lnTo>
                  <a:lnTo>
                    <a:pt x="73" y="149"/>
                  </a:lnTo>
                  <a:lnTo>
                    <a:pt x="86" y="150"/>
                  </a:lnTo>
                  <a:lnTo>
                    <a:pt x="97" y="151"/>
                  </a:lnTo>
                  <a:lnTo>
                    <a:pt x="110" y="152"/>
                  </a:lnTo>
                  <a:lnTo>
                    <a:pt x="121" y="152"/>
                  </a:lnTo>
                  <a:lnTo>
                    <a:pt x="134" y="153"/>
                  </a:lnTo>
                  <a:lnTo>
                    <a:pt x="146" y="155"/>
                  </a:lnTo>
                  <a:lnTo>
                    <a:pt x="158" y="156"/>
                  </a:lnTo>
                  <a:lnTo>
                    <a:pt x="171" y="156"/>
                  </a:lnTo>
                  <a:lnTo>
                    <a:pt x="183" y="157"/>
                  </a:lnTo>
                  <a:lnTo>
                    <a:pt x="195" y="158"/>
                  </a:lnTo>
                  <a:lnTo>
                    <a:pt x="194" y="206"/>
                  </a:lnTo>
                  <a:lnTo>
                    <a:pt x="194" y="255"/>
                  </a:lnTo>
                  <a:lnTo>
                    <a:pt x="194" y="304"/>
                  </a:lnTo>
                  <a:lnTo>
                    <a:pt x="194" y="353"/>
                  </a:lnTo>
                  <a:lnTo>
                    <a:pt x="183" y="353"/>
                  </a:lnTo>
                  <a:lnTo>
                    <a:pt x="170" y="352"/>
                  </a:lnTo>
                  <a:lnTo>
                    <a:pt x="158" y="352"/>
                  </a:lnTo>
                  <a:lnTo>
                    <a:pt x="146" y="350"/>
                  </a:lnTo>
                  <a:lnTo>
                    <a:pt x="134" y="350"/>
                  </a:lnTo>
                  <a:lnTo>
                    <a:pt x="121" y="350"/>
                  </a:lnTo>
                  <a:lnTo>
                    <a:pt x="110" y="349"/>
                  </a:lnTo>
                  <a:lnTo>
                    <a:pt x="97" y="349"/>
                  </a:lnTo>
                  <a:lnTo>
                    <a:pt x="86" y="348"/>
                  </a:lnTo>
                  <a:lnTo>
                    <a:pt x="73" y="348"/>
                  </a:lnTo>
                  <a:lnTo>
                    <a:pt x="62" y="348"/>
                  </a:lnTo>
                  <a:lnTo>
                    <a:pt x="49" y="347"/>
                  </a:lnTo>
                  <a:lnTo>
                    <a:pt x="37" y="347"/>
                  </a:lnTo>
                  <a:lnTo>
                    <a:pt x="25" y="346"/>
                  </a:lnTo>
                  <a:lnTo>
                    <a:pt x="13" y="346"/>
                  </a:lnTo>
                  <a:lnTo>
                    <a:pt x="0" y="345"/>
                  </a:lnTo>
                  <a:close/>
                </a:path>
              </a:pathLst>
            </a:custGeom>
            <a:solidFill>
              <a:srgbClr val="E5E5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30" name="Freeform 22"/>
            <p:cNvSpPr>
              <a:spLocks/>
            </p:cNvSpPr>
            <p:nvPr/>
          </p:nvSpPr>
          <p:spPr bwMode="auto">
            <a:xfrm>
              <a:off x="2585" y="1816"/>
              <a:ext cx="306" cy="927"/>
            </a:xfrm>
            <a:custGeom>
              <a:avLst/>
              <a:gdLst>
                <a:gd name="T0" fmla="*/ 611 w 611"/>
                <a:gd name="T1" fmla="*/ 1 h 1853"/>
                <a:gd name="T2" fmla="*/ 535 w 611"/>
                <a:gd name="T3" fmla="*/ 1 h 1853"/>
                <a:gd name="T4" fmla="*/ 458 w 611"/>
                <a:gd name="T5" fmla="*/ 1 h 1853"/>
                <a:gd name="T6" fmla="*/ 382 w 611"/>
                <a:gd name="T7" fmla="*/ 1 h 1853"/>
                <a:gd name="T8" fmla="*/ 306 w 611"/>
                <a:gd name="T9" fmla="*/ 0 h 1853"/>
                <a:gd name="T10" fmla="*/ 229 w 611"/>
                <a:gd name="T11" fmla="*/ 0 h 1853"/>
                <a:gd name="T12" fmla="*/ 153 w 611"/>
                <a:gd name="T13" fmla="*/ 0 h 1853"/>
                <a:gd name="T14" fmla="*/ 76 w 611"/>
                <a:gd name="T15" fmla="*/ 0 h 1853"/>
                <a:gd name="T16" fmla="*/ 0 w 611"/>
                <a:gd name="T17" fmla="*/ 0 h 1853"/>
                <a:gd name="T18" fmla="*/ 1 w 611"/>
                <a:gd name="T19" fmla="*/ 56 h 1853"/>
                <a:gd name="T20" fmla="*/ 1 w 611"/>
                <a:gd name="T21" fmla="*/ 113 h 1853"/>
                <a:gd name="T22" fmla="*/ 17 w 611"/>
                <a:gd name="T23" fmla="*/ 109 h 1853"/>
                <a:gd name="T24" fmla="*/ 32 w 611"/>
                <a:gd name="T25" fmla="*/ 107 h 1853"/>
                <a:gd name="T26" fmla="*/ 34 w 611"/>
                <a:gd name="T27" fmla="*/ 971 h 1853"/>
                <a:gd name="T28" fmla="*/ 36 w 611"/>
                <a:gd name="T29" fmla="*/ 1835 h 1853"/>
                <a:gd name="T30" fmla="*/ 108 w 611"/>
                <a:gd name="T31" fmla="*/ 1837 h 1853"/>
                <a:gd name="T32" fmla="*/ 181 w 611"/>
                <a:gd name="T33" fmla="*/ 1840 h 1853"/>
                <a:gd name="T34" fmla="*/ 252 w 611"/>
                <a:gd name="T35" fmla="*/ 1842 h 1853"/>
                <a:gd name="T36" fmla="*/ 325 w 611"/>
                <a:gd name="T37" fmla="*/ 1844 h 1853"/>
                <a:gd name="T38" fmla="*/ 396 w 611"/>
                <a:gd name="T39" fmla="*/ 1847 h 1853"/>
                <a:gd name="T40" fmla="*/ 467 w 611"/>
                <a:gd name="T41" fmla="*/ 1849 h 1853"/>
                <a:gd name="T42" fmla="*/ 540 w 611"/>
                <a:gd name="T43" fmla="*/ 1851 h 1853"/>
                <a:gd name="T44" fmla="*/ 611 w 611"/>
                <a:gd name="T45" fmla="*/ 1853 h 1853"/>
                <a:gd name="T46" fmla="*/ 599 w 611"/>
                <a:gd name="T47" fmla="*/ 346 h 1853"/>
                <a:gd name="T48" fmla="*/ 575 w 611"/>
                <a:gd name="T49" fmla="*/ 344 h 1853"/>
                <a:gd name="T50" fmla="*/ 550 w 611"/>
                <a:gd name="T51" fmla="*/ 343 h 1853"/>
                <a:gd name="T52" fmla="*/ 525 w 611"/>
                <a:gd name="T53" fmla="*/ 342 h 1853"/>
                <a:gd name="T54" fmla="*/ 501 w 611"/>
                <a:gd name="T55" fmla="*/ 342 h 1853"/>
                <a:gd name="T56" fmla="*/ 477 w 611"/>
                <a:gd name="T57" fmla="*/ 341 h 1853"/>
                <a:gd name="T58" fmla="*/ 452 w 611"/>
                <a:gd name="T59" fmla="*/ 340 h 1853"/>
                <a:gd name="T60" fmla="*/ 428 w 611"/>
                <a:gd name="T61" fmla="*/ 339 h 1853"/>
                <a:gd name="T62" fmla="*/ 418 w 611"/>
                <a:gd name="T63" fmla="*/ 316 h 1853"/>
                <a:gd name="T64" fmla="*/ 425 w 611"/>
                <a:gd name="T65" fmla="*/ 271 h 1853"/>
                <a:gd name="T66" fmla="*/ 432 w 611"/>
                <a:gd name="T67" fmla="*/ 220 h 1853"/>
                <a:gd name="T68" fmla="*/ 440 w 611"/>
                <a:gd name="T69" fmla="*/ 161 h 1853"/>
                <a:gd name="T70" fmla="*/ 464 w 611"/>
                <a:gd name="T71" fmla="*/ 134 h 1853"/>
                <a:gd name="T72" fmla="*/ 505 w 611"/>
                <a:gd name="T73" fmla="*/ 137 h 1853"/>
                <a:gd name="T74" fmla="*/ 548 w 611"/>
                <a:gd name="T75" fmla="*/ 141 h 1853"/>
                <a:gd name="T76" fmla="*/ 591 w 611"/>
                <a:gd name="T77" fmla="*/ 144 h 18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11" h="1853">
                  <a:moveTo>
                    <a:pt x="611" y="145"/>
                  </a:moveTo>
                  <a:lnTo>
                    <a:pt x="611" y="1"/>
                  </a:lnTo>
                  <a:lnTo>
                    <a:pt x="573" y="1"/>
                  </a:lnTo>
                  <a:lnTo>
                    <a:pt x="535" y="1"/>
                  </a:lnTo>
                  <a:lnTo>
                    <a:pt x="496" y="1"/>
                  </a:lnTo>
                  <a:lnTo>
                    <a:pt x="458" y="1"/>
                  </a:lnTo>
                  <a:lnTo>
                    <a:pt x="420" y="1"/>
                  </a:lnTo>
                  <a:lnTo>
                    <a:pt x="382" y="1"/>
                  </a:lnTo>
                  <a:lnTo>
                    <a:pt x="344" y="1"/>
                  </a:lnTo>
                  <a:lnTo>
                    <a:pt x="306" y="0"/>
                  </a:lnTo>
                  <a:lnTo>
                    <a:pt x="267" y="0"/>
                  </a:lnTo>
                  <a:lnTo>
                    <a:pt x="229" y="0"/>
                  </a:lnTo>
                  <a:lnTo>
                    <a:pt x="191" y="0"/>
                  </a:lnTo>
                  <a:lnTo>
                    <a:pt x="153" y="0"/>
                  </a:lnTo>
                  <a:lnTo>
                    <a:pt x="115" y="0"/>
                  </a:lnTo>
                  <a:lnTo>
                    <a:pt x="76" y="0"/>
                  </a:lnTo>
                  <a:lnTo>
                    <a:pt x="38" y="0"/>
                  </a:lnTo>
                  <a:lnTo>
                    <a:pt x="0" y="0"/>
                  </a:lnTo>
                  <a:lnTo>
                    <a:pt x="0" y="29"/>
                  </a:lnTo>
                  <a:lnTo>
                    <a:pt x="1" y="56"/>
                  </a:lnTo>
                  <a:lnTo>
                    <a:pt x="1" y="84"/>
                  </a:lnTo>
                  <a:lnTo>
                    <a:pt x="1" y="113"/>
                  </a:lnTo>
                  <a:lnTo>
                    <a:pt x="9" y="112"/>
                  </a:lnTo>
                  <a:lnTo>
                    <a:pt x="17" y="109"/>
                  </a:lnTo>
                  <a:lnTo>
                    <a:pt x="24" y="108"/>
                  </a:lnTo>
                  <a:lnTo>
                    <a:pt x="32" y="107"/>
                  </a:lnTo>
                  <a:lnTo>
                    <a:pt x="33" y="539"/>
                  </a:lnTo>
                  <a:lnTo>
                    <a:pt x="34" y="971"/>
                  </a:lnTo>
                  <a:lnTo>
                    <a:pt x="35" y="1403"/>
                  </a:lnTo>
                  <a:lnTo>
                    <a:pt x="36" y="1835"/>
                  </a:lnTo>
                  <a:lnTo>
                    <a:pt x="72" y="1836"/>
                  </a:lnTo>
                  <a:lnTo>
                    <a:pt x="108" y="1837"/>
                  </a:lnTo>
                  <a:lnTo>
                    <a:pt x="144" y="1839"/>
                  </a:lnTo>
                  <a:lnTo>
                    <a:pt x="181" y="1840"/>
                  </a:lnTo>
                  <a:lnTo>
                    <a:pt x="216" y="1841"/>
                  </a:lnTo>
                  <a:lnTo>
                    <a:pt x="252" y="1842"/>
                  </a:lnTo>
                  <a:lnTo>
                    <a:pt x="288" y="1843"/>
                  </a:lnTo>
                  <a:lnTo>
                    <a:pt x="325" y="1844"/>
                  </a:lnTo>
                  <a:lnTo>
                    <a:pt x="360" y="1845"/>
                  </a:lnTo>
                  <a:lnTo>
                    <a:pt x="396" y="1847"/>
                  </a:lnTo>
                  <a:lnTo>
                    <a:pt x="432" y="1848"/>
                  </a:lnTo>
                  <a:lnTo>
                    <a:pt x="467" y="1849"/>
                  </a:lnTo>
                  <a:lnTo>
                    <a:pt x="504" y="1850"/>
                  </a:lnTo>
                  <a:lnTo>
                    <a:pt x="540" y="1851"/>
                  </a:lnTo>
                  <a:lnTo>
                    <a:pt x="576" y="1852"/>
                  </a:lnTo>
                  <a:lnTo>
                    <a:pt x="611" y="1853"/>
                  </a:lnTo>
                  <a:lnTo>
                    <a:pt x="611" y="346"/>
                  </a:lnTo>
                  <a:lnTo>
                    <a:pt x="599" y="346"/>
                  </a:lnTo>
                  <a:lnTo>
                    <a:pt x="587" y="344"/>
                  </a:lnTo>
                  <a:lnTo>
                    <a:pt x="575" y="344"/>
                  </a:lnTo>
                  <a:lnTo>
                    <a:pt x="562" y="343"/>
                  </a:lnTo>
                  <a:lnTo>
                    <a:pt x="550" y="343"/>
                  </a:lnTo>
                  <a:lnTo>
                    <a:pt x="538" y="343"/>
                  </a:lnTo>
                  <a:lnTo>
                    <a:pt x="525" y="342"/>
                  </a:lnTo>
                  <a:lnTo>
                    <a:pt x="514" y="342"/>
                  </a:lnTo>
                  <a:lnTo>
                    <a:pt x="501" y="342"/>
                  </a:lnTo>
                  <a:lnTo>
                    <a:pt x="488" y="341"/>
                  </a:lnTo>
                  <a:lnTo>
                    <a:pt x="477" y="341"/>
                  </a:lnTo>
                  <a:lnTo>
                    <a:pt x="464" y="340"/>
                  </a:lnTo>
                  <a:lnTo>
                    <a:pt x="452" y="340"/>
                  </a:lnTo>
                  <a:lnTo>
                    <a:pt x="440" y="340"/>
                  </a:lnTo>
                  <a:lnTo>
                    <a:pt x="428" y="339"/>
                  </a:lnTo>
                  <a:lnTo>
                    <a:pt x="416" y="339"/>
                  </a:lnTo>
                  <a:lnTo>
                    <a:pt x="418" y="316"/>
                  </a:lnTo>
                  <a:lnTo>
                    <a:pt x="421" y="294"/>
                  </a:lnTo>
                  <a:lnTo>
                    <a:pt x="425" y="271"/>
                  </a:lnTo>
                  <a:lnTo>
                    <a:pt x="428" y="249"/>
                  </a:lnTo>
                  <a:lnTo>
                    <a:pt x="432" y="220"/>
                  </a:lnTo>
                  <a:lnTo>
                    <a:pt x="436" y="190"/>
                  </a:lnTo>
                  <a:lnTo>
                    <a:pt x="440" y="161"/>
                  </a:lnTo>
                  <a:lnTo>
                    <a:pt x="443" y="132"/>
                  </a:lnTo>
                  <a:lnTo>
                    <a:pt x="464" y="134"/>
                  </a:lnTo>
                  <a:lnTo>
                    <a:pt x="485" y="136"/>
                  </a:lnTo>
                  <a:lnTo>
                    <a:pt x="505" y="137"/>
                  </a:lnTo>
                  <a:lnTo>
                    <a:pt x="527" y="138"/>
                  </a:lnTo>
                  <a:lnTo>
                    <a:pt x="548" y="141"/>
                  </a:lnTo>
                  <a:lnTo>
                    <a:pt x="569" y="142"/>
                  </a:lnTo>
                  <a:lnTo>
                    <a:pt x="591" y="144"/>
                  </a:lnTo>
                  <a:lnTo>
                    <a:pt x="611" y="145"/>
                  </a:lnTo>
                  <a:close/>
                </a:path>
              </a:pathLst>
            </a:custGeom>
            <a:solidFill>
              <a:srgbClr val="E5E5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31" name="Freeform 23"/>
            <p:cNvSpPr>
              <a:spLocks/>
            </p:cNvSpPr>
            <p:nvPr/>
          </p:nvSpPr>
          <p:spPr bwMode="auto">
            <a:xfrm>
              <a:off x="2891" y="1817"/>
              <a:ext cx="324" cy="934"/>
            </a:xfrm>
            <a:custGeom>
              <a:avLst/>
              <a:gdLst>
                <a:gd name="T0" fmla="*/ 0 w 649"/>
                <a:gd name="T1" fmla="*/ 1852 h 1870"/>
                <a:gd name="T2" fmla="*/ 66 w 649"/>
                <a:gd name="T3" fmla="*/ 1855 h 1870"/>
                <a:gd name="T4" fmla="*/ 133 w 649"/>
                <a:gd name="T5" fmla="*/ 1857 h 1870"/>
                <a:gd name="T6" fmla="*/ 199 w 649"/>
                <a:gd name="T7" fmla="*/ 1859 h 1870"/>
                <a:gd name="T8" fmla="*/ 265 w 649"/>
                <a:gd name="T9" fmla="*/ 1861 h 1870"/>
                <a:gd name="T10" fmla="*/ 331 w 649"/>
                <a:gd name="T11" fmla="*/ 1863 h 1870"/>
                <a:gd name="T12" fmla="*/ 397 w 649"/>
                <a:gd name="T13" fmla="*/ 1865 h 1870"/>
                <a:gd name="T14" fmla="*/ 464 w 649"/>
                <a:gd name="T15" fmla="*/ 1867 h 1870"/>
                <a:gd name="T16" fmla="*/ 529 w 649"/>
                <a:gd name="T17" fmla="*/ 1870 h 1870"/>
                <a:gd name="T18" fmla="*/ 529 w 649"/>
                <a:gd name="T19" fmla="*/ 1590 h 1870"/>
                <a:gd name="T20" fmla="*/ 528 w 649"/>
                <a:gd name="T21" fmla="*/ 1311 h 1870"/>
                <a:gd name="T22" fmla="*/ 545 w 649"/>
                <a:gd name="T23" fmla="*/ 1308 h 1870"/>
                <a:gd name="T24" fmla="*/ 561 w 649"/>
                <a:gd name="T25" fmla="*/ 1305 h 1870"/>
                <a:gd name="T26" fmla="*/ 563 w 649"/>
                <a:gd name="T27" fmla="*/ 1138 h 1870"/>
                <a:gd name="T28" fmla="*/ 563 w 649"/>
                <a:gd name="T29" fmla="*/ 972 h 1870"/>
                <a:gd name="T30" fmla="*/ 551 w 649"/>
                <a:gd name="T31" fmla="*/ 947 h 1870"/>
                <a:gd name="T32" fmla="*/ 541 w 649"/>
                <a:gd name="T33" fmla="*/ 922 h 1870"/>
                <a:gd name="T34" fmla="*/ 529 w 649"/>
                <a:gd name="T35" fmla="*/ 898 h 1870"/>
                <a:gd name="T36" fmla="*/ 519 w 649"/>
                <a:gd name="T37" fmla="*/ 872 h 1870"/>
                <a:gd name="T38" fmla="*/ 520 w 649"/>
                <a:gd name="T39" fmla="*/ 626 h 1870"/>
                <a:gd name="T40" fmla="*/ 520 w 649"/>
                <a:gd name="T41" fmla="*/ 379 h 1870"/>
                <a:gd name="T42" fmla="*/ 506 w 649"/>
                <a:gd name="T43" fmla="*/ 372 h 1870"/>
                <a:gd name="T44" fmla="*/ 491 w 649"/>
                <a:gd name="T45" fmla="*/ 364 h 1870"/>
                <a:gd name="T46" fmla="*/ 492 w 649"/>
                <a:gd name="T47" fmla="*/ 256 h 1870"/>
                <a:gd name="T48" fmla="*/ 492 w 649"/>
                <a:gd name="T49" fmla="*/ 149 h 1870"/>
                <a:gd name="T50" fmla="*/ 532 w 649"/>
                <a:gd name="T51" fmla="*/ 145 h 1870"/>
                <a:gd name="T52" fmla="*/ 571 w 649"/>
                <a:gd name="T53" fmla="*/ 142 h 1870"/>
                <a:gd name="T54" fmla="*/ 610 w 649"/>
                <a:gd name="T55" fmla="*/ 138 h 1870"/>
                <a:gd name="T56" fmla="*/ 649 w 649"/>
                <a:gd name="T57" fmla="*/ 135 h 1870"/>
                <a:gd name="T58" fmla="*/ 649 w 649"/>
                <a:gd name="T59" fmla="*/ 68 h 1870"/>
                <a:gd name="T60" fmla="*/ 649 w 649"/>
                <a:gd name="T61" fmla="*/ 1 h 1870"/>
                <a:gd name="T62" fmla="*/ 568 w 649"/>
                <a:gd name="T63" fmla="*/ 1 h 1870"/>
                <a:gd name="T64" fmla="*/ 487 w 649"/>
                <a:gd name="T65" fmla="*/ 0 h 1870"/>
                <a:gd name="T66" fmla="*/ 406 w 649"/>
                <a:gd name="T67" fmla="*/ 0 h 1870"/>
                <a:gd name="T68" fmla="*/ 324 w 649"/>
                <a:gd name="T69" fmla="*/ 0 h 1870"/>
                <a:gd name="T70" fmla="*/ 243 w 649"/>
                <a:gd name="T71" fmla="*/ 0 h 1870"/>
                <a:gd name="T72" fmla="*/ 162 w 649"/>
                <a:gd name="T73" fmla="*/ 0 h 1870"/>
                <a:gd name="T74" fmla="*/ 81 w 649"/>
                <a:gd name="T75" fmla="*/ 0 h 1870"/>
                <a:gd name="T76" fmla="*/ 0 w 649"/>
                <a:gd name="T77" fmla="*/ 0 h 1870"/>
                <a:gd name="T78" fmla="*/ 13 w 649"/>
                <a:gd name="T79" fmla="*/ 141 h 1870"/>
                <a:gd name="T80" fmla="*/ 37 w 649"/>
                <a:gd name="T81" fmla="*/ 142 h 1870"/>
                <a:gd name="T82" fmla="*/ 63 w 649"/>
                <a:gd name="T83" fmla="*/ 144 h 1870"/>
                <a:gd name="T84" fmla="*/ 87 w 649"/>
                <a:gd name="T85" fmla="*/ 146 h 1870"/>
                <a:gd name="T86" fmla="*/ 112 w 649"/>
                <a:gd name="T87" fmla="*/ 148 h 1870"/>
                <a:gd name="T88" fmla="*/ 137 w 649"/>
                <a:gd name="T89" fmla="*/ 150 h 1870"/>
                <a:gd name="T90" fmla="*/ 162 w 649"/>
                <a:gd name="T91" fmla="*/ 152 h 1870"/>
                <a:gd name="T92" fmla="*/ 187 w 649"/>
                <a:gd name="T93" fmla="*/ 153 h 1870"/>
                <a:gd name="T94" fmla="*/ 200 w 649"/>
                <a:gd name="T95" fmla="*/ 205 h 1870"/>
                <a:gd name="T96" fmla="*/ 200 w 649"/>
                <a:gd name="T97" fmla="*/ 307 h 1870"/>
                <a:gd name="T98" fmla="*/ 186 w 649"/>
                <a:gd name="T99" fmla="*/ 357 h 1870"/>
                <a:gd name="T100" fmla="*/ 162 w 649"/>
                <a:gd name="T101" fmla="*/ 356 h 1870"/>
                <a:gd name="T102" fmla="*/ 136 w 649"/>
                <a:gd name="T103" fmla="*/ 355 h 1870"/>
                <a:gd name="T104" fmla="*/ 112 w 649"/>
                <a:gd name="T105" fmla="*/ 354 h 1870"/>
                <a:gd name="T106" fmla="*/ 87 w 649"/>
                <a:gd name="T107" fmla="*/ 353 h 1870"/>
                <a:gd name="T108" fmla="*/ 63 w 649"/>
                <a:gd name="T109" fmla="*/ 352 h 1870"/>
                <a:gd name="T110" fmla="*/ 37 w 649"/>
                <a:gd name="T111" fmla="*/ 350 h 1870"/>
                <a:gd name="T112" fmla="*/ 13 w 649"/>
                <a:gd name="T113" fmla="*/ 349 h 18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49" h="1870">
                  <a:moveTo>
                    <a:pt x="0" y="349"/>
                  </a:moveTo>
                  <a:lnTo>
                    <a:pt x="0" y="1852"/>
                  </a:lnTo>
                  <a:lnTo>
                    <a:pt x="34" y="1854"/>
                  </a:lnTo>
                  <a:lnTo>
                    <a:pt x="66" y="1855"/>
                  </a:lnTo>
                  <a:lnTo>
                    <a:pt x="99" y="1856"/>
                  </a:lnTo>
                  <a:lnTo>
                    <a:pt x="133" y="1857"/>
                  </a:lnTo>
                  <a:lnTo>
                    <a:pt x="165" y="1858"/>
                  </a:lnTo>
                  <a:lnTo>
                    <a:pt x="199" y="1859"/>
                  </a:lnTo>
                  <a:lnTo>
                    <a:pt x="232" y="1861"/>
                  </a:lnTo>
                  <a:lnTo>
                    <a:pt x="265" y="1861"/>
                  </a:lnTo>
                  <a:lnTo>
                    <a:pt x="298" y="1862"/>
                  </a:lnTo>
                  <a:lnTo>
                    <a:pt x="331" y="1863"/>
                  </a:lnTo>
                  <a:lnTo>
                    <a:pt x="364" y="1864"/>
                  </a:lnTo>
                  <a:lnTo>
                    <a:pt x="397" y="1865"/>
                  </a:lnTo>
                  <a:lnTo>
                    <a:pt x="430" y="1866"/>
                  </a:lnTo>
                  <a:lnTo>
                    <a:pt x="464" y="1867"/>
                  </a:lnTo>
                  <a:lnTo>
                    <a:pt x="496" y="1869"/>
                  </a:lnTo>
                  <a:lnTo>
                    <a:pt x="529" y="1870"/>
                  </a:lnTo>
                  <a:lnTo>
                    <a:pt x="529" y="1729"/>
                  </a:lnTo>
                  <a:lnTo>
                    <a:pt x="529" y="1590"/>
                  </a:lnTo>
                  <a:lnTo>
                    <a:pt x="528" y="1450"/>
                  </a:lnTo>
                  <a:lnTo>
                    <a:pt x="528" y="1311"/>
                  </a:lnTo>
                  <a:lnTo>
                    <a:pt x="536" y="1310"/>
                  </a:lnTo>
                  <a:lnTo>
                    <a:pt x="545" y="1308"/>
                  </a:lnTo>
                  <a:lnTo>
                    <a:pt x="553" y="1306"/>
                  </a:lnTo>
                  <a:lnTo>
                    <a:pt x="561" y="1305"/>
                  </a:lnTo>
                  <a:lnTo>
                    <a:pt x="563" y="1221"/>
                  </a:lnTo>
                  <a:lnTo>
                    <a:pt x="563" y="1138"/>
                  </a:lnTo>
                  <a:lnTo>
                    <a:pt x="563" y="1055"/>
                  </a:lnTo>
                  <a:lnTo>
                    <a:pt x="563" y="972"/>
                  </a:lnTo>
                  <a:lnTo>
                    <a:pt x="557" y="960"/>
                  </a:lnTo>
                  <a:lnTo>
                    <a:pt x="551" y="947"/>
                  </a:lnTo>
                  <a:lnTo>
                    <a:pt x="545" y="934"/>
                  </a:lnTo>
                  <a:lnTo>
                    <a:pt x="541" y="922"/>
                  </a:lnTo>
                  <a:lnTo>
                    <a:pt x="535" y="910"/>
                  </a:lnTo>
                  <a:lnTo>
                    <a:pt x="529" y="898"/>
                  </a:lnTo>
                  <a:lnTo>
                    <a:pt x="525" y="885"/>
                  </a:lnTo>
                  <a:lnTo>
                    <a:pt x="519" y="872"/>
                  </a:lnTo>
                  <a:lnTo>
                    <a:pt x="519" y="749"/>
                  </a:lnTo>
                  <a:lnTo>
                    <a:pt x="520" y="626"/>
                  </a:lnTo>
                  <a:lnTo>
                    <a:pt x="520" y="502"/>
                  </a:lnTo>
                  <a:lnTo>
                    <a:pt x="520" y="379"/>
                  </a:lnTo>
                  <a:lnTo>
                    <a:pt x="513" y="376"/>
                  </a:lnTo>
                  <a:lnTo>
                    <a:pt x="506" y="372"/>
                  </a:lnTo>
                  <a:lnTo>
                    <a:pt x="498" y="369"/>
                  </a:lnTo>
                  <a:lnTo>
                    <a:pt x="491" y="364"/>
                  </a:lnTo>
                  <a:lnTo>
                    <a:pt x="491" y="310"/>
                  </a:lnTo>
                  <a:lnTo>
                    <a:pt x="492" y="256"/>
                  </a:lnTo>
                  <a:lnTo>
                    <a:pt x="492" y="203"/>
                  </a:lnTo>
                  <a:lnTo>
                    <a:pt x="492" y="149"/>
                  </a:lnTo>
                  <a:lnTo>
                    <a:pt x="512" y="146"/>
                  </a:lnTo>
                  <a:lnTo>
                    <a:pt x="532" y="145"/>
                  </a:lnTo>
                  <a:lnTo>
                    <a:pt x="551" y="143"/>
                  </a:lnTo>
                  <a:lnTo>
                    <a:pt x="571" y="142"/>
                  </a:lnTo>
                  <a:lnTo>
                    <a:pt x="590" y="140"/>
                  </a:lnTo>
                  <a:lnTo>
                    <a:pt x="610" y="138"/>
                  </a:lnTo>
                  <a:lnTo>
                    <a:pt x="629" y="136"/>
                  </a:lnTo>
                  <a:lnTo>
                    <a:pt x="649" y="135"/>
                  </a:lnTo>
                  <a:lnTo>
                    <a:pt x="649" y="102"/>
                  </a:lnTo>
                  <a:lnTo>
                    <a:pt x="649" y="68"/>
                  </a:lnTo>
                  <a:lnTo>
                    <a:pt x="649" y="35"/>
                  </a:lnTo>
                  <a:lnTo>
                    <a:pt x="649" y="1"/>
                  </a:lnTo>
                  <a:lnTo>
                    <a:pt x="609" y="1"/>
                  </a:lnTo>
                  <a:lnTo>
                    <a:pt x="568" y="1"/>
                  </a:lnTo>
                  <a:lnTo>
                    <a:pt x="527" y="1"/>
                  </a:lnTo>
                  <a:lnTo>
                    <a:pt x="487" y="0"/>
                  </a:lnTo>
                  <a:lnTo>
                    <a:pt x="446" y="0"/>
                  </a:lnTo>
                  <a:lnTo>
                    <a:pt x="406" y="0"/>
                  </a:lnTo>
                  <a:lnTo>
                    <a:pt x="364" y="0"/>
                  </a:lnTo>
                  <a:lnTo>
                    <a:pt x="324" y="0"/>
                  </a:lnTo>
                  <a:lnTo>
                    <a:pt x="284" y="0"/>
                  </a:lnTo>
                  <a:lnTo>
                    <a:pt x="243" y="0"/>
                  </a:lnTo>
                  <a:lnTo>
                    <a:pt x="203" y="0"/>
                  </a:lnTo>
                  <a:lnTo>
                    <a:pt x="162" y="0"/>
                  </a:lnTo>
                  <a:lnTo>
                    <a:pt x="121" y="0"/>
                  </a:lnTo>
                  <a:lnTo>
                    <a:pt x="81" y="0"/>
                  </a:lnTo>
                  <a:lnTo>
                    <a:pt x="41" y="0"/>
                  </a:lnTo>
                  <a:lnTo>
                    <a:pt x="0" y="0"/>
                  </a:lnTo>
                  <a:lnTo>
                    <a:pt x="0" y="140"/>
                  </a:lnTo>
                  <a:lnTo>
                    <a:pt x="13" y="141"/>
                  </a:lnTo>
                  <a:lnTo>
                    <a:pt x="25" y="142"/>
                  </a:lnTo>
                  <a:lnTo>
                    <a:pt x="37" y="142"/>
                  </a:lnTo>
                  <a:lnTo>
                    <a:pt x="50" y="143"/>
                  </a:lnTo>
                  <a:lnTo>
                    <a:pt x="63" y="144"/>
                  </a:lnTo>
                  <a:lnTo>
                    <a:pt x="74" y="145"/>
                  </a:lnTo>
                  <a:lnTo>
                    <a:pt x="87" y="146"/>
                  </a:lnTo>
                  <a:lnTo>
                    <a:pt x="99" y="146"/>
                  </a:lnTo>
                  <a:lnTo>
                    <a:pt x="112" y="148"/>
                  </a:lnTo>
                  <a:lnTo>
                    <a:pt x="125" y="149"/>
                  </a:lnTo>
                  <a:lnTo>
                    <a:pt x="137" y="150"/>
                  </a:lnTo>
                  <a:lnTo>
                    <a:pt x="150" y="151"/>
                  </a:lnTo>
                  <a:lnTo>
                    <a:pt x="162" y="152"/>
                  </a:lnTo>
                  <a:lnTo>
                    <a:pt x="174" y="152"/>
                  </a:lnTo>
                  <a:lnTo>
                    <a:pt x="187" y="153"/>
                  </a:lnTo>
                  <a:lnTo>
                    <a:pt x="200" y="155"/>
                  </a:lnTo>
                  <a:lnTo>
                    <a:pt x="200" y="205"/>
                  </a:lnTo>
                  <a:lnTo>
                    <a:pt x="200" y="256"/>
                  </a:lnTo>
                  <a:lnTo>
                    <a:pt x="200" y="307"/>
                  </a:lnTo>
                  <a:lnTo>
                    <a:pt x="199" y="357"/>
                  </a:lnTo>
                  <a:lnTo>
                    <a:pt x="186" y="357"/>
                  </a:lnTo>
                  <a:lnTo>
                    <a:pt x="174" y="356"/>
                  </a:lnTo>
                  <a:lnTo>
                    <a:pt x="162" y="356"/>
                  </a:lnTo>
                  <a:lnTo>
                    <a:pt x="149" y="355"/>
                  </a:lnTo>
                  <a:lnTo>
                    <a:pt x="136" y="355"/>
                  </a:lnTo>
                  <a:lnTo>
                    <a:pt x="125" y="354"/>
                  </a:lnTo>
                  <a:lnTo>
                    <a:pt x="112" y="354"/>
                  </a:lnTo>
                  <a:lnTo>
                    <a:pt x="99" y="353"/>
                  </a:lnTo>
                  <a:lnTo>
                    <a:pt x="87" y="353"/>
                  </a:lnTo>
                  <a:lnTo>
                    <a:pt x="74" y="353"/>
                  </a:lnTo>
                  <a:lnTo>
                    <a:pt x="63" y="352"/>
                  </a:lnTo>
                  <a:lnTo>
                    <a:pt x="50" y="352"/>
                  </a:lnTo>
                  <a:lnTo>
                    <a:pt x="37" y="350"/>
                  </a:lnTo>
                  <a:lnTo>
                    <a:pt x="25" y="350"/>
                  </a:lnTo>
                  <a:lnTo>
                    <a:pt x="13" y="349"/>
                  </a:lnTo>
                  <a:lnTo>
                    <a:pt x="0" y="349"/>
                  </a:lnTo>
                  <a:close/>
                </a:path>
              </a:pathLst>
            </a:custGeom>
            <a:solidFill>
              <a:srgbClr val="F2F2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32" name="Freeform 24"/>
            <p:cNvSpPr>
              <a:spLocks/>
            </p:cNvSpPr>
            <p:nvPr/>
          </p:nvSpPr>
          <p:spPr bwMode="auto">
            <a:xfrm>
              <a:off x="2589" y="1815"/>
              <a:ext cx="302" cy="928"/>
            </a:xfrm>
            <a:custGeom>
              <a:avLst/>
              <a:gdLst>
                <a:gd name="T0" fmla="*/ 602 w 602"/>
                <a:gd name="T1" fmla="*/ 2 h 1854"/>
                <a:gd name="T2" fmla="*/ 527 w 602"/>
                <a:gd name="T3" fmla="*/ 2 h 1854"/>
                <a:gd name="T4" fmla="*/ 451 w 602"/>
                <a:gd name="T5" fmla="*/ 1 h 1854"/>
                <a:gd name="T6" fmla="*/ 376 w 602"/>
                <a:gd name="T7" fmla="*/ 1 h 1854"/>
                <a:gd name="T8" fmla="*/ 302 w 602"/>
                <a:gd name="T9" fmla="*/ 1 h 1854"/>
                <a:gd name="T10" fmla="*/ 227 w 602"/>
                <a:gd name="T11" fmla="*/ 1 h 1854"/>
                <a:gd name="T12" fmla="*/ 151 w 602"/>
                <a:gd name="T13" fmla="*/ 1 h 1854"/>
                <a:gd name="T14" fmla="*/ 76 w 602"/>
                <a:gd name="T15" fmla="*/ 0 h 1854"/>
                <a:gd name="T16" fmla="*/ 0 w 602"/>
                <a:gd name="T17" fmla="*/ 0 h 1854"/>
                <a:gd name="T18" fmla="*/ 0 w 602"/>
                <a:gd name="T19" fmla="*/ 54 h 1854"/>
                <a:gd name="T20" fmla="*/ 0 w 602"/>
                <a:gd name="T21" fmla="*/ 108 h 1854"/>
                <a:gd name="T22" fmla="*/ 16 w 602"/>
                <a:gd name="T23" fmla="*/ 106 h 1854"/>
                <a:gd name="T24" fmla="*/ 31 w 602"/>
                <a:gd name="T25" fmla="*/ 104 h 1854"/>
                <a:gd name="T26" fmla="*/ 33 w 602"/>
                <a:gd name="T27" fmla="*/ 970 h 1854"/>
                <a:gd name="T28" fmla="*/ 34 w 602"/>
                <a:gd name="T29" fmla="*/ 1836 h 1854"/>
                <a:gd name="T30" fmla="*/ 106 w 602"/>
                <a:gd name="T31" fmla="*/ 1838 h 1854"/>
                <a:gd name="T32" fmla="*/ 176 w 602"/>
                <a:gd name="T33" fmla="*/ 1841 h 1854"/>
                <a:gd name="T34" fmla="*/ 247 w 602"/>
                <a:gd name="T35" fmla="*/ 1843 h 1854"/>
                <a:gd name="T36" fmla="*/ 319 w 602"/>
                <a:gd name="T37" fmla="*/ 1845 h 1854"/>
                <a:gd name="T38" fmla="*/ 389 w 602"/>
                <a:gd name="T39" fmla="*/ 1848 h 1854"/>
                <a:gd name="T40" fmla="*/ 461 w 602"/>
                <a:gd name="T41" fmla="*/ 1850 h 1854"/>
                <a:gd name="T42" fmla="*/ 531 w 602"/>
                <a:gd name="T43" fmla="*/ 1852 h 1854"/>
                <a:gd name="T44" fmla="*/ 602 w 602"/>
                <a:gd name="T45" fmla="*/ 1854 h 1854"/>
                <a:gd name="T46" fmla="*/ 590 w 602"/>
                <a:gd name="T47" fmla="*/ 350 h 1854"/>
                <a:gd name="T48" fmla="*/ 564 w 602"/>
                <a:gd name="T49" fmla="*/ 349 h 1854"/>
                <a:gd name="T50" fmla="*/ 540 w 602"/>
                <a:gd name="T51" fmla="*/ 348 h 1854"/>
                <a:gd name="T52" fmla="*/ 515 w 602"/>
                <a:gd name="T53" fmla="*/ 347 h 1854"/>
                <a:gd name="T54" fmla="*/ 489 w 602"/>
                <a:gd name="T55" fmla="*/ 347 h 1854"/>
                <a:gd name="T56" fmla="*/ 464 w 602"/>
                <a:gd name="T57" fmla="*/ 345 h 1854"/>
                <a:gd name="T58" fmla="*/ 440 w 602"/>
                <a:gd name="T59" fmla="*/ 344 h 1854"/>
                <a:gd name="T60" fmla="*/ 414 w 602"/>
                <a:gd name="T61" fmla="*/ 343 h 1854"/>
                <a:gd name="T62" fmla="*/ 405 w 602"/>
                <a:gd name="T63" fmla="*/ 320 h 1854"/>
                <a:gd name="T64" fmla="*/ 412 w 602"/>
                <a:gd name="T65" fmla="*/ 275 h 1854"/>
                <a:gd name="T66" fmla="*/ 419 w 602"/>
                <a:gd name="T67" fmla="*/ 222 h 1854"/>
                <a:gd name="T68" fmla="*/ 427 w 602"/>
                <a:gd name="T69" fmla="*/ 161 h 1854"/>
                <a:gd name="T70" fmla="*/ 453 w 602"/>
                <a:gd name="T71" fmla="*/ 131 h 1854"/>
                <a:gd name="T72" fmla="*/ 495 w 602"/>
                <a:gd name="T73" fmla="*/ 135 h 1854"/>
                <a:gd name="T74" fmla="*/ 539 w 602"/>
                <a:gd name="T75" fmla="*/ 138 h 1854"/>
                <a:gd name="T76" fmla="*/ 582 w 602"/>
                <a:gd name="T77" fmla="*/ 140 h 1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02" h="1854">
                  <a:moveTo>
                    <a:pt x="602" y="142"/>
                  </a:moveTo>
                  <a:lnTo>
                    <a:pt x="602" y="2"/>
                  </a:lnTo>
                  <a:lnTo>
                    <a:pt x="564" y="2"/>
                  </a:lnTo>
                  <a:lnTo>
                    <a:pt x="527" y="2"/>
                  </a:lnTo>
                  <a:lnTo>
                    <a:pt x="489" y="2"/>
                  </a:lnTo>
                  <a:lnTo>
                    <a:pt x="451" y="1"/>
                  </a:lnTo>
                  <a:lnTo>
                    <a:pt x="414" y="1"/>
                  </a:lnTo>
                  <a:lnTo>
                    <a:pt x="376" y="1"/>
                  </a:lnTo>
                  <a:lnTo>
                    <a:pt x="340" y="1"/>
                  </a:lnTo>
                  <a:lnTo>
                    <a:pt x="302" y="1"/>
                  </a:lnTo>
                  <a:lnTo>
                    <a:pt x="264" y="1"/>
                  </a:lnTo>
                  <a:lnTo>
                    <a:pt x="227" y="1"/>
                  </a:lnTo>
                  <a:lnTo>
                    <a:pt x="189" y="1"/>
                  </a:lnTo>
                  <a:lnTo>
                    <a:pt x="151" y="1"/>
                  </a:lnTo>
                  <a:lnTo>
                    <a:pt x="113" y="0"/>
                  </a:lnTo>
                  <a:lnTo>
                    <a:pt x="76" y="0"/>
                  </a:lnTo>
                  <a:lnTo>
                    <a:pt x="38" y="0"/>
                  </a:lnTo>
                  <a:lnTo>
                    <a:pt x="0" y="0"/>
                  </a:lnTo>
                  <a:lnTo>
                    <a:pt x="0" y="28"/>
                  </a:lnTo>
                  <a:lnTo>
                    <a:pt x="0" y="54"/>
                  </a:lnTo>
                  <a:lnTo>
                    <a:pt x="0" y="82"/>
                  </a:lnTo>
                  <a:lnTo>
                    <a:pt x="0" y="108"/>
                  </a:lnTo>
                  <a:lnTo>
                    <a:pt x="8" y="107"/>
                  </a:lnTo>
                  <a:lnTo>
                    <a:pt x="16" y="106"/>
                  </a:lnTo>
                  <a:lnTo>
                    <a:pt x="23" y="105"/>
                  </a:lnTo>
                  <a:lnTo>
                    <a:pt x="31" y="104"/>
                  </a:lnTo>
                  <a:lnTo>
                    <a:pt x="32" y="537"/>
                  </a:lnTo>
                  <a:lnTo>
                    <a:pt x="33" y="970"/>
                  </a:lnTo>
                  <a:lnTo>
                    <a:pt x="33" y="1403"/>
                  </a:lnTo>
                  <a:lnTo>
                    <a:pt x="34" y="1836"/>
                  </a:lnTo>
                  <a:lnTo>
                    <a:pt x="70" y="1837"/>
                  </a:lnTo>
                  <a:lnTo>
                    <a:pt x="106" y="1838"/>
                  </a:lnTo>
                  <a:lnTo>
                    <a:pt x="140" y="1840"/>
                  </a:lnTo>
                  <a:lnTo>
                    <a:pt x="176" y="1841"/>
                  </a:lnTo>
                  <a:lnTo>
                    <a:pt x="212" y="1842"/>
                  </a:lnTo>
                  <a:lnTo>
                    <a:pt x="247" y="1843"/>
                  </a:lnTo>
                  <a:lnTo>
                    <a:pt x="283" y="1844"/>
                  </a:lnTo>
                  <a:lnTo>
                    <a:pt x="319" y="1845"/>
                  </a:lnTo>
                  <a:lnTo>
                    <a:pt x="353" y="1846"/>
                  </a:lnTo>
                  <a:lnTo>
                    <a:pt x="389" y="1848"/>
                  </a:lnTo>
                  <a:lnTo>
                    <a:pt x="425" y="1849"/>
                  </a:lnTo>
                  <a:lnTo>
                    <a:pt x="461" y="1850"/>
                  </a:lnTo>
                  <a:lnTo>
                    <a:pt x="496" y="1851"/>
                  </a:lnTo>
                  <a:lnTo>
                    <a:pt x="531" y="1852"/>
                  </a:lnTo>
                  <a:lnTo>
                    <a:pt x="567" y="1853"/>
                  </a:lnTo>
                  <a:lnTo>
                    <a:pt x="602" y="1854"/>
                  </a:lnTo>
                  <a:lnTo>
                    <a:pt x="602" y="351"/>
                  </a:lnTo>
                  <a:lnTo>
                    <a:pt x="590" y="350"/>
                  </a:lnTo>
                  <a:lnTo>
                    <a:pt x="577" y="350"/>
                  </a:lnTo>
                  <a:lnTo>
                    <a:pt x="564" y="349"/>
                  </a:lnTo>
                  <a:lnTo>
                    <a:pt x="553" y="349"/>
                  </a:lnTo>
                  <a:lnTo>
                    <a:pt x="540" y="348"/>
                  </a:lnTo>
                  <a:lnTo>
                    <a:pt x="527" y="348"/>
                  </a:lnTo>
                  <a:lnTo>
                    <a:pt x="515" y="347"/>
                  </a:lnTo>
                  <a:lnTo>
                    <a:pt x="502" y="347"/>
                  </a:lnTo>
                  <a:lnTo>
                    <a:pt x="489" y="347"/>
                  </a:lnTo>
                  <a:lnTo>
                    <a:pt x="477" y="345"/>
                  </a:lnTo>
                  <a:lnTo>
                    <a:pt x="464" y="345"/>
                  </a:lnTo>
                  <a:lnTo>
                    <a:pt x="453" y="344"/>
                  </a:lnTo>
                  <a:lnTo>
                    <a:pt x="440" y="344"/>
                  </a:lnTo>
                  <a:lnTo>
                    <a:pt x="427" y="343"/>
                  </a:lnTo>
                  <a:lnTo>
                    <a:pt x="414" y="343"/>
                  </a:lnTo>
                  <a:lnTo>
                    <a:pt x="402" y="342"/>
                  </a:lnTo>
                  <a:lnTo>
                    <a:pt x="405" y="320"/>
                  </a:lnTo>
                  <a:lnTo>
                    <a:pt x="409" y="297"/>
                  </a:lnTo>
                  <a:lnTo>
                    <a:pt x="412" y="275"/>
                  </a:lnTo>
                  <a:lnTo>
                    <a:pt x="414" y="252"/>
                  </a:lnTo>
                  <a:lnTo>
                    <a:pt x="419" y="222"/>
                  </a:lnTo>
                  <a:lnTo>
                    <a:pt x="424" y="191"/>
                  </a:lnTo>
                  <a:lnTo>
                    <a:pt x="427" y="161"/>
                  </a:lnTo>
                  <a:lnTo>
                    <a:pt x="432" y="130"/>
                  </a:lnTo>
                  <a:lnTo>
                    <a:pt x="453" y="131"/>
                  </a:lnTo>
                  <a:lnTo>
                    <a:pt x="474" y="133"/>
                  </a:lnTo>
                  <a:lnTo>
                    <a:pt x="495" y="135"/>
                  </a:lnTo>
                  <a:lnTo>
                    <a:pt x="517" y="136"/>
                  </a:lnTo>
                  <a:lnTo>
                    <a:pt x="539" y="138"/>
                  </a:lnTo>
                  <a:lnTo>
                    <a:pt x="560" y="139"/>
                  </a:lnTo>
                  <a:lnTo>
                    <a:pt x="582" y="140"/>
                  </a:lnTo>
                  <a:lnTo>
                    <a:pt x="602" y="142"/>
                  </a:lnTo>
                  <a:close/>
                </a:path>
              </a:pathLst>
            </a:custGeom>
            <a:solidFill>
              <a:srgbClr val="F2F2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33" name="Freeform 25"/>
            <p:cNvSpPr>
              <a:spLocks/>
            </p:cNvSpPr>
            <p:nvPr/>
          </p:nvSpPr>
          <p:spPr bwMode="auto">
            <a:xfrm>
              <a:off x="2890" y="1816"/>
              <a:ext cx="322" cy="935"/>
            </a:xfrm>
            <a:custGeom>
              <a:avLst/>
              <a:gdLst>
                <a:gd name="T0" fmla="*/ 0 w 644"/>
                <a:gd name="T1" fmla="*/ 354 h 1870"/>
                <a:gd name="T2" fmla="*/ 0 w 644"/>
                <a:gd name="T3" fmla="*/ 1852 h 1870"/>
                <a:gd name="T4" fmla="*/ 524 w 644"/>
                <a:gd name="T5" fmla="*/ 1870 h 1870"/>
                <a:gd name="T6" fmla="*/ 524 w 644"/>
                <a:gd name="T7" fmla="*/ 1306 h 1870"/>
                <a:gd name="T8" fmla="*/ 557 w 644"/>
                <a:gd name="T9" fmla="*/ 1301 h 1870"/>
                <a:gd name="T10" fmla="*/ 558 w 644"/>
                <a:gd name="T11" fmla="*/ 977 h 1870"/>
                <a:gd name="T12" fmla="*/ 516 w 644"/>
                <a:gd name="T13" fmla="*/ 875 h 1870"/>
                <a:gd name="T14" fmla="*/ 516 w 644"/>
                <a:gd name="T15" fmla="*/ 382 h 1870"/>
                <a:gd name="T16" fmla="*/ 488 w 644"/>
                <a:gd name="T17" fmla="*/ 367 h 1870"/>
                <a:gd name="T18" fmla="*/ 488 w 644"/>
                <a:gd name="T19" fmla="*/ 146 h 1870"/>
                <a:gd name="T20" fmla="*/ 643 w 644"/>
                <a:gd name="T21" fmla="*/ 131 h 1870"/>
                <a:gd name="T22" fmla="*/ 644 w 644"/>
                <a:gd name="T23" fmla="*/ 2 h 1870"/>
                <a:gd name="T24" fmla="*/ 0 w 644"/>
                <a:gd name="T25" fmla="*/ 0 h 1870"/>
                <a:gd name="T26" fmla="*/ 0 w 644"/>
                <a:gd name="T27" fmla="*/ 137 h 1870"/>
                <a:gd name="T28" fmla="*/ 204 w 644"/>
                <a:gd name="T29" fmla="*/ 151 h 1870"/>
                <a:gd name="T30" fmla="*/ 204 w 644"/>
                <a:gd name="T31" fmla="*/ 364 h 1870"/>
                <a:gd name="T32" fmla="*/ 0 w 644"/>
                <a:gd name="T33" fmla="*/ 354 h 18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44" h="1870">
                  <a:moveTo>
                    <a:pt x="0" y="354"/>
                  </a:moveTo>
                  <a:lnTo>
                    <a:pt x="0" y="1852"/>
                  </a:lnTo>
                  <a:lnTo>
                    <a:pt x="524" y="1870"/>
                  </a:lnTo>
                  <a:lnTo>
                    <a:pt x="524" y="1306"/>
                  </a:lnTo>
                  <a:lnTo>
                    <a:pt x="557" y="1301"/>
                  </a:lnTo>
                  <a:lnTo>
                    <a:pt x="558" y="977"/>
                  </a:lnTo>
                  <a:lnTo>
                    <a:pt x="516" y="875"/>
                  </a:lnTo>
                  <a:lnTo>
                    <a:pt x="516" y="382"/>
                  </a:lnTo>
                  <a:lnTo>
                    <a:pt x="488" y="367"/>
                  </a:lnTo>
                  <a:lnTo>
                    <a:pt x="488" y="146"/>
                  </a:lnTo>
                  <a:lnTo>
                    <a:pt x="643" y="131"/>
                  </a:lnTo>
                  <a:lnTo>
                    <a:pt x="644" y="2"/>
                  </a:lnTo>
                  <a:lnTo>
                    <a:pt x="0" y="0"/>
                  </a:lnTo>
                  <a:lnTo>
                    <a:pt x="0" y="137"/>
                  </a:lnTo>
                  <a:lnTo>
                    <a:pt x="204" y="151"/>
                  </a:lnTo>
                  <a:lnTo>
                    <a:pt x="204" y="364"/>
                  </a:lnTo>
                  <a:lnTo>
                    <a:pt x="0" y="35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34" name="Freeform 26"/>
            <p:cNvSpPr>
              <a:spLocks/>
            </p:cNvSpPr>
            <p:nvPr/>
          </p:nvSpPr>
          <p:spPr bwMode="auto">
            <a:xfrm>
              <a:off x="2593" y="1815"/>
              <a:ext cx="297" cy="927"/>
            </a:xfrm>
            <a:custGeom>
              <a:avLst/>
              <a:gdLst>
                <a:gd name="T0" fmla="*/ 594 w 594"/>
                <a:gd name="T1" fmla="*/ 138 h 1853"/>
                <a:gd name="T2" fmla="*/ 594 w 594"/>
                <a:gd name="T3" fmla="*/ 1 h 1853"/>
                <a:gd name="T4" fmla="*/ 0 w 594"/>
                <a:gd name="T5" fmla="*/ 0 h 1853"/>
                <a:gd name="T6" fmla="*/ 0 w 594"/>
                <a:gd name="T7" fmla="*/ 104 h 1853"/>
                <a:gd name="T8" fmla="*/ 32 w 594"/>
                <a:gd name="T9" fmla="*/ 98 h 1853"/>
                <a:gd name="T10" fmla="*/ 33 w 594"/>
                <a:gd name="T11" fmla="*/ 1835 h 1853"/>
                <a:gd name="T12" fmla="*/ 594 w 594"/>
                <a:gd name="T13" fmla="*/ 1853 h 1853"/>
                <a:gd name="T14" fmla="*/ 594 w 594"/>
                <a:gd name="T15" fmla="*/ 355 h 1853"/>
                <a:gd name="T16" fmla="*/ 390 w 594"/>
                <a:gd name="T17" fmla="*/ 345 h 1853"/>
                <a:gd name="T18" fmla="*/ 403 w 594"/>
                <a:gd name="T19" fmla="*/ 256 h 1853"/>
                <a:gd name="T20" fmla="*/ 422 w 594"/>
                <a:gd name="T21" fmla="*/ 127 h 1853"/>
                <a:gd name="T22" fmla="*/ 594 w 594"/>
                <a:gd name="T23" fmla="*/ 138 h 18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94" h="1853">
                  <a:moveTo>
                    <a:pt x="594" y="138"/>
                  </a:moveTo>
                  <a:lnTo>
                    <a:pt x="594" y="1"/>
                  </a:lnTo>
                  <a:lnTo>
                    <a:pt x="0" y="0"/>
                  </a:lnTo>
                  <a:lnTo>
                    <a:pt x="0" y="104"/>
                  </a:lnTo>
                  <a:lnTo>
                    <a:pt x="32" y="98"/>
                  </a:lnTo>
                  <a:lnTo>
                    <a:pt x="33" y="1835"/>
                  </a:lnTo>
                  <a:lnTo>
                    <a:pt x="594" y="1853"/>
                  </a:lnTo>
                  <a:lnTo>
                    <a:pt x="594" y="355"/>
                  </a:lnTo>
                  <a:lnTo>
                    <a:pt x="390" y="345"/>
                  </a:lnTo>
                  <a:lnTo>
                    <a:pt x="403" y="256"/>
                  </a:lnTo>
                  <a:lnTo>
                    <a:pt x="422" y="127"/>
                  </a:lnTo>
                  <a:lnTo>
                    <a:pt x="594" y="13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35" name="Freeform 27"/>
            <p:cNvSpPr>
              <a:spLocks/>
            </p:cNvSpPr>
            <p:nvPr/>
          </p:nvSpPr>
          <p:spPr bwMode="auto">
            <a:xfrm>
              <a:off x="2607" y="1765"/>
              <a:ext cx="32" cy="87"/>
            </a:xfrm>
            <a:custGeom>
              <a:avLst/>
              <a:gdLst>
                <a:gd name="T0" fmla="*/ 30 w 64"/>
                <a:gd name="T1" fmla="*/ 0 h 172"/>
                <a:gd name="T2" fmla="*/ 0 w 64"/>
                <a:gd name="T3" fmla="*/ 17 h 172"/>
                <a:gd name="T4" fmla="*/ 0 w 64"/>
                <a:gd name="T5" fmla="*/ 172 h 172"/>
                <a:gd name="T6" fmla="*/ 64 w 64"/>
                <a:gd name="T7" fmla="*/ 172 h 172"/>
                <a:gd name="T8" fmla="*/ 30 w 64"/>
                <a:gd name="T9" fmla="*/ 0 h 172"/>
              </a:gdLst>
              <a:ahLst/>
              <a:cxnLst>
                <a:cxn ang="0">
                  <a:pos x="T0" y="T1"/>
                </a:cxn>
                <a:cxn ang="0">
                  <a:pos x="T2" y="T3"/>
                </a:cxn>
                <a:cxn ang="0">
                  <a:pos x="T4" y="T5"/>
                </a:cxn>
                <a:cxn ang="0">
                  <a:pos x="T6" y="T7"/>
                </a:cxn>
                <a:cxn ang="0">
                  <a:pos x="T8" y="T9"/>
                </a:cxn>
              </a:cxnLst>
              <a:rect l="0" t="0" r="r" b="b"/>
              <a:pathLst>
                <a:path w="64" h="172">
                  <a:moveTo>
                    <a:pt x="30" y="0"/>
                  </a:moveTo>
                  <a:lnTo>
                    <a:pt x="0" y="17"/>
                  </a:lnTo>
                  <a:lnTo>
                    <a:pt x="0" y="172"/>
                  </a:lnTo>
                  <a:lnTo>
                    <a:pt x="64" y="172"/>
                  </a:lnTo>
                  <a:lnTo>
                    <a:pt x="30" y="0"/>
                  </a:lnTo>
                  <a:close/>
                </a:path>
              </a:pathLst>
            </a:custGeom>
            <a:solidFill>
              <a:srgbClr val="333D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36" name="Freeform 28"/>
            <p:cNvSpPr>
              <a:spLocks/>
            </p:cNvSpPr>
            <p:nvPr/>
          </p:nvSpPr>
          <p:spPr bwMode="auto">
            <a:xfrm>
              <a:off x="2687" y="1996"/>
              <a:ext cx="470" cy="851"/>
            </a:xfrm>
            <a:custGeom>
              <a:avLst/>
              <a:gdLst>
                <a:gd name="T0" fmla="*/ 896 w 942"/>
                <a:gd name="T1" fmla="*/ 47 h 1703"/>
                <a:gd name="T2" fmla="*/ 165 w 942"/>
                <a:gd name="T3" fmla="*/ 0 h 1703"/>
                <a:gd name="T4" fmla="*/ 45 w 942"/>
                <a:gd name="T5" fmla="*/ 47 h 1703"/>
                <a:gd name="T6" fmla="*/ 0 w 942"/>
                <a:gd name="T7" fmla="*/ 1675 h 1703"/>
                <a:gd name="T8" fmla="*/ 83 w 942"/>
                <a:gd name="T9" fmla="*/ 1700 h 1703"/>
                <a:gd name="T10" fmla="*/ 859 w 942"/>
                <a:gd name="T11" fmla="*/ 1703 h 1703"/>
                <a:gd name="T12" fmla="*/ 859 w 942"/>
                <a:gd name="T13" fmla="*/ 1657 h 1703"/>
                <a:gd name="T14" fmla="*/ 905 w 942"/>
                <a:gd name="T15" fmla="*/ 1657 h 1703"/>
                <a:gd name="T16" fmla="*/ 905 w 942"/>
                <a:gd name="T17" fmla="*/ 975 h 1703"/>
                <a:gd name="T18" fmla="*/ 822 w 942"/>
                <a:gd name="T19" fmla="*/ 975 h 1703"/>
                <a:gd name="T20" fmla="*/ 822 w 942"/>
                <a:gd name="T21" fmla="*/ 912 h 1703"/>
                <a:gd name="T22" fmla="*/ 942 w 942"/>
                <a:gd name="T23" fmla="*/ 915 h 1703"/>
                <a:gd name="T24" fmla="*/ 942 w 942"/>
                <a:gd name="T25" fmla="*/ 635 h 1703"/>
                <a:gd name="T26" fmla="*/ 896 w 942"/>
                <a:gd name="T27" fmla="*/ 556 h 1703"/>
                <a:gd name="T28" fmla="*/ 896 w 942"/>
                <a:gd name="T29" fmla="*/ 47 h 1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42" h="1703">
                  <a:moveTo>
                    <a:pt x="896" y="47"/>
                  </a:moveTo>
                  <a:lnTo>
                    <a:pt x="165" y="0"/>
                  </a:lnTo>
                  <a:lnTo>
                    <a:pt x="45" y="47"/>
                  </a:lnTo>
                  <a:lnTo>
                    <a:pt x="0" y="1675"/>
                  </a:lnTo>
                  <a:lnTo>
                    <a:pt x="83" y="1700"/>
                  </a:lnTo>
                  <a:lnTo>
                    <a:pt x="859" y="1703"/>
                  </a:lnTo>
                  <a:lnTo>
                    <a:pt x="859" y="1657"/>
                  </a:lnTo>
                  <a:lnTo>
                    <a:pt x="905" y="1657"/>
                  </a:lnTo>
                  <a:lnTo>
                    <a:pt x="905" y="975"/>
                  </a:lnTo>
                  <a:lnTo>
                    <a:pt x="822" y="975"/>
                  </a:lnTo>
                  <a:lnTo>
                    <a:pt x="822" y="912"/>
                  </a:lnTo>
                  <a:lnTo>
                    <a:pt x="942" y="915"/>
                  </a:lnTo>
                  <a:lnTo>
                    <a:pt x="942" y="635"/>
                  </a:lnTo>
                  <a:lnTo>
                    <a:pt x="896" y="556"/>
                  </a:lnTo>
                  <a:lnTo>
                    <a:pt x="896" y="47"/>
                  </a:lnTo>
                  <a:close/>
                </a:path>
              </a:pathLst>
            </a:custGeom>
            <a:solidFill>
              <a:srgbClr val="333D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37" name="Freeform 29"/>
            <p:cNvSpPr>
              <a:spLocks/>
            </p:cNvSpPr>
            <p:nvPr/>
          </p:nvSpPr>
          <p:spPr bwMode="auto">
            <a:xfrm>
              <a:off x="2622" y="1708"/>
              <a:ext cx="577" cy="1137"/>
            </a:xfrm>
            <a:custGeom>
              <a:avLst/>
              <a:gdLst>
                <a:gd name="T0" fmla="*/ 992 w 1155"/>
                <a:gd name="T1" fmla="*/ 76 h 2274"/>
                <a:gd name="T2" fmla="*/ 244 w 1155"/>
                <a:gd name="T3" fmla="*/ 0 h 2274"/>
                <a:gd name="T4" fmla="*/ 0 w 1155"/>
                <a:gd name="T5" fmla="*/ 66 h 2274"/>
                <a:gd name="T6" fmla="*/ 6 w 1155"/>
                <a:gd name="T7" fmla="*/ 2233 h 2274"/>
                <a:gd name="T8" fmla="*/ 243 w 1155"/>
                <a:gd name="T9" fmla="*/ 2274 h 2274"/>
                <a:gd name="T10" fmla="*/ 229 w 1155"/>
                <a:gd name="T11" fmla="*/ 314 h 2274"/>
                <a:gd name="T12" fmla="*/ 772 w 1155"/>
                <a:gd name="T13" fmla="*/ 346 h 2274"/>
                <a:gd name="T14" fmla="*/ 772 w 1155"/>
                <a:gd name="T15" fmla="*/ 1004 h 2274"/>
                <a:gd name="T16" fmla="*/ 998 w 1155"/>
                <a:gd name="T17" fmla="*/ 990 h 2274"/>
                <a:gd name="T18" fmla="*/ 998 w 1155"/>
                <a:gd name="T19" fmla="*/ 346 h 2274"/>
                <a:gd name="T20" fmla="*/ 1155 w 1155"/>
                <a:gd name="T21" fmla="*/ 326 h 2274"/>
                <a:gd name="T22" fmla="*/ 1149 w 1155"/>
                <a:gd name="T23" fmla="*/ 152 h 2274"/>
                <a:gd name="T24" fmla="*/ 993 w 1155"/>
                <a:gd name="T25" fmla="*/ 147 h 2274"/>
                <a:gd name="T26" fmla="*/ 992 w 1155"/>
                <a:gd name="T27" fmla="*/ 76 h 2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55" h="2274">
                  <a:moveTo>
                    <a:pt x="992" y="76"/>
                  </a:moveTo>
                  <a:lnTo>
                    <a:pt x="244" y="0"/>
                  </a:lnTo>
                  <a:lnTo>
                    <a:pt x="0" y="66"/>
                  </a:lnTo>
                  <a:lnTo>
                    <a:pt x="6" y="2233"/>
                  </a:lnTo>
                  <a:lnTo>
                    <a:pt x="243" y="2274"/>
                  </a:lnTo>
                  <a:lnTo>
                    <a:pt x="229" y="314"/>
                  </a:lnTo>
                  <a:lnTo>
                    <a:pt x="772" y="346"/>
                  </a:lnTo>
                  <a:lnTo>
                    <a:pt x="772" y="1004"/>
                  </a:lnTo>
                  <a:lnTo>
                    <a:pt x="998" y="990"/>
                  </a:lnTo>
                  <a:lnTo>
                    <a:pt x="998" y="346"/>
                  </a:lnTo>
                  <a:lnTo>
                    <a:pt x="1155" y="326"/>
                  </a:lnTo>
                  <a:lnTo>
                    <a:pt x="1149" y="152"/>
                  </a:lnTo>
                  <a:lnTo>
                    <a:pt x="993" y="147"/>
                  </a:lnTo>
                  <a:lnTo>
                    <a:pt x="992" y="76"/>
                  </a:lnTo>
                  <a:close/>
                </a:path>
              </a:pathLst>
            </a:custGeom>
            <a:solidFill>
              <a:srgbClr val="333D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38" name="Freeform 30"/>
            <p:cNvSpPr>
              <a:spLocks/>
            </p:cNvSpPr>
            <p:nvPr/>
          </p:nvSpPr>
          <p:spPr bwMode="auto">
            <a:xfrm>
              <a:off x="2620" y="1706"/>
              <a:ext cx="100" cy="1138"/>
            </a:xfrm>
            <a:custGeom>
              <a:avLst/>
              <a:gdLst>
                <a:gd name="T0" fmla="*/ 190 w 199"/>
                <a:gd name="T1" fmla="*/ 0 h 2276"/>
                <a:gd name="T2" fmla="*/ 199 w 199"/>
                <a:gd name="T3" fmla="*/ 2276 h 2276"/>
                <a:gd name="T4" fmla="*/ 0 w 199"/>
                <a:gd name="T5" fmla="*/ 2235 h 2276"/>
                <a:gd name="T6" fmla="*/ 0 w 199"/>
                <a:gd name="T7" fmla="*/ 68 h 2276"/>
                <a:gd name="T8" fmla="*/ 190 w 199"/>
                <a:gd name="T9" fmla="*/ 0 h 2276"/>
              </a:gdLst>
              <a:ahLst/>
              <a:cxnLst>
                <a:cxn ang="0">
                  <a:pos x="T0" y="T1"/>
                </a:cxn>
                <a:cxn ang="0">
                  <a:pos x="T2" y="T3"/>
                </a:cxn>
                <a:cxn ang="0">
                  <a:pos x="T4" y="T5"/>
                </a:cxn>
                <a:cxn ang="0">
                  <a:pos x="T6" y="T7"/>
                </a:cxn>
                <a:cxn ang="0">
                  <a:pos x="T8" y="T9"/>
                </a:cxn>
              </a:cxnLst>
              <a:rect l="0" t="0" r="r" b="b"/>
              <a:pathLst>
                <a:path w="199" h="2276">
                  <a:moveTo>
                    <a:pt x="190" y="0"/>
                  </a:moveTo>
                  <a:lnTo>
                    <a:pt x="199" y="2276"/>
                  </a:lnTo>
                  <a:lnTo>
                    <a:pt x="0" y="2235"/>
                  </a:lnTo>
                  <a:lnTo>
                    <a:pt x="0" y="68"/>
                  </a:lnTo>
                  <a:lnTo>
                    <a:pt x="190" y="0"/>
                  </a:lnTo>
                  <a:close/>
                </a:path>
              </a:pathLst>
            </a:custGeom>
            <a:solidFill>
              <a:srgbClr val="5963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39" name="Rectangle 31"/>
            <p:cNvSpPr>
              <a:spLocks noChangeArrowheads="1"/>
            </p:cNvSpPr>
            <p:nvPr/>
          </p:nvSpPr>
          <p:spPr bwMode="auto">
            <a:xfrm>
              <a:off x="2714" y="1718"/>
              <a:ext cx="23" cy="1122"/>
            </a:xfrm>
            <a:prstGeom prst="rect">
              <a:avLst/>
            </a:prstGeom>
            <a:solidFill>
              <a:srgbClr val="7577A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40" name="Freeform 32"/>
            <p:cNvSpPr>
              <a:spLocks/>
            </p:cNvSpPr>
            <p:nvPr/>
          </p:nvSpPr>
          <p:spPr bwMode="auto">
            <a:xfrm>
              <a:off x="2714" y="1717"/>
              <a:ext cx="23" cy="1035"/>
            </a:xfrm>
            <a:custGeom>
              <a:avLst/>
              <a:gdLst>
                <a:gd name="T0" fmla="*/ 47 w 47"/>
                <a:gd name="T1" fmla="*/ 0 h 2070"/>
                <a:gd name="T2" fmla="*/ 41 w 47"/>
                <a:gd name="T3" fmla="*/ 0 h 2070"/>
                <a:gd name="T4" fmla="*/ 35 w 47"/>
                <a:gd name="T5" fmla="*/ 0 h 2070"/>
                <a:gd name="T6" fmla="*/ 30 w 47"/>
                <a:gd name="T7" fmla="*/ 0 h 2070"/>
                <a:gd name="T8" fmla="*/ 24 w 47"/>
                <a:gd name="T9" fmla="*/ 0 h 2070"/>
                <a:gd name="T10" fmla="*/ 17 w 47"/>
                <a:gd name="T11" fmla="*/ 0 h 2070"/>
                <a:gd name="T12" fmla="*/ 11 w 47"/>
                <a:gd name="T13" fmla="*/ 0 h 2070"/>
                <a:gd name="T14" fmla="*/ 5 w 47"/>
                <a:gd name="T15" fmla="*/ 0 h 2070"/>
                <a:gd name="T16" fmla="*/ 0 w 47"/>
                <a:gd name="T17" fmla="*/ 0 h 2070"/>
                <a:gd name="T18" fmla="*/ 0 w 47"/>
                <a:gd name="T19" fmla="*/ 517 h 2070"/>
                <a:gd name="T20" fmla="*/ 0 w 47"/>
                <a:gd name="T21" fmla="*/ 1034 h 2070"/>
                <a:gd name="T22" fmla="*/ 0 w 47"/>
                <a:gd name="T23" fmla="*/ 1553 h 2070"/>
                <a:gd name="T24" fmla="*/ 0 w 47"/>
                <a:gd name="T25" fmla="*/ 2070 h 2070"/>
                <a:gd name="T26" fmla="*/ 5 w 47"/>
                <a:gd name="T27" fmla="*/ 2070 h 2070"/>
                <a:gd name="T28" fmla="*/ 11 w 47"/>
                <a:gd name="T29" fmla="*/ 2070 h 2070"/>
                <a:gd name="T30" fmla="*/ 17 w 47"/>
                <a:gd name="T31" fmla="*/ 2070 h 2070"/>
                <a:gd name="T32" fmla="*/ 24 w 47"/>
                <a:gd name="T33" fmla="*/ 2070 h 2070"/>
                <a:gd name="T34" fmla="*/ 30 w 47"/>
                <a:gd name="T35" fmla="*/ 2070 h 2070"/>
                <a:gd name="T36" fmla="*/ 35 w 47"/>
                <a:gd name="T37" fmla="*/ 2070 h 2070"/>
                <a:gd name="T38" fmla="*/ 41 w 47"/>
                <a:gd name="T39" fmla="*/ 2070 h 2070"/>
                <a:gd name="T40" fmla="*/ 47 w 47"/>
                <a:gd name="T41" fmla="*/ 2070 h 2070"/>
                <a:gd name="T42" fmla="*/ 47 w 47"/>
                <a:gd name="T43" fmla="*/ 1553 h 2070"/>
                <a:gd name="T44" fmla="*/ 47 w 47"/>
                <a:gd name="T45" fmla="*/ 1034 h 2070"/>
                <a:gd name="T46" fmla="*/ 47 w 47"/>
                <a:gd name="T47" fmla="*/ 517 h 2070"/>
                <a:gd name="T48" fmla="*/ 47 w 47"/>
                <a:gd name="T49" fmla="*/ 0 h 20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7" h="2070">
                  <a:moveTo>
                    <a:pt x="47" y="0"/>
                  </a:moveTo>
                  <a:lnTo>
                    <a:pt x="41" y="0"/>
                  </a:lnTo>
                  <a:lnTo>
                    <a:pt x="35" y="0"/>
                  </a:lnTo>
                  <a:lnTo>
                    <a:pt x="30" y="0"/>
                  </a:lnTo>
                  <a:lnTo>
                    <a:pt x="24" y="0"/>
                  </a:lnTo>
                  <a:lnTo>
                    <a:pt x="17" y="0"/>
                  </a:lnTo>
                  <a:lnTo>
                    <a:pt x="11" y="0"/>
                  </a:lnTo>
                  <a:lnTo>
                    <a:pt x="5" y="0"/>
                  </a:lnTo>
                  <a:lnTo>
                    <a:pt x="0" y="0"/>
                  </a:lnTo>
                  <a:lnTo>
                    <a:pt x="0" y="517"/>
                  </a:lnTo>
                  <a:lnTo>
                    <a:pt x="0" y="1034"/>
                  </a:lnTo>
                  <a:lnTo>
                    <a:pt x="0" y="1553"/>
                  </a:lnTo>
                  <a:lnTo>
                    <a:pt x="0" y="2070"/>
                  </a:lnTo>
                  <a:lnTo>
                    <a:pt x="5" y="2070"/>
                  </a:lnTo>
                  <a:lnTo>
                    <a:pt x="11" y="2070"/>
                  </a:lnTo>
                  <a:lnTo>
                    <a:pt x="17" y="2070"/>
                  </a:lnTo>
                  <a:lnTo>
                    <a:pt x="24" y="2070"/>
                  </a:lnTo>
                  <a:lnTo>
                    <a:pt x="30" y="2070"/>
                  </a:lnTo>
                  <a:lnTo>
                    <a:pt x="35" y="2070"/>
                  </a:lnTo>
                  <a:lnTo>
                    <a:pt x="41" y="2070"/>
                  </a:lnTo>
                  <a:lnTo>
                    <a:pt x="47" y="2070"/>
                  </a:lnTo>
                  <a:lnTo>
                    <a:pt x="47" y="1553"/>
                  </a:lnTo>
                  <a:lnTo>
                    <a:pt x="47" y="1034"/>
                  </a:lnTo>
                  <a:lnTo>
                    <a:pt x="47" y="517"/>
                  </a:lnTo>
                  <a:lnTo>
                    <a:pt x="47" y="0"/>
                  </a:lnTo>
                  <a:close/>
                </a:path>
              </a:pathLst>
            </a:custGeom>
            <a:solidFill>
              <a:srgbClr val="7C7F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41" name="Freeform 33"/>
            <p:cNvSpPr>
              <a:spLocks/>
            </p:cNvSpPr>
            <p:nvPr/>
          </p:nvSpPr>
          <p:spPr bwMode="auto">
            <a:xfrm>
              <a:off x="2714" y="1716"/>
              <a:ext cx="23" cy="947"/>
            </a:xfrm>
            <a:custGeom>
              <a:avLst/>
              <a:gdLst>
                <a:gd name="T0" fmla="*/ 47 w 47"/>
                <a:gd name="T1" fmla="*/ 0 h 1894"/>
                <a:gd name="T2" fmla="*/ 41 w 47"/>
                <a:gd name="T3" fmla="*/ 0 h 1894"/>
                <a:gd name="T4" fmla="*/ 35 w 47"/>
                <a:gd name="T5" fmla="*/ 0 h 1894"/>
                <a:gd name="T6" fmla="*/ 30 w 47"/>
                <a:gd name="T7" fmla="*/ 0 h 1894"/>
                <a:gd name="T8" fmla="*/ 24 w 47"/>
                <a:gd name="T9" fmla="*/ 0 h 1894"/>
                <a:gd name="T10" fmla="*/ 17 w 47"/>
                <a:gd name="T11" fmla="*/ 0 h 1894"/>
                <a:gd name="T12" fmla="*/ 11 w 47"/>
                <a:gd name="T13" fmla="*/ 0 h 1894"/>
                <a:gd name="T14" fmla="*/ 5 w 47"/>
                <a:gd name="T15" fmla="*/ 0 h 1894"/>
                <a:gd name="T16" fmla="*/ 0 w 47"/>
                <a:gd name="T17" fmla="*/ 0 h 1894"/>
                <a:gd name="T18" fmla="*/ 0 w 47"/>
                <a:gd name="T19" fmla="*/ 473 h 1894"/>
                <a:gd name="T20" fmla="*/ 0 w 47"/>
                <a:gd name="T21" fmla="*/ 947 h 1894"/>
                <a:gd name="T22" fmla="*/ 0 w 47"/>
                <a:gd name="T23" fmla="*/ 1420 h 1894"/>
                <a:gd name="T24" fmla="*/ 0 w 47"/>
                <a:gd name="T25" fmla="*/ 1894 h 1894"/>
                <a:gd name="T26" fmla="*/ 5 w 47"/>
                <a:gd name="T27" fmla="*/ 1894 h 1894"/>
                <a:gd name="T28" fmla="*/ 11 w 47"/>
                <a:gd name="T29" fmla="*/ 1894 h 1894"/>
                <a:gd name="T30" fmla="*/ 17 w 47"/>
                <a:gd name="T31" fmla="*/ 1894 h 1894"/>
                <a:gd name="T32" fmla="*/ 24 w 47"/>
                <a:gd name="T33" fmla="*/ 1894 h 1894"/>
                <a:gd name="T34" fmla="*/ 30 w 47"/>
                <a:gd name="T35" fmla="*/ 1894 h 1894"/>
                <a:gd name="T36" fmla="*/ 35 w 47"/>
                <a:gd name="T37" fmla="*/ 1894 h 1894"/>
                <a:gd name="T38" fmla="*/ 41 w 47"/>
                <a:gd name="T39" fmla="*/ 1894 h 1894"/>
                <a:gd name="T40" fmla="*/ 47 w 47"/>
                <a:gd name="T41" fmla="*/ 1894 h 1894"/>
                <a:gd name="T42" fmla="*/ 47 w 47"/>
                <a:gd name="T43" fmla="*/ 1420 h 1894"/>
                <a:gd name="T44" fmla="*/ 47 w 47"/>
                <a:gd name="T45" fmla="*/ 947 h 1894"/>
                <a:gd name="T46" fmla="*/ 47 w 47"/>
                <a:gd name="T47" fmla="*/ 473 h 1894"/>
                <a:gd name="T48" fmla="*/ 47 w 47"/>
                <a:gd name="T49" fmla="*/ 0 h 18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7" h="1894">
                  <a:moveTo>
                    <a:pt x="47" y="0"/>
                  </a:moveTo>
                  <a:lnTo>
                    <a:pt x="41" y="0"/>
                  </a:lnTo>
                  <a:lnTo>
                    <a:pt x="35" y="0"/>
                  </a:lnTo>
                  <a:lnTo>
                    <a:pt x="30" y="0"/>
                  </a:lnTo>
                  <a:lnTo>
                    <a:pt x="24" y="0"/>
                  </a:lnTo>
                  <a:lnTo>
                    <a:pt x="17" y="0"/>
                  </a:lnTo>
                  <a:lnTo>
                    <a:pt x="11" y="0"/>
                  </a:lnTo>
                  <a:lnTo>
                    <a:pt x="5" y="0"/>
                  </a:lnTo>
                  <a:lnTo>
                    <a:pt x="0" y="0"/>
                  </a:lnTo>
                  <a:lnTo>
                    <a:pt x="0" y="473"/>
                  </a:lnTo>
                  <a:lnTo>
                    <a:pt x="0" y="947"/>
                  </a:lnTo>
                  <a:lnTo>
                    <a:pt x="0" y="1420"/>
                  </a:lnTo>
                  <a:lnTo>
                    <a:pt x="0" y="1894"/>
                  </a:lnTo>
                  <a:lnTo>
                    <a:pt x="5" y="1894"/>
                  </a:lnTo>
                  <a:lnTo>
                    <a:pt x="11" y="1894"/>
                  </a:lnTo>
                  <a:lnTo>
                    <a:pt x="17" y="1894"/>
                  </a:lnTo>
                  <a:lnTo>
                    <a:pt x="24" y="1894"/>
                  </a:lnTo>
                  <a:lnTo>
                    <a:pt x="30" y="1894"/>
                  </a:lnTo>
                  <a:lnTo>
                    <a:pt x="35" y="1894"/>
                  </a:lnTo>
                  <a:lnTo>
                    <a:pt x="41" y="1894"/>
                  </a:lnTo>
                  <a:lnTo>
                    <a:pt x="47" y="1894"/>
                  </a:lnTo>
                  <a:lnTo>
                    <a:pt x="47" y="1420"/>
                  </a:lnTo>
                  <a:lnTo>
                    <a:pt x="47" y="947"/>
                  </a:lnTo>
                  <a:lnTo>
                    <a:pt x="47" y="473"/>
                  </a:lnTo>
                  <a:lnTo>
                    <a:pt x="47" y="0"/>
                  </a:lnTo>
                  <a:close/>
                </a:path>
              </a:pathLst>
            </a:custGeom>
            <a:solidFill>
              <a:srgbClr val="8484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42" name="Freeform 34"/>
            <p:cNvSpPr>
              <a:spLocks/>
            </p:cNvSpPr>
            <p:nvPr/>
          </p:nvSpPr>
          <p:spPr bwMode="auto">
            <a:xfrm>
              <a:off x="2714" y="1716"/>
              <a:ext cx="23" cy="860"/>
            </a:xfrm>
            <a:custGeom>
              <a:avLst/>
              <a:gdLst>
                <a:gd name="T0" fmla="*/ 47 w 47"/>
                <a:gd name="T1" fmla="*/ 0 h 1719"/>
                <a:gd name="T2" fmla="*/ 41 w 47"/>
                <a:gd name="T3" fmla="*/ 0 h 1719"/>
                <a:gd name="T4" fmla="*/ 35 w 47"/>
                <a:gd name="T5" fmla="*/ 0 h 1719"/>
                <a:gd name="T6" fmla="*/ 30 w 47"/>
                <a:gd name="T7" fmla="*/ 0 h 1719"/>
                <a:gd name="T8" fmla="*/ 24 w 47"/>
                <a:gd name="T9" fmla="*/ 0 h 1719"/>
                <a:gd name="T10" fmla="*/ 17 w 47"/>
                <a:gd name="T11" fmla="*/ 0 h 1719"/>
                <a:gd name="T12" fmla="*/ 11 w 47"/>
                <a:gd name="T13" fmla="*/ 0 h 1719"/>
                <a:gd name="T14" fmla="*/ 5 w 47"/>
                <a:gd name="T15" fmla="*/ 0 h 1719"/>
                <a:gd name="T16" fmla="*/ 0 w 47"/>
                <a:gd name="T17" fmla="*/ 0 h 1719"/>
                <a:gd name="T18" fmla="*/ 0 w 47"/>
                <a:gd name="T19" fmla="*/ 429 h 1719"/>
                <a:gd name="T20" fmla="*/ 0 w 47"/>
                <a:gd name="T21" fmla="*/ 860 h 1719"/>
                <a:gd name="T22" fmla="*/ 0 w 47"/>
                <a:gd name="T23" fmla="*/ 1290 h 1719"/>
                <a:gd name="T24" fmla="*/ 0 w 47"/>
                <a:gd name="T25" fmla="*/ 1719 h 1719"/>
                <a:gd name="T26" fmla="*/ 5 w 47"/>
                <a:gd name="T27" fmla="*/ 1719 h 1719"/>
                <a:gd name="T28" fmla="*/ 11 w 47"/>
                <a:gd name="T29" fmla="*/ 1719 h 1719"/>
                <a:gd name="T30" fmla="*/ 17 w 47"/>
                <a:gd name="T31" fmla="*/ 1719 h 1719"/>
                <a:gd name="T32" fmla="*/ 24 w 47"/>
                <a:gd name="T33" fmla="*/ 1719 h 1719"/>
                <a:gd name="T34" fmla="*/ 30 w 47"/>
                <a:gd name="T35" fmla="*/ 1719 h 1719"/>
                <a:gd name="T36" fmla="*/ 35 w 47"/>
                <a:gd name="T37" fmla="*/ 1719 h 1719"/>
                <a:gd name="T38" fmla="*/ 41 w 47"/>
                <a:gd name="T39" fmla="*/ 1719 h 1719"/>
                <a:gd name="T40" fmla="*/ 47 w 47"/>
                <a:gd name="T41" fmla="*/ 1719 h 1719"/>
                <a:gd name="T42" fmla="*/ 47 w 47"/>
                <a:gd name="T43" fmla="*/ 1290 h 1719"/>
                <a:gd name="T44" fmla="*/ 47 w 47"/>
                <a:gd name="T45" fmla="*/ 860 h 1719"/>
                <a:gd name="T46" fmla="*/ 47 w 47"/>
                <a:gd name="T47" fmla="*/ 429 h 1719"/>
                <a:gd name="T48" fmla="*/ 47 w 47"/>
                <a:gd name="T49" fmla="*/ 0 h 1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7" h="1719">
                  <a:moveTo>
                    <a:pt x="47" y="0"/>
                  </a:moveTo>
                  <a:lnTo>
                    <a:pt x="41" y="0"/>
                  </a:lnTo>
                  <a:lnTo>
                    <a:pt x="35" y="0"/>
                  </a:lnTo>
                  <a:lnTo>
                    <a:pt x="30" y="0"/>
                  </a:lnTo>
                  <a:lnTo>
                    <a:pt x="24" y="0"/>
                  </a:lnTo>
                  <a:lnTo>
                    <a:pt x="17" y="0"/>
                  </a:lnTo>
                  <a:lnTo>
                    <a:pt x="11" y="0"/>
                  </a:lnTo>
                  <a:lnTo>
                    <a:pt x="5" y="0"/>
                  </a:lnTo>
                  <a:lnTo>
                    <a:pt x="0" y="0"/>
                  </a:lnTo>
                  <a:lnTo>
                    <a:pt x="0" y="429"/>
                  </a:lnTo>
                  <a:lnTo>
                    <a:pt x="0" y="860"/>
                  </a:lnTo>
                  <a:lnTo>
                    <a:pt x="0" y="1290"/>
                  </a:lnTo>
                  <a:lnTo>
                    <a:pt x="0" y="1719"/>
                  </a:lnTo>
                  <a:lnTo>
                    <a:pt x="5" y="1719"/>
                  </a:lnTo>
                  <a:lnTo>
                    <a:pt x="11" y="1719"/>
                  </a:lnTo>
                  <a:lnTo>
                    <a:pt x="17" y="1719"/>
                  </a:lnTo>
                  <a:lnTo>
                    <a:pt x="24" y="1719"/>
                  </a:lnTo>
                  <a:lnTo>
                    <a:pt x="30" y="1719"/>
                  </a:lnTo>
                  <a:lnTo>
                    <a:pt x="35" y="1719"/>
                  </a:lnTo>
                  <a:lnTo>
                    <a:pt x="41" y="1719"/>
                  </a:lnTo>
                  <a:lnTo>
                    <a:pt x="47" y="1719"/>
                  </a:lnTo>
                  <a:lnTo>
                    <a:pt x="47" y="1290"/>
                  </a:lnTo>
                  <a:lnTo>
                    <a:pt x="47" y="860"/>
                  </a:lnTo>
                  <a:lnTo>
                    <a:pt x="47" y="429"/>
                  </a:lnTo>
                  <a:lnTo>
                    <a:pt x="47" y="0"/>
                  </a:lnTo>
                  <a:close/>
                </a:path>
              </a:pathLst>
            </a:custGeom>
            <a:solidFill>
              <a:srgbClr val="8C8C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43" name="Freeform 35"/>
            <p:cNvSpPr>
              <a:spLocks/>
            </p:cNvSpPr>
            <p:nvPr/>
          </p:nvSpPr>
          <p:spPr bwMode="auto">
            <a:xfrm>
              <a:off x="2714" y="1715"/>
              <a:ext cx="23" cy="772"/>
            </a:xfrm>
            <a:custGeom>
              <a:avLst/>
              <a:gdLst>
                <a:gd name="T0" fmla="*/ 47 w 47"/>
                <a:gd name="T1" fmla="*/ 0 h 1544"/>
                <a:gd name="T2" fmla="*/ 41 w 47"/>
                <a:gd name="T3" fmla="*/ 0 h 1544"/>
                <a:gd name="T4" fmla="*/ 35 w 47"/>
                <a:gd name="T5" fmla="*/ 0 h 1544"/>
                <a:gd name="T6" fmla="*/ 30 w 47"/>
                <a:gd name="T7" fmla="*/ 0 h 1544"/>
                <a:gd name="T8" fmla="*/ 24 w 47"/>
                <a:gd name="T9" fmla="*/ 0 h 1544"/>
                <a:gd name="T10" fmla="*/ 17 w 47"/>
                <a:gd name="T11" fmla="*/ 0 h 1544"/>
                <a:gd name="T12" fmla="*/ 11 w 47"/>
                <a:gd name="T13" fmla="*/ 0 h 1544"/>
                <a:gd name="T14" fmla="*/ 5 w 47"/>
                <a:gd name="T15" fmla="*/ 0 h 1544"/>
                <a:gd name="T16" fmla="*/ 0 w 47"/>
                <a:gd name="T17" fmla="*/ 0 h 1544"/>
                <a:gd name="T18" fmla="*/ 0 w 47"/>
                <a:gd name="T19" fmla="*/ 386 h 1544"/>
                <a:gd name="T20" fmla="*/ 0 w 47"/>
                <a:gd name="T21" fmla="*/ 773 h 1544"/>
                <a:gd name="T22" fmla="*/ 0 w 47"/>
                <a:gd name="T23" fmla="*/ 1159 h 1544"/>
                <a:gd name="T24" fmla="*/ 0 w 47"/>
                <a:gd name="T25" fmla="*/ 1544 h 1544"/>
                <a:gd name="T26" fmla="*/ 5 w 47"/>
                <a:gd name="T27" fmla="*/ 1544 h 1544"/>
                <a:gd name="T28" fmla="*/ 11 w 47"/>
                <a:gd name="T29" fmla="*/ 1544 h 1544"/>
                <a:gd name="T30" fmla="*/ 17 w 47"/>
                <a:gd name="T31" fmla="*/ 1544 h 1544"/>
                <a:gd name="T32" fmla="*/ 24 w 47"/>
                <a:gd name="T33" fmla="*/ 1544 h 1544"/>
                <a:gd name="T34" fmla="*/ 30 w 47"/>
                <a:gd name="T35" fmla="*/ 1544 h 1544"/>
                <a:gd name="T36" fmla="*/ 35 w 47"/>
                <a:gd name="T37" fmla="*/ 1544 h 1544"/>
                <a:gd name="T38" fmla="*/ 41 w 47"/>
                <a:gd name="T39" fmla="*/ 1544 h 1544"/>
                <a:gd name="T40" fmla="*/ 47 w 47"/>
                <a:gd name="T41" fmla="*/ 1544 h 1544"/>
                <a:gd name="T42" fmla="*/ 47 w 47"/>
                <a:gd name="T43" fmla="*/ 1159 h 1544"/>
                <a:gd name="T44" fmla="*/ 47 w 47"/>
                <a:gd name="T45" fmla="*/ 773 h 1544"/>
                <a:gd name="T46" fmla="*/ 47 w 47"/>
                <a:gd name="T47" fmla="*/ 386 h 1544"/>
                <a:gd name="T48" fmla="*/ 47 w 47"/>
                <a:gd name="T49" fmla="*/ 0 h 15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7" h="1544">
                  <a:moveTo>
                    <a:pt x="47" y="0"/>
                  </a:moveTo>
                  <a:lnTo>
                    <a:pt x="41" y="0"/>
                  </a:lnTo>
                  <a:lnTo>
                    <a:pt x="35" y="0"/>
                  </a:lnTo>
                  <a:lnTo>
                    <a:pt x="30" y="0"/>
                  </a:lnTo>
                  <a:lnTo>
                    <a:pt x="24" y="0"/>
                  </a:lnTo>
                  <a:lnTo>
                    <a:pt x="17" y="0"/>
                  </a:lnTo>
                  <a:lnTo>
                    <a:pt x="11" y="0"/>
                  </a:lnTo>
                  <a:lnTo>
                    <a:pt x="5" y="0"/>
                  </a:lnTo>
                  <a:lnTo>
                    <a:pt x="0" y="0"/>
                  </a:lnTo>
                  <a:lnTo>
                    <a:pt x="0" y="386"/>
                  </a:lnTo>
                  <a:lnTo>
                    <a:pt x="0" y="773"/>
                  </a:lnTo>
                  <a:lnTo>
                    <a:pt x="0" y="1159"/>
                  </a:lnTo>
                  <a:lnTo>
                    <a:pt x="0" y="1544"/>
                  </a:lnTo>
                  <a:lnTo>
                    <a:pt x="5" y="1544"/>
                  </a:lnTo>
                  <a:lnTo>
                    <a:pt x="11" y="1544"/>
                  </a:lnTo>
                  <a:lnTo>
                    <a:pt x="17" y="1544"/>
                  </a:lnTo>
                  <a:lnTo>
                    <a:pt x="24" y="1544"/>
                  </a:lnTo>
                  <a:lnTo>
                    <a:pt x="30" y="1544"/>
                  </a:lnTo>
                  <a:lnTo>
                    <a:pt x="35" y="1544"/>
                  </a:lnTo>
                  <a:lnTo>
                    <a:pt x="41" y="1544"/>
                  </a:lnTo>
                  <a:lnTo>
                    <a:pt x="47" y="1544"/>
                  </a:lnTo>
                  <a:lnTo>
                    <a:pt x="47" y="1159"/>
                  </a:lnTo>
                  <a:lnTo>
                    <a:pt x="47" y="773"/>
                  </a:lnTo>
                  <a:lnTo>
                    <a:pt x="47" y="386"/>
                  </a:lnTo>
                  <a:lnTo>
                    <a:pt x="47" y="0"/>
                  </a:lnTo>
                  <a:close/>
                </a:path>
              </a:pathLst>
            </a:custGeom>
            <a:solidFill>
              <a:srgbClr val="9391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44" name="Freeform 36"/>
            <p:cNvSpPr>
              <a:spLocks/>
            </p:cNvSpPr>
            <p:nvPr/>
          </p:nvSpPr>
          <p:spPr bwMode="auto">
            <a:xfrm>
              <a:off x="2714" y="1715"/>
              <a:ext cx="23" cy="684"/>
            </a:xfrm>
            <a:custGeom>
              <a:avLst/>
              <a:gdLst>
                <a:gd name="T0" fmla="*/ 47 w 47"/>
                <a:gd name="T1" fmla="*/ 0 h 1370"/>
                <a:gd name="T2" fmla="*/ 41 w 47"/>
                <a:gd name="T3" fmla="*/ 0 h 1370"/>
                <a:gd name="T4" fmla="*/ 35 w 47"/>
                <a:gd name="T5" fmla="*/ 0 h 1370"/>
                <a:gd name="T6" fmla="*/ 30 w 47"/>
                <a:gd name="T7" fmla="*/ 0 h 1370"/>
                <a:gd name="T8" fmla="*/ 24 w 47"/>
                <a:gd name="T9" fmla="*/ 0 h 1370"/>
                <a:gd name="T10" fmla="*/ 17 w 47"/>
                <a:gd name="T11" fmla="*/ 0 h 1370"/>
                <a:gd name="T12" fmla="*/ 11 w 47"/>
                <a:gd name="T13" fmla="*/ 0 h 1370"/>
                <a:gd name="T14" fmla="*/ 5 w 47"/>
                <a:gd name="T15" fmla="*/ 0 h 1370"/>
                <a:gd name="T16" fmla="*/ 0 w 47"/>
                <a:gd name="T17" fmla="*/ 0 h 1370"/>
                <a:gd name="T18" fmla="*/ 0 w 47"/>
                <a:gd name="T19" fmla="*/ 344 h 1370"/>
                <a:gd name="T20" fmla="*/ 0 w 47"/>
                <a:gd name="T21" fmla="*/ 686 h 1370"/>
                <a:gd name="T22" fmla="*/ 0 w 47"/>
                <a:gd name="T23" fmla="*/ 1028 h 1370"/>
                <a:gd name="T24" fmla="*/ 0 w 47"/>
                <a:gd name="T25" fmla="*/ 1370 h 1370"/>
                <a:gd name="T26" fmla="*/ 5 w 47"/>
                <a:gd name="T27" fmla="*/ 1370 h 1370"/>
                <a:gd name="T28" fmla="*/ 11 w 47"/>
                <a:gd name="T29" fmla="*/ 1370 h 1370"/>
                <a:gd name="T30" fmla="*/ 17 w 47"/>
                <a:gd name="T31" fmla="*/ 1370 h 1370"/>
                <a:gd name="T32" fmla="*/ 24 w 47"/>
                <a:gd name="T33" fmla="*/ 1370 h 1370"/>
                <a:gd name="T34" fmla="*/ 30 w 47"/>
                <a:gd name="T35" fmla="*/ 1370 h 1370"/>
                <a:gd name="T36" fmla="*/ 35 w 47"/>
                <a:gd name="T37" fmla="*/ 1370 h 1370"/>
                <a:gd name="T38" fmla="*/ 41 w 47"/>
                <a:gd name="T39" fmla="*/ 1370 h 1370"/>
                <a:gd name="T40" fmla="*/ 47 w 47"/>
                <a:gd name="T41" fmla="*/ 1370 h 1370"/>
                <a:gd name="T42" fmla="*/ 47 w 47"/>
                <a:gd name="T43" fmla="*/ 1028 h 1370"/>
                <a:gd name="T44" fmla="*/ 47 w 47"/>
                <a:gd name="T45" fmla="*/ 686 h 1370"/>
                <a:gd name="T46" fmla="*/ 47 w 47"/>
                <a:gd name="T47" fmla="*/ 344 h 1370"/>
                <a:gd name="T48" fmla="*/ 47 w 47"/>
                <a:gd name="T49" fmla="*/ 0 h 1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7" h="1370">
                  <a:moveTo>
                    <a:pt x="47" y="0"/>
                  </a:moveTo>
                  <a:lnTo>
                    <a:pt x="41" y="0"/>
                  </a:lnTo>
                  <a:lnTo>
                    <a:pt x="35" y="0"/>
                  </a:lnTo>
                  <a:lnTo>
                    <a:pt x="30" y="0"/>
                  </a:lnTo>
                  <a:lnTo>
                    <a:pt x="24" y="0"/>
                  </a:lnTo>
                  <a:lnTo>
                    <a:pt x="17" y="0"/>
                  </a:lnTo>
                  <a:lnTo>
                    <a:pt x="11" y="0"/>
                  </a:lnTo>
                  <a:lnTo>
                    <a:pt x="5" y="0"/>
                  </a:lnTo>
                  <a:lnTo>
                    <a:pt x="0" y="0"/>
                  </a:lnTo>
                  <a:lnTo>
                    <a:pt x="0" y="344"/>
                  </a:lnTo>
                  <a:lnTo>
                    <a:pt x="0" y="686"/>
                  </a:lnTo>
                  <a:lnTo>
                    <a:pt x="0" y="1028"/>
                  </a:lnTo>
                  <a:lnTo>
                    <a:pt x="0" y="1370"/>
                  </a:lnTo>
                  <a:lnTo>
                    <a:pt x="5" y="1370"/>
                  </a:lnTo>
                  <a:lnTo>
                    <a:pt x="11" y="1370"/>
                  </a:lnTo>
                  <a:lnTo>
                    <a:pt x="17" y="1370"/>
                  </a:lnTo>
                  <a:lnTo>
                    <a:pt x="24" y="1370"/>
                  </a:lnTo>
                  <a:lnTo>
                    <a:pt x="30" y="1370"/>
                  </a:lnTo>
                  <a:lnTo>
                    <a:pt x="35" y="1370"/>
                  </a:lnTo>
                  <a:lnTo>
                    <a:pt x="41" y="1370"/>
                  </a:lnTo>
                  <a:lnTo>
                    <a:pt x="47" y="1370"/>
                  </a:lnTo>
                  <a:lnTo>
                    <a:pt x="47" y="1028"/>
                  </a:lnTo>
                  <a:lnTo>
                    <a:pt x="47" y="686"/>
                  </a:lnTo>
                  <a:lnTo>
                    <a:pt x="47" y="344"/>
                  </a:lnTo>
                  <a:lnTo>
                    <a:pt x="47" y="0"/>
                  </a:lnTo>
                  <a:close/>
                </a:path>
              </a:pathLst>
            </a:custGeom>
            <a:solidFill>
              <a:srgbClr val="9B99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45" name="Freeform 37"/>
            <p:cNvSpPr>
              <a:spLocks/>
            </p:cNvSpPr>
            <p:nvPr/>
          </p:nvSpPr>
          <p:spPr bwMode="auto">
            <a:xfrm>
              <a:off x="2714" y="1714"/>
              <a:ext cx="23" cy="597"/>
            </a:xfrm>
            <a:custGeom>
              <a:avLst/>
              <a:gdLst>
                <a:gd name="T0" fmla="*/ 47 w 47"/>
                <a:gd name="T1" fmla="*/ 0 h 1195"/>
                <a:gd name="T2" fmla="*/ 41 w 47"/>
                <a:gd name="T3" fmla="*/ 0 h 1195"/>
                <a:gd name="T4" fmla="*/ 35 w 47"/>
                <a:gd name="T5" fmla="*/ 0 h 1195"/>
                <a:gd name="T6" fmla="*/ 30 w 47"/>
                <a:gd name="T7" fmla="*/ 0 h 1195"/>
                <a:gd name="T8" fmla="*/ 24 w 47"/>
                <a:gd name="T9" fmla="*/ 0 h 1195"/>
                <a:gd name="T10" fmla="*/ 17 w 47"/>
                <a:gd name="T11" fmla="*/ 0 h 1195"/>
                <a:gd name="T12" fmla="*/ 11 w 47"/>
                <a:gd name="T13" fmla="*/ 0 h 1195"/>
                <a:gd name="T14" fmla="*/ 5 w 47"/>
                <a:gd name="T15" fmla="*/ 0 h 1195"/>
                <a:gd name="T16" fmla="*/ 0 w 47"/>
                <a:gd name="T17" fmla="*/ 0 h 1195"/>
                <a:gd name="T18" fmla="*/ 0 w 47"/>
                <a:gd name="T19" fmla="*/ 298 h 1195"/>
                <a:gd name="T20" fmla="*/ 0 w 47"/>
                <a:gd name="T21" fmla="*/ 598 h 1195"/>
                <a:gd name="T22" fmla="*/ 0 w 47"/>
                <a:gd name="T23" fmla="*/ 896 h 1195"/>
                <a:gd name="T24" fmla="*/ 0 w 47"/>
                <a:gd name="T25" fmla="*/ 1195 h 1195"/>
                <a:gd name="T26" fmla="*/ 5 w 47"/>
                <a:gd name="T27" fmla="*/ 1195 h 1195"/>
                <a:gd name="T28" fmla="*/ 11 w 47"/>
                <a:gd name="T29" fmla="*/ 1195 h 1195"/>
                <a:gd name="T30" fmla="*/ 17 w 47"/>
                <a:gd name="T31" fmla="*/ 1195 h 1195"/>
                <a:gd name="T32" fmla="*/ 24 w 47"/>
                <a:gd name="T33" fmla="*/ 1195 h 1195"/>
                <a:gd name="T34" fmla="*/ 30 w 47"/>
                <a:gd name="T35" fmla="*/ 1195 h 1195"/>
                <a:gd name="T36" fmla="*/ 35 w 47"/>
                <a:gd name="T37" fmla="*/ 1195 h 1195"/>
                <a:gd name="T38" fmla="*/ 41 w 47"/>
                <a:gd name="T39" fmla="*/ 1195 h 1195"/>
                <a:gd name="T40" fmla="*/ 47 w 47"/>
                <a:gd name="T41" fmla="*/ 1195 h 1195"/>
                <a:gd name="T42" fmla="*/ 47 w 47"/>
                <a:gd name="T43" fmla="*/ 896 h 1195"/>
                <a:gd name="T44" fmla="*/ 47 w 47"/>
                <a:gd name="T45" fmla="*/ 598 h 1195"/>
                <a:gd name="T46" fmla="*/ 47 w 47"/>
                <a:gd name="T47" fmla="*/ 298 h 1195"/>
                <a:gd name="T48" fmla="*/ 47 w 47"/>
                <a:gd name="T49" fmla="*/ 0 h 1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7" h="1195">
                  <a:moveTo>
                    <a:pt x="47" y="0"/>
                  </a:moveTo>
                  <a:lnTo>
                    <a:pt x="41" y="0"/>
                  </a:lnTo>
                  <a:lnTo>
                    <a:pt x="35" y="0"/>
                  </a:lnTo>
                  <a:lnTo>
                    <a:pt x="30" y="0"/>
                  </a:lnTo>
                  <a:lnTo>
                    <a:pt x="24" y="0"/>
                  </a:lnTo>
                  <a:lnTo>
                    <a:pt x="17" y="0"/>
                  </a:lnTo>
                  <a:lnTo>
                    <a:pt x="11" y="0"/>
                  </a:lnTo>
                  <a:lnTo>
                    <a:pt x="5" y="0"/>
                  </a:lnTo>
                  <a:lnTo>
                    <a:pt x="0" y="0"/>
                  </a:lnTo>
                  <a:lnTo>
                    <a:pt x="0" y="298"/>
                  </a:lnTo>
                  <a:lnTo>
                    <a:pt x="0" y="598"/>
                  </a:lnTo>
                  <a:lnTo>
                    <a:pt x="0" y="896"/>
                  </a:lnTo>
                  <a:lnTo>
                    <a:pt x="0" y="1195"/>
                  </a:lnTo>
                  <a:lnTo>
                    <a:pt x="5" y="1195"/>
                  </a:lnTo>
                  <a:lnTo>
                    <a:pt x="11" y="1195"/>
                  </a:lnTo>
                  <a:lnTo>
                    <a:pt x="17" y="1195"/>
                  </a:lnTo>
                  <a:lnTo>
                    <a:pt x="24" y="1195"/>
                  </a:lnTo>
                  <a:lnTo>
                    <a:pt x="30" y="1195"/>
                  </a:lnTo>
                  <a:lnTo>
                    <a:pt x="35" y="1195"/>
                  </a:lnTo>
                  <a:lnTo>
                    <a:pt x="41" y="1195"/>
                  </a:lnTo>
                  <a:lnTo>
                    <a:pt x="47" y="1195"/>
                  </a:lnTo>
                  <a:lnTo>
                    <a:pt x="47" y="896"/>
                  </a:lnTo>
                  <a:lnTo>
                    <a:pt x="47" y="598"/>
                  </a:lnTo>
                  <a:lnTo>
                    <a:pt x="47" y="298"/>
                  </a:lnTo>
                  <a:lnTo>
                    <a:pt x="47" y="0"/>
                  </a:lnTo>
                  <a:close/>
                </a:path>
              </a:pathLst>
            </a:custGeom>
            <a:solidFill>
              <a:srgbClr val="A39B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46" name="Freeform 38"/>
            <p:cNvSpPr>
              <a:spLocks/>
            </p:cNvSpPr>
            <p:nvPr/>
          </p:nvSpPr>
          <p:spPr bwMode="auto">
            <a:xfrm>
              <a:off x="2714" y="1713"/>
              <a:ext cx="23" cy="511"/>
            </a:xfrm>
            <a:custGeom>
              <a:avLst/>
              <a:gdLst>
                <a:gd name="T0" fmla="*/ 47 w 47"/>
                <a:gd name="T1" fmla="*/ 0 h 1021"/>
                <a:gd name="T2" fmla="*/ 41 w 47"/>
                <a:gd name="T3" fmla="*/ 0 h 1021"/>
                <a:gd name="T4" fmla="*/ 35 w 47"/>
                <a:gd name="T5" fmla="*/ 0 h 1021"/>
                <a:gd name="T6" fmla="*/ 30 w 47"/>
                <a:gd name="T7" fmla="*/ 0 h 1021"/>
                <a:gd name="T8" fmla="*/ 24 w 47"/>
                <a:gd name="T9" fmla="*/ 0 h 1021"/>
                <a:gd name="T10" fmla="*/ 17 w 47"/>
                <a:gd name="T11" fmla="*/ 0 h 1021"/>
                <a:gd name="T12" fmla="*/ 11 w 47"/>
                <a:gd name="T13" fmla="*/ 0 h 1021"/>
                <a:gd name="T14" fmla="*/ 5 w 47"/>
                <a:gd name="T15" fmla="*/ 0 h 1021"/>
                <a:gd name="T16" fmla="*/ 0 w 47"/>
                <a:gd name="T17" fmla="*/ 0 h 1021"/>
                <a:gd name="T18" fmla="*/ 0 w 47"/>
                <a:gd name="T19" fmla="*/ 255 h 1021"/>
                <a:gd name="T20" fmla="*/ 0 w 47"/>
                <a:gd name="T21" fmla="*/ 510 h 1021"/>
                <a:gd name="T22" fmla="*/ 0 w 47"/>
                <a:gd name="T23" fmla="*/ 766 h 1021"/>
                <a:gd name="T24" fmla="*/ 0 w 47"/>
                <a:gd name="T25" fmla="*/ 1021 h 1021"/>
                <a:gd name="T26" fmla="*/ 5 w 47"/>
                <a:gd name="T27" fmla="*/ 1021 h 1021"/>
                <a:gd name="T28" fmla="*/ 11 w 47"/>
                <a:gd name="T29" fmla="*/ 1021 h 1021"/>
                <a:gd name="T30" fmla="*/ 17 w 47"/>
                <a:gd name="T31" fmla="*/ 1021 h 1021"/>
                <a:gd name="T32" fmla="*/ 24 w 47"/>
                <a:gd name="T33" fmla="*/ 1021 h 1021"/>
                <a:gd name="T34" fmla="*/ 30 w 47"/>
                <a:gd name="T35" fmla="*/ 1021 h 1021"/>
                <a:gd name="T36" fmla="*/ 35 w 47"/>
                <a:gd name="T37" fmla="*/ 1021 h 1021"/>
                <a:gd name="T38" fmla="*/ 41 w 47"/>
                <a:gd name="T39" fmla="*/ 1021 h 1021"/>
                <a:gd name="T40" fmla="*/ 47 w 47"/>
                <a:gd name="T41" fmla="*/ 1021 h 1021"/>
                <a:gd name="T42" fmla="*/ 47 w 47"/>
                <a:gd name="T43" fmla="*/ 766 h 1021"/>
                <a:gd name="T44" fmla="*/ 47 w 47"/>
                <a:gd name="T45" fmla="*/ 510 h 1021"/>
                <a:gd name="T46" fmla="*/ 47 w 47"/>
                <a:gd name="T47" fmla="*/ 255 h 1021"/>
                <a:gd name="T48" fmla="*/ 47 w 47"/>
                <a:gd name="T49" fmla="*/ 0 h 10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7" h="1021">
                  <a:moveTo>
                    <a:pt x="47" y="0"/>
                  </a:moveTo>
                  <a:lnTo>
                    <a:pt x="41" y="0"/>
                  </a:lnTo>
                  <a:lnTo>
                    <a:pt x="35" y="0"/>
                  </a:lnTo>
                  <a:lnTo>
                    <a:pt x="30" y="0"/>
                  </a:lnTo>
                  <a:lnTo>
                    <a:pt x="24" y="0"/>
                  </a:lnTo>
                  <a:lnTo>
                    <a:pt x="17" y="0"/>
                  </a:lnTo>
                  <a:lnTo>
                    <a:pt x="11" y="0"/>
                  </a:lnTo>
                  <a:lnTo>
                    <a:pt x="5" y="0"/>
                  </a:lnTo>
                  <a:lnTo>
                    <a:pt x="0" y="0"/>
                  </a:lnTo>
                  <a:lnTo>
                    <a:pt x="0" y="255"/>
                  </a:lnTo>
                  <a:lnTo>
                    <a:pt x="0" y="510"/>
                  </a:lnTo>
                  <a:lnTo>
                    <a:pt x="0" y="766"/>
                  </a:lnTo>
                  <a:lnTo>
                    <a:pt x="0" y="1021"/>
                  </a:lnTo>
                  <a:lnTo>
                    <a:pt x="5" y="1021"/>
                  </a:lnTo>
                  <a:lnTo>
                    <a:pt x="11" y="1021"/>
                  </a:lnTo>
                  <a:lnTo>
                    <a:pt x="17" y="1021"/>
                  </a:lnTo>
                  <a:lnTo>
                    <a:pt x="24" y="1021"/>
                  </a:lnTo>
                  <a:lnTo>
                    <a:pt x="30" y="1021"/>
                  </a:lnTo>
                  <a:lnTo>
                    <a:pt x="35" y="1021"/>
                  </a:lnTo>
                  <a:lnTo>
                    <a:pt x="41" y="1021"/>
                  </a:lnTo>
                  <a:lnTo>
                    <a:pt x="47" y="1021"/>
                  </a:lnTo>
                  <a:lnTo>
                    <a:pt x="47" y="766"/>
                  </a:lnTo>
                  <a:lnTo>
                    <a:pt x="47" y="510"/>
                  </a:lnTo>
                  <a:lnTo>
                    <a:pt x="47" y="255"/>
                  </a:lnTo>
                  <a:lnTo>
                    <a:pt x="47" y="0"/>
                  </a:lnTo>
                  <a:close/>
                </a:path>
              </a:pathLst>
            </a:custGeom>
            <a:solidFill>
              <a:srgbClr val="AAA3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47" name="Freeform 39"/>
            <p:cNvSpPr>
              <a:spLocks/>
            </p:cNvSpPr>
            <p:nvPr/>
          </p:nvSpPr>
          <p:spPr bwMode="auto">
            <a:xfrm>
              <a:off x="2714" y="1713"/>
              <a:ext cx="23" cy="423"/>
            </a:xfrm>
            <a:custGeom>
              <a:avLst/>
              <a:gdLst>
                <a:gd name="T0" fmla="*/ 47 w 47"/>
                <a:gd name="T1" fmla="*/ 0 h 845"/>
                <a:gd name="T2" fmla="*/ 41 w 47"/>
                <a:gd name="T3" fmla="*/ 0 h 845"/>
                <a:gd name="T4" fmla="*/ 35 w 47"/>
                <a:gd name="T5" fmla="*/ 0 h 845"/>
                <a:gd name="T6" fmla="*/ 30 w 47"/>
                <a:gd name="T7" fmla="*/ 0 h 845"/>
                <a:gd name="T8" fmla="*/ 24 w 47"/>
                <a:gd name="T9" fmla="*/ 0 h 845"/>
                <a:gd name="T10" fmla="*/ 17 w 47"/>
                <a:gd name="T11" fmla="*/ 0 h 845"/>
                <a:gd name="T12" fmla="*/ 11 w 47"/>
                <a:gd name="T13" fmla="*/ 0 h 845"/>
                <a:gd name="T14" fmla="*/ 5 w 47"/>
                <a:gd name="T15" fmla="*/ 0 h 845"/>
                <a:gd name="T16" fmla="*/ 0 w 47"/>
                <a:gd name="T17" fmla="*/ 0 h 845"/>
                <a:gd name="T18" fmla="*/ 0 w 47"/>
                <a:gd name="T19" fmla="*/ 211 h 845"/>
                <a:gd name="T20" fmla="*/ 0 w 47"/>
                <a:gd name="T21" fmla="*/ 423 h 845"/>
                <a:gd name="T22" fmla="*/ 0 w 47"/>
                <a:gd name="T23" fmla="*/ 633 h 845"/>
                <a:gd name="T24" fmla="*/ 0 w 47"/>
                <a:gd name="T25" fmla="*/ 845 h 845"/>
                <a:gd name="T26" fmla="*/ 5 w 47"/>
                <a:gd name="T27" fmla="*/ 845 h 845"/>
                <a:gd name="T28" fmla="*/ 11 w 47"/>
                <a:gd name="T29" fmla="*/ 845 h 845"/>
                <a:gd name="T30" fmla="*/ 17 w 47"/>
                <a:gd name="T31" fmla="*/ 845 h 845"/>
                <a:gd name="T32" fmla="*/ 24 w 47"/>
                <a:gd name="T33" fmla="*/ 845 h 845"/>
                <a:gd name="T34" fmla="*/ 30 w 47"/>
                <a:gd name="T35" fmla="*/ 845 h 845"/>
                <a:gd name="T36" fmla="*/ 35 w 47"/>
                <a:gd name="T37" fmla="*/ 845 h 845"/>
                <a:gd name="T38" fmla="*/ 41 w 47"/>
                <a:gd name="T39" fmla="*/ 845 h 845"/>
                <a:gd name="T40" fmla="*/ 47 w 47"/>
                <a:gd name="T41" fmla="*/ 845 h 845"/>
                <a:gd name="T42" fmla="*/ 47 w 47"/>
                <a:gd name="T43" fmla="*/ 633 h 845"/>
                <a:gd name="T44" fmla="*/ 47 w 47"/>
                <a:gd name="T45" fmla="*/ 423 h 845"/>
                <a:gd name="T46" fmla="*/ 47 w 47"/>
                <a:gd name="T47" fmla="*/ 211 h 845"/>
                <a:gd name="T48" fmla="*/ 47 w 47"/>
                <a:gd name="T49" fmla="*/ 0 h 8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7" h="845">
                  <a:moveTo>
                    <a:pt x="47" y="0"/>
                  </a:moveTo>
                  <a:lnTo>
                    <a:pt x="41" y="0"/>
                  </a:lnTo>
                  <a:lnTo>
                    <a:pt x="35" y="0"/>
                  </a:lnTo>
                  <a:lnTo>
                    <a:pt x="30" y="0"/>
                  </a:lnTo>
                  <a:lnTo>
                    <a:pt x="24" y="0"/>
                  </a:lnTo>
                  <a:lnTo>
                    <a:pt x="17" y="0"/>
                  </a:lnTo>
                  <a:lnTo>
                    <a:pt x="11" y="0"/>
                  </a:lnTo>
                  <a:lnTo>
                    <a:pt x="5" y="0"/>
                  </a:lnTo>
                  <a:lnTo>
                    <a:pt x="0" y="0"/>
                  </a:lnTo>
                  <a:lnTo>
                    <a:pt x="0" y="211"/>
                  </a:lnTo>
                  <a:lnTo>
                    <a:pt x="0" y="423"/>
                  </a:lnTo>
                  <a:lnTo>
                    <a:pt x="0" y="633"/>
                  </a:lnTo>
                  <a:lnTo>
                    <a:pt x="0" y="845"/>
                  </a:lnTo>
                  <a:lnTo>
                    <a:pt x="5" y="845"/>
                  </a:lnTo>
                  <a:lnTo>
                    <a:pt x="11" y="845"/>
                  </a:lnTo>
                  <a:lnTo>
                    <a:pt x="17" y="845"/>
                  </a:lnTo>
                  <a:lnTo>
                    <a:pt x="24" y="845"/>
                  </a:lnTo>
                  <a:lnTo>
                    <a:pt x="30" y="845"/>
                  </a:lnTo>
                  <a:lnTo>
                    <a:pt x="35" y="845"/>
                  </a:lnTo>
                  <a:lnTo>
                    <a:pt x="41" y="845"/>
                  </a:lnTo>
                  <a:lnTo>
                    <a:pt x="47" y="845"/>
                  </a:lnTo>
                  <a:lnTo>
                    <a:pt x="47" y="633"/>
                  </a:lnTo>
                  <a:lnTo>
                    <a:pt x="47" y="423"/>
                  </a:lnTo>
                  <a:lnTo>
                    <a:pt x="47" y="211"/>
                  </a:lnTo>
                  <a:lnTo>
                    <a:pt x="47" y="0"/>
                  </a:lnTo>
                  <a:close/>
                </a:path>
              </a:pathLst>
            </a:custGeom>
            <a:solidFill>
              <a:srgbClr val="B2A8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48" name="Freeform 40"/>
            <p:cNvSpPr>
              <a:spLocks/>
            </p:cNvSpPr>
            <p:nvPr/>
          </p:nvSpPr>
          <p:spPr bwMode="auto">
            <a:xfrm>
              <a:off x="2714" y="1712"/>
              <a:ext cx="23" cy="336"/>
            </a:xfrm>
            <a:custGeom>
              <a:avLst/>
              <a:gdLst>
                <a:gd name="T0" fmla="*/ 47 w 47"/>
                <a:gd name="T1" fmla="*/ 0 h 670"/>
                <a:gd name="T2" fmla="*/ 41 w 47"/>
                <a:gd name="T3" fmla="*/ 0 h 670"/>
                <a:gd name="T4" fmla="*/ 35 w 47"/>
                <a:gd name="T5" fmla="*/ 0 h 670"/>
                <a:gd name="T6" fmla="*/ 30 w 47"/>
                <a:gd name="T7" fmla="*/ 0 h 670"/>
                <a:gd name="T8" fmla="*/ 24 w 47"/>
                <a:gd name="T9" fmla="*/ 0 h 670"/>
                <a:gd name="T10" fmla="*/ 17 w 47"/>
                <a:gd name="T11" fmla="*/ 0 h 670"/>
                <a:gd name="T12" fmla="*/ 11 w 47"/>
                <a:gd name="T13" fmla="*/ 0 h 670"/>
                <a:gd name="T14" fmla="*/ 5 w 47"/>
                <a:gd name="T15" fmla="*/ 0 h 670"/>
                <a:gd name="T16" fmla="*/ 0 w 47"/>
                <a:gd name="T17" fmla="*/ 0 h 670"/>
                <a:gd name="T18" fmla="*/ 0 w 47"/>
                <a:gd name="T19" fmla="*/ 167 h 670"/>
                <a:gd name="T20" fmla="*/ 0 w 47"/>
                <a:gd name="T21" fmla="*/ 335 h 670"/>
                <a:gd name="T22" fmla="*/ 0 w 47"/>
                <a:gd name="T23" fmla="*/ 502 h 670"/>
                <a:gd name="T24" fmla="*/ 0 w 47"/>
                <a:gd name="T25" fmla="*/ 670 h 670"/>
                <a:gd name="T26" fmla="*/ 5 w 47"/>
                <a:gd name="T27" fmla="*/ 670 h 670"/>
                <a:gd name="T28" fmla="*/ 11 w 47"/>
                <a:gd name="T29" fmla="*/ 670 h 670"/>
                <a:gd name="T30" fmla="*/ 17 w 47"/>
                <a:gd name="T31" fmla="*/ 670 h 670"/>
                <a:gd name="T32" fmla="*/ 24 w 47"/>
                <a:gd name="T33" fmla="*/ 670 h 670"/>
                <a:gd name="T34" fmla="*/ 30 w 47"/>
                <a:gd name="T35" fmla="*/ 670 h 670"/>
                <a:gd name="T36" fmla="*/ 35 w 47"/>
                <a:gd name="T37" fmla="*/ 670 h 670"/>
                <a:gd name="T38" fmla="*/ 41 w 47"/>
                <a:gd name="T39" fmla="*/ 670 h 670"/>
                <a:gd name="T40" fmla="*/ 47 w 47"/>
                <a:gd name="T41" fmla="*/ 670 h 670"/>
                <a:gd name="T42" fmla="*/ 47 w 47"/>
                <a:gd name="T43" fmla="*/ 502 h 670"/>
                <a:gd name="T44" fmla="*/ 47 w 47"/>
                <a:gd name="T45" fmla="*/ 335 h 670"/>
                <a:gd name="T46" fmla="*/ 47 w 47"/>
                <a:gd name="T47" fmla="*/ 167 h 670"/>
                <a:gd name="T48" fmla="*/ 47 w 47"/>
                <a:gd name="T49" fmla="*/ 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7" h="670">
                  <a:moveTo>
                    <a:pt x="47" y="0"/>
                  </a:moveTo>
                  <a:lnTo>
                    <a:pt x="41" y="0"/>
                  </a:lnTo>
                  <a:lnTo>
                    <a:pt x="35" y="0"/>
                  </a:lnTo>
                  <a:lnTo>
                    <a:pt x="30" y="0"/>
                  </a:lnTo>
                  <a:lnTo>
                    <a:pt x="24" y="0"/>
                  </a:lnTo>
                  <a:lnTo>
                    <a:pt x="17" y="0"/>
                  </a:lnTo>
                  <a:lnTo>
                    <a:pt x="11" y="0"/>
                  </a:lnTo>
                  <a:lnTo>
                    <a:pt x="5" y="0"/>
                  </a:lnTo>
                  <a:lnTo>
                    <a:pt x="0" y="0"/>
                  </a:lnTo>
                  <a:lnTo>
                    <a:pt x="0" y="167"/>
                  </a:lnTo>
                  <a:lnTo>
                    <a:pt x="0" y="335"/>
                  </a:lnTo>
                  <a:lnTo>
                    <a:pt x="0" y="502"/>
                  </a:lnTo>
                  <a:lnTo>
                    <a:pt x="0" y="670"/>
                  </a:lnTo>
                  <a:lnTo>
                    <a:pt x="5" y="670"/>
                  </a:lnTo>
                  <a:lnTo>
                    <a:pt x="11" y="670"/>
                  </a:lnTo>
                  <a:lnTo>
                    <a:pt x="17" y="670"/>
                  </a:lnTo>
                  <a:lnTo>
                    <a:pt x="24" y="670"/>
                  </a:lnTo>
                  <a:lnTo>
                    <a:pt x="30" y="670"/>
                  </a:lnTo>
                  <a:lnTo>
                    <a:pt x="35" y="670"/>
                  </a:lnTo>
                  <a:lnTo>
                    <a:pt x="41" y="670"/>
                  </a:lnTo>
                  <a:lnTo>
                    <a:pt x="47" y="670"/>
                  </a:lnTo>
                  <a:lnTo>
                    <a:pt x="47" y="502"/>
                  </a:lnTo>
                  <a:lnTo>
                    <a:pt x="47" y="335"/>
                  </a:lnTo>
                  <a:lnTo>
                    <a:pt x="47" y="167"/>
                  </a:lnTo>
                  <a:lnTo>
                    <a:pt x="47" y="0"/>
                  </a:lnTo>
                  <a:close/>
                </a:path>
              </a:pathLst>
            </a:custGeom>
            <a:solidFill>
              <a:srgbClr val="BAAF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49" name="Freeform 41"/>
            <p:cNvSpPr>
              <a:spLocks/>
            </p:cNvSpPr>
            <p:nvPr/>
          </p:nvSpPr>
          <p:spPr bwMode="auto">
            <a:xfrm>
              <a:off x="2714" y="1712"/>
              <a:ext cx="23" cy="247"/>
            </a:xfrm>
            <a:custGeom>
              <a:avLst/>
              <a:gdLst>
                <a:gd name="T0" fmla="*/ 47 w 47"/>
                <a:gd name="T1" fmla="*/ 0 h 495"/>
                <a:gd name="T2" fmla="*/ 41 w 47"/>
                <a:gd name="T3" fmla="*/ 0 h 495"/>
                <a:gd name="T4" fmla="*/ 35 w 47"/>
                <a:gd name="T5" fmla="*/ 0 h 495"/>
                <a:gd name="T6" fmla="*/ 30 w 47"/>
                <a:gd name="T7" fmla="*/ 0 h 495"/>
                <a:gd name="T8" fmla="*/ 24 w 47"/>
                <a:gd name="T9" fmla="*/ 0 h 495"/>
                <a:gd name="T10" fmla="*/ 17 w 47"/>
                <a:gd name="T11" fmla="*/ 0 h 495"/>
                <a:gd name="T12" fmla="*/ 11 w 47"/>
                <a:gd name="T13" fmla="*/ 0 h 495"/>
                <a:gd name="T14" fmla="*/ 5 w 47"/>
                <a:gd name="T15" fmla="*/ 0 h 495"/>
                <a:gd name="T16" fmla="*/ 0 w 47"/>
                <a:gd name="T17" fmla="*/ 0 h 495"/>
                <a:gd name="T18" fmla="*/ 0 w 47"/>
                <a:gd name="T19" fmla="*/ 123 h 495"/>
                <a:gd name="T20" fmla="*/ 0 w 47"/>
                <a:gd name="T21" fmla="*/ 247 h 495"/>
                <a:gd name="T22" fmla="*/ 0 w 47"/>
                <a:gd name="T23" fmla="*/ 372 h 495"/>
                <a:gd name="T24" fmla="*/ 0 w 47"/>
                <a:gd name="T25" fmla="*/ 495 h 495"/>
                <a:gd name="T26" fmla="*/ 5 w 47"/>
                <a:gd name="T27" fmla="*/ 495 h 495"/>
                <a:gd name="T28" fmla="*/ 11 w 47"/>
                <a:gd name="T29" fmla="*/ 495 h 495"/>
                <a:gd name="T30" fmla="*/ 17 w 47"/>
                <a:gd name="T31" fmla="*/ 495 h 495"/>
                <a:gd name="T32" fmla="*/ 24 w 47"/>
                <a:gd name="T33" fmla="*/ 495 h 495"/>
                <a:gd name="T34" fmla="*/ 30 w 47"/>
                <a:gd name="T35" fmla="*/ 495 h 495"/>
                <a:gd name="T36" fmla="*/ 35 w 47"/>
                <a:gd name="T37" fmla="*/ 495 h 495"/>
                <a:gd name="T38" fmla="*/ 41 w 47"/>
                <a:gd name="T39" fmla="*/ 495 h 495"/>
                <a:gd name="T40" fmla="*/ 47 w 47"/>
                <a:gd name="T41" fmla="*/ 495 h 495"/>
                <a:gd name="T42" fmla="*/ 47 w 47"/>
                <a:gd name="T43" fmla="*/ 372 h 495"/>
                <a:gd name="T44" fmla="*/ 47 w 47"/>
                <a:gd name="T45" fmla="*/ 247 h 495"/>
                <a:gd name="T46" fmla="*/ 47 w 47"/>
                <a:gd name="T47" fmla="*/ 123 h 495"/>
                <a:gd name="T48" fmla="*/ 47 w 47"/>
                <a:gd name="T49" fmla="*/ 0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7" h="495">
                  <a:moveTo>
                    <a:pt x="47" y="0"/>
                  </a:moveTo>
                  <a:lnTo>
                    <a:pt x="41" y="0"/>
                  </a:lnTo>
                  <a:lnTo>
                    <a:pt x="35" y="0"/>
                  </a:lnTo>
                  <a:lnTo>
                    <a:pt x="30" y="0"/>
                  </a:lnTo>
                  <a:lnTo>
                    <a:pt x="24" y="0"/>
                  </a:lnTo>
                  <a:lnTo>
                    <a:pt x="17" y="0"/>
                  </a:lnTo>
                  <a:lnTo>
                    <a:pt x="11" y="0"/>
                  </a:lnTo>
                  <a:lnTo>
                    <a:pt x="5" y="0"/>
                  </a:lnTo>
                  <a:lnTo>
                    <a:pt x="0" y="0"/>
                  </a:lnTo>
                  <a:lnTo>
                    <a:pt x="0" y="123"/>
                  </a:lnTo>
                  <a:lnTo>
                    <a:pt x="0" y="247"/>
                  </a:lnTo>
                  <a:lnTo>
                    <a:pt x="0" y="372"/>
                  </a:lnTo>
                  <a:lnTo>
                    <a:pt x="0" y="495"/>
                  </a:lnTo>
                  <a:lnTo>
                    <a:pt x="5" y="495"/>
                  </a:lnTo>
                  <a:lnTo>
                    <a:pt x="11" y="495"/>
                  </a:lnTo>
                  <a:lnTo>
                    <a:pt x="17" y="495"/>
                  </a:lnTo>
                  <a:lnTo>
                    <a:pt x="24" y="495"/>
                  </a:lnTo>
                  <a:lnTo>
                    <a:pt x="30" y="495"/>
                  </a:lnTo>
                  <a:lnTo>
                    <a:pt x="35" y="495"/>
                  </a:lnTo>
                  <a:lnTo>
                    <a:pt x="41" y="495"/>
                  </a:lnTo>
                  <a:lnTo>
                    <a:pt x="47" y="495"/>
                  </a:lnTo>
                  <a:lnTo>
                    <a:pt x="47" y="372"/>
                  </a:lnTo>
                  <a:lnTo>
                    <a:pt x="47" y="247"/>
                  </a:lnTo>
                  <a:lnTo>
                    <a:pt x="47" y="123"/>
                  </a:lnTo>
                  <a:lnTo>
                    <a:pt x="47" y="0"/>
                  </a:lnTo>
                  <a:close/>
                </a:path>
              </a:pathLst>
            </a:custGeom>
            <a:solidFill>
              <a:srgbClr val="C1B5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50" name="Rectangle 42"/>
            <p:cNvSpPr>
              <a:spLocks noChangeArrowheads="1"/>
            </p:cNvSpPr>
            <p:nvPr/>
          </p:nvSpPr>
          <p:spPr bwMode="auto">
            <a:xfrm>
              <a:off x="2714" y="1711"/>
              <a:ext cx="23" cy="160"/>
            </a:xfrm>
            <a:prstGeom prst="rect">
              <a:avLst/>
            </a:prstGeom>
            <a:solidFill>
              <a:srgbClr val="C9BC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51" name="Freeform 43"/>
            <p:cNvSpPr>
              <a:spLocks/>
            </p:cNvSpPr>
            <p:nvPr/>
          </p:nvSpPr>
          <p:spPr bwMode="auto">
            <a:xfrm>
              <a:off x="3097" y="1881"/>
              <a:ext cx="24" cy="138"/>
            </a:xfrm>
            <a:custGeom>
              <a:avLst/>
              <a:gdLst>
                <a:gd name="T0" fmla="*/ 23 w 46"/>
                <a:gd name="T1" fmla="*/ 0 h 277"/>
                <a:gd name="T2" fmla="*/ 23 w 46"/>
                <a:gd name="T3" fmla="*/ 0 h 277"/>
                <a:gd name="T4" fmla="*/ 14 w 46"/>
                <a:gd name="T5" fmla="*/ 0 h 277"/>
                <a:gd name="T6" fmla="*/ 7 w 46"/>
                <a:gd name="T7" fmla="*/ 1 h 277"/>
                <a:gd name="T8" fmla="*/ 2 w 46"/>
                <a:gd name="T9" fmla="*/ 1 h 277"/>
                <a:gd name="T10" fmla="*/ 0 w 46"/>
                <a:gd name="T11" fmla="*/ 2 h 277"/>
                <a:gd name="T12" fmla="*/ 0 w 46"/>
                <a:gd name="T13" fmla="*/ 274 h 277"/>
                <a:gd name="T14" fmla="*/ 2 w 46"/>
                <a:gd name="T15" fmla="*/ 275 h 277"/>
                <a:gd name="T16" fmla="*/ 7 w 46"/>
                <a:gd name="T17" fmla="*/ 275 h 277"/>
                <a:gd name="T18" fmla="*/ 14 w 46"/>
                <a:gd name="T19" fmla="*/ 277 h 277"/>
                <a:gd name="T20" fmla="*/ 23 w 46"/>
                <a:gd name="T21" fmla="*/ 277 h 277"/>
                <a:gd name="T22" fmla="*/ 23 w 46"/>
                <a:gd name="T23" fmla="*/ 277 h 277"/>
                <a:gd name="T24" fmla="*/ 32 w 46"/>
                <a:gd name="T25" fmla="*/ 277 h 277"/>
                <a:gd name="T26" fmla="*/ 39 w 46"/>
                <a:gd name="T27" fmla="*/ 275 h 277"/>
                <a:gd name="T28" fmla="*/ 44 w 46"/>
                <a:gd name="T29" fmla="*/ 275 h 277"/>
                <a:gd name="T30" fmla="*/ 46 w 46"/>
                <a:gd name="T31" fmla="*/ 274 h 277"/>
                <a:gd name="T32" fmla="*/ 46 w 46"/>
                <a:gd name="T33" fmla="*/ 2 h 277"/>
                <a:gd name="T34" fmla="*/ 44 w 46"/>
                <a:gd name="T35" fmla="*/ 1 h 277"/>
                <a:gd name="T36" fmla="*/ 39 w 46"/>
                <a:gd name="T37" fmla="*/ 1 h 277"/>
                <a:gd name="T38" fmla="*/ 32 w 46"/>
                <a:gd name="T39" fmla="*/ 0 h 277"/>
                <a:gd name="T40" fmla="*/ 23 w 46"/>
                <a:gd name="T41" fmla="*/ 0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6" h="277">
                  <a:moveTo>
                    <a:pt x="23" y="0"/>
                  </a:moveTo>
                  <a:lnTo>
                    <a:pt x="23" y="0"/>
                  </a:lnTo>
                  <a:lnTo>
                    <a:pt x="14" y="0"/>
                  </a:lnTo>
                  <a:lnTo>
                    <a:pt x="7" y="1"/>
                  </a:lnTo>
                  <a:lnTo>
                    <a:pt x="2" y="1"/>
                  </a:lnTo>
                  <a:lnTo>
                    <a:pt x="0" y="2"/>
                  </a:lnTo>
                  <a:lnTo>
                    <a:pt x="0" y="274"/>
                  </a:lnTo>
                  <a:lnTo>
                    <a:pt x="2" y="275"/>
                  </a:lnTo>
                  <a:lnTo>
                    <a:pt x="7" y="275"/>
                  </a:lnTo>
                  <a:lnTo>
                    <a:pt x="14" y="277"/>
                  </a:lnTo>
                  <a:lnTo>
                    <a:pt x="23" y="277"/>
                  </a:lnTo>
                  <a:lnTo>
                    <a:pt x="23" y="277"/>
                  </a:lnTo>
                  <a:lnTo>
                    <a:pt x="32" y="277"/>
                  </a:lnTo>
                  <a:lnTo>
                    <a:pt x="39" y="275"/>
                  </a:lnTo>
                  <a:lnTo>
                    <a:pt x="44" y="275"/>
                  </a:lnTo>
                  <a:lnTo>
                    <a:pt x="46" y="274"/>
                  </a:lnTo>
                  <a:lnTo>
                    <a:pt x="46" y="2"/>
                  </a:lnTo>
                  <a:lnTo>
                    <a:pt x="44" y="1"/>
                  </a:lnTo>
                  <a:lnTo>
                    <a:pt x="39" y="1"/>
                  </a:lnTo>
                  <a:lnTo>
                    <a:pt x="32" y="0"/>
                  </a:lnTo>
                  <a:lnTo>
                    <a:pt x="23" y="0"/>
                  </a:lnTo>
                  <a:close/>
                </a:path>
              </a:pathLst>
            </a:custGeom>
            <a:solidFill>
              <a:srgbClr val="7577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52" name="Freeform 44"/>
            <p:cNvSpPr>
              <a:spLocks/>
            </p:cNvSpPr>
            <p:nvPr/>
          </p:nvSpPr>
          <p:spPr bwMode="auto">
            <a:xfrm>
              <a:off x="3097" y="1881"/>
              <a:ext cx="24" cy="127"/>
            </a:xfrm>
            <a:custGeom>
              <a:avLst/>
              <a:gdLst>
                <a:gd name="T0" fmla="*/ 25 w 46"/>
                <a:gd name="T1" fmla="*/ 0 h 255"/>
                <a:gd name="T2" fmla="*/ 24 w 46"/>
                <a:gd name="T3" fmla="*/ 0 h 255"/>
                <a:gd name="T4" fmla="*/ 24 w 46"/>
                <a:gd name="T5" fmla="*/ 0 h 255"/>
                <a:gd name="T6" fmla="*/ 24 w 46"/>
                <a:gd name="T7" fmla="*/ 0 h 255"/>
                <a:gd name="T8" fmla="*/ 23 w 46"/>
                <a:gd name="T9" fmla="*/ 0 h 255"/>
                <a:gd name="T10" fmla="*/ 15 w 46"/>
                <a:gd name="T11" fmla="*/ 0 h 255"/>
                <a:gd name="T12" fmla="*/ 8 w 46"/>
                <a:gd name="T13" fmla="*/ 1 h 255"/>
                <a:gd name="T14" fmla="*/ 2 w 46"/>
                <a:gd name="T15" fmla="*/ 1 h 255"/>
                <a:gd name="T16" fmla="*/ 0 w 46"/>
                <a:gd name="T17" fmla="*/ 2 h 255"/>
                <a:gd name="T18" fmla="*/ 0 w 46"/>
                <a:gd name="T19" fmla="*/ 65 h 255"/>
                <a:gd name="T20" fmla="*/ 0 w 46"/>
                <a:gd name="T21" fmla="*/ 127 h 255"/>
                <a:gd name="T22" fmla="*/ 0 w 46"/>
                <a:gd name="T23" fmla="*/ 189 h 255"/>
                <a:gd name="T24" fmla="*/ 0 w 46"/>
                <a:gd name="T25" fmla="*/ 250 h 255"/>
                <a:gd name="T26" fmla="*/ 1 w 46"/>
                <a:gd name="T27" fmla="*/ 251 h 255"/>
                <a:gd name="T28" fmla="*/ 6 w 46"/>
                <a:gd name="T29" fmla="*/ 253 h 255"/>
                <a:gd name="T30" fmla="*/ 13 w 46"/>
                <a:gd name="T31" fmla="*/ 255 h 255"/>
                <a:gd name="T32" fmla="*/ 21 w 46"/>
                <a:gd name="T33" fmla="*/ 255 h 255"/>
                <a:gd name="T34" fmla="*/ 22 w 46"/>
                <a:gd name="T35" fmla="*/ 255 h 255"/>
                <a:gd name="T36" fmla="*/ 22 w 46"/>
                <a:gd name="T37" fmla="*/ 255 h 255"/>
                <a:gd name="T38" fmla="*/ 23 w 46"/>
                <a:gd name="T39" fmla="*/ 255 h 255"/>
                <a:gd name="T40" fmla="*/ 23 w 46"/>
                <a:gd name="T41" fmla="*/ 255 h 255"/>
                <a:gd name="T42" fmla="*/ 32 w 46"/>
                <a:gd name="T43" fmla="*/ 255 h 255"/>
                <a:gd name="T44" fmla="*/ 39 w 46"/>
                <a:gd name="T45" fmla="*/ 253 h 255"/>
                <a:gd name="T46" fmla="*/ 44 w 46"/>
                <a:gd name="T47" fmla="*/ 253 h 255"/>
                <a:gd name="T48" fmla="*/ 46 w 46"/>
                <a:gd name="T49" fmla="*/ 252 h 255"/>
                <a:gd name="T50" fmla="*/ 46 w 46"/>
                <a:gd name="T51" fmla="*/ 190 h 255"/>
                <a:gd name="T52" fmla="*/ 46 w 46"/>
                <a:gd name="T53" fmla="*/ 128 h 255"/>
                <a:gd name="T54" fmla="*/ 46 w 46"/>
                <a:gd name="T55" fmla="*/ 67 h 255"/>
                <a:gd name="T56" fmla="*/ 46 w 46"/>
                <a:gd name="T57" fmla="*/ 5 h 255"/>
                <a:gd name="T58" fmla="*/ 45 w 46"/>
                <a:gd name="T59" fmla="*/ 3 h 255"/>
                <a:gd name="T60" fmla="*/ 40 w 46"/>
                <a:gd name="T61" fmla="*/ 2 h 255"/>
                <a:gd name="T62" fmla="*/ 33 w 46"/>
                <a:gd name="T63" fmla="*/ 1 h 255"/>
                <a:gd name="T64" fmla="*/ 25 w 46"/>
                <a:gd name="T65"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6" h="255">
                  <a:moveTo>
                    <a:pt x="25" y="0"/>
                  </a:moveTo>
                  <a:lnTo>
                    <a:pt x="24" y="0"/>
                  </a:lnTo>
                  <a:lnTo>
                    <a:pt x="24" y="0"/>
                  </a:lnTo>
                  <a:lnTo>
                    <a:pt x="24" y="0"/>
                  </a:lnTo>
                  <a:lnTo>
                    <a:pt x="23" y="0"/>
                  </a:lnTo>
                  <a:lnTo>
                    <a:pt x="15" y="0"/>
                  </a:lnTo>
                  <a:lnTo>
                    <a:pt x="8" y="1"/>
                  </a:lnTo>
                  <a:lnTo>
                    <a:pt x="2" y="1"/>
                  </a:lnTo>
                  <a:lnTo>
                    <a:pt x="0" y="2"/>
                  </a:lnTo>
                  <a:lnTo>
                    <a:pt x="0" y="65"/>
                  </a:lnTo>
                  <a:lnTo>
                    <a:pt x="0" y="127"/>
                  </a:lnTo>
                  <a:lnTo>
                    <a:pt x="0" y="189"/>
                  </a:lnTo>
                  <a:lnTo>
                    <a:pt x="0" y="250"/>
                  </a:lnTo>
                  <a:lnTo>
                    <a:pt x="1" y="251"/>
                  </a:lnTo>
                  <a:lnTo>
                    <a:pt x="6" y="253"/>
                  </a:lnTo>
                  <a:lnTo>
                    <a:pt x="13" y="255"/>
                  </a:lnTo>
                  <a:lnTo>
                    <a:pt x="21" y="255"/>
                  </a:lnTo>
                  <a:lnTo>
                    <a:pt x="22" y="255"/>
                  </a:lnTo>
                  <a:lnTo>
                    <a:pt x="22" y="255"/>
                  </a:lnTo>
                  <a:lnTo>
                    <a:pt x="23" y="255"/>
                  </a:lnTo>
                  <a:lnTo>
                    <a:pt x="23" y="255"/>
                  </a:lnTo>
                  <a:lnTo>
                    <a:pt x="32" y="255"/>
                  </a:lnTo>
                  <a:lnTo>
                    <a:pt x="39" y="253"/>
                  </a:lnTo>
                  <a:lnTo>
                    <a:pt x="44" y="253"/>
                  </a:lnTo>
                  <a:lnTo>
                    <a:pt x="46" y="252"/>
                  </a:lnTo>
                  <a:lnTo>
                    <a:pt x="46" y="190"/>
                  </a:lnTo>
                  <a:lnTo>
                    <a:pt x="46" y="128"/>
                  </a:lnTo>
                  <a:lnTo>
                    <a:pt x="46" y="67"/>
                  </a:lnTo>
                  <a:lnTo>
                    <a:pt x="46" y="5"/>
                  </a:lnTo>
                  <a:lnTo>
                    <a:pt x="45" y="3"/>
                  </a:lnTo>
                  <a:lnTo>
                    <a:pt x="40" y="2"/>
                  </a:lnTo>
                  <a:lnTo>
                    <a:pt x="33" y="1"/>
                  </a:lnTo>
                  <a:lnTo>
                    <a:pt x="25" y="0"/>
                  </a:lnTo>
                  <a:close/>
                </a:path>
              </a:pathLst>
            </a:custGeom>
            <a:solidFill>
              <a:srgbClr val="7C7F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53" name="Freeform 45"/>
            <p:cNvSpPr>
              <a:spLocks/>
            </p:cNvSpPr>
            <p:nvPr/>
          </p:nvSpPr>
          <p:spPr bwMode="auto">
            <a:xfrm>
              <a:off x="3097" y="1881"/>
              <a:ext cx="24" cy="116"/>
            </a:xfrm>
            <a:custGeom>
              <a:avLst/>
              <a:gdLst>
                <a:gd name="T0" fmla="*/ 28 w 46"/>
                <a:gd name="T1" fmla="*/ 0 h 233"/>
                <a:gd name="T2" fmla="*/ 26 w 46"/>
                <a:gd name="T3" fmla="*/ 0 h 233"/>
                <a:gd name="T4" fmla="*/ 25 w 46"/>
                <a:gd name="T5" fmla="*/ 0 h 233"/>
                <a:gd name="T6" fmla="*/ 24 w 46"/>
                <a:gd name="T7" fmla="*/ 0 h 233"/>
                <a:gd name="T8" fmla="*/ 23 w 46"/>
                <a:gd name="T9" fmla="*/ 0 h 233"/>
                <a:gd name="T10" fmla="*/ 15 w 46"/>
                <a:gd name="T11" fmla="*/ 0 h 233"/>
                <a:gd name="T12" fmla="*/ 8 w 46"/>
                <a:gd name="T13" fmla="*/ 1 h 233"/>
                <a:gd name="T14" fmla="*/ 2 w 46"/>
                <a:gd name="T15" fmla="*/ 1 h 233"/>
                <a:gd name="T16" fmla="*/ 0 w 46"/>
                <a:gd name="T17" fmla="*/ 2 h 233"/>
                <a:gd name="T18" fmla="*/ 0 w 46"/>
                <a:gd name="T19" fmla="*/ 59 h 233"/>
                <a:gd name="T20" fmla="*/ 0 w 46"/>
                <a:gd name="T21" fmla="*/ 114 h 233"/>
                <a:gd name="T22" fmla="*/ 0 w 46"/>
                <a:gd name="T23" fmla="*/ 171 h 233"/>
                <a:gd name="T24" fmla="*/ 0 w 46"/>
                <a:gd name="T25" fmla="*/ 227 h 233"/>
                <a:gd name="T26" fmla="*/ 1 w 46"/>
                <a:gd name="T27" fmla="*/ 228 h 233"/>
                <a:gd name="T28" fmla="*/ 6 w 46"/>
                <a:gd name="T29" fmla="*/ 230 h 233"/>
                <a:gd name="T30" fmla="*/ 13 w 46"/>
                <a:gd name="T31" fmla="*/ 232 h 233"/>
                <a:gd name="T32" fmla="*/ 20 w 46"/>
                <a:gd name="T33" fmla="*/ 233 h 233"/>
                <a:gd name="T34" fmla="*/ 21 w 46"/>
                <a:gd name="T35" fmla="*/ 233 h 233"/>
                <a:gd name="T36" fmla="*/ 22 w 46"/>
                <a:gd name="T37" fmla="*/ 233 h 233"/>
                <a:gd name="T38" fmla="*/ 22 w 46"/>
                <a:gd name="T39" fmla="*/ 233 h 233"/>
                <a:gd name="T40" fmla="*/ 23 w 46"/>
                <a:gd name="T41" fmla="*/ 233 h 233"/>
                <a:gd name="T42" fmla="*/ 32 w 46"/>
                <a:gd name="T43" fmla="*/ 233 h 233"/>
                <a:gd name="T44" fmla="*/ 39 w 46"/>
                <a:gd name="T45" fmla="*/ 232 h 233"/>
                <a:gd name="T46" fmla="*/ 44 w 46"/>
                <a:gd name="T47" fmla="*/ 232 h 233"/>
                <a:gd name="T48" fmla="*/ 46 w 46"/>
                <a:gd name="T49" fmla="*/ 230 h 233"/>
                <a:gd name="T50" fmla="*/ 46 w 46"/>
                <a:gd name="T51" fmla="*/ 175 h 233"/>
                <a:gd name="T52" fmla="*/ 46 w 46"/>
                <a:gd name="T53" fmla="*/ 119 h 233"/>
                <a:gd name="T54" fmla="*/ 46 w 46"/>
                <a:gd name="T55" fmla="*/ 62 h 233"/>
                <a:gd name="T56" fmla="*/ 46 w 46"/>
                <a:gd name="T57" fmla="*/ 6 h 233"/>
                <a:gd name="T58" fmla="*/ 45 w 46"/>
                <a:gd name="T59" fmla="*/ 5 h 233"/>
                <a:gd name="T60" fmla="*/ 40 w 46"/>
                <a:gd name="T61" fmla="*/ 2 h 233"/>
                <a:gd name="T62" fmla="*/ 35 w 46"/>
                <a:gd name="T63" fmla="*/ 1 h 233"/>
                <a:gd name="T64" fmla="*/ 28 w 46"/>
                <a:gd name="T65" fmla="*/ 0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6" h="233">
                  <a:moveTo>
                    <a:pt x="28" y="0"/>
                  </a:moveTo>
                  <a:lnTo>
                    <a:pt x="26" y="0"/>
                  </a:lnTo>
                  <a:lnTo>
                    <a:pt x="25" y="0"/>
                  </a:lnTo>
                  <a:lnTo>
                    <a:pt x="24" y="0"/>
                  </a:lnTo>
                  <a:lnTo>
                    <a:pt x="23" y="0"/>
                  </a:lnTo>
                  <a:lnTo>
                    <a:pt x="15" y="0"/>
                  </a:lnTo>
                  <a:lnTo>
                    <a:pt x="8" y="1"/>
                  </a:lnTo>
                  <a:lnTo>
                    <a:pt x="2" y="1"/>
                  </a:lnTo>
                  <a:lnTo>
                    <a:pt x="0" y="2"/>
                  </a:lnTo>
                  <a:lnTo>
                    <a:pt x="0" y="59"/>
                  </a:lnTo>
                  <a:lnTo>
                    <a:pt x="0" y="114"/>
                  </a:lnTo>
                  <a:lnTo>
                    <a:pt x="0" y="171"/>
                  </a:lnTo>
                  <a:lnTo>
                    <a:pt x="0" y="227"/>
                  </a:lnTo>
                  <a:lnTo>
                    <a:pt x="1" y="228"/>
                  </a:lnTo>
                  <a:lnTo>
                    <a:pt x="6" y="230"/>
                  </a:lnTo>
                  <a:lnTo>
                    <a:pt x="13" y="232"/>
                  </a:lnTo>
                  <a:lnTo>
                    <a:pt x="20" y="233"/>
                  </a:lnTo>
                  <a:lnTo>
                    <a:pt x="21" y="233"/>
                  </a:lnTo>
                  <a:lnTo>
                    <a:pt x="22" y="233"/>
                  </a:lnTo>
                  <a:lnTo>
                    <a:pt x="22" y="233"/>
                  </a:lnTo>
                  <a:lnTo>
                    <a:pt x="23" y="233"/>
                  </a:lnTo>
                  <a:lnTo>
                    <a:pt x="32" y="233"/>
                  </a:lnTo>
                  <a:lnTo>
                    <a:pt x="39" y="232"/>
                  </a:lnTo>
                  <a:lnTo>
                    <a:pt x="44" y="232"/>
                  </a:lnTo>
                  <a:lnTo>
                    <a:pt x="46" y="230"/>
                  </a:lnTo>
                  <a:lnTo>
                    <a:pt x="46" y="175"/>
                  </a:lnTo>
                  <a:lnTo>
                    <a:pt x="46" y="119"/>
                  </a:lnTo>
                  <a:lnTo>
                    <a:pt x="46" y="62"/>
                  </a:lnTo>
                  <a:lnTo>
                    <a:pt x="46" y="6"/>
                  </a:lnTo>
                  <a:lnTo>
                    <a:pt x="45" y="5"/>
                  </a:lnTo>
                  <a:lnTo>
                    <a:pt x="40" y="2"/>
                  </a:lnTo>
                  <a:lnTo>
                    <a:pt x="35" y="1"/>
                  </a:lnTo>
                  <a:lnTo>
                    <a:pt x="28" y="0"/>
                  </a:lnTo>
                  <a:close/>
                </a:path>
              </a:pathLst>
            </a:custGeom>
            <a:solidFill>
              <a:srgbClr val="8484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54" name="Freeform 46"/>
            <p:cNvSpPr>
              <a:spLocks/>
            </p:cNvSpPr>
            <p:nvPr/>
          </p:nvSpPr>
          <p:spPr bwMode="auto">
            <a:xfrm>
              <a:off x="3097" y="1881"/>
              <a:ext cx="24" cy="105"/>
            </a:xfrm>
            <a:custGeom>
              <a:avLst/>
              <a:gdLst>
                <a:gd name="T0" fmla="*/ 30 w 46"/>
                <a:gd name="T1" fmla="*/ 0 h 211"/>
                <a:gd name="T2" fmla="*/ 29 w 46"/>
                <a:gd name="T3" fmla="*/ 0 h 211"/>
                <a:gd name="T4" fmla="*/ 26 w 46"/>
                <a:gd name="T5" fmla="*/ 0 h 211"/>
                <a:gd name="T6" fmla="*/ 25 w 46"/>
                <a:gd name="T7" fmla="*/ 0 h 211"/>
                <a:gd name="T8" fmla="*/ 23 w 46"/>
                <a:gd name="T9" fmla="*/ 0 h 211"/>
                <a:gd name="T10" fmla="*/ 15 w 46"/>
                <a:gd name="T11" fmla="*/ 0 h 211"/>
                <a:gd name="T12" fmla="*/ 8 w 46"/>
                <a:gd name="T13" fmla="*/ 1 h 211"/>
                <a:gd name="T14" fmla="*/ 3 w 46"/>
                <a:gd name="T15" fmla="*/ 1 h 211"/>
                <a:gd name="T16" fmla="*/ 0 w 46"/>
                <a:gd name="T17" fmla="*/ 2 h 211"/>
                <a:gd name="T18" fmla="*/ 0 w 46"/>
                <a:gd name="T19" fmla="*/ 53 h 211"/>
                <a:gd name="T20" fmla="*/ 0 w 46"/>
                <a:gd name="T21" fmla="*/ 103 h 211"/>
                <a:gd name="T22" fmla="*/ 0 w 46"/>
                <a:gd name="T23" fmla="*/ 153 h 211"/>
                <a:gd name="T24" fmla="*/ 0 w 46"/>
                <a:gd name="T25" fmla="*/ 204 h 211"/>
                <a:gd name="T26" fmla="*/ 1 w 46"/>
                <a:gd name="T27" fmla="*/ 206 h 211"/>
                <a:gd name="T28" fmla="*/ 6 w 46"/>
                <a:gd name="T29" fmla="*/ 207 h 211"/>
                <a:gd name="T30" fmla="*/ 10 w 46"/>
                <a:gd name="T31" fmla="*/ 210 h 211"/>
                <a:gd name="T32" fmla="*/ 17 w 46"/>
                <a:gd name="T33" fmla="*/ 211 h 211"/>
                <a:gd name="T34" fmla="*/ 18 w 46"/>
                <a:gd name="T35" fmla="*/ 211 h 211"/>
                <a:gd name="T36" fmla="*/ 21 w 46"/>
                <a:gd name="T37" fmla="*/ 211 h 211"/>
                <a:gd name="T38" fmla="*/ 22 w 46"/>
                <a:gd name="T39" fmla="*/ 211 h 211"/>
                <a:gd name="T40" fmla="*/ 23 w 46"/>
                <a:gd name="T41" fmla="*/ 211 h 211"/>
                <a:gd name="T42" fmla="*/ 31 w 46"/>
                <a:gd name="T43" fmla="*/ 211 h 211"/>
                <a:gd name="T44" fmla="*/ 38 w 46"/>
                <a:gd name="T45" fmla="*/ 211 h 211"/>
                <a:gd name="T46" fmla="*/ 44 w 46"/>
                <a:gd name="T47" fmla="*/ 211 h 211"/>
                <a:gd name="T48" fmla="*/ 46 w 46"/>
                <a:gd name="T49" fmla="*/ 210 h 211"/>
                <a:gd name="T50" fmla="*/ 46 w 46"/>
                <a:gd name="T51" fmla="*/ 159 h 211"/>
                <a:gd name="T52" fmla="*/ 46 w 46"/>
                <a:gd name="T53" fmla="*/ 108 h 211"/>
                <a:gd name="T54" fmla="*/ 46 w 46"/>
                <a:gd name="T55" fmla="*/ 58 h 211"/>
                <a:gd name="T56" fmla="*/ 46 w 46"/>
                <a:gd name="T57" fmla="*/ 7 h 211"/>
                <a:gd name="T58" fmla="*/ 45 w 46"/>
                <a:gd name="T59" fmla="*/ 5 h 211"/>
                <a:gd name="T60" fmla="*/ 41 w 46"/>
                <a:gd name="T61" fmla="*/ 3 h 211"/>
                <a:gd name="T62" fmla="*/ 37 w 46"/>
                <a:gd name="T63" fmla="*/ 1 h 211"/>
                <a:gd name="T64" fmla="*/ 30 w 46"/>
                <a:gd name="T65"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6" h="211">
                  <a:moveTo>
                    <a:pt x="30" y="0"/>
                  </a:moveTo>
                  <a:lnTo>
                    <a:pt x="29" y="0"/>
                  </a:lnTo>
                  <a:lnTo>
                    <a:pt x="26" y="0"/>
                  </a:lnTo>
                  <a:lnTo>
                    <a:pt x="25" y="0"/>
                  </a:lnTo>
                  <a:lnTo>
                    <a:pt x="23" y="0"/>
                  </a:lnTo>
                  <a:lnTo>
                    <a:pt x="15" y="0"/>
                  </a:lnTo>
                  <a:lnTo>
                    <a:pt x="8" y="1"/>
                  </a:lnTo>
                  <a:lnTo>
                    <a:pt x="3" y="1"/>
                  </a:lnTo>
                  <a:lnTo>
                    <a:pt x="0" y="2"/>
                  </a:lnTo>
                  <a:lnTo>
                    <a:pt x="0" y="53"/>
                  </a:lnTo>
                  <a:lnTo>
                    <a:pt x="0" y="103"/>
                  </a:lnTo>
                  <a:lnTo>
                    <a:pt x="0" y="153"/>
                  </a:lnTo>
                  <a:lnTo>
                    <a:pt x="0" y="204"/>
                  </a:lnTo>
                  <a:lnTo>
                    <a:pt x="1" y="206"/>
                  </a:lnTo>
                  <a:lnTo>
                    <a:pt x="6" y="207"/>
                  </a:lnTo>
                  <a:lnTo>
                    <a:pt x="10" y="210"/>
                  </a:lnTo>
                  <a:lnTo>
                    <a:pt x="17" y="211"/>
                  </a:lnTo>
                  <a:lnTo>
                    <a:pt x="18" y="211"/>
                  </a:lnTo>
                  <a:lnTo>
                    <a:pt x="21" y="211"/>
                  </a:lnTo>
                  <a:lnTo>
                    <a:pt x="22" y="211"/>
                  </a:lnTo>
                  <a:lnTo>
                    <a:pt x="23" y="211"/>
                  </a:lnTo>
                  <a:lnTo>
                    <a:pt x="31" y="211"/>
                  </a:lnTo>
                  <a:lnTo>
                    <a:pt x="38" y="211"/>
                  </a:lnTo>
                  <a:lnTo>
                    <a:pt x="44" y="211"/>
                  </a:lnTo>
                  <a:lnTo>
                    <a:pt x="46" y="210"/>
                  </a:lnTo>
                  <a:lnTo>
                    <a:pt x="46" y="159"/>
                  </a:lnTo>
                  <a:lnTo>
                    <a:pt x="46" y="108"/>
                  </a:lnTo>
                  <a:lnTo>
                    <a:pt x="46" y="58"/>
                  </a:lnTo>
                  <a:lnTo>
                    <a:pt x="46" y="7"/>
                  </a:lnTo>
                  <a:lnTo>
                    <a:pt x="45" y="5"/>
                  </a:lnTo>
                  <a:lnTo>
                    <a:pt x="41" y="3"/>
                  </a:lnTo>
                  <a:lnTo>
                    <a:pt x="37" y="1"/>
                  </a:lnTo>
                  <a:lnTo>
                    <a:pt x="30" y="0"/>
                  </a:lnTo>
                  <a:close/>
                </a:path>
              </a:pathLst>
            </a:custGeom>
            <a:solidFill>
              <a:srgbClr val="8C8C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55" name="Freeform 47"/>
            <p:cNvSpPr>
              <a:spLocks/>
            </p:cNvSpPr>
            <p:nvPr/>
          </p:nvSpPr>
          <p:spPr bwMode="auto">
            <a:xfrm>
              <a:off x="3097" y="1881"/>
              <a:ext cx="24" cy="94"/>
            </a:xfrm>
            <a:custGeom>
              <a:avLst/>
              <a:gdLst>
                <a:gd name="T0" fmla="*/ 32 w 46"/>
                <a:gd name="T1" fmla="*/ 0 h 189"/>
                <a:gd name="T2" fmla="*/ 30 w 46"/>
                <a:gd name="T3" fmla="*/ 0 h 189"/>
                <a:gd name="T4" fmla="*/ 28 w 46"/>
                <a:gd name="T5" fmla="*/ 0 h 189"/>
                <a:gd name="T6" fmla="*/ 25 w 46"/>
                <a:gd name="T7" fmla="*/ 0 h 189"/>
                <a:gd name="T8" fmla="*/ 23 w 46"/>
                <a:gd name="T9" fmla="*/ 0 h 189"/>
                <a:gd name="T10" fmla="*/ 16 w 46"/>
                <a:gd name="T11" fmla="*/ 0 h 189"/>
                <a:gd name="T12" fmla="*/ 9 w 46"/>
                <a:gd name="T13" fmla="*/ 0 h 189"/>
                <a:gd name="T14" fmla="*/ 3 w 46"/>
                <a:gd name="T15" fmla="*/ 1 h 189"/>
                <a:gd name="T16" fmla="*/ 0 w 46"/>
                <a:gd name="T17" fmla="*/ 1 h 189"/>
                <a:gd name="T18" fmla="*/ 0 w 46"/>
                <a:gd name="T19" fmla="*/ 46 h 189"/>
                <a:gd name="T20" fmla="*/ 0 w 46"/>
                <a:gd name="T21" fmla="*/ 91 h 189"/>
                <a:gd name="T22" fmla="*/ 0 w 46"/>
                <a:gd name="T23" fmla="*/ 136 h 189"/>
                <a:gd name="T24" fmla="*/ 0 w 46"/>
                <a:gd name="T25" fmla="*/ 181 h 189"/>
                <a:gd name="T26" fmla="*/ 1 w 46"/>
                <a:gd name="T27" fmla="*/ 183 h 189"/>
                <a:gd name="T28" fmla="*/ 5 w 46"/>
                <a:gd name="T29" fmla="*/ 186 h 189"/>
                <a:gd name="T30" fmla="*/ 9 w 46"/>
                <a:gd name="T31" fmla="*/ 187 h 189"/>
                <a:gd name="T32" fmla="*/ 15 w 46"/>
                <a:gd name="T33" fmla="*/ 189 h 189"/>
                <a:gd name="T34" fmla="*/ 17 w 46"/>
                <a:gd name="T35" fmla="*/ 189 h 189"/>
                <a:gd name="T36" fmla="*/ 20 w 46"/>
                <a:gd name="T37" fmla="*/ 189 h 189"/>
                <a:gd name="T38" fmla="*/ 21 w 46"/>
                <a:gd name="T39" fmla="*/ 189 h 189"/>
                <a:gd name="T40" fmla="*/ 23 w 46"/>
                <a:gd name="T41" fmla="*/ 189 h 189"/>
                <a:gd name="T42" fmla="*/ 31 w 46"/>
                <a:gd name="T43" fmla="*/ 189 h 189"/>
                <a:gd name="T44" fmla="*/ 38 w 46"/>
                <a:gd name="T45" fmla="*/ 189 h 189"/>
                <a:gd name="T46" fmla="*/ 43 w 46"/>
                <a:gd name="T47" fmla="*/ 189 h 189"/>
                <a:gd name="T48" fmla="*/ 46 w 46"/>
                <a:gd name="T49" fmla="*/ 188 h 189"/>
                <a:gd name="T50" fmla="*/ 46 w 46"/>
                <a:gd name="T51" fmla="*/ 143 h 189"/>
                <a:gd name="T52" fmla="*/ 46 w 46"/>
                <a:gd name="T53" fmla="*/ 98 h 189"/>
                <a:gd name="T54" fmla="*/ 46 w 46"/>
                <a:gd name="T55" fmla="*/ 54 h 189"/>
                <a:gd name="T56" fmla="*/ 46 w 46"/>
                <a:gd name="T57" fmla="*/ 9 h 189"/>
                <a:gd name="T58" fmla="*/ 45 w 46"/>
                <a:gd name="T59" fmla="*/ 7 h 189"/>
                <a:gd name="T60" fmla="*/ 43 w 46"/>
                <a:gd name="T61" fmla="*/ 5 h 189"/>
                <a:gd name="T62" fmla="*/ 38 w 46"/>
                <a:gd name="T63" fmla="*/ 2 h 189"/>
                <a:gd name="T64" fmla="*/ 32 w 46"/>
                <a:gd name="T65" fmla="*/ 0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6" h="189">
                  <a:moveTo>
                    <a:pt x="32" y="0"/>
                  </a:moveTo>
                  <a:lnTo>
                    <a:pt x="30" y="0"/>
                  </a:lnTo>
                  <a:lnTo>
                    <a:pt x="28" y="0"/>
                  </a:lnTo>
                  <a:lnTo>
                    <a:pt x="25" y="0"/>
                  </a:lnTo>
                  <a:lnTo>
                    <a:pt x="23" y="0"/>
                  </a:lnTo>
                  <a:lnTo>
                    <a:pt x="16" y="0"/>
                  </a:lnTo>
                  <a:lnTo>
                    <a:pt x="9" y="0"/>
                  </a:lnTo>
                  <a:lnTo>
                    <a:pt x="3" y="1"/>
                  </a:lnTo>
                  <a:lnTo>
                    <a:pt x="0" y="1"/>
                  </a:lnTo>
                  <a:lnTo>
                    <a:pt x="0" y="46"/>
                  </a:lnTo>
                  <a:lnTo>
                    <a:pt x="0" y="91"/>
                  </a:lnTo>
                  <a:lnTo>
                    <a:pt x="0" y="136"/>
                  </a:lnTo>
                  <a:lnTo>
                    <a:pt x="0" y="181"/>
                  </a:lnTo>
                  <a:lnTo>
                    <a:pt x="1" y="183"/>
                  </a:lnTo>
                  <a:lnTo>
                    <a:pt x="5" y="186"/>
                  </a:lnTo>
                  <a:lnTo>
                    <a:pt x="9" y="187"/>
                  </a:lnTo>
                  <a:lnTo>
                    <a:pt x="15" y="189"/>
                  </a:lnTo>
                  <a:lnTo>
                    <a:pt x="17" y="189"/>
                  </a:lnTo>
                  <a:lnTo>
                    <a:pt x="20" y="189"/>
                  </a:lnTo>
                  <a:lnTo>
                    <a:pt x="21" y="189"/>
                  </a:lnTo>
                  <a:lnTo>
                    <a:pt x="23" y="189"/>
                  </a:lnTo>
                  <a:lnTo>
                    <a:pt x="31" y="189"/>
                  </a:lnTo>
                  <a:lnTo>
                    <a:pt x="38" y="189"/>
                  </a:lnTo>
                  <a:lnTo>
                    <a:pt x="43" y="189"/>
                  </a:lnTo>
                  <a:lnTo>
                    <a:pt x="46" y="188"/>
                  </a:lnTo>
                  <a:lnTo>
                    <a:pt x="46" y="143"/>
                  </a:lnTo>
                  <a:lnTo>
                    <a:pt x="46" y="98"/>
                  </a:lnTo>
                  <a:lnTo>
                    <a:pt x="46" y="54"/>
                  </a:lnTo>
                  <a:lnTo>
                    <a:pt x="46" y="9"/>
                  </a:lnTo>
                  <a:lnTo>
                    <a:pt x="45" y="7"/>
                  </a:lnTo>
                  <a:lnTo>
                    <a:pt x="43" y="5"/>
                  </a:lnTo>
                  <a:lnTo>
                    <a:pt x="38" y="2"/>
                  </a:lnTo>
                  <a:lnTo>
                    <a:pt x="32" y="0"/>
                  </a:lnTo>
                  <a:close/>
                </a:path>
              </a:pathLst>
            </a:custGeom>
            <a:solidFill>
              <a:srgbClr val="9391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56" name="Freeform 48"/>
            <p:cNvSpPr>
              <a:spLocks/>
            </p:cNvSpPr>
            <p:nvPr/>
          </p:nvSpPr>
          <p:spPr bwMode="auto">
            <a:xfrm>
              <a:off x="3097" y="1881"/>
              <a:ext cx="24" cy="84"/>
            </a:xfrm>
            <a:custGeom>
              <a:avLst/>
              <a:gdLst>
                <a:gd name="T0" fmla="*/ 33 w 46"/>
                <a:gd name="T1" fmla="*/ 0 h 169"/>
                <a:gd name="T2" fmla="*/ 31 w 46"/>
                <a:gd name="T3" fmla="*/ 0 h 169"/>
                <a:gd name="T4" fmla="*/ 29 w 46"/>
                <a:gd name="T5" fmla="*/ 0 h 169"/>
                <a:gd name="T6" fmla="*/ 25 w 46"/>
                <a:gd name="T7" fmla="*/ 0 h 169"/>
                <a:gd name="T8" fmla="*/ 23 w 46"/>
                <a:gd name="T9" fmla="*/ 0 h 169"/>
                <a:gd name="T10" fmla="*/ 16 w 46"/>
                <a:gd name="T11" fmla="*/ 0 h 169"/>
                <a:gd name="T12" fmla="*/ 9 w 46"/>
                <a:gd name="T13" fmla="*/ 0 h 169"/>
                <a:gd name="T14" fmla="*/ 3 w 46"/>
                <a:gd name="T15" fmla="*/ 1 h 169"/>
                <a:gd name="T16" fmla="*/ 0 w 46"/>
                <a:gd name="T17" fmla="*/ 1 h 169"/>
                <a:gd name="T18" fmla="*/ 0 w 46"/>
                <a:gd name="T19" fmla="*/ 40 h 169"/>
                <a:gd name="T20" fmla="*/ 0 w 46"/>
                <a:gd name="T21" fmla="*/ 80 h 169"/>
                <a:gd name="T22" fmla="*/ 0 w 46"/>
                <a:gd name="T23" fmla="*/ 120 h 169"/>
                <a:gd name="T24" fmla="*/ 0 w 46"/>
                <a:gd name="T25" fmla="*/ 159 h 169"/>
                <a:gd name="T26" fmla="*/ 1 w 46"/>
                <a:gd name="T27" fmla="*/ 161 h 169"/>
                <a:gd name="T28" fmla="*/ 3 w 46"/>
                <a:gd name="T29" fmla="*/ 164 h 169"/>
                <a:gd name="T30" fmla="*/ 8 w 46"/>
                <a:gd name="T31" fmla="*/ 167 h 169"/>
                <a:gd name="T32" fmla="*/ 13 w 46"/>
                <a:gd name="T33" fmla="*/ 169 h 169"/>
                <a:gd name="T34" fmla="*/ 15 w 46"/>
                <a:gd name="T35" fmla="*/ 169 h 169"/>
                <a:gd name="T36" fmla="*/ 18 w 46"/>
                <a:gd name="T37" fmla="*/ 169 h 169"/>
                <a:gd name="T38" fmla="*/ 21 w 46"/>
                <a:gd name="T39" fmla="*/ 169 h 169"/>
                <a:gd name="T40" fmla="*/ 23 w 46"/>
                <a:gd name="T41" fmla="*/ 169 h 169"/>
                <a:gd name="T42" fmla="*/ 31 w 46"/>
                <a:gd name="T43" fmla="*/ 169 h 169"/>
                <a:gd name="T44" fmla="*/ 37 w 46"/>
                <a:gd name="T45" fmla="*/ 168 h 169"/>
                <a:gd name="T46" fmla="*/ 43 w 46"/>
                <a:gd name="T47" fmla="*/ 168 h 169"/>
                <a:gd name="T48" fmla="*/ 46 w 46"/>
                <a:gd name="T49" fmla="*/ 167 h 169"/>
                <a:gd name="T50" fmla="*/ 46 w 46"/>
                <a:gd name="T51" fmla="*/ 128 h 169"/>
                <a:gd name="T52" fmla="*/ 46 w 46"/>
                <a:gd name="T53" fmla="*/ 89 h 169"/>
                <a:gd name="T54" fmla="*/ 46 w 46"/>
                <a:gd name="T55" fmla="*/ 50 h 169"/>
                <a:gd name="T56" fmla="*/ 46 w 46"/>
                <a:gd name="T57" fmla="*/ 10 h 169"/>
                <a:gd name="T58" fmla="*/ 45 w 46"/>
                <a:gd name="T59" fmla="*/ 8 h 169"/>
                <a:gd name="T60" fmla="*/ 43 w 46"/>
                <a:gd name="T61" fmla="*/ 5 h 169"/>
                <a:gd name="T62" fmla="*/ 38 w 46"/>
                <a:gd name="T63" fmla="*/ 2 h 169"/>
                <a:gd name="T64" fmla="*/ 33 w 46"/>
                <a:gd name="T65" fmla="*/ 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6" h="169">
                  <a:moveTo>
                    <a:pt x="33" y="0"/>
                  </a:moveTo>
                  <a:lnTo>
                    <a:pt x="31" y="0"/>
                  </a:lnTo>
                  <a:lnTo>
                    <a:pt x="29" y="0"/>
                  </a:lnTo>
                  <a:lnTo>
                    <a:pt x="25" y="0"/>
                  </a:lnTo>
                  <a:lnTo>
                    <a:pt x="23" y="0"/>
                  </a:lnTo>
                  <a:lnTo>
                    <a:pt x="16" y="0"/>
                  </a:lnTo>
                  <a:lnTo>
                    <a:pt x="9" y="0"/>
                  </a:lnTo>
                  <a:lnTo>
                    <a:pt x="3" y="1"/>
                  </a:lnTo>
                  <a:lnTo>
                    <a:pt x="0" y="1"/>
                  </a:lnTo>
                  <a:lnTo>
                    <a:pt x="0" y="40"/>
                  </a:lnTo>
                  <a:lnTo>
                    <a:pt x="0" y="80"/>
                  </a:lnTo>
                  <a:lnTo>
                    <a:pt x="0" y="120"/>
                  </a:lnTo>
                  <a:lnTo>
                    <a:pt x="0" y="159"/>
                  </a:lnTo>
                  <a:lnTo>
                    <a:pt x="1" y="161"/>
                  </a:lnTo>
                  <a:lnTo>
                    <a:pt x="3" y="164"/>
                  </a:lnTo>
                  <a:lnTo>
                    <a:pt x="8" y="167"/>
                  </a:lnTo>
                  <a:lnTo>
                    <a:pt x="13" y="169"/>
                  </a:lnTo>
                  <a:lnTo>
                    <a:pt x="15" y="169"/>
                  </a:lnTo>
                  <a:lnTo>
                    <a:pt x="18" y="169"/>
                  </a:lnTo>
                  <a:lnTo>
                    <a:pt x="21" y="169"/>
                  </a:lnTo>
                  <a:lnTo>
                    <a:pt x="23" y="169"/>
                  </a:lnTo>
                  <a:lnTo>
                    <a:pt x="31" y="169"/>
                  </a:lnTo>
                  <a:lnTo>
                    <a:pt x="37" y="168"/>
                  </a:lnTo>
                  <a:lnTo>
                    <a:pt x="43" y="168"/>
                  </a:lnTo>
                  <a:lnTo>
                    <a:pt x="46" y="167"/>
                  </a:lnTo>
                  <a:lnTo>
                    <a:pt x="46" y="128"/>
                  </a:lnTo>
                  <a:lnTo>
                    <a:pt x="46" y="89"/>
                  </a:lnTo>
                  <a:lnTo>
                    <a:pt x="46" y="50"/>
                  </a:lnTo>
                  <a:lnTo>
                    <a:pt x="46" y="10"/>
                  </a:lnTo>
                  <a:lnTo>
                    <a:pt x="45" y="8"/>
                  </a:lnTo>
                  <a:lnTo>
                    <a:pt x="43" y="5"/>
                  </a:lnTo>
                  <a:lnTo>
                    <a:pt x="38" y="2"/>
                  </a:lnTo>
                  <a:lnTo>
                    <a:pt x="33" y="0"/>
                  </a:lnTo>
                  <a:close/>
                </a:path>
              </a:pathLst>
            </a:custGeom>
            <a:solidFill>
              <a:srgbClr val="9B99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57" name="Freeform 49"/>
            <p:cNvSpPr>
              <a:spLocks/>
            </p:cNvSpPr>
            <p:nvPr/>
          </p:nvSpPr>
          <p:spPr bwMode="auto">
            <a:xfrm>
              <a:off x="3097" y="1881"/>
              <a:ext cx="24" cy="73"/>
            </a:xfrm>
            <a:custGeom>
              <a:avLst/>
              <a:gdLst>
                <a:gd name="T0" fmla="*/ 36 w 46"/>
                <a:gd name="T1" fmla="*/ 0 h 147"/>
                <a:gd name="T2" fmla="*/ 33 w 46"/>
                <a:gd name="T3" fmla="*/ 0 h 147"/>
                <a:gd name="T4" fmla="*/ 30 w 46"/>
                <a:gd name="T5" fmla="*/ 0 h 147"/>
                <a:gd name="T6" fmla="*/ 26 w 46"/>
                <a:gd name="T7" fmla="*/ 0 h 147"/>
                <a:gd name="T8" fmla="*/ 23 w 46"/>
                <a:gd name="T9" fmla="*/ 0 h 147"/>
                <a:gd name="T10" fmla="*/ 16 w 46"/>
                <a:gd name="T11" fmla="*/ 0 h 147"/>
                <a:gd name="T12" fmla="*/ 10 w 46"/>
                <a:gd name="T13" fmla="*/ 0 h 147"/>
                <a:gd name="T14" fmla="*/ 5 w 46"/>
                <a:gd name="T15" fmla="*/ 0 h 147"/>
                <a:gd name="T16" fmla="*/ 0 w 46"/>
                <a:gd name="T17" fmla="*/ 1 h 147"/>
                <a:gd name="T18" fmla="*/ 0 w 46"/>
                <a:gd name="T19" fmla="*/ 35 h 147"/>
                <a:gd name="T20" fmla="*/ 0 w 46"/>
                <a:gd name="T21" fmla="*/ 68 h 147"/>
                <a:gd name="T22" fmla="*/ 0 w 46"/>
                <a:gd name="T23" fmla="*/ 101 h 147"/>
                <a:gd name="T24" fmla="*/ 0 w 46"/>
                <a:gd name="T25" fmla="*/ 135 h 147"/>
                <a:gd name="T26" fmla="*/ 1 w 46"/>
                <a:gd name="T27" fmla="*/ 138 h 147"/>
                <a:gd name="T28" fmla="*/ 3 w 46"/>
                <a:gd name="T29" fmla="*/ 142 h 147"/>
                <a:gd name="T30" fmla="*/ 6 w 46"/>
                <a:gd name="T31" fmla="*/ 145 h 147"/>
                <a:gd name="T32" fmla="*/ 10 w 46"/>
                <a:gd name="T33" fmla="*/ 147 h 147"/>
                <a:gd name="T34" fmla="*/ 14 w 46"/>
                <a:gd name="T35" fmla="*/ 147 h 147"/>
                <a:gd name="T36" fmla="*/ 17 w 46"/>
                <a:gd name="T37" fmla="*/ 147 h 147"/>
                <a:gd name="T38" fmla="*/ 21 w 46"/>
                <a:gd name="T39" fmla="*/ 147 h 147"/>
                <a:gd name="T40" fmla="*/ 23 w 46"/>
                <a:gd name="T41" fmla="*/ 147 h 147"/>
                <a:gd name="T42" fmla="*/ 31 w 46"/>
                <a:gd name="T43" fmla="*/ 147 h 147"/>
                <a:gd name="T44" fmla="*/ 37 w 46"/>
                <a:gd name="T45" fmla="*/ 146 h 147"/>
                <a:gd name="T46" fmla="*/ 43 w 46"/>
                <a:gd name="T47" fmla="*/ 146 h 147"/>
                <a:gd name="T48" fmla="*/ 46 w 46"/>
                <a:gd name="T49" fmla="*/ 146 h 147"/>
                <a:gd name="T50" fmla="*/ 46 w 46"/>
                <a:gd name="T51" fmla="*/ 113 h 147"/>
                <a:gd name="T52" fmla="*/ 46 w 46"/>
                <a:gd name="T53" fmla="*/ 78 h 147"/>
                <a:gd name="T54" fmla="*/ 46 w 46"/>
                <a:gd name="T55" fmla="*/ 45 h 147"/>
                <a:gd name="T56" fmla="*/ 46 w 46"/>
                <a:gd name="T57" fmla="*/ 12 h 147"/>
                <a:gd name="T58" fmla="*/ 45 w 46"/>
                <a:gd name="T59" fmla="*/ 9 h 147"/>
                <a:gd name="T60" fmla="*/ 43 w 46"/>
                <a:gd name="T61" fmla="*/ 6 h 147"/>
                <a:gd name="T62" fmla="*/ 40 w 46"/>
                <a:gd name="T63" fmla="*/ 2 h 147"/>
                <a:gd name="T64" fmla="*/ 36 w 46"/>
                <a:gd name="T65" fmla="*/ 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6" h="147">
                  <a:moveTo>
                    <a:pt x="36" y="0"/>
                  </a:moveTo>
                  <a:lnTo>
                    <a:pt x="33" y="0"/>
                  </a:lnTo>
                  <a:lnTo>
                    <a:pt x="30" y="0"/>
                  </a:lnTo>
                  <a:lnTo>
                    <a:pt x="26" y="0"/>
                  </a:lnTo>
                  <a:lnTo>
                    <a:pt x="23" y="0"/>
                  </a:lnTo>
                  <a:lnTo>
                    <a:pt x="16" y="0"/>
                  </a:lnTo>
                  <a:lnTo>
                    <a:pt x="10" y="0"/>
                  </a:lnTo>
                  <a:lnTo>
                    <a:pt x="5" y="0"/>
                  </a:lnTo>
                  <a:lnTo>
                    <a:pt x="0" y="1"/>
                  </a:lnTo>
                  <a:lnTo>
                    <a:pt x="0" y="35"/>
                  </a:lnTo>
                  <a:lnTo>
                    <a:pt x="0" y="68"/>
                  </a:lnTo>
                  <a:lnTo>
                    <a:pt x="0" y="101"/>
                  </a:lnTo>
                  <a:lnTo>
                    <a:pt x="0" y="135"/>
                  </a:lnTo>
                  <a:lnTo>
                    <a:pt x="1" y="138"/>
                  </a:lnTo>
                  <a:lnTo>
                    <a:pt x="3" y="142"/>
                  </a:lnTo>
                  <a:lnTo>
                    <a:pt x="6" y="145"/>
                  </a:lnTo>
                  <a:lnTo>
                    <a:pt x="10" y="147"/>
                  </a:lnTo>
                  <a:lnTo>
                    <a:pt x="14" y="147"/>
                  </a:lnTo>
                  <a:lnTo>
                    <a:pt x="17" y="147"/>
                  </a:lnTo>
                  <a:lnTo>
                    <a:pt x="21" y="147"/>
                  </a:lnTo>
                  <a:lnTo>
                    <a:pt x="23" y="147"/>
                  </a:lnTo>
                  <a:lnTo>
                    <a:pt x="31" y="147"/>
                  </a:lnTo>
                  <a:lnTo>
                    <a:pt x="37" y="146"/>
                  </a:lnTo>
                  <a:lnTo>
                    <a:pt x="43" y="146"/>
                  </a:lnTo>
                  <a:lnTo>
                    <a:pt x="46" y="146"/>
                  </a:lnTo>
                  <a:lnTo>
                    <a:pt x="46" y="113"/>
                  </a:lnTo>
                  <a:lnTo>
                    <a:pt x="46" y="78"/>
                  </a:lnTo>
                  <a:lnTo>
                    <a:pt x="46" y="45"/>
                  </a:lnTo>
                  <a:lnTo>
                    <a:pt x="46" y="12"/>
                  </a:lnTo>
                  <a:lnTo>
                    <a:pt x="45" y="9"/>
                  </a:lnTo>
                  <a:lnTo>
                    <a:pt x="43" y="6"/>
                  </a:lnTo>
                  <a:lnTo>
                    <a:pt x="40" y="2"/>
                  </a:lnTo>
                  <a:lnTo>
                    <a:pt x="36" y="0"/>
                  </a:lnTo>
                  <a:close/>
                </a:path>
              </a:pathLst>
            </a:custGeom>
            <a:solidFill>
              <a:srgbClr val="A39B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58" name="Freeform 50"/>
            <p:cNvSpPr>
              <a:spLocks/>
            </p:cNvSpPr>
            <p:nvPr/>
          </p:nvSpPr>
          <p:spPr bwMode="auto">
            <a:xfrm>
              <a:off x="3097" y="1881"/>
              <a:ext cx="24" cy="62"/>
            </a:xfrm>
            <a:custGeom>
              <a:avLst/>
              <a:gdLst>
                <a:gd name="T0" fmla="*/ 38 w 46"/>
                <a:gd name="T1" fmla="*/ 0 h 126"/>
                <a:gd name="T2" fmla="*/ 35 w 46"/>
                <a:gd name="T3" fmla="*/ 0 h 126"/>
                <a:gd name="T4" fmla="*/ 31 w 46"/>
                <a:gd name="T5" fmla="*/ 0 h 126"/>
                <a:gd name="T6" fmla="*/ 28 w 46"/>
                <a:gd name="T7" fmla="*/ 0 h 126"/>
                <a:gd name="T8" fmla="*/ 23 w 46"/>
                <a:gd name="T9" fmla="*/ 0 h 126"/>
                <a:gd name="T10" fmla="*/ 16 w 46"/>
                <a:gd name="T11" fmla="*/ 0 h 126"/>
                <a:gd name="T12" fmla="*/ 10 w 46"/>
                <a:gd name="T13" fmla="*/ 0 h 126"/>
                <a:gd name="T14" fmla="*/ 5 w 46"/>
                <a:gd name="T15" fmla="*/ 0 h 126"/>
                <a:gd name="T16" fmla="*/ 0 w 46"/>
                <a:gd name="T17" fmla="*/ 1 h 126"/>
                <a:gd name="T18" fmla="*/ 0 w 46"/>
                <a:gd name="T19" fmla="*/ 29 h 126"/>
                <a:gd name="T20" fmla="*/ 0 w 46"/>
                <a:gd name="T21" fmla="*/ 56 h 126"/>
                <a:gd name="T22" fmla="*/ 0 w 46"/>
                <a:gd name="T23" fmla="*/ 84 h 126"/>
                <a:gd name="T24" fmla="*/ 0 w 46"/>
                <a:gd name="T25" fmla="*/ 112 h 126"/>
                <a:gd name="T26" fmla="*/ 1 w 46"/>
                <a:gd name="T27" fmla="*/ 115 h 126"/>
                <a:gd name="T28" fmla="*/ 2 w 46"/>
                <a:gd name="T29" fmla="*/ 119 h 126"/>
                <a:gd name="T30" fmla="*/ 5 w 46"/>
                <a:gd name="T31" fmla="*/ 122 h 126"/>
                <a:gd name="T32" fmla="*/ 8 w 46"/>
                <a:gd name="T33" fmla="*/ 126 h 126"/>
                <a:gd name="T34" fmla="*/ 13 w 46"/>
                <a:gd name="T35" fmla="*/ 126 h 126"/>
                <a:gd name="T36" fmla="*/ 16 w 46"/>
                <a:gd name="T37" fmla="*/ 126 h 126"/>
                <a:gd name="T38" fmla="*/ 20 w 46"/>
                <a:gd name="T39" fmla="*/ 126 h 126"/>
                <a:gd name="T40" fmla="*/ 23 w 46"/>
                <a:gd name="T41" fmla="*/ 126 h 126"/>
                <a:gd name="T42" fmla="*/ 30 w 46"/>
                <a:gd name="T43" fmla="*/ 126 h 126"/>
                <a:gd name="T44" fmla="*/ 37 w 46"/>
                <a:gd name="T45" fmla="*/ 124 h 126"/>
                <a:gd name="T46" fmla="*/ 41 w 46"/>
                <a:gd name="T47" fmla="*/ 124 h 126"/>
                <a:gd name="T48" fmla="*/ 46 w 46"/>
                <a:gd name="T49" fmla="*/ 124 h 126"/>
                <a:gd name="T50" fmla="*/ 46 w 46"/>
                <a:gd name="T51" fmla="*/ 97 h 126"/>
                <a:gd name="T52" fmla="*/ 46 w 46"/>
                <a:gd name="T53" fmla="*/ 69 h 126"/>
                <a:gd name="T54" fmla="*/ 46 w 46"/>
                <a:gd name="T55" fmla="*/ 42 h 126"/>
                <a:gd name="T56" fmla="*/ 46 w 46"/>
                <a:gd name="T57" fmla="*/ 14 h 126"/>
                <a:gd name="T58" fmla="*/ 45 w 46"/>
                <a:gd name="T59" fmla="*/ 10 h 126"/>
                <a:gd name="T60" fmla="*/ 44 w 46"/>
                <a:gd name="T61" fmla="*/ 7 h 126"/>
                <a:gd name="T62" fmla="*/ 41 w 46"/>
                <a:gd name="T63" fmla="*/ 3 h 126"/>
                <a:gd name="T64" fmla="*/ 38 w 46"/>
                <a:gd name="T65"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6" h="126">
                  <a:moveTo>
                    <a:pt x="38" y="0"/>
                  </a:moveTo>
                  <a:lnTo>
                    <a:pt x="35" y="0"/>
                  </a:lnTo>
                  <a:lnTo>
                    <a:pt x="31" y="0"/>
                  </a:lnTo>
                  <a:lnTo>
                    <a:pt x="28" y="0"/>
                  </a:lnTo>
                  <a:lnTo>
                    <a:pt x="23" y="0"/>
                  </a:lnTo>
                  <a:lnTo>
                    <a:pt x="16" y="0"/>
                  </a:lnTo>
                  <a:lnTo>
                    <a:pt x="10" y="0"/>
                  </a:lnTo>
                  <a:lnTo>
                    <a:pt x="5" y="0"/>
                  </a:lnTo>
                  <a:lnTo>
                    <a:pt x="0" y="1"/>
                  </a:lnTo>
                  <a:lnTo>
                    <a:pt x="0" y="29"/>
                  </a:lnTo>
                  <a:lnTo>
                    <a:pt x="0" y="56"/>
                  </a:lnTo>
                  <a:lnTo>
                    <a:pt x="0" y="84"/>
                  </a:lnTo>
                  <a:lnTo>
                    <a:pt x="0" y="112"/>
                  </a:lnTo>
                  <a:lnTo>
                    <a:pt x="1" y="115"/>
                  </a:lnTo>
                  <a:lnTo>
                    <a:pt x="2" y="119"/>
                  </a:lnTo>
                  <a:lnTo>
                    <a:pt x="5" y="122"/>
                  </a:lnTo>
                  <a:lnTo>
                    <a:pt x="8" y="126"/>
                  </a:lnTo>
                  <a:lnTo>
                    <a:pt x="13" y="126"/>
                  </a:lnTo>
                  <a:lnTo>
                    <a:pt x="16" y="126"/>
                  </a:lnTo>
                  <a:lnTo>
                    <a:pt x="20" y="126"/>
                  </a:lnTo>
                  <a:lnTo>
                    <a:pt x="23" y="126"/>
                  </a:lnTo>
                  <a:lnTo>
                    <a:pt x="30" y="126"/>
                  </a:lnTo>
                  <a:lnTo>
                    <a:pt x="37" y="124"/>
                  </a:lnTo>
                  <a:lnTo>
                    <a:pt x="41" y="124"/>
                  </a:lnTo>
                  <a:lnTo>
                    <a:pt x="46" y="124"/>
                  </a:lnTo>
                  <a:lnTo>
                    <a:pt x="46" y="97"/>
                  </a:lnTo>
                  <a:lnTo>
                    <a:pt x="46" y="69"/>
                  </a:lnTo>
                  <a:lnTo>
                    <a:pt x="46" y="42"/>
                  </a:lnTo>
                  <a:lnTo>
                    <a:pt x="46" y="14"/>
                  </a:lnTo>
                  <a:lnTo>
                    <a:pt x="45" y="10"/>
                  </a:lnTo>
                  <a:lnTo>
                    <a:pt x="44" y="7"/>
                  </a:lnTo>
                  <a:lnTo>
                    <a:pt x="41" y="3"/>
                  </a:lnTo>
                  <a:lnTo>
                    <a:pt x="38" y="0"/>
                  </a:lnTo>
                  <a:close/>
                </a:path>
              </a:pathLst>
            </a:custGeom>
            <a:solidFill>
              <a:srgbClr val="AAA3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59" name="Freeform 51"/>
            <p:cNvSpPr>
              <a:spLocks/>
            </p:cNvSpPr>
            <p:nvPr/>
          </p:nvSpPr>
          <p:spPr bwMode="auto">
            <a:xfrm>
              <a:off x="3097" y="1881"/>
              <a:ext cx="24" cy="51"/>
            </a:xfrm>
            <a:custGeom>
              <a:avLst/>
              <a:gdLst>
                <a:gd name="T0" fmla="*/ 40 w 46"/>
                <a:gd name="T1" fmla="*/ 0 h 104"/>
                <a:gd name="T2" fmla="*/ 36 w 46"/>
                <a:gd name="T3" fmla="*/ 0 h 104"/>
                <a:gd name="T4" fmla="*/ 32 w 46"/>
                <a:gd name="T5" fmla="*/ 0 h 104"/>
                <a:gd name="T6" fmla="*/ 28 w 46"/>
                <a:gd name="T7" fmla="*/ 0 h 104"/>
                <a:gd name="T8" fmla="*/ 23 w 46"/>
                <a:gd name="T9" fmla="*/ 0 h 104"/>
                <a:gd name="T10" fmla="*/ 16 w 46"/>
                <a:gd name="T11" fmla="*/ 0 h 104"/>
                <a:gd name="T12" fmla="*/ 10 w 46"/>
                <a:gd name="T13" fmla="*/ 0 h 104"/>
                <a:gd name="T14" fmla="*/ 5 w 46"/>
                <a:gd name="T15" fmla="*/ 0 h 104"/>
                <a:gd name="T16" fmla="*/ 0 w 46"/>
                <a:gd name="T17" fmla="*/ 1 h 104"/>
                <a:gd name="T18" fmla="*/ 0 w 46"/>
                <a:gd name="T19" fmla="*/ 23 h 104"/>
                <a:gd name="T20" fmla="*/ 0 w 46"/>
                <a:gd name="T21" fmla="*/ 45 h 104"/>
                <a:gd name="T22" fmla="*/ 0 w 46"/>
                <a:gd name="T23" fmla="*/ 67 h 104"/>
                <a:gd name="T24" fmla="*/ 0 w 46"/>
                <a:gd name="T25" fmla="*/ 89 h 104"/>
                <a:gd name="T26" fmla="*/ 1 w 46"/>
                <a:gd name="T27" fmla="*/ 92 h 104"/>
                <a:gd name="T28" fmla="*/ 2 w 46"/>
                <a:gd name="T29" fmla="*/ 96 h 104"/>
                <a:gd name="T30" fmla="*/ 5 w 46"/>
                <a:gd name="T31" fmla="*/ 100 h 104"/>
                <a:gd name="T32" fmla="*/ 7 w 46"/>
                <a:gd name="T33" fmla="*/ 104 h 104"/>
                <a:gd name="T34" fmla="*/ 12 w 46"/>
                <a:gd name="T35" fmla="*/ 104 h 104"/>
                <a:gd name="T36" fmla="*/ 15 w 46"/>
                <a:gd name="T37" fmla="*/ 104 h 104"/>
                <a:gd name="T38" fmla="*/ 18 w 46"/>
                <a:gd name="T39" fmla="*/ 104 h 104"/>
                <a:gd name="T40" fmla="*/ 23 w 46"/>
                <a:gd name="T41" fmla="*/ 104 h 104"/>
                <a:gd name="T42" fmla="*/ 30 w 46"/>
                <a:gd name="T43" fmla="*/ 104 h 104"/>
                <a:gd name="T44" fmla="*/ 36 w 46"/>
                <a:gd name="T45" fmla="*/ 104 h 104"/>
                <a:gd name="T46" fmla="*/ 41 w 46"/>
                <a:gd name="T47" fmla="*/ 104 h 104"/>
                <a:gd name="T48" fmla="*/ 46 w 46"/>
                <a:gd name="T49" fmla="*/ 103 h 104"/>
                <a:gd name="T50" fmla="*/ 46 w 46"/>
                <a:gd name="T51" fmla="*/ 81 h 104"/>
                <a:gd name="T52" fmla="*/ 46 w 46"/>
                <a:gd name="T53" fmla="*/ 59 h 104"/>
                <a:gd name="T54" fmla="*/ 46 w 46"/>
                <a:gd name="T55" fmla="*/ 37 h 104"/>
                <a:gd name="T56" fmla="*/ 46 w 46"/>
                <a:gd name="T57" fmla="*/ 15 h 104"/>
                <a:gd name="T58" fmla="*/ 46 w 46"/>
                <a:gd name="T59" fmla="*/ 12 h 104"/>
                <a:gd name="T60" fmla="*/ 45 w 46"/>
                <a:gd name="T61" fmla="*/ 7 h 104"/>
                <a:gd name="T62" fmla="*/ 43 w 46"/>
                <a:gd name="T63" fmla="*/ 3 h 104"/>
                <a:gd name="T64" fmla="*/ 40 w 46"/>
                <a:gd name="T65"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6" h="104">
                  <a:moveTo>
                    <a:pt x="40" y="0"/>
                  </a:moveTo>
                  <a:lnTo>
                    <a:pt x="36" y="0"/>
                  </a:lnTo>
                  <a:lnTo>
                    <a:pt x="32" y="0"/>
                  </a:lnTo>
                  <a:lnTo>
                    <a:pt x="28" y="0"/>
                  </a:lnTo>
                  <a:lnTo>
                    <a:pt x="23" y="0"/>
                  </a:lnTo>
                  <a:lnTo>
                    <a:pt x="16" y="0"/>
                  </a:lnTo>
                  <a:lnTo>
                    <a:pt x="10" y="0"/>
                  </a:lnTo>
                  <a:lnTo>
                    <a:pt x="5" y="0"/>
                  </a:lnTo>
                  <a:lnTo>
                    <a:pt x="0" y="1"/>
                  </a:lnTo>
                  <a:lnTo>
                    <a:pt x="0" y="23"/>
                  </a:lnTo>
                  <a:lnTo>
                    <a:pt x="0" y="45"/>
                  </a:lnTo>
                  <a:lnTo>
                    <a:pt x="0" y="67"/>
                  </a:lnTo>
                  <a:lnTo>
                    <a:pt x="0" y="89"/>
                  </a:lnTo>
                  <a:lnTo>
                    <a:pt x="1" y="92"/>
                  </a:lnTo>
                  <a:lnTo>
                    <a:pt x="2" y="96"/>
                  </a:lnTo>
                  <a:lnTo>
                    <a:pt x="5" y="100"/>
                  </a:lnTo>
                  <a:lnTo>
                    <a:pt x="7" y="104"/>
                  </a:lnTo>
                  <a:lnTo>
                    <a:pt x="12" y="104"/>
                  </a:lnTo>
                  <a:lnTo>
                    <a:pt x="15" y="104"/>
                  </a:lnTo>
                  <a:lnTo>
                    <a:pt x="18" y="104"/>
                  </a:lnTo>
                  <a:lnTo>
                    <a:pt x="23" y="104"/>
                  </a:lnTo>
                  <a:lnTo>
                    <a:pt x="30" y="104"/>
                  </a:lnTo>
                  <a:lnTo>
                    <a:pt x="36" y="104"/>
                  </a:lnTo>
                  <a:lnTo>
                    <a:pt x="41" y="104"/>
                  </a:lnTo>
                  <a:lnTo>
                    <a:pt x="46" y="103"/>
                  </a:lnTo>
                  <a:lnTo>
                    <a:pt x="46" y="81"/>
                  </a:lnTo>
                  <a:lnTo>
                    <a:pt x="46" y="59"/>
                  </a:lnTo>
                  <a:lnTo>
                    <a:pt x="46" y="37"/>
                  </a:lnTo>
                  <a:lnTo>
                    <a:pt x="46" y="15"/>
                  </a:lnTo>
                  <a:lnTo>
                    <a:pt x="46" y="12"/>
                  </a:lnTo>
                  <a:lnTo>
                    <a:pt x="45" y="7"/>
                  </a:lnTo>
                  <a:lnTo>
                    <a:pt x="43" y="3"/>
                  </a:lnTo>
                  <a:lnTo>
                    <a:pt x="40" y="0"/>
                  </a:lnTo>
                  <a:close/>
                </a:path>
              </a:pathLst>
            </a:custGeom>
            <a:solidFill>
              <a:srgbClr val="B2A8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60" name="Freeform 52"/>
            <p:cNvSpPr>
              <a:spLocks/>
            </p:cNvSpPr>
            <p:nvPr/>
          </p:nvSpPr>
          <p:spPr bwMode="auto">
            <a:xfrm>
              <a:off x="3097" y="1881"/>
              <a:ext cx="24" cy="40"/>
            </a:xfrm>
            <a:custGeom>
              <a:avLst/>
              <a:gdLst>
                <a:gd name="T0" fmla="*/ 43 w 46"/>
                <a:gd name="T1" fmla="*/ 0 h 82"/>
                <a:gd name="T2" fmla="*/ 38 w 46"/>
                <a:gd name="T3" fmla="*/ 0 h 82"/>
                <a:gd name="T4" fmla="*/ 33 w 46"/>
                <a:gd name="T5" fmla="*/ 0 h 82"/>
                <a:gd name="T6" fmla="*/ 28 w 46"/>
                <a:gd name="T7" fmla="*/ 0 h 82"/>
                <a:gd name="T8" fmla="*/ 23 w 46"/>
                <a:gd name="T9" fmla="*/ 0 h 82"/>
                <a:gd name="T10" fmla="*/ 17 w 46"/>
                <a:gd name="T11" fmla="*/ 0 h 82"/>
                <a:gd name="T12" fmla="*/ 12 w 46"/>
                <a:gd name="T13" fmla="*/ 0 h 82"/>
                <a:gd name="T14" fmla="*/ 6 w 46"/>
                <a:gd name="T15" fmla="*/ 0 h 82"/>
                <a:gd name="T16" fmla="*/ 0 w 46"/>
                <a:gd name="T17" fmla="*/ 0 h 82"/>
                <a:gd name="T18" fmla="*/ 0 w 46"/>
                <a:gd name="T19" fmla="*/ 16 h 82"/>
                <a:gd name="T20" fmla="*/ 0 w 46"/>
                <a:gd name="T21" fmla="*/ 33 h 82"/>
                <a:gd name="T22" fmla="*/ 0 w 46"/>
                <a:gd name="T23" fmla="*/ 50 h 82"/>
                <a:gd name="T24" fmla="*/ 0 w 46"/>
                <a:gd name="T25" fmla="*/ 66 h 82"/>
                <a:gd name="T26" fmla="*/ 0 w 46"/>
                <a:gd name="T27" fmla="*/ 70 h 82"/>
                <a:gd name="T28" fmla="*/ 1 w 46"/>
                <a:gd name="T29" fmla="*/ 74 h 82"/>
                <a:gd name="T30" fmla="*/ 3 w 46"/>
                <a:gd name="T31" fmla="*/ 77 h 82"/>
                <a:gd name="T32" fmla="*/ 5 w 46"/>
                <a:gd name="T33" fmla="*/ 82 h 82"/>
                <a:gd name="T34" fmla="*/ 9 w 46"/>
                <a:gd name="T35" fmla="*/ 82 h 82"/>
                <a:gd name="T36" fmla="*/ 14 w 46"/>
                <a:gd name="T37" fmla="*/ 82 h 82"/>
                <a:gd name="T38" fmla="*/ 18 w 46"/>
                <a:gd name="T39" fmla="*/ 82 h 82"/>
                <a:gd name="T40" fmla="*/ 23 w 46"/>
                <a:gd name="T41" fmla="*/ 82 h 82"/>
                <a:gd name="T42" fmla="*/ 30 w 46"/>
                <a:gd name="T43" fmla="*/ 82 h 82"/>
                <a:gd name="T44" fmla="*/ 36 w 46"/>
                <a:gd name="T45" fmla="*/ 82 h 82"/>
                <a:gd name="T46" fmla="*/ 41 w 46"/>
                <a:gd name="T47" fmla="*/ 82 h 82"/>
                <a:gd name="T48" fmla="*/ 46 w 46"/>
                <a:gd name="T49" fmla="*/ 82 h 82"/>
                <a:gd name="T50" fmla="*/ 46 w 46"/>
                <a:gd name="T51" fmla="*/ 66 h 82"/>
                <a:gd name="T52" fmla="*/ 46 w 46"/>
                <a:gd name="T53" fmla="*/ 50 h 82"/>
                <a:gd name="T54" fmla="*/ 46 w 46"/>
                <a:gd name="T55" fmla="*/ 33 h 82"/>
                <a:gd name="T56" fmla="*/ 46 w 46"/>
                <a:gd name="T57" fmla="*/ 16 h 82"/>
                <a:gd name="T58" fmla="*/ 46 w 46"/>
                <a:gd name="T59" fmla="*/ 13 h 82"/>
                <a:gd name="T60" fmla="*/ 45 w 46"/>
                <a:gd name="T61" fmla="*/ 8 h 82"/>
                <a:gd name="T62" fmla="*/ 44 w 46"/>
                <a:gd name="T63" fmla="*/ 5 h 82"/>
                <a:gd name="T64" fmla="*/ 43 w 46"/>
                <a:gd name="T65" fmla="*/ 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6" h="82">
                  <a:moveTo>
                    <a:pt x="43" y="0"/>
                  </a:moveTo>
                  <a:lnTo>
                    <a:pt x="38" y="0"/>
                  </a:lnTo>
                  <a:lnTo>
                    <a:pt x="33" y="0"/>
                  </a:lnTo>
                  <a:lnTo>
                    <a:pt x="28" y="0"/>
                  </a:lnTo>
                  <a:lnTo>
                    <a:pt x="23" y="0"/>
                  </a:lnTo>
                  <a:lnTo>
                    <a:pt x="17" y="0"/>
                  </a:lnTo>
                  <a:lnTo>
                    <a:pt x="12" y="0"/>
                  </a:lnTo>
                  <a:lnTo>
                    <a:pt x="6" y="0"/>
                  </a:lnTo>
                  <a:lnTo>
                    <a:pt x="0" y="0"/>
                  </a:lnTo>
                  <a:lnTo>
                    <a:pt x="0" y="16"/>
                  </a:lnTo>
                  <a:lnTo>
                    <a:pt x="0" y="33"/>
                  </a:lnTo>
                  <a:lnTo>
                    <a:pt x="0" y="50"/>
                  </a:lnTo>
                  <a:lnTo>
                    <a:pt x="0" y="66"/>
                  </a:lnTo>
                  <a:lnTo>
                    <a:pt x="0" y="70"/>
                  </a:lnTo>
                  <a:lnTo>
                    <a:pt x="1" y="74"/>
                  </a:lnTo>
                  <a:lnTo>
                    <a:pt x="3" y="77"/>
                  </a:lnTo>
                  <a:lnTo>
                    <a:pt x="5" y="82"/>
                  </a:lnTo>
                  <a:lnTo>
                    <a:pt x="9" y="82"/>
                  </a:lnTo>
                  <a:lnTo>
                    <a:pt x="14" y="82"/>
                  </a:lnTo>
                  <a:lnTo>
                    <a:pt x="18" y="82"/>
                  </a:lnTo>
                  <a:lnTo>
                    <a:pt x="23" y="82"/>
                  </a:lnTo>
                  <a:lnTo>
                    <a:pt x="30" y="82"/>
                  </a:lnTo>
                  <a:lnTo>
                    <a:pt x="36" y="82"/>
                  </a:lnTo>
                  <a:lnTo>
                    <a:pt x="41" y="82"/>
                  </a:lnTo>
                  <a:lnTo>
                    <a:pt x="46" y="82"/>
                  </a:lnTo>
                  <a:lnTo>
                    <a:pt x="46" y="66"/>
                  </a:lnTo>
                  <a:lnTo>
                    <a:pt x="46" y="50"/>
                  </a:lnTo>
                  <a:lnTo>
                    <a:pt x="46" y="33"/>
                  </a:lnTo>
                  <a:lnTo>
                    <a:pt x="46" y="16"/>
                  </a:lnTo>
                  <a:lnTo>
                    <a:pt x="46" y="13"/>
                  </a:lnTo>
                  <a:lnTo>
                    <a:pt x="45" y="8"/>
                  </a:lnTo>
                  <a:lnTo>
                    <a:pt x="44" y="5"/>
                  </a:lnTo>
                  <a:lnTo>
                    <a:pt x="43" y="0"/>
                  </a:lnTo>
                  <a:close/>
                </a:path>
              </a:pathLst>
            </a:custGeom>
            <a:solidFill>
              <a:srgbClr val="BAAF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61" name="Freeform 53"/>
            <p:cNvSpPr>
              <a:spLocks/>
            </p:cNvSpPr>
            <p:nvPr/>
          </p:nvSpPr>
          <p:spPr bwMode="auto">
            <a:xfrm>
              <a:off x="3097" y="1881"/>
              <a:ext cx="24" cy="29"/>
            </a:xfrm>
            <a:custGeom>
              <a:avLst/>
              <a:gdLst>
                <a:gd name="T0" fmla="*/ 45 w 46"/>
                <a:gd name="T1" fmla="*/ 0 h 60"/>
                <a:gd name="T2" fmla="*/ 39 w 46"/>
                <a:gd name="T3" fmla="*/ 0 h 60"/>
                <a:gd name="T4" fmla="*/ 33 w 46"/>
                <a:gd name="T5" fmla="*/ 0 h 60"/>
                <a:gd name="T6" fmla="*/ 29 w 46"/>
                <a:gd name="T7" fmla="*/ 0 h 60"/>
                <a:gd name="T8" fmla="*/ 23 w 46"/>
                <a:gd name="T9" fmla="*/ 0 h 60"/>
                <a:gd name="T10" fmla="*/ 17 w 46"/>
                <a:gd name="T11" fmla="*/ 0 h 60"/>
                <a:gd name="T12" fmla="*/ 12 w 46"/>
                <a:gd name="T13" fmla="*/ 0 h 60"/>
                <a:gd name="T14" fmla="*/ 6 w 46"/>
                <a:gd name="T15" fmla="*/ 0 h 60"/>
                <a:gd name="T16" fmla="*/ 0 w 46"/>
                <a:gd name="T17" fmla="*/ 0 h 60"/>
                <a:gd name="T18" fmla="*/ 0 w 46"/>
                <a:gd name="T19" fmla="*/ 12 h 60"/>
                <a:gd name="T20" fmla="*/ 0 w 46"/>
                <a:gd name="T21" fmla="*/ 22 h 60"/>
                <a:gd name="T22" fmla="*/ 0 w 46"/>
                <a:gd name="T23" fmla="*/ 32 h 60"/>
                <a:gd name="T24" fmla="*/ 0 w 46"/>
                <a:gd name="T25" fmla="*/ 43 h 60"/>
                <a:gd name="T26" fmla="*/ 0 w 46"/>
                <a:gd name="T27" fmla="*/ 47 h 60"/>
                <a:gd name="T28" fmla="*/ 1 w 46"/>
                <a:gd name="T29" fmla="*/ 52 h 60"/>
                <a:gd name="T30" fmla="*/ 1 w 46"/>
                <a:gd name="T31" fmla="*/ 56 h 60"/>
                <a:gd name="T32" fmla="*/ 2 w 46"/>
                <a:gd name="T33" fmla="*/ 60 h 60"/>
                <a:gd name="T34" fmla="*/ 8 w 46"/>
                <a:gd name="T35" fmla="*/ 60 h 60"/>
                <a:gd name="T36" fmla="*/ 13 w 46"/>
                <a:gd name="T37" fmla="*/ 60 h 60"/>
                <a:gd name="T38" fmla="*/ 18 w 46"/>
                <a:gd name="T39" fmla="*/ 60 h 60"/>
                <a:gd name="T40" fmla="*/ 23 w 46"/>
                <a:gd name="T41" fmla="*/ 60 h 60"/>
                <a:gd name="T42" fmla="*/ 29 w 46"/>
                <a:gd name="T43" fmla="*/ 60 h 60"/>
                <a:gd name="T44" fmla="*/ 35 w 46"/>
                <a:gd name="T45" fmla="*/ 60 h 60"/>
                <a:gd name="T46" fmla="*/ 40 w 46"/>
                <a:gd name="T47" fmla="*/ 60 h 60"/>
                <a:gd name="T48" fmla="*/ 46 w 46"/>
                <a:gd name="T49" fmla="*/ 60 h 60"/>
                <a:gd name="T50" fmla="*/ 46 w 46"/>
                <a:gd name="T51" fmla="*/ 50 h 60"/>
                <a:gd name="T52" fmla="*/ 46 w 46"/>
                <a:gd name="T53" fmla="*/ 39 h 60"/>
                <a:gd name="T54" fmla="*/ 46 w 46"/>
                <a:gd name="T55" fmla="*/ 29 h 60"/>
                <a:gd name="T56" fmla="*/ 46 w 46"/>
                <a:gd name="T57" fmla="*/ 18 h 60"/>
                <a:gd name="T58" fmla="*/ 46 w 46"/>
                <a:gd name="T59" fmla="*/ 14 h 60"/>
                <a:gd name="T60" fmla="*/ 46 w 46"/>
                <a:gd name="T61" fmla="*/ 9 h 60"/>
                <a:gd name="T62" fmla="*/ 46 w 46"/>
                <a:gd name="T63" fmla="*/ 5 h 60"/>
                <a:gd name="T64" fmla="*/ 45 w 46"/>
                <a:gd name="T65" fmla="*/ 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6" h="60">
                  <a:moveTo>
                    <a:pt x="45" y="0"/>
                  </a:moveTo>
                  <a:lnTo>
                    <a:pt x="39" y="0"/>
                  </a:lnTo>
                  <a:lnTo>
                    <a:pt x="33" y="0"/>
                  </a:lnTo>
                  <a:lnTo>
                    <a:pt x="29" y="0"/>
                  </a:lnTo>
                  <a:lnTo>
                    <a:pt x="23" y="0"/>
                  </a:lnTo>
                  <a:lnTo>
                    <a:pt x="17" y="0"/>
                  </a:lnTo>
                  <a:lnTo>
                    <a:pt x="12" y="0"/>
                  </a:lnTo>
                  <a:lnTo>
                    <a:pt x="6" y="0"/>
                  </a:lnTo>
                  <a:lnTo>
                    <a:pt x="0" y="0"/>
                  </a:lnTo>
                  <a:lnTo>
                    <a:pt x="0" y="12"/>
                  </a:lnTo>
                  <a:lnTo>
                    <a:pt x="0" y="22"/>
                  </a:lnTo>
                  <a:lnTo>
                    <a:pt x="0" y="32"/>
                  </a:lnTo>
                  <a:lnTo>
                    <a:pt x="0" y="43"/>
                  </a:lnTo>
                  <a:lnTo>
                    <a:pt x="0" y="47"/>
                  </a:lnTo>
                  <a:lnTo>
                    <a:pt x="1" y="52"/>
                  </a:lnTo>
                  <a:lnTo>
                    <a:pt x="1" y="56"/>
                  </a:lnTo>
                  <a:lnTo>
                    <a:pt x="2" y="60"/>
                  </a:lnTo>
                  <a:lnTo>
                    <a:pt x="8" y="60"/>
                  </a:lnTo>
                  <a:lnTo>
                    <a:pt x="13" y="60"/>
                  </a:lnTo>
                  <a:lnTo>
                    <a:pt x="18" y="60"/>
                  </a:lnTo>
                  <a:lnTo>
                    <a:pt x="23" y="60"/>
                  </a:lnTo>
                  <a:lnTo>
                    <a:pt x="29" y="60"/>
                  </a:lnTo>
                  <a:lnTo>
                    <a:pt x="35" y="60"/>
                  </a:lnTo>
                  <a:lnTo>
                    <a:pt x="40" y="60"/>
                  </a:lnTo>
                  <a:lnTo>
                    <a:pt x="46" y="60"/>
                  </a:lnTo>
                  <a:lnTo>
                    <a:pt x="46" y="50"/>
                  </a:lnTo>
                  <a:lnTo>
                    <a:pt x="46" y="39"/>
                  </a:lnTo>
                  <a:lnTo>
                    <a:pt x="46" y="29"/>
                  </a:lnTo>
                  <a:lnTo>
                    <a:pt x="46" y="18"/>
                  </a:lnTo>
                  <a:lnTo>
                    <a:pt x="46" y="14"/>
                  </a:lnTo>
                  <a:lnTo>
                    <a:pt x="46" y="9"/>
                  </a:lnTo>
                  <a:lnTo>
                    <a:pt x="46" y="5"/>
                  </a:lnTo>
                  <a:lnTo>
                    <a:pt x="45" y="0"/>
                  </a:lnTo>
                  <a:close/>
                </a:path>
              </a:pathLst>
            </a:custGeom>
            <a:solidFill>
              <a:srgbClr val="C1B5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62" name="Rectangle 54"/>
            <p:cNvSpPr>
              <a:spLocks noChangeArrowheads="1"/>
            </p:cNvSpPr>
            <p:nvPr/>
          </p:nvSpPr>
          <p:spPr bwMode="auto">
            <a:xfrm>
              <a:off x="3097" y="1881"/>
              <a:ext cx="24" cy="19"/>
            </a:xfrm>
            <a:prstGeom prst="rect">
              <a:avLst/>
            </a:prstGeom>
            <a:solidFill>
              <a:srgbClr val="C9BC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63" name="Freeform 55"/>
            <p:cNvSpPr>
              <a:spLocks/>
            </p:cNvSpPr>
            <p:nvPr/>
          </p:nvSpPr>
          <p:spPr bwMode="auto">
            <a:xfrm>
              <a:off x="2764" y="1742"/>
              <a:ext cx="435" cy="132"/>
            </a:xfrm>
            <a:custGeom>
              <a:avLst/>
              <a:gdLst>
                <a:gd name="T0" fmla="*/ 869 w 869"/>
                <a:gd name="T1" fmla="*/ 85 h 262"/>
                <a:gd name="T2" fmla="*/ 0 w 869"/>
                <a:gd name="T3" fmla="*/ 0 h 262"/>
                <a:gd name="T4" fmla="*/ 0 w 869"/>
                <a:gd name="T5" fmla="*/ 212 h 262"/>
                <a:gd name="T6" fmla="*/ 869 w 869"/>
                <a:gd name="T7" fmla="*/ 262 h 262"/>
                <a:gd name="T8" fmla="*/ 869 w 869"/>
                <a:gd name="T9" fmla="*/ 85 h 262"/>
              </a:gdLst>
              <a:ahLst/>
              <a:cxnLst>
                <a:cxn ang="0">
                  <a:pos x="T0" y="T1"/>
                </a:cxn>
                <a:cxn ang="0">
                  <a:pos x="T2" y="T3"/>
                </a:cxn>
                <a:cxn ang="0">
                  <a:pos x="T4" y="T5"/>
                </a:cxn>
                <a:cxn ang="0">
                  <a:pos x="T6" y="T7"/>
                </a:cxn>
                <a:cxn ang="0">
                  <a:pos x="T8" y="T9"/>
                </a:cxn>
              </a:cxnLst>
              <a:rect l="0" t="0" r="r" b="b"/>
              <a:pathLst>
                <a:path w="869" h="262">
                  <a:moveTo>
                    <a:pt x="869" y="85"/>
                  </a:moveTo>
                  <a:lnTo>
                    <a:pt x="0" y="0"/>
                  </a:lnTo>
                  <a:lnTo>
                    <a:pt x="0" y="212"/>
                  </a:lnTo>
                  <a:lnTo>
                    <a:pt x="869" y="262"/>
                  </a:lnTo>
                  <a:lnTo>
                    <a:pt x="869" y="85"/>
                  </a:lnTo>
                  <a:close/>
                </a:path>
              </a:pathLst>
            </a:custGeom>
            <a:solidFill>
              <a:srgbClr val="7577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64" name="Freeform 56"/>
            <p:cNvSpPr>
              <a:spLocks/>
            </p:cNvSpPr>
            <p:nvPr/>
          </p:nvSpPr>
          <p:spPr bwMode="auto">
            <a:xfrm>
              <a:off x="2773" y="2201"/>
              <a:ext cx="384" cy="103"/>
            </a:xfrm>
            <a:custGeom>
              <a:avLst/>
              <a:gdLst>
                <a:gd name="T0" fmla="*/ 676 w 770"/>
                <a:gd name="T1" fmla="*/ 36 h 207"/>
                <a:gd name="T2" fmla="*/ 770 w 770"/>
                <a:gd name="T3" fmla="*/ 207 h 207"/>
                <a:gd name="T4" fmla="*/ 36 w 770"/>
                <a:gd name="T5" fmla="*/ 198 h 207"/>
                <a:gd name="T6" fmla="*/ 0 w 770"/>
                <a:gd name="T7" fmla="*/ 0 h 207"/>
                <a:gd name="T8" fmla="*/ 8 w 770"/>
                <a:gd name="T9" fmla="*/ 0 h 207"/>
                <a:gd name="T10" fmla="*/ 30 w 770"/>
                <a:gd name="T11" fmla="*/ 1 h 207"/>
                <a:gd name="T12" fmla="*/ 63 w 770"/>
                <a:gd name="T13" fmla="*/ 2 h 207"/>
                <a:gd name="T14" fmla="*/ 107 w 770"/>
                <a:gd name="T15" fmla="*/ 4 h 207"/>
                <a:gd name="T16" fmla="*/ 159 w 770"/>
                <a:gd name="T17" fmla="*/ 6 h 207"/>
                <a:gd name="T18" fmla="*/ 217 w 770"/>
                <a:gd name="T19" fmla="*/ 9 h 207"/>
                <a:gd name="T20" fmla="*/ 278 w 770"/>
                <a:gd name="T21" fmla="*/ 11 h 207"/>
                <a:gd name="T22" fmla="*/ 342 w 770"/>
                <a:gd name="T23" fmla="*/ 14 h 207"/>
                <a:gd name="T24" fmla="*/ 406 w 770"/>
                <a:gd name="T25" fmla="*/ 18 h 207"/>
                <a:gd name="T26" fmla="*/ 467 w 770"/>
                <a:gd name="T27" fmla="*/ 20 h 207"/>
                <a:gd name="T28" fmla="*/ 523 w 770"/>
                <a:gd name="T29" fmla="*/ 24 h 207"/>
                <a:gd name="T30" fmla="*/ 575 w 770"/>
                <a:gd name="T31" fmla="*/ 27 h 207"/>
                <a:gd name="T32" fmla="*/ 618 w 770"/>
                <a:gd name="T33" fmla="*/ 29 h 207"/>
                <a:gd name="T34" fmla="*/ 650 w 770"/>
                <a:gd name="T35" fmla="*/ 32 h 207"/>
                <a:gd name="T36" fmla="*/ 671 w 770"/>
                <a:gd name="T37" fmla="*/ 34 h 207"/>
                <a:gd name="T38" fmla="*/ 676 w 770"/>
                <a:gd name="T39" fmla="*/ 36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70" h="207">
                  <a:moveTo>
                    <a:pt x="676" y="36"/>
                  </a:moveTo>
                  <a:lnTo>
                    <a:pt x="770" y="207"/>
                  </a:lnTo>
                  <a:lnTo>
                    <a:pt x="36" y="198"/>
                  </a:lnTo>
                  <a:lnTo>
                    <a:pt x="0" y="0"/>
                  </a:lnTo>
                  <a:lnTo>
                    <a:pt x="8" y="0"/>
                  </a:lnTo>
                  <a:lnTo>
                    <a:pt x="30" y="1"/>
                  </a:lnTo>
                  <a:lnTo>
                    <a:pt x="63" y="2"/>
                  </a:lnTo>
                  <a:lnTo>
                    <a:pt x="107" y="4"/>
                  </a:lnTo>
                  <a:lnTo>
                    <a:pt x="159" y="6"/>
                  </a:lnTo>
                  <a:lnTo>
                    <a:pt x="217" y="9"/>
                  </a:lnTo>
                  <a:lnTo>
                    <a:pt x="278" y="11"/>
                  </a:lnTo>
                  <a:lnTo>
                    <a:pt x="342" y="14"/>
                  </a:lnTo>
                  <a:lnTo>
                    <a:pt x="406" y="18"/>
                  </a:lnTo>
                  <a:lnTo>
                    <a:pt x="467" y="20"/>
                  </a:lnTo>
                  <a:lnTo>
                    <a:pt x="523" y="24"/>
                  </a:lnTo>
                  <a:lnTo>
                    <a:pt x="575" y="27"/>
                  </a:lnTo>
                  <a:lnTo>
                    <a:pt x="618" y="29"/>
                  </a:lnTo>
                  <a:lnTo>
                    <a:pt x="650" y="32"/>
                  </a:lnTo>
                  <a:lnTo>
                    <a:pt x="671" y="34"/>
                  </a:lnTo>
                  <a:lnTo>
                    <a:pt x="676" y="36"/>
                  </a:lnTo>
                  <a:close/>
                </a:path>
              </a:pathLst>
            </a:custGeom>
            <a:solidFill>
              <a:srgbClr val="7577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65" name="Freeform 57"/>
            <p:cNvSpPr>
              <a:spLocks/>
            </p:cNvSpPr>
            <p:nvPr/>
          </p:nvSpPr>
          <p:spPr bwMode="auto">
            <a:xfrm>
              <a:off x="2788" y="2291"/>
              <a:ext cx="372" cy="155"/>
            </a:xfrm>
            <a:custGeom>
              <a:avLst/>
              <a:gdLst>
                <a:gd name="T0" fmla="*/ 740 w 746"/>
                <a:gd name="T1" fmla="*/ 28 h 311"/>
                <a:gd name="T2" fmla="*/ 0 w 746"/>
                <a:gd name="T3" fmla="*/ 0 h 311"/>
                <a:gd name="T4" fmla="*/ 0 w 746"/>
                <a:gd name="T5" fmla="*/ 302 h 311"/>
                <a:gd name="T6" fmla="*/ 744 w 746"/>
                <a:gd name="T7" fmla="*/ 311 h 311"/>
                <a:gd name="T8" fmla="*/ 746 w 746"/>
                <a:gd name="T9" fmla="*/ 265 h 311"/>
                <a:gd name="T10" fmla="*/ 746 w 746"/>
                <a:gd name="T11" fmla="*/ 166 h 311"/>
                <a:gd name="T12" fmla="*/ 744 w 746"/>
                <a:gd name="T13" fmla="*/ 68 h 311"/>
                <a:gd name="T14" fmla="*/ 740 w 746"/>
                <a:gd name="T15" fmla="*/ 28 h 3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46" h="311">
                  <a:moveTo>
                    <a:pt x="740" y="28"/>
                  </a:moveTo>
                  <a:lnTo>
                    <a:pt x="0" y="0"/>
                  </a:lnTo>
                  <a:lnTo>
                    <a:pt x="0" y="302"/>
                  </a:lnTo>
                  <a:lnTo>
                    <a:pt x="744" y="311"/>
                  </a:lnTo>
                  <a:lnTo>
                    <a:pt x="746" y="265"/>
                  </a:lnTo>
                  <a:lnTo>
                    <a:pt x="746" y="166"/>
                  </a:lnTo>
                  <a:lnTo>
                    <a:pt x="744" y="68"/>
                  </a:lnTo>
                  <a:lnTo>
                    <a:pt x="740" y="28"/>
                  </a:lnTo>
                  <a:close/>
                </a:path>
              </a:pathLst>
            </a:custGeom>
            <a:solidFill>
              <a:srgbClr val="8989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66" name="Freeform 58"/>
            <p:cNvSpPr>
              <a:spLocks/>
            </p:cNvSpPr>
            <p:nvPr/>
          </p:nvSpPr>
          <p:spPr bwMode="auto">
            <a:xfrm>
              <a:off x="2814" y="2291"/>
              <a:ext cx="346" cy="155"/>
            </a:xfrm>
            <a:custGeom>
              <a:avLst/>
              <a:gdLst>
                <a:gd name="T0" fmla="*/ 687 w 693"/>
                <a:gd name="T1" fmla="*/ 27 h 310"/>
                <a:gd name="T2" fmla="*/ 644 w 693"/>
                <a:gd name="T3" fmla="*/ 26 h 310"/>
                <a:gd name="T4" fmla="*/ 600 w 693"/>
                <a:gd name="T5" fmla="*/ 23 h 310"/>
                <a:gd name="T6" fmla="*/ 558 w 693"/>
                <a:gd name="T7" fmla="*/ 22 h 310"/>
                <a:gd name="T8" fmla="*/ 515 w 693"/>
                <a:gd name="T9" fmla="*/ 20 h 310"/>
                <a:gd name="T10" fmla="*/ 471 w 693"/>
                <a:gd name="T11" fmla="*/ 19 h 310"/>
                <a:gd name="T12" fmla="*/ 429 w 693"/>
                <a:gd name="T13" fmla="*/ 17 h 310"/>
                <a:gd name="T14" fmla="*/ 386 w 693"/>
                <a:gd name="T15" fmla="*/ 15 h 310"/>
                <a:gd name="T16" fmla="*/ 343 w 693"/>
                <a:gd name="T17" fmla="*/ 13 h 310"/>
                <a:gd name="T18" fmla="*/ 300 w 693"/>
                <a:gd name="T19" fmla="*/ 12 h 310"/>
                <a:gd name="T20" fmla="*/ 257 w 693"/>
                <a:gd name="T21" fmla="*/ 11 h 310"/>
                <a:gd name="T22" fmla="*/ 214 w 693"/>
                <a:gd name="T23" fmla="*/ 8 h 310"/>
                <a:gd name="T24" fmla="*/ 172 w 693"/>
                <a:gd name="T25" fmla="*/ 7 h 310"/>
                <a:gd name="T26" fmla="*/ 128 w 693"/>
                <a:gd name="T27" fmla="*/ 5 h 310"/>
                <a:gd name="T28" fmla="*/ 85 w 693"/>
                <a:gd name="T29" fmla="*/ 4 h 310"/>
                <a:gd name="T30" fmla="*/ 43 w 693"/>
                <a:gd name="T31" fmla="*/ 2 h 310"/>
                <a:gd name="T32" fmla="*/ 0 w 693"/>
                <a:gd name="T33" fmla="*/ 0 h 310"/>
                <a:gd name="T34" fmla="*/ 0 w 693"/>
                <a:gd name="T35" fmla="*/ 75 h 310"/>
                <a:gd name="T36" fmla="*/ 0 w 693"/>
                <a:gd name="T37" fmla="*/ 150 h 310"/>
                <a:gd name="T38" fmla="*/ 0 w 693"/>
                <a:gd name="T39" fmla="*/ 226 h 310"/>
                <a:gd name="T40" fmla="*/ 0 w 693"/>
                <a:gd name="T41" fmla="*/ 301 h 310"/>
                <a:gd name="T42" fmla="*/ 44 w 693"/>
                <a:gd name="T43" fmla="*/ 302 h 310"/>
                <a:gd name="T44" fmla="*/ 86 w 693"/>
                <a:gd name="T45" fmla="*/ 302 h 310"/>
                <a:gd name="T46" fmla="*/ 130 w 693"/>
                <a:gd name="T47" fmla="*/ 303 h 310"/>
                <a:gd name="T48" fmla="*/ 173 w 693"/>
                <a:gd name="T49" fmla="*/ 303 h 310"/>
                <a:gd name="T50" fmla="*/ 217 w 693"/>
                <a:gd name="T51" fmla="*/ 304 h 310"/>
                <a:gd name="T52" fmla="*/ 259 w 693"/>
                <a:gd name="T53" fmla="*/ 304 h 310"/>
                <a:gd name="T54" fmla="*/ 303 w 693"/>
                <a:gd name="T55" fmla="*/ 306 h 310"/>
                <a:gd name="T56" fmla="*/ 346 w 693"/>
                <a:gd name="T57" fmla="*/ 306 h 310"/>
                <a:gd name="T58" fmla="*/ 390 w 693"/>
                <a:gd name="T59" fmla="*/ 307 h 310"/>
                <a:gd name="T60" fmla="*/ 432 w 693"/>
                <a:gd name="T61" fmla="*/ 307 h 310"/>
                <a:gd name="T62" fmla="*/ 476 w 693"/>
                <a:gd name="T63" fmla="*/ 308 h 310"/>
                <a:gd name="T64" fmla="*/ 519 w 693"/>
                <a:gd name="T65" fmla="*/ 308 h 310"/>
                <a:gd name="T66" fmla="*/ 562 w 693"/>
                <a:gd name="T67" fmla="*/ 309 h 310"/>
                <a:gd name="T68" fmla="*/ 605 w 693"/>
                <a:gd name="T69" fmla="*/ 309 h 310"/>
                <a:gd name="T70" fmla="*/ 649 w 693"/>
                <a:gd name="T71" fmla="*/ 310 h 310"/>
                <a:gd name="T72" fmla="*/ 691 w 693"/>
                <a:gd name="T73" fmla="*/ 310 h 310"/>
                <a:gd name="T74" fmla="*/ 693 w 693"/>
                <a:gd name="T75" fmla="*/ 264 h 310"/>
                <a:gd name="T76" fmla="*/ 693 w 693"/>
                <a:gd name="T77" fmla="*/ 165 h 310"/>
                <a:gd name="T78" fmla="*/ 691 w 693"/>
                <a:gd name="T79" fmla="*/ 67 h 310"/>
                <a:gd name="T80" fmla="*/ 687 w 693"/>
                <a:gd name="T81" fmla="*/ 27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93" h="310">
                  <a:moveTo>
                    <a:pt x="687" y="27"/>
                  </a:moveTo>
                  <a:lnTo>
                    <a:pt x="644" y="26"/>
                  </a:lnTo>
                  <a:lnTo>
                    <a:pt x="600" y="23"/>
                  </a:lnTo>
                  <a:lnTo>
                    <a:pt x="558" y="22"/>
                  </a:lnTo>
                  <a:lnTo>
                    <a:pt x="515" y="20"/>
                  </a:lnTo>
                  <a:lnTo>
                    <a:pt x="471" y="19"/>
                  </a:lnTo>
                  <a:lnTo>
                    <a:pt x="429" y="17"/>
                  </a:lnTo>
                  <a:lnTo>
                    <a:pt x="386" y="15"/>
                  </a:lnTo>
                  <a:lnTo>
                    <a:pt x="343" y="13"/>
                  </a:lnTo>
                  <a:lnTo>
                    <a:pt x="300" y="12"/>
                  </a:lnTo>
                  <a:lnTo>
                    <a:pt x="257" y="11"/>
                  </a:lnTo>
                  <a:lnTo>
                    <a:pt x="214" y="8"/>
                  </a:lnTo>
                  <a:lnTo>
                    <a:pt x="172" y="7"/>
                  </a:lnTo>
                  <a:lnTo>
                    <a:pt x="128" y="5"/>
                  </a:lnTo>
                  <a:lnTo>
                    <a:pt x="85" y="4"/>
                  </a:lnTo>
                  <a:lnTo>
                    <a:pt x="43" y="2"/>
                  </a:lnTo>
                  <a:lnTo>
                    <a:pt x="0" y="0"/>
                  </a:lnTo>
                  <a:lnTo>
                    <a:pt x="0" y="75"/>
                  </a:lnTo>
                  <a:lnTo>
                    <a:pt x="0" y="150"/>
                  </a:lnTo>
                  <a:lnTo>
                    <a:pt x="0" y="226"/>
                  </a:lnTo>
                  <a:lnTo>
                    <a:pt x="0" y="301"/>
                  </a:lnTo>
                  <a:lnTo>
                    <a:pt x="44" y="302"/>
                  </a:lnTo>
                  <a:lnTo>
                    <a:pt x="86" y="302"/>
                  </a:lnTo>
                  <a:lnTo>
                    <a:pt x="130" y="303"/>
                  </a:lnTo>
                  <a:lnTo>
                    <a:pt x="173" y="303"/>
                  </a:lnTo>
                  <a:lnTo>
                    <a:pt x="217" y="304"/>
                  </a:lnTo>
                  <a:lnTo>
                    <a:pt x="259" y="304"/>
                  </a:lnTo>
                  <a:lnTo>
                    <a:pt x="303" y="306"/>
                  </a:lnTo>
                  <a:lnTo>
                    <a:pt x="346" y="306"/>
                  </a:lnTo>
                  <a:lnTo>
                    <a:pt x="390" y="307"/>
                  </a:lnTo>
                  <a:lnTo>
                    <a:pt x="432" y="307"/>
                  </a:lnTo>
                  <a:lnTo>
                    <a:pt x="476" y="308"/>
                  </a:lnTo>
                  <a:lnTo>
                    <a:pt x="519" y="308"/>
                  </a:lnTo>
                  <a:lnTo>
                    <a:pt x="562" y="309"/>
                  </a:lnTo>
                  <a:lnTo>
                    <a:pt x="605" y="309"/>
                  </a:lnTo>
                  <a:lnTo>
                    <a:pt x="649" y="310"/>
                  </a:lnTo>
                  <a:lnTo>
                    <a:pt x="691" y="310"/>
                  </a:lnTo>
                  <a:lnTo>
                    <a:pt x="693" y="264"/>
                  </a:lnTo>
                  <a:lnTo>
                    <a:pt x="693" y="165"/>
                  </a:lnTo>
                  <a:lnTo>
                    <a:pt x="691" y="67"/>
                  </a:lnTo>
                  <a:lnTo>
                    <a:pt x="687" y="27"/>
                  </a:lnTo>
                  <a:close/>
                </a:path>
              </a:pathLst>
            </a:custGeom>
            <a:solidFill>
              <a:srgbClr val="918E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67" name="Freeform 59"/>
            <p:cNvSpPr>
              <a:spLocks/>
            </p:cNvSpPr>
            <p:nvPr/>
          </p:nvSpPr>
          <p:spPr bwMode="auto">
            <a:xfrm>
              <a:off x="2841" y="2292"/>
              <a:ext cx="319" cy="154"/>
            </a:xfrm>
            <a:custGeom>
              <a:avLst/>
              <a:gdLst>
                <a:gd name="T0" fmla="*/ 633 w 639"/>
                <a:gd name="T1" fmla="*/ 24 h 307"/>
                <a:gd name="T2" fmla="*/ 594 w 639"/>
                <a:gd name="T3" fmla="*/ 23 h 307"/>
                <a:gd name="T4" fmla="*/ 553 w 639"/>
                <a:gd name="T5" fmla="*/ 20 h 307"/>
                <a:gd name="T6" fmla="*/ 514 w 639"/>
                <a:gd name="T7" fmla="*/ 19 h 307"/>
                <a:gd name="T8" fmla="*/ 475 w 639"/>
                <a:gd name="T9" fmla="*/ 18 h 307"/>
                <a:gd name="T10" fmla="*/ 435 w 639"/>
                <a:gd name="T11" fmla="*/ 16 h 307"/>
                <a:gd name="T12" fmla="*/ 395 w 639"/>
                <a:gd name="T13" fmla="*/ 15 h 307"/>
                <a:gd name="T14" fmla="*/ 356 w 639"/>
                <a:gd name="T15" fmla="*/ 14 h 307"/>
                <a:gd name="T16" fmla="*/ 317 w 639"/>
                <a:gd name="T17" fmla="*/ 11 h 307"/>
                <a:gd name="T18" fmla="*/ 277 w 639"/>
                <a:gd name="T19" fmla="*/ 10 h 307"/>
                <a:gd name="T20" fmla="*/ 238 w 639"/>
                <a:gd name="T21" fmla="*/ 9 h 307"/>
                <a:gd name="T22" fmla="*/ 198 w 639"/>
                <a:gd name="T23" fmla="*/ 8 h 307"/>
                <a:gd name="T24" fmla="*/ 158 w 639"/>
                <a:gd name="T25" fmla="*/ 5 h 307"/>
                <a:gd name="T26" fmla="*/ 119 w 639"/>
                <a:gd name="T27" fmla="*/ 4 h 307"/>
                <a:gd name="T28" fmla="*/ 80 w 639"/>
                <a:gd name="T29" fmla="*/ 3 h 307"/>
                <a:gd name="T30" fmla="*/ 39 w 639"/>
                <a:gd name="T31" fmla="*/ 1 h 307"/>
                <a:gd name="T32" fmla="*/ 0 w 639"/>
                <a:gd name="T33" fmla="*/ 0 h 307"/>
                <a:gd name="T34" fmla="*/ 0 w 639"/>
                <a:gd name="T35" fmla="*/ 75 h 307"/>
                <a:gd name="T36" fmla="*/ 0 w 639"/>
                <a:gd name="T37" fmla="*/ 148 h 307"/>
                <a:gd name="T38" fmla="*/ 0 w 639"/>
                <a:gd name="T39" fmla="*/ 223 h 307"/>
                <a:gd name="T40" fmla="*/ 0 w 639"/>
                <a:gd name="T41" fmla="*/ 298 h 307"/>
                <a:gd name="T42" fmla="*/ 41 w 639"/>
                <a:gd name="T43" fmla="*/ 299 h 307"/>
                <a:gd name="T44" fmla="*/ 80 w 639"/>
                <a:gd name="T45" fmla="*/ 299 h 307"/>
                <a:gd name="T46" fmla="*/ 120 w 639"/>
                <a:gd name="T47" fmla="*/ 300 h 307"/>
                <a:gd name="T48" fmla="*/ 159 w 639"/>
                <a:gd name="T49" fmla="*/ 300 h 307"/>
                <a:gd name="T50" fmla="*/ 200 w 639"/>
                <a:gd name="T51" fmla="*/ 301 h 307"/>
                <a:gd name="T52" fmla="*/ 239 w 639"/>
                <a:gd name="T53" fmla="*/ 301 h 307"/>
                <a:gd name="T54" fmla="*/ 279 w 639"/>
                <a:gd name="T55" fmla="*/ 303 h 307"/>
                <a:gd name="T56" fmla="*/ 319 w 639"/>
                <a:gd name="T57" fmla="*/ 303 h 307"/>
                <a:gd name="T58" fmla="*/ 359 w 639"/>
                <a:gd name="T59" fmla="*/ 304 h 307"/>
                <a:gd name="T60" fmla="*/ 399 w 639"/>
                <a:gd name="T61" fmla="*/ 304 h 307"/>
                <a:gd name="T62" fmla="*/ 438 w 639"/>
                <a:gd name="T63" fmla="*/ 305 h 307"/>
                <a:gd name="T64" fmla="*/ 478 w 639"/>
                <a:gd name="T65" fmla="*/ 305 h 307"/>
                <a:gd name="T66" fmla="*/ 518 w 639"/>
                <a:gd name="T67" fmla="*/ 306 h 307"/>
                <a:gd name="T68" fmla="*/ 558 w 639"/>
                <a:gd name="T69" fmla="*/ 306 h 307"/>
                <a:gd name="T70" fmla="*/ 597 w 639"/>
                <a:gd name="T71" fmla="*/ 307 h 307"/>
                <a:gd name="T72" fmla="*/ 637 w 639"/>
                <a:gd name="T73" fmla="*/ 307 h 307"/>
                <a:gd name="T74" fmla="*/ 639 w 639"/>
                <a:gd name="T75" fmla="*/ 261 h 307"/>
                <a:gd name="T76" fmla="*/ 639 w 639"/>
                <a:gd name="T77" fmla="*/ 162 h 307"/>
                <a:gd name="T78" fmla="*/ 637 w 639"/>
                <a:gd name="T79" fmla="*/ 64 h 307"/>
                <a:gd name="T80" fmla="*/ 633 w 639"/>
                <a:gd name="T81" fmla="*/ 24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39" h="307">
                  <a:moveTo>
                    <a:pt x="633" y="24"/>
                  </a:moveTo>
                  <a:lnTo>
                    <a:pt x="594" y="23"/>
                  </a:lnTo>
                  <a:lnTo>
                    <a:pt x="553" y="20"/>
                  </a:lnTo>
                  <a:lnTo>
                    <a:pt x="514" y="19"/>
                  </a:lnTo>
                  <a:lnTo>
                    <a:pt x="475" y="18"/>
                  </a:lnTo>
                  <a:lnTo>
                    <a:pt x="435" y="16"/>
                  </a:lnTo>
                  <a:lnTo>
                    <a:pt x="395" y="15"/>
                  </a:lnTo>
                  <a:lnTo>
                    <a:pt x="356" y="14"/>
                  </a:lnTo>
                  <a:lnTo>
                    <a:pt x="317" y="11"/>
                  </a:lnTo>
                  <a:lnTo>
                    <a:pt x="277" y="10"/>
                  </a:lnTo>
                  <a:lnTo>
                    <a:pt x="238" y="9"/>
                  </a:lnTo>
                  <a:lnTo>
                    <a:pt x="198" y="8"/>
                  </a:lnTo>
                  <a:lnTo>
                    <a:pt x="158" y="5"/>
                  </a:lnTo>
                  <a:lnTo>
                    <a:pt x="119" y="4"/>
                  </a:lnTo>
                  <a:lnTo>
                    <a:pt x="80" y="3"/>
                  </a:lnTo>
                  <a:lnTo>
                    <a:pt x="39" y="1"/>
                  </a:lnTo>
                  <a:lnTo>
                    <a:pt x="0" y="0"/>
                  </a:lnTo>
                  <a:lnTo>
                    <a:pt x="0" y="75"/>
                  </a:lnTo>
                  <a:lnTo>
                    <a:pt x="0" y="148"/>
                  </a:lnTo>
                  <a:lnTo>
                    <a:pt x="0" y="223"/>
                  </a:lnTo>
                  <a:lnTo>
                    <a:pt x="0" y="298"/>
                  </a:lnTo>
                  <a:lnTo>
                    <a:pt x="41" y="299"/>
                  </a:lnTo>
                  <a:lnTo>
                    <a:pt x="80" y="299"/>
                  </a:lnTo>
                  <a:lnTo>
                    <a:pt x="120" y="300"/>
                  </a:lnTo>
                  <a:lnTo>
                    <a:pt x="159" y="300"/>
                  </a:lnTo>
                  <a:lnTo>
                    <a:pt x="200" y="301"/>
                  </a:lnTo>
                  <a:lnTo>
                    <a:pt x="239" y="301"/>
                  </a:lnTo>
                  <a:lnTo>
                    <a:pt x="279" y="303"/>
                  </a:lnTo>
                  <a:lnTo>
                    <a:pt x="319" y="303"/>
                  </a:lnTo>
                  <a:lnTo>
                    <a:pt x="359" y="304"/>
                  </a:lnTo>
                  <a:lnTo>
                    <a:pt x="399" y="304"/>
                  </a:lnTo>
                  <a:lnTo>
                    <a:pt x="438" y="305"/>
                  </a:lnTo>
                  <a:lnTo>
                    <a:pt x="478" y="305"/>
                  </a:lnTo>
                  <a:lnTo>
                    <a:pt x="518" y="306"/>
                  </a:lnTo>
                  <a:lnTo>
                    <a:pt x="558" y="306"/>
                  </a:lnTo>
                  <a:lnTo>
                    <a:pt x="597" y="307"/>
                  </a:lnTo>
                  <a:lnTo>
                    <a:pt x="637" y="307"/>
                  </a:lnTo>
                  <a:lnTo>
                    <a:pt x="639" y="261"/>
                  </a:lnTo>
                  <a:lnTo>
                    <a:pt x="639" y="162"/>
                  </a:lnTo>
                  <a:lnTo>
                    <a:pt x="637" y="64"/>
                  </a:lnTo>
                  <a:lnTo>
                    <a:pt x="633" y="24"/>
                  </a:lnTo>
                  <a:close/>
                </a:path>
              </a:pathLst>
            </a:custGeom>
            <a:solidFill>
              <a:srgbClr val="9391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68" name="Freeform 60"/>
            <p:cNvSpPr>
              <a:spLocks/>
            </p:cNvSpPr>
            <p:nvPr/>
          </p:nvSpPr>
          <p:spPr bwMode="auto">
            <a:xfrm>
              <a:off x="2868" y="2293"/>
              <a:ext cx="292" cy="153"/>
            </a:xfrm>
            <a:custGeom>
              <a:avLst/>
              <a:gdLst>
                <a:gd name="T0" fmla="*/ 579 w 585"/>
                <a:gd name="T1" fmla="*/ 23 h 306"/>
                <a:gd name="T2" fmla="*/ 543 w 585"/>
                <a:gd name="T3" fmla="*/ 22 h 306"/>
                <a:gd name="T4" fmla="*/ 506 w 585"/>
                <a:gd name="T5" fmla="*/ 19 h 306"/>
                <a:gd name="T6" fmla="*/ 471 w 585"/>
                <a:gd name="T7" fmla="*/ 18 h 306"/>
                <a:gd name="T8" fmla="*/ 435 w 585"/>
                <a:gd name="T9" fmla="*/ 17 h 306"/>
                <a:gd name="T10" fmla="*/ 398 w 585"/>
                <a:gd name="T11" fmla="*/ 16 h 306"/>
                <a:gd name="T12" fmla="*/ 362 w 585"/>
                <a:gd name="T13" fmla="*/ 14 h 306"/>
                <a:gd name="T14" fmla="*/ 325 w 585"/>
                <a:gd name="T15" fmla="*/ 13 h 306"/>
                <a:gd name="T16" fmla="*/ 290 w 585"/>
                <a:gd name="T17" fmla="*/ 11 h 306"/>
                <a:gd name="T18" fmla="*/ 254 w 585"/>
                <a:gd name="T19" fmla="*/ 10 h 306"/>
                <a:gd name="T20" fmla="*/ 217 w 585"/>
                <a:gd name="T21" fmla="*/ 9 h 306"/>
                <a:gd name="T22" fmla="*/ 181 w 585"/>
                <a:gd name="T23" fmla="*/ 7 h 306"/>
                <a:gd name="T24" fmla="*/ 144 w 585"/>
                <a:gd name="T25" fmla="*/ 6 h 306"/>
                <a:gd name="T26" fmla="*/ 109 w 585"/>
                <a:gd name="T27" fmla="*/ 4 h 306"/>
                <a:gd name="T28" fmla="*/ 73 w 585"/>
                <a:gd name="T29" fmla="*/ 3 h 306"/>
                <a:gd name="T30" fmla="*/ 36 w 585"/>
                <a:gd name="T31" fmla="*/ 1 h 306"/>
                <a:gd name="T32" fmla="*/ 0 w 585"/>
                <a:gd name="T33" fmla="*/ 0 h 306"/>
                <a:gd name="T34" fmla="*/ 0 w 585"/>
                <a:gd name="T35" fmla="*/ 74 h 306"/>
                <a:gd name="T36" fmla="*/ 0 w 585"/>
                <a:gd name="T37" fmla="*/ 148 h 306"/>
                <a:gd name="T38" fmla="*/ 0 w 585"/>
                <a:gd name="T39" fmla="*/ 222 h 306"/>
                <a:gd name="T40" fmla="*/ 0 w 585"/>
                <a:gd name="T41" fmla="*/ 297 h 306"/>
                <a:gd name="T42" fmla="*/ 37 w 585"/>
                <a:gd name="T43" fmla="*/ 298 h 306"/>
                <a:gd name="T44" fmla="*/ 73 w 585"/>
                <a:gd name="T45" fmla="*/ 298 h 306"/>
                <a:gd name="T46" fmla="*/ 110 w 585"/>
                <a:gd name="T47" fmla="*/ 299 h 306"/>
                <a:gd name="T48" fmla="*/ 147 w 585"/>
                <a:gd name="T49" fmla="*/ 299 h 306"/>
                <a:gd name="T50" fmla="*/ 182 w 585"/>
                <a:gd name="T51" fmla="*/ 300 h 306"/>
                <a:gd name="T52" fmla="*/ 219 w 585"/>
                <a:gd name="T53" fmla="*/ 300 h 306"/>
                <a:gd name="T54" fmla="*/ 255 w 585"/>
                <a:gd name="T55" fmla="*/ 302 h 306"/>
                <a:gd name="T56" fmla="*/ 292 w 585"/>
                <a:gd name="T57" fmla="*/ 302 h 306"/>
                <a:gd name="T58" fmla="*/ 329 w 585"/>
                <a:gd name="T59" fmla="*/ 303 h 306"/>
                <a:gd name="T60" fmla="*/ 365 w 585"/>
                <a:gd name="T61" fmla="*/ 303 h 306"/>
                <a:gd name="T62" fmla="*/ 401 w 585"/>
                <a:gd name="T63" fmla="*/ 304 h 306"/>
                <a:gd name="T64" fmla="*/ 437 w 585"/>
                <a:gd name="T65" fmla="*/ 304 h 306"/>
                <a:gd name="T66" fmla="*/ 474 w 585"/>
                <a:gd name="T67" fmla="*/ 305 h 306"/>
                <a:gd name="T68" fmla="*/ 511 w 585"/>
                <a:gd name="T69" fmla="*/ 305 h 306"/>
                <a:gd name="T70" fmla="*/ 547 w 585"/>
                <a:gd name="T71" fmla="*/ 306 h 306"/>
                <a:gd name="T72" fmla="*/ 583 w 585"/>
                <a:gd name="T73" fmla="*/ 306 h 306"/>
                <a:gd name="T74" fmla="*/ 585 w 585"/>
                <a:gd name="T75" fmla="*/ 260 h 306"/>
                <a:gd name="T76" fmla="*/ 585 w 585"/>
                <a:gd name="T77" fmla="*/ 161 h 306"/>
                <a:gd name="T78" fmla="*/ 583 w 585"/>
                <a:gd name="T79" fmla="*/ 63 h 306"/>
                <a:gd name="T80" fmla="*/ 579 w 585"/>
                <a:gd name="T81" fmla="*/ 23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85" h="306">
                  <a:moveTo>
                    <a:pt x="579" y="23"/>
                  </a:moveTo>
                  <a:lnTo>
                    <a:pt x="543" y="22"/>
                  </a:lnTo>
                  <a:lnTo>
                    <a:pt x="506" y="19"/>
                  </a:lnTo>
                  <a:lnTo>
                    <a:pt x="471" y="18"/>
                  </a:lnTo>
                  <a:lnTo>
                    <a:pt x="435" y="17"/>
                  </a:lnTo>
                  <a:lnTo>
                    <a:pt x="398" y="16"/>
                  </a:lnTo>
                  <a:lnTo>
                    <a:pt x="362" y="14"/>
                  </a:lnTo>
                  <a:lnTo>
                    <a:pt x="325" y="13"/>
                  </a:lnTo>
                  <a:lnTo>
                    <a:pt x="290" y="11"/>
                  </a:lnTo>
                  <a:lnTo>
                    <a:pt x="254" y="10"/>
                  </a:lnTo>
                  <a:lnTo>
                    <a:pt x="217" y="9"/>
                  </a:lnTo>
                  <a:lnTo>
                    <a:pt x="181" y="7"/>
                  </a:lnTo>
                  <a:lnTo>
                    <a:pt x="144" y="6"/>
                  </a:lnTo>
                  <a:lnTo>
                    <a:pt x="109" y="4"/>
                  </a:lnTo>
                  <a:lnTo>
                    <a:pt x="73" y="3"/>
                  </a:lnTo>
                  <a:lnTo>
                    <a:pt x="36" y="1"/>
                  </a:lnTo>
                  <a:lnTo>
                    <a:pt x="0" y="0"/>
                  </a:lnTo>
                  <a:lnTo>
                    <a:pt x="0" y="74"/>
                  </a:lnTo>
                  <a:lnTo>
                    <a:pt x="0" y="148"/>
                  </a:lnTo>
                  <a:lnTo>
                    <a:pt x="0" y="222"/>
                  </a:lnTo>
                  <a:lnTo>
                    <a:pt x="0" y="297"/>
                  </a:lnTo>
                  <a:lnTo>
                    <a:pt x="37" y="298"/>
                  </a:lnTo>
                  <a:lnTo>
                    <a:pt x="73" y="298"/>
                  </a:lnTo>
                  <a:lnTo>
                    <a:pt x="110" y="299"/>
                  </a:lnTo>
                  <a:lnTo>
                    <a:pt x="147" y="299"/>
                  </a:lnTo>
                  <a:lnTo>
                    <a:pt x="182" y="300"/>
                  </a:lnTo>
                  <a:lnTo>
                    <a:pt x="219" y="300"/>
                  </a:lnTo>
                  <a:lnTo>
                    <a:pt x="255" y="302"/>
                  </a:lnTo>
                  <a:lnTo>
                    <a:pt x="292" y="302"/>
                  </a:lnTo>
                  <a:lnTo>
                    <a:pt x="329" y="303"/>
                  </a:lnTo>
                  <a:lnTo>
                    <a:pt x="365" y="303"/>
                  </a:lnTo>
                  <a:lnTo>
                    <a:pt x="401" y="304"/>
                  </a:lnTo>
                  <a:lnTo>
                    <a:pt x="437" y="304"/>
                  </a:lnTo>
                  <a:lnTo>
                    <a:pt x="474" y="305"/>
                  </a:lnTo>
                  <a:lnTo>
                    <a:pt x="511" y="305"/>
                  </a:lnTo>
                  <a:lnTo>
                    <a:pt x="547" y="306"/>
                  </a:lnTo>
                  <a:lnTo>
                    <a:pt x="583" y="306"/>
                  </a:lnTo>
                  <a:lnTo>
                    <a:pt x="585" y="260"/>
                  </a:lnTo>
                  <a:lnTo>
                    <a:pt x="585" y="161"/>
                  </a:lnTo>
                  <a:lnTo>
                    <a:pt x="583" y="63"/>
                  </a:lnTo>
                  <a:lnTo>
                    <a:pt x="579" y="23"/>
                  </a:lnTo>
                  <a:close/>
                </a:path>
              </a:pathLst>
            </a:custGeom>
            <a:solidFill>
              <a:srgbClr val="9B99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69" name="Freeform 61"/>
            <p:cNvSpPr>
              <a:spLocks/>
            </p:cNvSpPr>
            <p:nvPr/>
          </p:nvSpPr>
          <p:spPr bwMode="auto">
            <a:xfrm>
              <a:off x="2895" y="2294"/>
              <a:ext cx="265" cy="152"/>
            </a:xfrm>
            <a:custGeom>
              <a:avLst/>
              <a:gdLst>
                <a:gd name="T0" fmla="*/ 524 w 530"/>
                <a:gd name="T1" fmla="*/ 21 h 304"/>
                <a:gd name="T2" fmla="*/ 492 w 530"/>
                <a:gd name="T3" fmla="*/ 20 h 304"/>
                <a:gd name="T4" fmla="*/ 458 w 530"/>
                <a:gd name="T5" fmla="*/ 19 h 304"/>
                <a:gd name="T6" fmla="*/ 426 w 530"/>
                <a:gd name="T7" fmla="*/ 17 h 304"/>
                <a:gd name="T8" fmla="*/ 392 w 530"/>
                <a:gd name="T9" fmla="*/ 15 h 304"/>
                <a:gd name="T10" fmla="*/ 360 w 530"/>
                <a:gd name="T11" fmla="*/ 14 h 304"/>
                <a:gd name="T12" fmla="*/ 327 w 530"/>
                <a:gd name="T13" fmla="*/ 13 h 304"/>
                <a:gd name="T14" fmla="*/ 295 w 530"/>
                <a:gd name="T15" fmla="*/ 12 h 304"/>
                <a:gd name="T16" fmla="*/ 261 w 530"/>
                <a:gd name="T17" fmla="*/ 11 h 304"/>
                <a:gd name="T18" fmla="*/ 229 w 530"/>
                <a:gd name="T19" fmla="*/ 9 h 304"/>
                <a:gd name="T20" fmla="*/ 195 w 530"/>
                <a:gd name="T21" fmla="*/ 8 h 304"/>
                <a:gd name="T22" fmla="*/ 163 w 530"/>
                <a:gd name="T23" fmla="*/ 7 h 304"/>
                <a:gd name="T24" fmla="*/ 130 w 530"/>
                <a:gd name="T25" fmla="*/ 5 h 304"/>
                <a:gd name="T26" fmla="*/ 97 w 530"/>
                <a:gd name="T27" fmla="*/ 4 h 304"/>
                <a:gd name="T28" fmla="*/ 65 w 530"/>
                <a:gd name="T29" fmla="*/ 2 h 304"/>
                <a:gd name="T30" fmla="*/ 32 w 530"/>
                <a:gd name="T31" fmla="*/ 1 h 304"/>
                <a:gd name="T32" fmla="*/ 0 w 530"/>
                <a:gd name="T33" fmla="*/ 0 h 304"/>
                <a:gd name="T34" fmla="*/ 0 w 530"/>
                <a:gd name="T35" fmla="*/ 74 h 304"/>
                <a:gd name="T36" fmla="*/ 0 w 530"/>
                <a:gd name="T37" fmla="*/ 148 h 304"/>
                <a:gd name="T38" fmla="*/ 0 w 530"/>
                <a:gd name="T39" fmla="*/ 221 h 304"/>
                <a:gd name="T40" fmla="*/ 0 w 530"/>
                <a:gd name="T41" fmla="*/ 295 h 304"/>
                <a:gd name="T42" fmla="*/ 33 w 530"/>
                <a:gd name="T43" fmla="*/ 296 h 304"/>
                <a:gd name="T44" fmla="*/ 65 w 530"/>
                <a:gd name="T45" fmla="*/ 296 h 304"/>
                <a:gd name="T46" fmla="*/ 99 w 530"/>
                <a:gd name="T47" fmla="*/ 297 h 304"/>
                <a:gd name="T48" fmla="*/ 131 w 530"/>
                <a:gd name="T49" fmla="*/ 297 h 304"/>
                <a:gd name="T50" fmla="*/ 164 w 530"/>
                <a:gd name="T51" fmla="*/ 298 h 304"/>
                <a:gd name="T52" fmla="*/ 198 w 530"/>
                <a:gd name="T53" fmla="*/ 298 h 304"/>
                <a:gd name="T54" fmla="*/ 230 w 530"/>
                <a:gd name="T55" fmla="*/ 300 h 304"/>
                <a:gd name="T56" fmla="*/ 263 w 530"/>
                <a:gd name="T57" fmla="*/ 300 h 304"/>
                <a:gd name="T58" fmla="*/ 297 w 530"/>
                <a:gd name="T59" fmla="*/ 301 h 304"/>
                <a:gd name="T60" fmla="*/ 330 w 530"/>
                <a:gd name="T61" fmla="*/ 301 h 304"/>
                <a:gd name="T62" fmla="*/ 363 w 530"/>
                <a:gd name="T63" fmla="*/ 302 h 304"/>
                <a:gd name="T64" fmla="*/ 396 w 530"/>
                <a:gd name="T65" fmla="*/ 302 h 304"/>
                <a:gd name="T66" fmla="*/ 429 w 530"/>
                <a:gd name="T67" fmla="*/ 303 h 304"/>
                <a:gd name="T68" fmla="*/ 463 w 530"/>
                <a:gd name="T69" fmla="*/ 303 h 304"/>
                <a:gd name="T70" fmla="*/ 495 w 530"/>
                <a:gd name="T71" fmla="*/ 304 h 304"/>
                <a:gd name="T72" fmla="*/ 528 w 530"/>
                <a:gd name="T73" fmla="*/ 304 h 304"/>
                <a:gd name="T74" fmla="*/ 530 w 530"/>
                <a:gd name="T75" fmla="*/ 258 h 304"/>
                <a:gd name="T76" fmla="*/ 530 w 530"/>
                <a:gd name="T77" fmla="*/ 159 h 304"/>
                <a:gd name="T78" fmla="*/ 528 w 530"/>
                <a:gd name="T79" fmla="*/ 61 h 304"/>
                <a:gd name="T80" fmla="*/ 524 w 530"/>
                <a:gd name="T81" fmla="*/ 21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30" h="304">
                  <a:moveTo>
                    <a:pt x="524" y="21"/>
                  </a:moveTo>
                  <a:lnTo>
                    <a:pt x="492" y="20"/>
                  </a:lnTo>
                  <a:lnTo>
                    <a:pt x="458" y="19"/>
                  </a:lnTo>
                  <a:lnTo>
                    <a:pt x="426" y="17"/>
                  </a:lnTo>
                  <a:lnTo>
                    <a:pt x="392" y="15"/>
                  </a:lnTo>
                  <a:lnTo>
                    <a:pt x="360" y="14"/>
                  </a:lnTo>
                  <a:lnTo>
                    <a:pt x="327" y="13"/>
                  </a:lnTo>
                  <a:lnTo>
                    <a:pt x="295" y="12"/>
                  </a:lnTo>
                  <a:lnTo>
                    <a:pt x="261" y="11"/>
                  </a:lnTo>
                  <a:lnTo>
                    <a:pt x="229" y="9"/>
                  </a:lnTo>
                  <a:lnTo>
                    <a:pt x="195" y="8"/>
                  </a:lnTo>
                  <a:lnTo>
                    <a:pt x="163" y="7"/>
                  </a:lnTo>
                  <a:lnTo>
                    <a:pt x="130" y="5"/>
                  </a:lnTo>
                  <a:lnTo>
                    <a:pt x="97" y="4"/>
                  </a:lnTo>
                  <a:lnTo>
                    <a:pt x="65" y="2"/>
                  </a:lnTo>
                  <a:lnTo>
                    <a:pt x="32" y="1"/>
                  </a:lnTo>
                  <a:lnTo>
                    <a:pt x="0" y="0"/>
                  </a:lnTo>
                  <a:lnTo>
                    <a:pt x="0" y="74"/>
                  </a:lnTo>
                  <a:lnTo>
                    <a:pt x="0" y="148"/>
                  </a:lnTo>
                  <a:lnTo>
                    <a:pt x="0" y="221"/>
                  </a:lnTo>
                  <a:lnTo>
                    <a:pt x="0" y="295"/>
                  </a:lnTo>
                  <a:lnTo>
                    <a:pt x="33" y="296"/>
                  </a:lnTo>
                  <a:lnTo>
                    <a:pt x="65" y="296"/>
                  </a:lnTo>
                  <a:lnTo>
                    <a:pt x="99" y="297"/>
                  </a:lnTo>
                  <a:lnTo>
                    <a:pt x="131" y="297"/>
                  </a:lnTo>
                  <a:lnTo>
                    <a:pt x="164" y="298"/>
                  </a:lnTo>
                  <a:lnTo>
                    <a:pt x="198" y="298"/>
                  </a:lnTo>
                  <a:lnTo>
                    <a:pt x="230" y="300"/>
                  </a:lnTo>
                  <a:lnTo>
                    <a:pt x="263" y="300"/>
                  </a:lnTo>
                  <a:lnTo>
                    <a:pt x="297" y="301"/>
                  </a:lnTo>
                  <a:lnTo>
                    <a:pt x="330" y="301"/>
                  </a:lnTo>
                  <a:lnTo>
                    <a:pt x="363" y="302"/>
                  </a:lnTo>
                  <a:lnTo>
                    <a:pt x="396" y="302"/>
                  </a:lnTo>
                  <a:lnTo>
                    <a:pt x="429" y="303"/>
                  </a:lnTo>
                  <a:lnTo>
                    <a:pt x="463" y="303"/>
                  </a:lnTo>
                  <a:lnTo>
                    <a:pt x="495" y="304"/>
                  </a:lnTo>
                  <a:lnTo>
                    <a:pt x="528" y="304"/>
                  </a:lnTo>
                  <a:lnTo>
                    <a:pt x="530" y="258"/>
                  </a:lnTo>
                  <a:lnTo>
                    <a:pt x="530" y="159"/>
                  </a:lnTo>
                  <a:lnTo>
                    <a:pt x="528" y="61"/>
                  </a:lnTo>
                  <a:lnTo>
                    <a:pt x="524" y="21"/>
                  </a:lnTo>
                  <a:close/>
                </a:path>
              </a:pathLst>
            </a:custGeom>
            <a:solidFill>
              <a:srgbClr val="A39E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70" name="Freeform 62"/>
            <p:cNvSpPr>
              <a:spLocks/>
            </p:cNvSpPr>
            <p:nvPr/>
          </p:nvSpPr>
          <p:spPr bwMode="auto">
            <a:xfrm>
              <a:off x="2922" y="2295"/>
              <a:ext cx="238" cy="151"/>
            </a:xfrm>
            <a:custGeom>
              <a:avLst/>
              <a:gdLst>
                <a:gd name="T0" fmla="*/ 471 w 477"/>
                <a:gd name="T1" fmla="*/ 20 h 303"/>
                <a:gd name="T2" fmla="*/ 441 w 477"/>
                <a:gd name="T3" fmla="*/ 19 h 303"/>
                <a:gd name="T4" fmla="*/ 412 w 477"/>
                <a:gd name="T5" fmla="*/ 18 h 303"/>
                <a:gd name="T6" fmla="*/ 382 w 477"/>
                <a:gd name="T7" fmla="*/ 16 h 303"/>
                <a:gd name="T8" fmla="*/ 352 w 477"/>
                <a:gd name="T9" fmla="*/ 15 h 303"/>
                <a:gd name="T10" fmla="*/ 323 w 477"/>
                <a:gd name="T11" fmla="*/ 14 h 303"/>
                <a:gd name="T12" fmla="*/ 293 w 477"/>
                <a:gd name="T13" fmla="*/ 13 h 303"/>
                <a:gd name="T14" fmla="*/ 265 w 477"/>
                <a:gd name="T15" fmla="*/ 12 h 303"/>
                <a:gd name="T16" fmla="*/ 235 w 477"/>
                <a:gd name="T17" fmla="*/ 10 h 303"/>
                <a:gd name="T18" fmla="*/ 206 w 477"/>
                <a:gd name="T19" fmla="*/ 8 h 303"/>
                <a:gd name="T20" fmla="*/ 176 w 477"/>
                <a:gd name="T21" fmla="*/ 7 h 303"/>
                <a:gd name="T22" fmla="*/ 147 w 477"/>
                <a:gd name="T23" fmla="*/ 6 h 303"/>
                <a:gd name="T24" fmla="*/ 117 w 477"/>
                <a:gd name="T25" fmla="*/ 5 h 303"/>
                <a:gd name="T26" fmla="*/ 88 w 477"/>
                <a:gd name="T27" fmla="*/ 4 h 303"/>
                <a:gd name="T28" fmla="*/ 58 w 477"/>
                <a:gd name="T29" fmla="*/ 3 h 303"/>
                <a:gd name="T30" fmla="*/ 30 w 477"/>
                <a:gd name="T31" fmla="*/ 1 h 303"/>
                <a:gd name="T32" fmla="*/ 0 w 477"/>
                <a:gd name="T33" fmla="*/ 0 h 303"/>
                <a:gd name="T34" fmla="*/ 0 w 477"/>
                <a:gd name="T35" fmla="*/ 74 h 303"/>
                <a:gd name="T36" fmla="*/ 0 w 477"/>
                <a:gd name="T37" fmla="*/ 147 h 303"/>
                <a:gd name="T38" fmla="*/ 0 w 477"/>
                <a:gd name="T39" fmla="*/ 220 h 303"/>
                <a:gd name="T40" fmla="*/ 0 w 477"/>
                <a:gd name="T41" fmla="*/ 294 h 303"/>
                <a:gd name="T42" fmla="*/ 30 w 477"/>
                <a:gd name="T43" fmla="*/ 295 h 303"/>
                <a:gd name="T44" fmla="*/ 59 w 477"/>
                <a:gd name="T45" fmla="*/ 295 h 303"/>
                <a:gd name="T46" fmla="*/ 89 w 477"/>
                <a:gd name="T47" fmla="*/ 296 h 303"/>
                <a:gd name="T48" fmla="*/ 118 w 477"/>
                <a:gd name="T49" fmla="*/ 296 h 303"/>
                <a:gd name="T50" fmla="*/ 148 w 477"/>
                <a:gd name="T51" fmla="*/ 297 h 303"/>
                <a:gd name="T52" fmla="*/ 178 w 477"/>
                <a:gd name="T53" fmla="*/ 297 h 303"/>
                <a:gd name="T54" fmla="*/ 208 w 477"/>
                <a:gd name="T55" fmla="*/ 299 h 303"/>
                <a:gd name="T56" fmla="*/ 238 w 477"/>
                <a:gd name="T57" fmla="*/ 299 h 303"/>
                <a:gd name="T58" fmla="*/ 267 w 477"/>
                <a:gd name="T59" fmla="*/ 300 h 303"/>
                <a:gd name="T60" fmla="*/ 297 w 477"/>
                <a:gd name="T61" fmla="*/ 300 h 303"/>
                <a:gd name="T62" fmla="*/ 327 w 477"/>
                <a:gd name="T63" fmla="*/ 301 h 303"/>
                <a:gd name="T64" fmla="*/ 357 w 477"/>
                <a:gd name="T65" fmla="*/ 301 h 303"/>
                <a:gd name="T66" fmla="*/ 386 w 477"/>
                <a:gd name="T67" fmla="*/ 302 h 303"/>
                <a:gd name="T68" fmla="*/ 416 w 477"/>
                <a:gd name="T69" fmla="*/ 302 h 303"/>
                <a:gd name="T70" fmla="*/ 445 w 477"/>
                <a:gd name="T71" fmla="*/ 303 h 303"/>
                <a:gd name="T72" fmla="*/ 475 w 477"/>
                <a:gd name="T73" fmla="*/ 303 h 303"/>
                <a:gd name="T74" fmla="*/ 477 w 477"/>
                <a:gd name="T75" fmla="*/ 257 h 303"/>
                <a:gd name="T76" fmla="*/ 477 w 477"/>
                <a:gd name="T77" fmla="*/ 158 h 303"/>
                <a:gd name="T78" fmla="*/ 475 w 477"/>
                <a:gd name="T79" fmla="*/ 60 h 303"/>
                <a:gd name="T80" fmla="*/ 471 w 477"/>
                <a:gd name="T81" fmla="*/ 20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77" h="303">
                  <a:moveTo>
                    <a:pt x="471" y="20"/>
                  </a:moveTo>
                  <a:lnTo>
                    <a:pt x="441" y="19"/>
                  </a:lnTo>
                  <a:lnTo>
                    <a:pt x="412" y="18"/>
                  </a:lnTo>
                  <a:lnTo>
                    <a:pt x="382" y="16"/>
                  </a:lnTo>
                  <a:lnTo>
                    <a:pt x="352" y="15"/>
                  </a:lnTo>
                  <a:lnTo>
                    <a:pt x="323" y="14"/>
                  </a:lnTo>
                  <a:lnTo>
                    <a:pt x="293" y="13"/>
                  </a:lnTo>
                  <a:lnTo>
                    <a:pt x="265" y="12"/>
                  </a:lnTo>
                  <a:lnTo>
                    <a:pt x="235" y="10"/>
                  </a:lnTo>
                  <a:lnTo>
                    <a:pt x="206" y="8"/>
                  </a:lnTo>
                  <a:lnTo>
                    <a:pt x="176" y="7"/>
                  </a:lnTo>
                  <a:lnTo>
                    <a:pt x="147" y="6"/>
                  </a:lnTo>
                  <a:lnTo>
                    <a:pt x="117" y="5"/>
                  </a:lnTo>
                  <a:lnTo>
                    <a:pt x="88" y="4"/>
                  </a:lnTo>
                  <a:lnTo>
                    <a:pt x="58" y="3"/>
                  </a:lnTo>
                  <a:lnTo>
                    <a:pt x="30" y="1"/>
                  </a:lnTo>
                  <a:lnTo>
                    <a:pt x="0" y="0"/>
                  </a:lnTo>
                  <a:lnTo>
                    <a:pt x="0" y="74"/>
                  </a:lnTo>
                  <a:lnTo>
                    <a:pt x="0" y="147"/>
                  </a:lnTo>
                  <a:lnTo>
                    <a:pt x="0" y="220"/>
                  </a:lnTo>
                  <a:lnTo>
                    <a:pt x="0" y="294"/>
                  </a:lnTo>
                  <a:lnTo>
                    <a:pt x="30" y="295"/>
                  </a:lnTo>
                  <a:lnTo>
                    <a:pt x="59" y="295"/>
                  </a:lnTo>
                  <a:lnTo>
                    <a:pt x="89" y="296"/>
                  </a:lnTo>
                  <a:lnTo>
                    <a:pt x="118" y="296"/>
                  </a:lnTo>
                  <a:lnTo>
                    <a:pt x="148" y="297"/>
                  </a:lnTo>
                  <a:lnTo>
                    <a:pt x="178" y="297"/>
                  </a:lnTo>
                  <a:lnTo>
                    <a:pt x="208" y="299"/>
                  </a:lnTo>
                  <a:lnTo>
                    <a:pt x="238" y="299"/>
                  </a:lnTo>
                  <a:lnTo>
                    <a:pt x="267" y="300"/>
                  </a:lnTo>
                  <a:lnTo>
                    <a:pt x="297" y="300"/>
                  </a:lnTo>
                  <a:lnTo>
                    <a:pt x="327" y="301"/>
                  </a:lnTo>
                  <a:lnTo>
                    <a:pt x="357" y="301"/>
                  </a:lnTo>
                  <a:lnTo>
                    <a:pt x="386" y="302"/>
                  </a:lnTo>
                  <a:lnTo>
                    <a:pt x="416" y="302"/>
                  </a:lnTo>
                  <a:lnTo>
                    <a:pt x="445" y="303"/>
                  </a:lnTo>
                  <a:lnTo>
                    <a:pt x="475" y="303"/>
                  </a:lnTo>
                  <a:lnTo>
                    <a:pt x="477" y="257"/>
                  </a:lnTo>
                  <a:lnTo>
                    <a:pt x="477" y="158"/>
                  </a:lnTo>
                  <a:lnTo>
                    <a:pt x="475" y="60"/>
                  </a:lnTo>
                  <a:lnTo>
                    <a:pt x="471" y="20"/>
                  </a:lnTo>
                  <a:close/>
                </a:path>
              </a:pathLst>
            </a:custGeom>
            <a:solidFill>
              <a:srgbClr val="A5A0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71" name="Freeform 63"/>
            <p:cNvSpPr>
              <a:spLocks/>
            </p:cNvSpPr>
            <p:nvPr/>
          </p:nvSpPr>
          <p:spPr bwMode="auto">
            <a:xfrm>
              <a:off x="2948" y="2296"/>
              <a:ext cx="212" cy="150"/>
            </a:xfrm>
            <a:custGeom>
              <a:avLst/>
              <a:gdLst>
                <a:gd name="T0" fmla="*/ 418 w 424"/>
                <a:gd name="T1" fmla="*/ 17 h 300"/>
                <a:gd name="T2" fmla="*/ 391 w 424"/>
                <a:gd name="T3" fmla="*/ 16 h 300"/>
                <a:gd name="T4" fmla="*/ 366 w 424"/>
                <a:gd name="T5" fmla="*/ 15 h 300"/>
                <a:gd name="T6" fmla="*/ 339 w 424"/>
                <a:gd name="T7" fmla="*/ 13 h 300"/>
                <a:gd name="T8" fmla="*/ 313 w 424"/>
                <a:gd name="T9" fmla="*/ 12 h 300"/>
                <a:gd name="T10" fmla="*/ 288 w 424"/>
                <a:gd name="T11" fmla="*/ 11 h 300"/>
                <a:gd name="T12" fmla="*/ 261 w 424"/>
                <a:gd name="T13" fmla="*/ 10 h 300"/>
                <a:gd name="T14" fmla="*/ 236 w 424"/>
                <a:gd name="T15" fmla="*/ 9 h 300"/>
                <a:gd name="T16" fmla="*/ 209 w 424"/>
                <a:gd name="T17" fmla="*/ 8 h 300"/>
                <a:gd name="T18" fmla="*/ 183 w 424"/>
                <a:gd name="T19" fmla="*/ 8 h 300"/>
                <a:gd name="T20" fmla="*/ 157 w 424"/>
                <a:gd name="T21" fmla="*/ 7 h 300"/>
                <a:gd name="T22" fmla="*/ 131 w 424"/>
                <a:gd name="T23" fmla="*/ 5 h 300"/>
                <a:gd name="T24" fmla="*/ 104 w 424"/>
                <a:gd name="T25" fmla="*/ 4 h 300"/>
                <a:gd name="T26" fmla="*/ 78 w 424"/>
                <a:gd name="T27" fmla="*/ 3 h 300"/>
                <a:gd name="T28" fmla="*/ 53 w 424"/>
                <a:gd name="T29" fmla="*/ 2 h 300"/>
                <a:gd name="T30" fmla="*/ 26 w 424"/>
                <a:gd name="T31" fmla="*/ 1 h 300"/>
                <a:gd name="T32" fmla="*/ 0 w 424"/>
                <a:gd name="T33" fmla="*/ 0 h 300"/>
                <a:gd name="T34" fmla="*/ 0 w 424"/>
                <a:gd name="T35" fmla="*/ 72 h 300"/>
                <a:gd name="T36" fmla="*/ 0 w 424"/>
                <a:gd name="T37" fmla="*/ 145 h 300"/>
                <a:gd name="T38" fmla="*/ 0 w 424"/>
                <a:gd name="T39" fmla="*/ 217 h 300"/>
                <a:gd name="T40" fmla="*/ 0 w 424"/>
                <a:gd name="T41" fmla="*/ 291 h 300"/>
                <a:gd name="T42" fmla="*/ 26 w 424"/>
                <a:gd name="T43" fmla="*/ 292 h 300"/>
                <a:gd name="T44" fmla="*/ 53 w 424"/>
                <a:gd name="T45" fmla="*/ 292 h 300"/>
                <a:gd name="T46" fmla="*/ 79 w 424"/>
                <a:gd name="T47" fmla="*/ 293 h 300"/>
                <a:gd name="T48" fmla="*/ 106 w 424"/>
                <a:gd name="T49" fmla="*/ 293 h 300"/>
                <a:gd name="T50" fmla="*/ 132 w 424"/>
                <a:gd name="T51" fmla="*/ 294 h 300"/>
                <a:gd name="T52" fmla="*/ 159 w 424"/>
                <a:gd name="T53" fmla="*/ 294 h 300"/>
                <a:gd name="T54" fmla="*/ 185 w 424"/>
                <a:gd name="T55" fmla="*/ 296 h 300"/>
                <a:gd name="T56" fmla="*/ 212 w 424"/>
                <a:gd name="T57" fmla="*/ 296 h 300"/>
                <a:gd name="T58" fmla="*/ 238 w 424"/>
                <a:gd name="T59" fmla="*/ 297 h 300"/>
                <a:gd name="T60" fmla="*/ 265 w 424"/>
                <a:gd name="T61" fmla="*/ 297 h 300"/>
                <a:gd name="T62" fmla="*/ 291 w 424"/>
                <a:gd name="T63" fmla="*/ 298 h 300"/>
                <a:gd name="T64" fmla="*/ 316 w 424"/>
                <a:gd name="T65" fmla="*/ 298 h 300"/>
                <a:gd name="T66" fmla="*/ 343 w 424"/>
                <a:gd name="T67" fmla="*/ 299 h 300"/>
                <a:gd name="T68" fmla="*/ 369 w 424"/>
                <a:gd name="T69" fmla="*/ 299 h 300"/>
                <a:gd name="T70" fmla="*/ 396 w 424"/>
                <a:gd name="T71" fmla="*/ 300 h 300"/>
                <a:gd name="T72" fmla="*/ 422 w 424"/>
                <a:gd name="T73" fmla="*/ 300 h 300"/>
                <a:gd name="T74" fmla="*/ 424 w 424"/>
                <a:gd name="T75" fmla="*/ 254 h 300"/>
                <a:gd name="T76" fmla="*/ 424 w 424"/>
                <a:gd name="T77" fmla="*/ 155 h 300"/>
                <a:gd name="T78" fmla="*/ 422 w 424"/>
                <a:gd name="T79" fmla="*/ 57 h 300"/>
                <a:gd name="T80" fmla="*/ 418 w 424"/>
                <a:gd name="T81" fmla="*/ 1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24" h="300">
                  <a:moveTo>
                    <a:pt x="418" y="17"/>
                  </a:moveTo>
                  <a:lnTo>
                    <a:pt x="391" y="16"/>
                  </a:lnTo>
                  <a:lnTo>
                    <a:pt x="366" y="15"/>
                  </a:lnTo>
                  <a:lnTo>
                    <a:pt x="339" y="13"/>
                  </a:lnTo>
                  <a:lnTo>
                    <a:pt x="313" y="12"/>
                  </a:lnTo>
                  <a:lnTo>
                    <a:pt x="288" y="11"/>
                  </a:lnTo>
                  <a:lnTo>
                    <a:pt x="261" y="10"/>
                  </a:lnTo>
                  <a:lnTo>
                    <a:pt x="236" y="9"/>
                  </a:lnTo>
                  <a:lnTo>
                    <a:pt x="209" y="8"/>
                  </a:lnTo>
                  <a:lnTo>
                    <a:pt x="183" y="8"/>
                  </a:lnTo>
                  <a:lnTo>
                    <a:pt x="157" y="7"/>
                  </a:lnTo>
                  <a:lnTo>
                    <a:pt x="131" y="5"/>
                  </a:lnTo>
                  <a:lnTo>
                    <a:pt x="104" y="4"/>
                  </a:lnTo>
                  <a:lnTo>
                    <a:pt x="78" y="3"/>
                  </a:lnTo>
                  <a:lnTo>
                    <a:pt x="53" y="2"/>
                  </a:lnTo>
                  <a:lnTo>
                    <a:pt x="26" y="1"/>
                  </a:lnTo>
                  <a:lnTo>
                    <a:pt x="0" y="0"/>
                  </a:lnTo>
                  <a:lnTo>
                    <a:pt x="0" y="72"/>
                  </a:lnTo>
                  <a:lnTo>
                    <a:pt x="0" y="145"/>
                  </a:lnTo>
                  <a:lnTo>
                    <a:pt x="0" y="217"/>
                  </a:lnTo>
                  <a:lnTo>
                    <a:pt x="0" y="291"/>
                  </a:lnTo>
                  <a:lnTo>
                    <a:pt x="26" y="292"/>
                  </a:lnTo>
                  <a:lnTo>
                    <a:pt x="53" y="292"/>
                  </a:lnTo>
                  <a:lnTo>
                    <a:pt x="79" y="293"/>
                  </a:lnTo>
                  <a:lnTo>
                    <a:pt x="106" y="293"/>
                  </a:lnTo>
                  <a:lnTo>
                    <a:pt x="132" y="294"/>
                  </a:lnTo>
                  <a:lnTo>
                    <a:pt x="159" y="294"/>
                  </a:lnTo>
                  <a:lnTo>
                    <a:pt x="185" y="296"/>
                  </a:lnTo>
                  <a:lnTo>
                    <a:pt x="212" y="296"/>
                  </a:lnTo>
                  <a:lnTo>
                    <a:pt x="238" y="297"/>
                  </a:lnTo>
                  <a:lnTo>
                    <a:pt x="265" y="297"/>
                  </a:lnTo>
                  <a:lnTo>
                    <a:pt x="291" y="298"/>
                  </a:lnTo>
                  <a:lnTo>
                    <a:pt x="316" y="298"/>
                  </a:lnTo>
                  <a:lnTo>
                    <a:pt x="343" y="299"/>
                  </a:lnTo>
                  <a:lnTo>
                    <a:pt x="369" y="299"/>
                  </a:lnTo>
                  <a:lnTo>
                    <a:pt x="396" y="300"/>
                  </a:lnTo>
                  <a:lnTo>
                    <a:pt x="422" y="300"/>
                  </a:lnTo>
                  <a:lnTo>
                    <a:pt x="424" y="254"/>
                  </a:lnTo>
                  <a:lnTo>
                    <a:pt x="424" y="155"/>
                  </a:lnTo>
                  <a:lnTo>
                    <a:pt x="422" y="57"/>
                  </a:lnTo>
                  <a:lnTo>
                    <a:pt x="418" y="17"/>
                  </a:lnTo>
                  <a:close/>
                </a:path>
              </a:pathLst>
            </a:custGeom>
            <a:solidFill>
              <a:srgbClr val="ADA5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72" name="Freeform 64"/>
            <p:cNvSpPr>
              <a:spLocks/>
            </p:cNvSpPr>
            <p:nvPr/>
          </p:nvSpPr>
          <p:spPr bwMode="auto">
            <a:xfrm>
              <a:off x="2975" y="2296"/>
              <a:ext cx="185" cy="150"/>
            </a:xfrm>
            <a:custGeom>
              <a:avLst/>
              <a:gdLst>
                <a:gd name="T0" fmla="*/ 364 w 370"/>
                <a:gd name="T1" fmla="*/ 16 h 299"/>
                <a:gd name="T2" fmla="*/ 341 w 370"/>
                <a:gd name="T3" fmla="*/ 15 h 299"/>
                <a:gd name="T4" fmla="*/ 318 w 370"/>
                <a:gd name="T5" fmla="*/ 14 h 299"/>
                <a:gd name="T6" fmla="*/ 296 w 370"/>
                <a:gd name="T7" fmla="*/ 12 h 299"/>
                <a:gd name="T8" fmla="*/ 273 w 370"/>
                <a:gd name="T9" fmla="*/ 11 h 299"/>
                <a:gd name="T10" fmla="*/ 250 w 370"/>
                <a:gd name="T11" fmla="*/ 11 h 299"/>
                <a:gd name="T12" fmla="*/ 227 w 370"/>
                <a:gd name="T13" fmla="*/ 10 h 299"/>
                <a:gd name="T14" fmla="*/ 205 w 370"/>
                <a:gd name="T15" fmla="*/ 9 h 299"/>
                <a:gd name="T16" fmla="*/ 182 w 370"/>
                <a:gd name="T17" fmla="*/ 8 h 299"/>
                <a:gd name="T18" fmla="*/ 159 w 370"/>
                <a:gd name="T19" fmla="*/ 7 h 299"/>
                <a:gd name="T20" fmla="*/ 137 w 370"/>
                <a:gd name="T21" fmla="*/ 6 h 299"/>
                <a:gd name="T22" fmla="*/ 114 w 370"/>
                <a:gd name="T23" fmla="*/ 4 h 299"/>
                <a:gd name="T24" fmla="*/ 91 w 370"/>
                <a:gd name="T25" fmla="*/ 4 h 299"/>
                <a:gd name="T26" fmla="*/ 68 w 370"/>
                <a:gd name="T27" fmla="*/ 3 h 299"/>
                <a:gd name="T28" fmla="*/ 46 w 370"/>
                <a:gd name="T29" fmla="*/ 2 h 299"/>
                <a:gd name="T30" fmla="*/ 23 w 370"/>
                <a:gd name="T31" fmla="*/ 1 h 299"/>
                <a:gd name="T32" fmla="*/ 0 w 370"/>
                <a:gd name="T33" fmla="*/ 0 h 299"/>
                <a:gd name="T34" fmla="*/ 0 w 370"/>
                <a:gd name="T35" fmla="*/ 72 h 299"/>
                <a:gd name="T36" fmla="*/ 0 w 370"/>
                <a:gd name="T37" fmla="*/ 145 h 299"/>
                <a:gd name="T38" fmla="*/ 0 w 370"/>
                <a:gd name="T39" fmla="*/ 217 h 299"/>
                <a:gd name="T40" fmla="*/ 0 w 370"/>
                <a:gd name="T41" fmla="*/ 290 h 299"/>
                <a:gd name="T42" fmla="*/ 23 w 370"/>
                <a:gd name="T43" fmla="*/ 291 h 299"/>
                <a:gd name="T44" fmla="*/ 46 w 370"/>
                <a:gd name="T45" fmla="*/ 291 h 299"/>
                <a:gd name="T46" fmla="*/ 69 w 370"/>
                <a:gd name="T47" fmla="*/ 292 h 299"/>
                <a:gd name="T48" fmla="*/ 93 w 370"/>
                <a:gd name="T49" fmla="*/ 292 h 299"/>
                <a:gd name="T50" fmla="*/ 116 w 370"/>
                <a:gd name="T51" fmla="*/ 293 h 299"/>
                <a:gd name="T52" fmla="*/ 138 w 370"/>
                <a:gd name="T53" fmla="*/ 293 h 299"/>
                <a:gd name="T54" fmla="*/ 161 w 370"/>
                <a:gd name="T55" fmla="*/ 295 h 299"/>
                <a:gd name="T56" fmla="*/ 184 w 370"/>
                <a:gd name="T57" fmla="*/ 295 h 299"/>
                <a:gd name="T58" fmla="*/ 207 w 370"/>
                <a:gd name="T59" fmla="*/ 296 h 299"/>
                <a:gd name="T60" fmla="*/ 230 w 370"/>
                <a:gd name="T61" fmla="*/ 296 h 299"/>
                <a:gd name="T62" fmla="*/ 253 w 370"/>
                <a:gd name="T63" fmla="*/ 297 h 299"/>
                <a:gd name="T64" fmla="*/ 276 w 370"/>
                <a:gd name="T65" fmla="*/ 297 h 299"/>
                <a:gd name="T66" fmla="*/ 299 w 370"/>
                <a:gd name="T67" fmla="*/ 298 h 299"/>
                <a:gd name="T68" fmla="*/ 322 w 370"/>
                <a:gd name="T69" fmla="*/ 298 h 299"/>
                <a:gd name="T70" fmla="*/ 345 w 370"/>
                <a:gd name="T71" fmla="*/ 299 h 299"/>
                <a:gd name="T72" fmla="*/ 368 w 370"/>
                <a:gd name="T73" fmla="*/ 299 h 299"/>
                <a:gd name="T74" fmla="*/ 370 w 370"/>
                <a:gd name="T75" fmla="*/ 253 h 299"/>
                <a:gd name="T76" fmla="*/ 370 w 370"/>
                <a:gd name="T77" fmla="*/ 154 h 299"/>
                <a:gd name="T78" fmla="*/ 368 w 370"/>
                <a:gd name="T79" fmla="*/ 56 h 299"/>
                <a:gd name="T80" fmla="*/ 364 w 370"/>
                <a:gd name="T81" fmla="*/ 16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70" h="299">
                  <a:moveTo>
                    <a:pt x="364" y="16"/>
                  </a:moveTo>
                  <a:lnTo>
                    <a:pt x="341" y="15"/>
                  </a:lnTo>
                  <a:lnTo>
                    <a:pt x="318" y="14"/>
                  </a:lnTo>
                  <a:lnTo>
                    <a:pt x="296" y="12"/>
                  </a:lnTo>
                  <a:lnTo>
                    <a:pt x="273" y="11"/>
                  </a:lnTo>
                  <a:lnTo>
                    <a:pt x="250" y="11"/>
                  </a:lnTo>
                  <a:lnTo>
                    <a:pt x="227" y="10"/>
                  </a:lnTo>
                  <a:lnTo>
                    <a:pt x="205" y="9"/>
                  </a:lnTo>
                  <a:lnTo>
                    <a:pt x="182" y="8"/>
                  </a:lnTo>
                  <a:lnTo>
                    <a:pt x="159" y="7"/>
                  </a:lnTo>
                  <a:lnTo>
                    <a:pt x="137" y="6"/>
                  </a:lnTo>
                  <a:lnTo>
                    <a:pt x="114" y="4"/>
                  </a:lnTo>
                  <a:lnTo>
                    <a:pt x="91" y="4"/>
                  </a:lnTo>
                  <a:lnTo>
                    <a:pt x="68" y="3"/>
                  </a:lnTo>
                  <a:lnTo>
                    <a:pt x="46" y="2"/>
                  </a:lnTo>
                  <a:lnTo>
                    <a:pt x="23" y="1"/>
                  </a:lnTo>
                  <a:lnTo>
                    <a:pt x="0" y="0"/>
                  </a:lnTo>
                  <a:lnTo>
                    <a:pt x="0" y="72"/>
                  </a:lnTo>
                  <a:lnTo>
                    <a:pt x="0" y="145"/>
                  </a:lnTo>
                  <a:lnTo>
                    <a:pt x="0" y="217"/>
                  </a:lnTo>
                  <a:lnTo>
                    <a:pt x="0" y="290"/>
                  </a:lnTo>
                  <a:lnTo>
                    <a:pt x="23" y="291"/>
                  </a:lnTo>
                  <a:lnTo>
                    <a:pt x="46" y="291"/>
                  </a:lnTo>
                  <a:lnTo>
                    <a:pt x="69" y="292"/>
                  </a:lnTo>
                  <a:lnTo>
                    <a:pt x="93" y="292"/>
                  </a:lnTo>
                  <a:lnTo>
                    <a:pt x="116" y="293"/>
                  </a:lnTo>
                  <a:lnTo>
                    <a:pt x="138" y="293"/>
                  </a:lnTo>
                  <a:lnTo>
                    <a:pt x="161" y="295"/>
                  </a:lnTo>
                  <a:lnTo>
                    <a:pt x="184" y="295"/>
                  </a:lnTo>
                  <a:lnTo>
                    <a:pt x="207" y="296"/>
                  </a:lnTo>
                  <a:lnTo>
                    <a:pt x="230" y="296"/>
                  </a:lnTo>
                  <a:lnTo>
                    <a:pt x="253" y="297"/>
                  </a:lnTo>
                  <a:lnTo>
                    <a:pt x="276" y="297"/>
                  </a:lnTo>
                  <a:lnTo>
                    <a:pt x="299" y="298"/>
                  </a:lnTo>
                  <a:lnTo>
                    <a:pt x="322" y="298"/>
                  </a:lnTo>
                  <a:lnTo>
                    <a:pt x="345" y="299"/>
                  </a:lnTo>
                  <a:lnTo>
                    <a:pt x="368" y="299"/>
                  </a:lnTo>
                  <a:lnTo>
                    <a:pt x="370" y="253"/>
                  </a:lnTo>
                  <a:lnTo>
                    <a:pt x="370" y="154"/>
                  </a:lnTo>
                  <a:lnTo>
                    <a:pt x="368" y="56"/>
                  </a:lnTo>
                  <a:lnTo>
                    <a:pt x="364" y="16"/>
                  </a:lnTo>
                  <a:close/>
                </a:path>
              </a:pathLst>
            </a:custGeom>
            <a:solidFill>
              <a:srgbClr val="AFA8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73" name="Freeform 65"/>
            <p:cNvSpPr>
              <a:spLocks/>
            </p:cNvSpPr>
            <p:nvPr/>
          </p:nvSpPr>
          <p:spPr bwMode="auto">
            <a:xfrm>
              <a:off x="3002" y="2298"/>
              <a:ext cx="158" cy="148"/>
            </a:xfrm>
            <a:custGeom>
              <a:avLst/>
              <a:gdLst>
                <a:gd name="T0" fmla="*/ 310 w 316"/>
                <a:gd name="T1" fmla="*/ 14 h 297"/>
                <a:gd name="T2" fmla="*/ 290 w 316"/>
                <a:gd name="T3" fmla="*/ 13 h 297"/>
                <a:gd name="T4" fmla="*/ 271 w 316"/>
                <a:gd name="T5" fmla="*/ 12 h 297"/>
                <a:gd name="T6" fmla="*/ 251 w 316"/>
                <a:gd name="T7" fmla="*/ 12 h 297"/>
                <a:gd name="T8" fmla="*/ 233 w 316"/>
                <a:gd name="T9" fmla="*/ 10 h 297"/>
                <a:gd name="T10" fmla="*/ 213 w 316"/>
                <a:gd name="T11" fmla="*/ 9 h 297"/>
                <a:gd name="T12" fmla="*/ 193 w 316"/>
                <a:gd name="T13" fmla="*/ 8 h 297"/>
                <a:gd name="T14" fmla="*/ 174 w 316"/>
                <a:gd name="T15" fmla="*/ 8 h 297"/>
                <a:gd name="T16" fmla="*/ 155 w 316"/>
                <a:gd name="T17" fmla="*/ 7 h 297"/>
                <a:gd name="T18" fmla="*/ 136 w 316"/>
                <a:gd name="T19" fmla="*/ 6 h 297"/>
                <a:gd name="T20" fmla="*/ 116 w 316"/>
                <a:gd name="T21" fmla="*/ 5 h 297"/>
                <a:gd name="T22" fmla="*/ 97 w 316"/>
                <a:gd name="T23" fmla="*/ 5 h 297"/>
                <a:gd name="T24" fmla="*/ 77 w 316"/>
                <a:gd name="T25" fmla="*/ 4 h 297"/>
                <a:gd name="T26" fmla="*/ 59 w 316"/>
                <a:gd name="T27" fmla="*/ 2 h 297"/>
                <a:gd name="T28" fmla="*/ 39 w 316"/>
                <a:gd name="T29" fmla="*/ 1 h 297"/>
                <a:gd name="T30" fmla="*/ 19 w 316"/>
                <a:gd name="T31" fmla="*/ 1 h 297"/>
                <a:gd name="T32" fmla="*/ 0 w 316"/>
                <a:gd name="T33" fmla="*/ 0 h 297"/>
                <a:gd name="T34" fmla="*/ 0 w 316"/>
                <a:gd name="T35" fmla="*/ 71 h 297"/>
                <a:gd name="T36" fmla="*/ 0 w 316"/>
                <a:gd name="T37" fmla="*/ 143 h 297"/>
                <a:gd name="T38" fmla="*/ 0 w 316"/>
                <a:gd name="T39" fmla="*/ 215 h 297"/>
                <a:gd name="T40" fmla="*/ 0 w 316"/>
                <a:gd name="T41" fmla="*/ 288 h 297"/>
                <a:gd name="T42" fmla="*/ 19 w 316"/>
                <a:gd name="T43" fmla="*/ 289 h 297"/>
                <a:gd name="T44" fmla="*/ 39 w 316"/>
                <a:gd name="T45" fmla="*/ 289 h 297"/>
                <a:gd name="T46" fmla="*/ 59 w 316"/>
                <a:gd name="T47" fmla="*/ 290 h 297"/>
                <a:gd name="T48" fmla="*/ 78 w 316"/>
                <a:gd name="T49" fmla="*/ 290 h 297"/>
                <a:gd name="T50" fmla="*/ 98 w 316"/>
                <a:gd name="T51" fmla="*/ 291 h 297"/>
                <a:gd name="T52" fmla="*/ 117 w 316"/>
                <a:gd name="T53" fmla="*/ 291 h 297"/>
                <a:gd name="T54" fmla="*/ 137 w 316"/>
                <a:gd name="T55" fmla="*/ 293 h 297"/>
                <a:gd name="T56" fmla="*/ 158 w 316"/>
                <a:gd name="T57" fmla="*/ 293 h 297"/>
                <a:gd name="T58" fmla="*/ 177 w 316"/>
                <a:gd name="T59" fmla="*/ 294 h 297"/>
                <a:gd name="T60" fmla="*/ 197 w 316"/>
                <a:gd name="T61" fmla="*/ 294 h 297"/>
                <a:gd name="T62" fmla="*/ 216 w 316"/>
                <a:gd name="T63" fmla="*/ 295 h 297"/>
                <a:gd name="T64" fmla="*/ 236 w 316"/>
                <a:gd name="T65" fmla="*/ 295 h 297"/>
                <a:gd name="T66" fmla="*/ 256 w 316"/>
                <a:gd name="T67" fmla="*/ 296 h 297"/>
                <a:gd name="T68" fmla="*/ 275 w 316"/>
                <a:gd name="T69" fmla="*/ 296 h 297"/>
                <a:gd name="T70" fmla="*/ 295 w 316"/>
                <a:gd name="T71" fmla="*/ 297 h 297"/>
                <a:gd name="T72" fmla="*/ 314 w 316"/>
                <a:gd name="T73" fmla="*/ 297 h 297"/>
                <a:gd name="T74" fmla="*/ 316 w 316"/>
                <a:gd name="T75" fmla="*/ 251 h 297"/>
                <a:gd name="T76" fmla="*/ 316 w 316"/>
                <a:gd name="T77" fmla="*/ 152 h 297"/>
                <a:gd name="T78" fmla="*/ 314 w 316"/>
                <a:gd name="T79" fmla="*/ 54 h 297"/>
                <a:gd name="T80" fmla="*/ 310 w 316"/>
                <a:gd name="T81" fmla="*/ 14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16" h="297">
                  <a:moveTo>
                    <a:pt x="310" y="14"/>
                  </a:moveTo>
                  <a:lnTo>
                    <a:pt x="290" y="13"/>
                  </a:lnTo>
                  <a:lnTo>
                    <a:pt x="271" y="12"/>
                  </a:lnTo>
                  <a:lnTo>
                    <a:pt x="251" y="12"/>
                  </a:lnTo>
                  <a:lnTo>
                    <a:pt x="233" y="10"/>
                  </a:lnTo>
                  <a:lnTo>
                    <a:pt x="213" y="9"/>
                  </a:lnTo>
                  <a:lnTo>
                    <a:pt x="193" y="8"/>
                  </a:lnTo>
                  <a:lnTo>
                    <a:pt x="174" y="8"/>
                  </a:lnTo>
                  <a:lnTo>
                    <a:pt x="155" y="7"/>
                  </a:lnTo>
                  <a:lnTo>
                    <a:pt x="136" y="6"/>
                  </a:lnTo>
                  <a:lnTo>
                    <a:pt x="116" y="5"/>
                  </a:lnTo>
                  <a:lnTo>
                    <a:pt x="97" y="5"/>
                  </a:lnTo>
                  <a:lnTo>
                    <a:pt x="77" y="4"/>
                  </a:lnTo>
                  <a:lnTo>
                    <a:pt x="59" y="2"/>
                  </a:lnTo>
                  <a:lnTo>
                    <a:pt x="39" y="1"/>
                  </a:lnTo>
                  <a:lnTo>
                    <a:pt x="19" y="1"/>
                  </a:lnTo>
                  <a:lnTo>
                    <a:pt x="0" y="0"/>
                  </a:lnTo>
                  <a:lnTo>
                    <a:pt x="0" y="71"/>
                  </a:lnTo>
                  <a:lnTo>
                    <a:pt x="0" y="143"/>
                  </a:lnTo>
                  <a:lnTo>
                    <a:pt x="0" y="215"/>
                  </a:lnTo>
                  <a:lnTo>
                    <a:pt x="0" y="288"/>
                  </a:lnTo>
                  <a:lnTo>
                    <a:pt x="19" y="289"/>
                  </a:lnTo>
                  <a:lnTo>
                    <a:pt x="39" y="289"/>
                  </a:lnTo>
                  <a:lnTo>
                    <a:pt x="59" y="290"/>
                  </a:lnTo>
                  <a:lnTo>
                    <a:pt x="78" y="290"/>
                  </a:lnTo>
                  <a:lnTo>
                    <a:pt x="98" y="291"/>
                  </a:lnTo>
                  <a:lnTo>
                    <a:pt x="117" y="291"/>
                  </a:lnTo>
                  <a:lnTo>
                    <a:pt x="137" y="293"/>
                  </a:lnTo>
                  <a:lnTo>
                    <a:pt x="158" y="293"/>
                  </a:lnTo>
                  <a:lnTo>
                    <a:pt x="177" y="294"/>
                  </a:lnTo>
                  <a:lnTo>
                    <a:pt x="197" y="294"/>
                  </a:lnTo>
                  <a:lnTo>
                    <a:pt x="216" y="295"/>
                  </a:lnTo>
                  <a:lnTo>
                    <a:pt x="236" y="295"/>
                  </a:lnTo>
                  <a:lnTo>
                    <a:pt x="256" y="296"/>
                  </a:lnTo>
                  <a:lnTo>
                    <a:pt x="275" y="296"/>
                  </a:lnTo>
                  <a:lnTo>
                    <a:pt x="295" y="297"/>
                  </a:lnTo>
                  <a:lnTo>
                    <a:pt x="314" y="297"/>
                  </a:lnTo>
                  <a:lnTo>
                    <a:pt x="316" y="251"/>
                  </a:lnTo>
                  <a:lnTo>
                    <a:pt x="316" y="152"/>
                  </a:lnTo>
                  <a:lnTo>
                    <a:pt x="314" y="54"/>
                  </a:lnTo>
                  <a:lnTo>
                    <a:pt x="310" y="14"/>
                  </a:lnTo>
                  <a:close/>
                </a:path>
              </a:pathLst>
            </a:custGeom>
            <a:solidFill>
              <a:srgbClr val="B7AD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74" name="Freeform 66"/>
            <p:cNvSpPr>
              <a:spLocks/>
            </p:cNvSpPr>
            <p:nvPr/>
          </p:nvSpPr>
          <p:spPr bwMode="auto">
            <a:xfrm>
              <a:off x="3030" y="2298"/>
              <a:ext cx="130" cy="148"/>
            </a:xfrm>
            <a:custGeom>
              <a:avLst/>
              <a:gdLst>
                <a:gd name="T0" fmla="*/ 256 w 262"/>
                <a:gd name="T1" fmla="*/ 13 h 296"/>
                <a:gd name="T2" fmla="*/ 240 w 262"/>
                <a:gd name="T3" fmla="*/ 12 h 296"/>
                <a:gd name="T4" fmla="*/ 224 w 262"/>
                <a:gd name="T5" fmla="*/ 12 h 296"/>
                <a:gd name="T6" fmla="*/ 207 w 262"/>
                <a:gd name="T7" fmla="*/ 11 h 296"/>
                <a:gd name="T8" fmla="*/ 191 w 262"/>
                <a:gd name="T9" fmla="*/ 9 h 296"/>
                <a:gd name="T10" fmla="*/ 175 w 262"/>
                <a:gd name="T11" fmla="*/ 8 h 296"/>
                <a:gd name="T12" fmla="*/ 159 w 262"/>
                <a:gd name="T13" fmla="*/ 8 h 296"/>
                <a:gd name="T14" fmla="*/ 143 w 262"/>
                <a:gd name="T15" fmla="*/ 7 h 296"/>
                <a:gd name="T16" fmla="*/ 127 w 262"/>
                <a:gd name="T17" fmla="*/ 6 h 296"/>
                <a:gd name="T18" fmla="*/ 111 w 262"/>
                <a:gd name="T19" fmla="*/ 6 h 296"/>
                <a:gd name="T20" fmla="*/ 96 w 262"/>
                <a:gd name="T21" fmla="*/ 5 h 296"/>
                <a:gd name="T22" fmla="*/ 80 w 262"/>
                <a:gd name="T23" fmla="*/ 5 h 296"/>
                <a:gd name="T24" fmla="*/ 63 w 262"/>
                <a:gd name="T25" fmla="*/ 4 h 296"/>
                <a:gd name="T26" fmla="*/ 47 w 262"/>
                <a:gd name="T27" fmla="*/ 3 h 296"/>
                <a:gd name="T28" fmla="*/ 31 w 262"/>
                <a:gd name="T29" fmla="*/ 1 h 296"/>
                <a:gd name="T30" fmla="*/ 16 w 262"/>
                <a:gd name="T31" fmla="*/ 1 h 296"/>
                <a:gd name="T32" fmla="*/ 0 w 262"/>
                <a:gd name="T33" fmla="*/ 0 h 296"/>
                <a:gd name="T34" fmla="*/ 0 w 262"/>
                <a:gd name="T35" fmla="*/ 72 h 296"/>
                <a:gd name="T36" fmla="*/ 0 w 262"/>
                <a:gd name="T37" fmla="*/ 143 h 296"/>
                <a:gd name="T38" fmla="*/ 0 w 262"/>
                <a:gd name="T39" fmla="*/ 216 h 296"/>
                <a:gd name="T40" fmla="*/ 0 w 262"/>
                <a:gd name="T41" fmla="*/ 287 h 296"/>
                <a:gd name="T42" fmla="*/ 16 w 262"/>
                <a:gd name="T43" fmla="*/ 288 h 296"/>
                <a:gd name="T44" fmla="*/ 32 w 262"/>
                <a:gd name="T45" fmla="*/ 288 h 296"/>
                <a:gd name="T46" fmla="*/ 48 w 262"/>
                <a:gd name="T47" fmla="*/ 289 h 296"/>
                <a:gd name="T48" fmla="*/ 65 w 262"/>
                <a:gd name="T49" fmla="*/ 289 h 296"/>
                <a:gd name="T50" fmla="*/ 81 w 262"/>
                <a:gd name="T51" fmla="*/ 290 h 296"/>
                <a:gd name="T52" fmla="*/ 97 w 262"/>
                <a:gd name="T53" fmla="*/ 290 h 296"/>
                <a:gd name="T54" fmla="*/ 114 w 262"/>
                <a:gd name="T55" fmla="*/ 292 h 296"/>
                <a:gd name="T56" fmla="*/ 130 w 262"/>
                <a:gd name="T57" fmla="*/ 292 h 296"/>
                <a:gd name="T58" fmla="*/ 146 w 262"/>
                <a:gd name="T59" fmla="*/ 293 h 296"/>
                <a:gd name="T60" fmla="*/ 162 w 262"/>
                <a:gd name="T61" fmla="*/ 293 h 296"/>
                <a:gd name="T62" fmla="*/ 179 w 262"/>
                <a:gd name="T63" fmla="*/ 294 h 296"/>
                <a:gd name="T64" fmla="*/ 195 w 262"/>
                <a:gd name="T65" fmla="*/ 294 h 296"/>
                <a:gd name="T66" fmla="*/ 211 w 262"/>
                <a:gd name="T67" fmla="*/ 295 h 296"/>
                <a:gd name="T68" fmla="*/ 228 w 262"/>
                <a:gd name="T69" fmla="*/ 295 h 296"/>
                <a:gd name="T70" fmla="*/ 244 w 262"/>
                <a:gd name="T71" fmla="*/ 296 h 296"/>
                <a:gd name="T72" fmla="*/ 260 w 262"/>
                <a:gd name="T73" fmla="*/ 296 h 296"/>
                <a:gd name="T74" fmla="*/ 262 w 262"/>
                <a:gd name="T75" fmla="*/ 250 h 296"/>
                <a:gd name="T76" fmla="*/ 262 w 262"/>
                <a:gd name="T77" fmla="*/ 151 h 296"/>
                <a:gd name="T78" fmla="*/ 260 w 262"/>
                <a:gd name="T79" fmla="*/ 53 h 296"/>
                <a:gd name="T80" fmla="*/ 256 w 262"/>
                <a:gd name="T81" fmla="*/ 13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62" h="296">
                  <a:moveTo>
                    <a:pt x="256" y="13"/>
                  </a:moveTo>
                  <a:lnTo>
                    <a:pt x="240" y="12"/>
                  </a:lnTo>
                  <a:lnTo>
                    <a:pt x="224" y="12"/>
                  </a:lnTo>
                  <a:lnTo>
                    <a:pt x="207" y="11"/>
                  </a:lnTo>
                  <a:lnTo>
                    <a:pt x="191" y="9"/>
                  </a:lnTo>
                  <a:lnTo>
                    <a:pt x="175" y="8"/>
                  </a:lnTo>
                  <a:lnTo>
                    <a:pt x="159" y="8"/>
                  </a:lnTo>
                  <a:lnTo>
                    <a:pt x="143" y="7"/>
                  </a:lnTo>
                  <a:lnTo>
                    <a:pt x="127" y="6"/>
                  </a:lnTo>
                  <a:lnTo>
                    <a:pt x="111" y="6"/>
                  </a:lnTo>
                  <a:lnTo>
                    <a:pt x="96" y="5"/>
                  </a:lnTo>
                  <a:lnTo>
                    <a:pt x="80" y="5"/>
                  </a:lnTo>
                  <a:lnTo>
                    <a:pt x="63" y="4"/>
                  </a:lnTo>
                  <a:lnTo>
                    <a:pt x="47" y="3"/>
                  </a:lnTo>
                  <a:lnTo>
                    <a:pt x="31" y="1"/>
                  </a:lnTo>
                  <a:lnTo>
                    <a:pt x="16" y="1"/>
                  </a:lnTo>
                  <a:lnTo>
                    <a:pt x="0" y="0"/>
                  </a:lnTo>
                  <a:lnTo>
                    <a:pt x="0" y="72"/>
                  </a:lnTo>
                  <a:lnTo>
                    <a:pt x="0" y="143"/>
                  </a:lnTo>
                  <a:lnTo>
                    <a:pt x="0" y="216"/>
                  </a:lnTo>
                  <a:lnTo>
                    <a:pt x="0" y="287"/>
                  </a:lnTo>
                  <a:lnTo>
                    <a:pt x="16" y="288"/>
                  </a:lnTo>
                  <a:lnTo>
                    <a:pt x="32" y="288"/>
                  </a:lnTo>
                  <a:lnTo>
                    <a:pt x="48" y="289"/>
                  </a:lnTo>
                  <a:lnTo>
                    <a:pt x="65" y="289"/>
                  </a:lnTo>
                  <a:lnTo>
                    <a:pt x="81" y="290"/>
                  </a:lnTo>
                  <a:lnTo>
                    <a:pt x="97" y="290"/>
                  </a:lnTo>
                  <a:lnTo>
                    <a:pt x="114" y="292"/>
                  </a:lnTo>
                  <a:lnTo>
                    <a:pt x="130" y="292"/>
                  </a:lnTo>
                  <a:lnTo>
                    <a:pt x="146" y="293"/>
                  </a:lnTo>
                  <a:lnTo>
                    <a:pt x="162" y="293"/>
                  </a:lnTo>
                  <a:lnTo>
                    <a:pt x="179" y="294"/>
                  </a:lnTo>
                  <a:lnTo>
                    <a:pt x="195" y="294"/>
                  </a:lnTo>
                  <a:lnTo>
                    <a:pt x="211" y="295"/>
                  </a:lnTo>
                  <a:lnTo>
                    <a:pt x="228" y="295"/>
                  </a:lnTo>
                  <a:lnTo>
                    <a:pt x="244" y="296"/>
                  </a:lnTo>
                  <a:lnTo>
                    <a:pt x="260" y="296"/>
                  </a:lnTo>
                  <a:lnTo>
                    <a:pt x="262" y="250"/>
                  </a:lnTo>
                  <a:lnTo>
                    <a:pt x="262" y="151"/>
                  </a:lnTo>
                  <a:lnTo>
                    <a:pt x="260" y="53"/>
                  </a:lnTo>
                  <a:lnTo>
                    <a:pt x="256" y="13"/>
                  </a:lnTo>
                  <a:close/>
                </a:path>
              </a:pathLst>
            </a:custGeom>
            <a:solidFill>
              <a:srgbClr val="BFB5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75" name="Freeform 67"/>
            <p:cNvSpPr>
              <a:spLocks/>
            </p:cNvSpPr>
            <p:nvPr/>
          </p:nvSpPr>
          <p:spPr bwMode="auto">
            <a:xfrm>
              <a:off x="3056" y="2299"/>
              <a:ext cx="104" cy="147"/>
            </a:xfrm>
            <a:custGeom>
              <a:avLst/>
              <a:gdLst>
                <a:gd name="T0" fmla="*/ 203 w 209"/>
                <a:gd name="T1" fmla="*/ 12 h 295"/>
                <a:gd name="T2" fmla="*/ 190 w 209"/>
                <a:gd name="T3" fmla="*/ 11 h 295"/>
                <a:gd name="T4" fmla="*/ 177 w 209"/>
                <a:gd name="T5" fmla="*/ 11 h 295"/>
                <a:gd name="T6" fmla="*/ 165 w 209"/>
                <a:gd name="T7" fmla="*/ 10 h 295"/>
                <a:gd name="T8" fmla="*/ 152 w 209"/>
                <a:gd name="T9" fmla="*/ 10 h 295"/>
                <a:gd name="T10" fmla="*/ 139 w 209"/>
                <a:gd name="T11" fmla="*/ 8 h 295"/>
                <a:gd name="T12" fmla="*/ 127 w 209"/>
                <a:gd name="T13" fmla="*/ 8 h 295"/>
                <a:gd name="T14" fmla="*/ 114 w 209"/>
                <a:gd name="T15" fmla="*/ 7 h 295"/>
                <a:gd name="T16" fmla="*/ 101 w 209"/>
                <a:gd name="T17" fmla="*/ 6 h 295"/>
                <a:gd name="T18" fmla="*/ 89 w 209"/>
                <a:gd name="T19" fmla="*/ 6 h 295"/>
                <a:gd name="T20" fmla="*/ 76 w 209"/>
                <a:gd name="T21" fmla="*/ 5 h 295"/>
                <a:gd name="T22" fmla="*/ 63 w 209"/>
                <a:gd name="T23" fmla="*/ 4 h 295"/>
                <a:gd name="T24" fmla="*/ 51 w 209"/>
                <a:gd name="T25" fmla="*/ 4 h 295"/>
                <a:gd name="T26" fmla="*/ 38 w 209"/>
                <a:gd name="T27" fmla="*/ 3 h 295"/>
                <a:gd name="T28" fmla="*/ 25 w 209"/>
                <a:gd name="T29" fmla="*/ 2 h 295"/>
                <a:gd name="T30" fmla="*/ 13 w 209"/>
                <a:gd name="T31" fmla="*/ 2 h 295"/>
                <a:gd name="T32" fmla="*/ 0 w 209"/>
                <a:gd name="T33" fmla="*/ 0 h 295"/>
                <a:gd name="T34" fmla="*/ 0 w 209"/>
                <a:gd name="T35" fmla="*/ 72 h 295"/>
                <a:gd name="T36" fmla="*/ 0 w 209"/>
                <a:gd name="T37" fmla="*/ 143 h 295"/>
                <a:gd name="T38" fmla="*/ 0 w 209"/>
                <a:gd name="T39" fmla="*/ 215 h 295"/>
                <a:gd name="T40" fmla="*/ 0 w 209"/>
                <a:gd name="T41" fmla="*/ 286 h 295"/>
                <a:gd name="T42" fmla="*/ 13 w 209"/>
                <a:gd name="T43" fmla="*/ 287 h 295"/>
                <a:gd name="T44" fmla="*/ 27 w 209"/>
                <a:gd name="T45" fmla="*/ 287 h 295"/>
                <a:gd name="T46" fmla="*/ 39 w 209"/>
                <a:gd name="T47" fmla="*/ 288 h 295"/>
                <a:gd name="T48" fmla="*/ 52 w 209"/>
                <a:gd name="T49" fmla="*/ 288 h 295"/>
                <a:gd name="T50" fmla="*/ 65 w 209"/>
                <a:gd name="T51" fmla="*/ 289 h 295"/>
                <a:gd name="T52" fmla="*/ 78 w 209"/>
                <a:gd name="T53" fmla="*/ 289 h 295"/>
                <a:gd name="T54" fmla="*/ 91 w 209"/>
                <a:gd name="T55" fmla="*/ 291 h 295"/>
                <a:gd name="T56" fmla="*/ 104 w 209"/>
                <a:gd name="T57" fmla="*/ 291 h 295"/>
                <a:gd name="T58" fmla="*/ 116 w 209"/>
                <a:gd name="T59" fmla="*/ 292 h 295"/>
                <a:gd name="T60" fmla="*/ 130 w 209"/>
                <a:gd name="T61" fmla="*/ 292 h 295"/>
                <a:gd name="T62" fmla="*/ 143 w 209"/>
                <a:gd name="T63" fmla="*/ 293 h 295"/>
                <a:gd name="T64" fmla="*/ 156 w 209"/>
                <a:gd name="T65" fmla="*/ 293 h 295"/>
                <a:gd name="T66" fmla="*/ 168 w 209"/>
                <a:gd name="T67" fmla="*/ 294 h 295"/>
                <a:gd name="T68" fmla="*/ 182 w 209"/>
                <a:gd name="T69" fmla="*/ 294 h 295"/>
                <a:gd name="T70" fmla="*/ 195 w 209"/>
                <a:gd name="T71" fmla="*/ 295 h 295"/>
                <a:gd name="T72" fmla="*/ 207 w 209"/>
                <a:gd name="T73" fmla="*/ 295 h 295"/>
                <a:gd name="T74" fmla="*/ 209 w 209"/>
                <a:gd name="T75" fmla="*/ 249 h 295"/>
                <a:gd name="T76" fmla="*/ 209 w 209"/>
                <a:gd name="T77" fmla="*/ 150 h 295"/>
                <a:gd name="T78" fmla="*/ 207 w 209"/>
                <a:gd name="T79" fmla="*/ 52 h 295"/>
                <a:gd name="T80" fmla="*/ 203 w 209"/>
                <a:gd name="T81" fmla="*/ 12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09" h="295">
                  <a:moveTo>
                    <a:pt x="203" y="12"/>
                  </a:moveTo>
                  <a:lnTo>
                    <a:pt x="190" y="11"/>
                  </a:lnTo>
                  <a:lnTo>
                    <a:pt x="177" y="11"/>
                  </a:lnTo>
                  <a:lnTo>
                    <a:pt x="165" y="10"/>
                  </a:lnTo>
                  <a:lnTo>
                    <a:pt x="152" y="10"/>
                  </a:lnTo>
                  <a:lnTo>
                    <a:pt x="139" y="8"/>
                  </a:lnTo>
                  <a:lnTo>
                    <a:pt x="127" y="8"/>
                  </a:lnTo>
                  <a:lnTo>
                    <a:pt x="114" y="7"/>
                  </a:lnTo>
                  <a:lnTo>
                    <a:pt x="101" y="6"/>
                  </a:lnTo>
                  <a:lnTo>
                    <a:pt x="89" y="6"/>
                  </a:lnTo>
                  <a:lnTo>
                    <a:pt x="76" y="5"/>
                  </a:lnTo>
                  <a:lnTo>
                    <a:pt x="63" y="4"/>
                  </a:lnTo>
                  <a:lnTo>
                    <a:pt x="51" y="4"/>
                  </a:lnTo>
                  <a:lnTo>
                    <a:pt x="38" y="3"/>
                  </a:lnTo>
                  <a:lnTo>
                    <a:pt x="25" y="2"/>
                  </a:lnTo>
                  <a:lnTo>
                    <a:pt x="13" y="2"/>
                  </a:lnTo>
                  <a:lnTo>
                    <a:pt x="0" y="0"/>
                  </a:lnTo>
                  <a:lnTo>
                    <a:pt x="0" y="72"/>
                  </a:lnTo>
                  <a:lnTo>
                    <a:pt x="0" y="143"/>
                  </a:lnTo>
                  <a:lnTo>
                    <a:pt x="0" y="215"/>
                  </a:lnTo>
                  <a:lnTo>
                    <a:pt x="0" y="286"/>
                  </a:lnTo>
                  <a:lnTo>
                    <a:pt x="13" y="287"/>
                  </a:lnTo>
                  <a:lnTo>
                    <a:pt x="27" y="287"/>
                  </a:lnTo>
                  <a:lnTo>
                    <a:pt x="39" y="288"/>
                  </a:lnTo>
                  <a:lnTo>
                    <a:pt x="52" y="288"/>
                  </a:lnTo>
                  <a:lnTo>
                    <a:pt x="65" y="289"/>
                  </a:lnTo>
                  <a:lnTo>
                    <a:pt x="78" y="289"/>
                  </a:lnTo>
                  <a:lnTo>
                    <a:pt x="91" y="291"/>
                  </a:lnTo>
                  <a:lnTo>
                    <a:pt x="104" y="291"/>
                  </a:lnTo>
                  <a:lnTo>
                    <a:pt x="116" y="292"/>
                  </a:lnTo>
                  <a:lnTo>
                    <a:pt x="130" y="292"/>
                  </a:lnTo>
                  <a:lnTo>
                    <a:pt x="143" y="293"/>
                  </a:lnTo>
                  <a:lnTo>
                    <a:pt x="156" y="293"/>
                  </a:lnTo>
                  <a:lnTo>
                    <a:pt x="168" y="294"/>
                  </a:lnTo>
                  <a:lnTo>
                    <a:pt x="182" y="294"/>
                  </a:lnTo>
                  <a:lnTo>
                    <a:pt x="195" y="295"/>
                  </a:lnTo>
                  <a:lnTo>
                    <a:pt x="207" y="295"/>
                  </a:lnTo>
                  <a:lnTo>
                    <a:pt x="209" y="249"/>
                  </a:lnTo>
                  <a:lnTo>
                    <a:pt x="209" y="150"/>
                  </a:lnTo>
                  <a:lnTo>
                    <a:pt x="207" y="52"/>
                  </a:lnTo>
                  <a:lnTo>
                    <a:pt x="203" y="12"/>
                  </a:lnTo>
                  <a:close/>
                </a:path>
              </a:pathLst>
            </a:custGeom>
            <a:solidFill>
              <a:srgbClr val="C1B7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76" name="Freeform 68"/>
            <p:cNvSpPr>
              <a:spLocks/>
            </p:cNvSpPr>
            <p:nvPr/>
          </p:nvSpPr>
          <p:spPr bwMode="auto">
            <a:xfrm>
              <a:off x="3083" y="2300"/>
              <a:ext cx="77" cy="146"/>
            </a:xfrm>
            <a:custGeom>
              <a:avLst/>
              <a:gdLst>
                <a:gd name="T0" fmla="*/ 150 w 156"/>
                <a:gd name="T1" fmla="*/ 9 h 292"/>
                <a:gd name="T2" fmla="*/ 0 w 156"/>
                <a:gd name="T3" fmla="*/ 0 h 292"/>
                <a:gd name="T4" fmla="*/ 0 w 156"/>
                <a:gd name="T5" fmla="*/ 283 h 292"/>
                <a:gd name="T6" fmla="*/ 154 w 156"/>
                <a:gd name="T7" fmla="*/ 292 h 292"/>
                <a:gd name="T8" fmla="*/ 156 w 156"/>
                <a:gd name="T9" fmla="*/ 246 h 292"/>
                <a:gd name="T10" fmla="*/ 156 w 156"/>
                <a:gd name="T11" fmla="*/ 147 h 292"/>
                <a:gd name="T12" fmla="*/ 154 w 156"/>
                <a:gd name="T13" fmla="*/ 49 h 292"/>
                <a:gd name="T14" fmla="*/ 150 w 156"/>
                <a:gd name="T15" fmla="*/ 9 h 29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6" h="292">
                  <a:moveTo>
                    <a:pt x="150" y="9"/>
                  </a:moveTo>
                  <a:lnTo>
                    <a:pt x="0" y="0"/>
                  </a:lnTo>
                  <a:lnTo>
                    <a:pt x="0" y="283"/>
                  </a:lnTo>
                  <a:lnTo>
                    <a:pt x="154" y="292"/>
                  </a:lnTo>
                  <a:lnTo>
                    <a:pt x="156" y="246"/>
                  </a:lnTo>
                  <a:lnTo>
                    <a:pt x="156" y="147"/>
                  </a:lnTo>
                  <a:lnTo>
                    <a:pt x="154" y="49"/>
                  </a:lnTo>
                  <a:lnTo>
                    <a:pt x="150" y="9"/>
                  </a:lnTo>
                  <a:close/>
                </a:path>
              </a:pathLst>
            </a:custGeom>
            <a:solidFill>
              <a:srgbClr val="C9BC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77" name="Freeform 69"/>
            <p:cNvSpPr>
              <a:spLocks/>
            </p:cNvSpPr>
            <p:nvPr/>
          </p:nvSpPr>
          <p:spPr bwMode="auto">
            <a:xfrm>
              <a:off x="2783" y="2477"/>
              <a:ext cx="356" cy="334"/>
            </a:xfrm>
            <a:custGeom>
              <a:avLst/>
              <a:gdLst>
                <a:gd name="T0" fmla="*/ 712 w 712"/>
                <a:gd name="T1" fmla="*/ 0 h 667"/>
                <a:gd name="T2" fmla="*/ 0 w 712"/>
                <a:gd name="T3" fmla="*/ 4 h 667"/>
                <a:gd name="T4" fmla="*/ 0 w 712"/>
                <a:gd name="T5" fmla="*/ 657 h 667"/>
                <a:gd name="T6" fmla="*/ 712 w 712"/>
                <a:gd name="T7" fmla="*/ 667 h 667"/>
                <a:gd name="T8" fmla="*/ 712 w 712"/>
                <a:gd name="T9" fmla="*/ 0 h 667"/>
              </a:gdLst>
              <a:ahLst/>
              <a:cxnLst>
                <a:cxn ang="0">
                  <a:pos x="T0" y="T1"/>
                </a:cxn>
                <a:cxn ang="0">
                  <a:pos x="T2" y="T3"/>
                </a:cxn>
                <a:cxn ang="0">
                  <a:pos x="T4" y="T5"/>
                </a:cxn>
                <a:cxn ang="0">
                  <a:pos x="T6" y="T7"/>
                </a:cxn>
                <a:cxn ang="0">
                  <a:pos x="T8" y="T9"/>
                </a:cxn>
              </a:cxnLst>
              <a:rect l="0" t="0" r="r" b="b"/>
              <a:pathLst>
                <a:path w="712" h="667">
                  <a:moveTo>
                    <a:pt x="712" y="0"/>
                  </a:moveTo>
                  <a:lnTo>
                    <a:pt x="0" y="4"/>
                  </a:lnTo>
                  <a:lnTo>
                    <a:pt x="0" y="657"/>
                  </a:lnTo>
                  <a:lnTo>
                    <a:pt x="712" y="667"/>
                  </a:lnTo>
                  <a:lnTo>
                    <a:pt x="712" y="0"/>
                  </a:lnTo>
                  <a:close/>
                </a:path>
              </a:pathLst>
            </a:custGeom>
            <a:solidFill>
              <a:srgbClr val="7577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78" name="Freeform 70"/>
            <p:cNvSpPr>
              <a:spLocks/>
            </p:cNvSpPr>
            <p:nvPr/>
          </p:nvSpPr>
          <p:spPr bwMode="auto">
            <a:xfrm>
              <a:off x="2809" y="2477"/>
              <a:ext cx="330" cy="334"/>
            </a:xfrm>
            <a:custGeom>
              <a:avLst/>
              <a:gdLst>
                <a:gd name="T0" fmla="*/ 659 w 659"/>
                <a:gd name="T1" fmla="*/ 0 h 667"/>
                <a:gd name="T2" fmla="*/ 617 w 659"/>
                <a:gd name="T3" fmla="*/ 0 h 667"/>
                <a:gd name="T4" fmla="*/ 577 w 659"/>
                <a:gd name="T5" fmla="*/ 0 h 667"/>
                <a:gd name="T6" fmla="*/ 536 w 659"/>
                <a:gd name="T7" fmla="*/ 2 h 667"/>
                <a:gd name="T8" fmla="*/ 494 w 659"/>
                <a:gd name="T9" fmla="*/ 2 h 667"/>
                <a:gd name="T10" fmla="*/ 454 w 659"/>
                <a:gd name="T11" fmla="*/ 2 h 667"/>
                <a:gd name="T12" fmla="*/ 412 w 659"/>
                <a:gd name="T13" fmla="*/ 2 h 667"/>
                <a:gd name="T14" fmla="*/ 371 w 659"/>
                <a:gd name="T15" fmla="*/ 2 h 667"/>
                <a:gd name="T16" fmla="*/ 329 w 659"/>
                <a:gd name="T17" fmla="*/ 2 h 667"/>
                <a:gd name="T18" fmla="*/ 289 w 659"/>
                <a:gd name="T19" fmla="*/ 3 h 667"/>
                <a:gd name="T20" fmla="*/ 248 w 659"/>
                <a:gd name="T21" fmla="*/ 3 h 667"/>
                <a:gd name="T22" fmla="*/ 206 w 659"/>
                <a:gd name="T23" fmla="*/ 3 h 667"/>
                <a:gd name="T24" fmla="*/ 165 w 659"/>
                <a:gd name="T25" fmla="*/ 3 h 667"/>
                <a:gd name="T26" fmla="*/ 123 w 659"/>
                <a:gd name="T27" fmla="*/ 3 h 667"/>
                <a:gd name="T28" fmla="*/ 83 w 659"/>
                <a:gd name="T29" fmla="*/ 4 h 667"/>
                <a:gd name="T30" fmla="*/ 41 w 659"/>
                <a:gd name="T31" fmla="*/ 4 h 667"/>
                <a:gd name="T32" fmla="*/ 0 w 659"/>
                <a:gd name="T33" fmla="*/ 4 h 667"/>
                <a:gd name="T34" fmla="*/ 0 w 659"/>
                <a:gd name="T35" fmla="*/ 167 h 667"/>
                <a:gd name="T36" fmla="*/ 0 w 659"/>
                <a:gd name="T37" fmla="*/ 330 h 667"/>
                <a:gd name="T38" fmla="*/ 0 w 659"/>
                <a:gd name="T39" fmla="*/ 493 h 667"/>
                <a:gd name="T40" fmla="*/ 0 w 659"/>
                <a:gd name="T41" fmla="*/ 657 h 667"/>
                <a:gd name="T42" fmla="*/ 41 w 659"/>
                <a:gd name="T43" fmla="*/ 658 h 667"/>
                <a:gd name="T44" fmla="*/ 83 w 659"/>
                <a:gd name="T45" fmla="*/ 658 h 667"/>
                <a:gd name="T46" fmla="*/ 123 w 659"/>
                <a:gd name="T47" fmla="*/ 659 h 667"/>
                <a:gd name="T48" fmla="*/ 165 w 659"/>
                <a:gd name="T49" fmla="*/ 659 h 667"/>
                <a:gd name="T50" fmla="*/ 206 w 659"/>
                <a:gd name="T51" fmla="*/ 661 h 667"/>
                <a:gd name="T52" fmla="*/ 248 w 659"/>
                <a:gd name="T53" fmla="*/ 661 h 667"/>
                <a:gd name="T54" fmla="*/ 289 w 659"/>
                <a:gd name="T55" fmla="*/ 662 h 667"/>
                <a:gd name="T56" fmla="*/ 329 w 659"/>
                <a:gd name="T57" fmla="*/ 662 h 667"/>
                <a:gd name="T58" fmla="*/ 371 w 659"/>
                <a:gd name="T59" fmla="*/ 663 h 667"/>
                <a:gd name="T60" fmla="*/ 412 w 659"/>
                <a:gd name="T61" fmla="*/ 664 h 667"/>
                <a:gd name="T62" fmla="*/ 454 w 659"/>
                <a:gd name="T63" fmla="*/ 664 h 667"/>
                <a:gd name="T64" fmla="*/ 494 w 659"/>
                <a:gd name="T65" fmla="*/ 665 h 667"/>
                <a:gd name="T66" fmla="*/ 536 w 659"/>
                <a:gd name="T67" fmla="*/ 665 h 667"/>
                <a:gd name="T68" fmla="*/ 577 w 659"/>
                <a:gd name="T69" fmla="*/ 666 h 667"/>
                <a:gd name="T70" fmla="*/ 617 w 659"/>
                <a:gd name="T71" fmla="*/ 666 h 667"/>
                <a:gd name="T72" fmla="*/ 659 w 659"/>
                <a:gd name="T73" fmla="*/ 667 h 667"/>
                <a:gd name="T74" fmla="*/ 659 w 659"/>
                <a:gd name="T75" fmla="*/ 500 h 667"/>
                <a:gd name="T76" fmla="*/ 659 w 659"/>
                <a:gd name="T77" fmla="*/ 333 h 667"/>
                <a:gd name="T78" fmla="*/ 659 w 659"/>
                <a:gd name="T79" fmla="*/ 167 h 667"/>
                <a:gd name="T80" fmla="*/ 659 w 659"/>
                <a:gd name="T81" fmla="*/ 0 h 6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59" h="667">
                  <a:moveTo>
                    <a:pt x="659" y="0"/>
                  </a:moveTo>
                  <a:lnTo>
                    <a:pt x="617" y="0"/>
                  </a:lnTo>
                  <a:lnTo>
                    <a:pt x="577" y="0"/>
                  </a:lnTo>
                  <a:lnTo>
                    <a:pt x="536" y="2"/>
                  </a:lnTo>
                  <a:lnTo>
                    <a:pt x="494" y="2"/>
                  </a:lnTo>
                  <a:lnTo>
                    <a:pt x="454" y="2"/>
                  </a:lnTo>
                  <a:lnTo>
                    <a:pt x="412" y="2"/>
                  </a:lnTo>
                  <a:lnTo>
                    <a:pt x="371" y="2"/>
                  </a:lnTo>
                  <a:lnTo>
                    <a:pt x="329" y="2"/>
                  </a:lnTo>
                  <a:lnTo>
                    <a:pt x="289" y="3"/>
                  </a:lnTo>
                  <a:lnTo>
                    <a:pt x="248" y="3"/>
                  </a:lnTo>
                  <a:lnTo>
                    <a:pt x="206" y="3"/>
                  </a:lnTo>
                  <a:lnTo>
                    <a:pt x="165" y="3"/>
                  </a:lnTo>
                  <a:lnTo>
                    <a:pt x="123" y="3"/>
                  </a:lnTo>
                  <a:lnTo>
                    <a:pt x="83" y="4"/>
                  </a:lnTo>
                  <a:lnTo>
                    <a:pt x="41" y="4"/>
                  </a:lnTo>
                  <a:lnTo>
                    <a:pt x="0" y="4"/>
                  </a:lnTo>
                  <a:lnTo>
                    <a:pt x="0" y="167"/>
                  </a:lnTo>
                  <a:lnTo>
                    <a:pt x="0" y="330"/>
                  </a:lnTo>
                  <a:lnTo>
                    <a:pt x="0" y="493"/>
                  </a:lnTo>
                  <a:lnTo>
                    <a:pt x="0" y="657"/>
                  </a:lnTo>
                  <a:lnTo>
                    <a:pt x="41" y="658"/>
                  </a:lnTo>
                  <a:lnTo>
                    <a:pt x="83" y="658"/>
                  </a:lnTo>
                  <a:lnTo>
                    <a:pt x="123" y="659"/>
                  </a:lnTo>
                  <a:lnTo>
                    <a:pt x="165" y="659"/>
                  </a:lnTo>
                  <a:lnTo>
                    <a:pt x="206" y="661"/>
                  </a:lnTo>
                  <a:lnTo>
                    <a:pt x="248" y="661"/>
                  </a:lnTo>
                  <a:lnTo>
                    <a:pt x="289" y="662"/>
                  </a:lnTo>
                  <a:lnTo>
                    <a:pt x="329" y="662"/>
                  </a:lnTo>
                  <a:lnTo>
                    <a:pt x="371" y="663"/>
                  </a:lnTo>
                  <a:lnTo>
                    <a:pt x="412" y="664"/>
                  </a:lnTo>
                  <a:lnTo>
                    <a:pt x="454" y="664"/>
                  </a:lnTo>
                  <a:lnTo>
                    <a:pt x="494" y="665"/>
                  </a:lnTo>
                  <a:lnTo>
                    <a:pt x="536" y="665"/>
                  </a:lnTo>
                  <a:lnTo>
                    <a:pt x="577" y="666"/>
                  </a:lnTo>
                  <a:lnTo>
                    <a:pt x="617" y="666"/>
                  </a:lnTo>
                  <a:lnTo>
                    <a:pt x="659" y="667"/>
                  </a:lnTo>
                  <a:lnTo>
                    <a:pt x="659" y="500"/>
                  </a:lnTo>
                  <a:lnTo>
                    <a:pt x="659" y="333"/>
                  </a:lnTo>
                  <a:lnTo>
                    <a:pt x="659" y="167"/>
                  </a:lnTo>
                  <a:lnTo>
                    <a:pt x="659" y="0"/>
                  </a:lnTo>
                  <a:close/>
                </a:path>
              </a:pathLst>
            </a:custGeom>
            <a:solidFill>
              <a:srgbClr val="7C7F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79" name="Freeform 71"/>
            <p:cNvSpPr>
              <a:spLocks/>
            </p:cNvSpPr>
            <p:nvPr/>
          </p:nvSpPr>
          <p:spPr bwMode="auto">
            <a:xfrm>
              <a:off x="2836" y="2477"/>
              <a:ext cx="303" cy="334"/>
            </a:xfrm>
            <a:custGeom>
              <a:avLst/>
              <a:gdLst>
                <a:gd name="T0" fmla="*/ 606 w 606"/>
                <a:gd name="T1" fmla="*/ 0 h 667"/>
                <a:gd name="T2" fmla="*/ 568 w 606"/>
                <a:gd name="T3" fmla="*/ 0 h 667"/>
                <a:gd name="T4" fmla="*/ 530 w 606"/>
                <a:gd name="T5" fmla="*/ 0 h 667"/>
                <a:gd name="T6" fmla="*/ 492 w 606"/>
                <a:gd name="T7" fmla="*/ 2 h 667"/>
                <a:gd name="T8" fmla="*/ 455 w 606"/>
                <a:gd name="T9" fmla="*/ 2 h 667"/>
                <a:gd name="T10" fmla="*/ 417 w 606"/>
                <a:gd name="T11" fmla="*/ 2 h 667"/>
                <a:gd name="T12" fmla="*/ 379 w 606"/>
                <a:gd name="T13" fmla="*/ 2 h 667"/>
                <a:gd name="T14" fmla="*/ 341 w 606"/>
                <a:gd name="T15" fmla="*/ 2 h 667"/>
                <a:gd name="T16" fmla="*/ 303 w 606"/>
                <a:gd name="T17" fmla="*/ 2 h 667"/>
                <a:gd name="T18" fmla="*/ 265 w 606"/>
                <a:gd name="T19" fmla="*/ 3 h 667"/>
                <a:gd name="T20" fmla="*/ 227 w 606"/>
                <a:gd name="T21" fmla="*/ 3 h 667"/>
                <a:gd name="T22" fmla="*/ 189 w 606"/>
                <a:gd name="T23" fmla="*/ 3 h 667"/>
                <a:gd name="T24" fmla="*/ 151 w 606"/>
                <a:gd name="T25" fmla="*/ 3 h 667"/>
                <a:gd name="T26" fmla="*/ 114 w 606"/>
                <a:gd name="T27" fmla="*/ 3 h 667"/>
                <a:gd name="T28" fmla="*/ 76 w 606"/>
                <a:gd name="T29" fmla="*/ 4 h 667"/>
                <a:gd name="T30" fmla="*/ 38 w 606"/>
                <a:gd name="T31" fmla="*/ 4 h 667"/>
                <a:gd name="T32" fmla="*/ 0 w 606"/>
                <a:gd name="T33" fmla="*/ 4 h 667"/>
                <a:gd name="T34" fmla="*/ 0 w 606"/>
                <a:gd name="T35" fmla="*/ 167 h 667"/>
                <a:gd name="T36" fmla="*/ 0 w 606"/>
                <a:gd name="T37" fmla="*/ 330 h 667"/>
                <a:gd name="T38" fmla="*/ 0 w 606"/>
                <a:gd name="T39" fmla="*/ 493 h 667"/>
                <a:gd name="T40" fmla="*/ 0 w 606"/>
                <a:gd name="T41" fmla="*/ 657 h 667"/>
                <a:gd name="T42" fmla="*/ 38 w 606"/>
                <a:gd name="T43" fmla="*/ 658 h 667"/>
                <a:gd name="T44" fmla="*/ 76 w 606"/>
                <a:gd name="T45" fmla="*/ 658 h 667"/>
                <a:gd name="T46" fmla="*/ 114 w 606"/>
                <a:gd name="T47" fmla="*/ 659 h 667"/>
                <a:gd name="T48" fmla="*/ 151 w 606"/>
                <a:gd name="T49" fmla="*/ 659 h 667"/>
                <a:gd name="T50" fmla="*/ 189 w 606"/>
                <a:gd name="T51" fmla="*/ 661 h 667"/>
                <a:gd name="T52" fmla="*/ 227 w 606"/>
                <a:gd name="T53" fmla="*/ 661 h 667"/>
                <a:gd name="T54" fmla="*/ 265 w 606"/>
                <a:gd name="T55" fmla="*/ 662 h 667"/>
                <a:gd name="T56" fmla="*/ 303 w 606"/>
                <a:gd name="T57" fmla="*/ 662 h 667"/>
                <a:gd name="T58" fmla="*/ 341 w 606"/>
                <a:gd name="T59" fmla="*/ 663 h 667"/>
                <a:gd name="T60" fmla="*/ 379 w 606"/>
                <a:gd name="T61" fmla="*/ 664 h 667"/>
                <a:gd name="T62" fmla="*/ 417 w 606"/>
                <a:gd name="T63" fmla="*/ 664 h 667"/>
                <a:gd name="T64" fmla="*/ 455 w 606"/>
                <a:gd name="T65" fmla="*/ 665 h 667"/>
                <a:gd name="T66" fmla="*/ 492 w 606"/>
                <a:gd name="T67" fmla="*/ 665 h 667"/>
                <a:gd name="T68" fmla="*/ 530 w 606"/>
                <a:gd name="T69" fmla="*/ 666 h 667"/>
                <a:gd name="T70" fmla="*/ 568 w 606"/>
                <a:gd name="T71" fmla="*/ 666 h 667"/>
                <a:gd name="T72" fmla="*/ 606 w 606"/>
                <a:gd name="T73" fmla="*/ 667 h 667"/>
                <a:gd name="T74" fmla="*/ 606 w 606"/>
                <a:gd name="T75" fmla="*/ 500 h 667"/>
                <a:gd name="T76" fmla="*/ 606 w 606"/>
                <a:gd name="T77" fmla="*/ 333 h 667"/>
                <a:gd name="T78" fmla="*/ 606 w 606"/>
                <a:gd name="T79" fmla="*/ 167 h 667"/>
                <a:gd name="T80" fmla="*/ 606 w 606"/>
                <a:gd name="T81" fmla="*/ 0 h 6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06" h="667">
                  <a:moveTo>
                    <a:pt x="606" y="0"/>
                  </a:moveTo>
                  <a:lnTo>
                    <a:pt x="568" y="0"/>
                  </a:lnTo>
                  <a:lnTo>
                    <a:pt x="530" y="0"/>
                  </a:lnTo>
                  <a:lnTo>
                    <a:pt x="492" y="2"/>
                  </a:lnTo>
                  <a:lnTo>
                    <a:pt x="455" y="2"/>
                  </a:lnTo>
                  <a:lnTo>
                    <a:pt x="417" y="2"/>
                  </a:lnTo>
                  <a:lnTo>
                    <a:pt x="379" y="2"/>
                  </a:lnTo>
                  <a:lnTo>
                    <a:pt x="341" y="2"/>
                  </a:lnTo>
                  <a:lnTo>
                    <a:pt x="303" y="2"/>
                  </a:lnTo>
                  <a:lnTo>
                    <a:pt x="265" y="3"/>
                  </a:lnTo>
                  <a:lnTo>
                    <a:pt x="227" y="3"/>
                  </a:lnTo>
                  <a:lnTo>
                    <a:pt x="189" y="3"/>
                  </a:lnTo>
                  <a:lnTo>
                    <a:pt x="151" y="3"/>
                  </a:lnTo>
                  <a:lnTo>
                    <a:pt x="114" y="3"/>
                  </a:lnTo>
                  <a:lnTo>
                    <a:pt x="76" y="4"/>
                  </a:lnTo>
                  <a:lnTo>
                    <a:pt x="38" y="4"/>
                  </a:lnTo>
                  <a:lnTo>
                    <a:pt x="0" y="4"/>
                  </a:lnTo>
                  <a:lnTo>
                    <a:pt x="0" y="167"/>
                  </a:lnTo>
                  <a:lnTo>
                    <a:pt x="0" y="330"/>
                  </a:lnTo>
                  <a:lnTo>
                    <a:pt x="0" y="493"/>
                  </a:lnTo>
                  <a:lnTo>
                    <a:pt x="0" y="657"/>
                  </a:lnTo>
                  <a:lnTo>
                    <a:pt x="38" y="658"/>
                  </a:lnTo>
                  <a:lnTo>
                    <a:pt x="76" y="658"/>
                  </a:lnTo>
                  <a:lnTo>
                    <a:pt x="114" y="659"/>
                  </a:lnTo>
                  <a:lnTo>
                    <a:pt x="151" y="659"/>
                  </a:lnTo>
                  <a:lnTo>
                    <a:pt x="189" y="661"/>
                  </a:lnTo>
                  <a:lnTo>
                    <a:pt x="227" y="661"/>
                  </a:lnTo>
                  <a:lnTo>
                    <a:pt x="265" y="662"/>
                  </a:lnTo>
                  <a:lnTo>
                    <a:pt x="303" y="662"/>
                  </a:lnTo>
                  <a:lnTo>
                    <a:pt x="341" y="663"/>
                  </a:lnTo>
                  <a:lnTo>
                    <a:pt x="379" y="664"/>
                  </a:lnTo>
                  <a:lnTo>
                    <a:pt x="417" y="664"/>
                  </a:lnTo>
                  <a:lnTo>
                    <a:pt x="455" y="665"/>
                  </a:lnTo>
                  <a:lnTo>
                    <a:pt x="492" y="665"/>
                  </a:lnTo>
                  <a:lnTo>
                    <a:pt x="530" y="666"/>
                  </a:lnTo>
                  <a:lnTo>
                    <a:pt x="568" y="666"/>
                  </a:lnTo>
                  <a:lnTo>
                    <a:pt x="606" y="667"/>
                  </a:lnTo>
                  <a:lnTo>
                    <a:pt x="606" y="500"/>
                  </a:lnTo>
                  <a:lnTo>
                    <a:pt x="606" y="333"/>
                  </a:lnTo>
                  <a:lnTo>
                    <a:pt x="606" y="167"/>
                  </a:lnTo>
                  <a:lnTo>
                    <a:pt x="606" y="0"/>
                  </a:lnTo>
                  <a:close/>
                </a:path>
              </a:pathLst>
            </a:custGeom>
            <a:solidFill>
              <a:srgbClr val="8484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80" name="Freeform 72"/>
            <p:cNvSpPr>
              <a:spLocks/>
            </p:cNvSpPr>
            <p:nvPr/>
          </p:nvSpPr>
          <p:spPr bwMode="auto">
            <a:xfrm>
              <a:off x="2863" y="2477"/>
              <a:ext cx="276" cy="334"/>
            </a:xfrm>
            <a:custGeom>
              <a:avLst/>
              <a:gdLst>
                <a:gd name="T0" fmla="*/ 552 w 552"/>
                <a:gd name="T1" fmla="*/ 0 h 667"/>
                <a:gd name="T2" fmla="*/ 517 w 552"/>
                <a:gd name="T3" fmla="*/ 0 h 667"/>
                <a:gd name="T4" fmla="*/ 483 w 552"/>
                <a:gd name="T5" fmla="*/ 0 h 667"/>
                <a:gd name="T6" fmla="*/ 448 w 552"/>
                <a:gd name="T7" fmla="*/ 2 h 667"/>
                <a:gd name="T8" fmla="*/ 414 w 552"/>
                <a:gd name="T9" fmla="*/ 2 h 667"/>
                <a:gd name="T10" fmla="*/ 379 w 552"/>
                <a:gd name="T11" fmla="*/ 2 h 667"/>
                <a:gd name="T12" fmla="*/ 345 w 552"/>
                <a:gd name="T13" fmla="*/ 2 h 667"/>
                <a:gd name="T14" fmla="*/ 310 w 552"/>
                <a:gd name="T15" fmla="*/ 2 h 667"/>
                <a:gd name="T16" fmla="*/ 275 w 552"/>
                <a:gd name="T17" fmla="*/ 2 h 667"/>
                <a:gd name="T18" fmla="*/ 241 w 552"/>
                <a:gd name="T19" fmla="*/ 3 h 667"/>
                <a:gd name="T20" fmla="*/ 206 w 552"/>
                <a:gd name="T21" fmla="*/ 3 h 667"/>
                <a:gd name="T22" fmla="*/ 172 w 552"/>
                <a:gd name="T23" fmla="*/ 3 h 667"/>
                <a:gd name="T24" fmla="*/ 137 w 552"/>
                <a:gd name="T25" fmla="*/ 3 h 667"/>
                <a:gd name="T26" fmla="*/ 104 w 552"/>
                <a:gd name="T27" fmla="*/ 3 h 667"/>
                <a:gd name="T28" fmla="*/ 69 w 552"/>
                <a:gd name="T29" fmla="*/ 4 h 667"/>
                <a:gd name="T30" fmla="*/ 35 w 552"/>
                <a:gd name="T31" fmla="*/ 4 h 667"/>
                <a:gd name="T32" fmla="*/ 0 w 552"/>
                <a:gd name="T33" fmla="*/ 4 h 667"/>
                <a:gd name="T34" fmla="*/ 0 w 552"/>
                <a:gd name="T35" fmla="*/ 167 h 667"/>
                <a:gd name="T36" fmla="*/ 0 w 552"/>
                <a:gd name="T37" fmla="*/ 330 h 667"/>
                <a:gd name="T38" fmla="*/ 0 w 552"/>
                <a:gd name="T39" fmla="*/ 493 h 667"/>
                <a:gd name="T40" fmla="*/ 0 w 552"/>
                <a:gd name="T41" fmla="*/ 657 h 667"/>
                <a:gd name="T42" fmla="*/ 35 w 552"/>
                <a:gd name="T43" fmla="*/ 658 h 667"/>
                <a:gd name="T44" fmla="*/ 69 w 552"/>
                <a:gd name="T45" fmla="*/ 658 h 667"/>
                <a:gd name="T46" fmla="*/ 104 w 552"/>
                <a:gd name="T47" fmla="*/ 659 h 667"/>
                <a:gd name="T48" fmla="*/ 137 w 552"/>
                <a:gd name="T49" fmla="*/ 659 h 667"/>
                <a:gd name="T50" fmla="*/ 172 w 552"/>
                <a:gd name="T51" fmla="*/ 661 h 667"/>
                <a:gd name="T52" fmla="*/ 206 w 552"/>
                <a:gd name="T53" fmla="*/ 661 h 667"/>
                <a:gd name="T54" fmla="*/ 241 w 552"/>
                <a:gd name="T55" fmla="*/ 662 h 667"/>
                <a:gd name="T56" fmla="*/ 275 w 552"/>
                <a:gd name="T57" fmla="*/ 662 h 667"/>
                <a:gd name="T58" fmla="*/ 310 w 552"/>
                <a:gd name="T59" fmla="*/ 663 h 667"/>
                <a:gd name="T60" fmla="*/ 345 w 552"/>
                <a:gd name="T61" fmla="*/ 664 h 667"/>
                <a:gd name="T62" fmla="*/ 379 w 552"/>
                <a:gd name="T63" fmla="*/ 664 h 667"/>
                <a:gd name="T64" fmla="*/ 414 w 552"/>
                <a:gd name="T65" fmla="*/ 665 h 667"/>
                <a:gd name="T66" fmla="*/ 448 w 552"/>
                <a:gd name="T67" fmla="*/ 665 h 667"/>
                <a:gd name="T68" fmla="*/ 483 w 552"/>
                <a:gd name="T69" fmla="*/ 666 h 667"/>
                <a:gd name="T70" fmla="*/ 517 w 552"/>
                <a:gd name="T71" fmla="*/ 666 h 667"/>
                <a:gd name="T72" fmla="*/ 552 w 552"/>
                <a:gd name="T73" fmla="*/ 667 h 667"/>
                <a:gd name="T74" fmla="*/ 552 w 552"/>
                <a:gd name="T75" fmla="*/ 500 h 667"/>
                <a:gd name="T76" fmla="*/ 552 w 552"/>
                <a:gd name="T77" fmla="*/ 333 h 667"/>
                <a:gd name="T78" fmla="*/ 552 w 552"/>
                <a:gd name="T79" fmla="*/ 167 h 667"/>
                <a:gd name="T80" fmla="*/ 552 w 552"/>
                <a:gd name="T81" fmla="*/ 0 h 6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2" h="667">
                  <a:moveTo>
                    <a:pt x="552" y="0"/>
                  </a:moveTo>
                  <a:lnTo>
                    <a:pt x="517" y="0"/>
                  </a:lnTo>
                  <a:lnTo>
                    <a:pt x="483" y="0"/>
                  </a:lnTo>
                  <a:lnTo>
                    <a:pt x="448" y="2"/>
                  </a:lnTo>
                  <a:lnTo>
                    <a:pt x="414" y="2"/>
                  </a:lnTo>
                  <a:lnTo>
                    <a:pt x="379" y="2"/>
                  </a:lnTo>
                  <a:lnTo>
                    <a:pt x="345" y="2"/>
                  </a:lnTo>
                  <a:lnTo>
                    <a:pt x="310" y="2"/>
                  </a:lnTo>
                  <a:lnTo>
                    <a:pt x="275" y="2"/>
                  </a:lnTo>
                  <a:lnTo>
                    <a:pt x="241" y="3"/>
                  </a:lnTo>
                  <a:lnTo>
                    <a:pt x="206" y="3"/>
                  </a:lnTo>
                  <a:lnTo>
                    <a:pt x="172" y="3"/>
                  </a:lnTo>
                  <a:lnTo>
                    <a:pt x="137" y="3"/>
                  </a:lnTo>
                  <a:lnTo>
                    <a:pt x="104" y="3"/>
                  </a:lnTo>
                  <a:lnTo>
                    <a:pt x="69" y="4"/>
                  </a:lnTo>
                  <a:lnTo>
                    <a:pt x="35" y="4"/>
                  </a:lnTo>
                  <a:lnTo>
                    <a:pt x="0" y="4"/>
                  </a:lnTo>
                  <a:lnTo>
                    <a:pt x="0" y="167"/>
                  </a:lnTo>
                  <a:lnTo>
                    <a:pt x="0" y="330"/>
                  </a:lnTo>
                  <a:lnTo>
                    <a:pt x="0" y="493"/>
                  </a:lnTo>
                  <a:lnTo>
                    <a:pt x="0" y="657"/>
                  </a:lnTo>
                  <a:lnTo>
                    <a:pt x="35" y="658"/>
                  </a:lnTo>
                  <a:lnTo>
                    <a:pt x="69" y="658"/>
                  </a:lnTo>
                  <a:lnTo>
                    <a:pt x="104" y="659"/>
                  </a:lnTo>
                  <a:lnTo>
                    <a:pt x="137" y="659"/>
                  </a:lnTo>
                  <a:lnTo>
                    <a:pt x="172" y="661"/>
                  </a:lnTo>
                  <a:lnTo>
                    <a:pt x="206" y="661"/>
                  </a:lnTo>
                  <a:lnTo>
                    <a:pt x="241" y="662"/>
                  </a:lnTo>
                  <a:lnTo>
                    <a:pt x="275" y="662"/>
                  </a:lnTo>
                  <a:lnTo>
                    <a:pt x="310" y="663"/>
                  </a:lnTo>
                  <a:lnTo>
                    <a:pt x="345" y="664"/>
                  </a:lnTo>
                  <a:lnTo>
                    <a:pt x="379" y="664"/>
                  </a:lnTo>
                  <a:lnTo>
                    <a:pt x="414" y="665"/>
                  </a:lnTo>
                  <a:lnTo>
                    <a:pt x="448" y="665"/>
                  </a:lnTo>
                  <a:lnTo>
                    <a:pt x="483" y="666"/>
                  </a:lnTo>
                  <a:lnTo>
                    <a:pt x="517" y="666"/>
                  </a:lnTo>
                  <a:lnTo>
                    <a:pt x="552" y="667"/>
                  </a:lnTo>
                  <a:lnTo>
                    <a:pt x="552" y="500"/>
                  </a:lnTo>
                  <a:lnTo>
                    <a:pt x="552" y="333"/>
                  </a:lnTo>
                  <a:lnTo>
                    <a:pt x="552" y="167"/>
                  </a:lnTo>
                  <a:lnTo>
                    <a:pt x="552" y="0"/>
                  </a:lnTo>
                  <a:close/>
                </a:path>
              </a:pathLst>
            </a:custGeom>
            <a:solidFill>
              <a:srgbClr val="8C8C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81" name="Freeform 73"/>
            <p:cNvSpPr>
              <a:spLocks/>
            </p:cNvSpPr>
            <p:nvPr/>
          </p:nvSpPr>
          <p:spPr bwMode="auto">
            <a:xfrm>
              <a:off x="2889" y="2477"/>
              <a:ext cx="250" cy="334"/>
            </a:xfrm>
            <a:custGeom>
              <a:avLst/>
              <a:gdLst>
                <a:gd name="T0" fmla="*/ 500 w 500"/>
                <a:gd name="T1" fmla="*/ 0 h 667"/>
                <a:gd name="T2" fmla="*/ 469 w 500"/>
                <a:gd name="T3" fmla="*/ 0 h 667"/>
                <a:gd name="T4" fmla="*/ 438 w 500"/>
                <a:gd name="T5" fmla="*/ 0 h 667"/>
                <a:gd name="T6" fmla="*/ 407 w 500"/>
                <a:gd name="T7" fmla="*/ 2 h 667"/>
                <a:gd name="T8" fmla="*/ 376 w 500"/>
                <a:gd name="T9" fmla="*/ 2 h 667"/>
                <a:gd name="T10" fmla="*/ 344 w 500"/>
                <a:gd name="T11" fmla="*/ 2 h 667"/>
                <a:gd name="T12" fmla="*/ 313 w 500"/>
                <a:gd name="T13" fmla="*/ 2 h 667"/>
                <a:gd name="T14" fmla="*/ 282 w 500"/>
                <a:gd name="T15" fmla="*/ 2 h 667"/>
                <a:gd name="T16" fmla="*/ 250 w 500"/>
                <a:gd name="T17" fmla="*/ 2 h 667"/>
                <a:gd name="T18" fmla="*/ 219 w 500"/>
                <a:gd name="T19" fmla="*/ 3 h 667"/>
                <a:gd name="T20" fmla="*/ 188 w 500"/>
                <a:gd name="T21" fmla="*/ 3 h 667"/>
                <a:gd name="T22" fmla="*/ 157 w 500"/>
                <a:gd name="T23" fmla="*/ 3 h 667"/>
                <a:gd name="T24" fmla="*/ 125 w 500"/>
                <a:gd name="T25" fmla="*/ 3 h 667"/>
                <a:gd name="T26" fmla="*/ 94 w 500"/>
                <a:gd name="T27" fmla="*/ 3 h 667"/>
                <a:gd name="T28" fmla="*/ 62 w 500"/>
                <a:gd name="T29" fmla="*/ 4 h 667"/>
                <a:gd name="T30" fmla="*/ 31 w 500"/>
                <a:gd name="T31" fmla="*/ 4 h 667"/>
                <a:gd name="T32" fmla="*/ 0 w 500"/>
                <a:gd name="T33" fmla="*/ 4 h 667"/>
                <a:gd name="T34" fmla="*/ 0 w 500"/>
                <a:gd name="T35" fmla="*/ 167 h 667"/>
                <a:gd name="T36" fmla="*/ 0 w 500"/>
                <a:gd name="T37" fmla="*/ 330 h 667"/>
                <a:gd name="T38" fmla="*/ 0 w 500"/>
                <a:gd name="T39" fmla="*/ 493 h 667"/>
                <a:gd name="T40" fmla="*/ 0 w 500"/>
                <a:gd name="T41" fmla="*/ 657 h 667"/>
                <a:gd name="T42" fmla="*/ 31 w 500"/>
                <a:gd name="T43" fmla="*/ 658 h 667"/>
                <a:gd name="T44" fmla="*/ 62 w 500"/>
                <a:gd name="T45" fmla="*/ 658 h 667"/>
                <a:gd name="T46" fmla="*/ 94 w 500"/>
                <a:gd name="T47" fmla="*/ 659 h 667"/>
                <a:gd name="T48" fmla="*/ 125 w 500"/>
                <a:gd name="T49" fmla="*/ 659 h 667"/>
                <a:gd name="T50" fmla="*/ 157 w 500"/>
                <a:gd name="T51" fmla="*/ 661 h 667"/>
                <a:gd name="T52" fmla="*/ 188 w 500"/>
                <a:gd name="T53" fmla="*/ 661 h 667"/>
                <a:gd name="T54" fmla="*/ 219 w 500"/>
                <a:gd name="T55" fmla="*/ 662 h 667"/>
                <a:gd name="T56" fmla="*/ 250 w 500"/>
                <a:gd name="T57" fmla="*/ 662 h 667"/>
                <a:gd name="T58" fmla="*/ 282 w 500"/>
                <a:gd name="T59" fmla="*/ 663 h 667"/>
                <a:gd name="T60" fmla="*/ 313 w 500"/>
                <a:gd name="T61" fmla="*/ 664 h 667"/>
                <a:gd name="T62" fmla="*/ 344 w 500"/>
                <a:gd name="T63" fmla="*/ 664 h 667"/>
                <a:gd name="T64" fmla="*/ 376 w 500"/>
                <a:gd name="T65" fmla="*/ 665 h 667"/>
                <a:gd name="T66" fmla="*/ 407 w 500"/>
                <a:gd name="T67" fmla="*/ 665 h 667"/>
                <a:gd name="T68" fmla="*/ 438 w 500"/>
                <a:gd name="T69" fmla="*/ 666 h 667"/>
                <a:gd name="T70" fmla="*/ 469 w 500"/>
                <a:gd name="T71" fmla="*/ 666 h 667"/>
                <a:gd name="T72" fmla="*/ 500 w 500"/>
                <a:gd name="T73" fmla="*/ 667 h 667"/>
                <a:gd name="T74" fmla="*/ 500 w 500"/>
                <a:gd name="T75" fmla="*/ 500 h 667"/>
                <a:gd name="T76" fmla="*/ 500 w 500"/>
                <a:gd name="T77" fmla="*/ 333 h 667"/>
                <a:gd name="T78" fmla="*/ 500 w 500"/>
                <a:gd name="T79" fmla="*/ 167 h 667"/>
                <a:gd name="T80" fmla="*/ 500 w 500"/>
                <a:gd name="T81" fmla="*/ 0 h 6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00" h="667">
                  <a:moveTo>
                    <a:pt x="500" y="0"/>
                  </a:moveTo>
                  <a:lnTo>
                    <a:pt x="469" y="0"/>
                  </a:lnTo>
                  <a:lnTo>
                    <a:pt x="438" y="0"/>
                  </a:lnTo>
                  <a:lnTo>
                    <a:pt x="407" y="2"/>
                  </a:lnTo>
                  <a:lnTo>
                    <a:pt x="376" y="2"/>
                  </a:lnTo>
                  <a:lnTo>
                    <a:pt x="344" y="2"/>
                  </a:lnTo>
                  <a:lnTo>
                    <a:pt x="313" y="2"/>
                  </a:lnTo>
                  <a:lnTo>
                    <a:pt x="282" y="2"/>
                  </a:lnTo>
                  <a:lnTo>
                    <a:pt x="250" y="2"/>
                  </a:lnTo>
                  <a:lnTo>
                    <a:pt x="219" y="3"/>
                  </a:lnTo>
                  <a:lnTo>
                    <a:pt x="188" y="3"/>
                  </a:lnTo>
                  <a:lnTo>
                    <a:pt x="157" y="3"/>
                  </a:lnTo>
                  <a:lnTo>
                    <a:pt x="125" y="3"/>
                  </a:lnTo>
                  <a:lnTo>
                    <a:pt x="94" y="3"/>
                  </a:lnTo>
                  <a:lnTo>
                    <a:pt x="62" y="4"/>
                  </a:lnTo>
                  <a:lnTo>
                    <a:pt x="31" y="4"/>
                  </a:lnTo>
                  <a:lnTo>
                    <a:pt x="0" y="4"/>
                  </a:lnTo>
                  <a:lnTo>
                    <a:pt x="0" y="167"/>
                  </a:lnTo>
                  <a:lnTo>
                    <a:pt x="0" y="330"/>
                  </a:lnTo>
                  <a:lnTo>
                    <a:pt x="0" y="493"/>
                  </a:lnTo>
                  <a:lnTo>
                    <a:pt x="0" y="657"/>
                  </a:lnTo>
                  <a:lnTo>
                    <a:pt x="31" y="658"/>
                  </a:lnTo>
                  <a:lnTo>
                    <a:pt x="62" y="658"/>
                  </a:lnTo>
                  <a:lnTo>
                    <a:pt x="94" y="659"/>
                  </a:lnTo>
                  <a:lnTo>
                    <a:pt x="125" y="659"/>
                  </a:lnTo>
                  <a:lnTo>
                    <a:pt x="157" y="661"/>
                  </a:lnTo>
                  <a:lnTo>
                    <a:pt x="188" y="661"/>
                  </a:lnTo>
                  <a:lnTo>
                    <a:pt x="219" y="662"/>
                  </a:lnTo>
                  <a:lnTo>
                    <a:pt x="250" y="662"/>
                  </a:lnTo>
                  <a:lnTo>
                    <a:pt x="282" y="663"/>
                  </a:lnTo>
                  <a:lnTo>
                    <a:pt x="313" y="664"/>
                  </a:lnTo>
                  <a:lnTo>
                    <a:pt x="344" y="664"/>
                  </a:lnTo>
                  <a:lnTo>
                    <a:pt x="376" y="665"/>
                  </a:lnTo>
                  <a:lnTo>
                    <a:pt x="407" y="665"/>
                  </a:lnTo>
                  <a:lnTo>
                    <a:pt x="438" y="666"/>
                  </a:lnTo>
                  <a:lnTo>
                    <a:pt x="469" y="666"/>
                  </a:lnTo>
                  <a:lnTo>
                    <a:pt x="500" y="667"/>
                  </a:lnTo>
                  <a:lnTo>
                    <a:pt x="500" y="500"/>
                  </a:lnTo>
                  <a:lnTo>
                    <a:pt x="500" y="333"/>
                  </a:lnTo>
                  <a:lnTo>
                    <a:pt x="500" y="167"/>
                  </a:lnTo>
                  <a:lnTo>
                    <a:pt x="500" y="0"/>
                  </a:lnTo>
                  <a:close/>
                </a:path>
              </a:pathLst>
            </a:custGeom>
            <a:solidFill>
              <a:srgbClr val="9391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82" name="Freeform 74"/>
            <p:cNvSpPr>
              <a:spLocks/>
            </p:cNvSpPr>
            <p:nvPr/>
          </p:nvSpPr>
          <p:spPr bwMode="auto">
            <a:xfrm>
              <a:off x="2915" y="2477"/>
              <a:ext cx="224" cy="334"/>
            </a:xfrm>
            <a:custGeom>
              <a:avLst/>
              <a:gdLst>
                <a:gd name="T0" fmla="*/ 447 w 447"/>
                <a:gd name="T1" fmla="*/ 0 h 667"/>
                <a:gd name="T2" fmla="*/ 419 w 447"/>
                <a:gd name="T3" fmla="*/ 0 h 667"/>
                <a:gd name="T4" fmla="*/ 390 w 447"/>
                <a:gd name="T5" fmla="*/ 0 h 667"/>
                <a:gd name="T6" fmla="*/ 363 w 447"/>
                <a:gd name="T7" fmla="*/ 2 h 667"/>
                <a:gd name="T8" fmla="*/ 335 w 447"/>
                <a:gd name="T9" fmla="*/ 2 h 667"/>
                <a:gd name="T10" fmla="*/ 306 w 447"/>
                <a:gd name="T11" fmla="*/ 2 h 667"/>
                <a:gd name="T12" fmla="*/ 279 w 447"/>
                <a:gd name="T13" fmla="*/ 2 h 667"/>
                <a:gd name="T14" fmla="*/ 251 w 447"/>
                <a:gd name="T15" fmla="*/ 2 h 667"/>
                <a:gd name="T16" fmla="*/ 223 w 447"/>
                <a:gd name="T17" fmla="*/ 2 h 667"/>
                <a:gd name="T18" fmla="*/ 195 w 447"/>
                <a:gd name="T19" fmla="*/ 3 h 667"/>
                <a:gd name="T20" fmla="*/ 167 w 447"/>
                <a:gd name="T21" fmla="*/ 3 h 667"/>
                <a:gd name="T22" fmla="*/ 139 w 447"/>
                <a:gd name="T23" fmla="*/ 3 h 667"/>
                <a:gd name="T24" fmla="*/ 112 w 447"/>
                <a:gd name="T25" fmla="*/ 3 h 667"/>
                <a:gd name="T26" fmla="*/ 84 w 447"/>
                <a:gd name="T27" fmla="*/ 3 h 667"/>
                <a:gd name="T28" fmla="*/ 55 w 447"/>
                <a:gd name="T29" fmla="*/ 4 h 667"/>
                <a:gd name="T30" fmla="*/ 28 w 447"/>
                <a:gd name="T31" fmla="*/ 4 h 667"/>
                <a:gd name="T32" fmla="*/ 0 w 447"/>
                <a:gd name="T33" fmla="*/ 4 h 667"/>
                <a:gd name="T34" fmla="*/ 0 w 447"/>
                <a:gd name="T35" fmla="*/ 167 h 667"/>
                <a:gd name="T36" fmla="*/ 0 w 447"/>
                <a:gd name="T37" fmla="*/ 330 h 667"/>
                <a:gd name="T38" fmla="*/ 0 w 447"/>
                <a:gd name="T39" fmla="*/ 493 h 667"/>
                <a:gd name="T40" fmla="*/ 0 w 447"/>
                <a:gd name="T41" fmla="*/ 657 h 667"/>
                <a:gd name="T42" fmla="*/ 28 w 447"/>
                <a:gd name="T43" fmla="*/ 658 h 667"/>
                <a:gd name="T44" fmla="*/ 55 w 447"/>
                <a:gd name="T45" fmla="*/ 658 h 667"/>
                <a:gd name="T46" fmla="*/ 84 w 447"/>
                <a:gd name="T47" fmla="*/ 659 h 667"/>
                <a:gd name="T48" fmla="*/ 112 w 447"/>
                <a:gd name="T49" fmla="*/ 659 h 667"/>
                <a:gd name="T50" fmla="*/ 139 w 447"/>
                <a:gd name="T51" fmla="*/ 661 h 667"/>
                <a:gd name="T52" fmla="*/ 167 w 447"/>
                <a:gd name="T53" fmla="*/ 661 h 667"/>
                <a:gd name="T54" fmla="*/ 195 w 447"/>
                <a:gd name="T55" fmla="*/ 662 h 667"/>
                <a:gd name="T56" fmla="*/ 223 w 447"/>
                <a:gd name="T57" fmla="*/ 662 h 667"/>
                <a:gd name="T58" fmla="*/ 251 w 447"/>
                <a:gd name="T59" fmla="*/ 663 h 667"/>
                <a:gd name="T60" fmla="*/ 279 w 447"/>
                <a:gd name="T61" fmla="*/ 664 h 667"/>
                <a:gd name="T62" fmla="*/ 306 w 447"/>
                <a:gd name="T63" fmla="*/ 664 h 667"/>
                <a:gd name="T64" fmla="*/ 335 w 447"/>
                <a:gd name="T65" fmla="*/ 665 h 667"/>
                <a:gd name="T66" fmla="*/ 363 w 447"/>
                <a:gd name="T67" fmla="*/ 665 h 667"/>
                <a:gd name="T68" fmla="*/ 390 w 447"/>
                <a:gd name="T69" fmla="*/ 666 h 667"/>
                <a:gd name="T70" fmla="*/ 419 w 447"/>
                <a:gd name="T71" fmla="*/ 666 h 667"/>
                <a:gd name="T72" fmla="*/ 447 w 447"/>
                <a:gd name="T73" fmla="*/ 667 h 667"/>
                <a:gd name="T74" fmla="*/ 447 w 447"/>
                <a:gd name="T75" fmla="*/ 500 h 667"/>
                <a:gd name="T76" fmla="*/ 447 w 447"/>
                <a:gd name="T77" fmla="*/ 333 h 667"/>
                <a:gd name="T78" fmla="*/ 447 w 447"/>
                <a:gd name="T79" fmla="*/ 167 h 667"/>
                <a:gd name="T80" fmla="*/ 447 w 447"/>
                <a:gd name="T81" fmla="*/ 0 h 6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47" h="667">
                  <a:moveTo>
                    <a:pt x="447" y="0"/>
                  </a:moveTo>
                  <a:lnTo>
                    <a:pt x="419" y="0"/>
                  </a:lnTo>
                  <a:lnTo>
                    <a:pt x="390" y="0"/>
                  </a:lnTo>
                  <a:lnTo>
                    <a:pt x="363" y="2"/>
                  </a:lnTo>
                  <a:lnTo>
                    <a:pt x="335" y="2"/>
                  </a:lnTo>
                  <a:lnTo>
                    <a:pt x="306" y="2"/>
                  </a:lnTo>
                  <a:lnTo>
                    <a:pt x="279" y="2"/>
                  </a:lnTo>
                  <a:lnTo>
                    <a:pt x="251" y="2"/>
                  </a:lnTo>
                  <a:lnTo>
                    <a:pt x="223" y="2"/>
                  </a:lnTo>
                  <a:lnTo>
                    <a:pt x="195" y="3"/>
                  </a:lnTo>
                  <a:lnTo>
                    <a:pt x="167" y="3"/>
                  </a:lnTo>
                  <a:lnTo>
                    <a:pt x="139" y="3"/>
                  </a:lnTo>
                  <a:lnTo>
                    <a:pt x="112" y="3"/>
                  </a:lnTo>
                  <a:lnTo>
                    <a:pt x="84" y="3"/>
                  </a:lnTo>
                  <a:lnTo>
                    <a:pt x="55" y="4"/>
                  </a:lnTo>
                  <a:lnTo>
                    <a:pt x="28" y="4"/>
                  </a:lnTo>
                  <a:lnTo>
                    <a:pt x="0" y="4"/>
                  </a:lnTo>
                  <a:lnTo>
                    <a:pt x="0" y="167"/>
                  </a:lnTo>
                  <a:lnTo>
                    <a:pt x="0" y="330"/>
                  </a:lnTo>
                  <a:lnTo>
                    <a:pt x="0" y="493"/>
                  </a:lnTo>
                  <a:lnTo>
                    <a:pt x="0" y="657"/>
                  </a:lnTo>
                  <a:lnTo>
                    <a:pt x="28" y="658"/>
                  </a:lnTo>
                  <a:lnTo>
                    <a:pt x="55" y="658"/>
                  </a:lnTo>
                  <a:lnTo>
                    <a:pt x="84" y="659"/>
                  </a:lnTo>
                  <a:lnTo>
                    <a:pt x="112" y="659"/>
                  </a:lnTo>
                  <a:lnTo>
                    <a:pt x="139" y="661"/>
                  </a:lnTo>
                  <a:lnTo>
                    <a:pt x="167" y="661"/>
                  </a:lnTo>
                  <a:lnTo>
                    <a:pt x="195" y="662"/>
                  </a:lnTo>
                  <a:lnTo>
                    <a:pt x="223" y="662"/>
                  </a:lnTo>
                  <a:lnTo>
                    <a:pt x="251" y="663"/>
                  </a:lnTo>
                  <a:lnTo>
                    <a:pt x="279" y="664"/>
                  </a:lnTo>
                  <a:lnTo>
                    <a:pt x="306" y="664"/>
                  </a:lnTo>
                  <a:lnTo>
                    <a:pt x="335" y="665"/>
                  </a:lnTo>
                  <a:lnTo>
                    <a:pt x="363" y="665"/>
                  </a:lnTo>
                  <a:lnTo>
                    <a:pt x="390" y="666"/>
                  </a:lnTo>
                  <a:lnTo>
                    <a:pt x="419" y="666"/>
                  </a:lnTo>
                  <a:lnTo>
                    <a:pt x="447" y="667"/>
                  </a:lnTo>
                  <a:lnTo>
                    <a:pt x="447" y="500"/>
                  </a:lnTo>
                  <a:lnTo>
                    <a:pt x="447" y="333"/>
                  </a:lnTo>
                  <a:lnTo>
                    <a:pt x="447" y="167"/>
                  </a:lnTo>
                  <a:lnTo>
                    <a:pt x="447" y="0"/>
                  </a:lnTo>
                  <a:close/>
                </a:path>
              </a:pathLst>
            </a:custGeom>
            <a:solidFill>
              <a:srgbClr val="9B99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83" name="Freeform 75"/>
            <p:cNvSpPr>
              <a:spLocks/>
            </p:cNvSpPr>
            <p:nvPr/>
          </p:nvSpPr>
          <p:spPr bwMode="auto">
            <a:xfrm>
              <a:off x="2941" y="2477"/>
              <a:ext cx="198" cy="334"/>
            </a:xfrm>
            <a:custGeom>
              <a:avLst/>
              <a:gdLst>
                <a:gd name="T0" fmla="*/ 395 w 395"/>
                <a:gd name="T1" fmla="*/ 0 h 667"/>
                <a:gd name="T2" fmla="*/ 371 w 395"/>
                <a:gd name="T3" fmla="*/ 0 h 667"/>
                <a:gd name="T4" fmla="*/ 345 w 395"/>
                <a:gd name="T5" fmla="*/ 0 h 667"/>
                <a:gd name="T6" fmla="*/ 321 w 395"/>
                <a:gd name="T7" fmla="*/ 2 h 667"/>
                <a:gd name="T8" fmla="*/ 296 w 395"/>
                <a:gd name="T9" fmla="*/ 2 h 667"/>
                <a:gd name="T10" fmla="*/ 272 w 395"/>
                <a:gd name="T11" fmla="*/ 2 h 667"/>
                <a:gd name="T12" fmla="*/ 247 w 395"/>
                <a:gd name="T13" fmla="*/ 2 h 667"/>
                <a:gd name="T14" fmla="*/ 222 w 395"/>
                <a:gd name="T15" fmla="*/ 2 h 667"/>
                <a:gd name="T16" fmla="*/ 198 w 395"/>
                <a:gd name="T17" fmla="*/ 2 h 667"/>
                <a:gd name="T18" fmla="*/ 173 w 395"/>
                <a:gd name="T19" fmla="*/ 3 h 667"/>
                <a:gd name="T20" fmla="*/ 148 w 395"/>
                <a:gd name="T21" fmla="*/ 3 h 667"/>
                <a:gd name="T22" fmla="*/ 124 w 395"/>
                <a:gd name="T23" fmla="*/ 3 h 667"/>
                <a:gd name="T24" fmla="*/ 99 w 395"/>
                <a:gd name="T25" fmla="*/ 3 h 667"/>
                <a:gd name="T26" fmla="*/ 75 w 395"/>
                <a:gd name="T27" fmla="*/ 3 h 667"/>
                <a:gd name="T28" fmla="*/ 49 w 395"/>
                <a:gd name="T29" fmla="*/ 4 h 667"/>
                <a:gd name="T30" fmla="*/ 25 w 395"/>
                <a:gd name="T31" fmla="*/ 4 h 667"/>
                <a:gd name="T32" fmla="*/ 0 w 395"/>
                <a:gd name="T33" fmla="*/ 4 h 667"/>
                <a:gd name="T34" fmla="*/ 0 w 395"/>
                <a:gd name="T35" fmla="*/ 167 h 667"/>
                <a:gd name="T36" fmla="*/ 0 w 395"/>
                <a:gd name="T37" fmla="*/ 330 h 667"/>
                <a:gd name="T38" fmla="*/ 0 w 395"/>
                <a:gd name="T39" fmla="*/ 493 h 667"/>
                <a:gd name="T40" fmla="*/ 0 w 395"/>
                <a:gd name="T41" fmla="*/ 657 h 667"/>
                <a:gd name="T42" fmla="*/ 25 w 395"/>
                <a:gd name="T43" fmla="*/ 658 h 667"/>
                <a:gd name="T44" fmla="*/ 49 w 395"/>
                <a:gd name="T45" fmla="*/ 658 h 667"/>
                <a:gd name="T46" fmla="*/ 75 w 395"/>
                <a:gd name="T47" fmla="*/ 659 h 667"/>
                <a:gd name="T48" fmla="*/ 99 w 395"/>
                <a:gd name="T49" fmla="*/ 659 h 667"/>
                <a:gd name="T50" fmla="*/ 124 w 395"/>
                <a:gd name="T51" fmla="*/ 661 h 667"/>
                <a:gd name="T52" fmla="*/ 148 w 395"/>
                <a:gd name="T53" fmla="*/ 661 h 667"/>
                <a:gd name="T54" fmla="*/ 173 w 395"/>
                <a:gd name="T55" fmla="*/ 662 h 667"/>
                <a:gd name="T56" fmla="*/ 198 w 395"/>
                <a:gd name="T57" fmla="*/ 662 h 667"/>
                <a:gd name="T58" fmla="*/ 222 w 395"/>
                <a:gd name="T59" fmla="*/ 663 h 667"/>
                <a:gd name="T60" fmla="*/ 247 w 395"/>
                <a:gd name="T61" fmla="*/ 664 h 667"/>
                <a:gd name="T62" fmla="*/ 272 w 395"/>
                <a:gd name="T63" fmla="*/ 664 h 667"/>
                <a:gd name="T64" fmla="*/ 296 w 395"/>
                <a:gd name="T65" fmla="*/ 665 h 667"/>
                <a:gd name="T66" fmla="*/ 321 w 395"/>
                <a:gd name="T67" fmla="*/ 665 h 667"/>
                <a:gd name="T68" fmla="*/ 345 w 395"/>
                <a:gd name="T69" fmla="*/ 666 h 667"/>
                <a:gd name="T70" fmla="*/ 371 w 395"/>
                <a:gd name="T71" fmla="*/ 666 h 667"/>
                <a:gd name="T72" fmla="*/ 395 w 395"/>
                <a:gd name="T73" fmla="*/ 667 h 667"/>
                <a:gd name="T74" fmla="*/ 395 w 395"/>
                <a:gd name="T75" fmla="*/ 500 h 667"/>
                <a:gd name="T76" fmla="*/ 395 w 395"/>
                <a:gd name="T77" fmla="*/ 333 h 667"/>
                <a:gd name="T78" fmla="*/ 395 w 395"/>
                <a:gd name="T79" fmla="*/ 167 h 667"/>
                <a:gd name="T80" fmla="*/ 395 w 395"/>
                <a:gd name="T81" fmla="*/ 0 h 6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95" h="667">
                  <a:moveTo>
                    <a:pt x="395" y="0"/>
                  </a:moveTo>
                  <a:lnTo>
                    <a:pt x="371" y="0"/>
                  </a:lnTo>
                  <a:lnTo>
                    <a:pt x="345" y="0"/>
                  </a:lnTo>
                  <a:lnTo>
                    <a:pt x="321" y="2"/>
                  </a:lnTo>
                  <a:lnTo>
                    <a:pt x="296" y="2"/>
                  </a:lnTo>
                  <a:lnTo>
                    <a:pt x="272" y="2"/>
                  </a:lnTo>
                  <a:lnTo>
                    <a:pt x="247" y="2"/>
                  </a:lnTo>
                  <a:lnTo>
                    <a:pt x="222" y="2"/>
                  </a:lnTo>
                  <a:lnTo>
                    <a:pt x="198" y="2"/>
                  </a:lnTo>
                  <a:lnTo>
                    <a:pt x="173" y="3"/>
                  </a:lnTo>
                  <a:lnTo>
                    <a:pt x="148" y="3"/>
                  </a:lnTo>
                  <a:lnTo>
                    <a:pt x="124" y="3"/>
                  </a:lnTo>
                  <a:lnTo>
                    <a:pt x="99" y="3"/>
                  </a:lnTo>
                  <a:lnTo>
                    <a:pt x="75" y="3"/>
                  </a:lnTo>
                  <a:lnTo>
                    <a:pt x="49" y="4"/>
                  </a:lnTo>
                  <a:lnTo>
                    <a:pt x="25" y="4"/>
                  </a:lnTo>
                  <a:lnTo>
                    <a:pt x="0" y="4"/>
                  </a:lnTo>
                  <a:lnTo>
                    <a:pt x="0" y="167"/>
                  </a:lnTo>
                  <a:lnTo>
                    <a:pt x="0" y="330"/>
                  </a:lnTo>
                  <a:lnTo>
                    <a:pt x="0" y="493"/>
                  </a:lnTo>
                  <a:lnTo>
                    <a:pt x="0" y="657"/>
                  </a:lnTo>
                  <a:lnTo>
                    <a:pt x="25" y="658"/>
                  </a:lnTo>
                  <a:lnTo>
                    <a:pt x="49" y="658"/>
                  </a:lnTo>
                  <a:lnTo>
                    <a:pt x="75" y="659"/>
                  </a:lnTo>
                  <a:lnTo>
                    <a:pt x="99" y="659"/>
                  </a:lnTo>
                  <a:lnTo>
                    <a:pt x="124" y="661"/>
                  </a:lnTo>
                  <a:lnTo>
                    <a:pt x="148" y="661"/>
                  </a:lnTo>
                  <a:lnTo>
                    <a:pt x="173" y="662"/>
                  </a:lnTo>
                  <a:lnTo>
                    <a:pt x="198" y="662"/>
                  </a:lnTo>
                  <a:lnTo>
                    <a:pt x="222" y="663"/>
                  </a:lnTo>
                  <a:lnTo>
                    <a:pt x="247" y="664"/>
                  </a:lnTo>
                  <a:lnTo>
                    <a:pt x="272" y="664"/>
                  </a:lnTo>
                  <a:lnTo>
                    <a:pt x="296" y="665"/>
                  </a:lnTo>
                  <a:lnTo>
                    <a:pt x="321" y="665"/>
                  </a:lnTo>
                  <a:lnTo>
                    <a:pt x="345" y="666"/>
                  </a:lnTo>
                  <a:lnTo>
                    <a:pt x="371" y="666"/>
                  </a:lnTo>
                  <a:lnTo>
                    <a:pt x="395" y="667"/>
                  </a:lnTo>
                  <a:lnTo>
                    <a:pt x="395" y="500"/>
                  </a:lnTo>
                  <a:lnTo>
                    <a:pt x="395" y="333"/>
                  </a:lnTo>
                  <a:lnTo>
                    <a:pt x="395" y="167"/>
                  </a:lnTo>
                  <a:lnTo>
                    <a:pt x="395" y="0"/>
                  </a:lnTo>
                  <a:close/>
                </a:path>
              </a:pathLst>
            </a:custGeom>
            <a:solidFill>
              <a:srgbClr val="A39B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84" name="Freeform 76"/>
            <p:cNvSpPr>
              <a:spLocks/>
            </p:cNvSpPr>
            <p:nvPr/>
          </p:nvSpPr>
          <p:spPr bwMode="auto">
            <a:xfrm>
              <a:off x="2968" y="2477"/>
              <a:ext cx="171" cy="334"/>
            </a:xfrm>
            <a:custGeom>
              <a:avLst/>
              <a:gdLst>
                <a:gd name="T0" fmla="*/ 341 w 341"/>
                <a:gd name="T1" fmla="*/ 0 h 667"/>
                <a:gd name="T2" fmla="*/ 319 w 341"/>
                <a:gd name="T3" fmla="*/ 0 h 667"/>
                <a:gd name="T4" fmla="*/ 298 w 341"/>
                <a:gd name="T5" fmla="*/ 0 h 667"/>
                <a:gd name="T6" fmla="*/ 276 w 341"/>
                <a:gd name="T7" fmla="*/ 2 h 667"/>
                <a:gd name="T8" fmla="*/ 256 w 341"/>
                <a:gd name="T9" fmla="*/ 2 h 667"/>
                <a:gd name="T10" fmla="*/ 234 w 341"/>
                <a:gd name="T11" fmla="*/ 2 h 667"/>
                <a:gd name="T12" fmla="*/ 213 w 341"/>
                <a:gd name="T13" fmla="*/ 2 h 667"/>
                <a:gd name="T14" fmla="*/ 191 w 341"/>
                <a:gd name="T15" fmla="*/ 2 h 667"/>
                <a:gd name="T16" fmla="*/ 170 w 341"/>
                <a:gd name="T17" fmla="*/ 2 h 667"/>
                <a:gd name="T18" fmla="*/ 150 w 341"/>
                <a:gd name="T19" fmla="*/ 3 h 667"/>
                <a:gd name="T20" fmla="*/ 128 w 341"/>
                <a:gd name="T21" fmla="*/ 3 h 667"/>
                <a:gd name="T22" fmla="*/ 107 w 341"/>
                <a:gd name="T23" fmla="*/ 3 h 667"/>
                <a:gd name="T24" fmla="*/ 85 w 341"/>
                <a:gd name="T25" fmla="*/ 3 h 667"/>
                <a:gd name="T26" fmla="*/ 64 w 341"/>
                <a:gd name="T27" fmla="*/ 3 h 667"/>
                <a:gd name="T28" fmla="*/ 43 w 341"/>
                <a:gd name="T29" fmla="*/ 4 h 667"/>
                <a:gd name="T30" fmla="*/ 22 w 341"/>
                <a:gd name="T31" fmla="*/ 4 h 667"/>
                <a:gd name="T32" fmla="*/ 0 w 341"/>
                <a:gd name="T33" fmla="*/ 4 h 667"/>
                <a:gd name="T34" fmla="*/ 0 w 341"/>
                <a:gd name="T35" fmla="*/ 167 h 667"/>
                <a:gd name="T36" fmla="*/ 0 w 341"/>
                <a:gd name="T37" fmla="*/ 330 h 667"/>
                <a:gd name="T38" fmla="*/ 0 w 341"/>
                <a:gd name="T39" fmla="*/ 493 h 667"/>
                <a:gd name="T40" fmla="*/ 0 w 341"/>
                <a:gd name="T41" fmla="*/ 657 h 667"/>
                <a:gd name="T42" fmla="*/ 22 w 341"/>
                <a:gd name="T43" fmla="*/ 658 h 667"/>
                <a:gd name="T44" fmla="*/ 43 w 341"/>
                <a:gd name="T45" fmla="*/ 658 h 667"/>
                <a:gd name="T46" fmla="*/ 64 w 341"/>
                <a:gd name="T47" fmla="*/ 659 h 667"/>
                <a:gd name="T48" fmla="*/ 85 w 341"/>
                <a:gd name="T49" fmla="*/ 659 h 667"/>
                <a:gd name="T50" fmla="*/ 107 w 341"/>
                <a:gd name="T51" fmla="*/ 661 h 667"/>
                <a:gd name="T52" fmla="*/ 128 w 341"/>
                <a:gd name="T53" fmla="*/ 661 h 667"/>
                <a:gd name="T54" fmla="*/ 150 w 341"/>
                <a:gd name="T55" fmla="*/ 662 h 667"/>
                <a:gd name="T56" fmla="*/ 170 w 341"/>
                <a:gd name="T57" fmla="*/ 662 h 667"/>
                <a:gd name="T58" fmla="*/ 191 w 341"/>
                <a:gd name="T59" fmla="*/ 663 h 667"/>
                <a:gd name="T60" fmla="*/ 213 w 341"/>
                <a:gd name="T61" fmla="*/ 664 h 667"/>
                <a:gd name="T62" fmla="*/ 234 w 341"/>
                <a:gd name="T63" fmla="*/ 664 h 667"/>
                <a:gd name="T64" fmla="*/ 256 w 341"/>
                <a:gd name="T65" fmla="*/ 665 h 667"/>
                <a:gd name="T66" fmla="*/ 276 w 341"/>
                <a:gd name="T67" fmla="*/ 665 h 667"/>
                <a:gd name="T68" fmla="*/ 298 w 341"/>
                <a:gd name="T69" fmla="*/ 666 h 667"/>
                <a:gd name="T70" fmla="*/ 319 w 341"/>
                <a:gd name="T71" fmla="*/ 666 h 667"/>
                <a:gd name="T72" fmla="*/ 341 w 341"/>
                <a:gd name="T73" fmla="*/ 667 h 667"/>
                <a:gd name="T74" fmla="*/ 341 w 341"/>
                <a:gd name="T75" fmla="*/ 500 h 667"/>
                <a:gd name="T76" fmla="*/ 341 w 341"/>
                <a:gd name="T77" fmla="*/ 333 h 667"/>
                <a:gd name="T78" fmla="*/ 341 w 341"/>
                <a:gd name="T79" fmla="*/ 167 h 667"/>
                <a:gd name="T80" fmla="*/ 341 w 341"/>
                <a:gd name="T81" fmla="*/ 0 h 6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1" h="667">
                  <a:moveTo>
                    <a:pt x="341" y="0"/>
                  </a:moveTo>
                  <a:lnTo>
                    <a:pt x="319" y="0"/>
                  </a:lnTo>
                  <a:lnTo>
                    <a:pt x="298" y="0"/>
                  </a:lnTo>
                  <a:lnTo>
                    <a:pt x="276" y="2"/>
                  </a:lnTo>
                  <a:lnTo>
                    <a:pt x="256" y="2"/>
                  </a:lnTo>
                  <a:lnTo>
                    <a:pt x="234" y="2"/>
                  </a:lnTo>
                  <a:lnTo>
                    <a:pt x="213" y="2"/>
                  </a:lnTo>
                  <a:lnTo>
                    <a:pt x="191" y="2"/>
                  </a:lnTo>
                  <a:lnTo>
                    <a:pt x="170" y="2"/>
                  </a:lnTo>
                  <a:lnTo>
                    <a:pt x="150" y="3"/>
                  </a:lnTo>
                  <a:lnTo>
                    <a:pt x="128" y="3"/>
                  </a:lnTo>
                  <a:lnTo>
                    <a:pt x="107" y="3"/>
                  </a:lnTo>
                  <a:lnTo>
                    <a:pt x="85" y="3"/>
                  </a:lnTo>
                  <a:lnTo>
                    <a:pt x="64" y="3"/>
                  </a:lnTo>
                  <a:lnTo>
                    <a:pt x="43" y="4"/>
                  </a:lnTo>
                  <a:lnTo>
                    <a:pt x="22" y="4"/>
                  </a:lnTo>
                  <a:lnTo>
                    <a:pt x="0" y="4"/>
                  </a:lnTo>
                  <a:lnTo>
                    <a:pt x="0" y="167"/>
                  </a:lnTo>
                  <a:lnTo>
                    <a:pt x="0" y="330"/>
                  </a:lnTo>
                  <a:lnTo>
                    <a:pt x="0" y="493"/>
                  </a:lnTo>
                  <a:lnTo>
                    <a:pt x="0" y="657"/>
                  </a:lnTo>
                  <a:lnTo>
                    <a:pt x="22" y="658"/>
                  </a:lnTo>
                  <a:lnTo>
                    <a:pt x="43" y="658"/>
                  </a:lnTo>
                  <a:lnTo>
                    <a:pt x="64" y="659"/>
                  </a:lnTo>
                  <a:lnTo>
                    <a:pt x="85" y="659"/>
                  </a:lnTo>
                  <a:lnTo>
                    <a:pt x="107" y="661"/>
                  </a:lnTo>
                  <a:lnTo>
                    <a:pt x="128" y="661"/>
                  </a:lnTo>
                  <a:lnTo>
                    <a:pt x="150" y="662"/>
                  </a:lnTo>
                  <a:lnTo>
                    <a:pt x="170" y="662"/>
                  </a:lnTo>
                  <a:lnTo>
                    <a:pt x="191" y="663"/>
                  </a:lnTo>
                  <a:lnTo>
                    <a:pt x="213" y="664"/>
                  </a:lnTo>
                  <a:lnTo>
                    <a:pt x="234" y="664"/>
                  </a:lnTo>
                  <a:lnTo>
                    <a:pt x="256" y="665"/>
                  </a:lnTo>
                  <a:lnTo>
                    <a:pt x="276" y="665"/>
                  </a:lnTo>
                  <a:lnTo>
                    <a:pt x="298" y="666"/>
                  </a:lnTo>
                  <a:lnTo>
                    <a:pt x="319" y="666"/>
                  </a:lnTo>
                  <a:lnTo>
                    <a:pt x="341" y="667"/>
                  </a:lnTo>
                  <a:lnTo>
                    <a:pt x="341" y="500"/>
                  </a:lnTo>
                  <a:lnTo>
                    <a:pt x="341" y="333"/>
                  </a:lnTo>
                  <a:lnTo>
                    <a:pt x="341" y="167"/>
                  </a:lnTo>
                  <a:lnTo>
                    <a:pt x="341" y="0"/>
                  </a:lnTo>
                  <a:close/>
                </a:path>
              </a:pathLst>
            </a:custGeom>
            <a:solidFill>
              <a:srgbClr val="AAA3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85" name="Freeform 77"/>
            <p:cNvSpPr>
              <a:spLocks/>
            </p:cNvSpPr>
            <p:nvPr/>
          </p:nvSpPr>
          <p:spPr bwMode="auto">
            <a:xfrm>
              <a:off x="2994" y="2477"/>
              <a:ext cx="145" cy="334"/>
            </a:xfrm>
            <a:custGeom>
              <a:avLst/>
              <a:gdLst>
                <a:gd name="T0" fmla="*/ 289 w 289"/>
                <a:gd name="T1" fmla="*/ 0 h 667"/>
                <a:gd name="T2" fmla="*/ 271 w 289"/>
                <a:gd name="T3" fmla="*/ 0 h 667"/>
                <a:gd name="T4" fmla="*/ 253 w 289"/>
                <a:gd name="T5" fmla="*/ 0 h 667"/>
                <a:gd name="T6" fmla="*/ 235 w 289"/>
                <a:gd name="T7" fmla="*/ 2 h 667"/>
                <a:gd name="T8" fmla="*/ 218 w 289"/>
                <a:gd name="T9" fmla="*/ 2 h 667"/>
                <a:gd name="T10" fmla="*/ 199 w 289"/>
                <a:gd name="T11" fmla="*/ 2 h 667"/>
                <a:gd name="T12" fmla="*/ 181 w 289"/>
                <a:gd name="T13" fmla="*/ 2 h 667"/>
                <a:gd name="T14" fmla="*/ 163 w 289"/>
                <a:gd name="T15" fmla="*/ 2 h 667"/>
                <a:gd name="T16" fmla="*/ 145 w 289"/>
                <a:gd name="T17" fmla="*/ 2 h 667"/>
                <a:gd name="T18" fmla="*/ 126 w 289"/>
                <a:gd name="T19" fmla="*/ 3 h 667"/>
                <a:gd name="T20" fmla="*/ 108 w 289"/>
                <a:gd name="T21" fmla="*/ 3 h 667"/>
                <a:gd name="T22" fmla="*/ 91 w 289"/>
                <a:gd name="T23" fmla="*/ 3 h 667"/>
                <a:gd name="T24" fmla="*/ 72 w 289"/>
                <a:gd name="T25" fmla="*/ 3 h 667"/>
                <a:gd name="T26" fmla="*/ 54 w 289"/>
                <a:gd name="T27" fmla="*/ 3 h 667"/>
                <a:gd name="T28" fmla="*/ 35 w 289"/>
                <a:gd name="T29" fmla="*/ 4 h 667"/>
                <a:gd name="T30" fmla="*/ 18 w 289"/>
                <a:gd name="T31" fmla="*/ 4 h 667"/>
                <a:gd name="T32" fmla="*/ 0 w 289"/>
                <a:gd name="T33" fmla="*/ 4 h 667"/>
                <a:gd name="T34" fmla="*/ 0 w 289"/>
                <a:gd name="T35" fmla="*/ 167 h 667"/>
                <a:gd name="T36" fmla="*/ 0 w 289"/>
                <a:gd name="T37" fmla="*/ 330 h 667"/>
                <a:gd name="T38" fmla="*/ 0 w 289"/>
                <a:gd name="T39" fmla="*/ 493 h 667"/>
                <a:gd name="T40" fmla="*/ 0 w 289"/>
                <a:gd name="T41" fmla="*/ 657 h 667"/>
                <a:gd name="T42" fmla="*/ 18 w 289"/>
                <a:gd name="T43" fmla="*/ 658 h 667"/>
                <a:gd name="T44" fmla="*/ 35 w 289"/>
                <a:gd name="T45" fmla="*/ 658 h 667"/>
                <a:gd name="T46" fmla="*/ 54 w 289"/>
                <a:gd name="T47" fmla="*/ 659 h 667"/>
                <a:gd name="T48" fmla="*/ 72 w 289"/>
                <a:gd name="T49" fmla="*/ 659 h 667"/>
                <a:gd name="T50" fmla="*/ 91 w 289"/>
                <a:gd name="T51" fmla="*/ 661 h 667"/>
                <a:gd name="T52" fmla="*/ 108 w 289"/>
                <a:gd name="T53" fmla="*/ 661 h 667"/>
                <a:gd name="T54" fmla="*/ 126 w 289"/>
                <a:gd name="T55" fmla="*/ 662 h 667"/>
                <a:gd name="T56" fmla="*/ 145 w 289"/>
                <a:gd name="T57" fmla="*/ 662 h 667"/>
                <a:gd name="T58" fmla="*/ 163 w 289"/>
                <a:gd name="T59" fmla="*/ 663 h 667"/>
                <a:gd name="T60" fmla="*/ 181 w 289"/>
                <a:gd name="T61" fmla="*/ 664 h 667"/>
                <a:gd name="T62" fmla="*/ 199 w 289"/>
                <a:gd name="T63" fmla="*/ 664 h 667"/>
                <a:gd name="T64" fmla="*/ 218 w 289"/>
                <a:gd name="T65" fmla="*/ 665 h 667"/>
                <a:gd name="T66" fmla="*/ 235 w 289"/>
                <a:gd name="T67" fmla="*/ 665 h 667"/>
                <a:gd name="T68" fmla="*/ 253 w 289"/>
                <a:gd name="T69" fmla="*/ 666 h 667"/>
                <a:gd name="T70" fmla="*/ 271 w 289"/>
                <a:gd name="T71" fmla="*/ 666 h 667"/>
                <a:gd name="T72" fmla="*/ 289 w 289"/>
                <a:gd name="T73" fmla="*/ 667 h 667"/>
                <a:gd name="T74" fmla="*/ 289 w 289"/>
                <a:gd name="T75" fmla="*/ 500 h 667"/>
                <a:gd name="T76" fmla="*/ 289 w 289"/>
                <a:gd name="T77" fmla="*/ 333 h 667"/>
                <a:gd name="T78" fmla="*/ 289 w 289"/>
                <a:gd name="T79" fmla="*/ 167 h 667"/>
                <a:gd name="T80" fmla="*/ 289 w 289"/>
                <a:gd name="T81" fmla="*/ 0 h 6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9" h="667">
                  <a:moveTo>
                    <a:pt x="289" y="0"/>
                  </a:moveTo>
                  <a:lnTo>
                    <a:pt x="271" y="0"/>
                  </a:lnTo>
                  <a:lnTo>
                    <a:pt x="253" y="0"/>
                  </a:lnTo>
                  <a:lnTo>
                    <a:pt x="235" y="2"/>
                  </a:lnTo>
                  <a:lnTo>
                    <a:pt x="218" y="2"/>
                  </a:lnTo>
                  <a:lnTo>
                    <a:pt x="199" y="2"/>
                  </a:lnTo>
                  <a:lnTo>
                    <a:pt x="181" y="2"/>
                  </a:lnTo>
                  <a:lnTo>
                    <a:pt x="163" y="2"/>
                  </a:lnTo>
                  <a:lnTo>
                    <a:pt x="145" y="2"/>
                  </a:lnTo>
                  <a:lnTo>
                    <a:pt x="126" y="3"/>
                  </a:lnTo>
                  <a:lnTo>
                    <a:pt x="108" y="3"/>
                  </a:lnTo>
                  <a:lnTo>
                    <a:pt x="91" y="3"/>
                  </a:lnTo>
                  <a:lnTo>
                    <a:pt x="72" y="3"/>
                  </a:lnTo>
                  <a:lnTo>
                    <a:pt x="54" y="3"/>
                  </a:lnTo>
                  <a:lnTo>
                    <a:pt x="35" y="4"/>
                  </a:lnTo>
                  <a:lnTo>
                    <a:pt x="18" y="4"/>
                  </a:lnTo>
                  <a:lnTo>
                    <a:pt x="0" y="4"/>
                  </a:lnTo>
                  <a:lnTo>
                    <a:pt x="0" y="167"/>
                  </a:lnTo>
                  <a:lnTo>
                    <a:pt x="0" y="330"/>
                  </a:lnTo>
                  <a:lnTo>
                    <a:pt x="0" y="493"/>
                  </a:lnTo>
                  <a:lnTo>
                    <a:pt x="0" y="657"/>
                  </a:lnTo>
                  <a:lnTo>
                    <a:pt x="18" y="658"/>
                  </a:lnTo>
                  <a:lnTo>
                    <a:pt x="35" y="658"/>
                  </a:lnTo>
                  <a:lnTo>
                    <a:pt x="54" y="659"/>
                  </a:lnTo>
                  <a:lnTo>
                    <a:pt x="72" y="659"/>
                  </a:lnTo>
                  <a:lnTo>
                    <a:pt x="91" y="661"/>
                  </a:lnTo>
                  <a:lnTo>
                    <a:pt x="108" y="661"/>
                  </a:lnTo>
                  <a:lnTo>
                    <a:pt x="126" y="662"/>
                  </a:lnTo>
                  <a:lnTo>
                    <a:pt x="145" y="662"/>
                  </a:lnTo>
                  <a:lnTo>
                    <a:pt x="163" y="663"/>
                  </a:lnTo>
                  <a:lnTo>
                    <a:pt x="181" y="664"/>
                  </a:lnTo>
                  <a:lnTo>
                    <a:pt x="199" y="664"/>
                  </a:lnTo>
                  <a:lnTo>
                    <a:pt x="218" y="665"/>
                  </a:lnTo>
                  <a:lnTo>
                    <a:pt x="235" y="665"/>
                  </a:lnTo>
                  <a:lnTo>
                    <a:pt x="253" y="666"/>
                  </a:lnTo>
                  <a:lnTo>
                    <a:pt x="271" y="666"/>
                  </a:lnTo>
                  <a:lnTo>
                    <a:pt x="289" y="667"/>
                  </a:lnTo>
                  <a:lnTo>
                    <a:pt x="289" y="500"/>
                  </a:lnTo>
                  <a:lnTo>
                    <a:pt x="289" y="333"/>
                  </a:lnTo>
                  <a:lnTo>
                    <a:pt x="289" y="167"/>
                  </a:lnTo>
                  <a:lnTo>
                    <a:pt x="289" y="0"/>
                  </a:lnTo>
                  <a:close/>
                </a:path>
              </a:pathLst>
            </a:custGeom>
            <a:solidFill>
              <a:srgbClr val="B2A8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86" name="Freeform 78"/>
            <p:cNvSpPr>
              <a:spLocks/>
            </p:cNvSpPr>
            <p:nvPr/>
          </p:nvSpPr>
          <p:spPr bwMode="auto">
            <a:xfrm>
              <a:off x="3021" y="2477"/>
              <a:ext cx="118" cy="334"/>
            </a:xfrm>
            <a:custGeom>
              <a:avLst/>
              <a:gdLst>
                <a:gd name="T0" fmla="*/ 235 w 235"/>
                <a:gd name="T1" fmla="*/ 0 h 667"/>
                <a:gd name="T2" fmla="*/ 220 w 235"/>
                <a:gd name="T3" fmla="*/ 0 h 667"/>
                <a:gd name="T4" fmla="*/ 205 w 235"/>
                <a:gd name="T5" fmla="*/ 0 h 667"/>
                <a:gd name="T6" fmla="*/ 190 w 235"/>
                <a:gd name="T7" fmla="*/ 2 h 667"/>
                <a:gd name="T8" fmla="*/ 176 w 235"/>
                <a:gd name="T9" fmla="*/ 2 h 667"/>
                <a:gd name="T10" fmla="*/ 161 w 235"/>
                <a:gd name="T11" fmla="*/ 2 h 667"/>
                <a:gd name="T12" fmla="*/ 146 w 235"/>
                <a:gd name="T13" fmla="*/ 2 h 667"/>
                <a:gd name="T14" fmla="*/ 131 w 235"/>
                <a:gd name="T15" fmla="*/ 2 h 667"/>
                <a:gd name="T16" fmla="*/ 117 w 235"/>
                <a:gd name="T17" fmla="*/ 2 h 667"/>
                <a:gd name="T18" fmla="*/ 102 w 235"/>
                <a:gd name="T19" fmla="*/ 3 h 667"/>
                <a:gd name="T20" fmla="*/ 87 w 235"/>
                <a:gd name="T21" fmla="*/ 3 h 667"/>
                <a:gd name="T22" fmla="*/ 74 w 235"/>
                <a:gd name="T23" fmla="*/ 3 h 667"/>
                <a:gd name="T24" fmla="*/ 59 w 235"/>
                <a:gd name="T25" fmla="*/ 3 h 667"/>
                <a:gd name="T26" fmla="*/ 44 w 235"/>
                <a:gd name="T27" fmla="*/ 3 h 667"/>
                <a:gd name="T28" fmla="*/ 29 w 235"/>
                <a:gd name="T29" fmla="*/ 4 h 667"/>
                <a:gd name="T30" fmla="*/ 15 w 235"/>
                <a:gd name="T31" fmla="*/ 4 h 667"/>
                <a:gd name="T32" fmla="*/ 0 w 235"/>
                <a:gd name="T33" fmla="*/ 4 h 667"/>
                <a:gd name="T34" fmla="*/ 0 w 235"/>
                <a:gd name="T35" fmla="*/ 167 h 667"/>
                <a:gd name="T36" fmla="*/ 0 w 235"/>
                <a:gd name="T37" fmla="*/ 330 h 667"/>
                <a:gd name="T38" fmla="*/ 0 w 235"/>
                <a:gd name="T39" fmla="*/ 493 h 667"/>
                <a:gd name="T40" fmla="*/ 0 w 235"/>
                <a:gd name="T41" fmla="*/ 657 h 667"/>
                <a:gd name="T42" fmla="*/ 15 w 235"/>
                <a:gd name="T43" fmla="*/ 658 h 667"/>
                <a:gd name="T44" fmla="*/ 29 w 235"/>
                <a:gd name="T45" fmla="*/ 658 h 667"/>
                <a:gd name="T46" fmla="*/ 44 w 235"/>
                <a:gd name="T47" fmla="*/ 659 h 667"/>
                <a:gd name="T48" fmla="*/ 59 w 235"/>
                <a:gd name="T49" fmla="*/ 659 h 667"/>
                <a:gd name="T50" fmla="*/ 74 w 235"/>
                <a:gd name="T51" fmla="*/ 661 h 667"/>
                <a:gd name="T52" fmla="*/ 87 w 235"/>
                <a:gd name="T53" fmla="*/ 661 h 667"/>
                <a:gd name="T54" fmla="*/ 102 w 235"/>
                <a:gd name="T55" fmla="*/ 662 h 667"/>
                <a:gd name="T56" fmla="*/ 117 w 235"/>
                <a:gd name="T57" fmla="*/ 662 h 667"/>
                <a:gd name="T58" fmla="*/ 131 w 235"/>
                <a:gd name="T59" fmla="*/ 663 h 667"/>
                <a:gd name="T60" fmla="*/ 146 w 235"/>
                <a:gd name="T61" fmla="*/ 664 h 667"/>
                <a:gd name="T62" fmla="*/ 161 w 235"/>
                <a:gd name="T63" fmla="*/ 664 h 667"/>
                <a:gd name="T64" fmla="*/ 176 w 235"/>
                <a:gd name="T65" fmla="*/ 665 h 667"/>
                <a:gd name="T66" fmla="*/ 190 w 235"/>
                <a:gd name="T67" fmla="*/ 665 h 667"/>
                <a:gd name="T68" fmla="*/ 205 w 235"/>
                <a:gd name="T69" fmla="*/ 666 h 667"/>
                <a:gd name="T70" fmla="*/ 220 w 235"/>
                <a:gd name="T71" fmla="*/ 666 h 667"/>
                <a:gd name="T72" fmla="*/ 235 w 235"/>
                <a:gd name="T73" fmla="*/ 667 h 667"/>
                <a:gd name="T74" fmla="*/ 235 w 235"/>
                <a:gd name="T75" fmla="*/ 500 h 667"/>
                <a:gd name="T76" fmla="*/ 235 w 235"/>
                <a:gd name="T77" fmla="*/ 333 h 667"/>
                <a:gd name="T78" fmla="*/ 235 w 235"/>
                <a:gd name="T79" fmla="*/ 167 h 667"/>
                <a:gd name="T80" fmla="*/ 235 w 235"/>
                <a:gd name="T81" fmla="*/ 0 h 6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35" h="667">
                  <a:moveTo>
                    <a:pt x="235" y="0"/>
                  </a:moveTo>
                  <a:lnTo>
                    <a:pt x="220" y="0"/>
                  </a:lnTo>
                  <a:lnTo>
                    <a:pt x="205" y="0"/>
                  </a:lnTo>
                  <a:lnTo>
                    <a:pt x="190" y="2"/>
                  </a:lnTo>
                  <a:lnTo>
                    <a:pt x="176" y="2"/>
                  </a:lnTo>
                  <a:lnTo>
                    <a:pt x="161" y="2"/>
                  </a:lnTo>
                  <a:lnTo>
                    <a:pt x="146" y="2"/>
                  </a:lnTo>
                  <a:lnTo>
                    <a:pt x="131" y="2"/>
                  </a:lnTo>
                  <a:lnTo>
                    <a:pt x="117" y="2"/>
                  </a:lnTo>
                  <a:lnTo>
                    <a:pt x="102" y="3"/>
                  </a:lnTo>
                  <a:lnTo>
                    <a:pt x="87" y="3"/>
                  </a:lnTo>
                  <a:lnTo>
                    <a:pt x="74" y="3"/>
                  </a:lnTo>
                  <a:lnTo>
                    <a:pt x="59" y="3"/>
                  </a:lnTo>
                  <a:lnTo>
                    <a:pt x="44" y="3"/>
                  </a:lnTo>
                  <a:lnTo>
                    <a:pt x="29" y="4"/>
                  </a:lnTo>
                  <a:lnTo>
                    <a:pt x="15" y="4"/>
                  </a:lnTo>
                  <a:lnTo>
                    <a:pt x="0" y="4"/>
                  </a:lnTo>
                  <a:lnTo>
                    <a:pt x="0" y="167"/>
                  </a:lnTo>
                  <a:lnTo>
                    <a:pt x="0" y="330"/>
                  </a:lnTo>
                  <a:lnTo>
                    <a:pt x="0" y="493"/>
                  </a:lnTo>
                  <a:lnTo>
                    <a:pt x="0" y="657"/>
                  </a:lnTo>
                  <a:lnTo>
                    <a:pt x="15" y="658"/>
                  </a:lnTo>
                  <a:lnTo>
                    <a:pt x="29" y="658"/>
                  </a:lnTo>
                  <a:lnTo>
                    <a:pt x="44" y="659"/>
                  </a:lnTo>
                  <a:lnTo>
                    <a:pt x="59" y="659"/>
                  </a:lnTo>
                  <a:lnTo>
                    <a:pt x="74" y="661"/>
                  </a:lnTo>
                  <a:lnTo>
                    <a:pt x="87" y="661"/>
                  </a:lnTo>
                  <a:lnTo>
                    <a:pt x="102" y="662"/>
                  </a:lnTo>
                  <a:lnTo>
                    <a:pt x="117" y="662"/>
                  </a:lnTo>
                  <a:lnTo>
                    <a:pt x="131" y="663"/>
                  </a:lnTo>
                  <a:lnTo>
                    <a:pt x="146" y="664"/>
                  </a:lnTo>
                  <a:lnTo>
                    <a:pt x="161" y="664"/>
                  </a:lnTo>
                  <a:lnTo>
                    <a:pt x="176" y="665"/>
                  </a:lnTo>
                  <a:lnTo>
                    <a:pt x="190" y="665"/>
                  </a:lnTo>
                  <a:lnTo>
                    <a:pt x="205" y="666"/>
                  </a:lnTo>
                  <a:lnTo>
                    <a:pt x="220" y="666"/>
                  </a:lnTo>
                  <a:lnTo>
                    <a:pt x="235" y="667"/>
                  </a:lnTo>
                  <a:lnTo>
                    <a:pt x="235" y="500"/>
                  </a:lnTo>
                  <a:lnTo>
                    <a:pt x="235" y="333"/>
                  </a:lnTo>
                  <a:lnTo>
                    <a:pt x="235" y="167"/>
                  </a:lnTo>
                  <a:lnTo>
                    <a:pt x="235" y="0"/>
                  </a:lnTo>
                  <a:close/>
                </a:path>
              </a:pathLst>
            </a:custGeom>
            <a:solidFill>
              <a:srgbClr val="BAAF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87" name="Freeform 79"/>
            <p:cNvSpPr>
              <a:spLocks/>
            </p:cNvSpPr>
            <p:nvPr/>
          </p:nvSpPr>
          <p:spPr bwMode="auto">
            <a:xfrm>
              <a:off x="3048" y="2477"/>
              <a:ext cx="91" cy="334"/>
            </a:xfrm>
            <a:custGeom>
              <a:avLst/>
              <a:gdLst>
                <a:gd name="T0" fmla="*/ 182 w 182"/>
                <a:gd name="T1" fmla="*/ 0 h 667"/>
                <a:gd name="T2" fmla="*/ 159 w 182"/>
                <a:gd name="T3" fmla="*/ 0 h 667"/>
                <a:gd name="T4" fmla="*/ 136 w 182"/>
                <a:gd name="T5" fmla="*/ 2 h 667"/>
                <a:gd name="T6" fmla="*/ 113 w 182"/>
                <a:gd name="T7" fmla="*/ 2 h 667"/>
                <a:gd name="T8" fmla="*/ 91 w 182"/>
                <a:gd name="T9" fmla="*/ 2 h 667"/>
                <a:gd name="T10" fmla="*/ 68 w 182"/>
                <a:gd name="T11" fmla="*/ 3 h 667"/>
                <a:gd name="T12" fmla="*/ 45 w 182"/>
                <a:gd name="T13" fmla="*/ 3 h 667"/>
                <a:gd name="T14" fmla="*/ 23 w 182"/>
                <a:gd name="T15" fmla="*/ 4 h 667"/>
                <a:gd name="T16" fmla="*/ 0 w 182"/>
                <a:gd name="T17" fmla="*/ 4 h 667"/>
                <a:gd name="T18" fmla="*/ 0 w 182"/>
                <a:gd name="T19" fmla="*/ 167 h 667"/>
                <a:gd name="T20" fmla="*/ 0 w 182"/>
                <a:gd name="T21" fmla="*/ 330 h 667"/>
                <a:gd name="T22" fmla="*/ 0 w 182"/>
                <a:gd name="T23" fmla="*/ 493 h 667"/>
                <a:gd name="T24" fmla="*/ 0 w 182"/>
                <a:gd name="T25" fmla="*/ 657 h 667"/>
                <a:gd name="T26" fmla="*/ 23 w 182"/>
                <a:gd name="T27" fmla="*/ 658 h 667"/>
                <a:gd name="T28" fmla="*/ 45 w 182"/>
                <a:gd name="T29" fmla="*/ 659 h 667"/>
                <a:gd name="T30" fmla="*/ 68 w 182"/>
                <a:gd name="T31" fmla="*/ 661 h 667"/>
                <a:gd name="T32" fmla="*/ 91 w 182"/>
                <a:gd name="T33" fmla="*/ 662 h 667"/>
                <a:gd name="T34" fmla="*/ 113 w 182"/>
                <a:gd name="T35" fmla="*/ 664 h 667"/>
                <a:gd name="T36" fmla="*/ 136 w 182"/>
                <a:gd name="T37" fmla="*/ 665 h 667"/>
                <a:gd name="T38" fmla="*/ 159 w 182"/>
                <a:gd name="T39" fmla="*/ 666 h 667"/>
                <a:gd name="T40" fmla="*/ 182 w 182"/>
                <a:gd name="T41" fmla="*/ 667 h 667"/>
                <a:gd name="T42" fmla="*/ 182 w 182"/>
                <a:gd name="T43" fmla="*/ 500 h 667"/>
                <a:gd name="T44" fmla="*/ 182 w 182"/>
                <a:gd name="T45" fmla="*/ 333 h 667"/>
                <a:gd name="T46" fmla="*/ 182 w 182"/>
                <a:gd name="T47" fmla="*/ 167 h 667"/>
                <a:gd name="T48" fmla="*/ 182 w 182"/>
                <a:gd name="T49" fmla="*/ 0 h 6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2" h="667">
                  <a:moveTo>
                    <a:pt x="182" y="0"/>
                  </a:moveTo>
                  <a:lnTo>
                    <a:pt x="159" y="0"/>
                  </a:lnTo>
                  <a:lnTo>
                    <a:pt x="136" y="2"/>
                  </a:lnTo>
                  <a:lnTo>
                    <a:pt x="113" y="2"/>
                  </a:lnTo>
                  <a:lnTo>
                    <a:pt x="91" y="2"/>
                  </a:lnTo>
                  <a:lnTo>
                    <a:pt x="68" y="3"/>
                  </a:lnTo>
                  <a:lnTo>
                    <a:pt x="45" y="3"/>
                  </a:lnTo>
                  <a:lnTo>
                    <a:pt x="23" y="4"/>
                  </a:lnTo>
                  <a:lnTo>
                    <a:pt x="0" y="4"/>
                  </a:lnTo>
                  <a:lnTo>
                    <a:pt x="0" y="167"/>
                  </a:lnTo>
                  <a:lnTo>
                    <a:pt x="0" y="330"/>
                  </a:lnTo>
                  <a:lnTo>
                    <a:pt x="0" y="493"/>
                  </a:lnTo>
                  <a:lnTo>
                    <a:pt x="0" y="657"/>
                  </a:lnTo>
                  <a:lnTo>
                    <a:pt x="23" y="658"/>
                  </a:lnTo>
                  <a:lnTo>
                    <a:pt x="45" y="659"/>
                  </a:lnTo>
                  <a:lnTo>
                    <a:pt x="68" y="661"/>
                  </a:lnTo>
                  <a:lnTo>
                    <a:pt x="91" y="662"/>
                  </a:lnTo>
                  <a:lnTo>
                    <a:pt x="113" y="664"/>
                  </a:lnTo>
                  <a:lnTo>
                    <a:pt x="136" y="665"/>
                  </a:lnTo>
                  <a:lnTo>
                    <a:pt x="159" y="666"/>
                  </a:lnTo>
                  <a:lnTo>
                    <a:pt x="182" y="667"/>
                  </a:lnTo>
                  <a:lnTo>
                    <a:pt x="182" y="500"/>
                  </a:lnTo>
                  <a:lnTo>
                    <a:pt x="182" y="333"/>
                  </a:lnTo>
                  <a:lnTo>
                    <a:pt x="182" y="167"/>
                  </a:lnTo>
                  <a:lnTo>
                    <a:pt x="182" y="0"/>
                  </a:lnTo>
                  <a:close/>
                </a:path>
              </a:pathLst>
            </a:custGeom>
            <a:solidFill>
              <a:srgbClr val="C1B5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88" name="Freeform 80"/>
            <p:cNvSpPr>
              <a:spLocks/>
            </p:cNvSpPr>
            <p:nvPr/>
          </p:nvSpPr>
          <p:spPr bwMode="auto">
            <a:xfrm>
              <a:off x="3074" y="2477"/>
              <a:ext cx="65" cy="334"/>
            </a:xfrm>
            <a:custGeom>
              <a:avLst/>
              <a:gdLst>
                <a:gd name="T0" fmla="*/ 130 w 130"/>
                <a:gd name="T1" fmla="*/ 0 h 667"/>
                <a:gd name="T2" fmla="*/ 0 w 130"/>
                <a:gd name="T3" fmla="*/ 4 h 667"/>
                <a:gd name="T4" fmla="*/ 0 w 130"/>
                <a:gd name="T5" fmla="*/ 657 h 667"/>
                <a:gd name="T6" fmla="*/ 130 w 130"/>
                <a:gd name="T7" fmla="*/ 667 h 667"/>
                <a:gd name="T8" fmla="*/ 130 w 130"/>
                <a:gd name="T9" fmla="*/ 0 h 667"/>
              </a:gdLst>
              <a:ahLst/>
              <a:cxnLst>
                <a:cxn ang="0">
                  <a:pos x="T0" y="T1"/>
                </a:cxn>
                <a:cxn ang="0">
                  <a:pos x="T2" y="T3"/>
                </a:cxn>
                <a:cxn ang="0">
                  <a:pos x="T4" y="T5"/>
                </a:cxn>
                <a:cxn ang="0">
                  <a:pos x="T6" y="T7"/>
                </a:cxn>
                <a:cxn ang="0">
                  <a:pos x="T8" y="T9"/>
                </a:cxn>
              </a:cxnLst>
              <a:rect l="0" t="0" r="r" b="b"/>
              <a:pathLst>
                <a:path w="130" h="667">
                  <a:moveTo>
                    <a:pt x="130" y="0"/>
                  </a:moveTo>
                  <a:lnTo>
                    <a:pt x="0" y="4"/>
                  </a:lnTo>
                  <a:lnTo>
                    <a:pt x="0" y="657"/>
                  </a:lnTo>
                  <a:lnTo>
                    <a:pt x="130" y="667"/>
                  </a:lnTo>
                  <a:lnTo>
                    <a:pt x="130" y="0"/>
                  </a:lnTo>
                  <a:close/>
                </a:path>
              </a:pathLst>
            </a:custGeom>
            <a:solidFill>
              <a:srgbClr val="C9BC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89" name="Freeform 81"/>
            <p:cNvSpPr>
              <a:spLocks/>
            </p:cNvSpPr>
            <p:nvPr/>
          </p:nvSpPr>
          <p:spPr bwMode="auto">
            <a:xfrm>
              <a:off x="2772" y="2019"/>
              <a:ext cx="340" cy="180"/>
            </a:xfrm>
            <a:custGeom>
              <a:avLst/>
              <a:gdLst>
                <a:gd name="T0" fmla="*/ 680 w 680"/>
                <a:gd name="T1" fmla="*/ 41 h 360"/>
                <a:gd name="T2" fmla="*/ 6 w 680"/>
                <a:gd name="T3" fmla="*/ 0 h 360"/>
                <a:gd name="T4" fmla="*/ 0 w 680"/>
                <a:gd name="T5" fmla="*/ 334 h 360"/>
                <a:gd name="T6" fmla="*/ 680 w 680"/>
                <a:gd name="T7" fmla="*/ 360 h 360"/>
                <a:gd name="T8" fmla="*/ 680 w 680"/>
                <a:gd name="T9" fmla="*/ 41 h 360"/>
              </a:gdLst>
              <a:ahLst/>
              <a:cxnLst>
                <a:cxn ang="0">
                  <a:pos x="T0" y="T1"/>
                </a:cxn>
                <a:cxn ang="0">
                  <a:pos x="T2" y="T3"/>
                </a:cxn>
                <a:cxn ang="0">
                  <a:pos x="T4" y="T5"/>
                </a:cxn>
                <a:cxn ang="0">
                  <a:pos x="T6" y="T7"/>
                </a:cxn>
                <a:cxn ang="0">
                  <a:pos x="T8" y="T9"/>
                </a:cxn>
              </a:cxnLst>
              <a:rect l="0" t="0" r="r" b="b"/>
              <a:pathLst>
                <a:path w="680" h="360">
                  <a:moveTo>
                    <a:pt x="680" y="41"/>
                  </a:moveTo>
                  <a:lnTo>
                    <a:pt x="6" y="0"/>
                  </a:lnTo>
                  <a:lnTo>
                    <a:pt x="0" y="334"/>
                  </a:lnTo>
                  <a:lnTo>
                    <a:pt x="680" y="360"/>
                  </a:lnTo>
                  <a:lnTo>
                    <a:pt x="680" y="41"/>
                  </a:lnTo>
                  <a:close/>
                </a:path>
              </a:pathLst>
            </a:custGeom>
            <a:solidFill>
              <a:srgbClr val="5963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90" name="Freeform 82"/>
            <p:cNvSpPr>
              <a:spLocks/>
            </p:cNvSpPr>
            <p:nvPr/>
          </p:nvSpPr>
          <p:spPr bwMode="auto">
            <a:xfrm>
              <a:off x="2839" y="2040"/>
              <a:ext cx="54" cy="19"/>
            </a:xfrm>
            <a:custGeom>
              <a:avLst/>
              <a:gdLst>
                <a:gd name="T0" fmla="*/ 108 w 108"/>
                <a:gd name="T1" fmla="*/ 7 h 38"/>
                <a:gd name="T2" fmla="*/ 0 w 108"/>
                <a:gd name="T3" fmla="*/ 0 h 38"/>
                <a:gd name="T4" fmla="*/ 0 w 108"/>
                <a:gd name="T5" fmla="*/ 31 h 38"/>
                <a:gd name="T6" fmla="*/ 108 w 108"/>
                <a:gd name="T7" fmla="*/ 38 h 38"/>
                <a:gd name="T8" fmla="*/ 108 w 108"/>
                <a:gd name="T9" fmla="*/ 7 h 38"/>
              </a:gdLst>
              <a:ahLst/>
              <a:cxnLst>
                <a:cxn ang="0">
                  <a:pos x="T0" y="T1"/>
                </a:cxn>
                <a:cxn ang="0">
                  <a:pos x="T2" y="T3"/>
                </a:cxn>
                <a:cxn ang="0">
                  <a:pos x="T4" y="T5"/>
                </a:cxn>
                <a:cxn ang="0">
                  <a:pos x="T6" y="T7"/>
                </a:cxn>
                <a:cxn ang="0">
                  <a:pos x="T8" y="T9"/>
                </a:cxn>
              </a:cxnLst>
              <a:rect l="0" t="0" r="r" b="b"/>
              <a:pathLst>
                <a:path w="108" h="38">
                  <a:moveTo>
                    <a:pt x="108" y="7"/>
                  </a:moveTo>
                  <a:lnTo>
                    <a:pt x="0" y="0"/>
                  </a:lnTo>
                  <a:lnTo>
                    <a:pt x="0" y="31"/>
                  </a:lnTo>
                  <a:lnTo>
                    <a:pt x="108" y="38"/>
                  </a:lnTo>
                  <a:lnTo>
                    <a:pt x="108" y="7"/>
                  </a:lnTo>
                  <a:close/>
                </a:path>
              </a:pathLst>
            </a:custGeom>
            <a:solidFill>
              <a:srgbClr val="1C26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91" name="Freeform 83"/>
            <p:cNvSpPr>
              <a:spLocks/>
            </p:cNvSpPr>
            <p:nvPr/>
          </p:nvSpPr>
          <p:spPr bwMode="auto">
            <a:xfrm>
              <a:off x="2839" y="2073"/>
              <a:ext cx="54" cy="18"/>
            </a:xfrm>
            <a:custGeom>
              <a:avLst/>
              <a:gdLst>
                <a:gd name="T0" fmla="*/ 108 w 108"/>
                <a:gd name="T1" fmla="*/ 6 h 36"/>
                <a:gd name="T2" fmla="*/ 0 w 108"/>
                <a:gd name="T3" fmla="*/ 0 h 36"/>
                <a:gd name="T4" fmla="*/ 0 w 108"/>
                <a:gd name="T5" fmla="*/ 30 h 36"/>
                <a:gd name="T6" fmla="*/ 108 w 108"/>
                <a:gd name="T7" fmla="*/ 36 h 36"/>
                <a:gd name="T8" fmla="*/ 108 w 108"/>
                <a:gd name="T9" fmla="*/ 6 h 36"/>
              </a:gdLst>
              <a:ahLst/>
              <a:cxnLst>
                <a:cxn ang="0">
                  <a:pos x="T0" y="T1"/>
                </a:cxn>
                <a:cxn ang="0">
                  <a:pos x="T2" y="T3"/>
                </a:cxn>
                <a:cxn ang="0">
                  <a:pos x="T4" y="T5"/>
                </a:cxn>
                <a:cxn ang="0">
                  <a:pos x="T6" y="T7"/>
                </a:cxn>
                <a:cxn ang="0">
                  <a:pos x="T8" y="T9"/>
                </a:cxn>
              </a:cxnLst>
              <a:rect l="0" t="0" r="r" b="b"/>
              <a:pathLst>
                <a:path w="108" h="36">
                  <a:moveTo>
                    <a:pt x="108" y="6"/>
                  </a:moveTo>
                  <a:lnTo>
                    <a:pt x="0" y="0"/>
                  </a:lnTo>
                  <a:lnTo>
                    <a:pt x="0" y="30"/>
                  </a:lnTo>
                  <a:lnTo>
                    <a:pt x="108" y="36"/>
                  </a:lnTo>
                  <a:lnTo>
                    <a:pt x="108" y="6"/>
                  </a:lnTo>
                  <a:close/>
                </a:path>
              </a:pathLst>
            </a:custGeom>
            <a:solidFill>
              <a:srgbClr val="1C26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92" name="Freeform 84"/>
            <p:cNvSpPr>
              <a:spLocks/>
            </p:cNvSpPr>
            <p:nvPr/>
          </p:nvSpPr>
          <p:spPr bwMode="auto">
            <a:xfrm>
              <a:off x="2837" y="2114"/>
              <a:ext cx="54" cy="18"/>
            </a:xfrm>
            <a:custGeom>
              <a:avLst/>
              <a:gdLst>
                <a:gd name="T0" fmla="*/ 108 w 108"/>
                <a:gd name="T1" fmla="*/ 5 h 36"/>
                <a:gd name="T2" fmla="*/ 0 w 108"/>
                <a:gd name="T3" fmla="*/ 0 h 36"/>
                <a:gd name="T4" fmla="*/ 0 w 108"/>
                <a:gd name="T5" fmla="*/ 31 h 36"/>
                <a:gd name="T6" fmla="*/ 108 w 108"/>
                <a:gd name="T7" fmla="*/ 36 h 36"/>
                <a:gd name="T8" fmla="*/ 108 w 108"/>
                <a:gd name="T9" fmla="*/ 5 h 36"/>
              </a:gdLst>
              <a:ahLst/>
              <a:cxnLst>
                <a:cxn ang="0">
                  <a:pos x="T0" y="T1"/>
                </a:cxn>
                <a:cxn ang="0">
                  <a:pos x="T2" y="T3"/>
                </a:cxn>
                <a:cxn ang="0">
                  <a:pos x="T4" y="T5"/>
                </a:cxn>
                <a:cxn ang="0">
                  <a:pos x="T6" y="T7"/>
                </a:cxn>
                <a:cxn ang="0">
                  <a:pos x="T8" y="T9"/>
                </a:cxn>
              </a:cxnLst>
              <a:rect l="0" t="0" r="r" b="b"/>
              <a:pathLst>
                <a:path w="108" h="36">
                  <a:moveTo>
                    <a:pt x="108" y="5"/>
                  </a:moveTo>
                  <a:lnTo>
                    <a:pt x="0" y="0"/>
                  </a:lnTo>
                  <a:lnTo>
                    <a:pt x="0" y="31"/>
                  </a:lnTo>
                  <a:lnTo>
                    <a:pt x="108" y="36"/>
                  </a:lnTo>
                  <a:lnTo>
                    <a:pt x="108" y="5"/>
                  </a:lnTo>
                  <a:close/>
                </a:path>
              </a:pathLst>
            </a:custGeom>
            <a:solidFill>
              <a:srgbClr val="1C26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93" name="Freeform 85"/>
            <p:cNvSpPr>
              <a:spLocks/>
            </p:cNvSpPr>
            <p:nvPr/>
          </p:nvSpPr>
          <p:spPr bwMode="auto">
            <a:xfrm>
              <a:off x="2843" y="2044"/>
              <a:ext cx="47" cy="10"/>
            </a:xfrm>
            <a:custGeom>
              <a:avLst/>
              <a:gdLst>
                <a:gd name="T0" fmla="*/ 93 w 93"/>
                <a:gd name="T1" fmla="*/ 9 h 22"/>
                <a:gd name="T2" fmla="*/ 0 w 93"/>
                <a:gd name="T3" fmla="*/ 0 h 22"/>
                <a:gd name="T4" fmla="*/ 0 w 93"/>
                <a:gd name="T5" fmla="*/ 15 h 22"/>
                <a:gd name="T6" fmla="*/ 93 w 93"/>
                <a:gd name="T7" fmla="*/ 22 h 22"/>
                <a:gd name="T8" fmla="*/ 93 w 93"/>
                <a:gd name="T9" fmla="*/ 9 h 22"/>
              </a:gdLst>
              <a:ahLst/>
              <a:cxnLst>
                <a:cxn ang="0">
                  <a:pos x="T0" y="T1"/>
                </a:cxn>
                <a:cxn ang="0">
                  <a:pos x="T2" y="T3"/>
                </a:cxn>
                <a:cxn ang="0">
                  <a:pos x="T4" y="T5"/>
                </a:cxn>
                <a:cxn ang="0">
                  <a:pos x="T6" y="T7"/>
                </a:cxn>
                <a:cxn ang="0">
                  <a:pos x="T8" y="T9"/>
                </a:cxn>
              </a:cxnLst>
              <a:rect l="0" t="0" r="r" b="b"/>
              <a:pathLst>
                <a:path w="93" h="22">
                  <a:moveTo>
                    <a:pt x="93" y="9"/>
                  </a:moveTo>
                  <a:lnTo>
                    <a:pt x="0" y="0"/>
                  </a:lnTo>
                  <a:lnTo>
                    <a:pt x="0" y="15"/>
                  </a:lnTo>
                  <a:lnTo>
                    <a:pt x="93" y="22"/>
                  </a:lnTo>
                  <a:lnTo>
                    <a:pt x="93" y="9"/>
                  </a:lnTo>
                  <a:close/>
                </a:path>
              </a:pathLst>
            </a:custGeom>
            <a:solidFill>
              <a:srgbClr val="8989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94" name="Freeform 86"/>
            <p:cNvSpPr>
              <a:spLocks/>
            </p:cNvSpPr>
            <p:nvPr/>
          </p:nvSpPr>
          <p:spPr bwMode="auto">
            <a:xfrm>
              <a:off x="2843" y="2076"/>
              <a:ext cx="47" cy="11"/>
            </a:xfrm>
            <a:custGeom>
              <a:avLst/>
              <a:gdLst>
                <a:gd name="T0" fmla="*/ 93 w 93"/>
                <a:gd name="T1" fmla="*/ 8 h 20"/>
                <a:gd name="T2" fmla="*/ 0 w 93"/>
                <a:gd name="T3" fmla="*/ 0 h 20"/>
                <a:gd name="T4" fmla="*/ 0 w 93"/>
                <a:gd name="T5" fmla="*/ 15 h 20"/>
                <a:gd name="T6" fmla="*/ 93 w 93"/>
                <a:gd name="T7" fmla="*/ 20 h 20"/>
                <a:gd name="T8" fmla="*/ 93 w 93"/>
                <a:gd name="T9" fmla="*/ 8 h 20"/>
              </a:gdLst>
              <a:ahLst/>
              <a:cxnLst>
                <a:cxn ang="0">
                  <a:pos x="T0" y="T1"/>
                </a:cxn>
                <a:cxn ang="0">
                  <a:pos x="T2" y="T3"/>
                </a:cxn>
                <a:cxn ang="0">
                  <a:pos x="T4" y="T5"/>
                </a:cxn>
                <a:cxn ang="0">
                  <a:pos x="T6" y="T7"/>
                </a:cxn>
                <a:cxn ang="0">
                  <a:pos x="T8" y="T9"/>
                </a:cxn>
              </a:cxnLst>
              <a:rect l="0" t="0" r="r" b="b"/>
              <a:pathLst>
                <a:path w="93" h="20">
                  <a:moveTo>
                    <a:pt x="93" y="8"/>
                  </a:moveTo>
                  <a:lnTo>
                    <a:pt x="0" y="0"/>
                  </a:lnTo>
                  <a:lnTo>
                    <a:pt x="0" y="15"/>
                  </a:lnTo>
                  <a:lnTo>
                    <a:pt x="93" y="20"/>
                  </a:lnTo>
                  <a:lnTo>
                    <a:pt x="93" y="8"/>
                  </a:lnTo>
                  <a:close/>
                </a:path>
              </a:pathLst>
            </a:custGeom>
            <a:solidFill>
              <a:srgbClr val="8989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95" name="Freeform 87"/>
            <p:cNvSpPr>
              <a:spLocks/>
            </p:cNvSpPr>
            <p:nvPr/>
          </p:nvSpPr>
          <p:spPr bwMode="auto">
            <a:xfrm>
              <a:off x="2842" y="2117"/>
              <a:ext cx="46" cy="11"/>
            </a:xfrm>
            <a:custGeom>
              <a:avLst/>
              <a:gdLst>
                <a:gd name="T0" fmla="*/ 94 w 94"/>
                <a:gd name="T1" fmla="*/ 10 h 22"/>
                <a:gd name="T2" fmla="*/ 0 w 94"/>
                <a:gd name="T3" fmla="*/ 0 h 22"/>
                <a:gd name="T4" fmla="*/ 0 w 94"/>
                <a:gd name="T5" fmla="*/ 16 h 22"/>
                <a:gd name="T6" fmla="*/ 94 w 94"/>
                <a:gd name="T7" fmla="*/ 22 h 22"/>
                <a:gd name="T8" fmla="*/ 94 w 94"/>
                <a:gd name="T9" fmla="*/ 10 h 22"/>
              </a:gdLst>
              <a:ahLst/>
              <a:cxnLst>
                <a:cxn ang="0">
                  <a:pos x="T0" y="T1"/>
                </a:cxn>
                <a:cxn ang="0">
                  <a:pos x="T2" y="T3"/>
                </a:cxn>
                <a:cxn ang="0">
                  <a:pos x="T4" y="T5"/>
                </a:cxn>
                <a:cxn ang="0">
                  <a:pos x="T6" y="T7"/>
                </a:cxn>
                <a:cxn ang="0">
                  <a:pos x="T8" y="T9"/>
                </a:cxn>
              </a:cxnLst>
              <a:rect l="0" t="0" r="r" b="b"/>
              <a:pathLst>
                <a:path w="94" h="22">
                  <a:moveTo>
                    <a:pt x="94" y="10"/>
                  </a:moveTo>
                  <a:lnTo>
                    <a:pt x="0" y="0"/>
                  </a:lnTo>
                  <a:lnTo>
                    <a:pt x="0" y="16"/>
                  </a:lnTo>
                  <a:lnTo>
                    <a:pt x="94" y="22"/>
                  </a:lnTo>
                  <a:lnTo>
                    <a:pt x="94" y="10"/>
                  </a:lnTo>
                  <a:close/>
                </a:path>
              </a:pathLst>
            </a:custGeom>
            <a:solidFill>
              <a:srgbClr val="8989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96" name="Freeform 88"/>
            <p:cNvSpPr>
              <a:spLocks/>
            </p:cNvSpPr>
            <p:nvPr/>
          </p:nvSpPr>
          <p:spPr bwMode="auto">
            <a:xfrm>
              <a:off x="2952" y="2067"/>
              <a:ext cx="76" cy="65"/>
            </a:xfrm>
            <a:custGeom>
              <a:avLst/>
              <a:gdLst>
                <a:gd name="T0" fmla="*/ 146 w 154"/>
                <a:gd name="T1" fmla="*/ 12 h 130"/>
                <a:gd name="T2" fmla="*/ 3 w 154"/>
                <a:gd name="T3" fmla="*/ 0 h 130"/>
                <a:gd name="T4" fmla="*/ 0 w 154"/>
                <a:gd name="T5" fmla="*/ 122 h 130"/>
                <a:gd name="T6" fmla="*/ 141 w 154"/>
                <a:gd name="T7" fmla="*/ 130 h 130"/>
                <a:gd name="T8" fmla="*/ 154 w 154"/>
                <a:gd name="T9" fmla="*/ 120 h 130"/>
                <a:gd name="T10" fmla="*/ 146 w 154"/>
                <a:gd name="T11" fmla="*/ 12 h 130"/>
              </a:gdLst>
              <a:ahLst/>
              <a:cxnLst>
                <a:cxn ang="0">
                  <a:pos x="T0" y="T1"/>
                </a:cxn>
                <a:cxn ang="0">
                  <a:pos x="T2" y="T3"/>
                </a:cxn>
                <a:cxn ang="0">
                  <a:pos x="T4" y="T5"/>
                </a:cxn>
                <a:cxn ang="0">
                  <a:pos x="T6" y="T7"/>
                </a:cxn>
                <a:cxn ang="0">
                  <a:pos x="T8" y="T9"/>
                </a:cxn>
                <a:cxn ang="0">
                  <a:pos x="T10" y="T11"/>
                </a:cxn>
              </a:cxnLst>
              <a:rect l="0" t="0" r="r" b="b"/>
              <a:pathLst>
                <a:path w="154" h="130">
                  <a:moveTo>
                    <a:pt x="146" y="12"/>
                  </a:moveTo>
                  <a:lnTo>
                    <a:pt x="3" y="0"/>
                  </a:lnTo>
                  <a:lnTo>
                    <a:pt x="0" y="122"/>
                  </a:lnTo>
                  <a:lnTo>
                    <a:pt x="141" y="130"/>
                  </a:lnTo>
                  <a:lnTo>
                    <a:pt x="154" y="120"/>
                  </a:lnTo>
                  <a:lnTo>
                    <a:pt x="146" y="12"/>
                  </a:lnTo>
                  <a:close/>
                </a:path>
              </a:pathLst>
            </a:custGeom>
            <a:solidFill>
              <a:srgbClr val="1C26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97" name="Freeform 89"/>
            <p:cNvSpPr>
              <a:spLocks/>
            </p:cNvSpPr>
            <p:nvPr/>
          </p:nvSpPr>
          <p:spPr bwMode="auto">
            <a:xfrm>
              <a:off x="2957" y="2065"/>
              <a:ext cx="72" cy="63"/>
            </a:xfrm>
            <a:custGeom>
              <a:avLst/>
              <a:gdLst>
                <a:gd name="T0" fmla="*/ 143 w 143"/>
                <a:gd name="T1" fmla="*/ 12 h 124"/>
                <a:gd name="T2" fmla="*/ 0 w 143"/>
                <a:gd name="T3" fmla="*/ 0 h 124"/>
                <a:gd name="T4" fmla="*/ 0 w 143"/>
                <a:gd name="T5" fmla="*/ 115 h 124"/>
                <a:gd name="T6" fmla="*/ 143 w 143"/>
                <a:gd name="T7" fmla="*/ 124 h 124"/>
                <a:gd name="T8" fmla="*/ 143 w 143"/>
                <a:gd name="T9" fmla="*/ 12 h 124"/>
              </a:gdLst>
              <a:ahLst/>
              <a:cxnLst>
                <a:cxn ang="0">
                  <a:pos x="T0" y="T1"/>
                </a:cxn>
                <a:cxn ang="0">
                  <a:pos x="T2" y="T3"/>
                </a:cxn>
                <a:cxn ang="0">
                  <a:pos x="T4" y="T5"/>
                </a:cxn>
                <a:cxn ang="0">
                  <a:pos x="T6" y="T7"/>
                </a:cxn>
                <a:cxn ang="0">
                  <a:pos x="T8" y="T9"/>
                </a:cxn>
              </a:cxnLst>
              <a:rect l="0" t="0" r="r" b="b"/>
              <a:pathLst>
                <a:path w="143" h="124">
                  <a:moveTo>
                    <a:pt x="143" y="12"/>
                  </a:moveTo>
                  <a:lnTo>
                    <a:pt x="0" y="0"/>
                  </a:lnTo>
                  <a:lnTo>
                    <a:pt x="0" y="115"/>
                  </a:lnTo>
                  <a:lnTo>
                    <a:pt x="143" y="124"/>
                  </a:lnTo>
                  <a:lnTo>
                    <a:pt x="143" y="12"/>
                  </a:lnTo>
                  <a:close/>
                </a:path>
              </a:pathLst>
            </a:custGeom>
            <a:solidFill>
              <a:srgbClr val="333D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98" name="Freeform 90"/>
            <p:cNvSpPr>
              <a:spLocks/>
            </p:cNvSpPr>
            <p:nvPr/>
          </p:nvSpPr>
          <p:spPr bwMode="auto">
            <a:xfrm>
              <a:off x="3008" y="2078"/>
              <a:ext cx="9" cy="10"/>
            </a:xfrm>
            <a:custGeom>
              <a:avLst/>
              <a:gdLst>
                <a:gd name="T0" fmla="*/ 18 w 18"/>
                <a:gd name="T1" fmla="*/ 3 h 21"/>
                <a:gd name="T2" fmla="*/ 0 w 18"/>
                <a:gd name="T3" fmla="*/ 0 h 21"/>
                <a:gd name="T4" fmla="*/ 0 w 18"/>
                <a:gd name="T5" fmla="*/ 17 h 21"/>
                <a:gd name="T6" fmla="*/ 18 w 18"/>
                <a:gd name="T7" fmla="*/ 21 h 21"/>
                <a:gd name="T8" fmla="*/ 18 w 18"/>
                <a:gd name="T9" fmla="*/ 3 h 21"/>
              </a:gdLst>
              <a:ahLst/>
              <a:cxnLst>
                <a:cxn ang="0">
                  <a:pos x="T0" y="T1"/>
                </a:cxn>
                <a:cxn ang="0">
                  <a:pos x="T2" y="T3"/>
                </a:cxn>
                <a:cxn ang="0">
                  <a:pos x="T4" y="T5"/>
                </a:cxn>
                <a:cxn ang="0">
                  <a:pos x="T6" y="T7"/>
                </a:cxn>
                <a:cxn ang="0">
                  <a:pos x="T8" y="T9"/>
                </a:cxn>
              </a:cxnLst>
              <a:rect l="0" t="0" r="r" b="b"/>
              <a:pathLst>
                <a:path w="18" h="21">
                  <a:moveTo>
                    <a:pt x="18" y="3"/>
                  </a:moveTo>
                  <a:lnTo>
                    <a:pt x="0" y="0"/>
                  </a:lnTo>
                  <a:lnTo>
                    <a:pt x="0" y="17"/>
                  </a:lnTo>
                  <a:lnTo>
                    <a:pt x="18" y="21"/>
                  </a:lnTo>
                  <a:lnTo>
                    <a:pt x="18" y="3"/>
                  </a:lnTo>
                  <a:close/>
                </a:path>
              </a:pathLst>
            </a:custGeom>
            <a:solidFill>
              <a:srgbClr val="1C26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99" name="Freeform 91"/>
            <p:cNvSpPr>
              <a:spLocks/>
            </p:cNvSpPr>
            <p:nvPr/>
          </p:nvSpPr>
          <p:spPr bwMode="auto">
            <a:xfrm>
              <a:off x="2991" y="2077"/>
              <a:ext cx="9" cy="10"/>
            </a:xfrm>
            <a:custGeom>
              <a:avLst/>
              <a:gdLst>
                <a:gd name="T0" fmla="*/ 18 w 18"/>
                <a:gd name="T1" fmla="*/ 3 h 19"/>
                <a:gd name="T2" fmla="*/ 0 w 18"/>
                <a:gd name="T3" fmla="*/ 0 h 19"/>
                <a:gd name="T4" fmla="*/ 0 w 18"/>
                <a:gd name="T5" fmla="*/ 16 h 19"/>
                <a:gd name="T6" fmla="*/ 18 w 18"/>
                <a:gd name="T7" fmla="*/ 19 h 19"/>
                <a:gd name="T8" fmla="*/ 18 w 18"/>
                <a:gd name="T9" fmla="*/ 3 h 19"/>
              </a:gdLst>
              <a:ahLst/>
              <a:cxnLst>
                <a:cxn ang="0">
                  <a:pos x="T0" y="T1"/>
                </a:cxn>
                <a:cxn ang="0">
                  <a:pos x="T2" y="T3"/>
                </a:cxn>
                <a:cxn ang="0">
                  <a:pos x="T4" y="T5"/>
                </a:cxn>
                <a:cxn ang="0">
                  <a:pos x="T6" y="T7"/>
                </a:cxn>
                <a:cxn ang="0">
                  <a:pos x="T8" y="T9"/>
                </a:cxn>
              </a:cxnLst>
              <a:rect l="0" t="0" r="r" b="b"/>
              <a:pathLst>
                <a:path w="18" h="19">
                  <a:moveTo>
                    <a:pt x="18" y="3"/>
                  </a:moveTo>
                  <a:lnTo>
                    <a:pt x="0" y="0"/>
                  </a:lnTo>
                  <a:lnTo>
                    <a:pt x="0" y="16"/>
                  </a:lnTo>
                  <a:lnTo>
                    <a:pt x="18" y="19"/>
                  </a:lnTo>
                  <a:lnTo>
                    <a:pt x="18" y="3"/>
                  </a:lnTo>
                  <a:close/>
                </a:path>
              </a:pathLst>
            </a:custGeom>
            <a:solidFill>
              <a:srgbClr val="1C26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100" name="Freeform 92"/>
            <p:cNvSpPr>
              <a:spLocks/>
            </p:cNvSpPr>
            <p:nvPr/>
          </p:nvSpPr>
          <p:spPr bwMode="auto">
            <a:xfrm>
              <a:off x="2974" y="2075"/>
              <a:ext cx="8" cy="10"/>
            </a:xfrm>
            <a:custGeom>
              <a:avLst/>
              <a:gdLst>
                <a:gd name="T0" fmla="*/ 18 w 18"/>
                <a:gd name="T1" fmla="*/ 4 h 21"/>
                <a:gd name="T2" fmla="*/ 0 w 18"/>
                <a:gd name="T3" fmla="*/ 0 h 21"/>
                <a:gd name="T4" fmla="*/ 0 w 18"/>
                <a:gd name="T5" fmla="*/ 18 h 21"/>
                <a:gd name="T6" fmla="*/ 18 w 18"/>
                <a:gd name="T7" fmla="*/ 21 h 21"/>
                <a:gd name="T8" fmla="*/ 18 w 18"/>
                <a:gd name="T9" fmla="*/ 4 h 21"/>
              </a:gdLst>
              <a:ahLst/>
              <a:cxnLst>
                <a:cxn ang="0">
                  <a:pos x="T0" y="T1"/>
                </a:cxn>
                <a:cxn ang="0">
                  <a:pos x="T2" y="T3"/>
                </a:cxn>
                <a:cxn ang="0">
                  <a:pos x="T4" y="T5"/>
                </a:cxn>
                <a:cxn ang="0">
                  <a:pos x="T6" y="T7"/>
                </a:cxn>
                <a:cxn ang="0">
                  <a:pos x="T8" y="T9"/>
                </a:cxn>
              </a:cxnLst>
              <a:rect l="0" t="0" r="r" b="b"/>
              <a:pathLst>
                <a:path w="18" h="21">
                  <a:moveTo>
                    <a:pt x="18" y="4"/>
                  </a:moveTo>
                  <a:lnTo>
                    <a:pt x="0" y="0"/>
                  </a:lnTo>
                  <a:lnTo>
                    <a:pt x="0" y="18"/>
                  </a:lnTo>
                  <a:lnTo>
                    <a:pt x="18" y="21"/>
                  </a:lnTo>
                  <a:lnTo>
                    <a:pt x="18" y="4"/>
                  </a:lnTo>
                  <a:close/>
                </a:path>
              </a:pathLst>
            </a:custGeom>
            <a:solidFill>
              <a:srgbClr val="1C26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101" name="Freeform 93"/>
            <p:cNvSpPr>
              <a:spLocks/>
            </p:cNvSpPr>
            <p:nvPr/>
          </p:nvSpPr>
          <p:spPr bwMode="auto">
            <a:xfrm>
              <a:off x="3008" y="2094"/>
              <a:ext cx="9" cy="11"/>
            </a:xfrm>
            <a:custGeom>
              <a:avLst/>
              <a:gdLst>
                <a:gd name="T0" fmla="*/ 18 w 18"/>
                <a:gd name="T1" fmla="*/ 4 h 22"/>
                <a:gd name="T2" fmla="*/ 0 w 18"/>
                <a:gd name="T3" fmla="*/ 0 h 22"/>
                <a:gd name="T4" fmla="*/ 0 w 18"/>
                <a:gd name="T5" fmla="*/ 19 h 22"/>
                <a:gd name="T6" fmla="*/ 18 w 18"/>
                <a:gd name="T7" fmla="*/ 22 h 22"/>
                <a:gd name="T8" fmla="*/ 18 w 18"/>
                <a:gd name="T9" fmla="*/ 4 h 22"/>
              </a:gdLst>
              <a:ahLst/>
              <a:cxnLst>
                <a:cxn ang="0">
                  <a:pos x="T0" y="T1"/>
                </a:cxn>
                <a:cxn ang="0">
                  <a:pos x="T2" y="T3"/>
                </a:cxn>
                <a:cxn ang="0">
                  <a:pos x="T4" y="T5"/>
                </a:cxn>
                <a:cxn ang="0">
                  <a:pos x="T6" y="T7"/>
                </a:cxn>
                <a:cxn ang="0">
                  <a:pos x="T8" y="T9"/>
                </a:cxn>
              </a:cxnLst>
              <a:rect l="0" t="0" r="r" b="b"/>
              <a:pathLst>
                <a:path w="18" h="22">
                  <a:moveTo>
                    <a:pt x="18" y="4"/>
                  </a:moveTo>
                  <a:lnTo>
                    <a:pt x="0" y="0"/>
                  </a:lnTo>
                  <a:lnTo>
                    <a:pt x="0" y="19"/>
                  </a:lnTo>
                  <a:lnTo>
                    <a:pt x="18" y="22"/>
                  </a:lnTo>
                  <a:lnTo>
                    <a:pt x="18" y="4"/>
                  </a:lnTo>
                  <a:close/>
                </a:path>
              </a:pathLst>
            </a:custGeom>
            <a:solidFill>
              <a:srgbClr val="1C26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102" name="Freeform 94"/>
            <p:cNvSpPr>
              <a:spLocks/>
            </p:cNvSpPr>
            <p:nvPr/>
          </p:nvSpPr>
          <p:spPr bwMode="auto">
            <a:xfrm>
              <a:off x="2991" y="2094"/>
              <a:ext cx="9" cy="11"/>
            </a:xfrm>
            <a:custGeom>
              <a:avLst/>
              <a:gdLst>
                <a:gd name="T0" fmla="*/ 18 w 18"/>
                <a:gd name="T1" fmla="*/ 4 h 22"/>
                <a:gd name="T2" fmla="*/ 0 w 18"/>
                <a:gd name="T3" fmla="*/ 0 h 22"/>
                <a:gd name="T4" fmla="*/ 0 w 18"/>
                <a:gd name="T5" fmla="*/ 19 h 22"/>
                <a:gd name="T6" fmla="*/ 18 w 18"/>
                <a:gd name="T7" fmla="*/ 22 h 22"/>
                <a:gd name="T8" fmla="*/ 18 w 18"/>
                <a:gd name="T9" fmla="*/ 4 h 22"/>
              </a:gdLst>
              <a:ahLst/>
              <a:cxnLst>
                <a:cxn ang="0">
                  <a:pos x="T0" y="T1"/>
                </a:cxn>
                <a:cxn ang="0">
                  <a:pos x="T2" y="T3"/>
                </a:cxn>
                <a:cxn ang="0">
                  <a:pos x="T4" y="T5"/>
                </a:cxn>
                <a:cxn ang="0">
                  <a:pos x="T6" y="T7"/>
                </a:cxn>
                <a:cxn ang="0">
                  <a:pos x="T8" y="T9"/>
                </a:cxn>
              </a:cxnLst>
              <a:rect l="0" t="0" r="r" b="b"/>
              <a:pathLst>
                <a:path w="18" h="22">
                  <a:moveTo>
                    <a:pt x="18" y="4"/>
                  </a:moveTo>
                  <a:lnTo>
                    <a:pt x="0" y="0"/>
                  </a:lnTo>
                  <a:lnTo>
                    <a:pt x="0" y="19"/>
                  </a:lnTo>
                  <a:lnTo>
                    <a:pt x="18" y="22"/>
                  </a:lnTo>
                  <a:lnTo>
                    <a:pt x="18" y="4"/>
                  </a:lnTo>
                  <a:close/>
                </a:path>
              </a:pathLst>
            </a:custGeom>
            <a:solidFill>
              <a:srgbClr val="1C26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103" name="Freeform 95"/>
            <p:cNvSpPr>
              <a:spLocks/>
            </p:cNvSpPr>
            <p:nvPr/>
          </p:nvSpPr>
          <p:spPr bwMode="auto">
            <a:xfrm>
              <a:off x="2974" y="2091"/>
              <a:ext cx="8" cy="11"/>
            </a:xfrm>
            <a:custGeom>
              <a:avLst/>
              <a:gdLst>
                <a:gd name="T0" fmla="*/ 18 w 18"/>
                <a:gd name="T1" fmla="*/ 3 h 22"/>
                <a:gd name="T2" fmla="*/ 0 w 18"/>
                <a:gd name="T3" fmla="*/ 0 h 22"/>
                <a:gd name="T4" fmla="*/ 0 w 18"/>
                <a:gd name="T5" fmla="*/ 18 h 22"/>
                <a:gd name="T6" fmla="*/ 18 w 18"/>
                <a:gd name="T7" fmla="*/ 22 h 22"/>
                <a:gd name="T8" fmla="*/ 18 w 18"/>
                <a:gd name="T9" fmla="*/ 3 h 22"/>
              </a:gdLst>
              <a:ahLst/>
              <a:cxnLst>
                <a:cxn ang="0">
                  <a:pos x="T0" y="T1"/>
                </a:cxn>
                <a:cxn ang="0">
                  <a:pos x="T2" y="T3"/>
                </a:cxn>
                <a:cxn ang="0">
                  <a:pos x="T4" y="T5"/>
                </a:cxn>
                <a:cxn ang="0">
                  <a:pos x="T6" y="T7"/>
                </a:cxn>
                <a:cxn ang="0">
                  <a:pos x="T8" y="T9"/>
                </a:cxn>
              </a:cxnLst>
              <a:rect l="0" t="0" r="r" b="b"/>
              <a:pathLst>
                <a:path w="18" h="22">
                  <a:moveTo>
                    <a:pt x="18" y="3"/>
                  </a:moveTo>
                  <a:lnTo>
                    <a:pt x="0" y="0"/>
                  </a:lnTo>
                  <a:lnTo>
                    <a:pt x="0" y="18"/>
                  </a:lnTo>
                  <a:lnTo>
                    <a:pt x="18" y="22"/>
                  </a:lnTo>
                  <a:lnTo>
                    <a:pt x="18" y="3"/>
                  </a:lnTo>
                  <a:close/>
                </a:path>
              </a:pathLst>
            </a:custGeom>
            <a:solidFill>
              <a:srgbClr val="1C26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104" name="Freeform 96"/>
            <p:cNvSpPr>
              <a:spLocks/>
            </p:cNvSpPr>
            <p:nvPr/>
          </p:nvSpPr>
          <p:spPr bwMode="auto">
            <a:xfrm>
              <a:off x="3008" y="2109"/>
              <a:ext cx="9" cy="11"/>
            </a:xfrm>
            <a:custGeom>
              <a:avLst/>
              <a:gdLst>
                <a:gd name="T0" fmla="*/ 18 w 18"/>
                <a:gd name="T1" fmla="*/ 4 h 22"/>
                <a:gd name="T2" fmla="*/ 0 w 18"/>
                <a:gd name="T3" fmla="*/ 0 h 22"/>
                <a:gd name="T4" fmla="*/ 0 w 18"/>
                <a:gd name="T5" fmla="*/ 19 h 22"/>
                <a:gd name="T6" fmla="*/ 18 w 18"/>
                <a:gd name="T7" fmla="*/ 22 h 22"/>
                <a:gd name="T8" fmla="*/ 18 w 18"/>
                <a:gd name="T9" fmla="*/ 4 h 22"/>
              </a:gdLst>
              <a:ahLst/>
              <a:cxnLst>
                <a:cxn ang="0">
                  <a:pos x="T0" y="T1"/>
                </a:cxn>
                <a:cxn ang="0">
                  <a:pos x="T2" y="T3"/>
                </a:cxn>
                <a:cxn ang="0">
                  <a:pos x="T4" y="T5"/>
                </a:cxn>
                <a:cxn ang="0">
                  <a:pos x="T6" y="T7"/>
                </a:cxn>
                <a:cxn ang="0">
                  <a:pos x="T8" y="T9"/>
                </a:cxn>
              </a:cxnLst>
              <a:rect l="0" t="0" r="r" b="b"/>
              <a:pathLst>
                <a:path w="18" h="22">
                  <a:moveTo>
                    <a:pt x="18" y="4"/>
                  </a:moveTo>
                  <a:lnTo>
                    <a:pt x="0" y="0"/>
                  </a:lnTo>
                  <a:lnTo>
                    <a:pt x="0" y="19"/>
                  </a:lnTo>
                  <a:lnTo>
                    <a:pt x="18" y="22"/>
                  </a:lnTo>
                  <a:lnTo>
                    <a:pt x="18" y="4"/>
                  </a:lnTo>
                  <a:close/>
                </a:path>
              </a:pathLst>
            </a:custGeom>
            <a:solidFill>
              <a:srgbClr val="1C26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105" name="Freeform 97"/>
            <p:cNvSpPr>
              <a:spLocks/>
            </p:cNvSpPr>
            <p:nvPr/>
          </p:nvSpPr>
          <p:spPr bwMode="auto">
            <a:xfrm>
              <a:off x="2991" y="2108"/>
              <a:ext cx="9" cy="11"/>
            </a:xfrm>
            <a:custGeom>
              <a:avLst/>
              <a:gdLst>
                <a:gd name="T0" fmla="*/ 18 w 18"/>
                <a:gd name="T1" fmla="*/ 4 h 22"/>
                <a:gd name="T2" fmla="*/ 0 w 18"/>
                <a:gd name="T3" fmla="*/ 0 h 22"/>
                <a:gd name="T4" fmla="*/ 0 w 18"/>
                <a:gd name="T5" fmla="*/ 18 h 22"/>
                <a:gd name="T6" fmla="*/ 18 w 18"/>
                <a:gd name="T7" fmla="*/ 22 h 22"/>
                <a:gd name="T8" fmla="*/ 18 w 18"/>
                <a:gd name="T9" fmla="*/ 4 h 22"/>
              </a:gdLst>
              <a:ahLst/>
              <a:cxnLst>
                <a:cxn ang="0">
                  <a:pos x="T0" y="T1"/>
                </a:cxn>
                <a:cxn ang="0">
                  <a:pos x="T2" y="T3"/>
                </a:cxn>
                <a:cxn ang="0">
                  <a:pos x="T4" y="T5"/>
                </a:cxn>
                <a:cxn ang="0">
                  <a:pos x="T6" y="T7"/>
                </a:cxn>
                <a:cxn ang="0">
                  <a:pos x="T8" y="T9"/>
                </a:cxn>
              </a:cxnLst>
              <a:rect l="0" t="0" r="r" b="b"/>
              <a:pathLst>
                <a:path w="18" h="22">
                  <a:moveTo>
                    <a:pt x="18" y="4"/>
                  </a:moveTo>
                  <a:lnTo>
                    <a:pt x="0" y="0"/>
                  </a:lnTo>
                  <a:lnTo>
                    <a:pt x="0" y="18"/>
                  </a:lnTo>
                  <a:lnTo>
                    <a:pt x="18" y="22"/>
                  </a:lnTo>
                  <a:lnTo>
                    <a:pt x="18" y="4"/>
                  </a:lnTo>
                  <a:close/>
                </a:path>
              </a:pathLst>
            </a:custGeom>
            <a:solidFill>
              <a:srgbClr val="1C26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106" name="Freeform 98"/>
            <p:cNvSpPr>
              <a:spLocks/>
            </p:cNvSpPr>
            <p:nvPr/>
          </p:nvSpPr>
          <p:spPr bwMode="auto">
            <a:xfrm>
              <a:off x="2974" y="2106"/>
              <a:ext cx="8" cy="11"/>
            </a:xfrm>
            <a:custGeom>
              <a:avLst/>
              <a:gdLst>
                <a:gd name="T0" fmla="*/ 18 w 18"/>
                <a:gd name="T1" fmla="*/ 4 h 22"/>
                <a:gd name="T2" fmla="*/ 0 w 18"/>
                <a:gd name="T3" fmla="*/ 0 h 22"/>
                <a:gd name="T4" fmla="*/ 0 w 18"/>
                <a:gd name="T5" fmla="*/ 19 h 22"/>
                <a:gd name="T6" fmla="*/ 18 w 18"/>
                <a:gd name="T7" fmla="*/ 22 h 22"/>
                <a:gd name="T8" fmla="*/ 18 w 18"/>
                <a:gd name="T9" fmla="*/ 4 h 22"/>
              </a:gdLst>
              <a:ahLst/>
              <a:cxnLst>
                <a:cxn ang="0">
                  <a:pos x="T0" y="T1"/>
                </a:cxn>
                <a:cxn ang="0">
                  <a:pos x="T2" y="T3"/>
                </a:cxn>
                <a:cxn ang="0">
                  <a:pos x="T4" y="T5"/>
                </a:cxn>
                <a:cxn ang="0">
                  <a:pos x="T6" y="T7"/>
                </a:cxn>
                <a:cxn ang="0">
                  <a:pos x="T8" y="T9"/>
                </a:cxn>
              </a:cxnLst>
              <a:rect l="0" t="0" r="r" b="b"/>
              <a:pathLst>
                <a:path w="18" h="22">
                  <a:moveTo>
                    <a:pt x="18" y="4"/>
                  </a:moveTo>
                  <a:lnTo>
                    <a:pt x="0" y="0"/>
                  </a:lnTo>
                  <a:lnTo>
                    <a:pt x="0" y="19"/>
                  </a:lnTo>
                  <a:lnTo>
                    <a:pt x="18" y="22"/>
                  </a:lnTo>
                  <a:lnTo>
                    <a:pt x="18" y="4"/>
                  </a:lnTo>
                  <a:close/>
                </a:path>
              </a:pathLst>
            </a:custGeom>
            <a:solidFill>
              <a:srgbClr val="1C26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107" name="Freeform 99"/>
            <p:cNvSpPr>
              <a:spLocks/>
            </p:cNvSpPr>
            <p:nvPr/>
          </p:nvSpPr>
          <p:spPr bwMode="auto">
            <a:xfrm>
              <a:off x="3009" y="2078"/>
              <a:ext cx="10" cy="10"/>
            </a:xfrm>
            <a:custGeom>
              <a:avLst/>
              <a:gdLst>
                <a:gd name="T0" fmla="*/ 18 w 18"/>
                <a:gd name="T1" fmla="*/ 2 h 20"/>
                <a:gd name="T2" fmla="*/ 0 w 18"/>
                <a:gd name="T3" fmla="*/ 0 h 20"/>
                <a:gd name="T4" fmla="*/ 0 w 18"/>
                <a:gd name="T5" fmla="*/ 16 h 20"/>
                <a:gd name="T6" fmla="*/ 18 w 18"/>
                <a:gd name="T7" fmla="*/ 20 h 20"/>
                <a:gd name="T8" fmla="*/ 18 w 18"/>
                <a:gd name="T9" fmla="*/ 2 h 20"/>
              </a:gdLst>
              <a:ahLst/>
              <a:cxnLst>
                <a:cxn ang="0">
                  <a:pos x="T0" y="T1"/>
                </a:cxn>
                <a:cxn ang="0">
                  <a:pos x="T2" y="T3"/>
                </a:cxn>
                <a:cxn ang="0">
                  <a:pos x="T4" y="T5"/>
                </a:cxn>
                <a:cxn ang="0">
                  <a:pos x="T6" y="T7"/>
                </a:cxn>
                <a:cxn ang="0">
                  <a:pos x="T8" y="T9"/>
                </a:cxn>
              </a:cxnLst>
              <a:rect l="0" t="0" r="r" b="b"/>
              <a:pathLst>
                <a:path w="18" h="20">
                  <a:moveTo>
                    <a:pt x="18" y="2"/>
                  </a:moveTo>
                  <a:lnTo>
                    <a:pt x="0" y="0"/>
                  </a:lnTo>
                  <a:lnTo>
                    <a:pt x="0" y="16"/>
                  </a:lnTo>
                  <a:lnTo>
                    <a:pt x="18" y="20"/>
                  </a:lnTo>
                  <a:lnTo>
                    <a:pt x="18" y="2"/>
                  </a:lnTo>
                  <a:close/>
                </a:path>
              </a:pathLst>
            </a:custGeom>
            <a:solidFill>
              <a:srgbClr val="7577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108" name="Freeform 100"/>
            <p:cNvSpPr>
              <a:spLocks/>
            </p:cNvSpPr>
            <p:nvPr/>
          </p:nvSpPr>
          <p:spPr bwMode="auto">
            <a:xfrm>
              <a:off x="2993" y="2077"/>
              <a:ext cx="8" cy="10"/>
            </a:xfrm>
            <a:custGeom>
              <a:avLst/>
              <a:gdLst>
                <a:gd name="T0" fmla="*/ 18 w 18"/>
                <a:gd name="T1" fmla="*/ 3 h 21"/>
                <a:gd name="T2" fmla="*/ 0 w 18"/>
                <a:gd name="T3" fmla="*/ 0 h 21"/>
                <a:gd name="T4" fmla="*/ 0 w 18"/>
                <a:gd name="T5" fmla="*/ 17 h 21"/>
                <a:gd name="T6" fmla="*/ 18 w 18"/>
                <a:gd name="T7" fmla="*/ 21 h 21"/>
                <a:gd name="T8" fmla="*/ 18 w 18"/>
                <a:gd name="T9" fmla="*/ 3 h 21"/>
              </a:gdLst>
              <a:ahLst/>
              <a:cxnLst>
                <a:cxn ang="0">
                  <a:pos x="T0" y="T1"/>
                </a:cxn>
                <a:cxn ang="0">
                  <a:pos x="T2" y="T3"/>
                </a:cxn>
                <a:cxn ang="0">
                  <a:pos x="T4" y="T5"/>
                </a:cxn>
                <a:cxn ang="0">
                  <a:pos x="T6" y="T7"/>
                </a:cxn>
                <a:cxn ang="0">
                  <a:pos x="T8" y="T9"/>
                </a:cxn>
              </a:cxnLst>
              <a:rect l="0" t="0" r="r" b="b"/>
              <a:pathLst>
                <a:path w="18" h="21">
                  <a:moveTo>
                    <a:pt x="18" y="3"/>
                  </a:moveTo>
                  <a:lnTo>
                    <a:pt x="0" y="0"/>
                  </a:lnTo>
                  <a:lnTo>
                    <a:pt x="0" y="17"/>
                  </a:lnTo>
                  <a:lnTo>
                    <a:pt x="18" y="21"/>
                  </a:lnTo>
                  <a:lnTo>
                    <a:pt x="18" y="3"/>
                  </a:lnTo>
                  <a:close/>
                </a:path>
              </a:pathLst>
            </a:custGeom>
            <a:solidFill>
              <a:srgbClr val="7577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109" name="Freeform 101"/>
            <p:cNvSpPr>
              <a:spLocks/>
            </p:cNvSpPr>
            <p:nvPr/>
          </p:nvSpPr>
          <p:spPr bwMode="auto">
            <a:xfrm>
              <a:off x="2975" y="2075"/>
              <a:ext cx="8" cy="11"/>
            </a:xfrm>
            <a:custGeom>
              <a:avLst/>
              <a:gdLst>
                <a:gd name="T0" fmla="*/ 16 w 16"/>
                <a:gd name="T1" fmla="*/ 4 h 21"/>
                <a:gd name="T2" fmla="*/ 0 w 16"/>
                <a:gd name="T3" fmla="*/ 0 h 21"/>
                <a:gd name="T4" fmla="*/ 0 w 16"/>
                <a:gd name="T5" fmla="*/ 18 h 21"/>
                <a:gd name="T6" fmla="*/ 16 w 16"/>
                <a:gd name="T7" fmla="*/ 21 h 21"/>
                <a:gd name="T8" fmla="*/ 16 w 16"/>
                <a:gd name="T9" fmla="*/ 4 h 21"/>
              </a:gdLst>
              <a:ahLst/>
              <a:cxnLst>
                <a:cxn ang="0">
                  <a:pos x="T0" y="T1"/>
                </a:cxn>
                <a:cxn ang="0">
                  <a:pos x="T2" y="T3"/>
                </a:cxn>
                <a:cxn ang="0">
                  <a:pos x="T4" y="T5"/>
                </a:cxn>
                <a:cxn ang="0">
                  <a:pos x="T6" y="T7"/>
                </a:cxn>
                <a:cxn ang="0">
                  <a:pos x="T8" y="T9"/>
                </a:cxn>
              </a:cxnLst>
              <a:rect l="0" t="0" r="r" b="b"/>
              <a:pathLst>
                <a:path w="16" h="21">
                  <a:moveTo>
                    <a:pt x="16" y="4"/>
                  </a:moveTo>
                  <a:lnTo>
                    <a:pt x="0" y="0"/>
                  </a:lnTo>
                  <a:lnTo>
                    <a:pt x="0" y="18"/>
                  </a:lnTo>
                  <a:lnTo>
                    <a:pt x="16" y="21"/>
                  </a:lnTo>
                  <a:lnTo>
                    <a:pt x="16" y="4"/>
                  </a:lnTo>
                  <a:close/>
                </a:path>
              </a:pathLst>
            </a:custGeom>
            <a:solidFill>
              <a:srgbClr val="7577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110" name="Freeform 102"/>
            <p:cNvSpPr>
              <a:spLocks/>
            </p:cNvSpPr>
            <p:nvPr/>
          </p:nvSpPr>
          <p:spPr bwMode="auto">
            <a:xfrm>
              <a:off x="3009" y="2095"/>
              <a:ext cx="10" cy="11"/>
            </a:xfrm>
            <a:custGeom>
              <a:avLst/>
              <a:gdLst>
                <a:gd name="T0" fmla="*/ 18 w 18"/>
                <a:gd name="T1" fmla="*/ 3 h 21"/>
                <a:gd name="T2" fmla="*/ 0 w 18"/>
                <a:gd name="T3" fmla="*/ 0 h 21"/>
                <a:gd name="T4" fmla="*/ 0 w 18"/>
                <a:gd name="T5" fmla="*/ 18 h 21"/>
                <a:gd name="T6" fmla="*/ 18 w 18"/>
                <a:gd name="T7" fmla="*/ 21 h 21"/>
                <a:gd name="T8" fmla="*/ 18 w 18"/>
                <a:gd name="T9" fmla="*/ 3 h 21"/>
              </a:gdLst>
              <a:ahLst/>
              <a:cxnLst>
                <a:cxn ang="0">
                  <a:pos x="T0" y="T1"/>
                </a:cxn>
                <a:cxn ang="0">
                  <a:pos x="T2" y="T3"/>
                </a:cxn>
                <a:cxn ang="0">
                  <a:pos x="T4" y="T5"/>
                </a:cxn>
                <a:cxn ang="0">
                  <a:pos x="T6" y="T7"/>
                </a:cxn>
                <a:cxn ang="0">
                  <a:pos x="T8" y="T9"/>
                </a:cxn>
              </a:cxnLst>
              <a:rect l="0" t="0" r="r" b="b"/>
              <a:pathLst>
                <a:path w="18" h="21">
                  <a:moveTo>
                    <a:pt x="18" y="3"/>
                  </a:moveTo>
                  <a:lnTo>
                    <a:pt x="0" y="0"/>
                  </a:lnTo>
                  <a:lnTo>
                    <a:pt x="0" y="18"/>
                  </a:lnTo>
                  <a:lnTo>
                    <a:pt x="18" y="21"/>
                  </a:lnTo>
                  <a:lnTo>
                    <a:pt x="18" y="3"/>
                  </a:lnTo>
                  <a:close/>
                </a:path>
              </a:pathLst>
            </a:custGeom>
            <a:solidFill>
              <a:srgbClr val="7577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111" name="Freeform 103"/>
            <p:cNvSpPr>
              <a:spLocks/>
            </p:cNvSpPr>
            <p:nvPr/>
          </p:nvSpPr>
          <p:spPr bwMode="auto">
            <a:xfrm>
              <a:off x="2993" y="2094"/>
              <a:ext cx="8" cy="11"/>
            </a:xfrm>
            <a:custGeom>
              <a:avLst/>
              <a:gdLst>
                <a:gd name="T0" fmla="*/ 18 w 18"/>
                <a:gd name="T1" fmla="*/ 4 h 21"/>
                <a:gd name="T2" fmla="*/ 0 w 18"/>
                <a:gd name="T3" fmla="*/ 0 h 21"/>
                <a:gd name="T4" fmla="*/ 0 w 18"/>
                <a:gd name="T5" fmla="*/ 18 h 21"/>
                <a:gd name="T6" fmla="*/ 18 w 18"/>
                <a:gd name="T7" fmla="*/ 21 h 21"/>
                <a:gd name="T8" fmla="*/ 18 w 18"/>
                <a:gd name="T9" fmla="*/ 4 h 21"/>
              </a:gdLst>
              <a:ahLst/>
              <a:cxnLst>
                <a:cxn ang="0">
                  <a:pos x="T0" y="T1"/>
                </a:cxn>
                <a:cxn ang="0">
                  <a:pos x="T2" y="T3"/>
                </a:cxn>
                <a:cxn ang="0">
                  <a:pos x="T4" y="T5"/>
                </a:cxn>
                <a:cxn ang="0">
                  <a:pos x="T6" y="T7"/>
                </a:cxn>
                <a:cxn ang="0">
                  <a:pos x="T8" y="T9"/>
                </a:cxn>
              </a:cxnLst>
              <a:rect l="0" t="0" r="r" b="b"/>
              <a:pathLst>
                <a:path w="18" h="21">
                  <a:moveTo>
                    <a:pt x="18" y="4"/>
                  </a:moveTo>
                  <a:lnTo>
                    <a:pt x="0" y="0"/>
                  </a:lnTo>
                  <a:lnTo>
                    <a:pt x="0" y="18"/>
                  </a:lnTo>
                  <a:lnTo>
                    <a:pt x="18" y="21"/>
                  </a:lnTo>
                  <a:lnTo>
                    <a:pt x="18" y="4"/>
                  </a:lnTo>
                  <a:close/>
                </a:path>
              </a:pathLst>
            </a:custGeom>
            <a:solidFill>
              <a:srgbClr val="7577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112" name="Freeform 104"/>
            <p:cNvSpPr>
              <a:spLocks/>
            </p:cNvSpPr>
            <p:nvPr/>
          </p:nvSpPr>
          <p:spPr bwMode="auto">
            <a:xfrm>
              <a:off x="2975" y="2092"/>
              <a:ext cx="8" cy="11"/>
            </a:xfrm>
            <a:custGeom>
              <a:avLst/>
              <a:gdLst>
                <a:gd name="T0" fmla="*/ 16 w 16"/>
                <a:gd name="T1" fmla="*/ 3 h 22"/>
                <a:gd name="T2" fmla="*/ 0 w 16"/>
                <a:gd name="T3" fmla="*/ 0 h 22"/>
                <a:gd name="T4" fmla="*/ 0 w 16"/>
                <a:gd name="T5" fmla="*/ 18 h 22"/>
                <a:gd name="T6" fmla="*/ 16 w 16"/>
                <a:gd name="T7" fmla="*/ 22 h 22"/>
                <a:gd name="T8" fmla="*/ 16 w 16"/>
                <a:gd name="T9" fmla="*/ 3 h 22"/>
              </a:gdLst>
              <a:ahLst/>
              <a:cxnLst>
                <a:cxn ang="0">
                  <a:pos x="T0" y="T1"/>
                </a:cxn>
                <a:cxn ang="0">
                  <a:pos x="T2" y="T3"/>
                </a:cxn>
                <a:cxn ang="0">
                  <a:pos x="T4" y="T5"/>
                </a:cxn>
                <a:cxn ang="0">
                  <a:pos x="T6" y="T7"/>
                </a:cxn>
                <a:cxn ang="0">
                  <a:pos x="T8" y="T9"/>
                </a:cxn>
              </a:cxnLst>
              <a:rect l="0" t="0" r="r" b="b"/>
              <a:pathLst>
                <a:path w="16" h="22">
                  <a:moveTo>
                    <a:pt x="16" y="3"/>
                  </a:moveTo>
                  <a:lnTo>
                    <a:pt x="0" y="0"/>
                  </a:lnTo>
                  <a:lnTo>
                    <a:pt x="0" y="18"/>
                  </a:lnTo>
                  <a:lnTo>
                    <a:pt x="16" y="22"/>
                  </a:lnTo>
                  <a:lnTo>
                    <a:pt x="16" y="3"/>
                  </a:lnTo>
                  <a:close/>
                </a:path>
              </a:pathLst>
            </a:custGeom>
            <a:solidFill>
              <a:srgbClr val="7577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113" name="Freeform 105"/>
            <p:cNvSpPr>
              <a:spLocks/>
            </p:cNvSpPr>
            <p:nvPr/>
          </p:nvSpPr>
          <p:spPr bwMode="auto">
            <a:xfrm>
              <a:off x="3009" y="2109"/>
              <a:ext cx="10" cy="11"/>
            </a:xfrm>
            <a:custGeom>
              <a:avLst/>
              <a:gdLst>
                <a:gd name="T0" fmla="*/ 18 w 18"/>
                <a:gd name="T1" fmla="*/ 4 h 22"/>
                <a:gd name="T2" fmla="*/ 0 w 18"/>
                <a:gd name="T3" fmla="*/ 0 h 22"/>
                <a:gd name="T4" fmla="*/ 0 w 18"/>
                <a:gd name="T5" fmla="*/ 19 h 22"/>
                <a:gd name="T6" fmla="*/ 18 w 18"/>
                <a:gd name="T7" fmla="*/ 22 h 22"/>
                <a:gd name="T8" fmla="*/ 18 w 18"/>
                <a:gd name="T9" fmla="*/ 4 h 22"/>
              </a:gdLst>
              <a:ahLst/>
              <a:cxnLst>
                <a:cxn ang="0">
                  <a:pos x="T0" y="T1"/>
                </a:cxn>
                <a:cxn ang="0">
                  <a:pos x="T2" y="T3"/>
                </a:cxn>
                <a:cxn ang="0">
                  <a:pos x="T4" y="T5"/>
                </a:cxn>
                <a:cxn ang="0">
                  <a:pos x="T6" y="T7"/>
                </a:cxn>
                <a:cxn ang="0">
                  <a:pos x="T8" y="T9"/>
                </a:cxn>
              </a:cxnLst>
              <a:rect l="0" t="0" r="r" b="b"/>
              <a:pathLst>
                <a:path w="18" h="22">
                  <a:moveTo>
                    <a:pt x="18" y="4"/>
                  </a:moveTo>
                  <a:lnTo>
                    <a:pt x="0" y="0"/>
                  </a:lnTo>
                  <a:lnTo>
                    <a:pt x="0" y="19"/>
                  </a:lnTo>
                  <a:lnTo>
                    <a:pt x="18" y="22"/>
                  </a:lnTo>
                  <a:lnTo>
                    <a:pt x="18" y="4"/>
                  </a:lnTo>
                  <a:close/>
                </a:path>
              </a:pathLst>
            </a:custGeom>
            <a:solidFill>
              <a:srgbClr val="7577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114" name="Freeform 106"/>
            <p:cNvSpPr>
              <a:spLocks/>
            </p:cNvSpPr>
            <p:nvPr/>
          </p:nvSpPr>
          <p:spPr bwMode="auto">
            <a:xfrm>
              <a:off x="2993" y="2109"/>
              <a:ext cx="8" cy="10"/>
            </a:xfrm>
            <a:custGeom>
              <a:avLst/>
              <a:gdLst>
                <a:gd name="T0" fmla="*/ 18 w 18"/>
                <a:gd name="T1" fmla="*/ 4 h 21"/>
                <a:gd name="T2" fmla="*/ 0 w 18"/>
                <a:gd name="T3" fmla="*/ 0 h 21"/>
                <a:gd name="T4" fmla="*/ 0 w 18"/>
                <a:gd name="T5" fmla="*/ 19 h 21"/>
                <a:gd name="T6" fmla="*/ 18 w 18"/>
                <a:gd name="T7" fmla="*/ 21 h 21"/>
                <a:gd name="T8" fmla="*/ 18 w 18"/>
                <a:gd name="T9" fmla="*/ 4 h 21"/>
              </a:gdLst>
              <a:ahLst/>
              <a:cxnLst>
                <a:cxn ang="0">
                  <a:pos x="T0" y="T1"/>
                </a:cxn>
                <a:cxn ang="0">
                  <a:pos x="T2" y="T3"/>
                </a:cxn>
                <a:cxn ang="0">
                  <a:pos x="T4" y="T5"/>
                </a:cxn>
                <a:cxn ang="0">
                  <a:pos x="T6" y="T7"/>
                </a:cxn>
                <a:cxn ang="0">
                  <a:pos x="T8" y="T9"/>
                </a:cxn>
              </a:cxnLst>
              <a:rect l="0" t="0" r="r" b="b"/>
              <a:pathLst>
                <a:path w="18" h="21">
                  <a:moveTo>
                    <a:pt x="18" y="4"/>
                  </a:moveTo>
                  <a:lnTo>
                    <a:pt x="0" y="0"/>
                  </a:lnTo>
                  <a:lnTo>
                    <a:pt x="0" y="19"/>
                  </a:lnTo>
                  <a:lnTo>
                    <a:pt x="18" y="21"/>
                  </a:lnTo>
                  <a:lnTo>
                    <a:pt x="18" y="4"/>
                  </a:lnTo>
                  <a:close/>
                </a:path>
              </a:pathLst>
            </a:custGeom>
            <a:solidFill>
              <a:srgbClr val="7577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115" name="Freeform 107"/>
            <p:cNvSpPr>
              <a:spLocks/>
            </p:cNvSpPr>
            <p:nvPr/>
          </p:nvSpPr>
          <p:spPr bwMode="auto">
            <a:xfrm>
              <a:off x="2975" y="2106"/>
              <a:ext cx="8" cy="11"/>
            </a:xfrm>
            <a:custGeom>
              <a:avLst/>
              <a:gdLst>
                <a:gd name="T0" fmla="*/ 16 w 16"/>
                <a:gd name="T1" fmla="*/ 3 h 21"/>
                <a:gd name="T2" fmla="*/ 0 w 16"/>
                <a:gd name="T3" fmla="*/ 0 h 21"/>
                <a:gd name="T4" fmla="*/ 0 w 16"/>
                <a:gd name="T5" fmla="*/ 18 h 21"/>
                <a:gd name="T6" fmla="*/ 16 w 16"/>
                <a:gd name="T7" fmla="*/ 21 h 21"/>
                <a:gd name="T8" fmla="*/ 16 w 16"/>
                <a:gd name="T9" fmla="*/ 3 h 21"/>
              </a:gdLst>
              <a:ahLst/>
              <a:cxnLst>
                <a:cxn ang="0">
                  <a:pos x="T0" y="T1"/>
                </a:cxn>
                <a:cxn ang="0">
                  <a:pos x="T2" y="T3"/>
                </a:cxn>
                <a:cxn ang="0">
                  <a:pos x="T4" y="T5"/>
                </a:cxn>
                <a:cxn ang="0">
                  <a:pos x="T6" y="T7"/>
                </a:cxn>
                <a:cxn ang="0">
                  <a:pos x="T8" y="T9"/>
                </a:cxn>
              </a:cxnLst>
              <a:rect l="0" t="0" r="r" b="b"/>
              <a:pathLst>
                <a:path w="16" h="21">
                  <a:moveTo>
                    <a:pt x="16" y="3"/>
                  </a:moveTo>
                  <a:lnTo>
                    <a:pt x="0" y="0"/>
                  </a:lnTo>
                  <a:lnTo>
                    <a:pt x="0" y="18"/>
                  </a:lnTo>
                  <a:lnTo>
                    <a:pt x="16" y="21"/>
                  </a:lnTo>
                  <a:lnTo>
                    <a:pt x="16" y="3"/>
                  </a:lnTo>
                  <a:close/>
                </a:path>
              </a:pathLst>
            </a:custGeom>
            <a:solidFill>
              <a:srgbClr val="7577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116" name="Freeform 108"/>
            <p:cNvSpPr>
              <a:spLocks/>
            </p:cNvSpPr>
            <p:nvPr/>
          </p:nvSpPr>
          <p:spPr bwMode="auto">
            <a:xfrm>
              <a:off x="3039" y="2061"/>
              <a:ext cx="39" cy="77"/>
            </a:xfrm>
            <a:custGeom>
              <a:avLst/>
              <a:gdLst>
                <a:gd name="T0" fmla="*/ 78 w 78"/>
                <a:gd name="T1" fmla="*/ 24 h 153"/>
                <a:gd name="T2" fmla="*/ 71 w 78"/>
                <a:gd name="T3" fmla="*/ 7 h 153"/>
                <a:gd name="T4" fmla="*/ 7 w 78"/>
                <a:gd name="T5" fmla="*/ 0 h 153"/>
                <a:gd name="T6" fmla="*/ 0 w 78"/>
                <a:gd name="T7" fmla="*/ 20 h 153"/>
                <a:gd name="T8" fmla="*/ 0 w 78"/>
                <a:gd name="T9" fmla="*/ 133 h 153"/>
                <a:gd name="T10" fmla="*/ 13 w 78"/>
                <a:gd name="T11" fmla="*/ 153 h 153"/>
                <a:gd name="T12" fmla="*/ 57 w 78"/>
                <a:gd name="T13" fmla="*/ 153 h 153"/>
                <a:gd name="T14" fmla="*/ 78 w 78"/>
                <a:gd name="T15" fmla="*/ 144 h 153"/>
                <a:gd name="T16" fmla="*/ 78 w 78"/>
                <a:gd name="T17" fmla="*/ 24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153">
                  <a:moveTo>
                    <a:pt x="78" y="24"/>
                  </a:moveTo>
                  <a:lnTo>
                    <a:pt x="71" y="7"/>
                  </a:lnTo>
                  <a:lnTo>
                    <a:pt x="7" y="0"/>
                  </a:lnTo>
                  <a:lnTo>
                    <a:pt x="0" y="20"/>
                  </a:lnTo>
                  <a:lnTo>
                    <a:pt x="0" y="133"/>
                  </a:lnTo>
                  <a:lnTo>
                    <a:pt x="13" y="153"/>
                  </a:lnTo>
                  <a:lnTo>
                    <a:pt x="57" y="153"/>
                  </a:lnTo>
                  <a:lnTo>
                    <a:pt x="78" y="144"/>
                  </a:lnTo>
                  <a:lnTo>
                    <a:pt x="78" y="24"/>
                  </a:lnTo>
                  <a:close/>
                </a:path>
              </a:pathLst>
            </a:custGeom>
            <a:solidFill>
              <a:srgbClr val="1C26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117" name="Freeform 109"/>
            <p:cNvSpPr>
              <a:spLocks/>
            </p:cNvSpPr>
            <p:nvPr/>
          </p:nvSpPr>
          <p:spPr bwMode="auto">
            <a:xfrm>
              <a:off x="3046" y="2072"/>
              <a:ext cx="11" cy="60"/>
            </a:xfrm>
            <a:custGeom>
              <a:avLst/>
              <a:gdLst>
                <a:gd name="T0" fmla="*/ 4 w 21"/>
                <a:gd name="T1" fmla="*/ 0 h 120"/>
                <a:gd name="T2" fmla="*/ 21 w 21"/>
                <a:gd name="T3" fmla="*/ 14 h 120"/>
                <a:gd name="T4" fmla="*/ 21 w 21"/>
                <a:gd name="T5" fmla="*/ 100 h 120"/>
                <a:gd name="T6" fmla="*/ 4 w 21"/>
                <a:gd name="T7" fmla="*/ 120 h 120"/>
                <a:gd name="T8" fmla="*/ 0 w 21"/>
                <a:gd name="T9" fmla="*/ 96 h 120"/>
                <a:gd name="T10" fmla="*/ 4 w 21"/>
                <a:gd name="T11" fmla="*/ 0 h 120"/>
              </a:gdLst>
              <a:ahLst/>
              <a:cxnLst>
                <a:cxn ang="0">
                  <a:pos x="T0" y="T1"/>
                </a:cxn>
                <a:cxn ang="0">
                  <a:pos x="T2" y="T3"/>
                </a:cxn>
                <a:cxn ang="0">
                  <a:pos x="T4" y="T5"/>
                </a:cxn>
                <a:cxn ang="0">
                  <a:pos x="T6" y="T7"/>
                </a:cxn>
                <a:cxn ang="0">
                  <a:pos x="T8" y="T9"/>
                </a:cxn>
                <a:cxn ang="0">
                  <a:pos x="T10" y="T11"/>
                </a:cxn>
              </a:cxnLst>
              <a:rect l="0" t="0" r="r" b="b"/>
              <a:pathLst>
                <a:path w="21" h="120">
                  <a:moveTo>
                    <a:pt x="4" y="0"/>
                  </a:moveTo>
                  <a:lnTo>
                    <a:pt x="21" y="14"/>
                  </a:lnTo>
                  <a:lnTo>
                    <a:pt x="21" y="100"/>
                  </a:lnTo>
                  <a:lnTo>
                    <a:pt x="4" y="120"/>
                  </a:lnTo>
                  <a:lnTo>
                    <a:pt x="0" y="96"/>
                  </a:lnTo>
                  <a:lnTo>
                    <a:pt x="4" y="0"/>
                  </a:lnTo>
                  <a:close/>
                </a:path>
              </a:pathLst>
            </a:custGeom>
            <a:solidFill>
              <a:srgbClr val="5963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118" name="Freeform 110"/>
            <p:cNvSpPr>
              <a:spLocks/>
            </p:cNvSpPr>
            <p:nvPr/>
          </p:nvSpPr>
          <p:spPr bwMode="auto">
            <a:xfrm>
              <a:off x="2800" y="2141"/>
              <a:ext cx="26" cy="27"/>
            </a:xfrm>
            <a:custGeom>
              <a:avLst/>
              <a:gdLst>
                <a:gd name="T0" fmla="*/ 26 w 52"/>
                <a:gd name="T1" fmla="*/ 0 h 53"/>
                <a:gd name="T2" fmla="*/ 17 w 52"/>
                <a:gd name="T3" fmla="*/ 2 h 53"/>
                <a:gd name="T4" fmla="*/ 8 w 52"/>
                <a:gd name="T5" fmla="*/ 8 h 53"/>
                <a:gd name="T6" fmla="*/ 3 w 52"/>
                <a:gd name="T7" fmla="*/ 16 h 53"/>
                <a:gd name="T8" fmla="*/ 0 w 52"/>
                <a:gd name="T9" fmla="*/ 26 h 53"/>
                <a:gd name="T10" fmla="*/ 3 w 52"/>
                <a:gd name="T11" fmla="*/ 37 h 53"/>
                <a:gd name="T12" fmla="*/ 8 w 52"/>
                <a:gd name="T13" fmla="*/ 45 h 53"/>
                <a:gd name="T14" fmla="*/ 17 w 52"/>
                <a:gd name="T15" fmla="*/ 51 h 53"/>
                <a:gd name="T16" fmla="*/ 26 w 52"/>
                <a:gd name="T17" fmla="*/ 53 h 53"/>
                <a:gd name="T18" fmla="*/ 36 w 52"/>
                <a:gd name="T19" fmla="*/ 51 h 53"/>
                <a:gd name="T20" fmla="*/ 44 w 52"/>
                <a:gd name="T21" fmla="*/ 45 h 53"/>
                <a:gd name="T22" fmla="*/ 50 w 52"/>
                <a:gd name="T23" fmla="*/ 37 h 53"/>
                <a:gd name="T24" fmla="*/ 52 w 52"/>
                <a:gd name="T25" fmla="*/ 26 h 53"/>
                <a:gd name="T26" fmla="*/ 50 w 52"/>
                <a:gd name="T27" fmla="*/ 16 h 53"/>
                <a:gd name="T28" fmla="*/ 44 w 52"/>
                <a:gd name="T29" fmla="*/ 8 h 53"/>
                <a:gd name="T30" fmla="*/ 36 w 52"/>
                <a:gd name="T31" fmla="*/ 2 h 53"/>
                <a:gd name="T32" fmla="*/ 26 w 52"/>
                <a:gd name="T33"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53">
                  <a:moveTo>
                    <a:pt x="26" y="0"/>
                  </a:moveTo>
                  <a:lnTo>
                    <a:pt x="17" y="2"/>
                  </a:lnTo>
                  <a:lnTo>
                    <a:pt x="8" y="8"/>
                  </a:lnTo>
                  <a:lnTo>
                    <a:pt x="3" y="16"/>
                  </a:lnTo>
                  <a:lnTo>
                    <a:pt x="0" y="26"/>
                  </a:lnTo>
                  <a:lnTo>
                    <a:pt x="3" y="37"/>
                  </a:lnTo>
                  <a:lnTo>
                    <a:pt x="8" y="45"/>
                  </a:lnTo>
                  <a:lnTo>
                    <a:pt x="17" y="51"/>
                  </a:lnTo>
                  <a:lnTo>
                    <a:pt x="26" y="53"/>
                  </a:lnTo>
                  <a:lnTo>
                    <a:pt x="36" y="51"/>
                  </a:lnTo>
                  <a:lnTo>
                    <a:pt x="44" y="45"/>
                  </a:lnTo>
                  <a:lnTo>
                    <a:pt x="50" y="37"/>
                  </a:lnTo>
                  <a:lnTo>
                    <a:pt x="52" y="26"/>
                  </a:lnTo>
                  <a:lnTo>
                    <a:pt x="50" y="16"/>
                  </a:lnTo>
                  <a:lnTo>
                    <a:pt x="44" y="8"/>
                  </a:lnTo>
                  <a:lnTo>
                    <a:pt x="36" y="2"/>
                  </a:lnTo>
                  <a:lnTo>
                    <a:pt x="26" y="0"/>
                  </a:lnTo>
                  <a:close/>
                </a:path>
              </a:pathLst>
            </a:custGeom>
            <a:solidFill>
              <a:srgbClr val="1C26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119" name="Freeform 111"/>
            <p:cNvSpPr>
              <a:spLocks/>
            </p:cNvSpPr>
            <p:nvPr/>
          </p:nvSpPr>
          <p:spPr bwMode="auto">
            <a:xfrm>
              <a:off x="3000" y="2207"/>
              <a:ext cx="53" cy="91"/>
            </a:xfrm>
            <a:custGeom>
              <a:avLst/>
              <a:gdLst>
                <a:gd name="T0" fmla="*/ 21 w 106"/>
                <a:gd name="T1" fmla="*/ 6 h 182"/>
                <a:gd name="T2" fmla="*/ 106 w 106"/>
                <a:gd name="T3" fmla="*/ 182 h 182"/>
                <a:gd name="T4" fmla="*/ 90 w 106"/>
                <a:gd name="T5" fmla="*/ 182 h 182"/>
                <a:gd name="T6" fmla="*/ 0 w 106"/>
                <a:gd name="T7" fmla="*/ 0 h 182"/>
                <a:gd name="T8" fmla="*/ 21 w 106"/>
                <a:gd name="T9" fmla="*/ 6 h 182"/>
              </a:gdLst>
              <a:ahLst/>
              <a:cxnLst>
                <a:cxn ang="0">
                  <a:pos x="T0" y="T1"/>
                </a:cxn>
                <a:cxn ang="0">
                  <a:pos x="T2" y="T3"/>
                </a:cxn>
                <a:cxn ang="0">
                  <a:pos x="T4" y="T5"/>
                </a:cxn>
                <a:cxn ang="0">
                  <a:pos x="T6" y="T7"/>
                </a:cxn>
                <a:cxn ang="0">
                  <a:pos x="T8" y="T9"/>
                </a:cxn>
              </a:cxnLst>
              <a:rect l="0" t="0" r="r" b="b"/>
              <a:pathLst>
                <a:path w="106" h="182">
                  <a:moveTo>
                    <a:pt x="21" y="6"/>
                  </a:moveTo>
                  <a:lnTo>
                    <a:pt x="106" y="182"/>
                  </a:lnTo>
                  <a:lnTo>
                    <a:pt x="90" y="182"/>
                  </a:lnTo>
                  <a:lnTo>
                    <a:pt x="0" y="0"/>
                  </a:lnTo>
                  <a:lnTo>
                    <a:pt x="21" y="6"/>
                  </a:lnTo>
                  <a:close/>
                </a:path>
              </a:pathLst>
            </a:custGeom>
            <a:solidFill>
              <a:srgbClr val="0033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120" name="Freeform 112"/>
            <p:cNvSpPr>
              <a:spLocks/>
            </p:cNvSpPr>
            <p:nvPr/>
          </p:nvSpPr>
          <p:spPr bwMode="auto">
            <a:xfrm>
              <a:off x="2890" y="2204"/>
              <a:ext cx="36" cy="92"/>
            </a:xfrm>
            <a:custGeom>
              <a:avLst/>
              <a:gdLst>
                <a:gd name="T0" fmla="*/ 16 w 74"/>
                <a:gd name="T1" fmla="*/ 6 h 184"/>
                <a:gd name="T2" fmla="*/ 74 w 74"/>
                <a:gd name="T3" fmla="*/ 184 h 184"/>
                <a:gd name="T4" fmla="*/ 59 w 74"/>
                <a:gd name="T5" fmla="*/ 184 h 184"/>
                <a:gd name="T6" fmla="*/ 0 w 74"/>
                <a:gd name="T7" fmla="*/ 0 h 184"/>
                <a:gd name="T8" fmla="*/ 16 w 74"/>
                <a:gd name="T9" fmla="*/ 6 h 184"/>
              </a:gdLst>
              <a:ahLst/>
              <a:cxnLst>
                <a:cxn ang="0">
                  <a:pos x="T0" y="T1"/>
                </a:cxn>
                <a:cxn ang="0">
                  <a:pos x="T2" y="T3"/>
                </a:cxn>
                <a:cxn ang="0">
                  <a:pos x="T4" y="T5"/>
                </a:cxn>
                <a:cxn ang="0">
                  <a:pos x="T6" y="T7"/>
                </a:cxn>
                <a:cxn ang="0">
                  <a:pos x="T8" y="T9"/>
                </a:cxn>
              </a:cxnLst>
              <a:rect l="0" t="0" r="r" b="b"/>
              <a:pathLst>
                <a:path w="74" h="184">
                  <a:moveTo>
                    <a:pt x="16" y="6"/>
                  </a:moveTo>
                  <a:lnTo>
                    <a:pt x="74" y="184"/>
                  </a:lnTo>
                  <a:lnTo>
                    <a:pt x="59" y="184"/>
                  </a:lnTo>
                  <a:lnTo>
                    <a:pt x="0" y="0"/>
                  </a:lnTo>
                  <a:lnTo>
                    <a:pt x="16" y="6"/>
                  </a:lnTo>
                  <a:close/>
                </a:path>
              </a:pathLst>
            </a:custGeom>
            <a:solidFill>
              <a:srgbClr val="0033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121" name="Freeform 113"/>
            <p:cNvSpPr>
              <a:spLocks/>
            </p:cNvSpPr>
            <p:nvPr/>
          </p:nvSpPr>
          <p:spPr bwMode="auto">
            <a:xfrm>
              <a:off x="3074" y="2253"/>
              <a:ext cx="43" cy="27"/>
            </a:xfrm>
            <a:custGeom>
              <a:avLst/>
              <a:gdLst>
                <a:gd name="T0" fmla="*/ 56 w 85"/>
                <a:gd name="T1" fmla="*/ 8 h 54"/>
                <a:gd name="T2" fmla="*/ 0 w 85"/>
                <a:gd name="T3" fmla="*/ 0 h 54"/>
                <a:gd name="T4" fmla="*/ 25 w 85"/>
                <a:gd name="T5" fmla="*/ 49 h 54"/>
                <a:gd name="T6" fmla="*/ 85 w 85"/>
                <a:gd name="T7" fmla="*/ 54 h 54"/>
                <a:gd name="T8" fmla="*/ 56 w 85"/>
                <a:gd name="T9" fmla="*/ 8 h 54"/>
              </a:gdLst>
              <a:ahLst/>
              <a:cxnLst>
                <a:cxn ang="0">
                  <a:pos x="T0" y="T1"/>
                </a:cxn>
                <a:cxn ang="0">
                  <a:pos x="T2" y="T3"/>
                </a:cxn>
                <a:cxn ang="0">
                  <a:pos x="T4" y="T5"/>
                </a:cxn>
                <a:cxn ang="0">
                  <a:pos x="T6" y="T7"/>
                </a:cxn>
                <a:cxn ang="0">
                  <a:pos x="T8" y="T9"/>
                </a:cxn>
              </a:cxnLst>
              <a:rect l="0" t="0" r="r" b="b"/>
              <a:pathLst>
                <a:path w="85" h="54">
                  <a:moveTo>
                    <a:pt x="56" y="8"/>
                  </a:moveTo>
                  <a:lnTo>
                    <a:pt x="0" y="0"/>
                  </a:lnTo>
                  <a:lnTo>
                    <a:pt x="25" y="49"/>
                  </a:lnTo>
                  <a:lnTo>
                    <a:pt x="85" y="54"/>
                  </a:lnTo>
                  <a:lnTo>
                    <a:pt x="56" y="8"/>
                  </a:lnTo>
                  <a:close/>
                </a:path>
              </a:pathLst>
            </a:custGeom>
            <a:solidFill>
              <a:srgbClr val="5963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122" name="Freeform 114"/>
            <p:cNvSpPr>
              <a:spLocks/>
            </p:cNvSpPr>
            <p:nvPr/>
          </p:nvSpPr>
          <p:spPr bwMode="auto">
            <a:xfrm>
              <a:off x="2967" y="2250"/>
              <a:ext cx="42" cy="24"/>
            </a:xfrm>
            <a:custGeom>
              <a:avLst/>
              <a:gdLst>
                <a:gd name="T0" fmla="*/ 56 w 83"/>
                <a:gd name="T1" fmla="*/ 1 h 47"/>
                <a:gd name="T2" fmla="*/ 0 w 83"/>
                <a:gd name="T3" fmla="*/ 0 h 47"/>
                <a:gd name="T4" fmla="*/ 18 w 83"/>
                <a:gd name="T5" fmla="*/ 42 h 47"/>
                <a:gd name="T6" fmla="*/ 83 w 83"/>
                <a:gd name="T7" fmla="*/ 47 h 47"/>
                <a:gd name="T8" fmla="*/ 56 w 83"/>
                <a:gd name="T9" fmla="*/ 1 h 47"/>
              </a:gdLst>
              <a:ahLst/>
              <a:cxnLst>
                <a:cxn ang="0">
                  <a:pos x="T0" y="T1"/>
                </a:cxn>
                <a:cxn ang="0">
                  <a:pos x="T2" y="T3"/>
                </a:cxn>
                <a:cxn ang="0">
                  <a:pos x="T4" y="T5"/>
                </a:cxn>
                <a:cxn ang="0">
                  <a:pos x="T6" y="T7"/>
                </a:cxn>
                <a:cxn ang="0">
                  <a:pos x="T8" y="T9"/>
                </a:cxn>
              </a:cxnLst>
              <a:rect l="0" t="0" r="r" b="b"/>
              <a:pathLst>
                <a:path w="83" h="47">
                  <a:moveTo>
                    <a:pt x="56" y="1"/>
                  </a:moveTo>
                  <a:lnTo>
                    <a:pt x="0" y="0"/>
                  </a:lnTo>
                  <a:lnTo>
                    <a:pt x="18" y="42"/>
                  </a:lnTo>
                  <a:lnTo>
                    <a:pt x="83" y="47"/>
                  </a:lnTo>
                  <a:lnTo>
                    <a:pt x="56" y="1"/>
                  </a:lnTo>
                  <a:close/>
                </a:path>
              </a:pathLst>
            </a:custGeom>
            <a:solidFill>
              <a:srgbClr val="5963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123" name="Freeform 115"/>
            <p:cNvSpPr>
              <a:spLocks/>
            </p:cNvSpPr>
            <p:nvPr/>
          </p:nvSpPr>
          <p:spPr bwMode="auto">
            <a:xfrm>
              <a:off x="2835" y="2242"/>
              <a:ext cx="38" cy="27"/>
            </a:xfrm>
            <a:custGeom>
              <a:avLst/>
              <a:gdLst>
                <a:gd name="T0" fmla="*/ 57 w 77"/>
                <a:gd name="T1" fmla="*/ 6 h 53"/>
                <a:gd name="T2" fmla="*/ 0 w 77"/>
                <a:gd name="T3" fmla="*/ 0 h 53"/>
                <a:gd name="T4" fmla="*/ 17 w 77"/>
                <a:gd name="T5" fmla="*/ 49 h 53"/>
                <a:gd name="T6" fmla="*/ 77 w 77"/>
                <a:gd name="T7" fmla="*/ 53 h 53"/>
                <a:gd name="T8" fmla="*/ 57 w 77"/>
                <a:gd name="T9" fmla="*/ 6 h 53"/>
              </a:gdLst>
              <a:ahLst/>
              <a:cxnLst>
                <a:cxn ang="0">
                  <a:pos x="T0" y="T1"/>
                </a:cxn>
                <a:cxn ang="0">
                  <a:pos x="T2" y="T3"/>
                </a:cxn>
                <a:cxn ang="0">
                  <a:pos x="T4" y="T5"/>
                </a:cxn>
                <a:cxn ang="0">
                  <a:pos x="T6" y="T7"/>
                </a:cxn>
                <a:cxn ang="0">
                  <a:pos x="T8" y="T9"/>
                </a:cxn>
              </a:cxnLst>
              <a:rect l="0" t="0" r="r" b="b"/>
              <a:pathLst>
                <a:path w="77" h="53">
                  <a:moveTo>
                    <a:pt x="57" y="6"/>
                  </a:moveTo>
                  <a:lnTo>
                    <a:pt x="0" y="0"/>
                  </a:lnTo>
                  <a:lnTo>
                    <a:pt x="17" y="49"/>
                  </a:lnTo>
                  <a:lnTo>
                    <a:pt x="77" y="53"/>
                  </a:lnTo>
                  <a:lnTo>
                    <a:pt x="57" y="6"/>
                  </a:lnTo>
                  <a:close/>
                </a:path>
              </a:pathLst>
            </a:custGeom>
            <a:solidFill>
              <a:srgbClr val="5963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124" name="Rectangle 116"/>
            <p:cNvSpPr>
              <a:spLocks noChangeArrowheads="1"/>
            </p:cNvSpPr>
            <p:nvPr/>
          </p:nvSpPr>
          <p:spPr bwMode="auto">
            <a:xfrm>
              <a:off x="2990" y="2296"/>
              <a:ext cx="6" cy="165"/>
            </a:xfrm>
            <a:prstGeom prst="rect">
              <a:avLst/>
            </a:prstGeom>
            <a:solidFill>
              <a:srgbClr val="333D5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125" name="Freeform 117"/>
            <p:cNvSpPr>
              <a:spLocks/>
            </p:cNvSpPr>
            <p:nvPr/>
          </p:nvSpPr>
          <p:spPr bwMode="auto">
            <a:xfrm>
              <a:off x="2866" y="2319"/>
              <a:ext cx="54" cy="96"/>
            </a:xfrm>
            <a:custGeom>
              <a:avLst/>
              <a:gdLst>
                <a:gd name="T0" fmla="*/ 107 w 107"/>
                <a:gd name="T1" fmla="*/ 4 h 191"/>
                <a:gd name="T2" fmla="*/ 0 w 107"/>
                <a:gd name="T3" fmla="*/ 0 h 191"/>
                <a:gd name="T4" fmla="*/ 0 w 107"/>
                <a:gd name="T5" fmla="*/ 191 h 191"/>
                <a:gd name="T6" fmla="*/ 107 w 107"/>
                <a:gd name="T7" fmla="*/ 191 h 191"/>
                <a:gd name="T8" fmla="*/ 107 w 107"/>
                <a:gd name="T9" fmla="*/ 4 h 191"/>
              </a:gdLst>
              <a:ahLst/>
              <a:cxnLst>
                <a:cxn ang="0">
                  <a:pos x="T0" y="T1"/>
                </a:cxn>
                <a:cxn ang="0">
                  <a:pos x="T2" y="T3"/>
                </a:cxn>
                <a:cxn ang="0">
                  <a:pos x="T4" y="T5"/>
                </a:cxn>
                <a:cxn ang="0">
                  <a:pos x="T6" y="T7"/>
                </a:cxn>
                <a:cxn ang="0">
                  <a:pos x="T8" y="T9"/>
                </a:cxn>
              </a:cxnLst>
              <a:rect l="0" t="0" r="r" b="b"/>
              <a:pathLst>
                <a:path w="107" h="191">
                  <a:moveTo>
                    <a:pt x="107" y="4"/>
                  </a:moveTo>
                  <a:lnTo>
                    <a:pt x="0" y="0"/>
                  </a:lnTo>
                  <a:lnTo>
                    <a:pt x="0" y="191"/>
                  </a:lnTo>
                  <a:lnTo>
                    <a:pt x="107" y="191"/>
                  </a:lnTo>
                  <a:lnTo>
                    <a:pt x="107" y="4"/>
                  </a:lnTo>
                  <a:close/>
                </a:path>
              </a:pathLst>
            </a:custGeom>
            <a:solidFill>
              <a:srgbClr val="1C26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126" name="Freeform 118"/>
            <p:cNvSpPr>
              <a:spLocks/>
            </p:cNvSpPr>
            <p:nvPr/>
          </p:nvSpPr>
          <p:spPr bwMode="auto">
            <a:xfrm>
              <a:off x="2897" y="2325"/>
              <a:ext cx="23" cy="88"/>
            </a:xfrm>
            <a:custGeom>
              <a:avLst/>
              <a:gdLst>
                <a:gd name="T0" fmla="*/ 46 w 46"/>
                <a:gd name="T1" fmla="*/ 0 h 176"/>
                <a:gd name="T2" fmla="*/ 0 w 46"/>
                <a:gd name="T3" fmla="*/ 52 h 176"/>
                <a:gd name="T4" fmla="*/ 0 w 46"/>
                <a:gd name="T5" fmla="*/ 140 h 176"/>
                <a:gd name="T6" fmla="*/ 46 w 46"/>
                <a:gd name="T7" fmla="*/ 176 h 176"/>
                <a:gd name="T8" fmla="*/ 46 w 46"/>
                <a:gd name="T9" fmla="*/ 0 h 176"/>
              </a:gdLst>
              <a:ahLst/>
              <a:cxnLst>
                <a:cxn ang="0">
                  <a:pos x="T0" y="T1"/>
                </a:cxn>
                <a:cxn ang="0">
                  <a:pos x="T2" y="T3"/>
                </a:cxn>
                <a:cxn ang="0">
                  <a:pos x="T4" y="T5"/>
                </a:cxn>
                <a:cxn ang="0">
                  <a:pos x="T6" y="T7"/>
                </a:cxn>
                <a:cxn ang="0">
                  <a:pos x="T8" y="T9"/>
                </a:cxn>
              </a:cxnLst>
              <a:rect l="0" t="0" r="r" b="b"/>
              <a:pathLst>
                <a:path w="46" h="176">
                  <a:moveTo>
                    <a:pt x="46" y="0"/>
                  </a:moveTo>
                  <a:lnTo>
                    <a:pt x="0" y="52"/>
                  </a:lnTo>
                  <a:lnTo>
                    <a:pt x="0" y="140"/>
                  </a:lnTo>
                  <a:lnTo>
                    <a:pt x="46" y="176"/>
                  </a:lnTo>
                  <a:lnTo>
                    <a:pt x="46" y="0"/>
                  </a:lnTo>
                  <a:close/>
                </a:path>
              </a:pathLst>
            </a:custGeom>
            <a:solidFill>
              <a:srgbClr val="333D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127" name="Rectangle 119"/>
            <p:cNvSpPr>
              <a:spLocks noChangeArrowheads="1"/>
            </p:cNvSpPr>
            <p:nvPr/>
          </p:nvSpPr>
          <p:spPr bwMode="auto">
            <a:xfrm>
              <a:off x="2871" y="2356"/>
              <a:ext cx="26" cy="43"/>
            </a:xfrm>
            <a:prstGeom prst="rect">
              <a:avLst/>
            </a:prstGeom>
            <a:solidFill>
              <a:srgbClr val="59637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128" name="Freeform 120"/>
            <p:cNvSpPr>
              <a:spLocks/>
            </p:cNvSpPr>
            <p:nvPr/>
          </p:nvSpPr>
          <p:spPr bwMode="auto">
            <a:xfrm>
              <a:off x="2922" y="2356"/>
              <a:ext cx="55" cy="147"/>
            </a:xfrm>
            <a:custGeom>
              <a:avLst/>
              <a:gdLst>
                <a:gd name="T0" fmla="*/ 0 w 108"/>
                <a:gd name="T1" fmla="*/ 208 h 294"/>
                <a:gd name="T2" fmla="*/ 0 w 108"/>
                <a:gd name="T3" fmla="*/ 280 h 294"/>
                <a:gd name="T4" fmla="*/ 40 w 108"/>
                <a:gd name="T5" fmla="*/ 294 h 294"/>
                <a:gd name="T6" fmla="*/ 108 w 108"/>
                <a:gd name="T7" fmla="*/ 284 h 294"/>
                <a:gd name="T8" fmla="*/ 40 w 108"/>
                <a:gd name="T9" fmla="*/ 0 h 294"/>
                <a:gd name="T10" fmla="*/ 0 w 108"/>
                <a:gd name="T11" fmla="*/ 0 h 294"/>
                <a:gd name="T12" fmla="*/ 0 w 108"/>
                <a:gd name="T13" fmla="*/ 105 h 294"/>
                <a:gd name="T14" fmla="*/ 4 w 108"/>
                <a:gd name="T15" fmla="*/ 104 h 294"/>
                <a:gd name="T16" fmla="*/ 25 w 108"/>
                <a:gd name="T17" fmla="*/ 223 h 294"/>
                <a:gd name="T18" fmla="*/ 0 w 108"/>
                <a:gd name="T19" fmla="*/ 208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8" h="294">
                  <a:moveTo>
                    <a:pt x="0" y="208"/>
                  </a:moveTo>
                  <a:lnTo>
                    <a:pt x="0" y="280"/>
                  </a:lnTo>
                  <a:lnTo>
                    <a:pt x="40" y="294"/>
                  </a:lnTo>
                  <a:lnTo>
                    <a:pt x="108" y="284"/>
                  </a:lnTo>
                  <a:lnTo>
                    <a:pt x="40" y="0"/>
                  </a:lnTo>
                  <a:lnTo>
                    <a:pt x="0" y="0"/>
                  </a:lnTo>
                  <a:lnTo>
                    <a:pt x="0" y="105"/>
                  </a:lnTo>
                  <a:lnTo>
                    <a:pt x="4" y="104"/>
                  </a:lnTo>
                  <a:lnTo>
                    <a:pt x="25" y="223"/>
                  </a:lnTo>
                  <a:lnTo>
                    <a:pt x="0" y="208"/>
                  </a:lnTo>
                  <a:close/>
                </a:path>
              </a:pathLst>
            </a:custGeom>
            <a:solidFill>
              <a:srgbClr val="1C26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129" name="Freeform 121"/>
            <p:cNvSpPr>
              <a:spLocks/>
            </p:cNvSpPr>
            <p:nvPr/>
          </p:nvSpPr>
          <p:spPr bwMode="auto">
            <a:xfrm>
              <a:off x="2887" y="2356"/>
              <a:ext cx="35" cy="140"/>
            </a:xfrm>
            <a:custGeom>
              <a:avLst/>
              <a:gdLst>
                <a:gd name="T0" fmla="*/ 72 w 72"/>
                <a:gd name="T1" fmla="*/ 105 h 280"/>
                <a:gd name="T2" fmla="*/ 72 w 72"/>
                <a:gd name="T3" fmla="*/ 0 h 280"/>
                <a:gd name="T4" fmla="*/ 57 w 72"/>
                <a:gd name="T5" fmla="*/ 0 h 280"/>
                <a:gd name="T6" fmla="*/ 0 w 72"/>
                <a:gd name="T7" fmla="*/ 30 h 280"/>
                <a:gd name="T8" fmla="*/ 21 w 72"/>
                <a:gd name="T9" fmla="*/ 263 h 280"/>
                <a:gd name="T10" fmla="*/ 72 w 72"/>
                <a:gd name="T11" fmla="*/ 280 h 280"/>
                <a:gd name="T12" fmla="*/ 72 w 72"/>
                <a:gd name="T13" fmla="*/ 208 h 280"/>
                <a:gd name="T14" fmla="*/ 61 w 72"/>
                <a:gd name="T15" fmla="*/ 202 h 280"/>
                <a:gd name="T16" fmla="*/ 46 w 72"/>
                <a:gd name="T17" fmla="*/ 114 h 280"/>
                <a:gd name="T18" fmla="*/ 72 w 72"/>
                <a:gd name="T19" fmla="*/ 105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280">
                  <a:moveTo>
                    <a:pt x="72" y="105"/>
                  </a:moveTo>
                  <a:lnTo>
                    <a:pt x="72" y="0"/>
                  </a:lnTo>
                  <a:lnTo>
                    <a:pt x="57" y="0"/>
                  </a:lnTo>
                  <a:lnTo>
                    <a:pt x="0" y="30"/>
                  </a:lnTo>
                  <a:lnTo>
                    <a:pt x="21" y="263"/>
                  </a:lnTo>
                  <a:lnTo>
                    <a:pt x="72" y="280"/>
                  </a:lnTo>
                  <a:lnTo>
                    <a:pt x="72" y="208"/>
                  </a:lnTo>
                  <a:lnTo>
                    <a:pt x="61" y="202"/>
                  </a:lnTo>
                  <a:lnTo>
                    <a:pt x="46" y="114"/>
                  </a:lnTo>
                  <a:lnTo>
                    <a:pt x="72" y="105"/>
                  </a:lnTo>
                  <a:close/>
                </a:path>
              </a:pathLst>
            </a:custGeom>
            <a:solidFill>
              <a:srgbClr val="1C26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130" name="Freeform 122"/>
            <p:cNvSpPr>
              <a:spLocks/>
            </p:cNvSpPr>
            <p:nvPr/>
          </p:nvSpPr>
          <p:spPr bwMode="auto">
            <a:xfrm>
              <a:off x="2925" y="2356"/>
              <a:ext cx="36" cy="72"/>
            </a:xfrm>
            <a:custGeom>
              <a:avLst/>
              <a:gdLst>
                <a:gd name="T0" fmla="*/ 42 w 73"/>
                <a:gd name="T1" fmla="*/ 0 h 144"/>
                <a:gd name="T2" fmla="*/ 73 w 73"/>
                <a:gd name="T3" fmla="*/ 144 h 144"/>
                <a:gd name="T4" fmla="*/ 36 w 73"/>
                <a:gd name="T5" fmla="*/ 144 h 144"/>
                <a:gd name="T6" fmla="*/ 0 w 73"/>
                <a:gd name="T7" fmla="*/ 0 h 144"/>
                <a:gd name="T8" fmla="*/ 42 w 73"/>
                <a:gd name="T9" fmla="*/ 0 h 144"/>
              </a:gdLst>
              <a:ahLst/>
              <a:cxnLst>
                <a:cxn ang="0">
                  <a:pos x="T0" y="T1"/>
                </a:cxn>
                <a:cxn ang="0">
                  <a:pos x="T2" y="T3"/>
                </a:cxn>
                <a:cxn ang="0">
                  <a:pos x="T4" y="T5"/>
                </a:cxn>
                <a:cxn ang="0">
                  <a:pos x="T6" y="T7"/>
                </a:cxn>
                <a:cxn ang="0">
                  <a:pos x="T8" y="T9"/>
                </a:cxn>
              </a:cxnLst>
              <a:rect l="0" t="0" r="r" b="b"/>
              <a:pathLst>
                <a:path w="73" h="144">
                  <a:moveTo>
                    <a:pt x="42" y="0"/>
                  </a:moveTo>
                  <a:lnTo>
                    <a:pt x="73" y="144"/>
                  </a:lnTo>
                  <a:lnTo>
                    <a:pt x="36" y="144"/>
                  </a:lnTo>
                  <a:lnTo>
                    <a:pt x="0" y="0"/>
                  </a:lnTo>
                  <a:lnTo>
                    <a:pt x="42" y="0"/>
                  </a:lnTo>
                  <a:close/>
                </a:path>
              </a:pathLst>
            </a:custGeom>
            <a:solidFill>
              <a:srgbClr val="333D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131" name="Freeform 123"/>
            <p:cNvSpPr>
              <a:spLocks/>
            </p:cNvSpPr>
            <p:nvPr/>
          </p:nvSpPr>
          <p:spPr bwMode="auto">
            <a:xfrm>
              <a:off x="2945" y="2441"/>
              <a:ext cx="29" cy="62"/>
            </a:xfrm>
            <a:custGeom>
              <a:avLst/>
              <a:gdLst>
                <a:gd name="T0" fmla="*/ 31 w 56"/>
                <a:gd name="T1" fmla="*/ 0 h 123"/>
                <a:gd name="T2" fmla="*/ 0 w 56"/>
                <a:gd name="T3" fmla="*/ 4 h 123"/>
                <a:gd name="T4" fmla="*/ 21 w 56"/>
                <a:gd name="T5" fmla="*/ 119 h 123"/>
                <a:gd name="T6" fmla="*/ 56 w 56"/>
                <a:gd name="T7" fmla="*/ 123 h 123"/>
                <a:gd name="T8" fmla="*/ 31 w 56"/>
                <a:gd name="T9" fmla="*/ 0 h 123"/>
              </a:gdLst>
              <a:ahLst/>
              <a:cxnLst>
                <a:cxn ang="0">
                  <a:pos x="T0" y="T1"/>
                </a:cxn>
                <a:cxn ang="0">
                  <a:pos x="T2" y="T3"/>
                </a:cxn>
                <a:cxn ang="0">
                  <a:pos x="T4" y="T5"/>
                </a:cxn>
                <a:cxn ang="0">
                  <a:pos x="T6" y="T7"/>
                </a:cxn>
                <a:cxn ang="0">
                  <a:pos x="T8" y="T9"/>
                </a:cxn>
              </a:cxnLst>
              <a:rect l="0" t="0" r="r" b="b"/>
              <a:pathLst>
                <a:path w="56" h="123">
                  <a:moveTo>
                    <a:pt x="31" y="0"/>
                  </a:moveTo>
                  <a:lnTo>
                    <a:pt x="0" y="4"/>
                  </a:lnTo>
                  <a:lnTo>
                    <a:pt x="21" y="119"/>
                  </a:lnTo>
                  <a:lnTo>
                    <a:pt x="56" y="123"/>
                  </a:lnTo>
                  <a:lnTo>
                    <a:pt x="31" y="0"/>
                  </a:lnTo>
                  <a:close/>
                </a:path>
              </a:pathLst>
            </a:custGeom>
            <a:solidFill>
              <a:srgbClr val="5963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132" name="Freeform 124"/>
            <p:cNvSpPr>
              <a:spLocks/>
            </p:cNvSpPr>
            <p:nvPr/>
          </p:nvSpPr>
          <p:spPr bwMode="auto">
            <a:xfrm>
              <a:off x="2876" y="2340"/>
              <a:ext cx="34" cy="31"/>
            </a:xfrm>
            <a:custGeom>
              <a:avLst/>
              <a:gdLst>
                <a:gd name="T0" fmla="*/ 66 w 66"/>
                <a:gd name="T1" fmla="*/ 31 h 61"/>
                <a:gd name="T2" fmla="*/ 26 w 66"/>
                <a:gd name="T3" fmla="*/ 0 h 61"/>
                <a:gd name="T4" fmla="*/ 0 w 66"/>
                <a:gd name="T5" fmla="*/ 16 h 61"/>
                <a:gd name="T6" fmla="*/ 56 w 66"/>
                <a:gd name="T7" fmla="*/ 61 h 61"/>
                <a:gd name="T8" fmla="*/ 66 w 66"/>
                <a:gd name="T9" fmla="*/ 31 h 61"/>
              </a:gdLst>
              <a:ahLst/>
              <a:cxnLst>
                <a:cxn ang="0">
                  <a:pos x="T0" y="T1"/>
                </a:cxn>
                <a:cxn ang="0">
                  <a:pos x="T2" y="T3"/>
                </a:cxn>
                <a:cxn ang="0">
                  <a:pos x="T4" y="T5"/>
                </a:cxn>
                <a:cxn ang="0">
                  <a:pos x="T6" y="T7"/>
                </a:cxn>
                <a:cxn ang="0">
                  <a:pos x="T8" y="T9"/>
                </a:cxn>
              </a:cxnLst>
              <a:rect l="0" t="0" r="r" b="b"/>
              <a:pathLst>
                <a:path w="66" h="61">
                  <a:moveTo>
                    <a:pt x="66" y="31"/>
                  </a:moveTo>
                  <a:lnTo>
                    <a:pt x="26" y="0"/>
                  </a:lnTo>
                  <a:lnTo>
                    <a:pt x="0" y="16"/>
                  </a:lnTo>
                  <a:lnTo>
                    <a:pt x="56" y="61"/>
                  </a:lnTo>
                  <a:lnTo>
                    <a:pt x="66" y="31"/>
                  </a:lnTo>
                  <a:close/>
                </a:path>
              </a:pathLst>
            </a:custGeom>
            <a:solidFill>
              <a:srgbClr val="1C26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133" name="Freeform 125"/>
            <p:cNvSpPr>
              <a:spLocks/>
            </p:cNvSpPr>
            <p:nvPr/>
          </p:nvSpPr>
          <p:spPr bwMode="auto">
            <a:xfrm>
              <a:off x="2683" y="1862"/>
              <a:ext cx="270" cy="935"/>
            </a:xfrm>
            <a:custGeom>
              <a:avLst/>
              <a:gdLst>
                <a:gd name="T0" fmla="*/ 524 w 540"/>
                <a:gd name="T1" fmla="*/ 1340 h 1871"/>
                <a:gd name="T2" fmla="*/ 540 w 540"/>
                <a:gd name="T3" fmla="*/ 1497 h 1871"/>
                <a:gd name="T4" fmla="*/ 531 w 540"/>
                <a:gd name="T5" fmla="*/ 1667 h 1871"/>
                <a:gd name="T6" fmla="*/ 491 w 540"/>
                <a:gd name="T7" fmla="*/ 1808 h 1871"/>
                <a:gd name="T8" fmla="*/ 420 w 540"/>
                <a:gd name="T9" fmla="*/ 1869 h 1871"/>
                <a:gd name="T10" fmla="*/ 334 w 540"/>
                <a:gd name="T11" fmla="*/ 1870 h 1871"/>
                <a:gd name="T12" fmla="*/ 256 w 540"/>
                <a:gd name="T13" fmla="*/ 1857 h 1871"/>
                <a:gd name="T14" fmla="*/ 189 w 540"/>
                <a:gd name="T15" fmla="*/ 1834 h 1871"/>
                <a:gd name="T16" fmla="*/ 133 w 540"/>
                <a:gd name="T17" fmla="*/ 1800 h 1871"/>
                <a:gd name="T18" fmla="*/ 86 w 540"/>
                <a:gd name="T19" fmla="*/ 1757 h 1871"/>
                <a:gd name="T20" fmla="*/ 50 w 540"/>
                <a:gd name="T21" fmla="*/ 1707 h 1871"/>
                <a:gd name="T22" fmla="*/ 24 w 540"/>
                <a:gd name="T23" fmla="*/ 1652 h 1871"/>
                <a:gd name="T24" fmla="*/ 9 w 540"/>
                <a:gd name="T25" fmla="*/ 1592 h 1871"/>
                <a:gd name="T26" fmla="*/ 0 w 540"/>
                <a:gd name="T27" fmla="*/ 1343 h 1871"/>
                <a:gd name="T28" fmla="*/ 3 w 540"/>
                <a:gd name="T29" fmla="*/ 1083 h 1871"/>
                <a:gd name="T30" fmla="*/ 19 w 540"/>
                <a:gd name="T31" fmla="*/ 816 h 1871"/>
                <a:gd name="T32" fmla="*/ 52 w 540"/>
                <a:gd name="T33" fmla="*/ 544 h 1871"/>
                <a:gd name="T34" fmla="*/ 173 w 540"/>
                <a:gd name="T35" fmla="*/ 0 h 1871"/>
                <a:gd name="T36" fmla="*/ 191 w 540"/>
                <a:gd name="T37" fmla="*/ 167 h 1871"/>
                <a:gd name="T38" fmla="*/ 89 w 540"/>
                <a:gd name="T39" fmla="*/ 554 h 1871"/>
                <a:gd name="T40" fmla="*/ 51 w 540"/>
                <a:gd name="T41" fmla="*/ 830 h 1871"/>
                <a:gd name="T42" fmla="*/ 37 w 540"/>
                <a:gd name="T43" fmla="*/ 1103 h 1871"/>
                <a:gd name="T44" fmla="*/ 36 w 540"/>
                <a:gd name="T45" fmla="*/ 1361 h 1871"/>
                <a:gd name="T46" fmla="*/ 43 w 540"/>
                <a:gd name="T47" fmla="*/ 1592 h 1871"/>
                <a:gd name="T48" fmla="*/ 66 w 540"/>
                <a:gd name="T49" fmla="*/ 1662 h 1871"/>
                <a:gd name="T50" fmla="*/ 100 w 540"/>
                <a:gd name="T51" fmla="*/ 1721 h 1871"/>
                <a:gd name="T52" fmla="*/ 141 w 540"/>
                <a:gd name="T53" fmla="*/ 1766 h 1871"/>
                <a:gd name="T54" fmla="*/ 189 w 540"/>
                <a:gd name="T55" fmla="*/ 1801 h 1871"/>
                <a:gd name="T56" fmla="*/ 242 w 540"/>
                <a:gd name="T57" fmla="*/ 1825 h 1871"/>
                <a:gd name="T58" fmla="*/ 297 w 540"/>
                <a:gd name="T59" fmla="*/ 1839 h 1871"/>
                <a:gd name="T60" fmla="*/ 351 w 540"/>
                <a:gd name="T61" fmla="*/ 1844 h 1871"/>
                <a:gd name="T62" fmla="*/ 401 w 540"/>
                <a:gd name="T63" fmla="*/ 1841 h 1871"/>
                <a:gd name="T64" fmla="*/ 469 w 540"/>
                <a:gd name="T65" fmla="*/ 1781 h 1871"/>
                <a:gd name="T66" fmla="*/ 501 w 540"/>
                <a:gd name="T67" fmla="*/ 1630 h 1871"/>
                <a:gd name="T68" fmla="*/ 508 w 540"/>
                <a:gd name="T69" fmla="*/ 1438 h 1871"/>
                <a:gd name="T70" fmla="*/ 501 w 540"/>
                <a:gd name="T71" fmla="*/ 1251 h 18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0" h="1871">
                  <a:moveTo>
                    <a:pt x="534" y="1286"/>
                  </a:moveTo>
                  <a:lnTo>
                    <a:pt x="524" y="1340"/>
                  </a:lnTo>
                  <a:lnTo>
                    <a:pt x="535" y="1414"/>
                  </a:lnTo>
                  <a:lnTo>
                    <a:pt x="540" y="1497"/>
                  </a:lnTo>
                  <a:lnTo>
                    <a:pt x="539" y="1583"/>
                  </a:lnTo>
                  <a:lnTo>
                    <a:pt x="531" y="1667"/>
                  </a:lnTo>
                  <a:lnTo>
                    <a:pt x="516" y="1744"/>
                  </a:lnTo>
                  <a:lnTo>
                    <a:pt x="491" y="1808"/>
                  </a:lnTo>
                  <a:lnTo>
                    <a:pt x="460" y="1850"/>
                  </a:lnTo>
                  <a:lnTo>
                    <a:pt x="420" y="1869"/>
                  </a:lnTo>
                  <a:lnTo>
                    <a:pt x="375" y="1871"/>
                  </a:lnTo>
                  <a:lnTo>
                    <a:pt x="334" y="1870"/>
                  </a:lnTo>
                  <a:lnTo>
                    <a:pt x="294" y="1865"/>
                  </a:lnTo>
                  <a:lnTo>
                    <a:pt x="256" y="1857"/>
                  </a:lnTo>
                  <a:lnTo>
                    <a:pt x="222" y="1847"/>
                  </a:lnTo>
                  <a:lnTo>
                    <a:pt x="189" y="1834"/>
                  </a:lnTo>
                  <a:lnTo>
                    <a:pt x="161" y="1818"/>
                  </a:lnTo>
                  <a:lnTo>
                    <a:pt x="133" y="1800"/>
                  </a:lnTo>
                  <a:lnTo>
                    <a:pt x="109" y="1780"/>
                  </a:lnTo>
                  <a:lnTo>
                    <a:pt x="86" y="1757"/>
                  </a:lnTo>
                  <a:lnTo>
                    <a:pt x="66" y="1733"/>
                  </a:lnTo>
                  <a:lnTo>
                    <a:pt x="50" y="1707"/>
                  </a:lnTo>
                  <a:lnTo>
                    <a:pt x="35" y="1681"/>
                  </a:lnTo>
                  <a:lnTo>
                    <a:pt x="24" y="1652"/>
                  </a:lnTo>
                  <a:lnTo>
                    <a:pt x="14" y="1622"/>
                  </a:lnTo>
                  <a:lnTo>
                    <a:pt x="9" y="1592"/>
                  </a:lnTo>
                  <a:lnTo>
                    <a:pt x="4" y="1469"/>
                  </a:lnTo>
                  <a:lnTo>
                    <a:pt x="0" y="1343"/>
                  </a:lnTo>
                  <a:lnTo>
                    <a:pt x="0" y="1214"/>
                  </a:lnTo>
                  <a:lnTo>
                    <a:pt x="3" y="1083"/>
                  </a:lnTo>
                  <a:lnTo>
                    <a:pt x="10" y="951"/>
                  </a:lnTo>
                  <a:lnTo>
                    <a:pt x="19" y="816"/>
                  </a:lnTo>
                  <a:lnTo>
                    <a:pt x="33" y="680"/>
                  </a:lnTo>
                  <a:lnTo>
                    <a:pt x="52" y="544"/>
                  </a:lnTo>
                  <a:lnTo>
                    <a:pt x="146" y="205"/>
                  </a:lnTo>
                  <a:lnTo>
                    <a:pt x="173" y="0"/>
                  </a:lnTo>
                  <a:lnTo>
                    <a:pt x="210" y="9"/>
                  </a:lnTo>
                  <a:lnTo>
                    <a:pt x="191" y="167"/>
                  </a:lnTo>
                  <a:lnTo>
                    <a:pt x="172" y="277"/>
                  </a:lnTo>
                  <a:lnTo>
                    <a:pt x="89" y="554"/>
                  </a:lnTo>
                  <a:lnTo>
                    <a:pt x="67" y="691"/>
                  </a:lnTo>
                  <a:lnTo>
                    <a:pt x="51" y="830"/>
                  </a:lnTo>
                  <a:lnTo>
                    <a:pt x="42" y="967"/>
                  </a:lnTo>
                  <a:lnTo>
                    <a:pt x="37" y="1103"/>
                  </a:lnTo>
                  <a:lnTo>
                    <a:pt x="35" y="1234"/>
                  </a:lnTo>
                  <a:lnTo>
                    <a:pt x="36" y="1361"/>
                  </a:lnTo>
                  <a:lnTo>
                    <a:pt x="40" y="1480"/>
                  </a:lnTo>
                  <a:lnTo>
                    <a:pt x="43" y="1592"/>
                  </a:lnTo>
                  <a:lnTo>
                    <a:pt x="53" y="1629"/>
                  </a:lnTo>
                  <a:lnTo>
                    <a:pt x="66" y="1662"/>
                  </a:lnTo>
                  <a:lnTo>
                    <a:pt x="81" y="1694"/>
                  </a:lnTo>
                  <a:lnTo>
                    <a:pt x="100" y="1721"/>
                  </a:lnTo>
                  <a:lnTo>
                    <a:pt x="119" y="1745"/>
                  </a:lnTo>
                  <a:lnTo>
                    <a:pt x="141" y="1766"/>
                  </a:lnTo>
                  <a:lnTo>
                    <a:pt x="165" y="1785"/>
                  </a:lnTo>
                  <a:lnTo>
                    <a:pt x="189" y="1801"/>
                  </a:lnTo>
                  <a:lnTo>
                    <a:pt x="216" y="1814"/>
                  </a:lnTo>
                  <a:lnTo>
                    <a:pt x="242" y="1825"/>
                  </a:lnTo>
                  <a:lnTo>
                    <a:pt x="269" y="1833"/>
                  </a:lnTo>
                  <a:lnTo>
                    <a:pt x="297" y="1839"/>
                  </a:lnTo>
                  <a:lnTo>
                    <a:pt x="323" y="1842"/>
                  </a:lnTo>
                  <a:lnTo>
                    <a:pt x="351" y="1844"/>
                  </a:lnTo>
                  <a:lnTo>
                    <a:pt x="376" y="1843"/>
                  </a:lnTo>
                  <a:lnTo>
                    <a:pt x="401" y="1841"/>
                  </a:lnTo>
                  <a:lnTo>
                    <a:pt x="441" y="1825"/>
                  </a:lnTo>
                  <a:lnTo>
                    <a:pt x="469" y="1781"/>
                  </a:lnTo>
                  <a:lnTo>
                    <a:pt x="489" y="1714"/>
                  </a:lnTo>
                  <a:lnTo>
                    <a:pt x="501" y="1630"/>
                  </a:lnTo>
                  <a:lnTo>
                    <a:pt x="506" y="1537"/>
                  </a:lnTo>
                  <a:lnTo>
                    <a:pt x="508" y="1438"/>
                  </a:lnTo>
                  <a:lnTo>
                    <a:pt x="504" y="1341"/>
                  </a:lnTo>
                  <a:lnTo>
                    <a:pt x="501" y="1251"/>
                  </a:lnTo>
                  <a:lnTo>
                    <a:pt x="534" y="1286"/>
                  </a:lnTo>
                  <a:close/>
                </a:path>
              </a:pathLst>
            </a:custGeom>
            <a:solidFill>
              <a:srgbClr val="1C26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134" name="Freeform 126"/>
            <p:cNvSpPr>
              <a:spLocks/>
            </p:cNvSpPr>
            <p:nvPr/>
          </p:nvSpPr>
          <p:spPr bwMode="auto">
            <a:xfrm>
              <a:off x="2714" y="1706"/>
              <a:ext cx="405" cy="67"/>
            </a:xfrm>
            <a:custGeom>
              <a:avLst/>
              <a:gdLst>
                <a:gd name="T0" fmla="*/ 811 w 811"/>
                <a:gd name="T1" fmla="*/ 75 h 135"/>
                <a:gd name="T2" fmla="*/ 2 w 811"/>
                <a:gd name="T3" fmla="*/ 0 h 135"/>
                <a:gd name="T4" fmla="*/ 0 w 811"/>
                <a:gd name="T5" fmla="*/ 73 h 135"/>
                <a:gd name="T6" fmla="*/ 811 w 811"/>
                <a:gd name="T7" fmla="*/ 135 h 135"/>
                <a:gd name="T8" fmla="*/ 811 w 811"/>
                <a:gd name="T9" fmla="*/ 75 h 135"/>
              </a:gdLst>
              <a:ahLst/>
              <a:cxnLst>
                <a:cxn ang="0">
                  <a:pos x="T0" y="T1"/>
                </a:cxn>
                <a:cxn ang="0">
                  <a:pos x="T2" y="T3"/>
                </a:cxn>
                <a:cxn ang="0">
                  <a:pos x="T4" y="T5"/>
                </a:cxn>
                <a:cxn ang="0">
                  <a:pos x="T6" y="T7"/>
                </a:cxn>
                <a:cxn ang="0">
                  <a:pos x="T8" y="T9"/>
                </a:cxn>
              </a:cxnLst>
              <a:rect l="0" t="0" r="r" b="b"/>
              <a:pathLst>
                <a:path w="811" h="135">
                  <a:moveTo>
                    <a:pt x="811" y="75"/>
                  </a:moveTo>
                  <a:lnTo>
                    <a:pt x="2" y="0"/>
                  </a:lnTo>
                  <a:lnTo>
                    <a:pt x="0" y="73"/>
                  </a:lnTo>
                  <a:lnTo>
                    <a:pt x="811" y="135"/>
                  </a:lnTo>
                  <a:lnTo>
                    <a:pt x="811" y="75"/>
                  </a:lnTo>
                  <a:close/>
                </a:path>
              </a:pathLst>
            </a:custGeom>
            <a:solidFill>
              <a:srgbClr val="C9BC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grpSp>
    </p:spTree>
    <p:extLst>
      <p:ext uri="{BB962C8B-B14F-4D97-AF65-F5344CB8AC3E}">
        <p14:creationId xmlns:p14="http://schemas.microsoft.com/office/powerpoint/2010/main" val="2929181467"/>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3"/>
          <p:cNvSpPr>
            <a:spLocks noGrp="1"/>
          </p:cNvSpPr>
          <p:nvPr>
            <p:ph type="sldNum" sz="quarter" idx="12"/>
          </p:nvPr>
        </p:nvSpPr>
        <p:spPr/>
        <p:txBody>
          <a:bodyPr/>
          <a:lstStyle/>
          <a:p>
            <a:fld id="{C3D7ECC1-64DB-4830-A5F0-B13E67A92AC5}" type="slidenum">
              <a:rPr lang="pt-BR" b="1" smtClean="0"/>
              <a:pPr/>
              <a:t>58</a:t>
            </a:fld>
            <a:endParaRPr lang="pt-BR" b="1" dirty="0"/>
          </a:p>
        </p:txBody>
      </p:sp>
      <p:sp>
        <p:nvSpPr>
          <p:cNvPr id="8" name="Retângulo 7"/>
          <p:cNvSpPr/>
          <p:nvPr/>
        </p:nvSpPr>
        <p:spPr>
          <a:xfrm>
            <a:off x="13648" y="13647"/>
            <a:ext cx="9000000" cy="721439"/>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pt-BR" sz="2400" b="1" dirty="0" err="1" smtClean="0">
                <a:solidFill>
                  <a:schemeClr val="tx1"/>
                </a:solidFill>
              </a:rPr>
              <a:t>AUTOMATION</a:t>
            </a:r>
            <a:endParaRPr lang="pt-BR" sz="2400" b="1" dirty="0">
              <a:solidFill>
                <a:schemeClr val="tx1"/>
              </a:solidFill>
            </a:endParaRPr>
          </a:p>
        </p:txBody>
      </p:sp>
      <p:pic>
        <p:nvPicPr>
          <p:cNvPr id="7" name="Picture 1" descr="EzTechLogo.gif"/>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5537" y="119857"/>
            <a:ext cx="1178689" cy="509017"/>
          </a:xfrm>
          <a:prstGeom prst="rect">
            <a:avLst/>
          </a:prstGeom>
          <a:noFill/>
          <a:ln>
            <a:noFill/>
          </a:ln>
          <a:extLst/>
        </p:spPr>
      </p:pic>
      <p:sp>
        <p:nvSpPr>
          <p:cNvPr id="12" name="Espaço Reservado para Número de Slide 3"/>
          <p:cNvSpPr txBox="1">
            <a:spLocks/>
          </p:cNvSpPr>
          <p:nvPr/>
        </p:nvSpPr>
        <p:spPr>
          <a:xfrm rot="16200000">
            <a:off x="8227377" y="5885497"/>
            <a:ext cx="1315721" cy="365125"/>
          </a:xfrm>
          <a:prstGeom prst="rect">
            <a:avLst/>
          </a:prstGeom>
        </p:spPr>
        <p:txBody>
          <a:bodyPr vert="horz" lIns="91440" tIns="45720" rIns="91440" bIns="45720" rtlCol="0" anchor="ctr"/>
          <a:lstStyle>
            <a:defPPr>
              <a:defRPr lang="pt-BR"/>
            </a:defPPr>
            <a:lvl1pPr marL="0" algn="l" defTabSz="914400" rtl="0" eaLnBrk="1" latinLnBrk="0" hangingPunct="1">
              <a:defRPr sz="2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3D7ECC1-64DB-4830-A5F0-B13E67A92AC5}" type="slidenum">
              <a:rPr lang="pt-BR" smtClean="0"/>
              <a:pPr/>
              <a:t>58</a:t>
            </a:fld>
            <a:endParaRPr lang="pt-BR" dirty="0"/>
          </a:p>
        </p:txBody>
      </p:sp>
      <p:sp>
        <p:nvSpPr>
          <p:cNvPr id="14" name="CaixaDeTexto 13"/>
          <p:cNvSpPr txBox="1"/>
          <p:nvPr/>
        </p:nvSpPr>
        <p:spPr>
          <a:xfrm>
            <a:off x="35496" y="764704"/>
            <a:ext cx="8352928" cy="584775"/>
          </a:xfrm>
          <a:prstGeom prst="rect">
            <a:avLst/>
          </a:prstGeom>
          <a:noFill/>
        </p:spPr>
        <p:txBody>
          <a:bodyPr wrap="square" rtlCol="0">
            <a:spAutoFit/>
          </a:bodyPr>
          <a:lstStyle/>
          <a:p>
            <a:r>
              <a:rPr lang="pt-BR" sz="3200" dirty="0">
                <a:solidFill>
                  <a:schemeClr val="accent6">
                    <a:lumMod val="50000"/>
                  </a:schemeClr>
                </a:solidFill>
              </a:rPr>
              <a:t> </a:t>
            </a:r>
            <a:r>
              <a:rPr lang="pt-BR" sz="3200" b="1" dirty="0" err="1" smtClean="0">
                <a:solidFill>
                  <a:schemeClr val="accent6">
                    <a:lumMod val="50000"/>
                  </a:schemeClr>
                </a:solidFill>
              </a:rPr>
              <a:t>EZForecourt</a:t>
            </a:r>
            <a:r>
              <a:rPr lang="pt-BR" sz="3200" b="1" dirty="0" smtClean="0">
                <a:solidFill>
                  <a:schemeClr val="accent6">
                    <a:lumMod val="50000"/>
                  </a:schemeClr>
                </a:solidFill>
              </a:rPr>
              <a:t> </a:t>
            </a:r>
            <a:r>
              <a:rPr lang="pt-BR" sz="3200" b="1" dirty="0" err="1" smtClean="0">
                <a:solidFill>
                  <a:schemeClr val="accent6">
                    <a:lumMod val="50000"/>
                  </a:schemeClr>
                </a:solidFill>
              </a:rPr>
              <a:t>Plus</a:t>
            </a:r>
            <a:r>
              <a:rPr lang="pt-BR" sz="3200" b="1" dirty="0" smtClean="0">
                <a:solidFill>
                  <a:schemeClr val="accent6">
                    <a:lumMod val="50000"/>
                  </a:schemeClr>
                </a:solidFill>
              </a:rPr>
              <a:t> </a:t>
            </a:r>
            <a:r>
              <a:rPr lang="pt-BR" sz="3200" b="1" dirty="0" err="1" smtClean="0">
                <a:solidFill>
                  <a:schemeClr val="accent6">
                    <a:lumMod val="50000"/>
                  </a:schemeClr>
                </a:solidFill>
              </a:rPr>
              <a:t>Controller</a:t>
            </a:r>
            <a:endParaRPr lang="pt-BR" sz="2800" dirty="0">
              <a:solidFill>
                <a:schemeClr val="accent6">
                  <a:lumMod val="50000"/>
                </a:schemeClr>
              </a:solidFill>
            </a:endParaRPr>
          </a:p>
        </p:txBody>
      </p:sp>
      <p:sp>
        <p:nvSpPr>
          <p:cNvPr id="10" name="Arredondar Retângulo em um Canto Diagonal 9"/>
          <p:cNvSpPr/>
          <p:nvPr/>
        </p:nvSpPr>
        <p:spPr>
          <a:xfrm>
            <a:off x="395537" y="1565502"/>
            <a:ext cx="8352928" cy="5031850"/>
          </a:xfrm>
          <a:prstGeom prst="round2Diag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36000" rIns="0" numCol="2" spcCol="360000" rtlCol="0" anchor="t"/>
          <a:lstStyle/>
          <a:p>
            <a:pPr fontAlgn="base"/>
            <a:r>
              <a:rPr lang="en-US" b="1" dirty="0" smtClean="0">
                <a:solidFill>
                  <a:schemeClr val="accent6">
                    <a:lumMod val="50000"/>
                  </a:schemeClr>
                </a:solidFill>
              </a:rPr>
              <a:t>Connection with the pumps</a:t>
            </a:r>
          </a:p>
          <a:p>
            <a:pPr fontAlgn="base"/>
            <a:r>
              <a:rPr lang="en-US" dirty="0" smtClean="0">
                <a:solidFill>
                  <a:schemeClr val="tx1"/>
                </a:solidFill>
              </a:rPr>
              <a:t>Current Loop Boards, RS485, </a:t>
            </a:r>
            <a:r>
              <a:rPr lang="en-US" dirty="0" err="1" smtClean="0">
                <a:solidFill>
                  <a:schemeClr val="tx1"/>
                </a:solidFill>
              </a:rPr>
              <a:t>Tokheim</a:t>
            </a:r>
            <a:r>
              <a:rPr lang="en-US" dirty="0" smtClean="0">
                <a:solidFill>
                  <a:schemeClr val="tx1"/>
                </a:solidFill>
              </a:rPr>
              <a:t> or Schlumberger, COMPAC all </a:t>
            </a:r>
            <a:r>
              <a:rPr lang="en-US" dirty="0" err="1" smtClean="0">
                <a:solidFill>
                  <a:schemeClr val="tx1"/>
                </a:solidFill>
              </a:rPr>
              <a:t>opto</a:t>
            </a:r>
            <a:r>
              <a:rPr lang="en-US" dirty="0" smtClean="0">
                <a:solidFill>
                  <a:schemeClr val="tx1"/>
                </a:solidFill>
              </a:rPr>
              <a:t>-isolated</a:t>
            </a:r>
            <a:r>
              <a:rPr lang="en-US" dirty="0" smtClean="0">
                <a:solidFill>
                  <a:schemeClr val="tx1"/>
                </a:solidFill>
              </a:rPr>
              <a:t>, which drastically increases the protection of the components in case of overload or power variations. The </a:t>
            </a:r>
            <a:r>
              <a:rPr lang="en-US" dirty="0" smtClean="0">
                <a:solidFill>
                  <a:schemeClr val="tx1"/>
                </a:solidFill>
              </a:rPr>
              <a:t>controller accepts </a:t>
            </a:r>
            <a:r>
              <a:rPr lang="en-US" dirty="0" smtClean="0">
                <a:solidFill>
                  <a:schemeClr val="tx1"/>
                </a:solidFill>
              </a:rPr>
              <a:t>up 4 boards of any kind and each board manages up to 4 physical pumps of the same protocol, regardless of the number of nozzles, which makes a total of 16 pumps per </a:t>
            </a:r>
            <a:r>
              <a:rPr lang="en-US" dirty="0" smtClean="0">
                <a:solidFill>
                  <a:schemeClr val="tx1"/>
                </a:solidFill>
              </a:rPr>
              <a:t>controller.</a:t>
            </a:r>
            <a:r>
              <a:rPr lang="en-US" dirty="0" smtClean="0">
                <a:solidFill>
                  <a:schemeClr val="tx1"/>
                </a:solidFill>
              </a:rPr>
              <a:t/>
            </a:r>
            <a:br>
              <a:rPr lang="en-US" dirty="0" smtClean="0">
                <a:solidFill>
                  <a:schemeClr val="tx1"/>
                </a:solidFill>
              </a:rPr>
            </a:br>
            <a:endParaRPr lang="en-US" dirty="0" smtClean="0">
              <a:solidFill>
                <a:schemeClr val="tx1"/>
              </a:solidFill>
            </a:endParaRPr>
          </a:p>
          <a:p>
            <a:pPr fontAlgn="base"/>
            <a:endParaRPr lang="en-US" dirty="0" smtClean="0">
              <a:solidFill>
                <a:schemeClr val="tx1"/>
              </a:solidFill>
            </a:endParaRPr>
          </a:p>
          <a:p>
            <a:pPr fontAlgn="base"/>
            <a:endParaRPr lang="en-US" dirty="0" smtClean="0">
              <a:solidFill>
                <a:schemeClr val="tx1"/>
              </a:solidFill>
            </a:endParaRPr>
          </a:p>
          <a:p>
            <a:pPr fontAlgn="base"/>
            <a:endParaRPr lang="en-US" dirty="0" smtClean="0">
              <a:solidFill>
                <a:schemeClr val="tx1"/>
              </a:solidFill>
            </a:endParaRPr>
          </a:p>
          <a:p>
            <a:pPr fontAlgn="base"/>
            <a:endParaRPr lang="en-US" dirty="0" smtClean="0">
              <a:solidFill>
                <a:schemeClr val="tx1"/>
              </a:solidFill>
            </a:endParaRPr>
          </a:p>
          <a:p>
            <a:pPr fontAlgn="base"/>
            <a:endParaRPr lang="en-US" dirty="0" smtClean="0">
              <a:solidFill>
                <a:schemeClr val="tx1"/>
              </a:solidFill>
            </a:endParaRPr>
          </a:p>
          <a:p>
            <a:pPr fontAlgn="base"/>
            <a:r>
              <a:rPr lang="en-US" b="1" dirty="0" smtClean="0">
                <a:solidFill>
                  <a:schemeClr val="accent6">
                    <a:lumMod val="50000"/>
                  </a:schemeClr>
                </a:solidFill>
              </a:rPr>
              <a:t>Offline </a:t>
            </a:r>
            <a:r>
              <a:rPr lang="en-US" b="1" dirty="0" smtClean="0">
                <a:solidFill>
                  <a:schemeClr val="accent6">
                    <a:lumMod val="50000"/>
                  </a:schemeClr>
                </a:solidFill>
              </a:rPr>
              <a:t>deliveries</a:t>
            </a:r>
            <a:endParaRPr lang="en-US" b="1" dirty="0" smtClean="0">
              <a:solidFill>
                <a:schemeClr val="accent6">
                  <a:lumMod val="50000"/>
                </a:schemeClr>
              </a:solidFill>
            </a:endParaRPr>
          </a:p>
          <a:p>
            <a:pPr fontAlgn="base"/>
            <a:r>
              <a:rPr lang="en-US" dirty="0" smtClean="0">
                <a:solidFill>
                  <a:schemeClr val="tx1"/>
                </a:solidFill>
              </a:rPr>
              <a:t>In case of loss of communication with the management system, it accumulates more than 100,000 independent </a:t>
            </a:r>
            <a:r>
              <a:rPr lang="en-US" dirty="0" smtClean="0">
                <a:solidFill>
                  <a:schemeClr val="tx1"/>
                </a:solidFill>
              </a:rPr>
              <a:t>deliveries</a:t>
            </a:r>
            <a:r>
              <a:rPr lang="en-US" dirty="0" smtClean="0">
                <a:solidFill>
                  <a:schemeClr val="tx1"/>
                </a:solidFill>
              </a:rPr>
              <a:t> </a:t>
            </a:r>
            <a:r>
              <a:rPr lang="en-US" dirty="0" smtClean="0">
                <a:solidFill>
                  <a:schemeClr val="tx1"/>
                </a:solidFill>
              </a:rPr>
              <a:t>with date and time with no interruption of </a:t>
            </a:r>
            <a:r>
              <a:rPr lang="en-US" dirty="0" smtClean="0">
                <a:solidFill>
                  <a:schemeClr val="tx1"/>
                </a:solidFill>
              </a:rPr>
              <a:t>the  </a:t>
            </a:r>
            <a:r>
              <a:rPr lang="en-US" dirty="0" smtClean="0">
                <a:solidFill>
                  <a:schemeClr val="tx1"/>
                </a:solidFill>
              </a:rPr>
              <a:t>automation of pumps and </a:t>
            </a:r>
            <a:r>
              <a:rPr lang="en-US" dirty="0" smtClean="0">
                <a:solidFill>
                  <a:schemeClr val="tx1"/>
                </a:solidFill>
              </a:rPr>
              <a:t>gauges.</a:t>
            </a:r>
            <a:endParaRPr lang="en-US" dirty="0" smtClean="0">
              <a:solidFill>
                <a:schemeClr val="tx1"/>
              </a:solidFill>
            </a:endParaRPr>
          </a:p>
          <a:p>
            <a:pPr fontAlgn="base"/>
            <a:endParaRPr lang="en-US" sz="800" dirty="0" smtClean="0">
              <a:solidFill>
                <a:schemeClr val="tx1"/>
              </a:solidFill>
            </a:endParaRPr>
          </a:p>
          <a:p>
            <a:pPr fontAlgn="base"/>
            <a:r>
              <a:rPr lang="en-US" b="1" dirty="0" smtClean="0">
                <a:solidFill>
                  <a:schemeClr val="accent6">
                    <a:lumMod val="50000"/>
                  </a:schemeClr>
                </a:solidFill>
              </a:rPr>
              <a:t>System requirements</a:t>
            </a:r>
          </a:p>
          <a:p>
            <a:pPr fontAlgn="base"/>
            <a:r>
              <a:rPr lang="en-US" dirty="0" smtClean="0">
                <a:solidFill>
                  <a:schemeClr val="tx1"/>
                </a:solidFill>
              </a:rPr>
              <a:t>Windows 32 or 64 bits and Linux</a:t>
            </a:r>
          </a:p>
          <a:p>
            <a:pPr fontAlgn="base"/>
            <a:r>
              <a:rPr lang="en-US" dirty="0" smtClean="0">
                <a:solidFill>
                  <a:schemeClr val="tx1"/>
                </a:solidFill>
              </a:rPr>
              <a:t>Any type of network topology</a:t>
            </a:r>
          </a:p>
          <a:p>
            <a:pPr fontAlgn="base"/>
            <a:endParaRPr lang="en-US" sz="800" dirty="0" smtClean="0">
              <a:solidFill>
                <a:schemeClr val="tx1"/>
              </a:solidFill>
            </a:endParaRPr>
          </a:p>
          <a:p>
            <a:pPr fontAlgn="base"/>
            <a:r>
              <a:rPr lang="en-US" b="1" dirty="0" smtClean="0">
                <a:solidFill>
                  <a:schemeClr val="accent6">
                    <a:lumMod val="50000"/>
                  </a:schemeClr>
                </a:solidFill>
              </a:rPr>
              <a:t>Processor and memory</a:t>
            </a:r>
          </a:p>
          <a:p>
            <a:pPr fontAlgn="base"/>
            <a:r>
              <a:rPr lang="en-US" dirty="0" smtClean="0">
                <a:solidFill>
                  <a:schemeClr val="tx1"/>
                </a:solidFill>
              </a:rPr>
              <a:t>ARM9 RISC 200mhz. 64mb RAM and 1GB of flash; and</a:t>
            </a:r>
          </a:p>
          <a:p>
            <a:pPr fontAlgn="base"/>
            <a:r>
              <a:rPr lang="en-US" dirty="0" smtClean="0">
                <a:solidFill>
                  <a:schemeClr val="tx1"/>
                </a:solidFill>
              </a:rPr>
              <a:t>ARM7 RISC 64mhz. 64mb RAM and 304kb of flash</a:t>
            </a:r>
            <a:endParaRPr lang="en-US" dirty="0" smtClean="0">
              <a:solidFill>
                <a:schemeClr val="bg1">
                  <a:lumMod val="65000"/>
                </a:schemeClr>
              </a:solidFill>
            </a:endParaRPr>
          </a:p>
          <a:p>
            <a:pPr fontAlgn="base"/>
            <a:endParaRPr lang="pt-BR" dirty="0">
              <a:solidFill>
                <a:schemeClr val="tx1"/>
              </a:solidFill>
            </a:endParaRPr>
          </a:p>
          <a:p>
            <a:pPr fontAlgn="base"/>
            <a:endParaRPr lang="en-NZ" dirty="0">
              <a:solidFill>
                <a:schemeClr val="bg1">
                  <a:lumMod val="65000"/>
                </a:schemeClr>
              </a:solidFill>
            </a:endParaRPr>
          </a:p>
        </p:txBody>
      </p:sp>
    </p:spTree>
    <p:extLst>
      <p:ext uri="{BB962C8B-B14F-4D97-AF65-F5344CB8AC3E}">
        <p14:creationId xmlns:p14="http://schemas.microsoft.com/office/powerpoint/2010/main" val="1061060562"/>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3"/>
          <p:cNvSpPr>
            <a:spLocks noGrp="1"/>
          </p:cNvSpPr>
          <p:nvPr>
            <p:ph type="sldNum" sz="quarter" idx="12"/>
          </p:nvPr>
        </p:nvSpPr>
        <p:spPr/>
        <p:txBody>
          <a:bodyPr/>
          <a:lstStyle/>
          <a:p>
            <a:fld id="{C3D7ECC1-64DB-4830-A5F0-B13E67A92AC5}" type="slidenum">
              <a:rPr lang="en-US" b="1" smtClean="0"/>
              <a:pPr/>
              <a:t>59</a:t>
            </a:fld>
            <a:endParaRPr lang="en-US" b="1"/>
          </a:p>
        </p:txBody>
      </p:sp>
      <p:sp>
        <p:nvSpPr>
          <p:cNvPr id="8" name="Retângulo 7"/>
          <p:cNvSpPr/>
          <p:nvPr/>
        </p:nvSpPr>
        <p:spPr>
          <a:xfrm>
            <a:off x="13648" y="13647"/>
            <a:ext cx="9000000" cy="721439"/>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400" b="1" smtClean="0">
                <a:solidFill>
                  <a:schemeClr val="tx1"/>
                </a:solidFill>
              </a:rPr>
              <a:t>AUTOMATION</a:t>
            </a:r>
            <a:endParaRPr lang="en-US" sz="2400" b="1">
              <a:solidFill>
                <a:schemeClr val="tx1"/>
              </a:solidFill>
            </a:endParaRPr>
          </a:p>
        </p:txBody>
      </p:sp>
      <p:pic>
        <p:nvPicPr>
          <p:cNvPr id="7" name="Picture 1" descr="EzTechLogo.gif"/>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5537" y="119857"/>
            <a:ext cx="1178689" cy="509017"/>
          </a:xfrm>
          <a:prstGeom prst="rect">
            <a:avLst/>
          </a:prstGeom>
          <a:noFill/>
          <a:ln>
            <a:noFill/>
          </a:ln>
          <a:extLst/>
        </p:spPr>
      </p:pic>
      <p:sp>
        <p:nvSpPr>
          <p:cNvPr id="12" name="Espaço Reservado para Número de Slide 3"/>
          <p:cNvSpPr txBox="1">
            <a:spLocks/>
          </p:cNvSpPr>
          <p:nvPr/>
        </p:nvSpPr>
        <p:spPr>
          <a:xfrm rot="16200000">
            <a:off x="8227377" y="5885497"/>
            <a:ext cx="1315721" cy="365125"/>
          </a:xfrm>
          <a:prstGeom prst="rect">
            <a:avLst/>
          </a:prstGeom>
        </p:spPr>
        <p:txBody>
          <a:bodyPr vert="horz" lIns="91440" tIns="45720" rIns="91440" bIns="45720" rtlCol="0" anchor="ctr"/>
          <a:lstStyle>
            <a:defPPr>
              <a:defRPr lang="pt-BR"/>
            </a:defPPr>
            <a:lvl1pPr marL="0" algn="l" defTabSz="914400" rtl="0" eaLnBrk="1" latinLnBrk="0" hangingPunct="1">
              <a:defRPr sz="2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3D7ECC1-64DB-4830-A5F0-B13E67A92AC5}" type="slidenum">
              <a:rPr lang="en-US" smtClean="0"/>
              <a:pPr/>
              <a:t>59</a:t>
            </a:fld>
            <a:endParaRPr lang="en-US"/>
          </a:p>
        </p:txBody>
      </p:sp>
      <p:sp>
        <p:nvSpPr>
          <p:cNvPr id="14" name="CaixaDeTexto 13"/>
          <p:cNvSpPr txBox="1"/>
          <p:nvPr/>
        </p:nvSpPr>
        <p:spPr>
          <a:xfrm>
            <a:off x="35496" y="764704"/>
            <a:ext cx="8352928" cy="584775"/>
          </a:xfrm>
          <a:prstGeom prst="rect">
            <a:avLst/>
          </a:prstGeom>
          <a:noFill/>
        </p:spPr>
        <p:txBody>
          <a:bodyPr wrap="square" rtlCol="0">
            <a:spAutoFit/>
          </a:bodyPr>
          <a:lstStyle/>
          <a:p>
            <a:r>
              <a:rPr lang="en-US" sz="3200" dirty="0" smtClean="0">
                <a:solidFill>
                  <a:schemeClr val="accent6">
                    <a:lumMod val="50000"/>
                  </a:schemeClr>
                </a:solidFill>
              </a:rPr>
              <a:t> </a:t>
            </a:r>
            <a:r>
              <a:rPr lang="en-US" sz="3200" b="1" dirty="0" err="1" smtClean="0">
                <a:solidFill>
                  <a:schemeClr val="accent6">
                    <a:lumMod val="50000"/>
                  </a:schemeClr>
                </a:solidFill>
              </a:rPr>
              <a:t>EZForecourt</a:t>
            </a:r>
            <a:r>
              <a:rPr lang="en-US" sz="3200" b="1" dirty="0" smtClean="0">
                <a:solidFill>
                  <a:schemeClr val="accent6">
                    <a:lumMod val="50000"/>
                  </a:schemeClr>
                </a:solidFill>
              </a:rPr>
              <a:t> Plus Controller</a:t>
            </a:r>
            <a:endParaRPr lang="en-US" sz="2800" dirty="0">
              <a:solidFill>
                <a:schemeClr val="accent6">
                  <a:lumMod val="50000"/>
                </a:schemeClr>
              </a:solidFill>
            </a:endParaRPr>
          </a:p>
        </p:txBody>
      </p:sp>
      <p:sp>
        <p:nvSpPr>
          <p:cNvPr id="10" name="Arredondar Retângulo em um Canto Diagonal 9"/>
          <p:cNvSpPr/>
          <p:nvPr/>
        </p:nvSpPr>
        <p:spPr>
          <a:xfrm>
            <a:off x="395537" y="1565502"/>
            <a:ext cx="8352928" cy="5031850"/>
          </a:xfrm>
          <a:prstGeom prst="round2Diag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36000" rIns="0" numCol="2" spcCol="360000" rtlCol="0" anchor="t"/>
          <a:lstStyle/>
          <a:p>
            <a:pPr fontAlgn="base"/>
            <a:r>
              <a:rPr lang="en-US" b="1" dirty="0" smtClean="0">
                <a:solidFill>
                  <a:schemeClr val="accent6">
                    <a:lumMod val="50000"/>
                  </a:schemeClr>
                </a:solidFill>
              </a:rPr>
              <a:t>Power and battery</a:t>
            </a:r>
          </a:p>
          <a:p>
            <a:pPr fontAlgn="base"/>
            <a:r>
              <a:rPr lang="en-US" dirty="0" smtClean="0">
                <a:solidFill>
                  <a:schemeClr val="tx1"/>
                </a:solidFill>
              </a:rPr>
              <a:t>External </a:t>
            </a:r>
            <a:r>
              <a:rPr lang="en-US" dirty="0" smtClean="0">
                <a:solidFill>
                  <a:schemeClr val="tx1"/>
                </a:solidFill>
              </a:rPr>
              <a:t>power </a:t>
            </a:r>
            <a:r>
              <a:rPr lang="en-US" dirty="0" smtClean="0">
                <a:solidFill>
                  <a:schemeClr val="tx1"/>
                </a:solidFill>
              </a:rPr>
              <a:t>supply with bi-volt input and 12v output. Optional accessory battery (</a:t>
            </a:r>
            <a:r>
              <a:rPr lang="en-US" dirty="0" err="1" smtClean="0">
                <a:solidFill>
                  <a:schemeClr val="tx1"/>
                </a:solidFill>
              </a:rPr>
              <a:t>EZNoBreak</a:t>
            </a:r>
            <a:r>
              <a:rPr lang="en-US" dirty="0" smtClean="0">
                <a:solidFill>
                  <a:schemeClr val="tx1"/>
                </a:solidFill>
              </a:rPr>
              <a:t>) on purchase, with duration of 2h.</a:t>
            </a:r>
            <a:endParaRPr lang="en-US" dirty="0" smtClean="0"/>
          </a:p>
          <a:p>
            <a:pPr fontAlgn="base"/>
            <a:endParaRPr lang="en-US" b="1" dirty="0" smtClean="0">
              <a:solidFill>
                <a:schemeClr val="accent6">
                  <a:lumMod val="50000"/>
                </a:schemeClr>
              </a:solidFill>
            </a:endParaRPr>
          </a:p>
          <a:p>
            <a:pPr fontAlgn="base"/>
            <a:r>
              <a:rPr lang="en-US" b="1" dirty="0" smtClean="0">
                <a:solidFill>
                  <a:schemeClr val="accent6">
                    <a:lumMod val="50000"/>
                  </a:schemeClr>
                </a:solidFill>
              </a:rPr>
              <a:t>Cables</a:t>
            </a:r>
          </a:p>
          <a:p>
            <a:pPr fontAlgn="base"/>
            <a:r>
              <a:rPr lang="en-US" b="1" dirty="0" smtClean="0">
                <a:solidFill>
                  <a:schemeClr val="tx1"/>
                </a:solidFill>
              </a:rPr>
              <a:t>Management system:</a:t>
            </a:r>
            <a:r>
              <a:rPr lang="en-US" dirty="0" smtClean="0">
                <a:solidFill>
                  <a:schemeClr val="tx1"/>
                </a:solidFill>
              </a:rPr>
              <a:t> network cable with automatic polarity</a:t>
            </a:r>
          </a:p>
          <a:p>
            <a:pPr fontAlgn="base"/>
            <a:r>
              <a:rPr lang="en-US" b="1" dirty="0" smtClean="0">
                <a:solidFill>
                  <a:schemeClr val="tx1"/>
                </a:solidFill>
              </a:rPr>
              <a:t>Automation:</a:t>
            </a:r>
            <a:r>
              <a:rPr lang="en-US" dirty="0" smtClean="0">
                <a:solidFill>
                  <a:schemeClr val="tx1"/>
                </a:solidFill>
              </a:rPr>
              <a:t> AWG cable. Up to 50m, use AWG22 or 0.5 mm2. Above, use AWG 18 or 0.75 mm2</a:t>
            </a:r>
          </a:p>
          <a:p>
            <a:pPr fontAlgn="base"/>
            <a:endParaRPr lang="en-US" dirty="0" smtClean="0">
              <a:solidFill>
                <a:schemeClr val="tx1"/>
              </a:solidFill>
            </a:endParaRPr>
          </a:p>
          <a:p>
            <a:pPr fontAlgn="base"/>
            <a:r>
              <a:rPr lang="en-US" b="1" dirty="0" smtClean="0">
                <a:solidFill>
                  <a:schemeClr val="accent6">
                    <a:lumMod val="50000"/>
                  </a:schemeClr>
                </a:solidFill>
              </a:rPr>
              <a:t>Languages</a:t>
            </a:r>
          </a:p>
          <a:p>
            <a:pPr fontAlgn="base"/>
            <a:r>
              <a:rPr lang="en-US" dirty="0" smtClean="0">
                <a:solidFill>
                  <a:schemeClr val="tx1"/>
                </a:solidFill>
              </a:rPr>
              <a:t>Portuguese and English.</a:t>
            </a:r>
          </a:p>
          <a:p>
            <a:pPr fontAlgn="base"/>
            <a:endParaRPr lang="en-US" dirty="0" smtClean="0">
              <a:solidFill>
                <a:schemeClr val="tx1"/>
              </a:solidFill>
            </a:endParaRPr>
          </a:p>
          <a:p>
            <a:pPr fontAlgn="base"/>
            <a:r>
              <a:rPr lang="en-US" b="1" dirty="0" smtClean="0">
                <a:solidFill>
                  <a:schemeClr val="accent6">
                    <a:lumMod val="50000"/>
                  </a:schemeClr>
                </a:solidFill>
              </a:rPr>
              <a:t>Box contents</a:t>
            </a:r>
          </a:p>
          <a:p>
            <a:pPr fontAlgn="base"/>
            <a:r>
              <a:rPr lang="en-US" dirty="0" smtClean="0">
                <a:solidFill>
                  <a:schemeClr val="tx1"/>
                </a:solidFill>
              </a:rPr>
              <a:t>1 </a:t>
            </a:r>
            <a:r>
              <a:rPr lang="en-US" dirty="0" smtClean="0">
                <a:solidFill>
                  <a:schemeClr val="tx1"/>
                </a:solidFill>
              </a:rPr>
              <a:t>controller </a:t>
            </a:r>
            <a:r>
              <a:rPr lang="en-US" dirty="0" smtClean="0">
                <a:solidFill>
                  <a:schemeClr val="tx1"/>
                </a:solidFill>
              </a:rPr>
              <a:t>with quantity and type of boards </a:t>
            </a:r>
            <a:r>
              <a:rPr lang="en-US" dirty="0" smtClean="0">
                <a:solidFill>
                  <a:schemeClr val="tx1"/>
                </a:solidFill>
              </a:rPr>
              <a:t>requested </a:t>
            </a:r>
            <a:r>
              <a:rPr lang="en-US" dirty="0" smtClean="0">
                <a:solidFill>
                  <a:schemeClr val="tx1"/>
                </a:solidFill>
              </a:rPr>
              <a:t>in the order</a:t>
            </a:r>
          </a:p>
          <a:p>
            <a:pPr fontAlgn="base"/>
            <a:r>
              <a:rPr lang="en-US" dirty="0" smtClean="0">
                <a:solidFill>
                  <a:schemeClr val="tx1"/>
                </a:solidFill>
              </a:rPr>
              <a:t>1 Power </a:t>
            </a:r>
            <a:r>
              <a:rPr lang="en-US" dirty="0" smtClean="0">
                <a:solidFill>
                  <a:schemeClr val="tx1"/>
                </a:solidFill>
              </a:rPr>
              <a:t>supply</a:t>
            </a:r>
            <a:endParaRPr lang="en-US" dirty="0" smtClean="0">
              <a:solidFill>
                <a:schemeClr val="tx1"/>
              </a:solidFill>
            </a:endParaRPr>
          </a:p>
          <a:p>
            <a:pPr fontAlgn="base"/>
            <a:r>
              <a:rPr lang="en-US" dirty="0" smtClean="0">
                <a:solidFill>
                  <a:schemeClr val="tx1"/>
                </a:solidFill>
              </a:rPr>
              <a:t>1 </a:t>
            </a:r>
            <a:r>
              <a:rPr lang="en-US" dirty="0" smtClean="0">
                <a:solidFill>
                  <a:schemeClr val="tx1"/>
                </a:solidFill>
              </a:rPr>
              <a:t>LAN cable</a:t>
            </a:r>
            <a:endParaRPr lang="en-US" dirty="0" smtClean="0">
              <a:solidFill>
                <a:schemeClr val="tx1"/>
              </a:solidFill>
            </a:endParaRPr>
          </a:p>
          <a:p>
            <a:pPr fontAlgn="base"/>
            <a:r>
              <a:rPr lang="en-US" dirty="0" smtClean="0">
                <a:solidFill>
                  <a:schemeClr val="tx1"/>
                </a:solidFill>
              </a:rPr>
              <a:t>4 connectors for pump automation cables</a:t>
            </a:r>
          </a:p>
          <a:p>
            <a:pPr fontAlgn="base"/>
            <a:r>
              <a:rPr lang="en-US" dirty="0" smtClean="0">
                <a:solidFill>
                  <a:schemeClr val="tx1"/>
                </a:solidFill>
              </a:rPr>
              <a:t>1 Converter RJ45/DB9</a:t>
            </a:r>
          </a:p>
        </p:txBody>
      </p:sp>
    </p:spTree>
    <p:extLst>
      <p:ext uri="{BB962C8B-B14F-4D97-AF65-F5344CB8AC3E}">
        <p14:creationId xmlns:p14="http://schemas.microsoft.com/office/powerpoint/2010/main" val="277894843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3"/>
          <p:cNvSpPr>
            <a:spLocks noGrp="1"/>
          </p:cNvSpPr>
          <p:nvPr>
            <p:ph type="sldNum" sz="quarter" idx="12"/>
          </p:nvPr>
        </p:nvSpPr>
        <p:spPr/>
        <p:txBody>
          <a:bodyPr/>
          <a:lstStyle/>
          <a:p>
            <a:fld id="{C3D7ECC1-64DB-4830-A5F0-B13E67A92AC5}" type="slidenum">
              <a:rPr lang="en-US" b="1" smtClean="0"/>
              <a:pPr/>
              <a:t>6</a:t>
            </a:fld>
            <a:endParaRPr lang="en-US" b="1"/>
          </a:p>
        </p:txBody>
      </p:sp>
      <p:sp>
        <p:nvSpPr>
          <p:cNvPr id="3" name="CaixaDeTexto 2"/>
          <p:cNvSpPr txBox="1"/>
          <p:nvPr/>
        </p:nvSpPr>
        <p:spPr>
          <a:xfrm>
            <a:off x="395537" y="1484784"/>
            <a:ext cx="8352928" cy="400110"/>
          </a:xfrm>
          <a:prstGeom prst="rect">
            <a:avLst/>
          </a:prstGeom>
          <a:noFill/>
        </p:spPr>
        <p:txBody>
          <a:bodyPr wrap="square" rtlCol="0">
            <a:spAutoFit/>
          </a:bodyPr>
          <a:lstStyle/>
          <a:p>
            <a:r>
              <a:rPr lang="en-US" sz="2000" smtClean="0"/>
              <a:t> </a:t>
            </a:r>
            <a:endParaRPr lang="en-US"/>
          </a:p>
        </p:txBody>
      </p:sp>
      <p:sp>
        <p:nvSpPr>
          <p:cNvPr id="8" name="Retângulo 7"/>
          <p:cNvSpPr/>
          <p:nvPr/>
        </p:nvSpPr>
        <p:spPr>
          <a:xfrm>
            <a:off x="13648" y="13647"/>
            <a:ext cx="9000000" cy="721439"/>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400" b="1" smtClean="0">
                <a:solidFill>
                  <a:schemeClr val="tx1"/>
                </a:solidFill>
              </a:rPr>
              <a:t>ORGANIZATIONAL</a:t>
            </a:r>
            <a:endParaRPr lang="en-US" sz="2400" b="1">
              <a:solidFill>
                <a:schemeClr val="tx1"/>
              </a:solidFill>
            </a:endParaRPr>
          </a:p>
        </p:txBody>
      </p:sp>
      <p:pic>
        <p:nvPicPr>
          <p:cNvPr id="7" name="Picture 1" descr="EzTechLogo.gif"/>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5537" y="119857"/>
            <a:ext cx="1178689" cy="509017"/>
          </a:xfrm>
          <a:prstGeom prst="rect">
            <a:avLst/>
          </a:prstGeom>
          <a:noFill/>
          <a:ln>
            <a:noFill/>
          </a:ln>
          <a:extLst/>
        </p:spPr>
      </p:pic>
      <p:sp>
        <p:nvSpPr>
          <p:cNvPr id="2" name="Arredondar Retângulo em um Canto Diagonal 1"/>
          <p:cNvSpPr/>
          <p:nvPr/>
        </p:nvSpPr>
        <p:spPr>
          <a:xfrm>
            <a:off x="395537" y="1124744"/>
            <a:ext cx="8352928" cy="5328592"/>
          </a:xfrm>
          <a:prstGeom prst="round2Diag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2000" b="1" dirty="0" smtClean="0">
              <a:solidFill>
                <a:schemeClr val="tx1"/>
              </a:solidFill>
            </a:endParaRPr>
          </a:p>
          <a:p>
            <a:pPr fontAlgn="base"/>
            <a:r>
              <a:rPr lang="en-US" sz="3200" dirty="0" smtClean="0">
                <a:solidFill>
                  <a:schemeClr val="accent6">
                    <a:lumMod val="50000"/>
                  </a:schemeClr>
                </a:solidFill>
              </a:rPr>
              <a:t>Ricardo </a:t>
            </a:r>
            <a:r>
              <a:rPr lang="en-US" sz="3200" dirty="0" err="1" smtClean="0">
                <a:solidFill>
                  <a:schemeClr val="accent6">
                    <a:lumMod val="50000"/>
                  </a:schemeClr>
                </a:solidFill>
              </a:rPr>
              <a:t>Spinelli</a:t>
            </a:r>
            <a:r>
              <a:rPr lang="en-US" sz="2000" dirty="0" smtClean="0">
                <a:solidFill>
                  <a:schemeClr val="tx1"/>
                </a:solidFill>
              </a:rPr>
              <a:t>	</a:t>
            </a:r>
          </a:p>
          <a:p>
            <a:pPr fontAlgn="base"/>
            <a:r>
              <a:rPr lang="en-US" sz="2000" b="1" dirty="0" smtClean="0">
                <a:solidFill>
                  <a:schemeClr val="tx1"/>
                </a:solidFill>
              </a:rPr>
              <a:t>COMMERCIAL </a:t>
            </a:r>
            <a:r>
              <a:rPr lang="en-US" sz="2000" b="1" dirty="0" smtClean="0">
                <a:solidFill>
                  <a:schemeClr val="tx1"/>
                </a:solidFill>
              </a:rPr>
              <a:t>DIRECTOR</a:t>
            </a:r>
            <a:r>
              <a:rPr lang="en-US" sz="2000" dirty="0" smtClean="0">
                <a:solidFill>
                  <a:schemeClr val="tx1"/>
                </a:solidFill>
              </a:rPr>
              <a:t/>
            </a:r>
            <a:br>
              <a:rPr lang="en-US" sz="2000" dirty="0" smtClean="0">
                <a:solidFill>
                  <a:schemeClr val="tx1"/>
                </a:solidFill>
              </a:rPr>
            </a:br>
            <a:r>
              <a:rPr lang="en-US" sz="2000" dirty="0" smtClean="0">
                <a:solidFill>
                  <a:schemeClr val="tx1"/>
                </a:solidFill>
              </a:rPr>
              <a:t>Civil engineer with significant experience</a:t>
            </a:r>
          </a:p>
          <a:p>
            <a:pPr fontAlgn="base"/>
            <a:r>
              <a:rPr lang="en-US" sz="2000" dirty="0" smtClean="0">
                <a:solidFill>
                  <a:schemeClr val="tx1"/>
                </a:solidFill>
              </a:rPr>
              <a:t>in the commercial segment of the oil and</a:t>
            </a:r>
          </a:p>
          <a:p>
            <a:pPr fontAlgn="base"/>
            <a:r>
              <a:rPr lang="en-US" sz="2000" dirty="0" smtClean="0">
                <a:solidFill>
                  <a:schemeClr val="tx1"/>
                </a:solidFill>
              </a:rPr>
              <a:t>gas industry. He started at </a:t>
            </a:r>
            <a:r>
              <a:rPr lang="en-US" sz="2000" dirty="0" err="1" smtClean="0">
                <a:solidFill>
                  <a:schemeClr val="tx1"/>
                </a:solidFill>
              </a:rPr>
              <a:t>EZTech</a:t>
            </a:r>
            <a:r>
              <a:rPr lang="en-US" sz="2000" dirty="0" smtClean="0">
                <a:solidFill>
                  <a:schemeClr val="tx1"/>
                </a:solidFill>
              </a:rPr>
              <a:t> in</a:t>
            </a:r>
          </a:p>
          <a:p>
            <a:pPr fontAlgn="base"/>
            <a:r>
              <a:rPr lang="en-US" sz="2000" dirty="0" smtClean="0">
                <a:solidFill>
                  <a:schemeClr val="tx1"/>
                </a:solidFill>
              </a:rPr>
              <a:t>2011 responsible for the commercial,</a:t>
            </a:r>
          </a:p>
          <a:p>
            <a:pPr fontAlgn="base"/>
            <a:r>
              <a:rPr lang="en-US" sz="2000" dirty="0" smtClean="0">
                <a:solidFill>
                  <a:schemeClr val="tx1"/>
                </a:solidFill>
              </a:rPr>
              <a:t>administrative and financial areas .</a:t>
            </a:r>
          </a:p>
          <a:p>
            <a:endParaRPr lang="en-US" sz="2000" b="1" dirty="0" smtClean="0">
              <a:solidFill>
                <a:schemeClr val="tx1"/>
              </a:solidFill>
            </a:endParaRPr>
          </a:p>
          <a:p>
            <a:endParaRPr lang="en-US" sz="2000" b="1" dirty="0" smtClean="0">
              <a:solidFill>
                <a:schemeClr val="tx1"/>
              </a:solidFill>
            </a:endParaRPr>
          </a:p>
          <a:p>
            <a:endParaRPr lang="en-US" sz="2000" b="1" dirty="0">
              <a:solidFill>
                <a:schemeClr val="tx1"/>
              </a:solidFill>
            </a:endParaRPr>
          </a:p>
        </p:txBody>
      </p:sp>
      <p:pic>
        <p:nvPicPr>
          <p:cNvPr id="10" name="Imagem 9" descr="http://www.eztech.ind.br/img/ricardo_spinelli.jp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24128" y="2013781"/>
            <a:ext cx="2160240" cy="3550518"/>
          </a:xfrm>
          <a:prstGeom prst="rect">
            <a:avLst/>
          </a:prstGeom>
          <a:noFill/>
          <a:ln>
            <a:solidFill>
              <a:schemeClr val="tx1"/>
            </a:solidFill>
          </a:ln>
        </p:spPr>
      </p:pic>
    </p:spTree>
    <p:extLst>
      <p:ext uri="{BB962C8B-B14F-4D97-AF65-F5344CB8AC3E}">
        <p14:creationId xmlns:p14="http://schemas.microsoft.com/office/powerpoint/2010/main" val="2370404515"/>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3"/>
          <p:cNvSpPr>
            <a:spLocks noGrp="1"/>
          </p:cNvSpPr>
          <p:nvPr>
            <p:ph type="sldNum" sz="quarter" idx="12"/>
          </p:nvPr>
        </p:nvSpPr>
        <p:spPr/>
        <p:txBody>
          <a:bodyPr/>
          <a:lstStyle/>
          <a:p>
            <a:fld id="{C3D7ECC1-64DB-4830-A5F0-B13E67A92AC5}" type="slidenum">
              <a:rPr lang="en-US" b="1" smtClean="0"/>
              <a:pPr/>
              <a:t>60</a:t>
            </a:fld>
            <a:endParaRPr lang="en-US" b="1"/>
          </a:p>
        </p:txBody>
      </p:sp>
      <p:sp>
        <p:nvSpPr>
          <p:cNvPr id="8" name="Retângulo 7"/>
          <p:cNvSpPr/>
          <p:nvPr/>
        </p:nvSpPr>
        <p:spPr>
          <a:xfrm>
            <a:off x="13648" y="13647"/>
            <a:ext cx="9000000" cy="721439"/>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400" b="1" smtClean="0">
                <a:solidFill>
                  <a:schemeClr val="tx1"/>
                </a:solidFill>
              </a:rPr>
              <a:t>AUTOMATION</a:t>
            </a:r>
            <a:endParaRPr lang="en-US" sz="2400" b="1">
              <a:solidFill>
                <a:schemeClr val="tx1"/>
              </a:solidFill>
            </a:endParaRPr>
          </a:p>
        </p:txBody>
      </p:sp>
      <p:pic>
        <p:nvPicPr>
          <p:cNvPr id="7" name="Picture 1" descr="EzTechLogo.gif"/>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5537" y="119857"/>
            <a:ext cx="1178689" cy="509017"/>
          </a:xfrm>
          <a:prstGeom prst="rect">
            <a:avLst/>
          </a:prstGeom>
          <a:noFill/>
          <a:ln>
            <a:noFill/>
          </a:ln>
          <a:extLst/>
        </p:spPr>
      </p:pic>
      <p:sp>
        <p:nvSpPr>
          <p:cNvPr id="12" name="Espaço Reservado para Número de Slide 3"/>
          <p:cNvSpPr txBox="1">
            <a:spLocks/>
          </p:cNvSpPr>
          <p:nvPr/>
        </p:nvSpPr>
        <p:spPr>
          <a:xfrm rot="16200000">
            <a:off x="8227377" y="5885497"/>
            <a:ext cx="1315721" cy="365125"/>
          </a:xfrm>
          <a:prstGeom prst="rect">
            <a:avLst/>
          </a:prstGeom>
        </p:spPr>
        <p:txBody>
          <a:bodyPr vert="horz" lIns="91440" tIns="45720" rIns="91440" bIns="45720" rtlCol="0" anchor="ctr"/>
          <a:lstStyle>
            <a:defPPr>
              <a:defRPr lang="pt-BR"/>
            </a:defPPr>
            <a:lvl1pPr marL="0" algn="l" defTabSz="914400" rtl="0" eaLnBrk="1" latinLnBrk="0" hangingPunct="1">
              <a:defRPr sz="2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3D7ECC1-64DB-4830-A5F0-B13E67A92AC5}" type="slidenum">
              <a:rPr lang="en-US" smtClean="0"/>
              <a:pPr/>
              <a:t>60</a:t>
            </a:fld>
            <a:endParaRPr lang="en-US"/>
          </a:p>
        </p:txBody>
      </p:sp>
      <p:sp>
        <p:nvSpPr>
          <p:cNvPr id="14" name="CaixaDeTexto 13"/>
          <p:cNvSpPr txBox="1"/>
          <p:nvPr/>
        </p:nvSpPr>
        <p:spPr>
          <a:xfrm>
            <a:off x="35496" y="764704"/>
            <a:ext cx="8352928" cy="584775"/>
          </a:xfrm>
          <a:prstGeom prst="rect">
            <a:avLst/>
          </a:prstGeom>
          <a:noFill/>
        </p:spPr>
        <p:txBody>
          <a:bodyPr wrap="square" rtlCol="0">
            <a:spAutoFit/>
          </a:bodyPr>
          <a:lstStyle/>
          <a:p>
            <a:r>
              <a:rPr lang="en-US" sz="3200" dirty="0" smtClean="0">
                <a:solidFill>
                  <a:schemeClr val="accent6">
                    <a:lumMod val="50000"/>
                  </a:schemeClr>
                </a:solidFill>
              </a:rPr>
              <a:t> </a:t>
            </a:r>
            <a:r>
              <a:rPr lang="en-US" sz="3200" b="1" dirty="0" err="1" smtClean="0">
                <a:solidFill>
                  <a:schemeClr val="accent6">
                    <a:lumMod val="50000"/>
                  </a:schemeClr>
                </a:solidFill>
              </a:rPr>
              <a:t>EZForecourt</a:t>
            </a:r>
            <a:r>
              <a:rPr lang="en-US" sz="3200" b="1" dirty="0" smtClean="0">
                <a:solidFill>
                  <a:schemeClr val="accent6">
                    <a:lumMod val="50000"/>
                  </a:schemeClr>
                </a:solidFill>
              </a:rPr>
              <a:t> USB Controller</a:t>
            </a:r>
            <a:endParaRPr lang="en-US" sz="2800" dirty="0">
              <a:solidFill>
                <a:schemeClr val="accent6">
                  <a:lumMod val="50000"/>
                </a:schemeClr>
              </a:solidFill>
            </a:endParaRPr>
          </a:p>
        </p:txBody>
      </p:sp>
      <p:sp>
        <p:nvSpPr>
          <p:cNvPr id="15" name="Arredondar Retângulo em um Canto Diagonal 14"/>
          <p:cNvSpPr/>
          <p:nvPr/>
        </p:nvSpPr>
        <p:spPr>
          <a:xfrm>
            <a:off x="395537" y="1556792"/>
            <a:ext cx="8352928" cy="5031850"/>
          </a:xfrm>
          <a:prstGeom prst="round2Diag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36000" rIns="0" numCol="2" spcCol="360000" rtlCol="0" anchor="t"/>
          <a:lstStyle/>
          <a:p>
            <a:pPr marL="285750" indent="-285750" fontAlgn="base">
              <a:buFont typeface="Arial" panose="020B0604020202020204" pitchFamily="34" charset="0"/>
              <a:buChar char="•"/>
            </a:pPr>
            <a:endParaRPr lang="en-US" dirty="0" smtClean="0"/>
          </a:p>
          <a:p>
            <a:pPr marL="285750" indent="-285750" fontAlgn="base">
              <a:buFont typeface="Arial" panose="020B0604020202020204" pitchFamily="34" charset="0"/>
              <a:buChar char="•"/>
            </a:pPr>
            <a:endParaRPr lang="en-US" dirty="0" smtClean="0"/>
          </a:p>
          <a:p>
            <a:pPr marL="285750" indent="-285750" fontAlgn="base">
              <a:buFont typeface="Arial" panose="020B0604020202020204" pitchFamily="34" charset="0"/>
              <a:buChar char="•"/>
            </a:pPr>
            <a:endParaRPr lang="en-US" dirty="0" smtClean="0"/>
          </a:p>
          <a:p>
            <a:pPr marL="285750" indent="-285750" fontAlgn="base">
              <a:buFont typeface="Arial" panose="020B0604020202020204" pitchFamily="34" charset="0"/>
              <a:buChar char="•"/>
            </a:pPr>
            <a:endParaRPr lang="en-US" dirty="0" smtClean="0"/>
          </a:p>
          <a:p>
            <a:pPr marL="285750" indent="-285750" fontAlgn="base">
              <a:buFont typeface="Arial" panose="020B0604020202020204" pitchFamily="34" charset="0"/>
              <a:buChar char="•"/>
            </a:pPr>
            <a:endParaRPr lang="en-US" dirty="0" smtClean="0"/>
          </a:p>
          <a:p>
            <a:pPr marL="285750" indent="-285750" fontAlgn="base">
              <a:buFont typeface="Arial" panose="020B0604020202020204" pitchFamily="34" charset="0"/>
              <a:buChar char="•"/>
            </a:pPr>
            <a:endParaRPr lang="en-US" dirty="0" smtClean="0"/>
          </a:p>
          <a:p>
            <a:pPr marL="285750" indent="-285750" fontAlgn="base">
              <a:buFont typeface="Arial" panose="020B0604020202020204" pitchFamily="34" charset="0"/>
              <a:buChar char="•"/>
            </a:pPr>
            <a:endParaRPr lang="en-US" dirty="0" smtClean="0"/>
          </a:p>
          <a:p>
            <a:pPr marL="285750" indent="-285750" fontAlgn="base">
              <a:buFont typeface="Arial" panose="020B0604020202020204" pitchFamily="34" charset="0"/>
              <a:buChar char="•"/>
            </a:pPr>
            <a:endParaRPr lang="en-US" dirty="0" smtClean="0"/>
          </a:p>
          <a:p>
            <a:pPr marL="285750" indent="-285750" fontAlgn="base">
              <a:buFont typeface="Arial" panose="020B0604020202020204" pitchFamily="34" charset="0"/>
              <a:buChar char="•"/>
            </a:pPr>
            <a:endParaRPr lang="en-US" dirty="0" smtClean="0"/>
          </a:p>
          <a:p>
            <a:pPr marL="285750" indent="-285750" fontAlgn="base">
              <a:buFont typeface="Arial" panose="020B0604020202020204" pitchFamily="34" charset="0"/>
              <a:buChar char="•"/>
            </a:pPr>
            <a:endParaRPr lang="en-US" dirty="0" smtClean="0"/>
          </a:p>
          <a:p>
            <a:pPr marL="285750" indent="-285750" fontAlgn="base">
              <a:buFont typeface="Arial" panose="020B0604020202020204" pitchFamily="34" charset="0"/>
              <a:buChar char="•"/>
            </a:pPr>
            <a:endParaRPr lang="en-US" dirty="0" smtClean="0"/>
          </a:p>
          <a:p>
            <a:pPr marL="285750" indent="-285750" fontAlgn="base">
              <a:buFont typeface="Arial" panose="020B0604020202020204" pitchFamily="34" charset="0"/>
              <a:buChar char="•"/>
            </a:pPr>
            <a:endParaRPr lang="en-US" dirty="0" smtClean="0"/>
          </a:p>
          <a:p>
            <a:pPr marL="285750" indent="-285750" fontAlgn="base">
              <a:buFont typeface="Arial" panose="020B0604020202020204" pitchFamily="34" charset="0"/>
              <a:buChar char="•"/>
            </a:pPr>
            <a:endParaRPr lang="en-US" dirty="0" smtClean="0"/>
          </a:p>
          <a:p>
            <a:pPr marL="285750" indent="-285750" fontAlgn="base">
              <a:buFont typeface="Arial" panose="020B0604020202020204" pitchFamily="34" charset="0"/>
              <a:buChar char="•"/>
            </a:pPr>
            <a:endParaRPr lang="en-US" dirty="0" smtClean="0"/>
          </a:p>
          <a:p>
            <a:pPr marL="285750" indent="-285750" fontAlgn="base">
              <a:buFont typeface="Arial" panose="020B0604020202020204" pitchFamily="34" charset="0"/>
              <a:buChar char="•"/>
            </a:pPr>
            <a:endParaRPr lang="en-US" dirty="0" smtClean="0"/>
          </a:p>
          <a:p>
            <a:pPr marL="285750" indent="-285750" fontAlgn="base">
              <a:buFont typeface="Arial" panose="020B0604020202020204" pitchFamily="34" charset="0"/>
              <a:buChar char="•"/>
            </a:pPr>
            <a:endParaRPr lang="en-US" dirty="0" smtClean="0"/>
          </a:p>
          <a:p>
            <a:pPr marL="285750" indent="-285750">
              <a:buFont typeface="Arial" panose="020B0604020202020204" pitchFamily="34" charset="0"/>
              <a:buChar char="•"/>
            </a:pPr>
            <a:endParaRPr lang="en-US" b="1" dirty="0" smtClean="0">
              <a:solidFill>
                <a:schemeClr val="tx1"/>
              </a:solidFill>
            </a:endParaRPr>
          </a:p>
          <a:p>
            <a:pPr marL="285750" indent="-285750">
              <a:buFont typeface="Arial" panose="020B0604020202020204" pitchFamily="34" charset="0"/>
              <a:buChar char="•"/>
            </a:pPr>
            <a:r>
              <a:rPr lang="en-US" b="1" dirty="0" smtClean="0">
                <a:solidFill>
                  <a:schemeClr val="tx1"/>
                </a:solidFill>
              </a:rPr>
              <a:t>Client server with computer</a:t>
            </a:r>
          </a:p>
          <a:p>
            <a:pPr marL="285750" indent="-285750">
              <a:buFont typeface="Arial" panose="020B0604020202020204" pitchFamily="34" charset="0"/>
              <a:buChar char="•"/>
            </a:pPr>
            <a:r>
              <a:rPr lang="en-US" b="1" dirty="0" smtClean="0">
                <a:solidFill>
                  <a:schemeClr val="tx1"/>
                </a:solidFill>
              </a:rPr>
              <a:t>Needs the client to access the  functions</a:t>
            </a:r>
          </a:p>
          <a:p>
            <a:pPr marL="285750" indent="-285750">
              <a:buFont typeface="Arial" panose="020B0604020202020204" pitchFamily="34" charset="0"/>
              <a:buChar char="•"/>
            </a:pPr>
            <a:r>
              <a:rPr lang="en-US" b="1" dirty="0" smtClean="0">
                <a:solidFill>
                  <a:schemeClr val="tx1"/>
                </a:solidFill>
              </a:rPr>
              <a:t>The management and configuration server is the computer where the </a:t>
            </a:r>
            <a:r>
              <a:rPr lang="en-US" b="1" dirty="0" err="1" smtClean="0">
                <a:solidFill>
                  <a:schemeClr val="tx1"/>
                </a:solidFill>
              </a:rPr>
              <a:t>EZServer</a:t>
            </a:r>
            <a:r>
              <a:rPr lang="en-US" b="1" dirty="0" smtClean="0">
                <a:solidFill>
                  <a:schemeClr val="tx1"/>
                </a:solidFill>
              </a:rPr>
              <a:t> service </a:t>
            </a:r>
            <a:r>
              <a:rPr lang="en-US" b="1" dirty="0" smtClean="0">
                <a:solidFill>
                  <a:schemeClr val="tx1"/>
                </a:solidFill>
              </a:rPr>
              <a:t>is hosted.</a:t>
            </a:r>
            <a:endParaRPr lang="en-US" b="1" dirty="0" smtClean="0">
              <a:solidFill>
                <a:schemeClr val="tx1"/>
              </a:solidFill>
            </a:endParaRPr>
          </a:p>
          <a:p>
            <a:pPr marL="285750" indent="-285750">
              <a:buFont typeface="Arial" panose="020B0604020202020204" pitchFamily="34" charset="0"/>
              <a:buChar char="•"/>
            </a:pPr>
            <a:r>
              <a:rPr lang="en-US" b="1" dirty="0" smtClean="0">
                <a:solidFill>
                  <a:schemeClr val="tx1"/>
                </a:solidFill>
              </a:rPr>
              <a:t>Accessed from the server</a:t>
            </a:r>
          </a:p>
          <a:p>
            <a:pPr marL="285750" indent="-285750">
              <a:buFont typeface="Arial" panose="020B0604020202020204" pitchFamily="34" charset="0"/>
              <a:buChar char="•"/>
            </a:pPr>
            <a:r>
              <a:rPr lang="en-US" b="1" dirty="0" smtClean="0">
                <a:solidFill>
                  <a:schemeClr val="tx1"/>
                </a:solidFill>
              </a:rPr>
              <a:t>Up to </a:t>
            </a:r>
            <a:r>
              <a:rPr lang="en-US" b="1" dirty="0" smtClean="0">
                <a:solidFill>
                  <a:schemeClr val="tx1"/>
                </a:solidFill>
              </a:rPr>
              <a:t>2 </a:t>
            </a:r>
            <a:r>
              <a:rPr lang="en-US" b="1" dirty="0" smtClean="0">
                <a:solidFill>
                  <a:schemeClr val="tx1"/>
                </a:solidFill>
              </a:rPr>
              <a:t>thousand offline </a:t>
            </a:r>
            <a:r>
              <a:rPr lang="en-US" b="1" dirty="0" smtClean="0">
                <a:solidFill>
                  <a:schemeClr val="tx1"/>
                </a:solidFill>
              </a:rPr>
              <a:t>deliveries.</a:t>
            </a:r>
            <a:endParaRPr lang="en-US" b="1" dirty="0" smtClean="0">
              <a:solidFill>
                <a:schemeClr val="tx1"/>
              </a:solidFill>
            </a:endParaRPr>
          </a:p>
          <a:p>
            <a:pPr marL="285750" indent="-285750">
              <a:buFont typeface="Arial" panose="020B0604020202020204" pitchFamily="34" charset="0"/>
              <a:buChar char="•"/>
            </a:pPr>
            <a:r>
              <a:rPr lang="en-US" b="1" dirty="0" smtClean="0">
                <a:solidFill>
                  <a:schemeClr val="tx1"/>
                </a:solidFill>
              </a:rPr>
              <a:t>Serial ports COM1 to COM10 </a:t>
            </a:r>
            <a:r>
              <a:rPr lang="en-US" b="1" dirty="0" smtClean="0">
                <a:solidFill>
                  <a:schemeClr val="tx1"/>
                </a:solidFill>
              </a:rPr>
              <a:t>via the </a:t>
            </a:r>
            <a:r>
              <a:rPr lang="en-US" b="1" dirty="0" smtClean="0">
                <a:solidFill>
                  <a:schemeClr val="tx1"/>
                </a:solidFill>
              </a:rPr>
              <a:t>server computer</a:t>
            </a:r>
          </a:p>
          <a:p>
            <a:pPr marL="285750" indent="-285750">
              <a:buFont typeface="Arial" panose="020B0604020202020204" pitchFamily="34" charset="0"/>
              <a:buChar char="•"/>
            </a:pPr>
            <a:r>
              <a:rPr lang="en-US" b="1" dirty="0" smtClean="0">
                <a:solidFill>
                  <a:schemeClr val="tx1"/>
                </a:solidFill>
              </a:rPr>
              <a:t>Connection </a:t>
            </a:r>
            <a:r>
              <a:rPr lang="en-US" b="1" dirty="0" smtClean="0">
                <a:solidFill>
                  <a:schemeClr val="tx1"/>
                </a:solidFill>
              </a:rPr>
              <a:t>via USB </a:t>
            </a:r>
            <a:r>
              <a:rPr lang="en-US" b="1" dirty="0" smtClean="0">
                <a:solidFill>
                  <a:schemeClr val="tx1"/>
                </a:solidFill>
              </a:rPr>
              <a:t>port</a:t>
            </a:r>
            <a:endParaRPr lang="en-US" b="1" dirty="0">
              <a:solidFill>
                <a:schemeClr val="tx1"/>
              </a:solidFill>
            </a:endParaRPr>
          </a:p>
        </p:txBody>
      </p:sp>
      <p:pic>
        <p:nvPicPr>
          <p:cNvPr id="14338" name="Picture 2" descr="http://www.eztech.ind.br/img/produtos/7c71e38afad0e219d97a3d6d3ccbd8e8534fd2ff.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4430" y="1614638"/>
            <a:ext cx="3326662" cy="2723451"/>
          </a:xfrm>
          <a:prstGeom prst="rect">
            <a:avLst/>
          </a:prstGeom>
          <a:noFill/>
          <a:extLst>
            <a:ext uri="{909E8E84-426E-40DD-AFC4-6F175D3DCCD1}">
              <a14:hiddenFill xmlns:a14="http://schemas.microsoft.com/office/drawing/2010/main">
                <a:solidFill>
                  <a:srgbClr val="FFFFFF"/>
                </a:solidFill>
              </a14:hiddenFill>
            </a:ext>
          </a:extLst>
        </p:spPr>
      </p:pic>
      <p:pic>
        <p:nvPicPr>
          <p:cNvPr id="14340" name="Picture 4" descr="http://www.eztech.ind.br/img/produtos/3ce0b6a01e7e1739884a944c963bd2252f665684.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52007" y="3967739"/>
            <a:ext cx="3369085" cy="27581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1062132"/>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3"/>
          <p:cNvSpPr>
            <a:spLocks noGrp="1"/>
          </p:cNvSpPr>
          <p:nvPr>
            <p:ph type="sldNum" sz="quarter" idx="12"/>
          </p:nvPr>
        </p:nvSpPr>
        <p:spPr/>
        <p:txBody>
          <a:bodyPr/>
          <a:lstStyle/>
          <a:p>
            <a:fld id="{C3D7ECC1-64DB-4830-A5F0-B13E67A92AC5}" type="slidenum">
              <a:rPr lang="en-US" b="1" smtClean="0"/>
              <a:pPr/>
              <a:t>61</a:t>
            </a:fld>
            <a:endParaRPr lang="en-US" b="1"/>
          </a:p>
        </p:txBody>
      </p:sp>
      <p:sp>
        <p:nvSpPr>
          <p:cNvPr id="8" name="Retângulo 7"/>
          <p:cNvSpPr/>
          <p:nvPr/>
        </p:nvSpPr>
        <p:spPr>
          <a:xfrm>
            <a:off x="13648" y="13647"/>
            <a:ext cx="9000000" cy="721439"/>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400" b="1" smtClean="0">
                <a:solidFill>
                  <a:schemeClr val="tx1"/>
                </a:solidFill>
              </a:rPr>
              <a:t>AUTOMATION</a:t>
            </a:r>
            <a:endParaRPr lang="en-US" sz="2400" b="1">
              <a:solidFill>
                <a:schemeClr val="tx1"/>
              </a:solidFill>
            </a:endParaRPr>
          </a:p>
        </p:txBody>
      </p:sp>
      <p:pic>
        <p:nvPicPr>
          <p:cNvPr id="7" name="Picture 1" descr="EzTechLogo.gif"/>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5537" y="119857"/>
            <a:ext cx="1178689" cy="509017"/>
          </a:xfrm>
          <a:prstGeom prst="rect">
            <a:avLst/>
          </a:prstGeom>
          <a:noFill/>
          <a:ln>
            <a:noFill/>
          </a:ln>
          <a:extLst/>
        </p:spPr>
      </p:pic>
      <p:sp>
        <p:nvSpPr>
          <p:cNvPr id="12" name="Espaço Reservado para Número de Slide 3"/>
          <p:cNvSpPr txBox="1">
            <a:spLocks/>
          </p:cNvSpPr>
          <p:nvPr/>
        </p:nvSpPr>
        <p:spPr>
          <a:xfrm rot="16200000">
            <a:off x="8227377" y="5885497"/>
            <a:ext cx="1315721" cy="365125"/>
          </a:xfrm>
          <a:prstGeom prst="rect">
            <a:avLst/>
          </a:prstGeom>
        </p:spPr>
        <p:txBody>
          <a:bodyPr vert="horz" lIns="91440" tIns="45720" rIns="91440" bIns="45720" rtlCol="0" anchor="ctr"/>
          <a:lstStyle>
            <a:defPPr>
              <a:defRPr lang="pt-BR"/>
            </a:defPPr>
            <a:lvl1pPr marL="0" algn="l" defTabSz="914400" rtl="0" eaLnBrk="1" latinLnBrk="0" hangingPunct="1">
              <a:defRPr sz="2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3D7ECC1-64DB-4830-A5F0-B13E67A92AC5}" type="slidenum">
              <a:rPr lang="en-US" smtClean="0"/>
              <a:pPr/>
              <a:t>61</a:t>
            </a:fld>
            <a:endParaRPr lang="en-US"/>
          </a:p>
        </p:txBody>
      </p:sp>
      <p:sp>
        <p:nvSpPr>
          <p:cNvPr id="14" name="CaixaDeTexto 13"/>
          <p:cNvSpPr txBox="1"/>
          <p:nvPr/>
        </p:nvSpPr>
        <p:spPr>
          <a:xfrm>
            <a:off x="35496" y="764704"/>
            <a:ext cx="8352928" cy="584775"/>
          </a:xfrm>
          <a:prstGeom prst="rect">
            <a:avLst/>
          </a:prstGeom>
          <a:noFill/>
        </p:spPr>
        <p:txBody>
          <a:bodyPr wrap="square" rtlCol="0">
            <a:spAutoFit/>
          </a:bodyPr>
          <a:lstStyle/>
          <a:p>
            <a:r>
              <a:rPr lang="en-US" sz="3200" dirty="0" smtClean="0">
                <a:solidFill>
                  <a:schemeClr val="accent6">
                    <a:lumMod val="50000"/>
                  </a:schemeClr>
                </a:solidFill>
              </a:rPr>
              <a:t> </a:t>
            </a:r>
            <a:r>
              <a:rPr lang="en-US" sz="3200" b="1" dirty="0" err="1" smtClean="0">
                <a:solidFill>
                  <a:schemeClr val="accent6">
                    <a:lumMod val="50000"/>
                  </a:schemeClr>
                </a:solidFill>
              </a:rPr>
              <a:t>EZForecourt</a:t>
            </a:r>
            <a:r>
              <a:rPr lang="en-US" sz="3200" b="1" dirty="0" smtClean="0">
                <a:solidFill>
                  <a:schemeClr val="accent6">
                    <a:lumMod val="50000"/>
                  </a:schemeClr>
                </a:solidFill>
              </a:rPr>
              <a:t> USB Controller</a:t>
            </a:r>
            <a:endParaRPr lang="en-US" sz="2800" dirty="0">
              <a:solidFill>
                <a:schemeClr val="accent6">
                  <a:lumMod val="50000"/>
                </a:schemeClr>
              </a:solidFill>
            </a:endParaRPr>
          </a:p>
        </p:txBody>
      </p:sp>
      <p:sp>
        <p:nvSpPr>
          <p:cNvPr id="15" name="Arredondar Retângulo em um Canto Diagonal 14"/>
          <p:cNvSpPr/>
          <p:nvPr/>
        </p:nvSpPr>
        <p:spPr>
          <a:xfrm>
            <a:off x="395537" y="1565502"/>
            <a:ext cx="8352928" cy="5031850"/>
          </a:xfrm>
          <a:prstGeom prst="round2Diag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36000" rIns="0" numCol="2" spcCol="360000" rtlCol="0" anchor="t"/>
          <a:lstStyle/>
          <a:p>
            <a:pPr fontAlgn="base"/>
            <a:endParaRPr lang="en-US" dirty="0" smtClean="0"/>
          </a:p>
          <a:p>
            <a:pPr fontAlgn="base"/>
            <a:endParaRPr lang="en-US" dirty="0" smtClean="0"/>
          </a:p>
          <a:p>
            <a:pPr fontAlgn="base"/>
            <a:endParaRPr lang="en-US" dirty="0" smtClean="0"/>
          </a:p>
          <a:p>
            <a:pPr fontAlgn="base"/>
            <a:endParaRPr lang="en-US" dirty="0" smtClean="0"/>
          </a:p>
          <a:p>
            <a:pPr fontAlgn="base"/>
            <a:endParaRPr lang="en-US" dirty="0" smtClean="0"/>
          </a:p>
          <a:p>
            <a:pPr fontAlgn="base"/>
            <a:r>
              <a:rPr lang="en-US" b="1" dirty="0" smtClean="0">
                <a:solidFill>
                  <a:schemeClr val="accent6">
                    <a:lumMod val="50000"/>
                  </a:schemeClr>
                </a:solidFill>
              </a:rPr>
              <a:t>Installation in Windows</a:t>
            </a:r>
          </a:p>
          <a:p>
            <a:pPr algn="just" fontAlgn="base"/>
            <a:r>
              <a:rPr lang="en-US" dirty="0" smtClean="0">
                <a:solidFill>
                  <a:schemeClr val="tx1"/>
                </a:solidFill>
              </a:rPr>
              <a:t>The </a:t>
            </a:r>
            <a:r>
              <a:rPr lang="en-US" dirty="0" err="1" smtClean="0">
                <a:solidFill>
                  <a:schemeClr val="tx1"/>
                </a:solidFill>
              </a:rPr>
              <a:t>EZForecourt</a:t>
            </a:r>
            <a:r>
              <a:rPr lang="en-US" dirty="0" smtClean="0">
                <a:solidFill>
                  <a:schemeClr val="tx1"/>
                </a:solidFill>
              </a:rPr>
              <a:t> USB uses the client’s computer to carry out the management of </a:t>
            </a:r>
            <a:r>
              <a:rPr lang="en-US" dirty="0" smtClean="0">
                <a:solidFill>
                  <a:schemeClr val="tx1"/>
                </a:solidFill>
              </a:rPr>
              <a:t>deliveries, </a:t>
            </a:r>
            <a:r>
              <a:rPr lang="en-US" dirty="0" smtClean="0">
                <a:solidFill>
                  <a:schemeClr val="tx1"/>
                </a:solidFill>
              </a:rPr>
              <a:t>gas station attendants and also the configuration.</a:t>
            </a:r>
          </a:p>
          <a:p>
            <a:pPr algn="just" fontAlgn="base"/>
            <a:endParaRPr lang="en-US" dirty="0" smtClean="0">
              <a:solidFill>
                <a:schemeClr val="tx1"/>
              </a:solidFill>
            </a:endParaRPr>
          </a:p>
          <a:p>
            <a:pPr algn="just" fontAlgn="base"/>
            <a:endParaRPr lang="en-US" dirty="0" smtClean="0">
              <a:solidFill>
                <a:schemeClr val="tx1"/>
              </a:solidFill>
            </a:endParaRPr>
          </a:p>
          <a:p>
            <a:pPr algn="just" fontAlgn="base"/>
            <a:endParaRPr lang="en-US" dirty="0" smtClean="0">
              <a:solidFill>
                <a:schemeClr val="tx1"/>
              </a:solidFill>
            </a:endParaRPr>
          </a:p>
          <a:p>
            <a:pPr algn="just" fontAlgn="base"/>
            <a:endParaRPr lang="en-US" dirty="0" smtClean="0"/>
          </a:p>
          <a:p>
            <a:pPr fontAlgn="base"/>
            <a:endParaRPr lang="en-US" dirty="0" smtClean="0"/>
          </a:p>
          <a:p>
            <a:pPr fontAlgn="base"/>
            <a:endParaRPr lang="en-US" dirty="0" smtClean="0"/>
          </a:p>
          <a:p>
            <a:pPr fontAlgn="base"/>
            <a:endParaRPr lang="en-US" dirty="0" smtClean="0"/>
          </a:p>
          <a:p>
            <a:pPr fontAlgn="base"/>
            <a:endParaRPr lang="en-US" dirty="0" smtClean="0"/>
          </a:p>
          <a:p>
            <a:pPr fontAlgn="base"/>
            <a:endParaRPr lang="en-US" dirty="0" smtClean="0"/>
          </a:p>
          <a:p>
            <a:pPr fontAlgn="base"/>
            <a:endParaRPr lang="en-US" dirty="0" smtClean="0"/>
          </a:p>
          <a:p>
            <a:pPr fontAlgn="base"/>
            <a:r>
              <a:rPr lang="en-US" b="1" dirty="0" smtClean="0">
                <a:solidFill>
                  <a:schemeClr val="accent6">
                    <a:lumMod val="50000"/>
                  </a:schemeClr>
                </a:solidFill>
              </a:rPr>
              <a:t>ARM7 </a:t>
            </a:r>
            <a:r>
              <a:rPr lang="en-US" b="1" dirty="0" smtClean="0">
                <a:solidFill>
                  <a:schemeClr val="accent6">
                    <a:lumMod val="50000"/>
                  </a:schemeClr>
                </a:solidFill>
              </a:rPr>
              <a:t>Processors </a:t>
            </a:r>
          </a:p>
          <a:p>
            <a:pPr algn="just" fontAlgn="base"/>
            <a:r>
              <a:rPr lang="en-US" dirty="0" smtClean="0">
                <a:solidFill>
                  <a:schemeClr val="tx1"/>
                </a:solidFill>
              </a:rPr>
              <a:t>The leading processor of the </a:t>
            </a:r>
            <a:r>
              <a:rPr lang="en-US" dirty="0" smtClean="0">
                <a:solidFill>
                  <a:schemeClr val="tx1"/>
                </a:solidFill>
              </a:rPr>
              <a:t>embedded systems</a:t>
            </a:r>
            <a:r>
              <a:rPr lang="en-US" dirty="0" smtClean="0">
                <a:solidFill>
                  <a:schemeClr val="tx1"/>
                </a:solidFill>
              </a:rPr>
              <a:t>. The ARM7 does all the hard work of communicating with the pumps and the PC stays in the management of configuration and </a:t>
            </a:r>
            <a:r>
              <a:rPr lang="en-US" dirty="0" smtClean="0">
                <a:solidFill>
                  <a:schemeClr val="tx1"/>
                </a:solidFill>
              </a:rPr>
              <a:t>deliveries.</a:t>
            </a:r>
            <a:endParaRPr lang="en-US" dirty="0" smtClean="0">
              <a:solidFill>
                <a:schemeClr val="tx1"/>
              </a:solidFill>
            </a:endParaRPr>
          </a:p>
          <a:p>
            <a:pPr algn="just"/>
            <a:endParaRPr lang="en-US" dirty="0">
              <a:solidFill>
                <a:schemeClr val="bg1">
                  <a:lumMod val="65000"/>
                </a:schemeClr>
              </a:solidFill>
            </a:endParaRPr>
          </a:p>
        </p:txBody>
      </p:sp>
      <p:pic>
        <p:nvPicPr>
          <p:cNvPr id="5122" name="Picture 2" descr="Windows C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3567" y="1700808"/>
            <a:ext cx="1381125" cy="1219201"/>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Processadores ARM9 e ARM7"/>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716016" y="1628800"/>
            <a:ext cx="1381125" cy="1381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9224963"/>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3"/>
          <p:cNvSpPr>
            <a:spLocks noGrp="1"/>
          </p:cNvSpPr>
          <p:nvPr>
            <p:ph type="sldNum" sz="quarter" idx="12"/>
          </p:nvPr>
        </p:nvSpPr>
        <p:spPr/>
        <p:txBody>
          <a:bodyPr/>
          <a:lstStyle/>
          <a:p>
            <a:fld id="{C3D7ECC1-64DB-4830-A5F0-B13E67A92AC5}" type="slidenum">
              <a:rPr lang="en-US" b="1" smtClean="0"/>
              <a:pPr/>
              <a:t>62</a:t>
            </a:fld>
            <a:endParaRPr lang="en-US" b="1"/>
          </a:p>
        </p:txBody>
      </p:sp>
      <p:sp>
        <p:nvSpPr>
          <p:cNvPr id="8" name="Retângulo 7"/>
          <p:cNvSpPr/>
          <p:nvPr/>
        </p:nvSpPr>
        <p:spPr>
          <a:xfrm>
            <a:off x="13648" y="13647"/>
            <a:ext cx="9000000" cy="721439"/>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400" b="1" smtClean="0">
                <a:solidFill>
                  <a:schemeClr val="tx1"/>
                </a:solidFill>
              </a:rPr>
              <a:t>AUTOMATION</a:t>
            </a:r>
            <a:endParaRPr lang="en-US" sz="2400" b="1">
              <a:solidFill>
                <a:schemeClr val="tx1"/>
              </a:solidFill>
            </a:endParaRPr>
          </a:p>
        </p:txBody>
      </p:sp>
      <p:pic>
        <p:nvPicPr>
          <p:cNvPr id="7" name="Picture 1" descr="EzTechLogo.gif"/>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5537" y="119857"/>
            <a:ext cx="1178689" cy="509017"/>
          </a:xfrm>
          <a:prstGeom prst="rect">
            <a:avLst/>
          </a:prstGeom>
          <a:noFill/>
          <a:ln>
            <a:noFill/>
          </a:ln>
          <a:extLst/>
        </p:spPr>
      </p:pic>
      <p:sp>
        <p:nvSpPr>
          <p:cNvPr id="12" name="Espaço Reservado para Número de Slide 3"/>
          <p:cNvSpPr txBox="1">
            <a:spLocks/>
          </p:cNvSpPr>
          <p:nvPr/>
        </p:nvSpPr>
        <p:spPr>
          <a:xfrm rot="16200000">
            <a:off x="8227377" y="5885497"/>
            <a:ext cx="1315721" cy="365125"/>
          </a:xfrm>
          <a:prstGeom prst="rect">
            <a:avLst/>
          </a:prstGeom>
        </p:spPr>
        <p:txBody>
          <a:bodyPr vert="horz" lIns="91440" tIns="45720" rIns="91440" bIns="45720" rtlCol="0" anchor="ctr"/>
          <a:lstStyle>
            <a:defPPr>
              <a:defRPr lang="pt-BR"/>
            </a:defPPr>
            <a:lvl1pPr marL="0" algn="l" defTabSz="914400" rtl="0" eaLnBrk="1" latinLnBrk="0" hangingPunct="1">
              <a:defRPr sz="2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3D7ECC1-64DB-4830-A5F0-B13E67A92AC5}" type="slidenum">
              <a:rPr lang="en-US" smtClean="0"/>
              <a:pPr/>
              <a:t>62</a:t>
            </a:fld>
            <a:endParaRPr lang="en-US"/>
          </a:p>
        </p:txBody>
      </p:sp>
      <p:sp>
        <p:nvSpPr>
          <p:cNvPr id="14" name="CaixaDeTexto 13"/>
          <p:cNvSpPr txBox="1"/>
          <p:nvPr/>
        </p:nvSpPr>
        <p:spPr>
          <a:xfrm>
            <a:off x="35496" y="764704"/>
            <a:ext cx="8352928" cy="584775"/>
          </a:xfrm>
          <a:prstGeom prst="rect">
            <a:avLst/>
          </a:prstGeom>
          <a:noFill/>
        </p:spPr>
        <p:txBody>
          <a:bodyPr wrap="square" rtlCol="0">
            <a:spAutoFit/>
          </a:bodyPr>
          <a:lstStyle/>
          <a:p>
            <a:r>
              <a:rPr lang="en-US" sz="3200" dirty="0" smtClean="0">
                <a:solidFill>
                  <a:schemeClr val="accent6">
                    <a:lumMod val="50000"/>
                  </a:schemeClr>
                </a:solidFill>
              </a:rPr>
              <a:t> </a:t>
            </a:r>
            <a:r>
              <a:rPr lang="en-US" sz="3200" b="1" dirty="0" err="1" smtClean="0">
                <a:solidFill>
                  <a:schemeClr val="accent6">
                    <a:lumMod val="50000"/>
                  </a:schemeClr>
                </a:solidFill>
              </a:rPr>
              <a:t>EZForecourt</a:t>
            </a:r>
            <a:r>
              <a:rPr lang="en-US" sz="3200" b="1" dirty="0" smtClean="0">
                <a:solidFill>
                  <a:schemeClr val="accent6">
                    <a:lumMod val="50000"/>
                  </a:schemeClr>
                </a:solidFill>
              </a:rPr>
              <a:t> USB Controller</a:t>
            </a:r>
            <a:endParaRPr lang="en-US" sz="2800" dirty="0">
              <a:solidFill>
                <a:schemeClr val="accent6">
                  <a:lumMod val="50000"/>
                </a:schemeClr>
              </a:solidFill>
            </a:endParaRPr>
          </a:p>
        </p:txBody>
      </p:sp>
      <p:sp>
        <p:nvSpPr>
          <p:cNvPr id="10" name="Arredondar Retângulo em um Canto Diagonal 9"/>
          <p:cNvSpPr/>
          <p:nvPr/>
        </p:nvSpPr>
        <p:spPr>
          <a:xfrm>
            <a:off x="395537" y="1565502"/>
            <a:ext cx="8352928" cy="5031850"/>
          </a:xfrm>
          <a:prstGeom prst="round2Diag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36000" rIns="0" numCol="2" spcCol="360000" rtlCol="0" anchor="t"/>
          <a:lstStyle/>
          <a:p>
            <a:pPr fontAlgn="base"/>
            <a:endParaRPr lang="en-US" dirty="0" smtClean="0"/>
          </a:p>
          <a:p>
            <a:pPr fontAlgn="base"/>
            <a:endParaRPr lang="en-US" dirty="0" smtClean="0"/>
          </a:p>
          <a:p>
            <a:pPr fontAlgn="base"/>
            <a:endParaRPr lang="en-US" dirty="0" smtClean="0"/>
          </a:p>
          <a:p>
            <a:pPr fontAlgn="base"/>
            <a:endParaRPr lang="en-US" dirty="0" smtClean="0"/>
          </a:p>
          <a:p>
            <a:pPr fontAlgn="base"/>
            <a:endParaRPr lang="en-US" dirty="0" smtClean="0"/>
          </a:p>
          <a:p>
            <a:pPr fontAlgn="base"/>
            <a:r>
              <a:rPr lang="en-US" b="1" dirty="0" smtClean="0">
                <a:solidFill>
                  <a:schemeClr val="accent6">
                    <a:lumMod val="50000"/>
                  </a:schemeClr>
                </a:solidFill>
              </a:rPr>
              <a:t>USB Communication</a:t>
            </a:r>
          </a:p>
          <a:p>
            <a:pPr algn="just" fontAlgn="base"/>
            <a:r>
              <a:rPr lang="en-US" dirty="0" smtClean="0">
                <a:solidFill>
                  <a:schemeClr val="tx1"/>
                </a:solidFill>
              </a:rPr>
              <a:t>On account of being bases on a USB communication </a:t>
            </a:r>
            <a:r>
              <a:rPr lang="en-US" dirty="0" smtClean="0">
                <a:solidFill>
                  <a:schemeClr val="tx1"/>
                </a:solidFill>
              </a:rPr>
              <a:t>protocol, </a:t>
            </a:r>
            <a:r>
              <a:rPr lang="en-US" dirty="0" smtClean="0">
                <a:solidFill>
                  <a:schemeClr val="tx1"/>
                </a:solidFill>
              </a:rPr>
              <a:t>the equipment can transmit the data </a:t>
            </a:r>
            <a:r>
              <a:rPr lang="en-US" dirty="0" smtClean="0">
                <a:solidFill>
                  <a:schemeClr val="tx1"/>
                </a:solidFill>
              </a:rPr>
              <a:t>to the </a:t>
            </a:r>
            <a:r>
              <a:rPr lang="en-US" dirty="0" smtClean="0">
                <a:solidFill>
                  <a:schemeClr val="tx1"/>
                </a:solidFill>
              </a:rPr>
              <a:t>management </a:t>
            </a:r>
            <a:r>
              <a:rPr lang="en-US" dirty="0" smtClean="0">
                <a:solidFill>
                  <a:schemeClr val="tx1"/>
                </a:solidFill>
              </a:rPr>
              <a:t>system, only requiring it to </a:t>
            </a:r>
            <a:r>
              <a:rPr lang="en-US" dirty="0" smtClean="0">
                <a:solidFill>
                  <a:schemeClr val="tx1"/>
                </a:solidFill>
              </a:rPr>
              <a:t>be connected directly to a </a:t>
            </a:r>
            <a:r>
              <a:rPr lang="en-US" dirty="0" smtClean="0">
                <a:solidFill>
                  <a:schemeClr val="tx1"/>
                </a:solidFill>
              </a:rPr>
              <a:t>networked </a:t>
            </a:r>
            <a:r>
              <a:rPr lang="en-US" dirty="0" smtClean="0">
                <a:solidFill>
                  <a:schemeClr val="tx1"/>
                </a:solidFill>
              </a:rPr>
              <a:t>computer.</a:t>
            </a:r>
          </a:p>
          <a:p>
            <a:pPr algn="just" fontAlgn="base"/>
            <a:endParaRPr lang="en-US" dirty="0" smtClean="0">
              <a:solidFill>
                <a:schemeClr val="tx1"/>
              </a:solidFill>
            </a:endParaRPr>
          </a:p>
          <a:p>
            <a:pPr algn="just" fontAlgn="base"/>
            <a:endParaRPr lang="en-US" dirty="0" smtClean="0">
              <a:solidFill>
                <a:schemeClr val="tx1"/>
              </a:solidFill>
            </a:endParaRPr>
          </a:p>
          <a:p>
            <a:pPr algn="just" fontAlgn="base"/>
            <a:r>
              <a:rPr lang="en-US" dirty="0" smtClean="0"/>
              <a:t>.</a:t>
            </a:r>
          </a:p>
          <a:p>
            <a:pPr fontAlgn="base"/>
            <a:endParaRPr lang="en-US" dirty="0" smtClean="0"/>
          </a:p>
          <a:p>
            <a:pPr fontAlgn="base"/>
            <a:endParaRPr lang="en-US" dirty="0" smtClean="0"/>
          </a:p>
          <a:p>
            <a:pPr fontAlgn="base"/>
            <a:endParaRPr lang="en-US" dirty="0" smtClean="0"/>
          </a:p>
          <a:p>
            <a:pPr fontAlgn="base"/>
            <a:endParaRPr lang="en-US" dirty="0" smtClean="0"/>
          </a:p>
          <a:p>
            <a:pPr fontAlgn="base"/>
            <a:endParaRPr lang="en-US" dirty="0" smtClean="0"/>
          </a:p>
          <a:p>
            <a:pPr fontAlgn="base"/>
            <a:endParaRPr lang="en-US" dirty="0" smtClean="0"/>
          </a:p>
          <a:p>
            <a:pPr fontAlgn="base"/>
            <a:r>
              <a:rPr lang="en-US" b="1" dirty="0" smtClean="0">
                <a:solidFill>
                  <a:schemeClr val="accent6">
                    <a:lumMod val="50000"/>
                  </a:schemeClr>
                </a:solidFill>
              </a:rPr>
              <a:t>Local data server</a:t>
            </a:r>
          </a:p>
          <a:p>
            <a:pPr fontAlgn="base"/>
            <a:r>
              <a:rPr lang="en-US" dirty="0" smtClean="0">
                <a:solidFill>
                  <a:schemeClr val="tx1"/>
                </a:solidFill>
              </a:rPr>
              <a:t>The gas station data </a:t>
            </a:r>
            <a:r>
              <a:rPr lang="en-US" dirty="0" smtClean="0">
                <a:solidFill>
                  <a:schemeClr val="tx1"/>
                </a:solidFill>
              </a:rPr>
              <a:t>stays </a:t>
            </a:r>
            <a:r>
              <a:rPr lang="en-US" dirty="0" smtClean="0">
                <a:solidFill>
                  <a:schemeClr val="tx1"/>
                </a:solidFill>
              </a:rPr>
              <a:t>stored in the </a:t>
            </a:r>
            <a:r>
              <a:rPr lang="en-US" dirty="0" smtClean="0">
                <a:solidFill>
                  <a:schemeClr val="tx1"/>
                </a:solidFill>
              </a:rPr>
              <a:t>controller itself </a:t>
            </a:r>
            <a:r>
              <a:rPr lang="en-US" dirty="0" smtClean="0">
                <a:solidFill>
                  <a:schemeClr val="tx1"/>
                </a:solidFill>
              </a:rPr>
              <a:t>in flash memory. In case of </a:t>
            </a:r>
            <a:r>
              <a:rPr lang="en-US" dirty="0" smtClean="0">
                <a:solidFill>
                  <a:schemeClr val="tx1"/>
                </a:solidFill>
              </a:rPr>
              <a:t>failure of </a:t>
            </a:r>
            <a:r>
              <a:rPr lang="en-US" dirty="0" smtClean="0">
                <a:solidFill>
                  <a:schemeClr val="tx1"/>
                </a:solidFill>
              </a:rPr>
              <a:t>the </a:t>
            </a:r>
            <a:r>
              <a:rPr lang="en-US" dirty="0" smtClean="0">
                <a:solidFill>
                  <a:schemeClr val="tx1"/>
                </a:solidFill>
              </a:rPr>
              <a:t>delivery monitoring</a:t>
            </a:r>
            <a:r>
              <a:rPr lang="en-US" dirty="0" smtClean="0">
                <a:solidFill>
                  <a:schemeClr val="tx1"/>
                </a:solidFill>
              </a:rPr>
              <a:t> </a:t>
            </a:r>
            <a:r>
              <a:rPr lang="en-US" dirty="0" smtClean="0">
                <a:solidFill>
                  <a:schemeClr val="tx1"/>
                </a:solidFill>
              </a:rPr>
              <a:t>application </a:t>
            </a:r>
            <a:r>
              <a:rPr lang="en-US" dirty="0" smtClean="0">
                <a:solidFill>
                  <a:schemeClr val="tx1"/>
                </a:solidFill>
              </a:rPr>
              <a:t>or of </a:t>
            </a:r>
            <a:r>
              <a:rPr lang="en-US" dirty="0" smtClean="0">
                <a:solidFill>
                  <a:schemeClr val="tx1"/>
                </a:solidFill>
              </a:rPr>
              <a:t>the management system, the </a:t>
            </a:r>
            <a:r>
              <a:rPr lang="en-US" dirty="0" smtClean="0">
                <a:solidFill>
                  <a:schemeClr val="tx1"/>
                </a:solidFill>
              </a:rPr>
              <a:t>controller can  accumulate </a:t>
            </a:r>
            <a:r>
              <a:rPr lang="en-US" dirty="0" smtClean="0">
                <a:solidFill>
                  <a:schemeClr val="tx1"/>
                </a:solidFill>
              </a:rPr>
              <a:t>more than </a:t>
            </a:r>
            <a:r>
              <a:rPr lang="en-US" dirty="0" smtClean="0">
                <a:solidFill>
                  <a:schemeClr val="tx1"/>
                </a:solidFill>
              </a:rPr>
              <a:t>2 </a:t>
            </a:r>
            <a:r>
              <a:rPr lang="en-US" dirty="0" smtClean="0">
                <a:solidFill>
                  <a:schemeClr val="tx1"/>
                </a:solidFill>
              </a:rPr>
              <a:t>thousand offline </a:t>
            </a:r>
            <a:r>
              <a:rPr lang="en-US" dirty="0" smtClean="0">
                <a:solidFill>
                  <a:schemeClr val="tx1"/>
                </a:solidFill>
              </a:rPr>
              <a:t>deliveries</a:t>
            </a:r>
            <a:r>
              <a:rPr lang="en-US" dirty="0" smtClean="0">
                <a:solidFill>
                  <a:schemeClr val="tx1"/>
                </a:solidFill>
              </a:rPr>
              <a:t>.</a:t>
            </a:r>
            <a:endParaRPr lang="en-US" dirty="0">
              <a:solidFill>
                <a:schemeClr val="bg1">
                  <a:lumMod val="65000"/>
                </a:schemeClr>
              </a:solidFill>
            </a:endParaRPr>
          </a:p>
        </p:txBody>
      </p:sp>
      <p:pic>
        <p:nvPicPr>
          <p:cNvPr id="6146" name="Picture 2" descr="Protocolo TCP/IP"/>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9545" y="1844824"/>
            <a:ext cx="1095375" cy="1209676"/>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Servidor de dados local"/>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641045" y="1730524"/>
            <a:ext cx="1285875" cy="1438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7581292"/>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3"/>
          <p:cNvSpPr>
            <a:spLocks noGrp="1"/>
          </p:cNvSpPr>
          <p:nvPr>
            <p:ph type="sldNum" sz="quarter" idx="12"/>
          </p:nvPr>
        </p:nvSpPr>
        <p:spPr/>
        <p:txBody>
          <a:bodyPr/>
          <a:lstStyle/>
          <a:p>
            <a:fld id="{C3D7ECC1-64DB-4830-A5F0-B13E67A92AC5}" type="slidenum">
              <a:rPr lang="en-US" b="1" smtClean="0"/>
              <a:pPr/>
              <a:t>63</a:t>
            </a:fld>
            <a:endParaRPr lang="en-US" b="1"/>
          </a:p>
        </p:txBody>
      </p:sp>
      <p:sp>
        <p:nvSpPr>
          <p:cNvPr id="8" name="Retângulo 7"/>
          <p:cNvSpPr/>
          <p:nvPr/>
        </p:nvSpPr>
        <p:spPr>
          <a:xfrm>
            <a:off x="13648" y="13647"/>
            <a:ext cx="9000000" cy="721439"/>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400" b="1" smtClean="0">
                <a:solidFill>
                  <a:schemeClr val="tx1"/>
                </a:solidFill>
              </a:rPr>
              <a:t>AUTOMATION</a:t>
            </a:r>
            <a:endParaRPr lang="en-US" sz="2400" b="1">
              <a:solidFill>
                <a:schemeClr val="tx1"/>
              </a:solidFill>
            </a:endParaRPr>
          </a:p>
        </p:txBody>
      </p:sp>
      <p:pic>
        <p:nvPicPr>
          <p:cNvPr id="7" name="Picture 1" descr="EzTechLogo.gif"/>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5537" y="119857"/>
            <a:ext cx="1178689" cy="509017"/>
          </a:xfrm>
          <a:prstGeom prst="rect">
            <a:avLst/>
          </a:prstGeom>
          <a:noFill/>
          <a:ln>
            <a:noFill/>
          </a:ln>
          <a:extLst/>
        </p:spPr>
      </p:pic>
      <p:sp>
        <p:nvSpPr>
          <p:cNvPr id="12" name="Espaço Reservado para Número de Slide 3"/>
          <p:cNvSpPr txBox="1">
            <a:spLocks/>
          </p:cNvSpPr>
          <p:nvPr/>
        </p:nvSpPr>
        <p:spPr>
          <a:xfrm rot="16200000">
            <a:off x="8227377" y="5885497"/>
            <a:ext cx="1315721" cy="365125"/>
          </a:xfrm>
          <a:prstGeom prst="rect">
            <a:avLst/>
          </a:prstGeom>
        </p:spPr>
        <p:txBody>
          <a:bodyPr vert="horz" lIns="91440" tIns="45720" rIns="91440" bIns="45720" rtlCol="0" anchor="ctr"/>
          <a:lstStyle>
            <a:defPPr>
              <a:defRPr lang="pt-BR"/>
            </a:defPPr>
            <a:lvl1pPr marL="0" algn="l" defTabSz="914400" rtl="0" eaLnBrk="1" latinLnBrk="0" hangingPunct="1">
              <a:defRPr sz="2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3D7ECC1-64DB-4830-A5F0-B13E67A92AC5}" type="slidenum">
              <a:rPr lang="en-US" smtClean="0"/>
              <a:pPr/>
              <a:t>63</a:t>
            </a:fld>
            <a:endParaRPr lang="en-US"/>
          </a:p>
        </p:txBody>
      </p:sp>
      <p:sp>
        <p:nvSpPr>
          <p:cNvPr id="14" name="CaixaDeTexto 13"/>
          <p:cNvSpPr txBox="1"/>
          <p:nvPr/>
        </p:nvSpPr>
        <p:spPr>
          <a:xfrm>
            <a:off x="35496" y="764704"/>
            <a:ext cx="8352928" cy="584775"/>
          </a:xfrm>
          <a:prstGeom prst="rect">
            <a:avLst/>
          </a:prstGeom>
          <a:noFill/>
        </p:spPr>
        <p:txBody>
          <a:bodyPr wrap="square" rtlCol="0">
            <a:spAutoFit/>
          </a:bodyPr>
          <a:lstStyle/>
          <a:p>
            <a:r>
              <a:rPr lang="en-US" sz="3200" dirty="0" smtClean="0">
                <a:solidFill>
                  <a:schemeClr val="accent6">
                    <a:lumMod val="50000"/>
                  </a:schemeClr>
                </a:solidFill>
              </a:rPr>
              <a:t> </a:t>
            </a:r>
            <a:r>
              <a:rPr lang="en-US" sz="3200" b="1" dirty="0" err="1" smtClean="0">
                <a:solidFill>
                  <a:schemeClr val="accent6">
                    <a:lumMod val="50000"/>
                  </a:schemeClr>
                </a:solidFill>
              </a:rPr>
              <a:t>EZForecourt</a:t>
            </a:r>
            <a:r>
              <a:rPr lang="en-US" sz="3200" b="1" dirty="0" smtClean="0">
                <a:solidFill>
                  <a:schemeClr val="accent6">
                    <a:lumMod val="50000"/>
                  </a:schemeClr>
                </a:solidFill>
              </a:rPr>
              <a:t> USB Controller</a:t>
            </a:r>
            <a:endParaRPr lang="en-US" sz="2800" dirty="0">
              <a:solidFill>
                <a:schemeClr val="accent6">
                  <a:lumMod val="50000"/>
                </a:schemeClr>
              </a:solidFill>
            </a:endParaRPr>
          </a:p>
        </p:txBody>
      </p:sp>
      <p:sp>
        <p:nvSpPr>
          <p:cNvPr id="10" name="Arredondar Retângulo em um Canto Diagonal 9"/>
          <p:cNvSpPr/>
          <p:nvPr/>
        </p:nvSpPr>
        <p:spPr>
          <a:xfrm>
            <a:off x="395537" y="1565502"/>
            <a:ext cx="8352928" cy="5031850"/>
          </a:xfrm>
          <a:prstGeom prst="round2Diag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36000" rIns="0" numCol="2" spcCol="360000" rtlCol="0" anchor="t"/>
          <a:lstStyle/>
          <a:p>
            <a:pPr fontAlgn="base"/>
            <a:endParaRPr lang="en-US" dirty="0" smtClean="0"/>
          </a:p>
          <a:p>
            <a:pPr fontAlgn="base"/>
            <a:endParaRPr lang="en-US" dirty="0" smtClean="0"/>
          </a:p>
          <a:p>
            <a:pPr fontAlgn="base"/>
            <a:endParaRPr lang="en-US" dirty="0" smtClean="0"/>
          </a:p>
          <a:p>
            <a:pPr fontAlgn="base"/>
            <a:endParaRPr lang="en-US" dirty="0" smtClean="0"/>
          </a:p>
          <a:p>
            <a:pPr fontAlgn="base"/>
            <a:endParaRPr lang="en-US" dirty="0" smtClean="0"/>
          </a:p>
          <a:p>
            <a:pPr fontAlgn="base"/>
            <a:r>
              <a:rPr lang="en-US" b="1" dirty="0" smtClean="0">
                <a:solidFill>
                  <a:schemeClr val="accent6">
                    <a:lumMod val="50000"/>
                  </a:schemeClr>
                </a:solidFill>
              </a:rPr>
              <a:t>Pumps and protocols</a:t>
            </a:r>
          </a:p>
          <a:p>
            <a:pPr fontAlgn="base"/>
            <a:r>
              <a:rPr lang="en-US" dirty="0" smtClean="0">
                <a:solidFill>
                  <a:schemeClr val="tx1"/>
                </a:solidFill>
              </a:rPr>
              <a:t>1. Manages up to 16 physical pumps regardless of the number of nozzles.</a:t>
            </a:r>
          </a:p>
          <a:p>
            <a:pPr fontAlgn="base"/>
            <a:r>
              <a:rPr lang="en-US" dirty="0" smtClean="0">
                <a:solidFill>
                  <a:schemeClr val="tx1"/>
                </a:solidFill>
              </a:rPr>
              <a:t>2. Current loop physical connections, RS485 and </a:t>
            </a:r>
            <a:r>
              <a:rPr lang="en-US" dirty="0" err="1" smtClean="0">
                <a:solidFill>
                  <a:schemeClr val="tx1"/>
                </a:solidFill>
              </a:rPr>
              <a:t>Tokheim</a:t>
            </a:r>
            <a:r>
              <a:rPr lang="en-US" dirty="0" smtClean="0">
                <a:solidFill>
                  <a:schemeClr val="tx1"/>
                </a:solidFill>
              </a:rPr>
              <a:t>; liquid or gas.</a:t>
            </a:r>
          </a:p>
          <a:p>
            <a:pPr fontAlgn="base"/>
            <a:r>
              <a:rPr lang="en-US" dirty="0" smtClean="0">
                <a:solidFill>
                  <a:schemeClr val="tx1"/>
                </a:solidFill>
              </a:rPr>
              <a:t>﻿3. Communication with mechanical </a:t>
            </a:r>
            <a:r>
              <a:rPr lang="en-US" dirty="0" smtClean="0">
                <a:solidFill>
                  <a:schemeClr val="tx1"/>
                </a:solidFill>
              </a:rPr>
              <a:t>pumps </a:t>
            </a:r>
            <a:r>
              <a:rPr lang="en-US" dirty="0" smtClean="0">
                <a:solidFill>
                  <a:schemeClr val="tx1"/>
                </a:solidFill>
              </a:rPr>
              <a:t>by third-party </a:t>
            </a:r>
            <a:r>
              <a:rPr lang="en-US" dirty="0" err="1" smtClean="0">
                <a:solidFill>
                  <a:schemeClr val="tx1"/>
                </a:solidFill>
              </a:rPr>
              <a:t>pulser</a:t>
            </a:r>
            <a:r>
              <a:rPr lang="en-US" dirty="0" smtClean="0">
                <a:solidFill>
                  <a:schemeClr val="tx1"/>
                </a:solidFill>
              </a:rPr>
              <a:t>.</a:t>
            </a:r>
          </a:p>
          <a:p>
            <a:pPr fontAlgn="base"/>
            <a:r>
              <a:rPr lang="en-US" dirty="0" smtClean="0">
                <a:solidFill>
                  <a:schemeClr val="tx1"/>
                </a:solidFill>
              </a:rPr>
              <a:t>﻿4. Communication with any electronic pump.</a:t>
            </a:r>
            <a:endParaRPr lang="en-US" dirty="0" smtClean="0"/>
          </a:p>
          <a:p>
            <a:pPr fontAlgn="base"/>
            <a:endParaRPr lang="en-US" dirty="0" smtClean="0"/>
          </a:p>
          <a:p>
            <a:pPr fontAlgn="base"/>
            <a:endParaRPr lang="en-US" dirty="0" smtClean="0"/>
          </a:p>
          <a:p>
            <a:pPr fontAlgn="base"/>
            <a:endParaRPr lang="en-US" dirty="0" smtClean="0"/>
          </a:p>
          <a:p>
            <a:pPr fontAlgn="base"/>
            <a:endParaRPr lang="en-US" dirty="0" smtClean="0"/>
          </a:p>
          <a:p>
            <a:pPr fontAlgn="base"/>
            <a:endParaRPr lang="en-US" dirty="0" smtClean="0"/>
          </a:p>
          <a:p>
            <a:pPr fontAlgn="base"/>
            <a:endParaRPr lang="en-US" dirty="0" smtClean="0"/>
          </a:p>
          <a:p>
            <a:pPr fontAlgn="base"/>
            <a:endParaRPr lang="en-US" dirty="0" smtClean="0"/>
          </a:p>
          <a:p>
            <a:pPr fontAlgn="base"/>
            <a:r>
              <a:rPr lang="en-US" b="1" dirty="0" smtClean="0">
                <a:solidFill>
                  <a:schemeClr val="accent6">
                    <a:lumMod val="50000"/>
                  </a:schemeClr>
                </a:solidFill>
              </a:rPr>
              <a:t>Tank meters readout</a:t>
            </a:r>
          </a:p>
          <a:p>
            <a:pPr fontAlgn="base"/>
            <a:r>
              <a:rPr lang="en-US" dirty="0" smtClean="0">
                <a:solidFill>
                  <a:schemeClr val="tx1"/>
                </a:solidFill>
              </a:rPr>
              <a:t>Access to the information from tanks by means of main meters on the market : </a:t>
            </a:r>
          </a:p>
          <a:p>
            <a:pPr fontAlgn="base"/>
            <a:r>
              <a:rPr lang="en-US" dirty="0" smtClean="0">
                <a:solidFill>
                  <a:schemeClr val="tx1"/>
                </a:solidFill>
              </a:rPr>
              <a:t>• </a:t>
            </a:r>
            <a:r>
              <a:rPr lang="en-US" dirty="0" err="1" smtClean="0">
                <a:solidFill>
                  <a:schemeClr val="tx1"/>
                </a:solidFill>
              </a:rPr>
              <a:t>Veeder</a:t>
            </a:r>
            <a:r>
              <a:rPr lang="en-US" dirty="0" smtClean="0">
                <a:solidFill>
                  <a:schemeClr val="tx1"/>
                </a:solidFill>
              </a:rPr>
              <a:t> Root TLS-350, TLS-350R and TLS-200</a:t>
            </a:r>
          </a:p>
          <a:p>
            <a:pPr fontAlgn="base"/>
            <a:r>
              <a:rPr lang="en-US" dirty="0" smtClean="0">
                <a:solidFill>
                  <a:schemeClr val="tx1"/>
                </a:solidFill>
              </a:rPr>
              <a:t>• </a:t>
            </a:r>
            <a:r>
              <a:rPr lang="en-US" dirty="0" err="1" smtClean="0">
                <a:solidFill>
                  <a:schemeClr val="tx1"/>
                </a:solidFill>
              </a:rPr>
              <a:t>Telemed</a:t>
            </a:r>
            <a:endParaRPr lang="en-US" dirty="0" smtClean="0">
              <a:solidFill>
                <a:schemeClr val="tx1"/>
              </a:solidFill>
            </a:endParaRPr>
          </a:p>
          <a:p>
            <a:pPr fontAlgn="base"/>
            <a:r>
              <a:rPr lang="en-US" dirty="0" smtClean="0">
                <a:solidFill>
                  <a:schemeClr val="tx1"/>
                </a:solidFill>
              </a:rPr>
              <a:t>• </a:t>
            </a:r>
            <a:r>
              <a:rPr lang="en-US" dirty="0" err="1" smtClean="0">
                <a:solidFill>
                  <a:schemeClr val="tx1"/>
                </a:solidFill>
              </a:rPr>
              <a:t>MedLiq</a:t>
            </a:r>
            <a:endParaRPr lang="en-US" dirty="0" smtClean="0">
              <a:solidFill>
                <a:schemeClr val="tx1"/>
              </a:solidFill>
            </a:endParaRPr>
          </a:p>
          <a:p>
            <a:pPr fontAlgn="base"/>
            <a:r>
              <a:rPr lang="en-US" dirty="0" smtClean="0">
                <a:solidFill>
                  <a:schemeClr val="tx1"/>
                </a:solidFill>
              </a:rPr>
              <a:t>• RSP S2 TCP/IP and S2 serial</a:t>
            </a:r>
          </a:p>
          <a:p>
            <a:pPr fontAlgn="base"/>
            <a:r>
              <a:rPr lang="en-US" dirty="0" smtClean="0">
                <a:solidFill>
                  <a:schemeClr val="tx1"/>
                </a:solidFill>
              </a:rPr>
              <a:t>• OPW</a:t>
            </a:r>
          </a:p>
          <a:p>
            <a:pPr fontAlgn="base"/>
            <a:r>
              <a:rPr lang="en-US" dirty="0" smtClean="0">
                <a:solidFill>
                  <a:schemeClr val="tx1"/>
                </a:solidFill>
              </a:rPr>
              <a:t>Contact us for other models.</a:t>
            </a:r>
            <a:endParaRPr lang="en-US" dirty="0">
              <a:solidFill>
                <a:schemeClr val="bg1">
                  <a:lumMod val="65000"/>
                </a:schemeClr>
              </a:solidFill>
            </a:endParaRPr>
          </a:p>
        </p:txBody>
      </p:sp>
      <p:pic>
        <p:nvPicPr>
          <p:cNvPr id="7170" name="Picture 2" descr="Leitura de medidores de tanqu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16016" y="1884074"/>
            <a:ext cx="1438275" cy="1181101"/>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5"/>
          <p:cNvGrpSpPr>
            <a:grpSpLocks noChangeAspect="1"/>
          </p:cNvGrpSpPr>
          <p:nvPr/>
        </p:nvGrpSpPr>
        <p:grpSpPr bwMode="auto">
          <a:xfrm>
            <a:off x="539552" y="1887572"/>
            <a:ext cx="864000" cy="1179215"/>
            <a:chOff x="2462" y="1706"/>
            <a:chExt cx="836" cy="1141"/>
          </a:xfrm>
        </p:grpSpPr>
        <p:sp>
          <p:nvSpPr>
            <p:cNvPr id="13" name="AutoShape 4"/>
            <p:cNvSpPr>
              <a:spLocks noChangeAspect="1" noChangeArrowheads="1" noTextEdit="1"/>
            </p:cNvSpPr>
            <p:nvPr/>
          </p:nvSpPr>
          <p:spPr bwMode="auto">
            <a:xfrm>
              <a:off x="2462" y="1706"/>
              <a:ext cx="836" cy="11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7"/>
            <p:cNvSpPr>
              <a:spLocks/>
            </p:cNvSpPr>
            <p:nvPr/>
          </p:nvSpPr>
          <p:spPr bwMode="auto">
            <a:xfrm>
              <a:off x="2894" y="1817"/>
              <a:ext cx="347" cy="937"/>
            </a:xfrm>
            <a:custGeom>
              <a:avLst/>
              <a:gdLst>
                <a:gd name="T0" fmla="*/ 0 w 695"/>
                <a:gd name="T1" fmla="*/ 316 h 1875"/>
                <a:gd name="T2" fmla="*/ 0 w 695"/>
                <a:gd name="T3" fmla="*/ 1857 h 1875"/>
                <a:gd name="T4" fmla="*/ 569 w 695"/>
                <a:gd name="T5" fmla="*/ 1875 h 1875"/>
                <a:gd name="T6" fmla="*/ 568 w 695"/>
                <a:gd name="T7" fmla="*/ 1355 h 1875"/>
                <a:gd name="T8" fmla="*/ 602 w 695"/>
                <a:gd name="T9" fmla="*/ 1349 h 1875"/>
                <a:gd name="T10" fmla="*/ 603 w 695"/>
                <a:gd name="T11" fmla="*/ 943 h 1875"/>
                <a:gd name="T12" fmla="*/ 546 w 695"/>
                <a:gd name="T13" fmla="*/ 849 h 1875"/>
                <a:gd name="T14" fmla="*/ 553 w 695"/>
                <a:gd name="T15" fmla="*/ 361 h 1875"/>
                <a:gd name="T16" fmla="*/ 524 w 695"/>
                <a:gd name="T17" fmla="*/ 346 h 1875"/>
                <a:gd name="T18" fmla="*/ 537 w 695"/>
                <a:gd name="T19" fmla="*/ 182 h 1875"/>
                <a:gd name="T20" fmla="*/ 695 w 695"/>
                <a:gd name="T21" fmla="*/ 169 h 1875"/>
                <a:gd name="T22" fmla="*/ 695 w 695"/>
                <a:gd name="T23" fmla="*/ 0 h 1875"/>
                <a:gd name="T24" fmla="*/ 0 w 695"/>
                <a:gd name="T25" fmla="*/ 1 h 1875"/>
                <a:gd name="T26" fmla="*/ 0 w 695"/>
                <a:gd name="T27" fmla="*/ 169 h 1875"/>
                <a:gd name="T28" fmla="*/ 166 w 695"/>
                <a:gd name="T29" fmla="*/ 182 h 1875"/>
                <a:gd name="T30" fmla="*/ 159 w 695"/>
                <a:gd name="T31" fmla="*/ 316 h 1875"/>
                <a:gd name="T32" fmla="*/ 0 w 695"/>
                <a:gd name="T33" fmla="*/ 316 h 18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95" h="1875">
                  <a:moveTo>
                    <a:pt x="0" y="316"/>
                  </a:moveTo>
                  <a:lnTo>
                    <a:pt x="0" y="1857"/>
                  </a:lnTo>
                  <a:lnTo>
                    <a:pt x="569" y="1875"/>
                  </a:lnTo>
                  <a:lnTo>
                    <a:pt x="568" y="1355"/>
                  </a:lnTo>
                  <a:lnTo>
                    <a:pt x="602" y="1349"/>
                  </a:lnTo>
                  <a:lnTo>
                    <a:pt x="603" y="943"/>
                  </a:lnTo>
                  <a:lnTo>
                    <a:pt x="546" y="849"/>
                  </a:lnTo>
                  <a:lnTo>
                    <a:pt x="553" y="361"/>
                  </a:lnTo>
                  <a:lnTo>
                    <a:pt x="524" y="346"/>
                  </a:lnTo>
                  <a:lnTo>
                    <a:pt x="537" y="182"/>
                  </a:lnTo>
                  <a:lnTo>
                    <a:pt x="695" y="169"/>
                  </a:lnTo>
                  <a:lnTo>
                    <a:pt x="695" y="0"/>
                  </a:lnTo>
                  <a:lnTo>
                    <a:pt x="0" y="1"/>
                  </a:lnTo>
                  <a:lnTo>
                    <a:pt x="0" y="169"/>
                  </a:lnTo>
                  <a:lnTo>
                    <a:pt x="166" y="182"/>
                  </a:lnTo>
                  <a:lnTo>
                    <a:pt x="159" y="316"/>
                  </a:lnTo>
                  <a:lnTo>
                    <a:pt x="0" y="316"/>
                  </a:lnTo>
                  <a:close/>
                </a:path>
              </a:pathLst>
            </a:custGeom>
            <a:solidFill>
              <a:srgbClr val="8989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8"/>
            <p:cNvSpPr>
              <a:spLocks/>
            </p:cNvSpPr>
            <p:nvPr/>
          </p:nvSpPr>
          <p:spPr bwMode="auto">
            <a:xfrm>
              <a:off x="2558" y="1818"/>
              <a:ext cx="336" cy="928"/>
            </a:xfrm>
            <a:custGeom>
              <a:avLst/>
              <a:gdLst>
                <a:gd name="T0" fmla="*/ 671 w 671"/>
                <a:gd name="T1" fmla="*/ 168 h 1856"/>
                <a:gd name="T2" fmla="*/ 671 w 671"/>
                <a:gd name="T3" fmla="*/ 0 h 1856"/>
                <a:gd name="T4" fmla="*/ 0 w 671"/>
                <a:gd name="T5" fmla="*/ 2 h 1856"/>
                <a:gd name="T6" fmla="*/ 6 w 671"/>
                <a:gd name="T7" fmla="*/ 144 h 1856"/>
                <a:gd name="T8" fmla="*/ 37 w 671"/>
                <a:gd name="T9" fmla="*/ 140 h 1856"/>
                <a:gd name="T10" fmla="*/ 51 w 671"/>
                <a:gd name="T11" fmla="*/ 1838 h 1856"/>
                <a:gd name="T12" fmla="*/ 671 w 671"/>
                <a:gd name="T13" fmla="*/ 1856 h 1856"/>
                <a:gd name="T14" fmla="*/ 671 w 671"/>
                <a:gd name="T15" fmla="*/ 315 h 1856"/>
                <a:gd name="T16" fmla="*/ 505 w 671"/>
                <a:gd name="T17" fmla="*/ 315 h 1856"/>
                <a:gd name="T18" fmla="*/ 517 w 671"/>
                <a:gd name="T19" fmla="*/ 225 h 1856"/>
                <a:gd name="T20" fmla="*/ 517 w 671"/>
                <a:gd name="T21" fmla="*/ 155 h 1856"/>
                <a:gd name="T22" fmla="*/ 671 w 671"/>
                <a:gd name="T23" fmla="*/ 168 h 18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71" h="1856">
                  <a:moveTo>
                    <a:pt x="671" y="168"/>
                  </a:moveTo>
                  <a:lnTo>
                    <a:pt x="671" y="0"/>
                  </a:lnTo>
                  <a:lnTo>
                    <a:pt x="0" y="2"/>
                  </a:lnTo>
                  <a:lnTo>
                    <a:pt x="6" y="144"/>
                  </a:lnTo>
                  <a:lnTo>
                    <a:pt x="37" y="140"/>
                  </a:lnTo>
                  <a:lnTo>
                    <a:pt x="51" y="1838"/>
                  </a:lnTo>
                  <a:lnTo>
                    <a:pt x="671" y="1856"/>
                  </a:lnTo>
                  <a:lnTo>
                    <a:pt x="671" y="315"/>
                  </a:lnTo>
                  <a:lnTo>
                    <a:pt x="505" y="315"/>
                  </a:lnTo>
                  <a:lnTo>
                    <a:pt x="517" y="225"/>
                  </a:lnTo>
                  <a:lnTo>
                    <a:pt x="517" y="155"/>
                  </a:lnTo>
                  <a:lnTo>
                    <a:pt x="671" y="168"/>
                  </a:lnTo>
                  <a:close/>
                </a:path>
              </a:pathLst>
            </a:custGeom>
            <a:solidFill>
              <a:srgbClr val="8989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9"/>
            <p:cNvSpPr>
              <a:spLocks/>
            </p:cNvSpPr>
            <p:nvPr/>
          </p:nvSpPr>
          <p:spPr bwMode="auto">
            <a:xfrm>
              <a:off x="2893" y="1817"/>
              <a:ext cx="345" cy="937"/>
            </a:xfrm>
            <a:custGeom>
              <a:avLst/>
              <a:gdLst>
                <a:gd name="T0" fmla="*/ 0 w 690"/>
                <a:gd name="T1" fmla="*/ 1856 h 1873"/>
                <a:gd name="T2" fmla="*/ 70 w 690"/>
                <a:gd name="T3" fmla="*/ 1858 h 1873"/>
                <a:gd name="T4" fmla="*/ 141 w 690"/>
                <a:gd name="T5" fmla="*/ 1861 h 1873"/>
                <a:gd name="T6" fmla="*/ 211 w 690"/>
                <a:gd name="T7" fmla="*/ 1863 h 1873"/>
                <a:gd name="T8" fmla="*/ 282 w 690"/>
                <a:gd name="T9" fmla="*/ 1864 h 1873"/>
                <a:gd name="T10" fmla="*/ 353 w 690"/>
                <a:gd name="T11" fmla="*/ 1866 h 1873"/>
                <a:gd name="T12" fmla="*/ 423 w 690"/>
                <a:gd name="T13" fmla="*/ 1869 h 1873"/>
                <a:gd name="T14" fmla="*/ 494 w 690"/>
                <a:gd name="T15" fmla="*/ 1871 h 1873"/>
                <a:gd name="T16" fmla="*/ 565 w 690"/>
                <a:gd name="T17" fmla="*/ 1873 h 1873"/>
                <a:gd name="T18" fmla="*/ 565 w 690"/>
                <a:gd name="T19" fmla="*/ 1611 h 1873"/>
                <a:gd name="T20" fmla="*/ 563 w 690"/>
                <a:gd name="T21" fmla="*/ 1349 h 1873"/>
                <a:gd name="T22" fmla="*/ 581 w 690"/>
                <a:gd name="T23" fmla="*/ 1346 h 1873"/>
                <a:gd name="T24" fmla="*/ 597 w 690"/>
                <a:gd name="T25" fmla="*/ 1343 h 1873"/>
                <a:gd name="T26" fmla="*/ 598 w 690"/>
                <a:gd name="T27" fmla="*/ 1144 h 1873"/>
                <a:gd name="T28" fmla="*/ 598 w 690"/>
                <a:gd name="T29" fmla="*/ 946 h 1873"/>
                <a:gd name="T30" fmla="*/ 584 w 690"/>
                <a:gd name="T31" fmla="*/ 923 h 1873"/>
                <a:gd name="T32" fmla="*/ 570 w 690"/>
                <a:gd name="T33" fmla="*/ 899 h 1873"/>
                <a:gd name="T34" fmla="*/ 556 w 690"/>
                <a:gd name="T35" fmla="*/ 875 h 1873"/>
                <a:gd name="T36" fmla="*/ 543 w 690"/>
                <a:gd name="T37" fmla="*/ 852 h 1873"/>
                <a:gd name="T38" fmla="*/ 546 w 690"/>
                <a:gd name="T39" fmla="*/ 607 h 1873"/>
                <a:gd name="T40" fmla="*/ 548 w 690"/>
                <a:gd name="T41" fmla="*/ 363 h 1873"/>
                <a:gd name="T42" fmla="*/ 535 w 690"/>
                <a:gd name="T43" fmla="*/ 355 h 1873"/>
                <a:gd name="T44" fmla="*/ 520 w 690"/>
                <a:gd name="T45" fmla="*/ 348 h 1873"/>
                <a:gd name="T46" fmla="*/ 525 w 690"/>
                <a:gd name="T47" fmla="*/ 263 h 1873"/>
                <a:gd name="T48" fmla="*/ 531 w 690"/>
                <a:gd name="T49" fmla="*/ 179 h 1873"/>
                <a:gd name="T50" fmla="*/ 570 w 690"/>
                <a:gd name="T51" fmla="*/ 174 h 1873"/>
                <a:gd name="T52" fmla="*/ 611 w 690"/>
                <a:gd name="T53" fmla="*/ 171 h 1873"/>
                <a:gd name="T54" fmla="*/ 650 w 690"/>
                <a:gd name="T55" fmla="*/ 167 h 1873"/>
                <a:gd name="T56" fmla="*/ 689 w 690"/>
                <a:gd name="T57" fmla="*/ 164 h 1873"/>
                <a:gd name="T58" fmla="*/ 689 w 690"/>
                <a:gd name="T59" fmla="*/ 82 h 1873"/>
                <a:gd name="T60" fmla="*/ 690 w 690"/>
                <a:gd name="T61" fmla="*/ 0 h 1873"/>
                <a:gd name="T62" fmla="*/ 604 w 690"/>
                <a:gd name="T63" fmla="*/ 0 h 1873"/>
                <a:gd name="T64" fmla="*/ 517 w 690"/>
                <a:gd name="T65" fmla="*/ 0 h 1873"/>
                <a:gd name="T66" fmla="*/ 431 w 690"/>
                <a:gd name="T67" fmla="*/ 0 h 1873"/>
                <a:gd name="T68" fmla="*/ 344 w 690"/>
                <a:gd name="T69" fmla="*/ 0 h 1873"/>
                <a:gd name="T70" fmla="*/ 258 w 690"/>
                <a:gd name="T71" fmla="*/ 0 h 1873"/>
                <a:gd name="T72" fmla="*/ 172 w 690"/>
                <a:gd name="T73" fmla="*/ 0 h 1873"/>
                <a:gd name="T74" fmla="*/ 86 w 690"/>
                <a:gd name="T75" fmla="*/ 1 h 1873"/>
                <a:gd name="T76" fmla="*/ 0 w 690"/>
                <a:gd name="T77" fmla="*/ 1 h 1873"/>
                <a:gd name="T78" fmla="*/ 21 w 690"/>
                <a:gd name="T79" fmla="*/ 166 h 1873"/>
                <a:gd name="T80" fmla="*/ 63 w 690"/>
                <a:gd name="T81" fmla="*/ 170 h 1873"/>
                <a:gd name="T82" fmla="*/ 106 w 690"/>
                <a:gd name="T83" fmla="*/ 173 h 1873"/>
                <a:gd name="T84" fmla="*/ 149 w 690"/>
                <a:gd name="T85" fmla="*/ 177 h 1873"/>
                <a:gd name="T86" fmla="*/ 169 w 690"/>
                <a:gd name="T87" fmla="*/ 215 h 1873"/>
                <a:gd name="T88" fmla="*/ 166 w 690"/>
                <a:gd name="T89" fmla="*/ 286 h 1873"/>
                <a:gd name="T90" fmla="*/ 144 w 690"/>
                <a:gd name="T91" fmla="*/ 322 h 1873"/>
                <a:gd name="T92" fmla="*/ 102 w 690"/>
                <a:gd name="T93" fmla="*/ 321 h 1873"/>
                <a:gd name="T94" fmla="*/ 62 w 690"/>
                <a:gd name="T95" fmla="*/ 321 h 1873"/>
                <a:gd name="T96" fmla="*/ 21 w 690"/>
                <a:gd name="T97" fmla="*/ 321 h 18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690" h="1873">
                  <a:moveTo>
                    <a:pt x="0" y="321"/>
                  </a:moveTo>
                  <a:lnTo>
                    <a:pt x="0" y="1856"/>
                  </a:lnTo>
                  <a:lnTo>
                    <a:pt x="36" y="1857"/>
                  </a:lnTo>
                  <a:lnTo>
                    <a:pt x="70" y="1858"/>
                  </a:lnTo>
                  <a:lnTo>
                    <a:pt x="106" y="1860"/>
                  </a:lnTo>
                  <a:lnTo>
                    <a:pt x="141" y="1861"/>
                  </a:lnTo>
                  <a:lnTo>
                    <a:pt x="176" y="1862"/>
                  </a:lnTo>
                  <a:lnTo>
                    <a:pt x="211" y="1863"/>
                  </a:lnTo>
                  <a:lnTo>
                    <a:pt x="247" y="1864"/>
                  </a:lnTo>
                  <a:lnTo>
                    <a:pt x="282" y="1864"/>
                  </a:lnTo>
                  <a:lnTo>
                    <a:pt x="317" y="1865"/>
                  </a:lnTo>
                  <a:lnTo>
                    <a:pt x="353" y="1866"/>
                  </a:lnTo>
                  <a:lnTo>
                    <a:pt x="388" y="1868"/>
                  </a:lnTo>
                  <a:lnTo>
                    <a:pt x="423" y="1869"/>
                  </a:lnTo>
                  <a:lnTo>
                    <a:pt x="459" y="1870"/>
                  </a:lnTo>
                  <a:lnTo>
                    <a:pt x="494" y="1871"/>
                  </a:lnTo>
                  <a:lnTo>
                    <a:pt x="529" y="1872"/>
                  </a:lnTo>
                  <a:lnTo>
                    <a:pt x="565" y="1873"/>
                  </a:lnTo>
                  <a:lnTo>
                    <a:pt x="565" y="1742"/>
                  </a:lnTo>
                  <a:lnTo>
                    <a:pt x="565" y="1611"/>
                  </a:lnTo>
                  <a:lnTo>
                    <a:pt x="563" y="1481"/>
                  </a:lnTo>
                  <a:lnTo>
                    <a:pt x="563" y="1349"/>
                  </a:lnTo>
                  <a:lnTo>
                    <a:pt x="571" y="1348"/>
                  </a:lnTo>
                  <a:lnTo>
                    <a:pt x="581" y="1346"/>
                  </a:lnTo>
                  <a:lnTo>
                    <a:pt x="589" y="1345"/>
                  </a:lnTo>
                  <a:lnTo>
                    <a:pt x="597" y="1343"/>
                  </a:lnTo>
                  <a:lnTo>
                    <a:pt x="598" y="1243"/>
                  </a:lnTo>
                  <a:lnTo>
                    <a:pt x="598" y="1144"/>
                  </a:lnTo>
                  <a:lnTo>
                    <a:pt x="598" y="1045"/>
                  </a:lnTo>
                  <a:lnTo>
                    <a:pt x="598" y="946"/>
                  </a:lnTo>
                  <a:lnTo>
                    <a:pt x="591" y="935"/>
                  </a:lnTo>
                  <a:lnTo>
                    <a:pt x="584" y="923"/>
                  </a:lnTo>
                  <a:lnTo>
                    <a:pt x="577" y="910"/>
                  </a:lnTo>
                  <a:lnTo>
                    <a:pt x="570" y="899"/>
                  </a:lnTo>
                  <a:lnTo>
                    <a:pt x="563" y="887"/>
                  </a:lnTo>
                  <a:lnTo>
                    <a:pt x="556" y="875"/>
                  </a:lnTo>
                  <a:lnTo>
                    <a:pt x="550" y="863"/>
                  </a:lnTo>
                  <a:lnTo>
                    <a:pt x="543" y="852"/>
                  </a:lnTo>
                  <a:lnTo>
                    <a:pt x="544" y="730"/>
                  </a:lnTo>
                  <a:lnTo>
                    <a:pt x="546" y="607"/>
                  </a:lnTo>
                  <a:lnTo>
                    <a:pt x="547" y="485"/>
                  </a:lnTo>
                  <a:lnTo>
                    <a:pt x="548" y="363"/>
                  </a:lnTo>
                  <a:lnTo>
                    <a:pt x="542" y="360"/>
                  </a:lnTo>
                  <a:lnTo>
                    <a:pt x="535" y="355"/>
                  </a:lnTo>
                  <a:lnTo>
                    <a:pt x="528" y="352"/>
                  </a:lnTo>
                  <a:lnTo>
                    <a:pt x="520" y="348"/>
                  </a:lnTo>
                  <a:lnTo>
                    <a:pt x="523" y="306"/>
                  </a:lnTo>
                  <a:lnTo>
                    <a:pt x="525" y="263"/>
                  </a:lnTo>
                  <a:lnTo>
                    <a:pt x="529" y="220"/>
                  </a:lnTo>
                  <a:lnTo>
                    <a:pt x="531" y="179"/>
                  </a:lnTo>
                  <a:lnTo>
                    <a:pt x="551" y="177"/>
                  </a:lnTo>
                  <a:lnTo>
                    <a:pt x="570" y="174"/>
                  </a:lnTo>
                  <a:lnTo>
                    <a:pt x="590" y="173"/>
                  </a:lnTo>
                  <a:lnTo>
                    <a:pt x="611" y="171"/>
                  </a:lnTo>
                  <a:lnTo>
                    <a:pt x="630" y="170"/>
                  </a:lnTo>
                  <a:lnTo>
                    <a:pt x="650" y="167"/>
                  </a:lnTo>
                  <a:lnTo>
                    <a:pt x="669" y="166"/>
                  </a:lnTo>
                  <a:lnTo>
                    <a:pt x="689" y="164"/>
                  </a:lnTo>
                  <a:lnTo>
                    <a:pt x="689" y="122"/>
                  </a:lnTo>
                  <a:lnTo>
                    <a:pt x="689" y="82"/>
                  </a:lnTo>
                  <a:lnTo>
                    <a:pt x="689" y="42"/>
                  </a:lnTo>
                  <a:lnTo>
                    <a:pt x="690" y="0"/>
                  </a:lnTo>
                  <a:lnTo>
                    <a:pt x="648" y="0"/>
                  </a:lnTo>
                  <a:lnTo>
                    <a:pt x="604" y="0"/>
                  </a:lnTo>
                  <a:lnTo>
                    <a:pt x="561" y="0"/>
                  </a:lnTo>
                  <a:lnTo>
                    <a:pt x="517" y="0"/>
                  </a:lnTo>
                  <a:lnTo>
                    <a:pt x="475" y="0"/>
                  </a:lnTo>
                  <a:lnTo>
                    <a:pt x="431" y="0"/>
                  </a:lnTo>
                  <a:lnTo>
                    <a:pt x="388" y="0"/>
                  </a:lnTo>
                  <a:lnTo>
                    <a:pt x="344" y="0"/>
                  </a:lnTo>
                  <a:lnTo>
                    <a:pt x="302" y="0"/>
                  </a:lnTo>
                  <a:lnTo>
                    <a:pt x="258" y="0"/>
                  </a:lnTo>
                  <a:lnTo>
                    <a:pt x="215" y="0"/>
                  </a:lnTo>
                  <a:lnTo>
                    <a:pt x="172" y="0"/>
                  </a:lnTo>
                  <a:lnTo>
                    <a:pt x="129" y="1"/>
                  </a:lnTo>
                  <a:lnTo>
                    <a:pt x="86" y="1"/>
                  </a:lnTo>
                  <a:lnTo>
                    <a:pt x="43" y="1"/>
                  </a:lnTo>
                  <a:lnTo>
                    <a:pt x="0" y="1"/>
                  </a:lnTo>
                  <a:lnTo>
                    <a:pt x="0" y="165"/>
                  </a:lnTo>
                  <a:lnTo>
                    <a:pt x="21" y="166"/>
                  </a:lnTo>
                  <a:lnTo>
                    <a:pt x="43" y="169"/>
                  </a:lnTo>
                  <a:lnTo>
                    <a:pt x="63" y="170"/>
                  </a:lnTo>
                  <a:lnTo>
                    <a:pt x="85" y="172"/>
                  </a:lnTo>
                  <a:lnTo>
                    <a:pt x="106" y="173"/>
                  </a:lnTo>
                  <a:lnTo>
                    <a:pt x="128" y="175"/>
                  </a:lnTo>
                  <a:lnTo>
                    <a:pt x="149" y="177"/>
                  </a:lnTo>
                  <a:lnTo>
                    <a:pt x="170" y="179"/>
                  </a:lnTo>
                  <a:lnTo>
                    <a:pt x="169" y="215"/>
                  </a:lnTo>
                  <a:lnTo>
                    <a:pt x="168" y="250"/>
                  </a:lnTo>
                  <a:lnTo>
                    <a:pt x="166" y="286"/>
                  </a:lnTo>
                  <a:lnTo>
                    <a:pt x="165" y="322"/>
                  </a:lnTo>
                  <a:lnTo>
                    <a:pt x="144" y="322"/>
                  </a:lnTo>
                  <a:lnTo>
                    <a:pt x="123" y="321"/>
                  </a:lnTo>
                  <a:lnTo>
                    <a:pt x="102" y="321"/>
                  </a:lnTo>
                  <a:lnTo>
                    <a:pt x="83" y="321"/>
                  </a:lnTo>
                  <a:lnTo>
                    <a:pt x="62" y="321"/>
                  </a:lnTo>
                  <a:lnTo>
                    <a:pt x="41" y="321"/>
                  </a:lnTo>
                  <a:lnTo>
                    <a:pt x="21" y="321"/>
                  </a:lnTo>
                  <a:lnTo>
                    <a:pt x="0" y="321"/>
                  </a:lnTo>
                  <a:close/>
                </a:path>
              </a:pathLst>
            </a:custGeom>
            <a:solidFill>
              <a:srgbClr val="9696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0"/>
            <p:cNvSpPr>
              <a:spLocks/>
            </p:cNvSpPr>
            <p:nvPr/>
          </p:nvSpPr>
          <p:spPr bwMode="auto">
            <a:xfrm>
              <a:off x="2562" y="1818"/>
              <a:ext cx="331" cy="927"/>
            </a:xfrm>
            <a:custGeom>
              <a:avLst/>
              <a:gdLst>
                <a:gd name="T0" fmla="*/ 661 w 661"/>
                <a:gd name="T1" fmla="*/ 0 h 1855"/>
                <a:gd name="T2" fmla="*/ 578 w 661"/>
                <a:gd name="T3" fmla="*/ 0 h 1855"/>
                <a:gd name="T4" fmla="*/ 496 w 661"/>
                <a:gd name="T5" fmla="*/ 0 h 1855"/>
                <a:gd name="T6" fmla="*/ 413 w 661"/>
                <a:gd name="T7" fmla="*/ 0 h 1855"/>
                <a:gd name="T8" fmla="*/ 330 w 661"/>
                <a:gd name="T9" fmla="*/ 0 h 1855"/>
                <a:gd name="T10" fmla="*/ 247 w 661"/>
                <a:gd name="T11" fmla="*/ 0 h 1855"/>
                <a:gd name="T12" fmla="*/ 164 w 661"/>
                <a:gd name="T13" fmla="*/ 0 h 1855"/>
                <a:gd name="T14" fmla="*/ 82 w 661"/>
                <a:gd name="T15" fmla="*/ 2 h 1855"/>
                <a:gd name="T16" fmla="*/ 0 w 661"/>
                <a:gd name="T17" fmla="*/ 2 h 1855"/>
                <a:gd name="T18" fmla="*/ 2 w 661"/>
                <a:gd name="T19" fmla="*/ 71 h 1855"/>
                <a:gd name="T20" fmla="*/ 5 w 661"/>
                <a:gd name="T21" fmla="*/ 140 h 1855"/>
                <a:gd name="T22" fmla="*/ 21 w 661"/>
                <a:gd name="T23" fmla="*/ 136 h 1855"/>
                <a:gd name="T24" fmla="*/ 36 w 661"/>
                <a:gd name="T25" fmla="*/ 134 h 1855"/>
                <a:gd name="T26" fmla="*/ 42 w 661"/>
                <a:gd name="T27" fmla="*/ 985 h 1855"/>
                <a:gd name="T28" fmla="*/ 48 w 661"/>
                <a:gd name="T29" fmla="*/ 1837 h 1855"/>
                <a:gd name="T30" fmla="*/ 125 w 661"/>
                <a:gd name="T31" fmla="*/ 1839 h 1855"/>
                <a:gd name="T32" fmla="*/ 201 w 661"/>
                <a:gd name="T33" fmla="*/ 1841 h 1855"/>
                <a:gd name="T34" fmla="*/ 278 w 661"/>
                <a:gd name="T35" fmla="*/ 1844 h 1855"/>
                <a:gd name="T36" fmla="*/ 354 w 661"/>
                <a:gd name="T37" fmla="*/ 1846 h 1855"/>
                <a:gd name="T38" fmla="*/ 432 w 661"/>
                <a:gd name="T39" fmla="*/ 1848 h 1855"/>
                <a:gd name="T40" fmla="*/ 508 w 661"/>
                <a:gd name="T41" fmla="*/ 1850 h 1855"/>
                <a:gd name="T42" fmla="*/ 585 w 661"/>
                <a:gd name="T43" fmla="*/ 1853 h 1855"/>
                <a:gd name="T44" fmla="*/ 661 w 661"/>
                <a:gd name="T45" fmla="*/ 1855 h 1855"/>
                <a:gd name="T46" fmla="*/ 640 w 661"/>
                <a:gd name="T47" fmla="*/ 320 h 1855"/>
                <a:gd name="T48" fmla="*/ 598 w 661"/>
                <a:gd name="T49" fmla="*/ 318 h 1855"/>
                <a:gd name="T50" fmla="*/ 555 w 661"/>
                <a:gd name="T51" fmla="*/ 318 h 1855"/>
                <a:gd name="T52" fmla="*/ 512 w 661"/>
                <a:gd name="T53" fmla="*/ 318 h 1855"/>
                <a:gd name="T54" fmla="*/ 495 w 661"/>
                <a:gd name="T55" fmla="*/ 295 h 1855"/>
                <a:gd name="T56" fmla="*/ 500 w 661"/>
                <a:gd name="T57" fmla="*/ 250 h 1855"/>
                <a:gd name="T58" fmla="*/ 504 w 661"/>
                <a:gd name="T59" fmla="*/ 209 h 1855"/>
                <a:gd name="T60" fmla="*/ 504 w 661"/>
                <a:gd name="T61" fmla="*/ 171 h 1855"/>
                <a:gd name="T62" fmla="*/ 525 w 661"/>
                <a:gd name="T63" fmla="*/ 153 h 1855"/>
                <a:gd name="T64" fmla="*/ 564 w 661"/>
                <a:gd name="T65" fmla="*/ 156 h 1855"/>
                <a:gd name="T66" fmla="*/ 603 w 661"/>
                <a:gd name="T67" fmla="*/ 159 h 1855"/>
                <a:gd name="T68" fmla="*/ 641 w 661"/>
                <a:gd name="T69" fmla="*/ 163 h 18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61" h="1855">
                  <a:moveTo>
                    <a:pt x="661" y="164"/>
                  </a:moveTo>
                  <a:lnTo>
                    <a:pt x="661" y="0"/>
                  </a:lnTo>
                  <a:lnTo>
                    <a:pt x="619" y="0"/>
                  </a:lnTo>
                  <a:lnTo>
                    <a:pt x="578" y="0"/>
                  </a:lnTo>
                  <a:lnTo>
                    <a:pt x="536" y="0"/>
                  </a:lnTo>
                  <a:lnTo>
                    <a:pt x="496" y="0"/>
                  </a:lnTo>
                  <a:lnTo>
                    <a:pt x="455" y="0"/>
                  </a:lnTo>
                  <a:lnTo>
                    <a:pt x="413" y="0"/>
                  </a:lnTo>
                  <a:lnTo>
                    <a:pt x="372" y="0"/>
                  </a:lnTo>
                  <a:lnTo>
                    <a:pt x="330" y="0"/>
                  </a:lnTo>
                  <a:lnTo>
                    <a:pt x="289" y="0"/>
                  </a:lnTo>
                  <a:lnTo>
                    <a:pt x="247" y="0"/>
                  </a:lnTo>
                  <a:lnTo>
                    <a:pt x="206" y="0"/>
                  </a:lnTo>
                  <a:lnTo>
                    <a:pt x="164" y="0"/>
                  </a:lnTo>
                  <a:lnTo>
                    <a:pt x="124" y="2"/>
                  </a:lnTo>
                  <a:lnTo>
                    <a:pt x="82" y="2"/>
                  </a:lnTo>
                  <a:lnTo>
                    <a:pt x="41" y="2"/>
                  </a:lnTo>
                  <a:lnTo>
                    <a:pt x="0" y="2"/>
                  </a:lnTo>
                  <a:lnTo>
                    <a:pt x="1" y="36"/>
                  </a:lnTo>
                  <a:lnTo>
                    <a:pt x="2" y="71"/>
                  </a:lnTo>
                  <a:lnTo>
                    <a:pt x="4" y="105"/>
                  </a:lnTo>
                  <a:lnTo>
                    <a:pt x="5" y="140"/>
                  </a:lnTo>
                  <a:lnTo>
                    <a:pt x="13" y="139"/>
                  </a:lnTo>
                  <a:lnTo>
                    <a:pt x="21" y="136"/>
                  </a:lnTo>
                  <a:lnTo>
                    <a:pt x="28" y="135"/>
                  </a:lnTo>
                  <a:lnTo>
                    <a:pt x="36" y="134"/>
                  </a:lnTo>
                  <a:lnTo>
                    <a:pt x="39" y="560"/>
                  </a:lnTo>
                  <a:lnTo>
                    <a:pt x="42" y="985"/>
                  </a:lnTo>
                  <a:lnTo>
                    <a:pt x="44" y="1410"/>
                  </a:lnTo>
                  <a:lnTo>
                    <a:pt x="48" y="1837"/>
                  </a:lnTo>
                  <a:lnTo>
                    <a:pt x="86" y="1838"/>
                  </a:lnTo>
                  <a:lnTo>
                    <a:pt x="125" y="1839"/>
                  </a:lnTo>
                  <a:lnTo>
                    <a:pt x="163" y="1840"/>
                  </a:lnTo>
                  <a:lnTo>
                    <a:pt x="201" y="1841"/>
                  </a:lnTo>
                  <a:lnTo>
                    <a:pt x="240" y="1842"/>
                  </a:lnTo>
                  <a:lnTo>
                    <a:pt x="278" y="1844"/>
                  </a:lnTo>
                  <a:lnTo>
                    <a:pt x="316" y="1845"/>
                  </a:lnTo>
                  <a:lnTo>
                    <a:pt x="354" y="1846"/>
                  </a:lnTo>
                  <a:lnTo>
                    <a:pt x="394" y="1847"/>
                  </a:lnTo>
                  <a:lnTo>
                    <a:pt x="432" y="1848"/>
                  </a:lnTo>
                  <a:lnTo>
                    <a:pt x="470" y="1849"/>
                  </a:lnTo>
                  <a:lnTo>
                    <a:pt x="508" y="1850"/>
                  </a:lnTo>
                  <a:lnTo>
                    <a:pt x="546" y="1852"/>
                  </a:lnTo>
                  <a:lnTo>
                    <a:pt x="585" y="1853"/>
                  </a:lnTo>
                  <a:lnTo>
                    <a:pt x="623" y="1854"/>
                  </a:lnTo>
                  <a:lnTo>
                    <a:pt x="661" y="1855"/>
                  </a:lnTo>
                  <a:lnTo>
                    <a:pt x="661" y="320"/>
                  </a:lnTo>
                  <a:lnTo>
                    <a:pt x="640" y="320"/>
                  </a:lnTo>
                  <a:lnTo>
                    <a:pt x="619" y="318"/>
                  </a:lnTo>
                  <a:lnTo>
                    <a:pt x="598" y="318"/>
                  </a:lnTo>
                  <a:lnTo>
                    <a:pt x="577" y="318"/>
                  </a:lnTo>
                  <a:lnTo>
                    <a:pt x="555" y="318"/>
                  </a:lnTo>
                  <a:lnTo>
                    <a:pt x="534" y="318"/>
                  </a:lnTo>
                  <a:lnTo>
                    <a:pt x="512" y="318"/>
                  </a:lnTo>
                  <a:lnTo>
                    <a:pt x="492" y="318"/>
                  </a:lnTo>
                  <a:lnTo>
                    <a:pt x="495" y="295"/>
                  </a:lnTo>
                  <a:lnTo>
                    <a:pt x="497" y="273"/>
                  </a:lnTo>
                  <a:lnTo>
                    <a:pt x="500" y="250"/>
                  </a:lnTo>
                  <a:lnTo>
                    <a:pt x="503" y="229"/>
                  </a:lnTo>
                  <a:lnTo>
                    <a:pt x="504" y="209"/>
                  </a:lnTo>
                  <a:lnTo>
                    <a:pt x="504" y="189"/>
                  </a:lnTo>
                  <a:lnTo>
                    <a:pt x="504" y="171"/>
                  </a:lnTo>
                  <a:lnTo>
                    <a:pt x="505" y="151"/>
                  </a:lnTo>
                  <a:lnTo>
                    <a:pt x="525" y="153"/>
                  </a:lnTo>
                  <a:lnTo>
                    <a:pt x="545" y="155"/>
                  </a:lnTo>
                  <a:lnTo>
                    <a:pt x="564" y="156"/>
                  </a:lnTo>
                  <a:lnTo>
                    <a:pt x="584" y="157"/>
                  </a:lnTo>
                  <a:lnTo>
                    <a:pt x="603" y="159"/>
                  </a:lnTo>
                  <a:lnTo>
                    <a:pt x="623" y="161"/>
                  </a:lnTo>
                  <a:lnTo>
                    <a:pt x="641" y="163"/>
                  </a:lnTo>
                  <a:lnTo>
                    <a:pt x="661" y="164"/>
                  </a:lnTo>
                  <a:close/>
                </a:path>
              </a:pathLst>
            </a:custGeom>
            <a:solidFill>
              <a:srgbClr val="9696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1"/>
            <p:cNvSpPr>
              <a:spLocks/>
            </p:cNvSpPr>
            <p:nvPr/>
          </p:nvSpPr>
          <p:spPr bwMode="auto">
            <a:xfrm>
              <a:off x="2893" y="1817"/>
              <a:ext cx="342" cy="936"/>
            </a:xfrm>
            <a:custGeom>
              <a:avLst/>
              <a:gdLst>
                <a:gd name="T0" fmla="*/ 0 w 683"/>
                <a:gd name="T1" fmla="*/ 1856 h 1872"/>
                <a:gd name="T2" fmla="*/ 69 w 683"/>
                <a:gd name="T3" fmla="*/ 1858 h 1872"/>
                <a:gd name="T4" fmla="*/ 139 w 683"/>
                <a:gd name="T5" fmla="*/ 1860 h 1872"/>
                <a:gd name="T6" fmla="*/ 208 w 683"/>
                <a:gd name="T7" fmla="*/ 1862 h 1872"/>
                <a:gd name="T8" fmla="*/ 279 w 683"/>
                <a:gd name="T9" fmla="*/ 1864 h 1872"/>
                <a:gd name="T10" fmla="*/ 349 w 683"/>
                <a:gd name="T11" fmla="*/ 1865 h 1872"/>
                <a:gd name="T12" fmla="*/ 419 w 683"/>
                <a:gd name="T13" fmla="*/ 1868 h 1872"/>
                <a:gd name="T14" fmla="*/ 489 w 683"/>
                <a:gd name="T15" fmla="*/ 1870 h 1872"/>
                <a:gd name="T16" fmla="*/ 559 w 683"/>
                <a:gd name="T17" fmla="*/ 1872 h 1872"/>
                <a:gd name="T18" fmla="*/ 559 w 683"/>
                <a:gd name="T19" fmla="*/ 1607 h 1872"/>
                <a:gd name="T20" fmla="*/ 558 w 683"/>
                <a:gd name="T21" fmla="*/ 1343 h 1872"/>
                <a:gd name="T22" fmla="*/ 575 w 683"/>
                <a:gd name="T23" fmla="*/ 1340 h 1872"/>
                <a:gd name="T24" fmla="*/ 591 w 683"/>
                <a:gd name="T25" fmla="*/ 1338 h 1872"/>
                <a:gd name="T26" fmla="*/ 592 w 683"/>
                <a:gd name="T27" fmla="*/ 1144 h 1872"/>
                <a:gd name="T28" fmla="*/ 592 w 683"/>
                <a:gd name="T29" fmla="*/ 951 h 1872"/>
                <a:gd name="T30" fmla="*/ 580 w 683"/>
                <a:gd name="T31" fmla="*/ 926 h 1872"/>
                <a:gd name="T32" fmla="*/ 566 w 683"/>
                <a:gd name="T33" fmla="*/ 902 h 1872"/>
                <a:gd name="T34" fmla="*/ 552 w 683"/>
                <a:gd name="T35" fmla="*/ 878 h 1872"/>
                <a:gd name="T36" fmla="*/ 539 w 683"/>
                <a:gd name="T37" fmla="*/ 855 h 1872"/>
                <a:gd name="T38" fmla="*/ 542 w 683"/>
                <a:gd name="T39" fmla="*/ 610 h 1872"/>
                <a:gd name="T40" fmla="*/ 544 w 683"/>
                <a:gd name="T41" fmla="*/ 365 h 1872"/>
                <a:gd name="T42" fmla="*/ 530 w 683"/>
                <a:gd name="T43" fmla="*/ 357 h 1872"/>
                <a:gd name="T44" fmla="*/ 516 w 683"/>
                <a:gd name="T45" fmla="*/ 351 h 1872"/>
                <a:gd name="T46" fmla="*/ 521 w 683"/>
                <a:gd name="T47" fmla="*/ 262 h 1872"/>
                <a:gd name="T48" fmla="*/ 525 w 683"/>
                <a:gd name="T49" fmla="*/ 174 h 1872"/>
                <a:gd name="T50" fmla="*/ 565 w 683"/>
                <a:gd name="T51" fmla="*/ 171 h 1872"/>
                <a:gd name="T52" fmla="*/ 604 w 683"/>
                <a:gd name="T53" fmla="*/ 166 h 1872"/>
                <a:gd name="T54" fmla="*/ 643 w 683"/>
                <a:gd name="T55" fmla="*/ 163 h 1872"/>
                <a:gd name="T56" fmla="*/ 682 w 683"/>
                <a:gd name="T57" fmla="*/ 159 h 1872"/>
                <a:gd name="T58" fmla="*/ 683 w 683"/>
                <a:gd name="T59" fmla="*/ 80 h 1872"/>
                <a:gd name="T60" fmla="*/ 683 w 683"/>
                <a:gd name="T61" fmla="*/ 0 h 1872"/>
                <a:gd name="T62" fmla="*/ 598 w 683"/>
                <a:gd name="T63" fmla="*/ 0 h 1872"/>
                <a:gd name="T64" fmla="*/ 513 w 683"/>
                <a:gd name="T65" fmla="*/ 0 h 1872"/>
                <a:gd name="T66" fmla="*/ 426 w 683"/>
                <a:gd name="T67" fmla="*/ 0 h 1872"/>
                <a:gd name="T68" fmla="*/ 341 w 683"/>
                <a:gd name="T69" fmla="*/ 0 h 1872"/>
                <a:gd name="T70" fmla="*/ 256 w 683"/>
                <a:gd name="T71" fmla="*/ 0 h 1872"/>
                <a:gd name="T72" fmla="*/ 170 w 683"/>
                <a:gd name="T73" fmla="*/ 0 h 1872"/>
                <a:gd name="T74" fmla="*/ 85 w 683"/>
                <a:gd name="T75" fmla="*/ 0 h 1872"/>
                <a:gd name="T76" fmla="*/ 0 w 683"/>
                <a:gd name="T77" fmla="*/ 0 h 1872"/>
                <a:gd name="T78" fmla="*/ 22 w 683"/>
                <a:gd name="T79" fmla="*/ 163 h 1872"/>
                <a:gd name="T80" fmla="*/ 64 w 683"/>
                <a:gd name="T81" fmla="*/ 166 h 1872"/>
                <a:gd name="T82" fmla="*/ 108 w 683"/>
                <a:gd name="T83" fmla="*/ 170 h 1872"/>
                <a:gd name="T84" fmla="*/ 152 w 683"/>
                <a:gd name="T85" fmla="*/ 173 h 1872"/>
                <a:gd name="T86" fmla="*/ 173 w 683"/>
                <a:gd name="T87" fmla="*/ 212 h 1872"/>
                <a:gd name="T88" fmla="*/ 170 w 683"/>
                <a:gd name="T89" fmla="*/ 288 h 1872"/>
                <a:gd name="T90" fmla="*/ 147 w 683"/>
                <a:gd name="T91" fmla="*/ 326 h 1872"/>
                <a:gd name="T92" fmla="*/ 105 w 683"/>
                <a:gd name="T93" fmla="*/ 325 h 1872"/>
                <a:gd name="T94" fmla="*/ 63 w 683"/>
                <a:gd name="T95" fmla="*/ 325 h 1872"/>
                <a:gd name="T96" fmla="*/ 21 w 683"/>
                <a:gd name="T97" fmla="*/ 324 h 1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683" h="1872">
                  <a:moveTo>
                    <a:pt x="0" y="324"/>
                  </a:moveTo>
                  <a:lnTo>
                    <a:pt x="0" y="1856"/>
                  </a:lnTo>
                  <a:lnTo>
                    <a:pt x="34" y="1857"/>
                  </a:lnTo>
                  <a:lnTo>
                    <a:pt x="69" y="1858"/>
                  </a:lnTo>
                  <a:lnTo>
                    <a:pt x="105" y="1858"/>
                  </a:lnTo>
                  <a:lnTo>
                    <a:pt x="139" y="1860"/>
                  </a:lnTo>
                  <a:lnTo>
                    <a:pt x="174" y="1861"/>
                  </a:lnTo>
                  <a:lnTo>
                    <a:pt x="208" y="1862"/>
                  </a:lnTo>
                  <a:lnTo>
                    <a:pt x="244" y="1863"/>
                  </a:lnTo>
                  <a:lnTo>
                    <a:pt x="279" y="1864"/>
                  </a:lnTo>
                  <a:lnTo>
                    <a:pt x="313" y="1865"/>
                  </a:lnTo>
                  <a:lnTo>
                    <a:pt x="349" y="1865"/>
                  </a:lnTo>
                  <a:lnTo>
                    <a:pt x="384" y="1866"/>
                  </a:lnTo>
                  <a:lnTo>
                    <a:pt x="419" y="1868"/>
                  </a:lnTo>
                  <a:lnTo>
                    <a:pt x="454" y="1869"/>
                  </a:lnTo>
                  <a:lnTo>
                    <a:pt x="489" y="1870"/>
                  </a:lnTo>
                  <a:lnTo>
                    <a:pt x="524" y="1871"/>
                  </a:lnTo>
                  <a:lnTo>
                    <a:pt x="559" y="1872"/>
                  </a:lnTo>
                  <a:lnTo>
                    <a:pt x="559" y="1740"/>
                  </a:lnTo>
                  <a:lnTo>
                    <a:pt x="559" y="1607"/>
                  </a:lnTo>
                  <a:lnTo>
                    <a:pt x="558" y="1476"/>
                  </a:lnTo>
                  <a:lnTo>
                    <a:pt x="558" y="1343"/>
                  </a:lnTo>
                  <a:lnTo>
                    <a:pt x="566" y="1342"/>
                  </a:lnTo>
                  <a:lnTo>
                    <a:pt x="575" y="1340"/>
                  </a:lnTo>
                  <a:lnTo>
                    <a:pt x="583" y="1339"/>
                  </a:lnTo>
                  <a:lnTo>
                    <a:pt x="591" y="1338"/>
                  </a:lnTo>
                  <a:lnTo>
                    <a:pt x="592" y="1241"/>
                  </a:lnTo>
                  <a:lnTo>
                    <a:pt x="592" y="1144"/>
                  </a:lnTo>
                  <a:lnTo>
                    <a:pt x="592" y="1047"/>
                  </a:lnTo>
                  <a:lnTo>
                    <a:pt x="592" y="951"/>
                  </a:lnTo>
                  <a:lnTo>
                    <a:pt x="585" y="939"/>
                  </a:lnTo>
                  <a:lnTo>
                    <a:pt x="580" y="926"/>
                  </a:lnTo>
                  <a:lnTo>
                    <a:pt x="573" y="915"/>
                  </a:lnTo>
                  <a:lnTo>
                    <a:pt x="566" y="902"/>
                  </a:lnTo>
                  <a:lnTo>
                    <a:pt x="559" y="891"/>
                  </a:lnTo>
                  <a:lnTo>
                    <a:pt x="552" y="878"/>
                  </a:lnTo>
                  <a:lnTo>
                    <a:pt x="546" y="867"/>
                  </a:lnTo>
                  <a:lnTo>
                    <a:pt x="539" y="855"/>
                  </a:lnTo>
                  <a:lnTo>
                    <a:pt x="540" y="733"/>
                  </a:lnTo>
                  <a:lnTo>
                    <a:pt x="542" y="610"/>
                  </a:lnTo>
                  <a:lnTo>
                    <a:pt x="543" y="488"/>
                  </a:lnTo>
                  <a:lnTo>
                    <a:pt x="544" y="365"/>
                  </a:lnTo>
                  <a:lnTo>
                    <a:pt x="537" y="362"/>
                  </a:lnTo>
                  <a:lnTo>
                    <a:pt x="530" y="357"/>
                  </a:lnTo>
                  <a:lnTo>
                    <a:pt x="523" y="354"/>
                  </a:lnTo>
                  <a:lnTo>
                    <a:pt x="516" y="351"/>
                  </a:lnTo>
                  <a:lnTo>
                    <a:pt x="518" y="307"/>
                  </a:lnTo>
                  <a:lnTo>
                    <a:pt x="521" y="262"/>
                  </a:lnTo>
                  <a:lnTo>
                    <a:pt x="523" y="218"/>
                  </a:lnTo>
                  <a:lnTo>
                    <a:pt x="525" y="174"/>
                  </a:lnTo>
                  <a:lnTo>
                    <a:pt x="545" y="172"/>
                  </a:lnTo>
                  <a:lnTo>
                    <a:pt x="565" y="171"/>
                  </a:lnTo>
                  <a:lnTo>
                    <a:pt x="584" y="169"/>
                  </a:lnTo>
                  <a:lnTo>
                    <a:pt x="604" y="166"/>
                  </a:lnTo>
                  <a:lnTo>
                    <a:pt x="623" y="165"/>
                  </a:lnTo>
                  <a:lnTo>
                    <a:pt x="643" y="163"/>
                  </a:lnTo>
                  <a:lnTo>
                    <a:pt x="663" y="162"/>
                  </a:lnTo>
                  <a:lnTo>
                    <a:pt x="682" y="159"/>
                  </a:lnTo>
                  <a:lnTo>
                    <a:pt x="683" y="119"/>
                  </a:lnTo>
                  <a:lnTo>
                    <a:pt x="683" y="80"/>
                  </a:lnTo>
                  <a:lnTo>
                    <a:pt x="683" y="39"/>
                  </a:lnTo>
                  <a:lnTo>
                    <a:pt x="683" y="0"/>
                  </a:lnTo>
                  <a:lnTo>
                    <a:pt x="641" y="0"/>
                  </a:lnTo>
                  <a:lnTo>
                    <a:pt x="598" y="0"/>
                  </a:lnTo>
                  <a:lnTo>
                    <a:pt x="555" y="0"/>
                  </a:lnTo>
                  <a:lnTo>
                    <a:pt x="513" y="0"/>
                  </a:lnTo>
                  <a:lnTo>
                    <a:pt x="469" y="0"/>
                  </a:lnTo>
                  <a:lnTo>
                    <a:pt x="426" y="0"/>
                  </a:lnTo>
                  <a:lnTo>
                    <a:pt x="384" y="0"/>
                  </a:lnTo>
                  <a:lnTo>
                    <a:pt x="341" y="0"/>
                  </a:lnTo>
                  <a:lnTo>
                    <a:pt x="298" y="0"/>
                  </a:lnTo>
                  <a:lnTo>
                    <a:pt x="256" y="0"/>
                  </a:lnTo>
                  <a:lnTo>
                    <a:pt x="213" y="0"/>
                  </a:lnTo>
                  <a:lnTo>
                    <a:pt x="170" y="0"/>
                  </a:lnTo>
                  <a:lnTo>
                    <a:pt x="128" y="0"/>
                  </a:lnTo>
                  <a:lnTo>
                    <a:pt x="85" y="0"/>
                  </a:lnTo>
                  <a:lnTo>
                    <a:pt x="43" y="0"/>
                  </a:lnTo>
                  <a:lnTo>
                    <a:pt x="0" y="0"/>
                  </a:lnTo>
                  <a:lnTo>
                    <a:pt x="0" y="162"/>
                  </a:lnTo>
                  <a:lnTo>
                    <a:pt x="22" y="163"/>
                  </a:lnTo>
                  <a:lnTo>
                    <a:pt x="44" y="165"/>
                  </a:lnTo>
                  <a:lnTo>
                    <a:pt x="64" y="166"/>
                  </a:lnTo>
                  <a:lnTo>
                    <a:pt x="86" y="167"/>
                  </a:lnTo>
                  <a:lnTo>
                    <a:pt x="108" y="170"/>
                  </a:lnTo>
                  <a:lnTo>
                    <a:pt x="130" y="171"/>
                  </a:lnTo>
                  <a:lnTo>
                    <a:pt x="152" y="173"/>
                  </a:lnTo>
                  <a:lnTo>
                    <a:pt x="174" y="174"/>
                  </a:lnTo>
                  <a:lnTo>
                    <a:pt x="173" y="212"/>
                  </a:lnTo>
                  <a:lnTo>
                    <a:pt x="172" y="250"/>
                  </a:lnTo>
                  <a:lnTo>
                    <a:pt x="170" y="288"/>
                  </a:lnTo>
                  <a:lnTo>
                    <a:pt x="169" y="326"/>
                  </a:lnTo>
                  <a:lnTo>
                    <a:pt x="147" y="326"/>
                  </a:lnTo>
                  <a:lnTo>
                    <a:pt x="127" y="325"/>
                  </a:lnTo>
                  <a:lnTo>
                    <a:pt x="105" y="325"/>
                  </a:lnTo>
                  <a:lnTo>
                    <a:pt x="84" y="325"/>
                  </a:lnTo>
                  <a:lnTo>
                    <a:pt x="63" y="325"/>
                  </a:lnTo>
                  <a:lnTo>
                    <a:pt x="43" y="325"/>
                  </a:lnTo>
                  <a:lnTo>
                    <a:pt x="21" y="324"/>
                  </a:lnTo>
                  <a:lnTo>
                    <a:pt x="0" y="324"/>
                  </a:lnTo>
                  <a:close/>
                </a:path>
              </a:pathLst>
            </a:custGeom>
            <a:solidFill>
              <a:srgbClr val="A3A3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2"/>
            <p:cNvSpPr>
              <a:spLocks/>
            </p:cNvSpPr>
            <p:nvPr/>
          </p:nvSpPr>
          <p:spPr bwMode="auto">
            <a:xfrm>
              <a:off x="2566" y="1817"/>
              <a:ext cx="327" cy="928"/>
            </a:xfrm>
            <a:custGeom>
              <a:avLst/>
              <a:gdLst>
                <a:gd name="T0" fmla="*/ 655 w 655"/>
                <a:gd name="T1" fmla="*/ 0 h 1856"/>
                <a:gd name="T2" fmla="*/ 573 w 655"/>
                <a:gd name="T3" fmla="*/ 0 h 1856"/>
                <a:gd name="T4" fmla="*/ 491 w 655"/>
                <a:gd name="T5" fmla="*/ 1 h 1856"/>
                <a:gd name="T6" fmla="*/ 409 w 655"/>
                <a:gd name="T7" fmla="*/ 1 h 1856"/>
                <a:gd name="T8" fmla="*/ 328 w 655"/>
                <a:gd name="T9" fmla="*/ 1 h 1856"/>
                <a:gd name="T10" fmla="*/ 246 w 655"/>
                <a:gd name="T11" fmla="*/ 1 h 1856"/>
                <a:gd name="T12" fmla="*/ 164 w 655"/>
                <a:gd name="T13" fmla="*/ 1 h 1856"/>
                <a:gd name="T14" fmla="*/ 82 w 655"/>
                <a:gd name="T15" fmla="*/ 1 h 1856"/>
                <a:gd name="T16" fmla="*/ 0 w 655"/>
                <a:gd name="T17" fmla="*/ 1 h 1856"/>
                <a:gd name="T18" fmla="*/ 4 w 655"/>
                <a:gd name="T19" fmla="*/ 68 h 1856"/>
                <a:gd name="T20" fmla="*/ 6 w 655"/>
                <a:gd name="T21" fmla="*/ 135 h 1856"/>
                <a:gd name="T22" fmla="*/ 21 w 655"/>
                <a:gd name="T23" fmla="*/ 133 h 1856"/>
                <a:gd name="T24" fmla="*/ 36 w 655"/>
                <a:gd name="T25" fmla="*/ 130 h 1856"/>
                <a:gd name="T26" fmla="*/ 42 w 655"/>
                <a:gd name="T27" fmla="*/ 984 h 1856"/>
                <a:gd name="T28" fmla="*/ 48 w 655"/>
                <a:gd name="T29" fmla="*/ 1838 h 1856"/>
                <a:gd name="T30" fmla="*/ 124 w 655"/>
                <a:gd name="T31" fmla="*/ 1840 h 1856"/>
                <a:gd name="T32" fmla="*/ 200 w 655"/>
                <a:gd name="T33" fmla="*/ 1842 h 1856"/>
                <a:gd name="T34" fmla="*/ 276 w 655"/>
                <a:gd name="T35" fmla="*/ 1845 h 1856"/>
                <a:gd name="T36" fmla="*/ 352 w 655"/>
                <a:gd name="T37" fmla="*/ 1847 h 1856"/>
                <a:gd name="T38" fmla="*/ 428 w 655"/>
                <a:gd name="T39" fmla="*/ 1849 h 1856"/>
                <a:gd name="T40" fmla="*/ 504 w 655"/>
                <a:gd name="T41" fmla="*/ 1851 h 1856"/>
                <a:gd name="T42" fmla="*/ 579 w 655"/>
                <a:gd name="T43" fmla="*/ 1854 h 1856"/>
                <a:gd name="T44" fmla="*/ 655 w 655"/>
                <a:gd name="T45" fmla="*/ 1856 h 1856"/>
                <a:gd name="T46" fmla="*/ 633 w 655"/>
                <a:gd name="T47" fmla="*/ 324 h 1856"/>
                <a:gd name="T48" fmla="*/ 589 w 655"/>
                <a:gd name="T49" fmla="*/ 323 h 1856"/>
                <a:gd name="T50" fmla="*/ 545 w 655"/>
                <a:gd name="T51" fmla="*/ 323 h 1856"/>
                <a:gd name="T52" fmla="*/ 502 w 655"/>
                <a:gd name="T53" fmla="*/ 322 h 1856"/>
                <a:gd name="T54" fmla="*/ 483 w 655"/>
                <a:gd name="T55" fmla="*/ 300 h 1856"/>
                <a:gd name="T56" fmla="*/ 490 w 655"/>
                <a:gd name="T57" fmla="*/ 255 h 1856"/>
                <a:gd name="T58" fmla="*/ 494 w 655"/>
                <a:gd name="T59" fmla="*/ 211 h 1856"/>
                <a:gd name="T60" fmla="*/ 495 w 655"/>
                <a:gd name="T61" fmla="*/ 170 h 1856"/>
                <a:gd name="T62" fmla="*/ 517 w 655"/>
                <a:gd name="T63" fmla="*/ 150 h 1856"/>
                <a:gd name="T64" fmla="*/ 556 w 655"/>
                <a:gd name="T65" fmla="*/ 154 h 1856"/>
                <a:gd name="T66" fmla="*/ 596 w 655"/>
                <a:gd name="T67" fmla="*/ 157 h 1856"/>
                <a:gd name="T68" fmla="*/ 635 w 655"/>
                <a:gd name="T69" fmla="*/ 160 h 18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55" h="1856">
                  <a:moveTo>
                    <a:pt x="655" y="162"/>
                  </a:moveTo>
                  <a:lnTo>
                    <a:pt x="655" y="0"/>
                  </a:lnTo>
                  <a:lnTo>
                    <a:pt x="615" y="0"/>
                  </a:lnTo>
                  <a:lnTo>
                    <a:pt x="573" y="0"/>
                  </a:lnTo>
                  <a:lnTo>
                    <a:pt x="533" y="0"/>
                  </a:lnTo>
                  <a:lnTo>
                    <a:pt x="491" y="1"/>
                  </a:lnTo>
                  <a:lnTo>
                    <a:pt x="451" y="1"/>
                  </a:lnTo>
                  <a:lnTo>
                    <a:pt x="409" y="1"/>
                  </a:lnTo>
                  <a:lnTo>
                    <a:pt x="369" y="1"/>
                  </a:lnTo>
                  <a:lnTo>
                    <a:pt x="328" y="1"/>
                  </a:lnTo>
                  <a:lnTo>
                    <a:pt x="287" y="1"/>
                  </a:lnTo>
                  <a:lnTo>
                    <a:pt x="246" y="1"/>
                  </a:lnTo>
                  <a:lnTo>
                    <a:pt x="206" y="1"/>
                  </a:lnTo>
                  <a:lnTo>
                    <a:pt x="164" y="1"/>
                  </a:lnTo>
                  <a:lnTo>
                    <a:pt x="124" y="1"/>
                  </a:lnTo>
                  <a:lnTo>
                    <a:pt x="82" y="1"/>
                  </a:lnTo>
                  <a:lnTo>
                    <a:pt x="42" y="1"/>
                  </a:lnTo>
                  <a:lnTo>
                    <a:pt x="0" y="1"/>
                  </a:lnTo>
                  <a:lnTo>
                    <a:pt x="2" y="35"/>
                  </a:lnTo>
                  <a:lnTo>
                    <a:pt x="4" y="68"/>
                  </a:lnTo>
                  <a:lnTo>
                    <a:pt x="5" y="102"/>
                  </a:lnTo>
                  <a:lnTo>
                    <a:pt x="6" y="135"/>
                  </a:lnTo>
                  <a:lnTo>
                    <a:pt x="14" y="134"/>
                  </a:lnTo>
                  <a:lnTo>
                    <a:pt x="21" y="133"/>
                  </a:lnTo>
                  <a:lnTo>
                    <a:pt x="29" y="132"/>
                  </a:lnTo>
                  <a:lnTo>
                    <a:pt x="36" y="130"/>
                  </a:lnTo>
                  <a:lnTo>
                    <a:pt x="38" y="557"/>
                  </a:lnTo>
                  <a:lnTo>
                    <a:pt x="42" y="984"/>
                  </a:lnTo>
                  <a:lnTo>
                    <a:pt x="45" y="1410"/>
                  </a:lnTo>
                  <a:lnTo>
                    <a:pt x="48" y="1838"/>
                  </a:lnTo>
                  <a:lnTo>
                    <a:pt x="86" y="1839"/>
                  </a:lnTo>
                  <a:lnTo>
                    <a:pt x="124" y="1840"/>
                  </a:lnTo>
                  <a:lnTo>
                    <a:pt x="162" y="1841"/>
                  </a:lnTo>
                  <a:lnTo>
                    <a:pt x="200" y="1842"/>
                  </a:lnTo>
                  <a:lnTo>
                    <a:pt x="238" y="1843"/>
                  </a:lnTo>
                  <a:lnTo>
                    <a:pt x="276" y="1845"/>
                  </a:lnTo>
                  <a:lnTo>
                    <a:pt x="314" y="1846"/>
                  </a:lnTo>
                  <a:lnTo>
                    <a:pt x="352" y="1847"/>
                  </a:lnTo>
                  <a:lnTo>
                    <a:pt x="390" y="1848"/>
                  </a:lnTo>
                  <a:lnTo>
                    <a:pt x="428" y="1849"/>
                  </a:lnTo>
                  <a:lnTo>
                    <a:pt x="466" y="1850"/>
                  </a:lnTo>
                  <a:lnTo>
                    <a:pt x="504" y="1851"/>
                  </a:lnTo>
                  <a:lnTo>
                    <a:pt x="541" y="1853"/>
                  </a:lnTo>
                  <a:lnTo>
                    <a:pt x="579" y="1854"/>
                  </a:lnTo>
                  <a:lnTo>
                    <a:pt x="617" y="1855"/>
                  </a:lnTo>
                  <a:lnTo>
                    <a:pt x="655" y="1856"/>
                  </a:lnTo>
                  <a:lnTo>
                    <a:pt x="655" y="324"/>
                  </a:lnTo>
                  <a:lnTo>
                    <a:pt x="633" y="324"/>
                  </a:lnTo>
                  <a:lnTo>
                    <a:pt x="611" y="323"/>
                  </a:lnTo>
                  <a:lnTo>
                    <a:pt x="589" y="323"/>
                  </a:lnTo>
                  <a:lnTo>
                    <a:pt x="567" y="323"/>
                  </a:lnTo>
                  <a:lnTo>
                    <a:pt x="545" y="323"/>
                  </a:lnTo>
                  <a:lnTo>
                    <a:pt x="524" y="323"/>
                  </a:lnTo>
                  <a:lnTo>
                    <a:pt x="502" y="322"/>
                  </a:lnTo>
                  <a:lnTo>
                    <a:pt x="480" y="322"/>
                  </a:lnTo>
                  <a:lnTo>
                    <a:pt x="483" y="300"/>
                  </a:lnTo>
                  <a:lnTo>
                    <a:pt x="487" y="278"/>
                  </a:lnTo>
                  <a:lnTo>
                    <a:pt x="490" y="255"/>
                  </a:lnTo>
                  <a:lnTo>
                    <a:pt x="492" y="232"/>
                  </a:lnTo>
                  <a:lnTo>
                    <a:pt x="494" y="211"/>
                  </a:lnTo>
                  <a:lnTo>
                    <a:pt x="495" y="190"/>
                  </a:lnTo>
                  <a:lnTo>
                    <a:pt x="495" y="170"/>
                  </a:lnTo>
                  <a:lnTo>
                    <a:pt x="496" y="149"/>
                  </a:lnTo>
                  <a:lnTo>
                    <a:pt x="517" y="150"/>
                  </a:lnTo>
                  <a:lnTo>
                    <a:pt x="536" y="151"/>
                  </a:lnTo>
                  <a:lnTo>
                    <a:pt x="556" y="154"/>
                  </a:lnTo>
                  <a:lnTo>
                    <a:pt x="577" y="155"/>
                  </a:lnTo>
                  <a:lnTo>
                    <a:pt x="596" y="157"/>
                  </a:lnTo>
                  <a:lnTo>
                    <a:pt x="616" y="158"/>
                  </a:lnTo>
                  <a:lnTo>
                    <a:pt x="635" y="160"/>
                  </a:lnTo>
                  <a:lnTo>
                    <a:pt x="655" y="162"/>
                  </a:lnTo>
                  <a:close/>
                </a:path>
              </a:pathLst>
            </a:custGeom>
            <a:solidFill>
              <a:srgbClr val="A3A3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3"/>
            <p:cNvSpPr>
              <a:spLocks/>
            </p:cNvSpPr>
            <p:nvPr/>
          </p:nvSpPr>
          <p:spPr bwMode="auto">
            <a:xfrm>
              <a:off x="2892" y="1817"/>
              <a:ext cx="339" cy="936"/>
            </a:xfrm>
            <a:custGeom>
              <a:avLst/>
              <a:gdLst>
                <a:gd name="T0" fmla="*/ 0 w 677"/>
                <a:gd name="T1" fmla="*/ 1855 h 1872"/>
                <a:gd name="T2" fmla="*/ 69 w 677"/>
                <a:gd name="T3" fmla="*/ 1857 h 1872"/>
                <a:gd name="T4" fmla="*/ 138 w 677"/>
                <a:gd name="T5" fmla="*/ 1860 h 1872"/>
                <a:gd name="T6" fmla="*/ 207 w 677"/>
                <a:gd name="T7" fmla="*/ 1862 h 1872"/>
                <a:gd name="T8" fmla="*/ 276 w 677"/>
                <a:gd name="T9" fmla="*/ 1863 h 1872"/>
                <a:gd name="T10" fmla="*/ 345 w 677"/>
                <a:gd name="T11" fmla="*/ 1865 h 1872"/>
                <a:gd name="T12" fmla="*/ 415 w 677"/>
                <a:gd name="T13" fmla="*/ 1868 h 1872"/>
                <a:gd name="T14" fmla="*/ 485 w 677"/>
                <a:gd name="T15" fmla="*/ 1870 h 1872"/>
                <a:gd name="T16" fmla="*/ 554 w 677"/>
                <a:gd name="T17" fmla="*/ 1872 h 1872"/>
                <a:gd name="T18" fmla="*/ 554 w 677"/>
                <a:gd name="T19" fmla="*/ 1605 h 1872"/>
                <a:gd name="T20" fmla="*/ 553 w 677"/>
                <a:gd name="T21" fmla="*/ 1338 h 1872"/>
                <a:gd name="T22" fmla="*/ 570 w 677"/>
                <a:gd name="T23" fmla="*/ 1334 h 1872"/>
                <a:gd name="T24" fmla="*/ 586 w 677"/>
                <a:gd name="T25" fmla="*/ 1332 h 1872"/>
                <a:gd name="T26" fmla="*/ 587 w 677"/>
                <a:gd name="T27" fmla="*/ 1143 h 1872"/>
                <a:gd name="T28" fmla="*/ 587 w 677"/>
                <a:gd name="T29" fmla="*/ 954 h 1872"/>
                <a:gd name="T30" fmla="*/ 575 w 677"/>
                <a:gd name="T31" fmla="*/ 930 h 1872"/>
                <a:gd name="T32" fmla="*/ 562 w 677"/>
                <a:gd name="T33" fmla="*/ 906 h 1872"/>
                <a:gd name="T34" fmla="*/ 548 w 677"/>
                <a:gd name="T35" fmla="*/ 882 h 1872"/>
                <a:gd name="T36" fmla="*/ 536 w 677"/>
                <a:gd name="T37" fmla="*/ 857 h 1872"/>
                <a:gd name="T38" fmla="*/ 538 w 677"/>
                <a:gd name="T39" fmla="*/ 612 h 1872"/>
                <a:gd name="T40" fmla="*/ 540 w 677"/>
                <a:gd name="T41" fmla="*/ 368 h 1872"/>
                <a:gd name="T42" fmla="*/ 525 w 677"/>
                <a:gd name="T43" fmla="*/ 360 h 1872"/>
                <a:gd name="T44" fmla="*/ 513 w 677"/>
                <a:gd name="T45" fmla="*/ 353 h 1872"/>
                <a:gd name="T46" fmla="*/ 516 w 677"/>
                <a:gd name="T47" fmla="*/ 261 h 1872"/>
                <a:gd name="T48" fmla="*/ 519 w 677"/>
                <a:gd name="T49" fmla="*/ 170 h 1872"/>
                <a:gd name="T50" fmla="*/ 559 w 677"/>
                <a:gd name="T51" fmla="*/ 166 h 1872"/>
                <a:gd name="T52" fmla="*/ 599 w 677"/>
                <a:gd name="T53" fmla="*/ 163 h 1872"/>
                <a:gd name="T54" fmla="*/ 638 w 677"/>
                <a:gd name="T55" fmla="*/ 159 h 1872"/>
                <a:gd name="T56" fmla="*/ 677 w 677"/>
                <a:gd name="T57" fmla="*/ 156 h 1872"/>
                <a:gd name="T58" fmla="*/ 677 w 677"/>
                <a:gd name="T59" fmla="*/ 78 h 1872"/>
                <a:gd name="T60" fmla="*/ 677 w 677"/>
                <a:gd name="T61" fmla="*/ 0 h 1872"/>
                <a:gd name="T62" fmla="*/ 593 w 677"/>
                <a:gd name="T63" fmla="*/ 0 h 1872"/>
                <a:gd name="T64" fmla="*/ 508 w 677"/>
                <a:gd name="T65" fmla="*/ 0 h 1872"/>
                <a:gd name="T66" fmla="*/ 424 w 677"/>
                <a:gd name="T67" fmla="*/ 0 h 1872"/>
                <a:gd name="T68" fmla="*/ 339 w 677"/>
                <a:gd name="T69" fmla="*/ 0 h 1872"/>
                <a:gd name="T70" fmla="*/ 254 w 677"/>
                <a:gd name="T71" fmla="*/ 0 h 1872"/>
                <a:gd name="T72" fmla="*/ 169 w 677"/>
                <a:gd name="T73" fmla="*/ 0 h 1872"/>
                <a:gd name="T74" fmla="*/ 85 w 677"/>
                <a:gd name="T75" fmla="*/ 0 h 1872"/>
                <a:gd name="T76" fmla="*/ 0 w 677"/>
                <a:gd name="T77" fmla="*/ 0 h 1872"/>
                <a:gd name="T78" fmla="*/ 22 w 677"/>
                <a:gd name="T79" fmla="*/ 158 h 1872"/>
                <a:gd name="T80" fmla="*/ 67 w 677"/>
                <a:gd name="T81" fmla="*/ 162 h 1872"/>
                <a:gd name="T82" fmla="*/ 112 w 677"/>
                <a:gd name="T83" fmla="*/ 165 h 1872"/>
                <a:gd name="T84" fmla="*/ 155 w 677"/>
                <a:gd name="T85" fmla="*/ 169 h 1872"/>
                <a:gd name="T86" fmla="*/ 177 w 677"/>
                <a:gd name="T87" fmla="*/ 211 h 1872"/>
                <a:gd name="T88" fmla="*/ 176 w 677"/>
                <a:gd name="T89" fmla="*/ 291 h 1872"/>
                <a:gd name="T90" fmla="*/ 153 w 677"/>
                <a:gd name="T91" fmla="*/ 331 h 1872"/>
                <a:gd name="T92" fmla="*/ 108 w 677"/>
                <a:gd name="T93" fmla="*/ 330 h 1872"/>
                <a:gd name="T94" fmla="*/ 64 w 677"/>
                <a:gd name="T95" fmla="*/ 329 h 1872"/>
                <a:gd name="T96" fmla="*/ 22 w 677"/>
                <a:gd name="T97" fmla="*/ 329 h 1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677" h="1872">
                  <a:moveTo>
                    <a:pt x="0" y="329"/>
                  </a:moveTo>
                  <a:lnTo>
                    <a:pt x="0" y="1855"/>
                  </a:lnTo>
                  <a:lnTo>
                    <a:pt x="34" y="1856"/>
                  </a:lnTo>
                  <a:lnTo>
                    <a:pt x="69" y="1857"/>
                  </a:lnTo>
                  <a:lnTo>
                    <a:pt x="103" y="1858"/>
                  </a:lnTo>
                  <a:lnTo>
                    <a:pt x="138" y="1860"/>
                  </a:lnTo>
                  <a:lnTo>
                    <a:pt x="173" y="1861"/>
                  </a:lnTo>
                  <a:lnTo>
                    <a:pt x="207" y="1862"/>
                  </a:lnTo>
                  <a:lnTo>
                    <a:pt x="242" y="1863"/>
                  </a:lnTo>
                  <a:lnTo>
                    <a:pt x="276" y="1863"/>
                  </a:lnTo>
                  <a:lnTo>
                    <a:pt x="311" y="1864"/>
                  </a:lnTo>
                  <a:lnTo>
                    <a:pt x="345" y="1865"/>
                  </a:lnTo>
                  <a:lnTo>
                    <a:pt x="380" y="1866"/>
                  </a:lnTo>
                  <a:lnTo>
                    <a:pt x="415" y="1868"/>
                  </a:lnTo>
                  <a:lnTo>
                    <a:pt x="450" y="1869"/>
                  </a:lnTo>
                  <a:lnTo>
                    <a:pt x="485" y="1870"/>
                  </a:lnTo>
                  <a:lnTo>
                    <a:pt x="519" y="1871"/>
                  </a:lnTo>
                  <a:lnTo>
                    <a:pt x="554" y="1872"/>
                  </a:lnTo>
                  <a:lnTo>
                    <a:pt x="554" y="1739"/>
                  </a:lnTo>
                  <a:lnTo>
                    <a:pt x="554" y="1605"/>
                  </a:lnTo>
                  <a:lnTo>
                    <a:pt x="553" y="1471"/>
                  </a:lnTo>
                  <a:lnTo>
                    <a:pt x="553" y="1338"/>
                  </a:lnTo>
                  <a:lnTo>
                    <a:pt x="561" y="1337"/>
                  </a:lnTo>
                  <a:lnTo>
                    <a:pt x="570" y="1334"/>
                  </a:lnTo>
                  <a:lnTo>
                    <a:pt x="578" y="1333"/>
                  </a:lnTo>
                  <a:lnTo>
                    <a:pt x="586" y="1332"/>
                  </a:lnTo>
                  <a:lnTo>
                    <a:pt x="587" y="1238"/>
                  </a:lnTo>
                  <a:lnTo>
                    <a:pt x="587" y="1143"/>
                  </a:lnTo>
                  <a:lnTo>
                    <a:pt x="587" y="1049"/>
                  </a:lnTo>
                  <a:lnTo>
                    <a:pt x="587" y="954"/>
                  </a:lnTo>
                  <a:lnTo>
                    <a:pt x="581" y="941"/>
                  </a:lnTo>
                  <a:lnTo>
                    <a:pt x="575" y="930"/>
                  </a:lnTo>
                  <a:lnTo>
                    <a:pt x="568" y="917"/>
                  </a:lnTo>
                  <a:lnTo>
                    <a:pt x="562" y="906"/>
                  </a:lnTo>
                  <a:lnTo>
                    <a:pt x="555" y="893"/>
                  </a:lnTo>
                  <a:lnTo>
                    <a:pt x="548" y="882"/>
                  </a:lnTo>
                  <a:lnTo>
                    <a:pt x="543" y="869"/>
                  </a:lnTo>
                  <a:lnTo>
                    <a:pt x="536" y="857"/>
                  </a:lnTo>
                  <a:lnTo>
                    <a:pt x="537" y="735"/>
                  </a:lnTo>
                  <a:lnTo>
                    <a:pt x="538" y="612"/>
                  </a:lnTo>
                  <a:lnTo>
                    <a:pt x="539" y="490"/>
                  </a:lnTo>
                  <a:lnTo>
                    <a:pt x="540" y="368"/>
                  </a:lnTo>
                  <a:lnTo>
                    <a:pt x="532" y="363"/>
                  </a:lnTo>
                  <a:lnTo>
                    <a:pt x="525" y="360"/>
                  </a:lnTo>
                  <a:lnTo>
                    <a:pt x="518" y="356"/>
                  </a:lnTo>
                  <a:lnTo>
                    <a:pt x="513" y="353"/>
                  </a:lnTo>
                  <a:lnTo>
                    <a:pt x="515" y="307"/>
                  </a:lnTo>
                  <a:lnTo>
                    <a:pt x="516" y="261"/>
                  </a:lnTo>
                  <a:lnTo>
                    <a:pt x="518" y="216"/>
                  </a:lnTo>
                  <a:lnTo>
                    <a:pt x="519" y="170"/>
                  </a:lnTo>
                  <a:lnTo>
                    <a:pt x="539" y="167"/>
                  </a:lnTo>
                  <a:lnTo>
                    <a:pt x="559" y="166"/>
                  </a:lnTo>
                  <a:lnTo>
                    <a:pt x="579" y="164"/>
                  </a:lnTo>
                  <a:lnTo>
                    <a:pt x="599" y="163"/>
                  </a:lnTo>
                  <a:lnTo>
                    <a:pt x="619" y="160"/>
                  </a:lnTo>
                  <a:lnTo>
                    <a:pt x="638" y="159"/>
                  </a:lnTo>
                  <a:lnTo>
                    <a:pt x="658" y="157"/>
                  </a:lnTo>
                  <a:lnTo>
                    <a:pt x="677" y="156"/>
                  </a:lnTo>
                  <a:lnTo>
                    <a:pt x="677" y="117"/>
                  </a:lnTo>
                  <a:lnTo>
                    <a:pt x="677" y="78"/>
                  </a:lnTo>
                  <a:lnTo>
                    <a:pt x="677" y="39"/>
                  </a:lnTo>
                  <a:lnTo>
                    <a:pt x="677" y="0"/>
                  </a:lnTo>
                  <a:lnTo>
                    <a:pt x="635" y="0"/>
                  </a:lnTo>
                  <a:lnTo>
                    <a:pt x="593" y="0"/>
                  </a:lnTo>
                  <a:lnTo>
                    <a:pt x="551" y="0"/>
                  </a:lnTo>
                  <a:lnTo>
                    <a:pt x="508" y="0"/>
                  </a:lnTo>
                  <a:lnTo>
                    <a:pt x="465" y="0"/>
                  </a:lnTo>
                  <a:lnTo>
                    <a:pt x="424" y="0"/>
                  </a:lnTo>
                  <a:lnTo>
                    <a:pt x="381" y="0"/>
                  </a:lnTo>
                  <a:lnTo>
                    <a:pt x="339" y="0"/>
                  </a:lnTo>
                  <a:lnTo>
                    <a:pt x="296" y="0"/>
                  </a:lnTo>
                  <a:lnTo>
                    <a:pt x="254" y="0"/>
                  </a:lnTo>
                  <a:lnTo>
                    <a:pt x="212" y="0"/>
                  </a:lnTo>
                  <a:lnTo>
                    <a:pt x="169" y="0"/>
                  </a:lnTo>
                  <a:lnTo>
                    <a:pt x="127" y="0"/>
                  </a:lnTo>
                  <a:lnTo>
                    <a:pt x="85" y="0"/>
                  </a:lnTo>
                  <a:lnTo>
                    <a:pt x="42" y="0"/>
                  </a:lnTo>
                  <a:lnTo>
                    <a:pt x="0" y="0"/>
                  </a:lnTo>
                  <a:lnTo>
                    <a:pt x="0" y="157"/>
                  </a:lnTo>
                  <a:lnTo>
                    <a:pt x="22" y="158"/>
                  </a:lnTo>
                  <a:lnTo>
                    <a:pt x="45" y="160"/>
                  </a:lnTo>
                  <a:lnTo>
                    <a:pt x="67" y="162"/>
                  </a:lnTo>
                  <a:lnTo>
                    <a:pt x="89" y="164"/>
                  </a:lnTo>
                  <a:lnTo>
                    <a:pt x="112" y="165"/>
                  </a:lnTo>
                  <a:lnTo>
                    <a:pt x="133" y="167"/>
                  </a:lnTo>
                  <a:lnTo>
                    <a:pt x="155" y="169"/>
                  </a:lnTo>
                  <a:lnTo>
                    <a:pt x="177" y="171"/>
                  </a:lnTo>
                  <a:lnTo>
                    <a:pt x="177" y="211"/>
                  </a:lnTo>
                  <a:lnTo>
                    <a:pt x="176" y="250"/>
                  </a:lnTo>
                  <a:lnTo>
                    <a:pt x="176" y="291"/>
                  </a:lnTo>
                  <a:lnTo>
                    <a:pt x="175" y="331"/>
                  </a:lnTo>
                  <a:lnTo>
                    <a:pt x="153" y="331"/>
                  </a:lnTo>
                  <a:lnTo>
                    <a:pt x="130" y="330"/>
                  </a:lnTo>
                  <a:lnTo>
                    <a:pt x="108" y="330"/>
                  </a:lnTo>
                  <a:lnTo>
                    <a:pt x="86" y="330"/>
                  </a:lnTo>
                  <a:lnTo>
                    <a:pt x="64" y="329"/>
                  </a:lnTo>
                  <a:lnTo>
                    <a:pt x="44" y="329"/>
                  </a:lnTo>
                  <a:lnTo>
                    <a:pt x="22" y="329"/>
                  </a:lnTo>
                  <a:lnTo>
                    <a:pt x="0" y="329"/>
                  </a:lnTo>
                  <a:close/>
                </a:path>
              </a:pathLst>
            </a:custGeom>
            <a:solidFill>
              <a:srgbClr val="AFAF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14"/>
            <p:cNvSpPr>
              <a:spLocks/>
            </p:cNvSpPr>
            <p:nvPr/>
          </p:nvSpPr>
          <p:spPr bwMode="auto">
            <a:xfrm>
              <a:off x="2570" y="1817"/>
              <a:ext cx="322" cy="927"/>
            </a:xfrm>
            <a:custGeom>
              <a:avLst/>
              <a:gdLst>
                <a:gd name="T0" fmla="*/ 646 w 646"/>
                <a:gd name="T1" fmla="*/ 0 h 1855"/>
                <a:gd name="T2" fmla="*/ 565 w 646"/>
                <a:gd name="T3" fmla="*/ 0 h 1855"/>
                <a:gd name="T4" fmla="*/ 484 w 646"/>
                <a:gd name="T5" fmla="*/ 0 h 1855"/>
                <a:gd name="T6" fmla="*/ 404 w 646"/>
                <a:gd name="T7" fmla="*/ 0 h 1855"/>
                <a:gd name="T8" fmla="*/ 323 w 646"/>
                <a:gd name="T9" fmla="*/ 0 h 1855"/>
                <a:gd name="T10" fmla="*/ 242 w 646"/>
                <a:gd name="T11" fmla="*/ 0 h 1855"/>
                <a:gd name="T12" fmla="*/ 162 w 646"/>
                <a:gd name="T13" fmla="*/ 0 h 1855"/>
                <a:gd name="T14" fmla="*/ 81 w 646"/>
                <a:gd name="T15" fmla="*/ 0 h 1855"/>
                <a:gd name="T16" fmla="*/ 0 w 646"/>
                <a:gd name="T17" fmla="*/ 0 h 1855"/>
                <a:gd name="T18" fmla="*/ 3 w 646"/>
                <a:gd name="T19" fmla="*/ 65 h 1855"/>
                <a:gd name="T20" fmla="*/ 5 w 646"/>
                <a:gd name="T21" fmla="*/ 130 h 1855"/>
                <a:gd name="T22" fmla="*/ 20 w 646"/>
                <a:gd name="T23" fmla="*/ 128 h 1855"/>
                <a:gd name="T24" fmla="*/ 35 w 646"/>
                <a:gd name="T25" fmla="*/ 126 h 1855"/>
                <a:gd name="T26" fmla="*/ 41 w 646"/>
                <a:gd name="T27" fmla="*/ 981 h 1855"/>
                <a:gd name="T28" fmla="*/ 45 w 646"/>
                <a:gd name="T29" fmla="*/ 1837 h 1855"/>
                <a:gd name="T30" fmla="*/ 121 w 646"/>
                <a:gd name="T31" fmla="*/ 1839 h 1855"/>
                <a:gd name="T32" fmla="*/ 196 w 646"/>
                <a:gd name="T33" fmla="*/ 1841 h 1855"/>
                <a:gd name="T34" fmla="*/ 271 w 646"/>
                <a:gd name="T35" fmla="*/ 1843 h 1855"/>
                <a:gd name="T36" fmla="*/ 346 w 646"/>
                <a:gd name="T37" fmla="*/ 1846 h 1855"/>
                <a:gd name="T38" fmla="*/ 421 w 646"/>
                <a:gd name="T39" fmla="*/ 1848 h 1855"/>
                <a:gd name="T40" fmla="*/ 496 w 646"/>
                <a:gd name="T41" fmla="*/ 1850 h 1855"/>
                <a:gd name="T42" fmla="*/ 571 w 646"/>
                <a:gd name="T43" fmla="*/ 1853 h 1855"/>
                <a:gd name="T44" fmla="*/ 646 w 646"/>
                <a:gd name="T45" fmla="*/ 1855 h 1855"/>
                <a:gd name="T46" fmla="*/ 624 w 646"/>
                <a:gd name="T47" fmla="*/ 329 h 1855"/>
                <a:gd name="T48" fmla="*/ 579 w 646"/>
                <a:gd name="T49" fmla="*/ 327 h 1855"/>
                <a:gd name="T50" fmla="*/ 534 w 646"/>
                <a:gd name="T51" fmla="*/ 326 h 1855"/>
                <a:gd name="T52" fmla="*/ 489 w 646"/>
                <a:gd name="T53" fmla="*/ 325 h 1855"/>
                <a:gd name="T54" fmla="*/ 471 w 646"/>
                <a:gd name="T55" fmla="*/ 302 h 1855"/>
                <a:gd name="T56" fmla="*/ 478 w 646"/>
                <a:gd name="T57" fmla="*/ 257 h 1855"/>
                <a:gd name="T58" fmla="*/ 481 w 646"/>
                <a:gd name="T59" fmla="*/ 212 h 1855"/>
                <a:gd name="T60" fmla="*/ 484 w 646"/>
                <a:gd name="T61" fmla="*/ 167 h 1855"/>
                <a:gd name="T62" fmla="*/ 506 w 646"/>
                <a:gd name="T63" fmla="*/ 147 h 1855"/>
                <a:gd name="T64" fmla="*/ 547 w 646"/>
                <a:gd name="T65" fmla="*/ 150 h 1855"/>
                <a:gd name="T66" fmla="*/ 586 w 646"/>
                <a:gd name="T67" fmla="*/ 152 h 1855"/>
                <a:gd name="T68" fmla="*/ 626 w 646"/>
                <a:gd name="T69" fmla="*/ 156 h 18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46" h="1855">
                  <a:moveTo>
                    <a:pt x="646" y="157"/>
                  </a:moveTo>
                  <a:lnTo>
                    <a:pt x="646" y="0"/>
                  </a:lnTo>
                  <a:lnTo>
                    <a:pt x="605" y="0"/>
                  </a:lnTo>
                  <a:lnTo>
                    <a:pt x="565" y="0"/>
                  </a:lnTo>
                  <a:lnTo>
                    <a:pt x="525" y="0"/>
                  </a:lnTo>
                  <a:lnTo>
                    <a:pt x="484" y="0"/>
                  </a:lnTo>
                  <a:lnTo>
                    <a:pt x="444" y="0"/>
                  </a:lnTo>
                  <a:lnTo>
                    <a:pt x="404" y="0"/>
                  </a:lnTo>
                  <a:lnTo>
                    <a:pt x="363" y="0"/>
                  </a:lnTo>
                  <a:lnTo>
                    <a:pt x="323" y="0"/>
                  </a:lnTo>
                  <a:lnTo>
                    <a:pt x="283" y="0"/>
                  </a:lnTo>
                  <a:lnTo>
                    <a:pt x="242" y="0"/>
                  </a:lnTo>
                  <a:lnTo>
                    <a:pt x="202" y="0"/>
                  </a:lnTo>
                  <a:lnTo>
                    <a:pt x="162" y="0"/>
                  </a:lnTo>
                  <a:lnTo>
                    <a:pt x="121" y="0"/>
                  </a:lnTo>
                  <a:lnTo>
                    <a:pt x="81" y="0"/>
                  </a:lnTo>
                  <a:lnTo>
                    <a:pt x="41" y="0"/>
                  </a:lnTo>
                  <a:lnTo>
                    <a:pt x="0" y="0"/>
                  </a:lnTo>
                  <a:lnTo>
                    <a:pt x="2" y="33"/>
                  </a:lnTo>
                  <a:lnTo>
                    <a:pt x="3" y="65"/>
                  </a:lnTo>
                  <a:lnTo>
                    <a:pt x="4" y="98"/>
                  </a:lnTo>
                  <a:lnTo>
                    <a:pt x="5" y="130"/>
                  </a:lnTo>
                  <a:lnTo>
                    <a:pt x="13" y="129"/>
                  </a:lnTo>
                  <a:lnTo>
                    <a:pt x="20" y="128"/>
                  </a:lnTo>
                  <a:lnTo>
                    <a:pt x="28" y="127"/>
                  </a:lnTo>
                  <a:lnTo>
                    <a:pt x="35" y="126"/>
                  </a:lnTo>
                  <a:lnTo>
                    <a:pt x="37" y="553"/>
                  </a:lnTo>
                  <a:lnTo>
                    <a:pt x="41" y="981"/>
                  </a:lnTo>
                  <a:lnTo>
                    <a:pt x="43" y="1408"/>
                  </a:lnTo>
                  <a:lnTo>
                    <a:pt x="45" y="1837"/>
                  </a:lnTo>
                  <a:lnTo>
                    <a:pt x="83" y="1838"/>
                  </a:lnTo>
                  <a:lnTo>
                    <a:pt x="121" y="1839"/>
                  </a:lnTo>
                  <a:lnTo>
                    <a:pt x="158" y="1840"/>
                  </a:lnTo>
                  <a:lnTo>
                    <a:pt x="196" y="1841"/>
                  </a:lnTo>
                  <a:lnTo>
                    <a:pt x="234" y="1842"/>
                  </a:lnTo>
                  <a:lnTo>
                    <a:pt x="271" y="1843"/>
                  </a:lnTo>
                  <a:lnTo>
                    <a:pt x="309" y="1845"/>
                  </a:lnTo>
                  <a:lnTo>
                    <a:pt x="346" y="1846"/>
                  </a:lnTo>
                  <a:lnTo>
                    <a:pt x="384" y="1847"/>
                  </a:lnTo>
                  <a:lnTo>
                    <a:pt x="421" y="1848"/>
                  </a:lnTo>
                  <a:lnTo>
                    <a:pt x="459" y="1849"/>
                  </a:lnTo>
                  <a:lnTo>
                    <a:pt x="496" y="1850"/>
                  </a:lnTo>
                  <a:lnTo>
                    <a:pt x="534" y="1851"/>
                  </a:lnTo>
                  <a:lnTo>
                    <a:pt x="571" y="1853"/>
                  </a:lnTo>
                  <a:lnTo>
                    <a:pt x="609" y="1854"/>
                  </a:lnTo>
                  <a:lnTo>
                    <a:pt x="646" y="1855"/>
                  </a:lnTo>
                  <a:lnTo>
                    <a:pt x="646" y="329"/>
                  </a:lnTo>
                  <a:lnTo>
                    <a:pt x="624" y="329"/>
                  </a:lnTo>
                  <a:lnTo>
                    <a:pt x="601" y="327"/>
                  </a:lnTo>
                  <a:lnTo>
                    <a:pt x="579" y="327"/>
                  </a:lnTo>
                  <a:lnTo>
                    <a:pt x="557" y="326"/>
                  </a:lnTo>
                  <a:lnTo>
                    <a:pt x="534" y="326"/>
                  </a:lnTo>
                  <a:lnTo>
                    <a:pt x="512" y="326"/>
                  </a:lnTo>
                  <a:lnTo>
                    <a:pt x="489" y="325"/>
                  </a:lnTo>
                  <a:lnTo>
                    <a:pt x="467" y="325"/>
                  </a:lnTo>
                  <a:lnTo>
                    <a:pt x="471" y="302"/>
                  </a:lnTo>
                  <a:lnTo>
                    <a:pt x="474" y="280"/>
                  </a:lnTo>
                  <a:lnTo>
                    <a:pt x="478" y="257"/>
                  </a:lnTo>
                  <a:lnTo>
                    <a:pt x="480" y="235"/>
                  </a:lnTo>
                  <a:lnTo>
                    <a:pt x="481" y="212"/>
                  </a:lnTo>
                  <a:lnTo>
                    <a:pt x="483" y="190"/>
                  </a:lnTo>
                  <a:lnTo>
                    <a:pt x="484" y="167"/>
                  </a:lnTo>
                  <a:lnTo>
                    <a:pt x="486" y="145"/>
                  </a:lnTo>
                  <a:lnTo>
                    <a:pt x="506" y="147"/>
                  </a:lnTo>
                  <a:lnTo>
                    <a:pt x="526" y="148"/>
                  </a:lnTo>
                  <a:lnTo>
                    <a:pt x="547" y="150"/>
                  </a:lnTo>
                  <a:lnTo>
                    <a:pt x="566" y="151"/>
                  </a:lnTo>
                  <a:lnTo>
                    <a:pt x="586" y="152"/>
                  </a:lnTo>
                  <a:lnTo>
                    <a:pt x="605" y="155"/>
                  </a:lnTo>
                  <a:lnTo>
                    <a:pt x="626" y="156"/>
                  </a:lnTo>
                  <a:lnTo>
                    <a:pt x="646" y="157"/>
                  </a:lnTo>
                  <a:close/>
                </a:path>
              </a:pathLst>
            </a:custGeom>
            <a:solidFill>
              <a:srgbClr val="AFAF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15"/>
            <p:cNvSpPr>
              <a:spLocks/>
            </p:cNvSpPr>
            <p:nvPr/>
          </p:nvSpPr>
          <p:spPr bwMode="auto">
            <a:xfrm>
              <a:off x="2892" y="1817"/>
              <a:ext cx="336" cy="936"/>
            </a:xfrm>
            <a:custGeom>
              <a:avLst/>
              <a:gdLst>
                <a:gd name="T0" fmla="*/ 0 w 672"/>
                <a:gd name="T1" fmla="*/ 1854 h 1871"/>
                <a:gd name="T2" fmla="*/ 68 w 672"/>
                <a:gd name="T3" fmla="*/ 1856 h 1871"/>
                <a:gd name="T4" fmla="*/ 137 w 672"/>
                <a:gd name="T5" fmla="*/ 1858 h 1871"/>
                <a:gd name="T6" fmla="*/ 205 w 672"/>
                <a:gd name="T7" fmla="*/ 1861 h 1871"/>
                <a:gd name="T8" fmla="*/ 274 w 672"/>
                <a:gd name="T9" fmla="*/ 1862 h 1871"/>
                <a:gd name="T10" fmla="*/ 342 w 672"/>
                <a:gd name="T11" fmla="*/ 1864 h 1871"/>
                <a:gd name="T12" fmla="*/ 411 w 672"/>
                <a:gd name="T13" fmla="*/ 1866 h 1871"/>
                <a:gd name="T14" fmla="*/ 479 w 672"/>
                <a:gd name="T15" fmla="*/ 1869 h 1871"/>
                <a:gd name="T16" fmla="*/ 548 w 672"/>
                <a:gd name="T17" fmla="*/ 1871 h 1871"/>
                <a:gd name="T18" fmla="*/ 548 w 672"/>
                <a:gd name="T19" fmla="*/ 1602 h 1871"/>
                <a:gd name="T20" fmla="*/ 547 w 672"/>
                <a:gd name="T21" fmla="*/ 1332 h 1871"/>
                <a:gd name="T22" fmla="*/ 564 w 672"/>
                <a:gd name="T23" fmla="*/ 1329 h 1871"/>
                <a:gd name="T24" fmla="*/ 581 w 672"/>
                <a:gd name="T25" fmla="*/ 1326 h 1871"/>
                <a:gd name="T26" fmla="*/ 582 w 672"/>
                <a:gd name="T27" fmla="*/ 1142 h 1871"/>
                <a:gd name="T28" fmla="*/ 582 w 672"/>
                <a:gd name="T29" fmla="*/ 958 h 1871"/>
                <a:gd name="T30" fmla="*/ 569 w 672"/>
                <a:gd name="T31" fmla="*/ 932 h 1871"/>
                <a:gd name="T32" fmla="*/ 556 w 672"/>
                <a:gd name="T33" fmla="*/ 908 h 1871"/>
                <a:gd name="T34" fmla="*/ 544 w 672"/>
                <a:gd name="T35" fmla="*/ 884 h 1871"/>
                <a:gd name="T36" fmla="*/ 531 w 672"/>
                <a:gd name="T37" fmla="*/ 861 h 1871"/>
                <a:gd name="T38" fmla="*/ 533 w 672"/>
                <a:gd name="T39" fmla="*/ 614 h 1871"/>
                <a:gd name="T40" fmla="*/ 534 w 672"/>
                <a:gd name="T41" fmla="*/ 369 h 1871"/>
                <a:gd name="T42" fmla="*/ 521 w 672"/>
                <a:gd name="T43" fmla="*/ 362 h 1871"/>
                <a:gd name="T44" fmla="*/ 507 w 672"/>
                <a:gd name="T45" fmla="*/ 355 h 1871"/>
                <a:gd name="T46" fmla="*/ 510 w 672"/>
                <a:gd name="T47" fmla="*/ 260 h 1871"/>
                <a:gd name="T48" fmla="*/ 515 w 672"/>
                <a:gd name="T49" fmla="*/ 165 h 1871"/>
                <a:gd name="T50" fmla="*/ 553 w 672"/>
                <a:gd name="T51" fmla="*/ 162 h 1871"/>
                <a:gd name="T52" fmla="*/ 592 w 672"/>
                <a:gd name="T53" fmla="*/ 158 h 1871"/>
                <a:gd name="T54" fmla="*/ 631 w 672"/>
                <a:gd name="T55" fmla="*/ 155 h 1871"/>
                <a:gd name="T56" fmla="*/ 670 w 672"/>
                <a:gd name="T57" fmla="*/ 151 h 1871"/>
                <a:gd name="T58" fmla="*/ 670 w 672"/>
                <a:gd name="T59" fmla="*/ 75 h 1871"/>
                <a:gd name="T60" fmla="*/ 672 w 672"/>
                <a:gd name="T61" fmla="*/ 0 h 1871"/>
                <a:gd name="T62" fmla="*/ 587 w 672"/>
                <a:gd name="T63" fmla="*/ 0 h 1871"/>
                <a:gd name="T64" fmla="*/ 503 w 672"/>
                <a:gd name="T65" fmla="*/ 0 h 1871"/>
                <a:gd name="T66" fmla="*/ 419 w 672"/>
                <a:gd name="T67" fmla="*/ 0 h 1871"/>
                <a:gd name="T68" fmla="*/ 335 w 672"/>
                <a:gd name="T69" fmla="*/ 0 h 1871"/>
                <a:gd name="T70" fmla="*/ 251 w 672"/>
                <a:gd name="T71" fmla="*/ 0 h 1871"/>
                <a:gd name="T72" fmla="*/ 168 w 672"/>
                <a:gd name="T73" fmla="*/ 0 h 1871"/>
                <a:gd name="T74" fmla="*/ 84 w 672"/>
                <a:gd name="T75" fmla="*/ 0 h 1871"/>
                <a:gd name="T76" fmla="*/ 0 w 672"/>
                <a:gd name="T77" fmla="*/ 0 h 1871"/>
                <a:gd name="T78" fmla="*/ 23 w 672"/>
                <a:gd name="T79" fmla="*/ 155 h 1871"/>
                <a:gd name="T80" fmla="*/ 68 w 672"/>
                <a:gd name="T81" fmla="*/ 158 h 1871"/>
                <a:gd name="T82" fmla="*/ 113 w 672"/>
                <a:gd name="T83" fmla="*/ 162 h 1871"/>
                <a:gd name="T84" fmla="*/ 158 w 672"/>
                <a:gd name="T85" fmla="*/ 165 h 1871"/>
                <a:gd name="T86" fmla="*/ 180 w 672"/>
                <a:gd name="T87" fmla="*/ 210 h 1871"/>
                <a:gd name="T88" fmla="*/ 178 w 672"/>
                <a:gd name="T89" fmla="*/ 294 h 1871"/>
                <a:gd name="T90" fmla="*/ 155 w 672"/>
                <a:gd name="T91" fmla="*/ 336 h 1871"/>
                <a:gd name="T92" fmla="*/ 110 w 672"/>
                <a:gd name="T93" fmla="*/ 334 h 1871"/>
                <a:gd name="T94" fmla="*/ 67 w 672"/>
                <a:gd name="T95" fmla="*/ 333 h 1871"/>
                <a:gd name="T96" fmla="*/ 22 w 672"/>
                <a:gd name="T97" fmla="*/ 332 h 18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672" h="1871">
                  <a:moveTo>
                    <a:pt x="0" y="332"/>
                  </a:moveTo>
                  <a:lnTo>
                    <a:pt x="0" y="1854"/>
                  </a:lnTo>
                  <a:lnTo>
                    <a:pt x="34" y="1855"/>
                  </a:lnTo>
                  <a:lnTo>
                    <a:pt x="68" y="1856"/>
                  </a:lnTo>
                  <a:lnTo>
                    <a:pt x="102" y="1857"/>
                  </a:lnTo>
                  <a:lnTo>
                    <a:pt x="137" y="1858"/>
                  </a:lnTo>
                  <a:lnTo>
                    <a:pt x="170" y="1860"/>
                  </a:lnTo>
                  <a:lnTo>
                    <a:pt x="205" y="1861"/>
                  </a:lnTo>
                  <a:lnTo>
                    <a:pt x="239" y="1862"/>
                  </a:lnTo>
                  <a:lnTo>
                    <a:pt x="274" y="1862"/>
                  </a:lnTo>
                  <a:lnTo>
                    <a:pt x="307" y="1863"/>
                  </a:lnTo>
                  <a:lnTo>
                    <a:pt x="342" y="1864"/>
                  </a:lnTo>
                  <a:lnTo>
                    <a:pt x="377" y="1865"/>
                  </a:lnTo>
                  <a:lnTo>
                    <a:pt x="411" y="1866"/>
                  </a:lnTo>
                  <a:lnTo>
                    <a:pt x="446" y="1868"/>
                  </a:lnTo>
                  <a:lnTo>
                    <a:pt x="479" y="1869"/>
                  </a:lnTo>
                  <a:lnTo>
                    <a:pt x="514" y="1870"/>
                  </a:lnTo>
                  <a:lnTo>
                    <a:pt x="548" y="1871"/>
                  </a:lnTo>
                  <a:lnTo>
                    <a:pt x="548" y="1736"/>
                  </a:lnTo>
                  <a:lnTo>
                    <a:pt x="548" y="1602"/>
                  </a:lnTo>
                  <a:lnTo>
                    <a:pt x="547" y="1467"/>
                  </a:lnTo>
                  <a:lnTo>
                    <a:pt x="547" y="1332"/>
                  </a:lnTo>
                  <a:lnTo>
                    <a:pt x="555" y="1331"/>
                  </a:lnTo>
                  <a:lnTo>
                    <a:pt x="564" y="1329"/>
                  </a:lnTo>
                  <a:lnTo>
                    <a:pt x="572" y="1327"/>
                  </a:lnTo>
                  <a:lnTo>
                    <a:pt x="581" y="1326"/>
                  </a:lnTo>
                  <a:lnTo>
                    <a:pt x="582" y="1234"/>
                  </a:lnTo>
                  <a:lnTo>
                    <a:pt x="582" y="1142"/>
                  </a:lnTo>
                  <a:lnTo>
                    <a:pt x="582" y="1050"/>
                  </a:lnTo>
                  <a:lnTo>
                    <a:pt x="582" y="958"/>
                  </a:lnTo>
                  <a:lnTo>
                    <a:pt x="575" y="945"/>
                  </a:lnTo>
                  <a:lnTo>
                    <a:pt x="569" y="932"/>
                  </a:lnTo>
                  <a:lnTo>
                    <a:pt x="562" y="921"/>
                  </a:lnTo>
                  <a:lnTo>
                    <a:pt x="556" y="908"/>
                  </a:lnTo>
                  <a:lnTo>
                    <a:pt x="551" y="897"/>
                  </a:lnTo>
                  <a:lnTo>
                    <a:pt x="544" y="884"/>
                  </a:lnTo>
                  <a:lnTo>
                    <a:pt x="538" y="872"/>
                  </a:lnTo>
                  <a:lnTo>
                    <a:pt x="531" y="861"/>
                  </a:lnTo>
                  <a:lnTo>
                    <a:pt x="532" y="738"/>
                  </a:lnTo>
                  <a:lnTo>
                    <a:pt x="533" y="614"/>
                  </a:lnTo>
                  <a:lnTo>
                    <a:pt x="533" y="492"/>
                  </a:lnTo>
                  <a:lnTo>
                    <a:pt x="534" y="369"/>
                  </a:lnTo>
                  <a:lnTo>
                    <a:pt x="528" y="365"/>
                  </a:lnTo>
                  <a:lnTo>
                    <a:pt x="521" y="362"/>
                  </a:lnTo>
                  <a:lnTo>
                    <a:pt x="514" y="359"/>
                  </a:lnTo>
                  <a:lnTo>
                    <a:pt x="507" y="355"/>
                  </a:lnTo>
                  <a:lnTo>
                    <a:pt x="509" y="308"/>
                  </a:lnTo>
                  <a:lnTo>
                    <a:pt x="510" y="260"/>
                  </a:lnTo>
                  <a:lnTo>
                    <a:pt x="513" y="212"/>
                  </a:lnTo>
                  <a:lnTo>
                    <a:pt x="515" y="165"/>
                  </a:lnTo>
                  <a:lnTo>
                    <a:pt x="534" y="163"/>
                  </a:lnTo>
                  <a:lnTo>
                    <a:pt x="553" y="162"/>
                  </a:lnTo>
                  <a:lnTo>
                    <a:pt x="572" y="159"/>
                  </a:lnTo>
                  <a:lnTo>
                    <a:pt x="592" y="158"/>
                  </a:lnTo>
                  <a:lnTo>
                    <a:pt x="612" y="156"/>
                  </a:lnTo>
                  <a:lnTo>
                    <a:pt x="631" y="155"/>
                  </a:lnTo>
                  <a:lnTo>
                    <a:pt x="651" y="152"/>
                  </a:lnTo>
                  <a:lnTo>
                    <a:pt x="670" y="151"/>
                  </a:lnTo>
                  <a:lnTo>
                    <a:pt x="670" y="113"/>
                  </a:lnTo>
                  <a:lnTo>
                    <a:pt x="670" y="75"/>
                  </a:lnTo>
                  <a:lnTo>
                    <a:pt x="670" y="38"/>
                  </a:lnTo>
                  <a:lnTo>
                    <a:pt x="672" y="0"/>
                  </a:lnTo>
                  <a:lnTo>
                    <a:pt x="629" y="0"/>
                  </a:lnTo>
                  <a:lnTo>
                    <a:pt x="587" y="0"/>
                  </a:lnTo>
                  <a:lnTo>
                    <a:pt x="545" y="0"/>
                  </a:lnTo>
                  <a:lnTo>
                    <a:pt x="503" y="0"/>
                  </a:lnTo>
                  <a:lnTo>
                    <a:pt x="461" y="0"/>
                  </a:lnTo>
                  <a:lnTo>
                    <a:pt x="419" y="0"/>
                  </a:lnTo>
                  <a:lnTo>
                    <a:pt x="378" y="0"/>
                  </a:lnTo>
                  <a:lnTo>
                    <a:pt x="335" y="0"/>
                  </a:lnTo>
                  <a:lnTo>
                    <a:pt x="294" y="0"/>
                  </a:lnTo>
                  <a:lnTo>
                    <a:pt x="251" y="0"/>
                  </a:lnTo>
                  <a:lnTo>
                    <a:pt x="209" y="0"/>
                  </a:lnTo>
                  <a:lnTo>
                    <a:pt x="168" y="0"/>
                  </a:lnTo>
                  <a:lnTo>
                    <a:pt x="125" y="0"/>
                  </a:lnTo>
                  <a:lnTo>
                    <a:pt x="84" y="0"/>
                  </a:lnTo>
                  <a:lnTo>
                    <a:pt x="41" y="0"/>
                  </a:lnTo>
                  <a:lnTo>
                    <a:pt x="0" y="0"/>
                  </a:lnTo>
                  <a:lnTo>
                    <a:pt x="0" y="154"/>
                  </a:lnTo>
                  <a:lnTo>
                    <a:pt x="23" y="155"/>
                  </a:lnTo>
                  <a:lnTo>
                    <a:pt x="45" y="157"/>
                  </a:lnTo>
                  <a:lnTo>
                    <a:pt x="68" y="158"/>
                  </a:lnTo>
                  <a:lnTo>
                    <a:pt x="91" y="160"/>
                  </a:lnTo>
                  <a:lnTo>
                    <a:pt x="113" y="162"/>
                  </a:lnTo>
                  <a:lnTo>
                    <a:pt x="136" y="164"/>
                  </a:lnTo>
                  <a:lnTo>
                    <a:pt x="158" y="165"/>
                  </a:lnTo>
                  <a:lnTo>
                    <a:pt x="181" y="167"/>
                  </a:lnTo>
                  <a:lnTo>
                    <a:pt x="180" y="210"/>
                  </a:lnTo>
                  <a:lnTo>
                    <a:pt x="180" y="251"/>
                  </a:lnTo>
                  <a:lnTo>
                    <a:pt x="178" y="294"/>
                  </a:lnTo>
                  <a:lnTo>
                    <a:pt x="177" y="337"/>
                  </a:lnTo>
                  <a:lnTo>
                    <a:pt x="155" y="336"/>
                  </a:lnTo>
                  <a:lnTo>
                    <a:pt x="133" y="336"/>
                  </a:lnTo>
                  <a:lnTo>
                    <a:pt x="110" y="334"/>
                  </a:lnTo>
                  <a:lnTo>
                    <a:pt x="89" y="334"/>
                  </a:lnTo>
                  <a:lnTo>
                    <a:pt x="67" y="333"/>
                  </a:lnTo>
                  <a:lnTo>
                    <a:pt x="44" y="333"/>
                  </a:lnTo>
                  <a:lnTo>
                    <a:pt x="22" y="332"/>
                  </a:lnTo>
                  <a:lnTo>
                    <a:pt x="0" y="332"/>
                  </a:lnTo>
                  <a:close/>
                </a:path>
              </a:pathLst>
            </a:custGeom>
            <a:solidFill>
              <a:srgbClr val="BCBC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6"/>
            <p:cNvSpPr>
              <a:spLocks/>
            </p:cNvSpPr>
            <p:nvPr/>
          </p:nvSpPr>
          <p:spPr bwMode="auto">
            <a:xfrm>
              <a:off x="2574" y="1817"/>
              <a:ext cx="318" cy="927"/>
            </a:xfrm>
            <a:custGeom>
              <a:avLst/>
              <a:gdLst>
                <a:gd name="T0" fmla="*/ 637 w 637"/>
                <a:gd name="T1" fmla="*/ 0 h 1854"/>
                <a:gd name="T2" fmla="*/ 557 w 637"/>
                <a:gd name="T3" fmla="*/ 0 h 1854"/>
                <a:gd name="T4" fmla="*/ 477 w 637"/>
                <a:gd name="T5" fmla="*/ 0 h 1854"/>
                <a:gd name="T6" fmla="*/ 397 w 637"/>
                <a:gd name="T7" fmla="*/ 0 h 1854"/>
                <a:gd name="T8" fmla="*/ 318 w 637"/>
                <a:gd name="T9" fmla="*/ 0 h 1854"/>
                <a:gd name="T10" fmla="*/ 238 w 637"/>
                <a:gd name="T11" fmla="*/ 0 h 1854"/>
                <a:gd name="T12" fmla="*/ 159 w 637"/>
                <a:gd name="T13" fmla="*/ 0 h 1854"/>
                <a:gd name="T14" fmla="*/ 79 w 637"/>
                <a:gd name="T15" fmla="*/ 0 h 1854"/>
                <a:gd name="T16" fmla="*/ 0 w 637"/>
                <a:gd name="T17" fmla="*/ 0 h 1854"/>
                <a:gd name="T18" fmla="*/ 2 w 637"/>
                <a:gd name="T19" fmla="*/ 63 h 1854"/>
                <a:gd name="T20" fmla="*/ 3 w 637"/>
                <a:gd name="T21" fmla="*/ 126 h 1854"/>
                <a:gd name="T22" fmla="*/ 18 w 637"/>
                <a:gd name="T23" fmla="*/ 122 h 1854"/>
                <a:gd name="T24" fmla="*/ 33 w 637"/>
                <a:gd name="T25" fmla="*/ 120 h 1854"/>
                <a:gd name="T26" fmla="*/ 38 w 637"/>
                <a:gd name="T27" fmla="*/ 978 h 1854"/>
                <a:gd name="T28" fmla="*/ 42 w 637"/>
                <a:gd name="T29" fmla="*/ 1835 h 1854"/>
                <a:gd name="T30" fmla="*/ 117 w 637"/>
                <a:gd name="T31" fmla="*/ 1838 h 1854"/>
                <a:gd name="T32" fmla="*/ 191 w 637"/>
                <a:gd name="T33" fmla="*/ 1840 h 1854"/>
                <a:gd name="T34" fmla="*/ 266 w 637"/>
                <a:gd name="T35" fmla="*/ 1842 h 1854"/>
                <a:gd name="T36" fmla="*/ 339 w 637"/>
                <a:gd name="T37" fmla="*/ 1845 h 1854"/>
                <a:gd name="T38" fmla="*/ 414 w 637"/>
                <a:gd name="T39" fmla="*/ 1847 h 1854"/>
                <a:gd name="T40" fmla="*/ 488 w 637"/>
                <a:gd name="T41" fmla="*/ 1849 h 1854"/>
                <a:gd name="T42" fmla="*/ 563 w 637"/>
                <a:gd name="T43" fmla="*/ 1851 h 1854"/>
                <a:gd name="T44" fmla="*/ 637 w 637"/>
                <a:gd name="T45" fmla="*/ 1854 h 1854"/>
                <a:gd name="T46" fmla="*/ 614 w 637"/>
                <a:gd name="T47" fmla="*/ 332 h 1854"/>
                <a:gd name="T48" fmla="*/ 568 w 637"/>
                <a:gd name="T49" fmla="*/ 331 h 1854"/>
                <a:gd name="T50" fmla="*/ 522 w 637"/>
                <a:gd name="T51" fmla="*/ 329 h 1854"/>
                <a:gd name="T52" fmla="*/ 477 w 637"/>
                <a:gd name="T53" fmla="*/ 327 h 1854"/>
                <a:gd name="T54" fmla="*/ 456 w 637"/>
                <a:gd name="T55" fmla="*/ 306 h 1854"/>
                <a:gd name="T56" fmla="*/ 463 w 637"/>
                <a:gd name="T57" fmla="*/ 261 h 1854"/>
                <a:gd name="T58" fmla="*/ 469 w 637"/>
                <a:gd name="T59" fmla="*/ 213 h 1854"/>
                <a:gd name="T60" fmla="*/ 472 w 637"/>
                <a:gd name="T61" fmla="*/ 166 h 1854"/>
                <a:gd name="T62" fmla="*/ 494 w 637"/>
                <a:gd name="T63" fmla="*/ 143 h 1854"/>
                <a:gd name="T64" fmla="*/ 535 w 637"/>
                <a:gd name="T65" fmla="*/ 147 h 1854"/>
                <a:gd name="T66" fmla="*/ 576 w 637"/>
                <a:gd name="T67" fmla="*/ 149 h 1854"/>
                <a:gd name="T68" fmla="*/ 616 w 637"/>
                <a:gd name="T69" fmla="*/ 152 h 1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37" h="1854">
                  <a:moveTo>
                    <a:pt x="637" y="154"/>
                  </a:moveTo>
                  <a:lnTo>
                    <a:pt x="637" y="0"/>
                  </a:lnTo>
                  <a:lnTo>
                    <a:pt x="596" y="0"/>
                  </a:lnTo>
                  <a:lnTo>
                    <a:pt x="557" y="0"/>
                  </a:lnTo>
                  <a:lnTo>
                    <a:pt x="517" y="0"/>
                  </a:lnTo>
                  <a:lnTo>
                    <a:pt x="477" y="0"/>
                  </a:lnTo>
                  <a:lnTo>
                    <a:pt x="437" y="0"/>
                  </a:lnTo>
                  <a:lnTo>
                    <a:pt x="397" y="0"/>
                  </a:lnTo>
                  <a:lnTo>
                    <a:pt x="358" y="0"/>
                  </a:lnTo>
                  <a:lnTo>
                    <a:pt x="318" y="0"/>
                  </a:lnTo>
                  <a:lnTo>
                    <a:pt x="278" y="0"/>
                  </a:lnTo>
                  <a:lnTo>
                    <a:pt x="238" y="0"/>
                  </a:lnTo>
                  <a:lnTo>
                    <a:pt x="199" y="0"/>
                  </a:lnTo>
                  <a:lnTo>
                    <a:pt x="159" y="0"/>
                  </a:lnTo>
                  <a:lnTo>
                    <a:pt x="119" y="0"/>
                  </a:lnTo>
                  <a:lnTo>
                    <a:pt x="79" y="0"/>
                  </a:lnTo>
                  <a:lnTo>
                    <a:pt x="40" y="0"/>
                  </a:lnTo>
                  <a:lnTo>
                    <a:pt x="0" y="0"/>
                  </a:lnTo>
                  <a:lnTo>
                    <a:pt x="1" y="31"/>
                  </a:lnTo>
                  <a:lnTo>
                    <a:pt x="2" y="63"/>
                  </a:lnTo>
                  <a:lnTo>
                    <a:pt x="2" y="94"/>
                  </a:lnTo>
                  <a:lnTo>
                    <a:pt x="3" y="126"/>
                  </a:lnTo>
                  <a:lnTo>
                    <a:pt x="11" y="125"/>
                  </a:lnTo>
                  <a:lnTo>
                    <a:pt x="18" y="122"/>
                  </a:lnTo>
                  <a:lnTo>
                    <a:pt x="25" y="121"/>
                  </a:lnTo>
                  <a:lnTo>
                    <a:pt x="33" y="120"/>
                  </a:lnTo>
                  <a:lnTo>
                    <a:pt x="35" y="550"/>
                  </a:lnTo>
                  <a:lnTo>
                    <a:pt x="38" y="978"/>
                  </a:lnTo>
                  <a:lnTo>
                    <a:pt x="40" y="1407"/>
                  </a:lnTo>
                  <a:lnTo>
                    <a:pt x="42" y="1835"/>
                  </a:lnTo>
                  <a:lnTo>
                    <a:pt x="79" y="1837"/>
                  </a:lnTo>
                  <a:lnTo>
                    <a:pt x="117" y="1838"/>
                  </a:lnTo>
                  <a:lnTo>
                    <a:pt x="154" y="1839"/>
                  </a:lnTo>
                  <a:lnTo>
                    <a:pt x="191" y="1840"/>
                  </a:lnTo>
                  <a:lnTo>
                    <a:pt x="229" y="1841"/>
                  </a:lnTo>
                  <a:lnTo>
                    <a:pt x="266" y="1842"/>
                  </a:lnTo>
                  <a:lnTo>
                    <a:pt x="303" y="1843"/>
                  </a:lnTo>
                  <a:lnTo>
                    <a:pt x="339" y="1845"/>
                  </a:lnTo>
                  <a:lnTo>
                    <a:pt x="378" y="1846"/>
                  </a:lnTo>
                  <a:lnTo>
                    <a:pt x="414" y="1847"/>
                  </a:lnTo>
                  <a:lnTo>
                    <a:pt x="451" y="1848"/>
                  </a:lnTo>
                  <a:lnTo>
                    <a:pt x="488" y="1849"/>
                  </a:lnTo>
                  <a:lnTo>
                    <a:pt x="525" y="1850"/>
                  </a:lnTo>
                  <a:lnTo>
                    <a:pt x="563" y="1851"/>
                  </a:lnTo>
                  <a:lnTo>
                    <a:pt x="600" y="1853"/>
                  </a:lnTo>
                  <a:lnTo>
                    <a:pt x="637" y="1854"/>
                  </a:lnTo>
                  <a:lnTo>
                    <a:pt x="637" y="332"/>
                  </a:lnTo>
                  <a:lnTo>
                    <a:pt x="614" y="332"/>
                  </a:lnTo>
                  <a:lnTo>
                    <a:pt x="591" y="331"/>
                  </a:lnTo>
                  <a:lnTo>
                    <a:pt x="568" y="331"/>
                  </a:lnTo>
                  <a:lnTo>
                    <a:pt x="545" y="330"/>
                  </a:lnTo>
                  <a:lnTo>
                    <a:pt x="522" y="329"/>
                  </a:lnTo>
                  <a:lnTo>
                    <a:pt x="498" y="329"/>
                  </a:lnTo>
                  <a:lnTo>
                    <a:pt x="477" y="327"/>
                  </a:lnTo>
                  <a:lnTo>
                    <a:pt x="454" y="327"/>
                  </a:lnTo>
                  <a:lnTo>
                    <a:pt x="456" y="306"/>
                  </a:lnTo>
                  <a:lnTo>
                    <a:pt x="459" y="284"/>
                  </a:lnTo>
                  <a:lnTo>
                    <a:pt x="463" y="261"/>
                  </a:lnTo>
                  <a:lnTo>
                    <a:pt x="466" y="238"/>
                  </a:lnTo>
                  <a:lnTo>
                    <a:pt x="469" y="213"/>
                  </a:lnTo>
                  <a:lnTo>
                    <a:pt x="470" y="189"/>
                  </a:lnTo>
                  <a:lnTo>
                    <a:pt x="472" y="166"/>
                  </a:lnTo>
                  <a:lnTo>
                    <a:pt x="473" y="142"/>
                  </a:lnTo>
                  <a:lnTo>
                    <a:pt x="494" y="143"/>
                  </a:lnTo>
                  <a:lnTo>
                    <a:pt x="515" y="144"/>
                  </a:lnTo>
                  <a:lnTo>
                    <a:pt x="535" y="147"/>
                  </a:lnTo>
                  <a:lnTo>
                    <a:pt x="555" y="148"/>
                  </a:lnTo>
                  <a:lnTo>
                    <a:pt x="576" y="149"/>
                  </a:lnTo>
                  <a:lnTo>
                    <a:pt x="596" y="151"/>
                  </a:lnTo>
                  <a:lnTo>
                    <a:pt x="616" y="152"/>
                  </a:lnTo>
                  <a:lnTo>
                    <a:pt x="637" y="154"/>
                  </a:lnTo>
                  <a:close/>
                </a:path>
              </a:pathLst>
            </a:custGeom>
            <a:solidFill>
              <a:srgbClr val="BCBC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17"/>
            <p:cNvSpPr>
              <a:spLocks/>
            </p:cNvSpPr>
            <p:nvPr/>
          </p:nvSpPr>
          <p:spPr bwMode="auto">
            <a:xfrm>
              <a:off x="2892" y="1817"/>
              <a:ext cx="333" cy="935"/>
            </a:xfrm>
            <a:custGeom>
              <a:avLst/>
              <a:gdLst>
                <a:gd name="T0" fmla="*/ 0 w 666"/>
                <a:gd name="T1" fmla="*/ 1854 h 1870"/>
                <a:gd name="T2" fmla="*/ 68 w 666"/>
                <a:gd name="T3" fmla="*/ 1856 h 1870"/>
                <a:gd name="T4" fmla="*/ 136 w 666"/>
                <a:gd name="T5" fmla="*/ 1858 h 1870"/>
                <a:gd name="T6" fmla="*/ 204 w 666"/>
                <a:gd name="T7" fmla="*/ 1860 h 1870"/>
                <a:gd name="T8" fmla="*/ 272 w 666"/>
                <a:gd name="T9" fmla="*/ 1862 h 1870"/>
                <a:gd name="T10" fmla="*/ 340 w 666"/>
                <a:gd name="T11" fmla="*/ 1864 h 1870"/>
                <a:gd name="T12" fmla="*/ 408 w 666"/>
                <a:gd name="T13" fmla="*/ 1865 h 1870"/>
                <a:gd name="T14" fmla="*/ 476 w 666"/>
                <a:gd name="T15" fmla="*/ 1868 h 1870"/>
                <a:gd name="T16" fmla="*/ 544 w 666"/>
                <a:gd name="T17" fmla="*/ 1870 h 1870"/>
                <a:gd name="T18" fmla="*/ 544 w 666"/>
                <a:gd name="T19" fmla="*/ 1598 h 1870"/>
                <a:gd name="T20" fmla="*/ 542 w 666"/>
                <a:gd name="T21" fmla="*/ 1326 h 1870"/>
                <a:gd name="T22" fmla="*/ 560 w 666"/>
                <a:gd name="T23" fmla="*/ 1324 h 1870"/>
                <a:gd name="T24" fmla="*/ 576 w 666"/>
                <a:gd name="T25" fmla="*/ 1322 h 1870"/>
                <a:gd name="T26" fmla="*/ 577 w 666"/>
                <a:gd name="T27" fmla="*/ 1141 h 1870"/>
                <a:gd name="T28" fmla="*/ 577 w 666"/>
                <a:gd name="T29" fmla="*/ 961 h 1870"/>
                <a:gd name="T30" fmla="*/ 564 w 666"/>
                <a:gd name="T31" fmla="*/ 936 h 1870"/>
                <a:gd name="T32" fmla="*/ 553 w 666"/>
                <a:gd name="T33" fmla="*/ 912 h 1870"/>
                <a:gd name="T34" fmla="*/ 540 w 666"/>
                <a:gd name="T35" fmla="*/ 887 h 1870"/>
                <a:gd name="T36" fmla="*/ 527 w 666"/>
                <a:gd name="T37" fmla="*/ 863 h 1870"/>
                <a:gd name="T38" fmla="*/ 530 w 666"/>
                <a:gd name="T39" fmla="*/ 617 h 1870"/>
                <a:gd name="T40" fmla="*/ 531 w 666"/>
                <a:gd name="T41" fmla="*/ 371 h 1870"/>
                <a:gd name="T42" fmla="*/ 517 w 666"/>
                <a:gd name="T43" fmla="*/ 364 h 1870"/>
                <a:gd name="T44" fmla="*/ 503 w 666"/>
                <a:gd name="T45" fmla="*/ 357 h 1870"/>
                <a:gd name="T46" fmla="*/ 507 w 666"/>
                <a:gd name="T47" fmla="*/ 260 h 1870"/>
                <a:gd name="T48" fmla="*/ 509 w 666"/>
                <a:gd name="T49" fmla="*/ 162 h 1870"/>
                <a:gd name="T50" fmla="*/ 548 w 666"/>
                <a:gd name="T51" fmla="*/ 157 h 1870"/>
                <a:gd name="T52" fmla="*/ 587 w 666"/>
                <a:gd name="T53" fmla="*/ 154 h 1870"/>
                <a:gd name="T54" fmla="*/ 626 w 666"/>
                <a:gd name="T55" fmla="*/ 150 h 1870"/>
                <a:gd name="T56" fmla="*/ 665 w 666"/>
                <a:gd name="T57" fmla="*/ 147 h 1870"/>
                <a:gd name="T58" fmla="*/ 666 w 666"/>
                <a:gd name="T59" fmla="*/ 73 h 1870"/>
                <a:gd name="T60" fmla="*/ 666 w 666"/>
                <a:gd name="T61" fmla="*/ 0 h 1870"/>
                <a:gd name="T62" fmla="*/ 583 w 666"/>
                <a:gd name="T63" fmla="*/ 0 h 1870"/>
                <a:gd name="T64" fmla="*/ 499 w 666"/>
                <a:gd name="T65" fmla="*/ 0 h 1870"/>
                <a:gd name="T66" fmla="*/ 416 w 666"/>
                <a:gd name="T67" fmla="*/ 0 h 1870"/>
                <a:gd name="T68" fmla="*/ 333 w 666"/>
                <a:gd name="T69" fmla="*/ 0 h 1870"/>
                <a:gd name="T70" fmla="*/ 249 w 666"/>
                <a:gd name="T71" fmla="*/ 0 h 1870"/>
                <a:gd name="T72" fmla="*/ 166 w 666"/>
                <a:gd name="T73" fmla="*/ 0 h 1870"/>
                <a:gd name="T74" fmla="*/ 83 w 666"/>
                <a:gd name="T75" fmla="*/ 0 h 1870"/>
                <a:gd name="T76" fmla="*/ 0 w 666"/>
                <a:gd name="T77" fmla="*/ 0 h 1870"/>
                <a:gd name="T78" fmla="*/ 11 w 666"/>
                <a:gd name="T79" fmla="*/ 151 h 1870"/>
                <a:gd name="T80" fmla="*/ 34 w 666"/>
                <a:gd name="T81" fmla="*/ 152 h 1870"/>
                <a:gd name="T82" fmla="*/ 58 w 666"/>
                <a:gd name="T83" fmla="*/ 155 h 1870"/>
                <a:gd name="T84" fmla="*/ 81 w 666"/>
                <a:gd name="T85" fmla="*/ 156 h 1870"/>
                <a:gd name="T86" fmla="*/ 104 w 666"/>
                <a:gd name="T87" fmla="*/ 158 h 1870"/>
                <a:gd name="T88" fmla="*/ 128 w 666"/>
                <a:gd name="T89" fmla="*/ 159 h 1870"/>
                <a:gd name="T90" fmla="*/ 152 w 666"/>
                <a:gd name="T91" fmla="*/ 162 h 1870"/>
                <a:gd name="T92" fmla="*/ 175 w 666"/>
                <a:gd name="T93" fmla="*/ 163 h 1870"/>
                <a:gd name="T94" fmla="*/ 185 w 666"/>
                <a:gd name="T95" fmla="*/ 208 h 1870"/>
                <a:gd name="T96" fmla="*/ 184 w 666"/>
                <a:gd name="T97" fmla="*/ 298 h 1870"/>
                <a:gd name="T98" fmla="*/ 160 w 666"/>
                <a:gd name="T99" fmla="*/ 341 h 1870"/>
                <a:gd name="T100" fmla="*/ 114 w 666"/>
                <a:gd name="T101" fmla="*/ 340 h 1870"/>
                <a:gd name="T102" fmla="*/ 69 w 666"/>
                <a:gd name="T103" fmla="*/ 338 h 1870"/>
                <a:gd name="T104" fmla="*/ 23 w 666"/>
                <a:gd name="T105" fmla="*/ 337 h 18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66" h="1870">
                  <a:moveTo>
                    <a:pt x="0" y="336"/>
                  </a:moveTo>
                  <a:lnTo>
                    <a:pt x="0" y="1854"/>
                  </a:lnTo>
                  <a:lnTo>
                    <a:pt x="33" y="1855"/>
                  </a:lnTo>
                  <a:lnTo>
                    <a:pt x="68" y="1856"/>
                  </a:lnTo>
                  <a:lnTo>
                    <a:pt x="101" y="1857"/>
                  </a:lnTo>
                  <a:lnTo>
                    <a:pt x="136" y="1858"/>
                  </a:lnTo>
                  <a:lnTo>
                    <a:pt x="169" y="1858"/>
                  </a:lnTo>
                  <a:lnTo>
                    <a:pt x="204" y="1860"/>
                  </a:lnTo>
                  <a:lnTo>
                    <a:pt x="237" y="1861"/>
                  </a:lnTo>
                  <a:lnTo>
                    <a:pt x="272" y="1862"/>
                  </a:lnTo>
                  <a:lnTo>
                    <a:pt x="305" y="1863"/>
                  </a:lnTo>
                  <a:lnTo>
                    <a:pt x="340" y="1864"/>
                  </a:lnTo>
                  <a:lnTo>
                    <a:pt x="373" y="1865"/>
                  </a:lnTo>
                  <a:lnTo>
                    <a:pt x="408" y="1865"/>
                  </a:lnTo>
                  <a:lnTo>
                    <a:pt x="441" y="1866"/>
                  </a:lnTo>
                  <a:lnTo>
                    <a:pt x="476" y="1868"/>
                  </a:lnTo>
                  <a:lnTo>
                    <a:pt x="509" y="1869"/>
                  </a:lnTo>
                  <a:lnTo>
                    <a:pt x="544" y="1870"/>
                  </a:lnTo>
                  <a:lnTo>
                    <a:pt x="544" y="1734"/>
                  </a:lnTo>
                  <a:lnTo>
                    <a:pt x="544" y="1598"/>
                  </a:lnTo>
                  <a:lnTo>
                    <a:pt x="542" y="1462"/>
                  </a:lnTo>
                  <a:lnTo>
                    <a:pt x="542" y="1326"/>
                  </a:lnTo>
                  <a:lnTo>
                    <a:pt x="550" y="1325"/>
                  </a:lnTo>
                  <a:lnTo>
                    <a:pt x="560" y="1324"/>
                  </a:lnTo>
                  <a:lnTo>
                    <a:pt x="568" y="1323"/>
                  </a:lnTo>
                  <a:lnTo>
                    <a:pt x="576" y="1322"/>
                  </a:lnTo>
                  <a:lnTo>
                    <a:pt x="577" y="1231"/>
                  </a:lnTo>
                  <a:lnTo>
                    <a:pt x="577" y="1141"/>
                  </a:lnTo>
                  <a:lnTo>
                    <a:pt x="577" y="1051"/>
                  </a:lnTo>
                  <a:lnTo>
                    <a:pt x="577" y="961"/>
                  </a:lnTo>
                  <a:lnTo>
                    <a:pt x="571" y="948"/>
                  </a:lnTo>
                  <a:lnTo>
                    <a:pt x="564" y="936"/>
                  </a:lnTo>
                  <a:lnTo>
                    <a:pt x="558" y="924"/>
                  </a:lnTo>
                  <a:lnTo>
                    <a:pt x="553" y="912"/>
                  </a:lnTo>
                  <a:lnTo>
                    <a:pt x="547" y="900"/>
                  </a:lnTo>
                  <a:lnTo>
                    <a:pt x="540" y="887"/>
                  </a:lnTo>
                  <a:lnTo>
                    <a:pt x="534" y="876"/>
                  </a:lnTo>
                  <a:lnTo>
                    <a:pt x="527" y="863"/>
                  </a:lnTo>
                  <a:lnTo>
                    <a:pt x="529" y="740"/>
                  </a:lnTo>
                  <a:lnTo>
                    <a:pt x="530" y="617"/>
                  </a:lnTo>
                  <a:lnTo>
                    <a:pt x="530" y="495"/>
                  </a:lnTo>
                  <a:lnTo>
                    <a:pt x="531" y="371"/>
                  </a:lnTo>
                  <a:lnTo>
                    <a:pt x="524" y="368"/>
                  </a:lnTo>
                  <a:lnTo>
                    <a:pt x="517" y="364"/>
                  </a:lnTo>
                  <a:lnTo>
                    <a:pt x="510" y="361"/>
                  </a:lnTo>
                  <a:lnTo>
                    <a:pt x="503" y="357"/>
                  </a:lnTo>
                  <a:lnTo>
                    <a:pt x="504" y="308"/>
                  </a:lnTo>
                  <a:lnTo>
                    <a:pt x="507" y="260"/>
                  </a:lnTo>
                  <a:lnTo>
                    <a:pt x="508" y="210"/>
                  </a:lnTo>
                  <a:lnTo>
                    <a:pt x="509" y="162"/>
                  </a:lnTo>
                  <a:lnTo>
                    <a:pt x="529" y="159"/>
                  </a:lnTo>
                  <a:lnTo>
                    <a:pt x="548" y="157"/>
                  </a:lnTo>
                  <a:lnTo>
                    <a:pt x="568" y="156"/>
                  </a:lnTo>
                  <a:lnTo>
                    <a:pt x="587" y="154"/>
                  </a:lnTo>
                  <a:lnTo>
                    <a:pt x="607" y="152"/>
                  </a:lnTo>
                  <a:lnTo>
                    <a:pt x="626" y="150"/>
                  </a:lnTo>
                  <a:lnTo>
                    <a:pt x="645" y="149"/>
                  </a:lnTo>
                  <a:lnTo>
                    <a:pt x="665" y="147"/>
                  </a:lnTo>
                  <a:lnTo>
                    <a:pt x="666" y="110"/>
                  </a:lnTo>
                  <a:lnTo>
                    <a:pt x="666" y="73"/>
                  </a:lnTo>
                  <a:lnTo>
                    <a:pt x="666" y="37"/>
                  </a:lnTo>
                  <a:lnTo>
                    <a:pt x="666" y="0"/>
                  </a:lnTo>
                  <a:lnTo>
                    <a:pt x="624" y="0"/>
                  </a:lnTo>
                  <a:lnTo>
                    <a:pt x="583" y="0"/>
                  </a:lnTo>
                  <a:lnTo>
                    <a:pt x="540" y="0"/>
                  </a:lnTo>
                  <a:lnTo>
                    <a:pt x="499" y="0"/>
                  </a:lnTo>
                  <a:lnTo>
                    <a:pt x="457" y="0"/>
                  </a:lnTo>
                  <a:lnTo>
                    <a:pt x="416" y="0"/>
                  </a:lnTo>
                  <a:lnTo>
                    <a:pt x="374" y="0"/>
                  </a:lnTo>
                  <a:lnTo>
                    <a:pt x="333" y="0"/>
                  </a:lnTo>
                  <a:lnTo>
                    <a:pt x="290" y="0"/>
                  </a:lnTo>
                  <a:lnTo>
                    <a:pt x="249" y="0"/>
                  </a:lnTo>
                  <a:lnTo>
                    <a:pt x="207" y="0"/>
                  </a:lnTo>
                  <a:lnTo>
                    <a:pt x="166" y="0"/>
                  </a:lnTo>
                  <a:lnTo>
                    <a:pt x="124" y="0"/>
                  </a:lnTo>
                  <a:lnTo>
                    <a:pt x="83" y="0"/>
                  </a:lnTo>
                  <a:lnTo>
                    <a:pt x="41" y="0"/>
                  </a:lnTo>
                  <a:lnTo>
                    <a:pt x="0" y="0"/>
                  </a:lnTo>
                  <a:lnTo>
                    <a:pt x="0" y="150"/>
                  </a:lnTo>
                  <a:lnTo>
                    <a:pt x="11" y="151"/>
                  </a:lnTo>
                  <a:lnTo>
                    <a:pt x="23" y="151"/>
                  </a:lnTo>
                  <a:lnTo>
                    <a:pt x="34" y="152"/>
                  </a:lnTo>
                  <a:lnTo>
                    <a:pt x="47" y="154"/>
                  </a:lnTo>
                  <a:lnTo>
                    <a:pt x="58" y="155"/>
                  </a:lnTo>
                  <a:lnTo>
                    <a:pt x="70" y="155"/>
                  </a:lnTo>
                  <a:lnTo>
                    <a:pt x="81" y="156"/>
                  </a:lnTo>
                  <a:lnTo>
                    <a:pt x="93" y="157"/>
                  </a:lnTo>
                  <a:lnTo>
                    <a:pt x="104" y="158"/>
                  </a:lnTo>
                  <a:lnTo>
                    <a:pt x="116" y="158"/>
                  </a:lnTo>
                  <a:lnTo>
                    <a:pt x="128" y="159"/>
                  </a:lnTo>
                  <a:lnTo>
                    <a:pt x="140" y="160"/>
                  </a:lnTo>
                  <a:lnTo>
                    <a:pt x="152" y="162"/>
                  </a:lnTo>
                  <a:lnTo>
                    <a:pt x="163" y="162"/>
                  </a:lnTo>
                  <a:lnTo>
                    <a:pt x="175" y="163"/>
                  </a:lnTo>
                  <a:lnTo>
                    <a:pt x="186" y="164"/>
                  </a:lnTo>
                  <a:lnTo>
                    <a:pt x="185" y="208"/>
                  </a:lnTo>
                  <a:lnTo>
                    <a:pt x="185" y="253"/>
                  </a:lnTo>
                  <a:lnTo>
                    <a:pt x="184" y="298"/>
                  </a:lnTo>
                  <a:lnTo>
                    <a:pt x="183" y="341"/>
                  </a:lnTo>
                  <a:lnTo>
                    <a:pt x="160" y="341"/>
                  </a:lnTo>
                  <a:lnTo>
                    <a:pt x="137" y="340"/>
                  </a:lnTo>
                  <a:lnTo>
                    <a:pt x="114" y="340"/>
                  </a:lnTo>
                  <a:lnTo>
                    <a:pt x="92" y="339"/>
                  </a:lnTo>
                  <a:lnTo>
                    <a:pt x="69" y="338"/>
                  </a:lnTo>
                  <a:lnTo>
                    <a:pt x="46" y="337"/>
                  </a:lnTo>
                  <a:lnTo>
                    <a:pt x="23" y="337"/>
                  </a:lnTo>
                  <a:lnTo>
                    <a:pt x="0" y="336"/>
                  </a:lnTo>
                  <a:close/>
                </a:path>
              </a:pathLst>
            </a:custGeom>
            <a:solidFill>
              <a:srgbClr val="CCCC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18"/>
            <p:cNvSpPr>
              <a:spLocks/>
            </p:cNvSpPr>
            <p:nvPr/>
          </p:nvSpPr>
          <p:spPr bwMode="auto">
            <a:xfrm>
              <a:off x="2578" y="1817"/>
              <a:ext cx="314" cy="927"/>
            </a:xfrm>
            <a:custGeom>
              <a:avLst/>
              <a:gdLst>
                <a:gd name="T0" fmla="*/ 628 w 628"/>
                <a:gd name="T1" fmla="*/ 1 h 1855"/>
                <a:gd name="T2" fmla="*/ 549 w 628"/>
                <a:gd name="T3" fmla="*/ 1 h 1855"/>
                <a:gd name="T4" fmla="*/ 471 w 628"/>
                <a:gd name="T5" fmla="*/ 0 h 1855"/>
                <a:gd name="T6" fmla="*/ 393 w 628"/>
                <a:gd name="T7" fmla="*/ 0 h 1855"/>
                <a:gd name="T8" fmla="*/ 314 w 628"/>
                <a:gd name="T9" fmla="*/ 0 h 1855"/>
                <a:gd name="T10" fmla="*/ 235 w 628"/>
                <a:gd name="T11" fmla="*/ 0 h 1855"/>
                <a:gd name="T12" fmla="*/ 156 w 628"/>
                <a:gd name="T13" fmla="*/ 0 h 1855"/>
                <a:gd name="T14" fmla="*/ 78 w 628"/>
                <a:gd name="T15" fmla="*/ 0 h 1855"/>
                <a:gd name="T16" fmla="*/ 0 w 628"/>
                <a:gd name="T17" fmla="*/ 0 h 1855"/>
                <a:gd name="T18" fmla="*/ 1 w 628"/>
                <a:gd name="T19" fmla="*/ 61 h 1855"/>
                <a:gd name="T20" fmla="*/ 2 w 628"/>
                <a:gd name="T21" fmla="*/ 121 h 1855"/>
                <a:gd name="T22" fmla="*/ 18 w 628"/>
                <a:gd name="T23" fmla="*/ 119 h 1855"/>
                <a:gd name="T24" fmla="*/ 33 w 628"/>
                <a:gd name="T25" fmla="*/ 117 h 1855"/>
                <a:gd name="T26" fmla="*/ 36 w 628"/>
                <a:gd name="T27" fmla="*/ 976 h 1855"/>
                <a:gd name="T28" fmla="*/ 40 w 628"/>
                <a:gd name="T29" fmla="*/ 1836 h 1855"/>
                <a:gd name="T30" fmla="*/ 114 w 628"/>
                <a:gd name="T31" fmla="*/ 1839 h 1855"/>
                <a:gd name="T32" fmla="*/ 187 w 628"/>
                <a:gd name="T33" fmla="*/ 1841 h 1855"/>
                <a:gd name="T34" fmla="*/ 261 w 628"/>
                <a:gd name="T35" fmla="*/ 1843 h 1855"/>
                <a:gd name="T36" fmla="*/ 334 w 628"/>
                <a:gd name="T37" fmla="*/ 1846 h 1855"/>
                <a:gd name="T38" fmla="*/ 408 w 628"/>
                <a:gd name="T39" fmla="*/ 1848 h 1855"/>
                <a:gd name="T40" fmla="*/ 481 w 628"/>
                <a:gd name="T41" fmla="*/ 1850 h 1855"/>
                <a:gd name="T42" fmla="*/ 554 w 628"/>
                <a:gd name="T43" fmla="*/ 1852 h 1855"/>
                <a:gd name="T44" fmla="*/ 628 w 628"/>
                <a:gd name="T45" fmla="*/ 1855 h 1855"/>
                <a:gd name="T46" fmla="*/ 616 w 628"/>
                <a:gd name="T47" fmla="*/ 337 h 1855"/>
                <a:gd name="T48" fmla="*/ 593 w 628"/>
                <a:gd name="T49" fmla="*/ 335 h 1855"/>
                <a:gd name="T50" fmla="*/ 569 w 628"/>
                <a:gd name="T51" fmla="*/ 335 h 1855"/>
                <a:gd name="T52" fmla="*/ 546 w 628"/>
                <a:gd name="T53" fmla="*/ 334 h 1855"/>
                <a:gd name="T54" fmla="*/ 522 w 628"/>
                <a:gd name="T55" fmla="*/ 334 h 1855"/>
                <a:gd name="T56" fmla="*/ 499 w 628"/>
                <a:gd name="T57" fmla="*/ 333 h 1855"/>
                <a:gd name="T58" fmla="*/ 474 w 628"/>
                <a:gd name="T59" fmla="*/ 333 h 1855"/>
                <a:gd name="T60" fmla="*/ 451 w 628"/>
                <a:gd name="T61" fmla="*/ 332 h 1855"/>
                <a:gd name="T62" fmla="*/ 443 w 628"/>
                <a:gd name="T63" fmla="*/ 309 h 1855"/>
                <a:gd name="T64" fmla="*/ 450 w 628"/>
                <a:gd name="T65" fmla="*/ 264 h 1855"/>
                <a:gd name="T66" fmla="*/ 456 w 628"/>
                <a:gd name="T67" fmla="*/ 217 h 1855"/>
                <a:gd name="T68" fmla="*/ 462 w 628"/>
                <a:gd name="T69" fmla="*/ 165 h 1855"/>
                <a:gd name="T70" fmla="*/ 485 w 628"/>
                <a:gd name="T71" fmla="*/ 140 h 1855"/>
                <a:gd name="T72" fmla="*/ 525 w 628"/>
                <a:gd name="T73" fmla="*/ 143 h 1855"/>
                <a:gd name="T74" fmla="*/ 567 w 628"/>
                <a:gd name="T75" fmla="*/ 146 h 1855"/>
                <a:gd name="T76" fmla="*/ 607 w 628"/>
                <a:gd name="T77" fmla="*/ 150 h 18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28" h="1855">
                  <a:moveTo>
                    <a:pt x="628" y="151"/>
                  </a:moveTo>
                  <a:lnTo>
                    <a:pt x="628" y="1"/>
                  </a:lnTo>
                  <a:lnTo>
                    <a:pt x="588" y="1"/>
                  </a:lnTo>
                  <a:lnTo>
                    <a:pt x="549" y="1"/>
                  </a:lnTo>
                  <a:lnTo>
                    <a:pt x="510" y="1"/>
                  </a:lnTo>
                  <a:lnTo>
                    <a:pt x="471" y="0"/>
                  </a:lnTo>
                  <a:lnTo>
                    <a:pt x="432" y="0"/>
                  </a:lnTo>
                  <a:lnTo>
                    <a:pt x="393" y="0"/>
                  </a:lnTo>
                  <a:lnTo>
                    <a:pt x="353" y="0"/>
                  </a:lnTo>
                  <a:lnTo>
                    <a:pt x="314" y="0"/>
                  </a:lnTo>
                  <a:lnTo>
                    <a:pt x="274" y="0"/>
                  </a:lnTo>
                  <a:lnTo>
                    <a:pt x="235" y="0"/>
                  </a:lnTo>
                  <a:lnTo>
                    <a:pt x="196" y="0"/>
                  </a:lnTo>
                  <a:lnTo>
                    <a:pt x="156" y="0"/>
                  </a:lnTo>
                  <a:lnTo>
                    <a:pt x="117" y="0"/>
                  </a:lnTo>
                  <a:lnTo>
                    <a:pt x="78" y="0"/>
                  </a:lnTo>
                  <a:lnTo>
                    <a:pt x="39" y="0"/>
                  </a:lnTo>
                  <a:lnTo>
                    <a:pt x="0" y="0"/>
                  </a:lnTo>
                  <a:lnTo>
                    <a:pt x="1" y="31"/>
                  </a:lnTo>
                  <a:lnTo>
                    <a:pt x="1" y="61"/>
                  </a:lnTo>
                  <a:lnTo>
                    <a:pt x="2" y="91"/>
                  </a:lnTo>
                  <a:lnTo>
                    <a:pt x="2" y="121"/>
                  </a:lnTo>
                  <a:lnTo>
                    <a:pt x="10" y="120"/>
                  </a:lnTo>
                  <a:lnTo>
                    <a:pt x="18" y="119"/>
                  </a:lnTo>
                  <a:lnTo>
                    <a:pt x="25" y="118"/>
                  </a:lnTo>
                  <a:lnTo>
                    <a:pt x="33" y="117"/>
                  </a:lnTo>
                  <a:lnTo>
                    <a:pt x="35" y="546"/>
                  </a:lnTo>
                  <a:lnTo>
                    <a:pt x="36" y="976"/>
                  </a:lnTo>
                  <a:lnTo>
                    <a:pt x="39" y="1407"/>
                  </a:lnTo>
                  <a:lnTo>
                    <a:pt x="40" y="1836"/>
                  </a:lnTo>
                  <a:lnTo>
                    <a:pt x="77" y="1838"/>
                  </a:lnTo>
                  <a:lnTo>
                    <a:pt x="114" y="1839"/>
                  </a:lnTo>
                  <a:lnTo>
                    <a:pt x="151" y="1840"/>
                  </a:lnTo>
                  <a:lnTo>
                    <a:pt x="187" y="1841"/>
                  </a:lnTo>
                  <a:lnTo>
                    <a:pt x="224" y="1842"/>
                  </a:lnTo>
                  <a:lnTo>
                    <a:pt x="261" y="1843"/>
                  </a:lnTo>
                  <a:lnTo>
                    <a:pt x="298" y="1844"/>
                  </a:lnTo>
                  <a:lnTo>
                    <a:pt x="334" y="1846"/>
                  </a:lnTo>
                  <a:lnTo>
                    <a:pt x="371" y="1847"/>
                  </a:lnTo>
                  <a:lnTo>
                    <a:pt x="408" y="1848"/>
                  </a:lnTo>
                  <a:lnTo>
                    <a:pt x="444" y="1849"/>
                  </a:lnTo>
                  <a:lnTo>
                    <a:pt x="481" y="1850"/>
                  </a:lnTo>
                  <a:lnTo>
                    <a:pt x="517" y="1851"/>
                  </a:lnTo>
                  <a:lnTo>
                    <a:pt x="554" y="1852"/>
                  </a:lnTo>
                  <a:lnTo>
                    <a:pt x="591" y="1854"/>
                  </a:lnTo>
                  <a:lnTo>
                    <a:pt x="628" y="1855"/>
                  </a:lnTo>
                  <a:lnTo>
                    <a:pt x="628" y="337"/>
                  </a:lnTo>
                  <a:lnTo>
                    <a:pt x="616" y="337"/>
                  </a:lnTo>
                  <a:lnTo>
                    <a:pt x="605" y="337"/>
                  </a:lnTo>
                  <a:lnTo>
                    <a:pt x="593" y="335"/>
                  </a:lnTo>
                  <a:lnTo>
                    <a:pt x="580" y="335"/>
                  </a:lnTo>
                  <a:lnTo>
                    <a:pt x="569" y="335"/>
                  </a:lnTo>
                  <a:lnTo>
                    <a:pt x="557" y="335"/>
                  </a:lnTo>
                  <a:lnTo>
                    <a:pt x="546" y="334"/>
                  </a:lnTo>
                  <a:lnTo>
                    <a:pt x="534" y="334"/>
                  </a:lnTo>
                  <a:lnTo>
                    <a:pt x="522" y="334"/>
                  </a:lnTo>
                  <a:lnTo>
                    <a:pt x="510" y="333"/>
                  </a:lnTo>
                  <a:lnTo>
                    <a:pt x="499" y="333"/>
                  </a:lnTo>
                  <a:lnTo>
                    <a:pt x="487" y="333"/>
                  </a:lnTo>
                  <a:lnTo>
                    <a:pt x="474" y="333"/>
                  </a:lnTo>
                  <a:lnTo>
                    <a:pt x="463" y="332"/>
                  </a:lnTo>
                  <a:lnTo>
                    <a:pt x="451" y="332"/>
                  </a:lnTo>
                  <a:lnTo>
                    <a:pt x="440" y="332"/>
                  </a:lnTo>
                  <a:lnTo>
                    <a:pt x="443" y="309"/>
                  </a:lnTo>
                  <a:lnTo>
                    <a:pt x="447" y="287"/>
                  </a:lnTo>
                  <a:lnTo>
                    <a:pt x="450" y="264"/>
                  </a:lnTo>
                  <a:lnTo>
                    <a:pt x="454" y="242"/>
                  </a:lnTo>
                  <a:lnTo>
                    <a:pt x="456" y="217"/>
                  </a:lnTo>
                  <a:lnTo>
                    <a:pt x="459" y="190"/>
                  </a:lnTo>
                  <a:lnTo>
                    <a:pt x="462" y="165"/>
                  </a:lnTo>
                  <a:lnTo>
                    <a:pt x="464" y="138"/>
                  </a:lnTo>
                  <a:lnTo>
                    <a:pt x="485" y="140"/>
                  </a:lnTo>
                  <a:lnTo>
                    <a:pt x="504" y="142"/>
                  </a:lnTo>
                  <a:lnTo>
                    <a:pt x="525" y="143"/>
                  </a:lnTo>
                  <a:lnTo>
                    <a:pt x="546" y="144"/>
                  </a:lnTo>
                  <a:lnTo>
                    <a:pt x="567" y="146"/>
                  </a:lnTo>
                  <a:lnTo>
                    <a:pt x="587" y="148"/>
                  </a:lnTo>
                  <a:lnTo>
                    <a:pt x="607" y="150"/>
                  </a:lnTo>
                  <a:lnTo>
                    <a:pt x="628" y="151"/>
                  </a:lnTo>
                  <a:close/>
                </a:path>
              </a:pathLst>
            </a:custGeom>
            <a:solidFill>
              <a:srgbClr val="CCCC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19"/>
            <p:cNvSpPr>
              <a:spLocks/>
            </p:cNvSpPr>
            <p:nvPr/>
          </p:nvSpPr>
          <p:spPr bwMode="auto">
            <a:xfrm>
              <a:off x="2891" y="1817"/>
              <a:ext cx="330" cy="935"/>
            </a:xfrm>
            <a:custGeom>
              <a:avLst/>
              <a:gdLst>
                <a:gd name="T0" fmla="*/ 0 w 661"/>
                <a:gd name="T1" fmla="*/ 1854 h 1871"/>
                <a:gd name="T2" fmla="*/ 68 w 661"/>
                <a:gd name="T3" fmla="*/ 1856 h 1871"/>
                <a:gd name="T4" fmla="*/ 135 w 661"/>
                <a:gd name="T5" fmla="*/ 1858 h 1871"/>
                <a:gd name="T6" fmla="*/ 203 w 661"/>
                <a:gd name="T7" fmla="*/ 1861 h 1871"/>
                <a:gd name="T8" fmla="*/ 270 w 661"/>
                <a:gd name="T9" fmla="*/ 1862 h 1871"/>
                <a:gd name="T10" fmla="*/ 338 w 661"/>
                <a:gd name="T11" fmla="*/ 1864 h 1871"/>
                <a:gd name="T12" fmla="*/ 405 w 661"/>
                <a:gd name="T13" fmla="*/ 1866 h 1871"/>
                <a:gd name="T14" fmla="*/ 473 w 661"/>
                <a:gd name="T15" fmla="*/ 1869 h 1871"/>
                <a:gd name="T16" fmla="*/ 540 w 661"/>
                <a:gd name="T17" fmla="*/ 1871 h 1871"/>
                <a:gd name="T18" fmla="*/ 540 w 661"/>
                <a:gd name="T19" fmla="*/ 1597 h 1871"/>
                <a:gd name="T20" fmla="*/ 539 w 661"/>
                <a:gd name="T21" fmla="*/ 1323 h 1871"/>
                <a:gd name="T22" fmla="*/ 556 w 661"/>
                <a:gd name="T23" fmla="*/ 1319 h 1871"/>
                <a:gd name="T24" fmla="*/ 572 w 661"/>
                <a:gd name="T25" fmla="*/ 1317 h 1871"/>
                <a:gd name="T26" fmla="*/ 573 w 661"/>
                <a:gd name="T27" fmla="*/ 1141 h 1871"/>
                <a:gd name="T28" fmla="*/ 573 w 661"/>
                <a:gd name="T29" fmla="*/ 966 h 1871"/>
                <a:gd name="T30" fmla="*/ 562 w 661"/>
                <a:gd name="T31" fmla="*/ 940 h 1871"/>
                <a:gd name="T32" fmla="*/ 549 w 661"/>
                <a:gd name="T33" fmla="*/ 916 h 1871"/>
                <a:gd name="T34" fmla="*/ 537 w 661"/>
                <a:gd name="T35" fmla="*/ 892 h 1871"/>
                <a:gd name="T36" fmla="*/ 526 w 661"/>
                <a:gd name="T37" fmla="*/ 868 h 1871"/>
                <a:gd name="T38" fmla="*/ 527 w 661"/>
                <a:gd name="T39" fmla="*/ 621 h 1871"/>
                <a:gd name="T40" fmla="*/ 528 w 661"/>
                <a:gd name="T41" fmla="*/ 375 h 1871"/>
                <a:gd name="T42" fmla="*/ 514 w 661"/>
                <a:gd name="T43" fmla="*/ 368 h 1871"/>
                <a:gd name="T44" fmla="*/ 501 w 661"/>
                <a:gd name="T45" fmla="*/ 361 h 1871"/>
                <a:gd name="T46" fmla="*/ 503 w 661"/>
                <a:gd name="T47" fmla="*/ 259 h 1871"/>
                <a:gd name="T48" fmla="*/ 504 w 661"/>
                <a:gd name="T49" fmla="*/ 158 h 1871"/>
                <a:gd name="T50" fmla="*/ 543 w 661"/>
                <a:gd name="T51" fmla="*/ 155 h 1871"/>
                <a:gd name="T52" fmla="*/ 582 w 661"/>
                <a:gd name="T53" fmla="*/ 150 h 1871"/>
                <a:gd name="T54" fmla="*/ 622 w 661"/>
                <a:gd name="T55" fmla="*/ 146 h 1871"/>
                <a:gd name="T56" fmla="*/ 661 w 661"/>
                <a:gd name="T57" fmla="*/ 143 h 1871"/>
                <a:gd name="T58" fmla="*/ 661 w 661"/>
                <a:gd name="T59" fmla="*/ 72 h 1871"/>
                <a:gd name="T60" fmla="*/ 661 w 661"/>
                <a:gd name="T61" fmla="*/ 1 h 1871"/>
                <a:gd name="T62" fmla="*/ 578 w 661"/>
                <a:gd name="T63" fmla="*/ 1 h 1871"/>
                <a:gd name="T64" fmla="*/ 496 w 661"/>
                <a:gd name="T65" fmla="*/ 1 h 1871"/>
                <a:gd name="T66" fmla="*/ 413 w 661"/>
                <a:gd name="T67" fmla="*/ 1 h 1871"/>
                <a:gd name="T68" fmla="*/ 331 w 661"/>
                <a:gd name="T69" fmla="*/ 0 h 1871"/>
                <a:gd name="T70" fmla="*/ 248 w 661"/>
                <a:gd name="T71" fmla="*/ 0 h 1871"/>
                <a:gd name="T72" fmla="*/ 165 w 661"/>
                <a:gd name="T73" fmla="*/ 0 h 1871"/>
                <a:gd name="T74" fmla="*/ 83 w 661"/>
                <a:gd name="T75" fmla="*/ 0 h 1871"/>
                <a:gd name="T76" fmla="*/ 0 w 661"/>
                <a:gd name="T77" fmla="*/ 0 h 1871"/>
                <a:gd name="T78" fmla="*/ 12 w 661"/>
                <a:gd name="T79" fmla="*/ 149 h 1871"/>
                <a:gd name="T80" fmla="*/ 36 w 661"/>
                <a:gd name="T81" fmla="*/ 150 h 1871"/>
                <a:gd name="T82" fmla="*/ 60 w 661"/>
                <a:gd name="T83" fmla="*/ 152 h 1871"/>
                <a:gd name="T84" fmla="*/ 85 w 661"/>
                <a:gd name="T85" fmla="*/ 153 h 1871"/>
                <a:gd name="T86" fmla="*/ 108 w 661"/>
                <a:gd name="T87" fmla="*/ 156 h 1871"/>
                <a:gd name="T88" fmla="*/ 132 w 661"/>
                <a:gd name="T89" fmla="*/ 157 h 1871"/>
                <a:gd name="T90" fmla="*/ 156 w 661"/>
                <a:gd name="T91" fmla="*/ 159 h 1871"/>
                <a:gd name="T92" fmla="*/ 180 w 661"/>
                <a:gd name="T93" fmla="*/ 160 h 1871"/>
                <a:gd name="T94" fmla="*/ 191 w 661"/>
                <a:gd name="T95" fmla="*/ 208 h 1871"/>
                <a:gd name="T96" fmla="*/ 189 w 661"/>
                <a:gd name="T97" fmla="*/ 301 h 1871"/>
                <a:gd name="T98" fmla="*/ 178 w 661"/>
                <a:gd name="T99" fmla="*/ 348 h 1871"/>
                <a:gd name="T100" fmla="*/ 154 w 661"/>
                <a:gd name="T101" fmla="*/ 347 h 1871"/>
                <a:gd name="T102" fmla="*/ 131 w 661"/>
                <a:gd name="T103" fmla="*/ 346 h 1871"/>
                <a:gd name="T104" fmla="*/ 106 w 661"/>
                <a:gd name="T105" fmla="*/ 345 h 1871"/>
                <a:gd name="T106" fmla="*/ 83 w 661"/>
                <a:gd name="T107" fmla="*/ 345 h 1871"/>
                <a:gd name="T108" fmla="*/ 59 w 661"/>
                <a:gd name="T109" fmla="*/ 343 h 1871"/>
                <a:gd name="T110" fmla="*/ 36 w 661"/>
                <a:gd name="T111" fmla="*/ 342 h 1871"/>
                <a:gd name="T112" fmla="*/ 12 w 661"/>
                <a:gd name="T113" fmla="*/ 341 h 18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61" h="1871">
                  <a:moveTo>
                    <a:pt x="0" y="341"/>
                  </a:moveTo>
                  <a:lnTo>
                    <a:pt x="0" y="1854"/>
                  </a:lnTo>
                  <a:lnTo>
                    <a:pt x="34" y="1855"/>
                  </a:lnTo>
                  <a:lnTo>
                    <a:pt x="68" y="1856"/>
                  </a:lnTo>
                  <a:lnTo>
                    <a:pt x="102" y="1857"/>
                  </a:lnTo>
                  <a:lnTo>
                    <a:pt x="135" y="1858"/>
                  </a:lnTo>
                  <a:lnTo>
                    <a:pt x="169" y="1859"/>
                  </a:lnTo>
                  <a:lnTo>
                    <a:pt x="203" y="1861"/>
                  </a:lnTo>
                  <a:lnTo>
                    <a:pt x="237" y="1862"/>
                  </a:lnTo>
                  <a:lnTo>
                    <a:pt x="270" y="1862"/>
                  </a:lnTo>
                  <a:lnTo>
                    <a:pt x="304" y="1863"/>
                  </a:lnTo>
                  <a:lnTo>
                    <a:pt x="338" y="1864"/>
                  </a:lnTo>
                  <a:lnTo>
                    <a:pt x="372" y="1865"/>
                  </a:lnTo>
                  <a:lnTo>
                    <a:pt x="405" y="1866"/>
                  </a:lnTo>
                  <a:lnTo>
                    <a:pt x="438" y="1867"/>
                  </a:lnTo>
                  <a:lnTo>
                    <a:pt x="473" y="1869"/>
                  </a:lnTo>
                  <a:lnTo>
                    <a:pt x="506" y="1870"/>
                  </a:lnTo>
                  <a:lnTo>
                    <a:pt x="540" y="1871"/>
                  </a:lnTo>
                  <a:lnTo>
                    <a:pt x="540" y="1734"/>
                  </a:lnTo>
                  <a:lnTo>
                    <a:pt x="540" y="1597"/>
                  </a:lnTo>
                  <a:lnTo>
                    <a:pt x="539" y="1460"/>
                  </a:lnTo>
                  <a:lnTo>
                    <a:pt x="539" y="1323"/>
                  </a:lnTo>
                  <a:lnTo>
                    <a:pt x="547" y="1321"/>
                  </a:lnTo>
                  <a:lnTo>
                    <a:pt x="556" y="1319"/>
                  </a:lnTo>
                  <a:lnTo>
                    <a:pt x="564" y="1318"/>
                  </a:lnTo>
                  <a:lnTo>
                    <a:pt x="572" y="1317"/>
                  </a:lnTo>
                  <a:lnTo>
                    <a:pt x="573" y="1229"/>
                  </a:lnTo>
                  <a:lnTo>
                    <a:pt x="573" y="1141"/>
                  </a:lnTo>
                  <a:lnTo>
                    <a:pt x="573" y="1053"/>
                  </a:lnTo>
                  <a:lnTo>
                    <a:pt x="573" y="966"/>
                  </a:lnTo>
                  <a:lnTo>
                    <a:pt x="567" y="953"/>
                  </a:lnTo>
                  <a:lnTo>
                    <a:pt x="562" y="940"/>
                  </a:lnTo>
                  <a:lnTo>
                    <a:pt x="555" y="929"/>
                  </a:lnTo>
                  <a:lnTo>
                    <a:pt x="549" y="916"/>
                  </a:lnTo>
                  <a:lnTo>
                    <a:pt x="543" y="904"/>
                  </a:lnTo>
                  <a:lnTo>
                    <a:pt x="537" y="892"/>
                  </a:lnTo>
                  <a:lnTo>
                    <a:pt x="532" y="880"/>
                  </a:lnTo>
                  <a:lnTo>
                    <a:pt x="526" y="868"/>
                  </a:lnTo>
                  <a:lnTo>
                    <a:pt x="526" y="744"/>
                  </a:lnTo>
                  <a:lnTo>
                    <a:pt x="527" y="621"/>
                  </a:lnTo>
                  <a:lnTo>
                    <a:pt x="527" y="498"/>
                  </a:lnTo>
                  <a:lnTo>
                    <a:pt x="528" y="375"/>
                  </a:lnTo>
                  <a:lnTo>
                    <a:pt x="521" y="371"/>
                  </a:lnTo>
                  <a:lnTo>
                    <a:pt x="514" y="368"/>
                  </a:lnTo>
                  <a:lnTo>
                    <a:pt x="507" y="364"/>
                  </a:lnTo>
                  <a:lnTo>
                    <a:pt x="501" y="361"/>
                  </a:lnTo>
                  <a:lnTo>
                    <a:pt x="502" y="310"/>
                  </a:lnTo>
                  <a:lnTo>
                    <a:pt x="503" y="259"/>
                  </a:lnTo>
                  <a:lnTo>
                    <a:pt x="503" y="209"/>
                  </a:lnTo>
                  <a:lnTo>
                    <a:pt x="504" y="158"/>
                  </a:lnTo>
                  <a:lnTo>
                    <a:pt x="524" y="156"/>
                  </a:lnTo>
                  <a:lnTo>
                    <a:pt x="543" y="155"/>
                  </a:lnTo>
                  <a:lnTo>
                    <a:pt x="563" y="152"/>
                  </a:lnTo>
                  <a:lnTo>
                    <a:pt x="582" y="150"/>
                  </a:lnTo>
                  <a:lnTo>
                    <a:pt x="602" y="149"/>
                  </a:lnTo>
                  <a:lnTo>
                    <a:pt x="622" y="146"/>
                  </a:lnTo>
                  <a:lnTo>
                    <a:pt x="641" y="145"/>
                  </a:lnTo>
                  <a:lnTo>
                    <a:pt x="661" y="143"/>
                  </a:lnTo>
                  <a:lnTo>
                    <a:pt x="661" y="107"/>
                  </a:lnTo>
                  <a:lnTo>
                    <a:pt x="661" y="72"/>
                  </a:lnTo>
                  <a:lnTo>
                    <a:pt x="661" y="37"/>
                  </a:lnTo>
                  <a:lnTo>
                    <a:pt x="661" y="1"/>
                  </a:lnTo>
                  <a:lnTo>
                    <a:pt x="619" y="1"/>
                  </a:lnTo>
                  <a:lnTo>
                    <a:pt x="578" y="1"/>
                  </a:lnTo>
                  <a:lnTo>
                    <a:pt x="537" y="1"/>
                  </a:lnTo>
                  <a:lnTo>
                    <a:pt x="496" y="1"/>
                  </a:lnTo>
                  <a:lnTo>
                    <a:pt x="454" y="1"/>
                  </a:lnTo>
                  <a:lnTo>
                    <a:pt x="413" y="1"/>
                  </a:lnTo>
                  <a:lnTo>
                    <a:pt x="372" y="1"/>
                  </a:lnTo>
                  <a:lnTo>
                    <a:pt x="331" y="0"/>
                  </a:lnTo>
                  <a:lnTo>
                    <a:pt x="290" y="0"/>
                  </a:lnTo>
                  <a:lnTo>
                    <a:pt x="248" y="0"/>
                  </a:lnTo>
                  <a:lnTo>
                    <a:pt x="207" y="0"/>
                  </a:lnTo>
                  <a:lnTo>
                    <a:pt x="165" y="0"/>
                  </a:lnTo>
                  <a:lnTo>
                    <a:pt x="124" y="0"/>
                  </a:lnTo>
                  <a:lnTo>
                    <a:pt x="83" y="0"/>
                  </a:lnTo>
                  <a:lnTo>
                    <a:pt x="42" y="0"/>
                  </a:lnTo>
                  <a:lnTo>
                    <a:pt x="0" y="0"/>
                  </a:lnTo>
                  <a:lnTo>
                    <a:pt x="0" y="148"/>
                  </a:lnTo>
                  <a:lnTo>
                    <a:pt x="12" y="149"/>
                  </a:lnTo>
                  <a:lnTo>
                    <a:pt x="25" y="149"/>
                  </a:lnTo>
                  <a:lnTo>
                    <a:pt x="36" y="150"/>
                  </a:lnTo>
                  <a:lnTo>
                    <a:pt x="48" y="151"/>
                  </a:lnTo>
                  <a:lnTo>
                    <a:pt x="60" y="152"/>
                  </a:lnTo>
                  <a:lnTo>
                    <a:pt x="72" y="152"/>
                  </a:lnTo>
                  <a:lnTo>
                    <a:pt x="85" y="153"/>
                  </a:lnTo>
                  <a:lnTo>
                    <a:pt x="96" y="155"/>
                  </a:lnTo>
                  <a:lnTo>
                    <a:pt x="108" y="156"/>
                  </a:lnTo>
                  <a:lnTo>
                    <a:pt x="120" y="156"/>
                  </a:lnTo>
                  <a:lnTo>
                    <a:pt x="132" y="157"/>
                  </a:lnTo>
                  <a:lnTo>
                    <a:pt x="145" y="158"/>
                  </a:lnTo>
                  <a:lnTo>
                    <a:pt x="156" y="159"/>
                  </a:lnTo>
                  <a:lnTo>
                    <a:pt x="168" y="159"/>
                  </a:lnTo>
                  <a:lnTo>
                    <a:pt x="180" y="160"/>
                  </a:lnTo>
                  <a:lnTo>
                    <a:pt x="192" y="161"/>
                  </a:lnTo>
                  <a:lnTo>
                    <a:pt x="191" y="208"/>
                  </a:lnTo>
                  <a:lnTo>
                    <a:pt x="191" y="255"/>
                  </a:lnTo>
                  <a:lnTo>
                    <a:pt x="189" y="301"/>
                  </a:lnTo>
                  <a:lnTo>
                    <a:pt x="189" y="348"/>
                  </a:lnTo>
                  <a:lnTo>
                    <a:pt x="178" y="348"/>
                  </a:lnTo>
                  <a:lnTo>
                    <a:pt x="165" y="347"/>
                  </a:lnTo>
                  <a:lnTo>
                    <a:pt x="154" y="347"/>
                  </a:lnTo>
                  <a:lnTo>
                    <a:pt x="142" y="346"/>
                  </a:lnTo>
                  <a:lnTo>
                    <a:pt x="131" y="346"/>
                  </a:lnTo>
                  <a:lnTo>
                    <a:pt x="118" y="346"/>
                  </a:lnTo>
                  <a:lnTo>
                    <a:pt x="106" y="345"/>
                  </a:lnTo>
                  <a:lnTo>
                    <a:pt x="95" y="345"/>
                  </a:lnTo>
                  <a:lnTo>
                    <a:pt x="83" y="345"/>
                  </a:lnTo>
                  <a:lnTo>
                    <a:pt x="72" y="343"/>
                  </a:lnTo>
                  <a:lnTo>
                    <a:pt x="59" y="343"/>
                  </a:lnTo>
                  <a:lnTo>
                    <a:pt x="48" y="342"/>
                  </a:lnTo>
                  <a:lnTo>
                    <a:pt x="36" y="342"/>
                  </a:lnTo>
                  <a:lnTo>
                    <a:pt x="25" y="342"/>
                  </a:lnTo>
                  <a:lnTo>
                    <a:pt x="12" y="341"/>
                  </a:lnTo>
                  <a:lnTo>
                    <a:pt x="0" y="341"/>
                  </a:lnTo>
                  <a:close/>
                </a:path>
              </a:pathLst>
            </a:custGeom>
            <a:solidFill>
              <a:srgbClr val="D8D8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0"/>
            <p:cNvSpPr>
              <a:spLocks/>
            </p:cNvSpPr>
            <p:nvPr/>
          </p:nvSpPr>
          <p:spPr bwMode="auto">
            <a:xfrm>
              <a:off x="2582" y="1817"/>
              <a:ext cx="309" cy="926"/>
            </a:xfrm>
            <a:custGeom>
              <a:avLst/>
              <a:gdLst>
                <a:gd name="T0" fmla="*/ 618 w 618"/>
                <a:gd name="T1" fmla="*/ 0 h 1854"/>
                <a:gd name="T2" fmla="*/ 541 w 618"/>
                <a:gd name="T3" fmla="*/ 0 h 1854"/>
                <a:gd name="T4" fmla="*/ 464 w 618"/>
                <a:gd name="T5" fmla="*/ 0 h 1854"/>
                <a:gd name="T6" fmla="*/ 387 w 618"/>
                <a:gd name="T7" fmla="*/ 0 h 1854"/>
                <a:gd name="T8" fmla="*/ 310 w 618"/>
                <a:gd name="T9" fmla="*/ 0 h 1854"/>
                <a:gd name="T10" fmla="*/ 231 w 618"/>
                <a:gd name="T11" fmla="*/ 0 h 1854"/>
                <a:gd name="T12" fmla="*/ 154 w 618"/>
                <a:gd name="T13" fmla="*/ 0 h 1854"/>
                <a:gd name="T14" fmla="*/ 77 w 618"/>
                <a:gd name="T15" fmla="*/ 0 h 1854"/>
                <a:gd name="T16" fmla="*/ 0 w 618"/>
                <a:gd name="T17" fmla="*/ 0 h 1854"/>
                <a:gd name="T18" fmla="*/ 1 w 618"/>
                <a:gd name="T19" fmla="*/ 58 h 1854"/>
                <a:gd name="T20" fmla="*/ 1 w 618"/>
                <a:gd name="T21" fmla="*/ 117 h 1854"/>
                <a:gd name="T22" fmla="*/ 17 w 618"/>
                <a:gd name="T23" fmla="*/ 113 h 1854"/>
                <a:gd name="T24" fmla="*/ 32 w 618"/>
                <a:gd name="T25" fmla="*/ 111 h 1854"/>
                <a:gd name="T26" fmla="*/ 35 w 618"/>
                <a:gd name="T27" fmla="*/ 974 h 1854"/>
                <a:gd name="T28" fmla="*/ 38 w 618"/>
                <a:gd name="T29" fmla="*/ 1835 h 1854"/>
                <a:gd name="T30" fmla="*/ 110 w 618"/>
                <a:gd name="T31" fmla="*/ 1838 h 1854"/>
                <a:gd name="T32" fmla="*/ 183 w 618"/>
                <a:gd name="T33" fmla="*/ 1840 h 1854"/>
                <a:gd name="T34" fmla="*/ 255 w 618"/>
                <a:gd name="T35" fmla="*/ 1842 h 1854"/>
                <a:gd name="T36" fmla="*/ 328 w 618"/>
                <a:gd name="T37" fmla="*/ 1844 h 1854"/>
                <a:gd name="T38" fmla="*/ 401 w 618"/>
                <a:gd name="T39" fmla="*/ 1847 h 1854"/>
                <a:gd name="T40" fmla="*/ 473 w 618"/>
                <a:gd name="T41" fmla="*/ 1849 h 1854"/>
                <a:gd name="T42" fmla="*/ 546 w 618"/>
                <a:gd name="T43" fmla="*/ 1851 h 1854"/>
                <a:gd name="T44" fmla="*/ 618 w 618"/>
                <a:gd name="T45" fmla="*/ 1854 h 1854"/>
                <a:gd name="T46" fmla="*/ 607 w 618"/>
                <a:gd name="T47" fmla="*/ 341 h 1854"/>
                <a:gd name="T48" fmla="*/ 583 w 618"/>
                <a:gd name="T49" fmla="*/ 340 h 1854"/>
                <a:gd name="T50" fmla="*/ 559 w 618"/>
                <a:gd name="T51" fmla="*/ 339 h 1854"/>
                <a:gd name="T52" fmla="*/ 534 w 618"/>
                <a:gd name="T53" fmla="*/ 338 h 1854"/>
                <a:gd name="T54" fmla="*/ 511 w 618"/>
                <a:gd name="T55" fmla="*/ 338 h 1854"/>
                <a:gd name="T56" fmla="*/ 487 w 618"/>
                <a:gd name="T57" fmla="*/ 337 h 1854"/>
                <a:gd name="T58" fmla="*/ 463 w 618"/>
                <a:gd name="T59" fmla="*/ 335 h 1854"/>
                <a:gd name="T60" fmla="*/ 439 w 618"/>
                <a:gd name="T61" fmla="*/ 334 h 1854"/>
                <a:gd name="T62" fmla="*/ 431 w 618"/>
                <a:gd name="T63" fmla="*/ 312 h 1854"/>
                <a:gd name="T64" fmla="*/ 436 w 618"/>
                <a:gd name="T65" fmla="*/ 267 h 1854"/>
                <a:gd name="T66" fmla="*/ 443 w 618"/>
                <a:gd name="T67" fmla="*/ 217 h 1854"/>
                <a:gd name="T68" fmla="*/ 450 w 618"/>
                <a:gd name="T69" fmla="*/ 163 h 1854"/>
                <a:gd name="T70" fmla="*/ 473 w 618"/>
                <a:gd name="T71" fmla="*/ 136 h 1854"/>
                <a:gd name="T72" fmla="*/ 515 w 618"/>
                <a:gd name="T73" fmla="*/ 140 h 1854"/>
                <a:gd name="T74" fmla="*/ 556 w 618"/>
                <a:gd name="T75" fmla="*/ 143 h 1854"/>
                <a:gd name="T76" fmla="*/ 598 w 618"/>
                <a:gd name="T77" fmla="*/ 146 h 1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18" h="1854">
                  <a:moveTo>
                    <a:pt x="618" y="148"/>
                  </a:moveTo>
                  <a:lnTo>
                    <a:pt x="618" y="0"/>
                  </a:lnTo>
                  <a:lnTo>
                    <a:pt x="579" y="0"/>
                  </a:lnTo>
                  <a:lnTo>
                    <a:pt x="541" y="0"/>
                  </a:lnTo>
                  <a:lnTo>
                    <a:pt x="502" y="0"/>
                  </a:lnTo>
                  <a:lnTo>
                    <a:pt x="464" y="0"/>
                  </a:lnTo>
                  <a:lnTo>
                    <a:pt x="425" y="0"/>
                  </a:lnTo>
                  <a:lnTo>
                    <a:pt x="387" y="0"/>
                  </a:lnTo>
                  <a:lnTo>
                    <a:pt x="348" y="0"/>
                  </a:lnTo>
                  <a:lnTo>
                    <a:pt x="310" y="0"/>
                  </a:lnTo>
                  <a:lnTo>
                    <a:pt x="270" y="0"/>
                  </a:lnTo>
                  <a:lnTo>
                    <a:pt x="231" y="0"/>
                  </a:lnTo>
                  <a:lnTo>
                    <a:pt x="193" y="0"/>
                  </a:lnTo>
                  <a:lnTo>
                    <a:pt x="154" y="0"/>
                  </a:lnTo>
                  <a:lnTo>
                    <a:pt x="116" y="0"/>
                  </a:lnTo>
                  <a:lnTo>
                    <a:pt x="77" y="0"/>
                  </a:lnTo>
                  <a:lnTo>
                    <a:pt x="39" y="0"/>
                  </a:lnTo>
                  <a:lnTo>
                    <a:pt x="0" y="0"/>
                  </a:lnTo>
                  <a:lnTo>
                    <a:pt x="0" y="29"/>
                  </a:lnTo>
                  <a:lnTo>
                    <a:pt x="1" y="58"/>
                  </a:lnTo>
                  <a:lnTo>
                    <a:pt x="1" y="88"/>
                  </a:lnTo>
                  <a:lnTo>
                    <a:pt x="1" y="117"/>
                  </a:lnTo>
                  <a:lnTo>
                    <a:pt x="9" y="115"/>
                  </a:lnTo>
                  <a:lnTo>
                    <a:pt x="17" y="113"/>
                  </a:lnTo>
                  <a:lnTo>
                    <a:pt x="24" y="112"/>
                  </a:lnTo>
                  <a:lnTo>
                    <a:pt x="32" y="111"/>
                  </a:lnTo>
                  <a:lnTo>
                    <a:pt x="33" y="543"/>
                  </a:lnTo>
                  <a:lnTo>
                    <a:pt x="35" y="974"/>
                  </a:lnTo>
                  <a:lnTo>
                    <a:pt x="37" y="1404"/>
                  </a:lnTo>
                  <a:lnTo>
                    <a:pt x="38" y="1835"/>
                  </a:lnTo>
                  <a:lnTo>
                    <a:pt x="75" y="1836"/>
                  </a:lnTo>
                  <a:lnTo>
                    <a:pt x="110" y="1838"/>
                  </a:lnTo>
                  <a:lnTo>
                    <a:pt x="147" y="1839"/>
                  </a:lnTo>
                  <a:lnTo>
                    <a:pt x="183" y="1840"/>
                  </a:lnTo>
                  <a:lnTo>
                    <a:pt x="220" y="1841"/>
                  </a:lnTo>
                  <a:lnTo>
                    <a:pt x="255" y="1842"/>
                  </a:lnTo>
                  <a:lnTo>
                    <a:pt x="292" y="1843"/>
                  </a:lnTo>
                  <a:lnTo>
                    <a:pt x="328" y="1844"/>
                  </a:lnTo>
                  <a:lnTo>
                    <a:pt x="365" y="1846"/>
                  </a:lnTo>
                  <a:lnTo>
                    <a:pt x="401" y="1847"/>
                  </a:lnTo>
                  <a:lnTo>
                    <a:pt x="438" y="1848"/>
                  </a:lnTo>
                  <a:lnTo>
                    <a:pt x="473" y="1849"/>
                  </a:lnTo>
                  <a:lnTo>
                    <a:pt x="510" y="1850"/>
                  </a:lnTo>
                  <a:lnTo>
                    <a:pt x="546" y="1851"/>
                  </a:lnTo>
                  <a:lnTo>
                    <a:pt x="583" y="1852"/>
                  </a:lnTo>
                  <a:lnTo>
                    <a:pt x="618" y="1854"/>
                  </a:lnTo>
                  <a:lnTo>
                    <a:pt x="618" y="341"/>
                  </a:lnTo>
                  <a:lnTo>
                    <a:pt x="607" y="341"/>
                  </a:lnTo>
                  <a:lnTo>
                    <a:pt x="594" y="340"/>
                  </a:lnTo>
                  <a:lnTo>
                    <a:pt x="583" y="340"/>
                  </a:lnTo>
                  <a:lnTo>
                    <a:pt x="571" y="339"/>
                  </a:lnTo>
                  <a:lnTo>
                    <a:pt x="559" y="339"/>
                  </a:lnTo>
                  <a:lnTo>
                    <a:pt x="547" y="339"/>
                  </a:lnTo>
                  <a:lnTo>
                    <a:pt x="534" y="338"/>
                  </a:lnTo>
                  <a:lnTo>
                    <a:pt x="523" y="338"/>
                  </a:lnTo>
                  <a:lnTo>
                    <a:pt x="511" y="338"/>
                  </a:lnTo>
                  <a:lnTo>
                    <a:pt x="499" y="337"/>
                  </a:lnTo>
                  <a:lnTo>
                    <a:pt x="487" y="337"/>
                  </a:lnTo>
                  <a:lnTo>
                    <a:pt x="474" y="335"/>
                  </a:lnTo>
                  <a:lnTo>
                    <a:pt x="463" y="335"/>
                  </a:lnTo>
                  <a:lnTo>
                    <a:pt x="451" y="335"/>
                  </a:lnTo>
                  <a:lnTo>
                    <a:pt x="439" y="334"/>
                  </a:lnTo>
                  <a:lnTo>
                    <a:pt x="427" y="334"/>
                  </a:lnTo>
                  <a:lnTo>
                    <a:pt x="431" y="312"/>
                  </a:lnTo>
                  <a:lnTo>
                    <a:pt x="434" y="289"/>
                  </a:lnTo>
                  <a:lnTo>
                    <a:pt x="436" y="267"/>
                  </a:lnTo>
                  <a:lnTo>
                    <a:pt x="440" y="244"/>
                  </a:lnTo>
                  <a:lnTo>
                    <a:pt x="443" y="217"/>
                  </a:lnTo>
                  <a:lnTo>
                    <a:pt x="447" y="189"/>
                  </a:lnTo>
                  <a:lnTo>
                    <a:pt x="450" y="163"/>
                  </a:lnTo>
                  <a:lnTo>
                    <a:pt x="453" y="135"/>
                  </a:lnTo>
                  <a:lnTo>
                    <a:pt x="473" y="136"/>
                  </a:lnTo>
                  <a:lnTo>
                    <a:pt x="494" y="138"/>
                  </a:lnTo>
                  <a:lnTo>
                    <a:pt x="515" y="140"/>
                  </a:lnTo>
                  <a:lnTo>
                    <a:pt x="536" y="141"/>
                  </a:lnTo>
                  <a:lnTo>
                    <a:pt x="556" y="143"/>
                  </a:lnTo>
                  <a:lnTo>
                    <a:pt x="577" y="144"/>
                  </a:lnTo>
                  <a:lnTo>
                    <a:pt x="598" y="146"/>
                  </a:lnTo>
                  <a:lnTo>
                    <a:pt x="618" y="148"/>
                  </a:lnTo>
                  <a:close/>
                </a:path>
              </a:pathLst>
            </a:custGeom>
            <a:solidFill>
              <a:srgbClr val="D8D8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1"/>
            <p:cNvSpPr>
              <a:spLocks/>
            </p:cNvSpPr>
            <p:nvPr/>
          </p:nvSpPr>
          <p:spPr bwMode="auto">
            <a:xfrm>
              <a:off x="2891" y="1817"/>
              <a:ext cx="327" cy="934"/>
            </a:xfrm>
            <a:custGeom>
              <a:avLst/>
              <a:gdLst>
                <a:gd name="T0" fmla="*/ 0 w 655"/>
                <a:gd name="T1" fmla="*/ 1852 h 1870"/>
                <a:gd name="T2" fmla="*/ 67 w 655"/>
                <a:gd name="T3" fmla="*/ 1855 h 1870"/>
                <a:gd name="T4" fmla="*/ 134 w 655"/>
                <a:gd name="T5" fmla="*/ 1857 h 1870"/>
                <a:gd name="T6" fmla="*/ 200 w 655"/>
                <a:gd name="T7" fmla="*/ 1859 h 1870"/>
                <a:gd name="T8" fmla="*/ 267 w 655"/>
                <a:gd name="T9" fmla="*/ 1861 h 1870"/>
                <a:gd name="T10" fmla="*/ 333 w 655"/>
                <a:gd name="T11" fmla="*/ 1863 h 1870"/>
                <a:gd name="T12" fmla="*/ 400 w 655"/>
                <a:gd name="T13" fmla="*/ 1865 h 1870"/>
                <a:gd name="T14" fmla="*/ 467 w 655"/>
                <a:gd name="T15" fmla="*/ 1867 h 1870"/>
                <a:gd name="T16" fmla="*/ 534 w 655"/>
                <a:gd name="T17" fmla="*/ 1870 h 1870"/>
                <a:gd name="T18" fmla="*/ 534 w 655"/>
                <a:gd name="T19" fmla="*/ 1593 h 1870"/>
                <a:gd name="T20" fmla="*/ 533 w 655"/>
                <a:gd name="T21" fmla="*/ 1317 h 1870"/>
                <a:gd name="T22" fmla="*/ 550 w 655"/>
                <a:gd name="T23" fmla="*/ 1313 h 1870"/>
                <a:gd name="T24" fmla="*/ 566 w 655"/>
                <a:gd name="T25" fmla="*/ 1311 h 1870"/>
                <a:gd name="T26" fmla="*/ 567 w 655"/>
                <a:gd name="T27" fmla="*/ 1139 h 1870"/>
                <a:gd name="T28" fmla="*/ 567 w 655"/>
                <a:gd name="T29" fmla="*/ 969 h 1870"/>
                <a:gd name="T30" fmla="*/ 556 w 655"/>
                <a:gd name="T31" fmla="*/ 944 h 1870"/>
                <a:gd name="T32" fmla="*/ 544 w 655"/>
                <a:gd name="T33" fmla="*/ 918 h 1870"/>
                <a:gd name="T34" fmla="*/ 533 w 655"/>
                <a:gd name="T35" fmla="*/ 894 h 1870"/>
                <a:gd name="T36" fmla="*/ 522 w 655"/>
                <a:gd name="T37" fmla="*/ 869 h 1870"/>
                <a:gd name="T38" fmla="*/ 522 w 655"/>
                <a:gd name="T39" fmla="*/ 622 h 1870"/>
                <a:gd name="T40" fmla="*/ 522 w 655"/>
                <a:gd name="T41" fmla="*/ 377 h 1870"/>
                <a:gd name="T42" fmla="*/ 510 w 655"/>
                <a:gd name="T43" fmla="*/ 370 h 1870"/>
                <a:gd name="T44" fmla="*/ 495 w 655"/>
                <a:gd name="T45" fmla="*/ 363 h 1870"/>
                <a:gd name="T46" fmla="*/ 497 w 655"/>
                <a:gd name="T47" fmla="*/ 258 h 1870"/>
                <a:gd name="T48" fmla="*/ 498 w 655"/>
                <a:gd name="T49" fmla="*/ 153 h 1870"/>
                <a:gd name="T50" fmla="*/ 537 w 655"/>
                <a:gd name="T51" fmla="*/ 150 h 1870"/>
                <a:gd name="T52" fmla="*/ 577 w 655"/>
                <a:gd name="T53" fmla="*/ 146 h 1870"/>
                <a:gd name="T54" fmla="*/ 615 w 655"/>
                <a:gd name="T55" fmla="*/ 143 h 1870"/>
                <a:gd name="T56" fmla="*/ 654 w 655"/>
                <a:gd name="T57" fmla="*/ 138 h 1870"/>
                <a:gd name="T58" fmla="*/ 655 w 655"/>
                <a:gd name="T59" fmla="*/ 69 h 1870"/>
                <a:gd name="T60" fmla="*/ 655 w 655"/>
                <a:gd name="T61" fmla="*/ 1 h 1870"/>
                <a:gd name="T62" fmla="*/ 573 w 655"/>
                <a:gd name="T63" fmla="*/ 1 h 1870"/>
                <a:gd name="T64" fmla="*/ 491 w 655"/>
                <a:gd name="T65" fmla="*/ 1 h 1870"/>
                <a:gd name="T66" fmla="*/ 410 w 655"/>
                <a:gd name="T67" fmla="*/ 1 h 1870"/>
                <a:gd name="T68" fmla="*/ 328 w 655"/>
                <a:gd name="T69" fmla="*/ 0 h 1870"/>
                <a:gd name="T70" fmla="*/ 246 w 655"/>
                <a:gd name="T71" fmla="*/ 0 h 1870"/>
                <a:gd name="T72" fmla="*/ 164 w 655"/>
                <a:gd name="T73" fmla="*/ 0 h 1870"/>
                <a:gd name="T74" fmla="*/ 82 w 655"/>
                <a:gd name="T75" fmla="*/ 0 h 1870"/>
                <a:gd name="T76" fmla="*/ 0 w 655"/>
                <a:gd name="T77" fmla="*/ 0 h 1870"/>
                <a:gd name="T78" fmla="*/ 13 w 655"/>
                <a:gd name="T79" fmla="*/ 145 h 1870"/>
                <a:gd name="T80" fmla="*/ 37 w 655"/>
                <a:gd name="T81" fmla="*/ 146 h 1870"/>
                <a:gd name="T82" fmla="*/ 62 w 655"/>
                <a:gd name="T83" fmla="*/ 149 h 1870"/>
                <a:gd name="T84" fmla="*/ 86 w 655"/>
                <a:gd name="T85" fmla="*/ 150 h 1870"/>
                <a:gd name="T86" fmla="*/ 110 w 655"/>
                <a:gd name="T87" fmla="*/ 152 h 1870"/>
                <a:gd name="T88" fmla="*/ 134 w 655"/>
                <a:gd name="T89" fmla="*/ 153 h 1870"/>
                <a:gd name="T90" fmla="*/ 158 w 655"/>
                <a:gd name="T91" fmla="*/ 156 h 1870"/>
                <a:gd name="T92" fmla="*/ 183 w 655"/>
                <a:gd name="T93" fmla="*/ 157 h 1870"/>
                <a:gd name="T94" fmla="*/ 194 w 655"/>
                <a:gd name="T95" fmla="*/ 206 h 1870"/>
                <a:gd name="T96" fmla="*/ 194 w 655"/>
                <a:gd name="T97" fmla="*/ 304 h 1870"/>
                <a:gd name="T98" fmla="*/ 183 w 655"/>
                <a:gd name="T99" fmla="*/ 353 h 1870"/>
                <a:gd name="T100" fmla="*/ 158 w 655"/>
                <a:gd name="T101" fmla="*/ 352 h 1870"/>
                <a:gd name="T102" fmla="*/ 134 w 655"/>
                <a:gd name="T103" fmla="*/ 350 h 1870"/>
                <a:gd name="T104" fmla="*/ 110 w 655"/>
                <a:gd name="T105" fmla="*/ 349 h 1870"/>
                <a:gd name="T106" fmla="*/ 86 w 655"/>
                <a:gd name="T107" fmla="*/ 348 h 1870"/>
                <a:gd name="T108" fmla="*/ 62 w 655"/>
                <a:gd name="T109" fmla="*/ 348 h 1870"/>
                <a:gd name="T110" fmla="*/ 37 w 655"/>
                <a:gd name="T111" fmla="*/ 347 h 1870"/>
                <a:gd name="T112" fmla="*/ 13 w 655"/>
                <a:gd name="T113" fmla="*/ 346 h 18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55" h="1870">
                  <a:moveTo>
                    <a:pt x="0" y="345"/>
                  </a:moveTo>
                  <a:lnTo>
                    <a:pt x="0" y="1852"/>
                  </a:lnTo>
                  <a:lnTo>
                    <a:pt x="34" y="1854"/>
                  </a:lnTo>
                  <a:lnTo>
                    <a:pt x="67" y="1855"/>
                  </a:lnTo>
                  <a:lnTo>
                    <a:pt x="101" y="1856"/>
                  </a:lnTo>
                  <a:lnTo>
                    <a:pt x="134" y="1857"/>
                  </a:lnTo>
                  <a:lnTo>
                    <a:pt x="166" y="1858"/>
                  </a:lnTo>
                  <a:lnTo>
                    <a:pt x="200" y="1859"/>
                  </a:lnTo>
                  <a:lnTo>
                    <a:pt x="233" y="1861"/>
                  </a:lnTo>
                  <a:lnTo>
                    <a:pt x="267" y="1861"/>
                  </a:lnTo>
                  <a:lnTo>
                    <a:pt x="300" y="1862"/>
                  </a:lnTo>
                  <a:lnTo>
                    <a:pt x="333" y="1863"/>
                  </a:lnTo>
                  <a:lnTo>
                    <a:pt x="367" y="1864"/>
                  </a:lnTo>
                  <a:lnTo>
                    <a:pt x="400" y="1865"/>
                  </a:lnTo>
                  <a:lnTo>
                    <a:pt x="434" y="1866"/>
                  </a:lnTo>
                  <a:lnTo>
                    <a:pt x="467" y="1867"/>
                  </a:lnTo>
                  <a:lnTo>
                    <a:pt x="501" y="1869"/>
                  </a:lnTo>
                  <a:lnTo>
                    <a:pt x="534" y="1870"/>
                  </a:lnTo>
                  <a:lnTo>
                    <a:pt x="534" y="1732"/>
                  </a:lnTo>
                  <a:lnTo>
                    <a:pt x="534" y="1593"/>
                  </a:lnTo>
                  <a:lnTo>
                    <a:pt x="533" y="1455"/>
                  </a:lnTo>
                  <a:lnTo>
                    <a:pt x="533" y="1317"/>
                  </a:lnTo>
                  <a:lnTo>
                    <a:pt x="541" y="1316"/>
                  </a:lnTo>
                  <a:lnTo>
                    <a:pt x="550" y="1313"/>
                  </a:lnTo>
                  <a:lnTo>
                    <a:pt x="558" y="1312"/>
                  </a:lnTo>
                  <a:lnTo>
                    <a:pt x="566" y="1311"/>
                  </a:lnTo>
                  <a:lnTo>
                    <a:pt x="567" y="1225"/>
                  </a:lnTo>
                  <a:lnTo>
                    <a:pt x="567" y="1139"/>
                  </a:lnTo>
                  <a:lnTo>
                    <a:pt x="567" y="1054"/>
                  </a:lnTo>
                  <a:lnTo>
                    <a:pt x="567" y="969"/>
                  </a:lnTo>
                  <a:lnTo>
                    <a:pt x="562" y="956"/>
                  </a:lnTo>
                  <a:lnTo>
                    <a:pt x="556" y="944"/>
                  </a:lnTo>
                  <a:lnTo>
                    <a:pt x="550" y="931"/>
                  </a:lnTo>
                  <a:lnTo>
                    <a:pt x="544" y="918"/>
                  </a:lnTo>
                  <a:lnTo>
                    <a:pt x="539" y="907"/>
                  </a:lnTo>
                  <a:lnTo>
                    <a:pt x="533" y="894"/>
                  </a:lnTo>
                  <a:lnTo>
                    <a:pt x="528" y="881"/>
                  </a:lnTo>
                  <a:lnTo>
                    <a:pt x="522" y="869"/>
                  </a:lnTo>
                  <a:lnTo>
                    <a:pt x="522" y="745"/>
                  </a:lnTo>
                  <a:lnTo>
                    <a:pt x="522" y="622"/>
                  </a:lnTo>
                  <a:lnTo>
                    <a:pt x="522" y="500"/>
                  </a:lnTo>
                  <a:lnTo>
                    <a:pt x="522" y="377"/>
                  </a:lnTo>
                  <a:lnTo>
                    <a:pt x="517" y="373"/>
                  </a:lnTo>
                  <a:lnTo>
                    <a:pt x="510" y="370"/>
                  </a:lnTo>
                  <a:lnTo>
                    <a:pt x="503" y="366"/>
                  </a:lnTo>
                  <a:lnTo>
                    <a:pt x="495" y="363"/>
                  </a:lnTo>
                  <a:lnTo>
                    <a:pt x="496" y="310"/>
                  </a:lnTo>
                  <a:lnTo>
                    <a:pt x="497" y="258"/>
                  </a:lnTo>
                  <a:lnTo>
                    <a:pt x="497" y="205"/>
                  </a:lnTo>
                  <a:lnTo>
                    <a:pt x="498" y="153"/>
                  </a:lnTo>
                  <a:lnTo>
                    <a:pt x="518" y="151"/>
                  </a:lnTo>
                  <a:lnTo>
                    <a:pt x="537" y="150"/>
                  </a:lnTo>
                  <a:lnTo>
                    <a:pt x="557" y="148"/>
                  </a:lnTo>
                  <a:lnTo>
                    <a:pt x="577" y="146"/>
                  </a:lnTo>
                  <a:lnTo>
                    <a:pt x="595" y="144"/>
                  </a:lnTo>
                  <a:lnTo>
                    <a:pt x="615" y="143"/>
                  </a:lnTo>
                  <a:lnTo>
                    <a:pt x="634" y="141"/>
                  </a:lnTo>
                  <a:lnTo>
                    <a:pt x="654" y="138"/>
                  </a:lnTo>
                  <a:lnTo>
                    <a:pt x="654" y="104"/>
                  </a:lnTo>
                  <a:lnTo>
                    <a:pt x="655" y="69"/>
                  </a:lnTo>
                  <a:lnTo>
                    <a:pt x="655" y="36"/>
                  </a:lnTo>
                  <a:lnTo>
                    <a:pt x="655" y="1"/>
                  </a:lnTo>
                  <a:lnTo>
                    <a:pt x="613" y="1"/>
                  </a:lnTo>
                  <a:lnTo>
                    <a:pt x="573" y="1"/>
                  </a:lnTo>
                  <a:lnTo>
                    <a:pt x="532" y="1"/>
                  </a:lnTo>
                  <a:lnTo>
                    <a:pt x="491" y="1"/>
                  </a:lnTo>
                  <a:lnTo>
                    <a:pt x="450" y="1"/>
                  </a:lnTo>
                  <a:lnTo>
                    <a:pt x="410" y="1"/>
                  </a:lnTo>
                  <a:lnTo>
                    <a:pt x="368" y="1"/>
                  </a:lnTo>
                  <a:lnTo>
                    <a:pt x="328" y="0"/>
                  </a:lnTo>
                  <a:lnTo>
                    <a:pt x="286" y="0"/>
                  </a:lnTo>
                  <a:lnTo>
                    <a:pt x="246" y="0"/>
                  </a:lnTo>
                  <a:lnTo>
                    <a:pt x="204" y="0"/>
                  </a:lnTo>
                  <a:lnTo>
                    <a:pt x="164" y="0"/>
                  </a:lnTo>
                  <a:lnTo>
                    <a:pt x="123" y="0"/>
                  </a:lnTo>
                  <a:lnTo>
                    <a:pt x="82" y="0"/>
                  </a:lnTo>
                  <a:lnTo>
                    <a:pt x="41" y="0"/>
                  </a:lnTo>
                  <a:lnTo>
                    <a:pt x="0" y="0"/>
                  </a:lnTo>
                  <a:lnTo>
                    <a:pt x="0" y="144"/>
                  </a:lnTo>
                  <a:lnTo>
                    <a:pt x="13" y="145"/>
                  </a:lnTo>
                  <a:lnTo>
                    <a:pt x="25" y="145"/>
                  </a:lnTo>
                  <a:lnTo>
                    <a:pt x="37" y="146"/>
                  </a:lnTo>
                  <a:lnTo>
                    <a:pt x="49" y="148"/>
                  </a:lnTo>
                  <a:lnTo>
                    <a:pt x="62" y="149"/>
                  </a:lnTo>
                  <a:lnTo>
                    <a:pt x="73" y="149"/>
                  </a:lnTo>
                  <a:lnTo>
                    <a:pt x="86" y="150"/>
                  </a:lnTo>
                  <a:lnTo>
                    <a:pt x="97" y="151"/>
                  </a:lnTo>
                  <a:lnTo>
                    <a:pt x="110" y="152"/>
                  </a:lnTo>
                  <a:lnTo>
                    <a:pt x="121" y="152"/>
                  </a:lnTo>
                  <a:lnTo>
                    <a:pt x="134" y="153"/>
                  </a:lnTo>
                  <a:lnTo>
                    <a:pt x="146" y="155"/>
                  </a:lnTo>
                  <a:lnTo>
                    <a:pt x="158" y="156"/>
                  </a:lnTo>
                  <a:lnTo>
                    <a:pt x="171" y="156"/>
                  </a:lnTo>
                  <a:lnTo>
                    <a:pt x="183" y="157"/>
                  </a:lnTo>
                  <a:lnTo>
                    <a:pt x="195" y="158"/>
                  </a:lnTo>
                  <a:lnTo>
                    <a:pt x="194" y="206"/>
                  </a:lnTo>
                  <a:lnTo>
                    <a:pt x="194" y="255"/>
                  </a:lnTo>
                  <a:lnTo>
                    <a:pt x="194" y="304"/>
                  </a:lnTo>
                  <a:lnTo>
                    <a:pt x="194" y="353"/>
                  </a:lnTo>
                  <a:lnTo>
                    <a:pt x="183" y="353"/>
                  </a:lnTo>
                  <a:lnTo>
                    <a:pt x="170" y="352"/>
                  </a:lnTo>
                  <a:lnTo>
                    <a:pt x="158" y="352"/>
                  </a:lnTo>
                  <a:lnTo>
                    <a:pt x="146" y="350"/>
                  </a:lnTo>
                  <a:lnTo>
                    <a:pt x="134" y="350"/>
                  </a:lnTo>
                  <a:lnTo>
                    <a:pt x="121" y="350"/>
                  </a:lnTo>
                  <a:lnTo>
                    <a:pt x="110" y="349"/>
                  </a:lnTo>
                  <a:lnTo>
                    <a:pt x="97" y="349"/>
                  </a:lnTo>
                  <a:lnTo>
                    <a:pt x="86" y="348"/>
                  </a:lnTo>
                  <a:lnTo>
                    <a:pt x="73" y="348"/>
                  </a:lnTo>
                  <a:lnTo>
                    <a:pt x="62" y="348"/>
                  </a:lnTo>
                  <a:lnTo>
                    <a:pt x="49" y="347"/>
                  </a:lnTo>
                  <a:lnTo>
                    <a:pt x="37" y="347"/>
                  </a:lnTo>
                  <a:lnTo>
                    <a:pt x="25" y="346"/>
                  </a:lnTo>
                  <a:lnTo>
                    <a:pt x="13" y="346"/>
                  </a:lnTo>
                  <a:lnTo>
                    <a:pt x="0" y="345"/>
                  </a:lnTo>
                  <a:close/>
                </a:path>
              </a:pathLst>
            </a:custGeom>
            <a:solidFill>
              <a:srgbClr val="E5E5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22"/>
            <p:cNvSpPr>
              <a:spLocks/>
            </p:cNvSpPr>
            <p:nvPr/>
          </p:nvSpPr>
          <p:spPr bwMode="auto">
            <a:xfrm>
              <a:off x="2585" y="1816"/>
              <a:ext cx="306" cy="927"/>
            </a:xfrm>
            <a:custGeom>
              <a:avLst/>
              <a:gdLst>
                <a:gd name="T0" fmla="*/ 611 w 611"/>
                <a:gd name="T1" fmla="*/ 1 h 1853"/>
                <a:gd name="T2" fmla="*/ 535 w 611"/>
                <a:gd name="T3" fmla="*/ 1 h 1853"/>
                <a:gd name="T4" fmla="*/ 458 w 611"/>
                <a:gd name="T5" fmla="*/ 1 h 1853"/>
                <a:gd name="T6" fmla="*/ 382 w 611"/>
                <a:gd name="T7" fmla="*/ 1 h 1853"/>
                <a:gd name="T8" fmla="*/ 306 w 611"/>
                <a:gd name="T9" fmla="*/ 0 h 1853"/>
                <a:gd name="T10" fmla="*/ 229 w 611"/>
                <a:gd name="T11" fmla="*/ 0 h 1853"/>
                <a:gd name="T12" fmla="*/ 153 w 611"/>
                <a:gd name="T13" fmla="*/ 0 h 1853"/>
                <a:gd name="T14" fmla="*/ 76 w 611"/>
                <a:gd name="T15" fmla="*/ 0 h 1853"/>
                <a:gd name="T16" fmla="*/ 0 w 611"/>
                <a:gd name="T17" fmla="*/ 0 h 1853"/>
                <a:gd name="T18" fmla="*/ 1 w 611"/>
                <a:gd name="T19" fmla="*/ 56 h 1853"/>
                <a:gd name="T20" fmla="*/ 1 w 611"/>
                <a:gd name="T21" fmla="*/ 113 h 1853"/>
                <a:gd name="T22" fmla="*/ 17 w 611"/>
                <a:gd name="T23" fmla="*/ 109 h 1853"/>
                <a:gd name="T24" fmla="*/ 32 w 611"/>
                <a:gd name="T25" fmla="*/ 107 h 1853"/>
                <a:gd name="T26" fmla="*/ 34 w 611"/>
                <a:gd name="T27" fmla="*/ 971 h 1853"/>
                <a:gd name="T28" fmla="*/ 36 w 611"/>
                <a:gd name="T29" fmla="*/ 1835 h 1853"/>
                <a:gd name="T30" fmla="*/ 108 w 611"/>
                <a:gd name="T31" fmla="*/ 1837 h 1853"/>
                <a:gd name="T32" fmla="*/ 181 w 611"/>
                <a:gd name="T33" fmla="*/ 1840 h 1853"/>
                <a:gd name="T34" fmla="*/ 252 w 611"/>
                <a:gd name="T35" fmla="*/ 1842 h 1853"/>
                <a:gd name="T36" fmla="*/ 325 w 611"/>
                <a:gd name="T37" fmla="*/ 1844 h 1853"/>
                <a:gd name="T38" fmla="*/ 396 w 611"/>
                <a:gd name="T39" fmla="*/ 1847 h 1853"/>
                <a:gd name="T40" fmla="*/ 467 w 611"/>
                <a:gd name="T41" fmla="*/ 1849 h 1853"/>
                <a:gd name="T42" fmla="*/ 540 w 611"/>
                <a:gd name="T43" fmla="*/ 1851 h 1853"/>
                <a:gd name="T44" fmla="*/ 611 w 611"/>
                <a:gd name="T45" fmla="*/ 1853 h 1853"/>
                <a:gd name="T46" fmla="*/ 599 w 611"/>
                <a:gd name="T47" fmla="*/ 346 h 1853"/>
                <a:gd name="T48" fmla="*/ 575 w 611"/>
                <a:gd name="T49" fmla="*/ 344 h 1853"/>
                <a:gd name="T50" fmla="*/ 550 w 611"/>
                <a:gd name="T51" fmla="*/ 343 h 1853"/>
                <a:gd name="T52" fmla="*/ 525 w 611"/>
                <a:gd name="T53" fmla="*/ 342 h 1853"/>
                <a:gd name="T54" fmla="*/ 501 w 611"/>
                <a:gd name="T55" fmla="*/ 342 h 1853"/>
                <a:gd name="T56" fmla="*/ 477 w 611"/>
                <a:gd name="T57" fmla="*/ 341 h 1853"/>
                <a:gd name="T58" fmla="*/ 452 w 611"/>
                <a:gd name="T59" fmla="*/ 340 h 1853"/>
                <a:gd name="T60" fmla="*/ 428 w 611"/>
                <a:gd name="T61" fmla="*/ 339 h 1853"/>
                <a:gd name="T62" fmla="*/ 418 w 611"/>
                <a:gd name="T63" fmla="*/ 316 h 1853"/>
                <a:gd name="T64" fmla="*/ 425 w 611"/>
                <a:gd name="T65" fmla="*/ 271 h 1853"/>
                <a:gd name="T66" fmla="*/ 432 w 611"/>
                <a:gd name="T67" fmla="*/ 220 h 1853"/>
                <a:gd name="T68" fmla="*/ 440 w 611"/>
                <a:gd name="T69" fmla="*/ 161 h 1853"/>
                <a:gd name="T70" fmla="*/ 464 w 611"/>
                <a:gd name="T71" fmla="*/ 134 h 1853"/>
                <a:gd name="T72" fmla="*/ 505 w 611"/>
                <a:gd name="T73" fmla="*/ 137 h 1853"/>
                <a:gd name="T74" fmla="*/ 548 w 611"/>
                <a:gd name="T75" fmla="*/ 141 h 1853"/>
                <a:gd name="T76" fmla="*/ 591 w 611"/>
                <a:gd name="T77" fmla="*/ 144 h 18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11" h="1853">
                  <a:moveTo>
                    <a:pt x="611" y="145"/>
                  </a:moveTo>
                  <a:lnTo>
                    <a:pt x="611" y="1"/>
                  </a:lnTo>
                  <a:lnTo>
                    <a:pt x="573" y="1"/>
                  </a:lnTo>
                  <a:lnTo>
                    <a:pt x="535" y="1"/>
                  </a:lnTo>
                  <a:lnTo>
                    <a:pt x="496" y="1"/>
                  </a:lnTo>
                  <a:lnTo>
                    <a:pt x="458" y="1"/>
                  </a:lnTo>
                  <a:lnTo>
                    <a:pt x="420" y="1"/>
                  </a:lnTo>
                  <a:lnTo>
                    <a:pt x="382" y="1"/>
                  </a:lnTo>
                  <a:lnTo>
                    <a:pt x="344" y="1"/>
                  </a:lnTo>
                  <a:lnTo>
                    <a:pt x="306" y="0"/>
                  </a:lnTo>
                  <a:lnTo>
                    <a:pt x="267" y="0"/>
                  </a:lnTo>
                  <a:lnTo>
                    <a:pt x="229" y="0"/>
                  </a:lnTo>
                  <a:lnTo>
                    <a:pt x="191" y="0"/>
                  </a:lnTo>
                  <a:lnTo>
                    <a:pt x="153" y="0"/>
                  </a:lnTo>
                  <a:lnTo>
                    <a:pt x="115" y="0"/>
                  </a:lnTo>
                  <a:lnTo>
                    <a:pt x="76" y="0"/>
                  </a:lnTo>
                  <a:lnTo>
                    <a:pt x="38" y="0"/>
                  </a:lnTo>
                  <a:lnTo>
                    <a:pt x="0" y="0"/>
                  </a:lnTo>
                  <a:lnTo>
                    <a:pt x="0" y="29"/>
                  </a:lnTo>
                  <a:lnTo>
                    <a:pt x="1" y="56"/>
                  </a:lnTo>
                  <a:lnTo>
                    <a:pt x="1" y="84"/>
                  </a:lnTo>
                  <a:lnTo>
                    <a:pt x="1" y="113"/>
                  </a:lnTo>
                  <a:lnTo>
                    <a:pt x="9" y="112"/>
                  </a:lnTo>
                  <a:lnTo>
                    <a:pt x="17" y="109"/>
                  </a:lnTo>
                  <a:lnTo>
                    <a:pt x="24" y="108"/>
                  </a:lnTo>
                  <a:lnTo>
                    <a:pt x="32" y="107"/>
                  </a:lnTo>
                  <a:lnTo>
                    <a:pt x="33" y="539"/>
                  </a:lnTo>
                  <a:lnTo>
                    <a:pt x="34" y="971"/>
                  </a:lnTo>
                  <a:lnTo>
                    <a:pt x="35" y="1403"/>
                  </a:lnTo>
                  <a:lnTo>
                    <a:pt x="36" y="1835"/>
                  </a:lnTo>
                  <a:lnTo>
                    <a:pt x="72" y="1836"/>
                  </a:lnTo>
                  <a:lnTo>
                    <a:pt x="108" y="1837"/>
                  </a:lnTo>
                  <a:lnTo>
                    <a:pt x="144" y="1839"/>
                  </a:lnTo>
                  <a:lnTo>
                    <a:pt x="181" y="1840"/>
                  </a:lnTo>
                  <a:lnTo>
                    <a:pt x="216" y="1841"/>
                  </a:lnTo>
                  <a:lnTo>
                    <a:pt x="252" y="1842"/>
                  </a:lnTo>
                  <a:lnTo>
                    <a:pt x="288" y="1843"/>
                  </a:lnTo>
                  <a:lnTo>
                    <a:pt x="325" y="1844"/>
                  </a:lnTo>
                  <a:lnTo>
                    <a:pt x="360" y="1845"/>
                  </a:lnTo>
                  <a:lnTo>
                    <a:pt x="396" y="1847"/>
                  </a:lnTo>
                  <a:lnTo>
                    <a:pt x="432" y="1848"/>
                  </a:lnTo>
                  <a:lnTo>
                    <a:pt x="467" y="1849"/>
                  </a:lnTo>
                  <a:lnTo>
                    <a:pt x="504" y="1850"/>
                  </a:lnTo>
                  <a:lnTo>
                    <a:pt x="540" y="1851"/>
                  </a:lnTo>
                  <a:lnTo>
                    <a:pt x="576" y="1852"/>
                  </a:lnTo>
                  <a:lnTo>
                    <a:pt x="611" y="1853"/>
                  </a:lnTo>
                  <a:lnTo>
                    <a:pt x="611" y="346"/>
                  </a:lnTo>
                  <a:lnTo>
                    <a:pt x="599" y="346"/>
                  </a:lnTo>
                  <a:lnTo>
                    <a:pt x="587" y="344"/>
                  </a:lnTo>
                  <a:lnTo>
                    <a:pt x="575" y="344"/>
                  </a:lnTo>
                  <a:lnTo>
                    <a:pt x="562" y="343"/>
                  </a:lnTo>
                  <a:lnTo>
                    <a:pt x="550" y="343"/>
                  </a:lnTo>
                  <a:lnTo>
                    <a:pt x="538" y="343"/>
                  </a:lnTo>
                  <a:lnTo>
                    <a:pt x="525" y="342"/>
                  </a:lnTo>
                  <a:lnTo>
                    <a:pt x="514" y="342"/>
                  </a:lnTo>
                  <a:lnTo>
                    <a:pt x="501" y="342"/>
                  </a:lnTo>
                  <a:lnTo>
                    <a:pt x="488" y="341"/>
                  </a:lnTo>
                  <a:lnTo>
                    <a:pt x="477" y="341"/>
                  </a:lnTo>
                  <a:lnTo>
                    <a:pt x="464" y="340"/>
                  </a:lnTo>
                  <a:lnTo>
                    <a:pt x="452" y="340"/>
                  </a:lnTo>
                  <a:lnTo>
                    <a:pt x="440" y="340"/>
                  </a:lnTo>
                  <a:lnTo>
                    <a:pt x="428" y="339"/>
                  </a:lnTo>
                  <a:lnTo>
                    <a:pt x="416" y="339"/>
                  </a:lnTo>
                  <a:lnTo>
                    <a:pt x="418" y="316"/>
                  </a:lnTo>
                  <a:lnTo>
                    <a:pt x="421" y="294"/>
                  </a:lnTo>
                  <a:lnTo>
                    <a:pt x="425" y="271"/>
                  </a:lnTo>
                  <a:lnTo>
                    <a:pt x="428" y="249"/>
                  </a:lnTo>
                  <a:lnTo>
                    <a:pt x="432" y="220"/>
                  </a:lnTo>
                  <a:lnTo>
                    <a:pt x="436" y="190"/>
                  </a:lnTo>
                  <a:lnTo>
                    <a:pt x="440" y="161"/>
                  </a:lnTo>
                  <a:lnTo>
                    <a:pt x="443" y="132"/>
                  </a:lnTo>
                  <a:lnTo>
                    <a:pt x="464" y="134"/>
                  </a:lnTo>
                  <a:lnTo>
                    <a:pt x="485" y="136"/>
                  </a:lnTo>
                  <a:lnTo>
                    <a:pt x="505" y="137"/>
                  </a:lnTo>
                  <a:lnTo>
                    <a:pt x="527" y="138"/>
                  </a:lnTo>
                  <a:lnTo>
                    <a:pt x="548" y="141"/>
                  </a:lnTo>
                  <a:lnTo>
                    <a:pt x="569" y="142"/>
                  </a:lnTo>
                  <a:lnTo>
                    <a:pt x="591" y="144"/>
                  </a:lnTo>
                  <a:lnTo>
                    <a:pt x="611" y="145"/>
                  </a:lnTo>
                  <a:close/>
                </a:path>
              </a:pathLst>
            </a:custGeom>
            <a:solidFill>
              <a:srgbClr val="E5E5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23"/>
            <p:cNvSpPr>
              <a:spLocks/>
            </p:cNvSpPr>
            <p:nvPr/>
          </p:nvSpPr>
          <p:spPr bwMode="auto">
            <a:xfrm>
              <a:off x="2891" y="1817"/>
              <a:ext cx="324" cy="934"/>
            </a:xfrm>
            <a:custGeom>
              <a:avLst/>
              <a:gdLst>
                <a:gd name="T0" fmla="*/ 0 w 649"/>
                <a:gd name="T1" fmla="*/ 1852 h 1870"/>
                <a:gd name="T2" fmla="*/ 66 w 649"/>
                <a:gd name="T3" fmla="*/ 1855 h 1870"/>
                <a:gd name="T4" fmla="*/ 133 w 649"/>
                <a:gd name="T5" fmla="*/ 1857 h 1870"/>
                <a:gd name="T6" fmla="*/ 199 w 649"/>
                <a:gd name="T7" fmla="*/ 1859 h 1870"/>
                <a:gd name="T8" fmla="*/ 265 w 649"/>
                <a:gd name="T9" fmla="*/ 1861 h 1870"/>
                <a:gd name="T10" fmla="*/ 331 w 649"/>
                <a:gd name="T11" fmla="*/ 1863 h 1870"/>
                <a:gd name="T12" fmla="*/ 397 w 649"/>
                <a:gd name="T13" fmla="*/ 1865 h 1870"/>
                <a:gd name="T14" fmla="*/ 464 w 649"/>
                <a:gd name="T15" fmla="*/ 1867 h 1870"/>
                <a:gd name="T16" fmla="*/ 529 w 649"/>
                <a:gd name="T17" fmla="*/ 1870 h 1870"/>
                <a:gd name="T18" fmla="*/ 529 w 649"/>
                <a:gd name="T19" fmla="*/ 1590 h 1870"/>
                <a:gd name="T20" fmla="*/ 528 w 649"/>
                <a:gd name="T21" fmla="*/ 1311 h 1870"/>
                <a:gd name="T22" fmla="*/ 545 w 649"/>
                <a:gd name="T23" fmla="*/ 1308 h 1870"/>
                <a:gd name="T24" fmla="*/ 561 w 649"/>
                <a:gd name="T25" fmla="*/ 1305 h 1870"/>
                <a:gd name="T26" fmla="*/ 563 w 649"/>
                <a:gd name="T27" fmla="*/ 1138 h 1870"/>
                <a:gd name="T28" fmla="*/ 563 w 649"/>
                <a:gd name="T29" fmla="*/ 972 h 1870"/>
                <a:gd name="T30" fmla="*/ 551 w 649"/>
                <a:gd name="T31" fmla="*/ 947 h 1870"/>
                <a:gd name="T32" fmla="*/ 541 w 649"/>
                <a:gd name="T33" fmla="*/ 922 h 1870"/>
                <a:gd name="T34" fmla="*/ 529 w 649"/>
                <a:gd name="T35" fmla="*/ 898 h 1870"/>
                <a:gd name="T36" fmla="*/ 519 w 649"/>
                <a:gd name="T37" fmla="*/ 872 h 1870"/>
                <a:gd name="T38" fmla="*/ 520 w 649"/>
                <a:gd name="T39" fmla="*/ 626 h 1870"/>
                <a:gd name="T40" fmla="*/ 520 w 649"/>
                <a:gd name="T41" fmla="*/ 379 h 1870"/>
                <a:gd name="T42" fmla="*/ 506 w 649"/>
                <a:gd name="T43" fmla="*/ 372 h 1870"/>
                <a:gd name="T44" fmla="*/ 491 w 649"/>
                <a:gd name="T45" fmla="*/ 364 h 1870"/>
                <a:gd name="T46" fmla="*/ 492 w 649"/>
                <a:gd name="T47" fmla="*/ 256 h 1870"/>
                <a:gd name="T48" fmla="*/ 492 w 649"/>
                <a:gd name="T49" fmla="*/ 149 h 1870"/>
                <a:gd name="T50" fmla="*/ 532 w 649"/>
                <a:gd name="T51" fmla="*/ 145 h 1870"/>
                <a:gd name="T52" fmla="*/ 571 w 649"/>
                <a:gd name="T53" fmla="*/ 142 h 1870"/>
                <a:gd name="T54" fmla="*/ 610 w 649"/>
                <a:gd name="T55" fmla="*/ 138 h 1870"/>
                <a:gd name="T56" fmla="*/ 649 w 649"/>
                <a:gd name="T57" fmla="*/ 135 h 1870"/>
                <a:gd name="T58" fmla="*/ 649 w 649"/>
                <a:gd name="T59" fmla="*/ 68 h 1870"/>
                <a:gd name="T60" fmla="*/ 649 w 649"/>
                <a:gd name="T61" fmla="*/ 1 h 1870"/>
                <a:gd name="T62" fmla="*/ 568 w 649"/>
                <a:gd name="T63" fmla="*/ 1 h 1870"/>
                <a:gd name="T64" fmla="*/ 487 w 649"/>
                <a:gd name="T65" fmla="*/ 0 h 1870"/>
                <a:gd name="T66" fmla="*/ 406 w 649"/>
                <a:gd name="T67" fmla="*/ 0 h 1870"/>
                <a:gd name="T68" fmla="*/ 324 w 649"/>
                <a:gd name="T69" fmla="*/ 0 h 1870"/>
                <a:gd name="T70" fmla="*/ 243 w 649"/>
                <a:gd name="T71" fmla="*/ 0 h 1870"/>
                <a:gd name="T72" fmla="*/ 162 w 649"/>
                <a:gd name="T73" fmla="*/ 0 h 1870"/>
                <a:gd name="T74" fmla="*/ 81 w 649"/>
                <a:gd name="T75" fmla="*/ 0 h 1870"/>
                <a:gd name="T76" fmla="*/ 0 w 649"/>
                <a:gd name="T77" fmla="*/ 0 h 1870"/>
                <a:gd name="T78" fmla="*/ 13 w 649"/>
                <a:gd name="T79" fmla="*/ 141 h 1870"/>
                <a:gd name="T80" fmla="*/ 37 w 649"/>
                <a:gd name="T81" fmla="*/ 142 h 1870"/>
                <a:gd name="T82" fmla="*/ 63 w 649"/>
                <a:gd name="T83" fmla="*/ 144 h 1870"/>
                <a:gd name="T84" fmla="*/ 87 w 649"/>
                <a:gd name="T85" fmla="*/ 146 h 1870"/>
                <a:gd name="T86" fmla="*/ 112 w 649"/>
                <a:gd name="T87" fmla="*/ 148 h 1870"/>
                <a:gd name="T88" fmla="*/ 137 w 649"/>
                <a:gd name="T89" fmla="*/ 150 h 1870"/>
                <a:gd name="T90" fmla="*/ 162 w 649"/>
                <a:gd name="T91" fmla="*/ 152 h 1870"/>
                <a:gd name="T92" fmla="*/ 187 w 649"/>
                <a:gd name="T93" fmla="*/ 153 h 1870"/>
                <a:gd name="T94" fmla="*/ 200 w 649"/>
                <a:gd name="T95" fmla="*/ 205 h 1870"/>
                <a:gd name="T96" fmla="*/ 200 w 649"/>
                <a:gd name="T97" fmla="*/ 307 h 1870"/>
                <a:gd name="T98" fmla="*/ 186 w 649"/>
                <a:gd name="T99" fmla="*/ 357 h 1870"/>
                <a:gd name="T100" fmla="*/ 162 w 649"/>
                <a:gd name="T101" fmla="*/ 356 h 1870"/>
                <a:gd name="T102" fmla="*/ 136 w 649"/>
                <a:gd name="T103" fmla="*/ 355 h 1870"/>
                <a:gd name="T104" fmla="*/ 112 w 649"/>
                <a:gd name="T105" fmla="*/ 354 h 1870"/>
                <a:gd name="T106" fmla="*/ 87 w 649"/>
                <a:gd name="T107" fmla="*/ 353 h 1870"/>
                <a:gd name="T108" fmla="*/ 63 w 649"/>
                <a:gd name="T109" fmla="*/ 352 h 1870"/>
                <a:gd name="T110" fmla="*/ 37 w 649"/>
                <a:gd name="T111" fmla="*/ 350 h 1870"/>
                <a:gd name="T112" fmla="*/ 13 w 649"/>
                <a:gd name="T113" fmla="*/ 349 h 18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49" h="1870">
                  <a:moveTo>
                    <a:pt x="0" y="349"/>
                  </a:moveTo>
                  <a:lnTo>
                    <a:pt x="0" y="1852"/>
                  </a:lnTo>
                  <a:lnTo>
                    <a:pt x="34" y="1854"/>
                  </a:lnTo>
                  <a:lnTo>
                    <a:pt x="66" y="1855"/>
                  </a:lnTo>
                  <a:lnTo>
                    <a:pt x="99" y="1856"/>
                  </a:lnTo>
                  <a:lnTo>
                    <a:pt x="133" y="1857"/>
                  </a:lnTo>
                  <a:lnTo>
                    <a:pt x="165" y="1858"/>
                  </a:lnTo>
                  <a:lnTo>
                    <a:pt x="199" y="1859"/>
                  </a:lnTo>
                  <a:lnTo>
                    <a:pt x="232" y="1861"/>
                  </a:lnTo>
                  <a:lnTo>
                    <a:pt x="265" y="1861"/>
                  </a:lnTo>
                  <a:lnTo>
                    <a:pt x="298" y="1862"/>
                  </a:lnTo>
                  <a:lnTo>
                    <a:pt x="331" y="1863"/>
                  </a:lnTo>
                  <a:lnTo>
                    <a:pt x="364" y="1864"/>
                  </a:lnTo>
                  <a:lnTo>
                    <a:pt x="397" y="1865"/>
                  </a:lnTo>
                  <a:lnTo>
                    <a:pt x="430" y="1866"/>
                  </a:lnTo>
                  <a:lnTo>
                    <a:pt x="464" y="1867"/>
                  </a:lnTo>
                  <a:lnTo>
                    <a:pt x="496" y="1869"/>
                  </a:lnTo>
                  <a:lnTo>
                    <a:pt x="529" y="1870"/>
                  </a:lnTo>
                  <a:lnTo>
                    <a:pt x="529" y="1729"/>
                  </a:lnTo>
                  <a:lnTo>
                    <a:pt x="529" y="1590"/>
                  </a:lnTo>
                  <a:lnTo>
                    <a:pt x="528" y="1450"/>
                  </a:lnTo>
                  <a:lnTo>
                    <a:pt x="528" y="1311"/>
                  </a:lnTo>
                  <a:lnTo>
                    <a:pt x="536" y="1310"/>
                  </a:lnTo>
                  <a:lnTo>
                    <a:pt x="545" y="1308"/>
                  </a:lnTo>
                  <a:lnTo>
                    <a:pt x="553" y="1306"/>
                  </a:lnTo>
                  <a:lnTo>
                    <a:pt x="561" y="1305"/>
                  </a:lnTo>
                  <a:lnTo>
                    <a:pt x="563" y="1221"/>
                  </a:lnTo>
                  <a:lnTo>
                    <a:pt x="563" y="1138"/>
                  </a:lnTo>
                  <a:lnTo>
                    <a:pt x="563" y="1055"/>
                  </a:lnTo>
                  <a:lnTo>
                    <a:pt x="563" y="972"/>
                  </a:lnTo>
                  <a:lnTo>
                    <a:pt x="557" y="960"/>
                  </a:lnTo>
                  <a:lnTo>
                    <a:pt x="551" y="947"/>
                  </a:lnTo>
                  <a:lnTo>
                    <a:pt x="545" y="934"/>
                  </a:lnTo>
                  <a:lnTo>
                    <a:pt x="541" y="922"/>
                  </a:lnTo>
                  <a:lnTo>
                    <a:pt x="535" y="910"/>
                  </a:lnTo>
                  <a:lnTo>
                    <a:pt x="529" y="898"/>
                  </a:lnTo>
                  <a:lnTo>
                    <a:pt x="525" y="885"/>
                  </a:lnTo>
                  <a:lnTo>
                    <a:pt x="519" y="872"/>
                  </a:lnTo>
                  <a:lnTo>
                    <a:pt x="519" y="749"/>
                  </a:lnTo>
                  <a:lnTo>
                    <a:pt x="520" y="626"/>
                  </a:lnTo>
                  <a:lnTo>
                    <a:pt x="520" y="502"/>
                  </a:lnTo>
                  <a:lnTo>
                    <a:pt x="520" y="379"/>
                  </a:lnTo>
                  <a:lnTo>
                    <a:pt x="513" y="376"/>
                  </a:lnTo>
                  <a:lnTo>
                    <a:pt x="506" y="372"/>
                  </a:lnTo>
                  <a:lnTo>
                    <a:pt x="498" y="369"/>
                  </a:lnTo>
                  <a:lnTo>
                    <a:pt x="491" y="364"/>
                  </a:lnTo>
                  <a:lnTo>
                    <a:pt x="491" y="310"/>
                  </a:lnTo>
                  <a:lnTo>
                    <a:pt x="492" y="256"/>
                  </a:lnTo>
                  <a:lnTo>
                    <a:pt x="492" y="203"/>
                  </a:lnTo>
                  <a:lnTo>
                    <a:pt x="492" y="149"/>
                  </a:lnTo>
                  <a:lnTo>
                    <a:pt x="512" y="146"/>
                  </a:lnTo>
                  <a:lnTo>
                    <a:pt x="532" y="145"/>
                  </a:lnTo>
                  <a:lnTo>
                    <a:pt x="551" y="143"/>
                  </a:lnTo>
                  <a:lnTo>
                    <a:pt x="571" y="142"/>
                  </a:lnTo>
                  <a:lnTo>
                    <a:pt x="590" y="140"/>
                  </a:lnTo>
                  <a:lnTo>
                    <a:pt x="610" y="138"/>
                  </a:lnTo>
                  <a:lnTo>
                    <a:pt x="629" y="136"/>
                  </a:lnTo>
                  <a:lnTo>
                    <a:pt x="649" y="135"/>
                  </a:lnTo>
                  <a:lnTo>
                    <a:pt x="649" y="102"/>
                  </a:lnTo>
                  <a:lnTo>
                    <a:pt x="649" y="68"/>
                  </a:lnTo>
                  <a:lnTo>
                    <a:pt x="649" y="35"/>
                  </a:lnTo>
                  <a:lnTo>
                    <a:pt x="649" y="1"/>
                  </a:lnTo>
                  <a:lnTo>
                    <a:pt x="609" y="1"/>
                  </a:lnTo>
                  <a:lnTo>
                    <a:pt x="568" y="1"/>
                  </a:lnTo>
                  <a:lnTo>
                    <a:pt x="527" y="1"/>
                  </a:lnTo>
                  <a:lnTo>
                    <a:pt x="487" y="0"/>
                  </a:lnTo>
                  <a:lnTo>
                    <a:pt x="446" y="0"/>
                  </a:lnTo>
                  <a:lnTo>
                    <a:pt x="406" y="0"/>
                  </a:lnTo>
                  <a:lnTo>
                    <a:pt x="364" y="0"/>
                  </a:lnTo>
                  <a:lnTo>
                    <a:pt x="324" y="0"/>
                  </a:lnTo>
                  <a:lnTo>
                    <a:pt x="284" y="0"/>
                  </a:lnTo>
                  <a:lnTo>
                    <a:pt x="243" y="0"/>
                  </a:lnTo>
                  <a:lnTo>
                    <a:pt x="203" y="0"/>
                  </a:lnTo>
                  <a:lnTo>
                    <a:pt x="162" y="0"/>
                  </a:lnTo>
                  <a:lnTo>
                    <a:pt x="121" y="0"/>
                  </a:lnTo>
                  <a:lnTo>
                    <a:pt x="81" y="0"/>
                  </a:lnTo>
                  <a:lnTo>
                    <a:pt x="41" y="0"/>
                  </a:lnTo>
                  <a:lnTo>
                    <a:pt x="0" y="0"/>
                  </a:lnTo>
                  <a:lnTo>
                    <a:pt x="0" y="140"/>
                  </a:lnTo>
                  <a:lnTo>
                    <a:pt x="13" y="141"/>
                  </a:lnTo>
                  <a:lnTo>
                    <a:pt x="25" y="142"/>
                  </a:lnTo>
                  <a:lnTo>
                    <a:pt x="37" y="142"/>
                  </a:lnTo>
                  <a:lnTo>
                    <a:pt x="50" y="143"/>
                  </a:lnTo>
                  <a:lnTo>
                    <a:pt x="63" y="144"/>
                  </a:lnTo>
                  <a:lnTo>
                    <a:pt x="74" y="145"/>
                  </a:lnTo>
                  <a:lnTo>
                    <a:pt x="87" y="146"/>
                  </a:lnTo>
                  <a:lnTo>
                    <a:pt x="99" y="146"/>
                  </a:lnTo>
                  <a:lnTo>
                    <a:pt x="112" y="148"/>
                  </a:lnTo>
                  <a:lnTo>
                    <a:pt x="125" y="149"/>
                  </a:lnTo>
                  <a:lnTo>
                    <a:pt x="137" y="150"/>
                  </a:lnTo>
                  <a:lnTo>
                    <a:pt x="150" y="151"/>
                  </a:lnTo>
                  <a:lnTo>
                    <a:pt x="162" y="152"/>
                  </a:lnTo>
                  <a:lnTo>
                    <a:pt x="174" y="152"/>
                  </a:lnTo>
                  <a:lnTo>
                    <a:pt x="187" y="153"/>
                  </a:lnTo>
                  <a:lnTo>
                    <a:pt x="200" y="155"/>
                  </a:lnTo>
                  <a:lnTo>
                    <a:pt x="200" y="205"/>
                  </a:lnTo>
                  <a:lnTo>
                    <a:pt x="200" y="256"/>
                  </a:lnTo>
                  <a:lnTo>
                    <a:pt x="200" y="307"/>
                  </a:lnTo>
                  <a:lnTo>
                    <a:pt x="199" y="357"/>
                  </a:lnTo>
                  <a:lnTo>
                    <a:pt x="186" y="357"/>
                  </a:lnTo>
                  <a:lnTo>
                    <a:pt x="174" y="356"/>
                  </a:lnTo>
                  <a:lnTo>
                    <a:pt x="162" y="356"/>
                  </a:lnTo>
                  <a:lnTo>
                    <a:pt x="149" y="355"/>
                  </a:lnTo>
                  <a:lnTo>
                    <a:pt x="136" y="355"/>
                  </a:lnTo>
                  <a:lnTo>
                    <a:pt x="125" y="354"/>
                  </a:lnTo>
                  <a:lnTo>
                    <a:pt x="112" y="354"/>
                  </a:lnTo>
                  <a:lnTo>
                    <a:pt x="99" y="353"/>
                  </a:lnTo>
                  <a:lnTo>
                    <a:pt x="87" y="353"/>
                  </a:lnTo>
                  <a:lnTo>
                    <a:pt x="74" y="353"/>
                  </a:lnTo>
                  <a:lnTo>
                    <a:pt x="63" y="352"/>
                  </a:lnTo>
                  <a:lnTo>
                    <a:pt x="50" y="352"/>
                  </a:lnTo>
                  <a:lnTo>
                    <a:pt x="37" y="350"/>
                  </a:lnTo>
                  <a:lnTo>
                    <a:pt x="25" y="350"/>
                  </a:lnTo>
                  <a:lnTo>
                    <a:pt x="13" y="349"/>
                  </a:lnTo>
                  <a:lnTo>
                    <a:pt x="0" y="349"/>
                  </a:lnTo>
                  <a:close/>
                </a:path>
              </a:pathLst>
            </a:custGeom>
            <a:solidFill>
              <a:srgbClr val="F2F2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24"/>
            <p:cNvSpPr>
              <a:spLocks/>
            </p:cNvSpPr>
            <p:nvPr/>
          </p:nvSpPr>
          <p:spPr bwMode="auto">
            <a:xfrm>
              <a:off x="2589" y="1815"/>
              <a:ext cx="302" cy="928"/>
            </a:xfrm>
            <a:custGeom>
              <a:avLst/>
              <a:gdLst>
                <a:gd name="T0" fmla="*/ 602 w 602"/>
                <a:gd name="T1" fmla="*/ 2 h 1854"/>
                <a:gd name="T2" fmla="*/ 527 w 602"/>
                <a:gd name="T3" fmla="*/ 2 h 1854"/>
                <a:gd name="T4" fmla="*/ 451 w 602"/>
                <a:gd name="T5" fmla="*/ 1 h 1854"/>
                <a:gd name="T6" fmla="*/ 376 w 602"/>
                <a:gd name="T7" fmla="*/ 1 h 1854"/>
                <a:gd name="T8" fmla="*/ 302 w 602"/>
                <a:gd name="T9" fmla="*/ 1 h 1854"/>
                <a:gd name="T10" fmla="*/ 227 w 602"/>
                <a:gd name="T11" fmla="*/ 1 h 1854"/>
                <a:gd name="T12" fmla="*/ 151 w 602"/>
                <a:gd name="T13" fmla="*/ 1 h 1854"/>
                <a:gd name="T14" fmla="*/ 76 w 602"/>
                <a:gd name="T15" fmla="*/ 0 h 1854"/>
                <a:gd name="T16" fmla="*/ 0 w 602"/>
                <a:gd name="T17" fmla="*/ 0 h 1854"/>
                <a:gd name="T18" fmla="*/ 0 w 602"/>
                <a:gd name="T19" fmla="*/ 54 h 1854"/>
                <a:gd name="T20" fmla="*/ 0 w 602"/>
                <a:gd name="T21" fmla="*/ 108 h 1854"/>
                <a:gd name="T22" fmla="*/ 16 w 602"/>
                <a:gd name="T23" fmla="*/ 106 h 1854"/>
                <a:gd name="T24" fmla="*/ 31 w 602"/>
                <a:gd name="T25" fmla="*/ 104 h 1854"/>
                <a:gd name="T26" fmla="*/ 33 w 602"/>
                <a:gd name="T27" fmla="*/ 970 h 1854"/>
                <a:gd name="T28" fmla="*/ 34 w 602"/>
                <a:gd name="T29" fmla="*/ 1836 h 1854"/>
                <a:gd name="T30" fmla="*/ 106 w 602"/>
                <a:gd name="T31" fmla="*/ 1838 h 1854"/>
                <a:gd name="T32" fmla="*/ 176 w 602"/>
                <a:gd name="T33" fmla="*/ 1841 h 1854"/>
                <a:gd name="T34" fmla="*/ 247 w 602"/>
                <a:gd name="T35" fmla="*/ 1843 h 1854"/>
                <a:gd name="T36" fmla="*/ 319 w 602"/>
                <a:gd name="T37" fmla="*/ 1845 h 1854"/>
                <a:gd name="T38" fmla="*/ 389 w 602"/>
                <a:gd name="T39" fmla="*/ 1848 h 1854"/>
                <a:gd name="T40" fmla="*/ 461 w 602"/>
                <a:gd name="T41" fmla="*/ 1850 h 1854"/>
                <a:gd name="T42" fmla="*/ 531 w 602"/>
                <a:gd name="T43" fmla="*/ 1852 h 1854"/>
                <a:gd name="T44" fmla="*/ 602 w 602"/>
                <a:gd name="T45" fmla="*/ 1854 h 1854"/>
                <a:gd name="T46" fmla="*/ 590 w 602"/>
                <a:gd name="T47" fmla="*/ 350 h 1854"/>
                <a:gd name="T48" fmla="*/ 564 w 602"/>
                <a:gd name="T49" fmla="*/ 349 h 1854"/>
                <a:gd name="T50" fmla="*/ 540 w 602"/>
                <a:gd name="T51" fmla="*/ 348 h 1854"/>
                <a:gd name="T52" fmla="*/ 515 w 602"/>
                <a:gd name="T53" fmla="*/ 347 h 1854"/>
                <a:gd name="T54" fmla="*/ 489 w 602"/>
                <a:gd name="T55" fmla="*/ 347 h 1854"/>
                <a:gd name="T56" fmla="*/ 464 w 602"/>
                <a:gd name="T57" fmla="*/ 345 h 1854"/>
                <a:gd name="T58" fmla="*/ 440 w 602"/>
                <a:gd name="T59" fmla="*/ 344 h 1854"/>
                <a:gd name="T60" fmla="*/ 414 w 602"/>
                <a:gd name="T61" fmla="*/ 343 h 1854"/>
                <a:gd name="T62" fmla="*/ 405 w 602"/>
                <a:gd name="T63" fmla="*/ 320 h 1854"/>
                <a:gd name="T64" fmla="*/ 412 w 602"/>
                <a:gd name="T65" fmla="*/ 275 h 1854"/>
                <a:gd name="T66" fmla="*/ 419 w 602"/>
                <a:gd name="T67" fmla="*/ 222 h 1854"/>
                <a:gd name="T68" fmla="*/ 427 w 602"/>
                <a:gd name="T69" fmla="*/ 161 h 1854"/>
                <a:gd name="T70" fmla="*/ 453 w 602"/>
                <a:gd name="T71" fmla="*/ 131 h 1854"/>
                <a:gd name="T72" fmla="*/ 495 w 602"/>
                <a:gd name="T73" fmla="*/ 135 h 1854"/>
                <a:gd name="T74" fmla="*/ 539 w 602"/>
                <a:gd name="T75" fmla="*/ 138 h 1854"/>
                <a:gd name="T76" fmla="*/ 582 w 602"/>
                <a:gd name="T77" fmla="*/ 140 h 1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02" h="1854">
                  <a:moveTo>
                    <a:pt x="602" y="142"/>
                  </a:moveTo>
                  <a:lnTo>
                    <a:pt x="602" y="2"/>
                  </a:lnTo>
                  <a:lnTo>
                    <a:pt x="564" y="2"/>
                  </a:lnTo>
                  <a:lnTo>
                    <a:pt x="527" y="2"/>
                  </a:lnTo>
                  <a:lnTo>
                    <a:pt x="489" y="2"/>
                  </a:lnTo>
                  <a:lnTo>
                    <a:pt x="451" y="1"/>
                  </a:lnTo>
                  <a:lnTo>
                    <a:pt x="414" y="1"/>
                  </a:lnTo>
                  <a:lnTo>
                    <a:pt x="376" y="1"/>
                  </a:lnTo>
                  <a:lnTo>
                    <a:pt x="340" y="1"/>
                  </a:lnTo>
                  <a:lnTo>
                    <a:pt x="302" y="1"/>
                  </a:lnTo>
                  <a:lnTo>
                    <a:pt x="264" y="1"/>
                  </a:lnTo>
                  <a:lnTo>
                    <a:pt x="227" y="1"/>
                  </a:lnTo>
                  <a:lnTo>
                    <a:pt x="189" y="1"/>
                  </a:lnTo>
                  <a:lnTo>
                    <a:pt x="151" y="1"/>
                  </a:lnTo>
                  <a:lnTo>
                    <a:pt x="113" y="0"/>
                  </a:lnTo>
                  <a:lnTo>
                    <a:pt x="76" y="0"/>
                  </a:lnTo>
                  <a:lnTo>
                    <a:pt x="38" y="0"/>
                  </a:lnTo>
                  <a:lnTo>
                    <a:pt x="0" y="0"/>
                  </a:lnTo>
                  <a:lnTo>
                    <a:pt x="0" y="28"/>
                  </a:lnTo>
                  <a:lnTo>
                    <a:pt x="0" y="54"/>
                  </a:lnTo>
                  <a:lnTo>
                    <a:pt x="0" y="82"/>
                  </a:lnTo>
                  <a:lnTo>
                    <a:pt x="0" y="108"/>
                  </a:lnTo>
                  <a:lnTo>
                    <a:pt x="8" y="107"/>
                  </a:lnTo>
                  <a:lnTo>
                    <a:pt x="16" y="106"/>
                  </a:lnTo>
                  <a:lnTo>
                    <a:pt x="23" y="105"/>
                  </a:lnTo>
                  <a:lnTo>
                    <a:pt x="31" y="104"/>
                  </a:lnTo>
                  <a:lnTo>
                    <a:pt x="32" y="537"/>
                  </a:lnTo>
                  <a:lnTo>
                    <a:pt x="33" y="970"/>
                  </a:lnTo>
                  <a:lnTo>
                    <a:pt x="33" y="1403"/>
                  </a:lnTo>
                  <a:lnTo>
                    <a:pt x="34" y="1836"/>
                  </a:lnTo>
                  <a:lnTo>
                    <a:pt x="70" y="1837"/>
                  </a:lnTo>
                  <a:lnTo>
                    <a:pt x="106" y="1838"/>
                  </a:lnTo>
                  <a:lnTo>
                    <a:pt x="140" y="1840"/>
                  </a:lnTo>
                  <a:lnTo>
                    <a:pt x="176" y="1841"/>
                  </a:lnTo>
                  <a:lnTo>
                    <a:pt x="212" y="1842"/>
                  </a:lnTo>
                  <a:lnTo>
                    <a:pt x="247" y="1843"/>
                  </a:lnTo>
                  <a:lnTo>
                    <a:pt x="283" y="1844"/>
                  </a:lnTo>
                  <a:lnTo>
                    <a:pt x="319" y="1845"/>
                  </a:lnTo>
                  <a:lnTo>
                    <a:pt x="353" y="1846"/>
                  </a:lnTo>
                  <a:lnTo>
                    <a:pt x="389" y="1848"/>
                  </a:lnTo>
                  <a:lnTo>
                    <a:pt x="425" y="1849"/>
                  </a:lnTo>
                  <a:lnTo>
                    <a:pt x="461" y="1850"/>
                  </a:lnTo>
                  <a:lnTo>
                    <a:pt x="496" y="1851"/>
                  </a:lnTo>
                  <a:lnTo>
                    <a:pt x="531" y="1852"/>
                  </a:lnTo>
                  <a:lnTo>
                    <a:pt x="567" y="1853"/>
                  </a:lnTo>
                  <a:lnTo>
                    <a:pt x="602" y="1854"/>
                  </a:lnTo>
                  <a:lnTo>
                    <a:pt x="602" y="351"/>
                  </a:lnTo>
                  <a:lnTo>
                    <a:pt x="590" y="350"/>
                  </a:lnTo>
                  <a:lnTo>
                    <a:pt x="577" y="350"/>
                  </a:lnTo>
                  <a:lnTo>
                    <a:pt x="564" y="349"/>
                  </a:lnTo>
                  <a:lnTo>
                    <a:pt x="553" y="349"/>
                  </a:lnTo>
                  <a:lnTo>
                    <a:pt x="540" y="348"/>
                  </a:lnTo>
                  <a:lnTo>
                    <a:pt x="527" y="348"/>
                  </a:lnTo>
                  <a:lnTo>
                    <a:pt x="515" y="347"/>
                  </a:lnTo>
                  <a:lnTo>
                    <a:pt x="502" y="347"/>
                  </a:lnTo>
                  <a:lnTo>
                    <a:pt x="489" y="347"/>
                  </a:lnTo>
                  <a:lnTo>
                    <a:pt x="477" y="345"/>
                  </a:lnTo>
                  <a:lnTo>
                    <a:pt x="464" y="345"/>
                  </a:lnTo>
                  <a:lnTo>
                    <a:pt x="453" y="344"/>
                  </a:lnTo>
                  <a:lnTo>
                    <a:pt x="440" y="344"/>
                  </a:lnTo>
                  <a:lnTo>
                    <a:pt x="427" y="343"/>
                  </a:lnTo>
                  <a:lnTo>
                    <a:pt x="414" y="343"/>
                  </a:lnTo>
                  <a:lnTo>
                    <a:pt x="402" y="342"/>
                  </a:lnTo>
                  <a:lnTo>
                    <a:pt x="405" y="320"/>
                  </a:lnTo>
                  <a:lnTo>
                    <a:pt x="409" y="297"/>
                  </a:lnTo>
                  <a:lnTo>
                    <a:pt x="412" y="275"/>
                  </a:lnTo>
                  <a:lnTo>
                    <a:pt x="414" y="252"/>
                  </a:lnTo>
                  <a:lnTo>
                    <a:pt x="419" y="222"/>
                  </a:lnTo>
                  <a:lnTo>
                    <a:pt x="424" y="191"/>
                  </a:lnTo>
                  <a:lnTo>
                    <a:pt x="427" y="161"/>
                  </a:lnTo>
                  <a:lnTo>
                    <a:pt x="432" y="130"/>
                  </a:lnTo>
                  <a:lnTo>
                    <a:pt x="453" y="131"/>
                  </a:lnTo>
                  <a:lnTo>
                    <a:pt x="474" y="133"/>
                  </a:lnTo>
                  <a:lnTo>
                    <a:pt x="495" y="135"/>
                  </a:lnTo>
                  <a:lnTo>
                    <a:pt x="517" y="136"/>
                  </a:lnTo>
                  <a:lnTo>
                    <a:pt x="539" y="138"/>
                  </a:lnTo>
                  <a:lnTo>
                    <a:pt x="560" y="139"/>
                  </a:lnTo>
                  <a:lnTo>
                    <a:pt x="582" y="140"/>
                  </a:lnTo>
                  <a:lnTo>
                    <a:pt x="602" y="142"/>
                  </a:lnTo>
                  <a:close/>
                </a:path>
              </a:pathLst>
            </a:custGeom>
            <a:solidFill>
              <a:srgbClr val="F2F2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25"/>
            <p:cNvSpPr>
              <a:spLocks/>
            </p:cNvSpPr>
            <p:nvPr/>
          </p:nvSpPr>
          <p:spPr bwMode="auto">
            <a:xfrm>
              <a:off x="2890" y="1816"/>
              <a:ext cx="322" cy="935"/>
            </a:xfrm>
            <a:custGeom>
              <a:avLst/>
              <a:gdLst>
                <a:gd name="T0" fmla="*/ 0 w 644"/>
                <a:gd name="T1" fmla="*/ 354 h 1870"/>
                <a:gd name="T2" fmla="*/ 0 w 644"/>
                <a:gd name="T3" fmla="*/ 1852 h 1870"/>
                <a:gd name="T4" fmla="*/ 524 w 644"/>
                <a:gd name="T5" fmla="*/ 1870 h 1870"/>
                <a:gd name="T6" fmla="*/ 524 w 644"/>
                <a:gd name="T7" fmla="*/ 1306 h 1870"/>
                <a:gd name="T8" fmla="*/ 557 w 644"/>
                <a:gd name="T9" fmla="*/ 1301 h 1870"/>
                <a:gd name="T10" fmla="*/ 558 w 644"/>
                <a:gd name="T11" fmla="*/ 977 h 1870"/>
                <a:gd name="T12" fmla="*/ 516 w 644"/>
                <a:gd name="T13" fmla="*/ 875 h 1870"/>
                <a:gd name="T14" fmla="*/ 516 w 644"/>
                <a:gd name="T15" fmla="*/ 382 h 1870"/>
                <a:gd name="T16" fmla="*/ 488 w 644"/>
                <a:gd name="T17" fmla="*/ 367 h 1870"/>
                <a:gd name="T18" fmla="*/ 488 w 644"/>
                <a:gd name="T19" fmla="*/ 146 h 1870"/>
                <a:gd name="T20" fmla="*/ 643 w 644"/>
                <a:gd name="T21" fmla="*/ 131 h 1870"/>
                <a:gd name="T22" fmla="*/ 644 w 644"/>
                <a:gd name="T23" fmla="*/ 2 h 1870"/>
                <a:gd name="T24" fmla="*/ 0 w 644"/>
                <a:gd name="T25" fmla="*/ 0 h 1870"/>
                <a:gd name="T26" fmla="*/ 0 w 644"/>
                <a:gd name="T27" fmla="*/ 137 h 1870"/>
                <a:gd name="T28" fmla="*/ 204 w 644"/>
                <a:gd name="T29" fmla="*/ 151 h 1870"/>
                <a:gd name="T30" fmla="*/ 204 w 644"/>
                <a:gd name="T31" fmla="*/ 364 h 1870"/>
                <a:gd name="T32" fmla="*/ 0 w 644"/>
                <a:gd name="T33" fmla="*/ 354 h 18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44" h="1870">
                  <a:moveTo>
                    <a:pt x="0" y="354"/>
                  </a:moveTo>
                  <a:lnTo>
                    <a:pt x="0" y="1852"/>
                  </a:lnTo>
                  <a:lnTo>
                    <a:pt x="524" y="1870"/>
                  </a:lnTo>
                  <a:lnTo>
                    <a:pt x="524" y="1306"/>
                  </a:lnTo>
                  <a:lnTo>
                    <a:pt x="557" y="1301"/>
                  </a:lnTo>
                  <a:lnTo>
                    <a:pt x="558" y="977"/>
                  </a:lnTo>
                  <a:lnTo>
                    <a:pt x="516" y="875"/>
                  </a:lnTo>
                  <a:lnTo>
                    <a:pt x="516" y="382"/>
                  </a:lnTo>
                  <a:lnTo>
                    <a:pt x="488" y="367"/>
                  </a:lnTo>
                  <a:lnTo>
                    <a:pt x="488" y="146"/>
                  </a:lnTo>
                  <a:lnTo>
                    <a:pt x="643" y="131"/>
                  </a:lnTo>
                  <a:lnTo>
                    <a:pt x="644" y="2"/>
                  </a:lnTo>
                  <a:lnTo>
                    <a:pt x="0" y="0"/>
                  </a:lnTo>
                  <a:lnTo>
                    <a:pt x="0" y="137"/>
                  </a:lnTo>
                  <a:lnTo>
                    <a:pt x="204" y="151"/>
                  </a:lnTo>
                  <a:lnTo>
                    <a:pt x="204" y="364"/>
                  </a:lnTo>
                  <a:lnTo>
                    <a:pt x="0" y="35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26"/>
            <p:cNvSpPr>
              <a:spLocks/>
            </p:cNvSpPr>
            <p:nvPr/>
          </p:nvSpPr>
          <p:spPr bwMode="auto">
            <a:xfrm>
              <a:off x="2593" y="1815"/>
              <a:ext cx="297" cy="927"/>
            </a:xfrm>
            <a:custGeom>
              <a:avLst/>
              <a:gdLst>
                <a:gd name="T0" fmla="*/ 594 w 594"/>
                <a:gd name="T1" fmla="*/ 138 h 1853"/>
                <a:gd name="T2" fmla="*/ 594 w 594"/>
                <a:gd name="T3" fmla="*/ 1 h 1853"/>
                <a:gd name="T4" fmla="*/ 0 w 594"/>
                <a:gd name="T5" fmla="*/ 0 h 1853"/>
                <a:gd name="T6" fmla="*/ 0 w 594"/>
                <a:gd name="T7" fmla="*/ 104 h 1853"/>
                <a:gd name="T8" fmla="*/ 32 w 594"/>
                <a:gd name="T9" fmla="*/ 98 h 1853"/>
                <a:gd name="T10" fmla="*/ 33 w 594"/>
                <a:gd name="T11" fmla="*/ 1835 h 1853"/>
                <a:gd name="T12" fmla="*/ 594 w 594"/>
                <a:gd name="T13" fmla="*/ 1853 h 1853"/>
                <a:gd name="T14" fmla="*/ 594 w 594"/>
                <a:gd name="T15" fmla="*/ 355 h 1853"/>
                <a:gd name="T16" fmla="*/ 390 w 594"/>
                <a:gd name="T17" fmla="*/ 345 h 1853"/>
                <a:gd name="T18" fmla="*/ 403 w 594"/>
                <a:gd name="T19" fmla="*/ 256 h 1853"/>
                <a:gd name="T20" fmla="*/ 422 w 594"/>
                <a:gd name="T21" fmla="*/ 127 h 1853"/>
                <a:gd name="T22" fmla="*/ 594 w 594"/>
                <a:gd name="T23" fmla="*/ 138 h 18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94" h="1853">
                  <a:moveTo>
                    <a:pt x="594" y="138"/>
                  </a:moveTo>
                  <a:lnTo>
                    <a:pt x="594" y="1"/>
                  </a:lnTo>
                  <a:lnTo>
                    <a:pt x="0" y="0"/>
                  </a:lnTo>
                  <a:lnTo>
                    <a:pt x="0" y="104"/>
                  </a:lnTo>
                  <a:lnTo>
                    <a:pt x="32" y="98"/>
                  </a:lnTo>
                  <a:lnTo>
                    <a:pt x="33" y="1835"/>
                  </a:lnTo>
                  <a:lnTo>
                    <a:pt x="594" y="1853"/>
                  </a:lnTo>
                  <a:lnTo>
                    <a:pt x="594" y="355"/>
                  </a:lnTo>
                  <a:lnTo>
                    <a:pt x="390" y="345"/>
                  </a:lnTo>
                  <a:lnTo>
                    <a:pt x="403" y="256"/>
                  </a:lnTo>
                  <a:lnTo>
                    <a:pt x="422" y="127"/>
                  </a:lnTo>
                  <a:lnTo>
                    <a:pt x="594" y="13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27"/>
            <p:cNvSpPr>
              <a:spLocks/>
            </p:cNvSpPr>
            <p:nvPr/>
          </p:nvSpPr>
          <p:spPr bwMode="auto">
            <a:xfrm>
              <a:off x="2607" y="1765"/>
              <a:ext cx="32" cy="87"/>
            </a:xfrm>
            <a:custGeom>
              <a:avLst/>
              <a:gdLst>
                <a:gd name="T0" fmla="*/ 30 w 64"/>
                <a:gd name="T1" fmla="*/ 0 h 172"/>
                <a:gd name="T2" fmla="*/ 0 w 64"/>
                <a:gd name="T3" fmla="*/ 17 h 172"/>
                <a:gd name="T4" fmla="*/ 0 w 64"/>
                <a:gd name="T5" fmla="*/ 172 h 172"/>
                <a:gd name="T6" fmla="*/ 64 w 64"/>
                <a:gd name="T7" fmla="*/ 172 h 172"/>
                <a:gd name="T8" fmla="*/ 30 w 64"/>
                <a:gd name="T9" fmla="*/ 0 h 172"/>
              </a:gdLst>
              <a:ahLst/>
              <a:cxnLst>
                <a:cxn ang="0">
                  <a:pos x="T0" y="T1"/>
                </a:cxn>
                <a:cxn ang="0">
                  <a:pos x="T2" y="T3"/>
                </a:cxn>
                <a:cxn ang="0">
                  <a:pos x="T4" y="T5"/>
                </a:cxn>
                <a:cxn ang="0">
                  <a:pos x="T6" y="T7"/>
                </a:cxn>
                <a:cxn ang="0">
                  <a:pos x="T8" y="T9"/>
                </a:cxn>
              </a:cxnLst>
              <a:rect l="0" t="0" r="r" b="b"/>
              <a:pathLst>
                <a:path w="64" h="172">
                  <a:moveTo>
                    <a:pt x="30" y="0"/>
                  </a:moveTo>
                  <a:lnTo>
                    <a:pt x="0" y="17"/>
                  </a:lnTo>
                  <a:lnTo>
                    <a:pt x="0" y="172"/>
                  </a:lnTo>
                  <a:lnTo>
                    <a:pt x="64" y="172"/>
                  </a:lnTo>
                  <a:lnTo>
                    <a:pt x="30" y="0"/>
                  </a:lnTo>
                  <a:close/>
                </a:path>
              </a:pathLst>
            </a:custGeom>
            <a:solidFill>
              <a:srgbClr val="333D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28"/>
            <p:cNvSpPr>
              <a:spLocks/>
            </p:cNvSpPr>
            <p:nvPr/>
          </p:nvSpPr>
          <p:spPr bwMode="auto">
            <a:xfrm>
              <a:off x="2687" y="1996"/>
              <a:ext cx="470" cy="851"/>
            </a:xfrm>
            <a:custGeom>
              <a:avLst/>
              <a:gdLst>
                <a:gd name="T0" fmla="*/ 896 w 942"/>
                <a:gd name="T1" fmla="*/ 47 h 1703"/>
                <a:gd name="T2" fmla="*/ 165 w 942"/>
                <a:gd name="T3" fmla="*/ 0 h 1703"/>
                <a:gd name="T4" fmla="*/ 45 w 942"/>
                <a:gd name="T5" fmla="*/ 47 h 1703"/>
                <a:gd name="T6" fmla="*/ 0 w 942"/>
                <a:gd name="T7" fmla="*/ 1675 h 1703"/>
                <a:gd name="T8" fmla="*/ 83 w 942"/>
                <a:gd name="T9" fmla="*/ 1700 h 1703"/>
                <a:gd name="T10" fmla="*/ 859 w 942"/>
                <a:gd name="T11" fmla="*/ 1703 h 1703"/>
                <a:gd name="T12" fmla="*/ 859 w 942"/>
                <a:gd name="T13" fmla="*/ 1657 h 1703"/>
                <a:gd name="T14" fmla="*/ 905 w 942"/>
                <a:gd name="T15" fmla="*/ 1657 h 1703"/>
                <a:gd name="T16" fmla="*/ 905 w 942"/>
                <a:gd name="T17" fmla="*/ 975 h 1703"/>
                <a:gd name="T18" fmla="*/ 822 w 942"/>
                <a:gd name="T19" fmla="*/ 975 h 1703"/>
                <a:gd name="T20" fmla="*/ 822 w 942"/>
                <a:gd name="T21" fmla="*/ 912 h 1703"/>
                <a:gd name="T22" fmla="*/ 942 w 942"/>
                <a:gd name="T23" fmla="*/ 915 h 1703"/>
                <a:gd name="T24" fmla="*/ 942 w 942"/>
                <a:gd name="T25" fmla="*/ 635 h 1703"/>
                <a:gd name="T26" fmla="*/ 896 w 942"/>
                <a:gd name="T27" fmla="*/ 556 h 1703"/>
                <a:gd name="T28" fmla="*/ 896 w 942"/>
                <a:gd name="T29" fmla="*/ 47 h 1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42" h="1703">
                  <a:moveTo>
                    <a:pt x="896" y="47"/>
                  </a:moveTo>
                  <a:lnTo>
                    <a:pt x="165" y="0"/>
                  </a:lnTo>
                  <a:lnTo>
                    <a:pt x="45" y="47"/>
                  </a:lnTo>
                  <a:lnTo>
                    <a:pt x="0" y="1675"/>
                  </a:lnTo>
                  <a:lnTo>
                    <a:pt x="83" y="1700"/>
                  </a:lnTo>
                  <a:lnTo>
                    <a:pt x="859" y="1703"/>
                  </a:lnTo>
                  <a:lnTo>
                    <a:pt x="859" y="1657"/>
                  </a:lnTo>
                  <a:lnTo>
                    <a:pt x="905" y="1657"/>
                  </a:lnTo>
                  <a:lnTo>
                    <a:pt x="905" y="975"/>
                  </a:lnTo>
                  <a:lnTo>
                    <a:pt x="822" y="975"/>
                  </a:lnTo>
                  <a:lnTo>
                    <a:pt x="822" y="912"/>
                  </a:lnTo>
                  <a:lnTo>
                    <a:pt x="942" y="915"/>
                  </a:lnTo>
                  <a:lnTo>
                    <a:pt x="942" y="635"/>
                  </a:lnTo>
                  <a:lnTo>
                    <a:pt x="896" y="556"/>
                  </a:lnTo>
                  <a:lnTo>
                    <a:pt x="896" y="47"/>
                  </a:lnTo>
                  <a:close/>
                </a:path>
              </a:pathLst>
            </a:custGeom>
            <a:solidFill>
              <a:srgbClr val="333D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29"/>
            <p:cNvSpPr>
              <a:spLocks/>
            </p:cNvSpPr>
            <p:nvPr/>
          </p:nvSpPr>
          <p:spPr bwMode="auto">
            <a:xfrm>
              <a:off x="2622" y="1708"/>
              <a:ext cx="577" cy="1137"/>
            </a:xfrm>
            <a:custGeom>
              <a:avLst/>
              <a:gdLst>
                <a:gd name="T0" fmla="*/ 992 w 1155"/>
                <a:gd name="T1" fmla="*/ 76 h 2274"/>
                <a:gd name="T2" fmla="*/ 244 w 1155"/>
                <a:gd name="T3" fmla="*/ 0 h 2274"/>
                <a:gd name="T4" fmla="*/ 0 w 1155"/>
                <a:gd name="T5" fmla="*/ 66 h 2274"/>
                <a:gd name="T6" fmla="*/ 6 w 1155"/>
                <a:gd name="T7" fmla="*/ 2233 h 2274"/>
                <a:gd name="T8" fmla="*/ 243 w 1155"/>
                <a:gd name="T9" fmla="*/ 2274 h 2274"/>
                <a:gd name="T10" fmla="*/ 229 w 1155"/>
                <a:gd name="T11" fmla="*/ 314 h 2274"/>
                <a:gd name="T12" fmla="*/ 772 w 1155"/>
                <a:gd name="T13" fmla="*/ 346 h 2274"/>
                <a:gd name="T14" fmla="*/ 772 w 1155"/>
                <a:gd name="T15" fmla="*/ 1004 h 2274"/>
                <a:gd name="T16" fmla="*/ 998 w 1155"/>
                <a:gd name="T17" fmla="*/ 990 h 2274"/>
                <a:gd name="T18" fmla="*/ 998 w 1155"/>
                <a:gd name="T19" fmla="*/ 346 h 2274"/>
                <a:gd name="T20" fmla="*/ 1155 w 1155"/>
                <a:gd name="T21" fmla="*/ 326 h 2274"/>
                <a:gd name="T22" fmla="*/ 1149 w 1155"/>
                <a:gd name="T23" fmla="*/ 152 h 2274"/>
                <a:gd name="T24" fmla="*/ 993 w 1155"/>
                <a:gd name="T25" fmla="*/ 147 h 2274"/>
                <a:gd name="T26" fmla="*/ 992 w 1155"/>
                <a:gd name="T27" fmla="*/ 76 h 2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55" h="2274">
                  <a:moveTo>
                    <a:pt x="992" y="76"/>
                  </a:moveTo>
                  <a:lnTo>
                    <a:pt x="244" y="0"/>
                  </a:lnTo>
                  <a:lnTo>
                    <a:pt x="0" y="66"/>
                  </a:lnTo>
                  <a:lnTo>
                    <a:pt x="6" y="2233"/>
                  </a:lnTo>
                  <a:lnTo>
                    <a:pt x="243" y="2274"/>
                  </a:lnTo>
                  <a:lnTo>
                    <a:pt x="229" y="314"/>
                  </a:lnTo>
                  <a:lnTo>
                    <a:pt x="772" y="346"/>
                  </a:lnTo>
                  <a:lnTo>
                    <a:pt x="772" y="1004"/>
                  </a:lnTo>
                  <a:lnTo>
                    <a:pt x="998" y="990"/>
                  </a:lnTo>
                  <a:lnTo>
                    <a:pt x="998" y="346"/>
                  </a:lnTo>
                  <a:lnTo>
                    <a:pt x="1155" y="326"/>
                  </a:lnTo>
                  <a:lnTo>
                    <a:pt x="1149" y="152"/>
                  </a:lnTo>
                  <a:lnTo>
                    <a:pt x="993" y="147"/>
                  </a:lnTo>
                  <a:lnTo>
                    <a:pt x="992" y="76"/>
                  </a:lnTo>
                  <a:close/>
                </a:path>
              </a:pathLst>
            </a:custGeom>
            <a:solidFill>
              <a:srgbClr val="333D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30"/>
            <p:cNvSpPr>
              <a:spLocks/>
            </p:cNvSpPr>
            <p:nvPr/>
          </p:nvSpPr>
          <p:spPr bwMode="auto">
            <a:xfrm>
              <a:off x="2620" y="1706"/>
              <a:ext cx="100" cy="1138"/>
            </a:xfrm>
            <a:custGeom>
              <a:avLst/>
              <a:gdLst>
                <a:gd name="T0" fmla="*/ 190 w 199"/>
                <a:gd name="T1" fmla="*/ 0 h 2276"/>
                <a:gd name="T2" fmla="*/ 199 w 199"/>
                <a:gd name="T3" fmla="*/ 2276 h 2276"/>
                <a:gd name="T4" fmla="*/ 0 w 199"/>
                <a:gd name="T5" fmla="*/ 2235 h 2276"/>
                <a:gd name="T6" fmla="*/ 0 w 199"/>
                <a:gd name="T7" fmla="*/ 68 h 2276"/>
                <a:gd name="T8" fmla="*/ 190 w 199"/>
                <a:gd name="T9" fmla="*/ 0 h 2276"/>
              </a:gdLst>
              <a:ahLst/>
              <a:cxnLst>
                <a:cxn ang="0">
                  <a:pos x="T0" y="T1"/>
                </a:cxn>
                <a:cxn ang="0">
                  <a:pos x="T2" y="T3"/>
                </a:cxn>
                <a:cxn ang="0">
                  <a:pos x="T4" y="T5"/>
                </a:cxn>
                <a:cxn ang="0">
                  <a:pos x="T6" y="T7"/>
                </a:cxn>
                <a:cxn ang="0">
                  <a:pos x="T8" y="T9"/>
                </a:cxn>
              </a:cxnLst>
              <a:rect l="0" t="0" r="r" b="b"/>
              <a:pathLst>
                <a:path w="199" h="2276">
                  <a:moveTo>
                    <a:pt x="190" y="0"/>
                  </a:moveTo>
                  <a:lnTo>
                    <a:pt x="199" y="2276"/>
                  </a:lnTo>
                  <a:lnTo>
                    <a:pt x="0" y="2235"/>
                  </a:lnTo>
                  <a:lnTo>
                    <a:pt x="0" y="68"/>
                  </a:lnTo>
                  <a:lnTo>
                    <a:pt x="190" y="0"/>
                  </a:lnTo>
                  <a:close/>
                </a:path>
              </a:pathLst>
            </a:custGeom>
            <a:solidFill>
              <a:srgbClr val="5963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Rectangle 31"/>
            <p:cNvSpPr>
              <a:spLocks noChangeArrowheads="1"/>
            </p:cNvSpPr>
            <p:nvPr/>
          </p:nvSpPr>
          <p:spPr bwMode="auto">
            <a:xfrm>
              <a:off x="2714" y="1718"/>
              <a:ext cx="23" cy="1122"/>
            </a:xfrm>
            <a:prstGeom prst="rect">
              <a:avLst/>
            </a:prstGeom>
            <a:solidFill>
              <a:srgbClr val="7577A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32"/>
            <p:cNvSpPr>
              <a:spLocks/>
            </p:cNvSpPr>
            <p:nvPr/>
          </p:nvSpPr>
          <p:spPr bwMode="auto">
            <a:xfrm>
              <a:off x="2714" y="1717"/>
              <a:ext cx="23" cy="1035"/>
            </a:xfrm>
            <a:custGeom>
              <a:avLst/>
              <a:gdLst>
                <a:gd name="T0" fmla="*/ 47 w 47"/>
                <a:gd name="T1" fmla="*/ 0 h 2070"/>
                <a:gd name="T2" fmla="*/ 41 w 47"/>
                <a:gd name="T3" fmla="*/ 0 h 2070"/>
                <a:gd name="T4" fmla="*/ 35 w 47"/>
                <a:gd name="T5" fmla="*/ 0 h 2070"/>
                <a:gd name="T6" fmla="*/ 30 w 47"/>
                <a:gd name="T7" fmla="*/ 0 h 2070"/>
                <a:gd name="T8" fmla="*/ 24 w 47"/>
                <a:gd name="T9" fmla="*/ 0 h 2070"/>
                <a:gd name="T10" fmla="*/ 17 w 47"/>
                <a:gd name="T11" fmla="*/ 0 h 2070"/>
                <a:gd name="T12" fmla="*/ 11 w 47"/>
                <a:gd name="T13" fmla="*/ 0 h 2070"/>
                <a:gd name="T14" fmla="*/ 5 w 47"/>
                <a:gd name="T15" fmla="*/ 0 h 2070"/>
                <a:gd name="T16" fmla="*/ 0 w 47"/>
                <a:gd name="T17" fmla="*/ 0 h 2070"/>
                <a:gd name="T18" fmla="*/ 0 w 47"/>
                <a:gd name="T19" fmla="*/ 517 h 2070"/>
                <a:gd name="T20" fmla="*/ 0 w 47"/>
                <a:gd name="T21" fmla="*/ 1034 h 2070"/>
                <a:gd name="T22" fmla="*/ 0 w 47"/>
                <a:gd name="T23" fmla="*/ 1553 h 2070"/>
                <a:gd name="T24" fmla="*/ 0 w 47"/>
                <a:gd name="T25" fmla="*/ 2070 h 2070"/>
                <a:gd name="T26" fmla="*/ 5 w 47"/>
                <a:gd name="T27" fmla="*/ 2070 h 2070"/>
                <a:gd name="T28" fmla="*/ 11 w 47"/>
                <a:gd name="T29" fmla="*/ 2070 h 2070"/>
                <a:gd name="T30" fmla="*/ 17 w 47"/>
                <a:gd name="T31" fmla="*/ 2070 h 2070"/>
                <a:gd name="T32" fmla="*/ 24 w 47"/>
                <a:gd name="T33" fmla="*/ 2070 h 2070"/>
                <a:gd name="T34" fmla="*/ 30 w 47"/>
                <a:gd name="T35" fmla="*/ 2070 h 2070"/>
                <a:gd name="T36" fmla="*/ 35 w 47"/>
                <a:gd name="T37" fmla="*/ 2070 h 2070"/>
                <a:gd name="T38" fmla="*/ 41 w 47"/>
                <a:gd name="T39" fmla="*/ 2070 h 2070"/>
                <a:gd name="T40" fmla="*/ 47 w 47"/>
                <a:gd name="T41" fmla="*/ 2070 h 2070"/>
                <a:gd name="T42" fmla="*/ 47 w 47"/>
                <a:gd name="T43" fmla="*/ 1553 h 2070"/>
                <a:gd name="T44" fmla="*/ 47 w 47"/>
                <a:gd name="T45" fmla="*/ 1034 h 2070"/>
                <a:gd name="T46" fmla="*/ 47 w 47"/>
                <a:gd name="T47" fmla="*/ 517 h 2070"/>
                <a:gd name="T48" fmla="*/ 47 w 47"/>
                <a:gd name="T49" fmla="*/ 0 h 20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7" h="2070">
                  <a:moveTo>
                    <a:pt x="47" y="0"/>
                  </a:moveTo>
                  <a:lnTo>
                    <a:pt x="41" y="0"/>
                  </a:lnTo>
                  <a:lnTo>
                    <a:pt x="35" y="0"/>
                  </a:lnTo>
                  <a:lnTo>
                    <a:pt x="30" y="0"/>
                  </a:lnTo>
                  <a:lnTo>
                    <a:pt x="24" y="0"/>
                  </a:lnTo>
                  <a:lnTo>
                    <a:pt x="17" y="0"/>
                  </a:lnTo>
                  <a:lnTo>
                    <a:pt x="11" y="0"/>
                  </a:lnTo>
                  <a:lnTo>
                    <a:pt x="5" y="0"/>
                  </a:lnTo>
                  <a:lnTo>
                    <a:pt x="0" y="0"/>
                  </a:lnTo>
                  <a:lnTo>
                    <a:pt x="0" y="517"/>
                  </a:lnTo>
                  <a:lnTo>
                    <a:pt x="0" y="1034"/>
                  </a:lnTo>
                  <a:lnTo>
                    <a:pt x="0" y="1553"/>
                  </a:lnTo>
                  <a:lnTo>
                    <a:pt x="0" y="2070"/>
                  </a:lnTo>
                  <a:lnTo>
                    <a:pt x="5" y="2070"/>
                  </a:lnTo>
                  <a:lnTo>
                    <a:pt x="11" y="2070"/>
                  </a:lnTo>
                  <a:lnTo>
                    <a:pt x="17" y="2070"/>
                  </a:lnTo>
                  <a:lnTo>
                    <a:pt x="24" y="2070"/>
                  </a:lnTo>
                  <a:lnTo>
                    <a:pt x="30" y="2070"/>
                  </a:lnTo>
                  <a:lnTo>
                    <a:pt x="35" y="2070"/>
                  </a:lnTo>
                  <a:lnTo>
                    <a:pt x="41" y="2070"/>
                  </a:lnTo>
                  <a:lnTo>
                    <a:pt x="47" y="2070"/>
                  </a:lnTo>
                  <a:lnTo>
                    <a:pt x="47" y="1553"/>
                  </a:lnTo>
                  <a:lnTo>
                    <a:pt x="47" y="1034"/>
                  </a:lnTo>
                  <a:lnTo>
                    <a:pt x="47" y="517"/>
                  </a:lnTo>
                  <a:lnTo>
                    <a:pt x="47" y="0"/>
                  </a:lnTo>
                  <a:close/>
                </a:path>
              </a:pathLst>
            </a:custGeom>
            <a:solidFill>
              <a:srgbClr val="7C7F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33"/>
            <p:cNvSpPr>
              <a:spLocks/>
            </p:cNvSpPr>
            <p:nvPr/>
          </p:nvSpPr>
          <p:spPr bwMode="auto">
            <a:xfrm>
              <a:off x="2714" y="1716"/>
              <a:ext cx="23" cy="947"/>
            </a:xfrm>
            <a:custGeom>
              <a:avLst/>
              <a:gdLst>
                <a:gd name="T0" fmla="*/ 47 w 47"/>
                <a:gd name="T1" fmla="*/ 0 h 1894"/>
                <a:gd name="T2" fmla="*/ 41 w 47"/>
                <a:gd name="T3" fmla="*/ 0 h 1894"/>
                <a:gd name="T4" fmla="*/ 35 w 47"/>
                <a:gd name="T5" fmla="*/ 0 h 1894"/>
                <a:gd name="T6" fmla="*/ 30 w 47"/>
                <a:gd name="T7" fmla="*/ 0 h 1894"/>
                <a:gd name="T8" fmla="*/ 24 w 47"/>
                <a:gd name="T9" fmla="*/ 0 h 1894"/>
                <a:gd name="T10" fmla="*/ 17 w 47"/>
                <a:gd name="T11" fmla="*/ 0 h 1894"/>
                <a:gd name="T12" fmla="*/ 11 w 47"/>
                <a:gd name="T13" fmla="*/ 0 h 1894"/>
                <a:gd name="T14" fmla="*/ 5 w 47"/>
                <a:gd name="T15" fmla="*/ 0 h 1894"/>
                <a:gd name="T16" fmla="*/ 0 w 47"/>
                <a:gd name="T17" fmla="*/ 0 h 1894"/>
                <a:gd name="T18" fmla="*/ 0 w 47"/>
                <a:gd name="T19" fmla="*/ 473 h 1894"/>
                <a:gd name="T20" fmla="*/ 0 w 47"/>
                <a:gd name="T21" fmla="*/ 947 h 1894"/>
                <a:gd name="T22" fmla="*/ 0 w 47"/>
                <a:gd name="T23" fmla="*/ 1420 h 1894"/>
                <a:gd name="T24" fmla="*/ 0 w 47"/>
                <a:gd name="T25" fmla="*/ 1894 h 1894"/>
                <a:gd name="T26" fmla="*/ 5 w 47"/>
                <a:gd name="T27" fmla="*/ 1894 h 1894"/>
                <a:gd name="T28" fmla="*/ 11 w 47"/>
                <a:gd name="T29" fmla="*/ 1894 h 1894"/>
                <a:gd name="T30" fmla="*/ 17 w 47"/>
                <a:gd name="T31" fmla="*/ 1894 h 1894"/>
                <a:gd name="T32" fmla="*/ 24 w 47"/>
                <a:gd name="T33" fmla="*/ 1894 h 1894"/>
                <a:gd name="T34" fmla="*/ 30 w 47"/>
                <a:gd name="T35" fmla="*/ 1894 h 1894"/>
                <a:gd name="T36" fmla="*/ 35 w 47"/>
                <a:gd name="T37" fmla="*/ 1894 h 1894"/>
                <a:gd name="T38" fmla="*/ 41 w 47"/>
                <a:gd name="T39" fmla="*/ 1894 h 1894"/>
                <a:gd name="T40" fmla="*/ 47 w 47"/>
                <a:gd name="T41" fmla="*/ 1894 h 1894"/>
                <a:gd name="T42" fmla="*/ 47 w 47"/>
                <a:gd name="T43" fmla="*/ 1420 h 1894"/>
                <a:gd name="T44" fmla="*/ 47 w 47"/>
                <a:gd name="T45" fmla="*/ 947 h 1894"/>
                <a:gd name="T46" fmla="*/ 47 w 47"/>
                <a:gd name="T47" fmla="*/ 473 h 1894"/>
                <a:gd name="T48" fmla="*/ 47 w 47"/>
                <a:gd name="T49" fmla="*/ 0 h 18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7" h="1894">
                  <a:moveTo>
                    <a:pt x="47" y="0"/>
                  </a:moveTo>
                  <a:lnTo>
                    <a:pt x="41" y="0"/>
                  </a:lnTo>
                  <a:lnTo>
                    <a:pt x="35" y="0"/>
                  </a:lnTo>
                  <a:lnTo>
                    <a:pt x="30" y="0"/>
                  </a:lnTo>
                  <a:lnTo>
                    <a:pt x="24" y="0"/>
                  </a:lnTo>
                  <a:lnTo>
                    <a:pt x="17" y="0"/>
                  </a:lnTo>
                  <a:lnTo>
                    <a:pt x="11" y="0"/>
                  </a:lnTo>
                  <a:lnTo>
                    <a:pt x="5" y="0"/>
                  </a:lnTo>
                  <a:lnTo>
                    <a:pt x="0" y="0"/>
                  </a:lnTo>
                  <a:lnTo>
                    <a:pt x="0" y="473"/>
                  </a:lnTo>
                  <a:lnTo>
                    <a:pt x="0" y="947"/>
                  </a:lnTo>
                  <a:lnTo>
                    <a:pt x="0" y="1420"/>
                  </a:lnTo>
                  <a:lnTo>
                    <a:pt x="0" y="1894"/>
                  </a:lnTo>
                  <a:lnTo>
                    <a:pt x="5" y="1894"/>
                  </a:lnTo>
                  <a:lnTo>
                    <a:pt x="11" y="1894"/>
                  </a:lnTo>
                  <a:lnTo>
                    <a:pt x="17" y="1894"/>
                  </a:lnTo>
                  <a:lnTo>
                    <a:pt x="24" y="1894"/>
                  </a:lnTo>
                  <a:lnTo>
                    <a:pt x="30" y="1894"/>
                  </a:lnTo>
                  <a:lnTo>
                    <a:pt x="35" y="1894"/>
                  </a:lnTo>
                  <a:lnTo>
                    <a:pt x="41" y="1894"/>
                  </a:lnTo>
                  <a:lnTo>
                    <a:pt x="47" y="1894"/>
                  </a:lnTo>
                  <a:lnTo>
                    <a:pt x="47" y="1420"/>
                  </a:lnTo>
                  <a:lnTo>
                    <a:pt x="47" y="947"/>
                  </a:lnTo>
                  <a:lnTo>
                    <a:pt x="47" y="473"/>
                  </a:lnTo>
                  <a:lnTo>
                    <a:pt x="47" y="0"/>
                  </a:lnTo>
                  <a:close/>
                </a:path>
              </a:pathLst>
            </a:custGeom>
            <a:solidFill>
              <a:srgbClr val="8484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34"/>
            <p:cNvSpPr>
              <a:spLocks/>
            </p:cNvSpPr>
            <p:nvPr/>
          </p:nvSpPr>
          <p:spPr bwMode="auto">
            <a:xfrm>
              <a:off x="2714" y="1716"/>
              <a:ext cx="23" cy="860"/>
            </a:xfrm>
            <a:custGeom>
              <a:avLst/>
              <a:gdLst>
                <a:gd name="T0" fmla="*/ 47 w 47"/>
                <a:gd name="T1" fmla="*/ 0 h 1719"/>
                <a:gd name="T2" fmla="*/ 41 w 47"/>
                <a:gd name="T3" fmla="*/ 0 h 1719"/>
                <a:gd name="T4" fmla="*/ 35 w 47"/>
                <a:gd name="T5" fmla="*/ 0 h 1719"/>
                <a:gd name="T6" fmla="*/ 30 w 47"/>
                <a:gd name="T7" fmla="*/ 0 h 1719"/>
                <a:gd name="T8" fmla="*/ 24 w 47"/>
                <a:gd name="T9" fmla="*/ 0 h 1719"/>
                <a:gd name="T10" fmla="*/ 17 w 47"/>
                <a:gd name="T11" fmla="*/ 0 h 1719"/>
                <a:gd name="T12" fmla="*/ 11 w 47"/>
                <a:gd name="T13" fmla="*/ 0 h 1719"/>
                <a:gd name="T14" fmla="*/ 5 w 47"/>
                <a:gd name="T15" fmla="*/ 0 h 1719"/>
                <a:gd name="T16" fmla="*/ 0 w 47"/>
                <a:gd name="T17" fmla="*/ 0 h 1719"/>
                <a:gd name="T18" fmla="*/ 0 w 47"/>
                <a:gd name="T19" fmla="*/ 429 h 1719"/>
                <a:gd name="T20" fmla="*/ 0 w 47"/>
                <a:gd name="T21" fmla="*/ 860 h 1719"/>
                <a:gd name="T22" fmla="*/ 0 w 47"/>
                <a:gd name="T23" fmla="*/ 1290 h 1719"/>
                <a:gd name="T24" fmla="*/ 0 w 47"/>
                <a:gd name="T25" fmla="*/ 1719 h 1719"/>
                <a:gd name="T26" fmla="*/ 5 w 47"/>
                <a:gd name="T27" fmla="*/ 1719 h 1719"/>
                <a:gd name="T28" fmla="*/ 11 w 47"/>
                <a:gd name="T29" fmla="*/ 1719 h 1719"/>
                <a:gd name="T30" fmla="*/ 17 w 47"/>
                <a:gd name="T31" fmla="*/ 1719 h 1719"/>
                <a:gd name="T32" fmla="*/ 24 w 47"/>
                <a:gd name="T33" fmla="*/ 1719 h 1719"/>
                <a:gd name="T34" fmla="*/ 30 w 47"/>
                <a:gd name="T35" fmla="*/ 1719 h 1719"/>
                <a:gd name="T36" fmla="*/ 35 w 47"/>
                <a:gd name="T37" fmla="*/ 1719 h 1719"/>
                <a:gd name="T38" fmla="*/ 41 w 47"/>
                <a:gd name="T39" fmla="*/ 1719 h 1719"/>
                <a:gd name="T40" fmla="*/ 47 w 47"/>
                <a:gd name="T41" fmla="*/ 1719 h 1719"/>
                <a:gd name="T42" fmla="*/ 47 w 47"/>
                <a:gd name="T43" fmla="*/ 1290 h 1719"/>
                <a:gd name="T44" fmla="*/ 47 w 47"/>
                <a:gd name="T45" fmla="*/ 860 h 1719"/>
                <a:gd name="T46" fmla="*/ 47 w 47"/>
                <a:gd name="T47" fmla="*/ 429 h 1719"/>
                <a:gd name="T48" fmla="*/ 47 w 47"/>
                <a:gd name="T49" fmla="*/ 0 h 1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7" h="1719">
                  <a:moveTo>
                    <a:pt x="47" y="0"/>
                  </a:moveTo>
                  <a:lnTo>
                    <a:pt x="41" y="0"/>
                  </a:lnTo>
                  <a:lnTo>
                    <a:pt x="35" y="0"/>
                  </a:lnTo>
                  <a:lnTo>
                    <a:pt x="30" y="0"/>
                  </a:lnTo>
                  <a:lnTo>
                    <a:pt x="24" y="0"/>
                  </a:lnTo>
                  <a:lnTo>
                    <a:pt x="17" y="0"/>
                  </a:lnTo>
                  <a:lnTo>
                    <a:pt x="11" y="0"/>
                  </a:lnTo>
                  <a:lnTo>
                    <a:pt x="5" y="0"/>
                  </a:lnTo>
                  <a:lnTo>
                    <a:pt x="0" y="0"/>
                  </a:lnTo>
                  <a:lnTo>
                    <a:pt x="0" y="429"/>
                  </a:lnTo>
                  <a:lnTo>
                    <a:pt x="0" y="860"/>
                  </a:lnTo>
                  <a:lnTo>
                    <a:pt x="0" y="1290"/>
                  </a:lnTo>
                  <a:lnTo>
                    <a:pt x="0" y="1719"/>
                  </a:lnTo>
                  <a:lnTo>
                    <a:pt x="5" y="1719"/>
                  </a:lnTo>
                  <a:lnTo>
                    <a:pt x="11" y="1719"/>
                  </a:lnTo>
                  <a:lnTo>
                    <a:pt x="17" y="1719"/>
                  </a:lnTo>
                  <a:lnTo>
                    <a:pt x="24" y="1719"/>
                  </a:lnTo>
                  <a:lnTo>
                    <a:pt x="30" y="1719"/>
                  </a:lnTo>
                  <a:lnTo>
                    <a:pt x="35" y="1719"/>
                  </a:lnTo>
                  <a:lnTo>
                    <a:pt x="41" y="1719"/>
                  </a:lnTo>
                  <a:lnTo>
                    <a:pt x="47" y="1719"/>
                  </a:lnTo>
                  <a:lnTo>
                    <a:pt x="47" y="1290"/>
                  </a:lnTo>
                  <a:lnTo>
                    <a:pt x="47" y="860"/>
                  </a:lnTo>
                  <a:lnTo>
                    <a:pt x="47" y="429"/>
                  </a:lnTo>
                  <a:lnTo>
                    <a:pt x="47" y="0"/>
                  </a:lnTo>
                  <a:close/>
                </a:path>
              </a:pathLst>
            </a:custGeom>
            <a:solidFill>
              <a:srgbClr val="8C8C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35"/>
            <p:cNvSpPr>
              <a:spLocks/>
            </p:cNvSpPr>
            <p:nvPr/>
          </p:nvSpPr>
          <p:spPr bwMode="auto">
            <a:xfrm>
              <a:off x="2714" y="1715"/>
              <a:ext cx="23" cy="772"/>
            </a:xfrm>
            <a:custGeom>
              <a:avLst/>
              <a:gdLst>
                <a:gd name="T0" fmla="*/ 47 w 47"/>
                <a:gd name="T1" fmla="*/ 0 h 1544"/>
                <a:gd name="T2" fmla="*/ 41 w 47"/>
                <a:gd name="T3" fmla="*/ 0 h 1544"/>
                <a:gd name="T4" fmla="*/ 35 w 47"/>
                <a:gd name="T5" fmla="*/ 0 h 1544"/>
                <a:gd name="T6" fmla="*/ 30 w 47"/>
                <a:gd name="T7" fmla="*/ 0 h 1544"/>
                <a:gd name="T8" fmla="*/ 24 w 47"/>
                <a:gd name="T9" fmla="*/ 0 h 1544"/>
                <a:gd name="T10" fmla="*/ 17 w 47"/>
                <a:gd name="T11" fmla="*/ 0 h 1544"/>
                <a:gd name="T12" fmla="*/ 11 w 47"/>
                <a:gd name="T13" fmla="*/ 0 h 1544"/>
                <a:gd name="T14" fmla="*/ 5 w 47"/>
                <a:gd name="T15" fmla="*/ 0 h 1544"/>
                <a:gd name="T16" fmla="*/ 0 w 47"/>
                <a:gd name="T17" fmla="*/ 0 h 1544"/>
                <a:gd name="T18" fmla="*/ 0 w 47"/>
                <a:gd name="T19" fmla="*/ 386 h 1544"/>
                <a:gd name="T20" fmla="*/ 0 w 47"/>
                <a:gd name="T21" fmla="*/ 773 h 1544"/>
                <a:gd name="T22" fmla="*/ 0 w 47"/>
                <a:gd name="T23" fmla="*/ 1159 h 1544"/>
                <a:gd name="T24" fmla="*/ 0 w 47"/>
                <a:gd name="T25" fmla="*/ 1544 h 1544"/>
                <a:gd name="T26" fmla="*/ 5 w 47"/>
                <a:gd name="T27" fmla="*/ 1544 h 1544"/>
                <a:gd name="T28" fmla="*/ 11 w 47"/>
                <a:gd name="T29" fmla="*/ 1544 h 1544"/>
                <a:gd name="T30" fmla="*/ 17 w 47"/>
                <a:gd name="T31" fmla="*/ 1544 h 1544"/>
                <a:gd name="T32" fmla="*/ 24 w 47"/>
                <a:gd name="T33" fmla="*/ 1544 h 1544"/>
                <a:gd name="T34" fmla="*/ 30 w 47"/>
                <a:gd name="T35" fmla="*/ 1544 h 1544"/>
                <a:gd name="T36" fmla="*/ 35 w 47"/>
                <a:gd name="T37" fmla="*/ 1544 h 1544"/>
                <a:gd name="T38" fmla="*/ 41 w 47"/>
                <a:gd name="T39" fmla="*/ 1544 h 1544"/>
                <a:gd name="T40" fmla="*/ 47 w 47"/>
                <a:gd name="T41" fmla="*/ 1544 h 1544"/>
                <a:gd name="T42" fmla="*/ 47 w 47"/>
                <a:gd name="T43" fmla="*/ 1159 h 1544"/>
                <a:gd name="T44" fmla="*/ 47 w 47"/>
                <a:gd name="T45" fmla="*/ 773 h 1544"/>
                <a:gd name="T46" fmla="*/ 47 w 47"/>
                <a:gd name="T47" fmla="*/ 386 h 1544"/>
                <a:gd name="T48" fmla="*/ 47 w 47"/>
                <a:gd name="T49" fmla="*/ 0 h 15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7" h="1544">
                  <a:moveTo>
                    <a:pt x="47" y="0"/>
                  </a:moveTo>
                  <a:lnTo>
                    <a:pt x="41" y="0"/>
                  </a:lnTo>
                  <a:lnTo>
                    <a:pt x="35" y="0"/>
                  </a:lnTo>
                  <a:lnTo>
                    <a:pt x="30" y="0"/>
                  </a:lnTo>
                  <a:lnTo>
                    <a:pt x="24" y="0"/>
                  </a:lnTo>
                  <a:lnTo>
                    <a:pt x="17" y="0"/>
                  </a:lnTo>
                  <a:lnTo>
                    <a:pt x="11" y="0"/>
                  </a:lnTo>
                  <a:lnTo>
                    <a:pt x="5" y="0"/>
                  </a:lnTo>
                  <a:lnTo>
                    <a:pt x="0" y="0"/>
                  </a:lnTo>
                  <a:lnTo>
                    <a:pt x="0" y="386"/>
                  </a:lnTo>
                  <a:lnTo>
                    <a:pt x="0" y="773"/>
                  </a:lnTo>
                  <a:lnTo>
                    <a:pt x="0" y="1159"/>
                  </a:lnTo>
                  <a:lnTo>
                    <a:pt x="0" y="1544"/>
                  </a:lnTo>
                  <a:lnTo>
                    <a:pt x="5" y="1544"/>
                  </a:lnTo>
                  <a:lnTo>
                    <a:pt x="11" y="1544"/>
                  </a:lnTo>
                  <a:lnTo>
                    <a:pt x="17" y="1544"/>
                  </a:lnTo>
                  <a:lnTo>
                    <a:pt x="24" y="1544"/>
                  </a:lnTo>
                  <a:lnTo>
                    <a:pt x="30" y="1544"/>
                  </a:lnTo>
                  <a:lnTo>
                    <a:pt x="35" y="1544"/>
                  </a:lnTo>
                  <a:lnTo>
                    <a:pt x="41" y="1544"/>
                  </a:lnTo>
                  <a:lnTo>
                    <a:pt x="47" y="1544"/>
                  </a:lnTo>
                  <a:lnTo>
                    <a:pt x="47" y="1159"/>
                  </a:lnTo>
                  <a:lnTo>
                    <a:pt x="47" y="773"/>
                  </a:lnTo>
                  <a:lnTo>
                    <a:pt x="47" y="386"/>
                  </a:lnTo>
                  <a:lnTo>
                    <a:pt x="47" y="0"/>
                  </a:lnTo>
                  <a:close/>
                </a:path>
              </a:pathLst>
            </a:custGeom>
            <a:solidFill>
              <a:srgbClr val="9391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36"/>
            <p:cNvSpPr>
              <a:spLocks/>
            </p:cNvSpPr>
            <p:nvPr/>
          </p:nvSpPr>
          <p:spPr bwMode="auto">
            <a:xfrm>
              <a:off x="2714" y="1715"/>
              <a:ext cx="23" cy="684"/>
            </a:xfrm>
            <a:custGeom>
              <a:avLst/>
              <a:gdLst>
                <a:gd name="T0" fmla="*/ 47 w 47"/>
                <a:gd name="T1" fmla="*/ 0 h 1370"/>
                <a:gd name="T2" fmla="*/ 41 w 47"/>
                <a:gd name="T3" fmla="*/ 0 h 1370"/>
                <a:gd name="T4" fmla="*/ 35 w 47"/>
                <a:gd name="T5" fmla="*/ 0 h 1370"/>
                <a:gd name="T6" fmla="*/ 30 w 47"/>
                <a:gd name="T7" fmla="*/ 0 h 1370"/>
                <a:gd name="T8" fmla="*/ 24 w 47"/>
                <a:gd name="T9" fmla="*/ 0 h 1370"/>
                <a:gd name="T10" fmla="*/ 17 w 47"/>
                <a:gd name="T11" fmla="*/ 0 h 1370"/>
                <a:gd name="T12" fmla="*/ 11 w 47"/>
                <a:gd name="T13" fmla="*/ 0 h 1370"/>
                <a:gd name="T14" fmla="*/ 5 w 47"/>
                <a:gd name="T15" fmla="*/ 0 h 1370"/>
                <a:gd name="T16" fmla="*/ 0 w 47"/>
                <a:gd name="T17" fmla="*/ 0 h 1370"/>
                <a:gd name="T18" fmla="*/ 0 w 47"/>
                <a:gd name="T19" fmla="*/ 344 h 1370"/>
                <a:gd name="T20" fmla="*/ 0 w 47"/>
                <a:gd name="T21" fmla="*/ 686 h 1370"/>
                <a:gd name="T22" fmla="*/ 0 w 47"/>
                <a:gd name="T23" fmla="*/ 1028 h 1370"/>
                <a:gd name="T24" fmla="*/ 0 w 47"/>
                <a:gd name="T25" fmla="*/ 1370 h 1370"/>
                <a:gd name="T26" fmla="*/ 5 w 47"/>
                <a:gd name="T27" fmla="*/ 1370 h 1370"/>
                <a:gd name="T28" fmla="*/ 11 w 47"/>
                <a:gd name="T29" fmla="*/ 1370 h 1370"/>
                <a:gd name="T30" fmla="*/ 17 w 47"/>
                <a:gd name="T31" fmla="*/ 1370 h 1370"/>
                <a:gd name="T32" fmla="*/ 24 w 47"/>
                <a:gd name="T33" fmla="*/ 1370 h 1370"/>
                <a:gd name="T34" fmla="*/ 30 w 47"/>
                <a:gd name="T35" fmla="*/ 1370 h 1370"/>
                <a:gd name="T36" fmla="*/ 35 w 47"/>
                <a:gd name="T37" fmla="*/ 1370 h 1370"/>
                <a:gd name="T38" fmla="*/ 41 w 47"/>
                <a:gd name="T39" fmla="*/ 1370 h 1370"/>
                <a:gd name="T40" fmla="*/ 47 w 47"/>
                <a:gd name="T41" fmla="*/ 1370 h 1370"/>
                <a:gd name="T42" fmla="*/ 47 w 47"/>
                <a:gd name="T43" fmla="*/ 1028 h 1370"/>
                <a:gd name="T44" fmla="*/ 47 w 47"/>
                <a:gd name="T45" fmla="*/ 686 h 1370"/>
                <a:gd name="T46" fmla="*/ 47 w 47"/>
                <a:gd name="T47" fmla="*/ 344 h 1370"/>
                <a:gd name="T48" fmla="*/ 47 w 47"/>
                <a:gd name="T49" fmla="*/ 0 h 1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7" h="1370">
                  <a:moveTo>
                    <a:pt x="47" y="0"/>
                  </a:moveTo>
                  <a:lnTo>
                    <a:pt x="41" y="0"/>
                  </a:lnTo>
                  <a:lnTo>
                    <a:pt x="35" y="0"/>
                  </a:lnTo>
                  <a:lnTo>
                    <a:pt x="30" y="0"/>
                  </a:lnTo>
                  <a:lnTo>
                    <a:pt x="24" y="0"/>
                  </a:lnTo>
                  <a:lnTo>
                    <a:pt x="17" y="0"/>
                  </a:lnTo>
                  <a:lnTo>
                    <a:pt x="11" y="0"/>
                  </a:lnTo>
                  <a:lnTo>
                    <a:pt x="5" y="0"/>
                  </a:lnTo>
                  <a:lnTo>
                    <a:pt x="0" y="0"/>
                  </a:lnTo>
                  <a:lnTo>
                    <a:pt x="0" y="344"/>
                  </a:lnTo>
                  <a:lnTo>
                    <a:pt x="0" y="686"/>
                  </a:lnTo>
                  <a:lnTo>
                    <a:pt x="0" y="1028"/>
                  </a:lnTo>
                  <a:lnTo>
                    <a:pt x="0" y="1370"/>
                  </a:lnTo>
                  <a:lnTo>
                    <a:pt x="5" y="1370"/>
                  </a:lnTo>
                  <a:lnTo>
                    <a:pt x="11" y="1370"/>
                  </a:lnTo>
                  <a:lnTo>
                    <a:pt x="17" y="1370"/>
                  </a:lnTo>
                  <a:lnTo>
                    <a:pt x="24" y="1370"/>
                  </a:lnTo>
                  <a:lnTo>
                    <a:pt x="30" y="1370"/>
                  </a:lnTo>
                  <a:lnTo>
                    <a:pt x="35" y="1370"/>
                  </a:lnTo>
                  <a:lnTo>
                    <a:pt x="41" y="1370"/>
                  </a:lnTo>
                  <a:lnTo>
                    <a:pt x="47" y="1370"/>
                  </a:lnTo>
                  <a:lnTo>
                    <a:pt x="47" y="1028"/>
                  </a:lnTo>
                  <a:lnTo>
                    <a:pt x="47" y="686"/>
                  </a:lnTo>
                  <a:lnTo>
                    <a:pt x="47" y="344"/>
                  </a:lnTo>
                  <a:lnTo>
                    <a:pt x="47" y="0"/>
                  </a:lnTo>
                  <a:close/>
                </a:path>
              </a:pathLst>
            </a:custGeom>
            <a:solidFill>
              <a:srgbClr val="9B99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37"/>
            <p:cNvSpPr>
              <a:spLocks/>
            </p:cNvSpPr>
            <p:nvPr/>
          </p:nvSpPr>
          <p:spPr bwMode="auto">
            <a:xfrm>
              <a:off x="2714" y="1714"/>
              <a:ext cx="23" cy="597"/>
            </a:xfrm>
            <a:custGeom>
              <a:avLst/>
              <a:gdLst>
                <a:gd name="T0" fmla="*/ 47 w 47"/>
                <a:gd name="T1" fmla="*/ 0 h 1195"/>
                <a:gd name="T2" fmla="*/ 41 w 47"/>
                <a:gd name="T3" fmla="*/ 0 h 1195"/>
                <a:gd name="T4" fmla="*/ 35 w 47"/>
                <a:gd name="T5" fmla="*/ 0 h 1195"/>
                <a:gd name="T6" fmla="*/ 30 w 47"/>
                <a:gd name="T7" fmla="*/ 0 h 1195"/>
                <a:gd name="T8" fmla="*/ 24 w 47"/>
                <a:gd name="T9" fmla="*/ 0 h 1195"/>
                <a:gd name="T10" fmla="*/ 17 w 47"/>
                <a:gd name="T11" fmla="*/ 0 h 1195"/>
                <a:gd name="T12" fmla="*/ 11 w 47"/>
                <a:gd name="T13" fmla="*/ 0 h 1195"/>
                <a:gd name="T14" fmla="*/ 5 w 47"/>
                <a:gd name="T15" fmla="*/ 0 h 1195"/>
                <a:gd name="T16" fmla="*/ 0 w 47"/>
                <a:gd name="T17" fmla="*/ 0 h 1195"/>
                <a:gd name="T18" fmla="*/ 0 w 47"/>
                <a:gd name="T19" fmla="*/ 298 h 1195"/>
                <a:gd name="T20" fmla="*/ 0 w 47"/>
                <a:gd name="T21" fmla="*/ 598 h 1195"/>
                <a:gd name="T22" fmla="*/ 0 w 47"/>
                <a:gd name="T23" fmla="*/ 896 h 1195"/>
                <a:gd name="T24" fmla="*/ 0 w 47"/>
                <a:gd name="T25" fmla="*/ 1195 h 1195"/>
                <a:gd name="T26" fmla="*/ 5 w 47"/>
                <a:gd name="T27" fmla="*/ 1195 h 1195"/>
                <a:gd name="T28" fmla="*/ 11 w 47"/>
                <a:gd name="T29" fmla="*/ 1195 h 1195"/>
                <a:gd name="T30" fmla="*/ 17 w 47"/>
                <a:gd name="T31" fmla="*/ 1195 h 1195"/>
                <a:gd name="T32" fmla="*/ 24 w 47"/>
                <a:gd name="T33" fmla="*/ 1195 h 1195"/>
                <a:gd name="T34" fmla="*/ 30 w 47"/>
                <a:gd name="T35" fmla="*/ 1195 h 1195"/>
                <a:gd name="T36" fmla="*/ 35 w 47"/>
                <a:gd name="T37" fmla="*/ 1195 h 1195"/>
                <a:gd name="T38" fmla="*/ 41 w 47"/>
                <a:gd name="T39" fmla="*/ 1195 h 1195"/>
                <a:gd name="T40" fmla="*/ 47 w 47"/>
                <a:gd name="T41" fmla="*/ 1195 h 1195"/>
                <a:gd name="T42" fmla="*/ 47 w 47"/>
                <a:gd name="T43" fmla="*/ 896 h 1195"/>
                <a:gd name="T44" fmla="*/ 47 w 47"/>
                <a:gd name="T45" fmla="*/ 598 h 1195"/>
                <a:gd name="T46" fmla="*/ 47 w 47"/>
                <a:gd name="T47" fmla="*/ 298 h 1195"/>
                <a:gd name="T48" fmla="*/ 47 w 47"/>
                <a:gd name="T49" fmla="*/ 0 h 1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7" h="1195">
                  <a:moveTo>
                    <a:pt x="47" y="0"/>
                  </a:moveTo>
                  <a:lnTo>
                    <a:pt x="41" y="0"/>
                  </a:lnTo>
                  <a:lnTo>
                    <a:pt x="35" y="0"/>
                  </a:lnTo>
                  <a:lnTo>
                    <a:pt x="30" y="0"/>
                  </a:lnTo>
                  <a:lnTo>
                    <a:pt x="24" y="0"/>
                  </a:lnTo>
                  <a:lnTo>
                    <a:pt x="17" y="0"/>
                  </a:lnTo>
                  <a:lnTo>
                    <a:pt x="11" y="0"/>
                  </a:lnTo>
                  <a:lnTo>
                    <a:pt x="5" y="0"/>
                  </a:lnTo>
                  <a:lnTo>
                    <a:pt x="0" y="0"/>
                  </a:lnTo>
                  <a:lnTo>
                    <a:pt x="0" y="298"/>
                  </a:lnTo>
                  <a:lnTo>
                    <a:pt x="0" y="598"/>
                  </a:lnTo>
                  <a:lnTo>
                    <a:pt x="0" y="896"/>
                  </a:lnTo>
                  <a:lnTo>
                    <a:pt x="0" y="1195"/>
                  </a:lnTo>
                  <a:lnTo>
                    <a:pt x="5" y="1195"/>
                  </a:lnTo>
                  <a:lnTo>
                    <a:pt x="11" y="1195"/>
                  </a:lnTo>
                  <a:lnTo>
                    <a:pt x="17" y="1195"/>
                  </a:lnTo>
                  <a:lnTo>
                    <a:pt x="24" y="1195"/>
                  </a:lnTo>
                  <a:lnTo>
                    <a:pt x="30" y="1195"/>
                  </a:lnTo>
                  <a:lnTo>
                    <a:pt x="35" y="1195"/>
                  </a:lnTo>
                  <a:lnTo>
                    <a:pt x="41" y="1195"/>
                  </a:lnTo>
                  <a:lnTo>
                    <a:pt x="47" y="1195"/>
                  </a:lnTo>
                  <a:lnTo>
                    <a:pt x="47" y="896"/>
                  </a:lnTo>
                  <a:lnTo>
                    <a:pt x="47" y="598"/>
                  </a:lnTo>
                  <a:lnTo>
                    <a:pt x="47" y="298"/>
                  </a:lnTo>
                  <a:lnTo>
                    <a:pt x="47" y="0"/>
                  </a:lnTo>
                  <a:close/>
                </a:path>
              </a:pathLst>
            </a:custGeom>
            <a:solidFill>
              <a:srgbClr val="A39B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38"/>
            <p:cNvSpPr>
              <a:spLocks/>
            </p:cNvSpPr>
            <p:nvPr/>
          </p:nvSpPr>
          <p:spPr bwMode="auto">
            <a:xfrm>
              <a:off x="2714" y="1713"/>
              <a:ext cx="23" cy="511"/>
            </a:xfrm>
            <a:custGeom>
              <a:avLst/>
              <a:gdLst>
                <a:gd name="T0" fmla="*/ 47 w 47"/>
                <a:gd name="T1" fmla="*/ 0 h 1021"/>
                <a:gd name="T2" fmla="*/ 41 w 47"/>
                <a:gd name="T3" fmla="*/ 0 h 1021"/>
                <a:gd name="T4" fmla="*/ 35 w 47"/>
                <a:gd name="T5" fmla="*/ 0 h 1021"/>
                <a:gd name="T6" fmla="*/ 30 w 47"/>
                <a:gd name="T7" fmla="*/ 0 h 1021"/>
                <a:gd name="T8" fmla="*/ 24 w 47"/>
                <a:gd name="T9" fmla="*/ 0 h 1021"/>
                <a:gd name="T10" fmla="*/ 17 w 47"/>
                <a:gd name="T11" fmla="*/ 0 h 1021"/>
                <a:gd name="T12" fmla="*/ 11 w 47"/>
                <a:gd name="T13" fmla="*/ 0 h 1021"/>
                <a:gd name="T14" fmla="*/ 5 w 47"/>
                <a:gd name="T15" fmla="*/ 0 h 1021"/>
                <a:gd name="T16" fmla="*/ 0 w 47"/>
                <a:gd name="T17" fmla="*/ 0 h 1021"/>
                <a:gd name="T18" fmla="*/ 0 w 47"/>
                <a:gd name="T19" fmla="*/ 255 h 1021"/>
                <a:gd name="T20" fmla="*/ 0 w 47"/>
                <a:gd name="T21" fmla="*/ 510 h 1021"/>
                <a:gd name="T22" fmla="*/ 0 w 47"/>
                <a:gd name="T23" fmla="*/ 766 h 1021"/>
                <a:gd name="T24" fmla="*/ 0 w 47"/>
                <a:gd name="T25" fmla="*/ 1021 h 1021"/>
                <a:gd name="T26" fmla="*/ 5 w 47"/>
                <a:gd name="T27" fmla="*/ 1021 h 1021"/>
                <a:gd name="T28" fmla="*/ 11 w 47"/>
                <a:gd name="T29" fmla="*/ 1021 h 1021"/>
                <a:gd name="T30" fmla="*/ 17 w 47"/>
                <a:gd name="T31" fmla="*/ 1021 h 1021"/>
                <a:gd name="T32" fmla="*/ 24 w 47"/>
                <a:gd name="T33" fmla="*/ 1021 h 1021"/>
                <a:gd name="T34" fmla="*/ 30 w 47"/>
                <a:gd name="T35" fmla="*/ 1021 h 1021"/>
                <a:gd name="T36" fmla="*/ 35 w 47"/>
                <a:gd name="T37" fmla="*/ 1021 h 1021"/>
                <a:gd name="T38" fmla="*/ 41 w 47"/>
                <a:gd name="T39" fmla="*/ 1021 h 1021"/>
                <a:gd name="T40" fmla="*/ 47 w 47"/>
                <a:gd name="T41" fmla="*/ 1021 h 1021"/>
                <a:gd name="T42" fmla="*/ 47 w 47"/>
                <a:gd name="T43" fmla="*/ 766 h 1021"/>
                <a:gd name="T44" fmla="*/ 47 w 47"/>
                <a:gd name="T45" fmla="*/ 510 h 1021"/>
                <a:gd name="T46" fmla="*/ 47 w 47"/>
                <a:gd name="T47" fmla="*/ 255 h 1021"/>
                <a:gd name="T48" fmla="*/ 47 w 47"/>
                <a:gd name="T49" fmla="*/ 0 h 10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7" h="1021">
                  <a:moveTo>
                    <a:pt x="47" y="0"/>
                  </a:moveTo>
                  <a:lnTo>
                    <a:pt x="41" y="0"/>
                  </a:lnTo>
                  <a:lnTo>
                    <a:pt x="35" y="0"/>
                  </a:lnTo>
                  <a:lnTo>
                    <a:pt x="30" y="0"/>
                  </a:lnTo>
                  <a:lnTo>
                    <a:pt x="24" y="0"/>
                  </a:lnTo>
                  <a:lnTo>
                    <a:pt x="17" y="0"/>
                  </a:lnTo>
                  <a:lnTo>
                    <a:pt x="11" y="0"/>
                  </a:lnTo>
                  <a:lnTo>
                    <a:pt x="5" y="0"/>
                  </a:lnTo>
                  <a:lnTo>
                    <a:pt x="0" y="0"/>
                  </a:lnTo>
                  <a:lnTo>
                    <a:pt x="0" y="255"/>
                  </a:lnTo>
                  <a:lnTo>
                    <a:pt x="0" y="510"/>
                  </a:lnTo>
                  <a:lnTo>
                    <a:pt x="0" y="766"/>
                  </a:lnTo>
                  <a:lnTo>
                    <a:pt x="0" y="1021"/>
                  </a:lnTo>
                  <a:lnTo>
                    <a:pt x="5" y="1021"/>
                  </a:lnTo>
                  <a:lnTo>
                    <a:pt x="11" y="1021"/>
                  </a:lnTo>
                  <a:lnTo>
                    <a:pt x="17" y="1021"/>
                  </a:lnTo>
                  <a:lnTo>
                    <a:pt x="24" y="1021"/>
                  </a:lnTo>
                  <a:lnTo>
                    <a:pt x="30" y="1021"/>
                  </a:lnTo>
                  <a:lnTo>
                    <a:pt x="35" y="1021"/>
                  </a:lnTo>
                  <a:lnTo>
                    <a:pt x="41" y="1021"/>
                  </a:lnTo>
                  <a:lnTo>
                    <a:pt x="47" y="1021"/>
                  </a:lnTo>
                  <a:lnTo>
                    <a:pt x="47" y="766"/>
                  </a:lnTo>
                  <a:lnTo>
                    <a:pt x="47" y="510"/>
                  </a:lnTo>
                  <a:lnTo>
                    <a:pt x="47" y="255"/>
                  </a:lnTo>
                  <a:lnTo>
                    <a:pt x="47" y="0"/>
                  </a:lnTo>
                  <a:close/>
                </a:path>
              </a:pathLst>
            </a:custGeom>
            <a:solidFill>
              <a:srgbClr val="AAA3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39"/>
            <p:cNvSpPr>
              <a:spLocks/>
            </p:cNvSpPr>
            <p:nvPr/>
          </p:nvSpPr>
          <p:spPr bwMode="auto">
            <a:xfrm>
              <a:off x="2714" y="1713"/>
              <a:ext cx="23" cy="423"/>
            </a:xfrm>
            <a:custGeom>
              <a:avLst/>
              <a:gdLst>
                <a:gd name="T0" fmla="*/ 47 w 47"/>
                <a:gd name="T1" fmla="*/ 0 h 845"/>
                <a:gd name="T2" fmla="*/ 41 w 47"/>
                <a:gd name="T3" fmla="*/ 0 h 845"/>
                <a:gd name="T4" fmla="*/ 35 w 47"/>
                <a:gd name="T5" fmla="*/ 0 h 845"/>
                <a:gd name="T6" fmla="*/ 30 w 47"/>
                <a:gd name="T7" fmla="*/ 0 h 845"/>
                <a:gd name="T8" fmla="*/ 24 w 47"/>
                <a:gd name="T9" fmla="*/ 0 h 845"/>
                <a:gd name="T10" fmla="*/ 17 w 47"/>
                <a:gd name="T11" fmla="*/ 0 h 845"/>
                <a:gd name="T12" fmla="*/ 11 w 47"/>
                <a:gd name="T13" fmla="*/ 0 h 845"/>
                <a:gd name="T14" fmla="*/ 5 w 47"/>
                <a:gd name="T15" fmla="*/ 0 h 845"/>
                <a:gd name="T16" fmla="*/ 0 w 47"/>
                <a:gd name="T17" fmla="*/ 0 h 845"/>
                <a:gd name="T18" fmla="*/ 0 w 47"/>
                <a:gd name="T19" fmla="*/ 211 h 845"/>
                <a:gd name="T20" fmla="*/ 0 w 47"/>
                <a:gd name="T21" fmla="*/ 423 h 845"/>
                <a:gd name="T22" fmla="*/ 0 w 47"/>
                <a:gd name="T23" fmla="*/ 633 h 845"/>
                <a:gd name="T24" fmla="*/ 0 w 47"/>
                <a:gd name="T25" fmla="*/ 845 h 845"/>
                <a:gd name="T26" fmla="*/ 5 w 47"/>
                <a:gd name="T27" fmla="*/ 845 h 845"/>
                <a:gd name="T28" fmla="*/ 11 w 47"/>
                <a:gd name="T29" fmla="*/ 845 h 845"/>
                <a:gd name="T30" fmla="*/ 17 w 47"/>
                <a:gd name="T31" fmla="*/ 845 h 845"/>
                <a:gd name="T32" fmla="*/ 24 w 47"/>
                <a:gd name="T33" fmla="*/ 845 h 845"/>
                <a:gd name="T34" fmla="*/ 30 w 47"/>
                <a:gd name="T35" fmla="*/ 845 h 845"/>
                <a:gd name="T36" fmla="*/ 35 w 47"/>
                <a:gd name="T37" fmla="*/ 845 h 845"/>
                <a:gd name="T38" fmla="*/ 41 w 47"/>
                <a:gd name="T39" fmla="*/ 845 h 845"/>
                <a:gd name="T40" fmla="*/ 47 w 47"/>
                <a:gd name="T41" fmla="*/ 845 h 845"/>
                <a:gd name="T42" fmla="*/ 47 w 47"/>
                <a:gd name="T43" fmla="*/ 633 h 845"/>
                <a:gd name="T44" fmla="*/ 47 w 47"/>
                <a:gd name="T45" fmla="*/ 423 h 845"/>
                <a:gd name="T46" fmla="*/ 47 w 47"/>
                <a:gd name="T47" fmla="*/ 211 h 845"/>
                <a:gd name="T48" fmla="*/ 47 w 47"/>
                <a:gd name="T49" fmla="*/ 0 h 8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7" h="845">
                  <a:moveTo>
                    <a:pt x="47" y="0"/>
                  </a:moveTo>
                  <a:lnTo>
                    <a:pt x="41" y="0"/>
                  </a:lnTo>
                  <a:lnTo>
                    <a:pt x="35" y="0"/>
                  </a:lnTo>
                  <a:lnTo>
                    <a:pt x="30" y="0"/>
                  </a:lnTo>
                  <a:lnTo>
                    <a:pt x="24" y="0"/>
                  </a:lnTo>
                  <a:lnTo>
                    <a:pt x="17" y="0"/>
                  </a:lnTo>
                  <a:lnTo>
                    <a:pt x="11" y="0"/>
                  </a:lnTo>
                  <a:lnTo>
                    <a:pt x="5" y="0"/>
                  </a:lnTo>
                  <a:lnTo>
                    <a:pt x="0" y="0"/>
                  </a:lnTo>
                  <a:lnTo>
                    <a:pt x="0" y="211"/>
                  </a:lnTo>
                  <a:lnTo>
                    <a:pt x="0" y="423"/>
                  </a:lnTo>
                  <a:lnTo>
                    <a:pt x="0" y="633"/>
                  </a:lnTo>
                  <a:lnTo>
                    <a:pt x="0" y="845"/>
                  </a:lnTo>
                  <a:lnTo>
                    <a:pt x="5" y="845"/>
                  </a:lnTo>
                  <a:lnTo>
                    <a:pt x="11" y="845"/>
                  </a:lnTo>
                  <a:lnTo>
                    <a:pt x="17" y="845"/>
                  </a:lnTo>
                  <a:lnTo>
                    <a:pt x="24" y="845"/>
                  </a:lnTo>
                  <a:lnTo>
                    <a:pt x="30" y="845"/>
                  </a:lnTo>
                  <a:lnTo>
                    <a:pt x="35" y="845"/>
                  </a:lnTo>
                  <a:lnTo>
                    <a:pt x="41" y="845"/>
                  </a:lnTo>
                  <a:lnTo>
                    <a:pt x="47" y="845"/>
                  </a:lnTo>
                  <a:lnTo>
                    <a:pt x="47" y="633"/>
                  </a:lnTo>
                  <a:lnTo>
                    <a:pt x="47" y="423"/>
                  </a:lnTo>
                  <a:lnTo>
                    <a:pt x="47" y="211"/>
                  </a:lnTo>
                  <a:lnTo>
                    <a:pt x="47" y="0"/>
                  </a:lnTo>
                  <a:close/>
                </a:path>
              </a:pathLst>
            </a:custGeom>
            <a:solidFill>
              <a:srgbClr val="B2A8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40"/>
            <p:cNvSpPr>
              <a:spLocks/>
            </p:cNvSpPr>
            <p:nvPr/>
          </p:nvSpPr>
          <p:spPr bwMode="auto">
            <a:xfrm>
              <a:off x="2714" y="1712"/>
              <a:ext cx="23" cy="336"/>
            </a:xfrm>
            <a:custGeom>
              <a:avLst/>
              <a:gdLst>
                <a:gd name="T0" fmla="*/ 47 w 47"/>
                <a:gd name="T1" fmla="*/ 0 h 670"/>
                <a:gd name="T2" fmla="*/ 41 w 47"/>
                <a:gd name="T3" fmla="*/ 0 h 670"/>
                <a:gd name="T4" fmla="*/ 35 w 47"/>
                <a:gd name="T5" fmla="*/ 0 h 670"/>
                <a:gd name="T6" fmla="*/ 30 w 47"/>
                <a:gd name="T7" fmla="*/ 0 h 670"/>
                <a:gd name="T8" fmla="*/ 24 w 47"/>
                <a:gd name="T9" fmla="*/ 0 h 670"/>
                <a:gd name="T10" fmla="*/ 17 w 47"/>
                <a:gd name="T11" fmla="*/ 0 h 670"/>
                <a:gd name="T12" fmla="*/ 11 w 47"/>
                <a:gd name="T13" fmla="*/ 0 h 670"/>
                <a:gd name="T14" fmla="*/ 5 w 47"/>
                <a:gd name="T15" fmla="*/ 0 h 670"/>
                <a:gd name="T16" fmla="*/ 0 w 47"/>
                <a:gd name="T17" fmla="*/ 0 h 670"/>
                <a:gd name="T18" fmla="*/ 0 w 47"/>
                <a:gd name="T19" fmla="*/ 167 h 670"/>
                <a:gd name="T20" fmla="*/ 0 w 47"/>
                <a:gd name="T21" fmla="*/ 335 h 670"/>
                <a:gd name="T22" fmla="*/ 0 w 47"/>
                <a:gd name="T23" fmla="*/ 502 h 670"/>
                <a:gd name="T24" fmla="*/ 0 w 47"/>
                <a:gd name="T25" fmla="*/ 670 h 670"/>
                <a:gd name="T26" fmla="*/ 5 w 47"/>
                <a:gd name="T27" fmla="*/ 670 h 670"/>
                <a:gd name="T28" fmla="*/ 11 w 47"/>
                <a:gd name="T29" fmla="*/ 670 h 670"/>
                <a:gd name="T30" fmla="*/ 17 w 47"/>
                <a:gd name="T31" fmla="*/ 670 h 670"/>
                <a:gd name="T32" fmla="*/ 24 w 47"/>
                <a:gd name="T33" fmla="*/ 670 h 670"/>
                <a:gd name="T34" fmla="*/ 30 w 47"/>
                <a:gd name="T35" fmla="*/ 670 h 670"/>
                <a:gd name="T36" fmla="*/ 35 w 47"/>
                <a:gd name="T37" fmla="*/ 670 h 670"/>
                <a:gd name="T38" fmla="*/ 41 w 47"/>
                <a:gd name="T39" fmla="*/ 670 h 670"/>
                <a:gd name="T40" fmla="*/ 47 w 47"/>
                <a:gd name="T41" fmla="*/ 670 h 670"/>
                <a:gd name="T42" fmla="*/ 47 w 47"/>
                <a:gd name="T43" fmla="*/ 502 h 670"/>
                <a:gd name="T44" fmla="*/ 47 w 47"/>
                <a:gd name="T45" fmla="*/ 335 h 670"/>
                <a:gd name="T46" fmla="*/ 47 w 47"/>
                <a:gd name="T47" fmla="*/ 167 h 670"/>
                <a:gd name="T48" fmla="*/ 47 w 47"/>
                <a:gd name="T49" fmla="*/ 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7" h="670">
                  <a:moveTo>
                    <a:pt x="47" y="0"/>
                  </a:moveTo>
                  <a:lnTo>
                    <a:pt x="41" y="0"/>
                  </a:lnTo>
                  <a:lnTo>
                    <a:pt x="35" y="0"/>
                  </a:lnTo>
                  <a:lnTo>
                    <a:pt x="30" y="0"/>
                  </a:lnTo>
                  <a:lnTo>
                    <a:pt x="24" y="0"/>
                  </a:lnTo>
                  <a:lnTo>
                    <a:pt x="17" y="0"/>
                  </a:lnTo>
                  <a:lnTo>
                    <a:pt x="11" y="0"/>
                  </a:lnTo>
                  <a:lnTo>
                    <a:pt x="5" y="0"/>
                  </a:lnTo>
                  <a:lnTo>
                    <a:pt x="0" y="0"/>
                  </a:lnTo>
                  <a:lnTo>
                    <a:pt x="0" y="167"/>
                  </a:lnTo>
                  <a:lnTo>
                    <a:pt x="0" y="335"/>
                  </a:lnTo>
                  <a:lnTo>
                    <a:pt x="0" y="502"/>
                  </a:lnTo>
                  <a:lnTo>
                    <a:pt x="0" y="670"/>
                  </a:lnTo>
                  <a:lnTo>
                    <a:pt x="5" y="670"/>
                  </a:lnTo>
                  <a:lnTo>
                    <a:pt x="11" y="670"/>
                  </a:lnTo>
                  <a:lnTo>
                    <a:pt x="17" y="670"/>
                  </a:lnTo>
                  <a:lnTo>
                    <a:pt x="24" y="670"/>
                  </a:lnTo>
                  <a:lnTo>
                    <a:pt x="30" y="670"/>
                  </a:lnTo>
                  <a:lnTo>
                    <a:pt x="35" y="670"/>
                  </a:lnTo>
                  <a:lnTo>
                    <a:pt x="41" y="670"/>
                  </a:lnTo>
                  <a:lnTo>
                    <a:pt x="47" y="670"/>
                  </a:lnTo>
                  <a:lnTo>
                    <a:pt x="47" y="502"/>
                  </a:lnTo>
                  <a:lnTo>
                    <a:pt x="47" y="335"/>
                  </a:lnTo>
                  <a:lnTo>
                    <a:pt x="47" y="167"/>
                  </a:lnTo>
                  <a:lnTo>
                    <a:pt x="47" y="0"/>
                  </a:lnTo>
                  <a:close/>
                </a:path>
              </a:pathLst>
            </a:custGeom>
            <a:solidFill>
              <a:srgbClr val="BAAF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41"/>
            <p:cNvSpPr>
              <a:spLocks/>
            </p:cNvSpPr>
            <p:nvPr/>
          </p:nvSpPr>
          <p:spPr bwMode="auto">
            <a:xfrm>
              <a:off x="2714" y="1712"/>
              <a:ext cx="23" cy="247"/>
            </a:xfrm>
            <a:custGeom>
              <a:avLst/>
              <a:gdLst>
                <a:gd name="T0" fmla="*/ 47 w 47"/>
                <a:gd name="T1" fmla="*/ 0 h 495"/>
                <a:gd name="T2" fmla="*/ 41 w 47"/>
                <a:gd name="T3" fmla="*/ 0 h 495"/>
                <a:gd name="T4" fmla="*/ 35 w 47"/>
                <a:gd name="T5" fmla="*/ 0 h 495"/>
                <a:gd name="T6" fmla="*/ 30 w 47"/>
                <a:gd name="T7" fmla="*/ 0 h 495"/>
                <a:gd name="T8" fmla="*/ 24 w 47"/>
                <a:gd name="T9" fmla="*/ 0 h 495"/>
                <a:gd name="T10" fmla="*/ 17 w 47"/>
                <a:gd name="T11" fmla="*/ 0 h 495"/>
                <a:gd name="T12" fmla="*/ 11 w 47"/>
                <a:gd name="T13" fmla="*/ 0 h 495"/>
                <a:gd name="T14" fmla="*/ 5 w 47"/>
                <a:gd name="T15" fmla="*/ 0 h 495"/>
                <a:gd name="T16" fmla="*/ 0 w 47"/>
                <a:gd name="T17" fmla="*/ 0 h 495"/>
                <a:gd name="T18" fmla="*/ 0 w 47"/>
                <a:gd name="T19" fmla="*/ 123 h 495"/>
                <a:gd name="T20" fmla="*/ 0 w 47"/>
                <a:gd name="T21" fmla="*/ 247 h 495"/>
                <a:gd name="T22" fmla="*/ 0 w 47"/>
                <a:gd name="T23" fmla="*/ 372 h 495"/>
                <a:gd name="T24" fmla="*/ 0 w 47"/>
                <a:gd name="T25" fmla="*/ 495 h 495"/>
                <a:gd name="T26" fmla="*/ 5 w 47"/>
                <a:gd name="T27" fmla="*/ 495 h 495"/>
                <a:gd name="T28" fmla="*/ 11 w 47"/>
                <a:gd name="T29" fmla="*/ 495 h 495"/>
                <a:gd name="T30" fmla="*/ 17 w 47"/>
                <a:gd name="T31" fmla="*/ 495 h 495"/>
                <a:gd name="T32" fmla="*/ 24 w 47"/>
                <a:gd name="T33" fmla="*/ 495 h 495"/>
                <a:gd name="T34" fmla="*/ 30 w 47"/>
                <a:gd name="T35" fmla="*/ 495 h 495"/>
                <a:gd name="T36" fmla="*/ 35 w 47"/>
                <a:gd name="T37" fmla="*/ 495 h 495"/>
                <a:gd name="T38" fmla="*/ 41 w 47"/>
                <a:gd name="T39" fmla="*/ 495 h 495"/>
                <a:gd name="T40" fmla="*/ 47 w 47"/>
                <a:gd name="T41" fmla="*/ 495 h 495"/>
                <a:gd name="T42" fmla="*/ 47 w 47"/>
                <a:gd name="T43" fmla="*/ 372 h 495"/>
                <a:gd name="T44" fmla="*/ 47 w 47"/>
                <a:gd name="T45" fmla="*/ 247 h 495"/>
                <a:gd name="T46" fmla="*/ 47 w 47"/>
                <a:gd name="T47" fmla="*/ 123 h 495"/>
                <a:gd name="T48" fmla="*/ 47 w 47"/>
                <a:gd name="T49" fmla="*/ 0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7" h="495">
                  <a:moveTo>
                    <a:pt x="47" y="0"/>
                  </a:moveTo>
                  <a:lnTo>
                    <a:pt x="41" y="0"/>
                  </a:lnTo>
                  <a:lnTo>
                    <a:pt x="35" y="0"/>
                  </a:lnTo>
                  <a:lnTo>
                    <a:pt x="30" y="0"/>
                  </a:lnTo>
                  <a:lnTo>
                    <a:pt x="24" y="0"/>
                  </a:lnTo>
                  <a:lnTo>
                    <a:pt x="17" y="0"/>
                  </a:lnTo>
                  <a:lnTo>
                    <a:pt x="11" y="0"/>
                  </a:lnTo>
                  <a:lnTo>
                    <a:pt x="5" y="0"/>
                  </a:lnTo>
                  <a:lnTo>
                    <a:pt x="0" y="0"/>
                  </a:lnTo>
                  <a:lnTo>
                    <a:pt x="0" y="123"/>
                  </a:lnTo>
                  <a:lnTo>
                    <a:pt x="0" y="247"/>
                  </a:lnTo>
                  <a:lnTo>
                    <a:pt x="0" y="372"/>
                  </a:lnTo>
                  <a:lnTo>
                    <a:pt x="0" y="495"/>
                  </a:lnTo>
                  <a:lnTo>
                    <a:pt x="5" y="495"/>
                  </a:lnTo>
                  <a:lnTo>
                    <a:pt x="11" y="495"/>
                  </a:lnTo>
                  <a:lnTo>
                    <a:pt x="17" y="495"/>
                  </a:lnTo>
                  <a:lnTo>
                    <a:pt x="24" y="495"/>
                  </a:lnTo>
                  <a:lnTo>
                    <a:pt x="30" y="495"/>
                  </a:lnTo>
                  <a:lnTo>
                    <a:pt x="35" y="495"/>
                  </a:lnTo>
                  <a:lnTo>
                    <a:pt x="41" y="495"/>
                  </a:lnTo>
                  <a:lnTo>
                    <a:pt x="47" y="495"/>
                  </a:lnTo>
                  <a:lnTo>
                    <a:pt x="47" y="372"/>
                  </a:lnTo>
                  <a:lnTo>
                    <a:pt x="47" y="247"/>
                  </a:lnTo>
                  <a:lnTo>
                    <a:pt x="47" y="123"/>
                  </a:lnTo>
                  <a:lnTo>
                    <a:pt x="47" y="0"/>
                  </a:lnTo>
                  <a:close/>
                </a:path>
              </a:pathLst>
            </a:custGeom>
            <a:solidFill>
              <a:srgbClr val="C1B5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Rectangle 42"/>
            <p:cNvSpPr>
              <a:spLocks noChangeArrowheads="1"/>
            </p:cNvSpPr>
            <p:nvPr/>
          </p:nvSpPr>
          <p:spPr bwMode="auto">
            <a:xfrm>
              <a:off x="2714" y="1711"/>
              <a:ext cx="23" cy="160"/>
            </a:xfrm>
            <a:prstGeom prst="rect">
              <a:avLst/>
            </a:prstGeom>
            <a:solidFill>
              <a:srgbClr val="C9BC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43"/>
            <p:cNvSpPr>
              <a:spLocks/>
            </p:cNvSpPr>
            <p:nvPr/>
          </p:nvSpPr>
          <p:spPr bwMode="auto">
            <a:xfrm>
              <a:off x="3097" y="1881"/>
              <a:ext cx="24" cy="138"/>
            </a:xfrm>
            <a:custGeom>
              <a:avLst/>
              <a:gdLst>
                <a:gd name="T0" fmla="*/ 23 w 46"/>
                <a:gd name="T1" fmla="*/ 0 h 277"/>
                <a:gd name="T2" fmla="*/ 23 w 46"/>
                <a:gd name="T3" fmla="*/ 0 h 277"/>
                <a:gd name="T4" fmla="*/ 14 w 46"/>
                <a:gd name="T5" fmla="*/ 0 h 277"/>
                <a:gd name="T6" fmla="*/ 7 w 46"/>
                <a:gd name="T7" fmla="*/ 1 h 277"/>
                <a:gd name="T8" fmla="*/ 2 w 46"/>
                <a:gd name="T9" fmla="*/ 1 h 277"/>
                <a:gd name="T10" fmla="*/ 0 w 46"/>
                <a:gd name="T11" fmla="*/ 2 h 277"/>
                <a:gd name="T12" fmla="*/ 0 w 46"/>
                <a:gd name="T13" fmla="*/ 274 h 277"/>
                <a:gd name="T14" fmla="*/ 2 w 46"/>
                <a:gd name="T15" fmla="*/ 275 h 277"/>
                <a:gd name="T16" fmla="*/ 7 w 46"/>
                <a:gd name="T17" fmla="*/ 275 h 277"/>
                <a:gd name="T18" fmla="*/ 14 w 46"/>
                <a:gd name="T19" fmla="*/ 277 h 277"/>
                <a:gd name="T20" fmla="*/ 23 w 46"/>
                <a:gd name="T21" fmla="*/ 277 h 277"/>
                <a:gd name="T22" fmla="*/ 23 w 46"/>
                <a:gd name="T23" fmla="*/ 277 h 277"/>
                <a:gd name="T24" fmla="*/ 32 w 46"/>
                <a:gd name="T25" fmla="*/ 277 h 277"/>
                <a:gd name="T26" fmla="*/ 39 w 46"/>
                <a:gd name="T27" fmla="*/ 275 h 277"/>
                <a:gd name="T28" fmla="*/ 44 w 46"/>
                <a:gd name="T29" fmla="*/ 275 h 277"/>
                <a:gd name="T30" fmla="*/ 46 w 46"/>
                <a:gd name="T31" fmla="*/ 274 h 277"/>
                <a:gd name="T32" fmla="*/ 46 w 46"/>
                <a:gd name="T33" fmla="*/ 2 h 277"/>
                <a:gd name="T34" fmla="*/ 44 w 46"/>
                <a:gd name="T35" fmla="*/ 1 h 277"/>
                <a:gd name="T36" fmla="*/ 39 w 46"/>
                <a:gd name="T37" fmla="*/ 1 h 277"/>
                <a:gd name="T38" fmla="*/ 32 w 46"/>
                <a:gd name="T39" fmla="*/ 0 h 277"/>
                <a:gd name="T40" fmla="*/ 23 w 46"/>
                <a:gd name="T41" fmla="*/ 0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6" h="277">
                  <a:moveTo>
                    <a:pt x="23" y="0"/>
                  </a:moveTo>
                  <a:lnTo>
                    <a:pt x="23" y="0"/>
                  </a:lnTo>
                  <a:lnTo>
                    <a:pt x="14" y="0"/>
                  </a:lnTo>
                  <a:lnTo>
                    <a:pt x="7" y="1"/>
                  </a:lnTo>
                  <a:lnTo>
                    <a:pt x="2" y="1"/>
                  </a:lnTo>
                  <a:lnTo>
                    <a:pt x="0" y="2"/>
                  </a:lnTo>
                  <a:lnTo>
                    <a:pt x="0" y="274"/>
                  </a:lnTo>
                  <a:lnTo>
                    <a:pt x="2" y="275"/>
                  </a:lnTo>
                  <a:lnTo>
                    <a:pt x="7" y="275"/>
                  </a:lnTo>
                  <a:lnTo>
                    <a:pt x="14" y="277"/>
                  </a:lnTo>
                  <a:lnTo>
                    <a:pt x="23" y="277"/>
                  </a:lnTo>
                  <a:lnTo>
                    <a:pt x="23" y="277"/>
                  </a:lnTo>
                  <a:lnTo>
                    <a:pt x="32" y="277"/>
                  </a:lnTo>
                  <a:lnTo>
                    <a:pt x="39" y="275"/>
                  </a:lnTo>
                  <a:lnTo>
                    <a:pt x="44" y="275"/>
                  </a:lnTo>
                  <a:lnTo>
                    <a:pt x="46" y="274"/>
                  </a:lnTo>
                  <a:lnTo>
                    <a:pt x="46" y="2"/>
                  </a:lnTo>
                  <a:lnTo>
                    <a:pt x="44" y="1"/>
                  </a:lnTo>
                  <a:lnTo>
                    <a:pt x="39" y="1"/>
                  </a:lnTo>
                  <a:lnTo>
                    <a:pt x="32" y="0"/>
                  </a:lnTo>
                  <a:lnTo>
                    <a:pt x="23" y="0"/>
                  </a:lnTo>
                  <a:close/>
                </a:path>
              </a:pathLst>
            </a:custGeom>
            <a:solidFill>
              <a:srgbClr val="7577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44"/>
            <p:cNvSpPr>
              <a:spLocks/>
            </p:cNvSpPr>
            <p:nvPr/>
          </p:nvSpPr>
          <p:spPr bwMode="auto">
            <a:xfrm>
              <a:off x="3097" y="1881"/>
              <a:ext cx="24" cy="127"/>
            </a:xfrm>
            <a:custGeom>
              <a:avLst/>
              <a:gdLst>
                <a:gd name="T0" fmla="*/ 25 w 46"/>
                <a:gd name="T1" fmla="*/ 0 h 255"/>
                <a:gd name="T2" fmla="*/ 24 w 46"/>
                <a:gd name="T3" fmla="*/ 0 h 255"/>
                <a:gd name="T4" fmla="*/ 24 w 46"/>
                <a:gd name="T5" fmla="*/ 0 h 255"/>
                <a:gd name="T6" fmla="*/ 24 w 46"/>
                <a:gd name="T7" fmla="*/ 0 h 255"/>
                <a:gd name="T8" fmla="*/ 23 w 46"/>
                <a:gd name="T9" fmla="*/ 0 h 255"/>
                <a:gd name="T10" fmla="*/ 15 w 46"/>
                <a:gd name="T11" fmla="*/ 0 h 255"/>
                <a:gd name="T12" fmla="*/ 8 w 46"/>
                <a:gd name="T13" fmla="*/ 1 h 255"/>
                <a:gd name="T14" fmla="*/ 2 w 46"/>
                <a:gd name="T15" fmla="*/ 1 h 255"/>
                <a:gd name="T16" fmla="*/ 0 w 46"/>
                <a:gd name="T17" fmla="*/ 2 h 255"/>
                <a:gd name="T18" fmla="*/ 0 w 46"/>
                <a:gd name="T19" fmla="*/ 65 h 255"/>
                <a:gd name="T20" fmla="*/ 0 w 46"/>
                <a:gd name="T21" fmla="*/ 127 h 255"/>
                <a:gd name="T22" fmla="*/ 0 w 46"/>
                <a:gd name="T23" fmla="*/ 189 h 255"/>
                <a:gd name="T24" fmla="*/ 0 w 46"/>
                <a:gd name="T25" fmla="*/ 250 h 255"/>
                <a:gd name="T26" fmla="*/ 1 w 46"/>
                <a:gd name="T27" fmla="*/ 251 h 255"/>
                <a:gd name="T28" fmla="*/ 6 w 46"/>
                <a:gd name="T29" fmla="*/ 253 h 255"/>
                <a:gd name="T30" fmla="*/ 13 w 46"/>
                <a:gd name="T31" fmla="*/ 255 h 255"/>
                <a:gd name="T32" fmla="*/ 21 w 46"/>
                <a:gd name="T33" fmla="*/ 255 h 255"/>
                <a:gd name="T34" fmla="*/ 22 w 46"/>
                <a:gd name="T35" fmla="*/ 255 h 255"/>
                <a:gd name="T36" fmla="*/ 22 w 46"/>
                <a:gd name="T37" fmla="*/ 255 h 255"/>
                <a:gd name="T38" fmla="*/ 23 w 46"/>
                <a:gd name="T39" fmla="*/ 255 h 255"/>
                <a:gd name="T40" fmla="*/ 23 w 46"/>
                <a:gd name="T41" fmla="*/ 255 h 255"/>
                <a:gd name="T42" fmla="*/ 32 w 46"/>
                <a:gd name="T43" fmla="*/ 255 h 255"/>
                <a:gd name="T44" fmla="*/ 39 w 46"/>
                <a:gd name="T45" fmla="*/ 253 h 255"/>
                <a:gd name="T46" fmla="*/ 44 w 46"/>
                <a:gd name="T47" fmla="*/ 253 h 255"/>
                <a:gd name="T48" fmla="*/ 46 w 46"/>
                <a:gd name="T49" fmla="*/ 252 h 255"/>
                <a:gd name="T50" fmla="*/ 46 w 46"/>
                <a:gd name="T51" fmla="*/ 190 h 255"/>
                <a:gd name="T52" fmla="*/ 46 w 46"/>
                <a:gd name="T53" fmla="*/ 128 h 255"/>
                <a:gd name="T54" fmla="*/ 46 w 46"/>
                <a:gd name="T55" fmla="*/ 67 h 255"/>
                <a:gd name="T56" fmla="*/ 46 w 46"/>
                <a:gd name="T57" fmla="*/ 5 h 255"/>
                <a:gd name="T58" fmla="*/ 45 w 46"/>
                <a:gd name="T59" fmla="*/ 3 h 255"/>
                <a:gd name="T60" fmla="*/ 40 w 46"/>
                <a:gd name="T61" fmla="*/ 2 h 255"/>
                <a:gd name="T62" fmla="*/ 33 w 46"/>
                <a:gd name="T63" fmla="*/ 1 h 255"/>
                <a:gd name="T64" fmla="*/ 25 w 46"/>
                <a:gd name="T65"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6" h="255">
                  <a:moveTo>
                    <a:pt x="25" y="0"/>
                  </a:moveTo>
                  <a:lnTo>
                    <a:pt x="24" y="0"/>
                  </a:lnTo>
                  <a:lnTo>
                    <a:pt x="24" y="0"/>
                  </a:lnTo>
                  <a:lnTo>
                    <a:pt x="24" y="0"/>
                  </a:lnTo>
                  <a:lnTo>
                    <a:pt x="23" y="0"/>
                  </a:lnTo>
                  <a:lnTo>
                    <a:pt x="15" y="0"/>
                  </a:lnTo>
                  <a:lnTo>
                    <a:pt x="8" y="1"/>
                  </a:lnTo>
                  <a:lnTo>
                    <a:pt x="2" y="1"/>
                  </a:lnTo>
                  <a:lnTo>
                    <a:pt x="0" y="2"/>
                  </a:lnTo>
                  <a:lnTo>
                    <a:pt x="0" y="65"/>
                  </a:lnTo>
                  <a:lnTo>
                    <a:pt x="0" y="127"/>
                  </a:lnTo>
                  <a:lnTo>
                    <a:pt x="0" y="189"/>
                  </a:lnTo>
                  <a:lnTo>
                    <a:pt x="0" y="250"/>
                  </a:lnTo>
                  <a:lnTo>
                    <a:pt x="1" y="251"/>
                  </a:lnTo>
                  <a:lnTo>
                    <a:pt x="6" y="253"/>
                  </a:lnTo>
                  <a:lnTo>
                    <a:pt x="13" y="255"/>
                  </a:lnTo>
                  <a:lnTo>
                    <a:pt x="21" y="255"/>
                  </a:lnTo>
                  <a:lnTo>
                    <a:pt x="22" y="255"/>
                  </a:lnTo>
                  <a:lnTo>
                    <a:pt x="22" y="255"/>
                  </a:lnTo>
                  <a:lnTo>
                    <a:pt x="23" y="255"/>
                  </a:lnTo>
                  <a:lnTo>
                    <a:pt x="23" y="255"/>
                  </a:lnTo>
                  <a:lnTo>
                    <a:pt x="32" y="255"/>
                  </a:lnTo>
                  <a:lnTo>
                    <a:pt x="39" y="253"/>
                  </a:lnTo>
                  <a:lnTo>
                    <a:pt x="44" y="253"/>
                  </a:lnTo>
                  <a:lnTo>
                    <a:pt x="46" y="252"/>
                  </a:lnTo>
                  <a:lnTo>
                    <a:pt x="46" y="190"/>
                  </a:lnTo>
                  <a:lnTo>
                    <a:pt x="46" y="128"/>
                  </a:lnTo>
                  <a:lnTo>
                    <a:pt x="46" y="67"/>
                  </a:lnTo>
                  <a:lnTo>
                    <a:pt x="46" y="5"/>
                  </a:lnTo>
                  <a:lnTo>
                    <a:pt x="45" y="3"/>
                  </a:lnTo>
                  <a:lnTo>
                    <a:pt x="40" y="2"/>
                  </a:lnTo>
                  <a:lnTo>
                    <a:pt x="33" y="1"/>
                  </a:lnTo>
                  <a:lnTo>
                    <a:pt x="25" y="0"/>
                  </a:lnTo>
                  <a:close/>
                </a:path>
              </a:pathLst>
            </a:custGeom>
            <a:solidFill>
              <a:srgbClr val="7C7F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45"/>
            <p:cNvSpPr>
              <a:spLocks/>
            </p:cNvSpPr>
            <p:nvPr/>
          </p:nvSpPr>
          <p:spPr bwMode="auto">
            <a:xfrm>
              <a:off x="3097" y="1881"/>
              <a:ext cx="24" cy="116"/>
            </a:xfrm>
            <a:custGeom>
              <a:avLst/>
              <a:gdLst>
                <a:gd name="T0" fmla="*/ 28 w 46"/>
                <a:gd name="T1" fmla="*/ 0 h 233"/>
                <a:gd name="T2" fmla="*/ 26 w 46"/>
                <a:gd name="T3" fmla="*/ 0 h 233"/>
                <a:gd name="T4" fmla="*/ 25 w 46"/>
                <a:gd name="T5" fmla="*/ 0 h 233"/>
                <a:gd name="T6" fmla="*/ 24 w 46"/>
                <a:gd name="T7" fmla="*/ 0 h 233"/>
                <a:gd name="T8" fmla="*/ 23 w 46"/>
                <a:gd name="T9" fmla="*/ 0 h 233"/>
                <a:gd name="T10" fmla="*/ 15 w 46"/>
                <a:gd name="T11" fmla="*/ 0 h 233"/>
                <a:gd name="T12" fmla="*/ 8 w 46"/>
                <a:gd name="T13" fmla="*/ 1 h 233"/>
                <a:gd name="T14" fmla="*/ 2 w 46"/>
                <a:gd name="T15" fmla="*/ 1 h 233"/>
                <a:gd name="T16" fmla="*/ 0 w 46"/>
                <a:gd name="T17" fmla="*/ 2 h 233"/>
                <a:gd name="T18" fmla="*/ 0 w 46"/>
                <a:gd name="T19" fmla="*/ 59 h 233"/>
                <a:gd name="T20" fmla="*/ 0 w 46"/>
                <a:gd name="T21" fmla="*/ 114 h 233"/>
                <a:gd name="T22" fmla="*/ 0 w 46"/>
                <a:gd name="T23" fmla="*/ 171 h 233"/>
                <a:gd name="T24" fmla="*/ 0 w 46"/>
                <a:gd name="T25" fmla="*/ 227 h 233"/>
                <a:gd name="T26" fmla="*/ 1 w 46"/>
                <a:gd name="T27" fmla="*/ 228 h 233"/>
                <a:gd name="T28" fmla="*/ 6 w 46"/>
                <a:gd name="T29" fmla="*/ 230 h 233"/>
                <a:gd name="T30" fmla="*/ 13 w 46"/>
                <a:gd name="T31" fmla="*/ 232 h 233"/>
                <a:gd name="T32" fmla="*/ 20 w 46"/>
                <a:gd name="T33" fmla="*/ 233 h 233"/>
                <a:gd name="T34" fmla="*/ 21 w 46"/>
                <a:gd name="T35" fmla="*/ 233 h 233"/>
                <a:gd name="T36" fmla="*/ 22 w 46"/>
                <a:gd name="T37" fmla="*/ 233 h 233"/>
                <a:gd name="T38" fmla="*/ 22 w 46"/>
                <a:gd name="T39" fmla="*/ 233 h 233"/>
                <a:gd name="T40" fmla="*/ 23 w 46"/>
                <a:gd name="T41" fmla="*/ 233 h 233"/>
                <a:gd name="T42" fmla="*/ 32 w 46"/>
                <a:gd name="T43" fmla="*/ 233 h 233"/>
                <a:gd name="T44" fmla="*/ 39 w 46"/>
                <a:gd name="T45" fmla="*/ 232 h 233"/>
                <a:gd name="T46" fmla="*/ 44 w 46"/>
                <a:gd name="T47" fmla="*/ 232 h 233"/>
                <a:gd name="T48" fmla="*/ 46 w 46"/>
                <a:gd name="T49" fmla="*/ 230 h 233"/>
                <a:gd name="T50" fmla="*/ 46 w 46"/>
                <a:gd name="T51" fmla="*/ 175 h 233"/>
                <a:gd name="T52" fmla="*/ 46 w 46"/>
                <a:gd name="T53" fmla="*/ 119 h 233"/>
                <a:gd name="T54" fmla="*/ 46 w 46"/>
                <a:gd name="T55" fmla="*/ 62 h 233"/>
                <a:gd name="T56" fmla="*/ 46 w 46"/>
                <a:gd name="T57" fmla="*/ 6 h 233"/>
                <a:gd name="T58" fmla="*/ 45 w 46"/>
                <a:gd name="T59" fmla="*/ 5 h 233"/>
                <a:gd name="T60" fmla="*/ 40 w 46"/>
                <a:gd name="T61" fmla="*/ 2 h 233"/>
                <a:gd name="T62" fmla="*/ 35 w 46"/>
                <a:gd name="T63" fmla="*/ 1 h 233"/>
                <a:gd name="T64" fmla="*/ 28 w 46"/>
                <a:gd name="T65" fmla="*/ 0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6" h="233">
                  <a:moveTo>
                    <a:pt x="28" y="0"/>
                  </a:moveTo>
                  <a:lnTo>
                    <a:pt x="26" y="0"/>
                  </a:lnTo>
                  <a:lnTo>
                    <a:pt x="25" y="0"/>
                  </a:lnTo>
                  <a:lnTo>
                    <a:pt x="24" y="0"/>
                  </a:lnTo>
                  <a:lnTo>
                    <a:pt x="23" y="0"/>
                  </a:lnTo>
                  <a:lnTo>
                    <a:pt x="15" y="0"/>
                  </a:lnTo>
                  <a:lnTo>
                    <a:pt x="8" y="1"/>
                  </a:lnTo>
                  <a:lnTo>
                    <a:pt x="2" y="1"/>
                  </a:lnTo>
                  <a:lnTo>
                    <a:pt x="0" y="2"/>
                  </a:lnTo>
                  <a:lnTo>
                    <a:pt x="0" y="59"/>
                  </a:lnTo>
                  <a:lnTo>
                    <a:pt x="0" y="114"/>
                  </a:lnTo>
                  <a:lnTo>
                    <a:pt x="0" y="171"/>
                  </a:lnTo>
                  <a:lnTo>
                    <a:pt x="0" y="227"/>
                  </a:lnTo>
                  <a:lnTo>
                    <a:pt x="1" y="228"/>
                  </a:lnTo>
                  <a:lnTo>
                    <a:pt x="6" y="230"/>
                  </a:lnTo>
                  <a:lnTo>
                    <a:pt x="13" y="232"/>
                  </a:lnTo>
                  <a:lnTo>
                    <a:pt x="20" y="233"/>
                  </a:lnTo>
                  <a:lnTo>
                    <a:pt x="21" y="233"/>
                  </a:lnTo>
                  <a:lnTo>
                    <a:pt x="22" y="233"/>
                  </a:lnTo>
                  <a:lnTo>
                    <a:pt x="22" y="233"/>
                  </a:lnTo>
                  <a:lnTo>
                    <a:pt x="23" y="233"/>
                  </a:lnTo>
                  <a:lnTo>
                    <a:pt x="32" y="233"/>
                  </a:lnTo>
                  <a:lnTo>
                    <a:pt x="39" y="232"/>
                  </a:lnTo>
                  <a:lnTo>
                    <a:pt x="44" y="232"/>
                  </a:lnTo>
                  <a:lnTo>
                    <a:pt x="46" y="230"/>
                  </a:lnTo>
                  <a:lnTo>
                    <a:pt x="46" y="175"/>
                  </a:lnTo>
                  <a:lnTo>
                    <a:pt x="46" y="119"/>
                  </a:lnTo>
                  <a:lnTo>
                    <a:pt x="46" y="62"/>
                  </a:lnTo>
                  <a:lnTo>
                    <a:pt x="46" y="6"/>
                  </a:lnTo>
                  <a:lnTo>
                    <a:pt x="45" y="5"/>
                  </a:lnTo>
                  <a:lnTo>
                    <a:pt x="40" y="2"/>
                  </a:lnTo>
                  <a:lnTo>
                    <a:pt x="35" y="1"/>
                  </a:lnTo>
                  <a:lnTo>
                    <a:pt x="28" y="0"/>
                  </a:lnTo>
                  <a:close/>
                </a:path>
              </a:pathLst>
            </a:custGeom>
            <a:solidFill>
              <a:srgbClr val="8484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46"/>
            <p:cNvSpPr>
              <a:spLocks/>
            </p:cNvSpPr>
            <p:nvPr/>
          </p:nvSpPr>
          <p:spPr bwMode="auto">
            <a:xfrm>
              <a:off x="3097" y="1881"/>
              <a:ext cx="24" cy="105"/>
            </a:xfrm>
            <a:custGeom>
              <a:avLst/>
              <a:gdLst>
                <a:gd name="T0" fmla="*/ 30 w 46"/>
                <a:gd name="T1" fmla="*/ 0 h 211"/>
                <a:gd name="T2" fmla="*/ 29 w 46"/>
                <a:gd name="T3" fmla="*/ 0 h 211"/>
                <a:gd name="T4" fmla="*/ 26 w 46"/>
                <a:gd name="T5" fmla="*/ 0 h 211"/>
                <a:gd name="T6" fmla="*/ 25 w 46"/>
                <a:gd name="T7" fmla="*/ 0 h 211"/>
                <a:gd name="T8" fmla="*/ 23 w 46"/>
                <a:gd name="T9" fmla="*/ 0 h 211"/>
                <a:gd name="T10" fmla="*/ 15 w 46"/>
                <a:gd name="T11" fmla="*/ 0 h 211"/>
                <a:gd name="T12" fmla="*/ 8 w 46"/>
                <a:gd name="T13" fmla="*/ 1 h 211"/>
                <a:gd name="T14" fmla="*/ 3 w 46"/>
                <a:gd name="T15" fmla="*/ 1 h 211"/>
                <a:gd name="T16" fmla="*/ 0 w 46"/>
                <a:gd name="T17" fmla="*/ 2 h 211"/>
                <a:gd name="T18" fmla="*/ 0 w 46"/>
                <a:gd name="T19" fmla="*/ 53 h 211"/>
                <a:gd name="T20" fmla="*/ 0 w 46"/>
                <a:gd name="T21" fmla="*/ 103 h 211"/>
                <a:gd name="T22" fmla="*/ 0 w 46"/>
                <a:gd name="T23" fmla="*/ 153 h 211"/>
                <a:gd name="T24" fmla="*/ 0 w 46"/>
                <a:gd name="T25" fmla="*/ 204 h 211"/>
                <a:gd name="T26" fmla="*/ 1 w 46"/>
                <a:gd name="T27" fmla="*/ 206 h 211"/>
                <a:gd name="T28" fmla="*/ 6 w 46"/>
                <a:gd name="T29" fmla="*/ 207 h 211"/>
                <a:gd name="T30" fmla="*/ 10 w 46"/>
                <a:gd name="T31" fmla="*/ 210 h 211"/>
                <a:gd name="T32" fmla="*/ 17 w 46"/>
                <a:gd name="T33" fmla="*/ 211 h 211"/>
                <a:gd name="T34" fmla="*/ 18 w 46"/>
                <a:gd name="T35" fmla="*/ 211 h 211"/>
                <a:gd name="T36" fmla="*/ 21 w 46"/>
                <a:gd name="T37" fmla="*/ 211 h 211"/>
                <a:gd name="T38" fmla="*/ 22 w 46"/>
                <a:gd name="T39" fmla="*/ 211 h 211"/>
                <a:gd name="T40" fmla="*/ 23 w 46"/>
                <a:gd name="T41" fmla="*/ 211 h 211"/>
                <a:gd name="T42" fmla="*/ 31 w 46"/>
                <a:gd name="T43" fmla="*/ 211 h 211"/>
                <a:gd name="T44" fmla="*/ 38 w 46"/>
                <a:gd name="T45" fmla="*/ 211 h 211"/>
                <a:gd name="T46" fmla="*/ 44 w 46"/>
                <a:gd name="T47" fmla="*/ 211 h 211"/>
                <a:gd name="T48" fmla="*/ 46 w 46"/>
                <a:gd name="T49" fmla="*/ 210 h 211"/>
                <a:gd name="T50" fmla="*/ 46 w 46"/>
                <a:gd name="T51" fmla="*/ 159 h 211"/>
                <a:gd name="T52" fmla="*/ 46 w 46"/>
                <a:gd name="T53" fmla="*/ 108 h 211"/>
                <a:gd name="T54" fmla="*/ 46 w 46"/>
                <a:gd name="T55" fmla="*/ 58 h 211"/>
                <a:gd name="T56" fmla="*/ 46 w 46"/>
                <a:gd name="T57" fmla="*/ 7 h 211"/>
                <a:gd name="T58" fmla="*/ 45 w 46"/>
                <a:gd name="T59" fmla="*/ 5 h 211"/>
                <a:gd name="T60" fmla="*/ 41 w 46"/>
                <a:gd name="T61" fmla="*/ 3 h 211"/>
                <a:gd name="T62" fmla="*/ 37 w 46"/>
                <a:gd name="T63" fmla="*/ 1 h 211"/>
                <a:gd name="T64" fmla="*/ 30 w 46"/>
                <a:gd name="T65"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6" h="211">
                  <a:moveTo>
                    <a:pt x="30" y="0"/>
                  </a:moveTo>
                  <a:lnTo>
                    <a:pt x="29" y="0"/>
                  </a:lnTo>
                  <a:lnTo>
                    <a:pt x="26" y="0"/>
                  </a:lnTo>
                  <a:lnTo>
                    <a:pt x="25" y="0"/>
                  </a:lnTo>
                  <a:lnTo>
                    <a:pt x="23" y="0"/>
                  </a:lnTo>
                  <a:lnTo>
                    <a:pt x="15" y="0"/>
                  </a:lnTo>
                  <a:lnTo>
                    <a:pt x="8" y="1"/>
                  </a:lnTo>
                  <a:lnTo>
                    <a:pt x="3" y="1"/>
                  </a:lnTo>
                  <a:lnTo>
                    <a:pt x="0" y="2"/>
                  </a:lnTo>
                  <a:lnTo>
                    <a:pt x="0" y="53"/>
                  </a:lnTo>
                  <a:lnTo>
                    <a:pt x="0" y="103"/>
                  </a:lnTo>
                  <a:lnTo>
                    <a:pt x="0" y="153"/>
                  </a:lnTo>
                  <a:lnTo>
                    <a:pt x="0" y="204"/>
                  </a:lnTo>
                  <a:lnTo>
                    <a:pt x="1" y="206"/>
                  </a:lnTo>
                  <a:lnTo>
                    <a:pt x="6" y="207"/>
                  </a:lnTo>
                  <a:lnTo>
                    <a:pt x="10" y="210"/>
                  </a:lnTo>
                  <a:lnTo>
                    <a:pt x="17" y="211"/>
                  </a:lnTo>
                  <a:lnTo>
                    <a:pt x="18" y="211"/>
                  </a:lnTo>
                  <a:lnTo>
                    <a:pt x="21" y="211"/>
                  </a:lnTo>
                  <a:lnTo>
                    <a:pt x="22" y="211"/>
                  </a:lnTo>
                  <a:lnTo>
                    <a:pt x="23" y="211"/>
                  </a:lnTo>
                  <a:lnTo>
                    <a:pt x="31" y="211"/>
                  </a:lnTo>
                  <a:lnTo>
                    <a:pt x="38" y="211"/>
                  </a:lnTo>
                  <a:lnTo>
                    <a:pt x="44" y="211"/>
                  </a:lnTo>
                  <a:lnTo>
                    <a:pt x="46" y="210"/>
                  </a:lnTo>
                  <a:lnTo>
                    <a:pt x="46" y="159"/>
                  </a:lnTo>
                  <a:lnTo>
                    <a:pt x="46" y="108"/>
                  </a:lnTo>
                  <a:lnTo>
                    <a:pt x="46" y="58"/>
                  </a:lnTo>
                  <a:lnTo>
                    <a:pt x="46" y="7"/>
                  </a:lnTo>
                  <a:lnTo>
                    <a:pt x="45" y="5"/>
                  </a:lnTo>
                  <a:lnTo>
                    <a:pt x="41" y="3"/>
                  </a:lnTo>
                  <a:lnTo>
                    <a:pt x="37" y="1"/>
                  </a:lnTo>
                  <a:lnTo>
                    <a:pt x="30" y="0"/>
                  </a:lnTo>
                  <a:close/>
                </a:path>
              </a:pathLst>
            </a:custGeom>
            <a:solidFill>
              <a:srgbClr val="8C8C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47"/>
            <p:cNvSpPr>
              <a:spLocks/>
            </p:cNvSpPr>
            <p:nvPr/>
          </p:nvSpPr>
          <p:spPr bwMode="auto">
            <a:xfrm>
              <a:off x="3097" y="1881"/>
              <a:ext cx="24" cy="94"/>
            </a:xfrm>
            <a:custGeom>
              <a:avLst/>
              <a:gdLst>
                <a:gd name="T0" fmla="*/ 32 w 46"/>
                <a:gd name="T1" fmla="*/ 0 h 189"/>
                <a:gd name="T2" fmla="*/ 30 w 46"/>
                <a:gd name="T3" fmla="*/ 0 h 189"/>
                <a:gd name="T4" fmla="*/ 28 w 46"/>
                <a:gd name="T5" fmla="*/ 0 h 189"/>
                <a:gd name="T6" fmla="*/ 25 w 46"/>
                <a:gd name="T7" fmla="*/ 0 h 189"/>
                <a:gd name="T8" fmla="*/ 23 w 46"/>
                <a:gd name="T9" fmla="*/ 0 h 189"/>
                <a:gd name="T10" fmla="*/ 16 w 46"/>
                <a:gd name="T11" fmla="*/ 0 h 189"/>
                <a:gd name="T12" fmla="*/ 9 w 46"/>
                <a:gd name="T13" fmla="*/ 0 h 189"/>
                <a:gd name="T14" fmla="*/ 3 w 46"/>
                <a:gd name="T15" fmla="*/ 1 h 189"/>
                <a:gd name="T16" fmla="*/ 0 w 46"/>
                <a:gd name="T17" fmla="*/ 1 h 189"/>
                <a:gd name="T18" fmla="*/ 0 w 46"/>
                <a:gd name="T19" fmla="*/ 46 h 189"/>
                <a:gd name="T20" fmla="*/ 0 w 46"/>
                <a:gd name="T21" fmla="*/ 91 h 189"/>
                <a:gd name="T22" fmla="*/ 0 w 46"/>
                <a:gd name="T23" fmla="*/ 136 h 189"/>
                <a:gd name="T24" fmla="*/ 0 w 46"/>
                <a:gd name="T25" fmla="*/ 181 h 189"/>
                <a:gd name="T26" fmla="*/ 1 w 46"/>
                <a:gd name="T27" fmla="*/ 183 h 189"/>
                <a:gd name="T28" fmla="*/ 5 w 46"/>
                <a:gd name="T29" fmla="*/ 186 h 189"/>
                <a:gd name="T30" fmla="*/ 9 w 46"/>
                <a:gd name="T31" fmla="*/ 187 h 189"/>
                <a:gd name="T32" fmla="*/ 15 w 46"/>
                <a:gd name="T33" fmla="*/ 189 h 189"/>
                <a:gd name="T34" fmla="*/ 17 w 46"/>
                <a:gd name="T35" fmla="*/ 189 h 189"/>
                <a:gd name="T36" fmla="*/ 20 w 46"/>
                <a:gd name="T37" fmla="*/ 189 h 189"/>
                <a:gd name="T38" fmla="*/ 21 w 46"/>
                <a:gd name="T39" fmla="*/ 189 h 189"/>
                <a:gd name="T40" fmla="*/ 23 w 46"/>
                <a:gd name="T41" fmla="*/ 189 h 189"/>
                <a:gd name="T42" fmla="*/ 31 w 46"/>
                <a:gd name="T43" fmla="*/ 189 h 189"/>
                <a:gd name="T44" fmla="*/ 38 w 46"/>
                <a:gd name="T45" fmla="*/ 189 h 189"/>
                <a:gd name="T46" fmla="*/ 43 w 46"/>
                <a:gd name="T47" fmla="*/ 189 h 189"/>
                <a:gd name="T48" fmla="*/ 46 w 46"/>
                <a:gd name="T49" fmla="*/ 188 h 189"/>
                <a:gd name="T50" fmla="*/ 46 w 46"/>
                <a:gd name="T51" fmla="*/ 143 h 189"/>
                <a:gd name="T52" fmla="*/ 46 w 46"/>
                <a:gd name="T53" fmla="*/ 98 h 189"/>
                <a:gd name="T54" fmla="*/ 46 w 46"/>
                <a:gd name="T55" fmla="*/ 54 h 189"/>
                <a:gd name="T56" fmla="*/ 46 w 46"/>
                <a:gd name="T57" fmla="*/ 9 h 189"/>
                <a:gd name="T58" fmla="*/ 45 w 46"/>
                <a:gd name="T59" fmla="*/ 7 h 189"/>
                <a:gd name="T60" fmla="*/ 43 w 46"/>
                <a:gd name="T61" fmla="*/ 5 h 189"/>
                <a:gd name="T62" fmla="*/ 38 w 46"/>
                <a:gd name="T63" fmla="*/ 2 h 189"/>
                <a:gd name="T64" fmla="*/ 32 w 46"/>
                <a:gd name="T65" fmla="*/ 0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6" h="189">
                  <a:moveTo>
                    <a:pt x="32" y="0"/>
                  </a:moveTo>
                  <a:lnTo>
                    <a:pt x="30" y="0"/>
                  </a:lnTo>
                  <a:lnTo>
                    <a:pt x="28" y="0"/>
                  </a:lnTo>
                  <a:lnTo>
                    <a:pt x="25" y="0"/>
                  </a:lnTo>
                  <a:lnTo>
                    <a:pt x="23" y="0"/>
                  </a:lnTo>
                  <a:lnTo>
                    <a:pt x="16" y="0"/>
                  </a:lnTo>
                  <a:lnTo>
                    <a:pt x="9" y="0"/>
                  </a:lnTo>
                  <a:lnTo>
                    <a:pt x="3" y="1"/>
                  </a:lnTo>
                  <a:lnTo>
                    <a:pt x="0" y="1"/>
                  </a:lnTo>
                  <a:lnTo>
                    <a:pt x="0" y="46"/>
                  </a:lnTo>
                  <a:lnTo>
                    <a:pt x="0" y="91"/>
                  </a:lnTo>
                  <a:lnTo>
                    <a:pt x="0" y="136"/>
                  </a:lnTo>
                  <a:lnTo>
                    <a:pt x="0" y="181"/>
                  </a:lnTo>
                  <a:lnTo>
                    <a:pt x="1" y="183"/>
                  </a:lnTo>
                  <a:lnTo>
                    <a:pt x="5" y="186"/>
                  </a:lnTo>
                  <a:lnTo>
                    <a:pt x="9" y="187"/>
                  </a:lnTo>
                  <a:lnTo>
                    <a:pt x="15" y="189"/>
                  </a:lnTo>
                  <a:lnTo>
                    <a:pt x="17" y="189"/>
                  </a:lnTo>
                  <a:lnTo>
                    <a:pt x="20" y="189"/>
                  </a:lnTo>
                  <a:lnTo>
                    <a:pt x="21" y="189"/>
                  </a:lnTo>
                  <a:lnTo>
                    <a:pt x="23" y="189"/>
                  </a:lnTo>
                  <a:lnTo>
                    <a:pt x="31" y="189"/>
                  </a:lnTo>
                  <a:lnTo>
                    <a:pt x="38" y="189"/>
                  </a:lnTo>
                  <a:lnTo>
                    <a:pt x="43" y="189"/>
                  </a:lnTo>
                  <a:lnTo>
                    <a:pt x="46" y="188"/>
                  </a:lnTo>
                  <a:lnTo>
                    <a:pt x="46" y="143"/>
                  </a:lnTo>
                  <a:lnTo>
                    <a:pt x="46" y="98"/>
                  </a:lnTo>
                  <a:lnTo>
                    <a:pt x="46" y="54"/>
                  </a:lnTo>
                  <a:lnTo>
                    <a:pt x="46" y="9"/>
                  </a:lnTo>
                  <a:lnTo>
                    <a:pt x="45" y="7"/>
                  </a:lnTo>
                  <a:lnTo>
                    <a:pt x="43" y="5"/>
                  </a:lnTo>
                  <a:lnTo>
                    <a:pt x="38" y="2"/>
                  </a:lnTo>
                  <a:lnTo>
                    <a:pt x="32" y="0"/>
                  </a:lnTo>
                  <a:close/>
                </a:path>
              </a:pathLst>
            </a:custGeom>
            <a:solidFill>
              <a:srgbClr val="9391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48"/>
            <p:cNvSpPr>
              <a:spLocks/>
            </p:cNvSpPr>
            <p:nvPr/>
          </p:nvSpPr>
          <p:spPr bwMode="auto">
            <a:xfrm>
              <a:off x="3097" y="1881"/>
              <a:ext cx="24" cy="84"/>
            </a:xfrm>
            <a:custGeom>
              <a:avLst/>
              <a:gdLst>
                <a:gd name="T0" fmla="*/ 33 w 46"/>
                <a:gd name="T1" fmla="*/ 0 h 169"/>
                <a:gd name="T2" fmla="*/ 31 w 46"/>
                <a:gd name="T3" fmla="*/ 0 h 169"/>
                <a:gd name="T4" fmla="*/ 29 w 46"/>
                <a:gd name="T5" fmla="*/ 0 h 169"/>
                <a:gd name="T6" fmla="*/ 25 w 46"/>
                <a:gd name="T7" fmla="*/ 0 h 169"/>
                <a:gd name="T8" fmla="*/ 23 w 46"/>
                <a:gd name="T9" fmla="*/ 0 h 169"/>
                <a:gd name="T10" fmla="*/ 16 w 46"/>
                <a:gd name="T11" fmla="*/ 0 h 169"/>
                <a:gd name="T12" fmla="*/ 9 w 46"/>
                <a:gd name="T13" fmla="*/ 0 h 169"/>
                <a:gd name="T14" fmla="*/ 3 w 46"/>
                <a:gd name="T15" fmla="*/ 1 h 169"/>
                <a:gd name="T16" fmla="*/ 0 w 46"/>
                <a:gd name="T17" fmla="*/ 1 h 169"/>
                <a:gd name="T18" fmla="*/ 0 w 46"/>
                <a:gd name="T19" fmla="*/ 40 h 169"/>
                <a:gd name="T20" fmla="*/ 0 w 46"/>
                <a:gd name="T21" fmla="*/ 80 h 169"/>
                <a:gd name="T22" fmla="*/ 0 w 46"/>
                <a:gd name="T23" fmla="*/ 120 h 169"/>
                <a:gd name="T24" fmla="*/ 0 w 46"/>
                <a:gd name="T25" fmla="*/ 159 h 169"/>
                <a:gd name="T26" fmla="*/ 1 w 46"/>
                <a:gd name="T27" fmla="*/ 161 h 169"/>
                <a:gd name="T28" fmla="*/ 3 w 46"/>
                <a:gd name="T29" fmla="*/ 164 h 169"/>
                <a:gd name="T30" fmla="*/ 8 w 46"/>
                <a:gd name="T31" fmla="*/ 167 h 169"/>
                <a:gd name="T32" fmla="*/ 13 w 46"/>
                <a:gd name="T33" fmla="*/ 169 h 169"/>
                <a:gd name="T34" fmla="*/ 15 w 46"/>
                <a:gd name="T35" fmla="*/ 169 h 169"/>
                <a:gd name="T36" fmla="*/ 18 w 46"/>
                <a:gd name="T37" fmla="*/ 169 h 169"/>
                <a:gd name="T38" fmla="*/ 21 w 46"/>
                <a:gd name="T39" fmla="*/ 169 h 169"/>
                <a:gd name="T40" fmla="*/ 23 w 46"/>
                <a:gd name="T41" fmla="*/ 169 h 169"/>
                <a:gd name="T42" fmla="*/ 31 w 46"/>
                <a:gd name="T43" fmla="*/ 169 h 169"/>
                <a:gd name="T44" fmla="*/ 37 w 46"/>
                <a:gd name="T45" fmla="*/ 168 h 169"/>
                <a:gd name="T46" fmla="*/ 43 w 46"/>
                <a:gd name="T47" fmla="*/ 168 h 169"/>
                <a:gd name="T48" fmla="*/ 46 w 46"/>
                <a:gd name="T49" fmla="*/ 167 h 169"/>
                <a:gd name="T50" fmla="*/ 46 w 46"/>
                <a:gd name="T51" fmla="*/ 128 h 169"/>
                <a:gd name="T52" fmla="*/ 46 w 46"/>
                <a:gd name="T53" fmla="*/ 89 h 169"/>
                <a:gd name="T54" fmla="*/ 46 w 46"/>
                <a:gd name="T55" fmla="*/ 50 h 169"/>
                <a:gd name="T56" fmla="*/ 46 w 46"/>
                <a:gd name="T57" fmla="*/ 10 h 169"/>
                <a:gd name="T58" fmla="*/ 45 w 46"/>
                <a:gd name="T59" fmla="*/ 8 h 169"/>
                <a:gd name="T60" fmla="*/ 43 w 46"/>
                <a:gd name="T61" fmla="*/ 5 h 169"/>
                <a:gd name="T62" fmla="*/ 38 w 46"/>
                <a:gd name="T63" fmla="*/ 2 h 169"/>
                <a:gd name="T64" fmla="*/ 33 w 46"/>
                <a:gd name="T65" fmla="*/ 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6" h="169">
                  <a:moveTo>
                    <a:pt x="33" y="0"/>
                  </a:moveTo>
                  <a:lnTo>
                    <a:pt x="31" y="0"/>
                  </a:lnTo>
                  <a:lnTo>
                    <a:pt x="29" y="0"/>
                  </a:lnTo>
                  <a:lnTo>
                    <a:pt x="25" y="0"/>
                  </a:lnTo>
                  <a:lnTo>
                    <a:pt x="23" y="0"/>
                  </a:lnTo>
                  <a:lnTo>
                    <a:pt x="16" y="0"/>
                  </a:lnTo>
                  <a:lnTo>
                    <a:pt x="9" y="0"/>
                  </a:lnTo>
                  <a:lnTo>
                    <a:pt x="3" y="1"/>
                  </a:lnTo>
                  <a:lnTo>
                    <a:pt x="0" y="1"/>
                  </a:lnTo>
                  <a:lnTo>
                    <a:pt x="0" y="40"/>
                  </a:lnTo>
                  <a:lnTo>
                    <a:pt x="0" y="80"/>
                  </a:lnTo>
                  <a:lnTo>
                    <a:pt x="0" y="120"/>
                  </a:lnTo>
                  <a:lnTo>
                    <a:pt x="0" y="159"/>
                  </a:lnTo>
                  <a:lnTo>
                    <a:pt x="1" y="161"/>
                  </a:lnTo>
                  <a:lnTo>
                    <a:pt x="3" y="164"/>
                  </a:lnTo>
                  <a:lnTo>
                    <a:pt x="8" y="167"/>
                  </a:lnTo>
                  <a:lnTo>
                    <a:pt x="13" y="169"/>
                  </a:lnTo>
                  <a:lnTo>
                    <a:pt x="15" y="169"/>
                  </a:lnTo>
                  <a:lnTo>
                    <a:pt x="18" y="169"/>
                  </a:lnTo>
                  <a:lnTo>
                    <a:pt x="21" y="169"/>
                  </a:lnTo>
                  <a:lnTo>
                    <a:pt x="23" y="169"/>
                  </a:lnTo>
                  <a:lnTo>
                    <a:pt x="31" y="169"/>
                  </a:lnTo>
                  <a:lnTo>
                    <a:pt x="37" y="168"/>
                  </a:lnTo>
                  <a:lnTo>
                    <a:pt x="43" y="168"/>
                  </a:lnTo>
                  <a:lnTo>
                    <a:pt x="46" y="167"/>
                  </a:lnTo>
                  <a:lnTo>
                    <a:pt x="46" y="128"/>
                  </a:lnTo>
                  <a:lnTo>
                    <a:pt x="46" y="89"/>
                  </a:lnTo>
                  <a:lnTo>
                    <a:pt x="46" y="50"/>
                  </a:lnTo>
                  <a:lnTo>
                    <a:pt x="46" y="10"/>
                  </a:lnTo>
                  <a:lnTo>
                    <a:pt x="45" y="8"/>
                  </a:lnTo>
                  <a:lnTo>
                    <a:pt x="43" y="5"/>
                  </a:lnTo>
                  <a:lnTo>
                    <a:pt x="38" y="2"/>
                  </a:lnTo>
                  <a:lnTo>
                    <a:pt x="33" y="0"/>
                  </a:lnTo>
                  <a:close/>
                </a:path>
              </a:pathLst>
            </a:custGeom>
            <a:solidFill>
              <a:srgbClr val="9B99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49"/>
            <p:cNvSpPr>
              <a:spLocks/>
            </p:cNvSpPr>
            <p:nvPr/>
          </p:nvSpPr>
          <p:spPr bwMode="auto">
            <a:xfrm>
              <a:off x="3097" y="1881"/>
              <a:ext cx="24" cy="73"/>
            </a:xfrm>
            <a:custGeom>
              <a:avLst/>
              <a:gdLst>
                <a:gd name="T0" fmla="*/ 36 w 46"/>
                <a:gd name="T1" fmla="*/ 0 h 147"/>
                <a:gd name="T2" fmla="*/ 33 w 46"/>
                <a:gd name="T3" fmla="*/ 0 h 147"/>
                <a:gd name="T4" fmla="*/ 30 w 46"/>
                <a:gd name="T5" fmla="*/ 0 h 147"/>
                <a:gd name="T6" fmla="*/ 26 w 46"/>
                <a:gd name="T7" fmla="*/ 0 h 147"/>
                <a:gd name="T8" fmla="*/ 23 w 46"/>
                <a:gd name="T9" fmla="*/ 0 h 147"/>
                <a:gd name="T10" fmla="*/ 16 w 46"/>
                <a:gd name="T11" fmla="*/ 0 h 147"/>
                <a:gd name="T12" fmla="*/ 10 w 46"/>
                <a:gd name="T13" fmla="*/ 0 h 147"/>
                <a:gd name="T14" fmla="*/ 5 w 46"/>
                <a:gd name="T15" fmla="*/ 0 h 147"/>
                <a:gd name="T16" fmla="*/ 0 w 46"/>
                <a:gd name="T17" fmla="*/ 1 h 147"/>
                <a:gd name="T18" fmla="*/ 0 w 46"/>
                <a:gd name="T19" fmla="*/ 35 h 147"/>
                <a:gd name="T20" fmla="*/ 0 w 46"/>
                <a:gd name="T21" fmla="*/ 68 h 147"/>
                <a:gd name="T22" fmla="*/ 0 w 46"/>
                <a:gd name="T23" fmla="*/ 101 h 147"/>
                <a:gd name="T24" fmla="*/ 0 w 46"/>
                <a:gd name="T25" fmla="*/ 135 h 147"/>
                <a:gd name="T26" fmla="*/ 1 w 46"/>
                <a:gd name="T27" fmla="*/ 138 h 147"/>
                <a:gd name="T28" fmla="*/ 3 w 46"/>
                <a:gd name="T29" fmla="*/ 142 h 147"/>
                <a:gd name="T30" fmla="*/ 6 w 46"/>
                <a:gd name="T31" fmla="*/ 145 h 147"/>
                <a:gd name="T32" fmla="*/ 10 w 46"/>
                <a:gd name="T33" fmla="*/ 147 h 147"/>
                <a:gd name="T34" fmla="*/ 14 w 46"/>
                <a:gd name="T35" fmla="*/ 147 h 147"/>
                <a:gd name="T36" fmla="*/ 17 w 46"/>
                <a:gd name="T37" fmla="*/ 147 h 147"/>
                <a:gd name="T38" fmla="*/ 21 w 46"/>
                <a:gd name="T39" fmla="*/ 147 h 147"/>
                <a:gd name="T40" fmla="*/ 23 w 46"/>
                <a:gd name="T41" fmla="*/ 147 h 147"/>
                <a:gd name="T42" fmla="*/ 31 w 46"/>
                <a:gd name="T43" fmla="*/ 147 h 147"/>
                <a:gd name="T44" fmla="*/ 37 w 46"/>
                <a:gd name="T45" fmla="*/ 146 h 147"/>
                <a:gd name="T46" fmla="*/ 43 w 46"/>
                <a:gd name="T47" fmla="*/ 146 h 147"/>
                <a:gd name="T48" fmla="*/ 46 w 46"/>
                <a:gd name="T49" fmla="*/ 146 h 147"/>
                <a:gd name="T50" fmla="*/ 46 w 46"/>
                <a:gd name="T51" fmla="*/ 113 h 147"/>
                <a:gd name="T52" fmla="*/ 46 w 46"/>
                <a:gd name="T53" fmla="*/ 78 h 147"/>
                <a:gd name="T54" fmla="*/ 46 w 46"/>
                <a:gd name="T55" fmla="*/ 45 h 147"/>
                <a:gd name="T56" fmla="*/ 46 w 46"/>
                <a:gd name="T57" fmla="*/ 12 h 147"/>
                <a:gd name="T58" fmla="*/ 45 w 46"/>
                <a:gd name="T59" fmla="*/ 9 h 147"/>
                <a:gd name="T60" fmla="*/ 43 w 46"/>
                <a:gd name="T61" fmla="*/ 6 h 147"/>
                <a:gd name="T62" fmla="*/ 40 w 46"/>
                <a:gd name="T63" fmla="*/ 2 h 147"/>
                <a:gd name="T64" fmla="*/ 36 w 46"/>
                <a:gd name="T65" fmla="*/ 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6" h="147">
                  <a:moveTo>
                    <a:pt x="36" y="0"/>
                  </a:moveTo>
                  <a:lnTo>
                    <a:pt x="33" y="0"/>
                  </a:lnTo>
                  <a:lnTo>
                    <a:pt x="30" y="0"/>
                  </a:lnTo>
                  <a:lnTo>
                    <a:pt x="26" y="0"/>
                  </a:lnTo>
                  <a:lnTo>
                    <a:pt x="23" y="0"/>
                  </a:lnTo>
                  <a:lnTo>
                    <a:pt x="16" y="0"/>
                  </a:lnTo>
                  <a:lnTo>
                    <a:pt x="10" y="0"/>
                  </a:lnTo>
                  <a:lnTo>
                    <a:pt x="5" y="0"/>
                  </a:lnTo>
                  <a:lnTo>
                    <a:pt x="0" y="1"/>
                  </a:lnTo>
                  <a:lnTo>
                    <a:pt x="0" y="35"/>
                  </a:lnTo>
                  <a:lnTo>
                    <a:pt x="0" y="68"/>
                  </a:lnTo>
                  <a:lnTo>
                    <a:pt x="0" y="101"/>
                  </a:lnTo>
                  <a:lnTo>
                    <a:pt x="0" y="135"/>
                  </a:lnTo>
                  <a:lnTo>
                    <a:pt x="1" y="138"/>
                  </a:lnTo>
                  <a:lnTo>
                    <a:pt x="3" y="142"/>
                  </a:lnTo>
                  <a:lnTo>
                    <a:pt x="6" y="145"/>
                  </a:lnTo>
                  <a:lnTo>
                    <a:pt x="10" y="147"/>
                  </a:lnTo>
                  <a:lnTo>
                    <a:pt x="14" y="147"/>
                  </a:lnTo>
                  <a:lnTo>
                    <a:pt x="17" y="147"/>
                  </a:lnTo>
                  <a:lnTo>
                    <a:pt x="21" y="147"/>
                  </a:lnTo>
                  <a:lnTo>
                    <a:pt x="23" y="147"/>
                  </a:lnTo>
                  <a:lnTo>
                    <a:pt x="31" y="147"/>
                  </a:lnTo>
                  <a:lnTo>
                    <a:pt x="37" y="146"/>
                  </a:lnTo>
                  <a:lnTo>
                    <a:pt x="43" y="146"/>
                  </a:lnTo>
                  <a:lnTo>
                    <a:pt x="46" y="146"/>
                  </a:lnTo>
                  <a:lnTo>
                    <a:pt x="46" y="113"/>
                  </a:lnTo>
                  <a:lnTo>
                    <a:pt x="46" y="78"/>
                  </a:lnTo>
                  <a:lnTo>
                    <a:pt x="46" y="45"/>
                  </a:lnTo>
                  <a:lnTo>
                    <a:pt x="46" y="12"/>
                  </a:lnTo>
                  <a:lnTo>
                    <a:pt x="45" y="9"/>
                  </a:lnTo>
                  <a:lnTo>
                    <a:pt x="43" y="6"/>
                  </a:lnTo>
                  <a:lnTo>
                    <a:pt x="40" y="2"/>
                  </a:lnTo>
                  <a:lnTo>
                    <a:pt x="36" y="0"/>
                  </a:lnTo>
                  <a:close/>
                </a:path>
              </a:pathLst>
            </a:custGeom>
            <a:solidFill>
              <a:srgbClr val="A39B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50"/>
            <p:cNvSpPr>
              <a:spLocks/>
            </p:cNvSpPr>
            <p:nvPr/>
          </p:nvSpPr>
          <p:spPr bwMode="auto">
            <a:xfrm>
              <a:off x="3097" y="1881"/>
              <a:ext cx="24" cy="62"/>
            </a:xfrm>
            <a:custGeom>
              <a:avLst/>
              <a:gdLst>
                <a:gd name="T0" fmla="*/ 38 w 46"/>
                <a:gd name="T1" fmla="*/ 0 h 126"/>
                <a:gd name="T2" fmla="*/ 35 w 46"/>
                <a:gd name="T3" fmla="*/ 0 h 126"/>
                <a:gd name="T4" fmla="*/ 31 w 46"/>
                <a:gd name="T5" fmla="*/ 0 h 126"/>
                <a:gd name="T6" fmla="*/ 28 w 46"/>
                <a:gd name="T7" fmla="*/ 0 h 126"/>
                <a:gd name="T8" fmla="*/ 23 w 46"/>
                <a:gd name="T9" fmla="*/ 0 h 126"/>
                <a:gd name="T10" fmla="*/ 16 w 46"/>
                <a:gd name="T11" fmla="*/ 0 h 126"/>
                <a:gd name="T12" fmla="*/ 10 w 46"/>
                <a:gd name="T13" fmla="*/ 0 h 126"/>
                <a:gd name="T14" fmla="*/ 5 w 46"/>
                <a:gd name="T15" fmla="*/ 0 h 126"/>
                <a:gd name="T16" fmla="*/ 0 w 46"/>
                <a:gd name="T17" fmla="*/ 1 h 126"/>
                <a:gd name="T18" fmla="*/ 0 w 46"/>
                <a:gd name="T19" fmla="*/ 29 h 126"/>
                <a:gd name="T20" fmla="*/ 0 w 46"/>
                <a:gd name="T21" fmla="*/ 56 h 126"/>
                <a:gd name="T22" fmla="*/ 0 w 46"/>
                <a:gd name="T23" fmla="*/ 84 h 126"/>
                <a:gd name="T24" fmla="*/ 0 w 46"/>
                <a:gd name="T25" fmla="*/ 112 h 126"/>
                <a:gd name="T26" fmla="*/ 1 w 46"/>
                <a:gd name="T27" fmla="*/ 115 h 126"/>
                <a:gd name="T28" fmla="*/ 2 w 46"/>
                <a:gd name="T29" fmla="*/ 119 h 126"/>
                <a:gd name="T30" fmla="*/ 5 w 46"/>
                <a:gd name="T31" fmla="*/ 122 h 126"/>
                <a:gd name="T32" fmla="*/ 8 w 46"/>
                <a:gd name="T33" fmla="*/ 126 h 126"/>
                <a:gd name="T34" fmla="*/ 13 w 46"/>
                <a:gd name="T35" fmla="*/ 126 h 126"/>
                <a:gd name="T36" fmla="*/ 16 w 46"/>
                <a:gd name="T37" fmla="*/ 126 h 126"/>
                <a:gd name="T38" fmla="*/ 20 w 46"/>
                <a:gd name="T39" fmla="*/ 126 h 126"/>
                <a:gd name="T40" fmla="*/ 23 w 46"/>
                <a:gd name="T41" fmla="*/ 126 h 126"/>
                <a:gd name="T42" fmla="*/ 30 w 46"/>
                <a:gd name="T43" fmla="*/ 126 h 126"/>
                <a:gd name="T44" fmla="*/ 37 w 46"/>
                <a:gd name="T45" fmla="*/ 124 h 126"/>
                <a:gd name="T46" fmla="*/ 41 w 46"/>
                <a:gd name="T47" fmla="*/ 124 h 126"/>
                <a:gd name="T48" fmla="*/ 46 w 46"/>
                <a:gd name="T49" fmla="*/ 124 h 126"/>
                <a:gd name="T50" fmla="*/ 46 w 46"/>
                <a:gd name="T51" fmla="*/ 97 h 126"/>
                <a:gd name="T52" fmla="*/ 46 w 46"/>
                <a:gd name="T53" fmla="*/ 69 h 126"/>
                <a:gd name="T54" fmla="*/ 46 w 46"/>
                <a:gd name="T55" fmla="*/ 42 h 126"/>
                <a:gd name="T56" fmla="*/ 46 w 46"/>
                <a:gd name="T57" fmla="*/ 14 h 126"/>
                <a:gd name="T58" fmla="*/ 45 w 46"/>
                <a:gd name="T59" fmla="*/ 10 h 126"/>
                <a:gd name="T60" fmla="*/ 44 w 46"/>
                <a:gd name="T61" fmla="*/ 7 h 126"/>
                <a:gd name="T62" fmla="*/ 41 w 46"/>
                <a:gd name="T63" fmla="*/ 3 h 126"/>
                <a:gd name="T64" fmla="*/ 38 w 46"/>
                <a:gd name="T65"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6" h="126">
                  <a:moveTo>
                    <a:pt x="38" y="0"/>
                  </a:moveTo>
                  <a:lnTo>
                    <a:pt x="35" y="0"/>
                  </a:lnTo>
                  <a:lnTo>
                    <a:pt x="31" y="0"/>
                  </a:lnTo>
                  <a:lnTo>
                    <a:pt x="28" y="0"/>
                  </a:lnTo>
                  <a:lnTo>
                    <a:pt x="23" y="0"/>
                  </a:lnTo>
                  <a:lnTo>
                    <a:pt x="16" y="0"/>
                  </a:lnTo>
                  <a:lnTo>
                    <a:pt x="10" y="0"/>
                  </a:lnTo>
                  <a:lnTo>
                    <a:pt x="5" y="0"/>
                  </a:lnTo>
                  <a:lnTo>
                    <a:pt x="0" y="1"/>
                  </a:lnTo>
                  <a:lnTo>
                    <a:pt x="0" y="29"/>
                  </a:lnTo>
                  <a:lnTo>
                    <a:pt x="0" y="56"/>
                  </a:lnTo>
                  <a:lnTo>
                    <a:pt x="0" y="84"/>
                  </a:lnTo>
                  <a:lnTo>
                    <a:pt x="0" y="112"/>
                  </a:lnTo>
                  <a:lnTo>
                    <a:pt x="1" y="115"/>
                  </a:lnTo>
                  <a:lnTo>
                    <a:pt x="2" y="119"/>
                  </a:lnTo>
                  <a:lnTo>
                    <a:pt x="5" y="122"/>
                  </a:lnTo>
                  <a:lnTo>
                    <a:pt x="8" y="126"/>
                  </a:lnTo>
                  <a:lnTo>
                    <a:pt x="13" y="126"/>
                  </a:lnTo>
                  <a:lnTo>
                    <a:pt x="16" y="126"/>
                  </a:lnTo>
                  <a:lnTo>
                    <a:pt x="20" y="126"/>
                  </a:lnTo>
                  <a:lnTo>
                    <a:pt x="23" y="126"/>
                  </a:lnTo>
                  <a:lnTo>
                    <a:pt x="30" y="126"/>
                  </a:lnTo>
                  <a:lnTo>
                    <a:pt x="37" y="124"/>
                  </a:lnTo>
                  <a:lnTo>
                    <a:pt x="41" y="124"/>
                  </a:lnTo>
                  <a:lnTo>
                    <a:pt x="46" y="124"/>
                  </a:lnTo>
                  <a:lnTo>
                    <a:pt x="46" y="97"/>
                  </a:lnTo>
                  <a:lnTo>
                    <a:pt x="46" y="69"/>
                  </a:lnTo>
                  <a:lnTo>
                    <a:pt x="46" y="42"/>
                  </a:lnTo>
                  <a:lnTo>
                    <a:pt x="46" y="14"/>
                  </a:lnTo>
                  <a:lnTo>
                    <a:pt x="45" y="10"/>
                  </a:lnTo>
                  <a:lnTo>
                    <a:pt x="44" y="7"/>
                  </a:lnTo>
                  <a:lnTo>
                    <a:pt x="41" y="3"/>
                  </a:lnTo>
                  <a:lnTo>
                    <a:pt x="38" y="0"/>
                  </a:lnTo>
                  <a:close/>
                </a:path>
              </a:pathLst>
            </a:custGeom>
            <a:solidFill>
              <a:srgbClr val="AAA3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51"/>
            <p:cNvSpPr>
              <a:spLocks/>
            </p:cNvSpPr>
            <p:nvPr/>
          </p:nvSpPr>
          <p:spPr bwMode="auto">
            <a:xfrm>
              <a:off x="3097" y="1881"/>
              <a:ext cx="24" cy="51"/>
            </a:xfrm>
            <a:custGeom>
              <a:avLst/>
              <a:gdLst>
                <a:gd name="T0" fmla="*/ 40 w 46"/>
                <a:gd name="T1" fmla="*/ 0 h 104"/>
                <a:gd name="T2" fmla="*/ 36 w 46"/>
                <a:gd name="T3" fmla="*/ 0 h 104"/>
                <a:gd name="T4" fmla="*/ 32 w 46"/>
                <a:gd name="T5" fmla="*/ 0 h 104"/>
                <a:gd name="T6" fmla="*/ 28 w 46"/>
                <a:gd name="T7" fmla="*/ 0 h 104"/>
                <a:gd name="T8" fmla="*/ 23 w 46"/>
                <a:gd name="T9" fmla="*/ 0 h 104"/>
                <a:gd name="T10" fmla="*/ 16 w 46"/>
                <a:gd name="T11" fmla="*/ 0 h 104"/>
                <a:gd name="T12" fmla="*/ 10 w 46"/>
                <a:gd name="T13" fmla="*/ 0 h 104"/>
                <a:gd name="T14" fmla="*/ 5 w 46"/>
                <a:gd name="T15" fmla="*/ 0 h 104"/>
                <a:gd name="T16" fmla="*/ 0 w 46"/>
                <a:gd name="T17" fmla="*/ 1 h 104"/>
                <a:gd name="T18" fmla="*/ 0 w 46"/>
                <a:gd name="T19" fmla="*/ 23 h 104"/>
                <a:gd name="T20" fmla="*/ 0 w 46"/>
                <a:gd name="T21" fmla="*/ 45 h 104"/>
                <a:gd name="T22" fmla="*/ 0 w 46"/>
                <a:gd name="T23" fmla="*/ 67 h 104"/>
                <a:gd name="T24" fmla="*/ 0 w 46"/>
                <a:gd name="T25" fmla="*/ 89 h 104"/>
                <a:gd name="T26" fmla="*/ 1 w 46"/>
                <a:gd name="T27" fmla="*/ 92 h 104"/>
                <a:gd name="T28" fmla="*/ 2 w 46"/>
                <a:gd name="T29" fmla="*/ 96 h 104"/>
                <a:gd name="T30" fmla="*/ 5 w 46"/>
                <a:gd name="T31" fmla="*/ 100 h 104"/>
                <a:gd name="T32" fmla="*/ 7 w 46"/>
                <a:gd name="T33" fmla="*/ 104 h 104"/>
                <a:gd name="T34" fmla="*/ 12 w 46"/>
                <a:gd name="T35" fmla="*/ 104 h 104"/>
                <a:gd name="T36" fmla="*/ 15 w 46"/>
                <a:gd name="T37" fmla="*/ 104 h 104"/>
                <a:gd name="T38" fmla="*/ 18 w 46"/>
                <a:gd name="T39" fmla="*/ 104 h 104"/>
                <a:gd name="T40" fmla="*/ 23 w 46"/>
                <a:gd name="T41" fmla="*/ 104 h 104"/>
                <a:gd name="T42" fmla="*/ 30 w 46"/>
                <a:gd name="T43" fmla="*/ 104 h 104"/>
                <a:gd name="T44" fmla="*/ 36 w 46"/>
                <a:gd name="T45" fmla="*/ 104 h 104"/>
                <a:gd name="T46" fmla="*/ 41 w 46"/>
                <a:gd name="T47" fmla="*/ 104 h 104"/>
                <a:gd name="T48" fmla="*/ 46 w 46"/>
                <a:gd name="T49" fmla="*/ 103 h 104"/>
                <a:gd name="T50" fmla="*/ 46 w 46"/>
                <a:gd name="T51" fmla="*/ 81 h 104"/>
                <a:gd name="T52" fmla="*/ 46 w 46"/>
                <a:gd name="T53" fmla="*/ 59 h 104"/>
                <a:gd name="T54" fmla="*/ 46 w 46"/>
                <a:gd name="T55" fmla="*/ 37 h 104"/>
                <a:gd name="T56" fmla="*/ 46 w 46"/>
                <a:gd name="T57" fmla="*/ 15 h 104"/>
                <a:gd name="T58" fmla="*/ 46 w 46"/>
                <a:gd name="T59" fmla="*/ 12 h 104"/>
                <a:gd name="T60" fmla="*/ 45 w 46"/>
                <a:gd name="T61" fmla="*/ 7 h 104"/>
                <a:gd name="T62" fmla="*/ 43 w 46"/>
                <a:gd name="T63" fmla="*/ 3 h 104"/>
                <a:gd name="T64" fmla="*/ 40 w 46"/>
                <a:gd name="T65"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6" h="104">
                  <a:moveTo>
                    <a:pt x="40" y="0"/>
                  </a:moveTo>
                  <a:lnTo>
                    <a:pt x="36" y="0"/>
                  </a:lnTo>
                  <a:lnTo>
                    <a:pt x="32" y="0"/>
                  </a:lnTo>
                  <a:lnTo>
                    <a:pt x="28" y="0"/>
                  </a:lnTo>
                  <a:lnTo>
                    <a:pt x="23" y="0"/>
                  </a:lnTo>
                  <a:lnTo>
                    <a:pt x="16" y="0"/>
                  </a:lnTo>
                  <a:lnTo>
                    <a:pt x="10" y="0"/>
                  </a:lnTo>
                  <a:lnTo>
                    <a:pt x="5" y="0"/>
                  </a:lnTo>
                  <a:lnTo>
                    <a:pt x="0" y="1"/>
                  </a:lnTo>
                  <a:lnTo>
                    <a:pt x="0" y="23"/>
                  </a:lnTo>
                  <a:lnTo>
                    <a:pt x="0" y="45"/>
                  </a:lnTo>
                  <a:lnTo>
                    <a:pt x="0" y="67"/>
                  </a:lnTo>
                  <a:lnTo>
                    <a:pt x="0" y="89"/>
                  </a:lnTo>
                  <a:lnTo>
                    <a:pt x="1" y="92"/>
                  </a:lnTo>
                  <a:lnTo>
                    <a:pt x="2" y="96"/>
                  </a:lnTo>
                  <a:lnTo>
                    <a:pt x="5" y="100"/>
                  </a:lnTo>
                  <a:lnTo>
                    <a:pt x="7" y="104"/>
                  </a:lnTo>
                  <a:lnTo>
                    <a:pt x="12" y="104"/>
                  </a:lnTo>
                  <a:lnTo>
                    <a:pt x="15" y="104"/>
                  </a:lnTo>
                  <a:lnTo>
                    <a:pt x="18" y="104"/>
                  </a:lnTo>
                  <a:lnTo>
                    <a:pt x="23" y="104"/>
                  </a:lnTo>
                  <a:lnTo>
                    <a:pt x="30" y="104"/>
                  </a:lnTo>
                  <a:lnTo>
                    <a:pt x="36" y="104"/>
                  </a:lnTo>
                  <a:lnTo>
                    <a:pt x="41" y="104"/>
                  </a:lnTo>
                  <a:lnTo>
                    <a:pt x="46" y="103"/>
                  </a:lnTo>
                  <a:lnTo>
                    <a:pt x="46" y="81"/>
                  </a:lnTo>
                  <a:lnTo>
                    <a:pt x="46" y="59"/>
                  </a:lnTo>
                  <a:lnTo>
                    <a:pt x="46" y="37"/>
                  </a:lnTo>
                  <a:lnTo>
                    <a:pt x="46" y="15"/>
                  </a:lnTo>
                  <a:lnTo>
                    <a:pt x="46" y="12"/>
                  </a:lnTo>
                  <a:lnTo>
                    <a:pt x="45" y="7"/>
                  </a:lnTo>
                  <a:lnTo>
                    <a:pt x="43" y="3"/>
                  </a:lnTo>
                  <a:lnTo>
                    <a:pt x="40" y="0"/>
                  </a:lnTo>
                  <a:close/>
                </a:path>
              </a:pathLst>
            </a:custGeom>
            <a:solidFill>
              <a:srgbClr val="B2A8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52"/>
            <p:cNvSpPr>
              <a:spLocks/>
            </p:cNvSpPr>
            <p:nvPr/>
          </p:nvSpPr>
          <p:spPr bwMode="auto">
            <a:xfrm>
              <a:off x="3097" y="1881"/>
              <a:ext cx="24" cy="40"/>
            </a:xfrm>
            <a:custGeom>
              <a:avLst/>
              <a:gdLst>
                <a:gd name="T0" fmla="*/ 43 w 46"/>
                <a:gd name="T1" fmla="*/ 0 h 82"/>
                <a:gd name="T2" fmla="*/ 38 w 46"/>
                <a:gd name="T3" fmla="*/ 0 h 82"/>
                <a:gd name="T4" fmla="*/ 33 w 46"/>
                <a:gd name="T5" fmla="*/ 0 h 82"/>
                <a:gd name="T6" fmla="*/ 28 w 46"/>
                <a:gd name="T7" fmla="*/ 0 h 82"/>
                <a:gd name="T8" fmla="*/ 23 w 46"/>
                <a:gd name="T9" fmla="*/ 0 h 82"/>
                <a:gd name="T10" fmla="*/ 17 w 46"/>
                <a:gd name="T11" fmla="*/ 0 h 82"/>
                <a:gd name="T12" fmla="*/ 12 w 46"/>
                <a:gd name="T13" fmla="*/ 0 h 82"/>
                <a:gd name="T14" fmla="*/ 6 w 46"/>
                <a:gd name="T15" fmla="*/ 0 h 82"/>
                <a:gd name="T16" fmla="*/ 0 w 46"/>
                <a:gd name="T17" fmla="*/ 0 h 82"/>
                <a:gd name="T18" fmla="*/ 0 w 46"/>
                <a:gd name="T19" fmla="*/ 16 h 82"/>
                <a:gd name="T20" fmla="*/ 0 w 46"/>
                <a:gd name="T21" fmla="*/ 33 h 82"/>
                <a:gd name="T22" fmla="*/ 0 w 46"/>
                <a:gd name="T23" fmla="*/ 50 h 82"/>
                <a:gd name="T24" fmla="*/ 0 w 46"/>
                <a:gd name="T25" fmla="*/ 66 h 82"/>
                <a:gd name="T26" fmla="*/ 0 w 46"/>
                <a:gd name="T27" fmla="*/ 70 h 82"/>
                <a:gd name="T28" fmla="*/ 1 w 46"/>
                <a:gd name="T29" fmla="*/ 74 h 82"/>
                <a:gd name="T30" fmla="*/ 3 w 46"/>
                <a:gd name="T31" fmla="*/ 77 h 82"/>
                <a:gd name="T32" fmla="*/ 5 w 46"/>
                <a:gd name="T33" fmla="*/ 82 h 82"/>
                <a:gd name="T34" fmla="*/ 9 w 46"/>
                <a:gd name="T35" fmla="*/ 82 h 82"/>
                <a:gd name="T36" fmla="*/ 14 w 46"/>
                <a:gd name="T37" fmla="*/ 82 h 82"/>
                <a:gd name="T38" fmla="*/ 18 w 46"/>
                <a:gd name="T39" fmla="*/ 82 h 82"/>
                <a:gd name="T40" fmla="*/ 23 w 46"/>
                <a:gd name="T41" fmla="*/ 82 h 82"/>
                <a:gd name="T42" fmla="*/ 30 w 46"/>
                <a:gd name="T43" fmla="*/ 82 h 82"/>
                <a:gd name="T44" fmla="*/ 36 w 46"/>
                <a:gd name="T45" fmla="*/ 82 h 82"/>
                <a:gd name="T46" fmla="*/ 41 w 46"/>
                <a:gd name="T47" fmla="*/ 82 h 82"/>
                <a:gd name="T48" fmla="*/ 46 w 46"/>
                <a:gd name="T49" fmla="*/ 82 h 82"/>
                <a:gd name="T50" fmla="*/ 46 w 46"/>
                <a:gd name="T51" fmla="*/ 66 h 82"/>
                <a:gd name="T52" fmla="*/ 46 w 46"/>
                <a:gd name="T53" fmla="*/ 50 h 82"/>
                <a:gd name="T54" fmla="*/ 46 w 46"/>
                <a:gd name="T55" fmla="*/ 33 h 82"/>
                <a:gd name="T56" fmla="*/ 46 w 46"/>
                <a:gd name="T57" fmla="*/ 16 h 82"/>
                <a:gd name="T58" fmla="*/ 46 w 46"/>
                <a:gd name="T59" fmla="*/ 13 h 82"/>
                <a:gd name="T60" fmla="*/ 45 w 46"/>
                <a:gd name="T61" fmla="*/ 8 h 82"/>
                <a:gd name="T62" fmla="*/ 44 w 46"/>
                <a:gd name="T63" fmla="*/ 5 h 82"/>
                <a:gd name="T64" fmla="*/ 43 w 46"/>
                <a:gd name="T65" fmla="*/ 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6" h="82">
                  <a:moveTo>
                    <a:pt x="43" y="0"/>
                  </a:moveTo>
                  <a:lnTo>
                    <a:pt x="38" y="0"/>
                  </a:lnTo>
                  <a:lnTo>
                    <a:pt x="33" y="0"/>
                  </a:lnTo>
                  <a:lnTo>
                    <a:pt x="28" y="0"/>
                  </a:lnTo>
                  <a:lnTo>
                    <a:pt x="23" y="0"/>
                  </a:lnTo>
                  <a:lnTo>
                    <a:pt x="17" y="0"/>
                  </a:lnTo>
                  <a:lnTo>
                    <a:pt x="12" y="0"/>
                  </a:lnTo>
                  <a:lnTo>
                    <a:pt x="6" y="0"/>
                  </a:lnTo>
                  <a:lnTo>
                    <a:pt x="0" y="0"/>
                  </a:lnTo>
                  <a:lnTo>
                    <a:pt x="0" y="16"/>
                  </a:lnTo>
                  <a:lnTo>
                    <a:pt x="0" y="33"/>
                  </a:lnTo>
                  <a:lnTo>
                    <a:pt x="0" y="50"/>
                  </a:lnTo>
                  <a:lnTo>
                    <a:pt x="0" y="66"/>
                  </a:lnTo>
                  <a:lnTo>
                    <a:pt x="0" y="70"/>
                  </a:lnTo>
                  <a:lnTo>
                    <a:pt x="1" y="74"/>
                  </a:lnTo>
                  <a:lnTo>
                    <a:pt x="3" y="77"/>
                  </a:lnTo>
                  <a:lnTo>
                    <a:pt x="5" y="82"/>
                  </a:lnTo>
                  <a:lnTo>
                    <a:pt x="9" y="82"/>
                  </a:lnTo>
                  <a:lnTo>
                    <a:pt x="14" y="82"/>
                  </a:lnTo>
                  <a:lnTo>
                    <a:pt x="18" y="82"/>
                  </a:lnTo>
                  <a:lnTo>
                    <a:pt x="23" y="82"/>
                  </a:lnTo>
                  <a:lnTo>
                    <a:pt x="30" y="82"/>
                  </a:lnTo>
                  <a:lnTo>
                    <a:pt x="36" y="82"/>
                  </a:lnTo>
                  <a:lnTo>
                    <a:pt x="41" y="82"/>
                  </a:lnTo>
                  <a:lnTo>
                    <a:pt x="46" y="82"/>
                  </a:lnTo>
                  <a:lnTo>
                    <a:pt x="46" y="66"/>
                  </a:lnTo>
                  <a:lnTo>
                    <a:pt x="46" y="50"/>
                  </a:lnTo>
                  <a:lnTo>
                    <a:pt x="46" y="33"/>
                  </a:lnTo>
                  <a:lnTo>
                    <a:pt x="46" y="16"/>
                  </a:lnTo>
                  <a:lnTo>
                    <a:pt x="46" y="13"/>
                  </a:lnTo>
                  <a:lnTo>
                    <a:pt x="45" y="8"/>
                  </a:lnTo>
                  <a:lnTo>
                    <a:pt x="44" y="5"/>
                  </a:lnTo>
                  <a:lnTo>
                    <a:pt x="43" y="0"/>
                  </a:lnTo>
                  <a:close/>
                </a:path>
              </a:pathLst>
            </a:custGeom>
            <a:solidFill>
              <a:srgbClr val="BAAF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53"/>
            <p:cNvSpPr>
              <a:spLocks/>
            </p:cNvSpPr>
            <p:nvPr/>
          </p:nvSpPr>
          <p:spPr bwMode="auto">
            <a:xfrm>
              <a:off x="3097" y="1881"/>
              <a:ext cx="24" cy="29"/>
            </a:xfrm>
            <a:custGeom>
              <a:avLst/>
              <a:gdLst>
                <a:gd name="T0" fmla="*/ 45 w 46"/>
                <a:gd name="T1" fmla="*/ 0 h 60"/>
                <a:gd name="T2" fmla="*/ 39 w 46"/>
                <a:gd name="T3" fmla="*/ 0 h 60"/>
                <a:gd name="T4" fmla="*/ 33 w 46"/>
                <a:gd name="T5" fmla="*/ 0 h 60"/>
                <a:gd name="T6" fmla="*/ 29 w 46"/>
                <a:gd name="T7" fmla="*/ 0 h 60"/>
                <a:gd name="T8" fmla="*/ 23 w 46"/>
                <a:gd name="T9" fmla="*/ 0 h 60"/>
                <a:gd name="T10" fmla="*/ 17 w 46"/>
                <a:gd name="T11" fmla="*/ 0 h 60"/>
                <a:gd name="T12" fmla="*/ 12 w 46"/>
                <a:gd name="T13" fmla="*/ 0 h 60"/>
                <a:gd name="T14" fmla="*/ 6 w 46"/>
                <a:gd name="T15" fmla="*/ 0 h 60"/>
                <a:gd name="T16" fmla="*/ 0 w 46"/>
                <a:gd name="T17" fmla="*/ 0 h 60"/>
                <a:gd name="T18" fmla="*/ 0 w 46"/>
                <a:gd name="T19" fmla="*/ 12 h 60"/>
                <a:gd name="T20" fmla="*/ 0 w 46"/>
                <a:gd name="T21" fmla="*/ 22 h 60"/>
                <a:gd name="T22" fmla="*/ 0 w 46"/>
                <a:gd name="T23" fmla="*/ 32 h 60"/>
                <a:gd name="T24" fmla="*/ 0 w 46"/>
                <a:gd name="T25" fmla="*/ 43 h 60"/>
                <a:gd name="T26" fmla="*/ 0 w 46"/>
                <a:gd name="T27" fmla="*/ 47 h 60"/>
                <a:gd name="T28" fmla="*/ 1 w 46"/>
                <a:gd name="T29" fmla="*/ 52 h 60"/>
                <a:gd name="T30" fmla="*/ 1 w 46"/>
                <a:gd name="T31" fmla="*/ 56 h 60"/>
                <a:gd name="T32" fmla="*/ 2 w 46"/>
                <a:gd name="T33" fmla="*/ 60 h 60"/>
                <a:gd name="T34" fmla="*/ 8 w 46"/>
                <a:gd name="T35" fmla="*/ 60 h 60"/>
                <a:gd name="T36" fmla="*/ 13 w 46"/>
                <a:gd name="T37" fmla="*/ 60 h 60"/>
                <a:gd name="T38" fmla="*/ 18 w 46"/>
                <a:gd name="T39" fmla="*/ 60 h 60"/>
                <a:gd name="T40" fmla="*/ 23 w 46"/>
                <a:gd name="T41" fmla="*/ 60 h 60"/>
                <a:gd name="T42" fmla="*/ 29 w 46"/>
                <a:gd name="T43" fmla="*/ 60 h 60"/>
                <a:gd name="T44" fmla="*/ 35 w 46"/>
                <a:gd name="T45" fmla="*/ 60 h 60"/>
                <a:gd name="T46" fmla="*/ 40 w 46"/>
                <a:gd name="T47" fmla="*/ 60 h 60"/>
                <a:gd name="T48" fmla="*/ 46 w 46"/>
                <a:gd name="T49" fmla="*/ 60 h 60"/>
                <a:gd name="T50" fmla="*/ 46 w 46"/>
                <a:gd name="T51" fmla="*/ 50 h 60"/>
                <a:gd name="T52" fmla="*/ 46 w 46"/>
                <a:gd name="T53" fmla="*/ 39 h 60"/>
                <a:gd name="T54" fmla="*/ 46 w 46"/>
                <a:gd name="T55" fmla="*/ 29 h 60"/>
                <a:gd name="T56" fmla="*/ 46 w 46"/>
                <a:gd name="T57" fmla="*/ 18 h 60"/>
                <a:gd name="T58" fmla="*/ 46 w 46"/>
                <a:gd name="T59" fmla="*/ 14 h 60"/>
                <a:gd name="T60" fmla="*/ 46 w 46"/>
                <a:gd name="T61" fmla="*/ 9 h 60"/>
                <a:gd name="T62" fmla="*/ 46 w 46"/>
                <a:gd name="T63" fmla="*/ 5 h 60"/>
                <a:gd name="T64" fmla="*/ 45 w 46"/>
                <a:gd name="T65" fmla="*/ 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6" h="60">
                  <a:moveTo>
                    <a:pt x="45" y="0"/>
                  </a:moveTo>
                  <a:lnTo>
                    <a:pt x="39" y="0"/>
                  </a:lnTo>
                  <a:lnTo>
                    <a:pt x="33" y="0"/>
                  </a:lnTo>
                  <a:lnTo>
                    <a:pt x="29" y="0"/>
                  </a:lnTo>
                  <a:lnTo>
                    <a:pt x="23" y="0"/>
                  </a:lnTo>
                  <a:lnTo>
                    <a:pt x="17" y="0"/>
                  </a:lnTo>
                  <a:lnTo>
                    <a:pt x="12" y="0"/>
                  </a:lnTo>
                  <a:lnTo>
                    <a:pt x="6" y="0"/>
                  </a:lnTo>
                  <a:lnTo>
                    <a:pt x="0" y="0"/>
                  </a:lnTo>
                  <a:lnTo>
                    <a:pt x="0" y="12"/>
                  </a:lnTo>
                  <a:lnTo>
                    <a:pt x="0" y="22"/>
                  </a:lnTo>
                  <a:lnTo>
                    <a:pt x="0" y="32"/>
                  </a:lnTo>
                  <a:lnTo>
                    <a:pt x="0" y="43"/>
                  </a:lnTo>
                  <a:lnTo>
                    <a:pt x="0" y="47"/>
                  </a:lnTo>
                  <a:lnTo>
                    <a:pt x="1" y="52"/>
                  </a:lnTo>
                  <a:lnTo>
                    <a:pt x="1" y="56"/>
                  </a:lnTo>
                  <a:lnTo>
                    <a:pt x="2" y="60"/>
                  </a:lnTo>
                  <a:lnTo>
                    <a:pt x="8" y="60"/>
                  </a:lnTo>
                  <a:lnTo>
                    <a:pt x="13" y="60"/>
                  </a:lnTo>
                  <a:lnTo>
                    <a:pt x="18" y="60"/>
                  </a:lnTo>
                  <a:lnTo>
                    <a:pt x="23" y="60"/>
                  </a:lnTo>
                  <a:lnTo>
                    <a:pt x="29" y="60"/>
                  </a:lnTo>
                  <a:lnTo>
                    <a:pt x="35" y="60"/>
                  </a:lnTo>
                  <a:lnTo>
                    <a:pt x="40" y="60"/>
                  </a:lnTo>
                  <a:lnTo>
                    <a:pt x="46" y="60"/>
                  </a:lnTo>
                  <a:lnTo>
                    <a:pt x="46" y="50"/>
                  </a:lnTo>
                  <a:lnTo>
                    <a:pt x="46" y="39"/>
                  </a:lnTo>
                  <a:lnTo>
                    <a:pt x="46" y="29"/>
                  </a:lnTo>
                  <a:lnTo>
                    <a:pt x="46" y="18"/>
                  </a:lnTo>
                  <a:lnTo>
                    <a:pt x="46" y="14"/>
                  </a:lnTo>
                  <a:lnTo>
                    <a:pt x="46" y="9"/>
                  </a:lnTo>
                  <a:lnTo>
                    <a:pt x="46" y="5"/>
                  </a:lnTo>
                  <a:lnTo>
                    <a:pt x="45" y="0"/>
                  </a:lnTo>
                  <a:close/>
                </a:path>
              </a:pathLst>
            </a:custGeom>
            <a:solidFill>
              <a:srgbClr val="C1B5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Rectangle 54"/>
            <p:cNvSpPr>
              <a:spLocks noChangeArrowheads="1"/>
            </p:cNvSpPr>
            <p:nvPr/>
          </p:nvSpPr>
          <p:spPr bwMode="auto">
            <a:xfrm>
              <a:off x="3097" y="1881"/>
              <a:ext cx="24" cy="19"/>
            </a:xfrm>
            <a:prstGeom prst="rect">
              <a:avLst/>
            </a:prstGeom>
            <a:solidFill>
              <a:srgbClr val="C9BC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55"/>
            <p:cNvSpPr>
              <a:spLocks/>
            </p:cNvSpPr>
            <p:nvPr/>
          </p:nvSpPr>
          <p:spPr bwMode="auto">
            <a:xfrm>
              <a:off x="2764" y="1742"/>
              <a:ext cx="435" cy="132"/>
            </a:xfrm>
            <a:custGeom>
              <a:avLst/>
              <a:gdLst>
                <a:gd name="T0" fmla="*/ 869 w 869"/>
                <a:gd name="T1" fmla="*/ 85 h 262"/>
                <a:gd name="T2" fmla="*/ 0 w 869"/>
                <a:gd name="T3" fmla="*/ 0 h 262"/>
                <a:gd name="T4" fmla="*/ 0 w 869"/>
                <a:gd name="T5" fmla="*/ 212 h 262"/>
                <a:gd name="T6" fmla="*/ 869 w 869"/>
                <a:gd name="T7" fmla="*/ 262 h 262"/>
                <a:gd name="T8" fmla="*/ 869 w 869"/>
                <a:gd name="T9" fmla="*/ 85 h 262"/>
              </a:gdLst>
              <a:ahLst/>
              <a:cxnLst>
                <a:cxn ang="0">
                  <a:pos x="T0" y="T1"/>
                </a:cxn>
                <a:cxn ang="0">
                  <a:pos x="T2" y="T3"/>
                </a:cxn>
                <a:cxn ang="0">
                  <a:pos x="T4" y="T5"/>
                </a:cxn>
                <a:cxn ang="0">
                  <a:pos x="T6" y="T7"/>
                </a:cxn>
                <a:cxn ang="0">
                  <a:pos x="T8" y="T9"/>
                </a:cxn>
              </a:cxnLst>
              <a:rect l="0" t="0" r="r" b="b"/>
              <a:pathLst>
                <a:path w="869" h="262">
                  <a:moveTo>
                    <a:pt x="869" y="85"/>
                  </a:moveTo>
                  <a:lnTo>
                    <a:pt x="0" y="0"/>
                  </a:lnTo>
                  <a:lnTo>
                    <a:pt x="0" y="212"/>
                  </a:lnTo>
                  <a:lnTo>
                    <a:pt x="869" y="262"/>
                  </a:lnTo>
                  <a:lnTo>
                    <a:pt x="869" y="85"/>
                  </a:lnTo>
                  <a:close/>
                </a:path>
              </a:pathLst>
            </a:custGeom>
            <a:solidFill>
              <a:srgbClr val="7577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56"/>
            <p:cNvSpPr>
              <a:spLocks/>
            </p:cNvSpPr>
            <p:nvPr/>
          </p:nvSpPr>
          <p:spPr bwMode="auto">
            <a:xfrm>
              <a:off x="2773" y="2201"/>
              <a:ext cx="384" cy="103"/>
            </a:xfrm>
            <a:custGeom>
              <a:avLst/>
              <a:gdLst>
                <a:gd name="T0" fmla="*/ 676 w 770"/>
                <a:gd name="T1" fmla="*/ 36 h 207"/>
                <a:gd name="T2" fmla="*/ 770 w 770"/>
                <a:gd name="T3" fmla="*/ 207 h 207"/>
                <a:gd name="T4" fmla="*/ 36 w 770"/>
                <a:gd name="T5" fmla="*/ 198 h 207"/>
                <a:gd name="T6" fmla="*/ 0 w 770"/>
                <a:gd name="T7" fmla="*/ 0 h 207"/>
                <a:gd name="T8" fmla="*/ 8 w 770"/>
                <a:gd name="T9" fmla="*/ 0 h 207"/>
                <a:gd name="T10" fmla="*/ 30 w 770"/>
                <a:gd name="T11" fmla="*/ 1 h 207"/>
                <a:gd name="T12" fmla="*/ 63 w 770"/>
                <a:gd name="T13" fmla="*/ 2 h 207"/>
                <a:gd name="T14" fmla="*/ 107 w 770"/>
                <a:gd name="T15" fmla="*/ 4 h 207"/>
                <a:gd name="T16" fmla="*/ 159 w 770"/>
                <a:gd name="T17" fmla="*/ 6 h 207"/>
                <a:gd name="T18" fmla="*/ 217 w 770"/>
                <a:gd name="T19" fmla="*/ 9 h 207"/>
                <a:gd name="T20" fmla="*/ 278 w 770"/>
                <a:gd name="T21" fmla="*/ 11 h 207"/>
                <a:gd name="T22" fmla="*/ 342 w 770"/>
                <a:gd name="T23" fmla="*/ 14 h 207"/>
                <a:gd name="T24" fmla="*/ 406 w 770"/>
                <a:gd name="T25" fmla="*/ 18 h 207"/>
                <a:gd name="T26" fmla="*/ 467 w 770"/>
                <a:gd name="T27" fmla="*/ 20 h 207"/>
                <a:gd name="T28" fmla="*/ 523 w 770"/>
                <a:gd name="T29" fmla="*/ 24 h 207"/>
                <a:gd name="T30" fmla="*/ 575 w 770"/>
                <a:gd name="T31" fmla="*/ 27 h 207"/>
                <a:gd name="T32" fmla="*/ 618 w 770"/>
                <a:gd name="T33" fmla="*/ 29 h 207"/>
                <a:gd name="T34" fmla="*/ 650 w 770"/>
                <a:gd name="T35" fmla="*/ 32 h 207"/>
                <a:gd name="T36" fmla="*/ 671 w 770"/>
                <a:gd name="T37" fmla="*/ 34 h 207"/>
                <a:gd name="T38" fmla="*/ 676 w 770"/>
                <a:gd name="T39" fmla="*/ 36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70" h="207">
                  <a:moveTo>
                    <a:pt x="676" y="36"/>
                  </a:moveTo>
                  <a:lnTo>
                    <a:pt x="770" y="207"/>
                  </a:lnTo>
                  <a:lnTo>
                    <a:pt x="36" y="198"/>
                  </a:lnTo>
                  <a:lnTo>
                    <a:pt x="0" y="0"/>
                  </a:lnTo>
                  <a:lnTo>
                    <a:pt x="8" y="0"/>
                  </a:lnTo>
                  <a:lnTo>
                    <a:pt x="30" y="1"/>
                  </a:lnTo>
                  <a:lnTo>
                    <a:pt x="63" y="2"/>
                  </a:lnTo>
                  <a:lnTo>
                    <a:pt x="107" y="4"/>
                  </a:lnTo>
                  <a:lnTo>
                    <a:pt x="159" y="6"/>
                  </a:lnTo>
                  <a:lnTo>
                    <a:pt x="217" y="9"/>
                  </a:lnTo>
                  <a:lnTo>
                    <a:pt x="278" y="11"/>
                  </a:lnTo>
                  <a:lnTo>
                    <a:pt x="342" y="14"/>
                  </a:lnTo>
                  <a:lnTo>
                    <a:pt x="406" y="18"/>
                  </a:lnTo>
                  <a:lnTo>
                    <a:pt x="467" y="20"/>
                  </a:lnTo>
                  <a:lnTo>
                    <a:pt x="523" y="24"/>
                  </a:lnTo>
                  <a:lnTo>
                    <a:pt x="575" y="27"/>
                  </a:lnTo>
                  <a:lnTo>
                    <a:pt x="618" y="29"/>
                  </a:lnTo>
                  <a:lnTo>
                    <a:pt x="650" y="32"/>
                  </a:lnTo>
                  <a:lnTo>
                    <a:pt x="671" y="34"/>
                  </a:lnTo>
                  <a:lnTo>
                    <a:pt x="676" y="36"/>
                  </a:lnTo>
                  <a:close/>
                </a:path>
              </a:pathLst>
            </a:custGeom>
            <a:solidFill>
              <a:srgbClr val="7577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57"/>
            <p:cNvSpPr>
              <a:spLocks/>
            </p:cNvSpPr>
            <p:nvPr/>
          </p:nvSpPr>
          <p:spPr bwMode="auto">
            <a:xfrm>
              <a:off x="2788" y="2291"/>
              <a:ext cx="372" cy="155"/>
            </a:xfrm>
            <a:custGeom>
              <a:avLst/>
              <a:gdLst>
                <a:gd name="T0" fmla="*/ 740 w 746"/>
                <a:gd name="T1" fmla="*/ 28 h 311"/>
                <a:gd name="T2" fmla="*/ 0 w 746"/>
                <a:gd name="T3" fmla="*/ 0 h 311"/>
                <a:gd name="T4" fmla="*/ 0 w 746"/>
                <a:gd name="T5" fmla="*/ 302 h 311"/>
                <a:gd name="T6" fmla="*/ 744 w 746"/>
                <a:gd name="T7" fmla="*/ 311 h 311"/>
                <a:gd name="T8" fmla="*/ 746 w 746"/>
                <a:gd name="T9" fmla="*/ 265 h 311"/>
                <a:gd name="T10" fmla="*/ 746 w 746"/>
                <a:gd name="T11" fmla="*/ 166 h 311"/>
                <a:gd name="T12" fmla="*/ 744 w 746"/>
                <a:gd name="T13" fmla="*/ 68 h 311"/>
                <a:gd name="T14" fmla="*/ 740 w 746"/>
                <a:gd name="T15" fmla="*/ 28 h 3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46" h="311">
                  <a:moveTo>
                    <a:pt x="740" y="28"/>
                  </a:moveTo>
                  <a:lnTo>
                    <a:pt x="0" y="0"/>
                  </a:lnTo>
                  <a:lnTo>
                    <a:pt x="0" y="302"/>
                  </a:lnTo>
                  <a:lnTo>
                    <a:pt x="744" y="311"/>
                  </a:lnTo>
                  <a:lnTo>
                    <a:pt x="746" y="265"/>
                  </a:lnTo>
                  <a:lnTo>
                    <a:pt x="746" y="166"/>
                  </a:lnTo>
                  <a:lnTo>
                    <a:pt x="744" y="68"/>
                  </a:lnTo>
                  <a:lnTo>
                    <a:pt x="740" y="28"/>
                  </a:lnTo>
                  <a:close/>
                </a:path>
              </a:pathLst>
            </a:custGeom>
            <a:solidFill>
              <a:srgbClr val="8989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58"/>
            <p:cNvSpPr>
              <a:spLocks/>
            </p:cNvSpPr>
            <p:nvPr/>
          </p:nvSpPr>
          <p:spPr bwMode="auto">
            <a:xfrm>
              <a:off x="2814" y="2291"/>
              <a:ext cx="346" cy="155"/>
            </a:xfrm>
            <a:custGeom>
              <a:avLst/>
              <a:gdLst>
                <a:gd name="T0" fmla="*/ 687 w 693"/>
                <a:gd name="T1" fmla="*/ 27 h 310"/>
                <a:gd name="T2" fmla="*/ 644 w 693"/>
                <a:gd name="T3" fmla="*/ 26 h 310"/>
                <a:gd name="T4" fmla="*/ 600 w 693"/>
                <a:gd name="T5" fmla="*/ 23 h 310"/>
                <a:gd name="T6" fmla="*/ 558 w 693"/>
                <a:gd name="T7" fmla="*/ 22 h 310"/>
                <a:gd name="T8" fmla="*/ 515 w 693"/>
                <a:gd name="T9" fmla="*/ 20 h 310"/>
                <a:gd name="T10" fmla="*/ 471 w 693"/>
                <a:gd name="T11" fmla="*/ 19 h 310"/>
                <a:gd name="T12" fmla="*/ 429 w 693"/>
                <a:gd name="T13" fmla="*/ 17 h 310"/>
                <a:gd name="T14" fmla="*/ 386 w 693"/>
                <a:gd name="T15" fmla="*/ 15 h 310"/>
                <a:gd name="T16" fmla="*/ 343 w 693"/>
                <a:gd name="T17" fmla="*/ 13 h 310"/>
                <a:gd name="T18" fmla="*/ 300 w 693"/>
                <a:gd name="T19" fmla="*/ 12 h 310"/>
                <a:gd name="T20" fmla="*/ 257 w 693"/>
                <a:gd name="T21" fmla="*/ 11 h 310"/>
                <a:gd name="T22" fmla="*/ 214 w 693"/>
                <a:gd name="T23" fmla="*/ 8 h 310"/>
                <a:gd name="T24" fmla="*/ 172 w 693"/>
                <a:gd name="T25" fmla="*/ 7 h 310"/>
                <a:gd name="T26" fmla="*/ 128 w 693"/>
                <a:gd name="T27" fmla="*/ 5 h 310"/>
                <a:gd name="T28" fmla="*/ 85 w 693"/>
                <a:gd name="T29" fmla="*/ 4 h 310"/>
                <a:gd name="T30" fmla="*/ 43 w 693"/>
                <a:gd name="T31" fmla="*/ 2 h 310"/>
                <a:gd name="T32" fmla="*/ 0 w 693"/>
                <a:gd name="T33" fmla="*/ 0 h 310"/>
                <a:gd name="T34" fmla="*/ 0 w 693"/>
                <a:gd name="T35" fmla="*/ 75 h 310"/>
                <a:gd name="T36" fmla="*/ 0 w 693"/>
                <a:gd name="T37" fmla="*/ 150 h 310"/>
                <a:gd name="T38" fmla="*/ 0 w 693"/>
                <a:gd name="T39" fmla="*/ 226 h 310"/>
                <a:gd name="T40" fmla="*/ 0 w 693"/>
                <a:gd name="T41" fmla="*/ 301 h 310"/>
                <a:gd name="T42" fmla="*/ 44 w 693"/>
                <a:gd name="T43" fmla="*/ 302 h 310"/>
                <a:gd name="T44" fmla="*/ 86 w 693"/>
                <a:gd name="T45" fmla="*/ 302 h 310"/>
                <a:gd name="T46" fmla="*/ 130 w 693"/>
                <a:gd name="T47" fmla="*/ 303 h 310"/>
                <a:gd name="T48" fmla="*/ 173 w 693"/>
                <a:gd name="T49" fmla="*/ 303 h 310"/>
                <a:gd name="T50" fmla="*/ 217 w 693"/>
                <a:gd name="T51" fmla="*/ 304 h 310"/>
                <a:gd name="T52" fmla="*/ 259 w 693"/>
                <a:gd name="T53" fmla="*/ 304 h 310"/>
                <a:gd name="T54" fmla="*/ 303 w 693"/>
                <a:gd name="T55" fmla="*/ 306 h 310"/>
                <a:gd name="T56" fmla="*/ 346 w 693"/>
                <a:gd name="T57" fmla="*/ 306 h 310"/>
                <a:gd name="T58" fmla="*/ 390 w 693"/>
                <a:gd name="T59" fmla="*/ 307 h 310"/>
                <a:gd name="T60" fmla="*/ 432 w 693"/>
                <a:gd name="T61" fmla="*/ 307 h 310"/>
                <a:gd name="T62" fmla="*/ 476 w 693"/>
                <a:gd name="T63" fmla="*/ 308 h 310"/>
                <a:gd name="T64" fmla="*/ 519 w 693"/>
                <a:gd name="T65" fmla="*/ 308 h 310"/>
                <a:gd name="T66" fmla="*/ 562 w 693"/>
                <a:gd name="T67" fmla="*/ 309 h 310"/>
                <a:gd name="T68" fmla="*/ 605 w 693"/>
                <a:gd name="T69" fmla="*/ 309 h 310"/>
                <a:gd name="T70" fmla="*/ 649 w 693"/>
                <a:gd name="T71" fmla="*/ 310 h 310"/>
                <a:gd name="T72" fmla="*/ 691 w 693"/>
                <a:gd name="T73" fmla="*/ 310 h 310"/>
                <a:gd name="T74" fmla="*/ 693 w 693"/>
                <a:gd name="T75" fmla="*/ 264 h 310"/>
                <a:gd name="T76" fmla="*/ 693 w 693"/>
                <a:gd name="T77" fmla="*/ 165 h 310"/>
                <a:gd name="T78" fmla="*/ 691 w 693"/>
                <a:gd name="T79" fmla="*/ 67 h 310"/>
                <a:gd name="T80" fmla="*/ 687 w 693"/>
                <a:gd name="T81" fmla="*/ 27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93" h="310">
                  <a:moveTo>
                    <a:pt x="687" y="27"/>
                  </a:moveTo>
                  <a:lnTo>
                    <a:pt x="644" y="26"/>
                  </a:lnTo>
                  <a:lnTo>
                    <a:pt x="600" y="23"/>
                  </a:lnTo>
                  <a:lnTo>
                    <a:pt x="558" y="22"/>
                  </a:lnTo>
                  <a:lnTo>
                    <a:pt x="515" y="20"/>
                  </a:lnTo>
                  <a:lnTo>
                    <a:pt x="471" y="19"/>
                  </a:lnTo>
                  <a:lnTo>
                    <a:pt x="429" y="17"/>
                  </a:lnTo>
                  <a:lnTo>
                    <a:pt x="386" y="15"/>
                  </a:lnTo>
                  <a:lnTo>
                    <a:pt x="343" y="13"/>
                  </a:lnTo>
                  <a:lnTo>
                    <a:pt x="300" y="12"/>
                  </a:lnTo>
                  <a:lnTo>
                    <a:pt x="257" y="11"/>
                  </a:lnTo>
                  <a:lnTo>
                    <a:pt x="214" y="8"/>
                  </a:lnTo>
                  <a:lnTo>
                    <a:pt x="172" y="7"/>
                  </a:lnTo>
                  <a:lnTo>
                    <a:pt x="128" y="5"/>
                  </a:lnTo>
                  <a:lnTo>
                    <a:pt x="85" y="4"/>
                  </a:lnTo>
                  <a:lnTo>
                    <a:pt x="43" y="2"/>
                  </a:lnTo>
                  <a:lnTo>
                    <a:pt x="0" y="0"/>
                  </a:lnTo>
                  <a:lnTo>
                    <a:pt x="0" y="75"/>
                  </a:lnTo>
                  <a:lnTo>
                    <a:pt x="0" y="150"/>
                  </a:lnTo>
                  <a:lnTo>
                    <a:pt x="0" y="226"/>
                  </a:lnTo>
                  <a:lnTo>
                    <a:pt x="0" y="301"/>
                  </a:lnTo>
                  <a:lnTo>
                    <a:pt x="44" y="302"/>
                  </a:lnTo>
                  <a:lnTo>
                    <a:pt x="86" y="302"/>
                  </a:lnTo>
                  <a:lnTo>
                    <a:pt x="130" y="303"/>
                  </a:lnTo>
                  <a:lnTo>
                    <a:pt x="173" y="303"/>
                  </a:lnTo>
                  <a:lnTo>
                    <a:pt x="217" y="304"/>
                  </a:lnTo>
                  <a:lnTo>
                    <a:pt x="259" y="304"/>
                  </a:lnTo>
                  <a:lnTo>
                    <a:pt x="303" y="306"/>
                  </a:lnTo>
                  <a:lnTo>
                    <a:pt x="346" y="306"/>
                  </a:lnTo>
                  <a:lnTo>
                    <a:pt x="390" y="307"/>
                  </a:lnTo>
                  <a:lnTo>
                    <a:pt x="432" y="307"/>
                  </a:lnTo>
                  <a:lnTo>
                    <a:pt x="476" y="308"/>
                  </a:lnTo>
                  <a:lnTo>
                    <a:pt x="519" y="308"/>
                  </a:lnTo>
                  <a:lnTo>
                    <a:pt x="562" y="309"/>
                  </a:lnTo>
                  <a:lnTo>
                    <a:pt x="605" y="309"/>
                  </a:lnTo>
                  <a:lnTo>
                    <a:pt x="649" y="310"/>
                  </a:lnTo>
                  <a:lnTo>
                    <a:pt x="691" y="310"/>
                  </a:lnTo>
                  <a:lnTo>
                    <a:pt x="693" y="264"/>
                  </a:lnTo>
                  <a:lnTo>
                    <a:pt x="693" y="165"/>
                  </a:lnTo>
                  <a:lnTo>
                    <a:pt x="691" y="67"/>
                  </a:lnTo>
                  <a:lnTo>
                    <a:pt x="687" y="27"/>
                  </a:lnTo>
                  <a:close/>
                </a:path>
              </a:pathLst>
            </a:custGeom>
            <a:solidFill>
              <a:srgbClr val="918E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Freeform 59"/>
            <p:cNvSpPr>
              <a:spLocks/>
            </p:cNvSpPr>
            <p:nvPr/>
          </p:nvSpPr>
          <p:spPr bwMode="auto">
            <a:xfrm>
              <a:off x="2841" y="2292"/>
              <a:ext cx="319" cy="154"/>
            </a:xfrm>
            <a:custGeom>
              <a:avLst/>
              <a:gdLst>
                <a:gd name="T0" fmla="*/ 633 w 639"/>
                <a:gd name="T1" fmla="*/ 24 h 307"/>
                <a:gd name="T2" fmla="*/ 594 w 639"/>
                <a:gd name="T3" fmla="*/ 23 h 307"/>
                <a:gd name="T4" fmla="*/ 553 w 639"/>
                <a:gd name="T5" fmla="*/ 20 h 307"/>
                <a:gd name="T6" fmla="*/ 514 w 639"/>
                <a:gd name="T7" fmla="*/ 19 h 307"/>
                <a:gd name="T8" fmla="*/ 475 w 639"/>
                <a:gd name="T9" fmla="*/ 18 h 307"/>
                <a:gd name="T10" fmla="*/ 435 w 639"/>
                <a:gd name="T11" fmla="*/ 16 h 307"/>
                <a:gd name="T12" fmla="*/ 395 w 639"/>
                <a:gd name="T13" fmla="*/ 15 h 307"/>
                <a:gd name="T14" fmla="*/ 356 w 639"/>
                <a:gd name="T15" fmla="*/ 14 h 307"/>
                <a:gd name="T16" fmla="*/ 317 w 639"/>
                <a:gd name="T17" fmla="*/ 11 h 307"/>
                <a:gd name="T18" fmla="*/ 277 w 639"/>
                <a:gd name="T19" fmla="*/ 10 h 307"/>
                <a:gd name="T20" fmla="*/ 238 w 639"/>
                <a:gd name="T21" fmla="*/ 9 h 307"/>
                <a:gd name="T22" fmla="*/ 198 w 639"/>
                <a:gd name="T23" fmla="*/ 8 h 307"/>
                <a:gd name="T24" fmla="*/ 158 w 639"/>
                <a:gd name="T25" fmla="*/ 5 h 307"/>
                <a:gd name="T26" fmla="*/ 119 w 639"/>
                <a:gd name="T27" fmla="*/ 4 h 307"/>
                <a:gd name="T28" fmla="*/ 80 w 639"/>
                <a:gd name="T29" fmla="*/ 3 h 307"/>
                <a:gd name="T30" fmla="*/ 39 w 639"/>
                <a:gd name="T31" fmla="*/ 1 h 307"/>
                <a:gd name="T32" fmla="*/ 0 w 639"/>
                <a:gd name="T33" fmla="*/ 0 h 307"/>
                <a:gd name="T34" fmla="*/ 0 w 639"/>
                <a:gd name="T35" fmla="*/ 75 h 307"/>
                <a:gd name="T36" fmla="*/ 0 w 639"/>
                <a:gd name="T37" fmla="*/ 148 h 307"/>
                <a:gd name="T38" fmla="*/ 0 w 639"/>
                <a:gd name="T39" fmla="*/ 223 h 307"/>
                <a:gd name="T40" fmla="*/ 0 w 639"/>
                <a:gd name="T41" fmla="*/ 298 h 307"/>
                <a:gd name="T42" fmla="*/ 41 w 639"/>
                <a:gd name="T43" fmla="*/ 299 h 307"/>
                <a:gd name="T44" fmla="*/ 80 w 639"/>
                <a:gd name="T45" fmla="*/ 299 h 307"/>
                <a:gd name="T46" fmla="*/ 120 w 639"/>
                <a:gd name="T47" fmla="*/ 300 h 307"/>
                <a:gd name="T48" fmla="*/ 159 w 639"/>
                <a:gd name="T49" fmla="*/ 300 h 307"/>
                <a:gd name="T50" fmla="*/ 200 w 639"/>
                <a:gd name="T51" fmla="*/ 301 h 307"/>
                <a:gd name="T52" fmla="*/ 239 w 639"/>
                <a:gd name="T53" fmla="*/ 301 h 307"/>
                <a:gd name="T54" fmla="*/ 279 w 639"/>
                <a:gd name="T55" fmla="*/ 303 h 307"/>
                <a:gd name="T56" fmla="*/ 319 w 639"/>
                <a:gd name="T57" fmla="*/ 303 h 307"/>
                <a:gd name="T58" fmla="*/ 359 w 639"/>
                <a:gd name="T59" fmla="*/ 304 h 307"/>
                <a:gd name="T60" fmla="*/ 399 w 639"/>
                <a:gd name="T61" fmla="*/ 304 h 307"/>
                <a:gd name="T62" fmla="*/ 438 w 639"/>
                <a:gd name="T63" fmla="*/ 305 h 307"/>
                <a:gd name="T64" fmla="*/ 478 w 639"/>
                <a:gd name="T65" fmla="*/ 305 h 307"/>
                <a:gd name="T66" fmla="*/ 518 w 639"/>
                <a:gd name="T67" fmla="*/ 306 h 307"/>
                <a:gd name="T68" fmla="*/ 558 w 639"/>
                <a:gd name="T69" fmla="*/ 306 h 307"/>
                <a:gd name="T70" fmla="*/ 597 w 639"/>
                <a:gd name="T71" fmla="*/ 307 h 307"/>
                <a:gd name="T72" fmla="*/ 637 w 639"/>
                <a:gd name="T73" fmla="*/ 307 h 307"/>
                <a:gd name="T74" fmla="*/ 639 w 639"/>
                <a:gd name="T75" fmla="*/ 261 h 307"/>
                <a:gd name="T76" fmla="*/ 639 w 639"/>
                <a:gd name="T77" fmla="*/ 162 h 307"/>
                <a:gd name="T78" fmla="*/ 637 w 639"/>
                <a:gd name="T79" fmla="*/ 64 h 307"/>
                <a:gd name="T80" fmla="*/ 633 w 639"/>
                <a:gd name="T81" fmla="*/ 24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39" h="307">
                  <a:moveTo>
                    <a:pt x="633" y="24"/>
                  </a:moveTo>
                  <a:lnTo>
                    <a:pt x="594" y="23"/>
                  </a:lnTo>
                  <a:lnTo>
                    <a:pt x="553" y="20"/>
                  </a:lnTo>
                  <a:lnTo>
                    <a:pt x="514" y="19"/>
                  </a:lnTo>
                  <a:lnTo>
                    <a:pt x="475" y="18"/>
                  </a:lnTo>
                  <a:lnTo>
                    <a:pt x="435" y="16"/>
                  </a:lnTo>
                  <a:lnTo>
                    <a:pt x="395" y="15"/>
                  </a:lnTo>
                  <a:lnTo>
                    <a:pt x="356" y="14"/>
                  </a:lnTo>
                  <a:lnTo>
                    <a:pt x="317" y="11"/>
                  </a:lnTo>
                  <a:lnTo>
                    <a:pt x="277" y="10"/>
                  </a:lnTo>
                  <a:lnTo>
                    <a:pt x="238" y="9"/>
                  </a:lnTo>
                  <a:lnTo>
                    <a:pt x="198" y="8"/>
                  </a:lnTo>
                  <a:lnTo>
                    <a:pt x="158" y="5"/>
                  </a:lnTo>
                  <a:lnTo>
                    <a:pt x="119" y="4"/>
                  </a:lnTo>
                  <a:lnTo>
                    <a:pt x="80" y="3"/>
                  </a:lnTo>
                  <a:lnTo>
                    <a:pt x="39" y="1"/>
                  </a:lnTo>
                  <a:lnTo>
                    <a:pt x="0" y="0"/>
                  </a:lnTo>
                  <a:lnTo>
                    <a:pt x="0" y="75"/>
                  </a:lnTo>
                  <a:lnTo>
                    <a:pt x="0" y="148"/>
                  </a:lnTo>
                  <a:lnTo>
                    <a:pt x="0" y="223"/>
                  </a:lnTo>
                  <a:lnTo>
                    <a:pt x="0" y="298"/>
                  </a:lnTo>
                  <a:lnTo>
                    <a:pt x="41" y="299"/>
                  </a:lnTo>
                  <a:lnTo>
                    <a:pt x="80" y="299"/>
                  </a:lnTo>
                  <a:lnTo>
                    <a:pt x="120" y="300"/>
                  </a:lnTo>
                  <a:lnTo>
                    <a:pt x="159" y="300"/>
                  </a:lnTo>
                  <a:lnTo>
                    <a:pt x="200" y="301"/>
                  </a:lnTo>
                  <a:lnTo>
                    <a:pt x="239" y="301"/>
                  </a:lnTo>
                  <a:lnTo>
                    <a:pt x="279" y="303"/>
                  </a:lnTo>
                  <a:lnTo>
                    <a:pt x="319" y="303"/>
                  </a:lnTo>
                  <a:lnTo>
                    <a:pt x="359" y="304"/>
                  </a:lnTo>
                  <a:lnTo>
                    <a:pt x="399" y="304"/>
                  </a:lnTo>
                  <a:lnTo>
                    <a:pt x="438" y="305"/>
                  </a:lnTo>
                  <a:lnTo>
                    <a:pt x="478" y="305"/>
                  </a:lnTo>
                  <a:lnTo>
                    <a:pt x="518" y="306"/>
                  </a:lnTo>
                  <a:lnTo>
                    <a:pt x="558" y="306"/>
                  </a:lnTo>
                  <a:lnTo>
                    <a:pt x="597" y="307"/>
                  </a:lnTo>
                  <a:lnTo>
                    <a:pt x="637" y="307"/>
                  </a:lnTo>
                  <a:lnTo>
                    <a:pt x="639" y="261"/>
                  </a:lnTo>
                  <a:lnTo>
                    <a:pt x="639" y="162"/>
                  </a:lnTo>
                  <a:lnTo>
                    <a:pt x="637" y="64"/>
                  </a:lnTo>
                  <a:lnTo>
                    <a:pt x="633" y="24"/>
                  </a:lnTo>
                  <a:close/>
                </a:path>
              </a:pathLst>
            </a:custGeom>
            <a:solidFill>
              <a:srgbClr val="9391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Freeform 60"/>
            <p:cNvSpPr>
              <a:spLocks/>
            </p:cNvSpPr>
            <p:nvPr/>
          </p:nvSpPr>
          <p:spPr bwMode="auto">
            <a:xfrm>
              <a:off x="2868" y="2293"/>
              <a:ext cx="292" cy="153"/>
            </a:xfrm>
            <a:custGeom>
              <a:avLst/>
              <a:gdLst>
                <a:gd name="T0" fmla="*/ 579 w 585"/>
                <a:gd name="T1" fmla="*/ 23 h 306"/>
                <a:gd name="T2" fmla="*/ 543 w 585"/>
                <a:gd name="T3" fmla="*/ 22 h 306"/>
                <a:gd name="T4" fmla="*/ 506 w 585"/>
                <a:gd name="T5" fmla="*/ 19 h 306"/>
                <a:gd name="T6" fmla="*/ 471 w 585"/>
                <a:gd name="T7" fmla="*/ 18 h 306"/>
                <a:gd name="T8" fmla="*/ 435 w 585"/>
                <a:gd name="T9" fmla="*/ 17 h 306"/>
                <a:gd name="T10" fmla="*/ 398 w 585"/>
                <a:gd name="T11" fmla="*/ 16 h 306"/>
                <a:gd name="T12" fmla="*/ 362 w 585"/>
                <a:gd name="T13" fmla="*/ 14 h 306"/>
                <a:gd name="T14" fmla="*/ 325 w 585"/>
                <a:gd name="T15" fmla="*/ 13 h 306"/>
                <a:gd name="T16" fmla="*/ 290 w 585"/>
                <a:gd name="T17" fmla="*/ 11 h 306"/>
                <a:gd name="T18" fmla="*/ 254 w 585"/>
                <a:gd name="T19" fmla="*/ 10 h 306"/>
                <a:gd name="T20" fmla="*/ 217 w 585"/>
                <a:gd name="T21" fmla="*/ 9 h 306"/>
                <a:gd name="T22" fmla="*/ 181 w 585"/>
                <a:gd name="T23" fmla="*/ 7 h 306"/>
                <a:gd name="T24" fmla="*/ 144 w 585"/>
                <a:gd name="T25" fmla="*/ 6 h 306"/>
                <a:gd name="T26" fmla="*/ 109 w 585"/>
                <a:gd name="T27" fmla="*/ 4 h 306"/>
                <a:gd name="T28" fmla="*/ 73 w 585"/>
                <a:gd name="T29" fmla="*/ 3 h 306"/>
                <a:gd name="T30" fmla="*/ 36 w 585"/>
                <a:gd name="T31" fmla="*/ 1 h 306"/>
                <a:gd name="T32" fmla="*/ 0 w 585"/>
                <a:gd name="T33" fmla="*/ 0 h 306"/>
                <a:gd name="T34" fmla="*/ 0 w 585"/>
                <a:gd name="T35" fmla="*/ 74 h 306"/>
                <a:gd name="T36" fmla="*/ 0 w 585"/>
                <a:gd name="T37" fmla="*/ 148 h 306"/>
                <a:gd name="T38" fmla="*/ 0 w 585"/>
                <a:gd name="T39" fmla="*/ 222 h 306"/>
                <a:gd name="T40" fmla="*/ 0 w 585"/>
                <a:gd name="T41" fmla="*/ 297 h 306"/>
                <a:gd name="T42" fmla="*/ 37 w 585"/>
                <a:gd name="T43" fmla="*/ 298 h 306"/>
                <a:gd name="T44" fmla="*/ 73 w 585"/>
                <a:gd name="T45" fmla="*/ 298 h 306"/>
                <a:gd name="T46" fmla="*/ 110 w 585"/>
                <a:gd name="T47" fmla="*/ 299 h 306"/>
                <a:gd name="T48" fmla="*/ 147 w 585"/>
                <a:gd name="T49" fmla="*/ 299 h 306"/>
                <a:gd name="T50" fmla="*/ 182 w 585"/>
                <a:gd name="T51" fmla="*/ 300 h 306"/>
                <a:gd name="T52" fmla="*/ 219 w 585"/>
                <a:gd name="T53" fmla="*/ 300 h 306"/>
                <a:gd name="T54" fmla="*/ 255 w 585"/>
                <a:gd name="T55" fmla="*/ 302 h 306"/>
                <a:gd name="T56" fmla="*/ 292 w 585"/>
                <a:gd name="T57" fmla="*/ 302 h 306"/>
                <a:gd name="T58" fmla="*/ 329 w 585"/>
                <a:gd name="T59" fmla="*/ 303 h 306"/>
                <a:gd name="T60" fmla="*/ 365 w 585"/>
                <a:gd name="T61" fmla="*/ 303 h 306"/>
                <a:gd name="T62" fmla="*/ 401 w 585"/>
                <a:gd name="T63" fmla="*/ 304 h 306"/>
                <a:gd name="T64" fmla="*/ 437 w 585"/>
                <a:gd name="T65" fmla="*/ 304 h 306"/>
                <a:gd name="T66" fmla="*/ 474 w 585"/>
                <a:gd name="T67" fmla="*/ 305 h 306"/>
                <a:gd name="T68" fmla="*/ 511 w 585"/>
                <a:gd name="T69" fmla="*/ 305 h 306"/>
                <a:gd name="T70" fmla="*/ 547 w 585"/>
                <a:gd name="T71" fmla="*/ 306 h 306"/>
                <a:gd name="T72" fmla="*/ 583 w 585"/>
                <a:gd name="T73" fmla="*/ 306 h 306"/>
                <a:gd name="T74" fmla="*/ 585 w 585"/>
                <a:gd name="T75" fmla="*/ 260 h 306"/>
                <a:gd name="T76" fmla="*/ 585 w 585"/>
                <a:gd name="T77" fmla="*/ 161 h 306"/>
                <a:gd name="T78" fmla="*/ 583 w 585"/>
                <a:gd name="T79" fmla="*/ 63 h 306"/>
                <a:gd name="T80" fmla="*/ 579 w 585"/>
                <a:gd name="T81" fmla="*/ 23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85" h="306">
                  <a:moveTo>
                    <a:pt x="579" y="23"/>
                  </a:moveTo>
                  <a:lnTo>
                    <a:pt x="543" y="22"/>
                  </a:lnTo>
                  <a:lnTo>
                    <a:pt x="506" y="19"/>
                  </a:lnTo>
                  <a:lnTo>
                    <a:pt x="471" y="18"/>
                  </a:lnTo>
                  <a:lnTo>
                    <a:pt x="435" y="17"/>
                  </a:lnTo>
                  <a:lnTo>
                    <a:pt x="398" y="16"/>
                  </a:lnTo>
                  <a:lnTo>
                    <a:pt x="362" y="14"/>
                  </a:lnTo>
                  <a:lnTo>
                    <a:pt x="325" y="13"/>
                  </a:lnTo>
                  <a:lnTo>
                    <a:pt x="290" y="11"/>
                  </a:lnTo>
                  <a:lnTo>
                    <a:pt x="254" y="10"/>
                  </a:lnTo>
                  <a:lnTo>
                    <a:pt x="217" y="9"/>
                  </a:lnTo>
                  <a:lnTo>
                    <a:pt x="181" y="7"/>
                  </a:lnTo>
                  <a:lnTo>
                    <a:pt x="144" y="6"/>
                  </a:lnTo>
                  <a:lnTo>
                    <a:pt x="109" y="4"/>
                  </a:lnTo>
                  <a:lnTo>
                    <a:pt x="73" y="3"/>
                  </a:lnTo>
                  <a:lnTo>
                    <a:pt x="36" y="1"/>
                  </a:lnTo>
                  <a:lnTo>
                    <a:pt x="0" y="0"/>
                  </a:lnTo>
                  <a:lnTo>
                    <a:pt x="0" y="74"/>
                  </a:lnTo>
                  <a:lnTo>
                    <a:pt x="0" y="148"/>
                  </a:lnTo>
                  <a:lnTo>
                    <a:pt x="0" y="222"/>
                  </a:lnTo>
                  <a:lnTo>
                    <a:pt x="0" y="297"/>
                  </a:lnTo>
                  <a:lnTo>
                    <a:pt x="37" y="298"/>
                  </a:lnTo>
                  <a:lnTo>
                    <a:pt x="73" y="298"/>
                  </a:lnTo>
                  <a:lnTo>
                    <a:pt x="110" y="299"/>
                  </a:lnTo>
                  <a:lnTo>
                    <a:pt x="147" y="299"/>
                  </a:lnTo>
                  <a:lnTo>
                    <a:pt x="182" y="300"/>
                  </a:lnTo>
                  <a:lnTo>
                    <a:pt x="219" y="300"/>
                  </a:lnTo>
                  <a:lnTo>
                    <a:pt x="255" y="302"/>
                  </a:lnTo>
                  <a:lnTo>
                    <a:pt x="292" y="302"/>
                  </a:lnTo>
                  <a:lnTo>
                    <a:pt x="329" y="303"/>
                  </a:lnTo>
                  <a:lnTo>
                    <a:pt x="365" y="303"/>
                  </a:lnTo>
                  <a:lnTo>
                    <a:pt x="401" y="304"/>
                  </a:lnTo>
                  <a:lnTo>
                    <a:pt x="437" y="304"/>
                  </a:lnTo>
                  <a:lnTo>
                    <a:pt x="474" y="305"/>
                  </a:lnTo>
                  <a:lnTo>
                    <a:pt x="511" y="305"/>
                  </a:lnTo>
                  <a:lnTo>
                    <a:pt x="547" y="306"/>
                  </a:lnTo>
                  <a:lnTo>
                    <a:pt x="583" y="306"/>
                  </a:lnTo>
                  <a:lnTo>
                    <a:pt x="585" y="260"/>
                  </a:lnTo>
                  <a:lnTo>
                    <a:pt x="585" y="161"/>
                  </a:lnTo>
                  <a:lnTo>
                    <a:pt x="583" y="63"/>
                  </a:lnTo>
                  <a:lnTo>
                    <a:pt x="579" y="23"/>
                  </a:lnTo>
                  <a:close/>
                </a:path>
              </a:pathLst>
            </a:custGeom>
            <a:solidFill>
              <a:srgbClr val="9B99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61"/>
            <p:cNvSpPr>
              <a:spLocks/>
            </p:cNvSpPr>
            <p:nvPr/>
          </p:nvSpPr>
          <p:spPr bwMode="auto">
            <a:xfrm>
              <a:off x="2895" y="2294"/>
              <a:ext cx="265" cy="152"/>
            </a:xfrm>
            <a:custGeom>
              <a:avLst/>
              <a:gdLst>
                <a:gd name="T0" fmla="*/ 524 w 530"/>
                <a:gd name="T1" fmla="*/ 21 h 304"/>
                <a:gd name="T2" fmla="*/ 492 w 530"/>
                <a:gd name="T3" fmla="*/ 20 h 304"/>
                <a:gd name="T4" fmla="*/ 458 w 530"/>
                <a:gd name="T5" fmla="*/ 19 h 304"/>
                <a:gd name="T6" fmla="*/ 426 w 530"/>
                <a:gd name="T7" fmla="*/ 17 h 304"/>
                <a:gd name="T8" fmla="*/ 392 w 530"/>
                <a:gd name="T9" fmla="*/ 15 h 304"/>
                <a:gd name="T10" fmla="*/ 360 w 530"/>
                <a:gd name="T11" fmla="*/ 14 h 304"/>
                <a:gd name="T12" fmla="*/ 327 w 530"/>
                <a:gd name="T13" fmla="*/ 13 h 304"/>
                <a:gd name="T14" fmla="*/ 295 w 530"/>
                <a:gd name="T15" fmla="*/ 12 h 304"/>
                <a:gd name="T16" fmla="*/ 261 w 530"/>
                <a:gd name="T17" fmla="*/ 11 h 304"/>
                <a:gd name="T18" fmla="*/ 229 w 530"/>
                <a:gd name="T19" fmla="*/ 9 h 304"/>
                <a:gd name="T20" fmla="*/ 195 w 530"/>
                <a:gd name="T21" fmla="*/ 8 h 304"/>
                <a:gd name="T22" fmla="*/ 163 w 530"/>
                <a:gd name="T23" fmla="*/ 7 h 304"/>
                <a:gd name="T24" fmla="*/ 130 w 530"/>
                <a:gd name="T25" fmla="*/ 5 h 304"/>
                <a:gd name="T26" fmla="*/ 97 w 530"/>
                <a:gd name="T27" fmla="*/ 4 h 304"/>
                <a:gd name="T28" fmla="*/ 65 w 530"/>
                <a:gd name="T29" fmla="*/ 2 h 304"/>
                <a:gd name="T30" fmla="*/ 32 w 530"/>
                <a:gd name="T31" fmla="*/ 1 h 304"/>
                <a:gd name="T32" fmla="*/ 0 w 530"/>
                <a:gd name="T33" fmla="*/ 0 h 304"/>
                <a:gd name="T34" fmla="*/ 0 w 530"/>
                <a:gd name="T35" fmla="*/ 74 h 304"/>
                <a:gd name="T36" fmla="*/ 0 w 530"/>
                <a:gd name="T37" fmla="*/ 148 h 304"/>
                <a:gd name="T38" fmla="*/ 0 w 530"/>
                <a:gd name="T39" fmla="*/ 221 h 304"/>
                <a:gd name="T40" fmla="*/ 0 w 530"/>
                <a:gd name="T41" fmla="*/ 295 h 304"/>
                <a:gd name="T42" fmla="*/ 33 w 530"/>
                <a:gd name="T43" fmla="*/ 296 h 304"/>
                <a:gd name="T44" fmla="*/ 65 w 530"/>
                <a:gd name="T45" fmla="*/ 296 h 304"/>
                <a:gd name="T46" fmla="*/ 99 w 530"/>
                <a:gd name="T47" fmla="*/ 297 h 304"/>
                <a:gd name="T48" fmla="*/ 131 w 530"/>
                <a:gd name="T49" fmla="*/ 297 h 304"/>
                <a:gd name="T50" fmla="*/ 164 w 530"/>
                <a:gd name="T51" fmla="*/ 298 h 304"/>
                <a:gd name="T52" fmla="*/ 198 w 530"/>
                <a:gd name="T53" fmla="*/ 298 h 304"/>
                <a:gd name="T54" fmla="*/ 230 w 530"/>
                <a:gd name="T55" fmla="*/ 300 h 304"/>
                <a:gd name="T56" fmla="*/ 263 w 530"/>
                <a:gd name="T57" fmla="*/ 300 h 304"/>
                <a:gd name="T58" fmla="*/ 297 w 530"/>
                <a:gd name="T59" fmla="*/ 301 h 304"/>
                <a:gd name="T60" fmla="*/ 330 w 530"/>
                <a:gd name="T61" fmla="*/ 301 h 304"/>
                <a:gd name="T62" fmla="*/ 363 w 530"/>
                <a:gd name="T63" fmla="*/ 302 h 304"/>
                <a:gd name="T64" fmla="*/ 396 w 530"/>
                <a:gd name="T65" fmla="*/ 302 h 304"/>
                <a:gd name="T66" fmla="*/ 429 w 530"/>
                <a:gd name="T67" fmla="*/ 303 h 304"/>
                <a:gd name="T68" fmla="*/ 463 w 530"/>
                <a:gd name="T69" fmla="*/ 303 h 304"/>
                <a:gd name="T70" fmla="*/ 495 w 530"/>
                <a:gd name="T71" fmla="*/ 304 h 304"/>
                <a:gd name="T72" fmla="*/ 528 w 530"/>
                <a:gd name="T73" fmla="*/ 304 h 304"/>
                <a:gd name="T74" fmla="*/ 530 w 530"/>
                <a:gd name="T75" fmla="*/ 258 h 304"/>
                <a:gd name="T76" fmla="*/ 530 w 530"/>
                <a:gd name="T77" fmla="*/ 159 h 304"/>
                <a:gd name="T78" fmla="*/ 528 w 530"/>
                <a:gd name="T79" fmla="*/ 61 h 304"/>
                <a:gd name="T80" fmla="*/ 524 w 530"/>
                <a:gd name="T81" fmla="*/ 21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30" h="304">
                  <a:moveTo>
                    <a:pt x="524" y="21"/>
                  </a:moveTo>
                  <a:lnTo>
                    <a:pt x="492" y="20"/>
                  </a:lnTo>
                  <a:lnTo>
                    <a:pt x="458" y="19"/>
                  </a:lnTo>
                  <a:lnTo>
                    <a:pt x="426" y="17"/>
                  </a:lnTo>
                  <a:lnTo>
                    <a:pt x="392" y="15"/>
                  </a:lnTo>
                  <a:lnTo>
                    <a:pt x="360" y="14"/>
                  </a:lnTo>
                  <a:lnTo>
                    <a:pt x="327" y="13"/>
                  </a:lnTo>
                  <a:lnTo>
                    <a:pt x="295" y="12"/>
                  </a:lnTo>
                  <a:lnTo>
                    <a:pt x="261" y="11"/>
                  </a:lnTo>
                  <a:lnTo>
                    <a:pt x="229" y="9"/>
                  </a:lnTo>
                  <a:lnTo>
                    <a:pt x="195" y="8"/>
                  </a:lnTo>
                  <a:lnTo>
                    <a:pt x="163" y="7"/>
                  </a:lnTo>
                  <a:lnTo>
                    <a:pt x="130" y="5"/>
                  </a:lnTo>
                  <a:lnTo>
                    <a:pt x="97" y="4"/>
                  </a:lnTo>
                  <a:lnTo>
                    <a:pt x="65" y="2"/>
                  </a:lnTo>
                  <a:lnTo>
                    <a:pt x="32" y="1"/>
                  </a:lnTo>
                  <a:lnTo>
                    <a:pt x="0" y="0"/>
                  </a:lnTo>
                  <a:lnTo>
                    <a:pt x="0" y="74"/>
                  </a:lnTo>
                  <a:lnTo>
                    <a:pt x="0" y="148"/>
                  </a:lnTo>
                  <a:lnTo>
                    <a:pt x="0" y="221"/>
                  </a:lnTo>
                  <a:lnTo>
                    <a:pt x="0" y="295"/>
                  </a:lnTo>
                  <a:lnTo>
                    <a:pt x="33" y="296"/>
                  </a:lnTo>
                  <a:lnTo>
                    <a:pt x="65" y="296"/>
                  </a:lnTo>
                  <a:lnTo>
                    <a:pt x="99" y="297"/>
                  </a:lnTo>
                  <a:lnTo>
                    <a:pt x="131" y="297"/>
                  </a:lnTo>
                  <a:lnTo>
                    <a:pt x="164" y="298"/>
                  </a:lnTo>
                  <a:lnTo>
                    <a:pt x="198" y="298"/>
                  </a:lnTo>
                  <a:lnTo>
                    <a:pt x="230" y="300"/>
                  </a:lnTo>
                  <a:lnTo>
                    <a:pt x="263" y="300"/>
                  </a:lnTo>
                  <a:lnTo>
                    <a:pt x="297" y="301"/>
                  </a:lnTo>
                  <a:lnTo>
                    <a:pt x="330" y="301"/>
                  </a:lnTo>
                  <a:lnTo>
                    <a:pt x="363" y="302"/>
                  </a:lnTo>
                  <a:lnTo>
                    <a:pt x="396" y="302"/>
                  </a:lnTo>
                  <a:lnTo>
                    <a:pt x="429" y="303"/>
                  </a:lnTo>
                  <a:lnTo>
                    <a:pt x="463" y="303"/>
                  </a:lnTo>
                  <a:lnTo>
                    <a:pt x="495" y="304"/>
                  </a:lnTo>
                  <a:lnTo>
                    <a:pt x="528" y="304"/>
                  </a:lnTo>
                  <a:lnTo>
                    <a:pt x="530" y="258"/>
                  </a:lnTo>
                  <a:lnTo>
                    <a:pt x="530" y="159"/>
                  </a:lnTo>
                  <a:lnTo>
                    <a:pt x="528" y="61"/>
                  </a:lnTo>
                  <a:lnTo>
                    <a:pt x="524" y="21"/>
                  </a:lnTo>
                  <a:close/>
                </a:path>
              </a:pathLst>
            </a:custGeom>
            <a:solidFill>
              <a:srgbClr val="A39E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62"/>
            <p:cNvSpPr>
              <a:spLocks/>
            </p:cNvSpPr>
            <p:nvPr/>
          </p:nvSpPr>
          <p:spPr bwMode="auto">
            <a:xfrm>
              <a:off x="2922" y="2295"/>
              <a:ext cx="238" cy="151"/>
            </a:xfrm>
            <a:custGeom>
              <a:avLst/>
              <a:gdLst>
                <a:gd name="T0" fmla="*/ 471 w 477"/>
                <a:gd name="T1" fmla="*/ 20 h 303"/>
                <a:gd name="T2" fmla="*/ 441 w 477"/>
                <a:gd name="T3" fmla="*/ 19 h 303"/>
                <a:gd name="T4" fmla="*/ 412 w 477"/>
                <a:gd name="T5" fmla="*/ 18 h 303"/>
                <a:gd name="T6" fmla="*/ 382 w 477"/>
                <a:gd name="T7" fmla="*/ 16 h 303"/>
                <a:gd name="T8" fmla="*/ 352 w 477"/>
                <a:gd name="T9" fmla="*/ 15 h 303"/>
                <a:gd name="T10" fmla="*/ 323 w 477"/>
                <a:gd name="T11" fmla="*/ 14 h 303"/>
                <a:gd name="T12" fmla="*/ 293 w 477"/>
                <a:gd name="T13" fmla="*/ 13 h 303"/>
                <a:gd name="T14" fmla="*/ 265 w 477"/>
                <a:gd name="T15" fmla="*/ 12 h 303"/>
                <a:gd name="T16" fmla="*/ 235 w 477"/>
                <a:gd name="T17" fmla="*/ 10 h 303"/>
                <a:gd name="T18" fmla="*/ 206 w 477"/>
                <a:gd name="T19" fmla="*/ 8 h 303"/>
                <a:gd name="T20" fmla="*/ 176 w 477"/>
                <a:gd name="T21" fmla="*/ 7 h 303"/>
                <a:gd name="T22" fmla="*/ 147 w 477"/>
                <a:gd name="T23" fmla="*/ 6 h 303"/>
                <a:gd name="T24" fmla="*/ 117 w 477"/>
                <a:gd name="T25" fmla="*/ 5 h 303"/>
                <a:gd name="T26" fmla="*/ 88 w 477"/>
                <a:gd name="T27" fmla="*/ 4 h 303"/>
                <a:gd name="T28" fmla="*/ 58 w 477"/>
                <a:gd name="T29" fmla="*/ 3 h 303"/>
                <a:gd name="T30" fmla="*/ 30 w 477"/>
                <a:gd name="T31" fmla="*/ 1 h 303"/>
                <a:gd name="T32" fmla="*/ 0 w 477"/>
                <a:gd name="T33" fmla="*/ 0 h 303"/>
                <a:gd name="T34" fmla="*/ 0 w 477"/>
                <a:gd name="T35" fmla="*/ 74 h 303"/>
                <a:gd name="T36" fmla="*/ 0 w 477"/>
                <a:gd name="T37" fmla="*/ 147 h 303"/>
                <a:gd name="T38" fmla="*/ 0 w 477"/>
                <a:gd name="T39" fmla="*/ 220 h 303"/>
                <a:gd name="T40" fmla="*/ 0 w 477"/>
                <a:gd name="T41" fmla="*/ 294 h 303"/>
                <a:gd name="T42" fmla="*/ 30 w 477"/>
                <a:gd name="T43" fmla="*/ 295 h 303"/>
                <a:gd name="T44" fmla="*/ 59 w 477"/>
                <a:gd name="T45" fmla="*/ 295 h 303"/>
                <a:gd name="T46" fmla="*/ 89 w 477"/>
                <a:gd name="T47" fmla="*/ 296 h 303"/>
                <a:gd name="T48" fmla="*/ 118 w 477"/>
                <a:gd name="T49" fmla="*/ 296 h 303"/>
                <a:gd name="T50" fmla="*/ 148 w 477"/>
                <a:gd name="T51" fmla="*/ 297 h 303"/>
                <a:gd name="T52" fmla="*/ 178 w 477"/>
                <a:gd name="T53" fmla="*/ 297 h 303"/>
                <a:gd name="T54" fmla="*/ 208 w 477"/>
                <a:gd name="T55" fmla="*/ 299 h 303"/>
                <a:gd name="T56" fmla="*/ 238 w 477"/>
                <a:gd name="T57" fmla="*/ 299 h 303"/>
                <a:gd name="T58" fmla="*/ 267 w 477"/>
                <a:gd name="T59" fmla="*/ 300 h 303"/>
                <a:gd name="T60" fmla="*/ 297 w 477"/>
                <a:gd name="T61" fmla="*/ 300 h 303"/>
                <a:gd name="T62" fmla="*/ 327 w 477"/>
                <a:gd name="T63" fmla="*/ 301 h 303"/>
                <a:gd name="T64" fmla="*/ 357 w 477"/>
                <a:gd name="T65" fmla="*/ 301 h 303"/>
                <a:gd name="T66" fmla="*/ 386 w 477"/>
                <a:gd name="T67" fmla="*/ 302 h 303"/>
                <a:gd name="T68" fmla="*/ 416 w 477"/>
                <a:gd name="T69" fmla="*/ 302 h 303"/>
                <a:gd name="T70" fmla="*/ 445 w 477"/>
                <a:gd name="T71" fmla="*/ 303 h 303"/>
                <a:gd name="T72" fmla="*/ 475 w 477"/>
                <a:gd name="T73" fmla="*/ 303 h 303"/>
                <a:gd name="T74" fmla="*/ 477 w 477"/>
                <a:gd name="T75" fmla="*/ 257 h 303"/>
                <a:gd name="T76" fmla="*/ 477 w 477"/>
                <a:gd name="T77" fmla="*/ 158 h 303"/>
                <a:gd name="T78" fmla="*/ 475 w 477"/>
                <a:gd name="T79" fmla="*/ 60 h 303"/>
                <a:gd name="T80" fmla="*/ 471 w 477"/>
                <a:gd name="T81" fmla="*/ 20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77" h="303">
                  <a:moveTo>
                    <a:pt x="471" y="20"/>
                  </a:moveTo>
                  <a:lnTo>
                    <a:pt x="441" y="19"/>
                  </a:lnTo>
                  <a:lnTo>
                    <a:pt x="412" y="18"/>
                  </a:lnTo>
                  <a:lnTo>
                    <a:pt x="382" y="16"/>
                  </a:lnTo>
                  <a:lnTo>
                    <a:pt x="352" y="15"/>
                  </a:lnTo>
                  <a:lnTo>
                    <a:pt x="323" y="14"/>
                  </a:lnTo>
                  <a:lnTo>
                    <a:pt x="293" y="13"/>
                  </a:lnTo>
                  <a:lnTo>
                    <a:pt x="265" y="12"/>
                  </a:lnTo>
                  <a:lnTo>
                    <a:pt x="235" y="10"/>
                  </a:lnTo>
                  <a:lnTo>
                    <a:pt x="206" y="8"/>
                  </a:lnTo>
                  <a:lnTo>
                    <a:pt x="176" y="7"/>
                  </a:lnTo>
                  <a:lnTo>
                    <a:pt x="147" y="6"/>
                  </a:lnTo>
                  <a:lnTo>
                    <a:pt x="117" y="5"/>
                  </a:lnTo>
                  <a:lnTo>
                    <a:pt x="88" y="4"/>
                  </a:lnTo>
                  <a:lnTo>
                    <a:pt x="58" y="3"/>
                  </a:lnTo>
                  <a:lnTo>
                    <a:pt x="30" y="1"/>
                  </a:lnTo>
                  <a:lnTo>
                    <a:pt x="0" y="0"/>
                  </a:lnTo>
                  <a:lnTo>
                    <a:pt x="0" y="74"/>
                  </a:lnTo>
                  <a:lnTo>
                    <a:pt x="0" y="147"/>
                  </a:lnTo>
                  <a:lnTo>
                    <a:pt x="0" y="220"/>
                  </a:lnTo>
                  <a:lnTo>
                    <a:pt x="0" y="294"/>
                  </a:lnTo>
                  <a:lnTo>
                    <a:pt x="30" y="295"/>
                  </a:lnTo>
                  <a:lnTo>
                    <a:pt x="59" y="295"/>
                  </a:lnTo>
                  <a:lnTo>
                    <a:pt x="89" y="296"/>
                  </a:lnTo>
                  <a:lnTo>
                    <a:pt x="118" y="296"/>
                  </a:lnTo>
                  <a:lnTo>
                    <a:pt x="148" y="297"/>
                  </a:lnTo>
                  <a:lnTo>
                    <a:pt x="178" y="297"/>
                  </a:lnTo>
                  <a:lnTo>
                    <a:pt x="208" y="299"/>
                  </a:lnTo>
                  <a:lnTo>
                    <a:pt x="238" y="299"/>
                  </a:lnTo>
                  <a:lnTo>
                    <a:pt x="267" y="300"/>
                  </a:lnTo>
                  <a:lnTo>
                    <a:pt x="297" y="300"/>
                  </a:lnTo>
                  <a:lnTo>
                    <a:pt x="327" y="301"/>
                  </a:lnTo>
                  <a:lnTo>
                    <a:pt x="357" y="301"/>
                  </a:lnTo>
                  <a:lnTo>
                    <a:pt x="386" y="302"/>
                  </a:lnTo>
                  <a:lnTo>
                    <a:pt x="416" y="302"/>
                  </a:lnTo>
                  <a:lnTo>
                    <a:pt x="445" y="303"/>
                  </a:lnTo>
                  <a:lnTo>
                    <a:pt x="475" y="303"/>
                  </a:lnTo>
                  <a:lnTo>
                    <a:pt x="477" y="257"/>
                  </a:lnTo>
                  <a:lnTo>
                    <a:pt x="477" y="158"/>
                  </a:lnTo>
                  <a:lnTo>
                    <a:pt x="475" y="60"/>
                  </a:lnTo>
                  <a:lnTo>
                    <a:pt x="471" y="20"/>
                  </a:lnTo>
                  <a:close/>
                </a:path>
              </a:pathLst>
            </a:custGeom>
            <a:solidFill>
              <a:srgbClr val="A5A0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63"/>
            <p:cNvSpPr>
              <a:spLocks/>
            </p:cNvSpPr>
            <p:nvPr/>
          </p:nvSpPr>
          <p:spPr bwMode="auto">
            <a:xfrm>
              <a:off x="2948" y="2296"/>
              <a:ext cx="212" cy="150"/>
            </a:xfrm>
            <a:custGeom>
              <a:avLst/>
              <a:gdLst>
                <a:gd name="T0" fmla="*/ 418 w 424"/>
                <a:gd name="T1" fmla="*/ 17 h 300"/>
                <a:gd name="T2" fmla="*/ 391 w 424"/>
                <a:gd name="T3" fmla="*/ 16 h 300"/>
                <a:gd name="T4" fmla="*/ 366 w 424"/>
                <a:gd name="T5" fmla="*/ 15 h 300"/>
                <a:gd name="T6" fmla="*/ 339 w 424"/>
                <a:gd name="T7" fmla="*/ 13 h 300"/>
                <a:gd name="T8" fmla="*/ 313 w 424"/>
                <a:gd name="T9" fmla="*/ 12 h 300"/>
                <a:gd name="T10" fmla="*/ 288 w 424"/>
                <a:gd name="T11" fmla="*/ 11 h 300"/>
                <a:gd name="T12" fmla="*/ 261 w 424"/>
                <a:gd name="T13" fmla="*/ 10 h 300"/>
                <a:gd name="T14" fmla="*/ 236 w 424"/>
                <a:gd name="T15" fmla="*/ 9 h 300"/>
                <a:gd name="T16" fmla="*/ 209 w 424"/>
                <a:gd name="T17" fmla="*/ 8 h 300"/>
                <a:gd name="T18" fmla="*/ 183 w 424"/>
                <a:gd name="T19" fmla="*/ 8 h 300"/>
                <a:gd name="T20" fmla="*/ 157 w 424"/>
                <a:gd name="T21" fmla="*/ 7 h 300"/>
                <a:gd name="T22" fmla="*/ 131 w 424"/>
                <a:gd name="T23" fmla="*/ 5 h 300"/>
                <a:gd name="T24" fmla="*/ 104 w 424"/>
                <a:gd name="T25" fmla="*/ 4 h 300"/>
                <a:gd name="T26" fmla="*/ 78 w 424"/>
                <a:gd name="T27" fmla="*/ 3 h 300"/>
                <a:gd name="T28" fmla="*/ 53 w 424"/>
                <a:gd name="T29" fmla="*/ 2 h 300"/>
                <a:gd name="T30" fmla="*/ 26 w 424"/>
                <a:gd name="T31" fmla="*/ 1 h 300"/>
                <a:gd name="T32" fmla="*/ 0 w 424"/>
                <a:gd name="T33" fmla="*/ 0 h 300"/>
                <a:gd name="T34" fmla="*/ 0 w 424"/>
                <a:gd name="T35" fmla="*/ 72 h 300"/>
                <a:gd name="T36" fmla="*/ 0 w 424"/>
                <a:gd name="T37" fmla="*/ 145 h 300"/>
                <a:gd name="T38" fmla="*/ 0 w 424"/>
                <a:gd name="T39" fmla="*/ 217 h 300"/>
                <a:gd name="T40" fmla="*/ 0 w 424"/>
                <a:gd name="T41" fmla="*/ 291 h 300"/>
                <a:gd name="T42" fmla="*/ 26 w 424"/>
                <a:gd name="T43" fmla="*/ 292 h 300"/>
                <a:gd name="T44" fmla="*/ 53 w 424"/>
                <a:gd name="T45" fmla="*/ 292 h 300"/>
                <a:gd name="T46" fmla="*/ 79 w 424"/>
                <a:gd name="T47" fmla="*/ 293 h 300"/>
                <a:gd name="T48" fmla="*/ 106 w 424"/>
                <a:gd name="T49" fmla="*/ 293 h 300"/>
                <a:gd name="T50" fmla="*/ 132 w 424"/>
                <a:gd name="T51" fmla="*/ 294 h 300"/>
                <a:gd name="T52" fmla="*/ 159 w 424"/>
                <a:gd name="T53" fmla="*/ 294 h 300"/>
                <a:gd name="T54" fmla="*/ 185 w 424"/>
                <a:gd name="T55" fmla="*/ 296 h 300"/>
                <a:gd name="T56" fmla="*/ 212 w 424"/>
                <a:gd name="T57" fmla="*/ 296 h 300"/>
                <a:gd name="T58" fmla="*/ 238 w 424"/>
                <a:gd name="T59" fmla="*/ 297 h 300"/>
                <a:gd name="T60" fmla="*/ 265 w 424"/>
                <a:gd name="T61" fmla="*/ 297 h 300"/>
                <a:gd name="T62" fmla="*/ 291 w 424"/>
                <a:gd name="T63" fmla="*/ 298 h 300"/>
                <a:gd name="T64" fmla="*/ 316 w 424"/>
                <a:gd name="T65" fmla="*/ 298 h 300"/>
                <a:gd name="T66" fmla="*/ 343 w 424"/>
                <a:gd name="T67" fmla="*/ 299 h 300"/>
                <a:gd name="T68" fmla="*/ 369 w 424"/>
                <a:gd name="T69" fmla="*/ 299 h 300"/>
                <a:gd name="T70" fmla="*/ 396 w 424"/>
                <a:gd name="T71" fmla="*/ 300 h 300"/>
                <a:gd name="T72" fmla="*/ 422 w 424"/>
                <a:gd name="T73" fmla="*/ 300 h 300"/>
                <a:gd name="T74" fmla="*/ 424 w 424"/>
                <a:gd name="T75" fmla="*/ 254 h 300"/>
                <a:gd name="T76" fmla="*/ 424 w 424"/>
                <a:gd name="T77" fmla="*/ 155 h 300"/>
                <a:gd name="T78" fmla="*/ 422 w 424"/>
                <a:gd name="T79" fmla="*/ 57 h 300"/>
                <a:gd name="T80" fmla="*/ 418 w 424"/>
                <a:gd name="T81" fmla="*/ 1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24" h="300">
                  <a:moveTo>
                    <a:pt x="418" y="17"/>
                  </a:moveTo>
                  <a:lnTo>
                    <a:pt x="391" y="16"/>
                  </a:lnTo>
                  <a:lnTo>
                    <a:pt x="366" y="15"/>
                  </a:lnTo>
                  <a:lnTo>
                    <a:pt x="339" y="13"/>
                  </a:lnTo>
                  <a:lnTo>
                    <a:pt x="313" y="12"/>
                  </a:lnTo>
                  <a:lnTo>
                    <a:pt x="288" y="11"/>
                  </a:lnTo>
                  <a:lnTo>
                    <a:pt x="261" y="10"/>
                  </a:lnTo>
                  <a:lnTo>
                    <a:pt x="236" y="9"/>
                  </a:lnTo>
                  <a:lnTo>
                    <a:pt x="209" y="8"/>
                  </a:lnTo>
                  <a:lnTo>
                    <a:pt x="183" y="8"/>
                  </a:lnTo>
                  <a:lnTo>
                    <a:pt x="157" y="7"/>
                  </a:lnTo>
                  <a:lnTo>
                    <a:pt x="131" y="5"/>
                  </a:lnTo>
                  <a:lnTo>
                    <a:pt x="104" y="4"/>
                  </a:lnTo>
                  <a:lnTo>
                    <a:pt x="78" y="3"/>
                  </a:lnTo>
                  <a:lnTo>
                    <a:pt x="53" y="2"/>
                  </a:lnTo>
                  <a:lnTo>
                    <a:pt x="26" y="1"/>
                  </a:lnTo>
                  <a:lnTo>
                    <a:pt x="0" y="0"/>
                  </a:lnTo>
                  <a:lnTo>
                    <a:pt x="0" y="72"/>
                  </a:lnTo>
                  <a:lnTo>
                    <a:pt x="0" y="145"/>
                  </a:lnTo>
                  <a:lnTo>
                    <a:pt x="0" y="217"/>
                  </a:lnTo>
                  <a:lnTo>
                    <a:pt x="0" y="291"/>
                  </a:lnTo>
                  <a:lnTo>
                    <a:pt x="26" y="292"/>
                  </a:lnTo>
                  <a:lnTo>
                    <a:pt x="53" y="292"/>
                  </a:lnTo>
                  <a:lnTo>
                    <a:pt x="79" y="293"/>
                  </a:lnTo>
                  <a:lnTo>
                    <a:pt x="106" y="293"/>
                  </a:lnTo>
                  <a:lnTo>
                    <a:pt x="132" y="294"/>
                  </a:lnTo>
                  <a:lnTo>
                    <a:pt x="159" y="294"/>
                  </a:lnTo>
                  <a:lnTo>
                    <a:pt x="185" y="296"/>
                  </a:lnTo>
                  <a:lnTo>
                    <a:pt x="212" y="296"/>
                  </a:lnTo>
                  <a:lnTo>
                    <a:pt x="238" y="297"/>
                  </a:lnTo>
                  <a:lnTo>
                    <a:pt x="265" y="297"/>
                  </a:lnTo>
                  <a:lnTo>
                    <a:pt x="291" y="298"/>
                  </a:lnTo>
                  <a:lnTo>
                    <a:pt x="316" y="298"/>
                  </a:lnTo>
                  <a:lnTo>
                    <a:pt x="343" y="299"/>
                  </a:lnTo>
                  <a:lnTo>
                    <a:pt x="369" y="299"/>
                  </a:lnTo>
                  <a:lnTo>
                    <a:pt x="396" y="300"/>
                  </a:lnTo>
                  <a:lnTo>
                    <a:pt x="422" y="300"/>
                  </a:lnTo>
                  <a:lnTo>
                    <a:pt x="424" y="254"/>
                  </a:lnTo>
                  <a:lnTo>
                    <a:pt x="424" y="155"/>
                  </a:lnTo>
                  <a:lnTo>
                    <a:pt x="422" y="57"/>
                  </a:lnTo>
                  <a:lnTo>
                    <a:pt x="418" y="17"/>
                  </a:lnTo>
                  <a:close/>
                </a:path>
              </a:pathLst>
            </a:custGeom>
            <a:solidFill>
              <a:srgbClr val="ADA5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64"/>
            <p:cNvSpPr>
              <a:spLocks/>
            </p:cNvSpPr>
            <p:nvPr/>
          </p:nvSpPr>
          <p:spPr bwMode="auto">
            <a:xfrm>
              <a:off x="2975" y="2296"/>
              <a:ext cx="185" cy="150"/>
            </a:xfrm>
            <a:custGeom>
              <a:avLst/>
              <a:gdLst>
                <a:gd name="T0" fmla="*/ 364 w 370"/>
                <a:gd name="T1" fmla="*/ 16 h 299"/>
                <a:gd name="T2" fmla="*/ 341 w 370"/>
                <a:gd name="T3" fmla="*/ 15 h 299"/>
                <a:gd name="T4" fmla="*/ 318 w 370"/>
                <a:gd name="T5" fmla="*/ 14 h 299"/>
                <a:gd name="T6" fmla="*/ 296 w 370"/>
                <a:gd name="T7" fmla="*/ 12 h 299"/>
                <a:gd name="T8" fmla="*/ 273 w 370"/>
                <a:gd name="T9" fmla="*/ 11 h 299"/>
                <a:gd name="T10" fmla="*/ 250 w 370"/>
                <a:gd name="T11" fmla="*/ 11 h 299"/>
                <a:gd name="T12" fmla="*/ 227 w 370"/>
                <a:gd name="T13" fmla="*/ 10 h 299"/>
                <a:gd name="T14" fmla="*/ 205 w 370"/>
                <a:gd name="T15" fmla="*/ 9 h 299"/>
                <a:gd name="T16" fmla="*/ 182 w 370"/>
                <a:gd name="T17" fmla="*/ 8 h 299"/>
                <a:gd name="T18" fmla="*/ 159 w 370"/>
                <a:gd name="T19" fmla="*/ 7 h 299"/>
                <a:gd name="T20" fmla="*/ 137 w 370"/>
                <a:gd name="T21" fmla="*/ 6 h 299"/>
                <a:gd name="T22" fmla="*/ 114 w 370"/>
                <a:gd name="T23" fmla="*/ 4 h 299"/>
                <a:gd name="T24" fmla="*/ 91 w 370"/>
                <a:gd name="T25" fmla="*/ 4 h 299"/>
                <a:gd name="T26" fmla="*/ 68 w 370"/>
                <a:gd name="T27" fmla="*/ 3 h 299"/>
                <a:gd name="T28" fmla="*/ 46 w 370"/>
                <a:gd name="T29" fmla="*/ 2 h 299"/>
                <a:gd name="T30" fmla="*/ 23 w 370"/>
                <a:gd name="T31" fmla="*/ 1 h 299"/>
                <a:gd name="T32" fmla="*/ 0 w 370"/>
                <a:gd name="T33" fmla="*/ 0 h 299"/>
                <a:gd name="T34" fmla="*/ 0 w 370"/>
                <a:gd name="T35" fmla="*/ 72 h 299"/>
                <a:gd name="T36" fmla="*/ 0 w 370"/>
                <a:gd name="T37" fmla="*/ 145 h 299"/>
                <a:gd name="T38" fmla="*/ 0 w 370"/>
                <a:gd name="T39" fmla="*/ 217 h 299"/>
                <a:gd name="T40" fmla="*/ 0 w 370"/>
                <a:gd name="T41" fmla="*/ 290 h 299"/>
                <a:gd name="T42" fmla="*/ 23 w 370"/>
                <a:gd name="T43" fmla="*/ 291 h 299"/>
                <a:gd name="T44" fmla="*/ 46 w 370"/>
                <a:gd name="T45" fmla="*/ 291 h 299"/>
                <a:gd name="T46" fmla="*/ 69 w 370"/>
                <a:gd name="T47" fmla="*/ 292 h 299"/>
                <a:gd name="T48" fmla="*/ 93 w 370"/>
                <a:gd name="T49" fmla="*/ 292 h 299"/>
                <a:gd name="T50" fmla="*/ 116 w 370"/>
                <a:gd name="T51" fmla="*/ 293 h 299"/>
                <a:gd name="T52" fmla="*/ 138 w 370"/>
                <a:gd name="T53" fmla="*/ 293 h 299"/>
                <a:gd name="T54" fmla="*/ 161 w 370"/>
                <a:gd name="T55" fmla="*/ 295 h 299"/>
                <a:gd name="T56" fmla="*/ 184 w 370"/>
                <a:gd name="T57" fmla="*/ 295 h 299"/>
                <a:gd name="T58" fmla="*/ 207 w 370"/>
                <a:gd name="T59" fmla="*/ 296 h 299"/>
                <a:gd name="T60" fmla="*/ 230 w 370"/>
                <a:gd name="T61" fmla="*/ 296 h 299"/>
                <a:gd name="T62" fmla="*/ 253 w 370"/>
                <a:gd name="T63" fmla="*/ 297 h 299"/>
                <a:gd name="T64" fmla="*/ 276 w 370"/>
                <a:gd name="T65" fmla="*/ 297 h 299"/>
                <a:gd name="T66" fmla="*/ 299 w 370"/>
                <a:gd name="T67" fmla="*/ 298 h 299"/>
                <a:gd name="T68" fmla="*/ 322 w 370"/>
                <a:gd name="T69" fmla="*/ 298 h 299"/>
                <a:gd name="T70" fmla="*/ 345 w 370"/>
                <a:gd name="T71" fmla="*/ 299 h 299"/>
                <a:gd name="T72" fmla="*/ 368 w 370"/>
                <a:gd name="T73" fmla="*/ 299 h 299"/>
                <a:gd name="T74" fmla="*/ 370 w 370"/>
                <a:gd name="T75" fmla="*/ 253 h 299"/>
                <a:gd name="T76" fmla="*/ 370 w 370"/>
                <a:gd name="T77" fmla="*/ 154 h 299"/>
                <a:gd name="T78" fmla="*/ 368 w 370"/>
                <a:gd name="T79" fmla="*/ 56 h 299"/>
                <a:gd name="T80" fmla="*/ 364 w 370"/>
                <a:gd name="T81" fmla="*/ 16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70" h="299">
                  <a:moveTo>
                    <a:pt x="364" y="16"/>
                  </a:moveTo>
                  <a:lnTo>
                    <a:pt x="341" y="15"/>
                  </a:lnTo>
                  <a:lnTo>
                    <a:pt x="318" y="14"/>
                  </a:lnTo>
                  <a:lnTo>
                    <a:pt x="296" y="12"/>
                  </a:lnTo>
                  <a:lnTo>
                    <a:pt x="273" y="11"/>
                  </a:lnTo>
                  <a:lnTo>
                    <a:pt x="250" y="11"/>
                  </a:lnTo>
                  <a:lnTo>
                    <a:pt x="227" y="10"/>
                  </a:lnTo>
                  <a:lnTo>
                    <a:pt x="205" y="9"/>
                  </a:lnTo>
                  <a:lnTo>
                    <a:pt x="182" y="8"/>
                  </a:lnTo>
                  <a:lnTo>
                    <a:pt x="159" y="7"/>
                  </a:lnTo>
                  <a:lnTo>
                    <a:pt x="137" y="6"/>
                  </a:lnTo>
                  <a:lnTo>
                    <a:pt x="114" y="4"/>
                  </a:lnTo>
                  <a:lnTo>
                    <a:pt x="91" y="4"/>
                  </a:lnTo>
                  <a:lnTo>
                    <a:pt x="68" y="3"/>
                  </a:lnTo>
                  <a:lnTo>
                    <a:pt x="46" y="2"/>
                  </a:lnTo>
                  <a:lnTo>
                    <a:pt x="23" y="1"/>
                  </a:lnTo>
                  <a:lnTo>
                    <a:pt x="0" y="0"/>
                  </a:lnTo>
                  <a:lnTo>
                    <a:pt x="0" y="72"/>
                  </a:lnTo>
                  <a:lnTo>
                    <a:pt x="0" y="145"/>
                  </a:lnTo>
                  <a:lnTo>
                    <a:pt x="0" y="217"/>
                  </a:lnTo>
                  <a:lnTo>
                    <a:pt x="0" y="290"/>
                  </a:lnTo>
                  <a:lnTo>
                    <a:pt x="23" y="291"/>
                  </a:lnTo>
                  <a:lnTo>
                    <a:pt x="46" y="291"/>
                  </a:lnTo>
                  <a:lnTo>
                    <a:pt x="69" y="292"/>
                  </a:lnTo>
                  <a:lnTo>
                    <a:pt x="93" y="292"/>
                  </a:lnTo>
                  <a:lnTo>
                    <a:pt x="116" y="293"/>
                  </a:lnTo>
                  <a:lnTo>
                    <a:pt x="138" y="293"/>
                  </a:lnTo>
                  <a:lnTo>
                    <a:pt x="161" y="295"/>
                  </a:lnTo>
                  <a:lnTo>
                    <a:pt x="184" y="295"/>
                  </a:lnTo>
                  <a:lnTo>
                    <a:pt x="207" y="296"/>
                  </a:lnTo>
                  <a:lnTo>
                    <a:pt x="230" y="296"/>
                  </a:lnTo>
                  <a:lnTo>
                    <a:pt x="253" y="297"/>
                  </a:lnTo>
                  <a:lnTo>
                    <a:pt x="276" y="297"/>
                  </a:lnTo>
                  <a:lnTo>
                    <a:pt x="299" y="298"/>
                  </a:lnTo>
                  <a:lnTo>
                    <a:pt x="322" y="298"/>
                  </a:lnTo>
                  <a:lnTo>
                    <a:pt x="345" y="299"/>
                  </a:lnTo>
                  <a:lnTo>
                    <a:pt x="368" y="299"/>
                  </a:lnTo>
                  <a:lnTo>
                    <a:pt x="370" y="253"/>
                  </a:lnTo>
                  <a:lnTo>
                    <a:pt x="370" y="154"/>
                  </a:lnTo>
                  <a:lnTo>
                    <a:pt x="368" y="56"/>
                  </a:lnTo>
                  <a:lnTo>
                    <a:pt x="364" y="16"/>
                  </a:lnTo>
                  <a:close/>
                </a:path>
              </a:pathLst>
            </a:custGeom>
            <a:solidFill>
              <a:srgbClr val="AFA8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65"/>
            <p:cNvSpPr>
              <a:spLocks/>
            </p:cNvSpPr>
            <p:nvPr/>
          </p:nvSpPr>
          <p:spPr bwMode="auto">
            <a:xfrm>
              <a:off x="3002" y="2298"/>
              <a:ext cx="158" cy="148"/>
            </a:xfrm>
            <a:custGeom>
              <a:avLst/>
              <a:gdLst>
                <a:gd name="T0" fmla="*/ 310 w 316"/>
                <a:gd name="T1" fmla="*/ 14 h 297"/>
                <a:gd name="T2" fmla="*/ 290 w 316"/>
                <a:gd name="T3" fmla="*/ 13 h 297"/>
                <a:gd name="T4" fmla="*/ 271 w 316"/>
                <a:gd name="T5" fmla="*/ 12 h 297"/>
                <a:gd name="T6" fmla="*/ 251 w 316"/>
                <a:gd name="T7" fmla="*/ 12 h 297"/>
                <a:gd name="T8" fmla="*/ 233 w 316"/>
                <a:gd name="T9" fmla="*/ 10 h 297"/>
                <a:gd name="T10" fmla="*/ 213 w 316"/>
                <a:gd name="T11" fmla="*/ 9 h 297"/>
                <a:gd name="T12" fmla="*/ 193 w 316"/>
                <a:gd name="T13" fmla="*/ 8 h 297"/>
                <a:gd name="T14" fmla="*/ 174 w 316"/>
                <a:gd name="T15" fmla="*/ 8 h 297"/>
                <a:gd name="T16" fmla="*/ 155 w 316"/>
                <a:gd name="T17" fmla="*/ 7 h 297"/>
                <a:gd name="T18" fmla="*/ 136 w 316"/>
                <a:gd name="T19" fmla="*/ 6 h 297"/>
                <a:gd name="T20" fmla="*/ 116 w 316"/>
                <a:gd name="T21" fmla="*/ 5 h 297"/>
                <a:gd name="T22" fmla="*/ 97 w 316"/>
                <a:gd name="T23" fmla="*/ 5 h 297"/>
                <a:gd name="T24" fmla="*/ 77 w 316"/>
                <a:gd name="T25" fmla="*/ 4 h 297"/>
                <a:gd name="T26" fmla="*/ 59 w 316"/>
                <a:gd name="T27" fmla="*/ 2 h 297"/>
                <a:gd name="T28" fmla="*/ 39 w 316"/>
                <a:gd name="T29" fmla="*/ 1 h 297"/>
                <a:gd name="T30" fmla="*/ 19 w 316"/>
                <a:gd name="T31" fmla="*/ 1 h 297"/>
                <a:gd name="T32" fmla="*/ 0 w 316"/>
                <a:gd name="T33" fmla="*/ 0 h 297"/>
                <a:gd name="T34" fmla="*/ 0 w 316"/>
                <a:gd name="T35" fmla="*/ 71 h 297"/>
                <a:gd name="T36" fmla="*/ 0 w 316"/>
                <a:gd name="T37" fmla="*/ 143 h 297"/>
                <a:gd name="T38" fmla="*/ 0 w 316"/>
                <a:gd name="T39" fmla="*/ 215 h 297"/>
                <a:gd name="T40" fmla="*/ 0 w 316"/>
                <a:gd name="T41" fmla="*/ 288 h 297"/>
                <a:gd name="T42" fmla="*/ 19 w 316"/>
                <a:gd name="T43" fmla="*/ 289 h 297"/>
                <a:gd name="T44" fmla="*/ 39 w 316"/>
                <a:gd name="T45" fmla="*/ 289 h 297"/>
                <a:gd name="T46" fmla="*/ 59 w 316"/>
                <a:gd name="T47" fmla="*/ 290 h 297"/>
                <a:gd name="T48" fmla="*/ 78 w 316"/>
                <a:gd name="T49" fmla="*/ 290 h 297"/>
                <a:gd name="T50" fmla="*/ 98 w 316"/>
                <a:gd name="T51" fmla="*/ 291 h 297"/>
                <a:gd name="T52" fmla="*/ 117 w 316"/>
                <a:gd name="T53" fmla="*/ 291 h 297"/>
                <a:gd name="T54" fmla="*/ 137 w 316"/>
                <a:gd name="T55" fmla="*/ 293 h 297"/>
                <a:gd name="T56" fmla="*/ 158 w 316"/>
                <a:gd name="T57" fmla="*/ 293 h 297"/>
                <a:gd name="T58" fmla="*/ 177 w 316"/>
                <a:gd name="T59" fmla="*/ 294 h 297"/>
                <a:gd name="T60" fmla="*/ 197 w 316"/>
                <a:gd name="T61" fmla="*/ 294 h 297"/>
                <a:gd name="T62" fmla="*/ 216 w 316"/>
                <a:gd name="T63" fmla="*/ 295 h 297"/>
                <a:gd name="T64" fmla="*/ 236 w 316"/>
                <a:gd name="T65" fmla="*/ 295 h 297"/>
                <a:gd name="T66" fmla="*/ 256 w 316"/>
                <a:gd name="T67" fmla="*/ 296 h 297"/>
                <a:gd name="T68" fmla="*/ 275 w 316"/>
                <a:gd name="T69" fmla="*/ 296 h 297"/>
                <a:gd name="T70" fmla="*/ 295 w 316"/>
                <a:gd name="T71" fmla="*/ 297 h 297"/>
                <a:gd name="T72" fmla="*/ 314 w 316"/>
                <a:gd name="T73" fmla="*/ 297 h 297"/>
                <a:gd name="T74" fmla="*/ 316 w 316"/>
                <a:gd name="T75" fmla="*/ 251 h 297"/>
                <a:gd name="T76" fmla="*/ 316 w 316"/>
                <a:gd name="T77" fmla="*/ 152 h 297"/>
                <a:gd name="T78" fmla="*/ 314 w 316"/>
                <a:gd name="T79" fmla="*/ 54 h 297"/>
                <a:gd name="T80" fmla="*/ 310 w 316"/>
                <a:gd name="T81" fmla="*/ 14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16" h="297">
                  <a:moveTo>
                    <a:pt x="310" y="14"/>
                  </a:moveTo>
                  <a:lnTo>
                    <a:pt x="290" y="13"/>
                  </a:lnTo>
                  <a:lnTo>
                    <a:pt x="271" y="12"/>
                  </a:lnTo>
                  <a:lnTo>
                    <a:pt x="251" y="12"/>
                  </a:lnTo>
                  <a:lnTo>
                    <a:pt x="233" y="10"/>
                  </a:lnTo>
                  <a:lnTo>
                    <a:pt x="213" y="9"/>
                  </a:lnTo>
                  <a:lnTo>
                    <a:pt x="193" y="8"/>
                  </a:lnTo>
                  <a:lnTo>
                    <a:pt x="174" y="8"/>
                  </a:lnTo>
                  <a:lnTo>
                    <a:pt x="155" y="7"/>
                  </a:lnTo>
                  <a:lnTo>
                    <a:pt x="136" y="6"/>
                  </a:lnTo>
                  <a:lnTo>
                    <a:pt x="116" y="5"/>
                  </a:lnTo>
                  <a:lnTo>
                    <a:pt x="97" y="5"/>
                  </a:lnTo>
                  <a:lnTo>
                    <a:pt x="77" y="4"/>
                  </a:lnTo>
                  <a:lnTo>
                    <a:pt x="59" y="2"/>
                  </a:lnTo>
                  <a:lnTo>
                    <a:pt x="39" y="1"/>
                  </a:lnTo>
                  <a:lnTo>
                    <a:pt x="19" y="1"/>
                  </a:lnTo>
                  <a:lnTo>
                    <a:pt x="0" y="0"/>
                  </a:lnTo>
                  <a:lnTo>
                    <a:pt x="0" y="71"/>
                  </a:lnTo>
                  <a:lnTo>
                    <a:pt x="0" y="143"/>
                  </a:lnTo>
                  <a:lnTo>
                    <a:pt x="0" y="215"/>
                  </a:lnTo>
                  <a:lnTo>
                    <a:pt x="0" y="288"/>
                  </a:lnTo>
                  <a:lnTo>
                    <a:pt x="19" y="289"/>
                  </a:lnTo>
                  <a:lnTo>
                    <a:pt x="39" y="289"/>
                  </a:lnTo>
                  <a:lnTo>
                    <a:pt x="59" y="290"/>
                  </a:lnTo>
                  <a:lnTo>
                    <a:pt x="78" y="290"/>
                  </a:lnTo>
                  <a:lnTo>
                    <a:pt x="98" y="291"/>
                  </a:lnTo>
                  <a:lnTo>
                    <a:pt x="117" y="291"/>
                  </a:lnTo>
                  <a:lnTo>
                    <a:pt x="137" y="293"/>
                  </a:lnTo>
                  <a:lnTo>
                    <a:pt x="158" y="293"/>
                  </a:lnTo>
                  <a:lnTo>
                    <a:pt x="177" y="294"/>
                  </a:lnTo>
                  <a:lnTo>
                    <a:pt x="197" y="294"/>
                  </a:lnTo>
                  <a:lnTo>
                    <a:pt x="216" y="295"/>
                  </a:lnTo>
                  <a:lnTo>
                    <a:pt x="236" y="295"/>
                  </a:lnTo>
                  <a:lnTo>
                    <a:pt x="256" y="296"/>
                  </a:lnTo>
                  <a:lnTo>
                    <a:pt x="275" y="296"/>
                  </a:lnTo>
                  <a:lnTo>
                    <a:pt x="295" y="297"/>
                  </a:lnTo>
                  <a:lnTo>
                    <a:pt x="314" y="297"/>
                  </a:lnTo>
                  <a:lnTo>
                    <a:pt x="316" y="251"/>
                  </a:lnTo>
                  <a:lnTo>
                    <a:pt x="316" y="152"/>
                  </a:lnTo>
                  <a:lnTo>
                    <a:pt x="314" y="54"/>
                  </a:lnTo>
                  <a:lnTo>
                    <a:pt x="310" y="14"/>
                  </a:lnTo>
                  <a:close/>
                </a:path>
              </a:pathLst>
            </a:custGeom>
            <a:solidFill>
              <a:srgbClr val="B7AD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66"/>
            <p:cNvSpPr>
              <a:spLocks/>
            </p:cNvSpPr>
            <p:nvPr/>
          </p:nvSpPr>
          <p:spPr bwMode="auto">
            <a:xfrm>
              <a:off x="3030" y="2298"/>
              <a:ext cx="130" cy="148"/>
            </a:xfrm>
            <a:custGeom>
              <a:avLst/>
              <a:gdLst>
                <a:gd name="T0" fmla="*/ 256 w 262"/>
                <a:gd name="T1" fmla="*/ 13 h 296"/>
                <a:gd name="T2" fmla="*/ 240 w 262"/>
                <a:gd name="T3" fmla="*/ 12 h 296"/>
                <a:gd name="T4" fmla="*/ 224 w 262"/>
                <a:gd name="T5" fmla="*/ 12 h 296"/>
                <a:gd name="T6" fmla="*/ 207 w 262"/>
                <a:gd name="T7" fmla="*/ 11 h 296"/>
                <a:gd name="T8" fmla="*/ 191 w 262"/>
                <a:gd name="T9" fmla="*/ 9 h 296"/>
                <a:gd name="T10" fmla="*/ 175 w 262"/>
                <a:gd name="T11" fmla="*/ 8 h 296"/>
                <a:gd name="T12" fmla="*/ 159 w 262"/>
                <a:gd name="T13" fmla="*/ 8 h 296"/>
                <a:gd name="T14" fmla="*/ 143 w 262"/>
                <a:gd name="T15" fmla="*/ 7 h 296"/>
                <a:gd name="T16" fmla="*/ 127 w 262"/>
                <a:gd name="T17" fmla="*/ 6 h 296"/>
                <a:gd name="T18" fmla="*/ 111 w 262"/>
                <a:gd name="T19" fmla="*/ 6 h 296"/>
                <a:gd name="T20" fmla="*/ 96 w 262"/>
                <a:gd name="T21" fmla="*/ 5 h 296"/>
                <a:gd name="T22" fmla="*/ 80 w 262"/>
                <a:gd name="T23" fmla="*/ 5 h 296"/>
                <a:gd name="T24" fmla="*/ 63 w 262"/>
                <a:gd name="T25" fmla="*/ 4 h 296"/>
                <a:gd name="T26" fmla="*/ 47 w 262"/>
                <a:gd name="T27" fmla="*/ 3 h 296"/>
                <a:gd name="T28" fmla="*/ 31 w 262"/>
                <a:gd name="T29" fmla="*/ 1 h 296"/>
                <a:gd name="T30" fmla="*/ 16 w 262"/>
                <a:gd name="T31" fmla="*/ 1 h 296"/>
                <a:gd name="T32" fmla="*/ 0 w 262"/>
                <a:gd name="T33" fmla="*/ 0 h 296"/>
                <a:gd name="T34" fmla="*/ 0 w 262"/>
                <a:gd name="T35" fmla="*/ 72 h 296"/>
                <a:gd name="T36" fmla="*/ 0 w 262"/>
                <a:gd name="T37" fmla="*/ 143 h 296"/>
                <a:gd name="T38" fmla="*/ 0 w 262"/>
                <a:gd name="T39" fmla="*/ 216 h 296"/>
                <a:gd name="T40" fmla="*/ 0 w 262"/>
                <a:gd name="T41" fmla="*/ 287 h 296"/>
                <a:gd name="T42" fmla="*/ 16 w 262"/>
                <a:gd name="T43" fmla="*/ 288 h 296"/>
                <a:gd name="T44" fmla="*/ 32 w 262"/>
                <a:gd name="T45" fmla="*/ 288 h 296"/>
                <a:gd name="T46" fmla="*/ 48 w 262"/>
                <a:gd name="T47" fmla="*/ 289 h 296"/>
                <a:gd name="T48" fmla="*/ 65 w 262"/>
                <a:gd name="T49" fmla="*/ 289 h 296"/>
                <a:gd name="T50" fmla="*/ 81 w 262"/>
                <a:gd name="T51" fmla="*/ 290 h 296"/>
                <a:gd name="T52" fmla="*/ 97 w 262"/>
                <a:gd name="T53" fmla="*/ 290 h 296"/>
                <a:gd name="T54" fmla="*/ 114 w 262"/>
                <a:gd name="T55" fmla="*/ 292 h 296"/>
                <a:gd name="T56" fmla="*/ 130 w 262"/>
                <a:gd name="T57" fmla="*/ 292 h 296"/>
                <a:gd name="T58" fmla="*/ 146 w 262"/>
                <a:gd name="T59" fmla="*/ 293 h 296"/>
                <a:gd name="T60" fmla="*/ 162 w 262"/>
                <a:gd name="T61" fmla="*/ 293 h 296"/>
                <a:gd name="T62" fmla="*/ 179 w 262"/>
                <a:gd name="T63" fmla="*/ 294 h 296"/>
                <a:gd name="T64" fmla="*/ 195 w 262"/>
                <a:gd name="T65" fmla="*/ 294 h 296"/>
                <a:gd name="T66" fmla="*/ 211 w 262"/>
                <a:gd name="T67" fmla="*/ 295 h 296"/>
                <a:gd name="T68" fmla="*/ 228 w 262"/>
                <a:gd name="T69" fmla="*/ 295 h 296"/>
                <a:gd name="T70" fmla="*/ 244 w 262"/>
                <a:gd name="T71" fmla="*/ 296 h 296"/>
                <a:gd name="T72" fmla="*/ 260 w 262"/>
                <a:gd name="T73" fmla="*/ 296 h 296"/>
                <a:gd name="T74" fmla="*/ 262 w 262"/>
                <a:gd name="T75" fmla="*/ 250 h 296"/>
                <a:gd name="T76" fmla="*/ 262 w 262"/>
                <a:gd name="T77" fmla="*/ 151 h 296"/>
                <a:gd name="T78" fmla="*/ 260 w 262"/>
                <a:gd name="T79" fmla="*/ 53 h 296"/>
                <a:gd name="T80" fmla="*/ 256 w 262"/>
                <a:gd name="T81" fmla="*/ 13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62" h="296">
                  <a:moveTo>
                    <a:pt x="256" y="13"/>
                  </a:moveTo>
                  <a:lnTo>
                    <a:pt x="240" y="12"/>
                  </a:lnTo>
                  <a:lnTo>
                    <a:pt x="224" y="12"/>
                  </a:lnTo>
                  <a:lnTo>
                    <a:pt x="207" y="11"/>
                  </a:lnTo>
                  <a:lnTo>
                    <a:pt x="191" y="9"/>
                  </a:lnTo>
                  <a:lnTo>
                    <a:pt x="175" y="8"/>
                  </a:lnTo>
                  <a:lnTo>
                    <a:pt x="159" y="8"/>
                  </a:lnTo>
                  <a:lnTo>
                    <a:pt x="143" y="7"/>
                  </a:lnTo>
                  <a:lnTo>
                    <a:pt x="127" y="6"/>
                  </a:lnTo>
                  <a:lnTo>
                    <a:pt x="111" y="6"/>
                  </a:lnTo>
                  <a:lnTo>
                    <a:pt x="96" y="5"/>
                  </a:lnTo>
                  <a:lnTo>
                    <a:pt x="80" y="5"/>
                  </a:lnTo>
                  <a:lnTo>
                    <a:pt x="63" y="4"/>
                  </a:lnTo>
                  <a:lnTo>
                    <a:pt x="47" y="3"/>
                  </a:lnTo>
                  <a:lnTo>
                    <a:pt x="31" y="1"/>
                  </a:lnTo>
                  <a:lnTo>
                    <a:pt x="16" y="1"/>
                  </a:lnTo>
                  <a:lnTo>
                    <a:pt x="0" y="0"/>
                  </a:lnTo>
                  <a:lnTo>
                    <a:pt x="0" y="72"/>
                  </a:lnTo>
                  <a:lnTo>
                    <a:pt x="0" y="143"/>
                  </a:lnTo>
                  <a:lnTo>
                    <a:pt x="0" y="216"/>
                  </a:lnTo>
                  <a:lnTo>
                    <a:pt x="0" y="287"/>
                  </a:lnTo>
                  <a:lnTo>
                    <a:pt x="16" y="288"/>
                  </a:lnTo>
                  <a:lnTo>
                    <a:pt x="32" y="288"/>
                  </a:lnTo>
                  <a:lnTo>
                    <a:pt x="48" y="289"/>
                  </a:lnTo>
                  <a:lnTo>
                    <a:pt x="65" y="289"/>
                  </a:lnTo>
                  <a:lnTo>
                    <a:pt x="81" y="290"/>
                  </a:lnTo>
                  <a:lnTo>
                    <a:pt x="97" y="290"/>
                  </a:lnTo>
                  <a:lnTo>
                    <a:pt x="114" y="292"/>
                  </a:lnTo>
                  <a:lnTo>
                    <a:pt x="130" y="292"/>
                  </a:lnTo>
                  <a:lnTo>
                    <a:pt x="146" y="293"/>
                  </a:lnTo>
                  <a:lnTo>
                    <a:pt x="162" y="293"/>
                  </a:lnTo>
                  <a:lnTo>
                    <a:pt x="179" y="294"/>
                  </a:lnTo>
                  <a:lnTo>
                    <a:pt x="195" y="294"/>
                  </a:lnTo>
                  <a:lnTo>
                    <a:pt x="211" y="295"/>
                  </a:lnTo>
                  <a:lnTo>
                    <a:pt x="228" y="295"/>
                  </a:lnTo>
                  <a:lnTo>
                    <a:pt x="244" y="296"/>
                  </a:lnTo>
                  <a:lnTo>
                    <a:pt x="260" y="296"/>
                  </a:lnTo>
                  <a:lnTo>
                    <a:pt x="262" y="250"/>
                  </a:lnTo>
                  <a:lnTo>
                    <a:pt x="262" y="151"/>
                  </a:lnTo>
                  <a:lnTo>
                    <a:pt x="260" y="53"/>
                  </a:lnTo>
                  <a:lnTo>
                    <a:pt x="256" y="13"/>
                  </a:lnTo>
                  <a:close/>
                </a:path>
              </a:pathLst>
            </a:custGeom>
            <a:solidFill>
              <a:srgbClr val="BFB5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67"/>
            <p:cNvSpPr>
              <a:spLocks/>
            </p:cNvSpPr>
            <p:nvPr/>
          </p:nvSpPr>
          <p:spPr bwMode="auto">
            <a:xfrm>
              <a:off x="3056" y="2299"/>
              <a:ext cx="104" cy="147"/>
            </a:xfrm>
            <a:custGeom>
              <a:avLst/>
              <a:gdLst>
                <a:gd name="T0" fmla="*/ 203 w 209"/>
                <a:gd name="T1" fmla="*/ 12 h 295"/>
                <a:gd name="T2" fmla="*/ 190 w 209"/>
                <a:gd name="T3" fmla="*/ 11 h 295"/>
                <a:gd name="T4" fmla="*/ 177 w 209"/>
                <a:gd name="T5" fmla="*/ 11 h 295"/>
                <a:gd name="T6" fmla="*/ 165 w 209"/>
                <a:gd name="T7" fmla="*/ 10 h 295"/>
                <a:gd name="T8" fmla="*/ 152 w 209"/>
                <a:gd name="T9" fmla="*/ 10 h 295"/>
                <a:gd name="T10" fmla="*/ 139 w 209"/>
                <a:gd name="T11" fmla="*/ 8 h 295"/>
                <a:gd name="T12" fmla="*/ 127 w 209"/>
                <a:gd name="T13" fmla="*/ 8 h 295"/>
                <a:gd name="T14" fmla="*/ 114 w 209"/>
                <a:gd name="T15" fmla="*/ 7 h 295"/>
                <a:gd name="T16" fmla="*/ 101 w 209"/>
                <a:gd name="T17" fmla="*/ 6 h 295"/>
                <a:gd name="T18" fmla="*/ 89 w 209"/>
                <a:gd name="T19" fmla="*/ 6 h 295"/>
                <a:gd name="T20" fmla="*/ 76 w 209"/>
                <a:gd name="T21" fmla="*/ 5 h 295"/>
                <a:gd name="T22" fmla="*/ 63 w 209"/>
                <a:gd name="T23" fmla="*/ 4 h 295"/>
                <a:gd name="T24" fmla="*/ 51 w 209"/>
                <a:gd name="T25" fmla="*/ 4 h 295"/>
                <a:gd name="T26" fmla="*/ 38 w 209"/>
                <a:gd name="T27" fmla="*/ 3 h 295"/>
                <a:gd name="T28" fmla="*/ 25 w 209"/>
                <a:gd name="T29" fmla="*/ 2 h 295"/>
                <a:gd name="T30" fmla="*/ 13 w 209"/>
                <a:gd name="T31" fmla="*/ 2 h 295"/>
                <a:gd name="T32" fmla="*/ 0 w 209"/>
                <a:gd name="T33" fmla="*/ 0 h 295"/>
                <a:gd name="T34" fmla="*/ 0 w 209"/>
                <a:gd name="T35" fmla="*/ 72 h 295"/>
                <a:gd name="T36" fmla="*/ 0 w 209"/>
                <a:gd name="T37" fmla="*/ 143 h 295"/>
                <a:gd name="T38" fmla="*/ 0 w 209"/>
                <a:gd name="T39" fmla="*/ 215 h 295"/>
                <a:gd name="T40" fmla="*/ 0 w 209"/>
                <a:gd name="T41" fmla="*/ 286 h 295"/>
                <a:gd name="T42" fmla="*/ 13 w 209"/>
                <a:gd name="T43" fmla="*/ 287 h 295"/>
                <a:gd name="T44" fmla="*/ 27 w 209"/>
                <a:gd name="T45" fmla="*/ 287 h 295"/>
                <a:gd name="T46" fmla="*/ 39 w 209"/>
                <a:gd name="T47" fmla="*/ 288 h 295"/>
                <a:gd name="T48" fmla="*/ 52 w 209"/>
                <a:gd name="T49" fmla="*/ 288 h 295"/>
                <a:gd name="T50" fmla="*/ 65 w 209"/>
                <a:gd name="T51" fmla="*/ 289 h 295"/>
                <a:gd name="T52" fmla="*/ 78 w 209"/>
                <a:gd name="T53" fmla="*/ 289 h 295"/>
                <a:gd name="T54" fmla="*/ 91 w 209"/>
                <a:gd name="T55" fmla="*/ 291 h 295"/>
                <a:gd name="T56" fmla="*/ 104 w 209"/>
                <a:gd name="T57" fmla="*/ 291 h 295"/>
                <a:gd name="T58" fmla="*/ 116 w 209"/>
                <a:gd name="T59" fmla="*/ 292 h 295"/>
                <a:gd name="T60" fmla="*/ 130 w 209"/>
                <a:gd name="T61" fmla="*/ 292 h 295"/>
                <a:gd name="T62" fmla="*/ 143 w 209"/>
                <a:gd name="T63" fmla="*/ 293 h 295"/>
                <a:gd name="T64" fmla="*/ 156 w 209"/>
                <a:gd name="T65" fmla="*/ 293 h 295"/>
                <a:gd name="T66" fmla="*/ 168 w 209"/>
                <a:gd name="T67" fmla="*/ 294 h 295"/>
                <a:gd name="T68" fmla="*/ 182 w 209"/>
                <a:gd name="T69" fmla="*/ 294 h 295"/>
                <a:gd name="T70" fmla="*/ 195 w 209"/>
                <a:gd name="T71" fmla="*/ 295 h 295"/>
                <a:gd name="T72" fmla="*/ 207 w 209"/>
                <a:gd name="T73" fmla="*/ 295 h 295"/>
                <a:gd name="T74" fmla="*/ 209 w 209"/>
                <a:gd name="T75" fmla="*/ 249 h 295"/>
                <a:gd name="T76" fmla="*/ 209 w 209"/>
                <a:gd name="T77" fmla="*/ 150 h 295"/>
                <a:gd name="T78" fmla="*/ 207 w 209"/>
                <a:gd name="T79" fmla="*/ 52 h 295"/>
                <a:gd name="T80" fmla="*/ 203 w 209"/>
                <a:gd name="T81" fmla="*/ 12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09" h="295">
                  <a:moveTo>
                    <a:pt x="203" y="12"/>
                  </a:moveTo>
                  <a:lnTo>
                    <a:pt x="190" y="11"/>
                  </a:lnTo>
                  <a:lnTo>
                    <a:pt x="177" y="11"/>
                  </a:lnTo>
                  <a:lnTo>
                    <a:pt x="165" y="10"/>
                  </a:lnTo>
                  <a:lnTo>
                    <a:pt x="152" y="10"/>
                  </a:lnTo>
                  <a:lnTo>
                    <a:pt x="139" y="8"/>
                  </a:lnTo>
                  <a:lnTo>
                    <a:pt x="127" y="8"/>
                  </a:lnTo>
                  <a:lnTo>
                    <a:pt x="114" y="7"/>
                  </a:lnTo>
                  <a:lnTo>
                    <a:pt x="101" y="6"/>
                  </a:lnTo>
                  <a:lnTo>
                    <a:pt x="89" y="6"/>
                  </a:lnTo>
                  <a:lnTo>
                    <a:pt x="76" y="5"/>
                  </a:lnTo>
                  <a:lnTo>
                    <a:pt x="63" y="4"/>
                  </a:lnTo>
                  <a:lnTo>
                    <a:pt x="51" y="4"/>
                  </a:lnTo>
                  <a:lnTo>
                    <a:pt x="38" y="3"/>
                  </a:lnTo>
                  <a:lnTo>
                    <a:pt x="25" y="2"/>
                  </a:lnTo>
                  <a:lnTo>
                    <a:pt x="13" y="2"/>
                  </a:lnTo>
                  <a:lnTo>
                    <a:pt x="0" y="0"/>
                  </a:lnTo>
                  <a:lnTo>
                    <a:pt x="0" y="72"/>
                  </a:lnTo>
                  <a:lnTo>
                    <a:pt x="0" y="143"/>
                  </a:lnTo>
                  <a:lnTo>
                    <a:pt x="0" y="215"/>
                  </a:lnTo>
                  <a:lnTo>
                    <a:pt x="0" y="286"/>
                  </a:lnTo>
                  <a:lnTo>
                    <a:pt x="13" y="287"/>
                  </a:lnTo>
                  <a:lnTo>
                    <a:pt x="27" y="287"/>
                  </a:lnTo>
                  <a:lnTo>
                    <a:pt x="39" y="288"/>
                  </a:lnTo>
                  <a:lnTo>
                    <a:pt x="52" y="288"/>
                  </a:lnTo>
                  <a:lnTo>
                    <a:pt x="65" y="289"/>
                  </a:lnTo>
                  <a:lnTo>
                    <a:pt x="78" y="289"/>
                  </a:lnTo>
                  <a:lnTo>
                    <a:pt x="91" y="291"/>
                  </a:lnTo>
                  <a:lnTo>
                    <a:pt x="104" y="291"/>
                  </a:lnTo>
                  <a:lnTo>
                    <a:pt x="116" y="292"/>
                  </a:lnTo>
                  <a:lnTo>
                    <a:pt x="130" y="292"/>
                  </a:lnTo>
                  <a:lnTo>
                    <a:pt x="143" y="293"/>
                  </a:lnTo>
                  <a:lnTo>
                    <a:pt x="156" y="293"/>
                  </a:lnTo>
                  <a:lnTo>
                    <a:pt x="168" y="294"/>
                  </a:lnTo>
                  <a:lnTo>
                    <a:pt x="182" y="294"/>
                  </a:lnTo>
                  <a:lnTo>
                    <a:pt x="195" y="295"/>
                  </a:lnTo>
                  <a:lnTo>
                    <a:pt x="207" y="295"/>
                  </a:lnTo>
                  <a:lnTo>
                    <a:pt x="209" y="249"/>
                  </a:lnTo>
                  <a:lnTo>
                    <a:pt x="209" y="150"/>
                  </a:lnTo>
                  <a:lnTo>
                    <a:pt x="207" y="52"/>
                  </a:lnTo>
                  <a:lnTo>
                    <a:pt x="203" y="12"/>
                  </a:lnTo>
                  <a:close/>
                </a:path>
              </a:pathLst>
            </a:custGeom>
            <a:solidFill>
              <a:srgbClr val="C1B7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Freeform 68"/>
            <p:cNvSpPr>
              <a:spLocks/>
            </p:cNvSpPr>
            <p:nvPr/>
          </p:nvSpPr>
          <p:spPr bwMode="auto">
            <a:xfrm>
              <a:off x="3083" y="2300"/>
              <a:ext cx="77" cy="146"/>
            </a:xfrm>
            <a:custGeom>
              <a:avLst/>
              <a:gdLst>
                <a:gd name="T0" fmla="*/ 150 w 156"/>
                <a:gd name="T1" fmla="*/ 9 h 292"/>
                <a:gd name="T2" fmla="*/ 0 w 156"/>
                <a:gd name="T3" fmla="*/ 0 h 292"/>
                <a:gd name="T4" fmla="*/ 0 w 156"/>
                <a:gd name="T5" fmla="*/ 283 h 292"/>
                <a:gd name="T6" fmla="*/ 154 w 156"/>
                <a:gd name="T7" fmla="*/ 292 h 292"/>
                <a:gd name="T8" fmla="*/ 156 w 156"/>
                <a:gd name="T9" fmla="*/ 246 h 292"/>
                <a:gd name="T10" fmla="*/ 156 w 156"/>
                <a:gd name="T11" fmla="*/ 147 h 292"/>
                <a:gd name="T12" fmla="*/ 154 w 156"/>
                <a:gd name="T13" fmla="*/ 49 h 292"/>
                <a:gd name="T14" fmla="*/ 150 w 156"/>
                <a:gd name="T15" fmla="*/ 9 h 29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6" h="292">
                  <a:moveTo>
                    <a:pt x="150" y="9"/>
                  </a:moveTo>
                  <a:lnTo>
                    <a:pt x="0" y="0"/>
                  </a:lnTo>
                  <a:lnTo>
                    <a:pt x="0" y="283"/>
                  </a:lnTo>
                  <a:lnTo>
                    <a:pt x="154" y="292"/>
                  </a:lnTo>
                  <a:lnTo>
                    <a:pt x="156" y="246"/>
                  </a:lnTo>
                  <a:lnTo>
                    <a:pt x="156" y="147"/>
                  </a:lnTo>
                  <a:lnTo>
                    <a:pt x="154" y="49"/>
                  </a:lnTo>
                  <a:lnTo>
                    <a:pt x="150" y="9"/>
                  </a:lnTo>
                  <a:close/>
                </a:path>
              </a:pathLst>
            </a:custGeom>
            <a:solidFill>
              <a:srgbClr val="C9BC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Freeform 69"/>
            <p:cNvSpPr>
              <a:spLocks/>
            </p:cNvSpPr>
            <p:nvPr/>
          </p:nvSpPr>
          <p:spPr bwMode="auto">
            <a:xfrm>
              <a:off x="2783" y="2477"/>
              <a:ext cx="356" cy="334"/>
            </a:xfrm>
            <a:custGeom>
              <a:avLst/>
              <a:gdLst>
                <a:gd name="T0" fmla="*/ 712 w 712"/>
                <a:gd name="T1" fmla="*/ 0 h 667"/>
                <a:gd name="T2" fmla="*/ 0 w 712"/>
                <a:gd name="T3" fmla="*/ 4 h 667"/>
                <a:gd name="T4" fmla="*/ 0 w 712"/>
                <a:gd name="T5" fmla="*/ 657 h 667"/>
                <a:gd name="T6" fmla="*/ 712 w 712"/>
                <a:gd name="T7" fmla="*/ 667 h 667"/>
                <a:gd name="T8" fmla="*/ 712 w 712"/>
                <a:gd name="T9" fmla="*/ 0 h 667"/>
              </a:gdLst>
              <a:ahLst/>
              <a:cxnLst>
                <a:cxn ang="0">
                  <a:pos x="T0" y="T1"/>
                </a:cxn>
                <a:cxn ang="0">
                  <a:pos x="T2" y="T3"/>
                </a:cxn>
                <a:cxn ang="0">
                  <a:pos x="T4" y="T5"/>
                </a:cxn>
                <a:cxn ang="0">
                  <a:pos x="T6" y="T7"/>
                </a:cxn>
                <a:cxn ang="0">
                  <a:pos x="T8" y="T9"/>
                </a:cxn>
              </a:cxnLst>
              <a:rect l="0" t="0" r="r" b="b"/>
              <a:pathLst>
                <a:path w="712" h="667">
                  <a:moveTo>
                    <a:pt x="712" y="0"/>
                  </a:moveTo>
                  <a:lnTo>
                    <a:pt x="0" y="4"/>
                  </a:lnTo>
                  <a:lnTo>
                    <a:pt x="0" y="657"/>
                  </a:lnTo>
                  <a:lnTo>
                    <a:pt x="712" y="667"/>
                  </a:lnTo>
                  <a:lnTo>
                    <a:pt x="712" y="0"/>
                  </a:lnTo>
                  <a:close/>
                </a:path>
              </a:pathLst>
            </a:custGeom>
            <a:solidFill>
              <a:srgbClr val="7577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Freeform 70"/>
            <p:cNvSpPr>
              <a:spLocks/>
            </p:cNvSpPr>
            <p:nvPr/>
          </p:nvSpPr>
          <p:spPr bwMode="auto">
            <a:xfrm>
              <a:off x="2809" y="2477"/>
              <a:ext cx="330" cy="334"/>
            </a:xfrm>
            <a:custGeom>
              <a:avLst/>
              <a:gdLst>
                <a:gd name="T0" fmla="*/ 659 w 659"/>
                <a:gd name="T1" fmla="*/ 0 h 667"/>
                <a:gd name="T2" fmla="*/ 617 w 659"/>
                <a:gd name="T3" fmla="*/ 0 h 667"/>
                <a:gd name="T4" fmla="*/ 577 w 659"/>
                <a:gd name="T5" fmla="*/ 0 h 667"/>
                <a:gd name="T6" fmla="*/ 536 w 659"/>
                <a:gd name="T7" fmla="*/ 2 h 667"/>
                <a:gd name="T8" fmla="*/ 494 w 659"/>
                <a:gd name="T9" fmla="*/ 2 h 667"/>
                <a:gd name="T10" fmla="*/ 454 w 659"/>
                <a:gd name="T11" fmla="*/ 2 h 667"/>
                <a:gd name="T12" fmla="*/ 412 w 659"/>
                <a:gd name="T13" fmla="*/ 2 h 667"/>
                <a:gd name="T14" fmla="*/ 371 w 659"/>
                <a:gd name="T15" fmla="*/ 2 h 667"/>
                <a:gd name="T16" fmla="*/ 329 w 659"/>
                <a:gd name="T17" fmla="*/ 2 h 667"/>
                <a:gd name="T18" fmla="*/ 289 w 659"/>
                <a:gd name="T19" fmla="*/ 3 h 667"/>
                <a:gd name="T20" fmla="*/ 248 w 659"/>
                <a:gd name="T21" fmla="*/ 3 h 667"/>
                <a:gd name="T22" fmla="*/ 206 w 659"/>
                <a:gd name="T23" fmla="*/ 3 h 667"/>
                <a:gd name="T24" fmla="*/ 165 w 659"/>
                <a:gd name="T25" fmla="*/ 3 h 667"/>
                <a:gd name="T26" fmla="*/ 123 w 659"/>
                <a:gd name="T27" fmla="*/ 3 h 667"/>
                <a:gd name="T28" fmla="*/ 83 w 659"/>
                <a:gd name="T29" fmla="*/ 4 h 667"/>
                <a:gd name="T30" fmla="*/ 41 w 659"/>
                <a:gd name="T31" fmla="*/ 4 h 667"/>
                <a:gd name="T32" fmla="*/ 0 w 659"/>
                <a:gd name="T33" fmla="*/ 4 h 667"/>
                <a:gd name="T34" fmla="*/ 0 w 659"/>
                <a:gd name="T35" fmla="*/ 167 h 667"/>
                <a:gd name="T36" fmla="*/ 0 w 659"/>
                <a:gd name="T37" fmla="*/ 330 h 667"/>
                <a:gd name="T38" fmla="*/ 0 w 659"/>
                <a:gd name="T39" fmla="*/ 493 h 667"/>
                <a:gd name="T40" fmla="*/ 0 w 659"/>
                <a:gd name="T41" fmla="*/ 657 h 667"/>
                <a:gd name="T42" fmla="*/ 41 w 659"/>
                <a:gd name="T43" fmla="*/ 658 h 667"/>
                <a:gd name="T44" fmla="*/ 83 w 659"/>
                <a:gd name="T45" fmla="*/ 658 h 667"/>
                <a:gd name="T46" fmla="*/ 123 w 659"/>
                <a:gd name="T47" fmla="*/ 659 h 667"/>
                <a:gd name="T48" fmla="*/ 165 w 659"/>
                <a:gd name="T49" fmla="*/ 659 h 667"/>
                <a:gd name="T50" fmla="*/ 206 w 659"/>
                <a:gd name="T51" fmla="*/ 661 h 667"/>
                <a:gd name="T52" fmla="*/ 248 w 659"/>
                <a:gd name="T53" fmla="*/ 661 h 667"/>
                <a:gd name="T54" fmla="*/ 289 w 659"/>
                <a:gd name="T55" fmla="*/ 662 h 667"/>
                <a:gd name="T56" fmla="*/ 329 w 659"/>
                <a:gd name="T57" fmla="*/ 662 h 667"/>
                <a:gd name="T58" fmla="*/ 371 w 659"/>
                <a:gd name="T59" fmla="*/ 663 h 667"/>
                <a:gd name="T60" fmla="*/ 412 w 659"/>
                <a:gd name="T61" fmla="*/ 664 h 667"/>
                <a:gd name="T62" fmla="*/ 454 w 659"/>
                <a:gd name="T63" fmla="*/ 664 h 667"/>
                <a:gd name="T64" fmla="*/ 494 w 659"/>
                <a:gd name="T65" fmla="*/ 665 h 667"/>
                <a:gd name="T66" fmla="*/ 536 w 659"/>
                <a:gd name="T67" fmla="*/ 665 h 667"/>
                <a:gd name="T68" fmla="*/ 577 w 659"/>
                <a:gd name="T69" fmla="*/ 666 h 667"/>
                <a:gd name="T70" fmla="*/ 617 w 659"/>
                <a:gd name="T71" fmla="*/ 666 h 667"/>
                <a:gd name="T72" fmla="*/ 659 w 659"/>
                <a:gd name="T73" fmla="*/ 667 h 667"/>
                <a:gd name="T74" fmla="*/ 659 w 659"/>
                <a:gd name="T75" fmla="*/ 500 h 667"/>
                <a:gd name="T76" fmla="*/ 659 w 659"/>
                <a:gd name="T77" fmla="*/ 333 h 667"/>
                <a:gd name="T78" fmla="*/ 659 w 659"/>
                <a:gd name="T79" fmla="*/ 167 h 667"/>
                <a:gd name="T80" fmla="*/ 659 w 659"/>
                <a:gd name="T81" fmla="*/ 0 h 6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59" h="667">
                  <a:moveTo>
                    <a:pt x="659" y="0"/>
                  </a:moveTo>
                  <a:lnTo>
                    <a:pt x="617" y="0"/>
                  </a:lnTo>
                  <a:lnTo>
                    <a:pt x="577" y="0"/>
                  </a:lnTo>
                  <a:lnTo>
                    <a:pt x="536" y="2"/>
                  </a:lnTo>
                  <a:lnTo>
                    <a:pt x="494" y="2"/>
                  </a:lnTo>
                  <a:lnTo>
                    <a:pt x="454" y="2"/>
                  </a:lnTo>
                  <a:lnTo>
                    <a:pt x="412" y="2"/>
                  </a:lnTo>
                  <a:lnTo>
                    <a:pt x="371" y="2"/>
                  </a:lnTo>
                  <a:lnTo>
                    <a:pt x="329" y="2"/>
                  </a:lnTo>
                  <a:lnTo>
                    <a:pt x="289" y="3"/>
                  </a:lnTo>
                  <a:lnTo>
                    <a:pt x="248" y="3"/>
                  </a:lnTo>
                  <a:lnTo>
                    <a:pt x="206" y="3"/>
                  </a:lnTo>
                  <a:lnTo>
                    <a:pt x="165" y="3"/>
                  </a:lnTo>
                  <a:lnTo>
                    <a:pt x="123" y="3"/>
                  </a:lnTo>
                  <a:lnTo>
                    <a:pt x="83" y="4"/>
                  </a:lnTo>
                  <a:lnTo>
                    <a:pt x="41" y="4"/>
                  </a:lnTo>
                  <a:lnTo>
                    <a:pt x="0" y="4"/>
                  </a:lnTo>
                  <a:lnTo>
                    <a:pt x="0" y="167"/>
                  </a:lnTo>
                  <a:lnTo>
                    <a:pt x="0" y="330"/>
                  </a:lnTo>
                  <a:lnTo>
                    <a:pt x="0" y="493"/>
                  </a:lnTo>
                  <a:lnTo>
                    <a:pt x="0" y="657"/>
                  </a:lnTo>
                  <a:lnTo>
                    <a:pt x="41" y="658"/>
                  </a:lnTo>
                  <a:lnTo>
                    <a:pt x="83" y="658"/>
                  </a:lnTo>
                  <a:lnTo>
                    <a:pt x="123" y="659"/>
                  </a:lnTo>
                  <a:lnTo>
                    <a:pt x="165" y="659"/>
                  </a:lnTo>
                  <a:lnTo>
                    <a:pt x="206" y="661"/>
                  </a:lnTo>
                  <a:lnTo>
                    <a:pt x="248" y="661"/>
                  </a:lnTo>
                  <a:lnTo>
                    <a:pt x="289" y="662"/>
                  </a:lnTo>
                  <a:lnTo>
                    <a:pt x="329" y="662"/>
                  </a:lnTo>
                  <a:lnTo>
                    <a:pt x="371" y="663"/>
                  </a:lnTo>
                  <a:lnTo>
                    <a:pt x="412" y="664"/>
                  </a:lnTo>
                  <a:lnTo>
                    <a:pt x="454" y="664"/>
                  </a:lnTo>
                  <a:lnTo>
                    <a:pt x="494" y="665"/>
                  </a:lnTo>
                  <a:lnTo>
                    <a:pt x="536" y="665"/>
                  </a:lnTo>
                  <a:lnTo>
                    <a:pt x="577" y="666"/>
                  </a:lnTo>
                  <a:lnTo>
                    <a:pt x="617" y="666"/>
                  </a:lnTo>
                  <a:lnTo>
                    <a:pt x="659" y="667"/>
                  </a:lnTo>
                  <a:lnTo>
                    <a:pt x="659" y="500"/>
                  </a:lnTo>
                  <a:lnTo>
                    <a:pt x="659" y="333"/>
                  </a:lnTo>
                  <a:lnTo>
                    <a:pt x="659" y="167"/>
                  </a:lnTo>
                  <a:lnTo>
                    <a:pt x="659" y="0"/>
                  </a:lnTo>
                  <a:close/>
                </a:path>
              </a:pathLst>
            </a:custGeom>
            <a:solidFill>
              <a:srgbClr val="7C7F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Freeform 71"/>
            <p:cNvSpPr>
              <a:spLocks/>
            </p:cNvSpPr>
            <p:nvPr/>
          </p:nvSpPr>
          <p:spPr bwMode="auto">
            <a:xfrm>
              <a:off x="2836" y="2477"/>
              <a:ext cx="303" cy="334"/>
            </a:xfrm>
            <a:custGeom>
              <a:avLst/>
              <a:gdLst>
                <a:gd name="T0" fmla="*/ 606 w 606"/>
                <a:gd name="T1" fmla="*/ 0 h 667"/>
                <a:gd name="T2" fmla="*/ 568 w 606"/>
                <a:gd name="T3" fmla="*/ 0 h 667"/>
                <a:gd name="T4" fmla="*/ 530 w 606"/>
                <a:gd name="T5" fmla="*/ 0 h 667"/>
                <a:gd name="T6" fmla="*/ 492 w 606"/>
                <a:gd name="T7" fmla="*/ 2 h 667"/>
                <a:gd name="T8" fmla="*/ 455 w 606"/>
                <a:gd name="T9" fmla="*/ 2 h 667"/>
                <a:gd name="T10" fmla="*/ 417 w 606"/>
                <a:gd name="T11" fmla="*/ 2 h 667"/>
                <a:gd name="T12" fmla="*/ 379 w 606"/>
                <a:gd name="T13" fmla="*/ 2 h 667"/>
                <a:gd name="T14" fmla="*/ 341 w 606"/>
                <a:gd name="T15" fmla="*/ 2 h 667"/>
                <a:gd name="T16" fmla="*/ 303 w 606"/>
                <a:gd name="T17" fmla="*/ 2 h 667"/>
                <a:gd name="T18" fmla="*/ 265 w 606"/>
                <a:gd name="T19" fmla="*/ 3 h 667"/>
                <a:gd name="T20" fmla="*/ 227 w 606"/>
                <a:gd name="T21" fmla="*/ 3 h 667"/>
                <a:gd name="T22" fmla="*/ 189 w 606"/>
                <a:gd name="T23" fmla="*/ 3 h 667"/>
                <a:gd name="T24" fmla="*/ 151 w 606"/>
                <a:gd name="T25" fmla="*/ 3 h 667"/>
                <a:gd name="T26" fmla="*/ 114 w 606"/>
                <a:gd name="T27" fmla="*/ 3 h 667"/>
                <a:gd name="T28" fmla="*/ 76 w 606"/>
                <a:gd name="T29" fmla="*/ 4 h 667"/>
                <a:gd name="T30" fmla="*/ 38 w 606"/>
                <a:gd name="T31" fmla="*/ 4 h 667"/>
                <a:gd name="T32" fmla="*/ 0 w 606"/>
                <a:gd name="T33" fmla="*/ 4 h 667"/>
                <a:gd name="T34" fmla="*/ 0 w 606"/>
                <a:gd name="T35" fmla="*/ 167 h 667"/>
                <a:gd name="T36" fmla="*/ 0 w 606"/>
                <a:gd name="T37" fmla="*/ 330 h 667"/>
                <a:gd name="T38" fmla="*/ 0 w 606"/>
                <a:gd name="T39" fmla="*/ 493 h 667"/>
                <a:gd name="T40" fmla="*/ 0 w 606"/>
                <a:gd name="T41" fmla="*/ 657 h 667"/>
                <a:gd name="T42" fmla="*/ 38 w 606"/>
                <a:gd name="T43" fmla="*/ 658 h 667"/>
                <a:gd name="T44" fmla="*/ 76 w 606"/>
                <a:gd name="T45" fmla="*/ 658 h 667"/>
                <a:gd name="T46" fmla="*/ 114 w 606"/>
                <a:gd name="T47" fmla="*/ 659 h 667"/>
                <a:gd name="T48" fmla="*/ 151 w 606"/>
                <a:gd name="T49" fmla="*/ 659 h 667"/>
                <a:gd name="T50" fmla="*/ 189 w 606"/>
                <a:gd name="T51" fmla="*/ 661 h 667"/>
                <a:gd name="T52" fmla="*/ 227 w 606"/>
                <a:gd name="T53" fmla="*/ 661 h 667"/>
                <a:gd name="T54" fmla="*/ 265 w 606"/>
                <a:gd name="T55" fmla="*/ 662 h 667"/>
                <a:gd name="T56" fmla="*/ 303 w 606"/>
                <a:gd name="T57" fmla="*/ 662 h 667"/>
                <a:gd name="T58" fmla="*/ 341 w 606"/>
                <a:gd name="T59" fmla="*/ 663 h 667"/>
                <a:gd name="T60" fmla="*/ 379 w 606"/>
                <a:gd name="T61" fmla="*/ 664 h 667"/>
                <a:gd name="T62" fmla="*/ 417 w 606"/>
                <a:gd name="T63" fmla="*/ 664 h 667"/>
                <a:gd name="T64" fmla="*/ 455 w 606"/>
                <a:gd name="T65" fmla="*/ 665 h 667"/>
                <a:gd name="T66" fmla="*/ 492 w 606"/>
                <a:gd name="T67" fmla="*/ 665 h 667"/>
                <a:gd name="T68" fmla="*/ 530 w 606"/>
                <a:gd name="T69" fmla="*/ 666 h 667"/>
                <a:gd name="T70" fmla="*/ 568 w 606"/>
                <a:gd name="T71" fmla="*/ 666 h 667"/>
                <a:gd name="T72" fmla="*/ 606 w 606"/>
                <a:gd name="T73" fmla="*/ 667 h 667"/>
                <a:gd name="T74" fmla="*/ 606 w 606"/>
                <a:gd name="T75" fmla="*/ 500 h 667"/>
                <a:gd name="T76" fmla="*/ 606 w 606"/>
                <a:gd name="T77" fmla="*/ 333 h 667"/>
                <a:gd name="T78" fmla="*/ 606 w 606"/>
                <a:gd name="T79" fmla="*/ 167 h 667"/>
                <a:gd name="T80" fmla="*/ 606 w 606"/>
                <a:gd name="T81" fmla="*/ 0 h 6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06" h="667">
                  <a:moveTo>
                    <a:pt x="606" y="0"/>
                  </a:moveTo>
                  <a:lnTo>
                    <a:pt x="568" y="0"/>
                  </a:lnTo>
                  <a:lnTo>
                    <a:pt x="530" y="0"/>
                  </a:lnTo>
                  <a:lnTo>
                    <a:pt x="492" y="2"/>
                  </a:lnTo>
                  <a:lnTo>
                    <a:pt x="455" y="2"/>
                  </a:lnTo>
                  <a:lnTo>
                    <a:pt x="417" y="2"/>
                  </a:lnTo>
                  <a:lnTo>
                    <a:pt x="379" y="2"/>
                  </a:lnTo>
                  <a:lnTo>
                    <a:pt x="341" y="2"/>
                  </a:lnTo>
                  <a:lnTo>
                    <a:pt x="303" y="2"/>
                  </a:lnTo>
                  <a:lnTo>
                    <a:pt x="265" y="3"/>
                  </a:lnTo>
                  <a:lnTo>
                    <a:pt x="227" y="3"/>
                  </a:lnTo>
                  <a:lnTo>
                    <a:pt x="189" y="3"/>
                  </a:lnTo>
                  <a:lnTo>
                    <a:pt x="151" y="3"/>
                  </a:lnTo>
                  <a:lnTo>
                    <a:pt x="114" y="3"/>
                  </a:lnTo>
                  <a:lnTo>
                    <a:pt x="76" y="4"/>
                  </a:lnTo>
                  <a:lnTo>
                    <a:pt x="38" y="4"/>
                  </a:lnTo>
                  <a:lnTo>
                    <a:pt x="0" y="4"/>
                  </a:lnTo>
                  <a:lnTo>
                    <a:pt x="0" y="167"/>
                  </a:lnTo>
                  <a:lnTo>
                    <a:pt x="0" y="330"/>
                  </a:lnTo>
                  <a:lnTo>
                    <a:pt x="0" y="493"/>
                  </a:lnTo>
                  <a:lnTo>
                    <a:pt x="0" y="657"/>
                  </a:lnTo>
                  <a:lnTo>
                    <a:pt x="38" y="658"/>
                  </a:lnTo>
                  <a:lnTo>
                    <a:pt x="76" y="658"/>
                  </a:lnTo>
                  <a:lnTo>
                    <a:pt x="114" y="659"/>
                  </a:lnTo>
                  <a:lnTo>
                    <a:pt x="151" y="659"/>
                  </a:lnTo>
                  <a:lnTo>
                    <a:pt x="189" y="661"/>
                  </a:lnTo>
                  <a:lnTo>
                    <a:pt x="227" y="661"/>
                  </a:lnTo>
                  <a:lnTo>
                    <a:pt x="265" y="662"/>
                  </a:lnTo>
                  <a:lnTo>
                    <a:pt x="303" y="662"/>
                  </a:lnTo>
                  <a:lnTo>
                    <a:pt x="341" y="663"/>
                  </a:lnTo>
                  <a:lnTo>
                    <a:pt x="379" y="664"/>
                  </a:lnTo>
                  <a:lnTo>
                    <a:pt x="417" y="664"/>
                  </a:lnTo>
                  <a:lnTo>
                    <a:pt x="455" y="665"/>
                  </a:lnTo>
                  <a:lnTo>
                    <a:pt x="492" y="665"/>
                  </a:lnTo>
                  <a:lnTo>
                    <a:pt x="530" y="666"/>
                  </a:lnTo>
                  <a:lnTo>
                    <a:pt x="568" y="666"/>
                  </a:lnTo>
                  <a:lnTo>
                    <a:pt x="606" y="667"/>
                  </a:lnTo>
                  <a:lnTo>
                    <a:pt x="606" y="500"/>
                  </a:lnTo>
                  <a:lnTo>
                    <a:pt x="606" y="333"/>
                  </a:lnTo>
                  <a:lnTo>
                    <a:pt x="606" y="167"/>
                  </a:lnTo>
                  <a:lnTo>
                    <a:pt x="606" y="0"/>
                  </a:lnTo>
                  <a:close/>
                </a:path>
              </a:pathLst>
            </a:custGeom>
            <a:solidFill>
              <a:srgbClr val="8484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Freeform 72"/>
            <p:cNvSpPr>
              <a:spLocks/>
            </p:cNvSpPr>
            <p:nvPr/>
          </p:nvSpPr>
          <p:spPr bwMode="auto">
            <a:xfrm>
              <a:off x="2863" y="2477"/>
              <a:ext cx="276" cy="334"/>
            </a:xfrm>
            <a:custGeom>
              <a:avLst/>
              <a:gdLst>
                <a:gd name="T0" fmla="*/ 552 w 552"/>
                <a:gd name="T1" fmla="*/ 0 h 667"/>
                <a:gd name="T2" fmla="*/ 517 w 552"/>
                <a:gd name="T3" fmla="*/ 0 h 667"/>
                <a:gd name="T4" fmla="*/ 483 w 552"/>
                <a:gd name="T5" fmla="*/ 0 h 667"/>
                <a:gd name="T6" fmla="*/ 448 w 552"/>
                <a:gd name="T7" fmla="*/ 2 h 667"/>
                <a:gd name="T8" fmla="*/ 414 w 552"/>
                <a:gd name="T9" fmla="*/ 2 h 667"/>
                <a:gd name="T10" fmla="*/ 379 w 552"/>
                <a:gd name="T11" fmla="*/ 2 h 667"/>
                <a:gd name="T12" fmla="*/ 345 w 552"/>
                <a:gd name="T13" fmla="*/ 2 h 667"/>
                <a:gd name="T14" fmla="*/ 310 w 552"/>
                <a:gd name="T15" fmla="*/ 2 h 667"/>
                <a:gd name="T16" fmla="*/ 275 w 552"/>
                <a:gd name="T17" fmla="*/ 2 h 667"/>
                <a:gd name="T18" fmla="*/ 241 w 552"/>
                <a:gd name="T19" fmla="*/ 3 h 667"/>
                <a:gd name="T20" fmla="*/ 206 w 552"/>
                <a:gd name="T21" fmla="*/ 3 h 667"/>
                <a:gd name="T22" fmla="*/ 172 w 552"/>
                <a:gd name="T23" fmla="*/ 3 h 667"/>
                <a:gd name="T24" fmla="*/ 137 w 552"/>
                <a:gd name="T25" fmla="*/ 3 h 667"/>
                <a:gd name="T26" fmla="*/ 104 w 552"/>
                <a:gd name="T27" fmla="*/ 3 h 667"/>
                <a:gd name="T28" fmla="*/ 69 w 552"/>
                <a:gd name="T29" fmla="*/ 4 h 667"/>
                <a:gd name="T30" fmla="*/ 35 w 552"/>
                <a:gd name="T31" fmla="*/ 4 h 667"/>
                <a:gd name="T32" fmla="*/ 0 w 552"/>
                <a:gd name="T33" fmla="*/ 4 h 667"/>
                <a:gd name="T34" fmla="*/ 0 w 552"/>
                <a:gd name="T35" fmla="*/ 167 h 667"/>
                <a:gd name="T36" fmla="*/ 0 w 552"/>
                <a:gd name="T37" fmla="*/ 330 h 667"/>
                <a:gd name="T38" fmla="*/ 0 w 552"/>
                <a:gd name="T39" fmla="*/ 493 h 667"/>
                <a:gd name="T40" fmla="*/ 0 w 552"/>
                <a:gd name="T41" fmla="*/ 657 h 667"/>
                <a:gd name="T42" fmla="*/ 35 w 552"/>
                <a:gd name="T43" fmla="*/ 658 h 667"/>
                <a:gd name="T44" fmla="*/ 69 w 552"/>
                <a:gd name="T45" fmla="*/ 658 h 667"/>
                <a:gd name="T46" fmla="*/ 104 w 552"/>
                <a:gd name="T47" fmla="*/ 659 h 667"/>
                <a:gd name="T48" fmla="*/ 137 w 552"/>
                <a:gd name="T49" fmla="*/ 659 h 667"/>
                <a:gd name="T50" fmla="*/ 172 w 552"/>
                <a:gd name="T51" fmla="*/ 661 h 667"/>
                <a:gd name="T52" fmla="*/ 206 w 552"/>
                <a:gd name="T53" fmla="*/ 661 h 667"/>
                <a:gd name="T54" fmla="*/ 241 w 552"/>
                <a:gd name="T55" fmla="*/ 662 h 667"/>
                <a:gd name="T56" fmla="*/ 275 w 552"/>
                <a:gd name="T57" fmla="*/ 662 h 667"/>
                <a:gd name="T58" fmla="*/ 310 w 552"/>
                <a:gd name="T59" fmla="*/ 663 h 667"/>
                <a:gd name="T60" fmla="*/ 345 w 552"/>
                <a:gd name="T61" fmla="*/ 664 h 667"/>
                <a:gd name="T62" fmla="*/ 379 w 552"/>
                <a:gd name="T63" fmla="*/ 664 h 667"/>
                <a:gd name="T64" fmla="*/ 414 w 552"/>
                <a:gd name="T65" fmla="*/ 665 h 667"/>
                <a:gd name="T66" fmla="*/ 448 w 552"/>
                <a:gd name="T67" fmla="*/ 665 h 667"/>
                <a:gd name="T68" fmla="*/ 483 w 552"/>
                <a:gd name="T69" fmla="*/ 666 h 667"/>
                <a:gd name="T70" fmla="*/ 517 w 552"/>
                <a:gd name="T71" fmla="*/ 666 h 667"/>
                <a:gd name="T72" fmla="*/ 552 w 552"/>
                <a:gd name="T73" fmla="*/ 667 h 667"/>
                <a:gd name="T74" fmla="*/ 552 w 552"/>
                <a:gd name="T75" fmla="*/ 500 h 667"/>
                <a:gd name="T76" fmla="*/ 552 w 552"/>
                <a:gd name="T77" fmla="*/ 333 h 667"/>
                <a:gd name="T78" fmla="*/ 552 w 552"/>
                <a:gd name="T79" fmla="*/ 167 h 667"/>
                <a:gd name="T80" fmla="*/ 552 w 552"/>
                <a:gd name="T81" fmla="*/ 0 h 6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2" h="667">
                  <a:moveTo>
                    <a:pt x="552" y="0"/>
                  </a:moveTo>
                  <a:lnTo>
                    <a:pt x="517" y="0"/>
                  </a:lnTo>
                  <a:lnTo>
                    <a:pt x="483" y="0"/>
                  </a:lnTo>
                  <a:lnTo>
                    <a:pt x="448" y="2"/>
                  </a:lnTo>
                  <a:lnTo>
                    <a:pt x="414" y="2"/>
                  </a:lnTo>
                  <a:lnTo>
                    <a:pt x="379" y="2"/>
                  </a:lnTo>
                  <a:lnTo>
                    <a:pt x="345" y="2"/>
                  </a:lnTo>
                  <a:lnTo>
                    <a:pt x="310" y="2"/>
                  </a:lnTo>
                  <a:lnTo>
                    <a:pt x="275" y="2"/>
                  </a:lnTo>
                  <a:lnTo>
                    <a:pt x="241" y="3"/>
                  </a:lnTo>
                  <a:lnTo>
                    <a:pt x="206" y="3"/>
                  </a:lnTo>
                  <a:lnTo>
                    <a:pt x="172" y="3"/>
                  </a:lnTo>
                  <a:lnTo>
                    <a:pt x="137" y="3"/>
                  </a:lnTo>
                  <a:lnTo>
                    <a:pt x="104" y="3"/>
                  </a:lnTo>
                  <a:lnTo>
                    <a:pt x="69" y="4"/>
                  </a:lnTo>
                  <a:lnTo>
                    <a:pt x="35" y="4"/>
                  </a:lnTo>
                  <a:lnTo>
                    <a:pt x="0" y="4"/>
                  </a:lnTo>
                  <a:lnTo>
                    <a:pt x="0" y="167"/>
                  </a:lnTo>
                  <a:lnTo>
                    <a:pt x="0" y="330"/>
                  </a:lnTo>
                  <a:lnTo>
                    <a:pt x="0" y="493"/>
                  </a:lnTo>
                  <a:lnTo>
                    <a:pt x="0" y="657"/>
                  </a:lnTo>
                  <a:lnTo>
                    <a:pt x="35" y="658"/>
                  </a:lnTo>
                  <a:lnTo>
                    <a:pt x="69" y="658"/>
                  </a:lnTo>
                  <a:lnTo>
                    <a:pt x="104" y="659"/>
                  </a:lnTo>
                  <a:lnTo>
                    <a:pt x="137" y="659"/>
                  </a:lnTo>
                  <a:lnTo>
                    <a:pt x="172" y="661"/>
                  </a:lnTo>
                  <a:lnTo>
                    <a:pt x="206" y="661"/>
                  </a:lnTo>
                  <a:lnTo>
                    <a:pt x="241" y="662"/>
                  </a:lnTo>
                  <a:lnTo>
                    <a:pt x="275" y="662"/>
                  </a:lnTo>
                  <a:lnTo>
                    <a:pt x="310" y="663"/>
                  </a:lnTo>
                  <a:lnTo>
                    <a:pt x="345" y="664"/>
                  </a:lnTo>
                  <a:lnTo>
                    <a:pt x="379" y="664"/>
                  </a:lnTo>
                  <a:lnTo>
                    <a:pt x="414" y="665"/>
                  </a:lnTo>
                  <a:lnTo>
                    <a:pt x="448" y="665"/>
                  </a:lnTo>
                  <a:lnTo>
                    <a:pt x="483" y="666"/>
                  </a:lnTo>
                  <a:lnTo>
                    <a:pt x="517" y="666"/>
                  </a:lnTo>
                  <a:lnTo>
                    <a:pt x="552" y="667"/>
                  </a:lnTo>
                  <a:lnTo>
                    <a:pt x="552" y="500"/>
                  </a:lnTo>
                  <a:lnTo>
                    <a:pt x="552" y="333"/>
                  </a:lnTo>
                  <a:lnTo>
                    <a:pt x="552" y="167"/>
                  </a:lnTo>
                  <a:lnTo>
                    <a:pt x="552" y="0"/>
                  </a:lnTo>
                  <a:close/>
                </a:path>
              </a:pathLst>
            </a:custGeom>
            <a:solidFill>
              <a:srgbClr val="8C8C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Freeform 73"/>
            <p:cNvSpPr>
              <a:spLocks/>
            </p:cNvSpPr>
            <p:nvPr/>
          </p:nvSpPr>
          <p:spPr bwMode="auto">
            <a:xfrm>
              <a:off x="2889" y="2477"/>
              <a:ext cx="250" cy="334"/>
            </a:xfrm>
            <a:custGeom>
              <a:avLst/>
              <a:gdLst>
                <a:gd name="T0" fmla="*/ 500 w 500"/>
                <a:gd name="T1" fmla="*/ 0 h 667"/>
                <a:gd name="T2" fmla="*/ 469 w 500"/>
                <a:gd name="T3" fmla="*/ 0 h 667"/>
                <a:gd name="T4" fmla="*/ 438 w 500"/>
                <a:gd name="T5" fmla="*/ 0 h 667"/>
                <a:gd name="T6" fmla="*/ 407 w 500"/>
                <a:gd name="T7" fmla="*/ 2 h 667"/>
                <a:gd name="T8" fmla="*/ 376 w 500"/>
                <a:gd name="T9" fmla="*/ 2 h 667"/>
                <a:gd name="T10" fmla="*/ 344 w 500"/>
                <a:gd name="T11" fmla="*/ 2 h 667"/>
                <a:gd name="T12" fmla="*/ 313 w 500"/>
                <a:gd name="T13" fmla="*/ 2 h 667"/>
                <a:gd name="T14" fmla="*/ 282 w 500"/>
                <a:gd name="T15" fmla="*/ 2 h 667"/>
                <a:gd name="T16" fmla="*/ 250 w 500"/>
                <a:gd name="T17" fmla="*/ 2 h 667"/>
                <a:gd name="T18" fmla="*/ 219 w 500"/>
                <a:gd name="T19" fmla="*/ 3 h 667"/>
                <a:gd name="T20" fmla="*/ 188 w 500"/>
                <a:gd name="T21" fmla="*/ 3 h 667"/>
                <a:gd name="T22" fmla="*/ 157 w 500"/>
                <a:gd name="T23" fmla="*/ 3 h 667"/>
                <a:gd name="T24" fmla="*/ 125 w 500"/>
                <a:gd name="T25" fmla="*/ 3 h 667"/>
                <a:gd name="T26" fmla="*/ 94 w 500"/>
                <a:gd name="T27" fmla="*/ 3 h 667"/>
                <a:gd name="T28" fmla="*/ 62 w 500"/>
                <a:gd name="T29" fmla="*/ 4 h 667"/>
                <a:gd name="T30" fmla="*/ 31 w 500"/>
                <a:gd name="T31" fmla="*/ 4 h 667"/>
                <a:gd name="T32" fmla="*/ 0 w 500"/>
                <a:gd name="T33" fmla="*/ 4 h 667"/>
                <a:gd name="T34" fmla="*/ 0 w 500"/>
                <a:gd name="T35" fmla="*/ 167 h 667"/>
                <a:gd name="T36" fmla="*/ 0 w 500"/>
                <a:gd name="T37" fmla="*/ 330 h 667"/>
                <a:gd name="T38" fmla="*/ 0 w 500"/>
                <a:gd name="T39" fmla="*/ 493 h 667"/>
                <a:gd name="T40" fmla="*/ 0 w 500"/>
                <a:gd name="T41" fmla="*/ 657 h 667"/>
                <a:gd name="T42" fmla="*/ 31 w 500"/>
                <a:gd name="T43" fmla="*/ 658 h 667"/>
                <a:gd name="T44" fmla="*/ 62 w 500"/>
                <a:gd name="T45" fmla="*/ 658 h 667"/>
                <a:gd name="T46" fmla="*/ 94 w 500"/>
                <a:gd name="T47" fmla="*/ 659 h 667"/>
                <a:gd name="T48" fmla="*/ 125 w 500"/>
                <a:gd name="T49" fmla="*/ 659 h 667"/>
                <a:gd name="T50" fmla="*/ 157 w 500"/>
                <a:gd name="T51" fmla="*/ 661 h 667"/>
                <a:gd name="T52" fmla="*/ 188 w 500"/>
                <a:gd name="T53" fmla="*/ 661 h 667"/>
                <a:gd name="T54" fmla="*/ 219 w 500"/>
                <a:gd name="T55" fmla="*/ 662 h 667"/>
                <a:gd name="T56" fmla="*/ 250 w 500"/>
                <a:gd name="T57" fmla="*/ 662 h 667"/>
                <a:gd name="T58" fmla="*/ 282 w 500"/>
                <a:gd name="T59" fmla="*/ 663 h 667"/>
                <a:gd name="T60" fmla="*/ 313 w 500"/>
                <a:gd name="T61" fmla="*/ 664 h 667"/>
                <a:gd name="T62" fmla="*/ 344 w 500"/>
                <a:gd name="T63" fmla="*/ 664 h 667"/>
                <a:gd name="T64" fmla="*/ 376 w 500"/>
                <a:gd name="T65" fmla="*/ 665 h 667"/>
                <a:gd name="T66" fmla="*/ 407 w 500"/>
                <a:gd name="T67" fmla="*/ 665 h 667"/>
                <a:gd name="T68" fmla="*/ 438 w 500"/>
                <a:gd name="T69" fmla="*/ 666 h 667"/>
                <a:gd name="T70" fmla="*/ 469 w 500"/>
                <a:gd name="T71" fmla="*/ 666 h 667"/>
                <a:gd name="T72" fmla="*/ 500 w 500"/>
                <a:gd name="T73" fmla="*/ 667 h 667"/>
                <a:gd name="T74" fmla="*/ 500 w 500"/>
                <a:gd name="T75" fmla="*/ 500 h 667"/>
                <a:gd name="T76" fmla="*/ 500 w 500"/>
                <a:gd name="T77" fmla="*/ 333 h 667"/>
                <a:gd name="T78" fmla="*/ 500 w 500"/>
                <a:gd name="T79" fmla="*/ 167 h 667"/>
                <a:gd name="T80" fmla="*/ 500 w 500"/>
                <a:gd name="T81" fmla="*/ 0 h 6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00" h="667">
                  <a:moveTo>
                    <a:pt x="500" y="0"/>
                  </a:moveTo>
                  <a:lnTo>
                    <a:pt x="469" y="0"/>
                  </a:lnTo>
                  <a:lnTo>
                    <a:pt x="438" y="0"/>
                  </a:lnTo>
                  <a:lnTo>
                    <a:pt x="407" y="2"/>
                  </a:lnTo>
                  <a:lnTo>
                    <a:pt x="376" y="2"/>
                  </a:lnTo>
                  <a:lnTo>
                    <a:pt x="344" y="2"/>
                  </a:lnTo>
                  <a:lnTo>
                    <a:pt x="313" y="2"/>
                  </a:lnTo>
                  <a:lnTo>
                    <a:pt x="282" y="2"/>
                  </a:lnTo>
                  <a:lnTo>
                    <a:pt x="250" y="2"/>
                  </a:lnTo>
                  <a:lnTo>
                    <a:pt x="219" y="3"/>
                  </a:lnTo>
                  <a:lnTo>
                    <a:pt x="188" y="3"/>
                  </a:lnTo>
                  <a:lnTo>
                    <a:pt x="157" y="3"/>
                  </a:lnTo>
                  <a:lnTo>
                    <a:pt x="125" y="3"/>
                  </a:lnTo>
                  <a:lnTo>
                    <a:pt x="94" y="3"/>
                  </a:lnTo>
                  <a:lnTo>
                    <a:pt x="62" y="4"/>
                  </a:lnTo>
                  <a:lnTo>
                    <a:pt x="31" y="4"/>
                  </a:lnTo>
                  <a:lnTo>
                    <a:pt x="0" y="4"/>
                  </a:lnTo>
                  <a:lnTo>
                    <a:pt x="0" y="167"/>
                  </a:lnTo>
                  <a:lnTo>
                    <a:pt x="0" y="330"/>
                  </a:lnTo>
                  <a:lnTo>
                    <a:pt x="0" y="493"/>
                  </a:lnTo>
                  <a:lnTo>
                    <a:pt x="0" y="657"/>
                  </a:lnTo>
                  <a:lnTo>
                    <a:pt x="31" y="658"/>
                  </a:lnTo>
                  <a:lnTo>
                    <a:pt x="62" y="658"/>
                  </a:lnTo>
                  <a:lnTo>
                    <a:pt x="94" y="659"/>
                  </a:lnTo>
                  <a:lnTo>
                    <a:pt x="125" y="659"/>
                  </a:lnTo>
                  <a:lnTo>
                    <a:pt x="157" y="661"/>
                  </a:lnTo>
                  <a:lnTo>
                    <a:pt x="188" y="661"/>
                  </a:lnTo>
                  <a:lnTo>
                    <a:pt x="219" y="662"/>
                  </a:lnTo>
                  <a:lnTo>
                    <a:pt x="250" y="662"/>
                  </a:lnTo>
                  <a:lnTo>
                    <a:pt x="282" y="663"/>
                  </a:lnTo>
                  <a:lnTo>
                    <a:pt x="313" y="664"/>
                  </a:lnTo>
                  <a:lnTo>
                    <a:pt x="344" y="664"/>
                  </a:lnTo>
                  <a:lnTo>
                    <a:pt x="376" y="665"/>
                  </a:lnTo>
                  <a:lnTo>
                    <a:pt x="407" y="665"/>
                  </a:lnTo>
                  <a:lnTo>
                    <a:pt x="438" y="666"/>
                  </a:lnTo>
                  <a:lnTo>
                    <a:pt x="469" y="666"/>
                  </a:lnTo>
                  <a:lnTo>
                    <a:pt x="500" y="667"/>
                  </a:lnTo>
                  <a:lnTo>
                    <a:pt x="500" y="500"/>
                  </a:lnTo>
                  <a:lnTo>
                    <a:pt x="500" y="333"/>
                  </a:lnTo>
                  <a:lnTo>
                    <a:pt x="500" y="167"/>
                  </a:lnTo>
                  <a:lnTo>
                    <a:pt x="500" y="0"/>
                  </a:lnTo>
                  <a:close/>
                </a:path>
              </a:pathLst>
            </a:custGeom>
            <a:solidFill>
              <a:srgbClr val="9391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Freeform 74"/>
            <p:cNvSpPr>
              <a:spLocks/>
            </p:cNvSpPr>
            <p:nvPr/>
          </p:nvSpPr>
          <p:spPr bwMode="auto">
            <a:xfrm>
              <a:off x="2915" y="2477"/>
              <a:ext cx="224" cy="334"/>
            </a:xfrm>
            <a:custGeom>
              <a:avLst/>
              <a:gdLst>
                <a:gd name="T0" fmla="*/ 447 w 447"/>
                <a:gd name="T1" fmla="*/ 0 h 667"/>
                <a:gd name="T2" fmla="*/ 419 w 447"/>
                <a:gd name="T3" fmla="*/ 0 h 667"/>
                <a:gd name="T4" fmla="*/ 390 w 447"/>
                <a:gd name="T5" fmla="*/ 0 h 667"/>
                <a:gd name="T6" fmla="*/ 363 w 447"/>
                <a:gd name="T7" fmla="*/ 2 h 667"/>
                <a:gd name="T8" fmla="*/ 335 w 447"/>
                <a:gd name="T9" fmla="*/ 2 h 667"/>
                <a:gd name="T10" fmla="*/ 306 w 447"/>
                <a:gd name="T11" fmla="*/ 2 h 667"/>
                <a:gd name="T12" fmla="*/ 279 w 447"/>
                <a:gd name="T13" fmla="*/ 2 h 667"/>
                <a:gd name="T14" fmla="*/ 251 w 447"/>
                <a:gd name="T15" fmla="*/ 2 h 667"/>
                <a:gd name="T16" fmla="*/ 223 w 447"/>
                <a:gd name="T17" fmla="*/ 2 h 667"/>
                <a:gd name="T18" fmla="*/ 195 w 447"/>
                <a:gd name="T19" fmla="*/ 3 h 667"/>
                <a:gd name="T20" fmla="*/ 167 w 447"/>
                <a:gd name="T21" fmla="*/ 3 h 667"/>
                <a:gd name="T22" fmla="*/ 139 w 447"/>
                <a:gd name="T23" fmla="*/ 3 h 667"/>
                <a:gd name="T24" fmla="*/ 112 w 447"/>
                <a:gd name="T25" fmla="*/ 3 h 667"/>
                <a:gd name="T26" fmla="*/ 84 w 447"/>
                <a:gd name="T27" fmla="*/ 3 h 667"/>
                <a:gd name="T28" fmla="*/ 55 w 447"/>
                <a:gd name="T29" fmla="*/ 4 h 667"/>
                <a:gd name="T30" fmla="*/ 28 w 447"/>
                <a:gd name="T31" fmla="*/ 4 h 667"/>
                <a:gd name="T32" fmla="*/ 0 w 447"/>
                <a:gd name="T33" fmla="*/ 4 h 667"/>
                <a:gd name="T34" fmla="*/ 0 w 447"/>
                <a:gd name="T35" fmla="*/ 167 h 667"/>
                <a:gd name="T36" fmla="*/ 0 w 447"/>
                <a:gd name="T37" fmla="*/ 330 h 667"/>
                <a:gd name="T38" fmla="*/ 0 w 447"/>
                <a:gd name="T39" fmla="*/ 493 h 667"/>
                <a:gd name="T40" fmla="*/ 0 w 447"/>
                <a:gd name="T41" fmla="*/ 657 h 667"/>
                <a:gd name="T42" fmla="*/ 28 w 447"/>
                <a:gd name="T43" fmla="*/ 658 h 667"/>
                <a:gd name="T44" fmla="*/ 55 w 447"/>
                <a:gd name="T45" fmla="*/ 658 h 667"/>
                <a:gd name="T46" fmla="*/ 84 w 447"/>
                <a:gd name="T47" fmla="*/ 659 h 667"/>
                <a:gd name="T48" fmla="*/ 112 w 447"/>
                <a:gd name="T49" fmla="*/ 659 h 667"/>
                <a:gd name="T50" fmla="*/ 139 w 447"/>
                <a:gd name="T51" fmla="*/ 661 h 667"/>
                <a:gd name="T52" fmla="*/ 167 w 447"/>
                <a:gd name="T53" fmla="*/ 661 h 667"/>
                <a:gd name="T54" fmla="*/ 195 w 447"/>
                <a:gd name="T55" fmla="*/ 662 h 667"/>
                <a:gd name="T56" fmla="*/ 223 w 447"/>
                <a:gd name="T57" fmla="*/ 662 h 667"/>
                <a:gd name="T58" fmla="*/ 251 w 447"/>
                <a:gd name="T59" fmla="*/ 663 h 667"/>
                <a:gd name="T60" fmla="*/ 279 w 447"/>
                <a:gd name="T61" fmla="*/ 664 h 667"/>
                <a:gd name="T62" fmla="*/ 306 w 447"/>
                <a:gd name="T63" fmla="*/ 664 h 667"/>
                <a:gd name="T64" fmla="*/ 335 w 447"/>
                <a:gd name="T65" fmla="*/ 665 h 667"/>
                <a:gd name="T66" fmla="*/ 363 w 447"/>
                <a:gd name="T67" fmla="*/ 665 h 667"/>
                <a:gd name="T68" fmla="*/ 390 w 447"/>
                <a:gd name="T69" fmla="*/ 666 h 667"/>
                <a:gd name="T70" fmla="*/ 419 w 447"/>
                <a:gd name="T71" fmla="*/ 666 h 667"/>
                <a:gd name="T72" fmla="*/ 447 w 447"/>
                <a:gd name="T73" fmla="*/ 667 h 667"/>
                <a:gd name="T74" fmla="*/ 447 w 447"/>
                <a:gd name="T75" fmla="*/ 500 h 667"/>
                <a:gd name="T76" fmla="*/ 447 w 447"/>
                <a:gd name="T77" fmla="*/ 333 h 667"/>
                <a:gd name="T78" fmla="*/ 447 w 447"/>
                <a:gd name="T79" fmla="*/ 167 h 667"/>
                <a:gd name="T80" fmla="*/ 447 w 447"/>
                <a:gd name="T81" fmla="*/ 0 h 6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47" h="667">
                  <a:moveTo>
                    <a:pt x="447" y="0"/>
                  </a:moveTo>
                  <a:lnTo>
                    <a:pt x="419" y="0"/>
                  </a:lnTo>
                  <a:lnTo>
                    <a:pt x="390" y="0"/>
                  </a:lnTo>
                  <a:lnTo>
                    <a:pt x="363" y="2"/>
                  </a:lnTo>
                  <a:lnTo>
                    <a:pt x="335" y="2"/>
                  </a:lnTo>
                  <a:lnTo>
                    <a:pt x="306" y="2"/>
                  </a:lnTo>
                  <a:lnTo>
                    <a:pt x="279" y="2"/>
                  </a:lnTo>
                  <a:lnTo>
                    <a:pt x="251" y="2"/>
                  </a:lnTo>
                  <a:lnTo>
                    <a:pt x="223" y="2"/>
                  </a:lnTo>
                  <a:lnTo>
                    <a:pt x="195" y="3"/>
                  </a:lnTo>
                  <a:lnTo>
                    <a:pt x="167" y="3"/>
                  </a:lnTo>
                  <a:lnTo>
                    <a:pt x="139" y="3"/>
                  </a:lnTo>
                  <a:lnTo>
                    <a:pt x="112" y="3"/>
                  </a:lnTo>
                  <a:lnTo>
                    <a:pt x="84" y="3"/>
                  </a:lnTo>
                  <a:lnTo>
                    <a:pt x="55" y="4"/>
                  </a:lnTo>
                  <a:lnTo>
                    <a:pt x="28" y="4"/>
                  </a:lnTo>
                  <a:lnTo>
                    <a:pt x="0" y="4"/>
                  </a:lnTo>
                  <a:lnTo>
                    <a:pt x="0" y="167"/>
                  </a:lnTo>
                  <a:lnTo>
                    <a:pt x="0" y="330"/>
                  </a:lnTo>
                  <a:lnTo>
                    <a:pt x="0" y="493"/>
                  </a:lnTo>
                  <a:lnTo>
                    <a:pt x="0" y="657"/>
                  </a:lnTo>
                  <a:lnTo>
                    <a:pt x="28" y="658"/>
                  </a:lnTo>
                  <a:lnTo>
                    <a:pt x="55" y="658"/>
                  </a:lnTo>
                  <a:lnTo>
                    <a:pt x="84" y="659"/>
                  </a:lnTo>
                  <a:lnTo>
                    <a:pt x="112" y="659"/>
                  </a:lnTo>
                  <a:lnTo>
                    <a:pt x="139" y="661"/>
                  </a:lnTo>
                  <a:lnTo>
                    <a:pt x="167" y="661"/>
                  </a:lnTo>
                  <a:lnTo>
                    <a:pt x="195" y="662"/>
                  </a:lnTo>
                  <a:lnTo>
                    <a:pt x="223" y="662"/>
                  </a:lnTo>
                  <a:lnTo>
                    <a:pt x="251" y="663"/>
                  </a:lnTo>
                  <a:lnTo>
                    <a:pt x="279" y="664"/>
                  </a:lnTo>
                  <a:lnTo>
                    <a:pt x="306" y="664"/>
                  </a:lnTo>
                  <a:lnTo>
                    <a:pt x="335" y="665"/>
                  </a:lnTo>
                  <a:lnTo>
                    <a:pt x="363" y="665"/>
                  </a:lnTo>
                  <a:lnTo>
                    <a:pt x="390" y="666"/>
                  </a:lnTo>
                  <a:lnTo>
                    <a:pt x="419" y="666"/>
                  </a:lnTo>
                  <a:lnTo>
                    <a:pt x="447" y="667"/>
                  </a:lnTo>
                  <a:lnTo>
                    <a:pt x="447" y="500"/>
                  </a:lnTo>
                  <a:lnTo>
                    <a:pt x="447" y="333"/>
                  </a:lnTo>
                  <a:lnTo>
                    <a:pt x="447" y="167"/>
                  </a:lnTo>
                  <a:lnTo>
                    <a:pt x="447" y="0"/>
                  </a:lnTo>
                  <a:close/>
                </a:path>
              </a:pathLst>
            </a:custGeom>
            <a:solidFill>
              <a:srgbClr val="9B99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Freeform 75"/>
            <p:cNvSpPr>
              <a:spLocks/>
            </p:cNvSpPr>
            <p:nvPr/>
          </p:nvSpPr>
          <p:spPr bwMode="auto">
            <a:xfrm>
              <a:off x="2941" y="2477"/>
              <a:ext cx="198" cy="334"/>
            </a:xfrm>
            <a:custGeom>
              <a:avLst/>
              <a:gdLst>
                <a:gd name="T0" fmla="*/ 395 w 395"/>
                <a:gd name="T1" fmla="*/ 0 h 667"/>
                <a:gd name="T2" fmla="*/ 371 w 395"/>
                <a:gd name="T3" fmla="*/ 0 h 667"/>
                <a:gd name="T4" fmla="*/ 345 w 395"/>
                <a:gd name="T5" fmla="*/ 0 h 667"/>
                <a:gd name="T6" fmla="*/ 321 w 395"/>
                <a:gd name="T7" fmla="*/ 2 h 667"/>
                <a:gd name="T8" fmla="*/ 296 w 395"/>
                <a:gd name="T9" fmla="*/ 2 h 667"/>
                <a:gd name="T10" fmla="*/ 272 w 395"/>
                <a:gd name="T11" fmla="*/ 2 h 667"/>
                <a:gd name="T12" fmla="*/ 247 w 395"/>
                <a:gd name="T13" fmla="*/ 2 h 667"/>
                <a:gd name="T14" fmla="*/ 222 w 395"/>
                <a:gd name="T15" fmla="*/ 2 h 667"/>
                <a:gd name="T16" fmla="*/ 198 w 395"/>
                <a:gd name="T17" fmla="*/ 2 h 667"/>
                <a:gd name="T18" fmla="*/ 173 w 395"/>
                <a:gd name="T19" fmla="*/ 3 h 667"/>
                <a:gd name="T20" fmla="*/ 148 w 395"/>
                <a:gd name="T21" fmla="*/ 3 h 667"/>
                <a:gd name="T22" fmla="*/ 124 w 395"/>
                <a:gd name="T23" fmla="*/ 3 h 667"/>
                <a:gd name="T24" fmla="*/ 99 w 395"/>
                <a:gd name="T25" fmla="*/ 3 h 667"/>
                <a:gd name="T26" fmla="*/ 75 w 395"/>
                <a:gd name="T27" fmla="*/ 3 h 667"/>
                <a:gd name="T28" fmla="*/ 49 w 395"/>
                <a:gd name="T29" fmla="*/ 4 h 667"/>
                <a:gd name="T30" fmla="*/ 25 w 395"/>
                <a:gd name="T31" fmla="*/ 4 h 667"/>
                <a:gd name="T32" fmla="*/ 0 w 395"/>
                <a:gd name="T33" fmla="*/ 4 h 667"/>
                <a:gd name="T34" fmla="*/ 0 w 395"/>
                <a:gd name="T35" fmla="*/ 167 h 667"/>
                <a:gd name="T36" fmla="*/ 0 w 395"/>
                <a:gd name="T37" fmla="*/ 330 h 667"/>
                <a:gd name="T38" fmla="*/ 0 w 395"/>
                <a:gd name="T39" fmla="*/ 493 h 667"/>
                <a:gd name="T40" fmla="*/ 0 w 395"/>
                <a:gd name="T41" fmla="*/ 657 h 667"/>
                <a:gd name="T42" fmla="*/ 25 w 395"/>
                <a:gd name="T43" fmla="*/ 658 h 667"/>
                <a:gd name="T44" fmla="*/ 49 w 395"/>
                <a:gd name="T45" fmla="*/ 658 h 667"/>
                <a:gd name="T46" fmla="*/ 75 w 395"/>
                <a:gd name="T47" fmla="*/ 659 h 667"/>
                <a:gd name="T48" fmla="*/ 99 w 395"/>
                <a:gd name="T49" fmla="*/ 659 h 667"/>
                <a:gd name="T50" fmla="*/ 124 w 395"/>
                <a:gd name="T51" fmla="*/ 661 h 667"/>
                <a:gd name="T52" fmla="*/ 148 w 395"/>
                <a:gd name="T53" fmla="*/ 661 h 667"/>
                <a:gd name="T54" fmla="*/ 173 w 395"/>
                <a:gd name="T55" fmla="*/ 662 h 667"/>
                <a:gd name="T56" fmla="*/ 198 w 395"/>
                <a:gd name="T57" fmla="*/ 662 h 667"/>
                <a:gd name="T58" fmla="*/ 222 w 395"/>
                <a:gd name="T59" fmla="*/ 663 h 667"/>
                <a:gd name="T60" fmla="*/ 247 w 395"/>
                <a:gd name="T61" fmla="*/ 664 h 667"/>
                <a:gd name="T62" fmla="*/ 272 w 395"/>
                <a:gd name="T63" fmla="*/ 664 h 667"/>
                <a:gd name="T64" fmla="*/ 296 w 395"/>
                <a:gd name="T65" fmla="*/ 665 h 667"/>
                <a:gd name="T66" fmla="*/ 321 w 395"/>
                <a:gd name="T67" fmla="*/ 665 h 667"/>
                <a:gd name="T68" fmla="*/ 345 w 395"/>
                <a:gd name="T69" fmla="*/ 666 h 667"/>
                <a:gd name="T70" fmla="*/ 371 w 395"/>
                <a:gd name="T71" fmla="*/ 666 h 667"/>
                <a:gd name="T72" fmla="*/ 395 w 395"/>
                <a:gd name="T73" fmla="*/ 667 h 667"/>
                <a:gd name="T74" fmla="*/ 395 w 395"/>
                <a:gd name="T75" fmla="*/ 500 h 667"/>
                <a:gd name="T76" fmla="*/ 395 w 395"/>
                <a:gd name="T77" fmla="*/ 333 h 667"/>
                <a:gd name="T78" fmla="*/ 395 w 395"/>
                <a:gd name="T79" fmla="*/ 167 h 667"/>
                <a:gd name="T80" fmla="*/ 395 w 395"/>
                <a:gd name="T81" fmla="*/ 0 h 6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95" h="667">
                  <a:moveTo>
                    <a:pt x="395" y="0"/>
                  </a:moveTo>
                  <a:lnTo>
                    <a:pt x="371" y="0"/>
                  </a:lnTo>
                  <a:lnTo>
                    <a:pt x="345" y="0"/>
                  </a:lnTo>
                  <a:lnTo>
                    <a:pt x="321" y="2"/>
                  </a:lnTo>
                  <a:lnTo>
                    <a:pt x="296" y="2"/>
                  </a:lnTo>
                  <a:lnTo>
                    <a:pt x="272" y="2"/>
                  </a:lnTo>
                  <a:lnTo>
                    <a:pt x="247" y="2"/>
                  </a:lnTo>
                  <a:lnTo>
                    <a:pt x="222" y="2"/>
                  </a:lnTo>
                  <a:lnTo>
                    <a:pt x="198" y="2"/>
                  </a:lnTo>
                  <a:lnTo>
                    <a:pt x="173" y="3"/>
                  </a:lnTo>
                  <a:lnTo>
                    <a:pt x="148" y="3"/>
                  </a:lnTo>
                  <a:lnTo>
                    <a:pt x="124" y="3"/>
                  </a:lnTo>
                  <a:lnTo>
                    <a:pt x="99" y="3"/>
                  </a:lnTo>
                  <a:lnTo>
                    <a:pt x="75" y="3"/>
                  </a:lnTo>
                  <a:lnTo>
                    <a:pt x="49" y="4"/>
                  </a:lnTo>
                  <a:lnTo>
                    <a:pt x="25" y="4"/>
                  </a:lnTo>
                  <a:lnTo>
                    <a:pt x="0" y="4"/>
                  </a:lnTo>
                  <a:lnTo>
                    <a:pt x="0" y="167"/>
                  </a:lnTo>
                  <a:lnTo>
                    <a:pt x="0" y="330"/>
                  </a:lnTo>
                  <a:lnTo>
                    <a:pt x="0" y="493"/>
                  </a:lnTo>
                  <a:lnTo>
                    <a:pt x="0" y="657"/>
                  </a:lnTo>
                  <a:lnTo>
                    <a:pt x="25" y="658"/>
                  </a:lnTo>
                  <a:lnTo>
                    <a:pt x="49" y="658"/>
                  </a:lnTo>
                  <a:lnTo>
                    <a:pt x="75" y="659"/>
                  </a:lnTo>
                  <a:lnTo>
                    <a:pt x="99" y="659"/>
                  </a:lnTo>
                  <a:lnTo>
                    <a:pt x="124" y="661"/>
                  </a:lnTo>
                  <a:lnTo>
                    <a:pt x="148" y="661"/>
                  </a:lnTo>
                  <a:lnTo>
                    <a:pt x="173" y="662"/>
                  </a:lnTo>
                  <a:lnTo>
                    <a:pt x="198" y="662"/>
                  </a:lnTo>
                  <a:lnTo>
                    <a:pt x="222" y="663"/>
                  </a:lnTo>
                  <a:lnTo>
                    <a:pt x="247" y="664"/>
                  </a:lnTo>
                  <a:lnTo>
                    <a:pt x="272" y="664"/>
                  </a:lnTo>
                  <a:lnTo>
                    <a:pt x="296" y="665"/>
                  </a:lnTo>
                  <a:lnTo>
                    <a:pt x="321" y="665"/>
                  </a:lnTo>
                  <a:lnTo>
                    <a:pt x="345" y="666"/>
                  </a:lnTo>
                  <a:lnTo>
                    <a:pt x="371" y="666"/>
                  </a:lnTo>
                  <a:lnTo>
                    <a:pt x="395" y="667"/>
                  </a:lnTo>
                  <a:lnTo>
                    <a:pt x="395" y="500"/>
                  </a:lnTo>
                  <a:lnTo>
                    <a:pt x="395" y="333"/>
                  </a:lnTo>
                  <a:lnTo>
                    <a:pt x="395" y="167"/>
                  </a:lnTo>
                  <a:lnTo>
                    <a:pt x="395" y="0"/>
                  </a:lnTo>
                  <a:close/>
                </a:path>
              </a:pathLst>
            </a:custGeom>
            <a:solidFill>
              <a:srgbClr val="A39B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Freeform 76"/>
            <p:cNvSpPr>
              <a:spLocks/>
            </p:cNvSpPr>
            <p:nvPr/>
          </p:nvSpPr>
          <p:spPr bwMode="auto">
            <a:xfrm>
              <a:off x="2968" y="2477"/>
              <a:ext cx="171" cy="334"/>
            </a:xfrm>
            <a:custGeom>
              <a:avLst/>
              <a:gdLst>
                <a:gd name="T0" fmla="*/ 341 w 341"/>
                <a:gd name="T1" fmla="*/ 0 h 667"/>
                <a:gd name="T2" fmla="*/ 319 w 341"/>
                <a:gd name="T3" fmla="*/ 0 h 667"/>
                <a:gd name="T4" fmla="*/ 298 w 341"/>
                <a:gd name="T5" fmla="*/ 0 h 667"/>
                <a:gd name="T6" fmla="*/ 276 w 341"/>
                <a:gd name="T7" fmla="*/ 2 h 667"/>
                <a:gd name="T8" fmla="*/ 256 w 341"/>
                <a:gd name="T9" fmla="*/ 2 h 667"/>
                <a:gd name="T10" fmla="*/ 234 w 341"/>
                <a:gd name="T11" fmla="*/ 2 h 667"/>
                <a:gd name="T12" fmla="*/ 213 w 341"/>
                <a:gd name="T13" fmla="*/ 2 h 667"/>
                <a:gd name="T14" fmla="*/ 191 w 341"/>
                <a:gd name="T15" fmla="*/ 2 h 667"/>
                <a:gd name="T16" fmla="*/ 170 w 341"/>
                <a:gd name="T17" fmla="*/ 2 h 667"/>
                <a:gd name="T18" fmla="*/ 150 w 341"/>
                <a:gd name="T19" fmla="*/ 3 h 667"/>
                <a:gd name="T20" fmla="*/ 128 w 341"/>
                <a:gd name="T21" fmla="*/ 3 h 667"/>
                <a:gd name="T22" fmla="*/ 107 w 341"/>
                <a:gd name="T23" fmla="*/ 3 h 667"/>
                <a:gd name="T24" fmla="*/ 85 w 341"/>
                <a:gd name="T25" fmla="*/ 3 h 667"/>
                <a:gd name="T26" fmla="*/ 64 w 341"/>
                <a:gd name="T27" fmla="*/ 3 h 667"/>
                <a:gd name="T28" fmla="*/ 43 w 341"/>
                <a:gd name="T29" fmla="*/ 4 h 667"/>
                <a:gd name="T30" fmla="*/ 22 w 341"/>
                <a:gd name="T31" fmla="*/ 4 h 667"/>
                <a:gd name="T32" fmla="*/ 0 w 341"/>
                <a:gd name="T33" fmla="*/ 4 h 667"/>
                <a:gd name="T34" fmla="*/ 0 w 341"/>
                <a:gd name="T35" fmla="*/ 167 h 667"/>
                <a:gd name="T36" fmla="*/ 0 w 341"/>
                <a:gd name="T37" fmla="*/ 330 h 667"/>
                <a:gd name="T38" fmla="*/ 0 w 341"/>
                <a:gd name="T39" fmla="*/ 493 h 667"/>
                <a:gd name="T40" fmla="*/ 0 w 341"/>
                <a:gd name="T41" fmla="*/ 657 h 667"/>
                <a:gd name="T42" fmla="*/ 22 w 341"/>
                <a:gd name="T43" fmla="*/ 658 h 667"/>
                <a:gd name="T44" fmla="*/ 43 w 341"/>
                <a:gd name="T45" fmla="*/ 658 h 667"/>
                <a:gd name="T46" fmla="*/ 64 w 341"/>
                <a:gd name="T47" fmla="*/ 659 h 667"/>
                <a:gd name="T48" fmla="*/ 85 w 341"/>
                <a:gd name="T49" fmla="*/ 659 h 667"/>
                <a:gd name="T50" fmla="*/ 107 w 341"/>
                <a:gd name="T51" fmla="*/ 661 h 667"/>
                <a:gd name="T52" fmla="*/ 128 w 341"/>
                <a:gd name="T53" fmla="*/ 661 h 667"/>
                <a:gd name="T54" fmla="*/ 150 w 341"/>
                <a:gd name="T55" fmla="*/ 662 h 667"/>
                <a:gd name="T56" fmla="*/ 170 w 341"/>
                <a:gd name="T57" fmla="*/ 662 h 667"/>
                <a:gd name="T58" fmla="*/ 191 w 341"/>
                <a:gd name="T59" fmla="*/ 663 h 667"/>
                <a:gd name="T60" fmla="*/ 213 w 341"/>
                <a:gd name="T61" fmla="*/ 664 h 667"/>
                <a:gd name="T62" fmla="*/ 234 w 341"/>
                <a:gd name="T63" fmla="*/ 664 h 667"/>
                <a:gd name="T64" fmla="*/ 256 w 341"/>
                <a:gd name="T65" fmla="*/ 665 h 667"/>
                <a:gd name="T66" fmla="*/ 276 w 341"/>
                <a:gd name="T67" fmla="*/ 665 h 667"/>
                <a:gd name="T68" fmla="*/ 298 w 341"/>
                <a:gd name="T69" fmla="*/ 666 h 667"/>
                <a:gd name="T70" fmla="*/ 319 w 341"/>
                <a:gd name="T71" fmla="*/ 666 h 667"/>
                <a:gd name="T72" fmla="*/ 341 w 341"/>
                <a:gd name="T73" fmla="*/ 667 h 667"/>
                <a:gd name="T74" fmla="*/ 341 w 341"/>
                <a:gd name="T75" fmla="*/ 500 h 667"/>
                <a:gd name="T76" fmla="*/ 341 w 341"/>
                <a:gd name="T77" fmla="*/ 333 h 667"/>
                <a:gd name="T78" fmla="*/ 341 w 341"/>
                <a:gd name="T79" fmla="*/ 167 h 667"/>
                <a:gd name="T80" fmla="*/ 341 w 341"/>
                <a:gd name="T81" fmla="*/ 0 h 6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1" h="667">
                  <a:moveTo>
                    <a:pt x="341" y="0"/>
                  </a:moveTo>
                  <a:lnTo>
                    <a:pt x="319" y="0"/>
                  </a:lnTo>
                  <a:lnTo>
                    <a:pt x="298" y="0"/>
                  </a:lnTo>
                  <a:lnTo>
                    <a:pt x="276" y="2"/>
                  </a:lnTo>
                  <a:lnTo>
                    <a:pt x="256" y="2"/>
                  </a:lnTo>
                  <a:lnTo>
                    <a:pt x="234" y="2"/>
                  </a:lnTo>
                  <a:lnTo>
                    <a:pt x="213" y="2"/>
                  </a:lnTo>
                  <a:lnTo>
                    <a:pt x="191" y="2"/>
                  </a:lnTo>
                  <a:lnTo>
                    <a:pt x="170" y="2"/>
                  </a:lnTo>
                  <a:lnTo>
                    <a:pt x="150" y="3"/>
                  </a:lnTo>
                  <a:lnTo>
                    <a:pt x="128" y="3"/>
                  </a:lnTo>
                  <a:lnTo>
                    <a:pt x="107" y="3"/>
                  </a:lnTo>
                  <a:lnTo>
                    <a:pt x="85" y="3"/>
                  </a:lnTo>
                  <a:lnTo>
                    <a:pt x="64" y="3"/>
                  </a:lnTo>
                  <a:lnTo>
                    <a:pt x="43" y="4"/>
                  </a:lnTo>
                  <a:lnTo>
                    <a:pt x="22" y="4"/>
                  </a:lnTo>
                  <a:lnTo>
                    <a:pt x="0" y="4"/>
                  </a:lnTo>
                  <a:lnTo>
                    <a:pt x="0" y="167"/>
                  </a:lnTo>
                  <a:lnTo>
                    <a:pt x="0" y="330"/>
                  </a:lnTo>
                  <a:lnTo>
                    <a:pt x="0" y="493"/>
                  </a:lnTo>
                  <a:lnTo>
                    <a:pt x="0" y="657"/>
                  </a:lnTo>
                  <a:lnTo>
                    <a:pt x="22" y="658"/>
                  </a:lnTo>
                  <a:lnTo>
                    <a:pt x="43" y="658"/>
                  </a:lnTo>
                  <a:lnTo>
                    <a:pt x="64" y="659"/>
                  </a:lnTo>
                  <a:lnTo>
                    <a:pt x="85" y="659"/>
                  </a:lnTo>
                  <a:lnTo>
                    <a:pt x="107" y="661"/>
                  </a:lnTo>
                  <a:lnTo>
                    <a:pt x="128" y="661"/>
                  </a:lnTo>
                  <a:lnTo>
                    <a:pt x="150" y="662"/>
                  </a:lnTo>
                  <a:lnTo>
                    <a:pt x="170" y="662"/>
                  </a:lnTo>
                  <a:lnTo>
                    <a:pt x="191" y="663"/>
                  </a:lnTo>
                  <a:lnTo>
                    <a:pt x="213" y="664"/>
                  </a:lnTo>
                  <a:lnTo>
                    <a:pt x="234" y="664"/>
                  </a:lnTo>
                  <a:lnTo>
                    <a:pt x="256" y="665"/>
                  </a:lnTo>
                  <a:lnTo>
                    <a:pt x="276" y="665"/>
                  </a:lnTo>
                  <a:lnTo>
                    <a:pt x="298" y="666"/>
                  </a:lnTo>
                  <a:lnTo>
                    <a:pt x="319" y="666"/>
                  </a:lnTo>
                  <a:lnTo>
                    <a:pt x="341" y="667"/>
                  </a:lnTo>
                  <a:lnTo>
                    <a:pt x="341" y="500"/>
                  </a:lnTo>
                  <a:lnTo>
                    <a:pt x="341" y="333"/>
                  </a:lnTo>
                  <a:lnTo>
                    <a:pt x="341" y="167"/>
                  </a:lnTo>
                  <a:lnTo>
                    <a:pt x="341" y="0"/>
                  </a:lnTo>
                  <a:close/>
                </a:path>
              </a:pathLst>
            </a:custGeom>
            <a:solidFill>
              <a:srgbClr val="AAA3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Freeform 77"/>
            <p:cNvSpPr>
              <a:spLocks/>
            </p:cNvSpPr>
            <p:nvPr/>
          </p:nvSpPr>
          <p:spPr bwMode="auto">
            <a:xfrm>
              <a:off x="2994" y="2477"/>
              <a:ext cx="145" cy="334"/>
            </a:xfrm>
            <a:custGeom>
              <a:avLst/>
              <a:gdLst>
                <a:gd name="T0" fmla="*/ 289 w 289"/>
                <a:gd name="T1" fmla="*/ 0 h 667"/>
                <a:gd name="T2" fmla="*/ 271 w 289"/>
                <a:gd name="T3" fmla="*/ 0 h 667"/>
                <a:gd name="T4" fmla="*/ 253 w 289"/>
                <a:gd name="T5" fmla="*/ 0 h 667"/>
                <a:gd name="T6" fmla="*/ 235 w 289"/>
                <a:gd name="T7" fmla="*/ 2 h 667"/>
                <a:gd name="T8" fmla="*/ 218 w 289"/>
                <a:gd name="T9" fmla="*/ 2 h 667"/>
                <a:gd name="T10" fmla="*/ 199 w 289"/>
                <a:gd name="T11" fmla="*/ 2 h 667"/>
                <a:gd name="T12" fmla="*/ 181 w 289"/>
                <a:gd name="T13" fmla="*/ 2 h 667"/>
                <a:gd name="T14" fmla="*/ 163 w 289"/>
                <a:gd name="T15" fmla="*/ 2 h 667"/>
                <a:gd name="T16" fmla="*/ 145 w 289"/>
                <a:gd name="T17" fmla="*/ 2 h 667"/>
                <a:gd name="T18" fmla="*/ 126 w 289"/>
                <a:gd name="T19" fmla="*/ 3 h 667"/>
                <a:gd name="T20" fmla="*/ 108 w 289"/>
                <a:gd name="T21" fmla="*/ 3 h 667"/>
                <a:gd name="T22" fmla="*/ 91 w 289"/>
                <a:gd name="T23" fmla="*/ 3 h 667"/>
                <a:gd name="T24" fmla="*/ 72 w 289"/>
                <a:gd name="T25" fmla="*/ 3 h 667"/>
                <a:gd name="T26" fmla="*/ 54 w 289"/>
                <a:gd name="T27" fmla="*/ 3 h 667"/>
                <a:gd name="T28" fmla="*/ 35 w 289"/>
                <a:gd name="T29" fmla="*/ 4 h 667"/>
                <a:gd name="T30" fmla="*/ 18 w 289"/>
                <a:gd name="T31" fmla="*/ 4 h 667"/>
                <a:gd name="T32" fmla="*/ 0 w 289"/>
                <a:gd name="T33" fmla="*/ 4 h 667"/>
                <a:gd name="T34" fmla="*/ 0 w 289"/>
                <a:gd name="T35" fmla="*/ 167 h 667"/>
                <a:gd name="T36" fmla="*/ 0 w 289"/>
                <a:gd name="T37" fmla="*/ 330 h 667"/>
                <a:gd name="T38" fmla="*/ 0 w 289"/>
                <a:gd name="T39" fmla="*/ 493 h 667"/>
                <a:gd name="T40" fmla="*/ 0 w 289"/>
                <a:gd name="T41" fmla="*/ 657 h 667"/>
                <a:gd name="T42" fmla="*/ 18 w 289"/>
                <a:gd name="T43" fmla="*/ 658 h 667"/>
                <a:gd name="T44" fmla="*/ 35 w 289"/>
                <a:gd name="T45" fmla="*/ 658 h 667"/>
                <a:gd name="T46" fmla="*/ 54 w 289"/>
                <a:gd name="T47" fmla="*/ 659 h 667"/>
                <a:gd name="T48" fmla="*/ 72 w 289"/>
                <a:gd name="T49" fmla="*/ 659 h 667"/>
                <a:gd name="T50" fmla="*/ 91 w 289"/>
                <a:gd name="T51" fmla="*/ 661 h 667"/>
                <a:gd name="T52" fmla="*/ 108 w 289"/>
                <a:gd name="T53" fmla="*/ 661 h 667"/>
                <a:gd name="T54" fmla="*/ 126 w 289"/>
                <a:gd name="T55" fmla="*/ 662 h 667"/>
                <a:gd name="T56" fmla="*/ 145 w 289"/>
                <a:gd name="T57" fmla="*/ 662 h 667"/>
                <a:gd name="T58" fmla="*/ 163 w 289"/>
                <a:gd name="T59" fmla="*/ 663 h 667"/>
                <a:gd name="T60" fmla="*/ 181 w 289"/>
                <a:gd name="T61" fmla="*/ 664 h 667"/>
                <a:gd name="T62" fmla="*/ 199 w 289"/>
                <a:gd name="T63" fmla="*/ 664 h 667"/>
                <a:gd name="T64" fmla="*/ 218 w 289"/>
                <a:gd name="T65" fmla="*/ 665 h 667"/>
                <a:gd name="T66" fmla="*/ 235 w 289"/>
                <a:gd name="T67" fmla="*/ 665 h 667"/>
                <a:gd name="T68" fmla="*/ 253 w 289"/>
                <a:gd name="T69" fmla="*/ 666 h 667"/>
                <a:gd name="T70" fmla="*/ 271 w 289"/>
                <a:gd name="T71" fmla="*/ 666 h 667"/>
                <a:gd name="T72" fmla="*/ 289 w 289"/>
                <a:gd name="T73" fmla="*/ 667 h 667"/>
                <a:gd name="T74" fmla="*/ 289 w 289"/>
                <a:gd name="T75" fmla="*/ 500 h 667"/>
                <a:gd name="T76" fmla="*/ 289 w 289"/>
                <a:gd name="T77" fmla="*/ 333 h 667"/>
                <a:gd name="T78" fmla="*/ 289 w 289"/>
                <a:gd name="T79" fmla="*/ 167 h 667"/>
                <a:gd name="T80" fmla="*/ 289 w 289"/>
                <a:gd name="T81" fmla="*/ 0 h 6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9" h="667">
                  <a:moveTo>
                    <a:pt x="289" y="0"/>
                  </a:moveTo>
                  <a:lnTo>
                    <a:pt x="271" y="0"/>
                  </a:lnTo>
                  <a:lnTo>
                    <a:pt x="253" y="0"/>
                  </a:lnTo>
                  <a:lnTo>
                    <a:pt x="235" y="2"/>
                  </a:lnTo>
                  <a:lnTo>
                    <a:pt x="218" y="2"/>
                  </a:lnTo>
                  <a:lnTo>
                    <a:pt x="199" y="2"/>
                  </a:lnTo>
                  <a:lnTo>
                    <a:pt x="181" y="2"/>
                  </a:lnTo>
                  <a:lnTo>
                    <a:pt x="163" y="2"/>
                  </a:lnTo>
                  <a:lnTo>
                    <a:pt x="145" y="2"/>
                  </a:lnTo>
                  <a:lnTo>
                    <a:pt x="126" y="3"/>
                  </a:lnTo>
                  <a:lnTo>
                    <a:pt x="108" y="3"/>
                  </a:lnTo>
                  <a:lnTo>
                    <a:pt x="91" y="3"/>
                  </a:lnTo>
                  <a:lnTo>
                    <a:pt x="72" y="3"/>
                  </a:lnTo>
                  <a:lnTo>
                    <a:pt x="54" y="3"/>
                  </a:lnTo>
                  <a:lnTo>
                    <a:pt x="35" y="4"/>
                  </a:lnTo>
                  <a:lnTo>
                    <a:pt x="18" y="4"/>
                  </a:lnTo>
                  <a:lnTo>
                    <a:pt x="0" y="4"/>
                  </a:lnTo>
                  <a:lnTo>
                    <a:pt x="0" y="167"/>
                  </a:lnTo>
                  <a:lnTo>
                    <a:pt x="0" y="330"/>
                  </a:lnTo>
                  <a:lnTo>
                    <a:pt x="0" y="493"/>
                  </a:lnTo>
                  <a:lnTo>
                    <a:pt x="0" y="657"/>
                  </a:lnTo>
                  <a:lnTo>
                    <a:pt x="18" y="658"/>
                  </a:lnTo>
                  <a:lnTo>
                    <a:pt x="35" y="658"/>
                  </a:lnTo>
                  <a:lnTo>
                    <a:pt x="54" y="659"/>
                  </a:lnTo>
                  <a:lnTo>
                    <a:pt x="72" y="659"/>
                  </a:lnTo>
                  <a:lnTo>
                    <a:pt x="91" y="661"/>
                  </a:lnTo>
                  <a:lnTo>
                    <a:pt x="108" y="661"/>
                  </a:lnTo>
                  <a:lnTo>
                    <a:pt x="126" y="662"/>
                  </a:lnTo>
                  <a:lnTo>
                    <a:pt x="145" y="662"/>
                  </a:lnTo>
                  <a:lnTo>
                    <a:pt x="163" y="663"/>
                  </a:lnTo>
                  <a:lnTo>
                    <a:pt x="181" y="664"/>
                  </a:lnTo>
                  <a:lnTo>
                    <a:pt x="199" y="664"/>
                  </a:lnTo>
                  <a:lnTo>
                    <a:pt x="218" y="665"/>
                  </a:lnTo>
                  <a:lnTo>
                    <a:pt x="235" y="665"/>
                  </a:lnTo>
                  <a:lnTo>
                    <a:pt x="253" y="666"/>
                  </a:lnTo>
                  <a:lnTo>
                    <a:pt x="271" y="666"/>
                  </a:lnTo>
                  <a:lnTo>
                    <a:pt x="289" y="667"/>
                  </a:lnTo>
                  <a:lnTo>
                    <a:pt x="289" y="500"/>
                  </a:lnTo>
                  <a:lnTo>
                    <a:pt x="289" y="333"/>
                  </a:lnTo>
                  <a:lnTo>
                    <a:pt x="289" y="167"/>
                  </a:lnTo>
                  <a:lnTo>
                    <a:pt x="289" y="0"/>
                  </a:lnTo>
                  <a:close/>
                </a:path>
              </a:pathLst>
            </a:custGeom>
            <a:solidFill>
              <a:srgbClr val="B2A8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Freeform 78"/>
            <p:cNvSpPr>
              <a:spLocks/>
            </p:cNvSpPr>
            <p:nvPr/>
          </p:nvSpPr>
          <p:spPr bwMode="auto">
            <a:xfrm>
              <a:off x="3021" y="2477"/>
              <a:ext cx="118" cy="334"/>
            </a:xfrm>
            <a:custGeom>
              <a:avLst/>
              <a:gdLst>
                <a:gd name="T0" fmla="*/ 235 w 235"/>
                <a:gd name="T1" fmla="*/ 0 h 667"/>
                <a:gd name="T2" fmla="*/ 220 w 235"/>
                <a:gd name="T3" fmla="*/ 0 h 667"/>
                <a:gd name="T4" fmla="*/ 205 w 235"/>
                <a:gd name="T5" fmla="*/ 0 h 667"/>
                <a:gd name="T6" fmla="*/ 190 w 235"/>
                <a:gd name="T7" fmla="*/ 2 h 667"/>
                <a:gd name="T8" fmla="*/ 176 w 235"/>
                <a:gd name="T9" fmla="*/ 2 h 667"/>
                <a:gd name="T10" fmla="*/ 161 w 235"/>
                <a:gd name="T11" fmla="*/ 2 h 667"/>
                <a:gd name="T12" fmla="*/ 146 w 235"/>
                <a:gd name="T13" fmla="*/ 2 h 667"/>
                <a:gd name="T14" fmla="*/ 131 w 235"/>
                <a:gd name="T15" fmla="*/ 2 h 667"/>
                <a:gd name="T16" fmla="*/ 117 w 235"/>
                <a:gd name="T17" fmla="*/ 2 h 667"/>
                <a:gd name="T18" fmla="*/ 102 w 235"/>
                <a:gd name="T19" fmla="*/ 3 h 667"/>
                <a:gd name="T20" fmla="*/ 87 w 235"/>
                <a:gd name="T21" fmla="*/ 3 h 667"/>
                <a:gd name="T22" fmla="*/ 74 w 235"/>
                <a:gd name="T23" fmla="*/ 3 h 667"/>
                <a:gd name="T24" fmla="*/ 59 w 235"/>
                <a:gd name="T25" fmla="*/ 3 h 667"/>
                <a:gd name="T26" fmla="*/ 44 w 235"/>
                <a:gd name="T27" fmla="*/ 3 h 667"/>
                <a:gd name="T28" fmla="*/ 29 w 235"/>
                <a:gd name="T29" fmla="*/ 4 h 667"/>
                <a:gd name="T30" fmla="*/ 15 w 235"/>
                <a:gd name="T31" fmla="*/ 4 h 667"/>
                <a:gd name="T32" fmla="*/ 0 w 235"/>
                <a:gd name="T33" fmla="*/ 4 h 667"/>
                <a:gd name="T34" fmla="*/ 0 w 235"/>
                <a:gd name="T35" fmla="*/ 167 h 667"/>
                <a:gd name="T36" fmla="*/ 0 w 235"/>
                <a:gd name="T37" fmla="*/ 330 h 667"/>
                <a:gd name="T38" fmla="*/ 0 w 235"/>
                <a:gd name="T39" fmla="*/ 493 h 667"/>
                <a:gd name="T40" fmla="*/ 0 w 235"/>
                <a:gd name="T41" fmla="*/ 657 h 667"/>
                <a:gd name="T42" fmla="*/ 15 w 235"/>
                <a:gd name="T43" fmla="*/ 658 h 667"/>
                <a:gd name="T44" fmla="*/ 29 w 235"/>
                <a:gd name="T45" fmla="*/ 658 h 667"/>
                <a:gd name="T46" fmla="*/ 44 w 235"/>
                <a:gd name="T47" fmla="*/ 659 h 667"/>
                <a:gd name="T48" fmla="*/ 59 w 235"/>
                <a:gd name="T49" fmla="*/ 659 h 667"/>
                <a:gd name="T50" fmla="*/ 74 w 235"/>
                <a:gd name="T51" fmla="*/ 661 h 667"/>
                <a:gd name="T52" fmla="*/ 87 w 235"/>
                <a:gd name="T53" fmla="*/ 661 h 667"/>
                <a:gd name="T54" fmla="*/ 102 w 235"/>
                <a:gd name="T55" fmla="*/ 662 h 667"/>
                <a:gd name="T56" fmla="*/ 117 w 235"/>
                <a:gd name="T57" fmla="*/ 662 h 667"/>
                <a:gd name="T58" fmla="*/ 131 w 235"/>
                <a:gd name="T59" fmla="*/ 663 h 667"/>
                <a:gd name="T60" fmla="*/ 146 w 235"/>
                <a:gd name="T61" fmla="*/ 664 h 667"/>
                <a:gd name="T62" fmla="*/ 161 w 235"/>
                <a:gd name="T63" fmla="*/ 664 h 667"/>
                <a:gd name="T64" fmla="*/ 176 w 235"/>
                <a:gd name="T65" fmla="*/ 665 h 667"/>
                <a:gd name="T66" fmla="*/ 190 w 235"/>
                <a:gd name="T67" fmla="*/ 665 h 667"/>
                <a:gd name="T68" fmla="*/ 205 w 235"/>
                <a:gd name="T69" fmla="*/ 666 h 667"/>
                <a:gd name="T70" fmla="*/ 220 w 235"/>
                <a:gd name="T71" fmla="*/ 666 h 667"/>
                <a:gd name="T72" fmla="*/ 235 w 235"/>
                <a:gd name="T73" fmla="*/ 667 h 667"/>
                <a:gd name="T74" fmla="*/ 235 w 235"/>
                <a:gd name="T75" fmla="*/ 500 h 667"/>
                <a:gd name="T76" fmla="*/ 235 w 235"/>
                <a:gd name="T77" fmla="*/ 333 h 667"/>
                <a:gd name="T78" fmla="*/ 235 w 235"/>
                <a:gd name="T79" fmla="*/ 167 h 667"/>
                <a:gd name="T80" fmla="*/ 235 w 235"/>
                <a:gd name="T81" fmla="*/ 0 h 6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35" h="667">
                  <a:moveTo>
                    <a:pt x="235" y="0"/>
                  </a:moveTo>
                  <a:lnTo>
                    <a:pt x="220" y="0"/>
                  </a:lnTo>
                  <a:lnTo>
                    <a:pt x="205" y="0"/>
                  </a:lnTo>
                  <a:lnTo>
                    <a:pt x="190" y="2"/>
                  </a:lnTo>
                  <a:lnTo>
                    <a:pt x="176" y="2"/>
                  </a:lnTo>
                  <a:lnTo>
                    <a:pt x="161" y="2"/>
                  </a:lnTo>
                  <a:lnTo>
                    <a:pt x="146" y="2"/>
                  </a:lnTo>
                  <a:lnTo>
                    <a:pt x="131" y="2"/>
                  </a:lnTo>
                  <a:lnTo>
                    <a:pt x="117" y="2"/>
                  </a:lnTo>
                  <a:lnTo>
                    <a:pt x="102" y="3"/>
                  </a:lnTo>
                  <a:lnTo>
                    <a:pt x="87" y="3"/>
                  </a:lnTo>
                  <a:lnTo>
                    <a:pt x="74" y="3"/>
                  </a:lnTo>
                  <a:lnTo>
                    <a:pt x="59" y="3"/>
                  </a:lnTo>
                  <a:lnTo>
                    <a:pt x="44" y="3"/>
                  </a:lnTo>
                  <a:lnTo>
                    <a:pt x="29" y="4"/>
                  </a:lnTo>
                  <a:lnTo>
                    <a:pt x="15" y="4"/>
                  </a:lnTo>
                  <a:lnTo>
                    <a:pt x="0" y="4"/>
                  </a:lnTo>
                  <a:lnTo>
                    <a:pt x="0" y="167"/>
                  </a:lnTo>
                  <a:lnTo>
                    <a:pt x="0" y="330"/>
                  </a:lnTo>
                  <a:lnTo>
                    <a:pt x="0" y="493"/>
                  </a:lnTo>
                  <a:lnTo>
                    <a:pt x="0" y="657"/>
                  </a:lnTo>
                  <a:lnTo>
                    <a:pt x="15" y="658"/>
                  </a:lnTo>
                  <a:lnTo>
                    <a:pt x="29" y="658"/>
                  </a:lnTo>
                  <a:lnTo>
                    <a:pt x="44" y="659"/>
                  </a:lnTo>
                  <a:lnTo>
                    <a:pt x="59" y="659"/>
                  </a:lnTo>
                  <a:lnTo>
                    <a:pt x="74" y="661"/>
                  </a:lnTo>
                  <a:lnTo>
                    <a:pt x="87" y="661"/>
                  </a:lnTo>
                  <a:lnTo>
                    <a:pt x="102" y="662"/>
                  </a:lnTo>
                  <a:lnTo>
                    <a:pt x="117" y="662"/>
                  </a:lnTo>
                  <a:lnTo>
                    <a:pt x="131" y="663"/>
                  </a:lnTo>
                  <a:lnTo>
                    <a:pt x="146" y="664"/>
                  </a:lnTo>
                  <a:lnTo>
                    <a:pt x="161" y="664"/>
                  </a:lnTo>
                  <a:lnTo>
                    <a:pt x="176" y="665"/>
                  </a:lnTo>
                  <a:lnTo>
                    <a:pt x="190" y="665"/>
                  </a:lnTo>
                  <a:lnTo>
                    <a:pt x="205" y="666"/>
                  </a:lnTo>
                  <a:lnTo>
                    <a:pt x="220" y="666"/>
                  </a:lnTo>
                  <a:lnTo>
                    <a:pt x="235" y="667"/>
                  </a:lnTo>
                  <a:lnTo>
                    <a:pt x="235" y="500"/>
                  </a:lnTo>
                  <a:lnTo>
                    <a:pt x="235" y="333"/>
                  </a:lnTo>
                  <a:lnTo>
                    <a:pt x="235" y="167"/>
                  </a:lnTo>
                  <a:lnTo>
                    <a:pt x="235" y="0"/>
                  </a:lnTo>
                  <a:close/>
                </a:path>
              </a:pathLst>
            </a:custGeom>
            <a:solidFill>
              <a:srgbClr val="BAAF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Freeform 79"/>
            <p:cNvSpPr>
              <a:spLocks/>
            </p:cNvSpPr>
            <p:nvPr/>
          </p:nvSpPr>
          <p:spPr bwMode="auto">
            <a:xfrm>
              <a:off x="3048" y="2477"/>
              <a:ext cx="91" cy="334"/>
            </a:xfrm>
            <a:custGeom>
              <a:avLst/>
              <a:gdLst>
                <a:gd name="T0" fmla="*/ 182 w 182"/>
                <a:gd name="T1" fmla="*/ 0 h 667"/>
                <a:gd name="T2" fmla="*/ 159 w 182"/>
                <a:gd name="T3" fmla="*/ 0 h 667"/>
                <a:gd name="T4" fmla="*/ 136 w 182"/>
                <a:gd name="T5" fmla="*/ 2 h 667"/>
                <a:gd name="T6" fmla="*/ 113 w 182"/>
                <a:gd name="T7" fmla="*/ 2 h 667"/>
                <a:gd name="T8" fmla="*/ 91 w 182"/>
                <a:gd name="T9" fmla="*/ 2 h 667"/>
                <a:gd name="T10" fmla="*/ 68 w 182"/>
                <a:gd name="T11" fmla="*/ 3 h 667"/>
                <a:gd name="T12" fmla="*/ 45 w 182"/>
                <a:gd name="T13" fmla="*/ 3 h 667"/>
                <a:gd name="T14" fmla="*/ 23 w 182"/>
                <a:gd name="T15" fmla="*/ 4 h 667"/>
                <a:gd name="T16" fmla="*/ 0 w 182"/>
                <a:gd name="T17" fmla="*/ 4 h 667"/>
                <a:gd name="T18" fmla="*/ 0 w 182"/>
                <a:gd name="T19" fmla="*/ 167 h 667"/>
                <a:gd name="T20" fmla="*/ 0 w 182"/>
                <a:gd name="T21" fmla="*/ 330 h 667"/>
                <a:gd name="T22" fmla="*/ 0 w 182"/>
                <a:gd name="T23" fmla="*/ 493 h 667"/>
                <a:gd name="T24" fmla="*/ 0 w 182"/>
                <a:gd name="T25" fmla="*/ 657 h 667"/>
                <a:gd name="T26" fmla="*/ 23 w 182"/>
                <a:gd name="T27" fmla="*/ 658 h 667"/>
                <a:gd name="T28" fmla="*/ 45 w 182"/>
                <a:gd name="T29" fmla="*/ 659 h 667"/>
                <a:gd name="T30" fmla="*/ 68 w 182"/>
                <a:gd name="T31" fmla="*/ 661 h 667"/>
                <a:gd name="T32" fmla="*/ 91 w 182"/>
                <a:gd name="T33" fmla="*/ 662 h 667"/>
                <a:gd name="T34" fmla="*/ 113 w 182"/>
                <a:gd name="T35" fmla="*/ 664 h 667"/>
                <a:gd name="T36" fmla="*/ 136 w 182"/>
                <a:gd name="T37" fmla="*/ 665 h 667"/>
                <a:gd name="T38" fmla="*/ 159 w 182"/>
                <a:gd name="T39" fmla="*/ 666 h 667"/>
                <a:gd name="T40" fmla="*/ 182 w 182"/>
                <a:gd name="T41" fmla="*/ 667 h 667"/>
                <a:gd name="T42" fmla="*/ 182 w 182"/>
                <a:gd name="T43" fmla="*/ 500 h 667"/>
                <a:gd name="T44" fmla="*/ 182 w 182"/>
                <a:gd name="T45" fmla="*/ 333 h 667"/>
                <a:gd name="T46" fmla="*/ 182 w 182"/>
                <a:gd name="T47" fmla="*/ 167 h 667"/>
                <a:gd name="T48" fmla="*/ 182 w 182"/>
                <a:gd name="T49" fmla="*/ 0 h 6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2" h="667">
                  <a:moveTo>
                    <a:pt x="182" y="0"/>
                  </a:moveTo>
                  <a:lnTo>
                    <a:pt x="159" y="0"/>
                  </a:lnTo>
                  <a:lnTo>
                    <a:pt x="136" y="2"/>
                  </a:lnTo>
                  <a:lnTo>
                    <a:pt x="113" y="2"/>
                  </a:lnTo>
                  <a:lnTo>
                    <a:pt x="91" y="2"/>
                  </a:lnTo>
                  <a:lnTo>
                    <a:pt x="68" y="3"/>
                  </a:lnTo>
                  <a:lnTo>
                    <a:pt x="45" y="3"/>
                  </a:lnTo>
                  <a:lnTo>
                    <a:pt x="23" y="4"/>
                  </a:lnTo>
                  <a:lnTo>
                    <a:pt x="0" y="4"/>
                  </a:lnTo>
                  <a:lnTo>
                    <a:pt x="0" y="167"/>
                  </a:lnTo>
                  <a:lnTo>
                    <a:pt x="0" y="330"/>
                  </a:lnTo>
                  <a:lnTo>
                    <a:pt x="0" y="493"/>
                  </a:lnTo>
                  <a:lnTo>
                    <a:pt x="0" y="657"/>
                  </a:lnTo>
                  <a:lnTo>
                    <a:pt x="23" y="658"/>
                  </a:lnTo>
                  <a:lnTo>
                    <a:pt x="45" y="659"/>
                  </a:lnTo>
                  <a:lnTo>
                    <a:pt x="68" y="661"/>
                  </a:lnTo>
                  <a:lnTo>
                    <a:pt x="91" y="662"/>
                  </a:lnTo>
                  <a:lnTo>
                    <a:pt x="113" y="664"/>
                  </a:lnTo>
                  <a:lnTo>
                    <a:pt x="136" y="665"/>
                  </a:lnTo>
                  <a:lnTo>
                    <a:pt x="159" y="666"/>
                  </a:lnTo>
                  <a:lnTo>
                    <a:pt x="182" y="667"/>
                  </a:lnTo>
                  <a:lnTo>
                    <a:pt x="182" y="500"/>
                  </a:lnTo>
                  <a:lnTo>
                    <a:pt x="182" y="333"/>
                  </a:lnTo>
                  <a:lnTo>
                    <a:pt x="182" y="167"/>
                  </a:lnTo>
                  <a:lnTo>
                    <a:pt x="182" y="0"/>
                  </a:lnTo>
                  <a:close/>
                </a:path>
              </a:pathLst>
            </a:custGeom>
            <a:solidFill>
              <a:srgbClr val="C1B5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Freeform 80"/>
            <p:cNvSpPr>
              <a:spLocks/>
            </p:cNvSpPr>
            <p:nvPr/>
          </p:nvSpPr>
          <p:spPr bwMode="auto">
            <a:xfrm>
              <a:off x="3074" y="2477"/>
              <a:ext cx="65" cy="334"/>
            </a:xfrm>
            <a:custGeom>
              <a:avLst/>
              <a:gdLst>
                <a:gd name="T0" fmla="*/ 130 w 130"/>
                <a:gd name="T1" fmla="*/ 0 h 667"/>
                <a:gd name="T2" fmla="*/ 0 w 130"/>
                <a:gd name="T3" fmla="*/ 4 h 667"/>
                <a:gd name="T4" fmla="*/ 0 w 130"/>
                <a:gd name="T5" fmla="*/ 657 h 667"/>
                <a:gd name="T6" fmla="*/ 130 w 130"/>
                <a:gd name="T7" fmla="*/ 667 h 667"/>
                <a:gd name="T8" fmla="*/ 130 w 130"/>
                <a:gd name="T9" fmla="*/ 0 h 667"/>
              </a:gdLst>
              <a:ahLst/>
              <a:cxnLst>
                <a:cxn ang="0">
                  <a:pos x="T0" y="T1"/>
                </a:cxn>
                <a:cxn ang="0">
                  <a:pos x="T2" y="T3"/>
                </a:cxn>
                <a:cxn ang="0">
                  <a:pos x="T4" y="T5"/>
                </a:cxn>
                <a:cxn ang="0">
                  <a:pos x="T6" y="T7"/>
                </a:cxn>
                <a:cxn ang="0">
                  <a:pos x="T8" y="T9"/>
                </a:cxn>
              </a:cxnLst>
              <a:rect l="0" t="0" r="r" b="b"/>
              <a:pathLst>
                <a:path w="130" h="667">
                  <a:moveTo>
                    <a:pt x="130" y="0"/>
                  </a:moveTo>
                  <a:lnTo>
                    <a:pt x="0" y="4"/>
                  </a:lnTo>
                  <a:lnTo>
                    <a:pt x="0" y="657"/>
                  </a:lnTo>
                  <a:lnTo>
                    <a:pt x="130" y="667"/>
                  </a:lnTo>
                  <a:lnTo>
                    <a:pt x="130" y="0"/>
                  </a:lnTo>
                  <a:close/>
                </a:path>
              </a:pathLst>
            </a:custGeom>
            <a:solidFill>
              <a:srgbClr val="C9BC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Freeform 81"/>
            <p:cNvSpPr>
              <a:spLocks/>
            </p:cNvSpPr>
            <p:nvPr/>
          </p:nvSpPr>
          <p:spPr bwMode="auto">
            <a:xfrm>
              <a:off x="2772" y="2019"/>
              <a:ext cx="340" cy="180"/>
            </a:xfrm>
            <a:custGeom>
              <a:avLst/>
              <a:gdLst>
                <a:gd name="T0" fmla="*/ 680 w 680"/>
                <a:gd name="T1" fmla="*/ 41 h 360"/>
                <a:gd name="T2" fmla="*/ 6 w 680"/>
                <a:gd name="T3" fmla="*/ 0 h 360"/>
                <a:gd name="T4" fmla="*/ 0 w 680"/>
                <a:gd name="T5" fmla="*/ 334 h 360"/>
                <a:gd name="T6" fmla="*/ 680 w 680"/>
                <a:gd name="T7" fmla="*/ 360 h 360"/>
                <a:gd name="T8" fmla="*/ 680 w 680"/>
                <a:gd name="T9" fmla="*/ 41 h 360"/>
              </a:gdLst>
              <a:ahLst/>
              <a:cxnLst>
                <a:cxn ang="0">
                  <a:pos x="T0" y="T1"/>
                </a:cxn>
                <a:cxn ang="0">
                  <a:pos x="T2" y="T3"/>
                </a:cxn>
                <a:cxn ang="0">
                  <a:pos x="T4" y="T5"/>
                </a:cxn>
                <a:cxn ang="0">
                  <a:pos x="T6" y="T7"/>
                </a:cxn>
                <a:cxn ang="0">
                  <a:pos x="T8" y="T9"/>
                </a:cxn>
              </a:cxnLst>
              <a:rect l="0" t="0" r="r" b="b"/>
              <a:pathLst>
                <a:path w="680" h="360">
                  <a:moveTo>
                    <a:pt x="680" y="41"/>
                  </a:moveTo>
                  <a:lnTo>
                    <a:pt x="6" y="0"/>
                  </a:lnTo>
                  <a:lnTo>
                    <a:pt x="0" y="334"/>
                  </a:lnTo>
                  <a:lnTo>
                    <a:pt x="680" y="360"/>
                  </a:lnTo>
                  <a:lnTo>
                    <a:pt x="680" y="41"/>
                  </a:lnTo>
                  <a:close/>
                </a:path>
              </a:pathLst>
            </a:custGeom>
            <a:solidFill>
              <a:srgbClr val="5963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Freeform 82"/>
            <p:cNvSpPr>
              <a:spLocks/>
            </p:cNvSpPr>
            <p:nvPr/>
          </p:nvSpPr>
          <p:spPr bwMode="auto">
            <a:xfrm>
              <a:off x="2839" y="2040"/>
              <a:ext cx="54" cy="19"/>
            </a:xfrm>
            <a:custGeom>
              <a:avLst/>
              <a:gdLst>
                <a:gd name="T0" fmla="*/ 108 w 108"/>
                <a:gd name="T1" fmla="*/ 7 h 38"/>
                <a:gd name="T2" fmla="*/ 0 w 108"/>
                <a:gd name="T3" fmla="*/ 0 h 38"/>
                <a:gd name="T4" fmla="*/ 0 w 108"/>
                <a:gd name="T5" fmla="*/ 31 h 38"/>
                <a:gd name="T6" fmla="*/ 108 w 108"/>
                <a:gd name="T7" fmla="*/ 38 h 38"/>
                <a:gd name="T8" fmla="*/ 108 w 108"/>
                <a:gd name="T9" fmla="*/ 7 h 38"/>
              </a:gdLst>
              <a:ahLst/>
              <a:cxnLst>
                <a:cxn ang="0">
                  <a:pos x="T0" y="T1"/>
                </a:cxn>
                <a:cxn ang="0">
                  <a:pos x="T2" y="T3"/>
                </a:cxn>
                <a:cxn ang="0">
                  <a:pos x="T4" y="T5"/>
                </a:cxn>
                <a:cxn ang="0">
                  <a:pos x="T6" y="T7"/>
                </a:cxn>
                <a:cxn ang="0">
                  <a:pos x="T8" y="T9"/>
                </a:cxn>
              </a:cxnLst>
              <a:rect l="0" t="0" r="r" b="b"/>
              <a:pathLst>
                <a:path w="108" h="38">
                  <a:moveTo>
                    <a:pt x="108" y="7"/>
                  </a:moveTo>
                  <a:lnTo>
                    <a:pt x="0" y="0"/>
                  </a:lnTo>
                  <a:lnTo>
                    <a:pt x="0" y="31"/>
                  </a:lnTo>
                  <a:lnTo>
                    <a:pt x="108" y="38"/>
                  </a:lnTo>
                  <a:lnTo>
                    <a:pt x="108" y="7"/>
                  </a:lnTo>
                  <a:close/>
                </a:path>
              </a:pathLst>
            </a:custGeom>
            <a:solidFill>
              <a:srgbClr val="1C26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Freeform 83"/>
            <p:cNvSpPr>
              <a:spLocks/>
            </p:cNvSpPr>
            <p:nvPr/>
          </p:nvSpPr>
          <p:spPr bwMode="auto">
            <a:xfrm>
              <a:off x="2839" y="2073"/>
              <a:ext cx="54" cy="18"/>
            </a:xfrm>
            <a:custGeom>
              <a:avLst/>
              <a:gdLst>
                <a:gd name="T0" fmla="*/ 108 w 108"/>
                <a:gd name="T1" fmla="*/ 6 h 36"/>
                <a:gd name="T2" fmla="*/ 0 w 108"/>
                <a:gd name="T3" fmla="*/ 0 h 36"/>
                <a:gd name="T4" fmla="*/ 0 w 108"/>
                <a:gd name="T5" fmla="*/ 30 h 36"/>
                <a:gd name="T6" fmla="*/ 108 w 108"/>
                <a:gd name="T7" fmla="*/ 36 h 36"/>
                <a:gd name="T8" fmla="*/ 108 w 108"/>
                <a:gd name="T9" fmla="*/ 6 h 36"/>
              </a:gdLst>
              <a:ahLst/>
              <a:cxnLst>
                <a:cxn ang="0">
                  <a:pos x="T0" y="T1"/>
                </a:cxn>
                <a:cxn ang="0">
                  <a:pos x="T2" y="T3"/>
                </a:cxn>
                <a:cxn ang="0">
                  <a:pos x="T4" y="T5"/>
                </a:cxn>
                <a:cxn ang="0">
                  <a:pos x="T6" y="T7"/>
                </a:cxn>
                <a:cxn ang="0">
                  <a:pos x="T8" y="T9"/>
                </a:cxn>
              </a:cxnLst>
              <a:rect l="0" t="0" r="r" b="b"/>
              <a:pathLst>
                <a:path w="108" h="36">
                  <a:moveTo>
                    <a:pt x="108" y="6"/>
                  </a:moveTo>
                  <a:lnTo>
                    <a:pt x="0" y="0"/>
                  </a:lnTo>
                  <a:lnTo>
                    <a:pt x="0" y="30"/>
                  </a:lnTo>
                  <a:lnTo>
                    <a:pt x="108" y="36"/>
                  </a:lnTo>
                  <a:lnTo>
                    <a:pt x="108" y="6"/>
                  </a:lnTo>
                  <a:close/>
                </a:path>
              </a:pathLst>
            </a:custGeom>
            <a:solidFill>
              <a:srgbClr val="1C26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Freeform 84"/>
            <p:cNvSpPr>
              <a:spLocks/>
            </p:cNvSpPr>
            <p:nvPr/>
          </p:nvSpPr>
          <p:spPr bwMode="auto">
            <a:xfrm>
              <a:off x="2837" y="2114"/>
              <a:ext cx="54" cy="18"/>
            </a:xfrm>
            <a:custGeom>
              <a:avLst/>
              <a:gdLst>
                <a:gd name="T0" fmla="*/ 108 w 108"/>
                <a:gd name="T1" fmla="*/ 5 h 36"/>
                <a:gd name="T2" fmla="*/ 0 w 108"/>
                <a:gd name="T3" fmla="*/ 0 h 36"/>
                <a:gd name="T4" fmla="*/ 0 w 108"/>
                <a:gd name="T5" fmla="*/ 31 h 36"/>
                <a:gd name="T6" fmla="*/ 108 w 108"/>
                <a:gd name="T7" fmla="*/ 36 h 36"/>
                <a:gd name="T8" fmla="*/ 108 w 108"/>
                <a:gd name="T9" fmla="*/ 5 h 36"/>
              </a:gdLst>
              <a:ahLst/>
              <a:cxnLst>
                <a:cxn ang="0">
                  <a:pos x="T0" y="T1"/>
                </a:cxn>
                <a:cxn ang="0">
                  <a:pos x="T2" y="T3"/>
                </a:cxn>
                <a:cxn ang="0">
                  <a:pos x="T4" y="T5"/>
                </a:cxn>
                <a:cxn ang="0">
                  <a:pos x="T6" y="T7"/>
                </a:cxn>
                <a:cxn ang="0">
                  <a:pos x="T8" y="T9"/>
                </a:cxn>
              </a:cxnLst>
              <a:rect l="0" t="0" r="r" b="b"/>
              <a:pathLst>
                <a:path w="108" h="36">
                  <a:moveTo>
                    <a:pt x="108" y="5"/>
                  </a:moveTo>
                  <a:lnTo>
                    <a:pt x="0" y="0"/>
                  </a:lnTo>
                  <a:lnTo>
                    <a:pt x="0" y="31"/>
                  </a:lnTo>
                  <a:lnTo>
                    <a:pt x="108" y="36"/>
                  </a:lnTo>
                  <a:lnTo>
                    <a:pt x="108" y="5"/>
                  </a:lnTo>
                  <a:close/>
                </a:path>
              </a:pathLst>
            </a:custGeom>
            <a:solidFill>
              <a:srgbClr val="1C26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Freeform 85"/>
            <p:cNvSpPr>
              <a:spLocks/>
            </p:cNvSpPr>
            <p:nvPr/>
          </p:nvSpPr>
          <p:spPr bwMode="auto">
            <a:xfrm>
              <a:off x="2843" y="2044"/>
              <a:ext cx="47" cy="10"/>
            </a:xfrm>
            <a:custGeom>
              <a:avLst/>
              <a:gdLst>
                <a:gd name="T0" fmla="*/ 93 w 93"/>
                <a:gd name="T1" fmla="*/ 9 h 22"/>
                <a:gd name="T2" fmla="*/ 0 w 93"/>
                <a:gd name="T3" fmla="*/ 0 h 22"/>
                <a:gd name="T4" fmla="*/ 0 w 93"/>
                <a:gd name="T5" fmla="*/ 15 h 22"/>
                <a:gd name="T6" fmla="*/ 93 w 93"/>
                <a:gd name="T7" fmla="*/ 22 h 22"/>
                <a:gd name="T8" fmla="*/ 93 w 93"/>
                <a:gd name="T9" fmla="*/ 9 h 22"/>
              </a:gdLst>
              <a:ahLst/>
              <a:cxnLst>
                <a:cxn ang="0">
                  <a:pos x="T0" y="T1"/>
                </a:cxn>
                <a:cxn ang="0">
                  <a:pos x="T2" y="T3"/>
                </a:cxn>
                <a:cxn ang="0">
                  <a:pos x="T4" y="T5"/>
                </a:cxn>
                <a:cxn ang="0">
                  <a:pos x="T6" y="T7"/>
                </a:cxn>
                <a:cxn ang="0">
                  <a:pos x="T8" y="T9"/>
                </a:cxn>
              </a:cxnLst>
              <a:rect l="0" t="0" r="r" b="b"/>
              <a:pathLst>
                <a:path w="93" h="22">
                  <a:moveTo>
                    <a:pt x="93" y="9"/>
                  </a:moveTo>
                  <a:lnTo>
                    <a:pt x="0" y="0"/>
                  </a:lnTo>
                  <a:lnTo>
                    <a:pt x="0" y="15"/>
                  </a:lnTo>
                  <a:lnTo>
                    <a:pt x="93" y="22"/>
                  </a:lnTo>
                  <a:lnTo>
                    <a:pt x="93" y="9"/>
                  </a:lnTo>
                  <a:close/>
                </a:path>
              </a:pathLst>
            </a:custGeom>
            <a:solidFill>
              <a:srgbClr val="8989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Freeform 86"/>
            <p:cNvSpPr>
              <a:spLocks/>
            </p:cNvSpPr>
            <p:nvPr/>
          </p:nvSpPr>
          <p:spPr bwMode="auto">
            <a:xfrm>
              <a:off x="2843" y="2076"/>
              <a:ext cx="47" cy="11"/>
            </a:xfrm>
            <a:custGeom>
              <a:avLst/>
              <a:gdLst>
                <a:gd name="T0" fmla="*/ 93 w 93"/>
                <a:gd name="T1" fmla="*/ 8 h 20"/>
                <a:gd name="T2" fmla="*/ 0 w 93"/>
                <a:gd name="T3" fmla="*/ 0 h 20"/>
                <a:gd name="T4" fmla="*/ 0 w 93"/>
                <a:gd name="T5" fmla="*/ 15 h 20"/>
                <a:gd name="T6" fmla="*/ 93 w 93"/>
                <a:gd name="T7" fmla="*/ 20 h 20"/>
                <a:gd name="T8" fmla="*/ 93 w 93"/>
                <a:gd name="T9" fmla="*/ 8 h 20"/>
              </a:gdLst>
              <a:ahLst/>
              <a:cxnLst>
                <a:cxn ang="0">
                  <a:pos x="T0" y="T1"/>
                </a:cxn>
                <a:cxn ang="0">
                  <a:pos x="T2" y="T3"/>
                </a:cxn>
                <a:cxn ang="0">
                  <a:pos x="T4" y="T5"/>
                </a:cxn>
                <a:cxn ang="0">
                  <a:pos x="T6" y="T7"/>
                </a:cxn>
                <a:cxn ang="0">
                  <a:pos x="T8" y="T9"/>
                </a:cxn>
              </a:cxnLst>
              <a:rect l="0" t="0" r="r" b="b"/>
              <a:pathLst>
                <a:path w="93" h="20">
                  <a:moveTo>
                    <a:pt x="93" y="8"/>
                  </a:moveTo>
                  <a:lnTo>
                    <a:pt x="0" y="0"/>
                  </a:lnTo>
                  <a:lnTo>
                    <a:pt x="0" y="15"/>
                  </a:lnTo>
                  <a:lnTo>
                    <a:pt x="93" y="20"/>
                  </a:lnTo>
                  <a:lnTo>
                    <a:pt x="93" y="8"/>
                  </a:lnTo>
                  <a:close/>
                </a:path>
              </a:pathLst>
            </a:custGeom>
            <a:solidFill>
              <a:srgbClr val="8989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Freeform 87"/>
            <p:cNvSpPr>
              <a:spLocks/>
            </p:cNvSpPr>
            <p:nvPr/>
          </p:nvSpPr>
          <p:spPr bwMode="auto">
            <a:xfrm>
              <a:off x="2842" y="2117"/>
              <a:ext cx="46" cy="11"/>
            </a:xfrm>
            <a:custGeom>
              <a:avLst/>
              <a:gdLst>
                <a:gd name="T0" fmla="*/ 94 w 94"/>
                <a:gd name="T1" fmla="*/ 10 h 22"/>
                <a:gd name="T2" fmla="*/ 0 w 94"/>
                <a:gd name="T3" fmla="*/ 0 h 22"/>
                <a:gd name="T4" fmla="*/ 0 w 94"/>
                <a:gd name="T5" fmla="*/ 16 h 22"/>
                <a:gd name="T6" fmla="*/ 94 w 94"/>
                <a:gd name="T7" fmla="*/ 22 h 22"/>
                <a:gd name="T8" fmla="*/ 94 w 94"/>
                <a:gd name="T9" fmla="*/ 10 h 22"/>
              </a:gdLst>
              <a:ahLst/>
              <a:cxnLst>
                <a:cxn ang="0">
                  <a:pos x="T0" y="T1"/>
                </a:cxn>
                <a:cxn ang="0">
                  <a:pos x="T2" y="T3"/>
                </a:cxn>
                <a:cxn ang="0">
                  <a:pos x="T4" y="T5"/>
                </a:cxn>
                <a:cxn ang="0">
                  <a:pos x="T6" y="T7"/>
                </a:cxn>
                <a:cxn ang="0">
                  <a:pos x="T8" y="T9"/>
                </a:cxn>
              </a:cxnLst>
              <a:rect l="0" t="0" r="r" b="b"/>
              <a:pathLst>
                <a:path w="94" h="22">
                  <a:moveTo>
                    <a:pt x="94" y="10"/>
                  </a:moveTo>
                  <a:lnTo>
                    <a:pt x="0" y="0"/>
                  </a:lnTo>
                  <a:lnTo>
                    <a:pt x="0" y="16"/>
                  </a:lnTo>
                  <a:lnTo>
                    <a:pt x="94" y="22"/>
                  </a:lnTo>
                  <a:lnTo>
                    <a:pt x="94" y="10"/>
                  </a:lnTo>
                  <a:close/>
                </a:path>
              </a:pathLst>
            </a:custGeom>
            <a:solidFill>
              <a:srgbClr val="8989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Freeform 88"/>
            <p:cNvSpPr>
              <a:spLocks/>
            </p:cNvSpPr>
            <p:nvPr/>
          </p:nvSpPr>
          <p:spPr bwMode="auto">
            <a:xfrm>
              <a:off x="2952" y="2067"/>
              <a:ext cx="76" cy="65"/>
            </a:xfrm>
            <a:custGeom>
              <a:avLst/>
              <a:gdLst>
                <a:gd name="T0" fmla="*/ 146 w 154"/>
                <a:gd name="T1" fmla="*/ 12 h 130"/>
                <a:gd name="T2" fmla="*/ 3 w 154"/>
                <a:gd name="T3" fmla="*/ 0 h 130"/>
                <a:gd name="T4" fmla="*/ 0 w 154"/>
                <a:gd name="T5" fmla="*/ 122 h 130"/>
                <a:gd name="T6" fmla="*/ 141 w 154"/>
                <a:gd name="T7" fmla="*/ 130 h 130"/>
                <a:gd name="T8" fmla="*/ 154 w 154"/>
                <a:gd name="T9" fmla="*/ 120 h 130"/>
                <a:gd name="T10" fmla="*/ 146 w 154"/>
                <a:gd name="T11" fmla="*/ 12 h 130"/>
              </a:gdLst>
              <a:ahLst/>
              <a:cxnLst>
                <a:cxn ang="0">
                  <a:pos x="T0" y="T1"/>
                </a:cxn>
                <a:cxn ang="0">
                  <a:pos x="T2" y="T3"/>
                </a:cxn>
                <a:cxn ang="0">
                  <a:pos x="T4" y="T5"/>
                </a:cxn>
                <a:cxn ang="0">
                  <a:pos x="T6" y="T7"/>
                </a:cxn>
                <a:cxn ang="0">
                  <a:pos x="T8" y="T9"/>
                </a:cxn>
                <a:cxn ang="0">
                  <a:pos x="T10" y="T11"/>
                </a:cxn>
              </a:cxnLst>
              <a:rect l="0" t="0" r="r" b="b"/>
              <a:pathLst>
                <a:path w="154" h="130">
                  <a:moveTo>
                    <a:pt x="146" y="12"/>
                  </a:moveTo>
                  <a:lnTo>
                    <a:pt x="3" y="0"/>
                  </a:lnTo>
                  <a:lnTo>
                    <a:pt x="0" y="122"/>
                  </a:lnTo>
                  <a:lnTo>
                    <a:pt x="141" y="130"/>
                  </a:lnTo>
                  <a:lnTo>
                    <a:pt x="154" y="120"/>
                  </a:lnTo>
                  <a:lnTo>
                    <a:pt x="146" y="12"/>
                  </a:lnTo>
                  <a:close/>
                </a:path>
              </a:pathLst>
            </a:custGeom>
            <a:solidFill>
              <a:srgbClr val="1C26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Freeform 89"/>
            <p:cNvSpPr>
              <a:spLocks/>
            </p:cNvSpPr>
            <p:nvPr/>
          </p:nvSpPr>
          <p:spPr bwMode="auto">
            <a:xfrm>
              <a:off x="2957" y="2065"/>
              <a:ext cx="72" cy="63"/>
            </a:xfrm>
            <a:custGeom>
              <a:avLst/>
              <a:gdLst>
                <a:gd name="T0" fmla="*/ 143 w 143"/>
                <a:gd name="T1" fmla="*/ 12 h 124"/>
                <a:gd name="T2" fmla="*/ 0 w 143"/>
                <a:gd name="T3" fmla="*/ 0 h 124"/>
                <a:gd name="T4" fmla="*/ 0 w 143"/>
                <a:gd name="T5" fmla="*/ 115 h 124"/>
                <a:gd name="T6" fmla="*/ 143 w 143"/>
                <a:gd name="T7" fmla="*/ 124 h 124"/>
                <a:gd name="T8" fmla="*/ 143 w 143"/>
                <a:gd name="T9" fmla="*/ 12 h 124"/>
              </a:gdLst>
              <a:ahLst/>
              <a:cxnLst>
                <a:cxn ang="0">
                  <a:pos x="T0" y="T1"/>
                </a:cxn>
                <a:cxn ang="0">
                  <a:pos x="T2" y="T3"/>
                </a:cxn>
                <a:cxn ang="0">
                  <a:pos x="T4" y="T5"/>
                </a:cxn>
                <a:cxn ang="0">
                  <a:pos x="T6" y="T7"/>
                </a:cxn>
                <a:cxn ang="0">
                  <a:pos x="T8" y="T9"/>
                </a:cxn>
              </a:cxnLst>
              <a:rect l="0" t="0" r="r" b="b"/>
              <a:pathLst>
                <a:path w="143" h="124">
                  <a:moveTo>
                    <a:pt x="143" y="12"/>
                  </a:moveTo>
                  <a:lnTo>
                    <a:pt x="0" y="0"/>
                  </a:lnTo>
                  <a:lnTo>
                    <a:pt x="0" y="115"/>
                  </a:lnTo>
                  <a:lnTo>
                    <a:pt x="143" y="124"/>
                  </a:lnTo>
                  <a:lnTo>
                    <a:pt x="143" y="12"/>
                  </a:lnTo>
                  <a:close/>
                </a:path>
              </a:pathLst>
            </a:custGeom>
            <a:solidFill>
              <a:srgbClr val="333D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Freeform 90"/>
            <p:cNvSpPr>
              <a:spLocks/>
            </p:cNvSpPr>
            <p:nvPr/>
          </p:nvSpPr>
          <p:spPr bwMode="auto">
            <a:xfrm>
              <a:off x="3008" y="2078"/>
              <a:ext cx="9" cy="10"/>
            </a:xfrm>
            <a:custGeom>
              <a:avLst/>
              <a:gdLst>
                <a:gd name="T0" fmla="*/ 18 w 18"/>
                <a:gd name="T1" fmla="*/ 3 h 21"/>
                <a:gd name="T2" fmla="*/ 0 w 18"/>
                <a:gd name="T3" fmla="*/ 0 h 21"/>
                <a:gd name="T4" fmla="*/ 0 w 18"/>
                <a:gd name="T5" fmla="*/ 17 h 21"/>
                <a:gd name="T6" fmla="*/ 18 w 18"/>
                <a:gd name="T7" fmla="*/ 21 h 21"/>
                <a:gd name="T8" fmla="*/ 18 w 18"/>
                <a:gd name="T9" fmla="*/ 3 h 21"/>
              </a:gdLst>
              <a:ahLst/>
              <a:cxnLst>
                <a:cxn ang="0">
                  <a:pos x="T0" y="T1"/>
                </a:cxn>
                <a:cxn ang="0">
                  <a:pos x="T2" y="T3"/>
                </a:cxn>
                <a:cxn ang="0">
                  <a:pos x="T4" y="T5"/>
                </a:cxn>
                <a:cxn ang="0">
                  <a:pos x="T6" y="T7"/>
                </a:cxn>
                <a:cxn ang="0">
                  <a:pos x="T8" y="T9"/>
                </a:cxn>
              </a:cxnLst>
              <a:rect l="0" t="0" r="r" b="b"/>
              <a:pathLst>
                <a:path w="18" h="21">
                  <a:moveTo>
                    <a:pt x="18" y="3"/>
                  </a:moveTo>
                  <a:lnTo>
                    <a:pt x="0" y="0"/>
                  </a:lnTo>
                  <a:lnTo>
                    <a:pt x="0" y="17"/>
                  </a:lnTo>
                  <a:lnTo>
                    <a:pt x="18" y="21"/>
                  </a:lnTo>
                  <a:lnTo>
                    <a:pt x="18" y="3"/>
                  </a:lnTo>
                  <a:close/>
                </a:path>
              </a:pathLst>
            </a:custGeom>
            <a:solidFill>
              <a:srgbClr val="1C26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Freeform 91"/>
            <p:cNvSpPr>
              <a:spLocks/>
            </p:cNvSpPr>
            <p:nvPr/>
          </p:nvSpPr>
          <p:spPr bwMode="auto">
            <a:xfrm>
              <a:off x="2991" y="2077"/>
              <a:ext cx="9" cy="10"/>
            </a:xfrm>
            <a:custGeom>
              <a:avLst/>
              <a:gdLst>
                <a:gd name="T0" fmla="*/ 18 w 18"/>
                <a:gd name="T1" fmla="*/ 3 h 19"/>
                <a:gd name="T2" fmla="*/ 0 w 18"/>
                <a:gd name="T3" fmla="*/ 0 h 19"/>
                <a:gd name="T4" fmla="*/ 0 w 18"/>
                <a:gd name="T5" fmla="*/ 16 h 19"/>
                <a:gd name="T6" fmla="*/ 18 w 18"/>
                <a:gd name="T7" fmla="*/ 19 h 19"/>
                <a:gd name="T8" fmla="*/ 18 w 18"/>
                <a:gd name="T9" fmla="*/ 3 h 19"/>
              </a:gdLst>
              <a:ahLst/>
              <a:cxnLst>
                <a:cxn ang="0">
                  <a:pos x="T0" y="T1"/>
                </a:cxn>
                <a:cxn ang="0">
                  <a:pos x="T2" y="T3"/>
                </a:cxn>
                <a:cxn ang="0">
                  <a:pos x="T4" y="T5"/>
                </a:cxn>
                <a:cxn ang="0">
                  <a:pos x="T6" y="T7"/>
                </a:cxn>
                <a:cxn ang="0">
                  <a:pos x="T8" y="T9"/>
                </a:cxn>
              </a:cxnLst>
              <a:rect l="0" t="0" r="r" b="b"/>
              <a:pathLst>
                <a:path w="18" h="19">
                  <a:moveTo>
                    <a:pt x="18" y="3"/>
                  </a:moveTo>
                  <a:lnTo>
                    <a:pt x="0" y="0"/>
                  </a:lnTo>
                  <a:lnTo>
                    <a:pt x="0" y="16"/>
                  </a:lnTo>
                  <a:lnTo>
                    <a:pt x="18" y="19"/>
                  </a:lnTo>
                  <a:lnTo>
                    <a:pt x="18" y="3"/>
                  </a:lnTo>
                  <a:close/>
                </a:path>
              </a:pathLst>
            </a:custGeom>
            <a:solidFill>
              <a:srgbClr val="1C26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Freeform 92"/>
            <p:cNvSpPr>
              <a:spLocks/>
            </p:cNvSpPr>
            <p:nvPr/>
          </p:nvSpPr>
          <p:spPr bwMode="auto">
            <a:xfrm>
              <a:off x="2974" y="2075"/>
              <a:ext cx="8" cy="10"/>
            </a:xfrm>
            <a:custGeom>
              <a:avLst/>
              <a:gdLst>
                <a:gd name="T0" fmla="*/ 18 w 18"/>
                <a:gd name="T1" fmla="*/ 4 h 21"/>
                <a:gd name="T2" fmla="*/ 0 w 18"/>
                <a:gd name="T3" fmla="*/ 0 h 21"/>
                <a:gd name="T4" fmla="*/ 0 w 18"/>
                <a:gd name="T5" fmla="*/ 18 h 21"/>
                <a:gd name="T6" fmla="*/ 18 w 18"/>
                <a:gd name="T7" fmla="*/ 21 h 21"/>
                <a:gd name="T8" fmla="*/ 18 w 18"/>
                <a:gd name="T9" fmla="*/ 4 h 21"/>
              </a:gdLst>
              <a:ahLst/>
              <a:cxnLst>
                <a:cxn ang="0">
                  <a:pos x="T0" y="T1"/>
                </a:cxn>
                <a:cxn ang="0">
                  <a:pos x="T2" y="T3"/>
                </a:cxn>
                <a:cxn ang="0">
                  <a:pos x="T4" y="T5"/>
                </a:cxn>
                <a:cxn ang="0">
                  <a:pos x="T6" y="T7"/>
                </a:cxn>
                <a:cxn ang="0">
                  <a:pos x="T8" y="T9"/>
                </a:cxn>
              </a:cxnLst>
              <a:rect l="0" t="0" r="r" b="b"/>
              <a:pathLst>
                <a:path w="18" h="21">
                  <a:moveTo>
                    <a:pt x="18" y="4"/>
                  </a:moveTo>
                  <a:lnTo>
                    <a:pt x="0" y="0"/>
                  </a:lnTo>
                  <a:lnTo>
                    <a:pt x="0" y="18"/>
                  </a:lnTo>
                  <a:lnTo>
                    <a:pt x="18" y="21"/>
                  </a:lnTo>
                  <a:lnTo>
                    <a:pt x="18" y="4"/>
                  </a:lnTo>
                  <a:close/>
                </a:path>
              </a:pathLst>
            </a:custGeom>
            <a:solidFill>
              <a:srgbClr val="1C26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Freeform 93"/>
            <p:cNvSpPr>
              <a:spLocks/>
            </p:cNvSpPr>
            <p:nvPr/>
          </p:nvSpPr>
          <p:spPr bwMode="auto">
            <a:xfrm>
              <a:off x="3008" y="2094"/>
              <a:ext cx="9" cy="11"/>
            </a:xfrm>
            <a:custGeom>
              <a:avLst/>
              <a:gdLst>
                <a:gd name="T0" fmla="*/ 18 w 18"/>
                <a:gd name="T1" fmla="*/ 4 h 22"/>
                <a:gd name="T2" fmla="*/ 0 w 18"/>
                <a:gd name="T3" fmla="*/ 0 h 22"/>
                <a:gd name="T4" fmla="*/ 0 w 18"/>
                <a:gd name="T5" fmla="*/ 19 h 22"/>
                <a:gd name="T6" fmla="*/ 18 w 18"/>
                <a:gd name="T7" fmla="*/ 22 h 22"/>
                <a:gd name="T8" fmla="*/ 18 w 18"/>
                <a:gd name="T9" fmla="*/ 4 h 22"/>
              </a:gdLst>
              <a:ahLst/>
              <a:cxnLst>
                <a:cxn ang="0">
                  <a:pos x="T0" y="T1"/>
                </a:cxn>
                <a:cxn ang="0">
                  <a:pos x="T2" y="T3"/>
                </a:cxn>
                <a:cxn ang="0">
                  <a:pos x="T4" y="T5"/>
                </a:cxn>
                <a:cxn ang="0">
                  <a:pos x="T6" y="T7"/>
                </a:cxn>
                <a:cxn ang="0">
                  <a:pos x="T8" y="T9"/>
                </a:cxn>
              </a:cxnLst>
              <a:rect l="0" t="0" r="r" b="b"/>
              <a:pathLst>
                <a:path w="18" h="22">
                  <a:moveTo>
                    <a:pt x="18" y="4"/>
                  </a:moveTo>
                  <a:lnTo>
                    <a:pt x="0" y="0"/>
                  </a:lnTo>
                  <a:lnTo>
                    <a:pt x="0" y="19"/>
                  </a:lnTo>
                  <a:lnTo>
                    <a:pt x="18" y="22"/>
                  </a:lnTo>
                  <a:lnTo>
                    <a:pt x="18" y="4"/>
                  </a:lnTo>
                  <a:close/>
                </a:path>
              </a:pathLst>
            </a:custGeom>
            <a:solidFill>
              <a:srgbClr val="1C26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Freeform 94"/>
            <p:cNvSpPr>
              <a:spLocks/>
            </p:cNvSpPr>
            <p:nvPr/>
          </p:nvSpPr>
          <p:spPr bwMode="auto">
            <a:xfrm>
              <a:off x="2991" y="2094"/>
              <a:ext cx="9" cy="11"/>
            </a:xfrm>
            <a:custGeom>
              <a:avLst/>
              <a:gdLst>
                <a:gd name="T0" fmla="*/ 18 w 18"/>
                <a:gd name="T1" fmla="*/ 4 h 22"/>
                <a:gd name="T2" fmla="*/ 0 w 18"/>
                <a:gd name="T3" fmla="*/ 0 h 22"/>
                <a:gd name="T4" fmla="*/ 0 w 18"/>
                <a:gd name="T5" fmla="*/ 19 h 22"/>
                <a:gd name="T6" fmla="*/ 18 w 18"/>
                <a:gd name="T7" fmla="*/ 22 h 22"/>
                <a:gd name="T8" fmla="*/ 18 w 18"/>
                <a:gd name="T9" fmla="*/ 4 h 22"/>
              </a:gdLst>
              <a:ahLst/>
              <a:cxnLst>
                <a:cxn ang="0">
                  <a:pos x="T0" y="T1"/>
                </a:cxn>
                <a:cxn ang="0">
                  <a:pos x="T2" y="T3"/>
                </a:cxn>
                <a:cxn ang="0">
                  <a:pos x="T4" y="T5"/>
                </a:cxn>
                <a:cxn ang="0">
                  <a:pos x="T6" y="T7"/>
                </a:cxn>
                <a:cxn ang="0">
                  <a:pos x="T8" y="T9"/>
                </a:cxn>
              </a:cxnLst>
              <a:rect l="0" t="0" r="r" b="b"/>
              <a:pathLst>
                <a:path w="18" h="22">
                  <a:moveTo>
                    <a:pt x="18" y="4"/>
                  </a:moveTo>
                  <a:lnTo>
                    <a:pt x="0" y="0"/>
                  </a:lnTo>
                  <a:lnTo>
                    <a:pt x="0" y="19"/>
                  </a:lnTo>
                  <a:lnTo>
                    <a:pt x="18" y="22"/>
                  </a:lnTo>
                  <a:lnTo>
                    <a:pt x="18" y="4"/>
                  </a:lnTo>
                  <a:close/>
                </a:path>
              </a:pathLst>
            </a:custGeom>
            <a:solidFill>
              <a:srgbClr val="1C26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 name="Freeform 95"/>
            <p:cNvSpPr>
              <a:spLocks/>
            </p:cNvSpPr>
            <p:nvPr/>
          </p:nvSpPr>
          <p:spPr bwMode="auto">
            <a:xfrm>
              <a:off x="2974" y="2091"/>
              <a:ext cx="8" cy="11"/>
            </a:xfrm>
            <a:custGeom>
              <a:avLst/>
              <a:gdLst>
                <a:gd name="T0" fmla="*/ 18 w 18"/>
                <a:gd name="T1" fmla="*/ 3 h 22"/>
                <a:gd name="T2" fmla="*/ 0 w 18"/>
                <a:gd name="T3" fmla="*/ 0 h 22"/>
                <a:gd name="T4" fmla="*/ 0 w 18"/>
                <a:gd name="T5" fmla="*/ 18 h 22"/>
                <a:gd name="T6" fmla="*/ 18 w 18"/>
                <a:gd name="T7" fmla="*/ 22 h 22"/>
                <a:gd name="T8" fmla="*/ 18 w 18"/>
                <a:gd name="T9" fmla="*/ 3 h 22"/>
              </a:gdLst>
              <a:ahLst/>
              <a:cxnLst>
                <a:cxn ang="0">
                  <a:pos x="T0" y="T1"/>
                </a:cxn>
                <a:cxn ang="0">
                  <a:pos x="T2" y="T3"/>
                </a:cxn>
                <a:cxn ang="0">
                  <a:pos x="T4" y="T5"/>
                </a:cxn>
                <a:cxn ang="0">
                  <a:pos x="T6" y="T7"/>
                </a:cxn>
                <a:cxn ang="0">
                  <a:pos x="T8" y="T9"/>
                </a:cxn>
              </a:cxnLst>
              <a:rect l="0" t="0" r="r" b="b"/>
              <a:pathLst>
                <a:path w="18" h="22">
                  <a:moveTo>
                    <a:pt x="18" y="3"/>
                  </a:moveTo>
                  <a:lnTo>
                    <a:pt x="0" y="0"/>
                  </a:lnTo>
                  <a:lnTo>
                    <a:pt x="0" y="18"/>
                  </a:lnTo>
                  <a:lnTo>
                    <a:pt x="18" y="22"/>
                  </a:lnTo>
                  <a:lnTo>
                    <a:pt x="18" y="3"/>
                  </a:lnTo>
                  <a:close/>
                </a:path>
              </a:pathLst>
            </a:custGeom>
            <a:solidFill>
              <a:srgbClr val="1C26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Freeform 96"/>
            <p:cNvSpPr>
              <a:spLocks/>
            </p:cNvSpPr>
            <p:nvPr/>
          </p:nvSpPr>
          <p:spPr bwMode="auto">
            <a:xfrm>
              <a:off x="3008" y="2109"/>
              <a:ext cx="9" cy="11"/>
            </a:xfrm>
            <a:custGeom>
              <a:avLst/>
              <a:gdLst>
                <a:gd name="T0" fmla="*/ 18 w 18"/>
                <a:gd name="T1" fmla="*/ 4 h 22"/>
                <a:gd name="T2" fmla="*/ 0 w 18"/>
                <a:gd name="T3" fmla="*/ 0 h 22"/>
                <a:gd name="T4" fmla="*/ 0 w 18"/>
                <a:gd name="T5" fmla="*/ 19 h 22"/>
                <a:gd name="T6" fmla="*/ 18 w 18"/>
                <a:gd name="T7" fmla="*/ 22 h 22"/>
                <a:gd name="T8" fmla="*/ 18 w 18"/>
                <a:gd name="T9" fmla="*/ 4 h 22"/>
              </a:gdLst>
              <a:ahLst/>
              <a:cxnLst>
                <a:cxn ang="0">
                  <a:pos x="T0" y="T1"/>
                </a:cxn>
                <a:cxn ang="0">
                  <a:pos x="T2" y="T3"/>
                </a:cxn>
                <a:cxn ang="0">
                  <a:pos x="T4" y="T5"/>
                </a:cxn>
                <a:cxn ang="0">
                  <a:pos x="T6" y="T7"/>
                </a:cxn>
                <a:cxn ang="0">
                  <a:pos x="T8" y="T9"/>
                </a:cxn>
              </a:cxnLst>
              <a:rect l="0" t="0" r="r" b="b"/>
              <a:pathLst>
                <a:path w="18" h="22">
                  <a:moveTo>
                    <a:pt x="18" y="4"/>
                  </a:moveTo>
                  <a:lnTo>
                    <a:pt x="0" y="0"/>
                  </a:lnTo>
                  <a:lnTo>
                    <a:pt x="0" y="19"/>
                  </a:lnTo>
                  <a:lnTo>
                    <a:pt x="18" y="22"/>
                  </a:lnTo>
                  <a:lnTo>
                    <a:pt x="18" y="4"/>
                  </a:lnTo>
                  <a:close/>
                </a:path>
              </a:pathLst>
            </a:custGeom>
            <a:solidFill>
              <a:srgbClr val="1C26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Freeform 97"/>
            <p:cNvSpPr>
              <a:spLocks/>
            </p:cNvSpPr>
            <p:nvPr/>
          </p:nvSpPr>
          <p:spPr bwMode="auto">
            <a:xfrm>
              <a:off x="2991" y="2108"/>
              <a:ext cx="9" cy="11"/>
            </a:xfrm>
            <a:custGeom>
              <a:avLst/>
              <a:gdLst>
                <a:gd name="T0" fmla="*/ 18 w 18"/>
                <a:gd name="T1" fmla="*/ 4 h 22"/>
                <a:gd name="T2" fmla="*/ 0 w 18"/>
                <a:gd name="T3" fmla="*/ 0 h 22"/>
                <a:gd name="T4" fmla="*/ 0 w 18"/>
                <a:gd name="T5" fmla="*/ 18 h 22"/>
                <a:gd name="T6" fmla="*/ 18 w 18"/>
                <a:gd name="T7" fmla="*/ 22 h 22"/>
                <a:gd name="T8" fmla="*/ 18 w 18"/>
                <a:gd name="T9" fmla="*/ 4 h 22"/>
              </a:gdLst>
              <a:ahLst/>
              <a:cxnLst>
                <a:cxn ang="0">
                  <a:pos x="T0" y="T1"/>
                </a:cxn>
                <a:cxn ang="0">
                  <a:pos x="T2" y="T3"/>
                </a:cxn>
                <a:cxn ang="0">
                  <a:pos x="T4" y="T5"/>
                </a:cxn>
                <a:cxn ang="0">
                  <a:pos x="T6" y="T7"/>
                </a:cxn>
                <a:cxn ang="0">
                  <a:pos x="T8" y="T9"/>
                </a:cxn>
              </a:cxnLst>
              <a:rect l="0" t="0" r="r" b="b"/>
              <a:pathLst>
                <a:path w="18" h="22">
                  <a:moveTo>
                    <a:pt x="18" y="4"/>
                  </a:moveTo>
                  <a:lnTo>
                    <a:pt x="0" y="0"/>
                  </a:lnTo>
                  <a:lnTo>
                    <a:pt x="0" y="18"/>
                  </a:lnTo>
                  <a:lnTo>
                    <a:pt x="18" y="22"/>
                  </a:lnTo>
                  <a:lnTo>
                    <a:pt x="18" y="4"/>
                  </a:lnTo>
                  <a:close/>
                </a:path>
              </a:pathLst>
            </a:custGeom>
            <a:solidFill>
              <a:srgbClr val="1C26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Freeform 98"/>
            <p:cNvSpPr>
              <a:spLocks/>
            </p:cNvSpPr>
            <p:nvPr/>
          </p:nvSpPr>
          <p:spPr bwMode="auto">
            <a:xfrm>
              <a:off x="2974" y="2106"/>
              <a:ext cx="8" cy="11"/>
            </a:xfrm>
            <a:custGeom>
              <a:avLst/>
              <a:gdLst>
                <a:gd name="T0" fmla="*/ 18 w 18"/>
                <a:gd name="T1" fmla="*/ 4 h 22"/>
                <a:gd name="T2" fmla="*/ 0 w 18"/>
                <a:gd name="T3" fmla="*/ 0 h 22"/>
                <a:gd name="T4" fmla="*/ 0 w 18"/>
                <a:gd name="T5" fmla="*/ 19 h 22"/>
                <a:gd name="T6" fmla="*/ 18 w 18"/>
                <a:gd name="T7" fmla="*/ 22 h 22"/>
                <a:gd name="T8" fmla="*/ 18 w 18"/>
                <a:gd name="T9" fmla="*/ 4 h 22"/>
              </a:gdLst>
              <a:ahLst/>
              <a:cxnLst>
                <a:cxn ang="0">
                  <a:pos x="T0" y="T1"/>
                </a:cxn>
                <a:cxn ang="0">
                  <a:pos x="T2" y="T3"/>
                </a:cxn>
                <a:cxn ang="0">
                  <a:pos x="T4" y="T5"/>
                </a:cxn>
                <a:cxn ang="0">
                  <a:pos x="T6" y="T7"/>
                </a:cxn>
                <a:cxn ang="0">
                  <a:pos x="T8" y="T9"/>
                </a:cxn>
              </a:cxnLst>
              <a:rect l="0" t="0" r="r" b="b"/>
              <a:pathLst>
                <a:path w="18" h="22">
                  <a:moveTo>
                    <a:pt x="18" y="4"/>
                  </a:moveTo>
                  <a:lnTo>
                    <a:pt x="0" y="0"/>
                  </a:lnTo>
                  <a:lnTo>
                    <a:pt x="0" y="19"/>
                  </a:lnTo>
                  <a:lnTo>
                    <a:pt x="18" y="22"/>
                  </a:lnTo>
                  <a:lnTo>
                    <a:pt x="18" y="4"/>
                  </a:lnTo>
                  <a:close/>
                </a:path>
              </a:pathLst>
            </a:custGeom>
            <a:solidFill>
              <a:srgbClr val="1C26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Freeform 99"/>
            <p:cNvSpPr>
              <a:spLocks/>
            </p:cNvSpPr>
            <p:nvPr/>
          </p:nvSpPr>
          <p:spPr bwMode="auto">
            <a:xfrm>
              <a:off x="3009" y="2078"/>
              <a:ext cx="10" cy="10"/>
            </a:xfrm>
            <a:custGeom>
              <a:avLst/>
              <a:gdLst>
                <a:gd name="T0" fmla="*/ 18 w 18"/>
                <a:gd name="T1" fmla="*/ 2 h 20"/>
                <a:gd name="T2" fmla="*/ 0 w 18"/>
                <a:gd name="T3" fmla="*/ 0 h 20"/>
                <a:gd name="T4" fmla="*/ 0 w 18"/>
                <a:gd name="T5" fmla="*/ 16 h 20"/>
                <a:gd name="T6" fmla="*/ 18 w 18"/>
                <a:gd name="T7" fmla="*/ 20 h 20"/>
                <a:gd name="T8" fmla="*/ 18 w 18"/>
                <a:gd name="T9" fmla="*/ 2 h 20"/>
              </a:gdLst>
              <a:ahLst/>
              <a:cxnLst>
                <a:cxn ang="0">
                  <a:pos x="T0" y="T1"/>
                </a:cxn>
                <a:cxn ang="0">
                  <a:pos x="T2" y="T3"/>
                </a:cxn>
                <a:cxn ang="0">
                  <a:pos x="T4" y="T5"/>
                </a:cxn>
                <a:cxn ang="0">
                  <a:pos x="T6" y="T7"/>
                </a:cxn>
                <a:cxn ang="0">
                  <a:pos x="T8" y="T9"/>
                </a:cxn>
              </a:cxnLst>
              <a:rect l="0" t="0" r="r" b="b"/>
              <a:pathLst>
                <a:path w="18" h="20">
                  <a:moveTo>
                    <a:pt x="18" y="2"/>
                  </a:moveTo>
                  <a:lnTo>
                    <a:pt x="0" y="0"/>
                  </a:lnTo>
                  <a:lnTo>
                    <a:pt x="0" y="16"/>
                  </a:lnTo>
                  <a:lnTo>
                    <a:pt x="18" y="20"/>
                  </a:lnTo>
                  <a:lnTo>
                    <a:pt x="18" y="2"/>
                  </a:lnTo>
                  <a:close/>
                </a:path>
              </a:pathLst>
            </a:custGeom>
            <a:solidFill>
              <a:srgbClr val="7577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Freeform 100"/>
            <p:cNvSpPr>
              <a:spLocks/>
            </p:cNvSpPr>
            <p:nvPr/>
          </p:nvSpPr>
          <p:spPr bwMode="auto">
            <a:xfrm>
              <a:off x="2993" y="2077"/>
              <a:ext cx="8" cy="10"/>
            </a:xfrm>
            <a:custGeom>
              <a:avLst/>
              <a:gdLst>
                <a:gd name="T0" fmla="*/ 18 w 18"/>
                <a:gd name="T1" fmla="*/ 3 h 21"/>
                <a:gd name="T2" fmla="*/ 0 w 18"/>
                <a:gd name="T3" fmla="*/ 0 h 21"/>
                <a:gd name="T4" fmla="*/ 0 w 18"/>
                <a:gd name="T5" fmla="*/ 17 h 21"/>
                <a:gd name="T6" fmla="*/ 18 w 18"/>
                <a:gd name="T7" fmla="*/ 21 h 21"/>
                <a:gd name="T8" fmla="*/ 18 w 18"/>
                <a:gd name="T9" fmla="*/ 3 h 21"/>
              </a:gdLst>
              <a:ahLst/>
              <a:cxnLst>
                <a:cxn ang="0">
                  <a:pos x="T0" y="T1"/>
                </a:cxn>
                <a:cxn ang="0">
                  <a:pos x="T2" y="T3"/>
                </a:cxn>
                <a:cxn ang="0">
                  <a:pos x="T4" y="T5"/>
                </a:cxn>
                <a:cxn ang="0">
                  <a:pos x="T6" y="T7"/>
                </a:cxn>
                <a:cxn ang="0">
                  <a:pos x="T8" y="T9"/>
                </a:cxn>
              </a:cxnLst>
              <a:rect l="0" t="0" r="r" b="b"/>
              <a:pathLst>
                <a:path w="18" h="21">
                  <a:moveTo>
                    <a:pt x="18" y="3"/>
                  </a:moveTo>
                  <a:lnTo>
                    <a:pt x="0" y="0"/>
                  </a:lnTo>
                  <a:lnTo>
                    <a:pt x="0" y="17"/>
                  </a:lnTo>
                  <a:lnTo>
                    <a:pt x="18" y="21"/>
                  </a:lnTo>
                  <a:lnTo>
                    <a:pt x="18" y="3"/>
                  </a:lnTo>
                  <a:close/>
                </a:path>
              </a:pathLst>
            </a:custGeom>
            <a:solidFill>
              <a:srgbClr val="7577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Freeform 101"/>
            <p:cNvSpPr>
              <a:spLocks/>
            </p:cNvSpPr>
            <p:nvPr/>
          </p:nvSpPr>
          <p:spPr bwMode="auto">
            <a:xfrm>
              <a:off x="2975" y="2075"/>
              <a:ext cx="8" cy="11"/>
            </a:xfrm>
            <a:custGeom>
              <a:avLst/>
              <a:gdLst>
                <a:gd name="T0" fmla="*/ 16 w 16"/>
                <a:gd name="T1" fmla="*/ 4 h 21"/>
                <a:gd name="T2" fmla="*/ 0 w 16"/>
                <a:gd name="T3" fmla="*/ 0 h 21"/>
                <a:gd name="T4" fmla="*/ 0 w 16"/>
                <a:gd name="T5" fmla="*/ 18 h 21"/>
                <a:gd name="T6" fmla="*/ 16 w 16"/>
                <a:gd name="T7" fmla="*/ 21 h 21"/>
                <a:gd name="T8" fmla="*/ 16 w 16"/>
                <a:gd name="T9" fmla="*/ 4 h 21"/>
              </a:gdLst>
              <a:ahLst/>
              <a:cxnLst>
                <a:cxn ang="0">
                  <a:pos x="T0" y="T1"/>
                </a:cxn>
                <a:cxn ang="0">
                  <a:pos x="T2" y="T3"/>
                </a:cxn>
                <a:cxn ang="0">
                  <a:pos x="T4" y="T5"/>
                </a:cxn>
                <a:cxn ang="0">
                  <a:pos x="T6" y="T7"/>
                </a:cxn>
                <a:cxn ang="0">
                  <a:pos x="T8" y="T9"/>
                </a:cxn>
              </a:cxnLst>
              <a:rect l="0" t="0" r="r" b="b"/>
              <a:pathLst>
                <a:path w="16" h="21">
                  <a:moveTo>
                    <a:pt x="16" y="4"/>
                  </a:moveTo>
                  <a:lnTo>
                    <a:pt x="0" y="0"/>
                  </a:lnTo>
                  <a:lnTo>
                    <a:pt x="0" y="18"/>
                  </a:lnTo>
                  <a:lnTo>
                    <a:pt x="16" y="21"/>
                  </a:lnTo>
                  <a:lnTo>
                    <a:pt x="16" y="4"/>
                  </a:lnTo>
                  <a:close/>
                </a:path>
              </a:pathLst>
            </a:custGeom>
            <a:solidFill>
              <a:srgbClr val="7577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Freeform 102"/>
            <p:cNvSpPr>
              <a:spLocks/>
            </p:cNvSpPr>
            <p:nvPr/>
          </p:nvSpPr>
          <p:spPr bwMode="auto">
            <a:xfrm>
              <a:off x="3009" y="2095"/>
              <a:ext cx="10" cy="11"/>
            </a:xfrm>
            <a:custGeom>
              <a:avLst/>
              <a:gdLst>
                <a:gd name="T0" fmla="*/ 18 w 18"/>
                <a:gd name="T1" fmla="*/ 3 h 21"/>
                <a:gd name="T2" fmla="*/ 0 w 18"/>
                <a:gd name="T3" fmla="*/ 0 h 21"/>
                <a:gd name="T4" fmla="*/ 0 w 18"/>
                <a:gd name="T5" fmla="*/ 18 h 21"/>
                <a:gd name="T6" fmla="*/ 18 w 18"/>
                <a:gd name="T7" fmla="*/ 21 h 21"/>
                <a:gd name="T8" fmla="*/ 18 w 18"/>
                <a:gd name="T9" fmla="*/ 3 h 21"/>
              </a:gdLst>
              <a:ahLst/>
              <a:cxnLst>
                <a:cxn ang="0">
                  <a:pos x="T0" y="T1"/>
                </a:cxn>
                <a:cxn ang="0">
                  <a:pos x="T2" y="T3"/>
                </a:cxn>
                <a:cxn ang="0">
                  <a:pos x="T4" y="T5"/>
                </a:cxn>
                <a:cxn ang="0">
                  <a:pos x="T6" y="T7"/>
                </a:cxn>
                <a:cxn ang="0">
                  <a:pos x="T8" y="T9"/>
                </a:cxn>
              </a:cxnLst>
              <a:rect l="0" t="0" r="r" b="b"/>
              <a:pathLst>
                <a:path w="18" h="21">
                  <a:moveTo>
                    <a:pt x="18" y="3"/>
                  </a:moveTo>
                  <a:lnTo>
                    <a:pt x="0" y="0"/>
                  </a:lnTo>
                  <a:lnTo>
                    <a:pt x="0" y="18"/>
                  </a:lnTo>
                  <a:lnTo>
                    <a:pt x="18" y="21"/>
                  </a:lnTo>
                  <a:lnTo>
                    <a:pt x="18" y="3"/>
                  </a:lnTo>
                  <a:close/>
                </a:path>
              </a:pathLst>
            </a:custGeom>
            <a:solidFill>
              <a:srgbClr val="7577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Freeform 103"/>
            <p:cNvSpPr>
              <a:spLocks/>
            </p:cNvSpPr>
            <p:nvPr/>
          </p:nvSpPr>
          <p:spPr bwMode="auto">
            <a:xfrm>
              <a:off x="2993" y="2094"/>
              <a:ext cx="8" cy="11"/>
            </a:xfrm>
            <a:custGeom>
              <a:avLst/>
              <a:gdLst>
                <a:gd name="T0" fmla="*/ 18 w 18"/>
                <a:gd name="T1" fmla="*/ 4 h 21"/>
                <a:gd name="T2" fmla="*/ 0 w 18"/>
                <a:gd name="T3" fmla="*/ 0 h 21"/>
                <a:gd name="T4" fmla="*/ 0 w 18"/>
                <a:gd name="T5" fmla="*/ 18 h 21"/>
                <a:gd name="T6" fmla="*/ 18 w 18"/>
                <a:gd name="T7" fmla="*/ 21 h 21"/>
                <a:gd name="T8" fmla="*/ 18 w 18"/>
                <a:gd name="T9" fmla="*/ 4 h 21"/>
              </a:gdLst>
              <a:ahLst/>
              <a:cxnLst>
                <a:cxn ang="0">
                  <a:pos x="T0" y="T1"/>
                </a:cxn>
                <a:cxn ang="0">
                  <a:pos x="T2" y="T3"/>
                </a:cxn>
                <a:cxn ang="0">
                  <a:pos x="T4" y="T5"/>
                </a:cxn>
                <a:cxn ang="0">
                  <a:pos x="T6" y="T7"/>
                </a:cxn>
                <a:cxn ang="0">
                  <a:pos x="T8" y="T9"/>
                </a:cxn>
              </a:cxnLst>
              <a:rect l="0" t="0" r="r" b="b"/>
              <a:pathLst>
                <a:path w="18" h="21">
                  <a:moveTo>
                    <a:pt x="18" y="4"/>
                  </a:moveTo>
                  <a:lnTo>
                    <a:pt x="0" y="0"/>
                  </a:lnTo>
                  <a:lnTo>
                    <a:pt x="0" y="18"/>
                  </a:lnTo>
                  <a:lnTo>
                    <a:pt x="18" y="21"/>
                  </a:lnTo>
                  <a:lnTo>
                    <a:pt x="18" y="4"/>
                  </a:lnTo>
                  <a:close/>
                </a:path>
              </a:pathLst>
            </a:custGeom>
            <a:solidFill>
              <a:srgbClr val="7577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Freeform 104"/>
            <p:cNvSpPr>
              <a:spLocks/>
            </p:cNvSpPr>
            <p:nvPr/>
          </p:nvSpPr>
          <p:spPr bwMode="auto">
            <a:xfrm>
              <a:off x="2975" y="2092"/>
              <a:ext cx="8" cy="11"/>
            </a:xfrm>
            <a:custGeom>
              <a:avLst/>
              <a:gdLst>
                <a:gd name="T0" fmla="*/ 16 w 16"/>
                <a:gd name="T1" fmla="*/ 3 h 22"/>
                <a:gd name="T2" fmla="*/ 0 w 16"/>
                <a:gd name="T3" fmla="*/ 0 h 22"/>
                <a:gd name="T4" fmla="*/ 0 w 16"/>
                <a:gd name="T5" fmla="*/ 18 h 22"/>
                <a:gd name="T6" fmla="*/ 16 w 16"/>
                <a:gd name="T7" fmla="*/ 22 h 22"/>
                <a:gd name="T8" fmla="*/ 16 w 16"/>
                <a:gd name="T9" fmla="*/ 3 h 22"/>
              </a:gdLst>
              <a:ahLst/>
              <a:cxnLst>
                <a:cxn ang="0">
                  <a:pos x="T0" y="T1"/>
                </a:cxn>
                <a:cxn ang="0">
                  <a:pos x="T2" y="T3"/>
                </a:cxn>
                <a:cxn ang="0">
                  <a:pos x="T4" y="T5"/>
                </a:cxn>
                <a:cxn ang="0">
                  <a:pos x="T6" y="T7"/>
                </a:cxn>
                <a:cxn ang="0">
                  <a:pos x="T8" y="T9"/>
                </a:cxn>
              </a:cxnLst>
              <a:rect l="0" t="0" r="r" b="b"/>
              <a:pathLst>
                <a:path w="16" h="22">
                  <a:moveTo>
                    <a:pt x="16" y="3"/>
                  </a:moveTo>
                  <a:lnTo>
                    <a:pt x="0" y="0"/>
                  </a:lnTo>
                  <a:lnTo>
                    <a:pt x="0" y="18"/>
                  </a:lnTo>
                  <a:lnTo>
                    <a:pt x="16" y="22"/>
                  </a:lnTo>
                  <a:lnTo>
                    <a:pt x="16" y="3"/>
                  </a:lnTo>
                  <a:close/>
                </a:path>
              </a:pathLst>
            </a:custGeom>
            <a:solidFill>
              <a:srgbClr val="7577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Freeform 105"/>
            <p:cNvSpPr>
              <a:spLocks/>
            </p:cNvSpPr>
            <p:nvPr/>
          </p:nvSpPr>
          <p:spPr bwMode="auto">
            <a:xfrm>
              <a:off x="3009" y="2109"/>
              <a:ext cx="10" cy="11"/>
            </a:xfrm>
            <a:custGeom>
              <a:avLst/>
              <a:gdLst>
                <a:gd name="T0" fmla="*/ 18 w 18"/>
                <a:gd name="T1" fmla="*/ 4 h 22"/>
                <a:gd name="T2" fmla="*/ 0 w 18"/>
                <a:gd name="T3" fmla="*/ 0 h 22"/>
                <a:gd name="T4" fmla="*/ 0 w 18"/>
                <a:gd name="T5" fmla="*/ 19 h 22"/>
                <a:gd name="T6" fmla="*/ 18 w 18"/>
                <a:gd name="T7" fmla="*/ 22 h 22"/>
                <a:gd name="T8" fmla="*/ 18 w 18"/>
                <a:gd name="T9" fmla="*/ 4 h 22"/>
              </a:gdLst>
              <a:ahLst/>
              <a:cxnLst>
                <a:cxn ang="0">
                  <a:pos x="T0" y="T1"/>
                </a:cxn>
                <a:cxn ang="0">
                  <a:pos x="T2" y="T3"/>
                </a:cxn>
                <a:cxn ang="0">
                  <a:pos x="T4" y="T5"/>
                </a:cxn>
                <a:cxn ang="0">
                  <a:pos x="T6" y="T7"/>
                </a:cxn>
                <a:cxn ang="0">
                  <a:pos x="T8" y="T9"/>
                </a:cxn>
              </a:cxnLst>
              <a:rect l="0" t="0" r="r" b="b"/>
              <a:pathLst>
                <a:path w="18" h="22">
                  <a:moveTo>
                    <a:pt x="18" y="4"/>
                  </a:moveTo>
                  <a:lnTo>
                    <a:pt x="0" y="0"/>
                  </a:lnTo>
                  <a:lnTo>
                    <a:pt x="0" y="19"/>
                  </a:lnTo>
                  <a:lnTo>
                    <a:pt x="18" y="22"/>
                  </a:lnTo>
                  <a:lnTo>
                    <a:pt x="18" y="4"/>
                  </a:lnTo>
                  <a:close/>
                </a:path>
              </a:pathLst>
            </a:custGeom>
            <a:solidFill>
              <a:srgbClr val="7577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Freeform 106"/>
            <p:cNvSpPr>
              <a:spLocks/>
            </p:cNvSpPr>
            <p:nvPr/>
          </p:nvSpPr>
          <p:spPr bwMode="auto">
            <a:xfrm>
              <a:off x="2993" y="2109"/>
              <a:ext cx="8" cy="10"/>
            </a:xfrm>
            <a:custGeom>
              <a:avLst/>
              <a:gdLst>
                <a:gd name="T0" fmla="*/ 18 w 18"/>
                <a:gd name="T1" fmla="*/ 4 h 21"/>
                <a:gd name="T2" fmla="*/ 0 w 18"/>
                <a:gd name="T3" fmla="*/ 0 h 21"/>
                <a:gd name="T4" fmla="*/ 0 w 18"/>
                <a:gd name="T5" fmla="*/ 19 h 21"/>
                <a:gd name="T6" fmla="*/ 18 w 18"/>
                <a:gd name="T7" fmla="*/ 21 h 21"/>
                <a:gd name="T8" fmla="*/ 18 w 18"/>
                <a:gd name="T9" fmla="*/ 4 h 21"/>
              </a:gdLst>
              <a:ahLst/>
              <a:cxnLst>
                <a:cxn ang="0">
                  <a:pos x="T0" y="T1"/>
                </a:cxn>
                <a:cxn ang="0">
                  <a:pos x="T2" y="T3"/>
                </a:cxn>
                <a:cxn ang="0">
                  <a:pos x="T4" y="T5"/>
                </a:cxn>
                <a:cxn ang="0">
                  <a:pos x="T6" y="T7"/>
                </a:cxn>
                <a:cxn ang="0">
                  <a:pos x="T8" y="T9"/>
                </a:cxn>
              </a:cxnLst>
              <a:rect l="0" t="0" r="r" b="b"/>
              <a:pathLst>
                <a:path w="18" h="21">
                  <a:moveTo>
                    <a:pt x="18" y="4"/>
                  </a:moveTo>
                  <a:lnTo>
                    <a:pt x="0" y="0"/>
                  </a:lnTo>
                  <a:lnTo>
                    <a:pt x="0" y="19"/>
                  </a:lnTo>
                  <a:lnTo>
                    <a:pt x="18" y="21"/>
                  </a:lnTo>
                  <a:lnTo>
                    <a:pt x="18" y="4"/>
                  </a:lnTo>
                  <a:close/>
                </a:path>
              </a:pathLst>
            </a:custGeom>
            <a:solidFill>
              <a:srgbClr val="7577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107"/>
            <p:cNvSpPr>
              <a:spLocks/>
            </p:cNvSpPr>
            <p:nvPr/>
          </p:nvSpPr>
          <p:spPr bwMode="auto">
            <a:xfrm>
              <a:off x="2975" y="2106"/>
              <a:ext cx="8" cy="11"/>
            </a:xfrm>
            <a:custGeom>
              <a:avLst/>
              <a:gdLst>
                <a:gd name="T0" fmla="*/ 16 w 16"/>
                <a:gd name="T1" fmla="*/ 3 h 21"/>
                <a:gd name="T2" fmla="*/ 0 w 16"/>
                <a:gd name="T3" fmla="*/ 0 h 21"/>
                <a:gd name="T4" fmla="*/ 0 w 16"/>
                <a:gd name="T5" fmla="*/ 18 h 21"/>
                <a:gd name="T6" fmla="*/ 16 w 16"/>
                <a:gd name="T7" fmla="*/ 21 h 21"/>
                <a:gd name="T8" fmla="*/ 16 w 16"/>
                <a:gd name="T9" fmla="*/ 3 h 21"/>
              </a:gdLst>
              <a:ahLst/>
              <a:cxnLst>
                <a:cxn ang="0">
                  <a:pos x="T0" y="T1"/>
                </a:cxn>
                <a:cxn ang="0">
                  <a:pos x="T2" y="T3"/>
                </a:cxn>
                <a:cxn ang="0">
                  <a:pos x="T4" y="T5"/>
                </a:cxn>
                <a:cxn ang="0">
                  <a:pos x="T6" y="T7"/>
                </a:cxn>
                <a:cxn ang="0">
                  <a:pos x="T8" y="T9"/>
                </a:cxn>
              </a:cxnLst>
              <a:rect l="0" t="0" r="r" b="b"/>
              <a:pathLst>
                <a:path w="16" h="21">
                  <a:moveTo>
                    <a:pt x="16" y="3"/>
                  </a:moveTo>
                  <a:lnTo>
                    <a:pt x="0" y="0"/>
                  </a:lnTo>
                  <a:lnTo>
                    <a:pt x="0" y="18"/>
                  </a:lnTo>
                  <a:lnTo>
                    <a:pt x="16" y="21"/>
                  </a:lnTo>
                  <a:lnTo>
                    <a:pt x="16" y="3"/>
                  </a:lnTo>
                  <a:close/>
                </a:path>
              </a:pathLst>
            </a:custGeom>
            <a:solidFill>
              <a:srgbClr val="7577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108"/>
            <p:cNvSpPr>
              <a:spLocks/>
            </p:cNvSpPr>
            <p:nvPr/>
          </p:nvSpPr>
          <p:spPr bwMode="auto">
            <a:xfrm>
              <a:off x="3039" y="2061"/>
              <a:ext cx="39" cy="77"/>
            </a:xfrm>
            <a:custGeom>
              <a:avLst/>
              <a:gdLst>
                <a:gd name="T0" fmla="*/ 78 w 78"/>
                <a:gd name="T1" fmla="*/ 24 h 153"/>
                <a:gd name="T2" fmla="*/ 71 w 78"/>
                <a:gd name="T3" fmla="*/ 7 h 153"/>
                <a:gd name="T4" fmla="*/ 7 w 78"/>
                <a:gd name="T5" fmla="*/ 0 h 153"/>
                <a:gd name="T6" fmla="*/ 0 w 78"/>
                <a:gd name="T7" fmla="*/ 20 h 153"/>
                <a:gd name="T8" fmla="*/ 0 w 78"/>
                <a:gd name="T9" fmla="*/ 133 h 153"/>
                <a:gd name="T10" fmla="*/ 13 w 78"/>
                <a:gd name="T11" fmla="*/ 153 h 153"/>
                <a:gd name="T12" fmla="*/ 57 w 78"/>
                <a:gd name="T13" fmla="*/ 153 h 153"/>
                <a:gd name="T14" fmla="*/ 78 w 78"/>
                <a:gd name="T15" fmla="*/ 144 h 153"/>
                <a:gd name="T16" fmla="*/ 78 w 78"/>
                <a:gd name="T17" fmla="*/ 24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153">
                  <a:moveTo>
                    <a:pt x="78" y="24"/>
                  </a:moveTo>
                  <a:lnTo>
                    <a:pt x="71" y="7"/>
                  </a:lnTo>
                  <a:lnTo>
                    <a:pt x="7" y="0"/>
                  </a:lnTo>
                  <a:lnTo>
                    <a:pt x="0" y="20"/>
                  </a:lnTo>
                  <a:lnTo>
                    <a:pt x="0" y="133"/>
                  </a:lnTo>
                  <a:lnTo>
                    <a:pt x="13" y="153"/>
                  </a:lnTo>
                  <a:lnTo>
                    <a:pt x="57" y="153"/>
                  </a:lnTo>
                  <a:lnTo>
                    <a:pt x="78" y="144"/>
                  </a:lnTo>
                  <a:lnTo>
                    <a:pt x="78" y="24"/>
                  </a:lnTo>
                  <a:close/>
                </a:path>
              </a:pathLst>
            </a:custGeom>
            <a:solidFill>
              <a:srgbClr val="1C26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109"/>
            <p:cNvSpPr>
              <a:spLocks/>
            </p:cNvSpPr>
            <p:nvPr/>
          </p:nvSpPr>
          <p:spPr bwMode="auto">
            <a:xfrm>
              <a:off x="3046" y="2072"/>
              <a:ext cx="11" cy="60"/>
            </a:xfrm>
            <a:custGeom>
              <a:avLst/>
              <a:gdLst>
                <a:gd name="T0" fmla="*/ 4 w 21"/>
                <a:gd name="T1" fmla="*/ 0 h 120"/>
                <a:gd name="T2" fmla="*/ 21 w 21"/>
                <a:gd name="T3" fmla="*/ 14 h 120"/>
                <a:gd name="T4" fmla="*/ 21 w 21"/>
                <a:gd name="T5" fmla="*/ 100 h 120"/>
                <a:gd name="T6" fmla="*/ 4 w 21"/>
                <a:gd name="T7" fmla="*/ 120 h 120"/>
                <a:gd name="T8" fmla="*/ 0 w 21"/>
                <a:gd name="T9" fmla="*/ 96 h 120"/>
                <a:gd name="T10" fmla="*/ 4 w 21"/>
                <a:gd name="T11" fmla="*/ 0 h 120"/>
              </a:gdLst>
              <a:ahLst/>
              <a:cxnLst>
                <a:cxn ang="0">
                  <a:pos x="T0" y="T1"/>
                </a:cxn>
                <a:cxn ang="0">
                  <a:pos x="T2" y="T3"/>
                </a:cxn>
                <a:cxn ang="0">
                  <a:pos x="T4" y="T5"/>
                </a:cxn>
                <a:cxn ang="0">
                  <a:pos x="T6" y="T7"/>
                </a:cxn>
                <a:cxn ang="0">
                  <a:pos x="T8" y="T9"/>
                </a:cxn>
                <a:cxn ang="0">
                  <a:pos x="T10" y="T11"/>
                </a:cxn>
              </a:cxnLst>
              <a:rect l="0" t="0" r="r" b="b"/>
              <a:pathLst>
                <a:path w="21" h="120">
                  <a:moveTo>
                    <a:pt x="4" y="0"/>
                  </a:moveTo>
                  <a:lnTo>
                    <a:pt x="21" y="14"/>
                  </a:lnTo>
                  <a:lnTo>
                    <a:pt x="21" y="100"/>
                  </a:lnTo>
                  <a:lnTo>
                    <a:pt x="4" y="120"/>
                  </a:lnTo>
                  <a:lnTo>
                    <a:pt x="0" y="96"/>
                  </a:lnTo>
                  <a:lnTo>
                    <a:pt x="4" y="0"/>
                  </a:lnTo>
                  <a:close/>
                </a:path>
              </a:pathLst>
            </a:custGeom>
            <a:solidFill>
              <a:srgbClr val="5963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110"/>
            <p:cNvSpPr>
              <a:spLocks/>
            </p:cNvSpPr>
            <p:nvPr/>
          </p:nvSpPr>
          <p:spPr bwMode="auto">
            <a:xfrm>
              <a:off x="2800" y="2141"/>
              <a:ext cx="26" cy="27"/>
            </a:xfrm>
            <a:custGeom>
              <a:avLst/>
              <a:gdLst>
                <a:gd name="T0" fmla="*/ 26 w 52"/>
                <a:gd name="T1" fmla="*/ 0 h 53"/>
                <a:gd name="T2" fmla="*/ 17 w 52"/>
                <a:gd name="T3" fmla="*/ 2 h 53"/>
                <a:gd name="T4" fmla="*/ 8 w 52"/>
                <a:gd name="T5" fmla="*/ 8 h 53"/>
                <a:gd name="T6" fmla="*/ 3 w 52"/>
                <a:gd name="T7" fmla="*/ 16 h 53"/>
                <a:gd name="T8" fmla="*/ 0 w 52"/>
                <a:gd name="T9" fmla="*/ 26 h 53"/>
                <a:gd name="T10" fmla="*/ 3 w 52"/>
                <a:gd name="T11" fmla="*/ 37 h 53"/>
                <a:gd name="T12" fmla="*/ 8 w 52"/>
                <a:gd name="T13" fmla="*/ 45 h 53"/>
                <a:gd name="T14" fmla="*/ 17 w 52"/>
                <a:gd name="T15" fmla="*/ 51 h 53"/>
                <a:gd name="T16" fmla="*/ 26 w 52"/>
                <a:gd name="T17" fmla="*/ 53 h 53"/>
                <a:gd name="T18" fmla="*/ 36 w 52"/>
                <a:gd name="T19" fmla="*/ 51 h 53"/>
                <a:gd name="T20" fmla="*/ 44 w 52"/>
                <a:gd name="T21" fmla="*/ 45 h 53"/>
                <a:gd name="T22" fmla="*/ 50 w 52"/>
                <a:gd name="T23" fmla="*/ 37 h 53"/>
                <a:gd name="T24" fmla="*/ 52 w 52"/>
                <a:gd name="T25" fmla="*/ 26 h 53"/>
                <a:gd name="T26" fmla="*/ 50 w 52"/>
                <a:gd name="T27" fmla="*/ 16 h 53"/>
                <a:gd name="T28" fmla="*/ 44 w 52"/>
                <a:gd name="T29" fmla="*/ 8 h 53"/>
                <a:gd name="T30" fmla="*/ 36 w 52"/>
                <a:gd name="T31" fmla="*/ 2 h 53"/>
                <a:gd name="T32" fmla="*/ 26 w 52"/>
                <a:gd name="T33"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53">
                  <a:moveTo>
                    <a:pt x="26" y="0"/>
                  </a:moveTo>
                  <a:lnTo>
                    <a:pt x="17" y="2"/>
                  </a:lnTo>
                  <a:lnTo>
                    <a:pt x="8" y="8"/>
                  </a:lnTo>
                  <a:lnTo>
                    <a:pt x="3" y="16"/>
                  </a:lnTo>
                  <a:lnTo>
                    <a:pt x="0" y="26"/>
                  </a:lnTo>
                  <a:lnTo>
                    <a:pt x="3" y="37"/>
                  </a:lnTo>
                  <a:lnTo>
                    <a:pt x="8" y="45"/>
                  </a:lnTo>
                  <a:lnTo>
                    <a:pt x="17" y="51"/>
                  </a:lnTo>
                  <a:lnTo>
                    <a:pt x="26" y="53"/>
                  </a:lnTo>
                  <a:lnTo>
                    <a:pt x="36" y="51"/>
                  </a:lnTo>
                  <a:lnTo>
                    <a:pt x="44" y="45"/>
                  </a:lnTo>
                  <a:lnTo>
                    <a:pt x="50" y="37"/>
                  </a:lnTo>
                  <a:lnTo>
                    <a:pt x="52" y="26"/>
                  </a:lnTo>
                  <a:lnTo>
                    <a:pt x="50" y="16"/>
                  </a:lnTo>
                  <a:lnTo>
                    <a:pt x="44" y="8"/>
                  </a:lnTo>
                  <a:lnTo>
                    <a:pt x="36" y="2"/>
                  </a:lnTo>
                  <a:lnTo>
                    <a:pt x="26" y="0"/>
                  </a:lnTo>
                  <a:close/>
                </a:path>
              </a:pathLst>
            </a:custGeom>
            <a:solidFill>
              <a:srgbClr val="1C26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111"/>
            <p:cNvSpPr>
              <a:spLocks/>
            </p:cNvSpPr>
            <p:nvPr/>
          </p:nvSpPr>
          <p:spPr bwMode="auto">
            <a:xfrm>
              <a:off x="3000" y="2207"/>
              <a:ext cx="53" cy="91"/>
            </a:xfrm>
            <a:custGeom>
              <a:avLst/>
              <a:gdLst>
                <a:gd name="T0" fmla="*/ 21 w 106"/>
                <a:gd name="T1" fmla="*/ 6 h 182"/>
                <a:gd name="T2" fmla="*/ 106 w 106"/>
                <a:gd name="T3" fmla="*/ 182 h 182"/>
                <a:gd name="T4" fmla="*/ 90 w 106"/>
                <a:gd name="T5" fmla="*/ 182 h 182"/>
                <a:gd name="T6" fmla="*/ 0 w 106"/>
                <a:gd name="T7" fmla="*/ 0 h 182"/>
                <a:gd name="T8" fmla="*/ 21 w 106"/>
                <a:gd name="T9" fmla="*/ 6 h 182"/>
              </a:gdLst>
              <a:ahLst/>
              <a:cxnLst>
                <a:cxn ang="0">
                  <a:pos x="T0" y="T1"/>
                </a:cxn>
                <a:cxn ang="0">
                  <a:pos x="T2" y="T3"/>
                </a:cxn>
                <a:cxn ang="0">
                  <a:pos x="T4" y="T5"/>
                </a:cxn>
                <a:cxn ang="0">
                  <a:pos x="T6" y="T7"/>
                </a:cxn>
                <a:cxn ang="0">
                  <a:pos x="T8" y="T9"/>
                </a:cxn>
              </a:cxnLst>
              <a:rect l="0" t="0" r="r" b="b"/>
              <a:pathLst>
                <a:path w="106" h="182">
                  <a:moveTo>
                    <a:pt x="21" y="6"/>
                  </a:moveTo>
                  <a:lnTo>
                    <a:pt x="106" y="182"/>
                  </a:lnTo>
                  <a:lnTo>
                    <a:pt x="90" y="182"/>
                  </a:lnTo>
                  <a:lnTo>
                    <a:pt x="0" y="0"/>
                  </a:lnTo>
                  <a:lnTo>
                    <a:pt x="21" y="6"/>
                  </a:lnTo>
                  <a:close/>
                </a:path>
              </a:pathLst>
            </a:custGeom>
            <a:solidFill>
              <a:srgbClr val="0033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112"/>
            <p:cNvSpPr>
              <a:spLocks/>
            </p:cNvSpPr>
            <p:nvPr/>
          </p:nvSpPr>
          <p:spPr bwMode="auto">
            <a:xfrm>
              <a:off x="2890" y="2204"/>
              <a:ext cx="36" cy="92"/>
            </a:xfrm>
            <a:custGeom>
              <a:avLst/>
              <a:gdLst>
                <a:gd name="T0" fmla="*/ 16 w 74"/>
                <a:gd name="T1" fmla="*/ 6 h 184"/>
                <a:gd name="T2" fmla="*/ 74 w 74"/>
                <a:gd name="T3" fmla="*/ 184 h 184"/>
                <a:gd name="T4" fmla="*/ 59 w 74"/>
                <a:gd name="T5" fmla="*/ 184 h 184"/>
                <a:gd name="T6" fmla="*/ 0 w 74"/>
                <a:gd name="T7" fmla="*/ 0 h 184"/>
                <a:gd name="T8" fmla="*/ 16 w 74"/>
                <a:gd name="T9" fmla="*/ 6 h 184"/>
              </a:gdLst>
              <a:ahLst/>
              <a:cxnLst>
                <a:cxn ang="0">
                  <a:pos x="T0" y="T1"/>
                </a:cxn>
                <a:cxn ang="0">
                  <a:pos x="T2" y="T3"/>
                </a:cxn>
                <a:cxn ang="0">
                  <a:pos x="T4" y="T5"/>
                </a:cxn>
                <a:cxn ang="0">
                  <a:pos x="T6" y="T7"/>
                </a:cxn>
                <a:cxn ang="0">
                  <a:pos x="T8" y="T9"/>
                </a:cxn>
              </a:cxnLst>
              <a:rect l="0" t="0" r="r" b="b"/>
              <a:pathLst>
                <a:path w="74" h="184">
                  <a:moveTo>
                    <a:pt x="16" y="6"/>
                  </a:moveTo>
                  <a:lnTo>
                    <a:pt x="74" y="184"/>
                  </a:lnTo>
                  <a:lnTo>
                    <a:pt x="59" y="184"/>
                  </a:lnTo>
                  <a:lnTo>
                    <a:pt x="0" y="0"/>
                  </a:lnTo>
                  <a:lnTo>
                    <a:pt x="16" y="6"/>
                  </a:lnTo>
                  <a:close/>
                </a:path>
              </a:pathLst>
            </a:custGeom>
            <a:solidFill>
              <a:srgbClr val="0033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113"/>
            <p:cNvSpPr>
              <a:spLocks/>
            </p:cNvSpPr>
            <p:nvPr/>
          </p:nvSpPr>
          <p:spPr bwMode="auto">
            <a:xfrm>
              <a:off x="3074" y="2253"/>
              <a:ext cx="43" cy="27"/>
            </a:xfrm>
            <a:custGeom>
              <a:avLst/>
              <a:gdLst>
                <a:gd name="T0" fmla="*/ 56 w 85"/>
                <a:gd name="T1" fmla="*/ 8 h 54"/>
                <a:gd name="T2" fmla="*/ 0 w 85"/>
                <a:gd name="T3" fmla="*/ 0 h 54"/>
                <a:gd name="T4" fmla="*/ 25 w 85"/>
                <a:gd name="T5" fmla="*/ 49 h 54"/>
                <a:gd name="T6" fmla="*/ 85 w 85"/>
                <a:gd name="T7" fmla="*/ 54 h 54"/>
                <a:gd name="T8" fmla="*/ 56 w 85"/>
                <a:gd name="T9" fmla="*/ 8 h 54"/>
              </a:gdLst>
              <a:ahLst/>
              <a:cxnLst>
                <a:cxn ang="0">
                  <a:pos x="T0" y="T1"/>
                </a:cxn>
                <a:cxn ang="0">
                  <a:pos x="T2" y="T3"/>
                </a:cxn>
                <a:cxn ang="0">
                  <a:pos x="T4" y="T5"/>
                </a:cxn>
                <a:cxn ang="0">
                  <a:pos x="T6" y="T7"/>
                </a:cxn>
                <a:cxn ang="0">
                  <a:pos x="T8" y="T9"/>
                </a:cxn>
              </a:cxnLst>
              <a:rect l="0" t="0" r="r" b="b"/>
              <a:pathLst>
                <a:path w="85" h="54">
                  <a:moveTo>
                    <a:pt x="56" y="8"/>
                  </a:moveTo>
                  <a:lnTo>
                    <a:pt x="0" y="0"/>
                  </a:lnTo>
                  <a:lnTo>
                    <a:pt x="25" y="49"/>
                  </a:lnTo>
                  <a:lnTo>
                    <a:pt x="85" y="54"/>
                  </a:lnTo>
                  <a:lnTo>
                    <a:pt x="56" y="8"/>
                  </a:lnTo>
                  <a:close/>
                </a:path>
              </a:pathLst>
            </a:custGeom>
            <a:solidFill>
              <a:srgbClr val="5963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114"/>
            <p:cNvSpPr>
              <a:spLocks/>
            </p:cNvSpPr>
            <p:nvPr/>
          </p:nvSpPr>
          <p:spPr bwMode="auto">
            <a:xfrm>
              <a:off x="2967" y="2250"/>
              <a:ext cx="42" cy="24"/>
            </a:xfrm>
            <a:custGeom>
              <a:avLst/>
              <a:gdLst>
                <a:gd name="T0" fmla="*/ 56 w 83"/>
                <a:gd name="T1" fmla="*/ 1 h 47"/>
                <a:gd name="T2" fmla="*/ 0 w 83"/>
                <a:gd name="T3" fmla="*/ 0 h 47"/>
                <a:gd name="T4" fmla="*/ 18 w 83"/>
                <a:gd name="T5" fmla="*/ 42 h 47"/>
                <a:gd name="T6" fmla="*/ 83 w 83"/>
                <a:gd name="T7" fmla="*/ 47 h 47"/>
                <a:gd name="T8" fmla="*/ 56 w 83"/>
                <a:gd name="T9" fmla="*/ 1 h 47"/>
              </a:gdLst>
              <a:ahLst/>
              <a:cxnLst>
                <a:cxn ang="0">
                  <a:pos x="T0" y="T1"/>
                </a:cxn>
                <a:cxn ang="0">
                  <a:pos x="T2" y="T3"/>
                </a:cxn>
                <a:cxn ang="0">
                  <a:pos x="T4" y="T5"/>
                </a:cxn>
                <a:cxn ang="0">
                  <a:pos x="T6" y="T7"/>
                </a:cxn>
                <a:cxn ang="0">
                  <a:pos x="T8" y="T9"/>
                </a:cxn>
              </a:cxnLst>
              <a:rect l="0" t="0" r="r" b="b"/>
              <a:pathLst>
                <a:path w="83" h="47">
                  <a:moveTo>
                    <a:pt x="56" y="1"/>
                  </a:moveTo>
                  <a:lnTo>
                    <a:pt x="0" y="0"/>
                  </a:lnTo>
                  <a:lnTo>
                    <a:pt x="18" y="42"/>
                  </a:lnTo>
                  <a:lnTo>
                    <a:pt x="83" y="47"/>
                  </a:lnTo>
                  <a:lnTo>
                    <a:pt x="56" y="1"/>
                  </a:lnTo>
                  <a:close/>
                </a:path>
              </a:pathLst>
            </a:custGeom>
            <a:solidFill>
              <a:srgbClr val="5963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115"/>
            <p:cNvSpPr>
              <a:spLocks/>
            </p:cNvSpPr>
            <p:nvPr/>
          </p:nvSpPr>
          <p:spPr bwMode="auto">
            <a:xfrm>
              <a:off x="2835" y="2242"/>
              <a:ext cx="38" cy="27"/>
            </a:xfrm>
            <a:custGeom>
              <a:avLst/>
              <a:gdLst>
                <a:gd name="T0" fmla="*/ 57 w 77"/>
                <a:gd name="T1" fmla="*/ 6 h 53"/>
                <a:gd name="T2" fmla="*/ 0 w 77"/>
                <a:gd name="T3" fmla="*/ 0 h 53"/>
                <a:gd name="T4" fmla="*/ 17 w 77"/>
                <a:gd name="T5" fmla="*/ 49 h 53"/>
                <a:gd name="T6" fmla="*/ 77 w 77"/>
                <a:gd name="T7" fmla="*/ 53 h 53"/>
                <a:gd name="T8" fmla="*/ 57 w 77"/>
                <a:gd name="T9" fmla="*/ 6 h 53"/>
              </a:gdLst>
              <a:ahLst/>
              <a:cxnLst>
                <a:cxn ang="0">
                  <a:pos x="T0" y="T1"/>
                </a:cxn>
                <a:cxn ang="0">
                  <a:pos x="T2" y="T3"/>
                </a:cxn>
                <a:cxn ang="0">
                  <a:pos x="T4" y="T5"/>
                </a:cxn>
                <a:cxn ang="0">
                  <a:pos x="T6" y="T7"/>
                </a:cxn>
                <a:cxn ang="0">
                  <a:pos x="T8" y="T9"/>
                </a:cxn>
              </a:cxnLst>
              <a:rect l="0" t="0" r="r" b="b"/>
              <a:pathLst>
                <a:path w="77" h="53">
                  <a:moveTo>
                    <a:pt x="57" y="6"/>
                  </a:moveTo>
                  <a:lnTo>
                    <a:pt x="0" y="0"/>
                  </a:lnTo>
                  <a:lnTo>
                    <a:pt x="17" y="49"/>
                  </a:lnTo>
                  <a:lnTo>
                    <a:pt x="77" y="53"/>
                  </a:lnTo>
                  <a:lnTo>
                    <a:pt x="57" y="6"/>
                  </a:lnTo>
                  <a:close/>
                </a:path>
              </a:pathLst>
            </a:custGeom>
            <a:solidFill>
              <a:srgbClr val="5963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Rectangle 116"/>
            <p:cNvSpPr>
              <a:spLocks noChangeArrowheads="1"/>
            </p:cNvSpPr>
            <p:nvPr/>
          </p:nvSpPr>
          <p:spPr bwMode="auto">
            <a:xfrm>
              <a:off x="2990" y="2296"/>
              <a:ext cx="6" cy="165"/>
            </a:xfrm>
            <a:prstGeom prst="rect">
              <a:avLst/>
            </a:prstGeom>
            <a:solidFill>
              <a:srgbClr val="333D5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117"/>
            <p:cNvSpPr>
              <a:spLocks/>
            </p:cNvSpPr>
            <p:nvPr/>
          </p:nvSpPr>
          <p:spPr bwMode="auto">
            <a:xfrm>
              <a:off x="2866" y="2319"/>
              <a:ext cx="54" cy="96"/>
            </a:xfrm>
            <a:custGeom>
              <a:avLst/>
              <a:gdLst>
                <a:gd name="T0" fmla="*/ 107 w 107"/>
                <a:gd name="T1" fmla="*/ 4 h 191"/>
                <a:gd name="T2" fmla="*/ 0 w 107"/>
                <a:gd name="T3" fmla="*/ 0 h 191"/>
                <a:gd name="T4" fmla="*/ 0 w 107"/>
                <a:gd name="T5" fmla="*/ 191 h 191"/>
                <a:gd name="T6" fmla="*/ 107 w 107"/>
                <a:gd name="T7" fmla="*/ 191 h 191"/>
                <a:gd name="T8" fmla="*/ 107 w 107"/>
                <a:gd name="T9" fmla="*/ 4 h 191"/>
              </a:gdLst>
              <a:ahLst/>
              <a:cxnLst>
                <a:cxn ang="0">
                  <a:pos x="T0" y="T1"/>
                </a:cxn>
                <a:cxn ang="0">
                  <a:pos x="T2" y="T3"/>
                </a:cxn>
                <a:cxn ang="0">
                  <a:pos x="T4" y="T5"/>
                </a:cxn>
                <a:cxn ang="0">
                  <a:pos x="T6" y="T7"/>
                </a:cxn>
                <a:cxn ang="0">
                  <a:pos x="T8" y="T9"/>
                </a:cxn>
              </a:cxnLst>
              <a:rect l="0" t="0" r="r" b="b"/>
              <a:pathLst>
                <a:path w="107" h="191">
                  <a:moveTo>
                    <a:pt x="107" y="4"/>
                  </a:moveTo>
                  <a:lnTo>
                    <a:pt x="0" y="0"/>
                  </a:lnTo>
                  <a:lnTo>
                    <a:pt x="0" y="191"/>
                  </a:lnTo>
                  <a:lnTo>
                    <a:pt x="107" y="191"/>
                  </a:lnTo>
                  <a:lnTo>
                    <a:pt x="107" y="4"/>
                  </a:lnTo>
                  <a:close/>
                </a:path>
              </a:pathLst>
            </a:custGeom>
            <a:solidFill>
              <a:srgbClr val="1C26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118"/>
            <p:cNvSpPr>
              <a:spLocks/>
            </p:cNvSpPr>
            <p:nvPr/>
          </p:nvSpPr>
          <p:spPr bwMode="auto">
            <a:xfrm>
              <a:off x="2897" y="2325"/>
              <a:ext cx="23" cy="88"/>
            </a:xfrm>
            <a:custGeom>
              <a:avLst/>
              <a:gdLst>
                <a:gd name="T0" fmla="*/ 46 w 46"/>
                <a:gd name="T1" fmla="*/ 0 h 176"/>
                <a:gd name="T2" fmla="*/ 0 w 46"/>
                <a:gd name="T3" fmla="*/ 52 h 176"/>
                <a:gd name="T4" fmla="*/ 0 w 46"/>
                <a:gd name="T5" fmla="*/ 140 h 176"/>
                <a:gd name="T6" fmla="*/ 46 w 46"/>
                <a:gd name="T7" fmla="*/ 176 h 176"/>
                <a:gd name="T8" fmla="*/ 46 w 46"/>
                <a:gd name="T9" fmla="*/ 0 h 176"/>
              </a:gdLst>
              <a:ahLst/>
              <a:cxnLst>
                <a:cxn ang="0">
                  <a:pos x="T0" y="T1"/>
                </a:cxn>
                <a:cxn ang="0">
                  <a:pos x="T2" y="T3"/>
                </a:cxn>
                <a:cxn ang="0">
                  <a:pos x="T4" y="T5"/>
                </a:cxn>
                <a:cxn ang="0">
                  <a:pos x="T6" y="T7"/>
                </a:cxn>
                <a:cxn ang="0">
                  <a:pos x="T8" y="T9"/>
                </a:cxn>
              </a:cxnLst>
              <a:rect l="0" t="0" r="r" b="b"/>
              <a:pathLst>
                <a:path w="46" h="176">
                  <a:moveTo>
                    <a:pt x="46" y="0"/>
                  </a:moveTo>
                  <a:lnTo>
                    <a:pt x="0" y="52"/>
                  </a:lnTo>
                  <a:lnTo>
                    <a:pt x="0" y="140"/>
                  </a:lnTo>
                  <a:lnTo>
                    <a:pt x="46" y="176"/>
                  </a:lnTo>
                  <a:lnTo>
                    <a:pt x="46" y="0"/>
                  </a:lnTo>
                  <a:close/>
                </a:path>
              </a:pathLst>
            </a:custGeom>
            <a:solidFill>
              <a:srgbClr val="333D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Rectangle 119"/>
            <p:cNvSpPr>
              <a:spLocks noChangeArrowheads="1"/>
            </p:cNvSpPr>
            <p:nvPr/>
          </p:nvSpPr>
          <p:spPr bwMode="auto">
            <a:xfrm>
              <a:off x="2871" y="2356"/>
              <a:ext cx="26" cy="43"/>
            </a:xfrm>
            <a:prstGeom prst="rect">
              <a:avLst/>
            </a:prstGeom>
            <a:solidFill>
              <a:srgbClr val="59637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120"/>
            <p:cNvSpPr>
              <a:spLocks/>
            </p:cNvSpPr>
            <p:nvPr/>
          </p:nvSpPr>
          <p:spPr bwMode="auto">
            <a:xfrm>
              <a:off x="2922" y="2356"/>
              <a:ext cx="55" cy="147"/>
            </a:xfrm>
            <a:custGeom>
              <a:avLst/>
              <a:gdLst>
                <a:gd name="T0" fmla="*/ 0 w 108"/>
                <a:gd name="T1" fmla="*/ 208 h 294"/>
                <a:gd name="T2" fmla="*/ 0 w 108"/>
                <a:gd name="T3" fmla="*/ 280 h 294"/>
                <a:gd name="T4" fmla="*/ 40 w 108"/>
                <a:gd name="T5" fmla="*/ 294 h 294"/>
                <a:gd name="T6" fmla="*/ 108 w 108"/>
                <a:gd name="T7" fmla="*/ 284 h 294"/>
                <a:gd name="T8" fmla="*/ 40 w 108"/>
                <a:gd name="T9" fmla="*/ 0 h 294"/>
                <a:gd name="T10" fmla="*/ 0 w 108"/>
                <a:gd name="T11" fmla="*/ 0 h 294"/>
                <a:gd name="T12" fmla="*/ 0 w 108"/>
                <a:gd name="T13" fmla="*/ 105 h 294"/>
                <a:gd name="T14" fmla="*/ 4 w 108"/>
                <a:gd name="T15" fmla="*/ 104 h 294"/>
                <a:gd name="T16" fmla="*/ 25 w 108"/>
                <a:gd name="T17" fmla="*/ 223 h 294"/>
                <a:gd name="T18" fmla="*/ 0 w 108"/>
                <a:gd name="T19" fmla="*/ 208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8" h="294">
                  <a:moveTo>
                    <a:pt x="0" y="208"/>
                  </a:moveTo>
                  <a:lnTo>
                    <a:pt x="0" y="280"/>
                  </a:lnTo>
                  <a:lnTo>
                    <a:pt x="40" y="294"/>
                  </a:lnTo>
                  <a:lnTo>
                    <a:pt x="108" y="284"/>
                  </a:lnTo>
                  <a:lnTo>
                    <a:pt x="40" y="0"/>
                  </a:lnTo>
                  <a:lnTo>
                    <a:pt x="0" y="0"/>
                  </a:lnTo>
                  <a:lnTo>
                    <a:pt x="0" y="105"/>
                  </a:lnTo>
                  <a:lnTo>
                    <a:pt x="4" y="104"/>
                  </a:lnTo>
                  <a:lnTo>
                    <a:pt x="25" y="223"/>
                  </a:lnTo>
                  <a:lnTo>
                    <a:pt x="0" y="208"/>
                  </a:lnTo>
                  <a:close/>
                </a:path>
              </a:pathLst>
            </a:custGeom>
            <a:solidFill>
              <a:srgbClr val="1C26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121"/>
            <p:cNvSpPr>
              <a:spLocks/>
            </p:cNvSpPr>
            <p:nvPr/>
          </p:nvSpPr>
          <p:spPr bwMode="auto">
            <a:xfrm>
              <a:off x="2887" y="2356"/>
              <a:ext cx="35" cy="140"/>
            </a:xfrm>
            <a:custGeom>
              <a:avLst/>
              <a:gdLst>
                <a:gd name="T0" fmla="*/ 72 w 72"/>
                <a:gd name="T1" fmla="*/ 105 h 280"/>
                <a:gd name="T2" fmla="*/ 72 w 72"/>
                <a:gd name="T3" fmla="*/ 0 h 280"/>
                <a:gd name="T4" fmla="*/ 57 w 72"/>
                <a:gd name="T5" fmla="*/ 0 h 280"/>
                <a:gd name="T6" fmla="*/ 0 w 72"/>
                <a:gd name="T7" fmla="*/ 30 h 280"/>
                <a:gd name="T8" fmla="*/ 21 w 72"/>
                <a:gd name="T9" fmla="*/ 263 h 280"/>
                <a:gd name="T10" fmla="*/ 72 w 72"/>
                <a:gd name="T11" fmla="*/ 280 h 280"/>
                <a:gd name="T12" fmla="*/ 72 w 72"/>
                <a:gd name="T13" fmla="*/ 208 h 280"/>
                <a:gd name="T14" fmla="*/ 61 w 72"/>
                <a:gd name="T15" fmla="*/ 202 h 280"/>
                <a:gd name="T16" fmla="*/ 46 w 72"/>
                <a:gd name="T17" fmla="*/ 114 h 280"/>
                <a:gd name="T18" fmla="*/ 72 w 72"/>
                <a:gd name="T19" fmla="*/ 105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280">
                  <a:moveTo>
                    <a:pt x="72" y="105"/>
                  </a:moveTo>
                  <a:lnTo>
                    <a:pt x="72" y="0"/>
                  </a:lnTo>
                  <a:lnTo>
                    <a:pt x="57" y="0"/>
                  </a:lnTo>
                  <a:lnTo>
                    <a:pt x="0" y="30"/>
                  </a:lnTo>
                  <a:lnTo>
                    <a:pt x="21" y="263"/>
                  </a:lnTo>
                  <a:lnTo>
                    <a:pt x="72" y="280"/>
                  </a:lnTo>
                  <a:lnTo>
                    <a:pt x="72" y="208"/>
                  </a:lnTo>
                  <a:lnTo>
                    <a:pt x="61" y="202"/>
                  </a:lnTo>
                  <a:lnTo>
                    <a:pt x="46" y="114"/>
                  </a:lnTo>
                  <a:lnTo>
                    <a:pt x="72" y="105"/>
                  </a:lnTo>
                  <a:close/>
                </a:path>
              </a:pathLst>
            </a:custGeom>
            <a:solidFill>
              <a:srgbClr val="1C26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122"/>
            <p:cNvSpPr>
              <a:spLocks/>
            </p:cNvSpPr>
            <p:nvPr/>
          </p:nvSpPr>
          <p:spPr bwMode="auto">
            <a:xfrm>
              <a:off x="2925" y="2356"/>
              <a:ext cx="36" cy="72"/>
            </a:xfrm>
            <a:custGeom>
              <a:avLst/>
              <a:gdLst>
                <a:gd name="T0" fmla="*/ 42 w 73"/>
                <a:gd name="T1" fmla="*/ 0 h 144"/>
                <a:gd name="T2" fmla="*/ 73 w 73"/>
                <a:gd name="T3" fmla="*/ 144 h 144"/>
                <a:gd name="T4" fmla="*/ 36 w 73"/>
                <a:gd name="T5" fmla="*/ 144 h 144"/>
                <a:gd name="T6" fmla="*/ 0 w 73"/>
                <a:gd name="T7" fmla="*/ 0 h 144"/>
                <a:gd name="T8" fmla="*/ 42 w 73"/>
                <a:gd name="T9" fmla="*/ 0 h 144"/>
              </a:gdLst>
              <a:ahLst/>
              <a:cxnLst>
                <a:cxn ang="0">
                  <a:pos x="T0" y="T1"/>
                </a:cxn>
                <a:cxn ang="0">
                  <a:pos x="T2" y="T3"/>
                </a:cxn>
                <a:cxn ang="0">
                  <a:pos x="T4" y="T5"/>
                </a:cxn>
                <a:cxn ang="0">
                  <a:pos x="T6" y="T7"/>
                </a:cxn>
                <a:cxn ang="0">
                  <a:pos x="T8" y="T9"/>
                </a:cxn>
              </a:cxnLst>
              <a:rect l="0" t="0" r="r" b="b"/>
              <a:pathLst>
                <a:path w="73" h="144">
                  <a:moveTo>
                    <a:pt x="42" y="0"/>
                  </a:moveTo>
                  <a:lnTo>
                    <a:pt x="73" y="144"/>
                  </a:lnTo>
                  <a:lnTo>
                    <a:pt x="36" y="144"/>
                  </a:lnTo>
                  <a:lnTo>
                    <a:pt x="0" y="0"/>
                  </a:lnTo>
                  <a:lnTo>
                    <a:pt x="42" y="0"/>
                  </a:lnTo>
                  <a:close/>
                </a:path>
              </a:pathLst>
            </a:custGeom>
            <a:solidFill>
              <a:srgbClr val="333D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123"/>
            <p:cNvSpPr>
              <a:spLocks/>
            </p:cNvSpPr>
            <p:nvPr/>
          </p:nvSpPr>
          <p:spPr bwMode="auto">
            <a:xfrm>
              <a:off x="2945" y="2441"/>
              <a:ext cx="29" cy="62"/>
            </a:xfrm>
            <a:custGeom>
              <a:avLst/>
              <a:gdLst>
                <a:gd name="T0" fmla="*/ 31 w 56"/>
                <a:gd name="T1" fmla="*/ 0 h 123"/>
                <a:gd name="T2" fmla="*/ 0 w 56"/>
                <a:gd name="T3" fmla="*/ 4 h 123"/>
                <a:gd name="T4" fmla="*/ 21 w 56"/>
                <a:gd name="T5" fmla="*/ 119 h 123"/>
                <a:gd name="T6" fmla="*/ 56 w 56"/>
                <a:gd name="T7" fmla="*/ 123 h 123"/>
                <a:gd name="T8" fmla="*/ 31 w 56"/>
                <a:gd name="T9" fmla="*/ 0 h 123"/>
              </a:gdLst>
              <a:ahLst/>
              <a:cxnLst>
                <a:cxn ang="0">
                  <a:pos x="T0" y="T1"/>
                </a:cxn>
                <a:cxn ang="0">
                  <a:pos x="T2" y="T3"/>
                </a:cxn>
                <a:cxn ang="0">
                  <a:pos x="T4" y="T5"/>
                </a:cxn>
                <a:cxn ang="0">
                  <a:pos x="T6" y="T7"/>
                </a:cxn>
                <a:cxn ang="0">
                  <a:pos x="T8" y="T9"/>
                </a:cxn>
              </a:cxnLst>
              <a:rect l="0" t="0" r="r" b="b"/>
              <a:pathLst>
                <a:path w="56" h="123">
                  <a:moveTo>
                    <a:pt x="31" y="0"/>
                  </a:moveTo>
                  <a:lnTo>
                    <a:pt x="0" y="4"/>
                  </a:lnTo>
                  <a:lnTo>
                    <a:pt x="21" y="119"/>
                  </a:lnTo>
                  <a:lnTo>
                    <a:pt x="56" y="123"/>
                  </a:lnTo>
                  <a:lnTo>
                    <a:pt x="31" y="0"/>
                  </a:lnTo>
                  <a:close/>
                </a:path>
              </a:pathLst>
            </a:custGeom>
            <a:solidFill>
              <a:srgbClr val="5963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Freeform 124"/>
            <p:cNvSpPr>
              <a:spLocks/>
            </p:cNvSpPr>
            <p:nvPr/>
          </p:nvSpPr>
          <p:spPr bwMode="auto">
            <a:xfrm>
              <a:off x="2876" y="2340"/>
              <a:ext cx="34" cy="31"/>
            </a:xfrm>
            <a:custGeom>
              <a:avLst/>
              <a:gdLst>
                <a:gd name="T0" fmla="*/ 66 w 66"/>
                <a:gd name="T1" fmla="*/ 31 h 61"/>
                <a:gd name="T2" fmla="*/ 26 w 66"/>
                <a:gd name="T3" fmla="*/ 0 h 61"/>
                <a:gd name="T4" fmla="*/ 0 w 66"/>
                <a:gd name="T5" fmla="*/ 16 h 61"/>
                <a:gd name="T6" fmla="*/ 56 w 66"/>
                <a:gd name="T7" fmla="*/ 61 h 61"/>
                <a:gd name="T8" fmla="*/ 66 w 66"/>
                <a:gd name="T9" fmla="*/ 31 h 61"/>
              </a:gdLst>
              <a:ahLst/>
              <a:cxnLst>
                <a:cxn ang="0">
                  <a:pos x="T0" y="T1"/>
                </a:cxn>
                <a:cxn ang="0">
                  <a:pos x="T2" y="T3"/>
                </a:cxn>
                <a:cxn ang="0">
                  <a:pos x="T4" y="T5"/>
                </a:cxn>
                <a:cxn ang="0">
                  <a:pos x="T6" y="T7"/>
                </a:cxn>
                <a:cxn ang="0">
                  <a:pos x="T8" y="T9"/>
                </a:cxn>
              </a:cxnLst>
              <a:rect l="0" t="0" r="r" b="b"/>
              <a:pathLst>
                <a:path w="66" h="61">
                  <a:moveTo>
                    <a:pt x="66" y="31"/>
                  </a:moveTo>
                  <a:lnTo>
                    <a:pt x="26" y="0"/>
                  </a:lnTo>
                  <a:lnTo>
                    <a:pt x="0" y="16"/>
                  </a:lnTo>
                  <a:lnTo>
                    <a:pt x="56" y="61"/>
                  </a:lnTo>
                  <a:lnTo>
                    <a:pt x="66" y="31"/>
                  </a:lnTo>
                  <a:close/>
                </a:path>
              </a:pathLst>
            </a:custGeom>
            <a:solidFill>
              <a:srgbClr val="1C26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Freeform 125"/>
            <p:cNvSpPr>
              <a:spLocks/>
            </p:cNvSpPr>
            <p:nvPr/>
          </p:nvSpPr>
          <p:spPr bwMode="auto">
            <a:xfrm>
              <a:off x="2683" y="1862"/>
              <a:ext cx="270" cy="935"/>
            </a:xfrm>
            <a:custGeom>
              <a:avLst/>
              <a:gdLst>
                <a:gd name="T0" fmla="*/ 524 w 540"/>
                <a:gd name="T1" fmla="*/ 1340 h 1871"/>
                <a:gd name="T2" fmla="*/ 540 w 540"/>
                <a:gd name="T3" fmla="*/ 1497 h 1871"/>
                <a:gd name="T4" fmla="*/ 531 w 540"/>
                <a:gd name="T5" fmla="*/ 1667 h 1871"/>
                <a:gd name="T6" fmla="*/ 491 w 540"/>
                <a:gd name="T7" fmla="*/ 1808 h 1871"/>
                <a:gd name="T8" fmla="*/ 420 w 540"/>
                <a:gd name="T9" fmla="*/ 1869 h 1871"/>
                <a:gd name="T10" fmla="*/ 334 w 540"/>
                <a:gd name="T11" fmla="*/ 1870 h 1871"/>
                <a:gd name="T12" fmla="*/ 256 w 540"/>
                <a:gd name="T13" fmla="*/ 1857 h 1871"/>
                <a:gd name="T14" fmla="*/ 189 w 540"/>
                <a:gd name="T15" fmla="*/ 1834 h 1871"/>
                <a:gd name="T16" fmla="*/ 133 w 540"/>
                <a:gd name="T17" fmla="*/ 1800 h 1871"/>
                <a:gd name="T18" fmla="*/ 86 w 540"/>
                <a:gd name="T19" fmla="*/ 1757 h 1871"/>
                <a:gd name="T20" fmla="*/ 50 w 540"/>
                <a:gd name="T21" fmla="*/ 1707 h 1871"/>
                <a:gd name="T22" fmla="*/ 24 w 540"/>
                <a:gd name="T23" fmla="*/ 1652 h 1871"/>
                <a:gd name="T24" fmla="*/ 9 w 540"/>
                <a:gd name="T25" fmla="*/ 1592 h 1871"/>
                <a:gd name="T26" fmla="*/ 0 w 540"/>
                <a:gd name="T27" fmla="*/ 1343 h 1871"/>
                <a:gd name="T28" fmla="*/ 3 w 540"/>
                <a:gd name="T29" fmla="*/ 1083 h 1871"/>
                <a:gd name="T30" fmla="*/ 19 w 540"/>
                <a:gd name="T31" fmla="*/ 816 h 1871"/>
                <a:gd name="T32" fmla="*/ 52 w 540"/>
                <a:gd name="T33" fmla="*/ 544 h 1871"/>
                <a:gd name="T34" fmla="*/ 173 w 540"/>
                <a:gd name="T35" fmla="*/ 0 h 1871"/>
                <a:gd name="T36" fmla="*/ 191 w 540"/>
                <a:gd name="T37" fmla="*/ 167 h 1871"/>
                <a:gd name="T38" fmla="*/ 89 w 540"/>
                <a:gd name="T39" fmla="*/ 554 h 1871"/>
                <a:gd name="T40" fmla="*/ 51 w 540"/>
                <a:gd name="T41" fmla="*/ 830 h 1871"/>
                <a:gd name="T42" fmla="*/ 37 w 540"/>
                <a:gd name="T43" fmla="*/ 1103 h 1871"/>
                <a:gd name="T44" fmla="*/ 36 w 540"/>
                <a:gd name="T45" fmla="*/ 1361 h 1871"/>
                <a:gd name="T46" fmla="*/ 43 w 540"/>
                <a:gd name="T47" fmla="*/ 1592 h 1871"/>
                <a:gd name="T48" fmla="*/ 66 w 540"/>
                <a:gd name="T49" fmla="*/ 1662 h 1871"/>
                <a:gd name="T50" fmla="*/ 100 w 540"/>
                <a:gd name="T51" fmla="*/ 1721 h 1871"/>
                <a:gd name="T52" fmla="*/ 141 w 540"/>
                <a:gd name="T53" fmla="*/ 1766 h 1871"/>
                <a:gd name="T54" fmla="*/ 189 w 540"/>
                <a:gd name="T55" fmla="*/ 1801 h 1871"/>
                <a:gd name="T56" fmla="*/ 242 w 540"/>
                <a:gd name="T57" fmla="*/ 1825 h 1871"/>
                <a:gd name="T58" fmla="*/ 297 w 540"/>
                <a:gd name="T59" fmla="*/ 1839 h 1871"/>
                <a:gd name="T60" fmla="*/ 351 w 540"/>
                <a:gd name="T61" fmla="*/ 1844 h 1871"/>
                <a:gd name="T62" fmla="*/ 401 w 540"/>
                <a:gd name="T63" fmla="*/ 1841 h 1871"/>
                <a:gd name="T64" fmla="*/ 469 w 540"/>
                <a:gd name="T65" fmla="*/ 1781 h 1871"/>
                <a:gd name="T66" fmla="*/ 501 w 540"/>
                <a:gd name="T67" fmla="*/ 1630 h 1871"/>
                <a:gd name="T68" fmla="*/ 508 w 540"/>
                <a:gd name="T69" fmla="*/ 1438 h 1871"/>
                <a:gd name="T70" fmla="*/ 501 w 540"/>
                <a:gd name="T71" fmla="*/ 1251 h 18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0" h="1871">
                  <a:moveTo>
                    <a:pt x="534" y="1286"/>
                  </a:moveTo>
                  <a:lnTo>
                    <a:pt x="524" y="1340"/>
                  </a:lnTo>
                  <a:lnTo>
                    <a:pt x="535" y="1414"/>
                  </a:lnTo>
                  <a:lnTo>
                    <a:pt x="540" y="1497"/>
                  </a:lnTo>
                  <a:lnTo>
                    <a:pt x="539" y="1583"/>
                  </a:lnTo>
                  <a:lnTo>
                    <a:pt x="531" y="1667"/>
                  </a:lnTo>
                  <a:lnTo>
                    <a:pt x="516" y="1744"/>
                  </a:lnTo>
                  <a:lnTo>
                    <a:pt x="491" y="1808"/>
                  </a:lnTo>
                  <a:lnTo>
                    <a:pt x="460" y="1850"/>
                  </a:lnTo>
                  <a:lnTo>
                    <a:pt x="420" y="1869"/>
                  </a:lnTo>
                  <a:lnTo>
                    <a:pt x="375" y="1871"/>
                  </a:lnTo>
                  <a:lnTo>
                    <a:pt x="334" y="1870"/>
                  </a:lnTo>
                  <a:lnTo>
                    <a:pt x="294" y="1865"/>
                  </a:lnTo>
                  <a:lnTo>
                    <a:pt x="256" y="1857"/>
                  </a:lnTo>
                  <a:lnTo>
                    <a:pt x="222" y="1847"/>
                  </a:lnTo>
                  <a:lnTo>
                    <a:pt x="189" y="1834"/>
                  </a:lnTo>
                  <a:lnTo>
                    <a:pt x="161" y="1818"/>
                  </a:lnTo>
                  <a:lnTo>
                    <a:pt x="133" y="1800"/>
                  </a:lnTo>
                  <a:lnTo>
                    <a:pt x="109" y="1780"/>
                  </a:lnTo>
                  <a:lnTo>
                    <a:pt x="86" y="1757"/>
                  </a:lnTo>
                  <a:lnTo>
                    <a:pt x="66" y="1733"/>
                  </a:lnTo>
                  <a:lnTo>
                    <a:pt x="50" y="1707"/>
                  </a:lnTo>
                  <a:lnTo>
                    <a:pt x="35" y="1681"/>
                  </a:lnTo>
                  <a:lnTo>
                    <a:pt x="24" y="1652"/>
                  </a:lnTo>
                  <a:lnTo>
                    <a:pt x="14" y="1622"/>
                  </a:lnTo>
                  <a:lnTo>
                    <a:pt x="9" y="1592"/>
                  </a:lnTo>
                  <a:lnTo>
                    <a:pt x="4" y="1469"/>
                  </a:lnTo>
                  <a:lnTo>
                    <a:pt x="0" y="1343"/>
                  </a:lnTo>
                  <a:lnTo>
                    <a:pt x="0" y="1214"/>
                  </a:lnTo>
                  <a:lnTo>
                    <a:pt x="3" y="1083"/>
                  </a:lnTo>
                  <a:lnTo>
                    <a:pt x="10" y="951"/>
                  </a:lnTo>
                  <a:lnTo>
                    <a:pt x="19" y="816"/>
                  </a:lnTo>
                  <a:lnTo>
                    <a:pt x="33" y="680"/>
                  </a:lnTo>
                  <a:lnTo>
                    <a:pt x="52" y="544"/>
                  </a:lnTo>
                  <a:lnTo>
                    <a:pt x="146" y="205"/>
                  </a:lnTo>
                  <a:lnTo>
                    <a:pt x="173" y="0"/>
                  </a:lnTo>
                  <a:lnTo>
                    <a:pt x="210" y="9"/>
                  </a:lnTo>
                  <a:lnTo>
                    <a:pt x="191" y="167"/>
                  </a:lnTo>
                  <a:lnTo>
                    <a:pt x="172" y="277"/>
                  </a:lnTo>
                  <a:lnTo>
                    <a:pt x="89" y="554"/>
                  </a:lnTo>
                  <a:lnTo>
                    <a:pt x="67" y="691"/>
                  </a:lnTo>
                  <a:lnTo>
                    <a:pt x="51" y="830"/>
                  </a:lnTo>
                  <a:lnTo>
                    <a:pt x="42" y="967"/>
                  </a:lnTo>
                  <a:lnTo>
                    <a:pt x="37" y="1103"/>
                  </a:lnTo>
                  <a:lnTo>
                    <a:pt x="35" y="1234"/>
                  </a:lnTo>
                  <a:lnTo>
                    <a:pt x="36" y="1361"/>
                  </a:lnTo>
                  <a:lnTo>
                    <a:pt x="40" y="1480"/>
                  </a:lnTo>
                  <a:lnTo>
                    <a:pt x="43" y="1592"/>
                  </a:lnTo>
                  <a:lnTo>
                    <a:pt x="53" y="1629"/>
                  </a:lnTo>
                  <a:lnTo>
                    <a:pt x="66" y="1662"/>
                  </a:lnTo>
                  <a:lnTo>
                    <a:pt x="81" y="1694"/>
                  </a:lnTo>
                  <a:lnTo>
                    <a:pt x="100" y="1721"/>
                  </a:lnTo>
                  <a:lnTo>
                    <a:pt x="119" y="1745"/>
                  </a:lnTo>
                  <a:lnTo>
                    <a:pt x="141" y="1766"/>
                  </a:lnTo>
                  <a:lnTo>
                    <a:pt x="165" y="1785"/>
                  </a:lnTo>
                  <a:lnTo>
                    <a:pt x="189" y="1801"/>
                  </a:lnTo>
                  <a:lnTo>
                    <a:pt x="216" y="1814"/>
                  </a:lnTo>
                  <a:lnTo>
                    <a:pt x="242" y="1825"/>
                  </a:lnTo>
                  <a:lnTo>
                    <a:pt x="269" y="1833"/>
                  </a:lnTo>
                  <a:lnTo>
                    <a:pt x="297" y="1839"/>
                  </a:lnTo>
                  <a:lnTo>
                    <a:pt x="323" y="1842"/>
                  </a:lnTo>
                  <a:lnTo>
                    <a:pt x="351" y="1844"/>
                  </a:lnTo>
                  <a:lnTo>
                    <a:pt x="376" y="1843"/>
                  </a:lnTo>
                  <a:lnTo>
                    <a:pt x="401" y="1841"/>
                  </a:lnTo>
                  <a:lnTo>
                    <a:pt x="441" y="1825"/>
                  </a:lnTo>
                  <a:lnTo>
                    <a:pt x="469" y="1781"/>
                  </a:lnTo>
                  <a:lnTo>
                    <a:pt x="489" y="1714"/>
                  </a:lnTo>
                  <a:lnTo>
                    <a:pt x="501" y="1630"/>
                  </a:lnTo>
                  <a:lnTo>
                    <a:pt x="506" y="1537"/>
                  </a:lnTo>
                  <a:lnTo>
                    <a:pt x="508" y="1438"/>
                  </a:lnTo>
                  <a:lnTo>
                    <a:pt x="504" y="1341"/>
                  </a:lnTo>
                  <a:lnTo>
                    <a:pt x="501" y="1251"/>
                  </a:lnTo>
                  <a:lnTo>
                    <a:pt x="534" y="1286"/>
                  </a:lnTo>
                  <a:close/>
                </a:path>
              </a:pathLst>
            </a:custGeom>
            <a:solidFill>
              <a:srgbClr val="1C26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Freeform 126"/>
            <p:cNvSpPr>
              <a:spLocks/>
            </p:cNvSpPr>
            <p:nvPr/>
          </p:nvSpPr>
          <p:spPr bwMode="auto">
            <a:xfrm>
              <a:off x="2714" y="1706"/>
              <a:ext cx="405" cy="67"/>
            </a:xfrm>
            <a:custGeom>
              <a:avLst/>
              <a:gdLst>
                <a:gd name="T0" fmla="*/ 811 w 811"/>
                <a:gd name="T1" fmla="*/ 75 h 135"/>
                <a:gd name="T2" fmla="*/ 2 w 811"/>
                <a:gd name="T3" fmla="*/ 0 h 135"/>
                <a:gd name="T4" fmla="*/ 0 w 811"/>
                <a:gd name="T5" fmla="*/ 73 h 135"/>
                <a:gd name="T6" fmla="*/ 811 w 811"/>
                <a:gd name="T7" fmla="*/ 135 h 135"/>
                <a:gd name="T8" fmla="*/ 811 w 811"/>
                <a:gd name="T9" fmla="*/ 75 h 135"/>
              </a:gdLst>
              <a:ahLst/>
              <a:cxnLst>
                <a:cxn ang="0">
                  <a:pos x="T0" y="T1"/>
                </a:cxn>
                <a:cxn ang="0">
                  <a:pos x="T2" y="T3"/>
                </a:cxn>
                <a:cxn ang="0">
                  <a:pos x="T4" y="T5"/>
                </a:cxn>
                <a:cxn ang="0">
                  <a:pos x="T6" y="T7"/>
                </a:cxn>
                <a:cxn ang="0">
                  <a:pos x="T8" y="T9"/>
                </a:cxn>
              </a:cxnLst>
              <a:rect l="0" t="0" r="r" b="b"/>
              <a:pathLst>
                <a:path w="811" h="135">
                  <a:moveTo>
                    <a:pt x="811" y="75"/>
                  </a:moveTo>
                  <a:lnTo>
                    <a:pt x="2" y="0"/>
                  </a:lnTo>
                  <a:lnTo>
                    <a:pt x="0" y="73"/>
                  </a:lnTo>
                  <a:lnTo>
                    <a:pt x="811" y="135"/>
                  </a:lnTo>
                  <a:lnTo>
                    <a:pt x="811" y="75"/>
                  </a:lnTo>
                  <a:close/>
                </a:path>
              </a:pathLst>
            </a:custGeom>
            <a:solidFill>
              <a:srgbClr val="C9BC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600571401"/>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3"/>
          <p:cNvSpPr>
            <a:spLocks noGrp="1"/>
          </p:cNvSpPr>
          <p:nvPr>
            <p:ph type="sldNum" sz="quarter" idx="12"/>
          </p:nvPr>
        </p:nvSpPr>
        <p:spPr/>
        <p:txBody>
          <a:bodyPr/>
          <a:lstStyle/>
          <a:p>
            <a:fld id="{C3D7ECC1-64DB-4830-A5F0-B13E67A92AC5}" type="slidenum">
              <a:rPr lang="en-US" b="1" smtClean="0"/>
              <a:pPr/>
              <a:t>64</a:t>
            </a:fld>
            <a:endParaRPr lang="en-US" b="1"/>
          </a:p>
        </p:txBody>
      </p:sp>
      <p:sp>
        <p:nvSpPr>
          <p:cNvPr id="8" name="Retângulo 7"/>
          <p:cNvSpPr/>
          <p:nvPr/>
        </p:nvSpPr>
        <p:spPr>
          <a:xfrm>
            <a:off x="13648" y="13647"/>
            <a:ext cx="9000000" cy="721439"/>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400" b="1" smtClean="0">
                <a:solidFill>
                  <a:schemeClr val="tx1"/>
                </a:solidFill>
              </a:rPr>
              <a:t>AUTOMATION</a:t>
            </a:r>
            <a:endParaRPr lang="en-US" sz="2400" b="1">
              <a:solidFill>
                <a:schemeClr val="tx1"/>
              </a:solidFill>
            </a:endParaRPr>
          </a:p>
        </p:txBody>
      </p:sp>
      <p:pic>
        <p:nvPicPr>
          <p:cNvPr id="7" name="Picture 1" descr="EzTechLogo.gif"/>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5537" y="119857"/>
            <a:ext cx="1178689" cy="509017"/>
          </a:xfrm>
          <a:prstGeom prst="rect">
            <a:avLst/>
          </a:prstGeom>
          <a:noFill/>
          <a:ln>
            <a:noFill/>
          </a:ln>
          <a:extLst/>
        </p:spPr>
      </p:pic>
      <p:sp>
        <p:nvSpPr>
          <p:cNvPr id="12" name="Espaço Reservado para Número de Slide 3"/>
          <p:cNvSpPr txBox="1">
            <a:spLocks/>
          </p:cNvSpPr>
          <p:nvPr/>
        </p:nvSpPr>
        <p:spPr>
          <a:xfrm rot="16200000">
            <a:off x="8227377" y="5885497"/>
            <a:ext cx="1315721" cy="365125"/>
          </a:xfrm>
          <a:prstGeom prst="rect">
            <a:avLst/>
          </a:prstGeom>
        </p:spPr>
        <p:txBody>
          <a:bodyPr vert="horz" lIns="91440" tIns="45720" rIns="91440" bIns="45720" rtlCol="0" anchor="ctr"/>
          <a:lstStyle>
            <a:defPPr>
              <a:defRPr lang="pt-BR"/>
            </a:defPPr>
            <a:lvl1pPr marL="0" algn="l" defTabSz="914400" rtl="0" eaLnBrk="1" latinLnBrk="0" hangingPunct="1">
              <a:defRPr sz="2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3D7ECC1-64DB-4830-A5F0-B13E67A92AC5}" type="slidenum">
              <a:rPr lang="en-US" smtClean="0"/>
              <a:pPr/>
              <a:t>64</a:t>
            </a:fld>
            <a:endParaRPr lang="en-US"/>
          </a:p>
        </p:txBody>
      </p:sp>
      <p:sp>
        <p:nvSpPr>
          <p:cNvPr id="14" name="CaixaDeTexto 13"/>
          <p:cNvSpPr txBox="1"/>
          <p:nvPr/>
        </p:nvSpPr>
        <p:spPr>
          <a:xfrm>
            <a:off x="35496" y="764704"/>
            <a:ext cx="8352928" cy="584775"/>
          </a:xfrm>
          <a:prstGeom prst="rect">
            <a:avLst/>
          </a:prstGeom>
          <a:noFill/>
        </p:spPr>
        <p:txBody>
          <a:bodyPr wrap="square" rtlCol="0">
            <a:spAutoFit/>
          </a:bodyPr>
          <a:lstStyle/>
          <a:p>
            <a:r>
              <a:rPr lang="en-US" sz="3200" dirty="0" smtClean="0">
                <a:solidFill>
                  <a:schemeClr val="accent6">
                    <a:lumMod val="50000"/>
                  </a:schemeClr>
                </a:solidFill>
              </a:rPr>
              <a:t> </a:t>
            </a:r>
            <a:r>
              <a:rPr lang="en-US" sz="3200" b="1" dirty="0" err="1" smtClean="0">
                <a:solidFill>
                  <a:schemeClr val="accent6">
                    <a:lumMod val="50000"/>
                  </a:schemeClr>
                </a:solidFill>
              </a:rPr>
              <a:t>EZForecourt</a:t>
            </a:r>
            <a:r>
              <a:rPr lang="en-US" sz="3200" b="1" dirty="0" smtClean="0">
                <a:solidFill>
                  <a:schemeClr val="accent6">
                    <a:lumMod val="50000"/>
                  </a:schemeClr>
                </a:solidFill>
              </a:rPr>
              <a:t> USB Controller</a:t>
            </a:r>
            <a:endParaRPr lang="en-US" sz="2800" dirty="0">
              <a:solidFill>
                <a:schemeClr val="accent6">
                  <a:lumMod val="50000"/>
                </a:schemeClr>
              </a:solidFill>
            </a:endParaRPr>
          </a:p>
        </p:txBody>
      </p:sp>
      <p:sp>
        <p:nvSpPr>
          <p:cNvPr id="10" name="Arredondar Retângulo em um Canto Diagonal 9"/>
          <p:cNvSpPr/>
          <p:nvPr/>
        </p:nvSpPr>
        <p:spPr>
          <a:xfrm>
            <a:off x="395537" y="1565502"/>
            <a:ext cx="8352928" cy="5031850"/>
          </a:xfrm>
          <a:prstGeom prst="round2Diag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36000" rIns="0" numCol="2" spcCol="360000" rtlCol="0" anchor="t"/>
          <a:lstStyle/>
          <a:p>
            <a:pPr fontAlgn="base"/>
            <a:r>
              <a:rPr lang="en-US" b="1" dirty="0" smtClean="0">
                <a:solidFill>
                  <a:schemeClr val="accent6">
                    <a:lumMod val="50000"/>
                  </a:schemeClr>
                </a:solidFill>
              </a:rPr>
              <a:t>Connection with the pumps</a:t>
            </a:r>
          </a:p>
          <a:p>
            <a:pPr fontAlgn="base"/>
            <a:r>
              <a:rPr lang="en-US" dirty="0" smtClean="0">
                <a:solidFill>
                  <a:schemeClr val="tx1"/>
                </a:solidFill>
              </a:rPr>
              <a:t>Current Loop Boards, RS485, </a:t>
            </a:r>
            <a:r>
              <a:rPr lang="en-US" dirty="0" err="1" smtClean="0">
                <a:solidFill>
                  <a:schemeClr val="tx1"/>
                </a:solidFill>
              </a:rPr>
              <a:t>Tokheim</a:t>
            </a:r>
            <a:r>
              <a:rPr lang="en-US" dirty="0" smtClean="0">
                <a:solidFill>
                  <a:schemeClr val="tx1"/>
                </a:solidFill>
              </a:rPr>
              <a:t> or Schlumberger, COMPAC all </a:t>
            </a:r>
            <a:r>
              <a:rPr lang="en-US" dirty="0" err="1" smtClean="0">
                <a:solidFill>
                  <a:schemeClr val="tx1"/>
                </a:solidFill>
              </a:rPr>
              <a:t>opto</a:t>
            </a:r>
            <a:r>
              <a:rPr lang="en-US" dirty="0" smtClean="0">
                <a:solidFill>
                  <a:schemeClr val="tx1"/>
                </a:solidFill>
              </a:rPr>
              <a:t>-isolated</a:t>
            </a:r>
            <a:r>
              <a:rPr lang="en-US" dirty="0" smtClean="0">
                <a:solidFill>
                  <a:schemeClr val="tx1"/>
                </a:solidFill>
              </a:rPr>
              <a:t>, which drastically increases the protection of the components in case of overload or power variations. The </a:t>
            </a:r>
            <a:r>
              <a:rPr lang="en-US" dirty="0" smtClean="0">
                <a:solidFill>
                  <a:schemeClr val="tx1"/>
                </a:solidFill>
              </a:rPr>
              <a:t>controller accepts up to 4 </a:t>
            </a:r>
            <a:r>
              <a:rPr lang="en-US" dirty="0" smtClean="0">
                <a:solidFill>
                  <a:schemeClr val="tx1"/>
                </a:solidFill>
              </a:rPr>
              <a:t>boards of any kind and each board </a:t>
            </a:r>
            <a:r>
              <a:rPr lang="en-US" dirty="0" smtClean="0">
                <a:solidFill>
                  <a:schemeClr val="tx1"/>
                </a:solidFill>
              </a:rPr>
              <a:t>can manage </a:t>
            </a:r>
            <a:r>
              <a:rPr lang="en-US" dirty="0" smtClean="0">
                <a:solidFill>
                  <a:schemeClr val="tx1"/>
                </a:solidFill>
              </a:rPr>
              <a:t>up to 4 physical pumps of the same protocol, regardless of the number of nozzles, which makes a total of 16 pumps per </a:t>
            </a:r>
            <a:r>
              <a:rPr lang="en-US" dirty="0" smtClean="0">
                <a:solidFill>
                  <a:schemeClr val="tx1"/>
                </a:solidFill>
              </a:rPr>
              <a:t>controller.</a:t>
            </a:r>
            <a:endParaRPr lang="en-US" dirty="0" smtClean="0">
              <a:solidFill>
                <a:schemeClr val="tx1"/>
              </a:solidFill>
            </a:endParaRPr>
          </a:p>
          <a:p>
            <a:pPr fontAlgn="base"/>
            <a:endParaRPr lang="en-US" dirty="0" smtClean="0"/>
          </a:p>
          <a:p>
            <a:pPr fontAlgn="base"/>
            <a:endParaRPr lang="en-US" dirty="0" smtClean="0"/>
          </a:p>
          <a:p>
            <a:pPr fontAlgn="base"/>
            <a:endParaRPr lang="en-US" dirty="0" smtClean="0"/>
          </a:p>
          <a:p>
            <a:pPr fontAlgn="base"/>
            <a:endParaRPr lang="en-US" dirty="0" smtClean="0"/>
          </a:p>
          <a:p>
            <a:pPr fontAlgn="base"/>
            <a:r>
              <a:rPr lang="en-US" b="1" dirty="0" smtClean="0">
                <a:solidFill>
                  <a:schemeClr val="accent6">
                    <a:lumMod val="50000"/>
                  </a:schemeClr>
                </a:solidFill>
              </a:rPr>
              <a:t>Offline </a:t>
            </a:r>
            <a:r>
              <a:rPr lang="en-US" b="1" dirty="0" err="1" smtClean="0">
                <a:solidFill>
                  <a:schemeClr val="accent6">
                    <a:lumMod val="50000"/>
                  </a:schemeClr>
                </a:solidFill>
              </a:rPr>
              <a:t>fuelling</a:t>
            </a:r>
            <a:endParaRPr lang="en-US" b="1" dirty="0" smtClean="0">
              <a:solidFill>
                <a:schemeClr val="accent6">
                  <a:lumMod val="50000"/>
                </a:schemeClr>
              </a:solidFill>
            </a:endParaRPr>
          </a:p>
          <a:p>
            <a:pPr fontAlgn="base"/>
            <a:r>
              <a:rPr lang="en-US" dirty="0" smtClean="0">
                <a:solidFill>
                  <a:schemeClr val="tx1"/>
                </a:solidFill>
              </a:rPr>
              <a:t>In case of loss of communication with the management system, it accumulates more than 3,000 independent </a:t>
            </a:r>
            <a:r>
              <a:rPr lang="en-US" dirty="0" smtClean="0">
                <a:solidFill>
                  <a:schemeClr val="tx1"/>
                </a:solidFill>
              </a:rPr>
              <a:t>deliveries with </a:t>
            </a:r>
            <a:r>
              <a:rPr lang="en-US" dirty="0" smtClean="0">
                <a:solidFill>
                  <a:schemeClr val="tx1"/>
                </a:solidFill>
              </a:rPr>
              <a:t>no date and time, with no interruption of  automation of pumps and </a:t>
            </a:r>
            <a:r>
              <a:rPr lang="en-US" dirty="0" smtClean="0">
                <a:solidFill>
                  <a:schemeClr val="tx1"/>
                </a:solidFill>
              </a:rPr>
              <a:t>gauges</a:t>
            </a:r>
            <a:endParaRPr lang="en-US" b="1" dirty="0" smtClean="0">
              <a:solidFill>
                <a:schemeClr val="accent6">
                  <a:lumMod val="50000"/>
                </a:schemeClr>
              </a:solidFill>
            </a:endParaRPr>
          </a:p>
          <a:p>
            <a:pPr fontAlgn="base"/>
            <a:endParaRPr lang="en-US" dirty="0" smtClean="0">
              <a:solidFill>
                <a:schemeClr val="tx1"/>
              </a:solidFill>
            </a:endParaRPr>
          </a:p>
          <a:p>
            <a:pPr fontAlgn="base"/>
            <a:r>
              <a:rPr lang="en-US" b="1" dirty="0" smtClean="0">
                <a:solidFill>
                  <a:schemeClr val="accent6">
                    <a:lumMod val="50000"/>
                  </a:schemeClr>
                </a:solidFill>
              </a:rPr>
              <a:t>System requirements</a:t>
            </a:r>
          </a:p>
          <a:p>
            <a:pPr fontAlgn="base"/>
            <a:r>
              <a:rPr lang="en-US" dirty="0" smtClean="0">
                <a:solidFill>
                  <a:schemeClr val="tx1"/>
                </a:solidFill>
              </a:rPr>
              <a:t>Computer with Windows </a:t>
            </a:r>
            <a:r>
              <a:rPr lang="en-US" dirty="0" smtClean="0">
                <a:solidFill>
                  <a:schemeClr val="tx1"/>
                </a:solidFill>
              </a:rPr>
              <a:t>32 or 64 bits and USB </a:t>
            </a:r>
            <a:r>
              <a:rPr lang="en-US" dirty="0" smtClean="0">
                <a:solidFill>
                  <a:schemeClr val="tx1"/>
                </a:solidFill>
              </a:rPr>
              <a:t>Ports</a:t>
            </a:r>
          </a:p>
          <a:p>
            <a:pPr fontAlgn="base"/>
            <a:endParaRPr lang="en-US" dirty="0" smtClean="0">
              <a:solidFill>
                <a:schemeClr val="tx1"/>
              </a:solidFill>
            </a:endParaRPr>
          </a:p>
          <a:p>
            <a:pPr fontAlgn="base"/>
            <a:r>
              <a:rPr lang="en-US" b="1" dirty="0" smtClean="0">
                <a:solidFill>
                  <a:schemeClr val="accent6">
                    <a:lumMod val="50000"/>
                  </a:schemeClr>
                </a:solidFill>
              </a:rPr>
              <a:t>Processor and memory</a:t>
            </a:r>
          </a:p>
          <a:p>
            <a:pPr fontAlgn="base"/>
            <a:r>
              <a:rPr lang="en-US" dirty="0" smtClean="0">
                <a:solidFill>
                  <a:schemeClr val="tx1"/>
                </a:solidFill>
              </a:rPr>
              <a:t>ARM7 RISC 64mhz. </a:t>
            </a:r>
            <a:r>
              <a:rPr lang="en-US" dirty="0" smtClean="0">
                <a:solidFill>
                  <a:schemeClr val="tx1"/>
                </a:solidFill>
              </a:rPr>
              <a:t>64kb </a:t>
            </a:r>
            <a:r>
              <a:rPr lang="en-US" dirty="0" smtClean="0">
                <a:solidFill>
                  <a:schemeClr val="tx1"/>
                </a:solidFill>
              </a:rPr>
              <a:t>RAM and 304kb of flash</a:t>
            </a:r>
            <a:endParaRPr lang="en-US" dirty="0">
              <a:solidFill>
                <a:schemeClr val="bg1">
                  <a:lumMod val="65000"/>
                </a:schemeClr>
              </a:solidFill>
            </a:endParaRPr>
          </a:p>
        </p:txBody>
      </p:sp>
    </p:spTree>
    <p:extLst>
      <p:ext uri="{BB962C8B-B14F-4D97-AF65-F5344CB8AC3E}">
        <p14:creationId xmlns:p14="http://schemas.microsoft.com/office/powerpoint/2010/main" val="1279463384"/>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3"/>
          <p:cNvSpPr>
            <a:spLocks noGrp="1"/>
          </p:cNvSpPr>
          <p:nvPr>
            <p:ph type="sldNum" sz="quarter" idx="12"/>
          </p:nvPr>
        </p:nvSpPr>
        <p:spPr/>
        <p:txBody>
          <a:bodyPr/>
          <a:lstStyle/>
          <a:p>
            <a:fld id="{C3D7ECC1-64DB-4830-A5F0-B13E67A92AC5}" type="slidenum">
              <a:rPr lang="en-US" b="1" smtClean="0"/>
              <a:pPr/>
              <a:t>65</a:t>
            </a:fld>
            <a:endParaRPr lang="en-US" b="1"/>
          </a:p>
        </p:txBody>
      </p:sp>
      <p:sp>
        <p:nvSpPr>
          <p:cNvPr id="8" name="Retângulo 7"/>
          <p:cNvSpPr/>
          <p:nvPr/>
        </p:nvSpPr>
        <p:spPr>
          <a:xfrm>
            <a:off x="13648" y="13647"/>
            <a:ext cx="9000000" cy="721439"/>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400" b="1" smtClean="0">
                <a:solidFill>
                  <a:schemeClr val="tx1"/>
                </a:solidFill>
              </a:rPr>
              <a:t>AUTOMATION</a:t>
            </a:r>
            <a:endParaRPr lang="en-US" sz="2400" b="1">
              <a:solidFill>
                <a:schemeClr val="tx1"/>
              </a:solidFill>
            </a:endParaRPr>
          </a:p>
        </p:txBody>
      </p:sp>
      <p:pic>
        <p:nvPicPr>
          <p:cNvPr id="7" name="Picture 1" descr="EzTechLogo.gif"/>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5537" y="119857"/>
            <a:ext cx="1178689" cy="509017"/>
          </a:xfrm>
          <a:prstGeom prst="rect">
            <a:avLst/>
          </a:prstGeom>
          <a:noFill/>
          <a:ln>
            <a:noFill/>
          </a:ln>
          <a:extLst/>
        </p:spPr>
      </p:pic>
      <p:sp>
        <p:nvSpPr>
          <p:cNvPr id="12" name="Espaço Reservado para Número de Slide 3"/>
          <p:cNvSpPr txBox="1">
            <a:spLocks/>
          </p:cNvSpPr>
          <p:nvPr/>
        </p:nvSpPr>
        <p:spPr>
          <a:xfrm rot="16200000">
            <a:off x="8227377" y="5885497"/>
            <a:ext cx="1315721" cy="365125"/>
          </a:xfrm>
          <a:prstGeom prst="rect">
            <a:avLst/>
          </a:prstGeom>
        </p:spPr>
        <p:txBody>
          <a:bodyPr vert="horz" lIns="91440" tIns="45720" rIns="91440" bIns="45720" rtlCol="0" anchor="ctr"/>
          <a:lstStyle>
            <a:defPPr>
              <a:defRPr lang="pt-BR"/>
            </a:defPPr>
            <a:lvl1pPr marL="0" algn="l" defTabSz="914400" rtl="0" eaLnBrk="1" latinLnBrk="0" hangingPunct="1">
              <a:defRPr sz="2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3D7ECC1-64DB-4830-A5F0-B13E67A92AC5}" type="slidenum">
              <a:rPr lang="en-US" smtClean="0"/>
              <a:pPr/>
              <a:t>65</a:t>
            </a:fld>
            <a:endParaRPr lang="en-US"/>
          </a:p>
        </p:txBody>
      </p:sp>
      <p:sp>
        <p:nvSpPr>
          <p:cNvPr id="14" name="CaixaDeTexto 13"/>
          <p:cNvSpPr txBox="1"/>
          <p:nvPr/>
        </p:nvSpPr>
        <p:spPr>
          <a:xfrm>
            <a:off x="35496" y="764704"/>
            <a:ext cx="8352928" cy="584775"/>
          </a:xfrm>
          <a:prstGeom prst="rect">
            <a:avLst/>
          </a:prstGeom>
          <a:noFill/>
        </p:spPr>
        <p:txBody>
          <a:bodyPr wrap="square" rtlCol="0">
            <a:spAutoFit/>
          </a:bodyPr>
          <a:lstStyle/>
          <a:p>
            <a:r>
              <a:rPr lang="en-US" sz="3200" dirty="0" smtClean="0">
                <a:solidFill>
                  <a:schemeClr val="accent6">
                    <a:lumMod val="50000"/>
                  </a:schemeClr>
                </a:solidFill>
              </a:rPr>
              <a:t> </a:t>
            </a:r>
            <a:r>
              <a:rPr lang="en-US" sz="3200" b="1" dirty="0" err="1" smtClean="0">
                <a:solidFill>
                  <a:schemeClr val="accent6">
                    <a:lumMod val="50000"/>
                  </a:schemeClr>
                </a:solidFill>
              </a:rPr>
              <a:t>EZForecourt</a:t>
            </a:r>
            <a:r>
              <a:rPr lang="en-US" sz="3200" b="1" dirty="0" smtClean="0">
                <a:solidFill>
                  <a:schemeClr val="accent6">
                    <a:lumMod val="50000"/>
                  </a:schemeClr>
                </a:solidFill>
              </a:rPr>
              <a:t> USB Controller</a:t>
            </a:r>
            <a:endParaRPr lang="en-US" sz="2800" dirty="0">
              <a:solidFill>
                <a:schemeClr val="accent6">
                  <a:lumMod val="50000"/>
                </a:schemeClr>
              </a:solidFill>
            </a:endParaRPr>
          </a:p>
        </p:txBody>
      </p:sp>
      <p:sp>
        <p:nvSpPr>
          <p:cNvPr id="10" name="Arredondar Retângulo em um Canto Diagonal 9"/>
          <p:cNvSpPr/>
          <p:nvPr/>
        </p:nvSpPr>
        <p:spPr>
          <a:xfrm>
            <a:off x="395537" y="1565502"/>
            <a:ext cx="8352928" cy="5031850"/>
          </a:xfrm>
          <a:prstGeom prst="round2Diag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36000" rIns="0" numCol="2" spcCol="360000" rtlCol="0" anchor="t"/>
          <a:lstStyle/>
          <a:p>
            <a:pPr fontAlgn="base"/>
            <a:r>
              <a:rPr lang="en-US" b="1" dirty="0" smtClean="0">
                <a:solidFill>
                  <a:schemeClr val="accent6">
                    <a:lumMod val="50000"/>
                  </a:schemeClr>
                </a:solidFill>
              </a:rPr>
              <a:t>Power and battery</a:t>
            </a:r>
          </a:p>
          <a:p>
            <a:pPr fontAlgn="base"/>
            <a:r>
              <a:rPr lang="en-US" dirty="0" smtClean="0">
                <a:solidFill>
                  <a:schemeClr val="tx1"/>
                </a:solidFill>
              </a:rPr>
              <a:t>External </a:t>
            </a:r>
            <a:r>
              <a:rPr lang="en-US" dirty="0" smtClean="0">
                <a:solidFill>
                  <a:schemeClr val="tx1"/>
                </a:solidFill>
              </a:rPr>
              <a:t>power </a:t>
            </a:r>
            <a:r>
              <a:rPr lang="en-US" dirty="0" smtClean="0">
                <a:solidFill>
                  <a:schemeClr val="tx1"/>
                </a:solidFill>
              </a:rPr>
              <a:t>supply with bi-volt input and 12v output. Optional accessory battery (</a:t>
            </a:r>
            <a:r>
              <a:rPr lang="en-US" dirty="0" err="1" smtClean="0">
                <a:solidFill>
                  <a:schemeClr val="tx1"/>
                </a:solidFill>
              </a:rPr>
              <a:t>EZNoBreak</a:t>
            </a:r>
            <a:r>
              <a:rPr lang="en-US" dirty="0" smtClean="0">
                <a:solidFill>
                  <a:schemeClr val="tx1"/>
                </a:solidFill>
              </a:rPr>
              <a:t>) on purchase, with duration of 2h</a:t>
            </a:r>
            <a:endParaRPr lang="en-US" b="1" dirty="0" smtClean="0">
              <a:solidFill>
                <a:schemeClr val="accent6">
                  <a:lumMod val="50000"/>
                </a:schemeClr>
              </a:solidFill>
            </a:endParaRPr>
          </a:p>
          <a:p>
            <a:pPr fontAlgn="base"/>
            <a:r>
              <a:rPr lang="en-US" dirty="0" smtClean="0">
                <a:solidFill>
                  <a:schemeClr val="tx1"/>
                </a:solidFill>
              </a:rPr>
              <a:t>.</a:t>
            </a:r>
            <a:endParaRPr lang="en-US" b="1" dirty="0" smtClean="0">
              <a:solidFill>
                <a:schemeClr val="accent6">
                  <a:lumMod val="50000"/>
                </a:schemeClr>
              </a:solidFill>
            </a:endParaRPr>
          </a:p>
          <a:p>
            <a:pPr fontAlgn="base"/>
            <a:r>
              <a:rPr lang="en-US" b="1" dirty="0" smtClean="0">
                <a:solidFill>
                  <a:schemeClr val="accent6">
                    <a:lumMod val="50000"/>
                  </a:schemeClr>
                </a:solidFill>
              </a:rPr>
              <a:t>Cables</a:t>
            </a:r>
          </a:p>
          <a:p>
            <a:pPr fontAlgn="base"/>
            <a:r>
              <a:rPr lang="en-US" b="1" dirty="0" smtClean="0">
                <a:solidFill>
                  <a:schemeClr val="tx1"/>
                </a:solidFill>
              </a:rPr>
              <a:t>Management system:</a:t>
            </a:r>
            <a:r>
              <a:rPr lang="en-US" dirty="0" smtClean="0">
                <a:solidFill>
                  <a:schemeClr val="tx1"/>
                </a:solidFill>
              </a:rPr>
              <a:t> USB</a:t>
            </a:r>
          </a:p>
          <a:p>
            <a:pPr fontAlgn="base"/>
            <a:r>
              <a:rPr lang="en-US" b="1" dirty="0" smtClean="0">
                <a:solidFill>
                  <a:schemeClr val="tx1"/>
                </a:solidFill>
              </a:rPr>
              <a:t>Automation:</a:t>
            </a:r>
            <a:r>
              <a:rPr lang="en-US" dirty="0" smtClean="0">
                <a:solidFill>
                  <a:schemeClr val="tx1"/>
                </a:solidFill>
              </a:rPr>
              <a:t> AWG cable. Up to 50m, use AWG22 or 0.5 mm2. Above, use AWG 18 or 0.75 mm2</a:t>
            </a:r>
          </a:p>
          <a:p>
            <a:pPr fontAlgn="base"/>
            <a:endParaRPr lang="en-US" dirty="0" smtClean="0">
              <a:solidFill>
                <a:schemeClr val="tx1"/>
              </a:solidFill>
            </a:endParaRPr>
          </a:p>
          <a:p>
            <a:pPr fontAlgn="base"/>
            <a:r>
              <a:rPr lang="en-US" b="1" dirty="0" smtClean="0">
                <a:solidFill>
                  <a:schemeClr val="accent6">
                    <a:lumMod val="50000"/>
                  </a:schemeClr>
                </a:solidFill>
              </a:rPr>
              <a:t>Languages</a:t>
            </a:r>
          </a:p>
          <a:p>
            <a:pPr fontAlgn="base"/>
            <a:r>
              <a:rPr lang="en-US" dirty="0" smtClean="0">
                <a:solidFill>
                  <a:schemeClr val="tx1"/>
                </a:solidFill>
              </a:rPr>
              <a:t>Portuguese and English.</a:t>
            </a:r>
          </a:p>
          <a:p>
            <a:pPr fontAlgn="base"/>
            <a:endParaRPr lang="en-US" dirty="0" smtClean="0">
              <a:solidFill>
                <a:schemeClr val="tx1"/>
              </a:solidFill>
            </a:endParaRPr>
          </a:p>
          <a:p>
            <a:pPr fontAlgn="base"/>
            <a:endParaRPr lang="en-US" dirty="0" smtClean="0">
              <a:solidFill>
                <a:schemeClr val="tx1"/>
              </a:solidFill>
            </a:endParaRPr>
          </a:p>
          <a:p>
            <a:pPr fontAlgn="base"/>
            <a:r>
              <a:rPr lang="en-US" b="1" dirty="0" smtClean="0">
                <a:solidFill>
                  <a:schemeClr val="accent6">
                    <a:lumMod val="50000"/>
                  </a:schemeClr>
                </a:solidFill>
              </a:rPr>
              <a:t>Box contents</a:t>
            </a:r>
          </a:p>
          <a:p>
            <a:pPr fontAlgn="base"/>
            <a:r>
              <a:rPr lang="en-US" dirty="0" smtClean="0">
                <a:solidFill>
                  <a:schemeClr val="tx1"/>
                </a:solidFill>
              </a:rPr>
              <a:t>1 </a:t>
            </a:r>
            <a:r>
              <a:rPr lang="en-US" dirty="0" smtClean="0">
                <a:solidFill>
                  <a:schemeClr val="tx1"/>
                </a:solidFill>
              </a:rPr>
              <a:t>controller </a:t>
            </a:r>
            <a:r>
              <a:rPr lang="en-US" dirty="0" smtClean="0">
                <a:solidFill>
                  <a:schemeClr val="tx1"/>
                </a:solidFill>
              </a:rPr>
              <a:t>with quantity and type of boards </a:t>
            </a:r>
            <a:r>
              <a:rPr lang="en-US" dirty="0" smtClean="0">
                <a:solidFill>
                  <a:schemeClr val="tx1"/>
                </a:solidFill>
              </a:rPr>
              <a:t>requested </a:t>
            </a:r>
            <a:r>
              <a:rPr lang="en-US" dirty="0" smtClean="0">
                <a:solidFill>
                  <a:schemeClr val="tx1"/>
                </a:solidFill>
              </a:rPr>
              <a:t>in the </a:t>
            </a:r>
            <a:r>
              <a:rPr lang="en-US" dirty="0" smtClean="0">
                <a:solidFill>
                  <a:schemeClr val="tx1"/>
                </a:solidFill>
              </a:rPr>
              <a:t>purchase order</a:t>
            </a:r>
            <a:endParaRPr lang="en-US" dirty="0" smtClean="0">
              <a:solidFill>
                <a:schemeClr val="tx1"/>
              </a:solidFill>
            </a:endParaRPr>
          </a:p>
          <a:p>
            <a:pPr fontAlgn="base"/>
            <a:r>
              <a:rPr lang="en-US" dirty="0" smtClean="0">
                <a:solidFill>
                  <a:schemeClr val="tx1"/>
                </a:solidFill>
              </a:rPr>
              <a:t>1 Power </a:t>
            </a:r>
            <a:r>
              <a:rPr lang="en-US" dirty="0" smtClean="0">
                <a:solidFill>
                  <a:schemeClr val="tx1"/>
                </a:solidFill>
              </a:rPr>
              <a:t>supply</a:t>
            </a:r>
            <a:endParaRPr lang="en-US" dirty="0" smtClean="0">
              <a:solidFill>
                <a:schemeClr val="tx1"/>
              </a:solidFill>
            </a:endParaRPr>
          </a:p>
          <a:p>
            <a:pPr fontAlgn="base"/>
            <a:r>
              <a:rPr lang="en-US" dirty="0" smtClean="0">
                <a:solidFill>
                  <a:schemeClr val="tx1"/>
                </a:solidFill>
              </a:rPr>
              <a:t>1 USB cable</a:t>
            </a:r>
          </a:p>
          <a:p>
            <a:pPr fontAlgn="base"/>
            <a:r>
              <a:rPr lang="en-US" dirty="0" smtClean="0">
                <a:solidFill>
                  <a:schemeClr val="tx1"/>
                </a:solidFill>
              </a:rPr>
              <a:t>4 connectors for pump automation cables</a:t>
            </a:r>
            <a:endParaRPr lang="en-US" b="1" dirty="0" smtClean="0">
              <a:solidFill>
                <a:schemeClr val="accent6">
                  <a:lumMod val="50000"/>
                </a:schemeClr>
              </a:solidFill>
            </a:endParaRPr>
          </a:p>
          <a:p>
            <a:pPr fontAlgn="base"/>
            <a:endParaRPr lang="en-US" dirty="0" smtClean="0">
              <a:solidFill>
                <a:schemeClr val="tx1"/>
              </a:solidFill>
            </a:endParaRPr>
          </a:p>
        </p:txBody>
      </p:sp>
    </p:spTree>
    <p:extLst>
      <p:ext uri="{BB962C8B-B14F-4D97-AF65-F5344CB8AC3E}">
        <p14:creationId xmlns:p14="http://schemas.microsoft.com/office/powerpoint/2010/main" val="1987923048"/>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3"/>
          <p:cNvSpPr>
            <a:spLocks noGrp="1"/>
          </p:cNvSpPr>
          <p:nvPr>
            <p:ph type="sldNum" sz="quarter" idx="12"/>
          </p:nvPr>
        </p:nvSpPr>
        <p:spPr/>
        <p:txBody>
          <a:bodyPr/>
          <a:lstStyle/>
          <a:p>
            <a:fld id="{C3D7ECC1-64DB-4830-A5F0-B13E67A92AC5}" type="slidenum">
              <a:rPr lang="en-US" b="1" smtClean="0"/>
              <a:pPr/>
              <a:t>66</a:t>
            </a:fld>
            <a:endParaRPr lang="en-US" b="1"/>
          </a:p>
        </p:txBody>
      </p:sp>
      <p:sp>
        <p:nvSpPr>
          <p:cNvPr id="8" name="Retângulo 7"/>
          <p:cNvSpPr/>
          <p:nvPr/>
        </p:nvSpPr>
        <p:spPr>
          <a:xfrm>
            <a:off x="13648" y="13647"/>
            <a:ext cx="9000000" cy="721439"/>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400" b="1" smtClean="0">
                <a:solidFill>
                  <a:schemeClr val="tx1"/>
                </a:solidFill>
              </a:rPr>
              <a:t>AUTOMATION</a:t>
            </a:r>
            <a:endParaRPr lang="en-US" sz="2400" b="1">
              <a:solidFill>
                <a:schemeClr val="tx1"/>
              </a:solidFill>
            </a:endParaRPr>
          </a:p>
        </p:txBody>
      </p:sp>
      <p:pic>
        <p:nvPicPr>
          <p:cNvPr id="7" name="Picture 1" descr="EzTechLogo.gif"/>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5537" y="119857"/>
            <a:ext cx="1178689" cy="509017"/>
          </a:xfrm>
          <a:prstGeom prst="rect">
            <a:avLst/>
          </a:prstGeom>
          <a:noFill/>
          <a:ln>
            <a:noFill/>
          </a:ln>
          <a:extLst/>
        </p:spPr>
      </p:pic>
      <p:sp>
        <p:nvSpPr>
          <p:cNvPr id="12" name="Espaço Reservado para Número de Slide 3"/>
          <p:cNvSpPr txBox="1">
            <a:spLocks/>
          </p:cNvSpPr>
          <p:nvPr/>
        </p:nvSpPr>
        <p:spPr>
          <a:xfrm rot="16200000">
            <a:off x="8227377" y="5885497"/>
            <a:ext cx="1315721" cy="365125"/>
          </a:xfrm>
          <a:prstGeom prst="rect">
            <a:avLst/>
          </a:prstGeom>
        </p:spPr>
        <p:txBody>
          <a:bodyPr vert="horz" lIns="91440" tIns="45720" rIns="91440" bIns="45720" rtlCol="0" anchor="ctr"/>
          <a:lstStyle>
            <a:defPPr>
              <a:defRPr lang="pt-BR"/>
            </a:defPPr>
            <a:lvl1pPr marL="0" algn="l" defTabSz="914400" rtl="0" eaLnBrk="1" latinLnBrk="0" hangingPunct="1">
              <a:defRPr sz="2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3D7ECC1-64DB-4830-A5F0-B13E67A92AC5}" type="slidenum">
              <a:rPr lang="en-US" smtClean="0"/>
              <a:pPr/>
              <a:t>66</a:t>
            </a:fld>
            <a:endParaRPr lang="en-US"/>
          </a:p>
        </p:txBody>
      </p:sp>
      <p:sp>
        <p:nvSpPr>
          <p:cNvPr id="14" name="CaixaDeTexto 13"/>
          <p:cNvSpPr txBox="1"/>
          <p:nvPr/>
        </p:nvSpPr>
        <p:spPr>
          <a:xfrm>
            <a:off x="35496" y="764704"/>
            <a:ext cx="8352928" cy="584775"/>
          </a:xfrm>
          <a:prstGeom prst="rect">
            <a:avLst/>
          </a:prstGeom>
          <a:noFill/>
        </p:spPr>
        <p:txBody>
          <a:bodyPr wrap="square" rtlCol="0">
            <a:spAutoFit/>
          </a:bodyPr>
          <a:lstStyle/>
          <a:p>
            <a:r>
              <a:rPr lang="en-US" sz="3200" dirty="0" smtClean="0">
                <a:solidFill>
                  <a:schemeClr val="accent6">
                    <a:lumMod val="50000"/>
                  </a:schemeClr>
                </a:solidFill>
              </a:rPr>
              <a:t> </a:t>
            </a:r>
            <a:r>
              <a:rPr lang="en-US" sz="3200" b="1" dirty="0" smtClean="0">
                <a:solidFill>
                  <a:schemeClr val="accent6">
                    <a:lumMod val="50000"/>
                  </a:schemeClr>
                </a:solidFill>
              </a:rPr>
              <a:t>Basic </a:t>
            </a:r>
            <a:r>
              <a:rPr lang="en-US" sz="3200" b="1" dirty="0" err="1" smtClean="0">
                <a:solidFill>
                  <a:schemeClr val="accent6">
                    <a:lumMod val="50000"/>
                  </a:schemeClr>
                </a:solidFill>
              </a:rPr>
              <a:t>Comparasion</a:t>
            </a:r>
            <a:endParaRPr lang="en-US" sz="2800" dirty="0">
              <a:solidFill>
                <a:schemeClr val="accent6">
                  <a:lumMod val="50000"/>
                </a:schemeClr>
              </a:solidFill>
            </a:endParaRPr>
          </a:p>
        </p:txBody>
      </p:sp>
      <p:sp>
        <p:nvSpPr>
          <p:cNvPr id="10" name="Arredondar Retângulo em um Canto Diagonal 9"/>
          <p:cNvSpPr/>
          <p:nvPr/>
        </p:nvSpPr>
        <p:spPr>
          <a:xfrm>
            <a:off x="395537" y="1565502"/>
            <a:ext cx="8352928" cy="5031850"/>
          </a:xfrm>
          <a:prstGeom prst="round2Diag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36000" rIns="0" numCol="2" spcCol="360000" rtlCol="0" anchor="t"/>
          <a:lstStyle/>
          <a:p>
            <a:pPr fontAlgn="base"/>
            <a:endParaRPr lang="en-US" b="1" smtClean="0">
              <a:solidFill>
                <a:schemeClr val="accent6">
                  <a:lumMod val="50000"/>
                </a:schemeClr>
              </a:solidFill>
            </a:endParaRPr>
          </a:p>
          <a:p>
            <a:pPr fontAlgn="base"/>
            <a:endParaRPr lang="en-US" b="1" smtClean="0">
              <a:solidFill>
                <a:schemeClr val="accent6">
                  <a:lumMod val="50000"/>
                </a:schemeClr>
              </a:solidFill>
            </a:endParaRPr>
          </a:p>
          <a:p>
            <a:pPr fontAlgn="base"/>
            <a:endParaRPr lang="en-US" b="1" smtClean="0">
              <a:solidFill>
                <a:schemeClr val="accent6">
                  <a:lumMod val="50000"/>
                </a:schemeClr>
              </a:solidFill>
            </a:endParaRPr>
          </a:p>
          <a:p>
            <a:pPr fontAlgn="base"/>
            <a:endParaRPr lang="en-US" b="1" smtClean="0">
              <a:solidFill>
                <a:schemeClr val="accent6">
                  <a:lumMod val="50000"/>
                </a:schemeClr>
              </a:solidFill>
            </a:endParaRPr>
          </a:p>
          <a:p>
            <a:pPr fontAlgn="base"/>
            <a:endParaRPr lang="en-US" b="1" smtClean="0">
              <a:solidFill>
                <a:schemeClr val="accent6">
                  <a:lumMod val="50000"/>
                </a:schemeClr>
              </a:solidFill>
            </a:endParaRPr>
          </a:p>
          <a:p>
            <a:pPr fontAlgn="base"/>
            <a:endParaRPr lang="en-US" b="1" smtClean="0">
              <a:solidFill>
                <a:schemeClr val="accent6">
                  <a:lumMod val="50000"/>
                </a:schemeClr>
              </a:solidFill>
            </a:endParaRPr>
          </a:p>
          <a:p>
            <a:pPr fontAlgn="base"/>
            <a:endParaRPr lang="en-US" b="1" smtClean="0">
              <a:solidFill>
                <a:schemeClr val="accent6">
                  <a:lumMod val="50000"/>
                </a:schemeClr>
              </a:solidFill>
            </a:endParaRPr>
          </a:p>
          <a:p>
            <a:pPr fontAlgn="base"/>
            <a:endParaRPr lang="en-US" b="1" smtClean="0">
              <a:solidFill>
                <a:schemeClr val="accent6">
                  <a:lumMod val="50000"/>
                </a:schemeClr>
              </a:solidFill>
            </a:endParaRPr>
          </a:p>
          <a:p>
            <a:pPr fontAlgn="base"/>
            <a:endParaRPr lang="en-US" b="1" smtClean="0">
              <a:solidFill>
                <a:schemeClr val="accent6">
                  <a:lumMod val="50000"/>
                </a:schemeClr>
              </a:solidFill>
            </a:endParaRPr>
          </a:p>
          <a:p>
            <a:pPr fontAlgn="base"/>
            <a:endParaRPr lang="en-US" b="1" smtClean="0">
              <a:solidFill>
                <a:schemeClr val="accent6">
                  <a:lumMod val="50000"/>
                </a:schemeClr>
              </a:solidFill>
            </a:endParaRPr>
          </a:p>
          <a:p>
            <a:pPr fontAlgn="base"/>
            <a:endParaRPr lang="en-US" b="1" smtClean="0">
              <a:solidFill>
                <a:schemeClr val="accent6">
                  <a:lumMod val="50000"/>
                </a:schemeClr>
              </a:solidFill>
            </a:endParaRPr>
          </a:p>
          <a:p>
            <a:pPr fontAlgn="base"/>
            <a:endParaRPr lang="en-US" b="1" smtClean="0">
              <a:solidFill>
                <a:schemeClr val="accent6">
                  <a:lumMod val="50000"/>
                </a:schemeClr>
              </a:solidFill>
            </a:endParaRPr>
          </a:p>
          <a:p>
            <a:pPr fontAlgn="base"/>
            <a:endParaRPr lang="en-US" b="1" smtClean="0">
              <a:solidFill>
                <a:schemeClr val="accent6">
                  <a:lumMod val="50000"/>
                </a:schemeClr>
              </a:solidFill>
            </a:endParaRPr>
          </a:p>
          <a:p>
            <a:pPr fontAlgn="base"/>
            <a:endParaRPr lang="en-US" b="1" smtClean="0">
              <a:solidFill>
                <a:schemeClr val="accent6">
                  <a:lumMod val="50000"/>
                </a:schemeClr>
              </a:solidFill>
            </a:endParaRPr>
          </a:p>
          <a:p>
            <a:pPr fontAlgn="base"/>
            <a:endParaRPr lang="en-US" b="1" smtClean="0">
              <a:solidFill>
                <a:schemeClr val="accent6">
                  <a:lumMod val="50000"/>
                </a:schemeClr>
              </a:solidFill>
            </a:endParaRPr>
          </a:p>
          <a:p>
            <a:pPr fontAlgn="base"/>
            <a:endParaRPr lang="en-US" b="1" smtClean="0">
              <a:solidFill>
                <a:schemeClr val="accent6">
                  <a:lumMod val="50000"/>
                </a:schemeClr>
              </a:solidFill>
            </a:endParaRPr>
          </a:p>
          <a:p>
            <a:pPr fontAlgn="base"/>
            <a:endParaRPr lang="en-US" b="1" smtClean="0">
              <a:solidFill>
                <a:schemeClr val="accent6">
                  <a:lumMod val="50000"/>
                </a:schemeClr>
              </a:solidFill>
            </a:endParaRPr>
          </a:p>
          <a:p>
            <a:pPr fontAlgn="base"/>
            <a:endParaRPr lang="en-US" b="1" smtClean="0">
              <a:solidFill>
                <a:schemeClr val="accent6">
                  <a:lumMod val="50000"/>
                </a:schemeClr>
              </a:solidFill>
            </a:endParaRPr>
          </a:p>
          <a:p>
            <a:pPr fontAlgn="base"/>
            <a:endParaRPr lang="en-US" b="1" smtClean="0">
              <a:solidFill>
                <a:schemeClr val="accent6">
                  <a:lumMod val="50000"/>
                </a:schemeClr>
              </a:solidFill>
            </a:endParaRPr>
          </a:p>
          <a:p>
            <a:pPr fontAlgn="base"/>
            <a:r>
              <a:rPr lang="en-US" sz="2800" b="1" smtClean="0">
                <a:solidFill>
                  <a:schemeClr val="accent6">
                    <a:lumMod val="50000"/>
                  </a:schemeClr>
                </a:solidFill>
              </a:rPr>
              <a:t>EZForecourt Plus</a:t>
            </a:r>
          </a:p>
          <a:p>
            <a:pPr fontAlgn="base"/>
            <a:endParaRPr lang="en-US" sz="2800" b="1" smtClean="0">
              <a:solidFill>
                <a:schemeClr val="accent6">
                  <a:lumMod val="50000"/>
                </a:schemeClr>
              </a:solidFill>
            </a:endParaRPr>
          </a:p>
          <a:p>
            <a:pPr fontAlgn="base"/>
            <a:endParaRPr lang="en-US" sz="2800" b="1" smtClean="0">
              <a:solidFill>
                <a:schemeClr val="accent6">
                  <a:lumMod val="50000"/>
                </a:schemeClr>
              </a:solidFill>
            </a:endParaRPr>
          </a:p>
          <a:p>
            <a:pPr fontAlgn="base"/>
            <a:endParaRPr lang="en-US" sz="2800" b="1" smtClean="0">
              <a:solidFill>
                <a:schemeClr val="accent6">
                  <a:lumMod val="50000"/>
                </a:schemeClr>
              </a:solidFill>
            </a:endParaRPr>
          </a:p>
          <a:p>
            <a:pPr fontAlgn="base"/>
            <a:endParaRPr lang="en-US" sz="2800" b="1" smtClean="0">
              <a:solidFill>
                <a:schemeClr val="accent6">
                  <a:lumMod val="50000"/>
                </a:schemeClr>
              </a:solidFill>
            </a:endParaRPr>
          </a:p>
          <a:p>
            <a:pPr fontAlgn="base"/>
            <a:endParaRPr lang="en-US" sz="2800" b="1" smtClean="0">
              <a:solidFill>
                <a:schemeClr val="accent6">
                  <a:lumMod val="50000"/>
                </a:schemeClr>
              </a:solidFill>
            </a:endParaRPr>
          </a:p>
          <a:p>
            <a:pPr fontAlgn="base"/>
            <a:r>
              <a:rPr lang="en-US" sz="2800" b="1" smtClean="0">
                <a:solidFill>
                  <a:schemeClr val="accent6">
                    <a:lumMod val="50000"/>
                  </a:schemeClr>
                </a:solidFill>
              </a:rPr>
              <a:t>EZForecourt USB</a:t>
            </a:r>
          </a:p>
          <a:p>
            <a:pPr fontAlgn="base"/>
            <a:endParaRPr lang="en-US" sz="2800" b="1">
              <a:solidFill>
                <a:schemeClr val="accent6">
                  <a:lumMod val="50000"/>
                </a:schemeClr>
              </a:solidFill>
            </a:endParaRPr>
          </a:p>
        </p:txBody>
      </p:sp>
      <p:pic>
        <p:nvPicPr>
          <p:cNvPr id="17410" name="Picture 2" descr="http://www.eztech.ind.br/img/produtos/f3e001ba209fee599107294d4b87066f26bce4f4.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55576" y="3983935"/>
            <a:ext cx="3456384" cy="2829651"/>
          </a:xfrm>
          <a:prstGeom prst="rect">
            <a:avLst/>
          </a:prstGeom>
          <a:noFill/>
          <a:extLst>
            <a:ext uri="{909E8E84-426E-40DD-AFC4-6F175D3DCCD1}">
              <a14:hiddenFill xmlns:a14="http://schemas.microsoft.com/office/drawing/2010/main">
                <a:solidFill>
                  <a:srgbClr val="FFFFFF"/>
                </a:solidFill>
              </a14:hiddenFill>
            </a:ext>
          </a:extLst>
        </p:spPr>
      </p:pic>
      <p:pic>
        <p:nvPicPr>
          <p:cNvPr id="17412" name="Picture 4" descr="http://www.eztech.ind.br/img/produtos/8deec7557c35c8ff50b245282124b9af57d38df5.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2318" y="1412776"/>
            <a:ext cx="4123683" cy="2825400"/>
          </a:xfrm>
          <a:prstGeom prst="rect">
            <a:avLst/>
          </a:prstGeom>
          <a:noFill/>
          <a:extLst>
            <a:ext uri="{909E8E84-426E-40DD-AFC4-6F175D3DCCD1}">
              <a14:hiddenFill xmlns:a14="http://schemas.microsoft.com/office/drawing/2010/main">
                <a:solidFill>
                  <a:srgbClr val="FFFFFF"/>
                </a:solidFill>
              </a14:hiddenFill>
            </a:ext>
          </a:extLst>
        </p:spPr>
      </p:pic>
      <p:sp>
        <p:nvSpPr>
          <p:cNvPr id="2" name="Retângulo 1"/>
          <p:cNvSpPr/>
          <p:nvPr/>
        </p:nvSpPr>
        <p:spPr>
          <a:xfrm>
            <a:off x="395538" y="4056792"/>
            <a:ext cx="8352928"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16846795"/>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p:cNvSpPr/>
          <p:nvPr/>
        </p:nvSpPr>
        <p:spPr>
          <a:xfrm>
            <a:off x="4174225" y="1484784"/>
            <a:ext cx="4536000" cy="5256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Espaço Reservado para Número de Slide 3"/>
          <p:cNvSpPr>
            <a:spLocks noGrp="1"/>
          </p:cNvSpPr>
          <p:nvPr>
            <p:ph type="sldNum" sz="quarter" idx="12"/>
          </p:nvPr>
        </p:nvSpPr>
        <p:spPr/>
        <p:txBody>
          <a:bodyPr/>
          <a:lstStyle/>
          <a:p>
            <a:fld id="{C3D7ECC1-64DB-4830-A5F0-B13E67A92AC5}" type="slidenum">
              <a:rPr lang="en-US" b="1" smtClean="0"/>
              <a:pPr/>
              <a:t>67</a:t>
            </a:fld>
            <a:endParaRPr lang="en-US" b="1"/>
          </a:p>
        </p:txBody>
      </p:sp>
      <p:sp>
        <p:nvSpPr>
          <p:cNvPr id="3" name="CaixaDeTexto 2"/>
          <p:cNvSpPr txBox="1"/>
          <p:nvPr/>
        </p:nvSpPr>
        <p:spPr>
          <a:xfrm>
            <a:off x="395537" y="1484784"/>
            <a:ext cx="8352928" cy="400110"/>
          </a:xfrm>
          <a:prstGeom prst="rect">
            <a:avLst/>
          </a:prstGeom>
          <a:noFill/>
        </p:spPr>
        <p:txBody>
          <a:bodyPr wrap="square" rtlCol="0">
            <a:spAutoFit/>
          </a:bodyPr>
          <a:lstStyle/>
          <a:p>
            <a:r>
              <a:rPr lang="en-US" sz="2000" smtClean="0"/>
              <a:t> </a:t>
            </a:r>
            <a:endParaRPr lang="en-US"/>
          </a:p>
        </p:txBody>
      </p:sp>
      <p:sp>
        <p:nvSpPr>
          <p:cNvPr id="8" name="Retângulo 7"/>
          <p:cNvSpPr/>
          <p:nvPr/>
        </p:nvSpPr>
        <p:spPr>
          <a:xfrm>
            <a:off x="13648" y="13647"/>
            <a:ext cx="9000000" cy="721439"/>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400" b="1" smtClean="0">
                <a:solidFill>
                  <a:schemeClr val="tx1"/>
                </a:solidFill>
              </a:rPr>
              <a:t>AUTOMATION</a:t>
            </a:r>
            <a:endParaRPr lang="en-US" sz="2400" b="1">
              <a:solidFill>
                <a:schemeClr val="tx1"/>
              </a:solidFill>
            </a:endParaRPr>
          </a:p>
        </p:txBody>
      </p:sp>
      <p:pic>
        <p:nvPicPr>
          <p:cNvPr id="7" name="Picture 1" descr="EzTechLogo.gif"/>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5537" y="119857"/>
            <a:ext cx="1178689" cy="509017"/>
          </a:xfrm>
          <a:prstGeom prst="rect">
            <a:avLst/>
          </a:prstGeom>
          <a:noFill/>
          <a:ln>
            <a:noFill/>
          </a:ln>
          <a:extLst/>
        </p:spPr>
      </p:pic>
      <p:sp>
        <p:nvSpPr>
          <p:cNvPr id="9" name="CaixaDeTexto 8"/>
          <p:cNvSpPr txBox="1"/>
          <p:nvPr/>
        </p:nvSpPr>
        <p:spPr>
          <a:xfrm>
            <a:off x="165467" y="980728"/>
            <a:ext cx="8352928" cy="584775"/>
          </a:xfrm>
          <a:prstGeom prst="rect">
            <a:avLst/>
          </a:prstGeom>
          <a:noFill/>
        </p:spPr>
        <p:txBody>
          <a:bodyPr wrap="square" rtlCol="0">
            <a:spAutoFit/>
          </a:bodyPr>
          <a:lstStyle/>
          <a:p>
            <a:r>
              <a:rPr lang="en-US" sz="3200" smtClean="0">
                <a:solidFill>
                  <a:schemeClr val="accent6">
                    <a:lumMod val="50000"/>
                  </a:schemeClr>
                </a:solidFill>
              </a:rPr>
              <a:t> </a:t>
            </a:r>
            <a:r>
              <a:rPr lang="en-US" sz="3200" b="1" smtClean="0">
                <a:solidFill>
                  <a:schemeClr val="accent6">
                    <a:lumMod val="50000"/>
                  </a:schemeClr>
                </a:solidFill>
              </a:rPr>
              <a:t>EZRemote Wireless</a:t>
            </a:r>
            <a:endParaRPr lang="en-US" sz="2800">
              <a:solidFill>
                <a:schemeClr val="accent6">
                  <a:lumMod val="50000"/>
                </a:schemeClr>
              </a:solidFill>
            </a:endParaRPr>
          </a:p>
        </p:txBody>
      </p:sp>
      <p:sp>
        <p:nvSpPr>
          <p:cNvPr id="14" name="Arredondar Retângulo em um Canto Diagonal 13"/>
          <p:cNvSpPr/>
          <p:nvPr/>
        </p:nvSpPr>
        <p:spPr>
          <a:xfrm>
            <a:off x="395536" y="1565502"/>
            <a:ext cx="3384376" cy="4887833"/>
          </a:xfrm>
          <a:prstGeom prst="round2Diag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000" dirty="0" smtClean="0">
                <a:solidFill>
                  <a:schemeClr val="tx1"/>
                </a:solidFill>
              </a:rPr>
              <a:t>Its guideline is to carry out the release and blocking of the pumps that allow this kind of function</a:t>
            </a:r>
          </a:p>
          <a:p>
            <a:endParaRPr lang="en-US" sz="2000" dirty="0" smtClean="0">
              <a:solidFill>
                <a:schemeClr val="tx1"/>
              </a:solidFill>
            </a:endParaRPr>
          </a:p>
          <a:p>
            <a:endParaRPr lang="en-US" sz="2000" dirty="0" smtClean="0">
              <a:solidFill>
                <a:schemeClr val="tx1"/>
              </a:solidFill>
            </a:endParaRPr>
          </a:p>
          <a:p>
            <a:r>
              <a:rPr lang="en-US" sz="2000" dirty="0" smtClean="0">
                <a:solidFill>
                  <a:schemeClr val="tx1"/>
                </a:solidFill>
              </a:rPr>
              <a:t>It is meant to be installed by </a:t>
            </a:r>
            <a:r>
              <a:rPr lang="en-US" sz="2000" dirty="0" smtClean="0">
                <a:solidFill>
                  <a:schemeClr val="tx1"/>
                </a:solidFill>
              </a:rPr>
              <a:t>the pump </a:t>
            </a:r>
            <a:r>
              <a:rPr lang="en-US" sz="2000" dirty="0" smtClean="0">
                <a:solidFill>
                  <a:schemeClr val="tx1"/>
                </a:solidFill>
              </a:rPr>
              <a:t>CPU, and to have a </a:t>
            </a:r>
            <a:r>
              <a:rPr lang="en-US" sz="2000" dirty="0" smtClean="0">
                <a:solidFill>
                  <a:schemeClr val="tx1"/>
                </a:solidFill>
              </a:rPr>
              <a:t>current loop and RS485 output to </a:t>
            </a:r>
            <a:r>
              <a:rPr lang="en-US" sz="2000" dirty="0" smtClean="0">
                <a:solidFill>
                  <a:schemeClr val="tx1"/>
                </a:solidFill>
              </a:rPr>
              <a:t>be used in accordance with the pump’s specifications.</a:t>
            </a:r>
          </a:p>
        </p:txBody>
      </p:sp>
      <p:grpSp>
        <p:nvGrpSpPr>
          <p:cNvPr id="10" name="Grupo 9"/>
          <p:cNvGrpSpPr/>
          <p:nvPr/>
        </p:nvGrpSpPr>
        <p:grpSpPr>
          <a:xfrm>
            <a:off x="4215169" y="2132856"/>
            <a:ext cx="4344170" cy="3884343"/>
            <a:chOff x="1691680" y="1412776"/>
            <a:chExt cx="5904656" cy="4896544"/>
          </a:xfrm>
        </p:grpSpPr>
        <p:sp>
          <p:nvSpPr>
            <p:cNvPr id="11" name="Retângulo 10"/>
            <p:cNvSpPr/>
            <p:nvPr/>
          </p:nvSpPr>
          <p:spPr>
            <a:xfrm>
              <a:off x="1691680" y="1412776"/>
              <a:ext cx="5904656" cy="48965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123728" y="2132856"/>
              <a:ext cx="5104611" cy="3960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5" name="Triângulo isósceles 4"/>
            <p:cNvSpPr/>
            <p:nvPr/>
          </p:nvSpPr>
          <p:spPr>
            <a:xfrm>
              <a:off x="4460133" y="2111524"/>
              <a:ext cx="2825553" cy="923528"/>
            </a:xfrm>
            <a:custGeom>
              <a:avLst/>
              <a:gdLst>
                <a:gd name="connsiteX0" fmla="*/ 0 w 2552306"/>
                <a:gd name="connsiteY0" fmla="*/ 1152128 h 1152128"/>
                <a:gd name="connsiteX1" fmla="*/ 1276153 w 2552306"/>
                <a:gd name="connsiteY1" fmla="*/ 0 h 1152128"/>
                <a:gd name="connsiteX2" fmla="*/ 2552306 w 2552306"/>
                <a:gd name="connsiteY2" fmla="*/ 1152128 h 1152128"/>
                <a:gd name="connsiteX3" fmla="*/ 0 w 2552306"/>
                <a:gd name="connsiteY3" fmla="*/ 1152128 h 1152128"/>
                <a:gd name="connsiteX0" fmla="*/ 0 w 2780906"/>
                <a:gd name="connsiteY0" fmla="*/ 288528 h 1152128"/>
                <a:gd name="connsiteX1" fmla="*/ 1504753 w 2780906"/>
                <a:gd name="connsiteY1" fmla="*/ 0 h 1152128"/>
                <a:gd name="connsiteX2" fmla="*/ 2780906 w 2780906"/>
                <a:gd name="connsiteY2" fmla="*/ 1152128 h 1152128"/>
                <a:gd name="connsiteX3" fmla="*/ 0 w 2780906"/>
                <a:gd name="connsiteY3" fmla="*/ 288528 h 1152128"/>
                <a:gd name="connsiteX0" fmla="*/ 0 w 2780906"/>
                <a:gd name="connsiteY0" fmla="*/ 9128 h 872728"/>
                <a:gd name="connsiteX1" fmla="*/ 2762053 w 2780906"/>
                <a:gd name="connsiteY1" fmla="*/ 0 h 872728"/>
                <a:gd name="connsiteX2" fmla="*/ 2780906 w 2780906"/>
                <a:gd name="connsiteY2" fmla="*/ 872728 h 872728"/>
                <a:gd name="connsiteX3" fmla="*/ 0 w 2780906"/>
                <a:gd name="connsiteY3" fmla="*/ 9128 h 872728"/>
                <a:gd name="connsiteX0" fmla="*/ 0 w 2768206"/>
                <a:gd name="connsiteY0" fmla="*/ 21828 h 872728"/>
                <a:gd name="connsiteX1" fmla="*/ 2749353 w 2768206"/>
                <a:gd name="connsiteY1" fmla="*/ 0 h 872728"/>
                <a:gd name="connsiteX2" fmla="*/ 2768206 w 2768206"/>
                <a:gd name="connsiteY2" fmla="*/ 872728 h 872728"/>
                <a:gd name="connsiteX3" fmla="*/ 0 w 2768206"/>
                <a:gd name="connsiteY3" fmla="*/ 21828 h 872728"/>
                <a:gd name="connsiteX0" fmla="*/ 0 w 2825553"/>
                <a:gd name="connsiteY0" fmla="*/ 34528 h 885428"/>
                <a:gd name="connsiteX1" fmla="*/ 2825553 w 2825553"/>
                <a:gd name="connsiteY1" fmla="*/ 0 h 885428"/>
                <a:gd name="connsiteX2" fmla="*/ 2768206 w 2825553"/>
                <a:gd name="connsiteY2" fmla="*/ 885428 h 885428"/>
                <a:gd name="connsiteX3" fmla="*/ 0 w 2825553"/>
                <a:gd name="connsiteY3" fmla="*/ 34528 h 885428"/>
                <a:gd name="connsiteX0" fmla="*/ 0 w 2825553"/>
                <a:gd name="connsiteY0" fmla="*/ 34528 h 923528"/>
                <a:gd name="connsiteX1" fmla="*/ 2825553 w 2825553"/>
                <a:gd name="connsiteY1" fmla="*/ 0 h 923528"/>
                <a:gd name="connsiteX2" fmla="*/ 2806306 w 2825553"/>
                <a:gd name="connsiteY2" fmla="*/ 923528 h 923528"/>
                <a:gd name="connsiteX3" fmla="*/ 0 w 2825553"/>
                <a:gd name="connsiteY3" fmla="*/ 34528 h 923528"/>
              </a:gdLst>
              <a:ahLst/>
              <a:cxnLst>
                <a:cxn ang="0">
                  <a:pos x="connsiteX0" y="connsiteY0"/>
                </a:cxn>
                <a:cxn ang="0">
                  <a:pos x="connsiteX1" y="connsiteY1"/>
                </a:cxn>
                <a:cxn ang="0">
                  <a:pos x="connsiteX2" y="connsiteY2"/>
                </a:cxn>
                <a:cxn ang="0">
                  <a:pos x="connsiteX3" y="connsiteY3"/>
                </a:cxn>
              </a:cxnLst>
              <a:rect l="l" t="t" r="r" b="b"/>
              <a:pathLst>
                <a:path w="2825553" h="923528">
                  <a:moveTo>
                    <a:pt x="0" y="34528"/>
                  </a:moveTo>
                  <a:lnTo>
                    <a:pt x="2825553" y="0"/>
                  </a:lnTo>
                  <a:lnTo>
                    <a:pt x="2806306" y="923528"/>
                  </a:lnTo>
                  <a:lnTo>
                    <a:pt x="0" y="34528"/>
                  </a:lnTo>
                  <a:close/>
                </a:path>
              </a:pathLst>
            </a:cu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6" name="Triângulo isósceles 4"/>
            <p:cNvSpPr/>
            <p:nvPr/>
          </p:nvSpPr>
          <p:spPr>
            <a:xfrm>
              <a:off x="2072532" y="2124224"/>
              <a:ext cx="2419153" cy="440928"/>
            </a:xfrm>
            <a:custGeom>
              <a:avLst/>
              <a:gdLst>
                <a:gd name="connsiteX0" fmla="*/ 0 w 2552306"/>
                <a:gd name="connsiteY0" fmla="*/ 1152128 h 1152128"/>
                <a:gd name="connsiteX1" fmla="*/ 1276153 w 2552306"/>
                <a:gd name="connsiteY1" fmla="*/ 0 h 1152128"/>
                <a:gd name="connsiteX2" fmla="*/ 2552306 w 2552306"/>
                <a:gd name="connsiteY2" fmla="*/ 1152128 h 1152128"/>
                <a:gd name="connsiteX3" fmla="*/ 0 w 2552306"/>
                <a:gd name="connsiteY3" fmla="*/ 1152128 h 1152128"/>
                <a:gd name="connsiteX0" fmla="*/ 0 w 2780906"/>
                <a:gd name="connsiteY0" fmla="*/ 288528 h 1152128"/>
                <a:gd name="connsiteX1" fmla="*/ 1504753 w 2780906"/>
                <a:gd name="connsiteY1" fmla="*/ 0 h 1152128"/>
                <a:gd name="connsiteX2" fmla="*/ 2780906 w 2780906"/>
                <a:gd name="connsiteY2" fmla="*/ 1152128 h 1152128"/>
                <a:gd name="connsiteX3" fmla="*/ 0 w 2780906"/>
                <a:gd name="connsiteY3" fmla="*/ 288528 h 1152128"/>
                <a:gd name="connsiteX0" fmla="*/ 0 w 2780906"/>
                <a:gd name="connsiteY0" fmla="*/ 9128 h 872728"/>
                <a:gd name="connsiteX1" fmla="*/ 2762053 w 2780906"/>
                <a:gd name="connsiteY1" fmla="*/ 0 h 872728"/>
                <a:gd name="connsiteX2" fmla="*/ 2780906 w 2780906"/>
                <a:gd name="connsiteY2" fmla="*/ 872728 h 872728"/>
                <a:gd name="connsiteX3" fmla="*/ 0 w 2780906"/>
                <a:gd name="connsiteY3" fmla="*/ 9128 h 872728"/>
                <a:gd name="connsiteX0" fmla="*/ 0 w 5308206"/>
                <a:gd name="connsiteY0" fmla="*/ 0 h 1016000"/>
                <a:gd name="connsiteX1" fmla="*/ 5289353 w 5308206"/>
                <a:gd name="connsiteY1" fmla="*/ 143272 h 1016000"/>
                <a:gd name="connsiteX2" fmla="*/ 5308206 w 5308206"/>
                <a:gd name="connsiteY2" fmla="*/ 1016000 h 1016000"/>
                <a:gd name="connsiteX3" fmla="*/ 0 w 5308206"/>
                <a:gd name="connsiteY3" fmla="*/ 0 h 1016000"/>
                <a:gd name="connsiteX0" fmla="*/ 0 w 5289353"/>
                <a:gd name="connsiteY0" fmla="*/ 0 h 431800"/>
                <a:gd name="connsiteX1" fmla="*/ 5289353 w 5289353"/>
                <a:gd name="connsiteY1" fmla="*/ 143272 h 431800"/>
                <a:gd name="connsiteX2" fmla="*/ 50406 w 5289353"/>
                <a:gd name="connsiteY2" fmla="*/ 431800 h 431800"/>
                <a:gd name="connsiteX3" fmla="*/ 0 w 5289353"/>
                <a:gd name="connsiteY3" fmla="*/ 0 h 431800"/>
                <a:gd name="connsiteX0" fmla="*/ 0 w 2393753"/>
                <a:gd name="connsiteY0" fmla="*/ 9128 h 440928"/>
                <a:gd name="connsiteX1" fmla="*/ 2393753 w 2393753"/>
                <a:gd name="connsiteY1" fmla="*/ 0 h 440928"/>
                <a:gd name="connsiteX2" fmla="*/ 50406 w 2393753"/>
                <a:gd name="connsiteY2" fmla="*/ 440928 h 440928"/>
                <a:gd name="connsiteX3" fmla="*/ 0 w 2393753"/>
                <a:gd name="connsiteY3" fmla="*/ 9128 h 440928"/>
                <a:gd name="connsiteX0" fmla="*/ 0 w 2419153"/>
                <a:gd name="connsiteY0" fmla="*/ 9128 h 440928"/>
                <a:gd name="connsiteX1" fmla="*/ 2419153 w 2419153"/>
                <a:gd name="connsiteY1" fmla="*/ 0 h 440928"/>
                <a:gd name="connsiteX2" fmla="*/ 50406 w 2419153"/>
                <a:gd name="connsiteY2" fmla="*/ 440928 h 440928"/>
                <a:gd name="connsiteX3" fmla="*/ 0 w 2419153"/>
                <a:gd name="connsiteY3" fmla="*/ 9128 h 440928"/>
              </a:gdLst>
              <a:ahLst/>
              <a:cxnLst>
                <a:cxn ang="0">
                  <a:pos x="connsiteX0" y="connsiteY0"/>
                </a:cxn>
                <a:cxn ang="0">
                  <a:pos x="connsiteX1" y="connsiteY1"/>
                </a:cxn>
                <a:cxn ang="0">
                  <a:pos x="connsiteX2" y="connsiteY2"/>
                </a:cxn>
                <a:cxn ang="0">
                  <a:pos x="connsiteX3" y="connsiteY3"/>
                </a:cxn>
              </a:cxnLst>
              <a:rect l="l" t="t" r="r" b="b"/>
              <a:pathLst>
                <a:path w="2419153" h="440928">
                  <a:moveTo>
                    <a:pt x="0" y="9128"/>
                  </a:moveTo>
                  <a:lnTo>
                    <a:pt x="2419153" y="0"/>
                  </a:lnTo>
                  <a:lnTo>
                    <a:pt x="50406" y="440928"/>
                  </a:lnTo>
                  <a:lnTo>
                    <a:pt x="0" y="9128"/>
                  </a:lnTo>
                  <a:close/>
                </a:path>
              </a:pathLst>
            </a:cu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7" name="Triângulo isósceles 4"/>
            <p:cNvSpPr/>
            <p:nvPr/>
          </p:nvSpPr>
          <p:spPr>
            <a:xfrm>
              <a:off x="1955551" y="3706456"/>
              <a:ext cx="2438006" cy="2480072"/>
            </a:xfrm>
            <a:custGeom>
              <a:avLst/>
              <a:gdLst>
                <a:gd name="connsiteX0" fmla="*/ 0 w 2552306"/>
                <a:gd name="connsiteY0" fmla="*/ 1152128 h 1152128"/>
                <a:gd name="connsiteX1" fmla="*/ 1276153 w 2552306"/>
                <a:gd name="connsiteY1" fmla="*/ 0 h 1152128"/>
                <a:gd name="connsiteX2" fmla="*/ 2552306 w 2552306"/>
                <a:gd name="connsiteY2" fmla="*/ 1152128 h 1152128"/>
                <a:gd name="connsiteX3" fmla="*/ 0 w 2552306"/>
                <a:gd name="connsiteY3" fmla="*/ 1152128 h 1152128"/>
                <a:gd name="connsiteX0" fmla="*/ 0 w 2780906"/>
                <a:gd name="connsiteY0" fmla="*/ 288528 h 1152128"/>
                <a:gd name="connsiteX1" fmla="*/ 1504753 w 2780906"/>
                <a:gd name="connsiteY1" fmla="*/ 0 h 1152128"/>
                <a:gd name="connsiteX2" fmla="*/ 2780906 w 2780906"/>
                <a:gd name="connsiteY2" fmla="*/ 1152128 h 1152128"/>
                <a:gd name="connsiteX3" fmla="*/ 0 w 2780906"/>
                <a:gd name="connsiteY3" fmla="*/ 288528 h 1152128"/>
                <a:gd name="connsiteX0" fmla="*/ 0 w 2780906"/>
                <a:gd name="connsiteY0" fmla="*/ 9128 h 872728"/>
                <a:gd name="connsiteX1" fmla="*/ 2762053 w 2780906"/>
                <a:gd name="connsiteY1" fmla="*/ 0 h 872728"/>
                <a:gd name="connsiteX2" fmla="*/ 2780906 w 2780906"/>
                <a:gd name="connsiteY2" fmla="*/ 872728 h 872728"/>
                <a:gd name="connsiteX3" fmla="*/ 0 w 2780906"/>
                <a:gd name="connsiteY3" fmla="*/ 9128 h 872728"/>
                <a:gd name="connsiteX0" fmla="*/ 0 w 2768206"/>
                <a:gd name="connsiteY0" fmla="*/ 21828 h 872728"/>
                <a:gd name="connsiteX1" fmla="*/ 2749353 w 2768206"/>
                <a:gd name="connsiteY1" fmla="*/ 0 h 872728"/>
                <a:gd name="connsiteX2" fmla="*/ 2768206 w 2768206"/>
                <a:gd name="connsiteY2" fmla="*/ 872728 h 872728"/>
                <a:gd name="connsiteX3" fmla="*/ 0 w 2768206"/>
                <a:gd name="connsiteY3" fmla="*/ 21828 h 872728"/>
                <a:gd name="connsiteX0" fmla="*/ 0 w 2825553"/>
                <a:gd name="connsiteY0" fmla="*/ 34528 h 885428"/>
                <a:gd name="connsiteX1" fmla="*/ 2825553 w 2825553"/>
                <a:gd name="connsiteY1" fmla="*/ 0 h 885428"/>
                <a:gd name="connsiteX2" fmla="*/ 2768206 w 2825553"/>
                <a:gd name="connsiteY2" fmla="*/ 885428 h 885428"/>
                <a:gd name="connsiteX3" fmla="*/ 0 w 2825553"/>
                <a:gd name="connsiteY3" fmla="*/ 34528 h 885428"/>
                <a:gd name="connsiteX0" fmla="*/ 2127447 w 4895653"/>
                <a:gd name="connsiteY0" fmla="*/ 0 h 2924572"/>
                <a:gd name="connsiteX1" fmla="*/ 0 w 4895653"/>
                <a:gd name="connsiteY1" fmla="*/ 2924572 h 2924572"/>
                <a:gd name="connsiteX2" fmla="*/ 4895653 w 4895653"/>
                <a:gd name="connsiteY2" fmla="*/ 850900 h 2924572"/>
                <a:gd name="connsiteX3" fmla="*/ 2127447 w 4895653"/>
                <a:gd name="connsiteY3" fmla="*/ 0 h 2924572"/>
                <a:gd name="connsiteX0" fmla="*/ 2127447 w 2381053"/>
                <a:gd name="connsiteY0" fmla="*/ 0 h 2924572"/>
                <a:gd name="connsiteX1" fmla="*/ 0 w 2381053"/>
                <a:gd name="connsiteY1" fmla="*/ 2924572 h 2924572"/>
                <a:gd name="connsiteX2" fmla="*/ 2381053 w 2381053"/>
                <a:gd name="connsiteY2" fmla="*/ 2832100 h 2924572"/>
                <a:gd name="connsiteX3" fmla="*/ 2127447 w 2381053"/>
                <a:gd name="connsiteY3" fmla="*/ 0 h 2924572"/>
                <a:gd name="connsiteX0" fmla="*/ 0 w 2438006"/>
                <a:gd name="connsiteY0" fmla="*/ 0 h 2480072"/>
                <a:gd name="connsiteX1" fmla="*/ 56953 w 2438006"/>
                <a:gd name="connsiteY1" fmla="*/ 2480072 h 2480072"/>
                <a:gd name="connsiteX2" fmla="*/ 2438006 w 2438006"/>
                <a:gd name="connsiteY2" fmla="*/ 2387600 h 2480072"/>
                <a:gd name="connsiteX3" fmla="*/ 0 w 2438006"/>
                <a:gd name="connsiteY3" fmla="*/ 0 h 2480072"/>
              </a:gdLst>
              <a:ahLst/>
              <a:cxnLst>
                <a:cxn ang="0">
                  <a:pos x="connsiteX0" y="connsiteY0"/>
                </a:cxn>
                <a:cxn ang="0">
                  <a:pos x="connsiteX1" y="connsiteY1"/>
                </a:cxn>
                <a:cxn ang="0">
                  <a:pos x="connsiteX2" y="connsiteY2"/>
                </a:cxn>
                <a:cxn ang="0">
                  <a:pos x="connsiteX3" y="connsiteY3"/>
                </a:cxn>
              </a:cxnLst>
              <a:rect l="l" t="t" r="r" b="b"/>
              <a:pathLst>
                <a:path w="2438006" h="2480072">
                  <a:moveTo>
                    <a:pt x="0" y="0"/>
                  </a:moveTo>
                  <a:lnTo>
                    <a:pt x="56953" y="2480072"/>
                  </a:lnTo>
                  <a:lnTo>
                    <a:pt x="2438006" y="2387600"/>
                  </a:lnTo>
                  <a:lnTo>
                    <a:pt x="0" y="0"/>
                  </a:lnTo>
                  <a:close/>
                </a:path>
              </a:pathLst>
            </a:cu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8" name="Triângulo isósceles 4"/>
            <p:cNvSpPr/>
            <p:nvPr/>
          </p:nvSpPr>
          <p:spPr>
            <a:xfrm>
              <a:off x="1898203" y="2690456"/>
              <a:ext cx="539553" cy="1905000"/>
            </a:xfrm>
            <a:custGeom>
              <a:avLst/>
              <a:gdLst>
                <a:gd name="connsiteX0" fmla="*/ 0 w 2552306"/>
                <a:gd name="connsiteY0" fmla="*/ 1152128 h 1152128"/>
                <a:gd name="connsiteX1" fmla="*/ 1276153 w 2552306"/>
                <a:gd name="connsiteY1" fmla="*/ 0 h 1152128"/>
                <a:gd name="connsiteX2" fmla="*/ 2552306 w 2552306"/>
                <a:gd name="connsiteY2" fmla="*/ 1152128 h 1152128"/>
                <a:gd name="connsiteX3" fmla="*/ 0 w 2552306"/>
                <a:gd name="connsiteY3" fmla="*/ 1152128 h 1152128"/>
                <a:gd name="connsiteX0" fmla="*/ 0 w 2780906"/>
                <a:gd name="connsiteY0" fmla="*/ 288528 h 1152128"/>
                <a:gd name="connsiteX1" fmla="*/ 1504753 w 2780906"/>
                <a:gd name="connsiteY1" fmla="*/ 0 h 1152128"/>
                <a:gd name="connsiteX2" fmla="*/ 2780906 w 2780906"/>
                <a:gd name="connsiteY2" fmla="*/ 1152128 h 1152128"/>
                <a:gd name="connsiteX3" fmla="*/ 0 w 2780906"/>
                <a:gd name="connsiteY3" fmla="*/ 288528 h 1152128"/>
                <a:gd name="connsiteX0" fmla="*/ 0 w 2780906"/>
                <a:gd name="connsiteY0" fmla="*/ 9128 h 872728"/>
                <a:gd name="connsiteX1" fmla="*/ 2762053 w 2780906"/>
                <a:gd name="connsiteY1" fmla="*/ 0 h 872728"/>
                <a:gd name="connsiteX2" fmla="*/ 2780906 w 2780906"/>
                <a:gd name="connsiteY2" fmla="*/ 872728 h 872728"/>
                <a:gd name="connsiteX3" fmla="*/ 0 w 2780906"/>
                <a:gd name="connsiteY3" fmla="*/ 9128 h 872728"/>
                <a:gd name="connsiteX0" fmla="*/ 0 w 2768206"/>
                <a:gd name="connsiteY0" fmla="*/ 21828 h 872728"/>
                <a:gd name="connsiteX1" fmla="*/ 2749353 w 2768206"/>
                <a:gd name="connsiteY1" fmla="*/ 0 h 872728"/>
                <a:gd name="connsiteX2" fmla="*/ 2768206 w 2768206"/>
                <a:gd name="connsiteY2" fmla="*/ 872728 h 872728"/>
                <a:gd name="connsiteX3" fmla="*/ 0 w 2768206"/>
                <a:gd name="connsiteY3" fmla="*/ 21828 h 872728"/>
                <a:gd name="connsiteX0" fmla="*/ 0 w 2825553"/>
                <a:gd name="connsiteY0" fmla="*/ 34528 h 885428"/>
                <a:gd name="connsiteX1" fmla="*/ 2825553 w 2825553"/>
                <a:gd name="connsiteY1" fmla="*/ 0 h 885428"/>
                <a:gd name="connsiteX2" fmla="*/ 2768206 w 2825553"/>
                <a:gd name="connsiteY2" fmla="*/ 885428 h 885428"/>
                <a:gd name="connsiteX3" fmla="*/ 0 w 2825553"/>
                <a:gd name="connsiteY3" fmla="*/ 34528 h 885428"/>
                <a:gd name="connsiteX0" fmla="*/ 2127447 w 4895653"/>
                <a:gd name="connsiteY0" fmla="*/ 0 h 2924572"/>
                <a:gd name="connsiteX1" fmla="*/ 0 w 4895653"/>
                <a:gd name="connsiteY1" fmla="*/ 2924572 h 2924572"/>
                <a:gd name="connsiteX2" fmla="*/ 4895653 w 4895653"/>
                <a:gd name="connsiteY2" fmla="*/ 850900 h 2924572"/>
                <a:gd name="connsiteX3" fmla="*/ 2127447 w 4895653"/>
                <a:gd name="connsiteY3" fmla="*/ 0 h 2924572"/>
                <a:gd name="connsiteX0" fmla="*/ 2127447 w 2381053"/>
                <a:gd name="connsiteY0" fmla="*/ 0 h 2924572"/>
                <a:gd name="connsiteX1" fmla="*/ 0 w 2381053"/>
                <a:gd name="connsiteY1" fmla="*/ 2924572 h 2924572"/>
                <a:gd name="connsiteX2" fmla="*/ 2381053 w 2381053"/>
                <a:gd name="connsiteY2" fmla="*/ 2832100 h 2924572"/>
                <a:gd name="connsiteX3" fmla="*/ 2127447 w 2381053"/>
                <a:gd name="connsiteY3" fmla="*/ 0 h 2924572"/>
                <a:gd name="connsiteX0" fmla="*/ 0 w 2438006"/>
                <a:gd name="connsiteY0" fmla="*/ 0 h 2480072"/>
                <a:gd name="connsiteX1" fmla="*/ 56953 w 2438006"/>
                <a:gd name="connsiteY1" fmla="*/ 2480072 h 2480072"/>
                <a:gd name="connsiteX2" fmla="*/ 2438006 w 2438006"/>
                <a:gd name="connsiteY2" fmla="*/ 2387600 h 2480072"/>
                <a:gd name="connsiteX3" fmla="*/ 0 w 2438006"/>
                <a:gd name="connsiteY3" fmla="*/ 0 h 2480072"/>
                <a:gd name="connsiteX0" fmla="*/ 0 w 2438006"/>
                <a:gd name="connsiteY0" fmla="*/ 0 h 3648472"/>
                <a:gd name="connsiteX1" fmla="*/ 56953 w 2438006"/>
                <a:gd name="connsiteY1" fmla="*/ 3648472 h 3648472"/>
                <a:gd name="connsiteX2" fmla="*/ 2438006 w 2438006"/>
                <a:gd name="connsiteY2" fmla="*/ 3556000 h 3648472"/>
                <a:gd name="connsiteX3" fmla="*/ 0 w 2438006"/>
                <a:gd name="connsiteY3" fmla="*/ 0 h 3648472"/>
                <a:gd name="connsiteX0" fmla="*/ 209747 w 2647753"/>
                <a:gd name="connsiteY0" fmla="*/ 0 h 3556000"/>
                <a:gd name="connsiteX1" fmla="*/ 0 w 2647753"/>
                <a:gd name="connsiteY1" fmla="*/ 1019572 h 3556000"/>
                <a:gd name="connsiteX2" fmla="*/ 2647753 w 2647753"/>
                <a:gd name="connsiteY2" fmla="*/ 3556000 h 3556000"/>
                <a:gd name="connsiteX3" fmla="*/ 209747 w 2647753"/>
                <a:gd name="connsiteY3" fmla="*/ 0 h 3556000"/>
                <a:gd name="connsiteX0" fmla="*/ 209747 w 564953"/>
                <a:gd name="connsiteY0" fmla="*/ 0 h 1892300"/>
                <a:gd name="connsiteX1" fmla="*/ 0 w 564953"/>
                <a:gd name="connsiteY1" fmla="*/ 1019572 h 1892300"/>
                <a:gd name="connsiteX2" fmla="*/ 564953 w 564953"/>
                <a:gd name="connsiteY2" fmla="*/ 1892300 h 1892300"/>
                <a:gd name="connsiteX3" fmla="*/ 209747 w 564953"/>
                <a:gd name="connsiteY3" fmla="*/ 0 h 1892300"/>
                <a:gd name="connsiteX0" fmla="*/ 209747 w 463353"/>
                <a:gd name="connsiteY0" fmla="*/ 0 h 1905000"/>
                <a:gd name="connsiteX1" fmla="*/ 0 w 463353"/>
                <a:gd name="connsiteY1" fmla="*/ 1019572 h 1905000"/>
                <a:gd name="connsiteX2" fmla="*/ 463353 w 463353"/>
                <a:gd name="connsiteY2" fmla="*/ 1905000 h 1905000"/>
                <a:gd name="connsiteX3" fmla="*/ 209747 w 463353"/>
                <a:gd name="connsiteY3" fmla="*/ 0 h 1905000"/>
                <a:gd name="connsiteX0" fmla="*/ 209747 w 539553"/>
                <a:gd name="connsiteY0" fmla="*/ 0 h 1905000"/>
                <a:gd name="connsiteX1" fmla="*/ 0 w 539553"/>
                <a:gd name="connsiteY1" fmla="*/ 1019572 h 1905000"/>
                <a:gd name="connsiteX2" fmla="*/ 539553 w 539553"/>
                <a:gd name="connsiteY2" fmla="*/ 1905000 h 1905000"/>
                <a:gd name="connsiteX3" fmla="*/ 209747 w 539553"/>
                <a:gd name="connsiteY3" fmla="*/ 0 h 1905000"/>
              </a:gdLst>
              <a:ahLst/>
              <a:cxnLst>
                <a:cxn ang="0">
                  <a:pos x="connsiteX0" y="connsiteY0"/>
                </a:cxn>
                <a:cxn ang="0">
                  <a:pos x="connsiteX1" y="connsiteY1"/>
                </a:cxn>
                <a:cxn ang="0">
                  <a:pos x="connsiteX2" y="connsiteY2"/>
                </a:cxn>
                <a:cxn ang="0">
                  <a:pos x="connsiteX3" y="connsiteY3"/>
                </a:cxn>
              </a:cxnLst>
              <a:rect l="l" t="t" r="r" b="b"/>
              <a:pathLst>
                <a:path w="539553" h="1905000">
                  <a:moveTo>
                    <a:pt x="209747" y="0"/>
                  </a:moveTo>
                  <a:lnTo>
                    <a:pt x="0" y="1019572"/>
                  </a:lnTo>
                  <a:lnTo>
                    <a:pt x="539553" y="1905000"/>
                  </a:lnTo>
                  <a:lnTo>
                    <a:pt x="209747" y="0"/>
                  </a:lnTo>
                  <a:close/>
                </a:path>
              </a:pathLst>
            </a:cu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9" name="Triângulo isósceles 4"/>
            <p:cNvSpPr/>
            <p:nvPr/>
          </p:nvSpPr>
          <p:spPr>
            <a:xfrm>
              <a:off x="5533977" y="4330120"/>
              <a:ext cx="1885753" cy="1857772"/>
            </a:xfrm>
            <a:custGeom>
              <a:avLst/>
              <a:gdLst>
                <a:gd name="connsiteX0" fmla="*/ 0 w 2552306"/>
                <a:gd name="connsiteY0" fmla="*/ 1152128 h 1152128"/>
                <a:gd name="connsiteX1" fmla="*/ 1276153 w 2552306"/>
                <a:gd name="connsiteY1" fmla="*/ 0 h 1152128"/>
                <a:gd name="connsiteX2" fmla="*/ 2552306 w 2552306"/>
                <a:gd name="connsiteY2" fmla="*/ 1152128 h 1152128"/>
                <a:gd name="connsiteX3" fmla="*/ 0 w 2552306"/>
                <a:gd name="connsiteY3" fmla="*/ 1152128 h 1152128"/>
                <a:gd name="connsiteX0" fmla="*/ 0 w 2780906"/>
                <a:gd name="connsiteY0" fmla="*/ 288528 h 1152128"/>
                <a:gd name="connsiteX1" fmla="*/ 1504753 w 2780906"/>
                <a:gd name="connsiteY1" fmla="*/ 0 h 1152128"/>
                <a:gd name="connsiteX2" fmla="*/ 2780906 w 2780906"/>
                <a:gd name="connsiteY2" fmla="*/ 1152128 h 1152128"/>
                <a:gd name="connsiteX3" fmla="*/ 0 w 2780906"/>
                <a:gd name="connsiteY3" fmla="*/ 288528 h 1152128"/>
                <a:gd name="connsiteX0" fmla="*/ 0 w 2780906"/>
                <a:gd name="connsiteY0" fmla="*/ 9128 h 872728"/>
                <a:gd name="connsiteX1" fmla="*/ 2762053 w 2780906"/>
                <a:gd name="connsiteY1" fmla="*/ 0 h 872728"/>
                <a:gd name="connsiteX2" fmla="*/ 2780906 w 2780906"/>
                <a:gd name="connsiteY2" fmla="*/ 872728 h 872728"/>
                <a:gd name="connsiteX3" fmla="*/ 0 w 2780906"/>
                <a:gd name="connsiteY3" fmla="*/ 9128 h 872728"/>
                <a:gd name="connsiteX0" fmla="*/ 0 w 2768206"/>
                <a:gd name="connsiteY0" fmla="*/ 21828 h 872728"/>
                <a:gd name="connsiteX1" fmla="*/ 2749353 w 2768206"/>
                <a:gd name="connsiteY1" fmla="*/ 0 h 872728"/>
                <a:gd name="connsiteX2" fmla="*/ 2768206 w 2768206"/>
                <a:gd name="connsiteY2" fmla="*/ 872728 h 872728"/>
                <a:gd name="connsiteX3" fmla="*/ 0 w 2768206"/>
                <a:gd name="connsiteY3" fmla="*/ 21828 h 872728"/>
                <a:gd name="connsiteX0" fmla="*/ 0 w 2825553"/>
                <a:gd name="connsiteY0" fmla="*/ 34528 h 885428"/>
                <a:gd name="connsiteX1" fmla="*/ 2825553 w 2825553"/>
                <a:gd name="connsiteY1" fmla="*/ 0 h 885428"/>
                <a:gd name="connsiteX2" fmla="*/ 2768206 w 2825553"/>
                <a:gd name="connsiteY2" fmla="*/ 885428 h 885428"/>
                <a:gd name="connsiteX3" fmla="*/ 0 w 2825553"/>
                <a:gd name="connsiteY3" fmla="*/ 34528 h 885428"/>
                <a:gd name="connsiteX0" fmla="*/ 2127447 w 4895653"/>
                <a:gd name="connsiteY0" fmla="*/ 0 h 2924572"/>
                <a:gd name="connsiteX1" fmla="*/ 0 w 4895653"/>
                <a:gd name="connsiteY1" fmla="*/ 2924572 h 2924572"/>
                <a:gd name="connsiteX2" fmla="*/ 4895653 w 4895653"/>
                <a:gd name="connsiteY2" fmla="*/ 850900 h 2924572"/>
                <a:gd name="connsiteX3" fmla="*/ 2127447 w 4895653"/>
                <a:gd name="connsiteY3" fmla="*/ 0 h 2924572"/>
                <a:gd name="connsiteX0" fmla="*/ 2127447 w 2381053"/>
                <a:gd name="connsiteY0" fmla="*/ 0 h 2924572"/>
                <a:gd name="connsiteX1" fmla="*/ 0 w 2381053"/>
                <a:gd name="connsiteY1" fmla="*/ 2924572 h 2924572"/>
                <a:gd name="connsiteX2" fmla="*/ 2381053 w 2381053"/>
                <a:gd name="connsiteY2" fmla="*/ 2832100 h 2924572"/>
                <a:gd name="connsiteX3" fmla="*/ 2127447 w 2381053"/>
                <a:gd name="connsiteY3" fmla="*/ 0 h 2924572"/>
                <a:gd name="connsiteX0" fmla="*/ 0 w 2438006"/>
                <a:gd name="connsiteY0" fmla="*/ 0 h 2480072"/>
                <a:gd name="connsiteX1" fmla="*/ 56953 w 2438006"/>
                <a:gd name="connsiteY1" fmla="*/ 2480072 h 2480072"/>
                <a:gd name="connsiteX2" fmla="*/ 2438006 w 2438006"/>
                <a:gd name="connsiteY2" fmla="*/ 2387600 h 2480072"/>
                <a:gd name="connsiteX3" fmla="*/ 0 w 2438006"/>
                <a:gd name="connsiteY3" fmla="*/ 0 h 2480072"/>
                <a:gd name="connsiteX0" fmla="*/ 0 w 4431906"/>
                <a:gd name="connsiteY0" fmla="*/ 0 h 2480072"/>
                <a:gd name="connsiteX1" fmla="*/ 56953 w 4431906"/>
                <a:gd name="connsiteY1" fmla="*/ 2480072 h 2480072"/>
                <a:gd name="connsiteX2" fmla="*/ 4431906 w 4431906"/>
                <a:gd name="connsiteY2" fmla="*/ 2032000 h 2480072"/>
                <a:gd name="connsiteX3" fmla="*/ 0 w 4431906"/>
                <a:gd name="connsiteY3" fmla="*/ 0 h 2480072"/>
                <a:gd name="connsiteX0" fmla="*/ 4210247 w 4374953"/>
                <a:gd name="connsiteY0" fmla="*/ 0 h 1972072"/>
                <a:gd name="connsiteX1" fmla="*/ 0 w 4374953"/>
                <a:gd name="connsiteY1" fmla="*/ 1972072 h 1972072"/>
                <a:gd name="connsiteX2" fmla="*/ 4374953 w 4374953"/>
                <a:gd name="connsiteY2" fmla="*/ 1524000 h 1972072"/>
                <a:gd name="connsiteX3" fmla="*/ 4210247 w 4374953"/>
                <a:gd name="connsiteY3" fmla="*/ 0 h 1972072"/>
                <a:gd name="connsiteX0" fmla="*/ 1555947 w 1720653"/>
                <a:gd name="connsiteY0" fmla="*/ 0 h 1679972"/>
                <a:gd name="connsiteX1" fmla="*/ 0 w 1720653"/>
                <a:gd name="connsiteY1" fmla="*/ 1679972 h 1679972"/>
                <a:gd name="connsiteX2" fmla="*/ 1720653 w 1720653"/>
                <a:gd name="connsiteY2" fmla="*/ 1524000 h 1679972"/>
                <a:gd name="connsiteX3" fmla="*/ 1555947 w 1720653"/>
                <a:gd name="connsiteY3" fmla="*/ 0 h 1679972"/>
                <a:gd name="connsiteX0" fmla="*/ 1911547 w 2076253"/>
                <a:gd name="connsiteY0" fmla="*/ 0 h 1654572"/>
                <a:gd name="connsiteX1" fmla="*/ 0 w 2076253"/>
                <a:gd name="connsiteY1" fmla="*/ 1654572 h 1654572"/>
                <a:gd name="connsiteX2" fmla="*/ 2076253 w 2076253"/>
                <a:gd name="connsiteY2" fmla="*/ 1524000 h 1654572"/>
                <a:gd name="connsiteX3" fmla="*/ 1911547 w 2076253"/>
                <a:gd name="connsiteY3" fmla="*/ 0 h 1654572"/>
                <a:gd name="connsiteX0" fmla="*/ 1924247 w 2076253"/>
                <a:gd name="connsiteY0" fmla="*/ 0 h 1768872"/>
                <a:gd name="connsiteX1" fmla="*/ 0 w 2076253"/>
                <a:gd name="connsiteY1" fmla="*/ 1768872 h 1768872"/>
                <a:gd name="connsiteX2" fmla="*/ 2076253 w 2076253"/>
                <a:gd name="connsiteY2" fmla="*/ 1638300 h 1768872"/>
                <a:gd name="connsiteX3" fmla="*/ 1924247 w 2076253"/>
                <a:gd name="connsiteY3" fmla="*/ 0 h 1768872"/>
                <a:gd name="connsiteX0" fmla="*/ 1708347 w 1860353"/>
                <a:gd name="connsiteY0" fmla="*/ 0 h 1781572"/>
                <a:gd name="connsiteX1" fmla="*/ 0 w 1860353"/>
                <a:gd name="connsiteY1" fmla="*/ 1781572 h 1781572"/>
                <a:gd name="connsiteX2" fmla="*/ 1860353 w 1860353"/>
                <a:gd name="connsiteY2" fmla="*/ 1638300 h 1781572"/>
                <a:gd name="connsiteX3" fmla="*/ 1708347 w 1860353"/>
                <a:gd name="connsiteY3" fmla="*/ 0 h 1781572"/>
                <a:gd name="connsiteX0" fmla="*/ 1784547 w 1860353"/>
                <a:gd name="connsiteY0" fmla="*/ 0 h 1933972"/>
                <a:gd name="connsiteX1" fmla="*/ 0 w 1860353"/>
                <a:gd name="connsiteY1" fmla="*/ 1933972 h 1933972"/>
                <a:gd name="connsiteX2" fmla="*/ 1860353 w 1860353"/>
                <a:gd name="connsiteY2" fmla="*/ 1790700 h 1933972"/>
                <a:gd name="connsiteX3" fmla="*/ 1784547 w 1860353"/>
                <a:gd name="connsiteY3" fmla="*/ 0 h 1933972"/>
                <a:gd name="connsiteX0" fmla="*/ 1809947 w 1885753"/>
                <a:gd name="connsiteY0" fmla="*/ 0 h 1857772"/>
                <a:gd name="connsiteX1" fmla="*/ 0 w 1885753"/>
                <a:gd name="connsiteY1" fmla="*/ 1857772 h 1857772"/>
                <a:gd name="connsiteX2" fmla="*/ 1885753 w 1885753"/>
                <a:gd name="connsiteY2" fmla="*/ 1790700 h 1857772"/>
                <a:gd name="connsiteX3" fmla="*/ 1809947 w 1885753"/>
                <a:gd name="connsiteY3" fmla="*/ 0 h 1857772"/>
              </a:gdLst>
              <a:ahLst/>
              <a:cxnLst>
                <a:cxn ang="0">
                  <a:pos x="connsiteX0" y="connsiteY0"/>
                </a:cxn>
                <a:cxn ang="0">
                  <a:pos x="connsiteX1" y="connsiteY1"/>
                </a:cxn>
                <a:cxn ang="0">
                  <a:pos x="connsiteX2" y="connsiteY2"/>
                </a:cxn>
                <a:cxn ang="0">
                  <a:pos x="connsiteX3" y="connsiteY3"/>
                </a:cxn>
              </a:cxnLst>
              <a:rect l="l" t="t" r="r" b="b"/>
              <a:pathLst>
                <a:path w="1885753" h="1857772">
                  <a:moveTo>
                    <a:pt x="1809947" y="0"/>
                  </a:moveTo>
                  <a:lnTo>
                    <a:pt x="0" y="1857772"/>
                  </a:lnTo>
                  <a:lnTo>
                    <a:pt x="1885753" y="1790700"/>
                  </a:lnTo>
                  <a:lnTo>
                    <a:pt x="1809947" y="0"/>
                  </a:lnTo>
                  <a:close/>
                </a:path>
              </a:pathLst>
            </a:cu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0" name="Triângulo isósceles 4"/>
            <p:cNvSpPr/>
            <p:nvPr/>
          </p:nvSpPr>
          <p:spPr>
            <a:xfrm>
              <a:off x="4086177" y="5345089"/>
              <a:ext cx="2673547" cy="792003"/>
            </a:xfrm>
            <a:custGeom>
              <a:avLst/>
              <a:gdLst>
                <a:gd name="connsiteX0" fmla="*/ 0 w 2552306"/>
                <a:gd name="connsiteY0" fmla="*/ 1152128 h 1152128"/>
                <a:gd name="connsiteX1" fmla="*/ 1276153 w 2552306"/>
                <a:gd name="connsiteY1" fmla="*/ 0 h 1152128"/>
                <a:gd name="connsiteX2" fmla="*/ 2552306 w 2552306"/>
                <a:gd name="connsiteY2" fmla="*/ 1152128 h 1152128"/>
                <a:gd name="connsiteX3" fmla="*/ 0 w 2552306"/>
                <a:gd name="connsiteY3" fmla="*/ 1152128 h 1152128"/>
                <a:gd name="connsiteX0" fmla="*/ 0 w 2780906"/>
                <a:gd name="connsiteY0" fmla="*/ 288528 h 1152128"/>
                <a:gd name="connsiteX1" fmla="*/ 1504753 w 2780906"/>
                <a:gd name="connsiteY1" fmla="*/ 0 h 1152128"/>
                <a:gd name="connsiteX2" fmla="*/ 2780906 w 2780906"/>
                <a:gd name="connsiteY2" fmla="*/ 1152128 h 1152128"/>
                <a:gd name="connsiteX3" fmla="*/ 0 w 2780906"/>
                <a:gd name="connsiteY3" fmla="*/ 288528 h 1152128"/>
                <a:gd name="connsiteX0" fmla="*/ 0 w 2780906"/>
                <a:gd name="connsiteY0" fmla="*/ 9128 h 872728"/>
                <a:gd name="connsiteX1" fmla="*/ 2762053 w 2780906"/>
                <a:gd name="connsiteY1" fmla="*/ 0 h 872728"/>
                <a:gd name="connsiteX2" fmla="*/ 2780906 w 2780906"/>
                <a:gd name="connsiteY2" fmla="*/ 872728 h 872728"/>
                <a:gd name="connsiteX3" fmla="*/ 0 w 2780906"/>
                <a:gd name="connsiteY3" fmla="*/ 9128 h 872728"/>
                <a:gd name="connsiteX0" fmla="*/ 0 w 2768206"/>
                <a:gd name="connsiteY0" fmla="*/ 21828 h 872728"/>
                <a:gd name="connsiteX1" fmla="*/ 2749353 w 2768206"/>
                <a:gd name="connsiteY1" fmla="*/ 0 h 872728"/>
                <a:gd name="connsiteX2" fmla="*/ 2768206 w 2768206"/>
                <a:gd name="connsiteY2" fmla="*/ 872728 h 872728"/>
                <a:gd name="connsiteX3" fmla="*/ 0 w 2768206"/>
                <a:gd name="connsiteY3" fmla="*/ 21828 h 872728"/>
                <a:gd name="connsiteX0" fmla="*/ 0 w 2825553"/>
                <a:gd name="connsiteY0" fmla="*/ 34528 h 885428"/>
                <a:gd name="connsiteX1" fmla="*/ 2825553 w 2825553"/>
                <a:gd name="connsiteY1" fmla="*/ 0 h 885428"/>
                <a:gd name="connsiteX2" fmla="*/ 2768206 w 2825553"/>
                <a:gd name="connsiteY2" fmla="*/ 885428 h 885428"/>
                <a:gd name="connsiteX3" fmla="*/ 0 w 2825553"/>
                <a:gd name="connsiteY3" fmla="*/ 34528 h 885428"/>
                <a:gd name="connsiteX0" fmla="*/ 2127447 w 4895653"/>
                <a:gd name="connsiteY0" fmla="*/ 0 h 2924572"/>
                <a:gd name="connsiteX1" fmla="*/ 0 w 4895653"/>
                <a:gd name="connsiteY1" fmla="*/ 2924572 h 2924572"/>
                <a:gd name="connsiteX2" fmla="*/ 4895653 w 4895653"/>
                <a:gd name="connsiteY2" fmla="*/ 850900 h 2924572"/>
                <a:gd name="connsiteX3" fmla="*/ 2127447 w 4895653"/>
                <a:gd name="connsiteY3" fmla="*/ 0 h 2924572"/>
                <a:gd name="connsiteX0" fmla="*/ 2127447 w 2381053"/>
                <a:gd name="connsiteY0" fmla="*/ 0 h 2924572"/>
                <a:gd name="connsiteX1" fmla="*/ 0 w 2381053"/>
                <a:gd name="connsiteY1" fmla="*/ 2924572 h 2924572"/>
                <a:gd name="connsiteX2" fmla="*/ 2381053 w 2381053"/>
                <a:gd name="connsiteY2" fmla="*/ 2832100 h 2924572"/>
                <a:gd name="connsiteX3" fmla="*/ 2127447 w 2381053"/>
                <a:gd name="connsiteY3" fmla="*/ 0 h 2924572"/>
                <a:gd name="connsiteX0" fmla="*/ 0 w 2438006"/>
                <a:gd name="connsiteY0" fmla="*/ 0 h 2480072"/>
                <a:gd name="connsiteX1" fmla="*/ 56953 w 2438006"/>
                <a:gd name="connsiteY1" fmla="*/ 2480072 h 2480072"/>
                <a:gd name="connsiteX2" fmla="*/ 2438006 w 2438006"/>
                <a:gd name="connsiteY2" fmla="*/ 2387600 h 2480072"/>
                <a:gd name="connsiteX3" fmla="*/ 0 w 2438006"/>
                <a:gd name="connsiteY3" fmla="*/ 0 h 2480072"/>
                <a:gd name="connsiteX0" fmla="*/ 0 w 4431906"/>
                <a:gd name="connsiteY0" fmla="*/ 0 h 2480072"/>
                <a:gd name="connsiteX1" fmla="*/ 56953 w 4431906"/>
                <a:gd name="connsiteY1" fmla="*/ 2480072 h 2480072"/>
                <a:gd name="connsiteX2" fmla="*/ 4431906 w 4431906"/>
                <a:gd name="connsiteY2" fmla="*/ 2032000 h 2480072"/>
                <a:gd name="connsiteX3" fmla="*/ 0 w 4431906"/>
                <a:gd name="connsiteY3" fmla="*/ 0 h 2480072"/>
                <a:gd name="connsiteX0" fmla="*/ 4210247 w 4374953"/>
                <a:gd name="connsiteY0" fmla="*/ 0 h 1972072"/>
                <a:gd name="connsiteX1" fmla="*/ 0 w 4374953"/>
                <a:gd name="connsiteY1" fmla="*/ 1972072 h 1972072"/>
                <a:gd name="connsiteX2" fmla="*/ 4374953 w 4374953"/>
                <a:gd name="connsiteY2" fmla="*/ 1524000 h 1972072"/>
                <a:gd name="connsiteX3" fmla="*/ 4210247 w 4374953"/>
                <a:gd name="connsiteY3" fmla="*/ 0 h 1972072"/>
                <a:gd name="connsiteX0" fmla="*/ 1555947 w 1720653"/>
                <a:gd name="connsiteY0" fmla="*/ 0 h 1679972"/>
                <a:gd name="connsiteX1" fmla="*/ 0 w 1720653"/>
                <a:gd name="connsiteY1" fmla="*/ 1679972 h 1679972"/>
                <a:gd name="connsiteX2" fmla="*/ 1720653 w 1720653"/>
                <a:gd name="connsiteY2" fmla="*/ 1524000 h 1679972"/>
                <a:gd name="connsiteX3" fmla="*/ 1555947 w 1720653"/>
                <a:gd name="connsiteY3" fmla="*/ 0 h 1679972"/>
                <a:gd name="connsiteX0" fmla="*/ 1911547 w 2076253"/>
                <a:gd name="connsiteY0" fmla="*/ 0 h 1654572"/>
                <a:gd name="connsiteX1" fmla="*/ 0 w 2076253"/>
                <a:gd name="connsiteY1" fmla="*/ 1654572 h 1654572"/>
                <a:gd name="connsiteX2" fmla="*/ 2076253 w 2076253"/>
                <a:gd name="connsiteY2" fmla="*/ 1524000 h 1654572"/>
                <a:gd name="connsiteX3" fmla="*/ 1911547 w 2076253"/>
                <a:gd name="connsiteY3" fmla="*/ 0 h 1654572"/>
                <a:gd name="connsiteX0" fmla="*/ 1924247 w 2076253"/>
                <a:gd name="connsiteY0" fmla="*/ 0 h 1768872"/>
                <a:gd name="connsiteX1" fmla="*/ 0 w 2076253"/>
                <a:gd name="connsiteY1" fmla="*/ 1768872 h 1768872"/>
                <a:gd name="connsiteX2" fmla="*/ 2076253 w 2076253"/>
                <a:gd name="connsiteY2" fmla="*/ 1638300 h 1768872"/>
                <a:gd name="connsiteX3" fmla="*/ 1924247 w 2076253"/>
                <a:gd name="connsiteY3" fmla="*/ 0 h 1768872"/>
                <a:gd name="connsiteX0" fmla="*/ 1708347 w 1860353"/>
                <a:gd name="connsiteY0" fmla="*/ 0 h 1781572"/>
                <a:gd name="connsiteX1" fmla="*/ 0 w 1860353"/>
                <a:gd name="connsiteY1" fmla="*/ 1781572 h 1781572"/>
                <a:gd name="connsiteX2" fmla="*/ 1860353 w 1860353"/>
                <a:gd name="connsiteY2" fmla="*/ 1638300 h 1781572"/>
                <a:gd name="connsiteX3" fmla="*/ 1708347 w 1860353"/>
                <a:gd name="connsiteY3" fmla="*/ 0 h 1781572"/>
                <a:gd name="connsiteX0" fmla="*/ 1784547 w 1860353"/>
                <a:gd name="connsiteY0" fmla="*/ 0 h 1933972"/>
                <a:gd name="connsiteX1" fmla="*/ 0 w 1860353"/>
                <a:gd name="connsiteY1" fmla="*/ 1933972 h 1933972"/>
                <a:gd name="connsiteX2" fmla="*/ 1860353 w 1860353"/>
                <a:gd name="connsiteY2" fmla="*/ 1790700 h 1933972"/>
                <a:gd name="connsiteX3" fmla="*/ 1784547 w 1860353"/>
                <a:gd name="connsiteY3" fmla="*/ 0 h 1933972"/>
                <a:gd name="connsiteX0" fmla="*/ 1809947 w 1885753"/>
                <a:gd name="connsiteY0" fmla="*/ 0 h 1857772"/>
                <a:gd name="connsiteX1" fmla="*/ 0 w 1885753"/>
                <a:gd name="connsiteY1" fmla="*/ 1857772 h 1857772"/>
                <a:gd name="connsiteX2" fmla="*/ 1885753 w 1885753"/>
                <a:gd name="connsiteY2" fmla="*/ 1790700 h 1857772"/>
                <a:gd name="connsiteX3" fmla="*/ 1809947 w 1885753"/>
                <a:gd name="connsiteY3" fmla="*/ 0 h 1857772"/>
                <a:gd name="connsiteX0" fmla="*/ 2978347 w 3054153"/>
                <a:gd name="connsiteY0" fmla="*/ 0 h 1790700"/>
                <a:gd name="connsiteX1" fmla="*/ 0 w 3054153"/>
                <a:gd name="connsiteY1" fmla="*/ 1616472 h 1790700"/>
                <a:gd name="connsiteX2" fmla="*/ 3054153 w 3054153"/>
                <a:gd name="connsiteY2" fmla="*/ 1790700 h 1790700"/>
                <a:gd name="connsiteX3" fmla="*/ 2978347 w 3054153"/>
                <a:gd name="connsiteY3" fmla="*/ 0 h 1790700"/>
                <a:gd name="connsiteX0" fmla="*/ 2508447 w 3054153"/>
                <a:gd name="connsiteY0" fmla="*/ 0 h 1130300"/>
                <a:gd name="connsiteX1" fmla="*/ 0 w 3054153"/>
                <a:gd name="connsiteY1" fmla="*/ 956072 h 1130300"/>
                <a:gd name="connsiteX2" fmla="*/ 3054153 w 3054153"/>
                <a:gd name="connsiteY2" fmla="*/ 1130300 h 1130300"/>
                <a:gd name="connsiteX3" fmla="*/ 2508447 w 3054153"/>
                <a:gd name="connsiteY3" fmla="*/ 0 h 1130300"/>
                <a:gd name="connsiteX0" fmla="*/ 2508447 w 2508447"/>
                <a:gd name="connsiteY0" fmla="*/ 0 h 956072"/>
                <a:gd name="connsiteX1" fmla="*/ 0 w 2508447"/>
                <a:gd name="connsiteY1" fmla="*/ 956072 h 956072"/>
                <a:gd name="connsiteX2" fmla="*/ 1326953 w 2508447"/>
                <a:gd name="connsiteY2" fmla="*/ 863600 h 956072"/>
                <a:gd name="connsiteX3" fmla="*/ 2508447 w 2508447"/>
                <a:gd name="connsiteY3" fmla="*/ 0 h 956072"/>
                <a:gd name="connsiteX0" fmla="*/ 2622747 w 2622747"/>
                <a:gd name="connsiteY0" fmla="*/ 0 h 625872"/>
                <a:gd name="connsiteX1" fmla="*/ 0 w 2622747"/>
                <a:gd name="connsiteY1" fmla="*/ 625872 h 625872"/>
                <a:gd name="connsiteX2" fmla="*/ 1326953 w 2622747"/>
                <a:gd name="connsiteY2" fmla="*/ 533400 h 625872"/>
                <a:gd name="connsiteX3" fmla="*/ 2622747 w 2622747"/>
                <a:gd name="connsiteY3" fmla="*/ 0 h 625872"/>
                <a:gd name="connsiteX0" fmla="*/ 2622747 w 2622747"/>
                <a:gd name="connsiteY0" fmla="*/ 0 h 647700"/>
                <a:gd name="connsiteX1" fmla="*/ 0 w 2622747"/>
                <a:gd name="connsiteY1" fmla="*/ 625872 h 647700"/>
                <a:gd name="connsiteX2" fmla="*/ 1504753 w 2622747"/>
                <a:gd name="connsiteY2" fmla="*/ 647700 h 647700"/>
                <a:gd name="connsiteX3" fmla="*/ 2622747 w 2622747"/>
                <a:gd name="connsiteY3" fmla="*/ 0 h 647700"/>
                <a:gd name="connsiteX0" fmla="*/ 2241747 w 2241747"/>
                <a:gd name="connsiteY0" fmla="*/ 0 h 774700"/>
                <a:gd name="connsiteX1" fmla="*/ 0 w 2241747"/>
                <a:gd name="connsiteY1" fmla="*/ 752872 h 774700"/>
                <a:gd name="connsiteX2" fmla="*/ 1504753 w 2241747"/>
                <a:gd name="connsiteY2" fmla="*/ 774700 h 774700"/>
                <a:gd name="connsiteX3" fmla="*/ 2241747 w 2241747"/>
                <a:gd name="connsiteY3" fmla="*/ 0 h 774700"/>
                <a:gd name="connsiteX0" fmla="*/ 2317947 w 2317947"/>
                <a:gd name="connsiteY0" fmla="*/ 0 h 774700"/>
                <a:gd name="connsiteX1" fmla="*/ 0 w 2317947"/>
                <a:gd name="connsiteY1" fmla="*/ 765572 h 774700"/>
                <a:gd name="connsiteX2" fmla="*/ 1580953 w 2317947"/>
                <a:gd name="connsiteY2" fmla="*/ 774700 h 774700"/>
                <a:gd name="connsiteX3" fmla="*/ 2317947 w 2317947"/>
                <a:gd name="connsiteY3" fmla="*/ 0 h 774700"/>
                <a:gd name="connsiteX0" fmla="*/ 2673547 w 2673547"/>
                <a:gd name="connsiteY0" fmla="*/ 0 h 790972"/>
                <a:gd name="connsiteX1" fmla="*/ 0 w 2673547"/>
                <a:gd name="connsiteY1" fmla="*/ 790972 h 790972"/>
                <a:gd name="connsiteX2" fmla="*/ 1936553 w 2673547"/>
                <a:gd name="connsiteY2" fmla="*/ 774700 h 790972"/>
                <a:gd name="connsiteX3" fmla="*/ 2673547 w 2673547"/>
                <a:gd name="connsiteY3" fmla="*/ 0 h 790972"/>
                <a:gd name="connsiteX0" fmla="*/ 2673547 w 2673547"/>
                <a:gd name="connsiteY0" fmla="*/ 0 h 790972"/>
                <a:gd name="connsiteX1" fmla="*/ 117523 w 2673547"/>
                <a:gd name="connsiteY1" fmla="*/ 660980 h 790972"/>
                <a:gd name="connsiteX2" fmla="*/ 0 w 2673547"/>
                <a:gd name="connsiteY2" fmla="*/ 790972 h 790972"/>
                <a:gd name="connsiteX3" fmla="*/ 1936553 w 2673547"/>
                <a:gd name="connsiteY3" fmla="*/ 774700 h 790972"/>
                <a:gd name="connsiteX4" fmla="*/ 2673547 w 2673547"/>
                <a:gd name="connsiteY4" fmla="*/ 0 h 790972"/>
                <a:gd name="connsiteX0" fmla="*/ 2673547 w 2673547"/>
                <a:gd name="connsiteY0" fmla="*/ 0 h 790972"/>
                <a:gd name="connsiteX1" fmla="*/ 422323 w 2673547"/>
                <a:gd name="connsiteY1" fmla="*/ 724480 h 790972"/>
                <a:gd name="connsiteX2" fmla="*/ 0 w 2673547"/>
                <a:gd name="connsiteY2" fmla="*/ 790972 h 790972"/>
                <a:gd name="connsiteX3" fmla="*/ 1936553 w 2673547"/>
                <a:gd name="connsiteY3" fmla="*/ 774700 h 790972"/>
                <a:gd name="connsiteX4" fmla="*/ 2673547 w 2673547"/>
                <a:gd name="connsiteY4" fmla="*/ 0 h 790972"/>
                <a:gd name="connsiteX0" fmla="*/ 2673547 w 2673547"/>
                <a:gd name="connsiteY0" fmla="*/ 0 h 790972"/>
                <a:gd name="connsiteX1" fmla="*/ 155623 w 2673547"/>
                <a:gd name="connsiteY1" fmla="*/ 686380 h 790972"/>
                <a:gd name="connsiteX2" fmla="*/ 0 w 2673547"/>
                <a:gd name="connsiteY2" fmla="*/ 790972 h 790972"/>
                <a:gd name="connsiteX3" fmla="*/ 1936553 w 2673547"/>
                <a:gd name="connsiteY3" fmla="*/ 774700 h 790972"/>
                <a:gd name="connsiteX4" fmla="*/ 2673547 w 2673547"/>
                <a:gd name="connsiteY4" fmla="*/ 0 h 790972"/>
                <a:gd name="connsiteX0" fmla="*/ 2673547 w 2673547"/>
                <a:gd name="connsiteY0" fmla="*/ 1120 h 792092"/>
                <a:gd name="connsiteX1" fmla="*/ 650923 w 2673547"/>
                <a:gd name="connsiteY1" fmla="*/ 649400 h 792092"/>
                <a:gd name="connsiteX2" fmla="*/ 155623 w 2673547"/>
                <a:gd name="connsiteY2" fmla="*/ 687500 h 792092"/>
                <a:gd name="connsiteX3" fmla="*/ 0 w 2673547"/>
                <a:gd name="connsiteY3" fmla="*/ 792092 h 792092"/>
                <a:gd name="connsiteX4" fmla="*/ 1936553 w 2673547"/>
                <a:gd name="connsiteY4" fmla="*/ 775820 h 792092"/>
                <a:gd name="connsiteX5" fmla="*/ 2673547 w 2673547"/>
                <a:gd name="connsiteY5" fmla="*/ 1120 h 792092"/>
                <a:gd name="connsiteX0" fmla="*/ 2673547 w 2673547"/>
                <a:gd name="connsiteY0" fmla="*/ 1074 h 792046"/>
                <a:gd name="connsiteX1" fmla="*/ 714423 w 2673547"/>
                <a:gd name="connsiteY1" fmla="*/ 674754 h 792046"/>
                <a:gd name="connsiteX2" fmla="*/ 155623 w 2673547"/>
                <a:gd name="connsiteY2" fmla="*/ 687454 h 792046"/>
                <a:gd name="connsiteX3" fmla="*/ 0 w 2673547"/>
                <a:gd name="connsiteY3" fmla="*/ 792046 h 792046"/>
                <a:gd name="connsiteX4" fmla="*/ 1936553 w 2673547"/>
                <a:gd name="connsiteY4" fmla="*/ 775774 h 792046"/>
                <a:gd name="connsiteX5" fmla="*/ 2673547 w 2673547"/>
                <a:gd name="connsiteY5" fmla="*/ 1074 h 792046"/>
                <a:gd name="connsiteX0" fmla="*/ 2673547 w 2673547"/>
                <a:gd name="connsiteY0" fmla="*/ 1031 h 792003"/>
                <a:gd name="connsiteX1" fmla="*/ 562023 w 2673547"/>
                <a:gd name="connsiteY1" fmla="*/ 700111 h 792003"/>
                <a:gd name="connsiteX2" fmla="*/ 155623 w 2673547"/>
                <a:gd name="connsiteY2" fmla="*/ 687411 h 792003"/>
                <a:gd name="connsiteX3" fmla="*/ 0 w 2673547"/>
                <a:gd name="connsiteY3" fmla="*/ 792003 h 792003"/>
                <a:gd name="connsiteX4" fmla="*/ 1936553 w 2673547"/>
                <a:gd name="connsiteY4" fmla="*/ 775731 h 792003"/>
                <a:gd name="connsiteX5" fmla="*/ 2673547 w 2673547"/>
                <a:gd name="connsiteY5" fmla="*/ 1031 h 792003"/>
                <a:gd name="connsiteX0" fmla="*/ 2673547 w 2673547"/>
                <a:gd name="connsiteY0" fmla="*/ 1031 h 792003"/>
                <a:gd name="connsiteX1" fmla="*/ 485823 w 2673547"/>
                <a:gd name="connsiteY1" fmla="*/ 700111 h 792003"/>
                <a:gd name="connsiteX2" fmla="*/ 155623 w 2673547"/>
                <a:gd name="connsiteY2" fmla="*/ 687411 h 792003"/>
                <a:gd name="connsiteX3" fmla="*/ 0 w 2673547"/>
                <a:gd name="connsiteY3" fmla="*/ 792003 h 792003"/>
                <a:gd name="connsiteX4" fmla="*/ 1936553 w 2673547"/>
                <a:gd name="connsiteY4" fmla="*/ 775731 h 792003"/>
                <a:gd name="connsiteX5" fmla="*/ 2673547 w 2673547"/>
                <a:gd name="connsiteY5" fmla="*/ 1031 h 792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3547" h="792003">
                  <a:moveTo>
                    <a:pt x="2673547" y="1031"/>
                  </a:moveTo>
                  <a:cubicBezTo>
                    <a:pt x="2427525" y="-28506"/>
                    <a:pt x="905477" y="585714"/>
                    <a:pt x="485823" y="700111"/>
                  </a:cubicBezTo>
                  <a:cubicBezTo>
                    <a:pt x="66169" y="814508"/>
                    <a:pt x="232360" y="655162"/>
                    <a:pt x="155623" y="687411"/>
                  </a:cubicBezTo>
                  <a:lnTo>
                    <a:pt x="0" y="792003"/>
                  </a:lnTo>
                  <a:lnTo>
                    <a:pt x="1936553" y="775731"/>
                  </a:lnTo>
                  <a:lnTo>
                    <a:pt x="2673547" y="1031"/>
                  </a:lnTo>
                  <a:close/>
                </a:path>
              </a:pathLst>
            </a:cu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1" name="Triângulo isósceles 4"/>
            <p:cNvSpPr/>
            <p:nvPr/>
          </p:nvSpPr>
          <p:spPr>
            <a:xfrm>
              <a:off x="6816677" y="3187120"/>
              <a:ext cx="438347" cy="2527300"/>
            </a:xfrm>
            <a:custGeom>
              <a:avLst/>
              <a:gdLst>
                <a:gd name="connsiteX0" fmla="*/ 0 w 2552306"/>
                <a:gd name="connsiteY0" fmla="*/ 1152128 h 1152128"/>
                <a:gd name="connsiteX1" fmla="*/ 1276153 w 2552306"/>
                <a:gd name="connsiteY1" fmla="*/ 0 h 1152128"/>
                <a:gd name="connsiteX2" fmla="*/ 2552306 w 2552306"/>
                <a:gd name="connsiteY2" fmla="*/ 1152128 h 1152128"/>
                <a:gd name="connsiteX3" fmla="*/ 0 w 2552306"/>
                <a:gd name="connsiteY3" fmla="*/ 1152128 h 1152128"/>
                <a:gd name="connsiteX0" fmla="*/ 0 w 2780906"/>
                <a:gd name="connsiteY0" fmla="*/ 288528 h 1152128"/>
                <a:gd name="connsiteX1" fmla="*/ 1504753 w 2780906"/>
                <a:gd name="connsiteY1" fmla="*/ 0 h 1152128"/>
                <a:gd name="connsiteX2" fmla="*/ 2780906 w 2780906"/>
                <a:gd name="connsiteY2" fmla="*/ 1152128 h 1152128"/>
                <a:gd name="connsiteX3" fmla="*/ 0 w 2780906"/>
                <a:gd name="connsiteY3" fmla="*/ 288528 h 1152128"/>
                <a:gd name="connsiteX0" fmla="*/ 0 w 2780906"/>
                <a:gd name="connsiteY0" fmla="*/ 9128 h 872728"/>
                <a:gd name="connsiteX1" fmla="*/ 2762053 w 2780906"/>
                <a:gd name="connsiteY1" fmla="*/ 0 h 872728"/>
                <a:gd name="connsiteX2" fmla="*/ 2780906 w 2780906"/>
                <a:gd name="connsiteY2" fmla="*/ 872728 h 872728"/>
                <a:gd name="connsiteX3" fmla="*/ 0 w 2780906"/>
                <a:gd name="connsiteY3" fmla="*/ 9128 h 872728"/>
                <a:gd name="connsiteX0" fmla="*/ 0 w 2768206"/>
                <a:gd name="connsiteY0" fmla="*/ 21828 h 872728"/>
                <a:gd name="connsiteX1" fmla="*/ 2749353 w 2768206"/>
                <a:gd name="connsiteY1" fmla="*/ 0 h 872728"/>
                <a:gd name="connsiteX2" fmla="*/ 2768206 w 2768206"/>
                <a:gd name="connsiteY2" fmla="*/ 872728 h 872728"/>
                <a:gd name="connsiteX3" fmla="*/ 0 w 2768206"/>
                <a:gd name="connsiteY3" fmla="*/ 21828 h 872728"/>
                <a:gd name="connsiteX0" fmla="*/ 0 w 2825553"/>
                <a:gd name="connsiteY0" fmla="*/ 34528 h 885428"/>
                <a:gd name="connsiteX1" fmla="*/ 2825553 w 2825553"/>
                <a:gd name="connsiteY1" fmla="*/ 0 h 885428"/>
                <a:gd name="connsiteX2" fmla="*/ 2768206 w 2825553"/>
                <a:gd name="connsiteY2" fmla="*/ 885428 h 885428"/>
                <a:gd name="connsiteX3" fmla="*/ 0 w 2825553"/>
                <a:gd name="connsiteY3" fmla="*/ 34528 h 885428"/>
                <a:gd name="connsiteX0" fmla="*/ 2127447 w 4895653"/>
                <a:gd name="connsiteY0" fmla="*/ 0 h 2924572"/>
                <a:gd name="connsiteX1" fmla="*/ 0 w 4895653"/>
                <a:gd name="connsiteY1" fmla="*/ 2924572 h 2924572"/>
                <a:gd name="connsiteX2" fmla="*/ 4895653 w 4895653"/>
                <a:gd name="connsiteY2" fmla="*/ 850900 h 2924572"/>
                <a:gd name="connsiteX3" fmla="*/ 2127447 w 4895653"/>
                <a:gd name="connsiteY3" fmla="*/ 0 h 2924572"/>
                <a:gd name="connsiteX0" fmla="*/ 2127447 w 2381053"/>
                <a:gd name="connsiteY0" fmla="*/ 0 h 2924572"/>
                <a:gd name="connsiteX1" fmla="*/ 0 w 2381053"/>
                <a:gd name="connsiteY1" fmla="*/ 2924572 h 2924572"/>
                <a:gd name="connsiteX2" fmla="*/ 2381053 w 2381053"/>
                <a:gd name="connsiteY2" fmla="*/ 2832100 h 2924572"/>
                <a:gd name="connsiteX3" fmla="*/ 2127447 w 2381053"/>
                <a:gd name="connsiteY3" fmla="*/ 0 h 2924572"/>
                <a:gd name="connsiteX0" fmla="*/ 0 w 2438006"/>
                <a:gd name="connsiteY0" fmla="*/ 0 h 2480072"/>
                <a:gd name="connsiteX1" fmla="*/ 56953 w 2438006"/>
                <a:gd name="connsiteY1" fmla="*/ 2480072 h 2480072"/>
                <a:gd name="connsiteX2" fmla="*/ 2438006 w 2438006"/>
                <a:gd name="connsiteY2" fmla="*/ 2387600 h 2480072"/>
                <a:gd name="connsiteX3" fmla="*/ 0 w 2438006"/>
                <a:gd name="connsiteY3" fmla="*/ 0 h 2480072"/>
                <a:gd name="connsiteX0" fmla="*/ 0 w 4431906"/>
                <a:gd name="connsiteY0" fmla="*/ 0 h 2480072"/>
                <a:gd name="connsiteX1" fmla="*/ 56953 w 4431906"/>
                <a:gd name="connsiteY1" fmla="*/ 2480072 h 2480072"/>
                <a:gd name="connsiteX2" fmla="*/ 4431906 w 4431906"/>
                <a:gd name="connsiteY2" fmla="*/ 2032000 h 2480072"/>
                <a:gd name="connsiteX3" fmla="*/ 0 w 4431906"/>
                <a:gd name="connsiteY3" fmla="*/ 0 h 2480072"/>
                <a:gd name="connsiteX0" fmla="*/ 4210247 w 4374953"/>
                <a:gd name="connsiteY0" fmla="*/ 0 h 1972072"/>
                <a:gd name="connsiteX1" fmla="*/ 0 w 4374953"/>
                <a:gd name="connsiteY1" fmla="*/ 1972072 h 1972072"/>
                <a:gd name="connsiteX2" fmla="*/ 4374953 w 4374953"/>
                <a:gd name="connsiteY2" fmla="*/ 1524000 h 1972072"/>
                <a:gd name="connsiteX3" fmla="*/ 4210247 w 4374953"/>
                <a:gd name="connsiteY3" fmla="*/ 0 h 1972072"/>
                <a:gd name="connsiteX0" fmla="*/ 1555947 w 1720653"/>
                <a:gd name="connsiteY0" fmla="*/ 0 h 1679972"/>
                <a:gd name="connsiteX1" fmla="*/ 0 w 1720653"/>
                <a:gd name="connsiteY1" fmla="*/ 1679972 h 1679972"/>
                <a:gd name="connsiteX2" fmla="*/ 1720653 w 1720653"/>
                <a:gd name="connsiteY2" fmla="*/ 1524000 h 1679972"/>
                <a:gd name="connsiteX3" fmla="*/ 1555947 w 1720653"/>
                <a:gd name="connsiteY3" fmla="*/ 0 h 1679972"/>
                <a:gd name="connsiteX0" fmla="*/ 1911547 w 2076253"/>
                <a:gd name="connsiteY0" fmla="*/ 0 h 1654572"/>
                <a:gd name="connsiteX1" fmla="*/ 0 w 2076253"/>
                <a:gd name="connsiteY1" fmla="*/ 1654572 h 1654572"/>
                <a:gd name="connsiteX2" fmla="*/ 2076253 w 2076253"/>
                <a:gd name="connsiteY2" fmla="*/ 1524000 h 1654572"/>
                <a:gd name="connsiteX3" fmla="*/ 1911547 w 2076253"/>
                <a:gd name="connsiteY3" fmla="*/ 0 h 1654572"/>
                <a:gd name="connsiteX0" fmla="*/ 1924247 w 2076253"/>
                <a:gd name="connsiteY0" fmla="*/ 0 h 1768872"/>
                <a:gd name="connsiteX1" fmla="*/ 0 w 2076253"/>
                <a:gd name="connsiteY1" fmla="*/ 1768872 h 1768872"/>
                <a:gd name="connsiteX2" fmla="*/ 2076253 w 2076253"/>
                <a:gd name="connsiteY2" fmla="*/ 1638300 h 1768872"/>
                <a:gd name="connsiteX3" fmla="*/ 1924247 w 2076253"/>
                <a:gd name="connsiteY3" fmla="*/ 0 h 1768872"/>
                <a:gd name="connsiteX0" fmla="*/ 1708347 w 1860353"/>
                <a:gd name="connsiteY0" fmla="*/ 0 h 1781572"/>
                <a:gd name="connsiteX1" fmla="*/ 0 w 1860353"/>
                <a:gd name="connsiteY1" fmla="*/ 1781572 h 1781572"/>
                <a:gd name="connsiteX2" fmla="*/ 1860353 w 1860353"/>
                <a:gd name="connsiteY2" fmla="*/ 1638300 h 1781572"/>
                <a:gd name="connsiteX3" fmla="*/ 1708347 w 1860353"/>
                <a:gd name="connsiteY3" fmla="*/ 0 h 1781572"/>
                <a:gd name="connsiteX0" fmla="*/ 1784547 w 1860353"/>
                <a:gd name="connsiteY0" fmla="*/ 0 h 1933972"/>
                <a:gd name="connsiteX1" fmla="*/ 0 w 1860353"/>
                <a:gd name="connsiteY1" fmla="*/ 1933972 h 1933972"/>
                <a:gd name="connsiteX2" fmla="*/ 1860353 w 1860353"/>
                <a:gd name="connsiteY2" fmla="*/ 1790700 h 1933972"/>
                <a:gd name="connsiteX3" fmla="*/ 1784547 w 1860353"/>
                <a:gd name="connsiteY3" fmla="*/ 0 h 1933972"/>
                <a:gd name="connsiteX0" fmla="*/ 1809947 w 1885753"/>
                <a:gd name="connsiteY0" fmla="*/ 0 h 1857772"/>
                <a:gd name="connsiteX1" fmla="*/ 0 w 1885753"/>
                <a:gd name="connsiteY1" fmla="*/ 1857772 h 1857772"/>
                <a:gd name="connsiteX2" fmla="*/ 1885753 w 1885753"/>
                <a:gd name="connsiteY2" fmla="*/ 1790700 h 1857772"/>
                <a:gd name="connsiteX3" fmla="*/ 1809947 w 1885753"/>
                <a:gd name="connsiteY3" fmla="*/ 0 h 1857772"/>
                <a:gd name="connsiteX0" fmla="*/ 1555947 w 1885753"/>
                <a:gd name="connsiteY0" fmla="*/ 0 h 3102372"/>
                <a:gd name="connsiteX1" fmla="*/ 0 w 1885753"/>
                <a:gd name="connsiteY1" fmla="*/ 3102372 h 3102372"/>
                <a:gd name="connsiteX2" fmla="*/ 1885753 w 1885753"/>
                <a:gd name="connsiteY2" fmla="*/ 3035300 h 3102372"/>
                <a:gd name="connsiteX3" fmla="*/ 1555947 w 1885753"/>
                <a:gd name="connsiteY3" fmla="*/ 0 h 3102372"/>
                <a:gd name="connsiteX0" fmla="*/ 501847 w 831653"/>
                <a:gd name="connsiteY0" fmla="*/ 0 h 3035300"/>
                <a:gd name="connsiteX1" fmla="*/ 0 w 831653"/>
                <a:gd name="connsiteY1" fmla="*/ 2251472 h 3035300"/>
                <a:gd name="connsiteX2" fmla="*/ 831653 w 831653"/>
                <a:gd name="connsiteY2" fmla="*/ 3035300 h 3035300"/>
                <a:gd name="connsiteX3" fmla="*/ 501847 w 831653"/>
                <a:gd name="connsiteY3" fmla="*/ 0 h 3035300"/>
                <a:gd name="connsiteX0" fmla="*/ 197047 w 526853"/>
                <a:gd name="connsiteY0" fmla="*/ 0 h 3035300"/>
                <a:gd name="connsiteX1" fmla="*/ 0 w 526853"/>
                <a:gd name="connsiteY1" fmla="*/ 2162572 h 3035300"/>
                <a:gd name="connsiteX2" fmla="*/ 526853 w 526853"/>
                <a:gd name="connsiteY2" fmla="*/ 3035300 h 3035300"/>
                <a:gd name="connsiteX3" fmla="*/ 197047 w 526853"/>
                <a:gd name="connsiteY3" fmla="*/ 0 h 3035300"/>
                <a:gd name="connsiteX0" fmla="*/ 425647 w 755453"/>
                <a:gd name="connsiteY0" fmla="*/ 0 h 3035300"/>
                <a:gd name="connsiteX1" fmla="*/ 0 w 755453"/>
                <a:gd name="connsiteY1" fmla="*/ 2175272 h 3035300"/>
                <a:gd name="connsiteX2" fmla="*/ 755453 w 755453"/>
                <a:gd name="connsiteY2" fmla="*/ 3035300 h 3035300"/>
                <a:gd name="connsiteX3" fmla="*/ 425647 w 755453"/>
                <a:gd name="connsiteY3" fmla="*/ 0 h 3035300"/>
                <a:gd name="connsiteX0" fmla="*/ 438347 w 755453"/>
                <a:gd name="connsiteY0" fmla="*/ 0 h 3086100"/>
                <a:gd name="connsiteX1" fmla="*/ 0 w 755453"/>
                <a:gd name="connsiteY1" fmla="*/ 2226072 h 3086100"/>
                <a:gd name="connsiteX2" fmla="*/ 755453 w 755453"/>
                <a:gd name="connsiteY2" fmla="*/ 3086100 h 3086100"/>
                <a:gd name="connsiteX3" fmla="*/ 438347 w 755453"/>
                <a:gd name="connsiteY3" fmla="*/ 0 h 3086100"/>
                <a:gd name="connsiteX0" fmla="*/ 438347 w 438347"/>
                <a:gd name="connsiteY0" fmla="*/ 0 h 2527300"/>
                <a:gd name="connsiteX1" fmla="*/ 0 w 438347"/>
                <a:gd name="connsiteY1" fmla="*/ 2226072 h 2527300"/>
                <a:gd name="connsiteX2" fmla="*/ 374453 w 438347"/>
                <a:gd name="connsiteY2" fmla="*/ 2527300 h 2527300"/>
                <a:gd name="connsiteX3" fmla="*/ 438347 w 438347"/>
                <a:gd name="connsiteY3" fmla="*/ 0 h 2527300"/>
              </a:gdLst>
              <a:ahLst/>
              <a:cxnLst>
                <a:cxn ang="0">
                  <a:pos x="connsiteX0" y="connsiteY0"/>
                </a:cxn>
                <a:cxn ang="0">
                  <a:pos x="connsiteX1" y="connsiteY1"/>
                </a:cxn>
                <a:cxn ang="0">
                  <a:pos x="connsiteX2" y="connsiteY2"/>
                </a:cxn>
                <a:cxn ang="0">
                  <a:pos x="connsiteX3" y="connsiteY3"/>
                </a:cxn>
              </a:cxnLst>
              <a:rect l="l" t="t" r="r" b="b"/>
              <a:pathLst>
                <a:path w="438347" h="2527300">
                  <a:moveTo>
                    <a:pt x="438347" y="0"/>
                  </a:moveTo>
                  <a:lnTo>
                    <a:pt x="0" y="2226072"/>
                  </a:lnTo>
                  <a:lnTo>
                    <a:pt x="374453" y="2527300"/>
                  </a:lnTo>
                  <a:lnTo>
                    <a:pt x="438347" y="0"/>
                  </a:lnTo>
                  <a:close/>
                </a:path>
              </a:pathLst>
            </a:cu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2" name="Triângulo isósceles 18"/>
            <p:cNvSpPr/>
            <p:nvPr/>
          </p:nvSpPr>
          <p:spPr>
            <a:xfrm>
              <a:off x="7150150" y="2855556"/>
              <a:ext cx="268140" cy="412288"/>
            </a:xfrm>
            <a:custGeom>
              <a:avLst/>
              <a:gdLst>
                <a:gd name="connsiteX0" fmla="*/ 0 w 383880"/>
                <a:gd name="connsiteY0" fmla="*/ 234488 h 234488"/>
                <a:gd name="connsiteX1" fmla="*/ 191940 w 383880"/>
                <a:gd name="connsiteY1" fmla="*/ 0 h 234488"/>
                <a:gd name="connsiteX2" fmla="*/ 383880 w 383880"/>
                <a:gd name="connsiteY2" fmla="*/ 234488 h 234488"/>
                <a:gd name="connsiteX3" fmla="*/ 0 w 383880"/>
                <a:gd name="connsiteY3" fmla="*/ 234488 h 234488"/>
                <a:gd name="connsiteX0" fmla="*/ 0 w 307680"/>
                <a:gd name="connsiteY0" fmla="*/ 234488 h 450388"/>
                <a:gd name="connsiteX1" fmla="*/ 191940 w 307680"/>
                <a:gd name="connsiteY1" fmla="*/ 0 h 450388"/>
                <a:gd name="connsiteX2" fmla="*/ 307680 w 307680"/>
                <a:gd name="connsiteY2" fmla="*/ 450388 h 450388"/>
                <a:gd name="connsiteX3" fmla="*/ 0 w 307680"/>
                <a:gd name="connsiteY3" fmla="*/ 234488 h 450388"/>
                <a:gd name="connsiteX0" fmla="*/ 0 w 382440"/>
                <a:gd name="connsiteY0" fmla="*/ 69388 h 285288"/>
                <a:gd name="connsiteX1" fmla="*/ 382440 w 382440"/>
                <a:gd name="connsiteY1" fmla="*/ 0 h 285288"/>
                <a:gd name="connsiteX2" fmla="*/ 307680 w 382440"/>
                <a:gd name="connsiteY2" fmla="*/ 285288 h 285288"/>
                <a:gd name="connsiteX3" fmla="*/ 0 w 382440"/>
                <a:gd name="connsiteY3" fmla="*/ 69388 h 285288"/>
                <a:gd name="connsiteX0" fmla="*/ 0 w 382440"/>
                <a:gd name="connsiteY0" fmla="*/ 69388 h 412288"/>
                <a:gd name="connsiteX1" fmla="*/ 382440 w 382440"/>
                <a:gd name="connsiteY1" fmla="*/ 0 h 412288"/>
                <a:gd name="connsiteX2" fmla="*/ 294980 w 382440"/>
                <a:gd name="connsiteY2" fmla="*/ 412288 h 412288"/>
                <a:gd name="connsiteX3" fmla="*/ 0 w 382440"/>
                <a:gd name="connsiteY3" fmla="*/ 69388 h 412288"/>
                <a:gd name="connsiteX0" fmla="*/ 0 w 268140"/>
                <a:gd name="connsiteY0" fmla="*/ 69388 h 412288"/>
                <a:gd name="connsiteX1" fmla="*/ 268140 w 268140"/>
                <a:gd name="connsiteY1" fmla="*/ 0 h 412288"/>
                <a:gd name="connsiteX2" fmla="*/ 180680 w 268140"/>
                <a:gd name="connsiteY2" fmla="*/ 412288 h 412288"/>
                <a:gd name="connsiteX3" fmla="*/ 0 w 268140"/>
                <a:gd name="connsiteY3" fmla="*/ 69388 h 412288"/>
              </a:gdLst>
              <a:ahLst/>
              <a:cxnLst>
                <a:cxn ang="0">
                  <a:pos x="connsiteX0" y="connsiteY0"/>
                </a:cxn>
                <a:cxn ang="0">
                  <a:pos x="connsiteX1" y="connsiteY1"/>
                </a:cxn>
                <a:cxn ang="0">
                  <a:pos x="connsiteX2" y="connsiteY2"/>
                </a:cxn>
                <a:cxn ang="0">
                  <a:pos x="connsiteX3" y="connsiteY3"/>
                </a:cxn>
              </a:cxnLst>
              <a:rect l="l" t="t" r="r" b="b"/>
              <a:pathLst>
                <a:path w="268140" h="412288">
                  <a:moveTo>
                    <a:pt x="0" y="69388"/>
                  </a:moveTo>
                  <a:lnTo>
                    <a:pt x="268140" y="0"/>
                  </a:lnTo>
                  <a:lnTo>
                    <a:pt x="180680" y="412288"/>
                  </a:lnTo>
                  <a:lnTo>
                    <a:pt x="0" y="69388"/>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riângulo isósceles 18"/>
            <p:cNvSpPr/>
            <p:nvPr/>
          </p:nvSpPr>
          <p:spPr>
            <a:xfrm>
              <a:off x="3948310" y="5948172"/>
              <a:ext cx="1246040" cy="286212"/>
            </a:xfrm>
            <a:custGeom>
              <a:avLst/>
              <a:gdLst>
                <a:gd name="connsiteX0" fmla="*/ 0 w 383880"/>
                <a:gd name="connsiteY0" fmla="*/ 234488 h 234488"/>
                <a:gd name="connsiteX1" fmla="*/ 191940 w 383880"/>
                <a:gd name="connsiteY1" fmla="*/ 0 h 234488"/>
                <a:gd name="connsiteX2" fmla="*/ 383880 w 383880"/>
                <a:gd name="connsiteY2" fmla="*/ 234488 h 234488"/>
                <a:gd name="connsiteX3" fmla="*/ 0 w 383880"/>
                <a:gd name="connsiteY3" fmla="*/ 234488 h 234488"/>
                <a:gd name="connsiteX0" fmla="*/ 0 w 307680"/>
                <a:gd name="connsiteY0" fmla="*/ 234488 h 450388"/>
                <a:gd name="connsiteX1" fmla="*/ 191940 w 307680"/>
                <a:gd name="connsiteY1" fmla="*/ 0 h 450388"/>
                <a:gd name="connsiteX2" fmla="*/ 307680 w 307680"/>
                <a:gd name="connsiteY2" fmla="*/ 450388 h 450388"/>
                <a:gd name="connsiteX3" fmla="*/ 0 w 307680"/>
                <a:gd name="connsiteY3" fmla="*/ 234488 h 450388"/>
                <a:gd name="connsiteX0" fmla="*/ 0 w 382440"/>
                <a:gd name="connsiteY0" fmla="*/ 69388 h 285288"/>
                <a:gd name="connsiteX1" fmla="*/ 382440 w 382440"/>
                <a:gd name="connsiteY1" fmla="*/ 0 h 285288"/>
                <a:gd name="connsiteX2" fmla="*/ 307680 w 382440"/>
                <a:gd name="connsiteY2" fmla="*/ 285288 h 285288"/>
                <a:gd name="connsiteX3" fmla="*/ 0 w 382440"/>
                <a:gd name="connsiteY3" fmla="*/ 69388 h 285288"/>
                <a:gd name="connsiteX0" fmla="*/ 0 w 382440"/>
                <a:gd name="connsiteY0" fmla="*/ 69388 h 412288"/>
                <a:gd name="connsiteX1" fmla="*/ 382440 w 382440"/>
                <a:gd name="connsiteY1" fmla="*/ 0 h 412288"/>
                <a:gd name="connsiteX2" fmla="*/ 294980 w 382440"/>
                <a:gd name="connsiteY2" fmla="*/ 412288 h 412288"/>
                <a:gd name="connsiteX3" fmla="*/ 0 w 382440"/>
                <a:gd name="connsiteY3" fmla="*/ 69388 h 412288"/>
                <a:gd name="connsiteX0" fmla="*/ 0 w 268140"/>
                <a:gd name="connsiteY0" fmla="*/ 69388 h 412288"/>
                <a:gd name="connsiteX1" fmla="*/ 268140 w 268140"/>
                <a:gd name="connsiteY1" fmla="*/ 0 h 412288"/>
                <a:gd name="connsiteX2" fmla="*/ 180680 w 268140"/>
                <a:gd name="connsiteY2" fmla="*/ 412288 h 412288"/>
                <a:gd name="connsiteX3" fmla="*/ 0 w 268140"/>
                <a:gd name="connsiteY3" fmla="*/ 69388 h 412288"/>
                <a:gd name="connsiteX0" fmla="*/ 0 w 1360340"/>
                <a:gd name="connsiteY0" fmla="*/ 69388 h 412288"/>
                <a:gd name="connsiteX1" fmla="*/ 1360340 w 1360340"/>
                <a:gd name="connsiteY1" fmla="*/ 0 h 412288"/>
                <a:gd name="connsiteX2" fmla="*/ 1272880 w 1360340"/>
                <a:gd name="connsiteY2" fmla="*/ 412288 h 412288"/>
                <a:gd name="connsiteX3" fmla="*/ 0 w 1360340"/>
                <a:gd name="connsiteY3" fmla="*/ 69388 h 412288"/>
                <a:gd name="connsiteX0" fmla="*/ 0 w 1272880"/>
                <a:gd name="connsiteY0" fmla="*/ 0 h 342900"/>
                <a:gd name="connsiteX1" fmla="*/ 1258740 w 1272880"/>
                <a:gd name="connsiteY1" fmla="*/ 108412 h 342900"/>
                <a:gd name="connsiteX2" fmla="*/ 1272880 w 1272880"/>
                <a:gd name="connsiteY2" fmla="*/ 342900 h 342900"/>
                <a:gd name="connsiteX3" fmla="*/ 0 w 1272880"/>
                <a:gd name="connsiteY3" fmla="*/ 0 h 342900"/>
                <a:gd name="connsiteX0" fmla="*/ 0 w 1258740"/>
                <a:gd name="connsiteY0" fmla="*/ 0 h 177800"/>
                <a:gd name="connsiteX1" fmla="*/ 1258740 w 1258740"/>
                <a:gd name="connsiteY1" fmla="*/ 108412 h 177800"/>
                <a:gd name="connsiteX2" fmla="*/ 244180 w 1258740"/>
                <a:gd name="connsiteY2" fmla="*/ 177800 h 177800"/>
                <a:gd name="connsiteX3" fmla="*/ 0 w 1258740"/>
                <a:gd name="connsiteY3" fmla="*/ 0 h 177800"/>
                <a:gd name="connsiteX0" fmla="*/ 0 w 1373040"/>
                <a:gd name="connsiteY0" fmla="*/ 0 h 279400"/>
                <a:gd name="connsiteX1" fmla="*/ 1373040 w 1373040"/>
                <a:gd name="connsiteY1" fmla="*/ 210012 h 279400"/>
                <a:gd name="connsiteX2" fmla="*/ 358480 w 1373040"/>
                <a:gd name="connsiteY2" fmla="*/ 279400 h 279400"/>
                <a:gd name="connsiteX3" fmla="*/ 0 w 1373040"/>
                <a:gd name="connsiteY3" fmla="*/ 0 h 279400"/>
                <a:gd name="connsiteX0" fmla="*/ 0 w 1309540"/>
                <a:gd name="connsiteY0" fmla="*/ 0 h 279400"/>
                <a:gd name="connsiteX1" fmla="*/ 1309540 w 1309540"/>
                <a:gd name="connsiteY1" fmla="*/ 235412 h 279400"/>
                <a:gd name="connsiteX2" fmla="*/ 358480 w 1309540"/>
                <a:gd name="connsiteY2" fmla="*/ 279400 h 279400"/>
                <a:gd name="connsiteX3" fmla="*/ 0 w 1309540"/>
                <a:gd name="connsiteY3" fmla="*/ 0 h 279400"/>
                <a:gd name="connsiteX0" fmla="*/ 0 w 1246040"/>
                <a:gd name="connsiteY0" fmla="*/ 0 h 286212"/>
                <a:gd name="connsiteX1" fmla="*/ 1246040 w 1246040"/>
                <a:gd name="connsiteY1" fmla="*/ 286212 h 286212"/>
                <a:gd name="connsiteX2" fmla="*/ 358480 w 1246040"/>
                <a:gd name="connsiteY2" fmla="*/ 279400 h 286212"/>
                <a:gd name="connsiteX3" fmla="*/ 0 w 1246040"/>
                <a:gd name="connsiteY3" fmla="*/ 0 h 286212"/>
              </a:gdLst>
              <a:ahLst/>
              <a:cxnLst>
                <a:cxn ang="0">
                  <a:pos x="connsiteX0" y="connsiteY0"/>
                </a:cxn>
                <a:cxn ang="0">
                  <a:pos x="connsiteX1" y="connsiteY1"/>
                </a:cxn>
                <a:cxn ang="0">
                  <a:pos x="connsiteX2" y="connsiteY2"/>
                </a:cxn>
                <a:cxn ang="0">
                  <a:pos x="connsiteX3" y="connsiteY3"/>
                </a:cxn>
              </a:cxnLst>
              <a:rect l="l" t="t" r="r" b="b"/>
              <a:pathLst>
                <a:path w="1246040" h="286212">
                  <a:moveTo>
                    <a:pt x="0" y="0"/>
                  </a:moveTo>
                  <a:lnTo>
                    <a:pt x="1246040" y="286212"/>
                  </a:lnTo>
                  <a:lnTo>
                    <a:pt x="358480" y="279400"/>
                  </a:lnTo>
                  <a:lnTo>
                    <a:pt x="0" y="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442696593"/>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3"/>
          <p:cNvSpPr>
            <a:spLocks noGrp="1"/>
          </p:cNvSpPr>
          <p:nvPr>
            <p:ph type="sldNum" sz="quarter" idx="12"/>
          </p:nvPr>
        </p:nvSpPr>
        <p:spPr/>
        <p:txBody>
          <a:bodyPr/>
          <a:lstStyle/>
          <a:p>
            <a:fld id="{C3D7ECC1-64DB-4830-A5F0-B13E67A92AC5}" type="slidenum">
              <a:rPr lang="en-US" b="1" smtClean="0"/>
              <a:pPr/>
              <a:t>68</a:t>
            </a:fld>
            <a:endParaRPr lang="en-US" b="1"/>
          </a:p>
        </p:txBody>
      </p:sp>
      <p:sp>
        <p:nvSpPr>
          <p:cNvPr id="3" name="CaixaDeTexto 2"/>
          <p:cNvSpPr txBox="1"/>
          <p:nvPr/>
        </p:nvSpPr>
        <p:spPr>
          <a:xfrm>
            <a:off x="395537" y="1484784"/>
            <a:ext cx="8352928" cy="400110"/>
          </a:xfrm>
          <a:prstGeom prst="rect">
            <a:avLst/>
          </a:prstGeom>
          <a:noFill/>
        </p:spPr>
        <p:txBody>
          <a:bodyPr wrap="square" rtlCol="0">
            <a:spAutoFit/>
          </a:bodyPr>
          <a:lstStyle/>
          <a:p>
            <a:r>
              <a:rPr lang="en-US" sz="2000" smtClean="0"/>
              <a:t> </a:t>
            </a:r>
            <a:endParaRPr lang="en-US"/>
          </a:p>
        </p:txBody>
      </p:sp>
      <p:sp>
        <p:nvSpPr>
          <p:cNvPr id="8" name="Retângulo 7"/>
          <p:cNvSpPr/>
          <p:nvPr/>
        </p:nvSpPr>
        <p:spPr>
          <a:xfrm>
            <a:off x="13648" y="13647"/>
            <a:ext cx="9000000" cy="721439"/>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400" b="1" smtClean="0">
                <a:solidFill>
                  <a:schemeClr val="tx1"/>
                </a:solidFill>
              </a:rPr>
              <a:t>AUTOMATION</a:t>
            </a:r>
            <a:endParaRPr lang="en-US" sz="2400" b="1">
              <a:solidFill>
                <a:schemeClr val="tx1"/>
              </a:solidFill>
            </a:endParaRPr>
          </a:p>
        </p:txBody>
      </p:sp>
      <p:pic>
        <p:nvPicPr>
          <p:cNvPr id="7" name="Picture 1" descr="EzTechLogo.gif"/>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5537" y="119857"/>
            <a:ext cx="1178689" cy="509017"/>
          </a:xfrm>
          <a:prstGeom prst="rect">
            <a:avLst/>
          </a:prstGeom>
          <a:noFill/>
          <a:ln>
            <a:noFill/>
          </a:ln>
          <a:extLst/>
        </p:spPr>
      </p:pic>
      <p:sp>
        <p:nvSpPr>
          <p:cNvPr id="9" name="CaixaDeTexto 8"/>
          <p:cNvSpPr txBox="1"/>
          <p:nvPr/>
        </p:nvSpPr>
        <p:spPr>
          <a:xfrm>
            <a:off x="165467" y="980728"/>
            <a:ext cx="8352928" cy="584775"/>
          </a:xfrm>
          <a:prstGeom prst="rect">
            <a:avLst/>
          </a:prstGeom>
          <a:noFill/>
        </p:spPr>
        <p:txBody>
          <a:bodyPr wrap="square" rtlCol="0">
            <a:spAutoFit/>
          </a:bodyPr>
          <a:lstStyle/>
          <a:p>
            <a:r>
              <a:rPr lang="en-US" sz="3200" dirty="0" smtClean="0">
                <a:solidFill>
                  <a:schemeClr val="accent6">
                    <a:lumMod val="50000"/>
                  </a:schemeClr>
                </a:solidFill>
              </a:rPr>
              <a:t> </a:t>
            </a:r>
            <a:r>
              <a:rPr lang="en-US" sz="3200" b="1" dirty="0" err="1" smtClean="0">
                <a:solidFill>
                  <a:schemeClr val="accent6">
                    <a:lumMod val="50000"/>
                  </a:schemeClr>
                </a:solidFill>
              </a:rPr>
              <a:t>EZId</a:t>
            </a:r>
            <a:endParaRPr lang="en-US" sz="2800" dirty="0">
              <a:solidFill>
                <a:schemeClr val="accent6">
                  <a:lumMod val="50000"/>
                </a:schemeClr>
              </a:solidFill>
            </a:endParaRPr>
          </a:p>
        </p:txBody>
      </p:sp>
      <p:sp>
        <p:nvSpPr>
          <p:cNvPr id="24" name="Arredondar Retângulo em um Canto Diagonal 23"/>
          <p:cNvSpPr/>
          <p:nvPr/>
        </p:nvSpPr>
        <p:spPr>
          <a:xfrm>
            <a:off x="395537" y="1565502"/>
            <a:ext cx="8352928" cy="5031850"/>
          </a:xfrm>
          <a:prstGeom prst="round2Diag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36000" rIns="0" numCol="2" spcCol="360000" rtlCol="0" anchor="t"/>
          <a:lstStyle/>
          <a:p>
            <a:pPr fontAlgn="base"/>
            <a:endParaRPr lang="en-US" dirty="0" smtClean="0"/>
          </a:p>
          <a:p>
            <a:pPr fontAlgn="base"/>
            <a:endParaRPr lang="en-US" dirty="0" smtClean="0"/>
          </a:p>
          <a:p>
            <a:pPr fontAlgn="base"/>
            <a:endParaRPr lang="en-US" dirty="0" smtClean="0"/>
          </a:p>
          <a:p>
            <a:pPr fontAlgn="base"/>
            <a:endParaRPr lang="en-US" dirty="0" smtClean="0"/>
          </a:p>
          <a:p>
            <a:pPr fontAlgn="base"/>
            <a:endParaRPr lang="en-US" dirty="0" smtClean="0"/>
          </a:p>
          <a:p>
            <a:pPr fontAlgn="base"/>
            <a:r>
              <a:rPr lang="en-US" b="1" dirty="0" smtClean="0">
                <a:solidFill>
                  <a:schemeClr val="accent6">
                    <a:lumMod val="50000"/>
                  </a:schemeClr>
                </a:solidFill>
              </a:rPr>
              <a:t>Management of station attendants</a:t>
            </a:r>
          </a:p>
          <a:p>
            <a:pPr algn="just" fontAlgn="base"/>
            <a:r>
              <a:rPr lang="en-US" dirty="0" smtClean="0">
                <a:solidFill>
                  <a:schemeClr val="tx1"/>
                </a:solidFill>
              </a:rPr>
              <a:t>With the </a:t>
            </a:r>
            <a:r>
              <a:rPr lang="en-US" dirty="0" err="1" smtClean="0">
                <a:solidFill>
                  <a:schemeClr val="tx1"/>
                </a:solidFill>
              </a:rPr>
              <a:t>EZId</a:t>
            </a:r>
            <a:r>
              <a:rPr lang="en-US" dirty="0" smtClean="0">
                <a:solidFill>
                  <a:schemeClr val="tx1"/>
                </a:solidFill>
              </a:rPr>
              <a:t> the pump only releases </a:t>
            </a:r>
            <a:r>
              <a:rPr lang="en-US" dirty="0" smtClean="0">
                <a:solidFill>
                  <a:schemeClr val="tx1"/>
                </a:solidFill>
              </a:rPr>
              <a:t>for </a:t>
            </a:r>
            <a:r>
              <a:rPr lang="en-US" dirty="0" err="1" smtClean="0">
                <a:solidFill>
                  <a:schemeClr val="tx1"/>
                </a:solidFill>
              </a:rPr>
              <a:t>fuelling</a:t>
            </a:r>
            <a:r>
              <a:rPr lang="en-US" dirty="0" smtClean="0">
                <a:solidFill>
                  <a:schemeClr val="tx1"/>
                </a:solidFill>
              </a:rPr>
              <a:t> </a:t>
            </a:r>
            <a:r>
              <a:rPr lang="en-US" dirty="0" smtClean="0">
                <a:solidFill>
                  <a:schemeClr val="tx1"/>
                </a:solidFill>
              </a:rPr>
              <a:t>by reading a card in possession of each gas station attendant. Each </a:t>
            </a:r>
            <a:r>
              <a:rPr lang="en-US" dirty="0" smtClean="0">
                <a:solidFill>
                  <a:schemeClr val="tx1"/>
                </a:solidFill>
              </a:rPr>
              <a:t>delivery must </a:t>
            </a:r>
            <a:r>
              <a:rPr lang="en-US" dirty="0" smtClean="0">
                <a:solidFill>
                  <a:schemeClr val="tx1"/>
                </a:solidFill>
              </a:rPr>
              <a:t>now be associated to a gas station attendant, which increases the transparency in management, in addition to allowing the implementation of internal policies by means of ascertaining the team’s performance.</a:t>
            </a:r>
            <a:endParaRPr lang="en-US" dirty="0" smtClean="0"/>
          </a:p>
          <a:p>
            <a:pPr fontAlgn="base"/>
            <a:endParaRPr lang="en-US" dirty="0" smtClean="0"/>
          </a:p>
          <a:p>
            <a:pPr fontAlgn="base"/>
            <a:endParaRPr lang="en-US" dirty="0" smtClean="0"/>
          </a:p>
          <a:p>
            <a:pPr fontAlgn="base"/>
            <a:endParaRPr lang="en-US" dirty="0" smtClean="0"/>
          </a:p>
          <a:p>
            <a:pPr fontAlgn="base"/>
            <a:endParaRPr lang="en-US" dirty="0" smtClean="0"/>
          </a:p>
          <a:p>
            <a:pPr fontAlgn="base"/>
            <a:endParaRPr lang="en-US" dirty="0" smtClean="0"/>
          </a:p>
          <a:p>
            <a:pPr fontAlgn="base"/>
            <a:r>
              <a:rPr lang="en-US" b="1" dirty="0" smtClean="0">
                <a:solidFill>
                  <a:schemeClr val="accent6">
                    <a:lumMod val="50000"/>
                  </a:schemeClr>
                </a:solidFill>
              </a:rPr>
              <a:t>Management of clients</a:t>
            </a:r>
          </a:p>
          <a:p>
            <a:pPr algn="just" fontAlgn="base"/>
            <a:r>
              <a:rPr lang="en-US" dirty="0" smtClean="0">
                <a:solidFill>
                  <a:schemeClr val="tx1"/>
                </a:solidFill>
              </a:rPr>
              <a:t>In addition to the control of gas station attendant, the </a:t>
            </a:r>
            <a:r>
              <a:rPr lang="en-US" dirty="0" err="1" smtClean="0">
                <a:solidFill>
                  <a:schemeClr val="tx1"/>
                </a:solidFill>
              </a:rPr>
              <a:t>EZId</a:t>
            </a:r>
            <a:r>
              <a:rPr lang="en-US" dirty="0" smtClean="0">
                <a:solidFill>
                  <a:schemeClr val="tx1"/>
                </a:solidFill>
              </a:rPr>
              <a:t> features can be used in the accurate management of clients, needing only for them to have identification cards. Each fueling can now also be associated to a client, allowing invoicing control, frequency and support to </a:t>
            </a:r>
            <a:r>
              <a:rPr lang="en-US" dirty="0" smtClean="0">
                <a:solidFill>
                  <a:schemeClr val="tx1"/>
                </a:solidFill>
              </a:rPr>
              <a:t>loyalty programs</a:t>
            </a:r>
            <a:r>
              <a:rPr lang="en-US" dirty="0" smtClean="0">
                <a:solidFill>
                  <a:schemeClr val="tx1"/>
                </a:solidFill>
              </a:rPr>
              <a:t>.</a:t>
            </a:r>
          </a:p>
          <a:p>
            <a:pPr algn="just" fontAlgn="base"/>
            <a:endParaRPr lang="en-US" dirty="0">
              <a:solidFill>
                <a:schemeClr val="bg1">
                  <a:lumMod val="65000"/>
                </a:schemeClr>
              </a:solidFill>
            </a:endParaRPr>
          </a:p>
        </p:txBody>
      </p:sp>
      <p:pic>
        <p:nvPicPr>
          <p:cNvPr id="19460" name="Picture 4" descr="Gestão de frentistas"/>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63688" y="1684839"/>
            <a:ext cx="1381125" cy="1590675"/>
          </a:xfrm>
          <a:prstGeom prst="rect">
            <a:avLst/>
          </a:prstGeom>
          <a:noFill/>
          <a:extLst>
            <a:ext uri="{909E8E84-426E-40DD-AFC4-6F175D3DCCD1}">
              <a14:hiddenFill xmlns:a14="http://schemas.microsoft.com/office/drawing/2010/main">
                <a:solidFill>
                  <a:srgbClr val="FFFFFF"/>
                </a:solidFill>
              </a14:hiddenFill>
            </a:ext>
          </a:extLst>
        </p:spPr>
      </p:pic>
      <p:pic>
        <p:nvPicPr>
          <p:cNvPr id="19462" name="Picture 6" descr="Gestão de clientes"/>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940152" y="1803901"/>
            <a:ext cx="1104900" cy="1352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9683094"/>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3"/>
          <p:cNvSpPr>
            <a:spLocks noGrp="1"/>
          </p:cNvSpPr>
          <p:nvPr>
            <p:ph type="sldNum" sz="quarter" idx="12"/>
          </p:nvPr>
        </p:nvSpPr>
        <p:spPr/>
        <p:txBody>
          <a:bodyPr/>
          <a:lstStyle/>
          <a:p>
            <a:fld id="{C3D7ECC1-64DB-4830-A5F0-B13E67A92AC5}" type="slidenum">
              <a:rPr lang="en-US" b="1" smtClean="0"/>
              <a:pPr/>
              <a:t>69</a:t>
            </a:fld>
            <a:endParaRPr lang="en-US" b="1"/>
          </a:p>
        </p:txBody>
      </p:sp>
      <p:sp>
        <p:nvSpPr>
          <p:cNvPr id="3" name="CaixaDeTexto 2"/>
          <p:cNvSpPr txBox="1"/>
          <p:nvPr/>
        </p:nvSpPr>
        <p:spPr>
          <a:xfrm>
            <a:off x="395537" y="1484784"/>
            <a:ext cx="8352928" cy="400110"/>
          </a:xfrm>
          <a:prstGeom prst="rect">
            <a:avLst/>
          </a:prstGeom>
          <a:noFill/>
        </p:spPr>
        <p:txBody>
          <a:bodyPr wrap="square" rtlCol="0">
            <a:spAutoFit/>
          </a:bodyPr>
          <a:lstStyle/>
          <a:p>
            <a:r>
              <a:rPr lang="en-US" sz="2000" smtClean="0"/>
              <a:t> </a:t>
            </a:r>
            <a:endParaRPr lang="en-US"/>
          </a:p>
        </p:txBody>
      </p:sp>
      <p:sp>
        <p:nvSpPr>
          <p:cNvPr id="8" name="Retângulo 7"/>
          <p:cNvSpPr/>
          <p:nvPr/>
        </p:nvSpPr>
        <p:spPr>
          <a:xfrm>
            <a:off x="13648" y="13647"/>
            <a:ext cx="9000000" cy="721439"/>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400" b="1" smtClean="0">
                <a:solidFill>
                  <a:schemeClr val="tx1"/>
                </a:solidFill>
              </a:rPr>
              <a:t>AUTOMATION</a:t>
            </a:r>
            <a:endParaRPr lang="en-US" sz="2400" b="1">
              <a:solidFill>
                <a:schemeClr val="tx1"/>
              </a:solidFill>
            </a:endParaRPr>
          </a:p>
        </p:txBody>
      </p:sp>
      <p:pic>
        <p:nvPicPr>
          <p:cNvPr id="7" name="Picture 1" descr="EzTechLogo.gif"/>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5537" y="119857"/>
            <a:ext cx="1178689" cy="509017"/>
          </a:xfrm>
          <a:prstGeom prst="rect">
            <a:avLst/>
          </a:prstGeom>
          <a:noFill/>
          <a:ln>
            <a:noFill/>
          </a:ln>
          <a:extLst/>
        </p:spPr>
      </p:pic>
      <p:sp>
        <p:nvSpPr>
          <p:cNvPr id="9" name="CaixaDeTexto 8"/>
          <p:cNvSpPr txBox="1"/>
          <p:nvPr/>
        </p:nvSpPr>
        <p:spPr>
          <a:xfrm>
            <a:off x="165467" y="980728"/>
            <a:ext cx="8352928" cy="584775"/>
          </a:xfrm>
          <a:prstGeom prst="rect">
            <a:avLst/>
          </a:prstGeom>
          <a:noFill/>
        </p:spPr>
        <p:txBody>
          <a:bodyPr wrap="square" rtlCol="0">
            <a:spAutoFit/>
          </a:bodyPr>
          <a:lstStyle/>
          <a:p>
            <a:r>
              <a:rPr lang="en-US" sz="3200" dirty="0" smtClean="0">
                <a:solidFill>
                  <a:schemeClr val="accent6">
                    <a:lumMod val="50000"/>
                  </a:schemeClr>
                </a:solidFill>
              </a:rPr>
              <a:t> </a:t>
            </a:r>
            <a:r>
              <a:rPr lang="en-US" sz="3200" b="1" dirty="0" err="1" smtClean="0">
                <a:solidFill>
                  <a:schemeClr val="accent6">
                    <a:lumMod val="50000"/>
                  </a:schemeClr>
                </a:solidFill>
              </a:rPr>
              <a:t>EZId</a:t>
            </a:r>
            <a:endParaRPr lang="en-US" sz="2800" dirty="0">
              <a:solidFill>
                <a:schemeClr val="accent6">
                  <a:lumMod val="50000"/>
                </a:schemeClr>
              </a:solidFill>
            </a:endParaRPr>
          </a:p>
        </p:txBody>
      </p:sp>
      <p:sp>
        <p:nvSpPr>
          <p:cNvPr id="24" name="Arredondar Retângulo em um Canto Diagonal 23"/>
          <p:cNvSpPr/>
          <p:nvPr/>
        </p:nvSpPr>
        <p:spPr>
          <a:xfrm>
            <a:off x="395537" y="1565502"/>
            <a:ext cx="8352928" cy="5031850"/>
          </a:xfrm>
          <a:prstGeom prst="round2Diag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36000" rIns="0" numCol="2" spcCol="360000" rtlCol="0" anchor="t"/>
          <a:lstStyle/>
          <a:p>
            <a:pPr fontAlgn="base"/>
            <a:endParaRPr lang="en-US" dirty="0" smtClean="0"/>
          </a:p>
          <a:p>
            <a:pPr fontAlgn="base"/>
            <a:endParaRPr lang="en-US" dirty="0" smtClean="0"/>
          </a:p>
          <a:p>
            <a:pPr fontAlgn="base"/>
            <a:endParaRPr lang="en-US" dirty="0" smtClean="0"/>
          </a:p>
          <a:p>
            <a:pPr fontAlgn="base"/>
            <a:endParaRPr lang="en-US" dirty="0" smtClean="0"/>
          </a:p>
          <a:p>
            <a:pPr fontAlgn="base"/>
            <a:endParaRPr lang="en-US" dirty="0" smtClean="0"/>
          </a:p>
          <a:p>
            <a:pPr fontAlgn="base"/>
            <a:r>
              <a:rPr lang="en-US" b="1" dirty="0" err="1" smtClean="0">
                <a:solidFill>
                  <a:schemeClr val="accent6">
                    <a:lumMod val="50000"/>
                  </a:schemeClr>
                </a:solidFill>
              </a:rPr>
              <a:t>Mifare</a:t>
            </a:r>
            <a:r>
              <a:rPr lang="en-US" b="1" dirty="0" smtClean="0">
                <a:solidFill>
                  <a:schemeClr val="accent6">
                    <a:lumMod val="50000"/>
                  </a:schemeClr>
                </a:solidFill>
              </a:rPr>
              <a:t> Technology</a:t>
            </a:r>
          </a:p>
          <a:p>
            <a:pPr algn="just" fontAlgn="base"/>
            <a:r>
              <a:rPr lang="en-US" dirty="0" smtClean="0">
                <a:solidFill>
                  <a:schemeClr val="tx1"/>
                </a:solidFill>
              </a:rPr>
              <a:t>The adopted readers and cards use a technology </a:t>
            </a:r>
            <a:r>
              <a:rPr lang="en-US" dirty="0" smtClean="0">
                <a:solidFill>
                  <a:schemeClr val="tx1"/>
                </a:solidFill>
              </a:rPr>
              <a:t>called </a:t>
            </a:r>
            <a:r>
              <a:rPr lang="en-US" dirty="0" err="1" smtClean="0">
                <a:solidFill>
                  <a:schemeClr val="tx1"/>
                </a:solidFill>
              </a:rPr>
              <a:t>Mifare</a:t>
            </a:r>
            <a:r>
              <a:rPr lang="en-US" dirty="0" smtClean="0">
                <a:solidFill>
                  <a:schemeClr val="tx1"/>
                </a:solidFill>
              </a:rPr>
              <a:t>, used in access control systems where a card is </a:t>
            </a:r>
            <a:r>
              <a:rPr lang="en-US" dirty="0" smtClean="0">
                <a:solidFill>
                  <a:schemeClr val="tx1"/>
                </a:solidFill>
              </a:rPr>
              <a:t>read in proximity to </a:t>
            </a:r>
            <a:r>
              <a:rPr lang="en-US" dirty="0" smtClean="0">
                <a:solidFill>
                  <a:schemeClr val="tx1"/>
                </a:solidFill>
              </a:rPr>
              <a:t>a reader, such as, for </a:t>
            </a:r>
            <a:r>
              <a:rPr lang="en-US" dirty="0" smtClean="0">
                <a:solidFill>
                  <a:schemeClr val="tx1"/>
                </a:solidFill>
              </a:rPr>
              <a:t>instance, a </a:t>
            </a:r>
            <a:r>
              <a:rPr lang="en-US" dirty="0" smtClean="0">
                <a:solidFill>
                  <a:schemeClr val="tx1"/>
                </a:solidFill>
              </a:rPr>
              <a:t>bus </a:t>
            </a:r>
            <a:r>
              <a:rPr lang="en-US" dirty="0" smtClean="0">
                <a:solidFill>
                  <a:schemeClr val="tx1"/>
                </a:solidFill>
              </a:rPr>
              <a:t>or </a:t>
            </a:r>
            <a:r>
              <a:rPr lang="en-US" dirty="0" smtClean="0">
                <a:solidFill>
                  <a:schemeClr val="tx1"/>
                </a:solidFill>
              </a:rPr>
              <a:t>subway. The cards are pre-numbered and can be configured by the  </a:t>
            </a:r>
            <a:r>
              <a:rPr lang="en-US" dirty="0" err="1" smtClean="0">
                <a:solidFill>
                  <a:schemeClr val="tx1"/>
                </a:solidFill>
              </a:rPr>
              <a:t>EZConfig</a:t>
            </a:r>
            <a:r>
              <a:rPr lang="en-US" dirty="0" smtClean="0">
                <a:solidFill>
                  <a:schemeClr val="tx1"/>
                </a:solidFill>
              </a:rPr>
              <a:t> application, </a:t>
            </a:r>
            <a:r>
              <a:rPr lang="en-US" dirty="0" smtClean="0">
                <a:solidFill>
                  <a:schemeClr val="tx1"/>
                </a:solidFill>
              </a:rPr>
              <a:t>provided.</a:t>
            </a:r>
            <a:endParaRPr lang="en-US" dirty="0" smtClean="0">
              <a:solidFill>
                <a:schemeClr val="tx1"/>
              </a:solidFill>
            </a:endParaRPr>
          </a:p>
          <a:p>
            <a:pPr algn="just" fontAlgn="base"/>
            <a:endParaRPr lang="en-US" dirty="0" smtClean="0"/>
          </a:p>
          <a:p>
            <a:pPr fontAlgn="base"/>
            <a:endParaRPr lang="en-US" dirty="0" smtClean="0"/>
          </a:p>
          <a:p>
            <a:pPr fontAlgn="base"/>
            <a:endParaRPr lang="en-US" dirty="0" smtClean="0"/>
          </a:p>
          <a:p>
            <a:pPr fontAlgn="base"/>
            <a:endParaRPr lang="en-US" dirty="0" smtClean="0"/>
          </a:p>
          <a:p>
            <a:pPr fontAlgn="base"/>
            <a:endParaRPr lang="en-US" dirty="0" smtClean="0"/>
          </a:p>
          <a:p>
            <a:pPr fontAlgn="base"/>
            <a:endParaRPr lang="en-US" b="1" dirty="0" smtClean="0">
              <a:solidFill>
                <a:schemeClr val="accent6">
                  <a:lumMod val="50000"/>
                </a:schemeClr>
              </a:solidFill>
            </a:endParaRPr>
          </a:p>
          <a:p>
            <a:pPr fontAlgn="base"/>
            <a:endParaRPr lang="en-US" b="1" dirty="0" smtClean="0">
              <a:solidFill>
                <a:schemeClr val="accent6">
                  <a:lumMod val="50000"/>
                </a:schemeClr>
              </a:solidFill>
            </a:endParaRPr>
          </a:p>
          <a:p>
            <a:pPr fontAlgn="base"/>
            <a:r>
              <a:rPr lang="en-US" b="1" dirty="0" err="1" smtClean="0">
                <a:solidFill>
                  <a:schemeClr val="accent6">
                    <a:lumMod val="50000"/>
                  </a:schemeClr>
                </a:solidFill>
              </a:rPr>
              <a:t>Fuellng</a:t>
            </a:r>
            <a:r>
              <a:rPr lang="en-US" b="1" dirty="0" smtClean="0">
                <a:solidFill>
                  <a:schemeClr val="accent6">
                    <a:lumMod val="50000"/>
                  </a:schemeClr>
                </a:solidFill>
              </a:rPr>
              <a:t> Memory</a:t>
            </a:r>
          </a:p>
          <a:p>
            <a:pPr algn="just" fontAlgn="base"/>
            <a:r>
              <a:rPr lang="en-US" dirty="0" smtClean="0">
                <a:solidFill>
                  <a:schemeClr val="tx1"/>
                </a:solidFill>
              </a:rPr>
              <a:t>Added to its strong management power comes its state-of-the-art technology which allows sturdiness in regard to communication. The processor has a memory capable of accumulating up to 1000 fuelling if the </a:t>
            </a:r>
            <a:r>
              <a:rPr lang="en-US" dirty="0" err="1" smtClean="0">
                <a:solidFill>
                  <a:schemeClr val="tx1"/>
                </a:solidFill>
              </a:rPr>
              <a:t>EZId</a:t>
            </a:r>
            <a:r>
              <a:rPr lang="en-US" dirty="0" smtClean="0">
                <a:solidFill>
                  <a:schemeClr val="tx1"/>
                </a:solidFill>
              </a:rPr>
              <a:t> loses communication with the automation. In this manner the gas station manages to operate  normally until solving its infrastructure.</a:t>
            </a:r>
            <a:endParaRPr lang="en-US" dirty="0">
              <a:solidFill>
                <a:schemeClr val="bg1">
                  <a:lumMod val="65000"/>
                </a:schemeClr>
              </a:solidFill>
            </a:endParaRPr>
          </a:p>
        </p:txBody>
      </p:sp>
      <p:pic>
        <p:nvPicPr>
          <p:cNvPr id="20482" name="Picture 2" descr="Tecnologia Mifar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11820" y="1927725"/>
            <a:ext cx="1524000" cy="110490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Servidor de dados local"/>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925098" y="1761037"/>
            <a:ext cx="1285875" cy="1438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833321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3"/>
          <p:cNvSpPr>
            <a:spLocks noGrp="1"/>
          </p:cNvSpPr>
          <p:nvPr>
            <p:ph type="sldNum" sz="quarter" idx="12"/>
          </p:nvPr>
        </p:nvSpPr>
        <p:spPr/>
        <p:txBody>
          <a:bodyPr/>
          <a:lstStyle/>
          <a:p>
            <a:fld id="{C3D7ECC1-64DB-4830-A5F0-B13E67A92AC5}" type="slidenum">
              <a:rPr lang="en-US" b="1" smtClean="0"/>
              <a:pPr/>
              <a:t>7</a:t>
            </a:fld>
            <a:endParaRPr lang="en-US" b="1"/>
          </a:p>
        </p:txBody>
      </p:sp>
      <p:sp>
        <p:nvSpPr>
          <p:cNvPr id="3" name="CaixaDeTexto 2"/>
          <p:cNvSpPr txBox="1"/>
          <p:nvPr/>
        </p:nvSpPr>
        <p:spPr>
          <a:xfrm>
            <a:off x="165467" y="980728"/>
            <a:ext cx="8352928" cy="584775"/>
          </a:xfrm>
          <a:prstGeom prst="rect">
            <a:avLst/>
          </a:prstGeom>
          <a:noFill/>
        </p:spPr>
        <p:txBody>
          <a:bodyPr wrap="square" rtlCol="0">
            <a:spAutoFit/>
          </a:bodyPr>
          <a:lstStyle/>
          <a:p>
            <a:r>
              <a:rPr lang="en-US" sz="3200" dirty="0" smtClean="0">
                <a:solidFill>
                  <a:schemeClr val="accent6">
                    <a:lumMod val="50000"/>
                  </a:schemeClr>
                </a:solidFill>
              </a:rPr>
              <a:t> </a:t>
            </a:r>
            <a:r>
              <a:rPr lang="en-US" sz="3200" b="1" dirty="0" smtClean="0">
                <a:solidFill>
                  <a:schemeClr val="accent6">
                    <a:lumMod val="50000"/>
                  </a:schemeClr>
                </a:solidFill>
              </a:rPr>
              <a:t>Structure</a:t>
            </a:r>
            <a:endParaRPr lang="en-US" sz="2800" dirty="0">
              <a:solidFill>
                <a:schemeClr val="accent6">
                  <a:lumMod val="50000"/>
                </a:schemeClr>
              </a:solidFill>
            </a:endParaRPr>
          </a:p>
        </p:txBody>
      </p:sp>
      <p:sp>
        <p:nvSpPr>
          <p:cNvPr id="8" name="Retângulo 7"/>
          <p:cNvSpPr/>
          <p:nvPr/>
        </p:nvSpPr>
        <p:spPr>
          <a:xfrm>
            <a:off x="13648" y="13647"/>
            <a:ext cx="9000000" cy="721439"/>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400" b="1" smtClean="0">
                <a:solidFill>
                  <a:schemeClr val="tx1"/>
                </a:solidFill>
              </a:rPr>
              <a:t>ORGANIZATIONAL</a:t>
            </a:r>
            <a:endParaRPr lang="en-US" sz="2400" b="1">
              <a:solidFill>
                <a:schemeClr val="tx1"/>
              </a:solidFill>
            </a:endParaRPr>
          </a:p>
        </p:txBody>
      </p:sp>
      <p:pic>
        <p:nvPicPr>
          <p:cNvPr id="7" name="Picture 1" descr="EzTechLogo.gif"/>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5537" y="119857"/>
            <a:ext cx="1178689" cy="509017"/>
          </a:xfrm>
          <a:prstGeom prst="rect">
            <a:avLst/>
          </a:prstGeom>
          <a:noFill/>
          <a:ln>
            <a:noFill/>
          </a:ln>
          <a:extLst/>
        </p:spPr>
      </p:pic>
      <p:sp>
        <p:nvSpPr>
          <p:cNvPr id="9" name="Text Box 5"/>
          <p:cNvSpPr txBox="1">
            <a:spLocks noChangeArrowheads="1"/>
          </p:cNvSpPr>
          <p:nvPr/>
        </p:nvSpPr>
        <p:spPr bwMode="auto">
          <a:xfrm>
            <a:off x="6577189" y="1831429"/>
            <a:ext cx="200888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accent2"/>
              </a:buClr>
              <a:buFont typeface="Wingdings" pitchFamily="2" charset="2"/>
              <a:buChar char="o"/>
              <a:defRPr sz="3000">
                <a:solidFill>
                  <a:schemeClr val="tx1"/>
                </a:solidFill>
                <a:latin typeface="Verdana" pitchFamily="34" charset="0"/>
                <a:cs typeface="Arial" pitchFamily="34" charset="0"/>
              </a:defRPr>
            </a:lvl1pPr>
            <a:lvl2pPr marL="742950" indent="-285750" eaLnBrk="0" hangingPunct="0">
              <a:spcBef>
                <a:spcPct val="20000"/>
              </a:spcBef>
              <a:buClr>
                <a:schemeClr val="accent2"/>
              </a:buClr>
              <a:buFont typeface="Wingdings" pitchFamily="2" charset="2"/>
              <a:buChar char="n"/>
              <a:defRPr sz="2600">
                <a:solidFill>
                  <a:schemeClr val="tx1"/>
                </a:solidFill>
                <a:latin typeface="Verdana" pitchFamily="34" charset="0"/>
                <a:cs typeface="Arial" pitchFamily="34" charset="0"/>
              </a:defRPr>
            </a:lvl2pPr>
            <a:lvl3pPr marL="1143000" indent="-228600" eaLnBrk="0" hangingPunct="0">
              <a:spcBef>
                <a:spcPct val="20000"/>
              </a:spcBef>
              <a:buClr>
                <a:schemeClr val="accent2"/>
              </a:buClr>
              <a:buFont typeface="Wingdings" pitchFamily="2" charset="2"/>
              <a:buChar char="o"/>
              <a:defRPr sz="2300">
                <a:solidFill>
                  <a:schemeClr val="tx1"/>
                </a:solidFill>
                <a:latin typeface="Verdana" pitchFamily="34" charset="0"/>
                <a:cs typeface="Arial" pitchFamily="34" charset="0"/>
              </a:defRPr>
            </a:lvl3pPr>
            <a:lvl4pPr marL="1600200" indent="-228600" eaLnBrk="0" hangingPunct="0">
              <a:spcBef>
                <a:spcPct val="20000"/>
              </a:spcBef>
              <a:buClr>
                <a:schemeClr val="accent2"/>
              </a:buClr>
              <a:buFont typeface="Wingdings" pitchFamily="2" charset="2"/>
              <a:buChar char="n"/>
              <a:defRPr sz="2000">
                <a:solidFill>
                  <a:schemeClr val="tx1"/>
                </a:solidFill>
                <a:latin typeface="Verdana" pitchFamily="34" charset="0"/>
                <a:cs typeface="Arial" pitchFamily="34" charset="0"/>
              </a:defRPr>
            </a:lvl4pPr>
            <a:lvl5pPr marL="2057400" indent="-228600" eaLnBrk="0" hangingPunct="0">
              <a:spcBef>
                <a:spcPct val="25000"/>
              </a:spcBef>
              <a:buClr>
                <a:schemeClr val="accent2"/>
              </a:buClr>
              <a:buFont typeface="Wingdings" pitchFamily="2" charset="2"/>
              <a:buChar char="§"/>
              <a:defRPr sz="2000">
                <a:solidFill>
                  <a:schemeClr val="tx1"/>
                </a:solidFill>
                <a:latin typeface="Verdana" pitchFamily="34" charset="0"/>
                <a:cs typeface="Arial" pitchFamily="34" charset="0"/>
              </a:defRPr>
            </a:lvl5pPr>
            <a:lvl6pPr marL="25146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cs typeface="Arial" pitchFamily="34" charset="0"/>
              </a:defRPr>
            </a:lvl6pPr>
            <a:lvl7pPr marL="29718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cs typeface="Arial" pitchFamily="34" charset="0"/>
              </a:defRPr>
            </a:lvl7pPr>
            <a:lvl8pPr marL="34290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cs typeface="Arial" pitchFamily="34" charset="0"/>
              </a:defRPr>
            </a:lvl8pPr>
            <a:lvl9pPr marL="38862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cs typeface="Arial" pitchFamily="34" charset="0"/>
              </a:defRPr>
            </a:lvl9pPr>
          </a:lstStyle>
          <a:p>
            <a:pPr algn="ctr" eaLnBrk="1" hangingPunct="1">
              <a:spcBef>
                <a:spcPct val="0"/>
              </a:spcBef>
              <a:buClrTx/>
              <a:buFontTx/>
              <a:buNone/>
            </a:pPr>
            <a:r>
              <a:rPr lang="en-US" altLang="pt-BR" sz="1400" b="1" dirty="0" smtClean="0"/>
              <a:t>Assembly </a:t>
            </a:r>
            <a:r>
              <a:rPr lang="en-US" altLang="pt-BR" sz="1400" b="1" dirty="0" smtClean="0"/>
              <a:t>in </a:t>
            </a:r>
            <a:r>
              <a:rPr lang="en-US" altLang="pt-BR" sz="1400" b="1" dirty="0" err="1" smtClean="0"/>
              <a:t>Arujá</a:t>
            </a:r>
            <a:endParaRPr lang="en-US" altLang="pt-BR" sz="1400" b="1" dirty="0"/>
          </a:p>
        </p:txBody>
      </p:sp>
      <p:sp>
        <p:nvSpPr>
          <p:cNvPr id="11" name="AutoShape 6"/>
          <p:cNvSpPr>
            <a:spLocks noChangeArrowheads="1"/>
          </p:cNvSpPr>
          <p:nvPr/>
        </p:nvSpPr>
        <p:spPr bwMode="auto">
          <a:xfrm rot="5400000">
            <a:off x="7463359" y="3873748"/>
            <a:ext cx="238125" cy="249237"/>
          </a:xfrm>
          <a:prstGeom prst="rightArrow">
            <a:avLst>
              <a:gd name="adj1" fmla="val 50000"/>
              <a:gd name="adj2" fmla="val 25000"/>
            </a:avLst>
          </a:prstGeom>
          <a:solidFill>
            <a:schemeClr val="hlink"/>
          </a:solidFill>
          <a:ln w="9525">
            <a:solidFill>
              <a:schemeClr val="tx1"/>
            </a:solidFill>
            <a:miter lim="800000"/>
            <a:headEnd/>
            <a:tailEnd/>
          </a:ln>
        </p:spPr>
        <p:txBody>
          <a:bodyPr wrap="none" anchor="ctr"/>
          <a:lstStyle>
            <a:lvl1pPr eaLnBrk="0" hangingPunct="0">
              <a:spcBef>
                <a:spcPct val="20000"/>
              </a:spcBef>
              <a:buClr>
                <a:schemeClr val="accent2"/>
              </a:buClr>
              <a:buFont typeface="Wingdings" pitchFamily="2" charset="2"/>
              <a:buChar char="o"/>
              <a:defRPr sz="3000">
                <a:solidFill>
                  <a:schemeClr val="tx1"/>
                </a:solidFill>
                <a:latin typeface="Verdana" pitchFamily="34" charset="0"/>
                <a:cs typeface="Arial" pitchFamily="34" charset="0"/>
              </a:defRPr>
            </a:lvl1pPr>
            <a:lvl2pPr marL="742950" indent="-285750" eaLnBrk="0" hangingPunct="0">
              <a:spcBef>
                <a:spcPct val="20000"/>
              </a:spcBef>
              <a:buClr>
                <a:schemeClr val="accent2"/>
              </a:buClr>
              <a:buFont typeface="Wingdings" pitchFamily="2" charset="2"/>
              <a:buChar char="n"/>
              <a:defRPr sz="2600">
                <a:solidFill>
                  <a:schemeClr val="tx1"/>
                </a:solidFill>
                <a:latin typeface="Verdana" pitchFamily="34" charset="0"/>
                <a:cs typeface="Arial" pitchFamily="34" charset="0"/>
              </a:defRPr>
            </a:lvl2pPr>
            <a:lvl3pPr marL="1143000" indent="-228600" eaLnBrk="0" hangingPunct="0">
              <a:spcBef>
                <a:spcPct val="20000"/>
              </a:spcBef>
              <a:buClr>
                <a:schemeClr val="accent2"/>
              </a:buClr>
              <a:buFont typeface="Wingdings" pitchFamily="2" charset="2"/>
              <a:buChar char="o"/>
              <a:defRPr sz="2300">
                <a:solidFill>
                  <a:schemeClr val="tx1"/>
                </a:solidFill>
                <a:latin typeface="Verdana" pitchFamily="34" charset="0"/>
                <a:cs typeface="Arial" pitchFamily="34" charset="0"/>
              </a:defRPr>
            </a:lvl3pPr>
            <a:lvl4pPr marL="1600200" indent="-228600" eaLnBrk="0" hangingPunct="0">
              <a:spcBef>
                <a:spcPct val="20000"/>
              </a:spcBef>
              <a:buClr>
                <a:schemeClr val="accent2"/>
              </a:buClr>
              <a:buFont typeface="Wingdings" pitchFamily="2" charset="2"/>
              <a:buChar char="n"/>
              <a:defRPr sz="2000">
                <a:solidFill>
                  <a:schemeClr val="tx1"/>
                </a:solidFill>
                <a:latin typeface="Verdana" pitchFamily="34" charset="0"/>
                <a:cs typeface="Arial" pitchFamily="34" charset="0"/>
              </a:defRPr>
            </a:lvl4pPr>
            <a:lvl5pPr marL="2057400" indent="-228600" eaLnBrk="0" hangingPunct="0">
              <a:spcBef>
                <a:spcPct val="25000"/>
              </a:spcBef>
              <a:buClr>
                <a:schemeClr val="accent2"/>
              </a:buClr>
              <a:buFont typeface="Wingdings" pitchFamily="2" charset="2"/>
              <a:buChar char="§"/>
              <a:defRPr sz="2000">
                <a:solidFill>
                  <a:schemeClr val="tx1"/>
                </a:solidFill>
                <a:latin typeface="Verdana" pitchFamily="34" charset="0"/>
                <a:cs typeface="Arial" pitchFamily="34" charset="0"/>
              </a:defRPr>
            </a:lvl5pPr>
            <a:lvl6pPr marL="25146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cs typeface="Arial" pitchFamily="34" charset="0"/>
              </a:defRPr>
            </a:lvl6pPr>
            <a:lvl7pPr marL="29718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cs typeface="Arial" pitchFamily="34" charset="0"/>
              </a:defRPr>
            </a:lvl7pPr>
            <a:lvl8pPr marL="34290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cs typeface="Arial" pitchFamily="34" charset="0"/>
              </a:defRPr>
            </a:lvl8pPr>
            <a:lvl9pPr marL="38862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cs typeface="Arial" pitchFamily="34" charset="0"/>
              </a:defRPr>
            </a:lvl9pPr>
          </a:lstStyle>
          <a:p>
            <a:pPr eaLnBrk="1" hangingPunct="1">
              <a:spcBef>
                <a:spcPct val="0"/>
              </a:spcBef>
              <a:buClrTx/>
              <a:buFontTx/>
              <a:buNone/>
            </a:pPr>
            <a:endParaRPr lang="en-US" altLang="pt-BR" sz="4000"/>
          </a:p>
        </p:txBody>
      </p:sp>
      <p:sp>
        <p:nvSpPr>
          <p:cNvPr id="12" name="Text Box 9"/>
          <p:cNvSpPr txBox="1">
            <a:spLocks noChangeArrowheads="1"/>
          </p:cNvSpPr>
          <p:nvPr/>
        </p:nvSpPr>
        <p:spPr bwMode="auto">
          <a:xfrm>
            <a:off x="3000103" y="1831429"/>
            <a:ext cx="297338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2"/>
              </a:buClr>
              <a:buFont typeface="Wingdings" pitchFamily="2" charset="2"/>
              <a:buChar char="o"/>
              <a:defRPr sz="3000">
                <a:solidFill>
                  <a:schemeClr val="tx1"/>
                </a:solidFill>
                <a:latin typeface="Verdana" pitchFamily="34" charset="0"/>
                <a:cs typeface="Arial" pitchFamily="34" charset="0"/>
              </a:defRPr>
            </a:lvl1pPr>
            <a:lvl2pPr marL="742950" indent="-285750" eaLnBrk="0" hangingPunct="0">
              <a:spcBef>
                <a:spcPct val="20000"/>
              </a:spcBef>
              <a:buClr>
                <a:schemeClr val="accent2"/>
              </a:buClr>
              <a:buFont typeface="Wingdings" pitchFamily="2" charset="2"/>
              <a:buChar char="n"/>
              <a:defRPr sz="2600">
                <a:solidFill>
                  <a:schemeClr val="tx1"/>
                </a:solidFill>
                <a:latin typeface="Verdana" pitchFamily="34" charset="0"/>
                <a:cs typeface="Arial" pitchFamily="34" charset="0"/>
              </a:defRPr>
            </a:lvl2pPr>
            <a:lvl3pPr marL="1143000" indent="-228600" eaLnBrk="0" hangingPunct="0">
              <a:spcBef>
                <a:spcPct val="20000"/>
              </a:spcBef>
              <a:buClr>
                <a:schemeClr val="accent2"/>
              </a:buClr>
              <a:buFont typeface="Wingdings" pitchFamily="2" charset="2"/>
              <a:buChar char="o"/>
              <a:defRPr sz="2300">
                <a:solidFill>
                  <a:schemeClr val="tx1"/>
                </a:solidFill>
                <a:latin typeface="Verdana" pitchFamily="34" charset="0"/>
                <a:cs typeface="Arial" pitchFamily="34" charset="0"/>
              </a:defRPr>
            </a:lvl3pPr>
            <a:lvl4pPr marL="1600200" indent="-228600" eaLnBrk="0" hangingPunct="0">
              <a:spcBef>
                <a:spcPct val="20000"/>
              </a:spcBef>
              <a:buClr>
                <a:schemeClr val="accent2"/>
              </a:buClr>
              <a:buFont typeface="Wingdings" pitchFamily="2" charset="2"/>
              <a:buChar char="n"/>
              <a:defRPr sz="2000">
                <a:solidFill>
                  <a:schemeClr val="tx1"/>
                </a:solidFill>
                <a:latin typeface="Verdana" pitchFamily="34" charset="0"/>
                <a:cs typeface="Arial" pitchFamily="34" charset="0"/>
              </a:defRPr>
            </a:lvl4pPr>
            <a:lvl5pPr marL="2057400" indent="-228600" eaLnBrk="0" hangingPunct="0">
              <a:spcBef>
                <a:spcPct val="25000"/>
              </a:spcBef>
              <a:buClr>
                <a:schemeClr val="accent2"/>
              </a:buClr>
              <a:buFont typeface="Wingdings" pitchFamily="2" charset="2"/>
              <a:buChar char="§"/>
              <a:defRPr sz="2000">
                <a:solidFill>
                  <a:schemeClr val="tx1"/>
                </a:solidFill>
                <a:latin typeface="Verdana" pitchFamily="34" charset="0"/>
                <a:cs typeface="Arial" pitchFamily="34" charset="0"/>
              </a:defRPr>
            </a:lvl5pPr>
            <a:lvl6pPr marL="25146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cs typeface="Arial" pitchFamily="34" charset="0"/>
              </a:defRPr>
            </a:lvl6pPr>
            <a:lvl7pPr marL="29718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cs typeface="Arial" pitchFamily="34" charset="0"/>
              </a:defRPr>
            </a:lvl7pPr>
            <a:lvl8pPr marL="34290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cs typeface="Arial" pitchFamily="34" charset="0"/>
              </a:defRPr>
            </a:lvl8pPr>
            <a:lvl9pPr marL="38862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cs typeface="Arial" pitchFamily="34" charset="0"/>
              </a:defRPr>
            </a:lvl9pPr>
          </a:lstStyle>
          <a:p>
            <a:pPr algn="ctr" eaLnBrk="1" hangingPunct="1">
              <a:spcBef>
                <a:spcPct val="0"/>
              </a:spcBef>
              <a:buClrTx/>
              <a:buFontTx/>
              <a:buNone/>
            </a:pPr>
            <a:r>
              <a:rPr lang="en-US" altLang="pt-BR" sz="1400" b="1" dirty="0" smtClean="0"/>
              <a:t>Import of components</a:t>
            </a:r>
          </a:p>
          <a:p>
            <a:pPr algn="ctr" eaLnBrk="1" hangingPunct="1">
              <a:spcBef>
                <a:spcPct val="0"/>
              </a:spcBef>
              <a:buClrTx/>
              <a:buFontTx/>
              <a:buNone/>
            </a:pPr>
            <a:r>
              <a:rPr lang="en-US" altLang="pt-BR" sz="1400" b="1" dirty="0" smtClean="0"/>
              <a:t>and raw materials</a:t>
            </a:r>
            <a:endParaRPr lang="en-US" altLang="pt-BR" sz="1400" b="1" dirty="0"/>
          </a:p>
        </p:txBody>
      </p:sp>
      <p:sp>
        <p:nvSpPr>
          <p:cNvPr id="13" name="AutoShape 10"/>
          <p:cNvSpPr>
            <a:spLocks noChangeArrowheads="1"/>
          </p:cNvSpPr>
          <p:nvPr/>
        </p:nvSpPr>
        <p:spPr bwMode="auto">
          <a:xfrm>
            <a:off x="5854428" y="2956967"/>
            <a:ext cx="238125" cy="249237"/>
          </a:xfrm>
          <a:prstGeom prst="rightArrow">
            <a:avLst>
              <a:gd name="adj1" fmla="val 50000"/>
              <a:gd name="adj2" fmla="val 25000"/>
            </a:avLst>
          </a:prstGeom>
          <a:solidFill>
            <a:schemeClr val="hlink"/>
          </a:solidFill>
          <a:ln w="9525">
            <a:solidFill>
              <a:schemeClr val="tx1"/>
            </a:solidFill>
            <a:miter lim="800000"/>
            <a:headEnd/>
            <a:tailEnd/>
          </a:ln>
        </p:spPr>
        <p:txBody>
          <a:bodyPr wrap="none" anchor="ctr"/>
          <a:lstStyle>
            <a:lvl1pPr eaLnBrk="0" hangingPunct="0">
              <a:spcBef>
                <a:spcPct val="20000"/>
              </a:spcBef>
              <a:buClr>
                <a:schemeClr val="accent2"/>
              </a:buClr>
              <a:buFont typeface="Wingdings" pitchFamily="2" charset="2"/>
              <a:buChar char="o"/>
              <a:defRPr sz="3000">
                <a:solidFill>
                  <a:schemeClr val="tx1"/>
                </a:solidFill>
                <a:latin typeface="Verdana" pitchFamily="34" charset="0"/>
                <a:cs typeface="Arial" pitchFamily="34" charset="0"/>
              </a:defRPr>
            </a:lvl1pPr>
            <a:lvl2pPr marL="742950" indent="-285750" eaLnBrk="0" hangingPunct="0">
              <a:spcBef>
                <a:spcPct val="20000"/>
              </a:spcBef>
              <a:buClr>
                <a:schemeClr val="accent2"/>
              </a:buClr>
              <a:buFont typeface="Wingdings" pitchFamily="2" charset="2"/>
              <a:buChar char="n"/>
              <a:defRPr sz="2600">
                <a:solidFill>
                  <a:schemeClr val="tx1"/>
                </a:solidFill>
                <a:latin typeface="Verdana" pitchFamily="34" charset="0"/>
                <a:cs typeface="Arial" pitchFamily="34" charset="0"/>
              </a:defRPr>
            </a:lvl2pPr>
            <a:lvl3pPr marL="1143000" indent="-228600" eaLnBrk="0" hangingPunct="0">
              <a:spcBef>
                <a:spcPct val="20000"/>
              </a:spcBef>
              <a:buClr>
                <a:schemeClr val="accent2"/>
              </a:buClr>
              <a:buFont typeface="Wingdings" pitchFamily="2" charset="2"/>
              <a:buChar char="o"/>
              <a:defRPr sz="2300">
                <a:solidFill>
                  <a:schemeClr val="tx1"/>
                </a:solidFill>
                <a:latin typeface="Verdana" pitchFamily="34" charset="0"/>
                <a:cs typeface="Arial" pitchFamily="34" charset="0"/>
              </a:defRPr>
            </a:lvl3pPr>
            <a:lvl4pPr marL="1600200" indent="-228600" eaLnBrk="0" hangingPunct="0">
              <a:spcBef>
                <a:spcPct val="20000"/>
              </a:spcBef>
              <a:buClr>
                <a:schemeClr val="accent2"/>
              </a:buClr>
              <a:buFont typeface="Wingdings" pitchFamily="2" charset="2"/>
              <a:buChar char="n"/>
              <a:defRPr sz="2000">
                <a:solidFill>
                  <a:schemeClr val="tx1"/>
                </a:solidFill>
                <a:latin typeface="Verdana" pitchFamily="34" charset="0"/>
                <a:cs typeface="Arial" pitchFamily="34" charset="0"/>
              </a:defRPr>
            </a:lvl4pPr>
            <a:lvl5pPr marL="2057400" indent="-228600" eaLnBrk="0" hangingPunct="0">
              <a:spcBef>
                <a:spcPct val="25000"/>
              </a:spcBef>
              <a:buClr>
                <a:schemeClr val="accent2"/>
              </a:buClr>
              <a:buFont typeface="Wingdings" pitchFamily="2" charset="2"/>
              <a:buChar char="§"/>
              <a:defRPr sz="2000">
                <a:solidFill>
                  <a:schemeClr val="tx1"/>
                </a:solidFill>
                <a:latin typeface="Verdana" pitchFamily="34" charset="0"/>
                <a:cs typeface="Arial" pitchFamily="34" charset="0"/>
              </a:defRPr>
            </a:lvl5pPr>
            <a:lvl6pPr marL="25146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cs typeface="Arial" pitchFamily="34" charset="0"/>
              </a:defRPr>
            </a:lvl6pPr>
            <a:lvl7pPr marL="29718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cs typeface="Arial" pitchFamily="34" charset="0"/>
              </a:defRPr>
            </a:lvl7pPr>
            <a:lvl8pPr marL="34290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cs typeface="Arial" pitchFamily="34" charset="0"/>
              </a:defRPr>
            </a:lvl8pPr>
            <a:lvl9pPr marL="38862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cs typeface="Arial" pitchFamily="34" charset="0"/>
              </a:defRPr>
            </a:lvl9pPr>
          </a:lstStyle>
          <a:p>
            <a:pPr eaLnBrk="1" hangingPunct="1">
              <a:spcBef>
                <a:spcPct val="0"/>
              </a:spcBef>
              <a:buClrTx/>
              <a:buFontTx/>
              <a:buNone/>
            </a:pPr>
            <a:endParaRPr lang="en-US" altLang="pt-BR" sz="4000"/>
          </a:p>
        </p:txBody>
      </p:sp>
      <p:sp>
        <p:nvSpPr>
          <p:cNvPr id="14" name="Text Box 13"/>
          <p:cNvSpPr txBox="1">
            <a:spLocks noChangeArrowheads="1"/>
          </p:cNvSpPr>
          <p:nvPr/>
        </p:nvSpPr>
        <p:spPr bwMode="auto">
          <a:xfrm>
            <a:off x="6516216" y="4188867"/>
            <a:ext cx="216023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accent2"/>
              </a:buClr>
              <a:buFont typeface="Wingdings" pitchFamily="2" charset="2"/>
              <a:buChar char="o"/>
              <a:defRPr sz="3000">
                <a:solidFill>
                  <a:schemeClr val="tx1"/>
                </a:solidFill>
                <a:latin typeface="Verdana" pitchFamily="34" charset="0"/>
                <a:cs typeface="Arial" pitchFamily="34" charset="0"/>
              </a:defRPr>
            </a:lvl1pPr>
            <a:lvl2pPr marL="742950" indent="-285750" eaLnBrk="0" hangingPunct="0">
              <a:spcBef>
                <a:spcPct val="20000"/>
              </a:spcBef>
              <a:buClr>
                <a:schemeClr val="accent2"/>
              </a:buClr>
              <a:buFont typeface="Wingdings" pitchFamily="2" charset="2"/>
              <a:buChar char="n"/>
              <a:defRPr sz="2600">
                <a:solidFill>
                  <a:schemeClr val="tx1"/>
                </a:solidFill>
                <a:latin typeface="Verdana" pitchFamily="34" charset="0"/>
                <a:cs typeface="Arial" pitchFamily="34" charset="0"/>
              </a:defRPr>
            </a:lvl2pPr>
            <a:lvl3pPr marL="1143000" indent="-228600" eaLnBrk="0" hangingPunct="0">
              <a:spcBef>
                <a:spcPct val="20000"/>
              </a:spcBef>
              <a:buClr>
                <a:schemeClr val="accent2"/>
              </a:buClr>
              <a:buFont typeface="Wingdings" pitchFamily="2" charset="2"/>
              <a:buChar char="o"/>
              <a:defRPr sz="2300">
                <a:solidFill>
                  <a:schemeClr val="tx1"/>
                </a:solidFill>
                <a:latin typeface="Verdana" pitchFamily="34" charset="0"/>
                <a:cs typeface="Arial" pitchFamily="34" charset="0"/>
              </a:defRPr>
            </a:lvl3pPr>
            <a:lvl4pPr marL="1600200" indent="-228600" eaLnBrk="0" hangingPunct="0">
              <a:spcBef>
                <a:spcPct val="20000"/>
              </a:spcBef>
              <a:buClr>
                <a:schemeClr val="accent2"/>
              </a:buClr>
              <a:buFont typeface="Wingdings" pitchFamily="2" charset="2"/>
              <a:buChar char="n"/>
              <a:defRPr sz="2000">
                <a:solidFill>
                  <a:schemeClr val="tx1"/>
                </a:solidFill>
                <a:latin typeface="Verdana" pitchFamily="34" charset="0"/>
                <a:cs typeface="Arial" pitchFamily="34" charset="0"/>
              </a:defRPr>
            </a:lvl4pPr>
            <a:lvl5pPr marL="2057400" indent="-228600" eaLnBrk="0" hangingPunct="0">
              <a:spcBef>
                <a:spcPct val="25000"/>
              </a:spcBef>
              <a:buClr>
                <a:schemeClr val="accent2"/>
              </a:buClr>
              <a:buFont typeface="Wingdings" pitchFamily="2" charset="2"/>
              <a:buChar char="§"/>
              <a:defRPr sz="2000">
                <a:solidFill>
                  <a:schemeClr val="tx1"/>
                </a:solidFill>
                <a:latin typeface="Verdana" pitchFamily="34" charset="0"/>
                <a:cs typeface="Arial" pitchFamily="34" charset="0"/>
              </a:defRPr>
            </a:lvl5pPr>
            <a:lvl6pPr marL="25146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cs typeface="Arial" pitchFamily="34" charset="0"/>
              </a:defRPr>
            </a:lvl6pPr>
            <a:lvl7pPr marL="29718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cs typeface="Arial" pitchFamily="34" charset="0"/>
              </a:defRPr>
            </a:lvl7pPr>
            <a:lvl8pPr marL="34290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cs typeface="Arial" pitchFamily="34" charset="0"/>
              </a:defRPr>
            </a:lvl8pPr>
            <a:lvl9pPr marL="38862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cs typeface="Arial" pitchFamily="34" charset="0"/>
              </a:defRPr>
            </a:lvl9pPr>
          </a:lstStyle>
          <a:p>
            <a:pPr algn="ctr" eaLnBrk="1" hangingPunct="1">
              <a:spcBef>
                <a:spcPct val="0"/>
              </a:spcBef>
              <a:buClrTx/>
              <a:buFontTx/>
              <a:buNone/>
            </a:pPr>
            <a:r>
              <a:rPr lang="en-US" altLang="pt-BR" sz="1400" b="1" dirty="0" smtClean="0"/>
              <a:t>Distribution and Commercialization</a:t>
            </a:r>
            <a:endParaRPr lang="en-US" altLang="pt-BR" sz="1400" b="1" dirty="0"/>
          </a:p>
        </p:txBody>
      </p:sp>
      <p:sp>
        <p:nvSpPr>
          <p:cNvPr id="15" name="AutoShape 14"/>
          <p:cNvSpPr>
            <a:spLocks noChangeArrowheads="1"/>
          </p:cNvSpPr>
          <p:nvPr/>
        </p:nvSpPr>
        <p:spPr bwMode="auto">
          <a:xfrm flipH="1">
            <a:off x="5854428" y="5365204"/>
            <a:ext cx="238125" cy="249238"/>
          </a:xfrm>
          <a:prstGeom prst="rightArrow">
            <a:avLst>
              <a:gd name="adj1" fmla="val 50000"/>
              <a:gd name="adj2" fmla="val 25000"/>
            </a:avLst>
          </a:prstGeom>
          <a:solidFill>
            <a:schemeClr val="hlink"/>
          </a:solidFill>
          <a:ln w="9525">
            <a:solidFill>
              <a:schemeClr val="tx1"/>
            </a:solidFill>
            <a:miter lim="800000"/>
            <a:headEnd/>
            <a:tailEnd/>
          </a:ln>
        </p:spPr>
        <p:txBody>
          <a:bodyPr wrap="none" anchor="ctr"/>
          <a:lstStyle>
            <a:lvl1pPr eaLnBrk="0" hangingPunct="0">
              <a:spcBef>
                <a:spcPct val="20000"/>
              </a:spcBef>
              <a:buClr>
                <a:schemeClr val="accent2"/>
              </a:buClr>
              <a:buFont typeface="Wingdings" pitchFamily="2" charset="2"/>
              <a:buChar char="o"/>
              <a:defRPr sz="3000">
                <a:solidFill>
                  <a:schemeClr val="tx1"/>
                </a:solidFill>
                <a:latin typeface="Verdana" pitchFamily="34" charset="0"/>
                <a:cs typeface="Arial" pitchFamily="34" charset="0"/>
              </a:defRPr>
            </a:lvl1pPr>
            <a:lvl2pPr marL="742950" indent="-285750" eaLnBrk="0" hangingPunct="0">
              <a:spcBef>
                <a:spcPct val="20000"/>
              </a:spcBef>
              <a:buClr>
                <a:schemeClr val="accent2"/>
              </a:buClr>
              <a:buFont typeface="Wingdings" pitchFamily="2" charset="2"/>
              <a:buChar char="n"/>
              <a:defRPr sz="2600">
                <a:solidFill>
                  <a:schemeClr val="tx1"/>
                </a:solidFill>
                <a:latin typeface="Verdana" pitchFamily="34" charset="0"/>
                <a:cs typeface="Arial" pitchFamily="34" charset="0"/>
              </a:defRPr>
            </a:lvl2pPr>
            <a:lvl3pPr marL="1143000" indent="-228600" eaLnBrk="0" hangingPunct="0">
              <a:spcBef>
                <a:spcPct val="20000"/>
              </a:spcBef>
              <a:buClr>
                <a:schemeClr val="accent2"/>
              </a:buClr>
              <a:buFont typeface="Wingdings" pitchFamily="2" charset="2"/>
              <a:buChar char="o"/>
              <a:defRPr sz="2300">
                <a:solidFill>
                  <a:schemeClr val="tx1"/>
                </a:solidFill>
                <a:latin typeface="Verdana" pitchFamily="34" charset="0"/>
                <a:cs typeface="Arial" pitchFamily="34" charset="0"/>
              </a:defRPr>
            </a:lvl3pPr>
            <a:lvl4pPr marL="1600200" indent="-228600" eaLnBrk="0" hangingPunct="0">
              <a:spcBef>
                <a:spcPct val="20000"/>
              </a:spcBef>
              <a:buClr>
                <a:schemeClr val="accent2"/>
              </a:buClr>
              <a:buFont typeface="Wingdings" pitchFamily="2" charset="2"/>
              <a:buChar char="n"/>
              <a:defRPr sz="2000">
                <a:solidFill>
                  <a:schemeClr val="tx1"/>
                </a:solidFill>
                <a:latin typeface="Verdana" pitchFamily="34" charset="0"/>
                <a:cs typeface="Arial" pitchFamily="34" charset="0"/>
              </a:defRPr>
            </a:lvl4pPr>
            <a:lvl5pPr marL="2057400" indent="-228600" eaLnBrk="0" hangingPunct="0">
              <a:spcBef>
                <a:spcPct val="25000"/>
              </a:spcBef>
              <a:buClr>
                <a:schemeClr val="accent2"/>
              </a:buClr>
              <a:buFont typeface="Wingdings" pitchFamily="2" charset="2"/>
              <a:buChar char="§"/>
              <a:defRPr sz="2000">
                <a:solidFill>
                  <a:schemeClr val="tx1"/>
                </a:solidFill>
                <a:latin typeface="Verdana" pitchFamily="34" charset="0"/>
                <a:cs typeface="Arial" pitchFamily="34" charset="0"/>
              </a:defRPr>
            </a:lvl5pPr>
            <a:lvl6pPr marL="25146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cs typeface="Arial" pitchFamily="34" charset="0"/>
              </a:defRPr>
            </a:lvl6pPr>
            <a:lvl7pPr marL="29718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cs typeface="Arial" pitchFamily="34" charset="0"/>
              </a:defRPr>
            </a:lvl7pPr>
            <a:lvl8pPr marL="34290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cs typeface="Arial" pitchFamily="34" charset="0"/>
              </a:defRPr>
            </a:lvl8pPr>
            <a:lvl9pPr marL="38862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cs typeface="Arial" pitchFamily="34" charset="0"/>
              </a:defRPr>
            </a:lvl9pPr>
          </a:lstStyle>
          <a:p>
            <a:pPr eaLnBrk="1" hangingPunct="1">
              <a:spcBef>
                <a:spcPct val="0"/>
              </a:spcBef>
              <a:buClrTx/>
              <a:buFontTx/>
              <a:buNone/>
            </a:pPr>
            <a:endParaRPr lang="en-US" altLang="pt-BR" sz="4000"/>
          </a:p>
        </p:txBody>
      </p:sp>
      <p:sp>
        <p:nvSpPr>
          <p:cNvPr id="16" name="Text Box 17"/>
          <p:cNvSpPr txBox="1">
            <a:spLocks noChangeArrowheads="1"/>
          </p:cNvSpPr>
          <p:nvPr/>
        </p:nvSpPr>
        <p:spPr bwMode="auto">
          <a:xfrm>
            <a:off x="-36512" y="1842120"/>
            <a:ext cx="298767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2"/>
              </a:buClr>
              <a:buFont typeface="Wingdings" pitchFamily="2" charset="2"/>
              <a:buChar char="o"/>
              <a:defRPr sz="3000">
                <a:solidFill>
                  <a:schemeClr val="tx1"/>
                </a:solidFill>
                <a:latin typeface="Verdana" pitchFamily="34" charset="0"/>
                <a:cs typeface="Arial" pitchFamily="34" charset="0"/>
              </a:defRPr>
            </a:lvl1pPr>
            <a:lvl2pPr marL="742950" indent="-285750" eaLnBrk="0" hangingPunct="0">
              <a:spcBef>
                <a:spcPct val="20000"/>
              </a:spcBef>
              <a:buClr>
                <a:schemeClr val="accent2"/>
              </a:buClr>
              <a:buFont typeface="Wingdings" pitchFamily="2" charset="2"/>
              <a:buChar char="n"/>
              <a:defRPr sz="2600">
                <a:solidFill>
                  <a:schemeClr val="tx1"/>
                </a:solidFill>
                <a:latin typeface="Verdana" pitchFamily="34" charset="0"/>
                <a:cs typeface="Arial" pitchFamily="34" charset="0"/>
              </a:defRPr>
            </a:lvl2pPr>
            <a:lvl3pPr marL="1143000" indent="-228600" eaLnBrk="0" hangingPunct="0">
              <a:spcBef>
                <a:spcPct val="20000"/>
              </a:spcBef>
              <a:buClr>
                <a:schemeClr val="accent2"/>
              </a:buClr>
              <a:buFont typeface="Wingdings" pitchFamily="2" charset="2"/>
              <a:buChar char="o"/>
              <a:defRPr sz="2300">
                <a:solidFill>
                  <a:schemeClr val="tx1"/>
                </a:solidFill>
                <a:latin typeface="Verdana" pitchFamily="34" charset="0"/>
                <a:cs typeface="Arial" pitchFamily="34" charset="0"/>
              </a:defRPr>
            </a:lvl3pPr>
            <a:lvl4pPr marL="1600200" indent="-228600" eaLnBrk="0" hangingPunct="0">
              <a:spcBef>
                <a:spcPct val="20000"/>
              </a:spcBef>
              <a:buClr>
                <a:schemeClr val="accent2"/>
              </a:buClr>
              <a:buFont typeface="Wingdings" pitchFamily="2" charset="2"/>
              <a:buChar char="n"/>
              <a:defRPr sz="2000">
                <a:solidFill>
                  <a:schemeClr val="tx1"/>
                </a:solidFill>
                <a:latin typeface="Verdana" pitchFamily="34" charset="0"/>
                <a:cs typeface="Arial" pitchFamily="34" charset="0"/>
              </a:defRPr>
            </a:lvl4pPr>
            <a:lvl5pPr marL="2057400" indent="-228600" eaLnBrk="0" hangingPunct="0">
              <a:spcBef>
                <a:spcPct val="25000"/>
              </a:spcBef>
              <a:buClr>
                <a:schemeClr val="accent2"/>
              </a:buClr>
              <a:buFont typeface="Wingdings" pitchFamily="2" charset="2"/>
              <a:buChar char="§"/>
              <a:defRPr sz="2000">
                <a:solidFill>
                  <a:schemeClr val="tx1"/>
                </a:solidFill>
                <a:latin typeface="Verdana" pitchFamily="34" charset="0"/>
                <a:cs typeface="Arial" pitchFamily="34" charset="0"/>
              </a:defRPr>
            </a:lvl5pPr>
            <a:lvl6pPr marL="25146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cs typeface="Arial" pitchFamily="34" charset="0"/>
              </a:defRPr>
            </a:lvl6pPr>
            <a:lvl7pPr marL="29718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cs typeface="Arial" pitchFamily="34" charset="0"/>
              </a:defRPr>
            </a:lvl7pPr>
            <a:lvl8pPr marL="34290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cs typeface="Arial" pitchFamily="34" charset="0"/>
              </a:defRPr>
            </a:lvl8pPr>
            <a:lvl9pPr marL="38862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cs typeface="Arial" pitchFamily="34" charset="0"/>
              </a:defRPr>
            </a:lvl9pPr>
          </a:lstStyle>
          <a:p>
            <a:pPr algn="ctr" eaLnBrk="1" hangingPunct="1">
              <a:spcBef>
                <a:spcPct val="0"/>
              </a:spcBef>
              <a:buClrTx/>
              <a:buFontTx/>
              <a:buNone/>
            </a:pPr>
            <a:r>
              <a:rPr lang="en-US" altLang="pt-BR" sz="1400" b="1" dirty="0" smtClean="0"/>
              <a:t>National design</a:t>
            </a:r>
            <a:br>
              <a:rPr lang="en-US" altLang="pt-BR" sz="1400" b="1" dirty="0" smtClean="0"/>
            </a:br>
            <a:r>
              <a:rPr lang="en-US" altLang="pt-BR" sz="1400" b="1" dirty="0" smtClean="0"/>
              <a:t>and know-how</a:t>
            </a:r>
            <a:endParaRPr lang="en-US" altLang="pt-BR" sz="1400" b="1" dirty="0"/>
          </a:p>
        </p:txBody>
      </p:sp>
      <p:sp>
        <p:nvSpPr>
          <p:cNvPr id="17" name="AutoShape 18"/>
          <p:cNvSpPr>
            <a:spLocks noChangeArrowheads="1"/>
          </p:cNvSpPr>
          <p:nvPr/>
        </p:nvSpPr>
        <p:spPr bwMode="auto">
          <a:xfrm>
            <a:off x="2709590" y="2956967"/>
            <a:ext cx="238125" cy="249237"/>
          </a:xfrm>
          <a:prstGeom prst="rightArrow">
            <a:avLst>
              <a:gd name="adj1" fmla="val 50000"/>
              <a:gd name="adj2" fmla="val 25000"/>
            </a:avLst>
          </a:prstGeom>
          <a:solidFill>
            <a:schemeClr val="hlink"/>
          </a:solidFill>
          <a:ln w="9525">
            <a:solidFill>
              <a:schemeClr val="tx1"/>
            </a:solidFill>
            <a:miter lim="800000"/>
            <a:headEnd/>
            <a:tailEnd/>
          </a:ln>
        </p:spPr>
        <p:txBody>
          <a:bodyPr wrap="none" anchor="ctr"/>
          <a:lstStyle>
            <a:lvl1pPr eaLnBrk="0" hangingPunct="0">
              <a:spcBef>
                <a:spcPct val="20000"/>
              </a:spcBef>
              <a:buClr>
                <a:schemeClr val="accent2"/>
              </a:buClr>
              <a:buFont typeface="Wingdings" pitchFamily="2" charset="2"/>
              <a:buChar char="o"/>
              <a:defRPr sz="3000">
                <a:solidFill>
                  <a:schemeClr val="tx1"/>
                </a:solidFill>
                <a:latin typeface="Verdana" pitchFamily="34" charset="0"/>
                <a:cs typeface="Arial" pitchFamily="34" charset="0"/>
              </a:defRPr>
            </a:lvl1pPr>
            <a:lvl2pPr marL="742950" indent="-285750" eaLnBrk="0" hangingPunct="0">
              <a:spcBef>
                <a:spcPct val="20000"/>
              </a:spcBef>
              <a:buClr>
                <a:schemeClr val="accent2"/>
              </a:buClr>
              <a:buFont typeface="Wingdings" pitchFamily="2" charset="2"/>
              <a:buChar char="n"/>
              <a:defRPr sz="2600">
                <a:solidFill>
                  <a:schemeClr val="tx1"/>
                </a:solidFill>
                <a:latin typeface="Verdana" pitchFamily="34" charset="0"/>
                <a:cs typeface="Arial" pitchFamily="34" charset="0"/>
              </a:defRPr>
            </a:lvl2pPr>
            <a:lvl3pPr marL="1143000" indent="-228600" eaLnBrk="0" hangingPunct="0">
              <a:spcBef>
                <a:spcPct val="20000"/>
              </a:spcBef>
              <a:buClr>
                <a:schemeClr val="accent2"/>
              </a:buClr>
              <a:buFont typeface="Wingdings" pitchFamily="2" charset="2"/>
              <a:buChar char="o"/>
              <a:defRPr sz="2300">
                <a:solidFill>
                  <a:schemeClr val="tx1"/>
                </a:solidFill>
                <a:latin typeface="Verdana" pitchFamily="34" charset="0"/>
                <a:cs typeface="Arial" pitchFamily="34" charset="0"/>
              </a:defRPr>
            </a:lvl3pPr>
            <a:lvl4pPr marL="1600200" indent="-228600" eaLnBrk="0" hangingPunct="0">
              <a:spcBef>
                <a:spcPct val="20000"/>
              </a:spcBef>
              <a:buClr>
                <a:schemeClr val="accent2"/>
              </a:buClr>
              <a:buFont typeface="Wingdings" pitchFamily="2" charset="2"/>
              <a:buChar char="n"/>
              <a:defRPr sz="2000">
                <a:solidFill>
                  <a:schemeClr val="tx1"/>
                </a:solidFill>
                <a:latin typeface="Verdana" pitchFamily="34" charset="0"/>
                <a:cs typeface="Arial" pitchFamily="34" charset="0"/>
              </a:defRPr>
            </a:lvl4pPr>
            <a:lvl5pPr marL="2057400" indent="-228600" eaLnBrk="0" hangingPunct="0">
              <a:spcBef>
                <a:spcPct val="25000"/>
              </a:spcBef>
              <a:buClr>
                <a:schemeClr val="accent2"/>
              </a:buClr>
              <a:buFont typeface="Wingdings" pitchFamily="2" charset="2"/>
              <a:buChar char="§"/>
              <a:defRPr sz="2000">
                <a:solidFill>
                  <a:schemeClr val="tx1"/>
                </a:solidFill>
                <a:latin typeface="Verdana" pitchFamily="34" charset="0"/>
                <a:cs typeface="Arial" pitchFamily="34" charset="0"/>
              </a:defRPr>
            </a:lvl5pPr>
            <a:lvl6pPr marL="25146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cs typeface="Arial" pitchFamily="34" charset="0"/>
              </a:defRPr>
            </a:lvl6pPr>
            <a:lvl7pPr marL="29718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cs typeface="Arial" pitchFamily="34" charset="0"/>
              </a:defRPr>
            </a:lvl7pPr>
            <a:lvl8pPr marL="34290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cs typeface="Arial" pitchFamily="34" charset="0"/>
              </a:defRPr>
            </a:lvl8pPr>
            <a:lvl9pPr marL="38862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cs typeface="Arial" pitchFamily="34" charset="0"/>
              </a:defRPr>
            </a:lvl9pPr>
          </a:lstStyle>
          <a:p>
            <a:pPr eaLnBrk="1" hangingPunct="1">
              <a:spcBef>
                <a:spcPct val="0"/>
              </a:spcBef>
              <a:buClrTx/>
              <a:buFontTx/>
              <a:buNone/>
            </a:pPr>
            <a:endParaRPr lang="en-US" altLang="pt-BR" sz="4000"/>
          </a:p>
        </p:txBody>
      </p:sp>
      <p:sp>
        <p:nvSpPr>
          <p:cNvPr id="18" name="Text Box 24"/>
          <p:cNvSpPr txBox="1">
            <a:spLocks noChangeArrowheads="1"/>
          </p:cNvSpPr>
          <p:nvPr/>
        </p:nvSpPr>
        <p:spPr bwMode="auto">
          <a:xfrm>
            <a:off x="2990578" y="4188867"/>
            <a:ext cx="299243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2"/>
              </a:buClr>
              <a:buFont typeface="Wingdings" pitchFamily="2" charset="2"/>
              <a:buChar char="o"/>
              <a:defRPr sz="3000">
                <a:solidFill>
                  <a:schemeClr val="tx1"/>
                </a:solidFill>
                <a:latin typeface="Verdana" pitchFamily="34" charset="0"/>
                <a:cs typeface="Arial" pitchFamily="34" charset="0"/>
              </a:defRPr>
            </a:lvl1pPr>
            <a:lvl2pPr marL="742950" indent="-285750" eaLnBrk="0" hangingPunct="0">
              <a:spcBef>
                <a:spcPct val="20000"/>
              </a:spcBef>
              <a:buClr>
                <a:schemeClr val="accent2"/>
              </a:buClr>
              <a:buFont typeface="Wingdings" pitchFamily="2" charset="2"/>
              <a:buChar char="n"/>
              <a:defRPr sz="2600">
                <a:solidFill>
                  <a:schemeClr val="tx1"/>
                </a:solidFill>
                <a:latin typeface="Verdana" pitchFamily="34" charset="0"/>
                <a:cs typeface="Arial" pitchFamily="34" charset="0"/>
              </a:defRPr>
            </a:lvl2pPr>
            <a:lvl3pPr marL="1143000" indent="-228600" eaLnBrk="0" hangingPunct="0">
              <a:spcBef>
                <a:spcPct val="20000"/>
              </a:spcBef>
              <a:buClr>
                <a:schemeClr val="accent2"/>
              </a:buClr>
              <a:buFont typeface="Wingdings" pitchFamily="2" charset="2"/>
              <a:buChar char="o"/>
              <a:defRPr sz="2300">
                <a:solidFill>
                  <a:schemeClr val="tx1"/>
                </a:solidFill>
                <a:latin typeface="Verdana" pitchFamily="34" charset="0"/>
                <a:cs typeface="Arial" pitchFamily="34" charset="0"/>
              </a:defRPr>
            </a:lvl3pPr>
            <a:lvl4pPr marL="1600200" indent="-228600" eaLnBrk="0" hangingPunct="0">
              <a:spcBef>
                <a:spcPct val="20000"/>
              </a:spcBef>
              <a:buClr>
                <a:schemeClr val="accent2"/>
              </a:buClr>
              <a:buFont typeface="Wingdings" pitchFamily="2" charset="2"/>
              <a:buChar char="n"/>
              <a:defRPr sz="2000">
                <a:solidFill>
                  <a:schemeClr val="tx1"/>
                </a:solidFill>
                <a:latin typeface="Verdana" pitchFamily="34" charset="0"/>
                <a:cs typeface="Arial" pitchFamily="34" charset="0"/>
              </a:defRPr>
            </a:lvl4pPr>
            <a:lvl5pPr marL="2057400" indent="-228600" eaLnBrk="0" hangingPunct="0">
              <a:spcBef>
                <a:spcPct val="25000"/>
              </a:spcBef>
              <a:buClr>
                <a:schemeClr val="accent2"/>
              </a:buClr>
              <a:buFont typeface="Wingdings" pitchFamily="2" charset="2"/>
              <a:buChar char="§"/>
              <a:defRPr sz="2000">
                <a:solidFill>
                  <a:schemeClr val="tx1"/>
                </a:solidFill>
                <a:latin typeface="Verdana" pitchFamily="34" charset="0"/>
                <a:cs typeface="Arial" pitchFamily="34" charset="0"/>
              </a:defRPr>
            </a:lvl5pPr>
            <a:lvl6pPr marL="25146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cs typeface="Arial" pitchFamily="34" charset="0"/>
              </a:defRPr>
            </a:lvl6pPr>
            <a:lvl7pPr marL="29718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cs typeface="Arial" pitchFamily="34" charset="0"/>
              </a:defRPr>
            </a:lvl7pPr>
            <a:lvl8pPr marL="34290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cs typeface="Arial" pitchFamily="34" charset="0"/>
              </a:defRPr>
            </a:lvl8pPr>
            <a:lvl9pPr marL="38862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cs typeface="Arial" pitchFamily="34" charset="0"/>
              </a:defRPr>
            </a:lvl9pPr>
          </a:lstStyle>
          <a:p>
            <a:pPr algn="ctr" eaLnBrk="1" hangingPunct="1">
              <a:spcBef>
                <a:spcPct val="0"/>
              </a:spcBef>
              <a:buClrTx/>
              <a:buFontTx/>
              <a:buNone/>
            </a:pPr>
            <a:r>
              <a:rPr lang="en-US" altLang="pt-BR" sz="1400" b="1" dirty="0" smtClean="0"/>
              <a:t>Installation </a:t>
            </a:r>
            <a:r>
              <a:rPr lang="en-US" altLang="pt-BR" sz="1400" b="1" dirty="0" smtClean="0"/>
              <a:t>by</a:t>
            </a:r>
            <a:endParaRPr lang="en-US" altLang="pt-BR" sz="1400" b="1" dirty="0" smtClean="0"/>
          </a:p>
          <a:p>
            <a:pPr algn="ctr" eaLnBrk="1" hangingPunct="1">
              <a:spcBef>
                <a:spcPct val="0"/>
              </a:spcBef>
              <a:buClrTx/>
              <a:buFontTx/>
              <a:buNone/>
            </a:pPr>
            <a:r>
              <a:rPr lang="en-US" altLang="pt-BR" sz="1400" b="1" dirty="0" smtClean="0"/>
              <a:t>qualified </a:t>
            </a:r>
            <a:r>
              <a:rPr lang="en-US" altLang="pt-BR" sz="1400" b="1" dirty="0" smtClean="0"/>
              <a:t>partners</a:t>
            </a:r>
            <a:endParaRPr lang="en-US" altLang="pt-BR" sz="1400" b="1" dirty="0"/>
          </a:p>
        </p:txBody>
      </p:sp>
      <p:sp>
        <p:nvSpPr>
          <p:cNvPr id="19" name="AutoShape 25"/>
          <p:cNvSpPr>
            <a:spLocks noChangeArrowheads="1"/>
          </p:cNvSpPr>
          <p:nvPr/>
        </p:nvSpPr>
        <p:spPr bwMode="auto">
          <a:xfrm flipH="1">
            <a:off x="2709590" y="5365204"/>
            <a:ext cx="238125" cy="249238"/>
          </a:xfrm>
          <a:prstGeom prst="rightArrow">
            <a:avLst>
              <a:gd name="adj1" fmla="val 50000"/>
              <a:gd name="adj2" fmla="val 25000"/>
            </a:avLst>
          </a:prstGeom>
          <a:solidFill>
            <a:schemeClr val="hlink"/>
          </a:solidFill>
          <a:ln w="9525">
            <a:solidFill>
              <a:schemeClr val="tx1"/>
            </a:solidFill>
            <a:miter lim="800000"/>
            <a:headEnd/>
            <a:tailEnd/>
          </a:ln>
        </p:spPr>
        <p:txBody>
          <a:bodyPr wrap="none" anchor="ctr"/>
          <a:lstStyle>
            <a:lvl1pPr eaLnBrk="0" hangingPunct="0">
              <a:spcBef>
                <a:spcPct val="20000"/>
              </a:spcBef>
              <a:buClr>
                <a:schemeClr val="accent2"/>
              </a:buClr>
              <a:buFont typeface="Wingdings" pitchFamily="2" charset="2"/>
              <a:buChar char="o"/>
              <a:defRPr sz="3000">
                <a:solidFill>
                  <a:schemeClr val="tx1"/>
                </a:solidFill>
                <a:latin typeface="Verdana" pitchFamily="34" charset="0"/>
                <a:cs typeface="Arial" pitchFamily="34" charset="0"/>
              </a:defRPr>
            </a:lvl1pPr>
            <a:lvl2pPr marL="742950" indent="-285750" eaLnBrk="0" hangingPunct="0">
              <a:spcBef>
                <a:spcPct val="20000"/>
              </a:spcBef>
              <a:buClr>
                <a:schemeClr val="accent2"/>
              </a:buClr>
              <a:buFont typeface="Wingdings" pitchFamily="2" charset="2"/>
              <a:buChar char="n"/>
              <a:defRPr sz="2600">
                <a:solidFill>
                  <a:schemeClr val="tx1"/>
                </a:solidFill>
                <a:latin typeface="Verdana" pitchFamily="34" charset="0"/>
                <a:cs typeface="Arial" pitchFamily="34" charset="0"/>
              </a:defRPr>
            </a:lvl2pPr>
            <a:lvl3pPr marL="1143000" indent="-228600" eaLnBrk="0" hangingPunct="0">
              <a:spcBef>
                <a:spcPct val="20000"/>
              </a:spcBef>
              <a:buClr>
                <a:schemeClr val="accent2"/>
              </a:buClr>
              <a:buFont typeface="Wingdings" pitchFamily="2" charset="2"/>
              <a:buChar char="o"/>
              <a:defRPr sz="2300">
                <a:solidFill>
                  <a:schemeClr val="tx1"/>
                </a:solidFill>
                <a:latin typeface="Verdana" pitchFamily="34" charset="0"/>
                <a:cs typeface="Arial" pitchFamily="34" charset="0"/>
              </a:defRPr>
            </a:lvl3pPr>
            <a:lvl4pPr marL="1600200" indent="-228600" eaLnBrk="0" hangingPunct="0">
              <a:spcBef>
                <a:spcPct val="20000"/>
              </a:spcBef>
              <a:buClr>
                <a:schemeClr val="accent2"/>
              </a:buClr>
              <a:buFont typeface="Wingdings" pitchFamily="2" charset="2"/>
              <a:buChar char="n"/>
              <a:defRPr sz="2000">
                <a:solidFill>
                  <a:schemeClr val="tx1"/>
                </a:solidFill>
                <a:latin typeface="Verdana" pitchFamily="34" charset="0"/>
                <a:cs typeface="Arial" pitchFamily="34" charset="0"/>
              </a:defRPr>
            </a:lvl4pPr>
            <a:lvl5pPr marL="2057400" indent="-228600" eaLnBrk="0" hangingPunct="0">
              <a:spcBef>
                <a:spcPct val="25000"/>
              </a:spcBef>
              <a:buClr>
                <a:schemeClr val="accent2"/>
              </a:buClr>
              <a:buFont typeface="Wingdings" pitchFamily="2" charset="2"/>
              <a:buChar char="§"/>
              <a:defRPr sz="2000">
                <a:solidFill>
                  <a:schemeClr val="tx1"/>
                </a:solidFill>
                <a:latin typeface="Verdana" pitchFamily="34" charset="0"/>
                <a:cs typeface="Arial" pitchFamily="34" charset="0"/>
              </a:defRPr>
            </a:lvl5pPr>
            <a:lvl6pPr marL="25146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cs typeface="Arial" pitchFamily="34" charset="0"/>
              </a:defRPr>
            </a:lvl6pPr>
            <a:lvl7pPr marL="29718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cs typeface="Arial" pitchFamily="34" charset="0"/>
              </a:defRPr>
            </a:lvl7pPr>
            <a:lvl8pPr marL="34290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cs typeface="Arial" pitchFamily="34" charset="0"/>
              </a:defRPr>
            </a:lvl8pPr>
            <a:lvl9pPr marL="38862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cs typeface="Arial" pitchFamily="34" charset="0"/>
              </a:defRPr>
            </a:lvl9pPr>
          </a:lstStyle>
          <a:p>
            <a:pPr eaLnBrk="1" hangingPunct="1">
              <a:spcBef>
                <a:spcPct val="0"/>
              </a:spcBef>
              <a:buClrTx/>
              <a:buFontTx/>
              <a:buNone/>
            </a:pPr>
            <a:endParaRPr lang="en-US" altLang="pt-BR" sz="4000"/>
          </a:p>
        </p:txBody>
      </p:sp>
      <p:sp>
        <p:nvSpPr>
          <p:cNvPr id="20" name="Text Box 21"/>
          <p:cNvSpPr txBox="1">
            <a:spLocks noChangeArrowheads="1"/>
          </p:cNvSpPr>
          <p:nvPr/>
        </p:nvSpPr>
        <p:spPr bwMode="auto">
          <a:xfrm>
            <a:off x="498203" y="4184104"/>
            <a:ext cx="191135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2"/>
              </a:buClr>
              <a:buFont typeface="Wingdings" pitchFamily="2" charset="2"/>
              <a:buChar char="o"/>
              <a:defRPr sz="3000">
                <a:solidFill>
                  <a:schemeClr val="tx1"/>
                </a:solidFill>
                <a:latin typeface="Verdana" pitchFamily="34" charset="0"/>
                <a:cs typeface="Arial" pitchFamily="34" charset="0"/>
              </a:defRPr>
            </a:lvl1pPr>
            <a:lvl2pPr marL="742950" indent="-285750" eaLnBrk="0" hangingPunct="0">
              <a:spcBef>
                <a:spcPct val="20000"/>
              </a:spcBef>
              <a:buClr>
                <a:schemeClr val="accent2"/>
              </a:buClr>
              <a:buFont typeface="Wingdings" pitchFamily="2" charset="2"/>
              <a:buChar char="n"/>
              <a:defRPr sz="2600">
                <a:solidFill>
                  <a:schemeClr val="tx1"/>
                </a:solidFill>
                <a:latin typeface="Verdana" pitchFamily="34" charset="0"/>
                <a:cs typeface="Arial" pitchFamily="34" charset="0"/>
              </a:defRPr>
            </a:lvl2pPr>
            <a:lvl3pPr marL="1143000" indent="-228600" eaLnBrk="0" hangingPunct="0">
              <a:spcBef>
                <a:spcPct val="20000"/>
              </a:spcBef>
              <a:buClr>
                <a:schemeClr val="accent2"/>
              </a:buClr>
              <a:buFont typeface="Wingdings" pitchFamily="2" charset="2"/>
              <a:buChar char="o"/>
              <a:defRPr sz="2300">
                <a:solidFill>
                  <a:schemeClr val="tx1"/>
                </a:solidFill>
                <a:latin typeface="Verdana" pitchFamily="34" charset="0"/>
                <a:cs typeface="Arial" pitchFamily="34" charset="0"/>
              </a:defRPr>
            </a:lvl3pPr>
            <a:lvl4pPr marL="1600200" indent="-228600" eaLnBrk="0" hangingPunct="0">
              <a:spcBef>
                <a:spcPct val="20000"/>
              </a:spcBef>
              <a:buClr>
                <a:schemeClr val="accent2"/>
              </a:buClr>
              <a:buFont typeface="Wingdings" pitchFamily="2" charset="2"/>
              <a:buChar char="n"/>
              <a:defRPr sz="2000">
                <a:solidFill>
                  <a:schemeClr val="tx1"/>
                </a:solidFill>
                <a:latin typeface="Verdana" pitchFamily="34" charset="0"/>
                <a:cs typeface="Arial" pitchFamily="34" charset="0"/>
              </a:defRPr>
            </a:lvl4pPr>
            <a:lvl5pPr marL="2057400" indent="-228600" eaLnBrk="0" hangingPunct="0">
              <a:spcBef>
                <a:spcPct val="25000"/>
              </a:spcBef>
              <a:buClr>
                <a:schemeClr val="accent2"/>
              </a:buClr>
              <a:buFont typeface="Wingdings" pitchFamily="2" charset="2"/>
              <a:buChar char="§"/>
              <a:defRPr sz="2000">
                <a:solidFill>
                  <a:schemeClr val="tx1"/>
                </a:solidFill>
                <a:latin typeface="Verdana" pitchFamily="34" charset="0"/>
                <a:cs typeface="Arial" pitchFamily="34" charset="0"/>
              </a:defRPr>
            </a:lvl5pPr>
            <a:lvl6pPr marL="25146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cs typeface="Arial" pitchFamily="34" charset="0"/>
              </a:defRPr>
            </a:lvl6pPr>
            <a:lvl7pPr marL="29718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cs typeface="Arial" pitchFamily="34" charset="0"/>
              </a:defRPr>
            </a:lvl7pPr>
            <a:lvl8pPr marL="34290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cs typeface="Arial" pitchFamily="34" charset="0"/>
              </a:defRPr>
            </a:lvl8pPr>
            <a:lvl9pPr marL="38862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cs typeface="Arial" pitchFamily="34" charset="0"/>
              </a:defRPr>
            </a:lvl9pPr>
          </a:lstStyle>
          <a:p>
            <a:pPr algn="ctr" eaLnBrk="1" hangingPunct="1">
              <a:spcBef>
                <a:spcPct val="0"/>
              </a:spcBef>
              <a:buClrTx/>
              <a:buFontTx/>
              <a:buNone/>
            </a:pPr>
            <a:r>
              <a:rPr lang="en-US" altLang="pt-BR" sz="1400" b="1" dirty="0" smtClean="0"/>
              <a:t>Post-sales</a:t>
            </a:r>
            <a:endParaRPr lang="en-US" altLang="pt-BR" sz="1400" b="1" dirty="0"/>
          </a:p>
        </p:txBody>
      </p:sp>
      <p:pic>
        <p:nvPicPr>
          <p:cNvPr id="21" name="Picture 1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344590" y="2355304"/>
            <a:ext cx="2284413" cy="1454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2" name="Picture 18"/>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4528" y="2355304"/>
            <a:ext cx="2298700" cy="1454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3" name="Picture 19"/>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468790" y="2355304"/>
            <a:ext cx="2225675" cy="1454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4" name="Picture 20"/>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468790" y="4650829"/>
            <a:ext cx="2225675" cy="1514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5" name="Picture 25"/>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430315" y="4707979"/>
            <a:ext cx="2112963" cy="14049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6" name="Picture 23" descr="lacre-posto-12092013"/>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98190" y="4707979"/>
            <a:ext cx="2112963" cy="1400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28083027"/>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3"/>
          <p:cNvSpPr>
            <a:spLocks noGrp="1"/>
          </p:cNvSpPr>
          <p:nvPr>
            <p:ph type="sldNum" sz="quarter" idx="12"/>
          </p:nvPr>
        </p:nvSpPr>
        <p:spPr/>
        <p:txBody>
          <a:bodyPr/>
          <a:lstStyle/>
          <a:p>
            <a:fld id="{C3D7ECC1-64DB-4830-A5F0-B13E67A92AC5}" type="slidenum">
              <a:rPr lang="en-US" b="1" smtClean="0"/>
              <a:pPr/>
              <a:t>70</a:t>
            </a:fld>
            <a:endParaRPr lang="en-US" b="1"/>
          </a:p>
        </p:txBody>
      </p:sp>
      <p:sp>
        <p:nvSpPr>
          <p:cNvPr id="8" name="Retângulo 7"/>
          <p:cNvSpPr/>
          <p:nvPr/>
        </p:nvSpPr>
        <p:spPr>
          <a:xfrm>
            <a:off x="13648" y="13647"/>
            <a:ext cx="9000000" cy="721439"/>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400" b="1" smtClean="0">
                <a:solidFill>
                  <a:schemeClr val="tx1"/>
                </a:solidFill>
              </a:rPr>
              <a:t>AUTOMATION</a:t>
            </a:r>
            <a:endParaRPr lang="en-US" sz="2400" b="1">
              <a:solidFill>
                <a:schemeClr val="tx1"/>
              </a:solidFill>
            </a:endParaRPr>
          </a:p>
        </p:txBody>
      </p:sp>
      <p:pic>
        <p:nvPicPr>
          <p:cNvPr id="7" name="Picture 1" descr="EzTechLogo.gif"/>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5537" y="119857"/>
            <a:ext cx="1178689" cy="509017"/>
          </a:xfrm>
          <a:prstGeom prst="rect">
            <a:avLst/>
          </a:prstGeom>
          <a:noFill/>
          <a:ln>
            <a:noFill/>
          </a:ln>
          <a:extLst/>
        </p:spPr>
      </p:pic>
      <p:sp>
        <p:nvSpPr>
          <p:cNvPr id="12" name="Espaço Reservado para Número de Slide 3"/>
          <p:cNvSpPr txBox="1">
            <a:spLocks/>
          </p:cNvSpPr>
          <p:nvPr/>
        </p:nvSpPr>
        <p:spPr>
          <a:xfrm rot="16200000">
            <a:off x="8227377" y="5885497"/>
            <a:ext cx="1315721" cy="365125"/>
          </a:xfrm>
          <a:prstGeom prst="rect">
            <a:avLst/>
          </a:prstGeom>
        </p:spPr>
        <p:txBody>
          <a:bodyPr vert="horz" lIns="91440" tIns="45720" rIns="91440" bIns="45720" rtlCol="0" anchor="ctr"/>
          <a:lstStyle>
            <a:defPPr>
              <a:defRPr lang="pt-BR"/>
            </a:defPPr>
            <a:lvl1pPr marL="0" algn="l" defTabSz="914400" rtl="0" eaLnBrk="1" latinLnBrk="0" hangingPunct="1">
              <a:defRPr sz="2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3D7ECC1-64DB-4830-A5F0-B13E67A92AC5}" type="slidenum">
              <a:rPr lang="en-US" smtClean="0"/>
              <a:pPr/>
              <a:t>70</a:t>
            </a:fld>
            <a:endParaRPr lang="en-US"/>
          </a:p>
        </p:txBody>
      </p:sp>
      <p:sp>
        <p:nvSpPr>
          <p:cNvPr id="10" name="Arredondar Retângulo em um Canto Diagonal 9"/>
          <p:cNvSpPr/>
          <p:nvPr/>
        </p:nvSpPr>
        <p:spPr>
          <a:xfrm>
            <a:off x="395537" y="1565502"/>
            <a:ext cx="8352928" cy="5031850"/>
          </a:xfrm>
          <a:prstGeom prst="round2Diag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36000" rIns="0" numCol="2" spcCol="360000" rtlCol="0" anchor="t"/>
          <a:lstStyle/>
          <a:p>
            <a:pPr fontAlgn="base"/>
            <a:r>
              <a:rPr lang="en-US" b="1" dirty="0" err="1" smtClean="0">
                <a:solidFill>
                  <a:schemeClr val="accent6">
                    <a:lumMod val="50000"/>
                  </a:schemeClr>
                </a:solidFill>
              </a:rPr>
              <a:t>EZRemote</a:t>
            </a:r>
            <a:r>
              <a:rPr lang="en-US" b="1" dirty="0" smtClean="0">
                <a:solidFill>
                  <a:schemeClr val="accent6">
                    <a:lumMod val="50000"/>
                  </a:schemeClr>
                </a:solidFill>
              </a:rPr>
              <a:t> processor</a:t>
            </a:r>
          </a:p>
          <a:p>
            <a:pPr fontAlgn="base"/>
            <a:r>
              <a:rPr lang="en-US" dirty="0" err="1" smtClean="0">
                <a:solidFill>
                  <a:schemeClr val="tx1"/>
                </a:solidFill>
              </a:rPr>
              <a:t>EZId</a:t>
            </a:r>
            <a:r>
              <a:rPr lang="en-US" dirty="0" smtClean="0">
                <a:solidFill>
                  <a:schemeClr val="tx1"/>
                </a:solidFill>
              </a:rPr>
              <a:t> 2GS - ARM7 RISC 32 MHz with built-in </a:t>
            </a:r>
            <a:r>
              <a:rPr lang="en-US" dirty="0" err="1" smtClean="0">
                <a:solidFill>
                  <a:schemeClr val="tx1"/>
                </a:solidFill>
              </a:rPr>
              <a:t>zigbee</a:t>
            </a:r>
            <a:r>
              <a:rPr lang="en-US" dirty="0" smtClean="0">
                <a:solidFill>
                  <a:schemeClr val="tx1"/>
                </a:solidFill>
              </a:rPr>
              <a:t> of 2.4 GHz and transfer rate of 250 kbps</a:t>
            </a:r>
          </a:p>
          <a:p>
            <a:pPr fontAlgn="base"/>
            <a:endParaRPr lang="en-US" b="1" dirty="0" smtClean="0">
              <a:solidFill>
                <a:schemeClr val="accent6">
                  <a:lumMod val="50000"/>
                </a:schemeClr>
              </a:solidFill>
            </a:endParaRPr>
          </a:p>
          <a:p>
            <a:pPr fontAlgn="base"/>
            <a:r>
              <a:rPr lang="en-US" b="1" dirty="0" smtClean="0">
                <a:solidFill>
                  <a:schemeClr val="accent6">
                    <a:lumMod val="50000"/>
                  </a:schemeClr>
                </a:solidFill>
              </a:rPr>
              <a:t>System requirements</a:t>
            </a:r>
          </a:p>
          <a:p>
            <a:pPr fontAlgn="base"/>
            <a:r>
              <a:rPr lang="en-US" dirty="0" smtClean="0">
                <a:solidFill>
                  <a:schemeClr val="tx1"/>
                </a:solidFill>
              </a:rPr>
              <a:t>Any EZTech </a:t>
            </a:r>
            <a:r>
              <a:rPr lang="en-US" dirty="0" smtClean="0">
                <a:solidFill>
                  <a:schemeClr val="tx1"/>
                </a:solidFill>
              </a:rPr>
              <a:t>controller </a:t>
            </a:r>
            <a:r>
              <a:rPr lang="en-US" dirty="0" smtClean="0">
                <a:solidFill>
                  <a:schemeClr val="tx1"/>
                </a:solidFill>
              </a:rPr>
              <a:t>and electronic pump</a:t>
            </a:r>
          </a:p>
          <a:p>
            <a:pPr fontAlgn="base"/>
            <a:endParaRPr lang="en-US" dirty="0" smtClean="0">
              <a:solidFill>
                <a:schemeClr val="tx1"/>
              </a:solidFill>
            </a:endParaRPr>
          </a:p>
          <a:p>
            <a:pPr fontAlgn="base"/>
            <a:r>
              <a:rPr lang="en-US" b="1" dirty="0" smtClean="0">
                <a:solidFill>
                  <a:schemeClr val="accent6">
                    <a:lumMod val="50000"/>
                  </a:schemeClr>
                </a:solidFill>
              </a:rPr>
              <a:t>Energy</a:t>
            </a:r>
          </a:p>
          <a:p>
            <a:pPr fontAlgn="base"/>
            <a:r>
              <a:rPr lang="en-US" dirty="0" smtClean="0">
                <a:solidFill>
                  <a:schemeClr val="tx1"/>
                </a:solidFill>
              </a:rPr>
              <a:t>External power source with bi-volt input and 12v output (</a:t>
            </a:r>
            <a:r>
              <a:rPr lang="en-US" dirty="0" err="1" smtClean="0">
                <a:solidFill>
                  <a:schemeClr val="tx1"/>
                </a:solidFill>
              </a:rPr>
              <a:t>EZRemote</a:t>
            </a:r>
            <a:r>
              <a:rPr lang="en-US" dirty="0" smtClean="0">
                <a:solidFill>
                  <a:schemeClr val="tx1"/>
                </a:solidFill>
              </a:rPr>
              <a:t> 2GS) to be connected in powering the pump’s computerized unit (CPU).</a:t>
            </a:r>
          </a:p>
          <a:p>
            <a:pPr fontAlgn="base"/>
            <a:endParaRPr lang="en-US" dirty="0" smtClean="0">
              <a:solidFill>
                <a:schemeClr val="tx1"/>
              </a:solidFill>
            </a:endParaRPr>
          </a:p>
          <a:p>
            <a:pPr fontAlgn="base"/>
            <a:r>
              <a:rPr lang="en-US" b="1" dirty="0" smtClean="0">
                <a:solidFill>
                  <a:schemeClr val="accent6">
                    <a:lumMod val="50000"/>
                  </a:schemeClr>
                </a:solidFill>
              </a:rPr>
              <a:t>Box contents</a:t>
            </a:r>
          </a:p>
          <a:p>
            <a:pPr fontAlgn="base"/>
            <a:r>
              <a:rPr lang="en-US" dirty="0" smtClean="0">
                <a:solidFill>
                  <a:schemeClr val="tx1"/>
                </a:solidFill>
              </a:rPr>
              <a:t>1 </a:t>
            </a:r>
            <a:r>
              <a:rPr lang="en-US" dirty="0" err="1" smtClean="0">
                <a:solidFill>
                  <a:schemeClr val="tx1"/>
                </a:solidFill>
              </a:rPr>
              <a:t>EZRemote</a:t>
            </a:r>
            <a:r>
              <a:rPr lang="en-US" dirty="0" smtClean="0">
                <a:solidFill>
                  <a:schemeClr val="tx1"/>
                </a:solidFill>
              </a:rPr>
              <a:t> module</a:t>
            </a:r>
          </a:p>
          <a:p>
            <a:pPr fontAlgn="base"/>
            <a:r>
              <a:rPr lang="en-US" dirty="0" smtClean="0">
                <a:solidFill>
                  <a:schemeClr val="tx1"/>
                </a:solidFill>
              </a:rPr>
              <a:t>1 power source</a:t>
            </a:r>
          </a:p>
          <a:p>
            <a:pPr fontAlgn="base"/>
            <a:r>
              <a:rPr lang="en-US" dirty="0" smtClean="0">
                <a:solidFill>
                  <a:schemeClr val="tx1"/>
                </a:solidFill>
              </a:rPr>
              <a:t>2 waterproof </a:t>
            </a:r>
            <a:r>
              <a:rPr lang="en-US" dirty="0" err="1" smtClean="0">
                <a:solidFill>
                  <a:schemeClr val="tx1"/>
                </a:solidFill>
              </a:rPr>
              <a:t>Mifare</a:t>
            </a:r>
            <a:r>
              <a:rPr lang="en-US" dirty="0" smtClean="0">
                <a:solidFill>
                  <a:schemeClr val="tx1"/>
                </a:solidFill>
              </a:rPr>
              <a:t> readers</a:t>
            </a:r>
          </a:p>
          <a:p>
            <a:pPr fontAlgn="base"/>
            <a:r>
              <a:rPr lang="en-US" dirty="0" smtClean="0">
                <a:solidFill>
                  <a:schemeClr val="tx1"/>
                </a:solidFill>
              </a:rPr>
              <a:t>7 factory numbered </a:t>
            </a:r>
            <a:r>
              <a:rPr lang="en-US" dirty="0" err="1" smtClean="0">
                <a:solidFill>
                  <a:schemeClr val="tx1"/>
                </a:solidFill>
              </a:rPr>
              <a:t>Mifare</a:t>
            </a:r>
            <a:r>
              <a:rPr lang="en-US" dirty="0" smtClean="0">
                <a:solidFill>
                  <a:schemeClr val="tx1"/>
                </a:solidFill>
              </a:rPr>
              <a:t> cards</a:t>
            </a:r>
          </a:p>
        </p:txBody>
      </p:sp>
      <p:sp>
        <p:nvSpPr>
          <p:cNvPr id="9" name="CaixaDeTexto 8"/>
          <p:cNvSpPr txBox="1"/>
          <p:nvPr/>
        </p:nvSpPr>
        <p:spPr>
          <a:xfrm>
            <a:off x="165467" y="980728"/>
            <a:ext cx="8352928" cy="584775"/>
          </a:xfrm>
          <a:prstGeom prst="rect">
            <a:avLst/>
          </a:prstGeom>
          <a:noFill/>
        </p:spPr>
        <p:txBody>
          <a:bodyPr wrap="square" rtlCol="0">
            <a:spAutoFit/>
          </a:bodyPr>
          <a:lstStyle/>
          <a:p>
            <a:r>
              <a:rPr lang="en-US" sz="3200" dirty="0" smtClean="0">
                <a:solidFill>
                  <a:schemeClr val="accent6">
                    <a:lumMod val="50000"/>
                  </a:schemeClr>
                </a:solidFill>
              </a:rPr>
              <a:t> </a:t>
            </a:r>
            <a:r>
              <a:rPr lang="en-US" sz="3200" b="1" dirty="0" err="1" smtClean="0">
                <a:solidFill>
                  <a:schemeClr val="accent6">
                    <a:lumMod val="50000"/>
                  </a:schemeClr>
                </a:solidFill>
              </a:rPr>
              <a:t>EZId</a:t>
            </a:r>
            <a:endParaRPr lang="en-US" sz="2800" dirty="0">
              <a:solidFill>
                <a:schemeClr val="accent6">
                  <a:lumMod val="50000"/>
                </a:schemeClr>
              </a:solidFill>
            </a:endParaRPr>
          </a:p>
        </p:txBody>
      </p:sp>
    </p:spTree>
    <p:extLst>
      <p:ext uri="{BB962C8B-B14F-4D97-AF65-F5344CB8AC3E}">
        <p14:creationId xmlns:p14="http://schemas.microsoft.com/office/powerpoint/2010/main" val="2570665642"/>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3"/>
          <p:cNvSpPr>
            <a:spLocks noGrp="1"/>
          </p:cNvSpPr>
          <p:nvPr>
            <p:ph type="sldNum" sz="quarter" idx="12"/>
          </p:nvPr>
        </p:nvSpPr>
        <p:spPr/>
        <p:txBody>
          <a:bodyPr/>
          <a:lstStyle/>
          <a:p>
            <a:fld id="{C3D7ECC1-64DB-4830-A5F0-B13E67A92AC5}" type="slidenum">
              <a:rPr lang="en-US" b="1" smtClean="0"/>
              <a:pPr/>
              <a:t>71</a:t>
            </a:fld>
            <a:endParaRPr lang="en-US" b="1"/>
          </a:p>
        </p:txBody>
      </p:sp>
      <p:sp>
        <p:nvSpPr>
          <p:cNvPr id="3" name="CaixaDeTexto 2"/>
          <p:cNvSpPr txBox="1"/>
          <p:nvPr/>
        </p:nvSpPr>
        <p:spPr>
          <a:xfrm>
            <a:off x="395537" y="1484784"/>
            <a:ext cx="8352928" cy="400110"/>
          </a:xfrm>
          <a:prstGeom prst="rect">
            <a:avLst/>
          </a:prstGeom>
          <a:noFill/>
        </p:spPr>
        <p:txBody>
          <a:bodyPr wrap="square" rtlCol="0">
            <a:spAutoFit/>
          </a:bodyPr>
          <a:lstStyle/>
          <a:p>
            <a:r>
              <a:rPr lang="en-US" sz="2000" smtClean="0"/>
              <a:t> </a:t>
            </a:r>
            <a:endParaRPr lang="en-US"/>
          </a:p>
        </p:txBody>
      </p:sp>
      <p:sp>
        <p:nvSpPr>
          <p:cNvPr id="8" name="Retângulo 7"/>
          <p:cNvSpPr/>
          <p:nvPr/>
        </p:nvSpPr>
        <p:spPr>
          <a:xfrm>
            <a:off x="13648" y="13647"/>
            <a:ext cx="9000000" cy="721439"/>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400" b="1" smtClean="0">
                <a:solidFill>
                  <a:schemeClr val="tx1"/>
                </a:solidFill>
              </a:rPr>
              <a:t>INSTALLATION</a:t>
            </a:r>
            <a:endParaRPr lang="en-US" sz="2400" b="1">
              <a:solidFill>
                <a:schemeClr val="tx1"/>
              </a:solidFill>
            </a:endParaRPr>
          </a:p>
        </p:txBody>
      </p:sp>
      <p:pic>
        <p:nvPicPr>
          <p:cNvPr id="7" name="Picture 1" descr="EzTechLogo.gif"/>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5537" y="119857"/>
            <a:ext cx="1178689" cy="509017"/>
          </a:xfrm>
          <a:prstGeom prst="rect">
            <a:avLst/>
          </a:prstGeom>
          <a:noFill/>
          <a:ln>
            <a:noFill/>
          </a:ln>
          <a:extLst/>
        </p:spPr>
      </p:pic>
      <p:sp>
        <p:nvSpPr>
          <p:cNvPr id="6" name="CaixaDeTexto 5"/>
          <p:cNvSpPr txBox="1"/>
          <p:nvPr/>
        </p:nvSpPr>
        <p:spPr>
          <a:xfrm>
            <a:off x="395537" y="1484784"/>
            <a:ext cx="8352928" cy="400110"/>
          </a:xfrm>
          <a:prstGeom prst="rect">
            <a:avLst/>
          </a:prstGeom>
          <a:noFill/>
        </p:spPr>
        <p:txBody>
          <a:bodyPr wrap="square" rtlCol="0">
            <a:spAutoFit/>
          </a:bodyPr>
          <a:lstStyle/>
          <a:p>
            <a:r>
              <a:rPr lang="en-US" sz="2000" smtClean="0"/>
              <a:t> </a:t>
            </a:r>
            <a:endParaRPr lang="en-US"/>
          </a:p>
        </p:txBody>
      </p:sp>
      <p:sp>
        <p:nvSpPr>
          <p:cNvPr id="9" name="CaixaDeTexto 8"/>
          <p:cNvSpPr txBox="1"/>
          <p:nvPr/>
        </p:nvSpPr>
        <p:spPr>
          <a:xfrm>
            <a:off x="165466" y="980728"/>
            <a:ext cx="8727013" cy="584775"/>
          </a:xfrm>
          <a:prstGeom prst="rect">
            <a:avLst/>
          </a:prstGeom>
          <a:noFill/>
        </p:spPr>
        <p:txBody>
          <a:bodyPr wrap="square" rtlCol="0">
            <a:spAutoFit/>
          </a:bodyPr>
          <a:lstStyle/>
          <a:p>
            <a:r>
              <a:rPr lang="en-US" sz="3200" smtClean="0">
                <a:solidFill>
                  <a:schemeClr val="accent6">
                    <a:lumMod val="50000"/>
                  </a:schemeClr>
                </a:solidFill>
              </a:rPr>
              <a:t> </a:t>
            </a:r>
            <a:r>
              <a:rPr lang="en-US" sz="3200" b="1" smtClean="0">
                <a:solidFill>
                  <a:schemeClr val="accent6">
                    <a:lumMod val="50000"/>
                  </a:schemeClr>
                </a:solidFill>
              </a:rPr>
              <a:t> Installation of Automation</a:t>
            </a:r>
            <a:endParaRPr lang="en-US" sz="2800">
              <a:solidFill>
                <a:schemeClr val="accent6">
                  <a:lumMod val="50000"/>
                </a:schemeClr>
              </a:solidFill>
            </a:endParaRPr>
          </a:p>
        </p:txBody>
      </p:sp>
      <p:sp>
        <p:nvSpPr>
          <p:cNvPr id="10" name="Arredondar Retângulo em um Canto Diagonal 9"/>
          <p:cNvSpPr/>
          <p:nvPr/>
        </p:nvSpPr>
        <p:spPr>
          <a:xfrm>
            <a:off x="395537" y="1565503"/>
            <a:ext cx="8352928" cy="4887833"/>
          </a:xfrm>
          <a:prstGeom prst="round2Diag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numCol="1" rtlCol="0" anchor="t"/>
          <a:lstStyle/>
          <a:p>
            <a:r>
              <a:rPr lang="en-US" sz="2400" b="1" dirty="0" smtClean="0">
                <a:solidFill>
                  <a:schemeClr val="tx1"/>
                </a:solidFill>
              </a:rPr>
              <a:t>The installation of every automation is divided into three steps:</a:t>
            </a:r>
          </a:p>
          <a:p>
            <a:endParaRPr lang="en-US" sz="800" b="1" dirty="0" smtClean="0">
              <a:solidFill>
                <a:schemeClr val="tx1"/>
              </a:solidFill>
            </a:endParaRPr>
          </a:p>
          <a:p>
            <a:pPr marL="457200" indent="-457200">
              <a:buFont typeface="+mj-lt"/>
              <a:buAutoNum type="arabicPeriod"/>
            </a:pPr>
            <a:r>
              <a:rPr lang="en-US" sz="2400" b="1" dirty="0" smtClean="0">
                <a:solidFill>
                  <a:schemeClr val="tx1"/>
                </a:solidFill>
              </a:rPr>
              <a:t>To establish communication between automation and </a:t>
            </a:r>
            <a:r>
              <a:rPr lang="en-US" sz="2400" b="1" dirty="0" err="1" smtClean="0">
                <a:solidFill>
                  <a:schemeClr val="tx1"/>
                </a:solidFill>
              </a:rPr>
              <a:t>PC’s</a:t>
            </a:r>
            <a:r>
              <a:rPr lang="en-US" sz="2400" b="1" dirty="0" smtClean="0">
                <a:solidFill>
                  <a:schemeClr val="tx1"/>
                </a:solidFill>
              </a:rPr>
              <a:t>;</a:t>
            </a:r>
          </a:p>
          <a:p>
            <a:pPr marL="457200" indent="-457200">
              <a:buFont typeface="+mj-lt"/>
              <a:buAutoNum type="arabicPeriod"/>
            </a:pPr>
            <a:r>
              <a:rPr lang="en-US" sz="2400" b="1" dirty="0" smtClean="0">
                <a:solidFill>
                  <a:schemeClr val="tx1"/>
                </a:solidFill>
              </a:rPr>
              <a:t>To perform the automation configuration; </a:t>
            </a:r>
          </a:p>
          <a:p>
            <a:pPr marL="457200" indent="-457200">
              <a:buFont typeface="+mj-lt"/>
              <a:buAutoNum type="arabicPeriod"/>
            </a:pPr>
            <a:r>
              <a:rPr lang="en-US" sz="2400" b="1" dirty="0" smtClean="0">
                <a:solidFill>
                  <a:schemeClr val="tx1"/>
                </a:solidFill>
              </a:rPr>
              <a:t>To perform the connection of the pumps;</a:t>
            </a:r>
          </a:p>
          <a:p>
            <a:endParaRPr lang="en-US" sz="800" b="1" dirty="0" smtClean="0">
              <a:solidFill>
                <a:schemeClr val="tx1"/>
              </a:solidFill>
            </a:endParaRPr>
          </a:p>
          <a:p>
            <a:r>
              <a:rPr lang="en-US" sz="2400" dirty="0" smtClean="0">
                <a:solidFill>
                  <a:schemeClr val="tx1"/>
                </a:solidFill>
              </a:rPr>
              <a:t>The installation manual is created in this format. Chapters 1 and 2 are about how to establish communication of the automations with the client. Chapter 3 refers to the configuration. Chapter 4 is about connection with the pumps.</a:t>
            </a:r>
          </a:p>
          <a:p>
            <a:endParaRPr lang="en-US" sz="2400" b="1" dirty="0" smtClean="0">
              <a:solidFill>
                <a:schemeClr val="tx1"/>
              </a:solidFill>
            </a:endParaRPr>
          </a:p>
          <a:p>
            <a:pPr marL="342900" indent="-342900">
              <a:buFont typeface="Arial" panose="020B0604020202020204" pitchFamily="34" charset="0"/>
              <a:buChar char="•"/>
            </a:pPr>
            <a:endParaRPr lang="en-US" sz="2400" b="1" dirty="0" smtClean="0">
              <a:solidFill>
                <a:schemeClr val="tx1"/>
              </a:solidFill>
            </a:endParaRPr>
          </a:p>
        </p:txBody>
      </p:sp>
    </p:spTree>
    <p:extLst>
      <p:ext uri="{BB962C8B-B14F-4D97-AF65-F5344CB8AC3E}">
        <p14:creationId xmlns:p14="http://schemas.microsoft.com/office/powerpoint/2010/main" val="3176711976"/>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3"/>
          <p:cNvSpPr>
            <a:spLocks noGrp="1"/>
          </p:cNvSpPr>
          <p:nvPr>
            <p:ph type="sldNum" sz="quarter" idx="12"/>
          </p:nvPr>
        </p:nvSpPr>
        <p:spPr/>
        <p:txBody>
          <a:bodyPr/>
          <a:lstStyle/>
          <a:p>
            <a:fld id="{C3D7ECC1-64DB-4830-A5F0-B13E67A92AC5}" type="slidenum">
              <a:rPr lang="en-US" b="1" smtClean="0"/>
              <a:pPr/>
              <a:t>72</a:t>
            </a:fld>
            <a:endParaRPr lang="en-US" b="1"/>
          </a:p>
        </p:txBody>
      </p:sp>
      <p:sp>
        <p:nvSpPr>
          <p:cNvPr id="3" name="CaixaDeTexto 2"/>
          <p:cNvSpPr txBox="1"/>
          <p:nvPr/>
        </p:nvSpPr>
        <p:spPr>
          <a:xfrm>
            <a:off x="395537" y="1484784"/>
            <a:ext cx="8352928" cy="400110"/>
          </a:xfrm>
          <a:prstGeom prst="rect">
            <a:avLst/>
          </a:prstGeom>
          <a:noFill/>
        </p:spPr>
        <p:txBody>
          <a:bodyPr wrap="square" rtlCol="0">
            <a:spAutoFit/>
          </a:bodyPr>
          <a:lstStyle/>
          <a:p>
            <a:r>
              <a:rPr lang="en-US" sz="2000" smtClean="0"/>
              <a:t> </a:t>
            </a:r>
            <a:endParaRPr lang="en-US"/>
          </a:p>
        </p:txBody>
      </p:sp>
      <p:sp>
        <p:nvSpPr>
          <p:cNvPr id="8" name="Retângulo 7"/>
          <p:cNvSpPr/>
          <p:nvPr/>
        </p:nvSpPr>
        <p:spPr>
          <a:xfrm>
            <a:off x="13648" y="13647"/>
            <a:ext cx="9000000" cy="721439"/>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400" b="1" smtClean="0">
                <a:solidFill>
                  <a:schemeClr val="tx1"/>
                </a:solidFill>
              </a:rPr>
              <a:t>INSTALLATION</a:t>
            </a:r>
            <a:endParaRPr lang="en-US" sz="2400" b="1">
              <a:solidFill>
                <a:schemeClr val="tx1"/>
              </a:solidFill>
            </a:endParaRPr>
          </a:p>
        </p:txBody>
      </p:sp>
      <p:pic>
        <p:nvPicPr>
          <p:cNvPr id="7" name="Picture 1" descr="EzTechLogo.gif"/>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5537" y="119857"/>
            <a:ext cx="1178689" cy="509017"/>
          </a:xfrm>
          <a:prstGeom prst="rect">
            <a:avLst/>
          </a:prstGeom>
          <a:noFill/>
          <a:ln>
            <a:noFill/>
          </a:ln>
          <a:extLst/>
        </p:spPr>
      </p:pic>
      <p:sp>
        <p:nvSpPr>
          <p:cNvPr id="6" name="CaixaDeTexto 5"/>
          <p:cNvSpPr txBox="1"/>
          <p:nvPr/>
        </p:nvSpPr>
        <p:spPr>
          <a:xfrm>
            <a:off x="395537" y="1484784"/>
            <a:ext cx="8352928" cy="400110"/>
          </a:xfrm>
          <a:prstGeom prst="rect">
            <a:avLst/>
          </a:prstGeom>
          <a:noFill/>
        </p:spPr>
        <p:txBody>
          <a:bodyPr wrap="square" rtlCol="0">
            <a:spAutoFit/>
          </a:bodyPr>
          <a:lstStyle/>
          <a:p>
            <a:r>
              <a:rPr lang="en-US" sz="2000" smtClean="0"/>
              <a:t> </a:t>
            </a:r>
            <a:endParaRPr lang="en-US"/>
          </a:p>
        </p:txBody>
      </p:sp>
      <p:sp>
        <p:nvSpPr>
          <p:cNvPr id="9" name="CaixaDeTexto 8"/>
          <p:cNvSpPr txBox="1"/>
          <p:nvPr/>
        </p:nvSpPr>
        <p:spPr>
          <a:xfrm>
            <a:off x="165466" y="980728"/>
            <a:ext cx="8727013" cy="584775"/>
          </a:xfrm>
          <a:prstGeom prst="rect">
            <a:avLst/>
          </a:prstGeom>
          <a:noFill/>
        </p:spPr>
        <p:txBody>
          <a:bodyPr wrap="square" rtlCol="0">
            <a:spAutoFit/>
          </a:bodyPr>
          <a:lstStyle/>
          <a:p>
            <a:r>
              <a:rPr lang="en-US" sz="3200" smtClean="0">
                <a:solidFill>
                  <a:schemeClr val="accent6">
                    <a:lumMod val="50000"/>
                  </a:schemeClr>
                </a:solidFill>
              </a:rPr>
              <a:t> </a:t>
            </a:r>
            <a:r>
              <a:rPr lang="en-US" sz="3200" b="1" smtClean="0">
                <a:solidFill>
                  <a:schemeClr val="accent6">
                    <a:lumMod val="50000"/>
                  </a:schemeClr>
                </a:solidFill>
              </a:rPr>
              <a:t> Installation of the EZForecourt Plus</a:t>
            </a:r>
            <a:endParaRPr lang="en-US" sz="2800">
              <a:solidFill>
                <a:schemeClr val="accent6">
                  <a:lumMod val="50000"/>
                </a:schemeClr>
              </a:solidFill>
            </a:endParaRPr>
          </a:p>
        </p:txBody>
      </p:sp>
      <p:sp>
        <p:nvSpPr>
          <p:cNvPr id="10" name="Arredondar Retângulo em um Canto Diagonal 9"/>
          <p:cNvSpPr/>
          <p:nvPr/>
        </p:nvSpPr>
        <p:spPr>
          <a:xfrm>
            <a:off x="395537" y="1565503"/>
            <a:ext cx="8352928" cy="4887833"/>
          </a:xfrm>
          <a:prstGeom prst="round2Diag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numCol="1" rtlCol="0" anchor="t"/>
          <a:lstStyle/>
          <a:p>
            <a:endParaRPr lang="en-US" sz="2400" b="1" smtClean="0">
              <a:solidFill>
                <a:schemeClr val="tx1"/>
              </a:solidFill>
            </a:endParaRPr>
          </a:p>
          <a:p>
            <a:endParaRPr lang="en-US" sz="2400" b="1" smtClean="0">
              <a:solidFill>
                <a:schemeClr val="tx1"/>
              </a:solidFill>
            </a:endParaRPr>
          </a:p>
          <a:p>
            <a:endParaRPr lang="en-US" sz="2400" b="1" smtClean="0">
              <a:solidFill>
                <a:schemeClr val="tx1"/>
              </a:solidFill>
            </a:endParaRPr>
          </a:p>
          <a:p>
            <a:r>
              <a:rPr lang="en-US" sz="2400" b="1" smtClean="0">
                <a:solidFill>
                  <a:schemeClr val="tx1"/>
                </a:solidFill>
              </a:rPr>
              <a:t>Check the Microsoft .NetFramework installed;</a:t>
            </a:r>
          </a:p>
          <a:p>
            <a:endParaRPr lang="en-US" sz="2400" b="1" smtClean="0">
              <a:solidFill>
                <a:schemeClr val="tx1"/>
              </a:solidFill>
            </a:endParaRPr>
          </a:p>
          <a:p>
            <a:r>
              <a:rPr lang="en-US" sz="2400" b="1" smtClean="0">
                <a:solidFill>
                  <a:schemeClr val="tx1"/>
                </a:solidFill>
              </a:rPr>
              <a:t>To perform the installation of the EZForecourt Plus in a client PC;</a:t>
            </a:r>
          </a:p>
          <a:p>
            <a:endParaRPr lang="en-US" sz="2400" b="1" smtClean="0">
              <a:solidFill>
                <a:schemeClr val="tx1"/>
              </a:solidFill>
            </a:endParaRPr>
          </a:p>
          <a:p>
            <a:r>
              <a:rPr lang="en-US" sz="2400" b="1" smtClean="0">
                <a:solidFill>
                  <a:schemeClr val="tx1"/>
                </a:solidFill>
              </a:rPr>
              <a:t>Compatibilize the network addresses;</a:t>
            </a:r>
          </a:p>
          <a:p>
            <a:endParaRPr lang="en-US" sz="2400" b="1" smtClean="0">
              <a:solidFill>
                <a:schemeClr val="tx1"/>
              </a:solidFill>
            </a:endParaRPr>
          </a:p>
          <a:p>
            <a:pPr marL="342900" indent="-342900">
              <a:buFont typeface="Arial" panose="020B0604020202020204" pitchFamily="34" charset="0"/>
              <a:buChar char="•"/>
            </a:pPr>
            <a:endParaRPr lang="en-US" sz="2400" b="1" smtClean="0">
              <a:solidFill>
                <a:schemeClr val="tx1"/>
              </a:solidFill>
            </a:endParaRPr>
          </a:p>
        </p:txBody>
      </p:sp>
    </p:spTree>
    <p:extLst>
      <p:ext uri="{BB962C8B-B14F-4D97-AF65-F5344CB8AC3E}">
        <p14:creationId xmlns:p14="http://schemas.microsoft.com/office/powerpoint/2010/main" val="3167380750"/>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3"/>
          <p:cNvSpPr>
            <a:spLocks noGrp="1"/>
          </p:cNvSpPr>
          <p:nvPr>
            <p:ph type="sldNum" sz="quarter" idx="12"/>
          </p:nvPr>
        </p:nvSpPr>
        <p:spPr/>
        <p:txBody>
          <a:bodyPr/>
          <a:lstStyle/>
          <a:p>
            <a:fld id="{C3D7ECC1-64DB-4830-A5F0-B13E67A92AC5}" type="slidenum">
              <a:rPr lang="en-US" b="1" smtClean="0"/>
              <a:pPr/>
              <a:t>73</a:t>
            </a:fld>
            <a:endParaRPr lang="en-US" b="1"/>
          </a:p>
        </p:txBody>
      </p:sp>
      <p:sp>
        <p:nvSpPr>
          <p:cNvPr id="3" name="CaixaDeTexto 2"/>
          <p:cNvSpPr txBox="1"/>
          <p:nvPr/>
        </p:nvSpPr>
        <p:spPr>
          <a:xfrm>
            <a:off x="395537" y="1484784"/>
            <a:ext cx="8352928" cy="400110"/>
          </a:xfrm>
          <a:prstGeom prst="rect">
            <a:avLst/>
          </a:prstGeom>
          <a:noFill/>
        </p:spPr>
        <p:txBody>
          <a:bodyPr wrap="square" rtlCol="0">
            <a:spAutoFit/>
          </a:bodyPr>
          <a:lstStyle/>
          <a:p>
            <a:r>
              <a:rPr lang="en-US" sz="2000" smtClean="0"/>
              <a:t> </a:t>
            </a:r>
            <a:endParaRPr lang="en-US"/>
          </a:p>
        </p:txBody>
      </p:sp>
      <p:sp>
        <p:nvSpPr>
          <p:cNvPr id="8" name="Retângulo 7"/>
          <p:cNvSpPr/>
          <p:nvPr/>
        </p:nvSpPr>
        <p:spPr>
          <a:xfrm>
            <a:off x="13648" y="13647"/>
            <a:ext cx="9000000" cy="721439"/>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400" b="1" smtClean="0">
                <a:solidFill>
                  <a:schemeClr val="tx1"/>
                </a:solidFill>
              </a:rPr>
              <a:t>INSTALLATION</a:t>
            </a:r>
            <a:endParaRPr lang="en-US" sz="2400" b="1">
              <a:solidFill>
                <a:schemeClr val="tx1"/>
              </a:solidFill>
            </a:endParaRPr>
          </a:p>
        </p:txBody>
      </p:sp>
      <p:pic>
        <p:nvPicPr>
          <p:cNvPr id="7" name="Picture 1" descr="EzTechLogo.gif"/>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5537" y="119857"/>
            <a:ext cx="1178689" cy="509017"/>
          </a:xfrm>
          <a:prstGeom prst="rect">
            <a:avLst/>
          </a:prstGeom>
          <a:noFill/>
          <a:ln>
            <a:noFill/>
          </a:ln>
          <a:extLst/>
        </p:spPr>
      </p:pic>
      <p:sp>
        <p:nvSpPr>
          <p:cNvPr id="6" name="CaixaDeTexto 5"/>
          <p:cNvSpPr txBox="1"/>
          <p:nvPr/>
        </p:nvSpPr>
        <p:spPr>
          <a:xfrm>
            <a:off x="395537" y="1484784"/>
            <a:ext cx="8352928" cy="400110"/>
          </a:xfrm>
          <a:prstGeom prst="rect">
            <a:avLst/>
          </a:prstGeom>
          <a:noFill/>
        </p:spPr>
        <p:txBody>
          <a:bodyPr wrap="square" rtlCol="0">
            <a:spAutoFit/>
          </a:bodyPr>
          <a:lstStyle/>
          <a:p>
            <a:r>
              <a:rPr lang="en-US" sz="2000" smtClean="0"/>
              <a:t> </a:t>
            </a:r>
            <a:endParaRPr lang="en-US"/>
          </a:p>
        </p:txBody>
      </p:sp>
      <p:sp>
        <p:nvSpPr>
          <p:cNvPr id="9" name="CaixaDeTexto 8"/>
          <p:cNvSpPr txBox="1"/>
          <p:nvPr/>
        </p:nvSpPr>
        <p:spPr>
          <a:xfrm>
            <a:off x="165466" y="980728"/>
            <a:ext cx="8727013" cy="584775"/>
          </a:xfrm>
          <a:prstGeom prst="rect">
            <a:avLst/>
          </a:prstGeom>
          <a:noFill/>
        </p:spPr>
        <p:txBody>
          <a:bodyPr wrap="square" rtlCol="0">
            <a:spAutoFit/>
          </a:bodyPr>
          <a:lstStyle/>
          <a:p>
            <a:r>
              <a:rPr lang="en-US" sz="3200" smtClean="0">
                <a:solidFill>
                  <a:schemeClr val="accent6">
                    <a:lumMod val="50000"/>
                  </a:schemeClr>
                </a:solidFill>
              </a:rPr>
              <a:t> </a:t>
            </a:r>
            <a:r>
              <a:rPr lang="en-US" sz="3200" b="1" smtClean="0">
                <a:solidFill>
                  <a:schemeClr val="accent6">
                    <a:lumMod val="50000"/>
                  </a:schemeClr>
                </a:solidFill>
              </a:rPr>
              <a:t> Installation of the EZForecourt Plus</a:t>
            </a:r>
            <a:endParaRPr lang="en-US" sz="2800">
              <a:solidFill>
                <a:schemeClr val="accent6">
                  <a:lumMod val="50000"/>
                </a:schemeClr>
              </a:solidFill>
            </a:endParaRPr>
          </a:p>
        </p:txBody>
      </p:sp>
      <p:sp>
        <p:nvSpPr>
          <p:cNvPr id="10" name="Arredondar Retângulo em um Canto Diagonal 9"/>
          <p:cNvSpPr/>
          <p:nvPr/>
        </p:nvSpPr>
        <p:spPr>
          <a:xfrm>
            <a:off x="395537" y="1565503"/>
            <a:ext cx="8352928" cy="4887833"/>
          </a:xfrm>
          <a:prstGeom prst="round2Diag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numCol="1" rtlCol="0" anchor="t"/>
          <a:lstStyle/>
          <a:p>
            <a:r>
              <a:rPr lang="en-US" sz="2200" b="1" spc="20" dirty="0" smtClean="0">
                <a:solidFill>
                  <a:schemeClr val="tx1"/>
                </a:solidFill>
              </a:rPr>
              <a:t>3 manners of placing the automation IP:</a:t>
            </a:r>
          </a:p>
          <a:p>
            <a:endParaRPr lang="en-US" sz="2200" b="1" spc="20" dirty="0" smtClean="0">
              <a:solidFill>
                <a:schemeClr val="tx1"/>
              </a:solidFill>
            </a:endParaRPr>
          </a:p>
          <a:p>
            <a:pPr marL="457200" indent="-457200">
              <a:buFont typeface="Arial" panose="020B0604020202020204" pitchFamily="34" charset="0"/>
              <a:buChar char="•"/>
            </a:pPr>
            <a:r>
              <a:rPr lang="en-US" sz="2200" b="1" spc="20" dirty="0" err="1" smtClean="0">
                <a:solidFill>
                  <a:srgbClr val="0070C0"/>
                </a:solidFill>
              </a:rPr>
              <a:t>EZSetup</a:t>
            </a:r>
            <a:r>
              <a:rPr lang="en-US" sz="2200" b="1" spc="20" dirty="0" smtClean="0">
                <a:solidFill>
                  <a:srgbClr val="0070C0"/>
                </a:solidFill>
              </a:rPr>
              <a:t> </a:t>
            </a:r>
            <a:r>
              <a:rPr lang="en-US" sz="2200" b="1" spc="20" dirty="0" smtClean="0">
                <a:solidFill>
                  <a:schemeClr val="tx1"/>
                </a:solidFill>
              </a:rPr>
              <a:t>Program;</a:t>
            </a:r>
          </a:p>
          <a:p>
            <a:pPr marL="914400" lvl="1" indent="-457200">
              <a:buFont typeface="Arial" panose="020B0604020202020204" pitchFamily="34" charset="0"/>
              <a:buChar char="•"/>
            </a:pPr>
            <a:r>
              <a:rPr lang="en-US" sz="2200" b="1" spc="20" dirty="0" smtClean="0">
                <a:solidFill>
                  <a:schemeClr val="tx1"/>
                </a:solidFill>
              </a:rPr>
              <a:t>Easier mode, serves to </a:t>
            </a:r>
            <a:r>
              <a:rPr lang="en-US" sz="2200" b="1" u="sng" spc="20" dirty="0" smtClean="0">
                <a:solidFill>
                  <a:schemeClr val="tx1"/>
                </a:solidFill>
              </a:rPr>
              <a:t>enter the IP</a:t>
            </a:r>
            <a:r>
              <a:rPr lang="en-US" sz="2200" b="1" spc="20" dirty="0" smtClean="0">
                <a:solidFill>
                  <a:schemeClr val="tx1"/>
                </a:solidFill>
              </a:rPr>
              <a:t> in the automation, to backup the configurations.</a:t>
            </a:r>
          </a:p>
          <a:p>
            <a:pPr marL="457200" indent="-457200">
              <a:buFont typeface="Arial" panose="020B0604020202020204" pitchFamily="34" charset="0"/>
              <a:buChar char="•"/>
            </a:pPr>
            <a:r>
              <a:rPr lang="en-US" sz="2200" b="1" spc="20" dirty="0" err="1" smtClean="0">
                <a:solidFill>
                  <a:srgbClr val="0070C0"/>
                </a:solidFill>
              </a:rPr>
              <a:t>EZDownload</a:t>
            </a:r>
            <a:r>
              <a:rPr lang="en-US" sz="2200" b="1" spc="20" dirty="0" smtClean="0">
                <a:solidFill>
                  <a:srgbClr val="0070C0"/>
                </a:solidFill>
              </a:rPr>
              <a:t> </a:t>
            </a:r>
            <a:r>
              <a:rPr lang="en-US" sz="2200" b="1" spc="20" dirty="0" smtClean="0">
                <a:solidFill>
                  <a:schemeClr val="tx1"/>
                </a:solidFill>
              </a:rPr>
              <a:t>Program;</a:t>
            </a:r>
          </a:p>
          <a:p>
            <a:pPr marL="914400" lvl="1" indent="-457200">
              <a:buFont typeface="Arial" panose="020B0604020202020204" pitchFamily="34" charset="0"/>
              <a:buChar char="•"/>
            </a:pPr>
            <a:r>
              <a:rPr lang="en-US" sz="2200" b="1" spc="20" dirty="0" smtClean="0">
                <a:solidFill>
                  <a:schemeClr val="tx1"/>
                </a:solidFill>
              </a:rPr>
              <a:t>More complicated mode, serves to </a:t>
            </a:r>
            <a:r>
              <a:rPr lang="en-US" sz="2200" b="1" u="sng" spc="20" dirty="0" smtClean="0">
                <a:solidFill>
                  <a:schemeClr val="tx1"/>
                </a:solidFill>
              </a:rPr>
              <a:t>enter the IP</a:t>
            </a:r>
            <a:r>
              <a:rPr lang="en-US" sz="2200" b="1" spc="20" dirty="0" smtClean="0">
                <a:solidFill>
                  <a:schemeClr val="tx1"/>
                </a:solidFill>
              </a:rPr>
              <a:t> in the automation, to make the internal repair.</a:t>
            </a:r>
          </a:p>
          <a:p>
            <a:pPr marL="457200" indent="-457200">
              <a:buFont typeface="Arial" panose="020B0604020202020204" pitchFamily="34" charset="0"/>
              <a:buChar char="•"/>
            </a:pPr>
            <a:r>
              <a:rPr lang="en-US" sz="2200" b="1" spc="20" dirty="0" err="1" smtClean="0">
                <a:solidFill>
                  <a:srgbClr val="FF0000"/>
                </a:solidFill>
              </a:rPr>
              <a:t>WDTEST</a:t>
            </a:r>
            <a:r>
              <a:rPr lang="en-US" sz="2200" b="1" spc="20" dirty="0" smtClean="0">
                <a:solidFill>
                  <a:srgbClr val="FF0000"/>
                </a:solidFill>
              </a:rPr>
              <a:t> </a:t>
            </a:r>
            <a:r>
              <a:rPr lang="en-US" sz="2200" b="1" spc="20" dirty="0" smtClean="0">
                <a:solidFill>
                  <a:schemeClr val="tx1"/>
                </a:solidFill>
              </a:rPr>
              <a:t>Command ;</a:t>
            </a:r>
          </a:p>
          <a:p>
            <a:pPr marL="914400" lvl="1" indent="-457200">
              <a:buFont typeface="Arial" panose="020B0604020202020204" pitchFamily="34" charset="0"/>
              <a:buChar char="•"/>
            </a:pPr>
            <a:r>
              <a:rPr lang="en-US" sz="2200" b="1" spc="20" dirty="0" smtClean="0">
                <a:solidFill>
                  <a:schemeClr val="tx1"/>
                </a:solidFill>
              </a:rPr>
              <a:t>Only work if there is a PC that already communicates with the automation, used mainly to </a:t>
            </a:r>
            <a:r>
              <a:rPr lang="en-US" sz="2200" b="1" u="sng" spc="20" dirty="0" smtClean="0">
                <a:solidFill>
                  <a:schemeClr val="tx1"/>
                </a:solidFill>
              </a:rPr>
              <a:t>change the IP.</a:t>
            </a:r>
            <a:endParaRPr lang="en-US" sz="2200" b="1" u="sng" spc="20" dirty="0">
              <a:solidFill>
                <a:schemeClr val="tx1"/>
              </a:solidFill>
            </a:endParaRPr>
          </a:p>
        </p:txBody>
      </p:sp>
    </p:spTree>
    <p:extLst>
      <p:ext uri="{BB962C8B-B14F-4D97-AF65-F5344CB8AC3E}">
        <p14:creationId xmlns:p14="http://schemas.microsoft.com/office/powerpoint/2010/main" val="2932555203"/>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3"/>
          <p:cNvSpPr>
            <a:spLocks noGrp="1"/>
          </p:cNvSpPr>
          <p:nvPr>
            <p:ph type="sldNum" sz="quarter" idx="12"/>
          </p:nvPr>
        </p:nvSpPr>
        <p:spPr/>
        <p:txBody>
          <a:bodyPr/>
          <a:lstStyle/>
          <a:p>
            <a:fld id="{C3D7ECC1-64DB-4830-A5F0-B13E67A92AC5}" type="slidenum">
              <a:rPr lang="en-US" b="1" smtClean="0"/>
              <a:pPr/>
              <a:t>74</a:t>
            </a:fld>
            <a:endParaRPr lang="en-US" b="1"/>
          </a:p>
        </p:txBody>
      </p:sp>
      <p:sp>
        <p:nvSpPr>
          <p:cNvPr id="3" name="CaixaDeTexto 2"/>
          <p:cNvSpPr txBox="1"/>
          <p:nvPr/>
        </p:nvSpPr>
        <p:spPr>
          <a:xfrm>
            <a:off x="395537" y="1484784"/>
            <a:ext cx="8352928" cy="400110"/>
          </a:xfrm>
          <a:prstGeom prst="rect">
            <a:avLst/>
          </a:prstGeom>
          <a:noFill/>
        </p:spPr>
        <p:txBody>
          <a:bodyPr wrap="square" rtlCol="0">
            <a:spAutoFit/>
          </a:bodyPr>
          <a:lstStyle/>
          <a:p>
            <a:r>
              <a:rPr lang="en-US" sz="2000" smtClean="0"/>
              <a:t> </a:t>
            </a:r>
            <a:endParaRPr lang="en-US"/>
          </a:p>
        </p:txBody>
      </p:sp>
      <p:sp>
        <p:nvSpPr>
          <p:cNvPr id="8" name="Retângulo 7"/>
          <p:cNvSpPr/>
          <p:nvPr/>
        </p:nvSpPr>
        <p:spPr>
          <a:xfrm>
            <a:off x="13648" y="13647"/>
            <a:ext cx="9000000" cy="721439"/>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400" b="1" smtClean="0">
                <a:solidFill>
                  <a:schemeClr val="tx1"/>
                </a:solidFill>
              </a:rPr>
              <a:t>INSTALLATION</a:t>
            </a:r>
            <a:endParaRPr lang="en-US" sz="2400" b="1">
              <a:solidFill>
                <a:schemeClr val="tx1"/>
              </a:solidFill>
            </a:endParaRPr>
          </a:p>
        </p:txBody>
      </p:sp>
      <p:pic>
        <p:nvPicPr>
          <p:cNvPr id="7" name="Picture 1" descr="EzTechLogo.gif"/>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5537" y="119857"/>
            <a:ext cx="1178689" cy="509017"/>
          </a:xfrm>
          <a:prstGeom prst="rect">
            <a:avLst/>
          </a:prstGeom>
          <a:noFill/>
          <a:ln>
            <a:noFill/>
          </a:ln>
          <a:extLst/>
        </p:spPr>
      </p:pic>
      <p:sp>
        <p:nvSpPr>
          <p:cNvPr id="6" name="CaixaDeTexto 5"/>
          <p:cNvSpPr txBox="1"/>
          <p:nvPr/>
        </p:nvSpPr>
        <p:spPr>
          <a:xfrm>
            <a:off x="395537" y="1484784"/>
            <a:ext cx="8352928" cy="400110"/>
          </a:xfrm>
          <a:prstGeom prst="rect">
            <a:avLst/>
          </a:prstGeom>
          <a:noFill/>
        </p:spPr>
        <p:txBody>
          <a:bodyPr wrap="square" rtlCol="0">
            <a:spAutoFit/>
          </a:bodyPr>
          <a:lstStyle/>
          <a:p>
            <a:r>
              <a:rPr lang="en-US" sz="2000" smtClean="0"/>
              <a:t> </a:t>
            </a:r>
            <a:endParaRPr lang="en-US"/>
          </a:p>
        </p:txBody>
      </p:sp>
      <p:sp>
        <p:nvSpPr>
          <p:cNvPr id="9" name="CaixaDeTexto 8"/>
          <p:cNvSpPr txBox="1"/>
          <p:nvPr/>
        </p:nvSpPr>
        <p:spPr>
          <a:xfrm>
            <a:off x="165466" y="980728"/>
            <a:ext cx="8727013" cy="584775"/>
          </a:xfrm>
          <a:prstGeom prst="rect">
            <a:avLst/>
          </a:prstGeom>
          <a:noFill/>
        </p:spPr>
        <p:txBody>
          <a:bodyPr wrap="square" rtlCol="0">
            <a:spAutoFit/>
          </a:bodyPr>
          <a:lstStyle/>
          <a:p>
            <a:r>
              <a:rPr lang="en-US" sz="3200" smtClean="0">
                <a:solidFill>
                  <a:schemeClr val="accent6">
                    <a:lumMod val="50000"/>
                  </a:schemeClr>
                </a:solidFill>
              </a:rPr>
              <a:t> </a:t>
            </a:r>
            <a:r>
              <a:rPr lang="en-US" sz="3200" b="1" smtClean="0">
                <a:solidFill>
                  <a:schemeClr val="accent6">
                    <a:lumMod val="50000"/>
                  </a:schemeClr>
                </a:solidFill>
              </a:rPr>
              <a:t>  Installation of the EZForecourt Plus</a:t>
            </a:r>
            <a:endParaRPr lang="en-US" sz="2800">
              <a:solidFill>
                <a:schemeClr val="accent6">
                  <a:lumMod val="50000"/>
                </a:schemeClr>
              </a:solidFill>
            </a:endParaRPr>
          </a:p>
        </p:txBody>
      </p:sp>
      <p:sp>
        <p:nvSpPr>
          <p:cNvPr id="10" name="Arredondar Retângulo em um Canto Diagonal 9"/>
          <p:cNvSpPr/>
          <p:nvPr/>
        </p:nvSpPr>
        <p:spPr>
          <a:xfrm>
            <a:off x="395537" y="1565503"/>
            <a:ext cx="8352928" cy="4887833"/>
          </a:xfrm>
          <a:prstGeom prst="round2Diag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numCol="1" rtlCol="0" anchor="t"/>
          <a:lstStyle/>
          <a:p>
            <a:endParaRPr lang="en-US" sz="2400" b="1" u="sng" spc="20">
              <a:solidFill>
                <a:schemeClr val="tx1"/>
              </a:solidFill>
            </a:endParaRPr>
          </a:p>
        </p:txBody>
      </p:sp>
      <p:sp>
        <p:nvSpPr>
          <p:cNvPr id="11" name="CaixaDeTexto 10"/>
          <p:cNvSpPr txBox="1"/>
          <p:nvPr/>
        </p:nvSpPr>
        <p:spPr>
          <a:xfrm>
            <a:off x="611560" y="3198455"/>
            <a:ext cx="8064896" cy="2677656"/>
          </a:xfrm>
          <a:prstGeom prst="rect">
            <a:avLst/>
          </a:prstGeom>
          <a:noFill/>
        </p:spPr>
        <p:txBody>
          <a:bodyPr wrap="square" rtlCol="0">
            <a:spAutoFit/>
          </a:bodyPr>
          <a:lstStyle/>
          <a:p>
            <a:pPr algn="ctr"/>
            <a:endParaRPr lang="en-US" sz="2800" b="1" spc="20" dirty="0" smtClean="0"/>
          </a:p>
          <a:p>
            <a:pPr algn="ctr"/>
            <a:r>
              <a:rPr lang="en-US" sz="2800" b="1" spc="20" dirty="0" smtClean="0"/>
              <a:t>The </a:t>
            </a:r>
            <a:r>
              <a:rPr lang="en-US" sz="2800" b="1" u="sng" spc="20" dirty="0" err="1" smtClean="0"/>
              <a:t>EZIPConfig</a:t>
            </a:r>
            <a:r>
              <a:rPr lang="en-US" sz="2800" b="1" spc="20" dirty="0" smtClean="0"/>
              <a:t> serves to indicate to the </a:t>
            </a:r>
            <a:r>
              <a:rPr lang="en-US" sz="2800" b="1" spc="20" dirty="0" err="1" smtClean="0"/>
              <a:t>EZTech</a:t>
            </a:r>
            <a:r>
              <a:rPr lang="en-US" sz="2800" b="1" spc="20" dirty="0" smtClean="0"/>
              <a:t> programs of which the automation IP, i.e., </a:t>
            </a:r>
            <a:r>
              <a:rPr lang="en-US" sz="2800" b="1" spc="20" dirty="0" smtClean="0">
                <a:solidFill>
                  <a:srgbClr val="FF0000"/>
                </a:solidFill>
              </a:rPr>
              <a:t>it does not configure the automation IP!</a:t>
            </a:r>
            <a:endParaRPr lang="en-US" sz="2800" b="1" u="sng" spc="20" dirty="0" smtClean="0"/>
          </a:p>
          <a:p>
            <a:pPr marL="457200" indent="-457200">
              <a:buFont typeface="Arial" panose="020B0604020202020204" pitchFamily="34" charset="0"/>
              <a:buChar char="•"/>
            </a:pPr>
            <a:endParaRPr lang="en-US" sz="2800" b="1" spc="20" dirty="0" smtClean="0"/>
          </a:p>
          <a:p>
            <a:endParaRPr lang="en-US" sz="2800" b="1" spc="20" dirty="0" smtClean="0"/>
          </a:p>
        </p:txBody>
      </p:sp>
      <p:pic>
        <p:nvPicPr>
          <p:cNvPr id="12" name="Picture 2" descr="C:\Users\EZTech-S\AppData\Local\Microsoft\Windows\Temporary Internet Files\Content.IE5\BAP1KJC1\MC900411320[1].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1458" y="1830303"/>
            <a:ext cx="1520364" cy="1213839"/>
          </a:xfrm>
          <a:prstGeom prst="rect">
            <a:avLst/>
          </a:prstGeom>
          <a:noFill/>
          <a:extLst>
            <a:ext uri="{909E8E84-426E-40DD-AFC4-6F175D3DCCD1}">
              <a14:hiddenFill xmlns:a14="http://schemas.microsoft.com/office/drawing/2010/main">
                <a:solidFill>
                  <a:srgbClr val="FFFFFF"/>
                </a:solidFill>
              </a14:hiddenFill>
            </a:ext>
          </a:extLst>
        </p:spPr>
      </p:pic>
      <p:sp>
        <p:nvSpPr>
          <p:cNvPr id="13" name="CaixaDeTexto 12"/>
          <p:cNvSpPr txBox="1"/>
          <p:nvPr/>
        </p:nvSpPr>
        <p:spPr>
          <a:xfrm>
            <a:off x="2225203" y="2083279"/>
            <a:ext cx="3249992" cy="707886"/>
          </a:xfrm>
          <a:prstGeom prst="rect">
            <a:avLst/>
          </a:prstGeom>
          <a:noFill/>
        </p:spPr>
        <p:txBody>
          <a:bodyPr wrap="none" rtlCol="0">
            <a:spAutoFit/>
          </a:bodyPr>
          <a:lstStyle/>
          <a:p>
            <a:r>
              <a:rPr lang="en-US" sz="4000" b="1" smtClean="0"/>
              <a:t>ATTENTION!</a:t>
            </a:r>
            <a:endParaRPr lang="en-US" sz="4000" b="1"/>
          </a:p>
        </p:txBody>
      </p:sp>
    </p:spTree>
    <p:extLst>
      <p:ext uri="{BB962C8B-B14F-4D97-AF65-F5344CB8AC3E}">
        <p14:creationId xmlns:p14="http://schemas.microsoft.com/office/powerpoint/2010/main" val="158164938"/>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3"/>
          <p:cNvSpPr>
            <a:spLocks noGrp="1"/>
          </p:cNvSpPr>
          <p:nvPr>
            <p:ph type="sldNum" sz="quarter" idx="12"/>
          </p:nvPr>
        </p:nvSpPr>
        <p:spPr/>
        <p:txBody>
          <a:bodyPr/>
          <a:lstStyle/>
          <a:p>
            <a:fld id="{C3D7ECC1-64DB-4830-A5F0-B13E67A92AC5}" type="slidenum">
              <a:rPr lang="en-US" b="1" smtClean="0"/>
              <a:pPr/>
              <a:t>75</a:t>
            </a:fld>
            <a:endParaRPr lang="en-US" b="1"/>
          </a:p>
        </p:txBody>
      </p:sp>
      <p:sp>
        <p:nvSpPr>
          <p:cNvPr id="8" name="Retângulo 7"/>
          <p:cNvSpPr/>
          <p:nvPr/>
        </p:nvSpPr>
        <p:spPr>
          <a:xfrm>
            <a:off x="13648" y="13647"/>
            <a:ext cx="9000000" cy="721439"/>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400" b="1" smtClean="0">
                <a:solidFill>
                  <a:schemeClr val="tx1"/>
                </a:solidFill>
              </a:rPr>
              <a:t>INSTALLATION</a:t>
            </a:r>
            <a:endParaRPr lang="en-US" sz="2400" b="1">
              <a:solidFill>
                <a:schemeClr val="tx1"/>
              </a:solidFill>
            </a:endParaRPr>
          </a:p>
        </p:txBody>
      </p:sp>
      <p:pic>
        <p:nvPicPr>
          <p:cNvPr id="7" name="Picture 1" descr="EzTechLogo.gif"/>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5537" y="119857"/>
            <a:ext cx="1178689" cy="509017"/>
          </a:xfrm>
          <a:prstGeom prst="rect">
            <a:avLst/>
          </a:prstGeom>
          <a:noFill/>
          <a:ln>
            <a:noFill/>
          </a:ln>
          <a:extLst/>
        </p:spPr>
      </p:pic>
      <p:pic>
        <p:nvPicPr>
          <p:cNvPr id="18434" name="Picture 2" descr="http://www.eztech.ind.br/img/produtos/943ccfe189bb278c035886895fafd5ff9e459a0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3567" y="1628800"/>
            <a:ext cx="7856587" cy="3384376"/>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4"/>
          <p:cNvSpPr txBox="1"/>
          <p:nvPr/>
        </p:nvSpPr>
        <p:spPr>
          <a:xfrm>
            <a:off x="163119" y="5067761"/>
            <a:ext cx="8730403" cy="1169551"/>
          </a:xfrm>
          <a:prstGeom prst="rect">
            <a:avLst/>
          </a:prstGeom>
          <a:noFill/>
        </p:spPr>
        <p:txBody>
          <a:bodyPr wrap="none" rtlCol="0">
            <a:spAutoFit/>
          </a:bodyPr>
          <a:lstStyle/>
          <a:p>
            <a:r>
              <a:rPr lang="en-US" sz="1400" dirty="0" smtClean="0">
                <a:solidFill>
                  <a:schemeClr val="bg1">
                    <a:lumMod val="65000"/>
                  </a:schemeClr>
                </a:solidFill>
                <a:latin typeface="+mj-lt"/>
              </a:rPr>
              <a:t>SB: Serial Boot. Initialization of the </a:t>
            </a:r>
            <a:r>
              <a:rPr lang="en-US" sz="1400" dirty="0" smtClean="0">
                <a:solidFill>
                  <a:schemeClr val="bg1">
                    <a:lumMod val="65000"/>
                  </a:schemeClr>
                </a:solidFill>
                <a:latin typeface="+mj-lt"/>
              </a:rPr>
              <a:t>controller.</a:t>
            </a:r>
            <a:r>
              <a:rPr lang="en-US" sz="1400" dirty="0" smtClean="0">
                <a:solidFill>
                  <a:schemeClr val="bg1">
                    <a:lumMod val="65000"/>
                  </a:schemeClr>
                </a:solidFill>
                <a:latin typeface="+mj-lt"/>
              </a:rPr>
              <a:t/>
            </a:r>
            <a:br>
              <a:rPr lang="en-US" sz="1400" dirty="0" smtClean="0">
                <a:solidFill>
                  <a:schemeClr val="bg1">
                    <a:lumMod val="65000"/>
                  </a:schemeClr>
                </a:solidFill>
                <a:latin typeface="+mj-lt"/>
              </a:rPr>
            </a:br>
            <a:r>
              <a:rPr lang="en-US" sz="1400" dirty="0" smtClean="0">
                <a:solidFill>
                  <a:schemeClr val="bg1">
                    <a:lumMod val="65000"/>
                  </a:schemeClr>
                </a:solidFill>
                <a:latin typeface="+mj-lt"/>
              </a:rPr>
              <a:t>COM1: </a:t>
            </a:r>
            <a:r>
              <a:rPr lang="en-US" sz="1400" dirty="0">
                <a:solidFill>
                  <a:schemeClr val="bg1">
                    <a:lumMod val="65000"/>
                  </a:schemeClr>
                </a:solidFill>
                <a:latin typeface="+mj-lt"/>
              </a:rPr>
              <a:t>C</a:t>
            </a:r>
            <a:r>
              <a:rPr lang="en-US" sz="1400" dirty="0" smtClean="0">
                <a:solidFill>
                  <a:schemeClr val="bg1">
                    <a:lumMod val="65000"/>
                  </a:schemeClr>
                </a:solidFill>
                <a:latin typeface="+mj-lt"/>
              </a:rPr>
              <a:t>ontroller </a:t>
            </a:r>
            <a:r>
              <a:rPr lang="en-US" sz="1400" dirty="0" smtClean="0">
                <a:solidFill>
                  <a:schemeClr val="bg1">
                    <a:lumMod val="65000"/>
                  </a:schemeClr>
                </a:solidFill>
                <a:latin typeface="+mj-lt"/>
              </a:rPr>
              <a:t>configuration or communication with tank meters.</a:t>
            </a:r>
            <a:br>
              <a:rPr lang="en-US" sz="1400" dirty="0" smtClean="0">
                <a:solidFill>
                  <a:schemeClr val="bg1">
                    <a:lumMod val="65000"/>
                  </a:schemeClr>
                </a:solidFill>
                <a:latin typeface="+mj-lt"/>
              </a:rPr>
            </a:br>
            <a:r>
              <a:rPr lang="en-US" sz="1400" dirty="0" smtClean="0">
                <a:solidFill>
                  <a:schemeClr val="bg1">
                    <a:lumMod val="65000"/>
                  </a:schemeClr>
                </a:solidFill>
                <a:latin typeface="+mj-lt"/>
              </a:rPr>
              <a:t>COM2: Communication with a second tank meter.</a:t>
            </a:r>
            <a:br>
              <a:rPr lang="en-US" sz="1400" dirty="0" smtClean="0">
                <a:solidFill>
                  <a:schemeClr val="bg1">
                    <a:lumMod val="65000"/>
                  </a:schemeClr>
                </a:solidFill>
                <a:latin typeface="+mj-lt"/>
              </a:rPr>
            </a:br>
            <a:r>
              <a:rPr lang="en-US" sz="1400" dirty="0" smtClean="0">
                <a:solidFill>
                  <a:schemeClr val="bg1">
                    <a:lumMod val="65000"/>
                  </a:schemeClr>
                </a:solidFill>
                <a:latin typeface="+mj-lt"/>
              </a:rPr>
              <a:t>USB: Connection of USB peripheral, configuration and extraction of </a:t>
            </a:r>
            <a:r>
              <a:rPr lang="en-US" sz="1400" dirty="0" smtClean="0">
                <a:solidFill>
                  <a:schemeClr val="bg1">
                    <a:lumMod val="65000"/>
                  </a:schemeClr>
                </a:solidFill>
                <a:latin typeface="+mj-lt"/>
              </a:rPr>
              <a:t>controller </a:t>
            </a:r>
            <a:r>
              <a:rPr lang="en-US" sz="1400" dirty="0" smtClean="0">
                <a:solidFill>
                  <a:schemeClr val="bg1">
                    <a:lumMod val="65000"/>
                  </a:schemeClr>
                </a:solidFill>
                <a:latin typeface="+mj-lt"/>
              </a:rPr>
              <a:t>data.</a:t>
            </a:r>
            <a:br>
              <a:rPr lang="en-US" sz="1400" dirty="0" smtClean="0">
                <a:solidFill>
                  <a:schemeClr val="bg1">
                    <a:lumMod val="65000"/>
                  </a:schemeClr>
                </a:solidFill>
                <a:latin typeface="+mj-lt"/>
              </a:rPr>
            </a:br>
            <a:r>
              <a:rPr lang="en-US" sz="1400" dirty="0" smtClean="0">
                <a:solidFill>
                  <a:schemeClr val="bg1">
                    <a:lumMod val="65000"/>
                  </a:schemeClr>
                </a:solidFill>
                <a:latin typeface="+mj-lt"/>
              </a:rPr>
              <a:t>LAN: Ethernet port for communication of the </a:t>
            </a:r>
            <a:r>
              <a:rPr lang="en-US" sz="1400" dirty="0" smtClean="0">
                <a:solidFill>
                  <a:schemeClr val="bg1">
                    <a:lumMod val="65000"/>
                  </a:schemeClr>
                </a:solidFill>
                <a:latin typeface="+mj-lt"/>
              </a:rPr>
              <a:t>controller </a:t>
            </a:r>
            <a:r>
              <a:rPr lang="en-US" sz="1400" dirty="0" smtClean="0">
                <a:solidFill>
                  <a:schemeClr val="bg1">
                    <a:lumMod val="65000"/>
                  </a:schemeClr>
                </a:solidFill>
                <a:latin typeface="+mj-lt"/>
              </a:rPr>
              <a:t>with the data network.</a:t>
            </a:r>
            <a:endParaRPr lang="en-US" sz="1400" dirty="0">
              <a:solidFill>
                <a:schemeClr val="bg1">
                  <a:lumMod val="65000"/>
                </a:schemeClr>
              </a:solidFill>
              <a:latin typeface="+mj-lt"/>
            </a:endParaRPr>
          </a:p>
        </p:txBody>
      </p:sp>
      <p:sp>
        <p:nvSpPr>
          <p:cNvPr id="52" name="CaixaDeTexto 51"/>
          <p:cNvSpPr txBox="1"/>
          <p:nvPr/>
        </p:nvSpPr>
        <p:spPr>
          <a:xfrm>
            <a:off x="165467" y="980728"/>
            <a:ext cx="8352928" cy="584775"/>
          </a:xfrm>
          <a:prstGeom prst="rect">
            <a:avLst/>
          </a:prstGeom>
          <a:noFill/>
        </p:spPr>
        <p:txBody>
          <a:bodyPr wrap="square" rtlCol="0">
            <a:spAutoFit/>
          </a:bodyPr>
          <a:lstStyle/>
          <a:p>
            <a:r>
              <a:rPr lang="en-US" sz="3200" smtClean="0">
                <a:solidFill>
                  <a:schemeClr val="accent6">
                    <a:lumMod val="50000"/>
                  </a:schemeClr>
                </a:solidFill>
              </a:rPr>
              <a:t> </a:t>
            </a:r>
            <a:r>
              <a:rPr lang="en-US" sz="3200" b="1" smtClean="0">
                <a:solidFill>
                  <a:schemeClr val="accent6">
                    <a:lumMod val="50000"/>
                  </a:schemeClr>
                </a:solidFill>
              </a:rPr>
              <a:t>Connections of EZForecourt Plus</a:t>
            </a:r>
            <a:endParaRPr lang="en-US" sz="2800">
              <a:solidFill>
                <a:schemeClr val="accent6">
                  <a:lumMod val="50000"/>
                </a:schemeClr>
              </a:solidFill>
            </a:endParaRPr>
          </a:p>
        </p:txBody>
      </p:sp>
    </p:spTree>
    <p:extLst>
      <p:ext uri="{BB962C8B-B14F-4D97-AF65-F5344CB8AC3E}">
        <p14:creationId xmlns:p14="http://schemas.microsoft.com/office/powerpoint/2010/main" val="4101716794"/>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3"/>
          <p:cNvSpPr>
            <a:spLocks noGrp="1"/>
          </p:cNvSpPr>
          <p:nvPr>
            <p:ph type="sldNum" sz="quarter" idx="12"/>
          </p:nvPr>
        </p:nvSpPr>
        <p:spPr/>
        <p:txBody>
          <a:bodyPr/>
          <a:lstStyle/>
          <a:p>
            <a:fld id="{C3D7ECC1-64DB-4830-A5F0-B13E67A92AC5}" type="slidenum">
              <a:rPr lang="en-US" b="1" smtClean="0"/>
              <a:pPr/>
              <a:t>76</a:t>
            </a:fld>
            <a:endParaRPr lang="en-US" b="1"/>
          </a:p>
        </p:txBody>
      </p:sp>
      <p:sp>
        <p:nvSpPr>
          <p:cNvPr id="3" name="CaixaDeTexto 2"/>
          <p:cNvSpPr txBox="1"/>
          <p:nvPr/>
        </p:nvSpPr>
        <p:spPr>
          <a:xfrm>
            <a:off x="395537" y="1484784"/>
            <a:ext cx="8352928" cy="400110"/>
          </a:xfrm>
          <a:prstGeom prst="rect">
            <a:avLst/>
          </a:prstGeom>
          <a:noFill/>
        </p:spPr>
        <p:txBody>
          <a:bodyPr wrap="square" rtlCol="0">
            <a:spAutoFit/>
          </a:bodyPr>
          <a:lstStyle/>
          <a:p>
            <a:r>
              <a:rPr lang="en-US" sz="2000" smtClean="0"/>
              <a:t> </a:t>
            </a:r>
            <a:endParaRPr lang="en-US"/>
          </a:p>
        </p:txBody>
      </p:sp>
      <p:sp>
        <p:nvSpPr>
          <p:cNvPr id="8" name="Retângulo 7"/>
          <p:cNvSpPr/>
          <p:nvPr/>
        </p:nvSpPr>
        <p:spPr>
          <a:xfrm>
            <a:off x="13648" y="13647"/>
            <a:ext cx="9000000" cy="721439"/>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400" b="1" dirty="0" smtClean="0">
                <a:solidFill>
                  <a:schemeClr val="tx1"/>
                </a:solidFill>
              </a:rPr>
              <a:t>CONFIGURATION</a:t>
            </a:r>
            <a:endParaRPr lang="en-US" sz="2400" b="1" dirty="0">
              <a:solidFill>
                <a:schemeClr val="tx1"/>
              </a:solidFill>
            </a:endParaRPr>
          </a:p>
        </p:txBody>
      </p:sp>
      <p:pic>
        <p:nvPicPr>
          <p:cNvPr id="7" name="Picture 1" descr="EzTechLogo.gif"/>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5537" y="119857"/>
            <a:ext cx="1178689" cy="509017"/>
          </a:xfrm>
          <a:prstGeom prst="rect">
            <a:avLst/>
          </a:prstGeom>
          <a:noFill/>
          <a:ln>
            <a:noFill/>
          </a:ln>
          <a:extLst/>
        </p:spPr>
      </p:pic>
      <p:sp>
        <p:nvSpPr>
          <p:cNvPr id="6" name="CaixaDeTexto 5"/>
          <p:cNvSpPr txBox="1"/>
          <p:nvPr/>
        </p:nvSpPr>
        <p:spPr>
          <a:xfrm>
            <a:off x="395537" y="1484784"/>
            <a:ext cx="8352928" cy="400110"/>
          </a:xfrm>
          <a:prstGeom prst="rect">
            <a:avLst/>
          </a:prstGeom>
          <a:noFill/>
        </p:spPr>
        <p:txBody>
          <a:bodyPr wrap="square" rtlCol="0">
            <a:spAutoFit/>
          </a:bodyPr>
          <a:lstStyle/>
          <a:p>
            <a:r>
              <a:rPr lang="en-US" sz="2000" smtClean="0"/>
              <a:t> </a:t>
            </a:r>
            <a:endParaRPr lang="en-US"/>
          </a:p>
        </p:txBody>
      </p:sp>
      <p:sp>
        <p:nvSpPr>
          <p:cNvPr id="9" name="CaixaDeTexto 8"/>
          <p:cNvSpPr txBox="1"/>
          <p:nvPr/>
        </p:nvSpPr>
        <p:spPr>
          <a:xfrm>
            <a:off x="165466" y="980728"/>
            <a:ext cx="8727013" cy="584775"/>
          </a:xfrm>
          <a:prstGeom prst="rect">
            <a:avLst/>
          </a:prstGeom>
          <a:noFill/>
        </p:spPr>
        <p:txBody>
          <a:bodyPr wrap="square" rtlCol="0">
            <a:spAutoFit/>
          </a:bodyPr>
          <a:lstStyle/>
          <a:p>
            <a:r>
              <a:rPr lang="en-US" sz="3200" smtClean="0">
                <a:solidFill>
                  <a:schemeClr val="accent6">
                    <a:lumMod val="50000"/>
                  </a:schemeClr>
                </a:solidFill>
              </a:rPr>
              <a:t> </a:t>
            </a:r>
            <a:r>
              <a:rPr lang="en-US" sz="3200" b="1" smtClean="0">
                <a:solidFill>
                  <a:schemeClr val="accent6">
                    <a:lumMod val="50000"/>
                  </a:schemeClr>
                </a:solidFill>
              </a:rPr>
              <a:t> Procedure to help</a:t>
            </a:r>
            <a:endParaRPr lang="en-US" sz="2800">
              <a:solidFill>
                <a:schemeClr val="accent6">
                  <a:lumMod val="50000"/>
                </a:schemeClr>
              </a:solidFill>
            </a:endParaRPr>
          </a:p>
        </p:txBody>
      </p:sp>
      <p:sp>
        <p:nvSpPr>
          <p:cNvPr id="10" name="Arredondar Retângulo em um Canto Diagonal 9"/>
          <p:cNvSpPr/>
          <p:nvPr/>
        </p:nvSpPr>
        <p:spPr>
          <a:xfrm>
            <a:off x="395537" y="1565503"/>
            <a:ext cx="8352928" cy="4887833"/>
          </a:xfrm>
          <a:prstGeom prst="round2Diag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numCol="1" rtlCol="0" anchor="t"/>
          <a:lstStyle/>
          <a:p>
            <a:pPr algn="ctr"/>
            <a:endParaRPr lang="en-US" sz="2400" b="1" dirty="0" smtClean="0">
              <a:solidFill>
                <a:schemeClr val="tx1"/>
              </a:solidFill>
            </a:endParaRPr>
          </a:p>
          <a:p>
            <a:pPr algn="ctr"/>
            <a:endParaRPr lang="en-US" sz="2400" b="1" dirty="0" smtClean="0">
              <a:solidFill>
                <a:schemeClr val="tx1"/>
              </a:solidFill>
            </a:endParaRPr>
          </a:p>
          <a:p>
            <a:pPr algn="ctr"/>
            <a:endParaRPr lang="en-US" sz="2400" b="1" dirty="0" smtClean="0">
              <a:solidFill>
                <a:schemeClr val="tx1"/>
              </a:solidFill>
            </a:endParaRPr>
          </a:p>
          <a:p>
            <a:pPr algn="ctr"/>
            <a:r>
              <a:rPr lang="en-US" sz="2400" b="1" dirty="0" smtClean="0">
                <a:solidFill>
                  <a:schemeClr val="tx1"/>
                </a:solidFill>
              </a:rPr>
              <a:t>CONFIGURE A PUMP AND  TEST IT BEFORE </a:t>
            </a:r>
          </a:p>
          <a:p>
            <a:pPr algn="ctr"/>
            <a:r>
              <a:rPr lang="en-US" sz="2400" b="1" dirty="0" smtClean="0">
                <a:solidFill>
                  <a:schemeClr val="tx1"/>
                </a:solidFill>
              </a:rPr>
              <a:t>MOVING ON TO THE NEXT ONE. </a:t>
            </a:r>
          </a:p>
          <a:p>
            <a:pPr marL="342900" indent="-342900" algn="just">
              <a:buFont typeface="Arial" pitchFamily="34" charset="0"/>
              <a:buChar char="•"/>
            </a:pPr>
            <a:endParaRPr lang="en-US" sz="2400" b="1" dirty="0" smtClean="0"/>
          </a:p>
          <a:p>
            <a:pPr marL="342900" indent="-342900" algn="just">
              <a:buFont typeface="Arial" pitchFamily="34" charset="0"/>
              <a:buChar char="•"/>
            </a:pPr>
            <a:endParaRPr lang="en-US" sz="2400" b="1" dirty="0"/>
          </a:p>
        </p:txBody>
      </p:sp>
    </p:spTree>
    <p:extLst>
      <p:ext uri="{BB962C8B-B14F-4D97-AF65-F5344CB8AC3E}">
        <p14:creationId xmlns:p14="http://schemas.microsoft.com/office/powerpoint/2010/main" val="3429422660"/>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3"/>
          <p:cNvSpPr>
            <a:spLocks noGrp="1"/>
          </p:cNvSpPr>
          <p:nvPr>
            <p:ph type="sldNum" sz="quarter" idx="12"/>
          </p:nvPr>
        </p:nvSpPr>
        <p:spPr/>
        <p:txBody>
          <a:bodyPr/>
          <a:lstStyle/>
          <a:p>
            <a:fld id="{C3D7ECC1-64DB-4830-A5F0-B13E67A92AC5}" type="slidenum">
              <a:rPr lang="en-US" b="1" smtClean="0"/>
              <a:pPr/>
              <a:t>77</a:t>
            </a:fld>
            <a:endParaRPr lang="en-US" b="1"/>
          </a:p>
        </p:txBody>
      </p:sp>
      <p:sp>
        <p:nvSpPr>
          <p:cNvPr id="3" name="CaixaDeTexto 2"/>
          <p:cNvSpPr txBox="1"/>
          <p:nvPr/>
        </p:nvSpPr>
        <p:spPr>
          <a:xfrm>
            <a:off x="395537" y="1484784"/>
            <a:ext cx="8352928" cy="400110"/>
          </a:xfrm>
          <a:prstGeom prst="rect">
            <a:avLst/>
          </a:prstGeom>
          <a:noFill/>
        </p:spPr>
        <p:txBody>
          <a:bodyPr wrap="square" rtlCol="0">
            <a:spAutoFit/>
          </a:bodyPr>
          <a:lstStyle/>
          <a:p>
            <a:r>
              <a:rPr lang="en-US" sz="2000" smtClean="0"/>
              <a:t> </a:t>
            </a:r>
            <a:endParaRPr lang="en-US"/>
          </a:p>
        </p:txBody>
      </p:sp>
      <p:sp>
        <p:nvSpPr>
          <p:cNvPr id="8" name="Retângulo 7"/>
          <p:cNvSpPr/>
          <p:nvPr/>
        </p:nvSpPr>
        <p:spPr>
          <a:xfrm>
            <a:off x="13648" y="13647"/>
            <a:ext cx="9000000" cy="721439"/>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400" b="1" dirty="0" smtClean="0">
                <a:solidFill>
                  <a:schemeClr val="tx1"/>
                </a:solidFill>
              </a:rPr>
              <a:t>CONFIGURATION</a:t>
            </a:r>
            <a:endParaRPr lang="en-US" sz="2400" b="1" dirty="0">
              <a:solidFill>
                <a:schemeClr val="tx1"/>
              </a:solidFill>
            </a:endParaRPr>
          </a:p>
        </p:txBody>
      </p:sp>
      <p:pic>
        <p:nvPicPr>
          <p:cNvPr id="7" name="Picture 1" descr="EzTechLogo.gif"/>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5537" y="119857"/>
            <a:ext cx="1178689" cy="509017"/>
          </a:xfrm>
          <a:prstGeom prst="rect">
            <a:avLst/>
          </a:prstGeom>
          <a:noFill/>
          <a:ln>
            <a:noFill/>
          </a:ln>
          <a:extLst/>
        </p:spPr>
      </p:pic>
      <p:sp>
        <p:nvSpPr>
          <p:cNvPr id="6" name="CaixaDeTexto 5"/>
          <p:cNvSpPr txBox="1"/>
          <p:nvPr/>
        </p:nvSpPr>
        <p:spPr>
          <a:xfrm>
            <a:off x="395537" y="1484784"/>
            <a:ext cx="8352928" cy="400110"/>
          </a:xfrm>
          <a:prstGeom prst="rect">
            <a:avLst/>
          </a:prstGeom>
          <a:noFill/>
        </p:spPr>
        <p:txBody>
          <a:bodyPr wrap="square" rtlCol="0">
            <a:spAutoFit/>
          </a:bodyPr>
          <a:lstStyle/>
          <a:p>
            <a:r>
              <a:rPr lang="en-US" sz="2000" smtClean="0"/>
              <a:t> </a:t>
            </a:r>
            <a:endParaRPr lang="en-US"/>
          </a:p>
        </p:txBody>
      </p:sp>
      <p:sp>
        <p:nvSpPr>
          <p:cNvPr id="9" name="CaixaDeTexto 8"/>
          <p:cNvSpPr txBox="1"/>
          <p:nvPr/>
        </p:nvSpPr>
        <p:spPr>
          <a:xfrm>
            <a:off x="165466" y="980728"/>
            <a:ext cx="8727013" cy="584775"/>
          </a:xfrm>
          <a:prstGeom prst="rect">
            <a:avLst/>
          </a:prstGeom>
          <a:noFill/>
        </p:spPr>
        <p:txBody>
          <a:bodyPr wrap="square" rtlCol="0">
            <a:spAutoFit/>
          </a:bodyPr>
          <a:lstStyle/>
          <a:p>
            <a:r>
              <a:rPr lang="en-US" sz="3200" smtClean="0">
                <a:solidFill>
                  <a:schemeClr val="accent6">
                    <a:lumMod val="50000"/>
                  </a:schemeClr>
                </a:solidFill>
              </a:rPr>
              <a:t> </a:t>
            </a:r>
            <a:r>
              <a:rPr lang="en-US" sz="3200" b="1" smtClean="0">
                <a:solidFill>
                  <a:schemeClr val="accent6">
                    <a:lumMod val="50000"/>
                  </a:schemeClr>
                </a:solidFill>
              </a:rPr>
              <a:t> Rule of slots</a:t>
            </a:r>
            <a:endParaRPr lang="en-US" sz="2800">
              <a:solidFill>
                <a:schemeClr val="accent6">
                  <a:lumMod val="50000"/>
                </a:schemeClr>
              </a:solidFill>
            </a:endParaRPr>
          </a:p>
        </p:txBody>
      </p:sp>
      <p:sp>
        <p:nvSpPr>
          <p:cNvPr id="10" name="Arredondar Retângulo em um Canto Diagonal 9"/>
          <p:cNvSpPr/>
          <p:nvPr/>
        </p:nvSpPr>
        <p:spPr>
          <a:xfrm>
            <a:off x="395537" y="1565503"/>
            <a:ext cx="8352928" cy="4887833"/>
          </a:xfrm>
          <a:prstGeom prst="round2Diag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numCol="1" rtlCol="0" anchor="t"/>
          <a:lstStyle/>
          <a:p>
            <a:pPr marL="342900" indent="-342900" algn="just">
              <a:buFont typeface="Arial" pitchFamily="34" charset="0"/>
              <a:buChar char="•"/>
            </a:pPr>
            <a:endParaRPr lang="en-US" sz="2400" b="1"/>
          </a:p>
        </p:txBody>
      </p:sp>
      <p:sp>
        <p:nvSpPr>
          <p:cNvPr id="14" name="Rectangle 15"/>
          <p:cNvSpPr/>
          <p:nvPr/>
        </p:nvSpPr>
        <p:spPr>
          <a:xfrm>
            <a:off x="539552" y="2289066"/>
            <a:ext cx="8136904" cy="707886"/>
          </a:xfrm>
          <a:prstGeom prst="rect">
            <a:avLst/>
          </a:prstGeom>
        </p:spPr>
        <p:txBody>
          <a:bodyPr wrap="square">
            <a:spAutoFit/>
          </a:bodyPr>
          <a:lstStyle/>
          <a:p>
            <a:r>
              <a:rPr lang="en-US" sz="2000" dirty="0" smtClean="0">
                <a:solidFill>
                  <a:schemeClr val="bg1">
                    <a:lumMod val="65000"/>
                  </a:schemeClr>
                </a:solidFill>
                <a:latin typeface="+mj-lt"/>
              </a:rPr>
              <a:t>&gt; There cannot be pumps of the same logical address in a slot (Except if installed with EZID)</a:t>
            </a:r>
          </a:p>
        </p:txBody>
      </p:sp>
      <p:sp>
        <p:nvSpPr>
          <p:cNvPr id="15" name="Rectangle 17"/>
          <p:cNvSpPr/>
          <p:nvPr/>
        </p:nvSpPr>
        <p:spPr>
          <a:xfrm>
            <a:off x="539552" y="3212976"/>
            <a:ext cx="8136904" cy="707886"/>
          </a:xfrm>
          <a:prstGeom prst="rect">
            <a:avLst/>
          </a:prstGeom>
        </p:spPr>
        <p:txBody>
          <a:bodyPr wrap="square">
            <a:spAutoFit/>
          </a:bodyPr>
          <a:lstStyle/>
          <a:p>
            <a:r>
              <a:rPr lang="en-US" sz="2000" dirty="0" smtClean="0">
                <a:solidFill>
                  <a:schemeClr val="bg1">
                    <a:lumMod val="65000"/>
                  </a:schemeClr>
                </a:solidFill>
                <a:latin typeface="+mj-lt"/>
              </a:rPr>
              <a:t>&gt; There cannot be pumps of different models in a slot (Except if they have EZID)</a:t>
            </a:r>
            <a:endParaRPr lang="en-US" sz="2000" dirty="0">
              <a:solidFill>
                <a:schemeClr val="bg1">
                  <a:lumMod val="65000"/>
                </a:schemeClr>
              </a:solidFill>
              <a:latin typeface="+mj-lt"/>
            </a:endParaRPr>
          </a:p>
        </p:txBody>
      </p:sp>
      <p:sp>
        <p:nvSpPr>
          <p:cNvPr id="16" name="Rectangle 18"/>
          <p:cNvSpPr/>
          <p:nvPr/>
        </p:nvSpPr>
        <p:spPr>
          <a:xfrm>
            <a:off x="539552" y="4149080"/>
            <a:ext cx="8136904" cy="707886"/>
          </a:xfrm>
          <a:prstGeom prst="rect">
            <a:avLst/>
          </a:prstGeom>
        </p:spPr>
        <p:txBody>
          <a:bodyPr wrap="square">
            <a:spAutoFit/>
          </a:bodyPr>
          <a:lstStyle/>
          <a:p>
            <a:r>
              <a:rPr lang="en-US" sz="2000" dirty="0" smtClean="0">
                <a:solidFill>
                  <a:schemeClr val="bg1">
                    <a:lumMod val="65000"/>
                  </a:schemeClr>
                </a:solidFill>
                <a:latin typeface="+mj-lt"/>
              </a:rPr>
              <a:t>&gt; Pumps with EZID and without EZID cannot be configured in a slot.</a:t>
            </a:r>
            <a:endParaRPr lang="en-US" sz="2000" dirty="0">
              <a:solidFill>
                <a:schemeClr val="bg1">
                  <a:lumMod val="65000"/>
                </a:schemeClr>
              </a:solidFill>
              <a:latin typeface="+mj-lt"/>
            </a:endParaRPr>
          </a:p>
        </p:txBody>
      </p:sp>
      <p:sp>
        <p:nvSpPr>
          <p:cNvPr id="17" name="Rectangle 18"/>
          <p:cNvSpPr/>
          <p:nvPr/>
        </p:nvSpPr>
        <p:spPr>
          <a:xfrm>
            <a:off x="539552" y="5083443"/>
            <a:ext cx="8136904" cy="707886"/>
          </a:xfrm>
          <a:prstGeom prst="rect">
            <a:avLst/>
          </a:prstGeom>
        </p:spPr>
        <p:txBody>
          <a:bodyPr wrap="square">
            <a:spAutoFit/>
          </a:bodyPr>
          <a:lstStyle/>
          <a:p>
            <a:r>
              <a:rPr lang="en-US" sz="2000" smtClean="0">
                <a:solidFill>
                  <a:schemeClr val="bg1">
                    <a:lumMod val="65000"/>
                  </a:schemeClr>
                </a:solidFill>
                <a:latin typeface="+mj-lt"/>
              </a:rPr>
              <a:t>&gt; More than 16 logical addresses cannot be connected in a slot (Fuel. Pos.) (Except Wireless).</a:t>
            </a:r>
            <a:endParaRPr lang="en-US" sz="2000">
              <a:solidFill>
                <a:schemeClr val="bg1">
                  <a:lumMod val="65000"/>
                </a:schemeClr>
              </a:solidFill>
              <a:latin typeface="+mj-lt"/>
            </a:endParaRPr>
          </a:p>
        </p:txBody>
      </p:sp>
    </p:spTree>
    <p:extLst>
      <p:ext uri="{BB962C8B-B14F-4D97-AF65-F5344CB8AC3E}">
        <p14:creationId xmlns:p14="http://schemas.microsoft.com/office/powerpoint/2010/main" val="868242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1" grpId="0" nodeType="clickEffect">
                                  <p:stCondLst>
                                    <p:cond delay="0"/>
                                  </p:stCondLst>
                                  <p:endCondLst>
                                    <p:cond evt="onNext" delay="0">
                                      <p:tgtEl>
                                        <p:sldTgt/>
                                      </p:tgtEl>
                                    </p:cond>
                                  </p:endCondLst>
                                  <p:childTnLst>
                                    <p:set>
                                      <p:cBhvr override="childStyle">
                                        <p:cTn id="6" dur="indefinite"/>
                                        <p:tgtEl>
                                          <p:spTgt spid="14"/>
                                        </p:tgtEl>
                                        <p:attrNameLst>
                                          <p:attrName>style.color</p:attrName>
                                        </p:attrNameLst>
                                      </p:cBhvr>
                                      <p:to>
                                        <p:clrVal>
                                          <a:schemeClr val="accent2"/>
                                        </p:clrVal>
                                      </p:to>
                                    </p:set>
                                  </p:childTnLst>
                                </p:cTn>
                              </p:par>
                              <p:par>
                                <p:cTn id="7" presetID="5" presetClass="emph" presetSubtype="1" grpId="1" nodeType="withEffect">
                                  <p:stCondLst>
                                    <p:cond delay="0"/>
                                  </p:stCondLst>
                                  <p:endCondLst>
                                    <p:cond evt="onNext" delay="0">
                                      <p:tgtEl>
                                        <p:sldTgt/>
                                      </p:tgtEl>
                                    </p:cond>
                                  </p:endCondLst>
                                  <p:childTnLst>
                                    <p:set>
                                      <p:cBhvr override="childStyle">
                                        <p:cTn id="8" dur="indefinite"/>
                                        <p:tgtEl>
                                          <p:spTgt spid="14"/>
                                        </p:tgtEl>
                                        <p:attrNameLst>
                                          <p:attrName>style.fontStyle</p:attrName>
                                        </p:attrNameLst>
                                      </p:cBhvr>
                                      <p:to>
                                        <p:strVal val="normal"/>
                                      </p:to>
                                    </p:set>
                                    <p:set>
                                      <p:cBhvr override="childStyle">
                                        <p:cTn id="9" dur="indefinite"/>
                                        <p:tgtEl>
                                          <p:spTgt spid="14"/>
                                        </p:tgtEl>
                                        <p:attrNameLst>
                                          <p:attrName>style.fontWeight</p:attrName>
                                        </p:attrNameLst>
                                      </p:cBhvr>
                                      <p:to>
                                        <p:strVal val="bold"/>
                                      </p:to>
                                    </p:set>
                                    <p:set>
                                      <p:cBhvr override="childStyle">
                                        <p:cTn id="10" dur="indefinite"/>
                                        <p:tgtEl>
                                          <p:spTgt spid="14"/>
                                        </p:tgtEl>
                                        <p:attrNameLst>
                                          <p:attrName>style.textDecorationUnderline</p:attrName>
                                        </p:attrNameLst>
                                      </p:cBhvr>
                                      <p:to>
                                        <p:strVal val="false"/>
                                      </p:to>
                                    </p:set>
                                  </p:childTnLst>
                                  <p:subTnLst>
                                    <p:animClr clrSpc="rgb" dir="cw">
                                      <p:cBhvr override="childStyle">
                                        <p:cTn dur="1" fill="hold" display="0" masterRel="nextClick" afterEffect="1"/>
                                        <p:tgtEl>
                                          <p:spTgt spid="14"/>
                                        </p:tgtEl>
                                        <p:attrNameLst>
                                          <p:attrName>ppt_c</p:attrName>
                                        </p:attrNameLst>
                                      </p:cBhvr>
                                      <p:to>
                                        <a:srgbClr val="4D4D4D"/>
                                      </p:to>
                                    </p:animClr>
                                  </p:subTnLst>
                                </p:cTn>
                              </p:par>
                            </p:childTnLst>
                          </p:cTn>
                        </p:par>
                      </p:childTnLst>
                    </p:cTn>
                  </p:par>
                  <p:par>
                    <p:cTn id="11" fill="hold">
                      <p:stCondLst>
                        <p:cond delay="indefinite"/>
                      </p:stCondLst>
                      <p:childTnLst>
                        <p:par>
                          <p:cTn id="12" fill="hold">
                            <p:stCondLst>
                              <p:cond delay="0"/>
                            </p:stCondLst>
                            <p:childTnLst>
                              <p:par>
                                <p:cTn id="13" presetID="3" presetClass="emph" presetSubtype="1" grpId="0" nodeType="clickEffect">
                                  <p:stCondLst>
                                    <p:cond delay="0"/>
                                  </p:stCondLst>
                                  <p:endCondLst>
                                    <p:cond evt="onNext" delay="0">
                                      <p:tgtEl>
                                        <p:sldTgt/>
                                      </p:tgtEl>
                                    </p:cond>
                                  </p:endCondLst>
                                  <p:childTnLst>
                                    <p:set>
                                      <p:cBhvr override="childStyle">
                                        <p:cTn id="14" dur="indefinite"/>
                                        <p:tgtEl>
                                          <p:spTgt spid="15"/>
                                        </p:tgtEl>
                                        <p:attrNameLst>
                                          <p:attrName>style.color</p:attrName>
                                        </p:attrNameLst>
                                      </p:cBhvr>
                                      <p:to>
                                        <p:clrVal>
                                          <a:schemeClr val="accent2"/>
                                        </p:clrVal>
                                      </p:to>
                                    </p:set>
                                  </p:childTnLst>
                                </p:cTn>
                              </p:par>
                              <p:par>
                                <p:cTn id="15" presetID="5" presetClass="emph" presetSubtype="1" grpId="1" nodeType="withEffect">
                                  <p:stCondLst>
                                    <p:cond delay="0"/>
                                  </p:stCondLst>
                                  <p:endCondLst>
                                    <p:cond evt="onNext" delay="0">
                                      <p:tgtEl>
                                        <p:sldTgt/>
                                      </p:tgtEl>
                                    </p:cond>
                                  </p:endCondLst>
                                  <p:childTnLst>
                                    <p:set>
                                      <p:cBhvr override="childStyle">
                                        <p:cTn id="16" dur="indefinite"/>
                                        <p:tgtEl>
                                          <p:spTgt spid="15"/>
                                        </p:tgtEl>
                                        <p:attrNameLst>
                                          <p:attrName>style.fontStyle</p:attrName>
                                        </p:attrNameLst>
                                      </p:cBhvr>
                                      <p:to>
                                        <p:strVal val="normal"/>
                                      </p:to>
                                    </p:set>
                                    <p:set>
                                      <p:cBhvr override="childStyle">
                                        <p:cTn id="17" dur="indefinite"/>
                                        <p:tgtEl>
                                          <p:spTgt spid="15"/>
                                        </p:tgtEl>
                                        <p:attrNameLst>
                                          <p:attrName>style.fontWeight</p:attrName>
                                        </p:attrNameLst>
                                      </p:cBhvr>
                                      <p:to>
                                        <p:strVal val="bold"/>
                                      </p:to>
                                    </p:set>
                                    <p:set>
                                      <p:cBhvr override="childStyle">
                                        <p:cTn id="18" dur="indefinite"/>
                                        <p:tgtEl>
                                          <p:spTgt spid="15"/>
                                        </p:tgtEl>
                                        <p:attrNameLst>
                                          <p:attrName>style.textDecorationUnderline</p:attrName>
                                        </p:attrNameLst>
                                      </p:cBhvr>
                                      <p:to>
                                        <p:strVal val="false"/>
                                      </p:to>
                                    </p:set>
                                  </p:childTnLst>
                                  <p:subTnLst>
                                    <p:animClr clrSpc="rgb" dir="cw">
                                      <p:cBhvr override="childStyle">
                                        <p:cTn dur="1" fill="hold" display="0" masterRel="nextClick" afterEffect="1"/>
                                        <p:tgtEl>
                                          <p:spTgt spid="15"/>
                                        </p:tgtEl>
                                        <p:attrNameLst>
                                          <p:attrName>ppt_c</p:attrName>
                                        </p:attrNameLst>
                                      </p:cBhvr>
                                      <p:to>
                                        <a:srgbClr val="4D4D4D"/>
                                      </p:to>
                                    </p:animClr>
                                  </p:subTnLst>
                                </p:cTn>
                              </p:par>
                            </p:childTnLst>
                          </p:cTn>
                        </p:par>
                      </p:childTnLst>
                    </p:cTn>
                  </p:par>
                  <p:par>
                    <p:cTn id="19" fill="hold">
                      <p:stCondLst>
                        <p:cond delay="indefinite"/>
                      </p:stCondLst>
                      <p:childTnLst>
                        <p:par>
                          <p:cTn id="20" fill="hold">
                            <p:stCondLst>
                              <p:cond delay="0"/>
                            </p:stCondLst>
                            <p:childTnLst>
                              <p:par>
                                <p:cTn id="21" presetID="3" presetClass="emph" presetSubtype="1" grpId="0" nodeType="clickEffect">
                                  <p:stCondLst>
                                    <p:cond delay="0"/>
                                  </p:stCondLst>
                                  <p:endCondLst>
                                    <p:cond evt="onNext" delay="0">
                                      <p:tgtEl>
                                        <p:sldTgt/>
                                      </p:tgtEl>
                                    </p:cond>
                                  </p:endCondLst>
                                  <p:childTnLst>
                                    <p:set>
                                      <p:cBhvr override="childStyle">
                                        <p:cTn id="22" dur="indefinite"/>
                                        <p:tgtEl>
                                          <p:spTgt spid="16"/>
                                        </p:tgtEl>
                                        <p:attrNameLst>
                                          <p:attrName>style.color</p:attrName>
                                        </p:attrNameLst>
                                      </p:cBhvr>
                                      <p:to>
                                        <p:clrVal>
                                          <a:schemeClr val="accent2"/>
                                        </p:clrVal>
                                      </p:to>
                                    </p:set>
                                  </p:childTnLst>
                                </p:cTn>
                              </p:par>
                              <p:par>
                                <p:cTn id="23" presetID="5" presetClass="emph" presetSubtype="1" grpId="1" nodeType="withEffect">
                                  <p:stCondLst>
                                    <p:cond delay="0"/>
                                  </p:stCondLst>
                                  <p:endCondLst>
                                    <p:cond evt="onNext" delay="0">
                                      <p:tgtEl>
                                        <p:sldTgt/>
                                      </p:tgtEl>
                                    </p:cond>
                                  </p:endCondLst>
                                  <p:childTnLst>
                                    <p:set>
                                      <p:cBhvr override="childStyle">
                                        <p:cTn id="24" dur="indefinite"/>
                                        <p:tgtEl>
                                          <p:spTgt spid="16"/>
                                        </p:tgtEl>
                                        <p:attrNameLst>
                                          <p:attrName>style.fontStyle</p:attrName>
                                        </p:attrNameLst>
                                      </p:cBhvr>
                                      <p:to>
                                        <p:strVal val="normal"/>
                                      </p:to>
                                    </p:set>
                                    <p:set>
                                      <p:cBhvr override="childStyle">
                                        <p:cTn id="25" dur="indefinite"/>
                                        <p:tgtEl>
                                          <p:spTgt spid="16"/>
                                        </p:tgtEl>
                                        <p:attrNameLst>
                                          <p:attrName>style.fontWeight</p:attrName>
                                        </p:attrNameLst>
                                      </p:cBhvr>
                                      <p:to>
                                        <p:strVal val="bold"/>
                                      </p:to>
                                    </p:set>
                                    <p:set>
                                      <p:cBhvr override="childStyle">
                                        <p:cTn id="26" dur="indefinite"/>
                                        <p:tgtEl>
                                          <p:spTgt spid="16"/>
                                        </p:tgtEl>
                                        <p:attrNameLst>
                                          <p:attrName>style.textDecorationUnderline</p:attrName>
                                        </p:attrNameLst>
                                      </p:cBhvr>
                                      <p:to>
                                        <p:strVal val="false"/>
                                      </p:to>
                                    </p:set>
                                  </p:childTnLst>
                                  <p:subTnLst>
                                    <p:animClr clrSpc="rgb" dir="cw">
                                      <p:cBhvr override="childStyle">
                                        <p:cTn dur="1" fill="hold" display="0" masterRel="nextClick" afterEffect="1"/>
                                        <p:tgtEl>
                                          <p:spTgt spid="16"/>
                                        </p:tgtEl>
                                        <p:attrNameLst>
                                          <p:attrName>ppt_c</p:attrName>
                                        </p:attrNameLst>
                                      </p:cBhvr>
                                      <p:to>
                                        <a:srgbClr val="4D4D4D"/>
                                      </p:to>
                                    </p:animClr>
                                  </p:subTnLst>
                                </p:cTn>
                              </p:par>
                            </p:childTnLst>
                          </p:cTn>
                        </p:par>
                      </p:childTnLst>
                    </p:cTn>
                  </p:par>
                  <p:par>
                    <p:cTn id="27" fill="hold">
                      <p:stCondLst>
                        <p:cond delay="indefinite"/>
                      </p:stCondLst>
                      <p:childTnLst>
                        <p:par>
                          <p:cTn id="28" fill="hold">
                            <p:stCondLst>
                              <p:cond delay="0"/>
                            </p:stCondLst>
                            <p:childTnLst>
                              <p:par>
                                <p:cTn id="29" presetID="3" presetClass="emph" presetSubtype="1" grpId="0" nodeType="clickEffect">
                                  <p:stCondLst>
                                    <p:cond delay="0"/>
                                  </p:stCondLst>
                                  <p:endCondLst>
                                    <p:cond evt="onNext" delay="0">
                                      <p:tgtEl>
                                        <p:sldTgt/>
                                      </p:tgtEl>
                                    </p:cond>
                                  </p:endCondLst>
                                  <p:childTnLst>
                                    <p:set>
                                      <p:cBhvr override="childStyle">
                                        <p:cTn id="30" dur="indefinite"/>
                                        <p:tgtEl>
                                          <p:spTgt spid="17"/>
                                        </p:tgtEl>
                                        <p:attrNameLst>
                                          <p:attrName>style.color</p:attrName>
                                        </p:attrNameLst>
                                      </p:cBhvr>
                                      <p:to>
                                        <p:clrVal>
                                          <a:schemeClr val="accent2"/>
                                        </p:clrVal>
                                      </p:to>
                                    </p:set>
                                  </p:childTnLst>
                                </p:cTn>
                              </p:par>
                              <p:par>
                                <p:cTn id="31" presetID="5" presetClass="emph" presetSubtype="1" grpId="1" nodeType="withEffect">
                                  <p:stCondLst>
                                    <p:cond delay="0"/>
                                  </p:stCondLst>
                                  <p:endCondLst>
                                    <p:cond evt="onNext" delay="0">
                                      <p:tgtEl>
                                        <p:sldTgt/>
                                      </p:tgtEl>
                                    </p:cond>
                                  </p:endCondLst>
                                  <p:childTnLst>
                                    <p:set>
                                      <p:cBhvr override="childStyle">
                                        <p:cTn id="32" dur="indefinite"/>
                                        <p:tgtEl>
                                          <p:spTgt spid="17"/>
                                        </p:tgtEl>
                                        <p:attrNameLst>
                                          <p:attrName>style.fontStyle</p:attrName>
                                        </p:attrNameLst>
                                      </p:cBhvr>
                                      <p:to>
                                        <p:strVal val="normal"/>
                                      </p:to>
                                    </p:set>
                                    <p:set>
                                      <p:cBhvr override="childStyle">
                                        <p:cTn id="33" dur="indefinite"/>
                                        <p:tgtEl>
                                          <p:spTgt spid="17"/>
                                        </p:tgtEl>
                                        <p:attrNameLst>
                                          <p:attrName>style.fontWeight</p:attrName>
                                        </p:attrNameLst>
                                      </p:cBhvr>
                                      <p:to>
                                        <p:strVal val="bold"/>
                                      </p:to>
                                    </p:set>
                                    <p:set>
                                      <p:cBhvr override="childStyle">
                                        <p:cTn id="34" dur="indefinite"/>
                                        <p:tgtEl>
                                          <p:spTgt spid="17"/>
                                        </p:tgtEl>
                                        <p:attrNameLst>
                                          <p:attrName>style.textDecorationUnderline</p:attrName>
                                        </p:attrNameLst>
                                      </p:cBhvr>
                                      <p:to>
                                        <p:strVal val="false"/>
                                      </p:to>
                                    </p:set>
                                  </p:childTnLst>
                                  <p:subTnLst>
                                    <p:animClr clrSpc="rgb" dir="cw">
                                      <p:cBhvr override="childStyle">
                                        <p:cTn dur="1" fill="hold" display="0" masterRel="nextClick" afterEffect="1"/>
                                        <p:tgtEl>
                                          <p:spTgt spid="17"/>
                                        </p:tgtEl>
                                        <p:attrNameLst>
                                          <p:attrName>ppt_c</p:attrName>
                                        </p:attrNameLst>
                                      </p:cBhvr>
                                      <p:to>
                                        <a:srgbClr val="4D4D4D"/>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P spid="15" grpId="0"/>
      <p:bldP spid="15" grpId="1"/>
      <p:bldP spid="16" grpId="0"/>
      <p:bldP spid="16" grpId="1"/>
      <p:bldP spid="17" grpId="0"/>
      <p:bldP spid="17" grpId="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3"/>
          <p:cNvSpPr>
            <a:spLocks noGrp="1"/>
          </p:cNvSpPr>
          <p:nvPr>
            <p:ph type="sldNum" sz="quarter" idx="12"/>
          </p:nvPr>
        </p:nvSpPr>
        <p:spPr/>
        <p:txBody>
          <a:bodyPr/>
          <a:lstStyle/>
          <a:p>
            <a:fld id="{C3D7ECC1-64DB-4830-A5F0-B13E67A92AC5}" type="slidenum">
              <a:rPr lang="en-US" b="1" smtClean="0"/>
              <a:pPr/>
              <a:t>78</a:t>
            </a:fld>
            <a:endParaRPr lang="en-US" b="1"/>
          </a:p>
        </p:txBody>
      </p:sp>
      <p:sp>
        <p:nvSpPr>
          <p:cNvPr id="3" name="CaixaDeTexto 2"/>
          <p:cNvSpPr txBox="1"/>
          <p:nvPr/>
        </p:nvSpPr>
        <p:spPr>
          <a:xfrm>
            <a:off x="395537" y="1484784"/>
            <a:ext cx="8352928" cy="400110"/>
          </a:xfrm>
          <a:prstGeom prst="rect">
            <a:avLst/>
          </a:prstGeom>
          <a:noFill/>
        </p:spPr>
        <p:txBody>
          <a:bodyPr wrap="square" rtlCol="0">
            <a:spAutoFit/>
          </a:bodyPr>
          <a:lstStyle/>
          <a:p>
            <a:r>
              <a:rPr lang="en-US" sz="2000" smtClean="0"/>
              <a:t> </a:t>
            </a:r>
            <a:endParaRPr lang="en-US"/>
          </a:p>
        </p:txBody>
      </p:sp>
      <p:sp>
        <p:nvSpPr>
          <p:cNvPr id="8" name="Retângulo 7"/>
          <p:cNvSpPr/>
          <p:nvPr/>
        </p:nvSpPr>
        <p:spPr>
          <a:xfrm>
            <a:off x="13648" y="13647"/>
            <a:ext cx="9000000" cy="721439"/>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400" b="1" dirty="0" smtClean="0">
                <a:solidFill>
                  <a:schemeClr val="tx1"/>
                </a:solidFill>
              </a:rPr>
              <a:t>CONFIGURATION</a:t>
            </a:r>
            <a:endParaRPr lang="en-US" sz="2400" b="1" dirty="0">
              <a:solidFill>
                <a:schemeClr val="tx1"/>
              </a:solidFill>
            </a:endParaRPr>
          </a:p>
        </p:txBody>
      </p:sp>
      <p:pic>
        <p:nvPicPr>
          <p:cNvPr id="7" name="Picture 1" descr="EzTechLogo.gif"/>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5537" y="119857"/>
            <a:ext cx="1178689" cy="509017"/>
          </a:xfrm>
          <a:prstGeom prst="rect">
            <a:avLst/>
          </a:prstGeom>
          <a:noFill/>
          <a:ln>
            <a:noFill/>
          </a:ln>
          <a:extLst/>
        </p:spPr>
      </p:pic>
      <p:sp>
        <p:nvSpPr>
          <p:cNvPr id="6" name="CaixaDeTexto 5"/>
          <p:cNvSpPr txBox="1"/>
          <p:nvPr/>
        </p:nvSpPr>
        <p:spPr>
          <a:xfrm>
            <a:off x="395537" y="1484784"/>
            <a:ext cx="8352928" cy="400110"/>
          </a:xfrm>
          <a:prstGeom prst="rect">
            <a:avLst/>
          </a:prstGeom>
          <a:noFill/>
        </p:spPr>
        <p:txBody>
          <a:bodyPr wrap="square" rtlCol="0">
            <a:spAutoFit/>
          </a:bodyPr>
          <a:lstStyle/>
          <a:p>
            <a:r>
              <a:rPr lang="en-US" sz="2000" smtClean="0"/>
              <a:t> </a:t>
            </a:r>
            <a:endParaRPr lang="en-US"/>
          </a:p>
        </p:txBody>
      </p:sp>
      <p:sp>
        <p:nvSpPr>
          <p:cNvPr id="9" name="CaixaDeTexto 8"/>
          <p:cNvSpPr txBox="1"/>
          <p:nvPr/>
        </p:nvSpPr>
        <p:spPr>
          <a:xfrm>
            <a:off x="165466" y="980728"/>
            <a:ext cx="8727013" cy="584775"/>
          </a:xfrm>
          <a:prstGeom prst="rect">
            <a:avLst/>
          </a:prstGeom>
          <a:noFill/>
        </p:spPr>
        <p:txBody>
          <a:bodyPr wrap="square" rtlCol="0">
            <a:spAutoFit/>
          </a:bodyPr>
          <a:lstStyle/>
          <a:p>
            <a:r>
              <a:rPr lang="en-US" sz="3200" smtClean="0">
                <a:solidFill>
                  <a:schemeClr val="accent6">
                    <a:lumMod val="50000"/>
                  </a:schemeClr>
                </a:solidFill>
              </a:rPr>
              <a:t> </a:t>
            </a:r>
            <a:r>
              <a:rPr lang="en-US" sz="3200" b="1" smtClean="0">
                <a:solidFill>
                  <a:schemeClr val="accent6">
                    <a:lumMod val="50000"/>
                  </a:schemeClr>
                </a:solidFill>
              </a:rPr>
              <a:t> EZConfig</a:t>
            </a:r>
            <a:endParaRPr lang="en-US" sz="2800">
              <a:solidFill>
                <a:schemeClr val="accent6">
                  <a:lumMod val="50000"/>
                </a:schemeClr>
              </a:solidFill>
            </a:endParaRPr>
          </a:p>
        </p:txBody>
      </p:sp>
      <p:graphicFrame>
        <p:nvGraphicFramePr>
          <p:cNvPr id="11" name="Diagrama 10"/>
          <p:cNvGraphicFramePr/>
          <p:nvPr>
            <p:extLst>
              <p:ext uri="{D42A27DB-BD31-4B8C-83A1-F6EECF244321}">
                <p14:modId xmlns:p14="http://schemas.microsoft.com/office/powerpoint/2010/main" val="3126527632"/>
              </p:ext>
            </p:extLst>
          </p:nvPr>
        </p:nvGraphicFramePr>
        <p:xfrm>
          <a:off x="13648" y="908720"/>
          <a:ext cx="8878831" cy="525658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8" name="Picture 7" descr="EZF EZConfig Bombas.jpg"/>
          <p:cNvPicPr>
            <a:picLocks noChangeAspect="1"/>
          </p:cNvPicPr>
          <p:nvPr/>
        </p:nvPicPr>
        <p:blipFill>
          <a:blip r:embed="rId8" cstate="print">
            <a:extLst>
              <a:ext uri="{BEBA8EAE-BF5A-486C-A8C5-ECC9F3942E4B}">
                <a14:imgProps xmlns:a14="http://schemas.microsoft.com/office/drawing/2010/main">
                  <a14:imgLayer r:embed="rId9">
                    <a14:imgEffect>
                      <a14:saturation sat="400000"/>
                    </a14:imgEffect>
                  </a14:imgLayer>
                </a14:imgProps>
              </a:ext>
            </a:extLst>
          </a:blip>
          <a:stretch>
            <a:fillRect/>
          </a:stretch>
        </p:blipFill>
        <p:spPr>
          <a:xfrm>
            <a:off x="4181020" y="3789040"/>
            <a:ext cx="3560414" cy="2736304"/>
          </a:xfrm>
          <a:prstGeom prst="rect">
            <a:avLst/>
          </a:prstGeom>
          <a:ln>
            <a:noFill/>
          </a:ln>
        </p:spPr>
      </p:pic>
      <p:sp>
        <p:nvSpPr>
          <p:cNvPr id="19" name="TextBox 11"/>
          <p:cNvSpPr txBox="1"/>
          <p:nvPr/>
        </p:nvSpPr>
        <p:spPr>
          <a:xfrm>
            <a:off x="179512" y="1700808"/>
            <a:ext cx="3888432" cy="1015663"/>
          </a:xfrm>
          <a:prstGeom prst="rect">
            <a:avLst/>
          </a:prstGeom>
          <a:noFill/>
        </p:spPr>
        <p:txBody>
          <a:bodyPr wrap="square" rtlCol="0">
            <a:spAutoFit/>
          </a:bodyPr>
          <a:lstStyle/>
          <a:p>
            <a:pPr algn="just"/>
            <a:r>
              <a:rPr lang="en-US" sz="2000" dirty="0" smtClean="0"/>
              <a:t>                  sets up the relation of pumps and tanks with the </a:t>
            </a:r>
            <a:r>
              <a:rPr lang="en-US" sz="2000" dirty="0" smtClean="0"/>
              <a:t>controller.</a:t>
            </a:r>
            <a:endParaRPr lang="en-US" sz="2000" dirty="0"/>
          </a:p>
        </p:txBody>
      </p:sp>
      <p:sp>
        <p:nvSpPr>
          <p:cNvPr id="20" name="TextBox 16"/>
          <p:cNvSpPr txBox="1"/>
          <p:nvPr/>
        </p:nvSpPr>
        <p:spPr>
          <a:xfrm>
            <a:off x="179016" y="1700808"/>
            <a:ext cx="1326004" cy="400110"/>
          </a:xfrm>
          <a:prstGeom prst="rect">
            <a:avLst/>
          </a:prstGeom>
          <a:noFill/>
        </p:spPr>
        <p:txBody>
          <a:bodyPr wrap="none" rtlCol="0">
            <a:spAutoFit/>
          </a:bodyPr>
          <a:lstStyle/>
          <a:p>
            <a:r>
              <a:rPr lang="en-US" sz="2000" b="1" smtClean="0"/>
              <a:t>EZConfig</a:t>
            </a:r>
            <a:endParaRPr lang="en-US" sz="2000"/>
          </a:p>
        </p:txBody>
      </p:sp>
    </p:spTree>
    <p:extLst>
      <p:ext uri="{BB962C8B-B14F-4D97-AF65-F5344CB8AC3E}">
        <p14:creationId xmlns:p14="http://schemas.microsoft.com/office/powerpoint/2010/main" val="2048808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nodeType="withEffect">
                                  <p:stCondLst>
                                    <p:cond delay="0"/>
                                  </p:stCondLst>
                                  <p:childTnLst>
                                    <p:set>
                                      <p:cBhvr rctx="PPT">
                                        <p:cTn id="6" dur="indefinite"/>
                                        <p:tgtEl>
                                          <p:spTgt spid="18"/>
                                        </p:tgtEl>
                                        <p:attrNameLst>
                                          <p:attrName>style.opacity</p:attrName>
                                        </p:attrNameLst>
                                      </p:cBhvr>
                                      <p:to>
                                        <p:strVal val="0.25"/>
                                      </p:to>
                                    </p:set>
                                    <p:animEffect filter="image" prLst="opacity: 0.25">
                                      <p:cBhvr rctx="IE">
                                        <p:cTn id="7" dur="indefinite"/>
                                        <p:tgtEl>
                                          <p:spTgt spid="18"/>
                                        </p:tgtEl>
                                      </p:cBhvr>
                                    </p:animEffect>
                                  </p:childTnLst>
                                </p:cTn>
                              </p:par>
                              <p:par>
                                <p:cTn id="8" presetID="9" presetClass="emph" presetSubtype="0" nodeType="withEffect">
                                  <p:stCondLst>
                                    <p:cond delay="0"/>
                                  </p:stCondLst>
                                  <p:childTnLst>
                                    <p:set>
                                      <p:cBhvr rctx="PPT">
                                        <p:cTn id="9" dur="indefinite"/>
                                        <p:tgtEl>
                                          <p:spTgt spid="18"/>
                                        </p:tgtEl>
                                        <p:attrNameLst>
                                          <p:attrName>style.opacity</p:attrName>
                                        </p:attrNameLst>
                                      </p:cBhvr>
                                      <p:to>
                                        <p:strVal val="1"/>
                                      </p:to>
                                    </p:set>
                                    <p:animEffect filter="image" prLst="opacity: 1">
                                      <p:cBhvr rctx="IE">
                                        <p:cTn id="10" dur="indefinite"/>
                                        <p:tgtEl>
                                          <p:spTgt spid="18"/>
                                        </p:tgtEl>
                                      </p:cBhvr>
                                    </p:animEffect>
                                  </p:childTnLst>
                                </p:cTn>
                              </p:par>
                              <p:par>
                                <p:cTn id="11" presetID="9" presetClass="emph" presetSubtype="0" nodeType="withEffect">
                                  <p:stCondLst>
                                    <p:cond delay="0"/>
                                  </p:stCondLst>
                                  <p:childTnLst>
                                    <p:set>
                                      <p:cBhvr rctx="PPT">
                                        <p:cTn id="12" dur="indefinite"/>
                                        <p:tgtEl>
                                          <p:spTgt spid="18"/>
                                        </p:tgtEl>
                                        <p:attrNameLst>
                                          <p:attrName>style.opacity</p:attrName>
                                        </p:attrNameLst>
                                      </p:cBhvr>
                                      <p:to>
                                        <p:strVal val="0.5"/>
                                      </p:to>
                                    </p:set>
                                    <p:animEffect filter="image" prLst="opacity: 0.5">
                                      <p:cBhvr rctx="IE">
                                        <p:cTn id="13" dur="indefinite"/>
                                        <p:tgtEl>
                                          <p:spTgt spid="18"/>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mph" presetSubtype="1" grpId="0" nodeType="clickEffect">
                                  <p:stCondLst>
                                    <p:cond delay="0"/>
                                  </p:stCondLst>
                                  <p:childTnLst>
                                    <p:set>
                                      <p:cBhvr override="childStyle">
                                        <p:cTn id="17" dur="indefinite"/>
                                        <p:tgtEl>
                                          <p:spTgt spid="20"/>
                                        </p:tgtEl>
                                        <p:attrNameLst>
                                          <p:attrName>style.color</p:attrName>
                                        </p:attrNameLst>
                                      </p:cBhvr>
                                      <p:to>
                                        <p:clrVal>
                                          <a:srgbClr val="4D4D4D"/>
                                        </p:clrVal>
                                      </p:to>
                                    </p:set>
                                  </p:childTnLst>
                                </p:cTn>
                              </p:par>
                              <p:par>
                                <p:cTn id="18" presetID="3" presetClass="emph" presetSubtype="1" nodeType="withEffect">
                                  <p:stCondLst>
                                    <p:cond delay="0"/>
                                  </p:stCondLst>
                                  <p:iterate type="lt">
                                    <p:tmAbs val="0"/>
                                  </p:iterate>
                                  <p:childTnLst>
                                    <p:set>
                                      <p:cBhvr override="childStyle">
                                        <p:cTn id="19" dur="indefinite"/>
                                        <p:tgtEl>
                                          <p:spTgt spid="19">
                                            <p:txEl>
                                              <p:pRg st="0" end="0"/>
                                            </p:txEl>
                                          </p:spTgt>
                                        </p:tgtEl>
                                        <p:attrNameLst>
                                          <p:attrName>style.color</p:attrName>
                                        </p:attrNameLst>
                                      </p:cBhvr>
                                      <p:to>
                                        <p:clrVal>
                                          <a:schemeClr val="accent2"/>
                                        </p:clrVal>
                                      </p:to>
                                    </p:set>
                                  </p:childTnLst>
                                </p:cTn>
                              </p:par>
                              <p:par>
                                <p:cTn id="20" presetID="5" presetClass="emph" presetSubtype="1" nodeType="withEffect">
                                  <p:stCondLst>
                                    <p:cond delay="0"/>
                                  </p:stCondLst>
                                  <p:iterate type="lt">
                                    <p:tmAbs val="0"/>
                                  </p:iterate>
                                  <p:childTnLst>
                                    <p:set>
                                      <p:cBhvr override="childStyle">
                                        <p:cTn id="21" dur="indefinite"/>
                                        <p:tgtEl>
                                          <p:spTgt spid="19">
                                            <p:txEl>
                                              <p:pRg st="0" end="0"/>
                                            </p:txEl>
                                          </p:spTgt>
                                        </p:tgtEl>
                                        <p:attrNameLst>
                                          <p:attrName>style.fontStyle</p:attrName>
                                        </p:attrNameLst>
                                      </p:cBhvr>
                                      <p:to>
                                        <p:strVal val="normal"/>
                                      </p:to>
                                    </p:set>
                                    <p:set>
                                      <p:cBhvr override="childStyle">
                                        <p:cTn id="22" dur="indefinite"/>
                                        <p:tgtEl>
                                          <p:spTgt spid="19">
                                            <p:txEl>
                                              <p:pRg st="0" end="0"/>
                                            </p:txEl>
                                          </p:spTgt>
                                        </p:tgtEl>
                                        <p:attrNameLst>
                                          <p:attrName>style.fontWeight</p:attrName>
                                        </p:attrNameLst>
                                      </p:cBhvr>
                                      <p:to>
                                        <p:strVal val="bold"/>
                                      </p:to>
                                    </p:set>
                                    <p:set>
                                      <p:cBhvr override="childStyle">
                                        <p:cTn id="23" dur="indefinite"/>
                                        <p:tgtEl>
                                          <p:spTgt spid="19">
                                            <p:txEl>
                                              <p:pRg st="0" end="0"/>
                                            </p:txEl>
                                          </p:spTgt>
                                        </p:tgtEl>
                                        <p:attrNameLst>
                                          <p:attrName>style.textDecorationUnderline</p:attrName>
                                        </p:attrNameLst>
                                      </p:cBhvr>
                                      <p:to>
                                        <p:strVal val="false"/>
                                      </p:to>
                                    </p:set>
                                  </p:childTnLst>
                                </p:cTn>
                              </p:par>
                              <p:par>
                                <p:cTn id="24" presetID="3" presetClass="emph" presetSubtype="1" grpId="0" nodeType="withEffect">
                                  <p:stCondLst>
                                    <p:cond delay="0"/>
                                  </p:stCondLst>
                                  <p:iterate type="lt">
                                    <p:tmAbs val="0"/>
                                  </p:iterate>
                                  <p:childTnLst>
                                    <p:set>
                                      <p:cBhvr override="childStyle">
                                        <p:cTn id="25" dur="indefinite"/>
                                        <p:tgtEl>
                                          <p:spTgt spid="19">
                                            <p:txEl>
                                              <p:pRg st="0" end="0"/>
                                            </p:txEl>
                                          </p:spTgt>
                                        </p:tgtEl>
                                        <p:attrNameLst>
                                          <p:attrName>style.color</p:attrName>
                                        </p:attrNameLst>
                                      </p:cBhvr>
                                      <p:to>
                                        <p:clrVal>
                                          <a:srgbClr val="4D4D4D"/>
                                        </p:clrVal>
                                      </p:to>
                                    </p:set>
                                  </p:childTnLst>
                                </p:cTn>
                              </p:par>
                              <p:par>
                                <p:cTn id="26" presetID="5" presetClass="emph" presetSubtype="0" grpId="1" nodeType="withEffect">
                                  <p:stCondLst>
                                    <p:cond delay="0"/>
                                  </p:stCondLst>
                                  <p:iterate type="lt">
                                    <p:tmAbs val="0"/>
                                  </p:iterate>
                                  <p:childTnLst>
                                    <p:set>
                                      <p:cBhvr override="childStyle">
                                        <p:cTn id="27" dur="indefinite"/>
                                        <p:tgtEl>
                                          <p:spTgt spid="19">
                                            <p:txEl>
                                              <p:pRg st="0" end="0"/>
                                            </p:txEl>
                                          </p:spTgt>
                                        </p:tgtEl>
                                        <p:attrNameLst>
                                          <p:attrName>style.fontStyle</p:attrName>
                                        </p:attrNameLst>
                                      </p:cBhvr>
                                      <p:to>
                                        <p:strVal val="normal"/>
                                      </p:to>
                                    </p:set>
                                    <p:set>
                                      <p:cBhvr override="childStyle">
                                        <p:cTn id="28" dur="indefinite"/>
                                        <p:tgtEl>
                                          <p:spTgt spid="19">
                                            <p:txEl>
                                              <p:pRg st="0" end="0"/>
                                            </p:txEl>
                                          </p:spTgt>
                                        </p:tgtEl>
                                        <p:attrNameLst>
                                          <p:attrName>style.fontWeight</p:attrName>
                                        </p:attrNameLst>
                                      </p:cBhvr>
                                      <p:to>
                                        <p:strVal val="normal"/>
                                      </p:to>
                                    </p:set>
                                    <p:set>
                                      <p:cBhvr override="childStyle">
                                        <p:cTn id="29" dur="indefinite"/>
                                        <p:tgtEl>
                                          <p:spTgt spid="19">
                                            <p:txEl>
                                              <p:pRg st="0" end="0"/>
                                            </p:txEl>
                                          </p:spTgt>
                                        </p:tgtEl>
                                        <p:attrNameLst>
                                          <p:attrName>style.textDecorationUnderline</p:attrName>
                                        </p:attrNameLst>
                                      </p:cBhvr>
                                      <p:to>
                                        <p:strVal val="fals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build="allAtOnce"/>
      <p:bldP spid="19" grpId="1" build="allAtOnce"/>
      <p:bldP spid="20"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3"/>
          <p:cNvSpPr>
            <a:spLocks noGrp="1"/>
          </p:cNvSpPr>
          <p:nvPr>
            <p:ph type="sldNum" sz="quarter" idx="12"/>
          </p:nvPr>
        </p:nvSpPr>
        <p:spPr/>
        <p:txBody>
          <a:bodyPr/>
          <a:lstStyle/>
          <a:p>
            <a:fld id="{C3D7ECC1-64DB-4830-A5F0-B13E67A92AC5}" type="slidenum">
              <a:rPr lang="en-US" b="1" smtClean="0"/>
              <a:pPr/>
              <a:t>79</a:t>
            </a:fld>
            <a:endParaRPr lang="en-US" b="1"/>
          </a:p>
        </p:txBody>
      </p:sp>
      <p:sp>
        <p:nvSpPr>
          <p:cNvPr id="3" name="CaixaDeTexto 2"/>
          <p:cNvSpPr txBox="1"/>
          <p:nvPr/>
        </p:nvSpPr>
        <p:spPr>
          <a:xfrm>
            <a:off x="395537" y="1484784"/>
            <a:ext cx="8352928" cy="400110"/>
          </a:xfrm>
          <a:prstGeom prst="rect">
            <a:avLst/>
          </a:prstGeom>
          <a:noFill/>
        </p:spPr>
        <p:txBody>
          <a:bodyPr wrap="square" rtlCol="0">
            <a:spAutoFit/>
          </a:bodyPr>
          <a:lstStyle/>
          <a:p>
            <a:r>
              <a:rPr lang="en-US" sz="2000" smtClean="0"/>
              <a:t> </a:t>
            </a:r>
            <a:endParaRPr lang="en-US"/>
          </a:p>
        </p:txBody>
      </p:sp>
      <p:sp>
        <p:nvSpPr>
          <p:cNvPr id="8" name="Retângulo 7"/>
          <p:cNvSpPr/>
          <p:nvPr/>
        </p:nvSpPr>
        <p:spPr>
          <a:xfrm>
            <a:off x="13648" y="13647"/>
            <a:ext cx="9000000" cy="721439"/>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400" b="1" dirty="0" smtClean="0">
                <a:solidFill>
                  <a:schemeClr val="tx1"/>
                </a:solidFill>
              </a:rPr>
              <a:t>CONFIGURATION</a:t>
            </a:r>
            <a:endParaRPr lang="en-US" sz="2400" b="1" dirty="0">
              <a:solidFill>
                <a:schemeClr val="tx1"/>
              </a:solidFill>
            </a:endParaRPr>
          </a:p>
        </p:txBody>
      </p:sp>
      <p:pic>
        <p:nvPicPr>
          <p:cNvPr id="7" name="Picture 1" descr="EzTechLogo.gif"/>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5537" y="119857"/>
            <a:ext cx="1178689" cy="509017"/>
          </a:xfrm>
          <a:prstGeom prst="rect">
            <a:avLst/>
          </a:prstGeom>
          <a:noFill/>
          <a:ln>
            <a:noFill/>
          </a:ln>
          <a:extLst/>
        </p:spPr>
      </p:pic>
      <p:sp>
        <p:nvSpPr>
          <p:cNvPr id="6" name="CaixaDeTexto 5"/>
          <p:cNvSpPr txBox="1"/>
          <p:nvPr/>
        </p:nvSpPr>
        <p:spPr>
          <a:xfrm>
            <a:off x="395537" y="1484784"/>
            <a:ext cx="8352928" cy="400110"/>
          </a:xfrm>
          <a:prstGeom prst="rect">
            <a:avLst/>
          </a:prstGeom>
          <a:noFill/>
        </p:spPr>
        <p:txBody>
          <a:bodyPr wrap="square" rtlCol="0">
            <a:spAutoFit/>
          </a:bodyPr>
          <a:lstStyle/>
          <a:p>
            <a:r>
              <a:rPr lang="en-US" sz="2000" smtClean="0"/>
              <a:t> </a:t>
            </a:r>
            <a:endParaRPr lang="en-US"/>
          </a:p>
        </p:txBody>
      </p:sp>
      <p:sp>
        <p:nvSpPr>
          <p:cNvPr id="9" name="CaixaDeTexto 8"/>
          <p:cNvSpPr txBox="1"/>
          <p:nvPr/>
        </p:nvSpPr>
        <p:spPr>
          <a:xfrm>
            <a:off x="165466" y="980728"/>
            <a:ext cx="8727013" cy="584775"/>
          </a:xfrm>
          <a:prstGeom prst="rect">
            <a:avLst/>
          </a:prstGeom>
          <a:noFill/>
        </p:spPr>
        <p:txBody>
          <a:bodyPr wrap="square" rtlCol="0">
            <a:spAutoFit/>
          </a:bodyPr>
          <a:lstStyle/>
          <a:p>
            <a:r>
              <a:rPr lang="en-US" sz="3200" smtClean="0">
                <a:solidFill>
                  <a:schemeClr val="accent6">
                    <a:lumMod val="50000"/>
                  </a:schemeClr>
                </a:solidFill>
              </a:rPr>
              <a:t> </a:t>
            </a:r>
            <a:r>
              <a:rPr lang="en-US" sz="3200" b="1" smtClean="0">
                <a:solidFill>
                  <a:schemeClr val="accent6">
                    <a:lumMod val="50000"/>
                  </a:schemeClr>
                </a:solidFill>
              </a:rPr>
              <a:t> Ports</a:t>
            </a:r>
            <a:endParaRPr lang="en-US" sz="2800">
              <a:solidFill>
                <a:schemeClr val="accent6">
                  <a:lumMod val="50000"/>
                </a:schemeClr>
              </a:solidFill>
            </a:endParaRPr>
          </a:p>
        </p:txBody>
      </p:sp>
      <p:sp>
        <p:nvSpPr>
          <p:cNvPr id="10" name="Arredondar Retângulo em um Canto Diagonal 9"/>
          <p:cNvSpPr/>
          <p:nvPr/>
        </p:nvSpPr>
        <p:spPr>
          <a:xfrm>
            <a:off x="132815" y="1565503"/>
            <a:ext cx="2999025" cy="5031849"/>
          </a:xfrm>
          <a:prstGeom prst="round2Diag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numCol="1" rtlCol="0" anchor="t"/>
          <a:lstStyle/>
          <a:p>
            <a:r>
              <a:rPr lang="en-US" sz="1400" b="1" dirty="0" smtClean="0">
                <a:solidFill>
                  <a:schemeClr val="tx1"/>
                </a:solidFill>
              </a:rPr>
              <a:t>USB Ports</a:t>
            </a:r>
            <a:r>
              <a:rPr lang="en-US" sz="1400" dirty="0" smtClean="0">
                <a:solidFill>
                  <a:schemeClr val="tx1"/>
                </a:solidFill>
              </a:rPr>
              <a:t>: the USB1 port refers to the main </a:t>
            </a:r>
            <a:r>
              <a:rPr lang="en-US" sz="1400" dirty="0" smtClean="0">
                <a:solidFill>
                  <a:schemeClr val="tx1"/>
                </a:solidFill>
              </a:rPr>
              <a:t>controller. </a:t>
            </a:r>
            <a:r>
              <a:rPr lang="en-US" sz="1400" dirty="0" smtClean="0">
                <a:solidFill>
                  <a:schemeClr val="tx1"/>
                </a:solidFill>
              </a:rPr>
              <a:t>The other ones are for using extra </a:t>
            </a:r>
            <a:r>
              <a:rPr lang="en-US" sz="1400" dirty="0" smtClean="0">
                <a:solidFill>
                  <a:schemeClr val="tx1"/>
                </a:solidFill>
              </a:rPr>
              <a:t>controllers</a:t>
            </a:r>
            <a:r>
              <a:rPr lang="en-US" sz="1400" dirty="0" smtClean="0">
                <a:solidFill>
                  <a:schemeClr val="tx1"/>
                </a:solidFill>
              </a:rPr>
              <a:t>. </a:t>
            </a:r>
          </a:p>
          <a:p>
            <a:endParaRPr lang="en-US" sz="1400" b="1" dirty="0" smtClean="0">
              <a:solidFill>
                <a:schemeClr val="tx1"/>
              </a:solidFill>
            </a:endParaRPr>
          </a:p>
          <a:p>
            <a:r>
              <a:rPr lang="en-US" sz="1400" b="1" dirty="0" smtClean="0">
                <a:solidFill>
                  <a:schemeClr val="tx1"/>
                </a:solidFill>
              </a:rPr>
              <a:t>COM Ports </a:t>
            </a:r>
            <a:r>
              <a:rPr lang="en-US" sz="1400" dirty="0" smtClean="0">
                <a:solidFill>
                  <a:schemeClr val="tx1"/>
                </a:solidFill>
              </a:rPr>
              <a:t>: are used for connecting with tank meters. The ones existing in the computer where the </a:t>
            </a:r>
            <a:r>
              <a:rPr lang="en-US" sz="1400" dirty="0" err="1" smtClean="0">
                <a:solidFill>
                  <a:schemeClr val="tx1"/>
                </a:solidFill>
              </a:rPr>
              <a:t>EZServer</a:t>
            </a:r>
            <a:r>
              <a:rPr lang="en-US" sz="1400" dirty="0" smtClean="0">
                <a:solidFill>
                  <a:schemeClr val="tx1"/>
                </a:solidFill>
              </a:rPr>
              <a:t> is installed can be configured in the  </a:t>
            </a:r>
            <a:r>
              <a:rPr lang="en-US" sz="1400" dirty="0" err="1" smtClean="0">
                <a:solidFill>
                  <a:schemeClr val="tx1"/>
                </a:solidFill>
              </a:rPr>
              <a:t>EZForecourt</a:t>
            </a:r>
            <a:r>
              <a:rPr lang="en-US" sz="1400" dirty="0" smtClean="0">
                <a:solidFill>
                  <a:schemeClr val="tx1"/>
                </a:solidFill>
              </a:rPr>
              <a:t> USB. In the </a:t>
            </a:r>
            <a:r>
              <a:rPr lang="en-US" sz="1400" dirty="0" err="1" smtClean="0">
                <a:solidFill>
                  <a:schemeClr val="tx1"/>
                </a:solidFill>
              </a:rPr>
              <a:t>EZForecourt</a:t>
            </a:r>
            <a:r>
              <a:rPr lang="en-US" sz="1400" dirty="0" smtClean="0">
                <a:solidFill>
                  <a:schemeClr val="tx1"/>
                </a:solidFill>
              </a:rPr>
              <a:t> Plus, only the ports COM1 and COM2 </a:t>
            </a:r>
            <a:r>
              <a:rPr lang="en-US" sz="1400" dirty="0" err="1" smtClean="0">
                <a:solidFill>
                  <a:schemeClr val="tx1"/>
                </a:solidFill>
              </a:rPr>
              <a:t>íare</a:t>
            </a:r>
            <a:r>
              <a:rPr lang="en-US" sz="1400" dirty="0" smtClean="0">
                <a:solidFill>
                  <a:schemeClr val="tx1"/>
                </a:solidFill>
              </a:rPr>
              <a:t> available in the rear of the equipment. </a:t>
            </a:r>
          </a:p>
          <a:p>
            <a:endParaRPr lang="en-US" sz="1400" dirty="0" smtClean="0">
              <a:solidFill>
                <a:schemeClr val="tx1"/>
              </a:solidFill>
            </a:endParaRPr>
          </a:p>
          <a:p>
            <a:r>
              <a:rPr lang="en-US" sz="1400" b="1" dirty="0" smtClean="0">
                <a:solidFill>
                  <a:schemeClr val="tx1"/>
                </a:solidFill>
              </a:rPr>
              <a:t>Communication by IP</a:t>
            </a:r>
            <a:r>
              <a:rPr lang="en-US" sz="1400" dirty="0" smtClean="0">
                <a:solidFill>
                  <a:schemeClr val="tx1"/>
                </a:solidFill>
              </a:rPr>
              <a:t>: There are meters that are connected by means of an IP address. </a:t>
            </a:r>
            <a:endParaRPr lang="en-US" sz="1400" dirty="0">
              <a:solidFill>
                <a:schemeClr val="tx1"/>
              </a:solidFill>
            </a:endParaRPr>
          </a:p>
        </p:txBody>
      </p:sp>
      <p:pic>
        <p:nvPicPr>
          <p:cNvPr id="21506" name="Picture 11" descr="Description: EZConfig Portas Tela 0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75855" y="1565503"/>
            <a:ext cx="5616623" cy="3535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772059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3"/>
          <p:cNvSpPr>
            <a:spLocks noGrp="1"/>
          </p:cNvSpPr>
          <p:nvPr>
            <p:ph type="sldNum" sz="quarter" idx="12"/>
          </p:nvPr>
        </p:nvSpPr>
        <p:spPr/>
        <p:txBody>
          <a:bodyPr/>
          <a:lstStyle/>
          <a:p>
            <a:fld id="{C3D7ECC1-64DB-4830-A5F0-B13E67A92AC5}" type="slidenum">
              <a:rPr lang="en-US" b="1" smtClean="0"/>
              <a:pPr/>
              <a:t>8</a:t>
            </a:fld>
            <a:endParaRPr lang="en-US" b="1"/>
          </a:p>
        </p:txBody>
      </p:sp>
      <p:sp>
        <p:nvSpPr>
          <p:cNvPr id="3" name="CaixaDeTexto 2"/>
          <p:cNvSpPr txBox="1"/>
          <p:nvPr/>
        </p:nvSpPr>
        <p:spPr>
          <a:xfrm>
            <a:off x="395537" y="1484784"/>
            <a:ext cx="8352928" cy="400110"/>
          </a:xfrm>
          <a:prstGeom prst="rect">
            <a:avLst/>
          </a:prstGeom>
          <a:noFill/>
        </p:spPr>
        <p:txBody>
          <a:bodyPr wrap="square" rtlCol="0">
            <a:spAutoFit/>
          </a:bodyPr>
          <a:lstStyle/>
          <a:p>
            <a:r>
              <a:rPr lang="en-US" sz="2000" smtClean="0"/>
              <a:t> </a:t>
            </a:r>
            <a:endParaRPr lang="en-US"/>
          </a:p>
        </p:txBody>
      </p:sp>
      <p:sp>
        <p:nvSpPr>
          <p:cNvPr id="8" name="Retângulo 7"/>
          <p:cNvSpPr/>
          <p:nvPr/>
        </p:nvSpPr>
        <p:spPr>
          <a:xfrm>
            <a:off x="13648" y="13647"/>
            <a:ext cx="9000000" cy="721439"/>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400" b="1" smtClean="0">
                <a:solidFill>
                  <a:schemeClr val="tx1"/>
                </a:solidFill>
              </a:rPr>
              <a:t>OBJECTIVES</a:t>
            </a:r>
            <a:endParaRPr lang="en-US" sz="2400" b="1">
              <a:solidFill>
                <a:schemeClr val="tx1"/>
              </a:solidFill>
            </a:endParaRPr>
          </a:p>
        </p:txBody>
      </p:sp>
      <p:pic>
        <p:nvPicPr>
          <p:cNvPr id="7" name="Picture 1" descr="EzTechLogo.gif"/>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5537" y="119857"/>
            <a:ext cx="1178689" cy="509017"/>
          </a:xfrm>
          <a:prstGeom prst="rect">
            <a:avLst/>
          </a:prstGeom>
          <a:noFill/>
          <a:ln>
            <a:noFill/>
          </a:ln>
          <a:extLst/>
        </p:spPr>
      </p:pic>
      <p:sp>
        <p:nvSpPr>
          <p:cNvPr id="6" name="CaixaDeTexto 5"/>
          <p:cNvSpPr txBox="1"/>
          <p:nvPr/>
        </p:nvSpPr>
        <p:spPr>
          <a:xfrm>
            <a:off x="395537" y="1484784"/>
            <a:ext cx="8352928" cy="400110"/>
          </a:xfrm>
          <a:prstGeom prst="rect">
            <a:avLst/>
          </a:prstGeom>
          <a:noFill/>
        </p:spPr>
        <p:txBody>
          <a:bodyPr wrap="square" rtlCol="0">
            <a:spAutoFit/>
          </a:bodyPr>
          <a:lstStyle/>
          <a:p>
            <a:r>
              <a:rPr lang="en-US" sz="2000" smtClean="0"/>
              <a:t> </a:t>
            </a:r>
            <a:endParaRPr lang="en-US"/>
          </a:p>
        </p:txBody>
      </p:sp>
      <p:sp>
        <p:nvSpPr>
          <p:cNvPr id="9" name="CaixaDeTexto 8"/>
          <p:cNvSpPr txBox="1"/>
          <p:nvPr/>
        </p:nvSpPr>
        <p:spPr>
          <a:xfrm>
            <a:off x="165466" y="980728"/>
            <a:ext cx="8727013" cy="584775"/>
          </a:xfrm>
          <a:prstGeom prst="rect">
            <a:avLst/>
          </a:prstGeom>
          <a:noFill/>
        </p:spPr>
        <p:txBody>
          <a:bodyPr wrap="square" rtlCol="0">
            <a:spAutoFit/>
          </a:bodyPr>
          <a:lstStyle/>
          <a:p>
            <a:r>
              <a:rPr lang="en-US" sz="3200" smtClean="0">
                <a:solidFill>
                  <a:schemeClr val="accent6">
                    <a:lumMod val="50000"/>
                  </a:schemeClr>
                </a:solidFill>
              </a:rPr>
              <a:t> </a:t>
            </a:r>
            <a:r>
              <a:rPr lang="en-US" sz="3200" b="1" smtClean="0">
                <a:solidFill>
                  <a:schemeClr val="accent6">
                    <a:lumMod val="50000"/>
                  </a:schemeClr>
                </a:solidFill>
              </a:rPr>
              <a:t> Focus of knowledge</a:t>
            </a:r>
            <a:endParaRPr lang="en-US" sz="2800">
              <a:solidFill>
                <a:schemeClr val="accent6">
                  <a:lumMod val="50000"/>
                </a:schemeClr>
              </a:solidFill>
            </a:endParaRPr>
          </a:p>
        </p:txBody>
      </p:sp>
      <p:graphicFrame>
        <p:nvGraphicFramePr>
          <p:cNvPr id="11" name="Diagram 1"/>
          <p:cNvGraphicFramePr/>
          <p:nvPr>
            <p:extLst>
              <p:ext uri="{D42A27DB-BD31-4B8C-83A1-F6EECF244321}">
                <p14:modId xmlns:p14="http://schemas.microsoft.com/office/powerpoint/2010/main" val="170396846"/>
              </p:ext>
            </p:extLst>
          </p:nvPr>
        </p:nvGraphicFramePr>
        <p:xfrm>
          <a:off x="179512" y="1196752"/>
          <a:ext cx="8712969" cy="547260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719291139"/>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3"/>
          <p:cNvSpPr>
            <a:spLocks noGrp="1"/>
          </p:cNvSpPr>
          <p:nvPr>
            <p:ph type="sldNum" sz="quarter" idx="12"/>
          </p:nvPr>
        </p:nvSpPr>
        <p:spPr/>
        <p:txBody>
          <a:bodyPr/>
          <a:lstStyle/>
          <a:p>
            <a:fld id="{C3D7ECC1-64DB-4830-A5F0-B13E67A92AC5}" type="slidenum">
              <a:rPr lang="en-US" b="1" smtClean="0"/>
              <a:pPr/>
              <a:t>80</a:t>
            </a:fld>
            <a:endParaRPr lang="en-US" b="1"/>
          </a:p>
        </p:txBody>
      </p:sp>
      <p:sp>
        <p:nvSpPr>
          <p:cNvPr id="3" name="CaixaDeTexto 2"/>
          <p:cNvSpPr txBox="1"/>
          <p:nvPr/>
        </p:nvSpPr>
        <p:spPr>
          <a:xfrm>
            <a:off x="395537" y="1484784"/>
            <a:ext cx="8352928" cy="400110"/>
          </a:xfrm>
          <a:prstGeom prst="rect">
            <a:avLst/>
          </a:prstGeom>
          <a:noFill/>
        </p:spPr>
        <p:txBody>
          <a:bodyPr wrap="square" rtlCol="0">
            <a:spAutoFit/>
          </a:bodyPr>
          <a:lstStyle/>
          <a:p>
            <a:r>
              <a:rPr lang="en-US" sz="2000" smtClean="0"/>
              <a:t> </a:t>
            </a:r>
            <a:endParaRPr lang="en-US"/>
          </a:p>
        </p:txBody>
      </p:sp>
      <p:sp>
        <p:nvSpPr>
          <p:cNvPr id="8" name="Retângulo 7"/>
          <p:cNvSpPr/>
          <p:nvPr/>
        </p:nvSpPr>
        <p:spPr>
          <a:xfrm>
            <a:off x="13648" y="13647"/>
            <a:ext cx="9000000" cy="721439"/>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400" b="1" dirty="0" smtClean="0">
                <a:solidFill>
                  <a:schemeClr val="tx1"/>
                </a:solidFill>
              </a:rPr>
              <a:t>CONFIGURATION</a:t>
            </a:r>
            <a:endParaRPr lang="en-US" sz="2400" b="1" dirty="0">
              <a:solidFill>
                <a:schemeClr val="tx1"/>
              </a:solidFill>
            </a:endParaRPr>
          </a:p>
        </p:txBody>
      </p:sp>
      <p:pic>
        <p:nvPicPr>
          <p:cNvPr id="7" name="Picture 1" descr="EzTechLogo.gif"/>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5537" y="119857"/>
            <a:ext cx="1178689" cy="509017"/>
          </a:xfrm>
          <a:prstGeom prst="rect">
            <a:avLst/>
          </a:prstGeom>
          <a:noFill/>
          <a:ln>
            <a:noFill/>
          </a:ln>
          <a:extLst/>
        </p:spPr>
      </p:pic>
      <p:sp>
        <p:nvSpPr>
          <p:cNvPr id="6" name="CaixaDeTexto 5"/>
          <p:cNvSpPr txBox="1"/>
          <p:nvPr/>
        </p:nvSpPr>
        <p:spPr>
          <a:xfrm>
            <a:off x="395537" y="1484784"/>
            <a:ext cx="8352928" cy="400110"/>
          </a:xfrm>
          <a:prstGeom prst="rect">
            <a:avLst/>
          </a:prstGeom>
          <a:noFill/>
        </p:spPr>
        <p:txBody>
          <a:bodyPr wrap="square" rtlCol="0">
            <a:spAutoFit/>
          </a:bodyPr>
          <a:lstStyle/>
          <a:p>
            <a:r>
              <a:rPr lang="en-US" sz="2000" smtClean="0"/>
              <a:t> </a:t>
            </a:r>
            <a:endParaRPr lang="en-US"/>
          </a:p>
        </p:txBody>
      </p:sp>
      <p:sp>
        <p:nvSpPr>
          <p:cNvPr id="9" name="CaixaDeTexto 8"/>
          <p:cNvSpPr txBox="1"/>
          <p:nvPr/>
        </p:nvSpPr>
        <p:spPr>
          <a:xfrm>
            <a:off x="165466" y="980728"/>
            <a:ext cx="8727013" cy="584775"/>
          </a:xfrm>
          <a:prstGeom prst="rect">
            <a:avLst/>
          </a:prstGeom>
          <a:noFill/>
        </p:spPr>
        <p:txBody>
          <a:bodyPr wrap="square" rtlCol="0">
            <a:spAutoFit/>
          </a:bodyPr>
          <a:lstStyle/>
          <a:p>
            <a:r>
              <a:rPr lang="en-US" sz="3200" smtClean="0">
                <a:solidFill>
                  <a:schemeClr val="accent6">
                    <a:lumMod val="50000"/>
                  </a:schemeClr>
                </a:solidFill>
              </a:rPr>
              <a:t> </a:t>
            </a:r>
            <a:r>
              <a:rPr lang="en-US" sz="3200" b="1" smtClean="0">
                <a:solidFill>
                  <a:schemeClr val="accent6">
                    <a:lumMod val="50000"/>
                  </a:schemeClr>
                </a:solidFill>
              </a:rPr>
              <a:t> Fuels </a:t>
            </a:r>
            <a:endParaRPr lang="en-US" sz="2800">
              <a:solidFill>
                <a:schemeClr val="accent6">
                  <a:lumMod val="50000"/>
                </a:schemeClr>
              </a:solidFill>
            </a:endParaRPr>
          </a:p>
        </p:txBody>
      </p:sp>
      <p:sp>
        <p:nvSpPr>
          <p:cNvPr id="10" name="Arredondar Retângulo em um Canto Diagonal 9"/>
          <p:cNvSpPr/>
          <p:nvPr/>
        </p:nvSpPr>
        <p:spPr>
          <a:xfrm>
            <a:off x="132815" y="1565503"/>
            <a:ext cx="2999025" cy="5031849"/>
          </a:xfrm>
          <a:prstGeom prst="round2Diag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numCol="1" rtlCol="0" anchor="t"/>
          <a:lstStyle/>
          <a:p>
            <a:r>
              <a:rPr lang="en-US" dirty="0" smtClean="0">
                <a:solidFill>
                  <a:schemeClr val="tx1"/>
                </a:solidFill>
              </a:rPr>
              <a:t>All the fuels configuration will be displayed. It is also possible to change the prices of the fuels in general.</a:t>
            </a:r>
            <a:r>
              <a:rPr lang="en-US" sz="1400" dirty="0" smtClean="0">
                <a:solidFill>
                  <a:schemeClr val="tx1"/>
                </a:solidFill>
              </a:rPr>
              <a:t> </a:t>
            </a:r>
          </a:p>
          <a:p>
            <a:endParaRPr lang="en-US" sz="1400" b="1" dirty="0" smtClean="0">
              <a:solidFill>
                <a:schemeClr val="tx1"/>
              </a:solidFill>
            </a:endParaRPr>
          </a:p>
          <a:p>
            <a:r>
              <a:rPr lang="en-US" sz="1600" b="1" dirty="0" smtClean="0">
                <a:solidFill>
                  <a:schemeClr val="tx1"/>
                </a:solidFill>
              </a:rPr>
              <a:t>DESCRIPTION OF FIELDS</a:t>
            </a:r>
          </a:p>
          <a:p>
            <a:r>
              <a:rPr lang="en-US" sz="1600" b="1" dirty="0" smtClean="0">
                <a:solidFill>
                  <a:schemeClr val="tx1"/>
                </a:solidFill>
              </a:rPr>
              <a:t>• Number: </a:t>
            </a:r>
            <a:r>
              <a:rPr lang="en-US" sz="1600" dirty="0" smtClean="0">
                <a:solidFill>
                  <a:schemeClr val="tx1"/>
                </a:solidFill>
              </a:rPr>
              <a:t>Sequential identification generated by the system, editable however.</a:t>
            </a:r>
          </a:p>
          <a:p>
            <a:r>
              <a:rPr lang="en-US" sz="1600" b="1" dirty="0" smtClean="0">
                <a:solidFill>
                  <a:schemeClr val="tx1"/>
                </a:solidFill>
              </a:rPr>
              <a:t>• Name: </a:t>
            </a:r>
            <a:r>
              <a:rPr lang="en-US" sz="1600" dirty="0" smtClean="0">
                <a:solidFill>
                  <a:schemeClr val="tx1"/>
                </a:solidFill>
              </a:rPr>
              <a:t>Description of the fuel</a:t>
            </a:r>
          </a:p>
          <a:p>
            <a:r>
              <a:rPr lang="en-US" sz="1600" b="1" dirty="0" smtClean="0">
                <a:solidFill>
                  <a:schemeClr val="tx1"/>
                </a:solidFill>
              </a:rPr>
              <a:t>• Abbreviated name:  </a:t>
            </a:r>
            <a:r>
              <a:rPr lang="en-US" sz="1600" dirty="0" smtClean="0">
                <a:solidFill>
                  <a:schemeClr val="tx1"/>
                </a:solidFill>
              </a:rPr>
              <a:t>Initials of the fuel.</a:t>
            </a:r>
          </a:p>
          <a:p>
            <a:r>
              <a:rPr lang="en-US" sz="1600" b="1" dirty="0" smtClean="0">
                <a:solidFill>
                  <a:schemeClr val="tx1"/>
                </a:solidFill>
              </a:rPr>
              <a:t>• Code: </a:t>
            </a:r>
            <a:r>
              <a:rPr lang="en-US" sz="1600" dirty="0" smtClean="0">
                <a:solidFill>
                  <a:schemeClr val="tx1"/>
                </a:solidFill>
              </a:rPr>
              <a:t>Identification of the fuel given by the user.</a:t>
            </a:r>
          </a:p>
          <a:p>
            <a:endParaRPr lang="en-US" sz="1400" dirty="0">
              <a:solidFill>
                <a:schemeClr val="tx1"/>
              </a:solidFill>
            </a:endParaRPr>
          </a:p>
        </p:txBody>
      </p:sp>
      <p:pic>
        <p:nvPicPr>
          <p:cNvPr id="23554" name="Picture 14" descr="Description: EZConfig Combustiveis Tela 0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75857" y="1565503"/>
            <a:ext cx="5604528" cy="35028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59250010"/>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3"/>
          <p:cNvSpPr>
            <a:spLocks noGrp="1"/>
          </p:cNvSpPr>
          <p:nvPr>
            <p:ph type="sldNum" sz="quarter" idx="12"/>
          </p:nvPr>
        </p:nvSpPr>
        <p:spPr/>
        <p:txBody>
          <a:bodyPr/>
          <a:lstStyle/>
          <a:p>
            <a:fld id="{C3D7ECC1-64DB-4830-A5F0-B13E67A92AC5}" type="slidenum">
              <a:rPr lang="en-US" b="1" smtClean="0"/>
              <a:pPr/>
              <a:t>81</a:t>
            </a:fld>
            <a:endParaRPr lang="en-US" b="1"/>
          </a:p>
        </p:txBody>
      </p:sp>
      <p:sp>
        <p:nvSpPr>
          <p:cNvPr id="3" name="CaixaDeTexto 2"/>
          <p:cNvSpPr txBox="1"/>
          <p:nvPr/>
        </p:nvSpPr>
        <p:spPr>
          <a:xfrm>
            <a:off x="395537" y="1484784"/>
            <a:ext cx="8352928" cy="400110"/>
          </a:xfrm>
          <a:prstGeom prst="rect">
            <a:avLst/>
          </a:prstGeom>
          <a:noFill/>
        </p:spPr>
        <p:txBody>
          <a:bodyPr wrap="square" rtlCol="0">
            <a:spAutoFit/>
          </a:bodyPr>
          <a:lstStyle/>
          <a:p>
            <a:r>
              <a:rPr lang="en-US" sz="2000" smtClean="0"/>
              <a:t> </a:t>
            </a:r>
            <a:endParaRPr lang="en-US"/>
          </a:p>
        </p:txBody>
      </p:sp>
      <p:sp>
        <p:nvSpPr>
          <p:cNvPr id="8" name="Retângulo 7"/>
          <p:cNvSpPr/>
          <p:nvPr/>
        </p:nvSpPr>
        <p:spPr>
          <a:xfrm>
            <a:off x="13648" y="13647"/>
            <a:ext cx="9000000" cy="721439"/>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400" b="1" dirty="0" smtClean="0">
                <a:solidFill>
                  <a:schemeClr val="tx1"/>
                </a:solidFill>
              </a:rPr>
              <a:t>CONFIGURATION</a:t>
            </a:r>
            <a:endParaRPr lang="en-US" sz="2400" b="1" dirty="0">
              <a:solidFill>
                <a:schemeClr val="tx1"/>
              </a:solidFill>
            </a:endParaRPr>
          </a:p>
        </p:txBody>
      </p:sp>
      <p:pic>
        <p:nvPicPr>
          <p:cNvPr id="7" name="Picture 1" descr="EzTechLogo.gif"/>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5537" y="119857"/>
            <a:ext cx="1178689" cy="509017"/>
          </a:xfrm>
          <a:prstGeom prst="rect">
            <a:avLst/>
          </a:prstGeom>
          <a:noFill/>
          <a:ln>
            <a:noFill/>
          </a:ln>
          <a:extLst/>
        </p:spPr>
      </p:pic>
      <p:sp>
        <p:nvSpPr>
          <p:cNvPr id="6" name="CaixaDeTexto 5"/>
          <p:cNvSpPr txBox="1"/>
          <p:nvPr/>
        </p:nvSpPr>
        <p:spPr>
          <a:xfrm>
            <a:off x="395537" y="1484784"/>
            <a:ext cx="8352928" cy="400110"/>
          </a:xfrm>
          <a:prstGeom prst="rect">
            <a:avLst/>
          </a:prstGeom>
          <a:noFill/>
        </p:spPr>
        <p:txBody>
          <a:bodyPr wrap="square" rtlCol="0">
            <a:spAutoFit/>
          </a:bodyPr>
          <a:lstStyle/>
          <a:p>
            <a:r>
              <a:rPr lang="en-US" sz="2000" smtClean="0"/>
              <a:t> </a:t>
            </a:r>
            <a:endParaRPr lang="en-US"/>
          </a:p>
        </p:txBody>
      </p:sp>
      <p:sp>
        <p:nvSpPr>
          <p:cNvPr id="9" name="CaixaDeTexto 8"/>
          <p:cNvSpPr txBox="1"/>
          <p:nvPr/>
        </p:nvSpPr>
        <p:spPr>
          <a:xfrm>
            <a:off x="165466" y="980728"/>
            <a:ext cx="8727013" cy="584775"/>
          </a:xfrm>
          <a:prstGeom prst="rect">
            <a:avLst/>
          </a:prstGeom>
          <a:noFill/>
        </p:spPr>
        <p:txBody>
          <a:bodyPr wrap="square" rtlCol="0">
            <a:spAutoFit/>
          </a:bodyPr>
          <a:lstStyle/>
          <a:p>
            <a:r>
              <a:rPr lang="en-US" sz="3200" smtClean="0">
                <a:solidFill>
                  <a:schemeClr val="accent6">
                    <a:lumMod val="50000"/>
                  </a:schemeClr>
                </a:solidFill>
              </a:rPr>
              <a:t> </a:t>
            </a:r>
            <a:r>
              <a:rPr lang="en-US" sz="3200" b="1" smtClean="0">
                <a:solidFill>
                  <a:schemeClr val="accent6">
                    <a:lumMod val="50000"/>
                  </a:schemeClr>
                </a:solidFill>
              </a:rPr>
              <a:t> Tanks</a:t>
            </a:r>
            <a:endParaRPr lang="en-US" sz="2800">
              <a:solidFill>
                <a:schemeClr val="accent6">
                  <a:lumMod val="50000"/>
                </a:schemeClr>
              </a:solidFill>
            </a:endParaRPr>
          </a:p>
        </p:txBody>
      </p:sp>
      <p:sp>
        <p:nvSpPr>
          <p:cNvPr id="10" name="Arredondar Retângulo em um Canto Diagonal 9"/>
          <p:cNvSpPr/>
          <p:nvPr/>
        </p:nvSpPr>
        <p:spPr>
          <a:xfrm>
            <a:off x="132815" y="1565503"/>
            <a:ext cx="8327617" cy="5031849"/>
          </a:xfrm>
          <a:prstGeom prst="round2Diag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numCol="1" rtlCol="0" anchor="t"/>
          <a:lstStyle/>
          <a:p>
            <a:endParaRPr lang="en-US" dirty="0" smtClean="0">
              <a:solidFill>
                <a:schemeClr val="tx1"/>
              </a:solidFill>
            </a:endParaRPr>
          </a:p>
          <a:p>
            <a:r>
              <a:rPr lang="en-US" dirty="0" smtClean="0">
                <a:solidFill>
                  <a:schemeClr val="tx1"/>
                </a:solidFill>
              </a:rPr>
              <a:t>In this stage ports with associated meters and fuels already registered must be associated to their respective tanks.</a:t>
            </a:r>
          </a:p>
          <a:p>
            <a:endParaRPr lang="en-US" dirty="0" smtClean="0">
              <a:solidFill>
                <a:schemeClr val="tx1"/>
              </a:solidFill>
            </a:endParaRPr>
          </a:p>
          <a:p>
            <a:r>
              <a:rPr lang="en-US" dirty="0" smtClean="0">
                <a:solidFill>
                  <a:schemeClr val="tx1"/>
                </a:solidFill>
              </a:rPr>
              <a:t>Further ahead the nozzles will reference the respective tanks.</a:t>
            </a:r>
          </a:p>
          <a:p>
            <a:endParaRPr lang="en-US" dirty="0" smtClean="0">
              <a:solidFill>
                <a:schemeClr val="tx1"/>
              </a:solidFill>
            </a:endParaRPr>
          </a:p>
          <a:p>
            <a:r>
              <a:rPr lang="en-US" sz="2000" b="1" dirty="0" smtClean="0">
                <a:solidFill>
                  <a:schemeClr val="tx1"/>
                </a:solidFill>
              </a:rPr>
              <a:t>DESCRIPTION OF FIELDS</a:t>
            </a:r>
          </a:p>
          <a:p>
            <a:endParaRPr lang="en-US" sz="1600" dirty="0" smtClean="0">
              <a:solidFill>
                <a:schemeClr val="tx1"/>
              </a:solidFill>
            </a:endParaRPr>
          </a:p>
          <a:p>
            <a:pPr marL="285750" lvl="0" indent="-285750">
              <a:buFont typeface="Arial" panose="020B0604020202020204" pitchFamily="34" charset="0"/>
              <a:buChar char="•"/>
            </a:pPr>
            <a:r>
              <a:rPr lang="en-US" sz="1600" b="1" dirty="0" smtClean="0">
                <a:solidFill>
                  <a:schemeClr val="tx1"/>
                </a:solidFill>
              </a:rPr>
              <a:t>Number:</a:t>
            </a:r>
            <a:r>
              <a:rPr lang="en-US" sz="1600" dirty="0" smtClean="0">
                <a:solidFill>
                  <a:schemeClr val="tx1"/>
                </a:solidFill>
              </a:rPr>
              <a:t> Sequential identification generated by the system, editable however</a:t>
            </a:r>
          </a:p>
          <a:p>
            <a:pPr marL="285750" lvl="0" indent="-285750">
              <a:buFont typeface="Arial" panose="020B0604020202020204" pitchFamily="34" charset="0"/>
              <a:buChar char="•"/>
            </a:pPr>
            <a:r>
              <a:rPr lang="en-US" sz="1600" b="1" dirty="0" smtClean="0">
                <a:solidFill>
                  <a:schemeClr val="tx1"/>
                </a:solidFill>
              </a:rPr>
              <a:t>Name:</a:t>
            </a:r>
            <a:r>
              <a:rPr lang="en-US" sz="1600" dirty="0" smtClean="0">
                <a:solidFill>
                  <a:schemeClr val="tx1"/>
                </a:solidFill>
              </a:rPr>
              <a:t> Description of the Tank</a:t>
            </a:r>
          </a:p>
          <a:p>
            <a:pPr marL="285750" lvl="0" indent="-285750">
              <a:buFont typeface="Arial" panose="020B0604020202020204" pitchFamily="34" charset="0"/>
              <a:buChar char="•"/>
            </a:pPr>
            <a:r>
              <a:rPr lang="en-US" sz="1600" b="1" dirty="0" smtClean="0">
                <a:solidFill>
                  <a:schemeClr val="tx1"/>
                </a:solidFill>
              </a:rPr>
              <a:t>Fuel:</a:t>
            </a:r>
            <a:r>
              <a:rPr lang="en-US" sz="1600" dirty="0" smtClean="0">
                <a:solidFill>
                  <a:schemeClr val="tx1"/>
                </a:solidFill>
              </a:rPr>
              <a:t> Fuel present in the tank</a:t>
            </a:r>
          </a:p>
          <a:p>
            <a:pPr marL="285750" lvl="0" indent="-285750">
              <a:buFont typeface="Arial" panose="020B0604020202020204" pitchFamily="34" charset="0"/>
              <a:buChar char="•"/>
            </a:pPr>
            <a:r>
              <a:rPr lang="en-US" sz="1600" b="1" dirty="0" smtClean="0">
                <a:solidFill>
                  <a:schemeClr val="tx1"/>
                </a:solidFill>
              </a:rPr>
              <a:t>Capacity:</a:t>
            </a:r>
            <a:r>
              <a:rPr lang="en-US" sz="1600" dirty="0" smtClean="0">
                <a:solidFill>
                  <a:schemeClr val="tx1"/>
                </a:solidFill>
              </a:rPr>
              <a:t> Volume of the tank</a:t>
            </a:r>
          </a:p>
          <a:p>
            <a:pPr marL="285750" lvl="0" indent="-285750">
              <a:buFont typeface="Arial" panose="020B0604020202020204" pitchFamily="34" charset="0"/>
              <a:buChar char="•"/>
            </a:pPr>
            <a:r>
              <a:rPr lang="en-US" sz="1600" b="1" dirty="0" smtClean="0">
                <a:solidFill>
                  <a:schemeClr val="tx1"/>
                </a:solidFill>
              </a:rPr>
              <a:t>Diameter:</a:t>
            </a:r>
            <a:r>
              <a:rPr lang="en-US" sz="1600" dirty="0" smtClean="0">
                <a:solidFill>
                  <a:schemeClr val="tx1"/>
                </a:solidFill>
              </a:rPr>
              <a:t> Size of the tank</a:t>
            </a:r>
          </a:p>
          <a:p>
            <a:pPr marL="285750" lvl="0" indent="-285750">
              <a:buFont typeface="Arial" panose="020B0604020202020204" pitchFamily="34" charset="0"/>
              <a:buChar char="•"/>
            </a:pPr>
            <a:r>
              <a:rPr lang="en-US" sz="1600" b="1" dirty="0" smtClean="0">
                <a:solidFill>
                  <a:schemeClr val="tx1"/>
                </a:solidFill>
              </a:rPr>
              <a:t>Type:</a:t>
            </a:r>
            <a:r>
              <a:rPr lang="en-US" sz="1600" dirty="0" smtClean="0">
                <a:solidFill>
                  <a:schemeClr val="tx1"/>
                </a:solidFill>
              </a:rPr>
              <a:t> Manual (does not use probe) or Metered (uses probe)</a:t>
            </a:r>
          </a:p>
          <a:p>
            <a:pPr marL="285750" lvl="0" indent="-285750">
              <a:buFont typeface="Arial" panose="020B0604020202020204" pitchFamily="34" charset="0"/>
              <a:buChar char="•"/>
            </a:pPr>
            <a:r>
              <a:rPr lang="en-US" sz="1600" b="1" dirty="0" smtClean="0">
                <a:solidFill>
                  <a:schemeClr val="tx1"/>
                </a:solidFill>
              </a:rPr>
              <a:t>Meter port:</a:t>
            </a:r>
            <a:r>
              <a:rPr lang="en-US" sz="1600" dirty="0" smtClean="0">
                <a:solidFill>
                  <a:schemeClr val="tx1"/>
                </a:solidFill>
              </a:rPr>
              <a:t> Port that was associated to the protocol of the meter in the ports configuration screen. For the case of meters connected by IP, select the IP referent to the meter in question.</a:t>
            </a:r>
          </a:p>
          <a:p>
            <a:pPr marL="285750" lvl="0" indent="-285750">
              <a:buFont typeface="Arial" panose="020B0604020202020204" pitchFamily="34" charset="0"/>
              <a:buChar char="•"/>
            </a:pPr>
            <a:r>
              <a:rPr lang="en-US" sz="1600" b="1" dirty="0" smtClean="0">
                <a:solidFill>
                  <a:schemeClr val="tx1"/>
                </a:solidFill>
              </a:rPr>
              <a:t>Probe:</a:t>
            </a:r>
            <a:r>
              <a:rPr lang="en-US" sz="1600" dirty="0" smtClean="0">
                <a:solidFill>
                  <a:schemeClr val="tx1"/>
                </a:solidFill>
              </a:rPr>
              <a:t> Identification of the port of the meter that is being used by the probe</a:t>
            </a:r>
            <a:endParaRPr lang="en-US" sz="1200" dirty="0" smtClean="0">
              <a:solidFill>
                <a:schemeClr val="tx1"/>
              </a:solidFill>
            </a:endParaRPr>
          </a:p>
          <a:p>
            <a:endParaRPr lang="en-US" sz="1200" dirty="0">
              <a:solidFill>
                <a:schemeClr val="tx1"/>
              </a:solidFill>
            </a:endParaRPr>
          </a:p>
        </p:txBody>
      </p:sp>
    </p:spTree>
    <p:extLst>
      <p:ext uri="{BB962C8B-B14F-4D97-AF65-F5344CB8AC3E}">
        <p14:creationId xmlns:p14="http://schemas.microsoft.com/office/powerpoint/2010/main" val="838863150"/>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3"/>
          <p:cNvSpPr>
            <a:spLocks noGrp="1"/>
          </p:cNvSpPr>
          <p:nvPr>
            <p:ph type="sldNum" sz="quarter" idx="12"/>
          </p:nvPr>
        </p:nvSpPr>
        <p:spPr/>
        <p:txBody>
          <a:bodyPr/>
          <a:lstStyle/>
          <a:p>
            <a:fld id="{C3D7ECC1-64DB-4830-A5F0-B13E67A92AC5}" type="slidenum">
              <a:rPr lang="en-US" b="1" smtClean="0"/>
              <a:pPr/>
              <a:t>82</a:t>
            </a:fld>
            <a:endParaRPr lang="en-US" b="1"/>
          </a:p>
        </p:txBody>
      </p:sp>
      <p:sp>
        <p:nvSpPr>
          <p:cNvPr id="3" name="CaixaDeTexto 2"/>
          <p:cNvSpPr txBox="1"/>
          <p:nvPr/>
        </p:nvSpPr>
        <p:spPr>
          <a:xfrm>
            <a:off x="395537" y="1484784"/>
            <a:ext cx="8352928" cy="400110"/>
          </a:xfrm>
          <a:prstGeom prst="rect">
            <a:avLst/>
          </a:prstGeom>
          <a:noFill/>
        </p:spPr>
        <p:txBody>
          <a:bodyPr wrap="square" rtlCol="0">
            <a:spAutoFit/>
          </a:bodyPr>
          <a:lstStyle/>
          <a:p>
            <a:r>
              <a:rPr lang="en-US" sz="2000" smtClean="0"/>
              <a:t> </a:t>
            </a:r>
            <a:endParaRPr lang="en-US"/>
          </a:p>
        </p:txBody>
      </p:sp>
      <p:sp>
        <p:nvSpPr>
          <p:cNvPr id="8" name="Retângulo 7"/>
          <p:cNvSpPr/>
          <p:nvPr/>
        </p:nvSpPr>
        <p:spPr>
          <a:xfrm>
            <a:off x="13648" y="13647"/>
            <a:ext cx="9000000" cy="721439"/>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400" b="1" dirty="0" smtClean="0">
                <a:solidFill>
                  <a:schemeClr val="tx1"/>
                </a:solidFill>
              </a:rPr>
              <a:t>CONFIGURATION</a:t>
            </a:r>
            <a:endParaRPr lang="en-US" sz="2400" b="1" dirty="0">
              <a:solidFill>
                <a:schemeClr val="tx1"/>
              </a:solidFill>
            </a:endParaRPr>
          </a:p>
        </p:txBody>
      </p:sp>
      <p:pic>
        <p:nvPicPr>
          <p:cNvPr id="7" name="Picture 1" descr="EzTechLogo.gif"/>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5537" y="119857"/>
            <a:ext cx="1178689" cy="509017"/>
          </a:xfrm>
          <a:prstGeom prst="rect">
            <a:avLst/>
          </a:prstGeom>
          <a:noFill/>
          <a:ln>
            <a:noFill/>
          </a:ln>
          <a:extLst/>
        </p:spPr>
      </p:pic>
      <p:sp>
        <p:nvSpPr>
          <p:cNvPr id="6" name="CaixaDeTexto 5"/>
          <p:cNvSpPr txBox="1"/>
          <p:nvPr/>
        </p:nvSpPr>
        <p:spPr>
          <a:xfrm>
            <a:off x="395537" y="1484784"/>
            <a:ext cx="8352928" cy="400110"/>
          </a:xfrm>
          <a:prstGeom prst="rect">
            <a:avLst/>
          </a:prstGeom>
          <a:noFill/>
        </p:spPr>
        <p:txBody>
          <a:bodyPr wrap="square" rtlCol="0">
            <a:spAutoFit/>
          </a:bodyPr>
          <a:lstStyle/>
          <a:p>
            <a:r>
              <a:rPr lang="en-US" sz="2000" smtClean="0"/>
              <a:t> </a:t>
            </a:r>
            <a:endParaRPr lang="en-US"/>
          </a:p>
        </p:txBody>
      </p:sp>
      <p:sp>
        <p:nvSpPr>
          <p:cNvPr id="9" name="CaixaDeTexto 8"/>
          <p:cNvSpPr txBox="1"/>
          <p:nvPr/>
        </p:nvSpPr>
        <p:spPr>
          <a:xfrm>
            <a:off x="165466" y="980728"/>
            <a:ext cx="8727013" cy="584775"/>
          </a:xfrm>
          <a:prstGeom prst="rect">
            <a:avLst/>
          </a:prstGeom>
          <a:noFill/>
        </p:spPr>
        <p:txBody>
          <a:bodyPr wrap="square" rtlCol="0">
            <a:spAutoFit/>
          </a:bodyPr>
          <a:lstStyle/>
          <a:p>
            <a:r>
              <a:rPr lang="en-US" sz="3200" smtClean="0">
                <a:solidFill>
                  <a:schemeClr val="accent6">
                    <a:lumMod val="50000"/>
                  </a:schemeClr>
                </a:solidFill>
              </a:rPr>
              <a:t> </a:t>
            </a:r>
            <a:r>
              <a:rPr lang="en-US" sz="3200" b="1" smtClean="0">
                <a:solidFill>
                  <a:schemeClr val="accent6">
                    <a:lumMod val="50000"/>
                  </a:schemeClr>
                </a:solidFill>
              </a:rPr>
              <a:t> Fuelling Positions</a:t>
            </a:r>
            <a:endParaRPr lang="en-US" sz="2800">
              <a:solidFill>
                <a:schemeClr val="accent6">
                  <a:lumMod val="50000"/>
                </a:schemeClr>
              </a:solidFill>
            </a:endParaRPr>
          </a:p>
        </p:txBody>
      </p:sp>
      <p:sp>
        <p:nvSpPr>
          <p:cNvPr id="10" name="Arredondar Retângulo em um Canto Diagonal 9"/>
          <p:cNvSpPr/>
          <p:nvPr/>
        </p:nvSpPr>
        <p:spPr>
          <a:xfrm>
            <a:off x="132815" y="1565503"/>
            <a:ext cx="2999025" cy="5031849"/>
          </a:xfrm>
          <a:prstGeom prst="round2Diag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numCol="1" rtlCol="0" anchor="t"/>
          <a:lstStyle/>
          <a:p>
            <a:r>
              <a:rPr lang="en-US" sz="1400" b="1" dirty="0" smtClean="0">
                <a:solidFill>
                  <a:schemeClr val="tx1"/>
                </a:solidFill>
              </a:rPr>
              <a:t>PRELIMINARY CONCEPTS</a:t>
            </a:r>
          </a:p>
          <a:p>
            <a:endParaRPr lang="en-US" sz="1400" dirty="0" smtClean="0">
              <a:solidFill>
                <a:schemeClr val="tx1"/>
              </a:solidFill>
            </a:endParaRPr>
          </a:p>
          <a:p>
            <a:r>
              <a:rPr lang="en-US" sz="1400" b="1" dirty="0" smtClean="0">
                <a:solidFill>
                  <a:schemeClr val="tx1"/>
                </a:solidFill>
              </a:rPr>
              <a:t>Logical Address x Pump No.:</a:t>
            </a:r>
            <a:r>
              <a:rPr lang="en-US" sz="1400" dirty="0" smtClean="0">
                <a:solidFill>
                  <a:schemeClr val="tx1"/>
                </a:solidFill>
              </a:rPr>
              <a:t> What actually identifies for any automation system is not the external number attached to the same (Pump No.) and rather the number assigned to each side by means of the panel keyboard , which is called herein Logical Address.</a:t>
            </a:r>
          </a:p>
          <a:p>
            <a:endParaRPr lang="en-US" sz="1400" dirty="0" smtClean="0">
              <a:solidFill>
                <a:schemeClr val="tx1"/>
              </a:solidFill>
            </a:endParaRPr>
          </a:p>
          <a:p>
            <a:r>
              <a:rPr lang="en-US" sz="1400" b="1" dirty="0" smtClean="0">
                <a:solidFill>
                  <a:schemeClr val="tx1"/>
                </a:solidFill>
              </a:rPr>
              <a:t>Fuelling point (PA):</a:t>
            </a:r>
            <a:r>
              <a:rPr lang="en-US" sz="1400" dirty="0" smtClean="0">
                <a:solidFill>
                  <a:schemeClr val="tx1"/>
                </a:solidFill>
              </a:rPr>
              <a:t> It is each side of the pump defined by a logical address. Each physical pump is entered in the register as many times as its actives sides, regardless of the number of nozzles. </a:t>
            </a:r>
            <a:endParaRPr lang="en-US" sz="1100" dirty="0">
              <a:solidFill>
                <a:schemeClr val="tx1"/>
              </a:solidFill>
            </a:endParaRPr>
          </a:p>
        </p:txBody>
      </p:sp>
      <p:pic>
        <p:nvPicPr>
          <p:cNvPr id="23554" name="Picture 14" descr="Description: EZConfig Combustiveis Tela 0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75857" y="1565503"/>
            <a:ext cx="5604528" cy="35028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78" name="Picture 6290"/>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275857" y="1565502"/>
            <a:ext cx="5604528" cy="3528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31769353"/>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3"/>
          <p:cNvSpPr>
            <a:spLocks noGrp="1"/>
          </p:cNvSpPr>
          <p:nvPr>
            <p:ph type="sldNum" sz="quarter" idx="12"/>
          </p:nvPr>
        </p:nvSpPr>
        <p:spPr/>
        <p:txBody>
          <a:bodyPr/>
          <a:lstStyle/>
          <a:p>
            <a:fld id="{C3D7ECC1-64DB-4830-A5F0-B13E67A92AC5}" type="slidenum">
              <a:rPr lang="en-US" b="1" smtClean="0"/>
              <a:pPr/>
              <a:t>83</a:t>
            </a:fld>
            <a:endParaRPr lang="en-US" b="1"/>
          </a:p>
        </p:txBody>
      </p:sp>
      <p:sp>
        <p:nvSpPr>
          <p:cNvPr id="8" name="Retângulo 7"/>
          <p:cNvSpPr/>
          <p:nvPr/>
        </p:nvSpPr>
        <p:spPr>
          <a:xfrm>
            <a:off x="13648" y="13647"/>
            <a:ext cx="9000000" cy="721439"/>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400" b="1" smtClean="0">
                <a:solidFill>
                  <a:schemeClr val="tx1"/>
                </a:solidFill>
              </a:rPr>
              <a:t>AUTOMATION</a:t>
            </a:r>
            <a:endParaRPr lang="en-US" sz="2400" b="1">
              <a:solidFill>
                <a:schemeClr val="tx1"/>
              </a:solidFill>
            </a:endParaRPr>
          </a:p>
        </p:txBody>
      </p:sp>
      <p:pic>
        <p:nvPicPr>
          <p:cNvPr id="7" name="Picture 1" descr="EzTechLogo.gif"/>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5537" y="119857"/>
            <a:ext cx="1178689" cy="509017"/>
          </a:xfrm>
          <a:prstGeom prst="rect">
            <a:avLst/>
          </a:prstGeom>
          <a:noFill/>
          <a:ln>
            <a:noFill/>
          </a:ln>
          <a:extLst/>
        </p:spPr>
      </p:pic>
      <p:sp>
        <p:nvSpPr>
          <p:cNvPr id="12" name="Espaço Reservado para Número de Slide 3"/>
          <p:cNvSpPr txBox="1">
            <a:spLocks/>
          </p:cNvSpPr>
          <p:nvPr/>
        </p:nvSpPr>
        <p:spPr>
          <a:xfrm rot="16200000">
            <a:off x="8227377" y="5885497"/>
            <a:ext cx="1315721" cy="365125"/>
          </a:xfrm>
          <a:prstGeom prst="rect">
            <a:avLst/>
          </a:prstGeom>
        </p:spPr>
        <p:txBody>
          <a:bodyPr vert="horz" lIns="91440" tIns="45720" rIns="91440" bIns="45720" rtlCol="0" anchor="ctr"/>
          <a:lstStyle>
            <a:defPPr>
              <a:defRPr lang="pt-BR"/>
            </a:defPPr>
            <a:lvl1pPr marL="0" algn="l" defTabSz="914400" rtl="0" eaLnBrk="1" latinLnBrk="0" hangingPunct="1">
              <a:defRPr sz="2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3D7ECC1-64DB-4830-A5F0-B13E67A92AC5}" type="slidenum">
              <a:rPr lang="en-US" smtClean="0"/>
              <a:pPr/>
              <a:t>83</a:t>
            </a:fld>
            <a:endParaRPr lang="en-US"/>
          </a:p>
        </p:txBody>
      </p:sp>
      <p:sp>
        <p:nvSpPr>
          <p:cNvPr id="14" name="CaixaDeTexto 13"/>
          <p:cNvSpPr txBox="1"/>
          <p:nvPr/>
        </p:nvSpPr>
        <p:spPr>
          <a:xfrm>
            <a:off x="35496" y="764704"/>
            <a:ext cx="8352928" cy="584775"/>
          </a:xfrm>
          <a:prstGeom prst="rect">
            <a:avLst/>
          </a:prstGeom>
          <a:noFill/>
        </p:spPr>
        <p:txBody>
          <a:bodyPr wrap="square" rtlCol="0">
            <a:spAutoFit/>
          </a:bodyPr>
          <a:lstStyle/>
          <a:p>
            <a:r>
              <a:rPr lang="en-US" sz="3200" dirty="0" smtClean="0">
                <a:solidFill>
                  <a:schemeClr val="accent6">
                    <a:lumMod val="50000"/>
                  </a:schemeClr>
                </a:solidFill>
              </a:rPr>
              <a:t> </a:t>
            </a:r>
            <a:r>
              <a:rPr lang="en-US" sz="3200" b="1" dirty="0" smtClean="0">
                <a:solidFill>
                  <a:schemeClr val="accent6">
                    <a:lumMod val="50000"/>
                  </a:schemeClr>
                </a:solidFill>
              </a:rPr>
              <a:t>Description of the P.A. fields</a:t>
            </a:r>
            <a:endParaRPr lang="en-US" sz="2800" dirty="0">
              <a:solidFill>
                <a:schemeClr val="accent6">
                  <a:lumMod val="50000"/>
                </a:schemeClr>
              </a:solidFill>
            </a:endParaRPr>
          </a:p>
        </p:txBody>
      </p:sp>
      <p:sp>
        <p:nvSpPr>
          <p:cNvPr id="10" name="Arredondar Retângulo em um Canto Diagonal 9"/>
          <p:cNvSpPr/>
          <p:nvPr/>
        </p:nvSpPr>
        <p:spPr>
          <a:xfrm>
            <a:off x="395537" y="1565502"/>
            <a:ext cx="8352928" cy="5031850"/>
          </a:xfrm>
          <a:prstGeom prst="round2Diag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36000" rIns="0" numCol="2" spcCol="360000" rtlCol="0" anchor="t"/>
          <a:lstStyle/>
          <a:p>
            <a:pPr marL="285750" lvl="0" indent="-285750">
              <a:buFont typeface="Arial" panose="020B0604020202020204" pitchFamily="34" charset="0"/>
              <a:buChar char="•"/>
            </a:pPr>
            <a:r>
              <a:rPr lang="en-US" sz="1600" b="1" dirty="0" smtClean="0">
                <a:solidFill>
                  <a:schemeClr val="tx1"/>
                </a:solidFill>
              </a:rPr>
              <a:t>Number: </a:t>
            </a:r>
            <a:r>
              <a:rPr lang="en-US" sz="1600" dirty="0" smtClean="0">
                <a:solidFill>
                  <a:schemeClr val="tx1"/>
                </a:solidFill>
              </a:rPr>
              <a:t>Identification of the PA (generated by the system, editable however)</a:t>
            </a:r>
          </a:p>
          <a:p>
            <a:pPr marL="285750" lvl="0" indent="-285750">
              <a:buFont typeface="Arial" panose="020B0604020202020204" pitchFamily="34" charset="0"/>
              <a:buChar char="•"/>
            </a:pPr>
            <a:r>
              <a:rPr lang="en-US" sz="1600" b="1" dirty="0" smtClean="0">
                <a:solidFill>
                  <a:schemeClr val="tx1"/>
                </a:solidFill>
              </a:rPr>
              <a:t>Name: </a:t>
            </a:r>
            <a:r>
              <a:rPr lang="en-US" sz="1600" dirty="0" smtClean="0">
                <a:solidFill>
                  <a:schemeClr val="tx1"/>
                </a:solidFill>
              </a:rPr>
              <a:t>Free description of the PA</a:t>
            </a:r>
          </a:p>
          <a:p>
            <a:pPr marL="285750" lvl="0" indent="-285750">
              <a:buFont typeface="Arial" panose="020B0604020202020204" pitchFamily="34" charset="0"/>
              <a:buChar char="•"/>
            </a:pPr>
            <a:r>
              <a:rPr lang="en-US" sz="1600" b="1" dirty="0" smtClean="0">
                <a:solidFill>
                  <a:schemeClr val="tx1"/>
                </a:solidFill>
              </a:rPr>
              <a:t>Pump No.: </a:t>
            </a:r>
            <a:r>
              <a:rPr lang="en-US" sz="1600" dirty="0" smtClean="0">
                <a:solidFill>
                  <a:schemeClr val="tx1"/>
                </a:solidFill>
              </a:rPr>
              <a:t>External numeric identification of the pump. It will repeat itself for each PA.</a:t>
            </a:r>
          </a:p>
          <a:p>
            <a:pPr marL="285750" lvl="0" indent="-285750">
              <a:buFont typeface="Arial" panose="020B0604020202020204" pitchFamily="34" charset="0"/>
              <a:buChar char="•"/>
            </a:pPr>
            <a:r>
              <a:rPr lang="en-US" sz="1600" b="1" dirty="0" smtClean="0">
                <a:solidFill>
                  <a:schemeClr val="tx1"/>
                </a:solidFill>
              </a:rPr>
              <a:t>Side: </a:t>
            </a:r>
            <a:r>
              <a:rPr lang="en-US" sz="1600" dirty="0" smtClean="0">
                <a:solidFill>
                  <a:schemeClr val="tx1"/>
                </a:solidFill>
              </a:rPr>
              <a:t>Identification of the pump face</a:t>
            </a:r>
          </a:p>
          <a:p>
            <a:pPr marL="285750" lvl="0" indent="-285750">
              <a:buFont typeface="Arial" panose="020B0604020202020204" pitchFamily="34" charset="0"/>
              <a:buChar char="•"/>
            </a:pPr>
            <a:r>
              <a:rPr lang="en-US" sz="1600" b="1" dirty="0" smtClean="0">
                <a:solidFill>
                  <a:schemeClr val="tx1"/>
                </a:solidFill>
              </a:rPr>
              <a:t>Port</a:t>
            </a:r>
            <a:r>
              <a:rPr lang="en-US" sz="1600" dirty="0" smtClean="0">
                <a:solidFill>
                  <a:schemeClr val="tx1"/>
                </a:solidFill>
              </a:rPr>
              <a:t>: Port associated to the pump protocol “</a:t>
            </a:r>
            <a:r>
              <a:rPr lang="en-US" sz="1600" i="1" dirty="0" smtClean="0">
                <a:solidFill>
                  <a:schemeClr val="tx1"/>
                </a:solidFill>
              </a:rPr>
              <a:t>pump driver</a:t>
            </a:r>
            <a:r>
              <a:rPr lang="en-US" sz="1600" dirty="0" smtClean="0">
                <a:solidFill>
                  <a:schemeClr val="tx1"/>
                </a:solidFill>
              </a:rPr>
              <a:t>” in the ports list </a:t>
            </a:r>
          </a:p>
          <a:p>
            <a:pPr marL="285750" lvl="0" indent="-285750">
              <a:buFont typeface="Arial" panose="020B0604020202020204" pitchFamily="34" charset="0"/>
              <a:buChar char="•"/>
            </a:pPr>
            <a:r>
              <a:rPr lang="en-US" sz="1600" b="1" dirty="0" smtClean="0">
                <a:solidFill>
                  <a:schemeClr val="tx1"/>
                </a:solidFill>
              </a:rPr>
              <a:t>Slot/</a:t>
            </a:r>
            <a:r>
              <a:rPr lang="en-US" sz="1600" b="1" dirty="0" err="1" smtClean="0">
                <a:solidFill>
                  <a:schemeClr val="tx1"/>
                </a:solidFill>
              </a:rPr>
              <a:t>EZRemote</a:t>
            </a:r>
            <a:r>
              <a:rPr lang="en-US" sz="1600" dirty="0" smtClean="0">
                <a:solidFill>
                  <a:schemeClr val="tx1"/>
                </a:solidFill>
              </a:rPr>
              <a:t>: </a:t>
            </a:r>
            <a:r>
              <a:rPr lang="en-US" sz="1600" dirty="0" smtClean="0">
                <a:solidFill>
                  <a:schemeClr val="tx1"/>
                </a:solidFill>
              </a:rPr>
              <a:t>controller </a:t>
            </a:r>
            <a:r>
              <a:rPr lang="en-US" sz="1600" dirty="0" smtClean="0">
                <a:solidFill>
                  <a:schemeClr val="tx1"/>
                </a:solidFill>
              </a:rPr>
              <a:t>board where the physical pump is connected or identification of the </a:t>
            </a:r>
            <a:r>
              <a:rPr lang="en-US" sz="1600" dirty="0" err="1" smtClean="0">
                <a:solidFill>
                  <a:schemeClr val="tx1"/>
                </a:solidFill>
              </a:rPr>
              <a:t>EZRemote</a:t>
            </a:r>
            <a:r>
              <a:rPr lang="en-US" sz="1600" dirty="0" smtClean="0">
                <a:solidFill>
                  <a:schemeClr val="tx1"/>
                </a:solidFill>
              </a:rPr>
              <a:t> to which the pump is connected.</a:t>
            </a:r>
          </a:p>
          <a:p>
            <a:pPr marL="285750" lvl="0" indent="-285750">
              <a:buFont typeface="Arial" panose="020B0604020202020204" pitchFamily="34" charset="0"/>
              <a:buChar char="•"/>
            </a:pPr>
            <a:r>
              <a:rPr lang="en-US" sz="1600" b="1" dirty="0" smtClean="0">
                <a:solidFill>
                  <a:schemeClr val="tx1"/>
                </a:solidFill>
              </a:rPr>
              <a:t>Logical address</a:t>
            </a:r>
            <a:r>
              <a:rPr lang="en-US" sz="1600" dirty="0" smtClean="0">
                <a:solidFill>
                  <a:schemeClr val="tx1"/>
                </a:solidFill>
              </a:rPr>
              <a:t>: </a:t>
            </a:r>
            <a:r>
              <a:rPr lang="en-US" sz="1600" u="sng" dirty="0" smtClean="0">
                <a:solidFill>
                  <a:schemeClr val="tx1"/>
                </a:solidFill>
              </a:rPr>
              <a:t>Sole</a:t>
            </a:r>
            <a:r>
              <a:rPr lang="en-US" sz="1600" dirty="0" smtClean="0">
                <a:solidFill>
                  <a:schemeClr val="tx1"/>
                </a:solidFill>
              </a:rPr>
              <a:t> numeric identification defined in each PA (side) in the pump</a:t>
            </a:r>
          </a:p>
          <a:p>
            <a:pPr marL="285750" lvl="0" indent="-285750">
              <a:buFont typeface="Arial" panose="020B0604020202020204" pitchFamily="34" charset="0"/>
              <a:buChar char="•"/>
            </a:pPr>
            <a:r>
              <a:rPr lang="en-US" sz="1600" b="1" dirty="0" smtClean="0">
                <a:solidFill>
                  <a:schemeClr val="tx1"/>
                </a:solidFill>
              </a:rPr>
              <a:t>Price Level 1: </a:t>
            </a:r>
            <a:r>
              <a:rPr lang="en-US" sz="1600" dirty="0" smtClean="0">
                <a:solidFill>
                  <a:schemeClr val="tx1"/>
                </a:solidFill>
              </a:rPr>
              <a:t>Main fuel price in the PA. </a:t>
            </a:r>
          </a:p>
          <a:p>
            <a:pPr marL="285750" lvl="0" indent="-285750">
              <a:buFont typeface="Arial" panose="020B0604020202020204" pitchFamily="34" charset="0"/>
              <a:buChar char="•"/>
            </a:pPr>
            <a:r>
              <a:rPr lang="en-US" sz="1600" b="1" dirty="0" smtClean="0">
                <a:solidFill>
                  <a:schemeClr val="tx1"/>
                </a:solidFill>
              </a:rPr>
              <a:t>Price Level 2: </a:t>
            </a:r>
            <a:r>
              <a:rPr lang="en-US" sz="1600" dirty="0" smtClean="0">
                <a:solidFill>
                  <a:schemeClr val="tx1"/>
                </a:solidFill>
              </a:rPr>
              <a:t>Alternate fuel price in the PA</a:t>
            </a:r>
          </a:p>
          <a:p>
            <a:pPr marL="285750" lvl="0" indent="-285750">
              <a:buFont typeface="Arial" panose="020B0604020202020204" pitchFamily="34" charset="0"/>
              <a:buChar char="•"/>
            </a:pPr>
            <a:r>
              <a:rPr lang="en-US" sz="1600" b="1" dirty="0" smtClean="0">
                <a:solidFill>
                  <a:schemeClr val="tx1"/>
                </a:solidFill>
              </a:rPr>
              <a:t>Price format: </a:t>
            </a:r>
            <a:r>
              <a:rPr lang="en-US" sz="1600" dirty="0" smtClean="0">
                <a:solidFill>
                  <a:schemeClr val="tx1"/>
                </a:solidFill>
              </a:rPr>
              <a:t>Price format in the PA. It must be equal to the one configured on the side of the pump.</a:t>
            </a:r>
          </a:p>
          <a:p>
            <a:pPr marL="285750" lvl="0" indent="-285750">
              <a:buFont typeface="Arial" panose="020B0604020202020204" pitchFamily="34" charset="0"/>
              <a:buChar char="•"/>
            </a:pPr>
            <a:r>
              <a:rPr lang="en-US" sz="1600" b="1" dirty="0" smtClean="0">
                <a:solidFill>
                  <a:schemeClr val="tx1"/>
                </a:solidFill>
              </a:rPr>
              <a:t>Volume format:  </a:t>
            </a:r>
            <a:r>
              <a:rPr lang="en-US" sz="1600" dirty="0" smtClean="0">
                <a:solidFill>
                  <a:schemeClr val="tx1"/>
                </a:solidFill>
              </a:rPr>
              <a:t>Volume format in the PA. It must be equal to the one configured on the side of the pump.</a:t>
            </a:r>
          </a:p>
          <a:p>
            <a:pPr marL="285750" lvl="0" indent="-285750">
              <a:buFont typeface="Arial" panose="020B0604020202020204" pitchFamily="34" charset="0"/>
              <a:buChar char="•"/>
            </a:pPr>
            <a:r>
              <a:rPr lang="en-US" sz="1600" b="1" dirty="0" smtClean="0">
                <a:solidFill>
                  <a:schemeClr val="tx1"/>
                </a:solidFill>
              </a:rPr>
              <a:t>Value format:</a:t>
            </a:r>
            <a:r>
              <a:rPr lang="en-US" sz="1600" dirty="0" smtClean="0">
                <a:solidFill>
                  <a:schemeClr val="tx1"/>
                </a:solidFill>
              </a:rPr>
              <a:t> Value format in the PA. It must be equal to the one configured on the side of the pump.</a:t>
            </a:r>
          </a:p>
          <a:p>
            <a:pPr marL="285750" lvl="0" indent="-285750">
              <a:buFont typeface="Arial" panose="020B0604020202020204" pitchFamily="34" charset="0"/>
              <a:buChar char="•"/>
            </a:pPr>
            <a:r>
              <a:rPr lang="en-US" sz="1600" b="1" dirty="0" smtClean="0">
                <a:solidFill>
                  <a:schemeClr val="tx1"/>
                </a:solidFill>
              </a:rPr>
              <a:t>Type of pump</a:t>
            </a:r>
            <a:r>
              <a:rPr lang="en-US" sz="1600" dirty="0" smtClean="0">
                <a:solidFill>
                  <a:schemeClr val="tx1"/>
                </a:solidFill>
              </a:rPr>
              <a:t>: Protocol referent to the type of pump. It can be found in the description of the configuration for each pump, in chapter 5.</a:t>
            </a:r>
          </a:p>
          <a:p>
            <a:pPr marL="285750" indent="-285750">
              <a:buFont typeface="Arial" panose="020B0604020202020204" pitchFamily="34" charset="0"/>
              <a:buChar char="•"/>
            </a:pPr>
            <a:r>
              <a:rPr lang="en-US" sz="1600" dirty="0" smtClean="0">
                <a:solidFill>
                  <a:schemeClr val="tx1"/>
                </a:solidFill>
              </a:rPr>
              <a:t>The price levels need to be previously registered in the fuel price screen.</a:t>
            </a:r>
          </a:p>
        </p:txBody>
      </p:sp>
    </p:spTree>
    <p:extLst>
      <p:ext uri="{BB962C8B-B14F-4D97-AF65-F5344CB8AC3E}">
        <p14:creationId xmlns:p14="http://schemas.microsoft.com/office/powerpoint/2010/main" val="3026086248"/>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3"/>
          <p:cNvSpPr>
            <a:spLocks noGrp="1"/>
          </p:cNvSpPr>
          <p:nvPr>
            <p:ph type="sldNum" sz="quarter" idx="12"/>
          </p:nvPr>
        </p:nvSpPr>
        <p:spPr/>
        <p:txBody>
          <a:bodyPr/>
          <a:lstStyle/>
          <a:p>
            <a:fld id="{C3D7ECC1-64DB-4830-A5F0-B13E67A92AC5}" type="slidenum">
              <a:rPr lang="en-US" b="1" smtClean="0"/>
              <a:pPr/>
              <a:t>84</a:t>
            </a:fld>
            <a:endParaRPr lang="en-US" b="1"/>
          </a:p>
        </p:txBody>
      </p:sp>
      <p:sp>
        <p:nvSpPr>
          <p:cNvPr id="8" name="Retângulo 7"/>
          <p:cNvSpPr/>
          <p:nvPr/>
        </p:nvSpPr>
        <p:spPr>
          <a:xfrm>
            <a:off x="13648" y="13647"/>
            <a:ext cx="9000000" cy="721439"/>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400" b="1" smtClean="0">
                <a:solidFill>
                  <a:schemeClr val="tx1"/>
                </a:solidFill>
              </a:rPr>
              <a:t>AUTOMATION</a:t>
            </a:r>
            <a:endParaRPr lang="en-US" sz="2400" b="1">
              <a:solidFill>
                <a:schemeClr val="tx1"/>
              </a:solidFill>
            </a:endParaRPr>
          </a:p>
        </p:txBody>
      </p:sp>
      <p:pic>
        <p:nvPicPr>
          <p:cNvPr id="7" name="Picture 1" descr="EzTechLogo.gif"/>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5537" y="119857"/>
            <a:ext cx="1178689" cy="509017"/>
          </a:xfrm>
          <a:prstGeom prst="rect">
            <a:avLst/>
          </a:prstGeom>
          <a:noFill/>
          <a:ln>
            <a:noFill/>
          </a:ln>
          <a:extLst/>
        </p:spPr>
      </p:pic>
      <p:sp>
        <p:nvSpPr>
          <p:cNvPr id="12" name="Espaço Reservado para Número de Slide 3"/>
          <p:cNvSpPr txBox="1">
            <a:spLocks/>
          </p:cNvSpPr>
          <p:nvPr/>
        </p:nvSpPr>
        <p:spPr>
          <a:xfrm rot="16200000">
            <a:off x="8227377" y="5885497"/>
            <a:ext cx="1315721" cy="365125"/>
          </a:xfrm>
          <a:prstGeom prst="rect">
            <a:avLst/>
          </a:prstGeom>
        </p:spPr>
        <p:txBody>
          <a:bodyPr vert="horz" lIns="91440" tIns="45720" rIns="91440" bIns="45720" rtlCol="0" anchor="ctr"/>
          <a:lstStyle>
            <a:defPPr>
              <a:defRPr lang="pt-BR"/>
            </a:defPPr>
            <a:lvl1pPr marL="0" algn="l" defTabSz="914400" rtl="0" eaLnBrk="1" latinLnBrk="0" hangingPunct="1">
              <a:defRPr sz="2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3D7ECC1-64DB-4830-A5F0-B13E67A92AC5}" type="slidenum">
              <a:rPr lang="en-US" smtClean="0"/>
              <a:pPr/>
              <a:t>84</a:t>
            </a:fld>
            <a:endParaRPr lang="en-US"/>
          </a:p>
        </p:txBody>
      </p:sp>
      <p:sp>
        <p:nvSpPr>
          <p:cNvPr id="14" name="CaixaDeTexto 13"/>
          <p:cNvSpPr txBox="1"/>
          <p:nvPr/>
        </p:nvSpPr>
        <p:spPr>
          <a:xfrm>
            <a:off x="35496" y="764704"/>
            <a:ext cx="8352928" cy="584775"/>
          </a:xfrm>
          <a:prstGeom prst="rect">
            <a:avLst/>
          </a:prstGeom>
          <a:noFill/>
        </p:spPr>
        <p:txBody>
          <a:bodyPr wrap="square" rtlCol="0">
            <a:spAutoFit/>
          </a:bodyPr>
          <a:lstStyle/>
          <a:p>
            <a:r>
              <a:rPr lang="en-US" sz="3200" smtClean="0">
                <a:solidFill>
                  <a:schemeClr val="accent6">
                    <a:lumMod val="50000"/>
                  </a:schemeClr>
                </a:solidFill>
              </a:rPr>
              <a:t> </a:t>
            </a:r>
            <a:r>
              <a:rPr lang="en-US" sz="3200" b="1" smtClean="0">
                <a:solidFill>
                  <a:schemeClr val="accent6">
                    <a:lumMod val="50000"/>
                  </a:schemeClr>
                </a:solidFill>
              </a:rPr>
              <a:t> Description of the P.A. fields</a:t>
            </a:r>
            <a:endParaRPr lang="en-US" sz="2800">
              <a:solidFill>
                <a:schemeClr val="accent6">
                  <a:lumMod val="50000"/>
                </a:schemeClr>
              </a:solidFill>
            </a:endParaRPr>
          </a:p>
        </p:txBody>
      </p:sp>
      <p:sp>
        <p:nvSpPr>
          <p:cNvPr id="10" name="Arredondar Retângulo em um Canto Diagonal 9"/>
          <p:cNvSpPr/>
          <p:nvPr/>
        </p:nvSpPr>
        <p:spPr>
          <a:xfrm>
            <a:off x="395537" y="1565502"/>
            <a:ext cx="8352928" cy="5031850"/>
          </a:xfrm>
          <a:prstGeom prst="round2Diag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36000" rIns="0" numCol="2" spcCol="360000" rtlCol="0" anchor="t"/>
          <a:lstStyle/>
          <a:p>
            <a:pPr marL="285750" lvl="0" indent="-285750">
              <a:buFont typeface="Arial" panose="020B0604020202020204" pitchFamily="34" charset="0"/>
              <a:buChar char="•"/>
            </a:pPr>
            <a:r>
              <a:rPr lang="en-US" sz="1400" b="1" dirty="0" smtClean="0">
                <a:solidFill>
                  <a:schemeClr val="tx1"/>
                </a:solidFill>
              </a:rPr>
              <a:t>Authorization :</a:t>
            </a:r>
            <a:r>
              <a:rPr lang="en-US" sz="1400" dirty="0" smtClean="0">
                <a:solidFill>
                  <a:schemeClr val="tx1"/>
                </a:solidFill>
              </a:rPr>
              <a:t> Form how the fuelling is authorized in the PA. It can be:  </a:t>
            </a:r>
          </a:p>
          <a:p>
            <a:pPr marL="742950" lvl="1" indent="-285750">
              <a:buFont typeface="Arial" panose="020B0604020202020204" pitchFamily="34" charset="0"/>
              <a:buChar char="•"/>
            </a:pPr>
            <a:r>
              <a:rPr lang="en-US" sz="1400" b="1" dirty="0" smtClean="0">
                <a:solidFill>
                  <a:schemeClr val="tx1"/>
                </a:solidFill>
              </a:rPr>
              <a:t>Disabled – </a:t>
            </a:r>
            <a:r>
              <a:rPr lang="en-US" sz="1400" dirty="0" smtClean="0">
                <a:solidFill>
                  <a:schemeClr val="tx1"/>
                </a:solidFill>
              </a:rPr>
              <a:t>The pump is prevented from working.  </a:t>
            </a:r>
          </a:p>
          <a:p>
            <a:pPr marL="742950" lvl="1" indent="-285750">
              <a:buFont typeface="Arial" panose="020B0604020202020204" pitchFamily="34" charset="0"/>
              <a:buChar char="•"/>
            </a:pPr>
            <a:r>
              <a:rPr lang="en-US" sz="1400" b="1" dirty="0" smtClean="0">
                <a:solidFill>
                  <a:schemeClr val="tx1"/>
                </a:solidFill>
              </a:rPr>
              <a:t>Manual – </a:t>
            </a:r>
            <a:r>
              <a:rPr lang="en-US" sz="1400" dirty="0" smtClean="0">
                <a:solidFill>
                  <a:schemeClr val="tx1"/>
                </a:solidFill>
              </a:rPr>
              <a:t>The fuelling can only be authorized manually by a remote system.</a:t>
            </a:r>
          </a:p>
          <a:p>
            <a:pPr marL="742950" lvl="1" indent="-285750">
              <a:buFont typeface="Arial" panose="020B0604020202020204" pitchFamily="34" charset="0"/>
              <a:buChar char="•"/>
            </a:pPr>
            <a:r>
              <a:rPr lang="en-US" sz="1400" b="1" dirty="0" smtClean="0">
                <a:solidFill>
                  <a:schemeClr val="tx1"/>
                </a:solidFill>
              </a:rPr>
              <a:t>Automatic</a:t>
            </a:r>
            <a:r>
              <a:rPr lang="en-US" sz="1400" dirty="0" smtClean="0">
                <a:solidFill>
                  <a:schemeClr val="tx1"/>
                </a:solidFill>
              </a:rPr>
              <a:t> – The fuelling is authorized, however it remains pending to be sent to the management system until it is released individually and/or the option “Memory” is configured as “Automatic”.</a:t>
            </a:r>
          </a:p>
          <a:p>
            <a:pPr marL="742950" lvl="1" indent="-285750">
              <a:buFont typeface="Arial" panose="020B0604020202020204" pitchFamily="34" charset="0"/>
              <a:buChar char="•"/>
            </a:pPr>
            <a:r>
              <a:rPr lang="en-US" sz="1400" b="1" dirty="0" smtClean="0">
                <a:solidFill>
                  <a:schemeClr val="tx1"/>
                </a:solidFill>
              </a:rPr>
              <a:t>Gas Station Attendant </a:t>
            </a:r>
            <a:r>
              <a:rPr lang="en-US" sz="1400" b="1" dirty="0" err="1" smtClean="0">
                <a:solidFill>
                  <a:schemeClr val="tx1"/>
                </a:solidFill>
              </a:rPr>
              <a:t>RFID</a:t>
            </a:r>
            <a:r>
              <a:rPr lang="en-US" sz="1400" dirty="0" smtClean="0">
                <a:solidFill>
                  <a:schemeClr val="tx1"/>
                </a:solidFill>
              </a:rPr>
              <a:t> -  Authorization of the “Automatic” type with the use of </a:t>
            </a:r>
            <a:r>
              <a:rPr lang="en-US" sz="1400" dirty="0" err="1" smtClean="0">
                <a:solidFill>
                  <a:schemeClr val="tx1"/>
                </a:solidFill>
              </a:rPr>
              <a:t>EZId</a:t>
            </a:r>
            <a:r>
              <a:rPr lang="en-US" sz="1400" dirty="0" smtClean="0">
                <a:solidFill>
                  <a:schemeClr val="tx1"/>
                </a:solidFill>
              </a:rPr>
              <a:t> for releasing each fuelling. </a:t>
            </a:r>
          </a:p>
          <a:p>
            <a:pPr marL="742950" lvl="1" indent="-285750">
              <a:buFont typeface="Arial" panose="020B0604020202020204" pitchFamily="34" charset="0"/>
              <a:buChar char="•"/>
            </a:pPr>
            <a:endParaRPr lang="en-US" sz="1400" dirty="0" smtClean="0">
              <a:solidFill>
                <a:schemeClr val="tx1"/>
              </a:solidFill>
            </a:endParaRPr>
          </a:p>
          <a:p>
            <a:pPr marL="285750" lvl="0" indent="-285750">
              <a:buFont typeface="Arial" panose="020B0604020202020204" pitchFamily="34" charset="0"/>
              <a:buChar char="•"/>
            </a:pPr>
            <a:r>
              <a:rPr lang="en-US" sz="1400" b="1" dirty="0" smtClean="0">
                <a:solidFill>
                  <a:schemeClr val="tx1"/>
                </a:solidFill>
              </a:rPr>
              <a:t>Memory: </a:t>
            </a:r>
            <a:r>
              <a:rPr lang="en-US" sz="1400" dirty="0" smtClean="0">
                <a:solidFill>
                  <a:schemeClr val="tx1"/>
                </a:solidFill>
              </a:rPr>
              <a:t>The information of the finalized fuelling must be transferred to a pile (memory) of pendency for payment to release the pump. This memory can be configured as: </a:t>
            </a:r>
          </a:p>
          <a:p>
            <a:pPr marL="742950" lvl="1" indent="-285750">
              <a:buFont typeface="Arial" panose="020B0604020202020204" pitchFamily="34" charset="0"/>
              <a:buChar char="•"/>
            </a:pPr>
            <a:r>
              <a:rPr lang="en-US" sz="1400" b="1" dirty="0" smtClean="0">
                <a:solidFill>
                  <a:schemeClr val="tx1"/>
                </a:solidFill>
              </a:rPr>
              <a:t>Disabled – </a:t>
            </a:r>
            <a:r>
              <a:rPr lang="en-US" sz="1400" dirty="0" smtClean="0">
                <a:solidFill>
                  <a:schemeClr val="tx1"/>
                </a:solidFill>
              </a:rPr>
              <a:t>The pile is disabled and the</a:t>
            </a:r>
            <a:r>
              <a:rPr lang="en-US" sz="1400" b="1" dirty="0" smtClean="0">
                <a:solidFill>
                  <a:schemeClr val="tx1"/>
                </a:solidFill>
              </a:rPr>
              <a:t> </a:t>
            </a:r>
            <a:r>
              <a:rPr lang="en-US" sz="1400" dirty="0" smtClean="0">
                <a:solidFill>
                  <a:schemeClr val="tx1"/>
                </a:solidFill>
              </a:rPr>
              <a:t>pump is only authorized if the fuelling is paid for.</a:t>
            </a:r>
          </a:p>
          <a:p>
            <a:pPr marL="742950" lvl="1" indent="-285750">
              <a:buFont typeface="Arial" panose="020B0604020202020204" pitchFamily="34" charset="0"/>
              <a:buChar char="•"/>
            </a:pPr>
            <a:r>
              <a:rPr lang="en-US" sz="1400" b="1" dirty="0" smtClean="0">
                <a:solidFill>
                  <a:schemeClr val="tx1"/>
                </a:solidFill>
              </a:rPr>
              <a:t>Manual – </a:t>
            </a:r>
            <a:r>
              <a:rPr lang="en-US" sz="1400" dirty="0" smtClean="0">
                <a:solidFill>
                  <a:schemeClr val="tx1"/>
                </a:solidFill>
              </a:rPr>
              <a:t>Any finalized fuelling needs to be manually sent to the pile by an operator so that a new fuelling can be initiated. </a:t>
            </a:r>
          </a:p>
          <a:p>
            <a:pPr marL="742950" lvl="1" indent="-285750">
              <a:buFont typeface="Arial" panose="020B0604020202020204" pitchFamily="34" charset="0"/>
              <a:buChar char="•"/>
            </a:pPr>
            <a:r>
              <a:rPr lang="en-US" sz="1400" b="1" dirty="0" smtClean="0">
                <a:solidFill>
                  <a:schemeClr val="tx1"/>
                </a:solidFill>
              </a:rPr>
              <a:t>Automatic – </a:t>
            </a:r>
            <a:r>
              <a:rPr lang="en-US" sz="1400" dirty="0" smtClean="0">
                <a:solidFill>
                  <a:schemeClr val="tx1"/>
                </a:solidFill>
              </a:rPr>
              <a:t>Any finalized fuelling is sent automatically to the pile and a new fuelling is initiated.</a:t>
            </a:r>
          </a:p>
          <a:p>
            <a:pPr marL="285750" lvl="0" indent="-285750">
              <a:buFont typeface="Arial" panose="020B0604020202020204" pitchFamily="34" charset="0"/>
              <a:buChar char="•"/>
            </a:pPr>
            <a:r>
              <a:rPr lang="en-US" sz="1400" b="1" dirty="0" smtClean="0">
                <a:solidFill>
                  <a:schemeClr val="tx1"/>
                </a:solidFill>
              </a:rPr>
              <a:t>Pre-Paid: </a:t>
            </a:r>
            <a:r>
              <a:rPr lang="en-US" sz="1400" dirty="0" smtClean="0">
                <a:solidFill>
                  <a:schemeClr val="tx1"/>
                </a:solidFill>
              </a:rPr>
              <a:t>Indicates if the pump admits pre-paid fuelling in the PA</a:t>
            </a:r>
          </a:p>
          <a:p>
            <a:pPr marL="285750" lvl="0" indent="-285750">
              <a:buFont typeface="Arial" panose="020B0604020202020204" pitchFamily="34" charset="0"/>
              <a:buChar char="•"/>
            </a:pPr>
            <a:r>
              <a:rPr lang="en-US" sz="1400" b="1" dirty="0" smtClean="0">
                <a:solidFill>
                  <a:schemeClr val="tx1"/>
                </a:solidFill>
              </a:rPr>
              <a:t>Pre-</a:t>
            </a:r>
            <a:r>
              <a:rPr lang="en-US" sz="1400" b="1" dirty="0" err="1" smtClean="0">
                <a:solidFill>
                  <a:schemeClr val="tx1"/>
                </a:solidFill>
              </a:rPr>
              <a:t>Autho</a:t>
            </a:r>
            <a:r>
              <a:rPr lang="en-US" sz="1400" b="1" dirty="0" smtClean="0">
                <a:solidFill>
                  <a:schemeClr val="tx1"/>
                </a:solidFill>
              </a:rPr>
              <a:t>: </a:t>
            </a:r>
            <a:r>
              <a:rPr lang="en-US" sz="1400" dirty="0" smtClean="0">
                <a:solidFill>
                  <a:schemeClr val="tx1"/>
                </a:solidFill>
              </a:rPr>
              <a:t>Indicates if the pump allows pre-authorized fuelling in the PA</a:t>
            </a:r>
            <a:endParaRPr lang="en-US" sz="1400" dirty="0">
              <a:solidFill>
                <a:schemeClr val="tx1"/>
              </a:solidFill>
            </a:endParaRPr>
          </a:p>
        </p:txBody>
      </p:sp>
    </p:spTree>
    <p:extLst>
      <p:ext uri="{BB962C8B-B14F-4D97-AF65-F5344CB8AC3E}">
        <p14:creationId xmlns:p14="http://schemas.microsoft.com/office/powerpoint/2010/main" val="1287123063"/>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3"/>
          <p:cNvSpPr>
            <a:spLocks noGrp="1"/>
          </p:cNvSpPr>
          <p:nvPr>
            <p:ph type="sldNum" sz="quarter" idx="12"/>
          </p:nvPr>
        </p:nvSpPr>
        <p:spPr/>
        <p:txBody>
          <a:bodyPr/>
          <a:lstStyle/>
          <a:p>
            <a:fld id="{C3D7ECC1-64DB-4830-A5F0-B13E67A92AC5}" type="slidenum">
              <a:rPr lang="en-US" b="1" smtClean="0"/>
              <a:pPr/>
              <a:t>85</a:t>
            </a:fld>
            <a:endParaRPr lang="en-US" b="1"/>
          </a:p>
        </p:txBody>
      </p:sp>
      <p:sp>
        <p:nvSpPr>
          <p:cNvPr id="3" name="CaixaDeTexto 2"/>
          <p:cNvSpPr txBox="1"/>
          <p:nvPr/>
        </p:nvSpPr>
        <p:spPr>
          <a:xfrm>
            <a:off x="395537" y="1484784"/>
            <a:ext cx="8352928" cy="400110"/>
          </a:xfrm>
          <a:prstGeom prst="rect">
            <a:avLst/>
          </a:prstGeom>
          <a:noFill/>
        </p:spPr>
        <p:txBody>
          <a:bodyPr wrap="square" rtlCol="0">
            <a:spAutoFit/>
          </a:bodyPr>
          <a:lstStyle/>
          <a:p>
            <a:r>
              <a:rPr lang="en-US" sz="2000" smtClean="0"/>
              <a:t> </a:t>
            </a:r>
            <a:endParaRPr lang="en-US"/>
          </a:p>
        </p:txBody>
      </p:sp>
      <p:sp>
        <p:nvSpPr>
          <p:cNvPr id="8" name="Retângulo 7"/>
          <p:cNvSpPr/>
          <p:nvPr/>
        </p:nvSpPr>
        <p:spPr>
          <a:xfrm>
            <a:off x="13648" y="13647"/>
            <a:ext cx="9000000" cy="721439"/>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400" b="1" dirty="0" smtClean="0">
                <a:solidFill>
                  <a:schemeClr val="tx1"/>
                </a:solidFill>
              </a:rPr>
              <a:t>CONFIGURATION</a:t>
            </a:r>
            <a:endParaRPr lang="en-US" sz="2400" b="1" dirty="0">
              <a:solidFill>
                <a:schemeClr val="tx1"/>
              </a:solidFill>
            </a:endParaRPr>
          </a:p>
        </p:txBody>
      </p:sp>
      <p:pic>
        <p:nvPicPr>
          <p:cNvPr id="7" name="Picture 1" descr="EzTechLogo.gif"/>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5537" y="119857"/>
            <a:ext cx="1178689" cy="509017"/>
          </a:xfrm>
          <a:prstGeom prst="rect">
            <a:avLst/>
          </a:prstGeom>
          <a:noFill/>
          <a:ln>
            <a:noFill/>
          </a:ln>
          <a:extLst/>
        </p:spPr>
      </p:pic>
      <p:sp>
        <p:nvSpPr>
          <p:cNvPr id="6" name="CaixaDeTexto 5"/>
          <p:cNvSpPr txBox="1"/>
          <p:nvPr/>
        </p:nvSpPr>
        <p:spPr>
          <a:xfrm>
            <a:off x="395537" y="1484784"/>
            <a:ext cx="8352928" cy="400110"/>
          </a:xfrm>
          <a:prstGeom prst="rect">
            <a:avLst/>
          </a:prstGeom>
          <a:noFill/>
        </p:spPr>
        <p:txBody>
          <a:bodyPr wrap="square" rtlCol="0">
            <a:spAutoFit/>
          </a:bodyPr>
          <a:lstStyle/>
          <a:p>
            <a:r>
              <a:rPr lang="en-US" sz="2000" smtClean="0"/>
              <a:t> </a:t>
            </a:r>
            <a:endParaRPr lang="en-US"/>
          </a:p>
        </p:txBody>
      </p:sp>
      <p:sp>
        <p:nvSpPr>
          <p:cNvPr id="9" name="CaixaDeTexto 8"/>
          <p:cNvSpPr txBox="1"/>
          <p:nvPr/>
        </p:nvSpPr>
        <p:spPr>
          <a:xfrm>
            <a:off x="165466" y="980728"/>
            <a:ext cx="8727013" cy="584775"/>
          </a:xfrm>
          <a:prstGeom prst="rect">
            <a:avLst/>
          </a:prstGeom>
          <a:noFill/>
        </p:spPr>
        <p:txBody>
          <a:bodyPr wrap="square" rtlCol="0">
            <a:spAutoFit/>
          </a:bodyPr>
          <a:lstStyle/>
          <a:p>
            <a:r>
              <a:rPr lang="en-US" sz="3200" smtClean="0">
                <a:solidFill>
                  <a:schemeClr val="accent6">
                    <a:lumMod val="50000"/>
                  </a:schemeClr>
                </a:solidFill>
              </a:rPr>
              <a:t> </a:t>
            </a:r>
            <a:r>
              <a:rPr lang="en-US" sz="3200" b="1" smtClean="0">
                <a:solidFill>
                  <a:schemeClr val="accent6">
                    <a:lumMod val="50000"/>
                  </a:schemeClr>
                </a:solidFill>
              </a:rPr>
              <a:t> Nozzles</a:t>
            </a:r>
            <a:endParaRPr lang="en-US" sz="2800">
              <a:solidFill>
                <a:schemeClr val="accent6">
                  <a:lumMod val="50000"/>
                </a:schemeClr>
              </a:solidFill>
            </a:endParaRPr>
          </a:p>
        </p:txBody>
      </p:sp>
      <p:sp>
        <p:nvSpPr>
          <p:cNvPr id="10" name="Arredondar Retângulo em um Canto Diagonal 9"/>
          <p:cNvSpPr/>
          <p:nvPr/>
        </p:nvSpPr>
        <p:spPr>
          <a:xfrm>
            <a:off x="132815" y="1565503"/>
            <a:ext cx="2999025" cy="5031849"/>
          </a:xfrm>
          <a:prstGeom prst="round2Diag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numCol="1" rtlCol="0" anchor="t"/>
          <a:lstStyle/>
          <a:p>
            <a:r>
              <a:rPr lang="en-US" sz="1200" b="1" smtClean="0">
                <a:solidFill>
                  <a:schemeClr val="tx1"/>
                </a:solidFill>
              </a:rPr>
              <a:t>DECRIPTION OF FIELDS</a:t>
            </a:r>
            <a:endParaRPr lang="en-US" sz="1200" smtClean="0">
              <a:solidFill>
                <a:schemeClr val="tx1"/>
              </a:solidFill>
            </a:endParaRPr>
          </a:p>
          <a:p>
            <a:r>
              <a:rPr lang="en-US" sz="1200" smtClean="0">
                <a:solidFill>
                  <a:schemeClr val="tx1"/>
                </a:solidFill>
              </a:rPr>
              <a:t>* Number: Sequential identification generated by the system, editable however</a:t>
            </a:r>
          </a:p>
          <a:p>
            <a:r>
              <a:rPr lang="en-US" sz="1200" smtClean="0">
                <a:solidFill>
                  <a:schemeClr val="tx1"/>
                </a:solidFill>
              </a:rPr>
              <a:t>Physical Number: </a:t>
            </a:r>
            <a:r>
              <a:rPr lang="en-US" sz="1200" u="sng" smtClean="0">
                <a:solidFill>
                  <a:schemeClr val="tx1"/>
                </a:solidFill>
              </a:rPr>
              <a:t>Sole</a:t>
            </a:r>
            <a:r>
              <a:rPr lang="en-US" sz="1200" smtClean="0">
                <a:solidFill>
                  <a:schemeClr val="tx1"/>
                </a:solidFill>
              </a:rPr>
              <a:t> numerical identification of the nozzle</a:t>
            </a:r>
          </a:p>
          <a:p>
            <a:r>
              <a:rPr lang="en-US" sz="1200" smtClean="0">
                <a:solidFill>
                  <a:schemeClr val="tx1"/>
                </a:solidFill>
              </a:rPr>
              <a:t>Tank: Tank which the nozzle is associated to</a:t>
            </a:r>
          </a:p>
          <a:p>
            <a:r>
              <a:rPr lang="en-US" sz="1200" smtClean="0">
                <a:solidFill>
                  <a:schemeClr val="tx1"/>
                </a:solidFill>
              </a:rPr>
              <a:t>Reader ID: Identification of the fidelity card reader </a:t>
            </a:r>
          </a:p>
          <a:p>
            <a:r>
              <a:rPr lang="en-US" sz="1200" b="1" smtClean="0">
                <a:solidFill>
                  <a:schemeClr val="tx1"/>
                </a:solidFill>
              </a:rPr>
              <a:t>*</a:t>
            </a:r>
            <a:r>
              <a:rPr lang="en-US" sz="1200" smtClean="0">
                <a:solidFill>
                  <a:schemeClr val="tx1"/>
                </a:solidFill>
              </a:rPr>
              <a:t> Volume closure: total of volume sold in the nozzle since the pump was instalaled or zeroed</a:t>
            </a:r>
          </a:p>
          <a:p>
            <a:r>
              <a:rPr lang="en-US" sz="1200" b="1" smtClean="0">
                <a:solidFill>
                  <a:schemeClr val="tx1"/>
                </a:solidFill>
              </a:rPr>
              <a:t>*</a:t>
            </a:r>
            <a:r>
              <a:rPr lang="en-US" sz="1200" smtClean="0">
                <a:solidFill>
                  <a:schemeClr val="tx1"/>
                </a:solidFill>
              </a:rPr>
              <a:t> Value closure: total of value sold in the nozzle since the pump was instalaled or zeroed</a:t>
            </a:r>
          </a:p>
          <a:p>
            <a:r>
              <a:rPr lang="en-US" sz="1200" smtClean="0">
                <a:solidFill>
                  <a:schemeClr val="tx1"/>
                </a:solidFill>
              </a:rPr>
              <a:t>Price 1: Price in the nozzle. If it is zero, the price associated to the fuel is adopted.</a:t>
            </a:r>
          </a:p>
          <a:p>
            <a:r>
              <a:rPr lang="en-US" sz="1200" smtClean="0">
                <a:solidFill>
                  <a:schemeClr val="tx1"/>
                </a:solidFill>
              </a:rPr>
              <a:t>Price 2: Alternate price in the nozzle. If it is zero, the price associated to the fuel is adopted.</a:t>
            </a:r>
          </a:p>
          <a:p>
            <a:r>
              <a:rPr lang="en-US" sz="1200" smtClean="0">
                <a:solidFill>
                  <a:schemeClr val="tx1"/>
                </a:solidFill>
              </a:rPr>
              <a:t>Solution still not implemented up to the moment this manual was printed.</a:t>
            </a:r>
          </a:p>
          <a:p>
            <a:endParaRPr lang="en-US" sz="1100">
              <a:solidFill>
                <a:schemeClr val="tx1"/>
              </a:solidFill>
            </a:endParaRPr>
          </a:p>
        </p:txBody>
      </p:sp>
      <p:pic>
        <p:nvPicPr>
          <p:cNvPr id="23554" name="Picture 14" descr="Description: EZConfig Combustiveis Tela 0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75857" y="1565503"/>
            <a:ext cx="5604528" cy="35028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2" name="Picture 21" descr="Description: EZConfig Bombas Tela 01.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275857" y="1565503"/>
            <a:ext cx="5604528" cy="39197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65026274"/>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3"/>
          <p:cNvSpPr>
            <a:spLocks noGrp="1"/>
          </p:cNvSpPr>
          <p:nvPr>
            <p:ph type="sldNum" sz="quarter" idx="12"/>
          </p:nvPr>
        </p:nvSpPr>
        <p:spPr/>
        <p:txBody>
          <a:bodyPr/>
          <a:lstStyle/>
          <a:p>
            <a:fld id="{C3D7ECC1-64DB-4830-A5F0-B13E67A92AC5}" type="slidenum">
              <a:rPr lang="en-US" b="1" smtClean="0"/>
              <a:pPr/>
              <a:t>86</a:t>
            </a:fld>
            <a:endParaRPr lang="en-US" b="1"/>
          </a:p>
        </p:txBody>
      </p:sp>
      <p:sp>
        <p:nvSpPr>
          <p:cNvPr id="3" name="CaixaDeTexto 2"/>
          <p:cNvSpPr txBox="1"/>
          <p:nvPr/>
        </p:nvSpPr>
        <p:spPr>
          <a:xfrm>
            <a:off x="395537" y="1484784"/>
            <a:ext cx="8352928" cy="400110"/>
          </a:xfrm>
          <a:prstGeom prst="rect">
            <a:avLst/>
          </a:prstGeom>
          <a:noFill/>
        </p:spPr>
        <p:txBody>
          <a:bodyPr wrap="square" rtlCol="0">
            <a:spAutoFit/>
          </a:bodyPr>
          <a:lstStyle/>
          <a:p>
            <a:r>
              <a:rPr lang="en-US" sz="2000" smtClean="0"/>
              <a:t> </a:t>
            </a:r>
            <a:endParaRPr lang="en-US"/>
          </a:p>
        </p:txBody>
      </p:sp>
      <p:sp>
        <p:nvSpPr>
          <p:cNvPr id="8" name="Retângulo 7"/>
          <p:cNvSpPr/>
          <p:nvPr/>
        </p:nvSpPr>
        <p:spPr>
          <a:xfrm>
            <a:off x="13648" y="13647"/>
            <a:ext cx="9000000" cy="721439"/>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400" b="1" dirty="0" smtClean="0">
                <a:solidFill>
                  <a:schemeClr val="tx1"/>
                </a:solidFill>
              </a:rPr>
              <a:t>CONFIGURATION</a:t>
            </a:r>
            <a:endParaRPr lang="en-US" sz="2400" b="1" dirty="0">
              <a:solidFill>
                <a:schemeClr val="tx1"/>
              </a:solidFill>
            </a:endParaRPr>
          </a:p>
        </p:txBody>
      </p:sp>
      <p:pic>
        <p:nvPicPr>
          <p:cNvPr id="7" name="Picture 1" descr="EzTechLogo.gif"/>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5537" y="119857"/>
            <a:ext cx="1178689" cy="509017"/>
          </a:xfrm>
          <a:prstGeom prst="rect">
            <a:avLst/>
          </a:prstGeom>
          <a:noFill/>
          <a:ln>
            <a:noFill/>
          </a:ln>
          <a:extLst/>
        </p:spPr>
      </p:pic>
      <p:sp>
        <p:nvSpPr>
          <p:cNvPr id="6" name="CaixaDeTexto 5"/>
          <p:cNvSpPr txBox="1"/>
          <p:nvPr/>
        </p:nvSpPr>
        <p:spPr>
          <a:xfrm>
            <a:off x="395537" y="1484784"/>
            <a:ext cx="8352928" cy="400110"/>
          </a:xfrm>
          <a:prstGeom prst="rect">
            <a:avLst/>
          </a:prstGeom>
          <a:noFill/>
        </p:spPr>
        <p:txBody>
          <a:bodyPr wrap="square" rtlCol="0">
            <a:spAutoFit/>
          </a:bodyPr>
          <a:lstStyle/>
          <a:p>
            <a:r>
              <a:rPr lang="en-US" sz="2000" smtClean="0"/>
              <a:t> </a:t>
            </a:r>
            <a:endParaRPr lang="en-US"/>
          </a:p>
        </p:txBody>
      </p:sp>
      <p:sp>
        <p:nvSpPr>
          <p:cNvPr id="9" name="CaixaDeTexto 8"/>
          <p:cNvSpPr txBox="1"/>
          <p:nvPr/>
        </p:nvSpPr>
        <p:spPr>
          <a:xfrm>
            <a:off x="165466" y="980728"/>
            <a:ext cx="8727013" cy="584775"/>
          </a:xfrm>
          <a:prstGeom prst="rect">
            <a:avLst/>
          </a:prstGeom>
          <a:noFill/>
        </p:spPr>
        <p:txBody>
          <a:bodyPr wrap="square" rtlCol="0">
            <a:spAutoFit/>
          </a:bodyPr>
          <a:lstStyle/>
          <a:p>
            <a:r>
              <a:rPr lang="en-US" sz="3200" smtClean="0">
                <a:solidFill>
                  <a:schemeClr val="accent6">
                    <a:lumMod val="50000"/>
                  </a:schemeClr>
                </a:solidFill>
              </a:rPr>
              <a:t> </a:t>
            </a:r>
            <a:r>
              <a:rPr lang="en-US" sz="3200" b="1" smtClean="0">
                <a:solidFill>
                  <a:schemeClr val="accent6">
                    <a:lumMod val="50000"/>
                  </a:schemeClr>
                </a:solidFill>
              </a:rPr>
              <a:t> Nozzles</a:t>
            </a:r>
            <a:endParaRPr lang="en-US" sz="2800">
              <a:solidFill>
                <a:schemeClr val="accent6">
                  <a:lumMod val="50000"/>
                </a:schemeClr>
              </a:solidFill>
            </a:endParaRPr>
          </a:p>
        </p:txBody>
      </p:sp>
      <p:sp>
        <p:nvSpPr>
          <p:cNvPr id="10" name="Arredondar Retângulo em um Canto Diagonal 9"/>
          <p:cNvSpPr/>
          <p:nvPr/>
        </p:nvSpPr>
        <p:spPr>
          <a:xfrm>
            <a:off x="132815" y="1565503"/>
            <a:ext cx="8327617" cy="5031849"/>
          </a:xfrm>
          <a:prstGeom prst="round2Diag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numCol="1" rtlCol="0" anchor="t"/>
          <a:lstStyle/>
          <a:p>
            <a:endParaRPr lang="en-US" b="1" smtClean="0">
              <a:solidFill>
                <a:schemeClr val="tx1"/>
              </a:solidFill>
            </a:endParaRPr>
          </a:p>
          <a:p>
            <a:endParaRPr lang="en-US" b="1" smtClean="0">
              <a:solidFill>
                <a:schemeClr val="tx1"/>
              </a:solidFill>
            </a:endParaRPr>
          </a:p>
          <a:p>
            <a:r>
              <a:rPr lang="en-US" b="1" smtClean="0">
                <a:solidFill>
                  <a:schemeClr val="tx1"/>
                </a:solidFill>
              </a:rPr>
              <a:t>Each time a Fuelling Position is created in the EZConfig, the program automatically creates a related nozzle.</a:t>
            </a:r>
          </a:p>
          <a:p>
            <a:endParaRPr lang="en-US" b="1" smtClean="0">
              <a:solidFill>
                <a:schemeClr val="tx1"/>
              </a:solidFill>
            </a:endParaRPr>
          </a:p>
          <a:p>
            <a:endParaRPr lang="en-US" b="1" smtClean="0">
              <a:solidFill>
                <a:schemeClr val="tx1"/>
              </a:solidFill>
            </a:endParaRPr>
          </a:p>
          <a:p>
            <a:r>
              <a:rPr lang="en-US" b="1" smtClean="0">
                <a:solidFill>
                  <a:schemeClr val="tx1"/>
                </a:solidFill>
              </a:rPr>
              <a:t>Every time a nozzle is created a Unique Number is generated for it, following the order in which the nozzles were created.</a:t>
            </a:r>
          </a:p>
          <a:p>
            <a:endParaRPr lang="en-US" b="1" smtClean="0">
              <a:solidFill>
                <a:schemeClr val="tx1"/>
              </a:solidFill>
            </a:endParaRPr>
          </a:p>
          <a:p>
            <a:endParaRPr lang="en-US" b="1" smtClean="0">
              <a:solidFill>
                <a:schemeClr val="tx1"/>
              </a:solidFill>
            </a:endParaRPr>
          </a:p>
          <a:p>
            <a:r>
              <a:rPr lang="en-US" b="1" smtClean="0">
                <a:solidFill>
                  <a:schemeClr val="tx1"/>
                </a:solidFill>
              </a:rPr>
              <a:t>For not ending up with all the nozzle numbers cluttered up and get a confused register at the time of installing the management system, then every time a new Fuelling Position is registered, enter and create all the Nozzles before moving on to the next Position.</a:t>
            </a:r>
          </a:p>
          <a:p>
            <a:endParaRPr lang="en-US" sz="1200">
              <a:solidFill>
                <a:schemeClr val="tx1"/>
              </a:solidFill>
            </a:endParaRPr>
          </a:p>
        </p:txBody>
      </p:sp>
    </p:spTree>
    <p:extLst>
      <p:ext uri="{BB962C8B-B14F-4D97-AF65-F5344CB8AC3E}">
        <p14:creationId xmlns:p14="http://schemas.microsoft.com/office/powerpoint/2010/main" val="11918907"/>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3"/>
          <p:cNvSpPr>
            <a:spLocks noGrp="1"/>
          </p:cNvSpPr>
          <p:nvPr>
            <p:ph type="sldNum" sz="quarter" idx="12"/>
          </p:nvPr>
        </p:nvSpPr>
        <p:spPr/>
        <p:txBody>
          <a:bodyPr/>
          <a:lstStyle/>
          <a:p>
            <a:fld id="{BE952C0A-5FCD-4F0B-A081-4DA48C9846DD}" type="slidenum">
              <a:rPr lang="en-NZ" smtClean="0"/>
              <a:pPr/>
              <a:t>87</a:t>
            </a:fld>
            <a:endParaRPr lang="en-NZ" dirty="0"/>
          </a:p>
        </p:txBody>
      </p:sp>
      <p:grpSp>
        <p:nvGrpSpPr>
          <p:cNvPr id="6" name="Grupo 5"/>
          <p:cNvGrpSpPr/>
          <p:nvPr/>
        </p:nvGrpSpPr>
        <p:grpSpPr>
          <a:xfrm>
            <a:off x="245998" y="1392699"/>
            <a:ext cx="2558253" cy="4373016"/>
            <a:chOff x="251519" y="836712"/>
            <a:chExt cx="3255952" cy="5525144"/>
          </a:xfrm>
        </p:grpSpPr>
        <p:sp>
          <p:nvSpPr>
            <p:cNvPr id="7" name="Retângulo 6"/>
            <p:cNvSpPr/>
            <p:nvPr/>
          </p:nvSpPr>
          <p:spPr>
            <a:xfrm>
              <a:off x="251520" y="836712"/>
              <a:ext cx="3255951" cy="507157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Retângulo 7"/>
            <p:cNvSpPr/>
            <p:nvPr/>
          </p:nvSpPr>
          <p:spPr>
            <a:xfrm>
              <a:off x="484088" y="836712"/>
              <a:ext cx="2790815" cy="276704"/>
            </a:xfrm>
            <a:prstGeom prst="rect">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Retângulo 8"/>
            <p:cNvSpPr/>
            <p:nvPr/>
          </p:nvSpPr>
          <p:spPr>
            <a:xfrm>
              <a:off x="484088" y="1113416"/>
              <a:ext cx="2790815" cy="276704"/>
            </a:xfrm>
            <a:prstGeom prst="rect">
              <a:avLst/>
            </a:prstGeom>
            <a:solidFill>
              <a:srgbClr val="FF1D1D"/>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Retângulo 9"/>
            <p:cNvSpPr/>
            <p:nvPr/>
          </p:nvSpPr>
          <p:spPr>
            <a:xfrm>
              <a:off x="251519" y="836712"/>
              <a:ext cx="232568" cy="5525144"/>
            </a:xfrm>
            <a:prstGeom prst="rect">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Retângulo 10"/>
            <p:cNvSpPr/>
            <p:nvPr/>
          </p:nvSpPr>
          <p:spPr>
            <a:xfrm>
              <a:off x="3274902" y="836712"/>
              <a:ext cx="232568" cy="5525144"/>
            </a:xfrm>
            <a:prstGeom prst="rect">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 name="Retângulo 11"/>
            <p:cNvSpPr/>
            <p:nvPr/>
          </p:nvSpPr>
          <p:spPr>
            <a:xfrm>
              <a:off x="484087" y="2668509"/>
              <a:ext cx="2790815" cy="369334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sp>
          <p:nvSpPr>
            <p:cNvPr id="13" name="Retângulo 12"/>
            <p:cNvSpPr/>
            <p:nvPr/>
          </p:nvSpPr>
          <p:spPr>
            <a:xfrm>
              <a:off x="484087" y="2668509"/>
              <a:ext cx="2790815" cy="1360707"/>
            </a:xfrm>
            <a:prstGeom prst="rect">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4" name="Retângulo 13"/>
            <p:cNvSpPr/>
            <p:nvPr/>
          </p:nvSpPr>
          <p:spPr>
            <a:xfrm>
              <a:off x="484087" y="2668509"/>
              <a:ext cx="2790815" cy="41140"/>
            </a:xfrm>
            <a:prstGeom prst="rect">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5" name="Retângulo 14"/>
            <p:cNvSpPr/>
            <p:nvPr/>
          </p:nvSpPr>
          <p:spPr>
            <a:xfrm>
              <a:off x="484087" y="3770034"/>
              <a:ext cx="2790815" cy="256670"/>
            </a:xfrm>
            <a:prstGeom prst="rect">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6" name="Retângulo 15"/>
            <p:cNvSpPr/>
            <p:nvPr/>
          </p:nvSpPr>
          <p:spPr>
            <a:xfrm>
              <a:off x="484087" y="4029216"/>
              <a:ext cx="2790815" cy="128335"/>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7" name="Retângulo 16"/>
            <p:cNvSpPr/>
            <p:nvPr/>
          </p:nvSpPr>
          <p:spPr>
            <a:xfrm>
              <a:off x="484087" y="6167469"/>
              <a:ext cx="2790815" cy="194387"/>
            </a:xfrm>
            <a:prstGeom prst="rect">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8" name="Retângulo 17"/>
            <p:cNvSpPr/>
            <p:nvPr/>
          </p:nvSpPr>
          <p:spPr>
            <a:xfrm>
              <a:off x="1014134" y="4353194"/>
              <a:ext cx="342082" cy="979477"/>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 name="Retângulo 18"/>
            <p:cNvSpPr/>
            <p:nvPr/>
          </p:nvSpPr>
          <p:spPr>
            <a:xfrm>
              <a:off x="2406157" y="4353194"/>
              <a:ext cx="342082" cy="979477"/>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0" name="Retângulo 19"/>
            <p:cNvSpPr/>
            <p:nvPr/>
          </p:nvSpPr>
          <p:spPr>
            <a:xfrm>
              <a:off x="1554636" y="2810567"/>
              <a:ext cx="649716" cy="81748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dirty="0"/>
            </a:p>
          </p:txBody>
        </p:sp>
        <p:sp>
          <p:nvSpPr>
            <p:cNvPr id="21" name="Retângulo 20"/>
            <p:cNvSpPr/>
            <p:nvPr/>
          </p:nvSpPr>
          <p:spPr>
            <a:xfrm>
              <a:off x="1553012" y="3229546"/>
              <a:ext cx="649716" cy="416328"/>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2" name="Retângulo 21"/>
            <p:cNvSpPr/>
            <p:nvPr/>
          </p:nvSpPr>
          <p:spPr>
            <a:xfrm>
              <a:off x="1554636" y="2810567"/>
              <a:ext cx="649716" cy="71029"/>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3" name="Retângulo de cantos arredondados 22"/>
            <p:cNvSpPr/>
            <p:nvPr/>
          </p:nvSpPr>
          <p:spPr>
            <a:xfrm>
              <a:off x="600371" y="2810567"/>
              <a:ext cx="813988" cy="627142"/>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sp>
          <p:nvSpPr>
            <p:cNvPr id="24" name="Retângulo de cantos arredondados 23"/>
            <p:cNvSpPr/>
            <p:nvPr/>
          </p:nvSpPr>
          <p:spPr>
            <a:xfrm>
              <a:off x="2341245" y="2810566"/>
              <a:ext cx="813988" cy="627142"/>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sp>
          <p:nvSpPr>
            <p:cNvPr id="25" name="Retângulo de cantos arredondados 24"/>
            <p:cNvSpPr/>
            <p:nvPr/>
          </p:nvSpPr>
          <p:spPr>
            <a:xfrm>
              <a:off x="1705102" y="2934530"/>
              <a:ext cx="348784" cy="259153"/>
            </a:xfrm>
            <a:prstGeom prst="roundRect">
              <a:avLst/>
            </a:prstGeom>
            <a:solidFill>
              <a:schemeClr val="bg1">
                <a:lumMod val="9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cxnSp>
          <p:nvCxnSpPr>
            <p:cNvPr id="26" name="Conector reto 25"/>
            <p:cNvCxnSpPr/>
            <p:nvPr/>
          </p:nvCxnSpPr>
          <p:spPr>
            <a:xfrm>
              <a:off x="1107100" y="4559860"/>
              <a:ext cx="116271" cy="0"/>
            </a:xfrm>
            <a:prstGeom prst="line">
              <a:avLst/>
            </a:prstGeom>
            <a:ln w="349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sp>
          <p:nvSpPr>
            <p:cNvPr id="27" name="Retângulo 26"/>
            <p:cNvSpPr/>
            <p:nvPr/>
          </p:nvSpPr>
          <p:spPr>
            <a:xfrm>
              <a:off x="1046590" y="4677171"/>
              <a:ext cx="277171" cy="594476"/>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8" name="Retângulo 27"/>
            <p:cNvSpPr/>
            <p:nvPr/>
          </p:nvSpPr>
          <p:spPr>
            <a:xfrm>
              <a:off x="2438612" y="4677171"/>
              <a:ext cx="277171" cy="594476"/>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29" name="Conector reto 28"/>
            <p:cNvCxnSpPr/>
            <p:nvPr/>
          </p:nvCxnSpPr>
          <p:spPr>
            <a:xfrm>
              <a:off x="1112642" y="4499887"/>
              <a:ext cx="116271" cy="0"/>
            </a:xfrm>
            <a:prstGeom prst="line">
              <a:avLst/>
            </a:prstGeom>
            <a:ln w="349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30" name="Conector reto 29"/>
            <p:cNvCxnSpPr/>
            <p:nvPr/>
          </p:nvCxnSpPr>
          <p:spPr>
            <a:xfrm>
              <a:off x="2513528" y="4579600"/>
              <a:ext cx="116271" cy="0"/>
            </a:xfrm>
            <a:prstGeom prst="line">
              <a:avLst/>
            </a:prstGeom>
            <a:ln w="349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31" name="Conector reto 30"/>
            <p:cNvCxnSpPr/>
            <p:nvPr/>
          </p:nvCxnSpPr>
          <p:spPr>
            <a:xfrm>
              <a:off x="2508049" y="4519627"/>
              <a:ext cx="116271" cy="0"/>
            </a:xfrm>
            <a:prstGeom prst="line">
              <a:avLst/>
            </a:prstGeom>
            <a:ln w="349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32" name="Conector reto 31"/>
            <p:cNvCxnSpPr/>
            <p:nvPr/>
          </p:nvCxnSpPr>
          <p:spPr>
            <a:xfrm>
              <a:off x="1181797" y="6297059"/>
              <a:ext cx="58136"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33" name="Conector reto 32"/>
            <p:cNvCxnSpPr/>
            <p:nvPr/>
          </p:nvCxnSpPr>
          <p:spPr>
            <a:xfrm>
              <a:off x="1181797" y="6263048"/>
              <a:ext cx="58136"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34" name="Conector reto 33"/>
            <p:cNvCxnSpPr/>
            <p:nvPr/>
          </p:nvCxnSpPr>
          <p:spPr>
            <a:xfrm>
              <a:off x="1181797" y="6222815"/>
              <a:ext cx="58136"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35" name="Conector reto 34"/>
            <p:cNvCxnSpPr/>
            <p:nvPr/>
          </p:nvCxnSpPr>
          <p:spPr>
            <a:xfrm>
              <a:off x="1298081" y="6297059"/>
              <a:ext cx="58136"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36" name="Conector reto 35"/>
            <p:cNvCxnSpPr/>
            <p:nvPr/>
          </p:nvCxnSpPr>
          <p:spPr>
            <a:xfrm>
              <a:off x="1298081" y="6263048"/>
              <a:ext cx="58136"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37" name="Conector reto 36"/>
            <p:cNvCxnSpPr/>
            <p:nvPr/>
          </p:nvCxnSpPr>
          <p:spPr>
            <a:xfrm>
              <a:off x="1298081" y="6222815"/>
              <a:ext cx="58136"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38" name="Conector reto 37"/>
            <p:cNvCxnSpPr/>
            <p:nvPr/>
          </p:nvCxnSpPr>
          <p:spPr>
            <a:xfrm>
              <a:off x="1421135" y="6297059"/>
              <a:ext cx="58136"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39" name="Conector reto 38"/>
            <p:cNvCxnSpPr/>
            <p:nvPr/>
          </p:nvCxnSpPr>
          <p:spPr>
            <a:xfrm>
              <a:off x="1421135" y="6263048"/>
              <a:ext cx="58136"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40" name="Conector reto 39"/>
            <p:cNvCxnSpPr/>
            <p:nvPr/>
          </p:nvCxnSpPr>
          <p:spPr>
            <a:xfrm>
              <a:off x="1421135" y="6222815"/>
              <a:ext cx="58136"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41" name="Conector reto 40"/>
            <p:cNvCxnSpPr/>
            <p:nvPr/>
          </p:nvCxnSpPr>
          <p:spPr>
            <a:xfrm>
              <a:off x="1530643" y="6297059"/>
              <a:ext cx="58136"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42" name="Conector reto 41"/>
            <p:cNvCxnSpPr/>
            <p:nvPr/>
          </p:nvCxnSpPr>
          <p:spPr>
            <a:xfrm>
              <a:off x="1530643" y="6263048"/>
              <a:ext cx="58136"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43" name="Conector reto 42"/>
            <p:cNvCxnSpPr/>
            <p:nvPr/>
          </p:nvCxnSpPr>
          <p:spPr>
            <a:xfrm>
              <a:off x="1530643" y="6222815"/>
              <a:ext cx="58136"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44" name="Conector reto 43"/>
            <p:cNvCxnSpPr/>
            <p:nvPr/>
          </p:nvCxnSpPr>
          <p:spPr>
            <a:xfrm>
              <a:off x="1646933" y="6297059"/>
              <a:ext cx="58136"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45" name="Conector reto 44"/>
            <p:cNvCxnSpPr/>
            <p:nvPr/>
          </p:nvCxnSpPr>
          <p:spPr>
            <a:xfrm>
              <a:off x="1646933" y="6263048"/>
              <a:ext cx="58136"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46" name="Conector reto 45"/>
            <p:cNvCxnSpPr/>
            <p:nvPr/>
          </p:nvCxnSpPr>
          <p:spPr>
            <a:xfrm>
              <a:off x="1646933" y="6222815"/>
              <a:ext cx="58136"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47" name="Conector reto 46"/>
            <p:cNvCxnSpPr/>
            <p:nvPr/>
          </p:nvCxnSpPr>
          <p:spPr>
            <a:xfrm>
              <a:off x="1763217" y="6297059"/>
              <a:ext cx="58136"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48" name="Conector reto 47"/>
            <p:cNvCxnSpPr/>
            <p:nvPr/>
          </p:nvCxnSpPr>
          <p:spPr>
            <a:xfrm>
              <a:off x="1763217" y="6263048"/>
              <a:ext cx="58136"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49" name="Conector reto 48"/>
            <p:cNvCxnSpPr/>
            <p:nvPr/>
          </p:nvCxnSpPr>
          <p:spPr>
            <a:xfrm>
              <a:off x="1763217" y="6222815"/>
              <a:ext cx="58136"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50" name="Conector reto 49"/>
            <p:cNvCxnSpPr/>
            <p:nvPr/>
          </p:nvCxnSpPr>
          <p:spPr>
            <a:xfrm>
              <a:off x="1879501" y="6297059"/>
              <a:ext cx="58136"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51" name="Conector reto 50"/>
            <p:cNvCxnSpPr/>
            <p:nvPr/>
          </p:nvCxnSpPr>
          <p:spPr>
            <a:xfrm>
              <a:off x="1879501" y="6263048"/>
              <a:ext cx="58136"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52" name="Conector reto 51"/>
            <p:cNvCxnSpPr/>
            <p:nvPr/>
          </p:nvCxnSpPr>
          <p:spPr>
            <a:xfrm>
              <a:off x="1879501" y="6222815"/>
              <a:ext cx="58136"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53" name="Conector reto 52"/>
            <p:cNvCxnSpPr/>
            <p:nvPr/>
          </p:nvCxnSpPr>
          <p:spPr>
            <a:xfrm>
              <a:off x="1995784" y="6297059"/>
              <a:ext cx="58136"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54" name="Conector reto 53"/>
            <p:cNvCxnSpPr/>
            <p:nvPr/>
          </p:nvCxnSpPr>
          <p:spPr>
            <a:xfrm>
              <a:off x="1995784" y="6263048"/>
              <a:ext cx="58136"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55" name="Conector reto 54"/>
            <p:cNvCxnSpPr/>
            <p:nvPr/>
          </p:nvCxnSpPr>
          <p:spPr>
            <a:xfrm>
              <a:off x="1995784" y="6222815"/>
              <a:ext cx="58136"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56" name="Conector reto 55"/>
            <p:cNvCxnSpPr/>
            <p:nvPr/>
          </p:nvCxnSpPr>
          <p:spPr>
            <a:xfrm>
              <a:off x="2112069" y="6297059"/>
              <a:ext cx="58136"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57" name="Conector reto 56"/>
            <p:cNvCxnSpPr/>
            <p:nvPr/>
          </p:nvCxnSpPr>
          <p:spPr>
            <a:xfrm>
              <a:off x="2112069" y="6263048"/>
              <a:ext cx="58136"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58" name="Conector reto 57"/>
            <p:cNvCxnSpPr/>
            <p:nvPr/>
          </p:nvCxnSpPr>
          <p:spPr>
            <a:xfrm>
              <a:off x="2112069" y="6222815"/>
              <a:ext cx="58136"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59" name="Conector reto 58"/>
            <p:cNvCxnSpPr/>
            <p:nvPr/>
          </p:nvCxnSpPr>
          <p:spPr>
            <a:xfrm>
              <a:off x="2228353" y="6297059"/>
              <a:ext cx="58136"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60" name="Conector reto 59"/>
            <p:cNvCxnSpPr/>
            <p:nvPr/>
          </p:nvCxnSpPr>
          <p:spPr>
            <a:xfrm>
              <a:off x="2228353" y="6263048"/>
              <a:ext cx="58136"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61" name="Conector reto 60"/>
            <p:cNvCxnSpPr/>
            <p:nvPr/>
          </p:nvCxnSpPr>
          <p:spPr>
            <a:xfrm>
              <a:off x="2228353" y="6222815"/>
              <a:ext cx="58136"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62" name="Conector reto 61"/>
            <p:cNvCxnSpPr/>
            <p:nvPr/>
          </p:nvCxnSpPr>
          <p:spPr>
            <a:xfrm>
              <a:off x="2351405" y="6297059"/>
              <a:ext cx="58136"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63" name="Conector reto 62"/>
            <p:cNvCxnSpPr/>
            <p:nvPr/>
          </p:nvCxnSpPr>
          <p:spPr>
            <a:xfrm>
              <a:off x="2351405" y="6263048"/>
              <a:ext cx="58136"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64" name="Conector reto 63"/>
            <p:cNvCxnSpPr/>
            <p:nvPr/>
          </p:nvCxnSpPr>
          <p:spPr>
            <a:xfrm>
              <a:off x="2351405" y="6222815"/>
              <a:ext cx="58136"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65" name="Conector reto 64"/>
            <p:cNvCxnSpPr/>
            <p:nvPr/>
          </p:nvCxnSpPr>
          <p:spPr>
            <a:xfrm>
              <a:off x="2460914" y="6297059"/>
              <a:ext cx="58136"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66" name="Conector reto 65"/>
            <p:cNvCxnSpPr/>
            <p:nvPr/>
          </p:nvCxnSpPr>
          <p:spPr>
            <a:xfrm>
              <a:off x="2460914" y="6263048"/>
              <a:ext cx="58136"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67" name="Conector reto 66"/>
            <p:cNvCxnSpPr/>
            <p:nvPr/>
          </p:nvCxnSpPr>
          <p:spPr>
            <a:xfrm>
              <a:off x="2460914" y="6222815"/>
              <a:ext cx="58136"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68" name="Conector reto 67"/>
            <p:cNvCxnSpPr/>
            <p:nvPr/>
          </p:nvCxnSpPr>
          <p:spPr>
            <a:xfrm>
              <a:off x="2577205" y="6297059"/>
              <a:ext cx="58136"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69" name="Conector reto 68"/>
            <p:cNvCxnSpPr/>
            <p:nvPr/>
          </p:nvCxnSpPr>
          <p:spPr>
            <a:xfrm>
              <a:off x="2577205" y="6263048"/>
              <a:ext cx="58136"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70" name="Conector reto 69"/>
            <p:cNvCxnSpPr/>
            <p:nvPr/>
          </p:nvCxnSpPr>
          <p:spPr>
            <a:xfrm>
              <a:off x="2577205" y="6222815"/>
              <a:ext cx="58136"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71" name="Conector reto 70"/>
            <p:cNvCxnSpPr/>
            <p:nvPr/>
          </p:nvCxnSpPr>
          <p:spPr>
            <a:xfrm>
              <a:off x="2693489" y="6297059"/>
              <a:ext cx="58136"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72" name="Conector reto 71"/>
            <p:cNvCxnSpPr/>
            <p:nvPr/>
          </p:nvCxnSpPr>
          <p:spPr>
            <a:xfrm>
              <a:off x="2693489" y="6263048"/>
              <a:ext cx="58136"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73" name="Conector reto 72"/>
            <p:cNvCxnSpPr/>
            <p:nvPr/>
          </p:nvCxnSpPr>
          <p:spPr>
            <a:xfrm>
              <a:off x="2693489" y="6222815"/>
              <a:ext cx="58136"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74" name="Conector reto 73"/>
            <p:cNvCxnSpPr/>
            <p:nvPr/>
          </p:nvCxnSpPr>
          <p:spPr>
            <a:xfrm>
              <a:off x="2809772" y="6297059"/>
              <a:ext cx="58136"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75" name="Conector reto 74"/>
            <p:cNvCxnSpPr/>
            <p:nvPr/>
          </p:nvCxnSpPr>
          <p:spPr>
            <a:xfrm>
              <a:off x="2809772" y="6263048"/>
              <a:ext cx="58136"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76" name="Conector reto 75"/>
            <p:cNvCxnSpPr/>
            <p:nvPr/>
          </p:nvCxnSpPr>
          <p:spPr>
            <a:xfrm>
              <a:off x="2809772" y="6222815"/>
              <a:ext cx="58136"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77" name="Conector reto 76"/>
            <p:cNvCxnSpPr/>
            <p:nvPr/>
          </p:nvCxnSpPr>
          <p:spPr>
            <a:xfrm>
              <a:off x="2926056" y="6297059"/>
              <a:ext cx="58136"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78" name="Conector reto 77"/>
            <p:cNvCxnSpPr/>
            <p:nvPr/>
          </p:nvCxnSpPr>
          <p:spPr>
            <a:xfrm>
              <a:off x="2926056" y="6263048"/>
              <a:ext cx="58136"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79" name="Conector reto 78"/>
            <p:cNvCxnSpPr/>
            <p:nvPr/>
          </p:nvCxnSpPr>
          <p:spPr>
            <a:xfrm>
              <a:off x="2926056" y="6222815"/>
              <a:ext cx="58136"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80" name="Conector reto 79"/>
            <p:cNvCxnSpPr/>
            <p:nvPr/>
          </p:nvCxnSpPr>
          <p:spPr>
            <a:xfrm>
              <a:off x="716655" y="6297059"/>
              <a:ext cx="58136"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81" name="Conector reto 80"/>
            <p:cNvCxnSpPr/>
            <p:nvPr/>
          </p:nvCxnSpPr>
          <p:spPr>
            <a:xfrm>
              <a:off x="716655" y="6263048"/>
              <a:ext cx="58136"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82" name="Conector reto 81"/>
            <p:cNvCxnSpPr/>
            <p:nvPr/>
          </p:nvCxnSpPr>
          <p:spPr>
            <a:xfrm>
              <a:off x="716655" y="6222815"/>
              <a:ext cx="58136"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83" name="Conector reto 82"/>
            <p:cNvCxnSpPr/>
            <p:nvPr/>
          </p:nvCxnSpPr>
          <p:spPr>
            <a:xfrm>
              <a:off x="832939" y="6297059"/>
              <a:ext cx="58136"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84" name="Conector reto 83"/>
            <p:cNvCxnSpPr/>
            <p:nvPr/>
          </p:nvCxnSpPr>
          <p:spPr>
            <a:xfrm>
              <a:off x="832939" y="6263048"/>
              <a:ext cx="58136"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85" name="Conector reto 84"/>
            <p:cNvCxnSpPr/>
            <p:nvPr/>
          </p:nvCxnSpPr>
          <p:spPr>
            <a:xfrm>
              <a:off x="832939" y="6222815"/>
              <a:ext cx="58136"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86" name="Conector reto 85"/>
            <p:cNvCxnSpPr/>
            <p:nvPr/>
          </p:nvCxnSpPr>
          <p:spPr>
            <a:xfrm>
              <a:off x="955992" y="6297059"/>
              <a:ext cx="58136"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87" name="Conector reto 86"/>
            <p:cNvCxnSpPr/>
            <p:nvPr/>
          </p:nvCxnSpPr>
          <p:spPr>
            <a:xfrm>
              <a:off x="955992" y="6263048"/>
              <a:ext cx="58136"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88" name="Conector reto 87"/>
            <p:cNvCxnSpPr/>
            <p:nvPr/>
          </p:nvCxnSpPr>
          <p:spPr>
            <a:xfrm>
              <a:off x="955992" y="6222815"/>
              <a:ext cx="58136"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89" name="Conector reto 88"/>
            <p:cNvCxnSpPr/>
            <p:nvPr/>
          </p:nvCxnSpPr>
          <p:spPr>
            <a:xfrm>
              <a:off x="1065500" y="6297059"/>
              <a:ext cx="58136"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90" name="Conector reto 89"/>
            <p:cNvCxnSpPr/>
            <p:nvPr/>
          </p:nvCxnSpPr>
          <p:spPr>
            <a:xfrm>
              <a:off x="1065500" y="6263048"/>
              <a:ext cx="58136"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91" name="Conector reto 90"/>
            <p:cNvCxnSpPr/>
            <p:nvPr/>
          </p:nvCxnSpPr>
          <p:spPr>
            <a:xfrm>
              <a:off x="1065500" y="6222815"/>
              <a:ext cx="58136"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92" name="Conector reto 91"/>
            <p:cNvCxnSpPr/>
            <p:nvPr/>
          </p:nvCxnSpPr>
          <p:spPr>
            <a:xfrm>
              <a:off x="564269" y="4128023"/>
              <a:ext cx="58136"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93" name="Conector reto 92"/>
            <p:cNvCxnSpPr/>
            <p:nvPr/>
          </p:nvCxnSpPr>
          <p:spPr>
            <a:xfrm>
              <a:off x="564269" y="4094011"/>
              <a:ext cx="58136"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94" name="Conector reto 93"/>
            <p:cNvCxnSpPr/>
            <p:nvPr/>
          </p:nvCxnSpPr>
          <p:spPr>
            <a:xfrm>
              <a:off x="680553" y="4128023"/>
              <a:ext cx="58136"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95" name="Conector reto 94"/>
            <p:cNvCxnSpPr/>
            <p:nvPr/>
          </p:nvCxnSpPr>
          <p:spPr>
            <a:xfrm>
              <a:off x="680553" y="4094011"/>
              <a:ext cx="58136"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96" name="Conector reto 95"/>
            <p:cNvCxnSpPr/>
            <p:nvPr/>
          </p:nvCxnSpPr>
          <p:spPr>
            <a:xfrm>
              <a:off x="796837" y="4128023"/>
              <a:ext cx="58136"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97" name="Conector reto 96"/>
            <p:cNvCxnSpPr/>
            <p:nvPr/>
          </p:nvCxnSpPr>
          <p:spPr>
            <a:xfrm>
              <a:off x="796837" y="4094011"/>
              <a:ext cx="58136"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98" name="Conector reto 97"/>
            <p:cNvCxnSpPr/>
            <p:nvPr/>
          </p:nvCxnSpPr>
          <p:spPr>
            <a:xfrm>
              <a:off x="913127" y="4128023"/>
              <a:ext cx="58136"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99" name="Conector reto 98"/>
            <p:cNvCxnSpPr/>
            <p:nvPr/>
          </p:nvCxnSpPr>
          <p:spPr>
            <a:xfrm>
              <a:off x="913127" y="4094011"/>
              <a:ext cx="58136"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100" name="Conector reto 99"/>
            <p:cNvCxnSpPr/>
            <p:nvPr/>
          </p:nvCxnSpPr>
          <p:spPr>
            <a:xfrm>
              <a:off x="1029411" y="4128023"/>
              <a:ext cx="58136"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101" name="Conector reto 100"/>
            <p:cNvCxnSpPr/>
            <p:nvPr/>
          </p:nvCxnSpPr>
          <p:spPr>
            <a:xfrm>
              <a:off x="1029411" y="4094011"/>
              <a:ext cx="58136"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102" name="Conector reto 101"/>
            <p:cNvCxnSpPr/>
            <p:nvPr/>
          </p:nvCxnSpPr>
          <p:spPr>
            <a:xfrm>
              <a:off x="1145694" y="4128023"/>
              <a:ext cx="58136"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103" name="Conector reto 102"/>
            <p:cNvCxnSpPr/>
            <p:nvPr/>
          </p:nvCxnSpPr>
          <p:spPr>
            <a:xfrm>
              <a:off x="1145695" y="4094011"/>
              <a:ext cx="58136"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104" name="Conector reto 103"/>
            <p:cNvCxnSpPr/>
            <p:nvPr/>
          </p:nvCxnSpPr>
          <p:spPr>
            <a:xfrm>
              <a:off x="1261979" y="4128023"/>
              <a:ext cx="58136"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105" name="Conector reto 104"/>
            <p:cNvCxnSpPr/>
            <p:nvPr/>
          </p:nvCxnSpPr>
          <p:spPr>
            <a:xfrm>
              <a:off x="1261980" y="4094011"/>
              <a:ext cx="58136"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106" name="Conector reto 105"/>
            <p:cNvCxnSpPr/>
            <p:nvPr/>
          </p:nvCxnSpPr>
          <p:spPr>
            <a:xfrm>
              <a:off x="1378263" y="4128023"/>
              <a:ext cx="58136"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107" name="Conector reto 106"/>
            <p:cNvCxnSpPr/>
            <p:nvPr/>
          </p:nvCxnSpPr>
          <p:spPr>
            <a:xfrm>
              <a:off x="1378264" y="4094011"/>
              <a:ext cx="58136"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108" name="Conector reto 107"/>
            <p:cNvCxnSpPr/>
            <p:nvPr/>
          </p:nvCxnSpPr>
          <p:spPr>
            <a:xfrm>
              <a:off x="1494548" y="4128023"/>
              <a:ext cx="58136"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109" name="Conector reto 108"/>
            <p:cNvCxnSpPr/>
            <p:nvPr/>
          </p:nvCxnSpPr>
          <p:spPr>
            <a:xfrm>
              <a:off x="1494549" y="4094011"/>
              <a:ext cx="58136"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110" name="Conector reto 109"/>
            <p:cNvCxnSpPr/>
            <p:nvPr/>
          </p:nvCxnSpPr>
          <p:spPr>
            <a:xfrm>
              <a:off x="1610833" y="4128023"/>
              <a:ext cx="58136"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111" name="Conector reto 110"/>
            <p:cNvCxnSpPr/>
            <p:nvPr/>
          </p:nvCxnSpPr>
          <p:spPr>
            <a:xfrm>
              <a:off x="1610833" y="4094011"/>
              <a:ext cx="58136"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112" name="Conector reto 111"/>
            <p:cNvCxnSpPr/>
            <p:nvPr/>
          </p:nvCxnSpPr>
          <p:spPr>
            <a:xfrm>
              <a:off x="1727117" y="4128023"/>
              <a:ext cx="58136"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113" name="Conector reto 112"/>
            <p:cNvCxnSpPr/>
            <p:nvPr/>
          </p:nvCxnSpPr>
          <p:spPr>
            <a:xfrm>
              <a:off x="1727117" y="4094011"/>
              <a:ext cx="58136"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114" name="Conector reto 113"/>
            <p:cNvCxnSpPr/>
            <p:nvPr/>
          </p:nvCxnSpPr>
          <p:spPr>
            <a:xfrm>
              <a:off x="1843401" y="4128023"/>
              <a:ext cx="58136"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115" name="Conector reto 114"/>
            <p:cNvCxnSpPr/>
            <p:nvPr/>
          </p:nvCxnSpPr>
          <p:spPr>
            <a:xfrm>
              <a:off x="1843401" y="4094011"/>
              <a:ext cx="58136"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116" name="Conector reto 115"/>
            <p:cNvCxnSpPr/>
            <p:nvPr/>
          </p:nvCxnSpPr>
          <p:spPr>
            <a:xfrm>
              <a:off x="1959678" y="4128023"/>
              <a:ext cx="58136"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117" name="Conector reto 116"/>
            <p:cNvCxnSpPr/>
            <p:nvPr/>
          </p:nvCxnSpPr>
          <p:spPr>
            <a:xfrm>
              <a:off x="1959678" y="4094011"/>
              <a:ext cx="58136"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118" name="Conector reto 117"/>
            <p:cNvCxnSpPr/>
            <p:nvPr/>
          </p:nvCxnSpPr>
          <p:spPr>
            <a:xfrm>
              <a:off x="2075962" y="4128023"/>
              <a:ext cx="58136"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119" name="Conector reto 118"/>
            <p:cNvCxnSpPr/>
            <p:nvPr/>
          </p:nvCxnSpPr>
          <p:spPr>
            <a:xfrm>
              <a:off x="2075962" y="4094011"/>
              <a:ext cx="58136"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120" name="Conector reto 119"/>
            <p:cNvCxnSpPr/>
            <p:nvPr/>
          </p:nvCxnSpPr>
          <p:spPr>
            <a:xfrm>
              <a:off x="2192247" y="4128023"/>
              <a:ext cx="58136"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121" name="Conector reto 120"/>
            <p:cNvCxnSpPr/>
            <p:nvPr/>
          </p:nvCxnSpPr>
          <p:spPr>
            <a:xfrm>
              <a:off x="2192247" y="4094011"/>
              <a:ext cx="58136"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122" name="Conector reto 121"/>
            <p:cNvCxnSpPr/>
            <p:nvPr/>
          </p:nvCxnSpPr>
          <p:spPr>
            <a:xfrm>
              <a:off x="2308530" y="4128023"/>
              <a:ext cx="58136"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123" name="Conector reto 122"/>
            <p:cNvCxnSpPr/>
            <p:nvPr/>
          </p:nvCxnSpPr>
          <p:spPr>
            <a:xfrm>
              <a:off x="2308530" y="4094011"/>
              <a:ext cx="58136"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124" name="Conector reto 123"/>
            <p:cNvCxnSpPr/>
            <p:nvPr/>
          </p:nvCxnSpPr>
          <p:spPr>
            <a:xfrm>
              <a:off x="2424815" y="4128023"/>
              <a:ext cx="58136"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125" name="Conector reto 124"/>
            <p:cNvCxnSpPr/>
            <p:nvPr/>
          </p:nvCxnSpPr>
          <p:spPr>
            <a:xfrm>
              <a:off x="2424815" y="4094011"/>
              <a:ext cx="58136"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126" name="Conector reto 125"/>
            <p:cNvCxnSpPr/>
            <p:nvPr/>
          </p:nvCxnSpPr>
          <p:spPr>
            <a:xfrm>
              <a:off x="2541099" y="4128023"/>
              <a:ext cx="58136"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127" name="Conector reto 126"/>
            <p:cNvCxnSpPr/>
            <p:nvPr/>
          </p:nvCxnSpPr>
          <p:spPr>
            <a:xfrm>
              <a:off x="2541099" y="4094011"/>
              <a:ext cx="58136"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128" name="Conector reto 127"/>
            <p:cNvCxnSpPr/>
            <p:nvPr/>
          </p:nvCxnSpPr>
          <p:spPr>
            <a:xfrm>
              <a:off x="2657390" y="4128023"/>
              <a:ext cx="58136"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129" name="Conector reto 128"/>
            <p:cNvCxnSpPr/>
            <p:nvPr/>
          </p:nvCxnSpPr>
          <p:spPr>
            <a:xfrm>
              <a:off x="2657390" y="4094011"/>
              <a:ext cx="58136"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130" name="Conector reto 129"/>
            <p:cNvCxnSpPr/>
            <p:nvPr/>
          </p:nvCxnSpPr>
          <p:spPr>
            <a:xfrm>
              <a:off x="2773674" y="4128023"/>
              <a:ext cx="58136"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131" name="Conector reto 130"/>
            <p:cNvCxnSpPr/>
            <p:nvPr/>
          </p:nvCxnSpPr>
          <p:spPr>
            <a:xfrm>
              <a:off x="2773674" y="4094011"/>
              <a:ext cx="58136"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132" name="Conector reto 131"/>
            <p:cNvCxnSpPr/>
            <p:nvPr/>
          </p:nvCxnSpPr>
          <p:spPr>
            <a:xfrm>
              <a:off x="2889957" y="4128023"/>
              <a:ext cx="58136"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133" name="Conector reto 132"/>
            <p:cNvCxnSpPr/>
            <p:nvPr/>
          </p:nvCxnSpPr>
          <p:spPr>
            <a:xfrm>
              <a:off x="2889957" y="4094011"/>
              <a:ext cx="58136"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134" name="Conector reto 133"/>
            <p:cNvCxnSpPr/>
            <p:nvPr/>
          </p:nvCxnSpPr>
          <p:spPr>
            <a:xfrm>
              <a:off x="3006241" y="4128023"/>
              <a:ext cx="58136"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135" name="Conector reto 134"/>
            <p:cNvCxnSpPr/>
            <p:nvPr/>
          </p:nvCxnSpPr>
          <p:spPr>
            <a:xfrm>
              <a:off x="3006241" y="4094011"/>
              <a:ext cx="58136"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136" name="Conector reto 135"/>
            <p:cNvCxnSpPr/>
            <p:nvPr/>
          </p:nvCxnSpPr>
          <p:spPr>
            <a:xfrm>
              <a:off x="3122526" y="4128023"/>
              <a:ext cx="58136"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137" name="Conector reto 136"/>
            <p:cNvCxnSpPr/>
            <p:nvPr/>
          </p:nvCxnSpPr>
          <p:spPr>
            <a:xfrm>
              <a:off x="3122527" y="4094011"/>
              <a:ext cx="58136"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sp>
          <p:nvSpPr>
            <p:cNvPr id="138" name="Retângulo 137"/>
            <p:cNvSpPr/>
            <p:nvPr/>
          </p:nvSpPr>
          <p:spPr>
            <a:xfrm>
              <a:off x="1641591" y="3381250"/>
              <a:ext cx="143663" cy="71029"/>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39" name="Retângulo 138"/>
            <p:cNvSpPr/>
            <p:nvPr/>
          </p:nvSpPr>
          <p:spPr>
            <a:xfrm>
              <a:off x="1821356" y="3381246"/>
              <a:ext cx="143663" cy="71029"/>
            </a:xfrm>
            <a:prstGeom prst="rect">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40" name="Retângulo 139"/>
            <p:cNvSpPr/>
            <p:nvPr/>
          </p:nvSpPr>
          <p:spPr>
            <a:xfrm>
              <a:off x="1995780" y="3381239"/>
              <a:ext cx="143663" cy="71029"/>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41" name="Retângulo 140"/>
            <p:cNvSpPr/>
            <p:nvPr/>
          </p:nvSpPr>
          <p:spPr>
            <a:xfrm>
              <a:off x="1648974" y="3276207"/>
              <a:ext cx="143663" cy="71029"/>
            </a:xfrm>
            <a:prstGeom prst="rect">
              <a:avLst/>
            </a:prstGeom>
            <a:solidFill>
              <a:schemeClr val="bg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42" name="Retângulo 141"/>
            <p:cNvSpPr/>
            <p:nvPr/>
          </p:nvSpPr>
          <p:spPr>
            <a:xfrm>
              <a:off x="1828736" y="3276215"/>
              <a:ext cx="143663" cy="71029"/>
            </a:xfrm>
            <a:prstGeom prst="rect">
              <a:avLst/>
            </a:prstGeom>
            <a:solidFill>
              <a:schemeClr val="bg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43" name="Retângulo 142"/>
            <p:cNvSpPr/>
            <p:nvPr/>
          </p:nvSpPr>
          <p:spPr>
            <a:xfrm>
              <a:off x="2003154" y="3276226"/>
              <a:ext cx="143663" cy="71029"/>
            </a:xfrm>
            <a:prstGeom prst="rect">
              <a:avLst/>
            </a:prstGeom>
            <a:solidFill>
              <a:schemeClr val="bg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grpSp>
      <p:cxnSp>
        <p:nvCxnSpPr>
          <p:cNvPr id="145" name="Conector de seta reta 144"/>
          <p:cNvCxnSpPr/>
          <p:nvPr/>
        </p:nvCxnSpPr>
        <p:spPr>
          <a:xfrm>
            <a:off x="3563888" y="3250670"/>
            <a:ext cx="1872208" cy="0"/>
          </a:xfrm>
          <a:prstGeom prst="straightConnector1">
            <a:avLst/>
          </a:prstGeom>
          <a:ln w="508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46" name="Retângulo 145"/>
          <p:cNvSpPr/>
          <p:nvPr/>
        </p:nvSpPr>
        <p:spPr>
          <a:xfrm>
            <a:off x="6444208" y="1975141"/>
            <a:ext cx="1224136" cy="2752934"/>
          </a:xfrm>
          <a:prstGeom prst="rect">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nvGrpSpPr>
          <p:cNvPr id="1035" name="Grupo 1034"/>
          <p:cNvGrpSpPr/>
          <p:nvPr/>
        </p:nvGrpSpPr>
        <p:grpSpPr>
          <a:xfrm>
            <a:off x="5964240" y="3369193"/>
            <a:ext cx="484213" cy="893464"/>
            <a:chOff x="3967163" y="4995863"/>
            <a:chExt cx="201613" cy="457200"/>
          </a:xfrm>
        </p:grpSpPr>
        <p:sp>
          <p:nvSpPr>
            <p:cNvPr id="1027" name="Freeform 19"/>
            <p:cNvSpPr>
              <a:spLocks/>
            </p:cNvSpPr>
            <p:nvPr/>
          </p:nvSpPr>
          <p:spPr bwMode="auto">
            <a:xfrm>
              <a:off x="3967163" y="5192713"/>
              <a:ext cx="201613" cy="260350"/>
            </a:xfrm>
            <a:custGeom>
              <a:avLst/>
              <a:gdLst>
                <a:gd name="T0" fmla="*/ 48 w 253"/>
                <a:gd name="T1" fmla="*/ 11 h 328"/>
                <a:gd name="T2" fmla="*/ 50 w 253"/>
                <a:gd name="T3" fmla="*/ 49 h 328"/>
                <a:gd name="T4" fmla="*/ 27 w 253"/>
                <a:gd name="T5" fmla="*/ 119 h 328"/>
                <a:gd name="T6" fmla="*/ 10 w 253"/>
                <a:gd name="T7" fmla="*/ 161 h 328"/>
                <a:gd name="T8" fmla="*/ 1 w 253"/>
                <a:gd name="T9" fmla="*/ 203 h 328"/>
                <a:gd name="T10" fmla="*/ 0 w 253"/>
                <a:gd name="T11" fmla="*/ 242 h 328"/>
                <a:gd name="T12" fmla="*/ 6 w 253"/>
                <a:gd name="T13" fmla="*/ 278 h 328"/>
                <a:gd name="T14" fmla="*/ 12 w 253"/>
                <a:gd name="T15" fmla="*/ 293 h 328"/>
                <a:gd name="T16" fmla="*/ 21 w 253"/>
                <a:gd name="T17" fmla="*/ 304 h 328"/>
                <a:gd name="T18" fmla="*/ 31 w 253"/>
                <a:gd name="T19" fmla="*/ 314 h 328"/>
                <a:gd name="T20" fmla="*/ 42 w 253"/>
                <a:gd name="T21" fmla="*/ 321 h 328"/>
                <a:gd name="T22" fmla="*/ 58 w 253"/>
                <a:gd name="T23" fmla="*/ 327 h 328"/>
                <a:gd name="T24" fmla="*/ 74 w 253"/>
                <a:gd name="T25" fmla="*/ 328 h 328"/>
                <a:gd name="T26" fmla="*/ 89 w 253"/>
                <a:gd name="T27" fmla="*/ 327 h 328"/>
                <a:gd name="T28" fmla="*/ 103 w 253"/>
                <a:gd name="T29" fmla="*/ 323 h 328"/>
                <a:gd name="T30" fmla="*/ 119 w 253"/>
                <a:gd name="T31" fmla="*/ 311 h 328"/>
                <a:gd name="T32" fmla="*/ 132 w 253"/>
                <a:gd name="T33" fmla="*/ 296 h 328"/>
                <a:gd name="T34" fmla="*/ 143 w 253"/>
                <a:gd name="T35" fmla="*/ 275 h 328"/>
                <a:gd name="T36" fmla="*/ 149 w 253"/>
                <a:gd name="T37" fmla="*/ 250 h 328"/>
                <a:gd name="T38" fmla="*/ 162 w 253"/>
                <a:gd name="T39" fmla="*/ 217 h 328"/>
                <a:gd name="T40" fmla="*/ 181 w 253"/>
                <a:gd name="T41" fmla="*/ 200 h 328"/>
                <a:gd name="T42" fmla="*/ 200 w 253"/>
                <a:gd name="T43" fmla="*/ 199 h 328"/>
                <a:gd name="T44" fmla="*/ 220 w 253"/>
                <a:gd name="T45" fmla="*/ 204 h 328"/>
                <a:gd name="T46" fmla="*/ 234 w 253"/>
                <a:gd name="T47" fmla="*/ 211 h 328"/>
                <a:gd name="T48" fmla="*/ 239 w 253"/>
                <a:gd name="T49" fmla="*/ 215 h 328"/>
                <a:gd name="T50" fmla="*/ 251 w 253"/>
                <a:gd name="T51" fmla="*/ 195 h 328"/>
                <a:gd name="T52" fmla="*/ 237 w 253"/>
                <a:gd name="T53" fmla="*/ 186 h 328"/>
                <a:gd name="T54" fmla="*/ 214 w 253"/>
                <a:gd name="T55" fmla="*/ 177 h 328"/>
                <a:gd name="T56" fmla="*/ 185 w 253"/>
                <a:gd name="T57" fmla="*/ 175 h 328"/>
                <a:gd name="T58" fmla="*/ 163 w 253"/>
                <a:gd name="T59" fmla="*/ 182 h 328"/>
                <a:gd name="T60" fmla="*/ 148 w 253"/>
                <a:gd name="T61" fmla="*/ 194 h 328"/>
                <a:gd name="T62" fmla="*/ 138 w 253"/>
                <a:gd name="T63" fmla="*/ 211 h 328"/>
                <a:gd name="T64" fmla="*/ 130 w 253"/>
                <a:gd name="T65" fmla="*/ 233 h 328"/>
                <a:gd name="T66" fmla="*/ 121 w 253"/>
                <a:gd name="T67" fmla="*/ 265 h 328"/>
                <a:gd name="T68" fmla="*/ 104 w 253"/>
                <a:gd name="T69" fmla="*/ 293 h 328"/>
                <a:gd name="T70" fmla="*/ 87 w 253"/>
                <a:gd name="T71" fmla="*/ 303 h 328"/>
                <a:gd name="T72" fmla="*/ 74 w 253"/>
                <a:gd name="T73" fmla="*/ 304 h 328"/>
                <a:gd name="T74" fmla="*/ 64 w 253"/>
                <a:gd name="T75" fmla="*/ 303 h 328"/>
                <a:gd name="T76" fmla="*/ 56 w 253"/>
                <a:gd name="T77" fmla="*/ 301 h 328"/>
                <a:gd name="T78" fmla="*/ 46 w 253"/>
                <a:gd name="T79" fmla="*/ 295 h 328"/>
                <a:gd name="T80" fmla="*/ 34 w 253"/>
                <a:gd name="T81" fmla="*/ 280 h 328"/>
                <a:gd name="T82" fmla="*/ 24 w 253"/>
                <a:gd name="T83" fmla="*/ 240 h 328"/>
                <a:gd name="T84" fmla="*/ 33 w 253"/>
                <a:gd name="T85" fmla="*/ 167 h 328"/>
                <a:gd name="T86" fmla="*/ 59 w 253"/>
                <a:gd name="T87" fmla="*/ 105 h 328"/>
                <a:gd name="T88" fmla="*/ 72 w 253"/>
                <a:gd name="T89" fmla="*/ 66 h 328"/>
                <a:gd name="T90" fmla="*/ 74 w 253"/>
                <a:gd name="T91" fmla="*/ 36 h 328"/>
                <a:gd name="T92" fmla="*/ 73 w 253"/>
                <a:gd name="T93" fmla="*/ 14 h 328"/>
                <a:gd name="T94" fmla="*/ 70 w 253"/>
                <a:gd name="T95" fmla="*/ 0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53" h="328">
                  <a:moveTo>
                    <a:pt x="47" y="5"/>
                  </a:moveTo>
                  <a:lnTo>
                    <a:pt x="48" y="11"/>
                  </a:lnTo>
                  <a:lnTo>
                    <a:pt x="50" y="27"/>
                  </a:lnTo>
                  <a:lnTo>
                    <a:pt x="50" y="49"/>
                  </a:lnTo>
                  <a:lnTo>
                    <a:pt x="43" y="78"/>
                  </a:lnTo>
                  <a:lnTo>
                    <a:pt x="27" y="119"/>
                  </a:lnTo>
                  <a:lnTo>
                    <a:pt x="18" y="139"/>
                  </a:lnTo>
                  <a:lnTo>
                    <a:pt x="10" y="161"/>
                  </a:lnTo>
                  <a:lnTo>
                    <a:pt x="4" y="182"/>
                  </a:lnTo>
                  <a:lnTo>
                    <a:pt x="1" y="203"/>
                  </a:lnTo>
                  <a:lnTo>
                    <a:pt x="0" y="223"/>
                  </a:lnTo>
                  <a:lnTo>
                    <a:pt x="0" y="242"/>
                  </a:lnTo>
                  <a:lnTo>
                    <a:pt x="2" y="260"/>
                  </a:lnTo>
                  <a:lnTo>
                    <a:pt x="6" y="278"/>
                  </a:lnTo>
                  <a:lnTo>
                    <a:pt x="9" y="286"/>
                  </a:lnTo>
                  <a:lnTo>
                    <a:pt x="12" y="293"/>
                  </a:lnTo>
                  <a:lnTo>
                    <a:pt x="17" y="298"/>
                  </a:lnTo>
                  <a:lnTo>
                    <a:pt x="21" y="304"/>
                  </a:lnTo>
                  <a:lnTo>
                    <a:pt x="26" y="310"/>
                  </a:lnTo>
                  <a:lnTo>
                    <a:pt x="31" y="314"/>
                  </a:lnTo>
                  <a:lnTo>
                    <a:pt x="36" y="318"/>
                  </a:lnTo>
                  <a:lnTo>
                    <a:pt x="42" y="321"/>
                  </a:lnTo>
                  <a:lnTo>
                    <a:pt x="50" y="325"/>
                  </a:lnTo>
                  <a:lnTo>
                    <a:pt x="58" y="327"/>
                  </a:lnTo>
                  <a:lnTo>
                    <a:pt x="66" y="328"/>
                  </a:lnTo>
                  <a:lnTo>
                    <a:pt x="74" y="328"/>
                  </a:lnTo>
                  <a:lnTo>
                    <a:pt x="81" y="328"/>
                  </a:lnTo>
                  <a:lnTo>
                    <a:pt x="89" y="327"/>
                  </a:lnTo>
                  <a:lnTo>
                    <a:pt x="96" y="325"/>
                  </a:lnTo>
                  <a:lnTo>
                    <a:pt x="103" y="323"/>
                  </a:lnTo>
                  <a:lnTo>
                    <a:pt x="111" y="318"/>
                  </a:lnTo>
                  <a:lnTo>
                    <a:pt x="119" y="311"/>
                  </a:lnTo>
                  <a:lnTo>
                    <a:pt x="126" y="304"/>
                  </a:lnTo>
                  <a:lnTo>
                    <a:pt x="132" y="296"/>
                  </a:lnTo>
                  <a:lnTo>
                    <a:pt x="138" y="286"/>
                  </a:lnTo>
                  <a:lnTo>
                    <a:pt x="143" y="275"/>
                  </a:lnTo>
                  <a:lnTo>
                    <a:pt x="146" y="263"/>
                  </a:lnTo>
                  <a:lnTo>
                    <a:pt x="149" y="250"/>
                  </a:lnTo>
                  <a:lnTo>
                    <a:pt x="155" y="232"/>
                  </a:lnTo>
                  <a:lnTo>
                    <a:pt x="162" y="217"/>
                  </a:lnTo>
                  <a:lnTo>
                    <a:pt x="170" y="206"/>
                  </a:lnTo>
                  <a:lnTo>
                    <a:pt x="181" y="200"/>
                  </a:lnTo>
                  <a:lnTo>
                    <a:pt x="191" y="198"/>
                  </a:lnTo>
                  <a:lnTo>
                    <a:pt x="200" y="199"/>
                  </a:lnTo>
                  <a:lnTo>
                    <a:pt x="211" y="200"/>
                  </a:lnTo>
                  <a:lnTo>
                    <a:pt x="220" y="204"/>
                  </a:lnTo>
                  <a:lnTo>
                    <a:pt x="228" y="207"/>
                  </a:lnTo>
                  <a:lnTo>
                    <a:pt x="234" y="211"/>
                  </a:lnTo>
                  <a:lnTo>
                    <a:pt x="238" y="214"/>
                  </a:lnTo>
                  <a:lnTo>
                    <a:pt x="239" y="215"/>
                  </a:lnTo>
                  <a:lnTo>
                    <a:pt x="253" y="196"/>
                  </a:lnTo>
                  <a:lnTo>
                    <a:pt x="251" y="195"/>
                  </a:lnTo>
                  <a:lnTo>
                    <a:pt x="245" y="190"/>
                  </a:lnTo>
                  <a:lnTo>
                    <a:pt x="237" y="186"/>
                  </a:lnTo>
                  <a:lnTo>
                    <a:pt x="227" y="181"/>
                  </a:lnTo>
                  <a:lnTo>
                    <a:pt x="214" y="177"/>
                  </a:lnTo>
                  <a:lnTo>
                    <a:pt x="200" y="175"/>
                  </a:lnTo>
                  <a:lnTo>
                    <a:pt x="185" y="175"/>
                  </a:lnTo>
                  <a:lnTo>
                    <a:pt x="171" y="179"/>
                  </a:lnTo>
                  <a:lnTo>
                    <a:pt x="163" y="182"/>
                  </a:lnTo>
                  <a:lnTo>
                    <a:pt x="155" y="188"/>
                  </a:lnTo>
                  <a:lnTo>
                    <a:pt x="148" y="194"/>
                  </a:lnTo>
                  <a:lnTo>
                    <a:pt x="143" y="202"/>
                  </a:lnTo>
                  <a:lnTo>
                    <a:pt x="138" y="211"/>
                  </a:lnTo>
                  <a:lnTo>
                    <a:pt x="133" y="221"/>
                  </a:lnTo>
                  <a:lnTo>
                    <a:pt x="130" y="233"/>
                  </a:lnTo>
                  <a:lnTo>
                    <a:pt x="126" y="245"/>
                  </a:lnTo>
                  <a:lnTo>
                    <a:pt x="121" y="265"/>
                  </a:lnTo>
                  <a:lnTo>
                    <a:pt x="114" y="281"/>
                  </a:lnTo>
                  <a:lnTo>
                    <a:pt x="104" y="293"/>
                  </a:lnTo>
                  <a:lnTo>
                    <a:pt x="93" y="301"/>
                  </a:lnTo>
                  <a:lnTo>
                    <a:pt x="87" y="303"/>
                  </a:lnTo>
                  <a:lnTo>
                    <a:pt x="80" y="304"/>
                  </a:lnTo>
                  <a:lnTo>
                    <a:pt x="74" y="304"/>
                  </a:lnTo>
                  <a:lnTo>
                    <a:pt x="70" y="304"/>
                  </a:lnTo>
                  <a:lnTo>
                    <a:pt x="64" y="303"/>
                  </a:lnTo>
                  <a:lnTo>
                    <a:pt x="59" y="302"/>
                  </a:lnTo>
                  <a:lnTo>
                    <a:pt x="56" y="301"/>
                  </a:lnTo>
                  <a:lnTo>
                    <a:pt x="53" y="299"/>
                  </a:lnTo>
                  <a:lnTo>
                    <a:pt x="46" y="295"/>
                  </a:lnTo>
                  <a:lnTo>
                    <a:pt x="39" y="288"/>
                  </a:lnTo>
                  <a:lnTo>
                    <a:pt x="34" y="280"/>
                  </a:lnTo>
                  <a:lnTo>
                    <a:pt x="30" y="270"/>
                  </a:lnTo>
                  <a:lnTo>
                    <a:pt x="24" y="240"/>
                  </a:lnTo>
                  <a:lnTo>
                    <a:pt x="25" y="204"/>
                  </a:lnTo>
                  <a:lnTo>
                    <a:pt x="33" y="167"/>
                  </a:lnTo>
                  <a:lnTo>
                    <a:pt x="48" y="129"/>
                  </a:lnTo>
                  <a:lnTo>
                    <a:pt x="59" y="105"/>
                  </a:lnTo>
                  <a:lnTo>
                    <a:pt x="66" y="84"/>
                  </a:lnTo>
                  <a:lnTo>
                    <a:pt x="72" y="66"/>
                  </a:lnTo>
                  <a:lnTo>
                    <a:pt x="74" y="50"/>
                  </a:lnTo>
                  <a:lnTo>
                    <a:pt x="74" y="36"/>
                  </a:lnTo>
                  <a:lnTo>
                    <a:pt x="74" y="24"/>
                  </a:lnTo>
                  <a:lnTo>
                    <a:pt x="73" y="14"/>
                  </a:lnTo>
                  <a:lnTo>
                    <a:pt x="71" y="6"/>
                  </a:lnTo>
                  <a:lnTo>
                    <a:pt x="70" y="0"/>
                  </a:lnTo>
                  <a:lnTo>
                    <a:pt x="47"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1028" name="Freeform 20"/>
            <p:cNvSpPr>
              <a:spLocks/>
            </p:cNvSpPr>
            <p:nvPr/>
          </p:nvSpPr>
          <p:spPr bwMode="auto">
            <a:xfrm>
              <a:off x="3975100" y="5091113"/>
              <a:ext cx="88900" cy="112713"/>
            </a:xfrm>
            <a:custGeom>
              <a:avLst/>
              <a:gdLst>
                <a:gd name="T0" fmla="*/ 96 w 112"/>
                <a:gd name="T1" fmla="*/ 0 h 142"/>
                <a:gd name="T2" fmla="*/ 0 w 112"/>
                <a:gd name="T3" fmla="*/ 0 h 142"/>
                <a:gd name="T4" fmla="*/ 0 w 112"/>
                <a:gd name="T5" fmla="*/ 142 h 142"/>
                <a:gd name="T6" fmla="*/ 112 w 112"/>
                <a:gd name="T7" fmla="*/ 142 h 142"/>
                <a:gd name="T8" fmla="*/ 112 w 112"/>
                <a:gd name="T9" fmla="*/ 0 h 142"/>
                <a:gd name="T10" fmla="*/ 96 w 112"/>
                <a:gd name="T11" fmla="*/ 0 h 142"/>
              </a:gdLst>
              <a:ahLst/>
              <a:cxnLst>
                <a:cxn ang="0">
                  <a:pos x="T0" y="T1"/>
                </a:cxn>
                <a:cxn ang="0">
                  <a:pos x="T2" y="T3"/>
                </a:cxn>
                <a:cxn ang="0">
                  <a:pos x="T4" y="T5"/>
                </a:cxn>
                <a:cxn ang="0">
                  <a:pos x="T6" y="T7"/>
                </a:cxn>
                <a:cxn ang="0">
                  <a:pos x="T8" y="T9"/>
                </a:cxn>
                <a:cxn ang="0">
                  <a:pos x="T10" y="T11"/>
                </a:cxn>
              </a:cxnLst>
              <a:rect l="0" t="0" r="r" b="b"/>
              <a:pathLst>
                <a:path w="112" h="142">
                  <a:moveTo>
                    <a:pt x="96" y="0"/>
                  </a:moveTo>
                  <a:lnTo>
                    <a:pt x="0" y="0"/>
                  </a:lnTo>
                  <a:lnTo>
                    <a:pt x="0" y="142"/>
                  </a:lnTo>
                  <a:lnTo>
                    <a:pt x="112" y="142"/>
                  </a:lnTo>
                  <a:lnTo>
                    <a:pt x="112" y="0"/>
                  </a:lnTo>
                  <a:lnTo>
                    <a:pt x="9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1029" name="Freeform 21"/>
            <p:cNvSpPr>
              <a:spLocks/>
            </p:cNvSpPr>
            <p:nvPr/>
          </p:nvSpPr>
          <p:spPr bwMode="auto">
            <a:xfrm>
              <a:off x="4002088" y="5116513"/>
              <a:ext cx="36513" cy="61913"/>
            </a:xfrm>
            <a:custGeom>
              <a:avLst/>
              <a:gdLst>
                <a:gd name="T0" fmla="*/ 47 w 47"/>
                <a:gd name="T1" fmla="*/ 0 h 77"/>
                <a:gd name="T2" fmla="*/ 47 w 47"/>
                <a:gd name="T3" fmla="*/ 17 h 77"/>
                <a:gd name="T4" fmla="*/ 47 w 47"/>
                <a:gd name="T5" fmla="*/ 38 h 77"/>
                <a:gd name="T6" fmla="*/ 47 w 47"/>
                <a:gd name="T7" fmla="*/ 59 h 77"/>
                <a:gd name="T8" fmla="*/ 47 w 47"/>
                <a:gd name="T9" fmla="*/ 77 h 77"/>
                <a:gd name="T10" fmla="*/ 42 w 47"/>
                <a:gd name="T11" fmla="*/ 77 h 77"/>
                <a:gd name="T12" fmla="*/ 36 w 47"/>
                <a:gd name="T13" fmla="*/ 77 h 77"/>
                <a:gd name="T14" fmla="*/ 30 w 47"/>
                <a:gd name="T15" fmla="*/ 77 h 77"/>
                <a:gd name="T16" fmla="*/ 24 w 47"/>
                <a:gd name="T17" fmla="*/ 77 h 77"/>
                <a:gd name="T18" fmla="*/ 17 w 47"/>
                <a:gd name="T19" fmla="*/ 77 h 77"/>
                <a:gd name="T20" fmla="*/ 12 w 47"/>
                <a:gd name="T21" fmla="*/ 77 h 77"/>
                <a:gd name="T22" fmla="*/ 6 w 47"/>
                <a:gd name="T23" fmla="*/ 77 h 77"/>
                <a:gd name="T24" fmla="*/ 0 w 47"/>
                <a:gd name="T25" fmla="*/ 77 h 77"/>
                <a:gd name="T26" fmla="*/ 0 w 47"/>
                <a:gd name="T27" fmla="*/ 59 h 77"/>
                <a:gd name="T28" fmla="*/ 0 w 47"/>
                <a:gd name="T29" fmla="*/ 38 h 77"/>
                <a:gd name="T30" fmla="*/ 0 w 47"/>
                <a:gd name="T31" fmla="*/ 17 h 77"/>
                <a:gd name="T32" fmla="*/ 0 w 47"/>
                <a:gd name="T33" fmla="*/ 0 h 77"/>
                <a:gd name="T34" fmla="*/ 6 w 47"/>
                <a:gd name="T35" fmla="*/ 0 h 77"/>
                <a:gd name="T36" fmla="*/ 12 w 47"/>
                <a:gd name="T37" fmla="*/ 0 h 77"/>
                <a:gd name="T38" fmla="*/ 17 w 47"/>
                <a:gd name="T39" fmla="*/ 0 h 77"/>
                <a:gd name="T40" fmla="*/ 24 w 47"/>
                <a:gd name="T41" fmla="*/ 0 h 77"/>
                <a:gd name="T42" fmla="*/ 30 w 47"/>
                <a:gd name="T43" fmla="*/ 0 h 77"/>
                <a:gd name="T44" fmla="*/ 36 w 47"/>
                <a:gd name="T45" fmla="*/ 0 h 77"/>
                <a:gd name="T46" fmla="*/ 42 w 47"/>
                <a:gd name="T47" fmla="*/ 0 h 77"/>
                <a:gd name="T48" fmla="*/ 47 w 47"/>
                <a:gd name="T49"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7" h="77">
                  <a:moveTo>
                    <a:pt x="47" y="0"/>
                  </a:moveTo>
                  <a:lnTo>
                    <a:pt x="47" y="17"/>
                  </a:lnTo>
                  <a:lnTo>
                    <a:pt x="47" y="38"/>
                  </a:lnTo>
                  <a:lnTo>
                    <a:pt x="47" y="59"/>
                  </a:lnTo>
                  <a:lnTo>
                    <a:pt x="47" y="77"/>
                  </a:lnTo>
                  <a:lnTo>
                    <a:pt x="42" y="77"/>
                  </a:lnTo>
                  <a:lnTo>
                    <a:pt x="36" y="77"/>
                  </a:lnTo>
                  <a:lnTo>
                    <a:pt x="30" y="77"/>
                  </a:lnTo>
                  <a:lnTo>
                    <a:pt x="24" y="77"/>
                  </a:lnTo>
                  <a:lnTo>
                    <a:pt x="17" y="77"/>
                  </a:lnTo>
                  <a:lnTo>
                    <a:pt x="12" y="77"/>
                  </a:lnTo>
                  <a:lnTo>
                    <a:pt x="6" y="77"/>
                  </a:lnTo>
                  <a:lnTo>
                    <a:pt x="0" y="77"/>
                  </a:lnTo>
                  <a:lnTo>
                    <a:pt x="0" y="59"/>
                  </a:lnTo>
                  <a:lnTo>
                    <a:pt x="0" y="38"/>
                  </a:lnTo>
                  <a:lnTo>
                    <a:pt x="0" y="17"/>
                  </a:lnTo>
                  <a:lnTo>
                    <a:pt x="0" y="0"/>
                  </a:lnTo>
                  <a:lnTo>
                    <a:pt x="6" y="0"/>
                  </a:lnTo>
                  <a:lnTo>
                    <a:pt x="12" y="0"/>
                  </a:lnTo>
                  <a:lnTo>
                    <a:pt x="17" y="0"/>
                  </a:lnTo>
                  <a:lnTo>
                    <a:pt x="24" y="0"/>
                  </a:lnTo>
                  <a:lnTo>
                    <a:pt x="30" y="0"/>
                  </a:lnTo>
                  <a:lnTo>
                    <a:pt x="36" y="0"/>
                  </a:lnTo>
                  <a:lnTo>
                    <a:pt x="42" y="0"/>
                  </a:lnTo>
                  <a:lnTo>
                    <a:pt x="47" y="0"/>
                  </a:lnTo>
                  <a:close/>
                </a:path>
              </a:pathLst>
            </a:custGeom>
            <a:solidFill>
              <a:srgbClr val="FF0000"/>
            </a:solidFill>
            <a:ln>
              <a:noFill/>
            </a:ln>
          </p:spPr>
          <p:txBody>
            <a:bodyPr vert="horz" wrap="square" lIns="91440" tIns="45720" rIns="91440" bIns="45720" numCol="1" anchor="t" anchorCtr="0" compatLnSpc="1">
              <a:prstTxWarp prst="textNoShape">
                <a:avLst/>
              </a:prstTxWarp>
            </a:bodyPr>
            <a:lstStyle/>
            <a:p>
              <a:endParaRPr lang="pt-BR"/>
            </a:p>
          </p:txBody>
        </p:sp>
        <p:sp>
          <p:nvSpPr>
            <p:cNvPr id="1030" name="Freeform 22"/>
            <p:cNvSpPr>
              <a:spLocks/>
            </p:cNvSpPr>
            <p:nvPr/>
          </p:nvSpPr>
          <p:spPr bwMode="auto">
            <a:xfrm>
              <a:off x="3971925" y="4995863"/>
              <a:ext cx="80963" cy="107950"/>
            </a:xfrm>
            <a:custGeom>
              <a:avLst/>
              <a:gdLst>
                <a:gd name="T0" fmla="*/ 0 w 103"/>
                <a:gd name="T1" fmla="*/ 2 h 136"/>
                <a:gd name="T2" fmla="*/ 8 w 103"/>
                <a:gd name="T3" fmla="*/ 34 h 136"/>
                <a:gd name="T4" fmla="*/ 9 w 103"/>
                <a:gd name="T5" fmla="*/ 34 h 136"/>
                <a:gd name="T6" fmla="*/ 13 w 103"/>
                <a:gd name="T7" fmla="*/ 33 h 136"/>
                <a:gd name="T8" fmla="*/ 16 w 103"/>
                <a:gd name="T9" fmla="*/ 33 h 136"/>
                <a:gd name="T10" fmla="*/ 22 w 103"/>
                <a:gd name="T11" fmla="*/ 33 h 136"/>
                <a:gd name="T12" fmla="*/ 28 w 103"/>
                <a:gd name="T13" fmla="*/ 33 h 136"/>
                <a:gd name="T14" fmla="*/ 34 w 103"/>
                <a:gd name="T15" fmla="*/ 35 h 136"/>
                <a:gd name="T16" fmla="*/ 40 w 103"/>
                <a:gd name="T17" fmla="*/ 38 h 136"/>
                <a:gd name="T18" fmla="*/ 46 w 103"/>
                <a:gd name="T19" fmla="*/ 43 h 136"/>
                <a:gd name="T20" fmla="*/ 58 w 103"/>
                <a:gd name="T21" fmla="*/ 57 h 136"/>
                <a:gd name="T22" fmla="*/ 66 w 103"/>
                <a:gd name="T23" fmla="*/ 78 h 136"/>
                <a:gd name="T24" fmla="*/ 69 w 103"/>
                <a:gd name="T25" fmla="*/ 103 h 136"/>
                <a:gd name="T26" fmla="*/ 69 w 103"/>
                <a:gd name="T27" fmla="*/ 134 h 136"/>
                <a:gd name="T28" fmla="*/ 102 w 103"/>
                <a:gd name="T29" fmla="*/ 136 h 136"/>
                <a:gd name="T30" fmla="*/ 103 w 103"/>
                <a:gd name="T31" fmla="*/ 116 h 136"/>
                <a:gd name="T32" fmla="*/ 102 w 103"/>
                <a:gd name="T33" fmla="*/ 97 h 136"/>
                <a:gd name="T34" fmla="*/ 99 w 103"/>
                <a:gd name="T35" fmla="*/ 80 h 136"/>
                <a:gd name="T36" fmla="*/ 96 w 103"/>
                <a:gd name="T37" fmla="*/ 65 h 136"/>
                <a:gd name="T38" fmla="*/ 90 w 103"/>
                <a:gd name="T39" fmla="*/ 50 h 136"/>
                <a:gd name="T40" fmla="*/ 84 w 103"/>
                <a:gd name="T41" fmla="*/ 38 h 136"/>
                <a:gd name="T42" fmla="*/ 76 w 103"/>
                <a:gd name="T43" fmla="*/ 27 h 136"/>
                <a:gd name="T44" fmla="*/ 67 w 103"/>
                <a:gd name="T45" fmla="*/ 18 h 136"/>
                <a:gd name="T46" fmla="*/ 55 w 103"/>
                <a:gd name="T47" fmla="*/ 10 h 136"/>
                <a:gd name="T48" fmla="*/ 45 w 103"/>
                <a:gd name="T49" fmla="*/ 5 h 136"/>
                <a:gd name="T50" fmla="*/ 34 w 103"/>
                <a:gd name="T51" fmla="*/ 2 h 136"/>
                <a:gd name="T52" fmla="*/ 23 w 103"/>
                <a:gd name="T53" fmla="*/ 0 h 136"/>
                <a:gd name="T54" fmla="*/ 15 w 103"/>
                <a:gd name="T55" fmla="*/ 0 h 136"/>
                <a:gd name="T56" fmla="*/ 7 w 103"/>
                <a:gd name="T57" fmla="*/ 0 h 136"/>
                <a:gd name="T58" fmla="*/ 2 w 103"/>
                <a:gd name="T59" fmla="*/ 2 h 136"/>
                <a:gd name="T60" fmla="*/ 0 w 103"/>
                <a:gd name="T61" fmla="*/ 2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3" h="136">
                  <a:moveTo>
                    <a:pt x="0" y="2"/>
                  </a:moveTo>
                  <a:lnTo>
                    <a:pt x="8" y="34"/>
                  </a:lnTo>
                  <a:lnTo>
                    <a:pt x="9" y="34"/>
                  </a:lnTo>
                  <a:lnTo>
                    <a:pt x="13" y="33"/>
                  </a:lnTo>
                  <a:lnTo>
                    <a:pt x="16" y="33"/>
                  </a:lnTo>
                  <a:lnTo>
                    <a:pt x="22" y="33"/>
                  </a:lnTo>
                  <a:lnTo>
                    <a:pt x="28" y="33"/>
                  </a:lnTo>
                  <a:lnTo>
                    <a:pt x="34" y="35"/>
                  </a:lnTo>
                  <a:lnTo>
                    <a:pt x="40" y="38"/>
                  </a:lnTo>
                  <a:lnTo>
                    <a:pt x="46" y="43"/>
                  </a:lnTo>
                  <a:lnTo>
                    <a:pt x="58" y="57"/>
                  </a:lnTo>
                  <a:lnTo>
                    <a:pt x="66" y="78"/>
                  </a:lnTo>
                  <a:lnTo>
                    <a:pt x="69" y="103"/>
                  </a:lnTo>
                  <a:lnTo>
                    <a:pt x="69" y="134"/>
                  </a:lnTo>
                  <a:lnTo>
                    <a:pt x="102" y="136"/>
                  </a:lnTo>
                  <a:lnTo>
                    <a:pt x="103" y="116"/>
                  </a:lnTo>
                  <a:lnTo>
                    <a:pt x="102" y="97"/>
                  </a:lnTo>
                  <a:lnTo>
                    <a:pt x="99" y="80"/>
                  </a:lnTo>
                  <a:lnTo>
                    <a:pt x="96" y="65"/>
                  </a:lnTo>
                  <a:lnTo>
                    <a:pt x="90" y="50"/>
                  </a:lnTo>
                  <a:lnTo>
                    <a:pt x="84" y="38"/>
                  </a:lnTo>
                  <a:lnTo>
                    <a:pt x="76" y="27"/>
                  </a:lnTo>
                  <a:lnTo>
                    <a:pt x="67" y="18"/>
                  </a:lnTo>
                  <a:lnTo>
                    <a:pt x="55" y="10"/>
                  </a:lnTo>
                  <a:lnTo>
                    <a:pt x="45" y="5"/>
                  </a:lnTo>
                  <a:lnTo>
                    <a:pt x="34" y="2"/>
                  </a:lnTo>
                  <a:lnTo>
                    <a:pt x="23" y="0"/>
                  </a:lnTo>
                  <a:lnTo>
                    <a:pt x="15" y="0"/>
                  </a:lnTo>
                  <a:lnTo>
                    <a:pt x="7" y="0"/>
                  </a:lnTo>
                  <a:lnTo>
                    <a:pt x="2" y="2"/>
                  </a:lnTo>
                  <a:lnTo>
                    <a:pt x="0"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grpSp>
      <p:grpSp>
        <p:nvGrpSpPr>
          <p:cNvPr id="1034" name="Grupo 1033"/>
          <p:cNvGrpSpPr/>
          <p:nvPr/>
        </p:nvGrpSpPr>
        <p:grpSpPr>
          <a:xfrm>
            <a:off x="5940152" y="2087727"/>
            <a:ext cx="504056" cy="893465"/>
            <a:chOff x="4499992" y="5387405"/>
            <a:chExt cx="201613" cy="457200"/>
          </a:xfrm>
        </p:grpSpPr>
        <p:sp>
          <p:nvSpPr>
            <p:cNvPr id="170" name="Freeform 19"/>
            <p:cNvSpPr>
              <a:spLocks/>
            </p:cNvSpPr>
            <p:nvPr/>
          </p:nvSpPr>
          <p:spPr bwMode="auto">
            <a:xfrm>
              <a:off x="4499992" y="5584255"/>
              <a:ext cx="201613" cy="260350"/>
            </a:xfrm>
            <a:custGeom>
              <a:avLst/>
              <a:gdLst>
                <a:gd name="T0" fmla="*/ 48 w 253"/>
                <a:gd name="T1" fmla="*/ 11 h 328"/>
                <a:gd name="T2" fmla="*/ 50 w 253"/>
                <a:gd name="T3" fmla="*/ 49 h 328"/>
                <a:gd name="T4" fmla="*/ 27 w 253"/>
                <a:gd name="T5" fmla="*/ 119 h 328"/>
                <a:gd name="T6" fmla="*/ 10 w 253"/>
                <a:gd name="T7" fmla="*/ 161 h 328"/>
                <a:gd name="T8" fmla="*/ 1 w 253"/>
                <a:gd name="T9" fmla="*/ 203 h 328"/>
                <a:gd name="T10" fmla="*/ 0 w 253"/>
                <a:gd name="T11" fmla="*/ 242 h 328"/>
                <a:gd name="T12" fmla="*/ 6 w 253"/>
                <a:gd name="T13" fmla="*/ 278 h 328"/>
                <a:gd name="T14" fmla="*/ 12 w 253"/>
                <a:gd name="T15" fmla="*/ 293 h 328"/>
                <a:gd name="T16" fmla="*/ 21 w 253"/>
                <a:gd name="T17" fmla="*/ 304 h 328"/>
                <a:gd name="T18" fmla="*/ 31 w 253"/>
                <a:gd name="T19" fmla="*/ 314 h 328"/>
                <a:gd name="T20" fmla="*/ 42 w 253"/>
                <a:gd name="T21" fmla="*/ 321 h 328"/>
                <a:gd name="T22" fmla="*/ 58 w 253"/>
                <a:gd name="T23" fmla="*/ 327 h 328"/>
                <a:gd name="T24" fmla="*/ 74 w 253"/>
                <a:gd name="T25" fmla="*/ 328 h 328"/>
                <a:gd name="T26" fmla="*/ 89 w 253"/>
                <a:gd name="T27" fmla="*/ 327 h 328"/>
                <a:gd name="T28" fmla="*/ 103 w 253"/>
                <a:gd name="T29" fmla="*/ 323 h 328"/>
                <a:gd name="T30" fmla="*/ 119 w 253"/>
                <a:gd name="T31" fmla="*/ 311 h 328"/>
                <a:gd name="T32" fmla="*/ 132 w 253"/>
                <a:gd name="T33" fmla="*/ 296 h 328"/>
                <a:gd name="T34" fmla="*/ 143 w 253"/>
                <a:gd name="T35" fmla="*/ 275 h 328"/>
                <a:gd name="T36" fmla="*/ 149 w 253"/>
                <a:gd name="T37" fmla="*/ 250 h 328"/>
                <a:gd name="T38" fmla="*/ 162 w 253"/>
                <a:gd name="T39" fmla="*/ 217 h 328"/>
                <a:gd name="T40" fmla="*/ 181 w 253"/>
                <a:gd name="T41" fmla="*/ 200 h 328"/>
                <a:gd name="T42" fmla="*/ 200 w 253"/>
                <a:gd name="T43" fmla="*/ 199 h 328"/>
                <a:gd name="T44" fmla="*/ 220 w 253"/>
                <a:gd name="T45" fmla="*/ 204 h 328"/>
                <a:gd name="T46" fmla="*/ 234 w 253"/>
                <a:gd name="T47" fmla="*/ 211 h 328"/>
                <a:gd name="T48" fmla="*/ 239 w 253"/>
                <a:gd name="T49" fmla="*/ 215 h 328"/>
                <a:gd name="T50" fmla="*/ 251 w 253"/>
                <a:gd name="T51" fmla="*/ 195 h 328"/>
                <a:gd name="T52" fmla="*/ 237 w 253"/>
                <a:gd name="T53" fmla="*/ 186 h 328"/>
                <a:gd name="T54" fmla="*/ 214 w 253"/>
                <a:gd name="T55" fmla="*/ 177 h 328"/>
                <a:gd name="T56" fmla="*/ 185 w 253"/>
                <a:gd name="T57" fmla="*/ 175 h 328"/>
                <a:gd name="T58" fmla="*/ 163 w 253"/>
                <a:gd name="T59" fmla="*/ 182 h 328"/>
                <a:gd name="T60" fmla="*/ 148 w 253"/>
                <a:gd name="T61" fmla="*/ 194 h 328"/>
                <a:gd name="T62" fmla="*/ 138 w 253"/>
                <a:gd name="T63" fmla="*/ 211 h 328"/>
                <a:gd name="T64" fmla="*/ 130 w 253"/>
                <a:gd name="T65" fmla="*/ 233 h 328"/>
                <a:gd name="T66" fmla="*/ 121 w 253"/>
                <a:gd name="T67" fmla="*/ 265 h 328"/>
                <a:gd name="T68" fmla="*/ 104 w 253"/>
                <a:gd name="T69" fmla="*/ 293 h 328"/>
                <a:gd name="T70" fmla="*/ 87 w 253"/>
                <a:gd name="T71" fmla="*/ 303 h 328"/>
                <a:gd name="T72" fmla="*/ 74 w 253"/>
                <a:gd name="T73" fmla="*/ 304 h 328"/>
                <a:gd name="T74" fmla="*/ 64 w 253"/>
                <a:gd name="T75" fmla="*/ 303 h 328"/>
                <a:gd name="T76" fmla="*/ 56 w 253"/>
                <a:gd name="T77" fmla="*/ 301 h 328"/>
                <a:gd name="T78" fmla="*/ 46 w 253"/>
                <a:gd name="T79" fmla="*/ 295 h 328"/>
                <a:gd name="T80" fmla="*/ 34 w 253"/>
                <a:gd name="T81" fmla="*/ 280 h 328"/>
                <a:gd name="T82" fmla="*/ 24 w 253"/>
                <a:gd name="T83" fmla="*/ 240 h 328"/>
                <a:gd name="T84" fmla="*/ 33 w 253"/>
                <a:gd name="T85" fmla="*/ 167 h 328"/>
                <a:gd name="T86" fmla="*/ 59 w 253"/>
                <a:gd name="T87" fmla="*/ 105 h 328"/>
                <a:gd name="T88" fmla="*/ 72 w 253"/>
                <a:gd name="T89" fmla="*/ 66 h 328"/>
                <a:gd name="T90" fmla="*/ 74 w 253"/>
                <a:gd name="T91" fmla="*/ 36 h 328"/>
                <a:gd name="T92" fmla="*/ 73 w 253"/>
                <a:gd name="T93" fmla="*/ 14 h 328"/>
                <a:gd name="T94" fmla="*/ 70 w 253"/>
                <a:gd name="T95" fmla="*/ 0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53" h="328">
                  <a:moveTo>
                    <a:pt x="47" y="5"/>
                  </a:moveTo>
                  <a:lnTo>
                    <a:pt x="48" y="11"/>
                  </a:lnTo>
                  <a:lnTo>
                    <a:pt x="50" y="27"/>
                  </a:lnTo>
                  <a:lnTo>
                    <a:pt x="50" y="49"/>
                  </a:lnTo>
                  <a:lnTo>
                    <a:pt x="43" y="78"/>
                  </a:lnTo>
                  <a:lnTo>
                    <a:pt x="27" y="119"/>
                  </a:lnTo>
                  <a:lnTo>
                    <a:pt x="18" y="139"/>
                  </a:lnTo>
                  <a:lnTo>
                    <a:pt x="10" y="161"/>
                  </a:lnTo>
                  <a:lnTo>
                    <a:pt x="4" y="182"/>
                  </a:lnTo>
                  <a:lnTo>
                    <a:pt x="1" y="203"/>
                  </a:lnTo>
                  <a:lnTo>
                    <a:pt x="0" y="223"/>
                  </a:lnTo>
                  <a:lnTo>
                    <a:pt x="0" y="242"/>
                  </a:lnTo>
                  <a:lnTo>
                    <a:pt x="2" y="260"/>
                  </a:lnTo>
                  <a:lnTo>
                    <a:pt x="6" y="278"/>
                  </a:lnTo>
                  <a:lnTo>
                    <a:pt x="9" y="286"/>
                  </a:lnTo>
                  <a:lnTo>
                    <a:pt x="12" y="293"/>
                  </a:lnTo>
                  <a:lnTo>
                    <a:pt x="17" y="298"/>
                  </a:lnTo>
                  <a:lnTo>
                    <a:pt x="21" y="304"/>
                  </a:lnTo>
                  <a:lnTo>
                    <a:pt x="26" y="310"/>
                  </a:lnTo>
                  <a:lnTo>
                    <a:pt x="31" y="314"/>
                  </a:lnTo>
                  <a:lnTo>
                    <a:pt x="36" y="318"/>
                  </a:lnTo>
                  <a:lnTo>
                    <a:pt x="42" y="321"/>
                  </a:lnTo>
                  <a:lnTo>
                    <a:pt x="50" y="325"/>
                  </a:lnTo>
                  <a:lnTo>
                    <a:pt x="58" y="327"/>
                  </a:lnTo>
                  <a:lnTo>
                    <a:pt x="66" y="328"/>
                  </a:lnTo>
                  <a:lnTo>
                    <a:pt x="74" y="328"/>
                  </a:lnTo>
                  <a:lnTo>
                    <a:pt x="81" y="328"/>
                  </a:lnTo>
                  <a:lnTo>
                    <a:pt x="89" y="327"/>
                  </a:lnTo>
                  <a:lnTo>
                    <a:pt x="96" y="325"/>
                  </a:lnTo>
                  <a:lnTo>
                    <a:pt x="103" y="323"/>
                  </a:lnTo>
                  <a:lnTo>
                    <a:pt x="111" y="318"/>
                  </a:lnTo>
                  <a:lnTo>
                    <a:pt x="119" y="311"/>
                  </a:lnTo>
                  <a:lnTo>
                    <a:pt x="126" y="304"/>
                  </a:lnTo>
                  <a:lnTo>
                    <a:pt x="132" y="296"/>
                  </a:lnTo>
                  <a:lnTo>
                    <a:pt x="138" y="286"/>
                  </a:lnTo>
                  <a:lnTo>
                    <a:pt x="143" y="275"/>
                  </a:lnTo>
                  <a:lnTo>
                    <a:pt x="146" y="263"/>
                  </a:lnTo>
                  <a:lnTo>
                    <a:pt x="149" y="250"/>
                  </a:lnTo>
                  <a:lnTo>
                    <a:pt x="155" y="232"/>
                  </a:lnTo>
                  <a:lnTo>
                    <a:pt x="162" y="217"/>
                  </a:lnTo>
                  <a:lnTo>
                    <a:pt x="170" y="206"/>
                  </a:lnTo>
                  <a:lnTo>
                    <a:pt x="181" y="200"/>
                  </a:lnTo>
                  <a:lnTo>
                    <a:pt x="191" y="198"/>
                  </a:lnTo>
                  <a:lnTo>
                    <a:pt x="200" y="199"/>
                  </a:lnTo>
                  <a:lnTo>
                    <a:pt x="211" y="200"/>
                  </a:lnTo>
                  <a:lnTo>
                    <a:pt x="220" y="204"/>
                  </a:lnTo>
                  <a:lnTo>
                    <a:pt x="228" y="207"/>
                  </a:lnTo>
                  <a:lnTo>
                    <a:pt x="234" y="211"/>
                  </a:lnTo>
                  <a:lnTo>
                    <a:pt x="238" y="214"/>
                  </a:lnTo>
                  <a:lnTo>
                    <a:pt x="239" y="215"/>
                  </a:lnTo>
                  <a:lnTo>
                    <a:pt x="253" y="196"/>
                  </a:lnTo>
                  <a:lnTo>
                    <a:pt x="251" y="195"/>
                  </a:lnTo>
                  <a:lnTo>
                    <a:pt x="245" y="190"/>
                  </a:lnTo>
                  <a:lnTo>
                    <a:pt x="237" y="186"/>
                  </a:lnTo>
                  <a:lnTo>
                    <a:pt x="227" y="181"/>
                  </a:lnTo>
                  <a:lnTo>
                    <a:pt x="214" y="177"/>
                  </a:lnTo>
                  <a:lnTo>
                    <a:pt x="200" y="175"/>
                  </a:lnTo>
                  <a:lnTo>
                    <a:pt x="185" y="175"/>
                  </a:lnTo>
                  <a:lnTo>
                    <a:pt x="171" y="179"/>
                  </a:lnTo>
                  <a:lnTo>
                    <a:pt x="163" y="182"/>
                  </a:lnTo>
                  <a:lnTo>
                    <a:pt x="155" y="188"/>
                  </a:lnTo>
                  <a:lnTo>
                    <a:pt x="148" y="194"/>
                  </a:lnTo>
                  <a:lnTo>
                    <a:pt x="143" y="202"/>
                  </a:lnTo>
                  <a:lnTo>
                    <a:pt x="138" y="211"/>
                  </a:lnTo>
                  <a:lnTo>
                    <a:pt x="133" y="221"/>
                  </a:lnTo>
                  <a:lnTo>
                    <a:pt x="130" y="233"/>
                  </a:lnTo>
                  <a:lnTo>
                    <a:pt x="126" y="245"/>
                  </a:lnTo>
                  <a:lnTo>
                    <a:pt x="121" y="265"/>
                  </a:lnTo>
                  <a:lnTo>
                    <a:pt x="114" y="281"/>
                  </a:lnTo>
                  <a:lnTo>
                    <a:pt x="104" y="293"/>
                  </a:lnTo>
                  <a:lnTo>
                    <a:pt x="93" y="301"/>
                  </a:lnTo>
                  <a:lnTo>
                    <a:pt x="87" y="303"/>
                  </a:lnTo>
                  <a:lnTo>
                    <a:pt x="80" y="304"/>
                  </a:lnTo>
                  <a:lnTo>
                    <a:pt x="74" y="304"/>
                  </a:lnTo>
                  <a:lnTo>
                    <a:pt x="70" y="304"/>
                  </a:lnTo>
                  <a:lnTo>
                    <a:pt x="64" y="303"/>
                  </a:lnTo>
                  <a:lnTo>
                    <a:pt x="59" y="302"/>
                  </a:lnTo>
                  <a:lnTo>
                    <a:pt x="56" y="301"/>
                  </a:lnTo>
                  <a:lnTo>
                    <a:pt x="53" y="299"/>
                  </a:lnTo>
                  <a:lnTo>
                    <a:pt x="46" y="295"/>
                  </a:lnTo>
                  <a:lnTo>
                    <a:pt x="39" y="288"/>
                  </a:lnTo>
                  <a:lnTo>
                    <a:pt x="34" y="280"/>
                  </a:lnTo>
                  <a:lnTo>
                    <a:pt x="30" y="270"/>
                  </a:lnTo>
                  <a:lnTo>
                    <a:pt x="24" y="240"/>
                  </a:lnTo>
                  <a:lnTo>
                    <a:pt x="25" y="204"/>
                  </a:lnTo>
                  <a:lnTo>
                    <a:pt x="33" y="167"/>
                  </a:lnTo>
                  <a:lnTo>
                    <a:pt x="48" y="129"/>
                  </a:lnTo>
                  <a:lnTo>
                    <a:pt x="59" y="105"/>
                  </a:lnTo>
                  <a:lnTo>
                    <a:pt x="66" y="84"/>
                  </a:lnTo>
                  <a:lnTo>
                    <a:pt x="72" y="66"/>
                  </a:lnTo>
                  <a:lnTo>
                    <a:pt x="74" y="50"/>
                  </a:lnTo>
                  <a:lnTo>
                    <a:pt x="74" y="36"/>
                  </a:lnTo>
                  <a:lnTo>
                    <a:pt x="74" y="24"/>
                  </a:lnTo>
                  <a:lnTo>
                    <a:pt x="73" y="14"/>
                  </a:lnTo>
                  <a:lnTo>
                    <a:pt x="71" y="6"/>
                  </a:lnTo>
                  <a:lnTo>
                    <a:pt x="70" y="0"/>
                  </a:lnTo>
                  <a:lnTo>
                    <a:pt x="47"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171" name="Freeform 20"/>
            <p:cNvSpPr>
              <a:spLocks/>
            </p:cNvSpPr>
            <p:nvPr/>
          </p:nvSpPr>
          <p:spPr bwMode="auto">
            <a:xfrm>
              <a:off x="4507929" y="5482655"/>
              <a:ext cx="88900" cy="112713"/>
            </a:xfrm>
            <a:custGeom>
              <a:avLst/>
              <a:gdLst>
                <a:gd name="T0" fmla="*/ 96 w 112"/>
                <a:gd name="T1" fmla="*/ 0 h 142"/>
                <a:gd name="T2" fmla="*/ 0 w 112"/>
                <a:gd name="T3" fmla="*/ 0 h 142"/>
                <a:gd name="T4" fmla="*/ 0 w 112"/>
                <a:gd name="T5" fmla="*/ 142 h 142"/>
                <a:gd name="T6" fmla="*/ 112 w 112"/>
                <a:gd name="T7" fmla="*/ 142 h 142"/>
                <a:gd name="T8" fmla="*/ 112 w 112"/>
                <a:gd name="T9" fmla="*/ 0 h 142"/>
                <a:gd name="T10" fmla="*/ 96 w 112"/>
                <a:gd name="T11" fmla="*/ 0 h 142"/>
              </a:gdLst>
              <a:ahLst/>
              <a:cxnLst>
                <a:cxn ang="0">
                  <a:pos x="T0" y="T1"/>
                </a:cxn>
                <a:cxn ang="0">
                  <a:pos x="T2" y="T3"/>
                </a:cxn>
                <a:cxn ang="0">
                  <a:pos x="T4" y="T5"/>
                </a:cxn>
                <a:cxn ang="0">
                  <a:pos x="T6" y="T7"/>
                </a:cxn>
                <a:cxn ang="0">
                  <a:pos x="T8" y="T9"/>
                </a:cxn>
                <a:cxn ang="0">
                  <a:pos x="T10" y="T11"/>
                </a:cxn>
              </a:cxnLst>
              <a:rect l="0" t="0" r="r" b="b"/>
              <a:pathLst>
                <a:path w="112" h="142">
                  <a:moveTo>
                    <a:pt x="96" y="0"/>
                  </a:moveTo>
                  <a:lnTo>
                    <a:pt x="0" y="0"/>
                  </a:lnTo>
                  <a:lnTo>
                    <a:pt x="0" y="142"/>
                  </a:lnTo>
                  <a:lnTo>
                    <a:pt x="112" y="142"/>
                  </a:lnTo>
                  <a:lnTo>
                    <a:pt x="112" y="0"/>
                  </a:lnTo>
                  <a:lnTo>
                    <a:pt x="9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172" name="Freeform 21"/>
            <p:cNvSpPr>
              <a:spLocks/>
            </p:cNvSpPr>
            <p:nvPr/>
          </p:nvSpPr>
          <p:spPr bwMode="auto">
            <a:xfrm>
              <a:off x="4534917" y="5508055"/>
              <a:ext cx="36513" cy="61913"/>
            </a:xfrm>
            <a:custGeom>
              <a:avLst/>
              <a:gdLst>
                <a:gd name="T0" fmla="*/ 47 w 47"/>
                <a:gd name="T1" fmla="*/ 0 h 77"/>
                <a:gd name="T2" fmla="*/ 47 w 47"/>
                <a:gd name="T3" fmla="*/ 17 h 77"/>
                <a:gd name="T4" fmla="*/ 47 w 47"/>
                <a:gd name="T5" fmla="*/ 38 h 77"/>
                <a:gd name="T6" fmla="*/ 47 w 47"/>
                <a:gd name="T7" fmla="*/ 59 h 77"/>
                <a:gd name="T8" fmla="*/ 47 w 47"/>
                <a:gd name="T9" fmla="*/ 77 h 77"/>
                <a:gd name="T10" fmla="*/ 42 w 47"/>
                <a:gd name="T11" fmla="*/ 77 h 77"/>
                <a:gd name="T12" fmla="*/ 36 w 47"/>
                <a:gd name="T13" fmla="*/ 77 h 77"/>
                <a:gd name="T14" fmla="*/ 30 w 47"/>
                <a:gd name="T15" fmla="*/ 77 h 77"/>
                <a:gd name="T16" fmla="*/ 24 w 47"/>
                <a:gd name="T17" fmla="*/ 77 h 77"/>
                <a:gd name="T18" fmla="*/ 17 w 47"/>
                <a:gd name="T19" fmla="*/ 77 h 77"/>
                <a:gd name="T20" fmla="*/ 12 w 47"/>
                <a:gd name="T21" fmla="*/ 77 h 77"/>
                <a:gd name="T22" fmla="*/ 6 w 47"/>
                <a:gd name="T23" fmla="*/ 77 h 77"/>
                <a:gd name="T24" fmla="*/ 0 w 47"/>
                <a:gd name="T25" fmla="*/ 77 h 77"/>
                <a:gd name="T26" fmla="*/ 0 w 47"/>
                <a:gd name="T27" fmla="*/ 59 h 77"/>
                <a:gd name="T28" fmla="*/ 0 w 47"/>
                <a:gd name="T29" fmla="*/ 38 h 77"/>
                <a:gd name="T30" fmla="*/ 0 w 47"/>
                <a:gd name="T31" fmla="*/ 17 h 77"/>
                <a:gd name="T32" fmla="*/ 0 w 47"/>
                <a:gd name="T33" fmla="*/ 0 h 77"/>
                <a:gd name="T34" fmla="*/ 6 w 47"/>
                <a:gd name="T35" fmla="*/ 0 h 77"/>
                <a:gd name="T36" fmla="*/ 12 w 47"/>
                <a:gd name="T37" fmla="*/ 0 h 77"/>
                <a:gd name="T38" fmla="*/ 17 w 47"/>
                <a:gd name="T39" fmla="*/ 0 h 77"/>
                <a:gd name="T40" fmla="*/ 24 w 47"/>
                <a:gd name="T41" fmla="*/ 0 h 77"/>
                <a:gd name="T42" fmla="*/ 30 w 47"/>
                <a:gd name="T43" fmla="*/ 0 h 77"/>
                <a:gd name="T44" fmla="*/ 36 w 47"/>
                <a:gd name="T45" fmla="*/ 0 h 77"/>
                <a:gd name="T46" fmla="*/ 42 w 47"/>
                <a:gd name="T47" fmla="*/ 0 h 77"/>
                <a:gd name="T48" fmla="*/ 47 w 47"/>
                <a:gd name="T49"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7" h="77">
                  <a:moveTo>
                    <a:pt x="47" y="0"/>
                  </a:moveTo>
                  <a:lnTo>
                    <a:pt x="47" y="17"/>
                  </a:lnTo>
                  <a:lnTo>
                    <a:pt x="47" y="38"/>
                  </a:lnTo>
                  <a:lnTo>
                    <a:pt x="47" y="59"/>
                  </a:lnTo>
                  <a:lnTo>
                    <a:pt x="47" y="77"/>
                  </a:lnTo>
                  <a:lnTo>
                    <a:pt x="42" y="77"/>
                  </a:lnTo>
                  <a:lnTo>
                    <a:pt x="36" y="77"/>
                  </a:lnTo>
                  <a:lnTo>
                    <a:pt x="30" y="77"/>
                  </a:lnTo>
                  <a:lnTo>
                    <a:pt x="24" y="77"/>
                  </a:lnTo>
                  <a:lnTo>
                    <a:pt x="17" y="77"/>
                  </a:lnTo>
                  <a:lnTo>
                    <a:pt x="12" y="77"/>
                  </a:lnTo>
                  <a:lnTo>
                    <a:pt x="6" y="77"/>
                  </a:lnTo>
                  <a:lnTo>
                    <a:pt x="0" y="77"/>
                  </a:lnTo>
                  <a:lnTo>
                    <a:pt x="0" y="59"/>
                  </a:lnTo>
                  <a:lnTo>
                    <a:pt x="0" y="38"/>
                  </a:lnTo>
                  <a:lnTo>
                    <a:pt x="0" y="17"/>
                  </a:lnTo>
                  <a:lnTo>
                    <a:pt x="0" y="0"/>
                  </a:lnTo>
                  <a:lnTo>
                    <a:pt x="6" y="0"/>
                  </a:lnTo>
                  <a:lnTo>
                    <a:pt x="12" y="0"/>
                  </a:lnTo>
                  <a:lnTo>
                    <a:pt x="17" y="0"/>
                  </a:lnTo>
                  <a:lnTo>
                    <a:pt x="24" y="0"/>
                  </a:lnTo>
                  <a:lnTo>
                    <a:pt x="30" y="0"/>
                  </a:lnTo>
                  <a:lnTo>
                    <a:pt x="36" y="0"/>
                  </a:lnTo>
                  <a:lnTo>
                    <a:pt x="42" y="0"/>
                  </a:lnTo>
                  <a:lnTo>
                    <a:pt x="47" y="0"/>
                  </a:lnTo>
                  <a:close/>
                </a:path>
              </a:pathLst>
            </a:custGeom>
            <a:solidFill>
              <a:srgbClr val="002060"/>
            </a:solidFill>
            <a:ln>
              <a:noFill/>
            </a:ln>
          </p:spPr>
          <p:txBody>
            <a:bodyPr vert="horz" wrap="square" lIns="91440" tIns="45720" rIns="91440" bIns="45720" numCol="1" anchor="t" anchorCtr="0" compatLnSpc="1">
              <a:prstTxWarp prst="textNoShape">
                <a:avLst/>
              </a:prstTxWarp>
            </a:bodyPr>
            <a:lstStyle/>
            <a:p>
              <a:endParaRPr lang="pt-BR"/>
            </a:p>
          </p:txBody>
        </p:sp>
        <p:sp>
          <p:nvSpPr>
            <p:cNvPr id="173" name="Freeform 22"/>
            <p:cNvSpPr>
              <a:spLocks/>
            </p:cNvSpPr>
            <p:nvPr/>
          </p:nvSpPr>
          <p:spPr bwMode="auto">
            <a:xfrm>
              <a:off x="4504754" y="5387405"/>
              <a:ext cx="80963" cy="107950"/>
            </a:xfrm>
            <a:custGeom>
              <a:avLst/>
              <a:gdLst>
                <a:gd name="T0" fmla="*/ 0 w 103"/>
                <a:gd name="T1" fmla="*/ 2 h 136"/>
                <a:gd name="T2" fmla="*/ 8 w 103"/>
                <a:gd name="T3" fmla="*/ 34 h 136"/>
                <a:gd name="T4" fmla="*/ 9 w 103"/>
                <a:gd name="T5" fmla="*/ 34 h 136"/>
                <a:gd name="T6" fmla="*/ 13 w 103"/>
                <a:gd name="T7" fmla="*/ 33 h 136"/>
                <a:gd name="T8" fmla="*/ 16 w 103"/>
                <a:gd name="T9" fmla="*/ 33 h 136"/>
                <a:gd name="T10" fmla="*/ 22 w 103"/>
                <a:gd name="T11" fmla="*/ 33 h 136"/>
                <a:gd name="T12" fmla="*/ 28 w 103"/>
                <a:gd name="T13" fmla="*/ 33 h 136"/>
                <a:gd name="T14" fmla="*/ 34 w 103"/>
                <a:gd name="T15" fmla="*/ 35 h 136"/>
                <a:gd name="T16" fmla="*/ 40 w 103"/>
                <a:gd name="T17" fmla="*/ 38 h 136"/>
                <a:gd name="T18" fmla="*/ 46 w 103"/>
                <a:gd name="T19" fmla="*/ 43 h 136"/>
                <a:gd name="T20" fmla="*/ 58 w 103"/>
                <a:gd name="T21" fmla="*/ 57 h 136"/>
                <a:gd name="T22" fmla="*/ 66 w 103"/>
                <a:gd name="T23" fmla="*/ 78 h 136"/>
                <a:gd name="T24" fmla="*/ 69 w 103"/>
                <a:gd name="T25" fmla="*/ 103 h 136"/>
                <a:gd name="T26" fmla="*/ 69 w 103"/>
                <a:gd name="T27" fmla="*/ 134 h 136"/>
                <a:gd name="T28" fmla="*/ 102 w 103"/>
                <a:gd name="T29" fmla="*/ 136 h 136"/>
                <a:gd name="T30" fmla="*/ 103 w 103"/>
                <a:gd name="T31" fmla="*/ 116 h 136"/>
                <a:gd name="T32" fmla="*/ 102 w 103"/>
                <a:gd name="T33" fmla="*/ 97 h 136"/>
                <a:gd name="T34" fmla="*/ 99 w 103"/>
                <a:gd name="T35" fmla="*/ 80 h 136"/>
                <a:gd name="T36" fmla="*/ 96 w 103"/>
                <a:gd name="T37" fmla="*/ 65 h 136"/>
                <a:gd name="T38" fmla="*/ 90 w 103"/>
                <a:gd name="T39" fmla="*/ 50 h 136"/>
                <a:gd name="T40" fmla="*/ 84 w 103"/>
                <a:gd name="T41" fmla="*/ 38 h 136"/>
                <a:gd name="T42" fmla="*/ 76 w 103"/>
                <a:gd name="T43" fmla="*/ 27 h 136"/>
                <a:gd name="T44" fmla="*/ 67 w 103"/>
                <a:gd name="T45" fmla="*/ 18 h 136"/>
                <a:gd name="T46" fmla="*/ 55 w 103"/>
                <a:gd name="T47" fmla="*/ 10 h 136"/>
                <a:gd name="T48" fmla="*/ 45 w 103"/>
                <a:gd name="T49" fmla="*/ 5 h 136"/>
                <a:gd name="T50" fmla="*/ 34 w 103"/>
                <a:gd name="T51" fmla="*/ 2 h 136"/>
                <a:gd name="T52" fmla="*/ 23 w 103"/>
                <a:gd name="T53" fmla="*/ 0 h 136"/>
                <a:gd name="T54" fmla="*/ 15 w 103"/>
                <a:gd name="T55" fmla="*/ 0 h 136"/>
                <a:gd name="T56" fmla="*/ 7 w 103"/>
                <a:gd name="T57" fmla="*/ 0 h 136"/>
                <a:gd name="T58" fmla="*/ 2 w 103"/>
                <a:gd name="T59" fmla="*/ 2 h 136"/>
                <a:gd name="T60" fmla="*/ 0 w 103"/>
                <a:gd name="T61" fmla="*/ 2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3" h="136">
                  <a:moveTo>
                    <a:pt x="0" y="2"/>
                  </a:moveTo>
                  <a:lnTo>
                    <a:pt x="8" y="34"/>
                  </a:lnTo>
                  <a:lnTo>
                    <a:pt x="9" y="34"/>
                  </a:lnTo>
                  <a:lnTo>
                    <a:pt x="13" y="33"/>
                  </a:lnTo>
                  <a:lnTo>
                    <a:pt x="16" y="33"/>
                  </a:lnTo>
                  <a:lnTo>
                    <a:pt x="22" y="33"/>
                  </a:lnTo>
                  <a:lnTo>
                    <a:pt x="28" y="33"/>
                  </a:lnTo>
                  <a:lnTo>
                    <a:pt x="34" y="35"/>
                  </a:lnTo>
                  <a:lnTo>
                    <a:pt x="40" y="38"/>
                  </a:lnTo>
                  <a:lnTo>
                    <a:pt x="46" y="43"/>
                  </a:lnTo>
                  <a:lnTo>
                    <a:pt x="58" y="57"/>
                  </a:lnTo>
                  <a:lnTo>
                    <a:pt x="66" y="78"/>
                  </a:lnTo>
                  <a:lnTo>
                    <a:pt x="69" y="103"/>
                  </a:lnTo>
                  <a:lnTo>
                    <a:pt x="69" y="134"/>
                  </a:lnTo>
                  <a:lnTo>
                    <a:pt x="102" y="136"/>
                  </a:lnTo>
                  <a:lnTo>
                    <a:pt x="103" y="116"/>
                  </a:lnTo>
                  <a:lnTo>
                    <a:pt x="102" y="97"/>
                  </a:lnTo>
                  <a:lnTo>
                    <a:pt x="99" y="80"/>
                  </a:lnTo>
                  <a:lnTo>
                    <a:pt x="96" y="65"/>
                  </a:lnTo>
                  <a:lnTo>
                    <a:pt x="90" y="50"/>
                  </a:lnTo>
                  <a:lnTo>
                    <a:pt x="84" y="38"/>
                  </a:lnTo>
                  <a:lnTo>
                    <a:pt x="76" y="27"/>
                  </a:lnTo>
                  <a:lnTo>
                    <a:pt x="67" y="18"/>
                  </a:lnTo>
                  <a:lnTo>
                    <a:pt x="55" y="10"/>
                  </a:lnTo>
                  <a:lnTo>
                    <a:pt x="45" y="5"/>
                  </a:lnTo>
                  <a:lnTo>
                    <a:pt x="34" y="2"/>
                  </a:lnTo>
                  <a:lnTo>
                    <a:pt x="23" y="0"/>
                  </a:lnTo>
                  <a:lnTo>
                    <a:pt x="15" y="0"/>
                  </a:lnTo>
                  <a:lnTo>
                    <a:pt x="7" y="0"/>
                  </a:lnTo>
                  <a:lnTo>
                    <a:pt x="2" y="2"/>
                  </a:lnTo>
                  <a:lnTo>
                    <a:pt x="0"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grpSp>
      <p:grpSp>
        <p:nvGrpSpPr>
          <p:cNvPr id="176" name="Grupo 175"/>
          <p:cNvGrpSpPr/>
          <p:nvPr/>
        </p:nvGrpSpPr>
        <p:grpSpPr>
          <a:xfrm flipH="1">
            <a:off x="7668344" y="3399712"/>
            <a:ext cx="484213" cy="893464"/>
            <a:chOff x="3967163" y="4995863"/>
            <a:chExt cx="201613" cy="457200"/>
          </a:xfrm>
        </p:grpSpPr>
        <p:sp>
          <p:nvSpPr>
            <p:cNvPr id="177" name="Freeform 19"/>
            <p:cNvSpPr>
              <a:spLocks/>
            </p:cNvSpPr>
            <p:nvPr/>
          </p:nvSpPr>
          <p:spPr bwMode="auto">
            <a:xfrm>
              <a:off x="3967163" y="5192713"/>
              <a:ext cx="201613" cy="260350"/>
            </a:xfrm>
            <a:custGeom>
              <a:avLst/>
              <a:gdLst>
                <a:gd name="T0" fmla="*/ 48 w 253"/>
                <a:gd name="T1" fmla="*/ 11 h 328"/>
                <a:gd name="T2" fmla="*/ 50 w 253"/>
                <a:gd name="T3" fmla="*/ 49 h 328"/>
                <a:gd name="T4" fmla="*/ 27 w 253"/>
                <a:gd name="T5" fmla="*/ 119 h 328"/>
                <a:gd name="T6" fmla="*/ 10 w 253"/>
                <a:gd name="T7" fmla="*/ 161 h 328"/>
                <a:gd name="T8" fmla="*/ 1 w 253"/>
                <a:gd name="T9" fmla="*/ 203 h 328"/>
                <a:gd name="T10" fmla="*/ 0 w 253"/>
                <a:gd name="T11" fmla="*/ 242 h 328"/>
                <a:gd name="T12" fmla="*/ 6 w 253"/>
                <a:gd name="T13" fmla="*/ 278 h 328"/>
                <a:gd name="T14" fmla="*/ 12 w 253"/>
                <a:gd name="T15" fmla="*/ 293 h 328"/>
                <a:gd name="T16" fmla="*/ 21 w 253"/>
                <a:gd name="T17" fmla="*/ 304 h 328"/>
                <a:gd name="T18" fmla="*/ 31 w 253"/>
                <a:gd name="T19" fmla="*/ 314 h 328"/>
                <a:gd name="T20" fmla="*/ 42 w 253"/>
                <a:gd name="T21" fmla="*/ 321 h 328"/>
                <a:gd name="T22" fmla="*/ 58 w 253"/>
                <a:gd name="T23" fmla="*/ 327 h 328"/>
                <a:gd name="T24" fmla="*/ 74 w 253"/>
                <a:gd name="T25" fmla="*/ 328 h 328"/>
                <a:gd name="T26" fmla="*/ 89 w 253"/>
                <a:gd name="T27" fmla="*/ 327 h 328"/>
                <a:gd name="T28" fmla="*/ 103 w 253"/>
                <a:gd name="T29" fmla="*/ 323 h 328"/>
                <a:gd name="T30" fmla="*/ 119 w 253"/>
                <a:gd name="T31" fmla="*/ 311 h 328"/>
                <a:gd name="T32" fmla="*/ 132 w 253"/>
                <a:gd name="T33" fmla="*/ 296 h 328"/>
                <a:gd name="T34" fmla="*/ 143 w 253"/>
                <a:gd name="T35" fmla="*/ 275 h 328"/>
                <a:gd name="T36" fmla="*/ 149 w 253"/>
                <a:gd name="T37" fmla="*/ 250 h 328"/>
                <a:gd name="T38" fmla="*/ 162 w 253"/>
                <a:gd name="T39" fmla="*/ 217 h 328"/>
                <a:gd name="T40" fmla="*/ 181 w 253"/>
                <a:gd name="T41" fmla="*/ 200 h 328"/>
                <a:gd name="T42" fmla="*/ 200 w 253"/>
                <a:gd name="T43" fmla="*/ 199 h 328"/>
                <a:gd name="T44" fmla="*/ 220 w 253"/>
                <a:gd name="T45" fmla="*/ 204 h 328"/>
                <a:gd name="T46" fmla="*/ 234 w 253"/>
                <a:gd name="T47" fmla="*/ 211 h 328"/>
                <a:gd name="T48" fmla="*/ 239 w 253"/>
                <a:gd name="T49" fmla="*/ 215 h 328"/>
                <a:gd name="T50" fmla="*/ 251 w 253"/>
                <a:gd name="T51" fmla="*/ 195 h 328"/>
                <a:gd name="T52" fmla="*/ 237 w 253"/>
                <a:gd name="T53" fmla="*/ 186 h 328"/>
                <a:gd name="T54" fmla="*/ 214 w 253"/>
                <a:gd name="T55" fmla="*/ 177 h 328"/>
                <a:gd name="T56" fmla="*/ 185 w 253"/>
                <a:gd name="T57" fmla="*/ 175 h 328"/>
                <a:gd name="T58" fmla="*/ 163 w 253"/>
                <a:gd name="T59" fmla="*/ 182 h 328"/>
                <a:gd name="T60" fmla="*/ 148 w 253"/>
                <a:gd name="T61" fmla="*/ 194 h 328"/>
                <a:gd name="T62" fmla="*/ 138 w 253"/>
                <a:gd name="T63" fmla="*/ 211 h 328"/>
                <a:gd name="T64" fmla="*/ 130 w 253"/>
                <a:gd name="T65" fmla="*/ 233 h 328"/>
                <a:gd name="T66" fmla="*/ 121 w 253"/>
                <a:gd name="T67" fmla="*/ 265 h 328"/>
                <a:gd name="T68" fmla="*/ 104 w 253"/>
                <a:gd name="T69" fmla="*/ 293 h 328"/>
                <a:gd name="T70" fmla="*/ 87 w 253"/>
                <a:gd name="T71" fmla="*/ 303 h 328"/>
                <a:gd name="T72" fmla="*/ 74 w 253"/>
                <a:gd name="T73" fmla="*/ 304 h 328"/>
                <a:gd name="T74" fmla="*/ 64 w 253"/>
                <a:gd name="T75" fmla="*/ 303 h 328"/>
                <a:gd name="T76" fmla="*/ 56 w 253"/>
                <a:gd name="T77" fmla="*/ 301 h 328"/>
                <a:gd name="T78" fmla="*/ 46 w 253"/>
                <a:gd name="T79" fmla="*/ 295 h 328"/>
                <a:gd name="T80" fmla="*/ 34 w 253"/>
                <a:gd name="T81" fmla="*/ 280 h 328"/>
                <a:gd name="T82" fmla="*/ 24 w 253"/>
                <a:gd name="T83" fmla="*/ 240 h 328"/>
                <a:gd name="T84" fmla="*/ 33 w 253"/>
                <a:gd name="T85" fmla="*/ 167 h 328"/>
                <a:gd name="T86" fmla="*/ 59 w 253"/>
                <a:gd name="T87" fmla="*/ 105 h 328"/>
                <a:gd name="T88" fmla="*/ 72 w 253"/>
                <a:gd name="T89" fmla="*/ 66 h 328"/>
                <a:gd name="T90" fmla="*/ 74 w 253"/>
                <a:gd name="T91" fmla="*/ 36 h 328"/>
                <a:gd name="T92" fmla="*/ 73 w 253"/>
                <a:gd name="T93" fmla="*/ 14 h 328"/>
                <a:gd name="T94" fmla="*/ 70 w 253"/>
                <a:gd name="T95" fmla="*/ 0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53" h="328">
                  <a:moveTo>
                    <a:pt x="47" y="5"/>
                  </a:moveTo>
                  <a:lnTo>
                    <a:pt x="48" y="11"/>
                  </a:lnTo>
                  <a:lnTo>
                    <a:pt x="50" y="27"/>
                  </a:lnTo>
                  <a:lnTo>
                    <a:pt x="50" y="49"/>
                  </a:lnTo>
                  <a:lnTo>
                    <a:pt x="43" y="78"/>
                  </a:lnTo>
                  <a:lnTo>
                    <a:pt x="27" y="119"/>
                  </a:lnTo>
                  <a:lnTo>
                    <a:pt x="18" y="139"/>
                  </a:lnTo>
                  <a:lnTo>
                    <a:pt x="10" y="161"/>
                  </a:lnTo>
                  <a:lnTo>
                    <a:pt x="4" y="182"/>
                  </a:lnTo>
                  <a:lnTo>
                    <a:pt x="1" y="203"/>
                  </a:lnTo>
                  <a:lnTo>
                    <a:pt x="0" y="223"/>
                  </a:lnTo>
                  <a:lnTo>
                    <a:pt x="0" y="242"/>
                  </a:lnTo>
                  <a:lnTo>
                    <a:pt x="2" y="260"/>
                  </a:lnTo>
                  <a:lnTo>
                    <a:pt x="6" y="278"/>
                  </a:lnTo>
                  <a:lnTo>
                    <a:pt x="9" y="286"/>
                  </a:lnTo>
                  <a:lnTo>
                    <a:pt x="12" y="293"/>
                  </a:lnTo>
                  <a:lnTo>
                    <a:pt x="17" y="298"/>
                  </a:lnTo>
                  <a:lnTo>
                    <a:pt x="21" y="304"/>
                  </a:lnTo>
                  <a:lnTo>
                    <a:pt x="26" y="310"/>
                  </a:lnTo>
                  <a:lnTo>
                    <a:pt x="31" y="314"/>
                  </a:lnTo>
                  <a:lnTo>
                    <a:pt x="36" y="318"/>
                  </a:lnTo>
                  <a:lnTo>
                    <a:pt x="42" y="321"/>
                  </a:lnTo>
                  <a:lnTo>
                    <a:pt x="50" y="325"/>
                  </a:lnTo>
                  <a:lnTo>
                    <a:pt x="58" y="327"/>
                  </a:lnTo>
                  <a:lnTo>
                    <a:pt x="66" y="328"/>
                  </a:lnTo>
                  <a:lnTo>
                    <a:pt x="74" y="328"/>
                  </a:lnTo>
                  <a:lnTo>
                    <a:pt x="81" y="328"/>
                  </a:lnTo>
                  <a:lnTo>
                    <a:pt x="89" y="327"/>
                  </a:lnTo>
                  <a:lnTo>
                    <a:pt x="96" y="325"/>
                  </a:lnTo>
                  <a:lnTo>
                    <a:pt x="103" y="323"/>
                  </a:lnTo>
                  <a:lnTo>
                    <a:pt x="111" y="318"/>
                  </a:lnTo>
                  <a:lnTo>
                    <a:pt x="119" y="311"/>
                  </a:lnTo>
                  <a:lnTo>
                    <a:pt x="126" y="304"/>
                  </a:lnTo>
                  <a:lnTo>
                    <a:pt x="132" y="296"/>
                  </a:lnTo>
                  <a:lnTo>
                    <a:pt x="138" y="286"/>
                  </a:lnTo>
                  <a:lnTo>
                    <a:pt x="143" y="275"/>
                  </a:lnTo>
                  <a:lnTo>
                    <a:pt x="146" y="263"/>
                  </a:lnTo>
                  <a:lnTo>
                    <a:pt x="149" y="250"/>
                  </a:lnTo>
                  <a:lnTo>
                    <a:pt x="155" y="232"/>
                  </a:lnTo>
                  <a:lnTo>
                    <a:pt x="162" y="217"/>
                  </a:lnTo>
                  <a:lnTo>
                    <a:pt x="170" y="206"/>
                  </a:lnTo>
                  <a:lnTo>
                    <a:pt x="181" y="200"/>
                  </a:lnTo>
                  <a:lnTo>
                    <a:pt x="191" y="198"/>
                  </a:lnTo>
                  <a:lnTo>
                    <a:pt x="200" y="199"/>
                  </a:lnTo>
                  <a:lnTo>
                    <a:pt x="211" y="200"/>
                  </a:lnTo>
                  <a:lnTo>
                    <a:pt x="220" y="204"/>
                  </a:lnTo>
                  <a:lnTo>
                    <a:pt x="228" y="207"/>
                  </a:lnTo>
                  <a:lnTo>
                    <a:pt x="234" y="211"/>
                  </a:lnTo>
                  <a:lnTo>
                    <a:pt x="238" y="214"/>
                  </a:lnTo>
                  <a:lnTo>
                    <a:pt x="239" y="215"/>
                  </a:lnTo>
                  <a:lnTo>
                    <a:pt x="253" y="196"/>
                  </a:lnTo>
                  <a:lnTo>
                    <a:pt x="251" y="195"/>
                  </a:lnTo>
                  <a:lnTo>
                    <a:pt x="245" y="190"/>
                  </a:lnTo>
                  <a:lnTo>
                    <a:pt x="237" y="186"/>
                  </a:lnTo>
                  <a:lnTo>
                    <a:pt x="227" y="181"/>
                  </a:lnTo>
                  <a:lnTo>
                    <a:pt x="214" y="177"/>
                  </a:lnTo>
                  <a:lnTo>
                    <a:pt x="200" y="175"/>
                  </a:lnTo>
                  <a:lnTo>
                    <a:pt x="185" y="175"/>
                  </a:lnTo>
                  <a:lnTo>
                    <a:pt x="171" y="179"/>
                  </a:lnTo>
                  <a:lnTo>
                    <a:pt x="163" y="182"/>
                  </a:lnTo>
                  <a:lnTo>
                    <a:pt x="155" y="188"/>
                  </a:lnTo>
                  <a:lnTo>
                    <a:pt x="148" y="194"/>
                  </a:lnTo>
                  <a:lnTo>
                    <a:pt x="143" y="202"/>
                  </a:lnTo>
                  <a:lnTo>
                    <a:pt x="138" y="211"/>
                  </a:lnTo>
                  <a:lnTo>
                    <a:pt x="133" y="221"/>
                  </a:lnTo>
                  <a:lnTo>
                    <a:pt x="130" y="233"/>
                  </a:lnTo>
                  <a:lnTo>
                    <a:pt x="126" y="245"/>
                  </a:lnTo>
                  <a:lnTo>
                    <a:pt x="121" y="265"/>
                  </a:lnTo>
                  <a:lnTo>
                    <a:pt x="114" y="281"/>
                  </a:lnTo>
                  <a:lnTo>
                    <a:pt x="104" y="293"/>
                  </a:lnTo>
                  <a:lnTo>
                    <a:pt x="93" y="301"/>
                  </a:lnTo>
                  <a:lnTo>
                    <a:pt x="87" y="303"/>
                  </a:lnTo>
                  <a:lnTo>
                    <a:pt x="80" y="304"/>
                  </a:lnTo>
                  <a:lnTo>
                    <a:pt x="74" y="304"/>
                  </a:lnTo>
                  <a:lnTo>
                    <a:pt x="70" y="304"/>
                  </a:lnTo>
                  <a:lnTo>
                    <a:pt x="64" y="303"/>
                  </a:lnTo>
                  <a:lnTo>
                    <a:pt x="59" y="302"/>
                  </a:lnTo>
                  <a:lnTo>
                    <a:pt x="56" y="301"/>
                  </a:lnTo>
                  <a:lnTo>
                    <a:pt x="53" y="299"/>
                  </a:lnTo>
                  <a:lnTo>
                    <a:pt x="46" y="295"/>
                  </a:lnTo>
                  <a:lnTo>
                    <a:pt x="39" y="288"/>
                  </a:lnTo>
                  <a:lnTo>
                    <a:pt x="34" y="280"/>
                  </a:lnTo>
                  <a:lnTo>
                    <a:pt x="30" y="270"/>
                  </a:lnTo>
                  <a:lnTo>
                    <a:pt x="24" y="240"/>
                  </a:lnTo>
                  <a:lnTo>
                    <a:pt x="25" y="204"/>
                  </a:lnTo>
                  <a:lnTo>
                    <a:pt x="33" y="167"/>
                  </a:lnTo>
                  <a:lnTo>
                    <a:pt x="48" y="129"/>
                  </a:lnTo>
                  <a:lnTo>
                    <a:pt x="59" y="105"/>
                  </a:lnTo>
                  <a:lnTo>
                    <a:pt x="66" y="84"/>
                  </a:lnTo>
                  <a:lnTo>
                    <a:pt x="72" y="66"/>
                  </a:lnTo>
                  <a:lnTo>
                    <a:pt x="74" y="50"/>
                  </a:lnTo>
                  <a:lnTo>
                    <a:pt x="74" y="36"/>
                  </a:lnTo>
                  <a:lnTo>
                    <a:pt x="74" y="24"/>
                  </a:lnTo>
                  <a:lnTo>
                    <a:pt x="73" y="14"/>
                  </a:lnTo>
                  <a:lnTo>
                    <a:pt x="71" y="6"/>
                  </a:lnTo>
                  <a:lnTo>
                    <a:pt x="70" y="0"/>
                  </a:lnTo>
                  <a:lnTo>
                    <a:pt x="47"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178" name="Freeform 20"/>
            <p:cNvSpPr>
              <a:spLocks/>
            </p:cNvSpPr>
            <p:nvPr/>
          </p:nvSpPr>
          <p:spPr bwMode="auto">
            <a:xfrm>
              <a:off x="3975100" y="5091113"/>
              <a:ext cx="88900" cy="112713"/>
            </a:xfrm>
            <a:custGeom>
              <a:avLst/>
              <a:gdLst>
                <a:gd name="T0" fmla="*/ 96 w 112"/>
                <a:gd name="T1" fmla="*/ 0 h 142"/>
                <a:gd name="T2" fmla="*/ 0 w 112"/>
                <a:gd name="T3" fmla="*/ 0 h 142"/>
                <a:gd name="T4" fmla="*/ 0 w 112"/>
                <a:gd name="T5" fmla="*/ 142 h 142"/>
                <a:gd name="T6" fmla="*/ 112 w 112"/>
                <a:gd name="T7" fmla="*/ 142 h 142"/>
                <a:gd name="T8" fmla="*/ 112 w 112"/>
                <a:gd name="T9" fmla="*/ 0 h 142"/>
                <a:gd name="T10" fmla="*/ 96 w 112"/>
                <a:gd name="T11" fmla="*/ 0 h 142"/>
              </a:gdLst>
              <a:ahLst/>
              <a:cxnLst>
                <a:cxn ang="0">
                  <a:pos x="T0" y="T1"/>
                </a:cxn>
                <a:cxn ang="0">
                  <a:pos x="T2" y="T3"/>
                </a:cxn>
                <a:cxn ang="0">
                  <a:pos x="T4" y="T5"/>
                </a:cxn>
                <a:cxn ang="0">
                  <a:pos x="T6" y="T7"/>
                </a:cxn>
                <a:cxn ang="0">
                  <a:pos x="T8" y="T9"/>
                </a:cxn>
                <a:cxn ang="0">
                  <a:pos x="T10" y="T11"/>
                </a:cxn>
              </a:cxnLst>
              <a:rect l="0" t="0" r="r" b="b"/>
              <a:pathLst>
                <a:path w="112" h="142">
                  <a:moveTo>
                    <a:pt x="96" y="0"/>
                  </a:moveTo>
                  <a:lnTo>
                    <a:pt x="0" y="0"/>
                  </a:lnTo>
                  <a:lnTo>
                    <a:pt x="0" y="142"/>
                  </a:lnTo>
                  <a:lnTo>
                    <a:pt x="112" y="142"/>
                  </a:lnTo>
                  <a:lnTo>
                    <a:pt x="112" y="0"/>
                  </a:lnTo>
                  <a:lnTo>
                    <a:pt x="9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179" name="Freeform 21"/>
            <p:cNvSpPr>
              <a:spLocks/>
            </p:cNvSpPr>
            <p:nvPr/>
          </p:nvSpPr>
          <p:spPr bwMode="auto">
            <a:xfrm>
              <a:off x="4002088" y="5116513"/>
              <a:ext cx="36513" cy="61913"/>
            </a:xfrm>
            <a:custGeom>
              <a:avLst/>
              <a:gdLst>
                <a:gd name="T0" fmla="*/ 47 w 47"/>
                <a:gd name="T1" fmla="*/ 0 h 77"/>
                <a:gd name="T2" fmla="*/ 47 w 47"/>
                <a:gd name="T3" fmla="*/ 17 h 77"/>
                <a:gd name="T4" fmla="*/ 47 w 47"/>
                <a:gd name="T5" fmla="*/ 38 h 77"/>
                <a:gd name="T6" fmla="*/ 47 w 47"/>
                <a:gd name="T7" fmla="*/ 59 h 77"/>
                <a:gd name="T8" fmla="*/ 47 w 47"/>
                <a:gd name="T9" fmla="*/ 77 h 77"/>
                <a:gd name="T10" fmla="*/ 42 w 47"/>
                <a:gd name="T11" fmla="*/ 77 h 77"/>
                <a:gd name="T12" fmla="*/ 36 w 47"/>
                <a:gd name="T13" fmla="*/ 77 h 77"/>
                <a:gd name="T14" fmla="*/ 30 w 47"/>
                <a:gd name="T15" fmla="*/ 77 h 77"/>
                <a:gd name="T16" fmla="*/ 24 w 47"/>
                <a:gd name="T17" fmla="*/ 77 h 77"/>
                <a:gd name="T18" fmla="*/ 17 w 47"/>
                <a:gd name="T19" fmla="*/ 77 h 77"/>
                <a:gd name="T20" fmla="*/ 12 w 47"/>
                <a:gd name="T21" fmla="*/ 77 h 77"/>
                <a:gd name="T22" fmla="*/ 6 w 47"/>
                <a:gd name="T23" fmla="*/ 77 h 77"/>
                <a:gd name="T24" fmla="*/ 0 w 47"/>
                <a:gd name="T25" fmla="*/ 77 h 77"/>
                <a:gd name="T26" fmla="*/ 0 w 47"/>
                <a:gd name="T27" fmla="*/ 59 h 77"/>
                <a:gd name="T28" fmla="*/ 0 w 47"/>
                <a:gd name="T29" fmla="*/ 38 h 77"/>
                <a:gd name="T30" fmla="*/ 0 w 47"/>
                <a:gd name="T31" fmla="*/ 17 h 77"/>
                <a:gd name="T32" fmla="*/ 0 w 47"/>
                <a:gd name="T33" fmla="*/ 0 h 77"/>
                <a:gd name="T34" fmla="*/ 6 w 47"/>
                <a:gd name="T35" fmla="*/ 0 h 77"/>
                <a:gd name="T36" fmla="*/ 12 w 47"/>
                <a:gd name="T37" fmla="*/ 0 h 77"/>
                <a:gd name="T38" fmla="*/ 17 w 47"/>
                <a:gd name="T39" fmla="*/ 0 h 77"/>
                <a:gd name="T40" fmla="*/ 24 w 47"/>
                <a:gd name="T41" fmla="*/ 0 h 77"/>
                <a:gd name="T42" fmla="*/ 30 w 47"/>
                <a:gd name="T43" fmla="*/ 0 h 77"/>
                <a:gd name="T44" fmla="*/ 36 w 47"/>
                <a:gd name="T45" fmla="*/ 0 h 77"/>
                <a:gd name="T46" fmla="*/ 42 w 47"/>
                <a:gd name="T47" fmla="*/ 0 h 77"/>
                <a:gd name="T48" fmla="*/ 47 w 47"/>
                <a:gd name="T49"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7" h="77">
                  <a:moveTo>
                    <a:pt x="47" y="0"/>
                  </a:moveTo>
                  <a:lnTo>
                    <a:pt x="47" y="17"/>
                  </a:lnTo>
                  <a:lnTo>
                    <a:pt x="47" y="38"/>
                  </a:lnTo>
                  <a:lnTo>
                    <a:pt x="47" y="59"/>
                  </a:lnTo>
                  <a:lnTo>
                    <a:pt x="47" y="77"/>
                  </a:lnTo>
                  <a:lnTo>
                    <a:pt x="42" y="77"/>
                  </a:lnTo>
                  <a:lnTo>
                    <a:pt x="36" y="77"/>
                  </a:lnTo>
                  <a:lnTo>
                    <a:pt x="30" y="77"/>
                  </a:lnTo>
                  <a:lnTo>
                    <a:pt x="24" y="77"/>
                  </a:lnTo>
                  <a:lnTo>
                    <a:pt x="17" y="77"/>
                  </a:lnTo>
                  <a:lnTo>
                    <a:pt x="12" y="77"/>
                  </a:lnTo>
                  <a:lnTo>
                    <a:pt x="6" y="77"/>
                  </a:lnTo>
                  <a:lnTo>
                    <a:pt x="0" y="77"/>
                  </a:lnTo>
                  <a:lnTo>
                    <a:pt x="0" y="59"/>
                  </a:lnTo>
                  <a:lnTo>
                    <a:pt x="0" y="38"/>
                  </a:lnTo>
                  <a:lnTo>
                    <a:pt x="0" y="17"/>
                  </a:lnTo>
                  <a:lnTo>
                    <a:pt x="0" y="0"/>
                  </a:lnTo>
                  <a:lnTo>
                    <a:pt x="6" y="0"/>
                  </a:lnTo>
                  <a:lnTo>
                    <a:pt x="12" y="0"/>
                  </a:lnTo>
                  <a:lnTo>
                    <a:pt x="17" y="0"/>
                  </a:lnTo>
                  <a:lnTo>
                    <a:pt x="24" y="0"/>
                  </a:lnTo>
                  <a:lnTo>
                    <a:pt x="30" y="0"/>
                  </a:lnTo>
                  <a:lnTo>
                    <a:pt x="36" y="0"/>
                  </a:lnTo>
                  <a:lnTo>
                    <a:pt x="42" y="0"/>
                  </a:lnTo>
                  <a:lnTo>
                    <a:pt x="47" y="0"/>
                  </a:lnTo>
                  <a:close/>
                </a:path>
              </a:pathLst>
            </a:custGeom>
            <a:solidFill>
              <a:srgbClr val="FF0000"/>
            </a:solidFill>
            <a:ln>
              <a:noFill/>
            </a:ln>
          </p:spPr>
          <p:txBody>
            <a:bodyPr vert="horz" wrap="square" lIns="91440" tIns="45720" rIns="91440" bIns="45720" numCol="1" anchor="t" anchorCtr="0" compatLnSpc="1">
              <a:prstTxWarp prst="textNoShape">
                <a:avLst/>
              </a:prstTxWarp>
            </a:bodyPr>
            <a:lstStyle/>
            <a:p>
              <a:endParaRPr lang="pt-BR"/>
            </a:p>
          </p:txBody>
        </p:sp>
        <p:sp>
          <p:nvSpPr>
            <p:cNvPr id="180" name="Freeform 22"/>
            <p:cNvSpPr>
              <a:spLocks/>
            </p:cNvSpPr>
            <p:nvPr/>
          </p:nvSpPr>
          <p:spPr bwMode="auto">
            <a:xfrm>
              <a:off x="3971925" y="4995863"/>
              <a:ext cx="80963" cy="107950"/>
            </a:xfrm>
            <a:custGeom>
              <a:avLst/>
              <a:gdLst>
                <a:gd name="T0" fmla="*/ 0 w 103"/>
                <a:gd name="T1" fmla="*/ 2 h 136"/>
                <a:gd name="T2" fmla="*/ 8 w 103"/>
                <a:gd name="T3" fmla="*/ 34 h 136"/>
                <a:gd name="T4" fmla="*/ 9 w 103"/>
                <a:gd name="T5" fmla="*/ 34 h 136"/>
                <a:gd name="T6" fmla="*/ 13 w 103"/>
                <a:gd name="T7" fmla="*/ 33 h 136"/>
                <a:gd name="T8" fmla="*/ 16 w 103"/>
                <a:gd name="T9" fmla="*/ 33 h 136"/>
                <a:gd name="T10" fmla="*/ 22 w 103"/>
                <a:gd name="T11" fmla="*/ 33 h 136"/>
                <a:gd name="T12" fmla="*/ 28 w 103"/>
                <a:gd name="T13" fmla="*/ 33 h 136"/>
                <a:gd name="T14" fmla="*/ 34 w 103"/>
                <a:gd name="T15" fmla="*/ 35 h 136"/>
                <a:gd name="T16" fmla="*/ 40 w 103"/>
                <a:gd name="T17" fmla="*/ 38 h 136"/>
                <a:gd name="T18" fmla="*/ 46 w 103"/>
                <a:gd name="T19" fmla="*/ 43 h 136"/>
                <a:gd name="T20" fmla="*/ 58 w 103"/>
                <a:gd name="T21" fmla="*/ 57 h 136"/>
                <a:gd name="T22" fmla="*/ 66 w 103"/>
                <a:gd name="T23" fmla="*/ 78 h 136"/>
                <a:gd name="T24" fmla="*/ 69 w 103"/>
                <a:gd name="T25" fmla="*/ 103 h 136"/>
                <a:gd name="T26" fmla="*/ 69 w 103"/>
                <a:gd name="T27" fmla="*/ 134 h 136"/>
                <a:gd name="T28" fmla="*/ 102 w 103"/>
                <a:gd name="T29" fmla="*/ 136 h 136"/>
                <a:gd name="T30" fmla="*/ 103 w 103"/>
                <a:gd name="T31" fmla="*/ 116 h 136"/>
                <a:gd name="T32" fmla="*/ 102 w 103"/>
                <a:gd name="T33" fmla="*/ 97 h 136"/>
                <a:gd name="T34" fmla="*/ 99 w 103"/>
                <a:gd name="T35" fmla="*/ 80 h 136"/>
                <a:gd name="T36" fmla="*/ 96 w 103"/>
                <a:gd name="T37" fmla="*/ 65 h 136"/>
                <a:gd name="T38" fmla="*/ 90 w 103"/>
                <a:gd name="T39" fmla="*/ 50 h 136"/>
                <a:gd name="T40" fmla="*/ 84 w 103"/>
                <a:gd name="T41" fmla="*/ 38 h 136"/>
                <a:gd name="T42" fmla="*/ 76 w 103"/>
                <a:gd name="T43" fmla="*/ 27 h 136"/>
                <a:gd name="T44" fmla="*/ 67 w 103"/>
                <a:gd name="T45" fmla="*/ 18 h 136"/>
                <a:gd name="T46" fmla="*/ 55 w 103"/>
                <a:gd name="T47" fmla="*/ 10 h 136"/>
                <a:gd name="T48" fmla="*/ 45 w 103"/>
                <a:gd name="T49" fmla="*/ 5 h 136"/>
                <a:gd name="T50" fmla="*/ 34 w 103"/>
                <a:gd name="T51" fmla="*/ 2 h 136"/>
                <a:gd name="T52" fmla="*/ 23 w 103"/>
                <a:gd name="T53" fmla="*/ 0 h 136"/>
                <a:gd name="T54" fmla="*/ 15 w 103"/>
                <a:gd name="T55" fmla="*/ 0 h 136"/>
                <a:gd name="T56" fmla="*/ 7 w 103"/>
                <a:gd name="T57" fmla="*/ 0 h 136"/>
                <a:gd name="T58" fmla="*/ 2 w 103"/>
                <a:gd name="T59" fmla="*/ 2 h 136"/>
                <a:gd name="T60" fmla="*/ 0 w 103"/>
                <a:gd name="T61" fmla="*/ 2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3" h="136">
                  <a:moveTo>
                    <a:pt x="0" y="2"/>
                  </a:moveTo>
                  <a:lnTo>
                    <a:pt x="8" y="34"/>
                  </a:lnTo>
                  <a:lnTo>
                    <a:pt x="9" y="34"/>
                  </a:lnTo>
                  <a:lnTo>
                    <a:pt x="13" y="33"/>
                  </a:lnTo>
                  <a:lnTo>
                    <a:pt x="16" y="33"/>
                  </a:lnTo>
                  <a:lnTo>
                    <a:pt x="22" y="33"/>
                  </a:lnTo>
                  <a:lnTo>
                    <a:pt x="28" y="33"/>
                  </a:lnTo>
                  <a:lnTo>
                    <a:pt x="34" y="35"/>
                  </a:lnTo>
                  <a:lnTo>
                    <a:pt x="40" y="38"/>
                  </a:lnTo>
                  <a:lnTo>
                    <a:pt x="46" y="43"/>
                  </a:lnTo>
                  <a:lnTo>
                    <a:pt x="58" y="57"/>
                  </a:lnTo>
                  <a:lnTo>
                    <a:pt x="66" y="78"/>
                  </a:lnTo>
                  <a:lnTo>
                    <a:pt x="69" y="103"/>
                  </a:lnTo>
                  <a:lnTo>
                    <a:pt x="69" y="134"/>
                  </a:lnTo>
                  <a:lnTo>
                    <a:pt x="102" y="136"/>
                  </a:lnTo>
                  <a:lnTo>
                    <a:pt x="103" y="116"/>
                  </a:lnTo>
                  <a:lnTo>
                    <a:pt x="102" y="97"/>
                  </a:lnTo>
                  <a:lnTo>
                    <a:pt x="99" y="80"/>
                  </a:lnTo>
                  <a:lnTo>
                    <a:pt x="96" y="65"/>
                  </a:lnTo>
                  <a:lnTo>
                    <a:pt x="90" y="50"/>
                  </a:lnTo>
                  <a:lnTo>
                    <a:pt x="84" y="38"/>
                  </a:lnTo>
                  <a:lnTo>
                    <a:pt x="76" y="27"/>
                  </a:lnTo>
                  <a:lnTo>
                    <a:pt x="67" y="18"/>
                  </a:lnTo>
                  <a:lnTo>
                    <a:pt x="55" y="10"/>
                  </a:lnTo>
                  <a:lnTo>
                    <a:pt x="45" y="5"/>
                  </a:lnTo>
                  <a:lnTo>
                    <a:pt x="34" y="2"/>
                  </a:lnTo>
                  <a:lnTo>
                    <a:pt x="23" y="0"/>
                  </a:lnTo>
                  <a:lnTo>
                    <a:pt x="15" y="0"/>
                  </a:lnTo>
                  <a:lnTo>
                    <a:pt x="7" y="0"/>
                  </a:lnTo>
                  <a:lnTo>
                    <a:pt x="2" y="2"/>
                  </a:lnTo>
                  <a:lnTo>
                    <a:pt x="0"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grpSp>
      <p:grpSp>
        <p:nvGrpSpPr>
          <p:cNvPr id="181" name="Grupo 180"/>
          <p:cNvGrpSpPr/>
          <p:nvPr/>
        </p:nvGrpSpPr>
        <p:grpSpPr>
          <a:xfrm flipH="1">
            <a:off x="7669624" y="2118246"/>
            <a:ext cx="504056" cy="893465"/>
            <a:chOff x="4499992" y="5387405"/>
            <a:chExt cx="201613" cy="457200"/>
          </a:xfrm>
        </p:grpSpPr>
        <p:sp>
          <p:nvSpPr>
            <p:cNvPr id="182" name="Freeform 19"/>
            <p:cNvSpPr>
              <a:spLocks/>
            </p:cNvSpPr>
            <p:nvPr/>
          </p:nvSpPr>
          <p:spPr bwMode="auto">
            <a:xfrm>
              <a:off x="4499992" y="5584255"/>
              <a:ext cx="201613" cy="260350"/>
            </a:xfrm>
            <a:custGeom>
              <a:avLst/>
              <a:gdLst>
                <a:gd name="T0" fmla="*/ 48 w 253"/>
                <a:gd name="T1" fmla="*/ 11 h 328"/>
                <a:gd name="T2" fmla="*/ 50 w 253"/>
                <a:gd name="T3" fmla="*/ 49 h 328"/>
                <a:gd name="T4" fmla="*/ 27 w 253"/>
                <a:gd name="T5" fmla="*/ 119 h 328"/>
                <a:gd name="T6" fmla="*/ 10 w 253"/>
                <a:gd name="T7" fmla="*/ 161 h 328"/>
                <a:gd name="T8" fmla="*/ 1 w 253"/>
                <a:gd name="T9" fmla="*/ 203 h 328"/>
                <a:gd name="T10" fmla="*/ 0 w 253"/>
                <a:gd name="T11" fmla="*/ 242 h 328"/>
                <a:gd name="T12" fmla="*/ 6 w 253"/>
                <a:gd name="T13" fmla="*/ 278 h 328"/>
                <a:gd name="T14" fmla="*/ 12 w 253"/>
                <a:gd name="T15" fmla="*/ 293 h 328"/>
                <a:gd name="T16" fmla="*/ 21 w 253"/>
                <a:gd name="T17" fmla="*/ 304 h 328"/>
                <a:gd name="T18" fmla="*/ 31 w 253"/>
                <a:gd name="T19" fmla="*/ 314 h 328"/>
                <a:gd name="T20" fmla="*/ 42 w 253"/>
                <a:gd name="T21" fmla="*/ 321 h 328"/>
                <a:gd name="T22" fmla="*/ 58 w 253"/>
                <a:gd name="T23" fmla="*/ 327 h 328"/>
                <a:gd name="T24" fmla="*/ 74 w 253"/>
                <a:gd name="T25" fmla="*/ 328 h 328"/>
                <a:gd name="T26" fmla="*/ 89 w 253"/>
                <a:gd name="T27" fmla="*/ 327 h 328"/>
                <a:gd name="T28" fmla="*/ 103 w 253"/>
                <a:gd name="T29" fmla="*/ 323 h 328"/>
                <a:gd name="T30" fmla="*/ 119 w 253"/>
                <a:gd name="T31" fmla="*/ 311 h 328"/>
                <a:gd name="T32" fmla="*/ 132 w 253"/>
                <a:gd name="T33" fmla="*/ 296 h 328"/>
                <a:gd name="T34" fmla="*/ 143 w 253"/>
                <a:gd name="T35" fmla="*/ 275 h 328"/>
                <a:gd name="T36" fmla="*/ 149 w 253"/>
                <a:gd name="T37" fmla="*/ 250 h 328"/>
                <a:gd name="T38" fmla="*/ 162 w 253"/>
                <a:gd name="T39" fmla="*/ 217 h 328"/>
                <a:gd name="T40" fmla="*/ 181 w 253"/>
                <a:gd name="T41" fmla="*/ 200 h 328"/>
                <a:gd name="T42" fmla="*/ 200 w 253"/>
                <a:gd name="T43" fmla="*/ 199 h 328"/>
                <a:gd name="T44" fmla="*/ 220 w 253"/>
                <a:gd name="T45" fmla="*/ 204 h 328"/>
                <a:gd name="T46" fmla="*/ 234 w 253"/>
                <a:gd name="T47" fmla="*/ 211 h 328"/>
                <a:gd name="T48" fmla="*/ 239 w 253"/>
                <a:gd name="T49" fmla="*/ 215 h 328"/>
                <a:gd name="T50" fmla="*/ 251 w 253"/>
                <a:gd name="T51" fmla="*/ 195 h 328"/>
                <a:gd name="T52" fmla="*/ 237 w 253"/>
                <a:gd name="T53" fmla="*/ 186 h 328"/>
                <a:gd name="T54" fmla="*/ 214 w 253"/>
                <a:gd name="T55" fmla="*/ 177 h 328"/>
                <a:gd name="T56" fmla="*/ 185 w 253"/>
                <a:gd name="T57" fmla="*/ 175 h 328"/>
                <a:gd name="T58" fmla="*/ 163 w 253"/>
                <a:gd name="T59" fmla="*/ 182 h 328"/>
                <a:gd name="T60" fmla="*/ 148 w 253"/>
                <a:gd name="T61" fmla="*/ 194 h 328"/>
                <a:gd name="T62" fmla="*/ 138 w 253"/>
                <a:gd name="T63" fmla="*/ 211 h 328"/>
                <a:gd name="T64" fmla="*/ 130 w 253"/>
                <a:gd name="T65" fmla="*/ 233 h 328"/>
                <a:gd name="T66" fmla="*/ 121 w 253"/>
                <a:gd name="T67" fmla="*/ 265 h 328"/>
                <a:gd name="T68" fmla="*/ 104 w 253"/>
                <a:gd name="T69" fmla="*/ 293 h 328"/>
                <a:gd name="T70" fmla="*/ 87 w 253"/>
                <a:gd name="T71" fmla="*/ 303 h 328"/>
                <a:gd name="T72" fmla="*/ 74 w 253"/>
                <a:gd name="T73" fmla="*/ 304 h 328"/>
                <a:gd name="T74" fmla="*/ 64 w 253"/>
                <a:gd name="T75" fmla="*/ 303 h 328"/>
                <a:gd name="T76" fmla="*/ 56 w 253"/>
                <a:gd name="T77" fmla="*/ 301 h 328"/>
                <a:gd name="T78" fmla="*/ 46 w 253"/>
                <a:gd name="T79" fmla="*/ 295 h 328"/>
                <a:gd name="T80" fmla="*/ 34 w 253"/>
                <a:gd name="T81" fmla="*/ 280 h 328"/>
                <a:gd name="T82" fmla="*/ 24 w 253"/>
                <a:gd name="T83" fmla="*/ 240 h 328"/>
                <a:gd name="T84" fmla="*/ 33 w 253"/>
                <a:gd name="T85" fmla="*/ 167 h 328"/>
                <a:gd name="T86" fmla="*/ 59 w 253"/>
                <a:gd name="T87" fmla="*/ 105 h 328"/>
                <a:gd name="T88" fmla="*/ 72 w 253"/>
                <a:gd name="T89" fmla="*/ 66 h 328"/>
                <a:gd name="T90" fmla="*/ 74 w 253"/>
                <a:gd name="T91" fmla="*/ 36 h 328"/>
                <a:gd name="T92" fmla="*/ 73 w 253"/>
                <a:gd name="T93" fmla="*/ 14 h 328"/>
                <a:gd name="T94" fmla="*/ 70 w 253"/>
                <a:gd name="T95" fmla="*/ 0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53" h="328">
                  <a:moveTo>
                    <a:pt x="47" y="5"/>
                  </a:moveTo>
                  <a:lnTo>
                    <a:pt x="48" y="11"/>
                  </a:lnTo>
                  <a:lnTo>
                    <a:pt x="50" y="27"/>
                  </a:lnTo>
                  <a:lnTo>
                    <a:pt x="50" y="49"/>
                  </a:lnTo>
                  <a:lnTo>
                    <a:pt x="43" y="78"/>
                  </a:lnTo>
                  <a:lnTo>
                    <a:pt x="27" y="119"/>
                  </a:lnTo>
                  <a:lnTo>
                    <a:pt x="18" y="139"/>
                  </a:lnTo>
                  <a:lnTo>
                    <a:pt x="10" y="161"/>
                  </a:lnTo>
                  <a:lnTo>
                    <a:pt x="4" y="182"/>
                  </a:lnTo>
                  <a:lnTo>
                    <a:pt x="1" y="203"/>
                  </a:lnTo>
                  <a:lnTo>
                    <a:pt x="0" y="223"/>
                  </a:lnTo>
                  <a:lnTo>
                    <a:pt x="0" y="242"/>
                  </a:lnTo>
                  <a:lnTo>
                    <a:pt x="2" y="260"/>
                  </a:lnTo>
                  <a:lnTo>
                    <a:pt x="6" y="278"/>
                  </a:lnTo>
                  <a:lnTo>
                    <a:pt x="9" y="286"/>
                  </a:lnTo>
                  <a:lnTo>
                    <a:pt x="12" y="293"/>
                  </a:lnTo>
                  <a:lnTo>
                    <a:pt x="17" y="298"/>
                  </a:lnTo>
                  <a:lnTo>
                    <a:pt x="21" y="304"/>
                  </a:lnTo>
                  <a:lnTo>
                    <a:pt x="26" y="310"/>
                  </a:lnTo>
                  <a:lnTo>
                    <a:pt x="31" y="314"/>
                  </a:lnTo>
                  <a:lnTo>
                    <a:pt x="36" y="318"/>
                  </a:lnTo>
                  <a:lnTo>
                    <a:pt x="42" y="321"/>
                  </a:lnTo>
                  <a:lnTo>
                    <a:pt x="50" y="325"/>
                  </a:lnTo>
                  <a:lnTo>
                    <a:pt x="58" y="327"/>
                  </a:lnTo>
                  <a:lnTo>
                    <a:pt x="66" y="328"/>
                  </a:lnTo>
                  <a:lnTo>
                    <a:pt x="74" y="328"/>
                  </a:lnTo>
                  <a:lnTo>
                    <a:pt x="81" y="328"/>
                  </a:lnTo>
                  <a:lnTo>
                    <a:pt x="89" y="327"/>
                  </a:lnTo>
                  <a:lnTo>
                    <a:pt x="96" y="325"/>
                  </a:lnTo>
                  <a:lnTo>
                    <a:pt x="103" y="323"/>
                  </a:lnTo>
                  <a:lnTo>
                    <a:pt x="111" y="318"/>
                  </a:lnTo>
                  <a:lnTo>
                    <a:pt x="119" y="311"/>
                  </a:lnTo>
                  <a:lnTo>
                    <a:pt x="126" y="304"/>
                  </a:lnTo>
                  <a:lnTo>
                    <a:pt x="132" y="296"/>
                  </a:lnTo>
                  <a:lnTo>
                    <a:pt x="138" y="286"/>
                  </a:lnTo>
                  <a:lnTo>
                    <a:pt x="143" y="275"/>
                  </a:lnTo>
                  <a:lnTo>
                    <a:pt x="146" y="263"/>
                  </a:lnTo>
                  <a:lnTo>
                    <a:pt x="149" y="250"/>
                  </a:lnTo>
                  <a:lnTo>
                    <a:pt x="155" y="232"/>
                  </a:lnTo>
                  <a:lnTo>
                    <a:pt x="162" y="217"/>
                  </a:lnTo>
                  <a:lnTo>
                    <a:pt x="170" y="206"/>
                  </a:lnTo>
                  <a:lnTo>
                    <a:pt x="181" y="200"/>
                  </a:lnTo>
                  <a:lnTo>
                    <a:pt x="191" y="198"/>
                  </a:lnTo>
                  <a:lnTo>
                    <a:pt x="200" y="199"/>
                  </a:lnTo>
                  <a:lnTo>
                    <a:pt x="211" y="200"/>
                  </a:lnTo>
                  <a:lnTo>
                    <a:pt x="220" y="204"/>
                  </a:lnTo>
                  <a:lnTo>
                    <a:pt x="228" y="207"/>
                  </a:lnTo>
                  <a:lnTo>
                    <a:pt x="234" y="211"/>
                  </a:lnTo>
                  <a:lnTo>
                    <a:pt x="238" y="214"/>
                  </a:lnTo>
                  <a:lnTo>
                    <a:pt x="239" y="215"/>
                  </a:lnTo>
                  <a:lnTo>
                    <a:pt x="253" y="196"/>
                  </a:lnTo>
                  <a:lnTo>
                    <a:pt x="251" y="195"/>
                  </a:lnTo>
                  <a:lnTo>
                    <a:pt x="245" y="190"/>
                  </a:lnTo>
                  <a:lnTo>
                    <a:pt x="237" y="186"/>
                  </a:lnTo>
                  <a:lnTo>
                    <a:pt x="227" y="181"/>
                  </a:lnTo>
                  <a:lnTo>
                    <a:pt x="214" y="177"/>
                  </a:lnTo>
                  <a:lnTo>
                    <a:pt x="200" y="175"/>
                  </a:lnTo>
                  <a:lnTo>
                    <a:pt x="185" y="175"/>
                  </a:lnTo>
                  <a:lnTo>
                    <a:pt x="171" y="179"/>
                  </a:lnTo>
                  <a:lnTo>
                    <a:pt x="163" y="182"/>
                  </a:lnTo>
                  <a:lnTo>
                    <a:pt x="155" y="188"/>
                  </a:lnTo>
                  <a:lnTo>
                    <a:pt x="148" y="194"/>
                  </a:lnTo>
                  <a:lnTo>
                    <a:pt x="143" y="202"/>
                  </a:lnTo>
                  <a:lnTo>
                    <a:pt x="138" y="211"/>
                  </a:lnTo>
                  <a:lnTo>
                    <a:pt x="133" y="221"/>
                  </a:lnTo>
                  <a:lnTo>
                    <a:pt x="130" y="233"/>
                  </a:lnTo>
                  <a:lnTo>
                    <a:pt x="126" y="245"/>
                  </a:lnTo>
                  <a:lnTo>
                    <a:pt x="121" y="265"/>
                  </a:lnTo>
                  <a:lnTo>
                    <a:pt x="114" y="281"/>
                  </a:lnTo>
                  <a:lnTo>
                    <a:pt x="104" y="293"/>
                  </a:lnTo>
                  <a:lnTo>
                    <a:pt x="93" y="301"/>
                  </a:lnTo>
                  <a:lnTo>
                    <a:pt x="87" y="303"/>
                  </a:lnTo>
                  <a:lnTo>
                    <a:pt x="80" y="304"/>
                  </a:lnTo>
                  <a:lnTo>
                    <a:pt x="74" y="304"/>
                  </a:lnTo>
                  <a:lnTo>
                    <a:pt x="70" y="304"/>
                  </a:lnTo>
                  <a:lnTo>
                    <a:pt x="64" y="303"/>
                  </a:lnTo>
                  <a:lnTo>
                    <a:pt x="59" y="302"/>
                  </a:lnTo>
                  <a:lnTo>
                    <a:pt x="56" y="301"/>
                  </a:lnTo>
                  <a:lnTo>
                    <a:pt x="53" y="299"/>
                  </a:lnTo>
                  <a:lnTo>
                    <a:pt x="46" y="295"/>
                  </a:lnTo>
                  <a:lnTo>
                    <a:pt x="39" y="288"/>
                  </a:lnTo>
                  <a:lnTo>
                    <a:pt x="34" y="280"/>
                  </a:lnTo>
                  <a:lnTo>
                    <a:pt x="30" y="270"/>
                  </a:lnTo>
                  <a:lnTo>
                    <a:pt x="24" y="240"/>
                  </a:lnTo>
                  <a:lnTo>
                    <a:pt x="25" y="204"/>
                  </a:lnTo>
                  <a:lnTo>
                    <a:pt x="33" y="167"/>
                  </a:lnTo>
                  <a:lnTo>
                    <a:pt x="48" y="129"/>
                  </a:lnTo>
                  <a:lnTo>
                    <a:pt x="59" y="105"/>
                  </a:lnTo>
                  <a:lnTo>
                    <a:pt x="66" y="84"/>
                  </a:lnTo>
                  <a:lnTo>
                    <a:pt x="72" y="66"/>
                  </a:lnTo>
                  <a:lnTo>
                    <a:pt x="74" y="50"/>
                  </a:lnTo>
                  <a:lnTo>
                    <a:pt x="74" y="36"/>
                  </a:lnTo>
                  <a:lnTo>
                    <a:pt x="74" y="24"/>
                  </a:lnTo>
                  <a:lnTo>
                    <a:pt x="73" y="14"/>
                  </a:lnTo>
                  <a:lnTo>
                    <a:pt x="71" y="6"/>
                  </a:lnTo>
                  <a:lnTo>
                    <a:pt x="70" y="0"/>
                  </a:lnTo>
                  <a:lnTo>
                    <a:pt x="47"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183" name="Freeform 20"/>
            <p:cNvSpPr>
              <a:spLocks/>
            </p:cNvSpPr>
            <p:nvPr/>
          </p:nvSpPr>
          <p:spPr bwMode="auto">
            <a:xfrm>
              <a:off x="4507929" y="5482655"/>
              <a:ext cx="88900" cy="112713"/>
            </a:xfrm>
            <a:custGeom>
              <a:avLst/>
              <a:gdLst>
                <a:gd name="T0" fmla="*/ 96 w 112"/>
                <a:gd name="T1" fmla="*/ 0 h 142"/>
                <a:gd name="T2" fmla="*/ 0 w 112"/>
                <a:gd name="T3" fmla="*/ 0 h 142"/>
                <a:gd name="T4" fmla="*/ 0 w 112"/>
                <a:gd name="T5" fmla="*/ 142 h 142"/>
                <a:gd name="T6" fmla="*/ 112 w 112"/>
                <a:gd name="T7" fmla="*/ 142 h 142"/>
                <a:gd name="T8" fmla="*/ 112 w 112"/>
                <a:gd name="T9" fmla="*/ 0 h 142"/>
                <a:gd name="T10" fmla="*/ 96 w 112"/>
                <a:gd name="T11" fmla="*/ 0 h 142"/>
              </a:gdLst>
              <a:ahLst/>
              <a:cxnLst>
                <a:cxn ang="0">
                  <a:pos x="T0" y="T1"/>
                </a:cxn>
                <a:cxn ang="0">
                  <a:pos x="T2" y="T3"/>
                </a:cxn>
                <a:cxn ang="0">
                  <a:pos x="T4" y="T5"/>
                </a:cxn>
                <a:cxn ang="0">
                  <a:pos x="T6" y="T7"/>
                </a:cxn>
                <a:cxn ang="0">
                  <a:pos x="T8" y="T9"/>
                </a:cxn>
                <a:cxn ang="0">
                  <a:pos x="T10" y="T11"/>
                </a:cxn>
              </a:cxnLst>
              <a:rect l="0" t="0" r="r" b="b"/>
              <a:pathLst>
                <a:path w="112" h="142">
                  <a:moveTo>
                    <a:pt x="96" y="0"/>
                  </a:moveTo>
                  <a:lnTo>
                    <a:pt x="0" y="0"/>
                  </a:lnTo>
                  <a:lnTo>
                    <a:pt x="0" y="142"/>
                  </a:lnTo>
                  <a:lnTo>
                    <a:pt x="112" y="142"/>
                  </a:lnTo>
                  <a:lnTo>
                    <a:pt x="112" y="0"/>
                  </a:lnTo>
                  <a:lnTo>
                    <a:pt x="9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184" name="Freeform 21"/>
            <p:cNvSpPr>
              <a:spLocks/>
            </p:cNvSpPr>
            <p:nvPr/>
          </p:nvSpPr>
          <p:spPr bwMode="auto">
            <a:xfrm>
              <a:off x="4534917" y="5508055"/>
              <a:ext cx="36513" cy="61913"/>
            </a:xfrm>
            <a:custGeom>
              <a:avLst/>
              <a:gdLst>
                <a:gd name="T0" fmla="*/ 47 w 47"/>
                <a:gd name="T1" fmla="*/ 0 h 77"/>
                <a:gd name="T2" fmla="*/ 47 w 47"/>
                <a:gd name="T3" fmla="*/ 17 h 77"/>
                <a:gd name="T4" fmla="*/ 47 w 47"/>
                <a:gd name="T5" fmla="*/ 38 h 77"/>
                <a:gd name="T6" fmla="*/ 47 w 47"/>
                <a:gd name="T7" fmla="*/ 59 h 77"/>
                <a:gd name="T8" fmla="*/ 47 w 47"/>
                <a:gd name="T9" fmla="*/ 77 h 77"/>
                <a:gd name="T10" fmla="*/ 42 w 47"/>
                <a:gd name="T11" fmla="*/ 77 h 77"/>
                <a:gd name="T12" fmla="*/ 36 w 47"/>
                <a:gd name="T13" fmla="*/ 77 h 77"/>
                <a:gd name="T14" fmla="*/ 30 w 47"/>
                <a:gd name="T15" fmla="*/ 77 h 77"/>
                <a:gd name="T16" fmla="*/ 24 w 47"/>
                <a:gd name="T17" fmla="*/ 77 h 77"/>
                <a:gd name="T18" fmla="*/ 17 w 47"/>
                <a:gd name="T19" fmla="*/ 77 h 77"/>
                <a:gd name="T20" fmla="*/ 12 w 47"/>
                <a:gd name="T21" fmla="*/ 77 h 77"/>
                <a:gd name="T22" fmla="*/ 6 w 47"/>
                <a:gd name="T23" fmla="*/ 77 h 77"/>
                <a:gd name="T24" fmla="*/ 0 w 47"/>
                <a:gd name="T25" fmla="*/ 77 h 77"/>
                <a:gd name="T26" fmla="*/ 0 w 47"/>
                <a:gd name="T27" fmla="*/ 59 h 77"/>
                <a:gd name="T28" fmla="*/ 0 w 47"/>
                <a:gd name="T29" fmla="*/ 38 h 77"/>
                <a:gd name="T30" fmla="*/ 0 w 47"/>
                <a:gd name="T31" fmla="*/ 17 h 77"/>
                <a:gd name="T32" fmla="*/ 0 w 47"/>
                <a:gd name="T33" fmla="*/ 0 h 77"/>
                <a:gd name="T34" fmla="*/ 6 w 47"/>
                <a:gd name="T35" fmla="*/ 0 h 77"/>
                <a:gd name="T36" fmla="*/ 12 w 47"/>
                <a:gd name="T37" fmla="*/ 0 h 77"/>
                <a:gd name="T38" fmla="*/ 17 w 47"/>
                <a:gd name="T39" fmla="*/ 0 h 77"/>
                <a:gd name="T40" fmla="*/ 24 w 47"/>
                <a:gd name="T41" fmla="*/ 0 h 77"/>
                <a:gd name="T42" fmla="*/ 30 w 47"/>
                <a:gd name="T43" fmla="*/ 0 h 77"/>
                <a:gd name="T44" fmla="*/ 36 w 47"/>
                <a:gd name="T45" fmla="*/ 0 h 77"/>
                <a:gd name="T46" fmla="*/ 42 w 47"/>
                <a:gd name="T47" fmla="*/ 0 h 77"/>
                <a:gd name="T48" fmla="*/ 47 w 47"/>
                <a:gd name="T49"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7" h="77">
                  <a:moveTo>
                    <a:pt x="47" y="0"/>
                  </a:moveTo>
                  <a:lnTo>
                    <a:pt x="47" y="17"/>
                  </a:lnTo>
                  <a:lnTo>
                    <a:pt x="47" y="38"/>
                  </a:lnTo>
                  <a:lnTo>
                    <a:pt x="47" y="59"/>
                  </a:lnTo>
                  <a:lnTo>
                    <a:pt x="47" y="77"/>
                  </a:lnTo>
                  <a:lnTo>
                    <a:pt x="42" y="77"/>
                  </a:lnTo>
                  <a:lnTo>
                    <a:pt x="36" y="77"/>
                  </a:lnTo>
                  <a:lnTo>
                    <a:pt x="30" y="77"/>
                  </a:lnTo>
                  <a:lnTo>
                    <a:pt x="24" y="77"/>
                  </a:lnTo>
                  <a:lnTo>
                    <a:pt x="17" y="77"/>
                  </a:lnTo>
                  <a:lnTo>
                    <a:pt x="12" y="77"/>
                  </a:lnTo>
                  <a:lnTo>
                    <a:pt x="6" y="77"/>
                  </a:lnTo>
                  <a:lnTo>
                    <a:pt x="0" y="77"/>
                  </a:lnTo>
                  <a:lnTo>
                    <a:pt x="0" y="59"/>
                  </a:lnTo>
                  <a:lnTo>
                    <a:pt x="0" y="38"/>
                  </a:lnTo>
                  <a:lnTo>
                    <a:pt x="0" y="17"/>
                  </a:lnTo>
                  <a:lnTo>
                    <a:pt x="0" y="0"/>
                  </a:lnTo>
                  <a:lnTo>
                    <a:pt x="6" y="0"/>
                  </a:lnTo>
                  <a:lnTo>
                    <a:pt x="12" y="0"/>
                  </a:lnTo>
                  <a:lnTo>
                    <a:pt x="17" y="0"/>
                  </a:lnTo>
                  <a:lnTo>
                    <a:pt x="24" y="0"/>
                  </a:lnTo>
                  <a:lnTo>
                    <a:pt x="30" y="0"/>
                  </a:lnTo>
                  <a:lnTo>
                    <a:pt x="36" y="0"/>
                  </a:lnTo>
                  <a:lnTo>
                    <a:pt x="42" y="0"/>
                  </a:lnTo>
                  <a:lnTo>
                    <a:pt x="47" y="0"/>
                  </a:lnTo>
                  <a:close/>
                </a:path>
              </a:pathLst>
            </a:custGeom>
            <a:solidFill>
              <a:srgbClr val="002060"/>
            </a:solidFill>
            <a:ln>
              <a:noFill/>
            </a:ln>
          </p:spPr>
          <p:txBody>
            <a:bodyPr vert="horz" wrap="square" lIns="91440" tIns="45720" rIns="91440" bIns="45720" numCol="1" anchor="t" anchorCtr="0" compatLnSpc="1">
              <a:prstTxWarp prst="textNoShape">
                <a:avLst/>
              </a:prstTxWarp>
            </a:bodyPr>
            <a:lstStyle/>
            <a:p>
              <a:endParaRPr lang="pt-BR"/>
            </a:p>
          </p:txBody>
        </p:sp>
        <p:sp>
          <p:nvSpPr>
            <p:cNvPr id="185" name="Freeform 22"/>
            <p:cNvSpPr>
              <a:spLocks/>
            </p:cNvSpPr>
            <p:nvPr/>
          </p:nvSpPr>
          <p:spPr bwMode="auto">
            <a:xfrm>
              <a:off x="4504754" y="5387405"/>
              <a:ext cx="80963" cy="107950"/>
            </a:xfrm>
            <a:custGeom>
              <a:avLst/>
              <a:gdLst>
                <a:gd name="T0" fmla="*/ 0 w 103"/>
                <a:gd name="T1" fmla="*/ 2 h 136"/>
                <a:gd name="T2" fmla="*/ 8 w 103"/>
                <a:gd name="T3" fmla="*/ 34 h 136"/>
                <a:gd name="T4" fmla="*/ 9 w 103"/>
                <a:gd name="T5" fmla="*/ 34 h 136"/>
                <a:gd name="T6" fmla="*/ 13 w 103"/>
                <a:gd name="T7" fmla="*/ 33 h 136"/>
                <a:gd name="T8" fmla="*/ 16 w 103"/>
                <a:gd name="T9" fmla="*/ 33 h 136"/>
                <a:gd name="T10" fmla="*/ 22 w 103"/>
                <a:gd name="T11" fmla="*/ 33 h 136"/>
                <a:gd name="T12" fmla="*/ 28 w 103"/>
                <a:gd name="T13" fmla="*/ 33 h 136"/>
                <a:gd name="T14" fmla="*/ 34 w 103"/>
                <a:gd name="T15" fmla="*/ 35 h 136"/>
                <a:gd name="T16" fmla="*/ 40 w 103"/>
                <a:gd name="T17" fmla="*/ 38 h 136"/>
                <a:gd name="T18" fmla="*/ 46 w 103"/>
                <a:gd name="T19" fmla="*/ 43 h 136"/>
                <a:gd name="T20" fmla="*/ 58 w 103"/>
                <a:gd name="T21" fmla="*/ 57 h 136"/>
                <a:gd name="T22" fmla="*/ 66 w 103"/>
                <a:gd name="T23" fmla="*/ 78 h 136"/>
                <a:gd name="T24" fmla="*/ 69 w 103"/>
                <a:gd name="T25" fmla="*/ 103 h 136"/>
                <a:gd name="T26" fmla="*/ 69 w 103"/>
                <a:gd name="T27" fmla="*/ 134 h 136"/>
                <a:gd name="T28" fmla="*/ 102 w 103"/>
                <a:gd name="T29" fmla="*/ 136 h 136"/>
                <a:gd name="T30" fmla="*/ 103 w 103"/>
                <a:gd name="T31" fmla="*/ 116 h 136"/>
                <a:gd name="T32" fmla="*/ 102 w 103"/>
                <a:gd name="T33" fmla="*/ 97 h 136"/>
                <a:gd name="T34" fmla="*/ 99 w 103"/>
                <a:gd name="T35" fmla="*/ 80 h 136"/>
                <a:gd name="T36" fmla="*/ 96 w 103"/>
                <a:gd name="T37" fmla="*/ 65 h 136"/>
                <a:gd name="T38" fmla="*/ 90 w 103"/>
                <a:gd name="T39" fmla="*/ 50 h 136"/>
                <a:gd name="T40" fmla="*/ 84 w 103"/>
                <a:gd name="T41" fmla="*/ 38 h 136"/>
                <a:gd name="T42" fmla="*/ 76 w 103"/>
                <a:gd name="T43" fmla="*/ 27 h 136"/>
                <a:gd name="T44" fmla="*/ 67 w 103"/>
                <a:gd name="T45" fmla="*/ 18 h 136"/>
                <a:gd name="T46" fmla="*/ 55 w 103"/>
                <a:gd name="T47" fmla="*/ 10 h 136"/>
                <a:gd name="T48" fmla="*/ 45 w 103"/>
                <a:gd name="T49" fmla="*/ 5 h 136"/>
                <a:gd name="T50" fmla="*/ 34 w 103"/>
                <a:gd name="T51" fmla="*/ 2 h 136"/>
                <a:gd name="T52" fmla="*/ 23 w 103"/>
                <a:gd name="T53" fmla="*/ 0 h 136"/>
                <a:gd name="T54" fmla="*/ 15 w 103"/>
                <a:gd name="T55" fmla="*/ 0 h 136"/>
                <a:gd name="T56" fmla="*/ 7 w 103"/>
                <a:gd name="T57" fmla="*/ 0 h 136"/>
                <a:gd name="T58" fmla="*/ 2 w 103"/>
                <a:gd name="T59" fmla="*/ 2 h 136"/>
                <a:gd name="T60" fmla="*/ 0 w 103"/>
                <a:gd name="T61" fmla="*/ 2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3" h="136">
                  <a:moveTo>
                    <a:pt x="0" y="2"/>
                  </a:moveTo>
                  <a:lnTo>
                    <a:pt x="8" y="34"/>
                  </a:lnTo>
                  <a:lnTo>
                    <a:pt x="9" y="34"/>
                  </a:lnTo>
                  <a:lnTo>
                    <a:pt x="13" y="33"/>
                  </a:lnTo>
                  <a:lnTo>
                    <a:pt x="16" y="33"/>
                  </a:lnTo>
                  <a:lnTo>
                    <a:pt x="22" y="33"/>
                  </a:lnTo>
                  <a:lnTo>
                    <a:pt x="28" y="33"/>
                  </a:lnTo>
                  <a:lnTo>
                    <a:pt x="34" y="35"/>
                  </a:lnTo>
                  <a:lnTo>
                    <a:pt x="40" y="38"/>
                  </a:lnTo>
                  <a:lnTo>
                    <a:pt x="46" y="43"/>
                  </a:lnTo>
                  <a:lnTo>
                    <a:pt x="58" y="57"/>
                  </a:lnTo>
                  <a:lnTo>
                    <a:pt x="66" y="78"/>
                  </a:lnTo>
                  <a:lnTo>
                    <a:pt x="69" y="103"/>
                  </a:lnTo>
                  <a:lnTo>
                    <a:pt x="69" y="134"/>
                  </a:lnTo>
                  <a:lnTo>
                    <a:pt x="102" y="136"/>
                  </a:lnTo>
                  <a:lnTo>
                    <a:pt x="103" y="116"/>
                  </a:lnTo>
                  <a:lnTo>
                    <a:pt x="102" y="97"/>
                  </a:lnTo>
                  <a:lnTo>
                    <a:pt x="99" y="80"/>
                  </a:lnTo>
                  <a:lnTo>
                    <a:pt x="96" y="65"/>
                  </a:lnTo>
                  <a:lnTo>
                    <a:pt x="90" y="50"/>
                  </a:lnTo>
                  <a:lnTo>
                    <a:pt x="84" y="38"/>
                  </a:lnTo>
                  <a:lnTo>
                    <a:pt x="76" y="27"/>
                  </a:lnTo>
                  <a:lnTo>
                    <a:pt x="67" y="18"/>
                  </a:lnTo>
                  <a:lnTo>
                    <a:pt x="55" y="10"/>
                  </a:lnTo>
                  <a:lnTo>
                    <a:pt x="45" y="5"/>
                  </a:lnTo>
                  <a:lnTo>
                    <a:pt x="34" y="2"/>
                  </a:lnTo>
                  <a:lnTo>
                    <a:pt x="23" y="0"/>
                  </a:lnTo>
                  <a:lnTo>
                    <a:pt x="15" y="0"/>
                  </a:lnTo>
                  <a:lnTo>
                    <a:pt x="7" y="0"/>
                  </a:lnTo>
                  <a:lnTo>
                    <a:pt x="2" y="2"/>
                  </a:lnTo>
                  <a:lnTo>
                    <a:pt x="0"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grpSp>
      <p:sp>
        <p:nvSpPr>
          <p:cNvPr id="186" name="Retângulo 185"/>
          <p:cNvSpPr/>
          <p:nvPr/>
        </p:nvSpPr>
        <p:spPr>
          <a:xfrm>
            <a:off x="6444208" y="4572744"/>
            <a:ext cx="1224136" cy="152400"/>
          </a:xfrm>
          <a:prstGeom prst="rect">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7" name="Retângulo 186"/>
          <p:cNvSpPr/>
          <p:nvPr/>
        </p:nvSpPr>
        <p:spPr>
          <a:xfrm>
            <a:off x="6444208" y="1916832"/>
            <a:ext cx="1224136" cy="152400"/>
          </a:xfrm>
          <a:prstGeom prst="rect">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36" name="CaixaDeTexto 1035"/>
          <p:cNvSpPr txBox="1"/>
          <p:nvPr/>
        </p:nvSpPr>
        <p:spPr>
          <a:xfrm>
            <a:off x="687478" y="5867980"/>
            <a:ext cx="1360309" cy="369332"/>
          </a:xfrm>
          <a:prstGeom prst="rect">
            <a:avLst/>
          </a:prstGeom>
          <a:noFill/>
        </p:spPr>
        <p:txBody>
          <a:bodyPr wrap="none" rtlCol="0">
            <a:spAutoFit/>
          </a:bodyPr>
          <a:lstStyle/>
          <a:p>
            <a:r>
              <a:rPr lang="pt-BR" b="1" dirty="0" smtClean="0"/>
              <a:t>Front </a:t>
            </a:r>
            <a:r>
              <a:rPr lang="pt-BR" b="1" dirty="0" err="1" smtClean="0"/>
              <a:t>View</a:t>
            </a:r>
            <a:endParaRPr lang="pt-BR" b="1" dirty="0"/>
          </a:p>
        </p:txBody>
      </p:sp>
      <p:sp>
        <p:nvSpPr>
          <p:cNvPr id="189" name="CaixaDeTexto 188"/>
          <p:cNvSpPr txBox="1"/>
          <p:nvPr/>
        </p:nvSpPr>
        <p:spPr>
          <a:xfrm>
            <a:off x="6269843" y="5867980"/>
            <a:ext cx="1176476" cy="369332"/>
          </a:xfrm>
          <a:prstGeom prst="rect">
            <a:avLst/>
          </a:prstGeom>
          <a:noFill/>
        </p:spPr>
        <p:txBody>
          <a:bodyPr wrap="none" rtlCol="0">
            <a:spAutoFit/>
          </a:bodyPr>
          <a:lstStyle/>
          <a:p>
            <a:r>
              <a:rPr lang="pt-BR" b="1" dirty="0" smtClean="0"/>
              <a:t>Top </a:t>
            </a:r>
            <a:r>
              <a:rPr lang="pt-BR" b="1" dirty="0" err="1" smtClean="0"/>
              <a:t>View</a:t>
            </a:r>
            <a:endParaRPr lang="pt-BR" b="1" dirty="0"/>
          </a:p>
        </p:txBody>
      </p:sp>
      <p:sp>
        <p:nvSpPr>
          <p:cNvPr id="168" name="Retângulo 167"/>
          <p:cNvSpPr/>
          <p:nvPr/>
        </p:nvSpPr>
        <p:spPr>
          <a:xfrm>
            <a:off x="13648" y="13647"/>
            <a:ext cx="9000000" cy="721439"/>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400" b="1" dirty="0" smtClean="0">
                <a:solidFill>
                  <a:schemeClr val="tx1"/>
                </a:solidFill>
              </a:rPr>
              <a:t>CONFIGURATION</a:t>
            </a:r>
            <a:endParaRPr lang="en-US" sz="2400" b="1" dirty="0">
              <a:solidFill>
                <a:schemeClr val="tx1"/>
              </a:solidFill>
            </a:endParaRPr>
          </a:p>
        </p:txBody>
      </p:sp>
      <p:pic>
        <p:nvPicPr>
          <p:cNvPr id="169" name="Picture 1" descr="EzTechLogo.gif"/>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5537" y="119857"/>
            <a:ext cx="1178689" cy="509017"/>
          </a:xfrm>
          <a:prstGeom prst="rect">
            <a:avLst/>
          </a:prstGeom>
          <a:noFill/>
          <a:ln>
            <a:noFill/>
          </a:ln>
          <a:extLst/>
        </p:spPr>
      </p:pic>
    </p:spTree>
    <p:extLst>
      <p:ext uri="{BB962C8B-B14F-4D97-AF65-F5344CB8AC3E}">
        <p14:creationId xmlns:p14="http://schemas.microsoft.com/office/powerpoint/2010/main" val="3702759496"/>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3"/>
          <p:cNvSpPr>
            <a:spLocks noGrp="1"/>
          </p:cNvSpPr>
          <p:nvPr>
            <p:ph type="sldNum" sz="quarter" idx="12"/>
          </p:nvPr>
        </p:nvSpPr>
        <p:spPr/>
        <p:txBody>
          <a:bodyPr/>
          <a:lstStyle/>
          <a:p>
            <a:fld id="{BE952C0A-5FCD-4F0B-A081-4DA48C9846DD}" type="slidenum">
              <a:rPr lang="en-NZ" smtClean="0"/>
              <a:pPr/>
              <a:t>88</a:t>
            </a:fld>
            <a:endParaRPr lang="en-NZ" dirty="0"/>
          </a:p>
        </p:txBody>
      </p:sp>
      <p:sp>
        <p:nvSpPr>
          <p:cNvPr id="5" name="Title 1"/>
          <p:cNvSpPr txBox="1">
            <a:spLocks/>
          </p:cNvSpPr>
          <p:nvPr/>
        </p:nvSpPr>
        <p:spPr>
          <a:xfrm>
            <a:off x="179512" y="180000"/>
            <a:ext cx="6912768" cy="576064"/>
          </a:xfrm>
          <a:prstGeom prst="rect">
            <a:avLst/>
          </a:prstGeom>
        </p:spPr>
        <p:txBody>
          <a:bodyPr vert="horz" lIns="91440" tIns="45720" rIns="91440" bIns="45720" rtlCol="0" anchor="ctr">
            <a:normAutofit fontScale="900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pt-BR" sz="3600" dirty="0" smtClean="0">
                <a:solidFill>
                  <a:schemeClr val="tx1">
                    <a:lumMod val="65000"/>
                    <a:lumOff val="35000"/>
                  </a:schemeClr>
                </a:solidFill>
                <a:latin typeface="Coalition" pitchFamily="2" charset="0"/>
              </a:rPr>
              <a:t>POS. ABAST.</a:t>
            </a:r>
            <a:endParaRPr lang="en-NZ" sz="3600" dirty="0">
              <a:solidFill>
                <a:schemeClr val="tx1">
                  <a:lumMod val="65000"/>
                  <a:lumOff val="35000"/>
                </a:schemeClr>
              </a:solidFill>
              <a:latin typeface="Coalition" pitchFamily="2" charset="0"/>
            </a:endParaRPr>
          </a:p>
        </p:txBody>
      </p:sp>
      <p:cxnSp>
        <p:nvCxnSpPr>
          <p:cNvPr id="145" name="Conector de seta reta 144"/>
          <p:cNvCxnSpPr/>
          <p:nvPr/>
        </p:nvCxnSpPr>
        <p:spPr>
          <a:xfrm>
            <a:off x="3563888" y="3250670"/>
            <a:ext cx="1872208" cy="0"/>
          </a:xfrm>
          <a:prstGeom prst="straightConnector1">
            <a:avLst/>
          </a:prstGeom>
          <a:ln w="5080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nvGrpSpPr>
          <p:cNvPr id="2" name="Grupo 1"/>
          <p:cNvGrpSpPr/>
          <p:nvPr/>
        </p:nvGrpSpPr>
        <p:grpSpPr>
          <a:xfrm>
            <a:off x="539552" y="1771027"/>
            <a:ext cx="2233528" cy="2811243"/>
            <a:chOff x="5940152" y="1916832"/>
            <a:chExt cx="2233528" cy="2811243"/>
          </a:xfrm>
        </p:grpSpPr>
        <p:sp>
          <p:nvSpPr>
            <p:cNvPr id="146" name="Retângulo 145"/>
            <p:cNvSpPr/>
            <p:nvPr/>
          </p:nvSpPr>
          <p:spPr>
            <a:xfrm>
              <a:off x="6444208" y="1975141"/>
              <a:ext cx="1224136" cy="2752934"/>
            </a:xfrm>
            <a:prstGeom prst="rect">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nvGrpSpPr>
            <p:cNvPr id="1035" name="Grupo 1034"/>
            <p:cNvGrpSpPr/>
            <p:nvPr/>
          </p:nvGrpSpPr>
          <p:grpSpPr>
            <a:xfrm>
              <a:off x="5964240" y="3369193"/>
              <a:ext cx="484213" cy="893464"/>
              <a:chOff x="3967163" y="4995863"/>
              <a:chExt cx="201613" cy="457200"/>
            </a:xfrm>
          </p:grpSpPr>
          <p:sp>
            <p:nvSpPr>
              <p:cNvPr id="1027" name="Freeform 19"/>
              <p:cNvSpPr>
                <a:spLocks/>
              </p:cNvSpPr>
              <p:nvPr/>
            </p:nvSpPr>
            <p:spPr bwMode="auto">
              <a:xfrm>
                <a:off x="3967163" y="5192713"/>
                <a:ext cx="201613" cy="260350"/>
              </a:xfrm>
              <a:custGeom>
                <a:avLst/>
                <a:gdLst>
                  <a:gd name="T0" fmla="*/ 48 w 253"/>
                  <a:gd name="T1" fmla="*/ 11 h 328"/>
                  <a:gd name="T2" fmla="*/ 50 w 253"/>
                  <a:gd name="T3" fmla="*/ 49 h 328"/>
                  <a:gd name="T4" fmla="*/ 27 w 253"/>
                  <a:gd name="T5" fmla="*/ 119 h 328"/>
                  <a:gd name="T6" fmla="*/ 10 w 253"/>
                  <a:gd name="T7" fmla="*/ 161 h 328"/>
                  <a:gd name="T8" fmla="*/ 1 w 253"/>
                  <a:gd name="T9" fmla="*/ 203 h 328"/>
                  <a:gd name="T10" fmla="*/ 0 w 253"/>
                  <a:gd name="T11" fmla="*/ 242 h 328"/>
                  <a:gd name="T12" fmla="*/ 6 w 253"/>
                  <a:gd name="T13" fmla="*/ 278 h 328"/>
                  <a:gd name="T14" fmla="*/ 12 w 253"/>
                  <a:gd name="T15" fmla="*/ 293 h 328"/>
                  <a:gd name="T16" fmla="*/ 21 w 253"/>
                  <a:gd name="T17" fmla="*/ 304 h 328"/>
                  <a:gd name="T18" fmla="*/ 31 w 253"/>
                  <a:gd name="T19" fmla="*/ 314 h 328"/>
                  <a:gd name="T20" fmla="*/ 42 w 253"/>
                  <a:gd name="T21" fmla="*/ 321 h 328"/>
                  <a:gd name="T22" fmla="*/ 58 w 253"/>
                  <a:gd name="T23" fmla="*/ 327 h 328"/>
                  <a:gd name="T24" fmla="*/ 74 w 253"/>
                  <a:gd name="T25" fmla="*/ 328 h 328"/>
                  <a:gd name="T26" fmla="*/ 89 w 253"/>
                  <a:gd name="T27" fmla="*/ 327 h 328"/>
                  <a:gd name="T28" fmla="*/ 103 w 253"/>
                  <a:gd name="T29" fmla="*/ 323 h 328"/>
                  <a:gd name="T30" fmla="*/ 119 w 253"/>
                  <a:gd name="T31" fmla="*/ 311 h 328"/>
                  <a:gd name="T32" fmla="*/ 132 w 253"/>
                  <a:gd name="T33" fmla="*/ 296 h 328"/>
                  <a:gd name="T34" fmla="*/ 143 w 253"/>
                  <a:gd name="T35" fmla="*/ 275 h 328"/>
                  <a:gd name="T36" fmla="*/ 149 w 253"/>
                  <a:gd name="T37" fmla="*/ 250 h 328"/>
                  <a:gd name="T38" fmla="*/ 162 w 253"/>
                  <a:gd name="T39" fmla="*/ 217 h 328"/>
                  <a:gd name="T40" fmla="*/ 181 w 253"/>
                  <a:gd name="T41" fmla="*/ 200 h 328"/>
                  <a:gd name="T42" fmla="*/ 200 w 253"/>
                  <a:gd name="T43" fmla="*/ 199 h 328"/>
                  <a:gd name="T44" fmla="*/ 220 w 253"/>
                  <a:gd name="T45" fmla="*/ 204 h 328"/>
                  <a:gd name="T46" fmla="*/ 234 w 253"/>
                  <a:gd name="T47" fmla="*/ 211 h 328"/>
                  <a:gd name="T48" fmla="*/ 239 w 253"/>
                  <a:gd name="T49" fmla="*/ 215 h 328"/>
                  <a:gd name="T50" fmla="*/ 251 w 253"/>
                  <a:gd name="T51" fmla="*/ 195 h 328"/>
                  <a:gd name="T52" fmla="*/ 237 w 253"/>
                  <a:gd name="T53" fmla="*/ 186 h 328"/>
                  <a:gd name="T54" fmla="*/ 214 w 253"/>
                  <a:gd name="T55" fmla="*/ 177 h 328"/>
                  <a:gd name="T56" fmla="*/ 185 w 253"/>
                  <a:gd name="T57" fmla="*/ 175 h 328"/>
                  <a:gd name="T58" fmla="*/ 163 w 253"/>
                  <a:gd name="T59" fmla="*/ 182 h 328"/>
                  <a:gd name="T60" fmla="*/ 148 w 253"/>
                  <a:gd name="T61" fmla="*/ 194 h 328"/>
                  <a:gd name="T62" fmla="*/ 138 w 253"/>
                  <a:gd name="T63" fmla="*/ 211 h 328"/>
                  <a:gd name="T64" fmla="*/ 130 w 253"/>
                  <a:gd name="T65" fmla="*/ 233 h 328"/>
                  <a:gd name="T66" fmla="*/ 121 w 253"/>
                  <a:gd name="T67" fmla="*/ 265 h 328"/>
                  <a:gd name="T68" fmla="*/ 104 w 253"/>
                  <a:gd name="T69" fmla="*/ 293 h 328"/>
                  <a:gd name="T70" fmla="*/ 87 w 253"/>
                  <a:gd name="T71" fmla="*/ 303 h 328"/>
                  <a:gd name="T72" fmla="*/ 74 w 253"/>
                  <a:gd name="T73" fmla="*/ 304 h 328"/>
                  <a:gd name="T74" fmla="*/ 64 w 253"/>
                  <a:gd name="T75" fmla="*/ 303 h 328"/>
                  <a:gd name="T76" fmla="*/ 56 w 253"/>
                  <a:gd name="T77" fmla="*/ 301 h 328"/>
                  <a:gd name="T78" fmla="*/ 46 w 253"/>
                  <a:gd name="T79" fmla="*/ 295 h 328"/>
                  <a:gd name="T80" fmla="*/ 34 w 253"/>
                  <a:gd name="T81" fmla="*/ 280 h 328"/>
                  <a:gd name="T82" fmla="*/ 24 w 253"/>
                  <a:gd name="T83" fmla="*/ 240 h 328"/>
                  <a:gd name="T84" fmla="*/ 33 w 253"/>
                  <a:gd name="T85" fmla="*/ 167 h 328"/>
                  <a:gd name="T86" fmla="*/ 59 w 253"/>
                  <a:gd name="T87" fmla="*/ 105 h 328"/>
                  <a:gd name="T88" fmla="*/ 72 w 253"/>
                  <a:gd name="T89" fmla="*/ 66 h 328"/>
                  <a:gd name="T90" fmla="*/ 74 w 253"/>
                  <a:gd name="T91" fmla="*/ 36 h 328"/>
                  <a:gd name="T92" fmla="*/ 73 w 253"/>
                  <a:gd name="T93" fmla="*/ 14 h 328"/>
                  <a:gd name="T94" fmla="*/ 70 w 253"/>
                  <a:gd name="T95" fmla="*/ 0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53" h="328">
                    <a:moveTo>
                      <a:pt x="47" y="5"/>
                    </a:moveTo>
                    <a:lnTo>
                      <a:pt x="48" y="11"/>
                    </a:lnTo>
                    <a:lnTo>
                      <a:pt x="50" y="27"/>
                    </a:lnTo>
                    <a:lnTo>
                      <a:pt x="50" y="49"/>
                    </a:lnTo>
                    <a:lnTo>
                      <a:pt x="43" y="78"/>
                    </a:lnTo>
                    <a:lnTo>
                      <a:pt x="27" y="119"/>
                    </a:lnTo>
                    <a:lnTo>
                      <a:pt x="18" y="139"/>
                    </a:lnTo>
                    <a:lnTo>
                      <a:pt x="10" y="161"/>
                    </a:lnTo>
                    <a:lnTo>
                      <a:pt x="4" y="182"/>
                    </a:lnTo>
                    <a:lnTo>
                      <a:pt x="1" y="203"/>
                    </a:lnTo>
                    <a:lnTo>
                      <a:pt x="0" y="223"/>
                    </a:lnTo>
                    <a:lnTo>
                      <a:pt x="0" y="242"/>
                    </a:lnTo>
                    <a:lnTo>
                      <a:pt x="2" y="260"/>
                    </a:lnTo>
                    <a:lnTo>
                      <a:pt x="6" y="278"/>
                    </a:lnTo>
                    <a:lnTo>
                      <a:pt x="9" y="286"/>
                    </a:lnTo>
                    <a:lnTo>
                      <a:pt x="12" y="293"/>
                    </a:lnTo>
                    <a:lnTo>
                      <a:pt x="17" y="298"/>
                    </a:lnTo>
                    <a:lnTo>
                      <a:pt x="21" y="304"/>
                    </a:lnTo>
                    <a:lnTo>
                      <a:pt x="26" y="310"/>
                    </a:lnTo>
                    <a:lnTo>
                      <a:pt x="31" y="314"/>
                    </a:lnTo>
                    <a:lnTo>
                      <a:pt x="36" y="318"/>
                    </a:lnTo>
                    <a:lnTo>
                      <a:pt x="42" y="321"/>
                    </a:lnTo>
                    <a:lnTo>
                      <a:pt x="50" y="325"/>
                    </a:lnTo>
                    <a:lnTo>
                      <a:pt x="58" y="327"/>
                    </a:lnTo>
                    <a:lnTo>
                      <a:pt x="66" y="328"/>
                    </a:lnTo>
                    <a:lnTo>
                      <a:pt x="74" y="328"/>
                    </a:lnTo>
                    <a:lnTo>
                      <a:pt x="81" y="328"/>
                    </a:lnTo>
                    <a:lnTo>
                      <a:pt x="89" y="327"/>
                    </a:lnTo>
                    <a:lnTo>
                      <a:pt x="96" y="325"/>
                    </a:lnTo>
                    <a:lnTo>
                      <a:pt x="103" y="323"/>
                    </a:lnTo>
                    <a:lnTo>
                      <a:pt x="111" y="318"/>
                    </a:lnTo>
                    <a:lnTo>
                      <a:pt x="119" y="311"/>
                    </a:lnTo>
                    <a:lnTo>
                      <a:pt x="126" y="304"/>
                    </a:lnTo>
                    <a:lnTo>
                      <a:pt x="132" y="296"/>
                    </a:lnTo>
                    <a:lnTo>
                      <a:pt x="138" y="286"/>
                    </a:lnTo>
                    <a:lnTo>
                      <a:pt x="143" y="275"/>
                    </a:lnTo>
                    <a:lnTo>
                      <a:pt x="146" y="263"/>
                    </a:lnTo>
                    <a:lnTo>
                      <a:pt x="149" y="250"/>
                    </a:lnTo>
                    <a:lnTo>
                      <a:pt x="155" y="232"/>
                    </a:lnTo>
                    <a:lnTo>
                      <a:pt x="162" y="217"/>
                    </a:lnTo>
                    <a:lnTo>
                      <a:pt x="170" y="206"/>
                    </a:lnTo>
                    <a:lnTo>
                      <a:pt x="181" y="200"/>
                    </a:lnTo>
                    <a:lnTo>
                      <a:pt x="191" y="198"/>
                    </a:lnTo>
                    <a:lnTo>
                      <a:pt x="200" y="199"/>
                    </a:lnTo>
                    <a:lnTo>
                      <a:pt x="211" y="200"/>
                    </a:lnTo>
                    <a:lnTo>
                      <a:pt x="220" y="204"/>
                    </a:lnTo>
                    <a:lnTo>
                      <a:pt x="228" y="207"/>
                    </a:lnTo>
                    <a:lnTo>
                      <a:pt x="234" y="211"/>
                    </a:lnTo>
                    <a:lnTo>
                      <a:pt x="238" y="214"/>
                    </a:lnTo>
                    <a:lnTo>
                      <a:pt x="239" y="215"/>
                    </a:lnTo>
                    <a:lnTo>
                      <a:pt x="253" y="196"/>
                    </a:lnTo>
                    <a:lnTo>
                      <a:pt x="251" y="195"/>
                    </a:lnTo>
                    <a:lnTo>
                      <a:pt x="245" y="190"/>
                    </a:lnTo>
                    <a:lnTo>
                      <a:pt x="237" y="186"/>
                    </a:lnTo>
                    <a:lnTo>
                      <a:pt x="227" y="181"/>
                    </a:lnTo>
                    <a:lnTo>
                      <a:pt x="214" y="177"/>
                    </a:lnTo>
                    <a:lnTo>
                      <a:pt x="200" y="175"/>
                    </a:lnTo>
                    <a:lnTo>
                      <a:pt x="185" y="175"/>
                    </a:lnTo>
                    <a:lnTo>
                      <a:pt x="171" y="179"/>
                    </a:lnTo>
                    <a:lnTo>
                      <a:pt x="163" y="182"/>
                    </a:lnTo>
                    <a:lnTo>
                      <a:pt x="155" y="188"/>
                    </a:lnTo>
                    <a:lnTo>
                      <a:pt x="148" y="194"/>
                    </a:lnTo>
                    <a:lnTo>
                      <a:pt x="143" y="202"/>
                    </a:lnTo>
                    <a:lnTo>
                      <a:pt x="138" y="211"/>
                    </a:lnTo>
                    <a:lnTo>
                      <a:pt x="133" y="221"/>
                    </a:lnTo>
                    <a:lnTo>
                      <a:pt x="130" y="233"/>
                    </a:lnTo>
                    <a:lnTo>
                      <a:pt x="126" y="245"/>
                    </a:lnTo>
                    <a:lnTo>
                      <a:pt x="121" y="265"/>
                    </a:lnTo>
                    <a:lnTo>
                      <a:pt x="114" y="281"/>
                    </a:lnTo>
                    <a:lnTo>
                      <a:pt x="104" y="293"/>
                    </a:lnTo>
                    <a:lnTo>
                      <a:pt x="93" y="301"/>
                    </a:lnTo>
                    <a:lnTo>
                      <a:pt x="87" y="303"/>
                    </a:lnTo>
                    <a:lnTo>
                      <a:pt x="80" y="304"/>
                    </a:lnTo>
                    <a:lnTo>
                      <a:pt x="74" y="304"/>
                    </a:lnTo>
                    <a:lnTo>
                      <a:pt x="70" y="304"/>
                    </a:lnTo>
                    <a:lnTo>
                      <a:pt x="64" y="303"/>
                    </a:lnTo>
                    <a:lnTo>
                      <a:pt x="59" y="302"/>
                    </a:lnTo>
                    <a:lnTo>
                      <a:pt x="56" y="301"/>
                    </a:lnTo>
                    <a:lnTo>
                      <a:pt x="53" y="299"/>
                    </a:lnTo>
                    <a:lnTo>
                      <a:pt x="46" y="295"/>
                    </a:lnTo>
                    <a:lnTo>
                      <a:pt x="39" y="288"/>
                    </a:lnTo>
                    <a:lnTo>
                      <a:pt x="34" y="280"/>
                    </a:lnTo>
                    <a:lnTo>
                      <a:pt x="30" y="270"/>
                    </a:lnTo>
                    <a:lnTo>
                      <a:pt x="24" y="240"/>
                    </a:lnTo>
                    <a:lnTo>
                      <a:pt x="25" y="204"/>
                    </a:lnTo>
                    <a:lnTo>
                      <a:pt x="33" y="167"/>
                    </a:lnTo>
                    <a:lnTo>
                      <a:pt x="48" y="129"/>
                    </a:lnTo>
                    <a:lnTo>
                      <a:pt x="59" y="105"/>
                    </a:lnTo>
                    <a:lnTo>
                      <a:pt x="66" y="84"/>
                    </a:lnTo>
                    <a:lnTo>
                      <a:pt x="72" y="66"/>
                    </a:lnTo>
                    <a:lnTo>
                      <a:pt x="74" y="50"/>
                    </a:lnTo>
                    <a:lnTo>
                      <a:pt x="74" y="36"/>
                    </a:lnTo>
                    <a:lnTo>
                      <a:pt x="74" y="24"/>
                    </a:lnTo>
                    <a:lnTo>
                      <a:pt x="73" y="14"/>
                    </a:lnTo>
                    <a:lnTo>
                      <a:pt x="71" y="6"/>
                    </a:lnTo>
                    <a:lnTo>
                      <a:pt x="70" y="0"/>
                    </a:lnTo>
                    <a:lnTo>
                      <a:pt x="47"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1028" name="Freeform 20"/>
              <p:cNvSpPr>
                <a:spLocks/>
              </p:cNvSpPr>
              <p:nvPr/>
            </p:nvSpPr>
            <p:spPr bwMode="auto">
              <a:xfrm>
                <a:off x="3975100" y="5091113"/>
                <a:ext cx="88900" cy="112713"/>
              </a:xfrm>
              <a:custGeom>
                <a:avLst/>
                <a:gdLst>
                  <a:gd name="T0" fmla="*/ 96 w 112"/>
                  <a:gd name="T1" fmla="*/ 0 h 142"/>
                  <a:gd name="T2" fmla="*/ 0 w 112"/>
                  <a:gd name="T3" fmla="*/ 0 h 142"/>
                  <a:gd name="T4" fmla="*/ 0 w 112"/>
                  <a:gd name="T5" fmla="*/ 142 h 142"/>
                  <a:gd name="T6" fmla="*/ 112 w 112"/>
                  <a:gd name="T7" fmla="*/ 142 h 142"/>
                  <a:gd name="T8" fmla="*/ 112 w 112"/>
                  <a:gd name="T9" fmla="*/ 0 h 142"/>
                  <a:gd name="T10" fmla="*/ 96 w 112"/>
                  <a:gd name="T11" fmla="*/ 0 h 142"/>
                </a:gdLst>
                <a:ahLst/>
                <a:cxnLst>
                  <a:cxn ang="0">
                    <a:pos x="T0" y="T1"/>
                  </a:cxn>
                  <a:cxn ang="0">
                    <a:pos x="T2" y="T3"/>
                  </a:cxn>
                  <a:cxn ang="0">
                    <a:pos x="T4" y="T5"/>
                  </a:cxn>
                  <a:cxn ang="0">
                    <a:pos x="T6" y="T7"/>
                  </a:cxn>
                  <a:cxn ang="0">
                    <a:pos x="T8" y="T9"/>
                  </a:cxn>
                  <a:cxn ang="0">
                    <a:pos x="T10" y="T11"/>
                  </a:cxn>
                </a:cxnLst>
                <a:rect l="0" t="0" r="r" b="b"/>
                <a:pathLst>
                  <a:path w="112" h="142">
                    <a:moveTo>
                      <a:pt x="96" y="0"/>
                    </a:moveTo>
                    <a:lnTo>
                      <a:pt x="0" y="0"/>
                    </a:lnTo>
                    <a:lnTo>
                      <a:pt x="0" y="142"/>
                    </a:lnTo>
                    <a:lnTo>
                      <a:pt x="112" y="142"/>
                    </a:lnTo>
                    <a:lnTo>
                      <a:pt x="112" y="0"/>
                    </a:lnTo>
                    <a:lnTo>
                      <a:pt x="9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1029" name="Freeform 21"/>
              <p:cNvSpPr>
                <a:spLocks/>
              </p:cNvSpPr>
              <p:nvPr/>
            </p:nvSpPr>
            <p:spPr bwMode="auto">
              <a:xfrm>
                <a:off x="4002088" y="5116513"/>
                <a:ext cx="36513" cy="61913"/>
              </a:xfrm>
              <a:custGeom>
                <a:avLst/>
                <a:gdLst>
                  <a:gd name="T0" fmla="*/ 47 w 47"/>
                  <a:gd name="T1" fmla="*/ 0 h 77"/>
                  <a:gd name="T2" fmla="*/ 47 w 47"/>
                  <a:gd name="T3" fmla="*/ 17 h 77"/>
                  <a:gd name="T4" fmla="*/ 47 w 47"/>
                  <a:gd name="T5" fmla="*/ 38 h 77"/>
                  <a:gd name="T6" fmla="*/ 47 w 47"/>
                  <a:gd name="T7" fmla="*/ 59 h 77"/>
                  <a:gd name="T8" fmla="*/ 47 w 47"/>
                  <a:gd name="T9" fmla="*/ 77 h 77"/>
                  <a:gd name="T10" fmla="*/ 42 w 47"/>
                  <a:gd name="T11" fmla="*/ 77 h 77"/>
                  <a:gd name="T12" fmla="*/ 36 w 47"/>
                  <a:gd name="T13" fmla="*/ 77 h 77"/>
                  <a:gd name="T14" fmla="*/ 30 w 47"/>
                  <a:gd name="T15" fmla="*/ 77 h 77"/>
                  <a:gd name="T16" fmla="*/ 24 w 47"/>
                  <a:gd name="T17" fmla="*/ 77 h 77"/>
                  <a:gd name="T18" fmla="*/ 17 w 47"/>
                  <a:gd name="T19" fmla="*/ 77 h 77"/>
                  <a:gd name="T20" fmla="*/ 12 w 47"/>
                  <a:gd name="T21" fmla="*/ 77 h 77"/>
                  <a:gd name="T22" fmla="*/ 6 w 47"/>
                  <a:gd name="T23" fmla="*/ 77 h 77"/>
                  <a:gd name="T24" fmla="*/ 0 w 47"/>
                  <a:gd name="T25" fmla="*/ 77 h 77"/>
                  <a:gd name="T26" fmla="*/ 0 w 47"/>
                  <a:gd name="T27" fmla="*/ 59 h 77"/>
                  <a:gd name="T28" fmla="*/ 0 w 47"/>
                  <a:gd name="T29" fmla="*/ 38 h 77"/>
                  <a:gd name="T30" fmla="*/ 0 w 47"/>
                  <a:gd name="T31" fmla="*/ 17 h 77"/>
                  <a:gd name="T32" fmla="*/ 0 w 47"/>
                  <a:gd name="T33" fmla="*/ 0 h 77"/>
                  <a:gd name="T34" fmla="*/ 6 w 47"/>
                  <a:gd name="T35" fmla="*/ 0 h 77"/>
                  <a:gd name="T36" fmla="*/ 12 w 47"/>
                  <a:gd name="T37" fmla="*/ 0 h 77"/>
                  <a:gd name="T38" fmla="*/ 17 w 47"/>
                  <a:gd name="T39" fmla="*/ 0 h 77"/>
                  <a:gd name="T40" fmla="*/ 24 w 47"/>
                  <a:gd name="T41" fmla="*/ 0 h 77"/>
                  <a:gd name="T42" fmla="*/ 30 w 47"/>
                  <a:gd name="T43" fmla="*/ 0 h 77"/>
                  <a:gd name="T44" fmla="*/ 36 w 47"/>
                  <a:gd name="T45" fmla="*/ 0 h 77"/>
                  <a:gd name="T46" fmla="*/ 42 w 47"/>
                  <a:gd name="T47" fmla="*/ 0 h 77"/>
                  <a:gd name="T48" fmla="*/ 47 w 47"/>
                  <a:gd name="T49"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7" h="77">
                    <a:moveTo>
                      <a:pt x="47" y="0"/>
                    </a:moveTo>
                    <a:lnTo>
                      <a:pt x="47" y="17"/>
                    </a:lnTo>
                    <a:lnTo>
                      <a:pt x="47" y="38"/>
                    </a:lnTo>
                    <a:lnTo>
                      <a:pt x="47" y="59"/>
                    </a:lnTo>
                    <a:lnTo>
                      <a:pt x="47" y="77"/>
                    </a:lnTo>
                    <a:lnTo>
                      <a:pt x="42" y="77"/>
                    </a:lnTo>
                    <a:lnTo>
                      <a:pt x="36" y="77"/>
                    </a:lnTo>
                    <a:lnTo>
                      <a:pt x="30" y="77"/>
                    </a:lnTo>
                    <a:lnTo>
                      <a:pt x="24" y="77"/>
                    </a:lnTo>
                    <a:lnTo>
                      <a:pt x="17" y="77"/>
                    </a:lnTo>
                    <a:lnTo>
                      <a:pt x="12" y="77"/>
                    </a:lnTo>
                    <a:lnTo>
                      <a:pt x="6" y="77"/>
                    </a:lnTo>
                    <a:lnTo>
                      <a:pt x="0" y="77"/>
                    </a:lnTo>
                    <a:lnTo>
                      <a:pt x="0" y="59"/>
                    </a:lnTo>
                    <a:lnTo>
                      <a:pt x="0" y="38"/>
                    </a:lnTo>
                    <a:lnTo>
                      <a:pt x="0" y="17"/>
                    </a:lnTo>
                    <a:lnTo>
                      <a:pt x="0" y="0"/>
                    </a:lnTo>
                    <a:lnTo>
                      <a:pt x="6" y="0"/>
                    </a:lnTo>
                    <a:lnTo>
                      <a:pt x="12" y="0"/>
                    </a:lnTo>
                    <a:lnTo>
                      <a:pt x="17" y="0"/>
                    </a:lnTo>
                    <a:lnTo>
                      <a:pt x="24" y="0"/>
                    </a:lnTo>
                    <a:lnTo>
                      <a:pt x="30" y="0"/>
                    </a:lnTo>
                    <a:lnTo>
                      <a:pt x="36" y="0"/>
                    </a:lnTo>
                    <a:lnTo>
                      <a:pt x="42" y="0"/>
                    </a:lnTo>
                    <a:lnTo>
                      <a:pt x="47" y="0"/>
                    </a:lnTo>
                    <a:close/>
                  </a:path>
                </a:pathLst>
              </a:custGeom>
              <a:solidFill>
                <a:srgbClr val="FF0000"/>
              </a:solidFill>
              <a:ln>
                <a:noFill/>
              </a:ln>
            </p:spPr>
            <p:txBody>
              <a:bodyPr vert="horz" wrap="square" lIns="91440" tIns="45720" rIns="91440" bIns="45720" numCol="1" anchor="t" anchorCtr="0" compatLnSpc="1">
                <a:prstTxWarp prst="textNoShape">
                  <a:avLst/>
                </a:prstTxWarp>
              </a:bodyPr>
              <a:lstStyle/>
              <a:p>
                <a:endParaRPr lang="pt-BR"/>
              </a:p>
            </p:txBody>
          </p:sp>
          <p:sp>
            <p:nvSpPr>
              <p:cNvPr id="1030" name="Freeform 22"/>
              <p:cNvSpPr>
                <a:spLocks/>
              </p:cNvSpPr>
              <p:nvPr/>
            </p:nvSpPr>
            <p:spPr bwMode="auto">
              <a:xfrm>
                <a:off x="3971925" y="4995863"/>
                <a:ext cx="80963" cy="107950"/>
              </a:xfrm>
              <a:custGeom>
                <a:avLst/>
                <a:gdLst>
                  <a:gd name="T0" fmla="*/ 0 w 103"/>
                  <a:gd name="T1" fmla="*/ 2 h 136"/>
                  <a:gd name="T2" fmla="*/ 8 w 103"/>
                  <a:gd name="T3" fmla="*/ 34 h 136"/>
                  <a:gd name="T4" fmla="*/ 9 w 103"/>
                  <a:gd name="T5" fmla="*/ 34 h 136"/>
                  <a:gd name="T6" fmla="*/ 13 w 103"/>
                  <a:gd name="T7" fmla="*/ 33 h 136"/>
                  <a:gd name="T8" fmla="*/ 16 w 103"/>
                  <a:gd name="T9" fmla="*/ 33 h 136"/>
                  <a:gd name="T10" fmla="*/ 22 w 103"/>
                  <a:gd name="T11" fmla="*/ 33 h 136"/>
                  <a:gd name="T12" fmla="*/ 28 w 103"/>
                  <a:gd name="T13" fmla="*/ 33 h 136"/>
                  <a:gd name="T14" fmla="*/ 34 w 103"/>
                  <a:gd name="T15" fmla="*/ 35 h 136"/>
                  <a:gd name="T16" fmla="*/ 40 w 103"/>
                  <a:gd name="T17" fmla="*/ 38 h 136"/>
                  <a:gd name="T18" fmla="*/ 46 w 103"/>
                  <a:gd name="T19" fmla="*/ 43 h 136"/>
                  <a:gd name="T20" fmla="*/ 58 w 103"/>
                  <a:gd name="T21" fmla="*/ 57 h 136"/>
                  <a:gd name="T22" fmla="*/ 66 w 103"/>
                  <a:gd name="T23" fmla="*/ 78 h 136"/>
                  <a:gd name="T24" fmla="*/ 69 w 103"/>
                  <a:gd name="T25" fmla="*/ 103 h 136"/>
                  <a:gd name="T26" fmla="*/ 69 w 103"/>
                  <a:gd name="T27" fmla="*/ 134 h 136"/>
                  <a:gd name="T28" fmla="*/ 102 w 103"/>
                  <a:gd name="T29" fmla="*/ 136 h 136"/>
                  <a:gd name="T30" fmla="*/ 103 w 103"/>
                  <a:gd name="T31" fmla="*/ 116 h 136"/>
                  <a:gd name="T32" fmla="*/ 102 w 103"/>
                  <a:gd name="T33" fmla="*/ 97 h 136"/>
                  <a:gd name="T34" fmla="*/ 99 w 103"/>
                  <a:gd name="T35" fmla="*/ 80 h 136"/>
                  <a:gd name="T36" fmla="*/ 96 w 103"/>
                  <a:gd name="T37" fmla="*/ 65 h 136"/>
                  <a:gd name="T38" fmla="*/ 90 w 103"/>
                  <a:gd name="T39" fmla="*/ 50 h 136"/>
                  <a:gd name="T40" fmla="*/ 84 w 103"/>
                  <a:gd name="T41" fmla="*/ 38 h 136"/>
                  <a:gd name="T42" fmla="*/ 76 w 103"/>
                  <a:gd name="T43" fmla="*/ 27 h 136"/>
                  <a:gd name="T44" fmla="*/ 67 w 103"/>
                  <a:gd name="T45" fmla="*/ 18 h 136"/>
                  <a:gd name="T46" fmla="*/ 55 w 103"/>
                  <a:gd name="T47" fmla="*/ 10 h 136"/>
                  <a:gd name="T48" fmla="*/ 45 w 103"/>
                  <a:gd name="T49" fmla="*/ 5 h 136"/>
                  <a:gd name="T50" fmla="*/ 34 w 103"/>
                  <a:gd name="T51" fmla="*/ 2 h 136"/>
                  <a:gd name="T52" fmla="*/ 23 w 103"/>
                  <a:gd name="T53" fmla="*/ 0 h 136"/>
                  <a:gd name="T54" fmla="*/ 15 w 103"/>
                  <a:gd name="T55" fmla="*/ 0 h 136"/>
                  <a:gd name="T56" fmla="*/ 7 w 103"/>
                  <a:gd name="T57" fmla="*/ 0 h 136"/>
                  <a:gd name="T58" fmla="*/ 2 w 103"/>
                  <a:gd name="T59" fmla="*/ 2 h 136"/>
                  <a:gd name="T60" fmla="*/ 0 w 103"/>
                  <a:gd name="T61" fmla="*/ 2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3" h="136">
                    <a:moveTo>
                      <a:pt x="0" y="2"/>
                    </a:moveTo>
                    <a:lnTo>
                      <a:pt x="8" y="34"/>
                    </a:lnTo>
                    <a:lnTo>
                      <a:pt x="9" y="34"/>
                    </a:lnTo>
                    <a:lnTo>
                      <a:pt x="13" y="33"/>
                    </a:lnTo>
                    <a:lnTo>
                      <a:pt x="16" y="33"/>
                    </a:lnTo>
                    <a:lnTo>
                      <a:pt x="22" y="33"/>
                    </a:lnTo>
                    <a:lnTo>
                      <a:pt x="28" y="33"/>
                    </a:lnTo>
                    <a:lnTo>
                      <a:pt x="34" y="35"/>
                    </a:lnTo>
                    <a:lnTo>
                      <a:pt x="40" y="38"/>
                    </a:lnTo>
                    <a:lnTo>
                      <a:pt x="46" y="43"/>
                    </a:lnTo>
                    <a:lnTo>
                      <a:pt x="58" y="57"/>
                    </a:lnTo>
                    <a:lnTo>
                      <a:pt x="66" y="78"/>
                    </a:lnTo>
                    <a:lnTo>
                      <a:pt x="69" y="103"/>
                    </a:lnTo>
                    <a:lnTo>
                      <a:pt x="69" y="134"/>
                    </a:lnTo>
                    <a:lnTo>
                      <a:pt x="102" y="136"/>
                    </a:lnTo>
                    <a:lnTo>
                      <a:pt x="103" y="116"/>
                    </a:lnTo>
                    <a:lnTo>
                      <a:pt x="102" y="97"/>
                    </a:lnTo>
                    <a:lnTo>
                      <a:pt x="99" y="80"/>
                    </a:lnTo>
                    <a:lnTo>
                      <a:pt x="96" y="65"/>
                    </a:lnTo>
                    <a:lnTo>
                      <a:pt x="90" y="50"/>
                    </a:lnTo>
                    <a:lnTo>
                      <a:pt x="84" y="38"/>
                    </a:lnTo>
                    <a:lnTo>
                      <a:pt x="76" y="27"/>
                    </a:lnTo>
                    <a:lnTo>
                      <a:pt x="67" y="18"/>
                    </a:lnTo>
                    <a:lnTo>
                      <a:pt x="55" y="10"/>
                    </a:lnTo>
                    <a:lnTo>
                      <a:pt x="45" y="5"/>
                    </a:lnTo>
                    <a:lnTo>
                      <a:pt x="34" y="2"/>
                    </a:lnTo>
                    <a:lnTo>
                      <a:pt x="23" y="0"/>
                    </a:lnTo>
                    <a:lnTo>
                      <a:pt x="15" y="0"/>
                    </a:lnTo>
                    <a:lnTo>
                      <a:pt x="7" y="0"/>
                    </a:lnTo>
                    <a:lnTo>
                      <a:pt x="2" y="2"/>
                    </a:lnTo>
                    <a:lnTo>
                      <a:pt x="0"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grpSp>
        <p:grpSp>
          <p:nvGrpSpPr>
            <p:cNvPr id="1034" name="Grupo 1033"/>
            <p:cNvGrpSpPr/>
            <p:nvPr/>
          </p:nvGrpSpPr>
          <p:grpSpPr>
            <a:xfrm>
              <a:off x="5940152" y="2087727"/>
              <a:ext cx="504056" cy="893465"/>
              <a:chOff x="4499992" y="5387405"/>
              <a:chExt cx="201613" cy="457200"/>
            </a:xfrm>
          </p:grpSpPr>
          <p:sp>
            <p:nvSpPr>
              <p:cNvPr id="170" name="Freeform 19"/>
              <p:cNvSpPr>
                <a:spLocks/>
              </p:cNvSpPr>
              <p:nvPr/>
            </p:nvSpPr>
            <p:spPr bwMode="auto">
              <a:xfrm>
                <a:off x="4499992" y="5584255"/>
                <a:ext cx="201613" cy="260350"/>
              </a:xfrm>
              <a:custGeom>
                <a:avLst/>
                <a:gdLst>
                  <a:gd name="T0" fmla="*/ 48 w 253"/>
                  <a:gd name="T1" fmla="*/ 11 h 328"/>
                  <a:gd name="T2" fmla="*/ 50 w 253"/>
                  <a:gd name="T3" fmla="*/ 49 h 328"/>
                  <a:gd name="T4" fmla="*/ 27 w 253"/>
                  <a:gd name="T5" fmla="*/ 119 h 328"/>
                  <a:gd name="T6" fmla="*/ 10 w 253"/>
                  <a:gd name="T7" fmla="*/ 161 h 328"/>
                  <a:gd name="T8" fmla="*/ 1 w 253"/>
                  <a:gd name="T9" fmla="*/ 203 h 328"/>
                  <a:gd name="T10" fmla="*/ 0 w 253"/>
                  <a:gd name="T11" fmla="*/ 242 h 328"/>
                  <a:gd name="T12" fmla="*/ 6 w 253"/>
                  <a:gd name="T13" fmla="*/ 278 h 328"/>
                  <a:gd name="T14" fmla="*/ 12 w 253"/>
                  <a:gd name="T15" fmla="*/ 293 h 328"/>
                  <a:gd name="T16" fmla="*/ 21 w 253"/>
                  <a:gd name="T17" fmla="*/ 304 h 328"/>
                  <a:gd name="T18" fmla="*/ 31 w 253"/>
                  <a:gd name="T19" fmla="*/ 314 h 328"/>
                  <a:gd name="T20" fmla="*/ 42 w 253"/>
                  <a:gd name="T21" fmla="*/ 321 h 328"/>
                  <a:gd name="T22" fmla="*/ 58 w 253"/>
                  <a:gd name="T23" fmla="*/ 327 h 328"/>
                  <a:gd name="T24" fmla="*/ 74 w 253"/>
                  <a:gd name="T25" fmla="*/ 328 h 328"/>
                  <a:gd name="T26" fmla="*/ 89 w 253"/>
                  <a:gd name="T27" fmla="*/ 327 h 328"/>
                  <a:gd name="T28" fmla="*/ 103 w 253"/>
                  <a:gd name="T29" fmla="*/ 323 h 328"/>
                  <a:gd name="T30" fmla="*/ 119 w 253"/>
                  <a:gd name="T31" fmla="*/ 311 h 328"/>
                  <a:gd name="T32" fmla="*/ 132 w 253"/>
                  <a:gd name="T33" fmla="*/ 296 h 328"/>
                  <a:gd name="T34" fmla="*/ 143 w 253"/>
                  <a:gd name="T35" fmla="*/ 275 h 328"/>
                  <a:gd name="T36" fmla="*/ 149 w 253"/>
                  <a:gd name="T37" fmla="*/ 250 h 328"/>
                  <a:gd name="T38" fmla="*/ 162 w 253"/>
                  <a:gd name="T39" fmla="*/ 217 h 328"/>
                  <a:gd name="T40" fmla="*/ 181 w 253"/>
                  <a:gd name="T41" fmla="*/ 200 h 328"/>
                  <a:gd name="T42" fmla="*/ 200 w 253"/>
                  <a:gd name="T43" fmla="*/ 199 h 328"/>
                  <a:gd name="T44" fmla="*/ 220 w 253"/>
                  <a:gd name="T45" fmla="*/ 204 h 328"/>
                  <a:gd name="T46" fmla="*/ 234 w 253"/>
                  <a:gd name="T47" fmla="*/ 211 h 328"/>
                  <a:gd name="T48" fmla="*/ 239 w 253"/>
                  <a:gd name="T49" fmla="*/ 215 h 328"/>
                  <a:gd name="T50" fmla="*/ 251 w 253"/>
                  <a:gd name="T51" fmla="*/ 195 h 328"/>
                  <a:gd name="T52" fmla="*/ 237 w 253"/>
                  <a:gd name="T53" fmla="*/ 186 h 328"/>
                  <a:gd name="T54" fmla="*/ 214 w 253"/>
                  <a:gd name="T55" fmla="*/ 177 h 328"/>
                  <a:gd name="T56" fmla="*/ 185 w 253"/>
                  <a:gd name="T57" fmla="*/ 175 h 328"/>
                  <a:gd name="T58" fmla="*/ 163 w 253"/>
                  <a:gd name="T59" fmla="*/ 182 h 328"/>
                  <a:gd name="T60" fmla="*/ 148 w 253"/>
                  <a:gd name="T61" fmla="*/ 194 h 328"/>
                  <a:gd name="T62" fmla="*/ 138 w 253"/>
                  <a:gd name="T63" fmla="*/ 211 h 328"/>
                  <a:gd name="T64" fmla="*/ 130 w 253"/>
                  <a:gd name="T65" fmla="*/ 233 h 328"/>
                  <a:gd name="T66" fmla="*/ 121 w 253"/>
                  <a:gd name="T67" fmla="*/ 265 h 328"/>
                  <a:gd name="T68" fmla="*/ 104 w 253"/>
                  <a:gd name="T69" fmla="*/ 293 h 328"/>
                  <a:gd name="T70" fmla="*/ 87 w 253"/>
                  <a:gd name="T71" fmla="*/ 303 h 328"/>
                  <a:gd name="T72" fmla="*/ 74 w 253"/>
                  <a:gd name="T73" fmla="*/ 304 h 328"/>
                  <a:gd name="T74" fmla="*/ 64 w 253"/>
                  <a:gd name="T75" fmla="*/ 303 h 328"/>
                  <a:gd name="T76" fmla="*/ 56 w 253"/>
                  <a:gd name="T77" fmla="*/ 301 h 328"/>
                  <a:gd name="T78" fmla="*/ 46 w 253"/>
                  <a:gd name="T79" fmla="*/ 295 h 328"/>
                  <a:gd name="T80" fmla="*/ 34 w 253"/>
                  <a:gd name="T81" fmla="*/ 280 h 328"/>
                  <a:gd name="T82" fmla="*/ 24 w 253"/>
                  <a:gd name="T83" fmla="*/ 240 h 328"/>
                  <a:gd name="T84" fmla="*/ 33 w 253"/>
                  <a:gd name="T85" fmla="*/ 167 h 328"/>
                  <a:gd name="T86" fmla="*/ 59 w 253"/>
                  <a:gd name="T87" fmla="*/ 105 h 328"/>
                  <a:gd name="T88" fmla="*/ 72 w 253"/>
                  <a:gd name="T89" fmla="*/ 66 h 328"/>
                  <a:gd name="T90" fmla="*/ 74 w 253"/>
                  <a:gd name="T91" fmla="*/ 36 h 328"/>
                  <a:gd name="T92" fmla="*/ 73 w 253"/>
                  <a:gd name="T93" fmla="*/ 14 h 328"/>
                  <a:gd name="T94" fmla="*/ 70 w 253"/>
                  <a:gd name="T95" fmla="*/ 0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53" h="328">
                    <a:moveTo>
                      <a:pt x="47" y="5"/>
                    </a:moveTo>
                    <a:lnTo>
                      <a:pt x="48" y="11"/>
                    </a:lnTo>
                    <a:lnTo>
                      <a:pt x="50" y="27"/>
                    </a:lnTo>
                    <a:lnTo>
                      <a:pt x="50" y="49"/>
                    </a:lnTo>
                    <a:lnTo>
                      <a:pt x="43" y="78"/>
                    </a:lnTo>
                    <a:lnTo>
                      <a:pt x="27" y="119"/>
                    </a:lnTo>
                    <a:lnTo>
                      <a:pt x="18" y="139"/>
                    </a:lnTo>
                    <a:lnTo>
                      <a:pt x="10" y="161"/>
                    </a:lnTo>
                    <a:lnTo>
                      <a:pt x="4" y="182"/>
                    </a:lnTo>
                    <a:lnTo>
                      <a:pt x="1" y="203"/>
                    </a:lnTo>
                    <a:lnTo>
                      <a:pt x="0" y="223"/>
                    </a:lnTo>
                    <a:lnTo>
                      <a:pt x="0" y="242"/>
                    </a:lnTo>
                    <a:lnTo>
                      <a:pt x="2" y="260"/>
                    </a:lnTo>
                    <a:lnTo>
                      <a:pt x="6" y="278"/>
                    </a:lnTo>
                    <a:lnTo>
                      <a:pt x="9" y="286"/>
                    </a:lnTo>
                    <a:lnTo>
                      <a:pt x="12" y="293"/>
                    </a:lnTo>
                    <a:lnTo>
                      <a:pt x="17" y="298"/>
                    </a:lnTo>
                    <a:lnTo>
                      <a:pt x="21" y="304"/>
                    </a:lnTo>
                    <a:lnTo>
                      <a:pt x="26" y="310"/>
                    </a:lnTo>
                    <a:lnTo>
                      <a:pt x="31" y="314"/>
                    </a:lnTo>
                    <a:lnTo>
                      <a:pt x="36" y="318"/>
                    </a:lnTo>
                    <a:lnTo>
                      <a:pt x="42" y="321"/>
                    </a:lnTo>
                    <a:lnTo>
                      <a:pt x="50" y="325"/>
                    </a:lnTo>
                    <a:lnTo>
                      <a:pt x="58" y="327"/>
                    </a:lnTo>
                    <a:lnTo>
                      <a:pt x="66" y="328"/>
                    </a:lnTo>
                    <a:lnTo>
                      <a:pt x="74" y="328"/>
                    </a:lnTo>
                    <a:lnTo>
                      <a:pt x="81" y="328"/>
                    </a:lnTo>
                    <a:lnTo>
                      <a:pt x="89" y="327"/>
                    </a:lnTo>
                    <a:lnTo>
                      <a:pt x="96" y="325"/>
                    </a:lnTo>
                    <a:lnTo>
                      <a:pt x="103" y="323"/>
                    </a:lnTo>
                    <a:lnTo>
                      <a:pt x="111" y="318"/>
                    </a:lnTo>
                    <a:lnTo>
                      <a:pt x="119" y="311"/>
                    </a:lnTo>
                    <a:lnTo>
                      <a:pt x="126" y="304"/>
                    </a:lnTo>
                    <a:lnTo>
                      <a:pt x="132" y="296"/>
                    </a:lnTo>
                    <a:lnTo>
                      <a:pt x="138" y="286"/>
                    </a:lnTo>
                    <a:lnTo>
                      <a:pt x="143" y="275"/>
                    </a:lnTo>
                    <a:lnTo>
                      <a:pt x="146" y="263"/>
                    </a:lnTo>
                    <a:lnTo>
                      <a:pt x="149" y="250"/>
                    </a:lnTo>
                    <a:lnTo>
                      <a:pt x="155" y="232"/>
                    </a:lnTo>
                    <a:lnTo>
                      <a:pt x="162" y="217"/>
                    </a:lnTo>
                    <a:lnTo>
                      <a:pt x="170" y="206"/>
                    </a:lnTo>
                    <a:lnTo>
                      <a:pt x="181" y="200"/>
                    </a:lnTo>
                    <a:lnTo>
                      <a:pt x="191" y="198"/>
                    </a:lnTo>
                    <a:lnTo>
                      <a:pt x="200" y="199"/>
                    </a:lnTo>
                    <a:lnTo>
                      <a:pt x="211" y="200"/>
                    </a:lnTo>
                    <a:lnTo>
                      <a:pt x="220" y="204"/>
                    </a:lnTo>
                    <a:lnTo>
                      <a:pt x="228" y="207"/>
                    </a:lnTo>
                    <a:lnTo>
                      <a:pt x="234" y="211"/>
                    </a:lnTo>
                    <a:lnTo>
                      <a:pt x="238" y="214"/>
                    </a:lnTo>
                    <a:lnTo>
                      <a:pt x="239" y="215"/>
                    </a:lnTo>
                    <a:lnTo>
                      <a:pt x="253" y="196"/>
                    </a:lnTo>
                    <a:lnTo>
                      <a:pt x="251" y="195"/>
                    </a:lnTo>
                    <a:lnTo>
                      <a:pt x="245" y="190"/>
                    </a:lnTo>
                    <a:lnTo>
                      <a:pt x="237" y="186"/>
                    </a:lnTo>
                    <a:lnTo>
                      <a:pt x="227" y="181"/>
                    </a:lnTo>
                    <a:lnTo>
                      <a:pt x="214" y="177"/>
                    </a:lnTo>
                    <a:lnTo>
                      <a:pt x="200" y="175"/>
                    </a:lnTo>
                    <a:lnTo>
                      <a:pt x="185" y="175"/>
                    </a:lnTo>
                    <a:lnTo>
                      <a:pt x="171" y="179"/>
                    </a:lnTo>
                    <a:lnTo>
                      <a:pt x="163" y="182"/>
                    </a:lnTo>
                    <a:lnTo>
                      <a:pt x="155" y="188"/>
                    </a:lnTo>
                    <a:lnTo>
                      <a:pt x="148" y="194"/>
                    </a:lnTo>
                    <a:lnTo>
                      <a:pt x="143" y="202"/>
                    </a:lnTo>
                    <a:lnTo>
                      <a:pt x="138" y="211"/>
                    </a:lnTo>
                    <a:lnTo>
                      <a:pt x="133" y="221"/>
                    </a:lnTo>
                    <a:lnTo>
                      <a:pt x="130" y="233"/>
                    </a:lnTo>
                    <a:lnTo>
                      <a:pt x="126" y="245"/>
                    </a:lnTo>
                    <a:lnTo>
                      <a:pt x="121" y="265"/>
                    </a:lnTo>
                    <a:lnTo>
                      <a:pt x="114" y="281"/>
                    </a:lnTo>
                    <a:lnTo>
                      <a:pt x="104" y="293"/>
                    </a:lnTo>
                    <a:lnTo>
                      <a:pt x="93" y="301"/>
                    </a:lnTo>
                    <a:lnTo>
                      <a:pt x="87" y="303"/>
                    </a:lnTo>
                    <a:lnTo>
                      <a:pt x="80" y="304"/>
                    </a:lnTo>
                    <a:lnTo>
                      <a:pt x="74" y="304"/>
                    </a:lnTo>
                    <a:lnTo>
                      <a:pt x="70" y="304"/>
                    </a:lnTo>
                    <a:lnTo>
                      <a:pt x="64" y="303"/>
                    </a:lnTo>
                    <a:lnTo>
                      <a:pt x="59" y="302"/>
                    </a:lnTo>
                    <a:lnTo>
                      <a:pt x="56" y="301"/>
                    </a:lnTo>
                    <a:lnTo>
                      <a:pt x="53" y="299"/>
                    </a:lnTo>
                    <a:lnTo>
                      <a:pt x="46" y="295"/>
                    </a:lnTo>
                    <a:lnTo>
                      <a:pt x="39" y="288"/>
                    </a:lnTo>
                    <a:lnTo>
                      <a:pt x="34" y="280"/>
                    </a:lnTo>
                    <a:lnTo>
                      <a:pt x="30" y="270"/>
                    </a:lnTo>
                    <a:lnTo>
                      <a:pt x="24" y="240"/>
                    </a:lnTo>
                    <a:lnTo>
                      <a:pt x="25" y="204"/>
                    </a:lnTo>
                    <a:lnTo>
                      <a:pt x="33" y="167"/>
                    </a:lnTo>
                    <a:lnTo>
                      <a:pt x="48" y="129"/>
                    </a:lnTo>
                    <a:lnTo>
                      <a:pt x="59" y="105"/>
                    </a:lnTo>
                    <a:lnTo>
                      <a:pt x="66" y="84"/>
                    </a:lnTo>
                    <a:lnTo>
                      <a:pt x="72" y="66"/>
                    </a:lnTo>
                    <a:lnTo>
                      <a:pt x="74" y="50"/>
                    </a:lnTo>
                    <a:lnTo>
                      <a:pt x="74" y="36"/>
                    </a:lnTo>
                    <a:lnTo>
                      <a:pt x="74" y="24"/>
                    </a:lnTo>
                    <a:lnTo>
                      <a:pt x="73" y="14"/>
                    </a:lnTo>
                    <a:lnTo>
                      <a:pt x="71" y="6"/>
                    </a:lnTo>
                    <a:lnTo>
                      <a:pt x="70" y="0"/>
                    </a:lnTo>
                    <a:lnTo>
                      <a:pt x="47"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171" name="Freeform 20"/>
              <p:cNvSpPr>
                <a:spLocks/>
              </p:cNvSpPr>
              <p:nvPr/>
            </p:nvSpPr>
            <p:spPr bwMode="auto">
              <a:xfrm>
                <a:off x="4507929" y="5482655"/>
                <a:ext cx="88900" cy="112713"/>
              </a:xfrm>
              <a:custGeom>
                <a:avLst/>
                <a:gdLst>
                  <a:gd name="T0" fmla="*/ 96 w 112"/>
                  <a:gd name="T1" fmla="*/ 0 h 142"/>
                  <a:gd name="T2" fmla="*/ 0 w 112"/>
                  <a:gd name="T3" fmla="*/ 0 h 142"/>
                  <a:gd name="T4" fmla="*/ 0 w 112"/>
                  <a:gd name="T5" fmla="*/ 142 h 142"/>
                  <a:gd name="T6" fmla="*/ 112 w 112"/>
                  <a:gd name="T7" fmla="*/ 142 h 142"/>
                  <a:gd name="T8" fmla="*/ 112 w 112"/>
                  <a:gd name="T9" fmla="*/ 0 h 142"/>
                  <a:gd name="T10" fmla="*/ 96 w 112"/>
                  <a:gd name="T11" fmla="*/ 0 h 142"/>
                </a:gdLst>
                <a:ahLst/>
                <a:cxnLst>
                  <a:cxn ang="0">
                    <a:pos x="T0" y="T1"/>
                  </a:cxn>
                  <a:cxn ang="0">
                    <a:pos x="T2" y="T3"/>
                  </a:cxn>
                  <a:cxn ang="0">
                    <a:pos x="T4" y="T5"/>
                  </a:cxn>
                  <a:cxn ang="0">
                    <a:pos x="T6" y="T7"/>
                  </a:cxn>
                  <a:cxn ang="0">
                    <a:pos x="T8" y="T9"/>
                  </a:cxn>
                  <a:cxn ang="0">
                    <a:pos x="T10" y="T11"/>
                  </a:cxn>
                </a:cxnLst>
                <a:rect l="0" t="0" r="r" b="b"/>
                <a:pathLst>
                  <a:path w="112" h="142">
                    <a:moveTo>
                      <a:pt x="96" y="0"/>
                    </a:moveTo>
                    <a:lnTo>
                      <a:pt x="0" y="0"/>
                    </a:lnTo>
                    <a:lnTo>
                      <a:pt x="0" y="142"/>
                    </a:lnTo>
                    <a:lnTo>
                      <a:pt x="112" y="142"/>
                    </a:lnTo>
                    <a:lnTo>
                      <a:pt x="112" y="0"/>
                    </a:lnTo>
                    <a:lnTo>
                      <a:pt x="9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172" name="Freeform 21"/>
              <p:cNvSpPr>
                <a:spLocks/>
              </p:cNvSpPr>
              <p:nvPr/>
            </p:nvSpPr>
            <p:spPr bwMode="auto">
              <a:xfrm>
                <a:off x="4534917" y="5508055"/>
                <a:ext cx="36513" cy="61913"/>
              </a:xfrm>
              <a:custGeom>
                <a:avLst/>
                <a:gdLst>
                  <a:gd name="T0" fmla="*/ 47 w 47"/>
                  <a:gd name="T1" fmla="*/ 0 h 77"/>
                  <a:gd name="T2" fmla="*/ 47 w 47"/>
                  <a:gd name="T3" fmla="*/ 17 h 77"/>
                  <a:gd name="T4" fmla="*/ 47 w 47"/>
                  <a:gd name="T5" fmla="*/ 38 h 77"/>
                  <a:gd name="T6" fmla="*/ 47 w 47"/>
                  <a:gd name="T7" fmla="*/ 59 h 77"/>
                  <a:gd name="T8" fmla="*/ 47 w 47"/>
                  <a:gd name="T9" fmla="*/ 77 h 77"/>
                  <a:gd name="T10" fmla="*/ 42 w 47"/>
                  <a:gd name="T11" fmla="*/ 77 h 77"/>
                  <a:gd name="T12" fmla="*/ 36 w 47"/>
                  <a:gd name="T13" fmla="*/ 77 h 77"/>
                  <a:gd name="T14" fmla="*/ 30 w 47"/>
                  <a:gd name="T15" fmla="*/ 77 h 77"/>
                  <a:gd name="T16" fmla="*/ 24 w 47"/>
                  <a:gd name="T17" fmla="*/ 77 h 77"/>
                  <a:gd name="T18" fmla="*/ 17 w 47"/>
                  <a:gd name="T19" fmla="*/ 77 h 77"/>
                  <a:gd name="T20" fmla="*/ 12 w 47"/>
                  <a:gd name="T21" fmla="*/ 77 h 77"/>
                  <a:gd name="T22" fmla="*/ 6 w 47"/>
                  <a:gd name="T23" fmla="*/ 77 h 77"/>
                  <a:gd name="T24" fmla="*/ 0 w 47"/>
                  <a:gd name="T25" fmla="*/ 77 h 77"/>
                  <a:gd name="T26" fmla="*/ 0 w 47"/>
                  <a:gd name="T27" fmla="*/ 59 h 77"/>
                  <a:gd name="T28" fmla="*/ 0 w 47"/>
                  <a:gd name="T29" fmla="*/ 38 h 77"/>
                  <a:gd name="T30" fmla="*/ 0 w 47"/>
                  <a:gd name="T31" fmla="*/ 17 h 77"/>
                  <a:gd name="T32" fmla="*/ 0 w 47"/>
                  <a:gd name="T33" fmla="*/ 0 h 77"/>
                  <a:gd name="T34" fmla="*/ 6 w 47"/>
                  <a:gd name="T35" fmla="*/ 0 h 77"/>
                  <a:gd name="T36" fmla="*/ 12 w 47"/>
                  <a:gd name="T37" fmla="*/ 0 h 77"/>
                  <a:gd name="T38" fmla="*/ 17 w 47"/>
                  <a:gd name="T39" fmla="*/ 0 h 77"/>
                  <a:gd name="T40" fmla="*/ 24 w 47"/>
                  <a:gd name="T41" fmla="*/ 0 h 77"/>
                  <a:gd name="T42" fmla="*/ 30 w 47"/>
                  <a:gd name="T43" fmla="*/ 0 h 77"/>
                  <a:gd name="T44" fmla="*/ 36 w 47"/>
                  <a:gd name="T45" fmla="*/ 0 h 77"/>
                  <a:gd name="T46" fmla="*/ 42 w 47"/>
                  <a:gd name="T47" fmla="*/ 0 h 77"/>
                  <a:gd name="T48" fmla="*/ 47 w 47"/>
                  <a:gd name="T49"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7" h="77">
                    <a:moveTo>
                      <a:pt x="47" y="0"/>
                    </a:moveTo>
                    <a:lnTo>
                      <a:pt x="47" y="17"/>
                    </a:lnTo>
                    <a:lnTo>
                      <a:pt x="47" y="38"/>
                    </a:lnTo>
                    <a:lnTo>
                      <a:pt x="47" y="59"/>
                    </a:lnTo>
                    <a:lnTo>
                      <a:pt x="47" y="77"/>
                    </a:lnTo>
                    <a:lnTo>
                      <a:pt x="42" y="77"/>
                    </a:lnTo>
                    <a:lnTo>
                      <a:pt x="36" y="77"/>
                    </a:lnTo>
                    <a:lnTo>
                      <a:pt x="30" y="77"/>
                    </a:lnTo>
                    <a:lnTo>
                      <a:pt x="24" y="77"/>
                    </a:lnTo>
                    <a:lnTo>
                      <a:pt x="17" y="77"/>
                    </a:lnTo>
                    <a:lnTo>
                      <a:pt x="12" y="77"/>
                    </a:lnTo>
                    <a:lnTo>
                      <a:pt x="6" y="77"/>
                    </a:lnTo>
                    <a:lnTo>
                      <a:pt x="0" y="77"/>
                    </a:lnTo>
                    <a:lnTo>
                      <a:pt x="0" y="59"/>
                    </a:lnTo>
                    <a:lnTo>
                      <a:pt x="0" y="38"/>
                    </a:lnTo>
                    <a:lnTo>
                      <a:pt x="0" y="17"/>
                    </a:lnTo>
                    <a:lnTo>
                      <a:pt x="0" y="0"/>
                    </a:lnTo>
                    <a:lnTo>
                      <a:pt x="6" y="0"/>
                    </a:lnTo>
                    <a:lnTo>
                      <a:pt x="12" y="0"/>
                    </a:lnTo>
                    <a:lnTo>
                      <a:pt x="17" y="0"/>
                    </a:lnTo>
                    <a:lnTo>
                      <a:pt x="24" y="0"/>
                    </a:lnTo>
                    <a:lnTo>
                      <a:pt x="30" y="0"/>
                    </a:lnTo>
                    <a:lnTo>
                      <a:pt x="36" y="0"/>
                    </a:lnTo>
                    <a:lnTo>
                      <a:pt x="42" y="0"/>
                    </a:lnTo>
                    <a:lnTo>
                      <a:pt x="47" y="0"/>
                    </a:lnTo>
                    <a:close/>
                  </a:path>
                </a:pathLst>
              </a:custGeom>
              <a:solidFill>
                <a:srgbClr val="002060"/>
              </a:solidFill>
              <a:ln>
                <a:noFill/>
              </a:ln>
            </p:spPr>
            <p:txBody>
              <a:bodyPr vert="horz" wrap="square" lIns="91440" tIns="45720" rIns="91440" bIns="45720" numCol="1" anchor="t" anchorCtr="0" compatLnSpc="1">
                <a:prstTxWarp prst="textNoShape">
                  <a:avLst/>
                </a:prstTxWarp>
              </a:bodyPr>
              <a:lstStyle/>
              <a:p>
                <a:endParaRPr lang="pt-BR"/>
              </a:p>
            </p:txBody>
          </p:sp>
          <p:sp>
            <p:nvSpPr>
              <p:cNvPr id="173" name="Freeform 22"/>
              <p:cNvSpPr>
                <a:spLocks/>
              </p:cNvSpPr>
              <p:nvPr/>
            </p:nvSpPr>
            <p:spPr bwMode="auto">
              <a:xfrm>
                <a:off x="4504754" y="5387405"/>
                <a:ext cx="80963" cy="107950"/>
              </a:xfrm>
              <a:custGeom>
                <a:avLst/>
                <a:gdLst>
                  <a:gd name="T0" fmla="*/ 0 w 103"/>
                  <a:gd name="T1" fmla="*/ 2 h 136"/>
                  <a:gd name="T2" fmla="*/ 8 w 103"/>
                  <a:gd name="T3" fmla="*/ 34 h 136"/>
                  <a:gd name="T4" fmla="*/ 9 w 103"/>
                  <a:gd name="T5" fmla="*/ 34 h 136"/>
                  <a:gd name="T6" fmla="*/ 13 w 103"/>
                  <a:gd name="T7" fmla="*/ 33 h 136"/>
                  <a:gd name="T8" fmla="*/ 16 w 103"/>
                  <a:gd name="T9" fmla="*/ 33 h 136"/>
                  <a:gd name="T10" fmla="*/ 22 w 103"/>
                  <a:gd name="T11" fmla="*/ 33 h 136"/>
                  <a:gd name="T12" fmla="*/ 28 w 103"/>
                  <a:gd name="T13" fmla="*/ 33 h 136"/>
                  <a:gd name="T14" fmla="*/ 34 w 103"/>
                  <a:gd name="T15" fmla="*/ 35 h 136"/>
                  <a:gd name="T16" fmla="*/ 40 w 103"/>
                  <a:gd name="T17" fmla="*/ 38 h 136"/>
                  <a:gd name="T18" fmla="*/ 46 w 103"/>
                  <a:gd name="T19" fmla="*/ 43 h 136"/>
                  <a:gd name="T20" fmla="*/ 58 w 103"/>
                  <a:gd name="T21" fmla="*/ 57 h 136"/>
                  <a:gd name="T22" fmla="*/ 66 w 103"/>
                  <a:gd name="T23" fmla="*/ 78 h 136"/>
                  <a:gd name="T24" fmla="*/ 69 w 103"/>
                  <a:gd name="T25" fmla="*/ 103 h 136"/>
                  <a:gd name="T26" fmla="*/ 69 w 103"/>
                  <a:gd name="T27" fmla="*/ 134 h 136"/>
                  <a:gd name="T28" fmla="*/ 102 w 103"/>
                  <a:gd name="T29" fmla="*/ 136 h 136"/>
                  <a:gd name="T30" fmla="*/ 103 w 103"/>
                  <a:gd name="T31" fmla="*/ 116 h 136"/>
                  <a:gd name="T32" fmla="*/ 102 w 103"/>
                  <a:gd name="T33" fmla="*/ 97 h 136"/>
                  <a:gd name="T34" fmla="*/ 99 w 103"/>
                  <a:gd name="T35" fmla="*/ 80 h 136"/>
                  <a:gd name="T36" fmla="*/ 96 w 103"/>
                  <a:gd name="T37" fmla="*/ 65 h 136"/>
                  <a:gd name="T38" fmla="*/ 90 w 103"/>
                  <a:gd name="T39" fmla="*/ 50 h 136"/>
                  <a:gd name="T40" fmla="*/ 84 w 103"/>
                  <a:gd name="T41" fmla="*/ 38 h 136"/>
                  <a:gd name="T42" fmla="*/ 76 w 103"/>
                  <a:gd name="T43" fmla="*/ 27 h 136"/>
                  <a:gd name="T44" fmla="*/ 67 w 103"/>
                  <a:gd name="T45" fmla="*/ 18 h 136"/>
                  <a:gd name="T46" fmla="*/ 55 w 103"/>
                  <a:gd name="T47" fmla="*/ 10 h 136"/>
                  <a:gd name="T48" fmla="*/ 45 w 103"/>
                  <a:gd name="T49" fmla="*/ 5 h 136"/>
                  <a:gd name="T50" fmla="*/ 34 w 103"/>
                  <a:gd name="T51" fmla="*/ 2 h 136"/>
                  <a:gd name="T52" fmla="*/ 23 w 103"/>
                  <a:gd name="T53" fmla="*/ 0 h 136"/>
                  <a:gd name="T54" fmla="*/ 15 w 103"/>
                  <a:gd name="T55" fmla="*/ 0 h 136"/>
                  <a:gd name="T56" fmla="*/ 7 w 103"/>
                  <a:gd name="T57" fmla="*/ 0 h 136"/>
                  <a:gd name="T58" fmla="*/ 2 w 103"/>
                  <a:gd name="T59" fmla="*/ 2 h 136"/>
                  <a:gd name="T60" fmla="*/ 0 w 103"/>
                  <a:gd name="T61" fmla="*/ 2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3" h="136">
                    <a:moveTo>
                      <a:pt x="0" y="2"/>
                    </a:moveTo>
                    <a:lnTo>
                      <a:pt x="8" y="34"/>
                    </a:lnTo>
                    <a:lnTo>
                      <a:pt x="9" y="34"/>
                    </a:lnTo>
                    <a:lnTo>
                      <a:pt x="13" y="33"/>
                    </a:lnTo>
                    <a:lnTo>
                      <a:pt x="16" y="33"/>
                    </a:lnTo>
                    <a:lnTo>
                      <a:pt x="22" y="33"/>
                    </a:lnTo>
                    <a:lnTo>
                      <a:pt x="28" y="33"/>
                    </a:lnTo>
                    <a:lnTo>
                      <a:pt x="34" y="35"/>
                    </a:lnTo>
                    <a:lnTo>
                      <a:pt x="40" y="38"/>
                    </a:lnTo>
                    <a:lnTo>
                      <a:pt x="46" y="43"/>
                    </a:lnTo>
                    <a:lnTo>
                      <a:pt x="58" y="57"/>
                    </a:lnTo>
                    <a:lnTo>
                      <a:pt x="66" y="78"/>
                    </a:lnTo>
                    <a:lnTo>
                      <a:pt x="69" y="103"/>
                    </a:lnTo>
                    <a:lnTo>
                      <a:pt x="69" y="134"/>
                    </a:lnTo>
                    <a:lnTo>
                      <a:pt x="102" y="136"/>
                    </a:lnTo>
                    <a:lnTo>
                      <a:pt x="103" y="116"/>
                    </a:lnTo>
                    <a:lnTo>
                      <a:pt x="102" y="97"/>
                    </a:lnTo>
                    <a:lnTo>
                      <a:pt x="99" y="80"/>
                    </a:lnTo>
                    <a:lnTo>
                      <a:pt x="96" y="65"/>
                    </a:lnTo>
                    <a:lnTo>
                      <a:pt x="90" y="50"/>
                    </a:lnTo>
                    <a:lnTo>
                      <a:pt x="84" y="38"/>
                    </a:lnTo>
                    <a:lnTo>
                      <a:pt x="76" y="27"/>
                    </a:lnTo>
                    <a:lnTo>
                      <a:pt x="67" y="18"/>
                    </a:lnTo>
                    <a:lnTo>
                      <a:pt x="55" y="10"/>
                    </a:lnTo>
                    <a:lnTo>
                      <a:pt x="45" y="5"/>
                    </a:lnTo>
                    <a:lnTo>
                      <a:pt x="34" y="2"/>
                    </a:lnTo>
                    <a:lnTo>
                      <a:pt x="23" y="0"/>
                    </a:lnTo>
                    <a:lnTo>
                      <a:pt x="15" y="0"/>
                    </a:lnTo>
                    <a:lnTo>
                      <a:pt x="7" y="0"/>
                    </a:lnTo>
                    <a:lnTo>
                      <a:pt x="2" y="2"/>
                    </a:lnTo>
                    <a:lnTo>
                      <a:pt x="0"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grpSp>
        <p:grpSp>
          <p:nvGrpSpPr>
            <p:cNvPr id="176" name="Grupo 175"/>
            <p:cNvGrpSpPr/>
            <p:nvPr/>
          </p:nvGrpSpPr>
          <p:grpSpPr>
            <a:xfrm flipH="1">
              <a:off x="7668344" y="3399712"/>
              <a:ext cx="484213" cy="893464"/>
              <a:chOff x="3967163" y="4995863"/>
              <a:chExt cx="201613" cy="457200"/>
            </a:xfrm>
          </p:grpSpPr>
          <p:sp>
            <p:nvSpPr>
              <p:cNvPr id="177" name="Freeform 19"/>
              <p:cNvSpPr>
                <a:spLocks/>
              </p:cNvSpPr>
              <p:nvPr/>
            </p:nvSpPr>
            <p:spPr bwMode="auto">
              <a:xfrm>
                <a:off x="3967163" y="5192713"/>
                <a:ext cx="201613" cy="260350"/>
              </a:xfrm>
              <a:custGeom>
                <a:avLst/>
                <a:gdLst>
                  <a:gd name="T0" fmla="*/ 48 w 253"/>
                  <a:gd name="T1" fmla="*/ 11 h 328"/>
                  <a:gd name="T2" fmla="*/ 50 w 253"/>
                  <a:gd name="T3" fmla="*/ 49 h 328"/>
                  <a:gd name="T4" fmla="*/ 27 w 253"/>
                  <a:gd name="T5" fmla="*/ 119 h 328"/>
                  <a:gd name="T6" fmla="*/ 10 w 253"/>
                  <a:gd name="T7" fmla="*/ 161 h 328"/>
                  <a:gd name="T8" fmla="*/ 1 w 253"/>
                  <a:gd name="T9" fmla="*/ 203 h 328"/>
                  <a:gd name="T10" fmla="*/ 0 w 253"/>
                  <a:gd name="T11" fmla="*/ 242 h 328"/>
                  <a:gd name="T12" fmla="*/ 6 w 253"/>
                  <a:gd name="T13" fmla="*/ 278 h 328"/>
                  <a:gd name="T14" fmla="*/ 12 w 253"/>
                  <a:gd name="T15" fmla="*/ 293 h 328"/>
                  <a:gd name="T16" fmla="*/ 21 w 253"/>
                  <a:gd name="T17" fmla="*/ 304 h 328"/>
                  <a:gd name="T18" fmla="*/ 31 w 253"/>
                  <a:gd name="T19" fmla="*/ 314 h 328"/>
                  <a:gd name="T20" fmla="*/ 42 w 253"/>
                  <a:gd name="T21" fmla="*/ 321 h 328"/>
                  <a:gd name="T22" fmla="*/ 58 w 253"/>
                  <a:gd name="T23" fmla="*/ 327 h 328"/>
                  <a:gd name="T24" fmla="*/ 74 w 253"/>
                  <a:gd name="T25" fmla="*/ 328 h 328"/>
                  <a:gd name="T26" fmla="*/ 89 w 253"/>
                  <a:gd name="T27" fmla="*/ 327 h 328"/>
                  <a:gd name="T28" fmla="*/ 103 w 253"/>
                  <a:gd name="T29" fmla="*/ 323 h 328"/>
                  <a:gd name="T30" fmla="*/ 119 w 253"/>
                  <a:gd name="T31" fmla="*/ 311 h 328"/>
                  <a:gd name="T32" fmla="*/ 132 w 253"/>
                  <a:gd name="T33" fmla="*/ 296 h 328"/>
                  <a:gd name="T34" fmla="*/ 143 w 253"/>
                  <a:gd name="T35" fmla="*/ 275 h 328"/>
                  <a:gd name="T36" fmla="*/ 149 w 253"/>
                  <a:gd name="T37" fmla="*/ 250 h 328"/>
                  <a:gd name="T38" fmla="*/ 162 w 253"/>
                  <a:gd name="T39" fmla="*/ 217 h 328"/>
                  <a:gd name="T40" fmla="*/ 181 w 253"/>
                  <a:gd name="T41" fmla="*/ 200 h 328"/>
                  <a:gd name="T42" fmla="*/ 200 w 253"/>
                  <a:gd name="T43" fmla="*/ 199 h 328"/>
                  <a:gd name="T44" fmla="*/ 220 w 253"/>
                  <a:gd name="T45" fmla="*/ 204 h 328"/>
                  <a:gd name="T46" fmla="*/ 234 w 253"/>
                  <a:gd name="T47" fmla="*/ 211 h 328"/>
                  <a:gd name="T48" fmla="*/ 239 w 253"/>
                  <a:gd name="T49" fmla="*/ 215 h 328"/>
                  <a:gd name="T50" fmla="*/ 251 w 253"/>
                  <a:gd name="T51" fmla="*/ 195 h 328"/>
                  <a:gd name="T52" fmla="*/ 237 w 253"/>
                  <a:gd name="T53" fmla="*/ 186 h 328"/>
                  <a:gd name="T54" fmla="*/ 214 w 253"/>
                  <a:gd name="T55" fmla="*/ 177 h 328"/>
                  <a:gd name="T56" fmla="*/ 185 w 253"/>
                  <a:gd name="T57" fmla="*/ 175 h 328"/>
                  <a:gd name="T58" fmla="*/ 163 w 253"/>
                  <a:gd name="T59" fmla="*/ 182 h 328"/>
                  <a:gd name="T60" fmla="*/ 148 w 253"/>
                  <a:gd name="T61" fmla="*/ 194 h 328"/>
                  <a:gd name="T62" fmla="*/ 138 w 253"/>
                  <a:gd name="T63" fmla="*/ 211 h 328"/>
                  <a:gd name="T64" fmla="*/ 130 w 253"/>
                  <a:gd name="T65" fmla="*/ 233 h 328"/>
                  <a:gd name="T66" fmla="*/ 121 w 253"/>
                  <a:gd name="T67" fmla="*/ 265 h 328"/>
                  <a:gd name="T68" fmla="*/ 104 w 253"/>
                  <a:gd name="T69" fmla="*/ 293 h 328"/>
                  <a:gd name="T70" fmla="*/ 87 w 253"/>
                  <a:gd name="T71" fmla="*/ 303 h 328"/>
                  <a:gd name="T72" fmla="*/ 74 w 253"/>
                  <a:gd name="T73" fmla="*/ 304 h 328"/>
                  <a:gd name="T74" fmla="*/ 64 w 253"/>
                  <a:gd name="T75" fmla="*/ 303 h 328"/>
                  <a:gd name="T76" fmla="*/ 56 w 253"/>
                  <a:gd name="T77" fmla="*/ 301 h 328"/>
                  <a:gd name="T78" fmla="*/ 46 w 253"/>
                  <a:gd name="T79" fmla="*/ 295 h 328"/>
                  <a:gd name="T80" fmla="*/ 34 w 253"/>
                  <a:gd name="T81" fmla="*/ 280 h 328"/>
                  <a:gd name="T82" fmla="*/ 24 w 253"/>
                  <a:gd name="T83" fmla="*/ 240 h 328"/>
                  <a:gd name="T84" fmla="*/ 33 w 253"/>
                  <a:gd name="T85" fmla="*/ 167 h 328"/>
                  <a:gd name="T86" fmla="*/ 59 w 253"/>
                  <a:gd name="T87" fmla="*/ 105 h 328"/>
                  <a:gd name="T88" fmla="*/ 72 w 253"/>
                  <a:gd name="T89" fmla="*/ 66 h 328"/>
                  <a:gd name="T90" fmla="*/ 74 w 253"/>
                  <a:gd name="T91" fmla="*/ 36 h 328"/>
                  <a:gd name="T92" fmla="*/ 73 w 253"/>
                  <a:gd name="T93" fmla="*/ 14 h 328"/>
                  <a:gd name="T94" fmla="*/ 70 w 253"/>
                  <a:gd name="T95" fmla="*/ 0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53" h="328">
                    <a:moveTo>
                      <a:pt x="47" y="5"/>
                    </a:moveTo>
                    <a:lnTo>
                      <a:pt x="48" y="11"/>
                    </a:lnTo>
                    <a:lnTo>
                      <a:pt x="50" y="27"/>
                    </a:lnTo>
                    <a:lnTo>
                      <a:pt x="50" y="49"/>
                    </a:lnTo>
                    <a:lnTo>
                      <a:pt x="43" y="78"/>
                    </a:lnTo>
                    <a:lnTo>
                      <a:pt x="27" y="119"/>
                    </a:lnTo>
                    <a:lnTo>
                      <a:pt x="18" y="139"/>
                    </a:lnTo>
                    <a:lnTo>
                      <a:pt x="10" y="161"/>
                    </a:lnTo>
                    <a:lnTo>
                      <a:pt x="4" y="182"/>
                    </a:lnTo>
                    <a:lnTo>
                      <a:pt x="1" y="203"/>
                    </a:lnTo>
                    <a:lnTo>
                      <a:pt x="0" y="223"/>
                    </a:lnTo>
                    <a:lnTo>
                      <a:pt x="0" y="242"/>
                    </a:lnTo>
                    <a:lnTo>
                      <a:pt x="2" y="260"/>
                    </a:lnTo>
                    <a:lnTo>
                      <a:pt x="6" y="278"/>
                    </a:lnTo>
                    <a:lnTo>
                      <a:pt x="9" y="286"/>
                    </a:lnTo>
                    <a:lnTo>
                      <a:pt x="12" y="293"/>
                    </a:lnTo>
                    <a:lnTo>
                      <a:pt x="17" y="298"/>
                    </a:lnTo>
                    <a:lnTo>
                      <a:pt x="21" y="304"/>
                    </a:lnTo>
                    <a:lnTo>
                      <a:pt x="26" y="310"/>
                    </a:lnTo>
                    <a:lnTo>
                      <a:pt x="31" y="314"/>
                    </a:lnTo>
                    <a:lnTo>
                      <a:pt x="36" y="318"/>
                    </a:lnTo>
                    <a:lnTo>
                      <a:pt x="42" y="321"/>
                    </a:lnTo>
                    <a:lnTo>
                      <a:pt x="50" y="325"/>
                    </a:lnTo>
                    <a:lnTo>
                      <a:pt x="58" y="327"/>
                    </a:lnTo>
                    <a:lnTo>
                      <a:pt x="66" y="328"/>
                    </a:lnTo>
                    <a:lnTo>
                      <a:pt x="74" y="328"/>
                    </a:lnTo>
                    <a:lnTo>
                      <a:pt x="81" y="328"/>
                    </a:lnTo>
                    <a:lnTo>
                      <a:pt x="89" y="327"/>
                    </a:lnTo>
                    <a:lnTo>
                      <a:pt x="96" y="325"/>
                    </a:lnTo>
                    <a:lnTo>
                      <a:pt x="103" y="323"/>
                    </a:lnTo>
                    <a:lnTo>
                      <a:pt x="111" y="318"/>
                    </a:lnTo>
                    <a:lnTo>
                      <a:pt x="119" y="311"/>
                    </a:lnTo>
                    <a:lnTo>
                      <a:pt x="126" y="304"/>
                    </a:lnTo>
                    <a:lnTo>
                      <a:pt x="132" y="296"/>
                    </a:lnTo>
                    <a:lnTo>
                      <a:pt x="138" y="286"/>
                    </a:lnTo>
                    <a:lnTo>
                      <a:pt x="143" y="275"/>
                    </a:lnTo>
                    <a:lnTo>
                      <a:pt x="146" y="263"/>
                    </a:lnTo>
                    <a:lnTo>
                      <a:pt x="149" y="250"/>
                    </a:lnTo>
                    <a:lnTo>
                      <a:pt x="155" y="232"/>
                    </a:lnTo>
                    <a:lnTo>
                      <a:pt x="162" y="217"/>
                    </a:lnTo>
                    <a:lnTo>
                      <a:pt x="170" y="206"/>
                    </a:lnTo>
                    <a:lnTo>
                      <a:pt x="181" y="200"/>
                    </a:lnTo>
                    <a:lnTo>
                      <a:pt x="191" y="198"/>
                    </a:lnTo>
                    <a:lnTo>
                      <a:pt x="200" y="199"/>
                    </a:lnTo>
                    <a:lnTo>
                      <a:pt x="211" y="200"/>
                    </a:lnTo>
                    <a:lnTo>
                      <a:pt x="220" y="204"/>
                    </a:lnTo>
                    <a:lnTo>
                      <a:pt x="228" y="207"/>
                    </a:lnTo>
                    <a:lnTo>
                      <a:pt x="234" y="211"/>
                    </a:lnTo>
                    <a:lnTo>
                      <a:pt x="238" y="214"/>
                    </a:lnTo>
                    <a:lnTo>
                      <a:pt x="239" y="215"/>
                    </a:lnTo>
                    <a:lnTo>
                      <a:pt x="253" y="196"/>
                    </a:lnTo>
                    <a:lnTo>
                      <a:pt x="251" y="195"/>
                    </a:lnTo>
                    <a:lnTo>
                      <a:pt x="245" y="190"/>
                    </a:lnTo>
                    <a:lnTo>
                      <a:pt x="237" y="186"/>
                    </a:lnTo>
                    <a:lnTo>
                      <a:pt x="227" y="181"/>
                    </a:lnTo>
                    <a:lnTo>
                      <a:pt x="214" y="177"/>
                    </a:lnTo>
                    <a:lnTo>
                      <a:pt x="200" y="175"/>
                    </a:lnTo>
                    <a:lnTo>
                      <a:pt x="185" y="175"/>
                    </a:lnTo>
                    <a:lnTo>
                      <a:pt x="171" y="179"/>
                    </a:lnTo>
                    <a:lnTo>
                      <a:pt x="163" y="182"/>
                    </a:lnTo>
                    <a:lnTo>
                      <a:pt x="155" y="188"/>
                    </a:lnTo>
                    <a:lnTo>
                      <a:pt x="148" y="194"/>
                    </a:lnTo>
                    <a:lnTo>
                      <a:pt x="143" y="202"/>
                    </a:lnTo>
                    <a:lnTo>
                      <a:pt x="138" y="211"/>
                    </a:lnTo>
                    <a:lnTo>
                      <a:pt x="133" y="221"/>
                    </a:lnTo>
                    <a:lnTo>
                      <a:pt x="130" y="233"/>
                    </a:lnTo>
                    <a:lnTo>
                      <a:pt x="126" y="245"/>
                    </a:lnTo>
                    <a:lnTo>
                      <a:pt x="121" y="265"/>
                    </a:lnTo>
                    <a:lnTo>
                      <a:pt x="114" y="281"/>
                    </a:lnTo>
                    <a:lnTo>
                      <a:pt x="104" y="293"/>
                    </a:lnTo>
                    <a:lnTo>
                      <a:pt x="93" y="301"/>
                    </a:lnTo>
                    <a:lnTo>
                      <a:pt x="87" y="303"/>
                    </a:lnTo>
                    <a:lnTo>
                      <a:pt x="80" y="304"/>
                    </a:lnTo>
                    <a:lnTo>
                      <a:pt x="74" y="304"/>
                    </a:lnTo>
                    <a:lnTo>
                      <a:pt x="70" y="304"/>
                    </a:lnTo>
                    <a:lnTo>
                      <a:pt x="64" y="303"/>
                    </a:lnTo>
                    <a:lnTo>
                      <a:pt x="59" y="302"/>
                    </a:lnTo>
                    <a:lnTo>
                      <a:pt x="56" y="301"/>
                    </a:lnTo>
                    <a:lnTo>
                      <a:pt x="53" y="299"/>
                    </a:lnTo>
                    <a:lnTo>
                      <a:pt x="46" y="295"/>
                    </a:lnTo>
                    <a:lnTo>
                      <a:pt x="39" y="288"/>
                    </a:lnTo>
                    <a:lnTo>
                      <a:pt x="34" y="280"/>
                    </a:lnTo>
                    <a:lnTo>
                      <a:pt x="30" y="270"/>
                    </a:lnTo>
                    <a:lnTo>
                      <a:pt x="24" y="240"/>
                    </a:lnTo>
                    <a:lnTo>
                      <a:pt x="25" y="204"/>
                    </a:lnTo>
                    <a:lnTo>
                      <a:pt x="33" y="167"/>
                    </a:lnTo>
                    <a:lnTo>
                      <a:pt x="48" y="129"/>
                    </a:lnTo>
                    <a:lnTo>
                      <a:pt x="59" y="105"/>
                    </a:lnTo>
                    <a:lnTo>
                      <a:pt x="66" y="84"/>
                    </a:lnTo>
                    <a:lnTo>
                      <a:pt x="72" y="66"/>
                    </a:lnTo>
                    <a:lnTo>
                      <a:pt x="74" y="50"/>
                    </a:lnTo>
                    <a:lnTo>
                      <a:pt x="74" y="36"/>
                    </a:lnTo>
                    <a:lnTo>
                      <a:pt x="74" y="24"/>
                    </a:lnTo>
                    <a:lnTo>
                      <a:pt x="73" y="14"/>
                    </a:lnTo>
                    <a:lnTo>
                      <a:pt x="71" y="6"/>
                    </a:lnTo>
                    <a:lnTo>
                      <a:pt x="70" y="0"/>
                    </a:lnTo>
                    <a:lnTo>
                      <a:pt x="47"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178" name="Freeform 20"/>
              <p:cNvSpPr>
                <a:spLocks/>
              </p:cNvSpPr>
              <p:nvPr/>
            </p:nvSpPr>
            <p:spPr bwMode="auto">
              <a:xfrm>
                <a:off x="3975100" y="5091113"/>
                <a:ext cx="88900" cy="112713"/>
              </a:xfrm>
              <a:custGeom>
                <a:avLst/>
                <a:gdLst>
                  <a:gd name="T0" fmla="*/ 96 w 112"/>
                  <a:gd name="T1" fmla="*/ 0 h 142"/>
                  <a:gd name="T2" fmla="*/ 0 w 112"/>
                  <a:gd name="T3" fmla="*/ 0 h 142"/>
                  <a:gd name="T4" fmla="*/ 0 w 112"/>
                  <a:gd name="T5" fmla="*/ 142 h 142"/>
                  <a:gd name="T6" fmla="*/ 112 w 112"/>
                  <a:gd name="T7" fmla="*/ 142 h 142"/>
                  <a:gd name="T8" fmla="*/ 112 w 112"/>
                  <a:gd name="T9" fmla="*/ 0 h 142"/>
                  <a:gd name="T10" fmla="*/ 96 w 112"/>
                  <a:gd name="T11" fmla="*/ 0 h 142"/>
                </a:gdLst>
                <a:ahLst/>
                <a:cxnLst>
                  <a:cxn ang="0">
                    <a:pos x="T0" y="T1"/>
                  </a:cxn>
                  <a:cxn ang="0">
                    <a:pos x="T2" y="T3"/>
                  </a:cxn>
                  <a:cxn ang="0">
                    <a:pos x="T4" y="T5"/>
                  </a:cxn>
                  <a:cxn ang="0">
                    <a:pos x="T6" y="T7"/>
                  </a:cxn>
                  <a:cxn ang="0">
                    <a:pos x="T8" y="T9"/>
                  </a:cxn>
                  <a:cxn ang="0">
                    <a:pos x="T10" y="T11"/>
                  </a:cxn>
                </a:cxnLst>
                <a:rect l="0" t="0" r="r" b="b"/>
                <a:pathLst>
                  <a:path w="112" h="142">
                    <a:moveTo>
                      <a:pt x="96" y="0"/>
                    </a:moveTo>
                    <a:lnTo>
                      <a:pt x="0" y="0"/>
                    </a:lnTo>
                    <a:lnTo>
                      <a:pt x="0" y="142"/>
                    </a:lnTo>
                    <a:lnTo>
                      <a:pt x="112" y="142"/>
                    </a:lnTo>
                    <a:lnTo>
                      <a:pt x="112" y="0"/>
                    </a:lnTo>
                    <a:lnTo>
                      <a:pt x="9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179" name="Freeform 21"/>
              <p:cNvSpPr>
                <a:spLocks/>
              </p:cNvSpPr>
              <p:nvPr/>
            </p:nvSpPr>
            <p:spPr bwMode="auto">
              <a:xfrm>
                <a:off x="4002088" y="5116513"/>
                <a:ext cx="36513" cy="61913"/>
              </a:xfrm>
              <a:custGeom>
                <a:avLst/>
                <a:gdLst>
                  <a:gd name="T0" fmla="*/ 47 w 47"/>
                  <a:gd name="T1" fmla="*/ 0 h 77"/>
                  <a:gd name="T2" fmla="*/ 47 w 47"/>
                  <a:gd name="T3" fmla="*/ 17 h 77"/>
                  <a:gd name="T4" fmla="*/ 47 w 47"/>
                  <a:gd name="T5" fmla="*/ 38 h 77"/>
                  <a:gd name="T6" fmla="*/ 47 w 47"/>
                  <a:gd name="T7" fmla="*/ 59 h 77"/>
                  <a:gd name="T8" fmla="*/ 47 w 47"/>
                  <a:gd name="T9" fmla="*/ 77 h 77"/>
                  <a:gd name="T10" fmla="*/ 42 w 47"/>
                  <a:gd name="T11" fmla="*/ 77 h 77"/>
                  <a:gd name="T12" fmla="*/ 36 w 47"/>
                  <a:gd name="T13" fmla="*/ 77 h 77"/>
                  <a:gd name="T14" fmla="*/ 30 w 47"/>
                  <a:gd name="T15" fmla="*/ 77 h 77"/>
                  <a:gd name="T16" fmla="*/ 24 w 47"/>
                  <a:gd name="T17" fmla="*/ 77 h 77"/>
                  <a:gd name="T18" fmla="*/ 17 w 47"/>
                  <a:gd name="T19" fmla="*/ 77 h 77"/>
                  <a:gd name="T20" fmla="*/ 12 w 47"/>
                  <a:gd name="T21" fmla="*/ 77 h 77"/>
                  <a:gd name="T22" fmla="*/ 6 w 47"/>
                  <a:gd name="T23" fmla="*/ 77 h 77"/>
                  <a:gd name="T24" fmla="*/ 0 w 47"/>
                  <a:gd name="T25" fmla="*/ 77 h 77"/>
                  <a:gd name="T26" fmla="*/ 0 w 47"/>
                  <a:gd name="T27" fmla="*/ 59 h 77"/>
                  <a:gd name="T28" fmla="*/ 0 w 47"/>
                  <a:gd name="T29" fmla="*/ 38 h 77"/>
                  <a:gd name="T30" fmla="*/ 0 w 47"/>
                  <a:gd name="T31" fmla="*/ 17 h 77"/>
                  <a:gd name="T32" fmla="*/ 0 w 47"/>
                  <a:gd name="T33" fmla="*/ 0 h 77"/>
                  <a:gd name="T34" fmla="*/ 6 w 47"/>
                  <a:gd name="T35" fmla="*/ 0 h 77"/>
                  <a:gd name="T36" fmla="*/ 12 w 47"/>
                  <a:gd name="T37" fmla="*/ 0 h 77"/>
                  <a:gd name="T38" fmla="*/ 17 w 47"/>
                  <a:gd name="T39" fmla="*/ 0 h 77"/>
                  <a:gd name="T40" fmla="*/ 24 w 47"/>
                  <a:gd name="T41" fmla="*/ 0 h 77"/>
                  <a:gd name="T42" fmla="*/ 30 w 47"/>
                  <a:gd name="T43" fmla="*/ 0 h 77"/>
                  <a:gd name="T44" fmla="*/ 36 w 47"/>
                  <a:gd name="T45" fmla="*/ 0 h 77"/>
                  <a:gd name="T46" fmla="*/ 42 w 47"/>
                  <a:gd name="T47" fmla="*/ 0 h 77"/>
                  <a:gd name="T48" fmla="*/ 47 w 47"/>
                  <a:gd name="T49"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7" h="77">
                    <a:moveTo>
                      <a:pt x="47" y="0"/>
                    </a:moveTo>
                    <a:lnTo>
                      <a:pt x="47" y="17"/>
                    </a:lnTo>
                    <a:lnTo>
                      <a:pt x="47" y="38"/>
                    </a:lnTo>
                    <a:lnTo>
                      <a:pt x="47" y="59"/>
                    </a:lnTo>
                    <a:lnTo>
                      <a:pt x="47" y="77"/>
                    </a:lnTo>
                    <a:lnTo>
                      <a:pt x="42" y="77"/>
                    </a:lnTo>
                    <a:lnTo>
                      <a:pt x="36" y="77"/>
                    </a:lnTo>
                    <a:lnTo>
                      <a:pt x="30" y="77"/>
                    </a:lnTo>
                    <a:lnTo>
                      <a:pt x="24" y="77"/>
                    </a:lnTo>
                    <a:lnTo>
                      <a:pt x="17" y="77"/>
                    </a:lnTo>
                    <a:lnTo>
                      <a:pt x="12" y="77"/>
                    </a:lnTo>
                    <a:lnTo>
                      <a:pt x="6" y="77"/>
                    </a:lnTo>
                    <a:lnTo>
                      <a:pt x="0" y="77"/>
                    </a:lnTo>
                    <a:lnTo>
                      <a:pt x="0" y="59"/>
                    </a:lnTo>
                    <a:lnTo>
                      <a:pt x="0" y="38"/>
                    </a:lnTo>
                    <a:lnTo>
                      <a:pt x="0" y="17"/>
                    </a:lnTo>
                    <a:lnTo>
                      <a:pt x="0" y="0"/>
                    </a:lnTo>
                    <a:lnTo>
                      <a:pt x="6" y="0"/>
                    </a:lnTo>
                    <a:lnTo>
                      <a:pt x="12" y="0"/>
                    </a:lnTo>
                    <a:lnTo>
                      <a:pt x="17" y="0"/>
                    </a:lnTo>
                    <a:lnTo>
                      <a:pt x="24" y="0"/>
                    </a:lnTo>
                    <a:lnTo>
                      <a:pt x="30" y="0"/>
                    </a:lnTo>
                    <a:lnTo>
                      <a:pt x="36" y="0"/>
                    </a:lnTo>
                    <a:lnTo>
                      <a:pt x="42" y="0"/>
                    </a:lnTo>
                    <a:lnTo>
                      <a:pt x="47" y="0"/>
                    </a:lnTo>
                    <a:close/>
                  </a:path>
                </a:pathLst>
              </a:custGeom>
              <a:solidFill>
                <a:srgbClr val="FF0000"/>
              </a:solidFill>
              <a:ln>
                <a:noFill/>
              </a:ln>
            </p:spPr>
            <p:txBody>
              <a:bodyPr vert="horz" wrap="square" lIns="91440" tIns="45720" rIns="91440" bIns="45720" numCol="1" anchor="t" anchorCtr="0" compatLnSpc="1">
                <a:prstTxWarp prst="textNoShape">
                  <a:avLst/>
                </a:prstTxWarp>
              </a:bodyPr>
              <a:lstStyle/>
              <a:p>
                <a:endParaRPr lang="pt-BR"/>
              </a:p>
            </p:txBody>
          </p:sp>
          <p:sp>
            <p:nvSpPr>
              <p:cNvPr id="180" name="Freeform 22"/>
              <p:cNvSpPr>
                <a:spLocks/>
              </p:cNvSpPr>
              <p:nvPr/>
            </p:nvSpPr>
            <p:spPr bwMode="auto">
              <a:xfrm>
                <a:off x="3971925" y="4995863"/>
                <a:ext cx="80963" cy="107950"/>
              </a:xfrm>
              <a:custGeom>
                <a:avLst/>
                <a:gdLst>
                  <a:gd name="T0" fmla="*/ 0 w 103"/>
                  <a:gd name="T1" fmla="*/ 2 h 136"/>
                  <a:gd name="T2" fmla="*/ 8 w 103"/>
                  <a:gd name="T3" fmla="*/ 34 h 136"/>
                  <a:gd name="T4" fmla="*/ 9 w 103"/>
                  <a:gd name="T5" fmla="*/ 34 h 136"/>
                  <a:gd name="T6" fmla="*/ 13 w 103"/>
                  <a:gd name="T7" fmla="*/ 33 h 136"/>
                  <a:gd name="T8" fmla="*/ 16 w 103"/>
                  <a:gd name="T9" fmla="*/ 33 h 136"/>
                  <a:gd name="T10" fmla="*/ 22 w 103"/>
                  <a:gd name="T11" fmla="*/ 33 h 136"/>
                  <a:gd name="T12" fmla="*/ 28 w 103"/>
                  <a:gd name="T13" fmla="*/ 33 h 136"/>
                  <a:gd name="T14" fmla="*/ 34 w 103"/>
                  <a:gd name="T15" fmla="*/ 35 h 136"/>
                  <a:gd name="T16" fmla="*/ 40 w 103"/>
                  <a:gd name="T17" fmla="*/ 38 h 136"/>
                  <a:gd name="T18" fmla="*/ 46 w 103"/>
                  <a:gd name="T19" fmla="*/ 43 h 136"/>
                  <a:gd name="T20" fmla="*/ 58 w 103"/>
                  <a:gd name="T21" fmla="*/ 57 h 136"/>
                  <a:gd name="T22" fmla="*/ 66 w 103"/>
                  <a:gd name="T23" fmla="*/ 78 h 136"/>
                  <a:gd name="T24" fmla="*/ 69 w 103"/>
                  <a:gd name="T25" fmla="*/ 103 h 136"/>
                  <a:gd name="T26" fmla="*/ 69 w 103"/>
                  <a:gd name="T27" fmla="*/ 134 h 136"/>
                  <a:gd name="T28" fmla="*/ 102 w 103"/>
                  <a:gd name="T29" fmla="*/ 136 h 136"/>
                  <a:gd name="T30" fmla="*/ 103 w 103"/>
                  <a:gd name="T31" fmla="*/ 116 h 136"/>
                  <a:gd name="T32" fmla="*/ 102 w 103"/>
                  <a:gd name="T33" fmla="*/ 97 h 136"/>
                  <a:gd name="T34" fmla="*/ 99 w 103"/>
                  <a:gd name="T35" fmla="*/ 80 h 136"/>
                  <a:gd name="T36" fmla="*/ 96 w 103"/>
                  <a:gd name="T37" fmla="*/ 65 h 136"/>
                  <a:gd name="T38" fmla="*/ 90 w 103"/>
                  <a:gd name="T39" fmla="*/ 50 h 136"/>
                  <a:gd name="T40" fmla="*/ 84 w 103"/>
                  <a:gd name="T41" fmla="*/ 38 h 136"/>
                  <a:gd name="T42" fmla="*/ 76 w 103"/>
                  <a:gd name="T43" fmla="*/ 27 h 136"/>
                  <a:gd name="T44" fmla="*/ 67 w 103"/>
                  <a:gd name="T45" fmla="*/ 18 h 136"/>
                  <a:gd name="T46" fmla="*/ 55 w 103"/>
                  <a:gd name="T47" fmla="*/ 10 h 136"/>
                  <a:gd name="T48" fmla="*/ 45 w 103"/>
                  <a:gd name="T49" fmla="*/ 5 h 136"/>
                  <a:gd name="T50" fmla="*/ 34 w 103"/>
                  <a:gd name="T51" fmla="*/ 2 h 136"/>
                  <a:gd name="T52" fmla="*/ 23 w 103"/>
                  <a:gd name="T53" fmla="*/ 0 h 136"/>
                  <a:gd name="T54" fmla="*/ 15 w 103"/>
                  <a:gd name="T55" fmla="*/ 0 h 136"/>
                  <a:gd name="T56" fmla="*/ 7 w 103"/>
                  <a:gd name="T57" fmla="*/ 0 h 136"/>
                  <a:gd name="T58" fmla="*/ 2 w 103"/>
                  <a:gd name="T59" fmla="*/ 2 h 136"/>
                  <a:gd name="T60" fmla="*/ 0 w 103"/>
                  <a:gd name="T61" fmla="*/ 2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3" h="136">
                    <a:moveTo>
                      <a:pt x="0" y="2"/>
                    </a:moveTo>
                    <a:lnTo>
                      <a:pt x="8" y="34"/>
                    </a:lnTo>
                    <a:lnTo>
                      <a:pt x="9" y="34"/>
                    </a:lnTo>
                    <a:lnTo>
                      <a:pt x="13" y="33"/>
                    </a:lnTo>
                    <a:lnTo>
                      <a:pt x="16" y="33"/>
                    </a:lnTo>
                    <a:lnTo>
                      <a:pt x="22" y="33"/>
                    </a:lnTo>
                    <a:lnTo>
                      <a:pt x="28" y="33"/>
                    </a:lnTo>
                    <a:lnTo>
                      <a:pt x="34" y="35"/>
                    </a:lnTo>
                    <a:lnTo>
                      <a:pt x="40" y="38"/>
                    </a:lnTo>
                    <a:lnTo>
                      <a:pt x="46" y="43"/>
                    </a:lnTo>
                    <a:lnTo>
                      <a:pt x="58" y="57"/>
                    </a:lnTo>
                    <a:lnTo>
                      <a:pt x="66" y="78"/>
                    </a:lnTo>
                    <a:lnTo>
                      <a:pt x="69" y="103"/>
                    </a:lnTo>
                    <a:lnTo>
                      <a:pt x="69" y="134"/>
                    </a:lnTo>
                    <a:lnTo>
                      <a:pt x="102" y="136"/>
                    </a:lnTo>
                    <a:lnTo>
                      <a:pt x="103" y="116"/>
                    </a:lnTo>
                    <a:lnTo>
                      <a:pt x="102" y="97"/>
                    </a:lnTo>
                    <a:lnTo>
                      <a:pt x="99" y="80"/>
                    </a:lnTo>
                    <a:lnTo>
                      <a:pt x="96" y="65"/>
                    </a:lnTo>
                    <a:lnTo>
                      <a:pt x="90" y="50"/>
                    </a:lnTo>
                    <a:lnTo>
                      <a:pt x="84" y="38"/>
                    </a:lnTo>
                    <a:lnTo>
                      <a:pt x="76" y="27"/>
                    </a:lnTo>
                    <a:lnTo>
                      <a:pt x="67" y="18"/>
                    </a:lnTo>
                    <a:lnTo>
                      <a:pt x="55" y="10"/>
                    </a:lnTo>
                    <a:lnTo>
                      <a:pt x="45" y="5"/>
                    </a:lnTo>
                    <a:lnTo>
                      <a:pt x="34" y="2"/>
                    </a:lnTo>
                    <a:lnTo>
                      <a:pt x="23" y="0"/>
                    </a:lnTo>
                    <a:lnTo>
                      <a:pt x="15" y="0"/>
                    </a:lnTo>
                    <a:lnTo>
                      <a:pt x="7" y="0"/>
                    </a:lnTo>
                    <a:lnTo>
                      <a:pt x="2" y="2"/>
                    </a:lnTo>
                    <a:lnTo>
                      <a:pt x="0"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grpSp>
        <p:grpSp>
          <p:nvGrpSpPr>
            <p:cNvPr id="181" name="Grupo 180"/>
            <p:cNvGrpSpPr/>
            <p:nvPr/>
          </p:nvGrpSpPr>
          <p:grpSpPr>
            <a:xfrm flipH="1">
              <a:off x="7669624" y="2118246"/>
              <a:ext cx="504056" cy="893465"/>
              <a:chOff x="4499992" y="5387405"/>
              <a:chExt cx="201613" cy="457200"/>
            </a:xfrm>
          </p:grpSpPr>
          <p:sp>
            <p:nvSpPr>
              <p:cNvPr id="182" name="Freeform 19"/>
              <p:cNvSpPr>
                <a:spLocks/>
              </p:cNvSpPr>
              <p:nvPr/>
            </p:nvSpPr>
            <p:spPr bwMode="auto">
              <a:xfrm>
                <a:off x="4499992" y="5584255"/>
                <a:ext cx="201613" cy="260350"/>
              </a:xfrm>
              <a:custGeom>
                <a:avLst/>
                <a:gdLst>
                  <a:gd name="T0" fmla="*/ 48 w 253"/>
                  <a:gd name="T1" fmla="*/ 11 h 328"/>
                  <a:gd name="T2" fmla="*/ 50 w 253"/>
                  <a:gd name="T3" fmla="*/ 49 h 328"/>
                  <a:gd name="T4" fmla="*/ 27 w 253"/>
                  <a:gd name="T5" fmla="*/ 119 h 328"/>
                  <a:gd name="T6" fmla="*/ 10 w 253"/>
                  <a:gd name="T7" fmla="*/ 161 h 328"/>
                  <a:gd name="T8" fmla="*/ 1 w 253"/>
                  <a:gd name="T9" fmla="*/ 203 h 328"/>
                  <a:gd name="T10" fmla="*/ 0 w 253"/>
                  <a:gd name="T11" fmla="*/ 242 h 328"/>
                  <a:gd name="T12" fmla="*/ 6 w 253"/>
                  <a:gd name="T13" fmla="*/ 278 h 328"/>
                  <a:gd name="T14" fmla="*/ 12 w 253"/>
                  <a:gd name="T15" fmla="*/ 293 h 328"/>
                  <a:gd name="T16" fmla="*/ 21 w 253"/>
                  <a:gd name="T17" fmla="*/ 304 h 328"/>
                  <a:gd name="T18" fmla="*/ 31 w 253"/>
                  <a:gd name="T19" fmla="*/ 314 h 328"/>
                  <a:gd name="T20" fmla="*/ 42 w 253"/>
                  <a:gd name="T21" fmla="*/ 321 h 328"/>
                  <a:gd name="T22" fmla="*/ 58 w 253"/>
                  <a:gd name="T23" fmla="*/ 327 h 328"/>
                  <a:gd name="T24" fmla="*/ 74 w 253"/>
                  <a:gd name="T25" fmla="*/ 328 h 328"/>
                  <a:gd name="T26" fmla="*/ 89 w 253"/>
                  <a:gd name="T27" fmla="*/ 327 h 328"/>
                  <a:gd name="T28" fmla="*/ 103 w 253"/>
                  <a:gd name="T29" fmla="*/ 323 h 328"/>
                  <a:gd name="T30" fmla="*/ 119 w 253"/>
                  <a:gd name="T31" fmla="*/ 311 h 328"/>
                  <a:gd name="T32" fmla="*/ 132 w 253"/>
                  <a:gd name="T33" fmla="*/ 296 h 328"/>
                  <a:gd name="T34" fmla="*/ 143 w 253"/>
                  <a:gd name="T35" fmla="*/ 275 h 328"/>
                  <a:gd name="T36" fmla="*/ 149 w 253"/>
                  <a:gd name="T37" fmla="*/ 250 h 328"/>
                  <a:gd name="T38" fmla="*/ 162 w 253"/>
                  <a:gd name="T39" fmla="*/ 217 h 328"/>
                  <a:gd name="T40" fmla="*/ 181 w 253"/>
                  <a:gd name="T41" fmla="*/ 200 h 328"/>
                  <a:gd name="T42" fmla="*/ 200 w 253"/>
                  <a:gd name="T43" fmla="*/ 199 h 328"/>
                  <a:gd name="T44" fmla="*/ 220 w 253"/>
                  <a:gd name="T45" fmla="*/ 204 h 328"/>
                  <a:gd name="T46" fmla="*/ 234 w 253"/>
                  <a:gd name="T47" fmla="*/ 211 h 328"/>
                  <a:gd name="T48" fmla="*/ 239 w 253"/>
                  <a:gd name="T49" fmla="*/ 215 h 328"/>
                  <a:gd name="T50" fmla="*/ 251 w 253"/>
                  <a:gd name="T51" fmla="*/ 195 h 328"/>
                  <a:gd name="T52" fmla="*/ 237 w 253"/>
                  <a:gd name="T53" fmla="*/ 186 h 328"/>
                  <a:gd name="T54" fmla="*/ 214 w 253"/>
                  <a:gd name="T55" fmla="*/ 177 h 328"/>
                  <a:gd name="T56" fmla="*/ 185 w 253"/>
                  <a:gd name="T57" fmla="*/ 175 h 328"/>
                  <a:gd name="T58" fmla="*/ 163 w 253"/>
                  <a:gd name="T59" fmla="*/ 182 h 328"/>
                  <a:gd name="T60" fmla="*/ 148 w 253"/>
                  <a:gd name="T61" fmla="*/ 194 h 328"/>
                  <a:gd name="T62" fmla="*/ 138 w 253"/>
                  <a:gd name="T63" fmla="*/ 211 h 328"/>
                  <a:gd name="T64" fmla="*/ 130 w 253"/>
                  <a:gd name="T65" fmla="*/ 233 h 328"/>
                  <a:gd name="T66" fmla="*/ 121 w 253"/>
                  <a:gd name="T67" fmla="*/ 265 h 328"/>
                  <a:gd name="T68" fmla="*/ 104 w 253"/>
                  <a:gd name="T69" fmla="*/ 293 h 328"/>
                  <a:gd name="T70" fmla="*/ 87 w 253"/>
                  <a:gd name="T71" fmla="*/ 303 h 328"/>
                  <a:gd name="T72" fmla="*/ 74 w 253"/>
                  <a:gd name="T73" fmla="*/ 304 h 328"/>
                  <a:gd name="T74" fmla="*/ 64 w 253"/>
                  <a:gd name="T75" fmla="*/ 303 h 328"/>
                  <a:gd name="T76" fmla="*/ 56 w 253"/>
                  <a:gd name="T77" fmla="*/ 301 h 328"/>
                  <a:gd name="T78" fmla="*/ 46 w 253"/>
                  <a:gd name="T79" fmla="*/ 295 h 328"/>
                  <a:gd name="T80" fmla="*/ 34 w 253"/>
                  <a:gd name="T81" fmla="*/ 280 h 328"/>
                  <a:gd name="T82" fmla="*/ 24 w 253"/>
                  <a:gd name="T83" fmla="*/ 240 h 328"/>
                  <a:gd name="T84" fmla="*/ 33 w 253"/>
                  <a:gd name="T85" fmla="*/ 167 h 328"/>
                  <a:gd name="T86" fmla="*/ 59 w 253"/>
                  <a:gd name="T87" fmla="*/ 105 h 328"/>
                  <a:gd name="T88" fmla="*/ 72 w 253"/>
                  <a:gd name="T89" fmla="*/ 66 h 328"/>
                  <a:gd name="T90" fmla="*/ 74 w 253"/>
                  <a:gd name="T91" fmla="*/ 36 h 328"/>
                  <a:gd name="T92" fmla="*/ 73 w 253"/>
                  <a:gd name="T93" fmla="*/ 14 h 328"/>
                  <a:gd name="T94" fmla="*/ 70 w 253"/>
                  <a:gd name="T95" fmla="*/ 0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53" h="328">
                    <a:moveTo>
                      <a:pt x="47" y="5"/>
                    </a:moveTo>
                    <a:lnTo>
                      <a:pt x="48" y="11"/>
                    </a:lnTo>
                    <a:lnTo>
                      <a:pt x="50" y="27"/>
                    </a:lnTo>
                    <a:lnTo>
                      <a:pt x="50" y="49"/>
                    </a:lnTo>
                    <a:lnTo>
                      <a:pt x="43" y="78"/>
                    </a:lnTo>
                    <a:lnTo>
                      <a:pt x="27" y="119"/>
                    </a:lnTo>
                    <a:lnTo>
                      <a:pt x="18" y="139"/>
                    </a:lnTo>
                    <a:lnTo>
                      <a:pt x="10" y="161"/>
                    </a:lnTo>
                    <a:lnTo>
                      <a:pt x="4" y="182"/>
                    </a:lnTo>
                    <a:lnTo>
                      <a:pt x="1" y="203"/>
                    </a:lnTo>
                    <a:lnTo>
                      <a:pt x="0" y="223"/>
                    </a:lnTo>
                    <a:lnTo>
                      <a:pt x="0" y="242"/>
                    </a:lnTo>
                    <a:lnTo>
                      <a:pt x="2" y="260"/>
                    </a:lnTo>
                    <a:lnTo>
                      <a:pt x="6" y="278"/>
                    </a:lnTo>
                    <a:lnTo>
                      <a:pt x="9" y="286"/>
                    </a:lnTo>
                    <a:lnTo>
                      <a:pt x="12" y="293"/>
                    </a:lnTo>
                    <a:lnTo>
                      <a:pt x="17" y="298"/>
                    </a:lnTo>
                    <a:lnTo>
                      <a:pt x="21" y="304"/>
                    </a:lnTo>
                    <a:lnTo>
                      <a:pt x="26" y="310"/>
                    </a:lnTo>
                    <a:lnTo>
                      <a:pt x="31" y="314"/>
                    </a:lnTo>
                    <a:lnTo>
                      <a:pt x="36" y="318"/>
                    </a:lnTo>
                    <a:lnTo>
                      <a:pt x="42" y="321"/>
                    </a:lnTo>
                    <a:lnTo>
                      <a:pt x="50" y="325"/>
                    </a:lnTo>
                    <a:lnTo>
                      <a:pt x="58" y="327"/>
                    </a:lnTo>
                    <a:lnTo>
                      <a:pt x="66" y="328"/>
                    </a:lnTo>
                    <a:lnTo>
                      <a:pt x="74" y="328"/>
                    </a:lnTo>
                    <a:lnTo>
                      <a:pt x="81" y="328"/>
                    </a:lnTo>
                    <a:lnTo>
                      <a:pt x="89" y="327"/>
                    </a:lnTo>
                    <a:lnTo>
                      <a:pt x="96" y="325"/>
                    </a:lnTo>
                    <a:lnTo>
                      <a:pt x="103" y="323"/>
                    </a:lnTo>
                    <a:lnTo>
                      <a:pt x="111" y="318"/>
                    </a:lnTo>
                    <a:lnTo>
                      <a:pt x="119" y="311"/>
                    </a:lnTo>
                    <a:lnTo>
                      <a:pt x="126" y="304"/>
                    </a:lnTo>
                    <a:lnTo>
                      <a:pt x="132" y="296"/>
                    </a:lnTo>
                    <a:lnTo>
                      <a:pt x="138" y="286"/>
                    </a:lnTo>
                    <a:lnTo>
                      <a:pt x="143" y="275"/>
                    </a:lnTo>
                    <a:lnTo>
                      <a:pt x="146" y="263"/>
                    </a:lnTo>
                    <a:lnTo>
                      <a:pt x="149" y="250"/>
                    </a:lnTo>
                    <a:lnTo>
                      <a:pt x="155" y="232"/>
                    </a:lnTo>
                    <a:lnTo>
                      <a:pt x="162" y="217"/>
                    </a:lnTo>
                    <a:lnTo>
                      <a:pt x="170" y="206"/>
                    </a:lnTo>
                    <a:lnTo>
                      <a:pt x="181" y="200"/>
                    </a:lnTo>
                    <a:lnTo>
                      <a:pt x="191" y="198"/>
                    </a:lnTo>
                    <a:lnTo>
                      <a:pt x="200" y="199"/>
                    </a:lnTo>
                    <a:lnTo>
                      <a:pt x="211" y="200"/>
                    </a:lnTo>
                    <a:lnTo>
                      <a:pt x="220" y="204"/>
                    </a:lnTo>
                    <a:lnTo>
                      <a:pt x="228" y="207"/>
                    </a:lnTo>
                    <a:lnTo>
                      <a:pt x="234" y="211"/>
                    </a:lnTo>
                    <a:lnTo>
                      <a:pt x="238" y="214"/>
                    </a:lnTo>
                    <a:lnTo>
                      <a:pt x="239" y="215"/>
                    </a:lnTo>
                    <a:lnTo>
                      <a:pt x="253" y="196"/>
                    </a:lnTo>
                    <a:lnTo>
                      <a:pt x="251" y="195"/>
                    </a:lnTo>
                    <a:lnTo>
                      <a:pt x="245" y="190"/>
                    </a:lnTo>
                    <a:lnTo>
                      <a:pt x="237" y="186"/>
                    </a:lnTo>
                    <a:lnTo>
                      <a:pt x="227" y="181"/>
                    </a:lnTo>
                    <a:lnTo>
                      <a:pt x="214" y="177"/>
                    </a:lnTo>
                    <a:lnTo>
                      <a:pt x="200" y="175"/>
                    </a:lnTo>
                    <a:lnTo>
                      <a:pt x="185" y="175"/>
                    </a:lnTo>
                    <a:lnTo>
                      <a:pt x="171" y="179"/>
                    </a:lnTo>
                    <a:lnTo>
                      <a:pt x="163" y="182"/>
                    </a:lnTo>
                    <a:lnTo>
                      <a:pt x="155" y="188"/>
                    </a:lnTo>
                    <a:lnTo>
                      <a:pt x="148" y="194"/>
                    </a:lnTo>
                    <a:lnTo>
                      <a:pt x="143" y="202"/>
                    </a:lnTo>
                    <a:lnTo>
                      <a:pt x="138" y="211"/>
                    </a:lnTo>
                    <a:lnTo>
                      <a:pt x="133" y="221"/>
                    </a:lnTo>
                    <a:lnTo>
                      <a:pt x="130" y="233"/>
                    </a:lnTo>
                    <a:lnTo>
                      <a:pt x="126" y="245"/>
                    </a:lnTo>
                    <a:lnTo>
                      <a:pt x="121" y="265"/>
                    </a:lnTo>
                    <a:lnTo>
                      <a:pt x="114" y="281"/>
                    </a:lnTo>
                    <a:lnTo>
                      <a:pt x="104" y="293"/>
                    </a:lnTo>
                    <a:lnTo>
                      <a:pt x="93" y="301"/>
                    </a:lnTo>
                    <a:lnTo>
                      <a:pt x="87" y="303"/>
                    </a:lnTo>
                    <a:lnTo>
                      <a:pt x="80" y="304"/>
                    </a:lnTo>
                    <a:lnTo>
                      <a:pt x="74" y="304"/>
                    </a:lnTo>
                    <a:lnTo>
                      <a:pt x="70" y="304"/>
                    </a:lnTo>
                    <a:lnTo>
                      <a:pt x="64" y="303"/>
                    </a:lnTo>
                    <a:lnTo>
                      <a:pt x="59" y="302"/>
                    </a:lnTo>
                    <a:lnTo>
                      <a:pt x="56" y="301"/>
                    </a:lnTo>
                    <a:lnTo>
                      <a:pt x="53" y="299"/>
                    </a:lnTo>
                    <a:lnTo>
                      <a:pt x="46" y="295"/>
                    </a:lnTo>
                    <a:lnTo>
                      <a:pt x="39" y="288"/>
                    </a:lnTo>
                    <a:lnTo>
                      <a:pt x="34" y="280"/>
                    </a:lnTo>
                    <a:lnTo>
                      <a:pt x="30" y="270"/>
                    </a:lnTo>
                    <a:lnTo>
                      <a:pt x="24" y="240"/>
                    </a:lnTo>
                    <a:lnTo>
                      <a:pt x="25" y="204"/>
                    </a:lnTo>
                    <a:lnTo>
                      <a:pt x="33" y="167"/>
                    </a:lnTo>
                    <a:lnTo>
                      <a:pt x="48" y="129"/>
                    </a:lnTo>
                    <a:lnTo>
                      <a:pt x="59" y="105"/>
                    </a:lnTo>
                    <a:lnTo>
                      <a:pt x="66" y="84"/>
                    </a:lnTo>
                    <a:lnTo>
                      <a:pt x="72" y="66"/>
                    </a:lnTo>
                    <a:lnTo>
                      <a:pt x="74" y="50"/>
                    </a:lnTo>
                    <a:lnTo>
                      <a:pt x="74" y="36"/>
                    </a:lnTo>
                    <a:lnTo>
                      <a:pt x="74" y="24"/>
                    </a:lnTo>
                    <a:lnTo>
                      <a:pt x="73" y="14"/>
                    </a:lnTo>
                    <a:lnTo>
                      <a:pt x="71" y="6"/>
                    </a:lnTo>
                    <a:lnTo>
                      <a:pt x="70" y="0"/>
                    </a:lnTo>
                    <a:lnTo>
                      <a:pt x="47"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183" name="Freeform 20"/>
              <p:cNvSpPr>
                <a:spLocks/>
              </p:cNvSpPr>
              <p:nvPr/>
            </p:nvSpPr>
            <p:spPr bwMode="auto">
              <a:xfrm>
                <a:off x="4507929" y="5482655"/>
                <a:ext cx="88900" cy="112713"/>
              </a:xfrm>
              <a:custGeom>
                <a:avLst/>
                <a:gdLst>
                  <a:gd name="T0" fmla="*/ 96 w 112"/>
                  <a:gd name="T1" fmla="*/ 0 h 142"/>
                  <a:gd name="T2" fmla="*/ 0 w 112"/>
                  <a:gd name="T3" fmla="*/ 0 h 142"/>
                  <a:gd name="T4" fmla="*/ 0 w 112"/>
                  <a:gd name="T5" fmla="*/ 142 h 142"/>
                  <a:gd name="T6" fmla="*/ 112 w 112"/>
                  <a:gd name="T7" fmla="*/ 142 h 142"/>
                  <a:gd name="T8" fmla="*/ 112 w 112"/>
                  <a:gd name="T9" fmla="*/ 0 h 142"/>
                  <a:gd name="T10" fmla="*/ 96 w 112"/>
                  <a:gd name="T11" fmla="*/ 0 h 142"/>
                </a:gdLst>
                <a:ahLst/>
                <a:cxnLst>
                  <a:cxn ang="0">
                    <a:pos x="T0" y="T1"/>
                  </a:cxn>
                  <a:cxn ang="0">
                    <a:pos x="T2" y="T3"/>
                  </a:cxn>
                  <a:cxn ang="0">
                    <a:pos x="T4" y="T5"/>
                  </a:cxn>
                  <a:cxn ang="0">
                    <a:pos x="T6" y="T7"/>
                  </a:cxn>
                  <a:cxn ang="0">
                    <a:pos x="T8" y="T9"/>
                  </a:cxn>
                  <a:cxn ang="0">
                    <a:pos x="T10" y="T11"/>
                  </a:cxn>
                </a:cxnLst>
                <a:rect l="0" t="0" r="r" b="b"/>
                <a:pathLst>
                  <a:path w="112" h="142">
                    <a:moveTo>
                      <a:pt x="96" y="0"/>
                    </a:moveTo>
                    <a:lnTo>
                      <a:pt x="0" y="0"/>
                    </a:lnTo>
                    <a:lnTo>
                      <a:pt x="0" y="142"/>
                    </a:lnTo>
                    <a:lnTo>
                      <a:pt x="112" y="142"/>
                    </a:lnTo>
                    <a:lnTo>
                      <a:pt x="112" y="0"/>
                    </a:lnTo>
                    <a:lnTo>
                      <a:pt x="9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184" name="Freeform 21"/>
              <p:cNvSpPr>
                <a:spLocks/>
              </p:cNvSpPr>
              <p:nvPr/>
            </p:nvSpPr>
            <p:spPr bwMode="auto">
              <a:xfrm>
                <a:off x="4534917" y="5508055"/>
                <a:ext cx="36513" cy="61913"/>
              </a:xfrm>
              <a:custGeom>
                <a:avLst/>
                <a:gdLst>
                  <a:gd name="T0" fmla="*/ 47 w 47"/>
                  <a:gd name="T1" fmla="*/ 0 h 77"/>
                  <a:gd name="T2" fmla="*/ 47 w 47"/>
                  <a:gd name="T3" fmla="*/ 17 h 77"/>
                  <a:gd name="T4" fmla="*/ 47 w 47"/>
                  <a:gd name="T5" fmla="*/ 38 h 77"/>
                  <a:gd name="T6" fmla="*/ 47 w 47"/>
                  <a:gd name="T7" fmla="*/ 59 h 77"/>
                  <a:gd name="T8" fmla="*/ 47 w 47"/>
                  <a:gd name="T9" fmla="*/ 77 h 77"/>
                  <a:gd name="T10" fmla="*/ 42 w 47"/>
                  <a:gd name="T11" fmla="*/ 77 h 77"/>
                  <a:gd name="T12" fmla="*/ 36 w 47"/>
                  <a:gd name="T13" fmla="*/ 77 h 77"/>
                  <a:gd name="T14" fmla="*/ 30 w 47"/>
                  <a:gd name="T15" fmla="*/ 77 h 77"/>
                  <a:gd name="T16" fmla="*/ 24 w 47"/>
                  <a:gd name="T17" fmla="*/ 77 h 77"/>
                  <a:gd name="T18" fmla="*/ 17 w 47"/>
                  <a:gd name="T19" fmla="*/ 77 h 77"/>
                  <a:gd name="T20" fmla="*/ 12 w 47"/>
                  <a:gd name="T21" fmla="*/ 77 h 77"/>
                  <a:gd name="T22" fmla="*/ 6 w 47"/>
                  <a:gd name="T23" fmla="*/ 77 h 77"/>
                  <a:gd name="T24" fmla="*/ 0 w 47"/>
                  <a:gd name="T25" fmla="*/ 77 h 77"/>
                  <a:gd name="T26" fmla="*/ 0 w 47"/>
                  <a:gd name="T27" fmla="*/ 59 h 77"/>
                  <a:gd name="T28" fmla="*/ 0 w 47"/>
                  <a:gd name="T29" fmla="*/ 38 h 77"/>
                  <a:gd name="T30" fmla="*/ 0 w 47"/>
                  <a:gd name="T31" fmla="*/ 17 h 77"/>
                  <a:gd name="T32" fmla="*/ 0 w 47"/>
                  <a:gd name="T33" fmla="*/ 0 h 77"/>
                  <a:gd name="T34" fmla="*/ 6 w 47"/>
                  <a:gd name="T35" fmla="*/ 0 h 77"/>
                  <a:gd name="T36" fmla="*/ 12 w 47"/>
                  <a:gd name="T37" fmla="*/ 0 h 77"/>
                  <a:gd name="T38" fmla="*/ 17 w 47"/>
                  <a:gd name="T39" fmla="*/ 0 h 77"/>
                  <a:gd name="T40" fmla="*/ 24 w 47"/>
                  <a:gd name="T41" fmla="*/ 0 h 77"/>
                  <a:gd name="T42" fmla="*/ 30 w 47"/>
                  <a:gd name="T43" fmla="*/ 0 h 77"/>
                  <a:gd name="T44" fmla="*/ 36 w 47"/>
                  <a:gd name="T45" fmla="*/ 0 h 77"/>
                  <a:gd name="T46" fmla="*/ 42 w 47"/>
                  <a:gd name="T47" fmla="*/ 0 h 77"/>
                  <a:gd name="T48" fmla="*/ 47 w 47"/>
                  <a:gd name="T49"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7" h="77">
                    <a:moveTo>
                      <a:pt x="47" y="0"/>
                    </a:moveTo>
                    <a:lnTo>
                      <a:pt x="47" y="17"/>
                    </a:lnTo>
                    <a:lnTo>
                      <a:pt x="47" y="38"/>
                    </a:lnTo>
                    <a:lnTo>
                      <a:pt x="47" y="59"/>
                    </a:lnTo>
                    <a:lnTo>
                      <a:pt x="47" y="77"/>
                    </a:lnTo>
                    <a:lnTo>
                      <a:pt x="42" y="77"/>
                    </a:lnTo>
                    <a:lnTo>
                      <a:pt x="36" y="77"/>
                    </a:lnTo>
                    <a:lnTo>
                      <a:pt x="30" y="77"/>
                    </a:lnTo>
                    <a:lnTo>
                      <a:pt x="24" y="77"/>
                    </a:lnTo>
                    <a:lnTo>
                      <a:pt x="17" y="77"/>
                    </a:lnTo>
                    <a:lnTo>
                      <a:pt x="12" y="77"/>
                    </a:lnTo>
                    <a:lnTo>
                      <a:pt x="6" y="77"/>
                    </a:lnTo>
                    <a:lnTo>
                      <a:pt x="0" y="77"/>
                    </a:lnTo>
                    <a:lnTo>
                      <a:pt x="0" y="59"/>
                    </a:lnTo>
                    <a:lnTo>
                      <a:pt x="0" y="38"/>
                    </a:lnTo>
                    <a:lnTo>
                      <a:pt x="0" y="17"/>
                    </a:lnTo>
                    <a:lnTo>
                      <a:pt x="0" y="0"/>
                    </a:lnTo>
                    <a:lnTo>
                      <a:pt x="6" y="0"/>
                    </a:lnTo>
                    <a:lnTo>
                      <a:pt x="12" y="0"/>
                    </a:lnTo>
                    <a:lnTo>
                      <a:pt x="17" y="0"/>
                    </a:lnTo>
                    <a:lnTo>
                      <a:pt x="24" y="0"/>
                    </a:lnTo>
                    <a:lnTo>
                      <a:pt x="30" y="0"/>
                    </a:lnTo>
                    <a:lnTo>
                      <a:pt x="36" y="0"/>
                    </a:lnTo>
                    <a:lnTo>
                      <a:pt x="42" y="0"/>
                    </a:lnTo>
                    <a:lnTo>
                      <a:pt x="47" y="0"/>
                    </a:lnTo>
                    <a:close/>
                  </a:path>
                </a:pathLst>
              </a:custGeom>
              <a:solidFill>
                <a:srgbClr val="002060"/>
              </a:solidFill>
              <a:ln>
                <a:noFill/>
              </a:ln>
            </p:spPr>
            <p:txBody>
              <a:bodyPr vert="horz" wrap="square" lIns="91440" tIns="45720" rIns="91440" bIns="45720" numCol="1" anchor="t" anchorCtr="0" compatLnSpc="1">
                <a:prstTxWarp prst="textNoShape">
                  <a:avLst/>
                </a:prstTxWarp>
              </a:bodyPr>
              <a:lstStyle/>
              <a:p>
                <a:endParaRPr lang="pt-BR"/>
              </a:p>
            </p:txBody>
          </p:sp>
          <p:sp>
            <p:nvSpPr>
              <p:cNvPr id="185" name="Freeform 22"/>
              <p:cNvSpPr>
                <a:spLocks/>
              </p:cNvSpPr>
              <p:nvPr/>
            </p:nvSpPr>
            <p:spPr bwMode="auto">
              <a:xfrm>
                <a:off x="4504754" y="5387405"/>
                <a:ext cx="80963" cy="107950"/>
              </a:xfrm>
              <a:custGeom>
                <a:avLst/>
                <a:gdLst>
                  <a:gd name="T0" fmla="*/ 0 w 103"/>
                  <a:gd name="T1" fmla="*/ 2 h 136"/>
                  <a:gd name="T2" fmla="*/ 8 w 103"/>
                  <a:gd name="T3" fmla="*/ 34 h 136"/>
                  <a:gd name="T4" fmla="*/ 9 w 103"/>
                  <a:gd name="T5" fmla="*/ 34 h 136"/>
                  <a:gd name="T6" fmla="*/ 13 w 103"/>
                  <a:gd name="T7" fmla="*/ 33 h 136"/>
                  <a:gd name="T8" fmla="*/ 16 w 103"/>
                  <a:gd name="T9" fmla="*/ 33 h 136"/>
                  <a:gd name="T10" fmla="*/ 22 w 103"/>
                  <a:gd name="T11" fmla="*/ 33 h 136"/>
                  <a:gd name="T12" fmla="*/ 28 w 103"/>
                  <a:gd name="T13" fmla="*/ 33 h 136"/>
                  <a:gd name="T14" fmla="*/ 34 w 103"/>
                  <a:gd name="T15" fmla="*/ 35 h 136"/>
                  <a:gd name="T16" fmla="*/ 40 w 103"/>
                  <a:gd name="T17" fmla="*/ 38 h 136"/>
                  <a:gd name="T18" fmla="*/ 46 w 103"/>
                  <a:gd name="T19" fmla="*/ 43 h 136"/>
                  <a:gd name="T20" fmla="*/ 58 w 103"/>
                  <a:gd name="T21" fmla="*/ 57 h 136"/>
                  <a:gd name="T22" fmla="*/ 66 w 103"/>
                  <a:gd name="T23" fmla="*/ 78 h 136"/>
                  <a:gd name="T24" fmla="*/ 69 w 103"/>
                  <a:gd name="T25" fmla="*/ 103 h 136"/>
                  <a:gd name="T26" fmla="*/ 69 w 103"/>
                  <a:gd name="T27" fmla="*/ 134 h 136"/>
                  <a:gd name="T28" fmla="*/ 102 w 103"/>
                  <a:gd name="T29" fmla="*/ 136 h 136"/>
                  <a:gd name="T30" fmla="*/ 103 w 103"/>
                  <a:gd name="T31" fmla="*/ 116 h 136"/>
                  <a:gd name="T32" fmla="*/ 102 w 103"/>
                  <a:gd name="T33" fmla="*/ 97 h 136"/>
                  <a:gd name="T34" fmla="*/ 99 w 103"/>
                  <a:gd name="T35" fmla="*/ 80 h 136"/>
                  <a:gd name="T36" fmla="*/ 96 w 103"/>
                  <a:gd name="T37" fmla="*/ 65 h 136"/>
                  <a:gd name="T38" fmla="*/ 90 w 103"/>
                  <a:gd name="T39" fmla="*/ 50 h 136"/>
                  <a:gd name="T40" fmla="*/ 84 w 103"/>
                  <a:gd name="T41" fmla="*/ 38 h 136"/>
                  <a:gd name="T42" fmla="*/ 76 w 103"/>
                  <a:gd name="T43" fmla="*/ 27 h 136"/>
                  <a:gd name="T44" fmla="*/ 67 w 103"/>
                  <a:gd name="T45" fmla="*/ 18 h 136"/>
                  <a:gd name="T46" fmla="*/ 55 w 103"/>
                  <a:gd name="T47" fmla="*/ 10 h 136"/>
                  <a:gd name="T48" fmla="*/ 45 w 103"/>
                  <a:gd name="T49" fmla="*/ 5 h 136"/>
                  <a:gd name="T50" fmla="*/ 34 w 103"/>
                  <a:gd name="T51" fmla="*/ 2 h 136"/>
                  <a:gd name="T52" fmla="*/ 23 w 103"/>
                  <a:gd name="T53" fmla="*/ 0 h 136"/>
                  <a:gd name="T54" fmla="*/ 15 w 103"/>
                  <a:gd name="T55" fmla="*/ 0 h 136"/>
                  <a:gd name="T56" fmla="*/ 7 w 103"/>
                  <a:gd name="T57" fmla="*/ 0 h 136"/>
                  <a:gd name="T58" fmla="*/ 2 w 103"/>
                  <a:gd name="T59" fmla="*/ 2 h 136"/>
                  <a:gd name="T60" fmla="*/ 0 w 103"/>
                  <a:gd name="T61" fmla="*/ 2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3" h="136">
                    <a:moveTo>
                      <a:pt x="0" y="2"/>
                    </a:moveTo>
                    <a:lnTo>
                      <a:pt x="8" y="34"/>
                    </a:lnTo>
                    <a:lnTo>
                      <a:pt x="9" y="34"/>
                    </a:lnTo>
                    <a:lnTo>
                      <a:pt x="13" y="33"/>
                    </a:lnTo>
                    <a:lnTo>
                      <a:pt x="16" y="33"/>
                    </a:lnTo>
                    <a:lnTo>
                      <a:pt x="22" y="33"/>
                    </a:lnTo>
                    <a:lnTo>
                      <a:pt x="28" y="33"/>
                    </a:lnTo>
                    <a:lnTo>
                      <a:pt x="34" y="35"/>
                    </a:lnTo>
                    <a:lnTo>
                      <a:pt x="40" y="38"/>
                    </a:lnTo>
                    <a:lnTo>
                      <a:pt x="46" y="43"/>
                    </a:lnTo>
                    <a:lnTo>
                      <a:pt x="58" y="57"/>
                    </a:lnTo>
                    <a:lnTo>
                      <a:pt x="66" y="78"/>
                    </a:lnTo>
                    <a:lnTo>
                      <a:pt x="69" y="103"/>
                    </a:lnTo>
                    <a:lnTo>
                      <a:pt x="69" y="134"/>
                    </a:lnTo>
                    <a:lnTo>
                      <a:pt x="102" y="136"/>
                    </a:lnTo>
                    <a:lnTo>
                      <a:pt x="103" y="116"/>
                    </a:lnTo>
                    <a:lnTo>
                      <a:pt x="102" y="97"/>
                    </a:lnTo>
                    <a:lnTo>
                      <a:pt x="99" y="80"/>
                    </a:lnTo>
                    <a:lnTo>
                      <a:pt x="96" y="65"/>
                    </a:lnTo>
                    <a:lnTo>
                      <a:pt x="90" y="50"/>
                    </a:lnTo>
                    <a:lnTo>
                      <a:pt x="84" y="38"/>
                    </a:lnTo>
                    <a:lnTo>
                      <a:pt x="76" y="27"/>
                    </a:lnTo>
                    <a:lnTo>
                      <a:pt x="67" y="18"/>
                    </a:lnTo>
                    <a:lnTo>
                      <a:pt x="55" y="10"/>
                    </a:lnTo>
                    <a:lnTo>
                      <a:pt x="45" y="5"/>
                    </a:lnTo>
                    <a:lnTo>
                      <a:pt x="34" y="2"/>
                    </a:lnTo>
                    <a:lnTo>
                      <a:pt x="23" y="0"/>
                    </a:lnTo>
                    <a:lnTo>
                      <a:pt x="15" y="0"/>
                    </a:lnTo>
                    <a:lnTo>
                      <a:pt x="7" y="0"/>
                    </a:lnTo>
                    <a:lnTo>
                      <a:pt x="2" y="2"/>
                    </a:lnTo>
                    <a:lnTo>
                      <a:pt x="0"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grpSp>
        <p:sp>
          <p:nvSpPr>
            <p:cNvPr id="186" name="Retângulo 185"/>
            <p:cNvSpPr/>
            <p:nvPr/>
          </p:nvSpPr>
          <p:spPr>
            <a:xfrm>
              <a:off x="6444208" y="4572744"/>
              <a:ext cx="1224136" cy="152400"/>
            </a:xfrm>
            <a:prstGeom prst="rect">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7" name="Retângulo 186"/>
            <p:cNvSpPr/>
            <p:nvPr/>
          </p:nvSpPr>
          <p:spPr>
            <a:xfrm>
              <a:off x="6444208" y="1916832"/>
              <a:ext cx="1224136" cy="152400"/>
            </a:xfrm>
            <a:prstGeom prst="rect">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189" name="CaixaDeTexto 188"/>
          <p:cNvSpPr txBox="1"/>
          <p:nvPr/>
        </p:nvSpPr>
        <p:spPr>
          <a:xfrm>
            <a:off x="6518562" y="5832331"/>
            <a:ext cx="838691" cy="369332"/>
          </a:xfrm>
          <a:prstGeom prst="rect">
            <a:avLst/>
          </a:prstGeom>
          <a:noFill/>
        </p:spPr>
        <p:txBody>
          <a:bodyPr wrap="none" rtlCol="0">
            <a:spAutoFit/>
          </a:bodyPr>
          <a:lstStyle/>
          <a:p>
            <a:r>
              <a:rPr lang="pt-BR" b="1" dirty="0" err="1" smtClean="0"/>
              <a:t>X-Ray</a:t>
            </a:r>
            <a:endParaRPr lang="pt-BR" b="1" dirty="0"/>
          </a:p>
        </p:txBody>
      </p:sp>
      <p:sp>
        <p:nvSpPr>
          <p:cNvPr id="169" name="CaixaDeTexto 168"/>
          <p:cNvSpPr txBox="1"/>
          <p:nvPr/>
        </p:nvSpPr>
        <p:spPr>
          <a:xfrm>
            <a:off x="869243" y="5832331"/>
            <a:ext cx="1176476" cy="369332"/>
          </a:xfrm>
          <a:prstGeom prst="rect">
            <a:avLst/>
          </a:prstGeom>
          <a:noFill/>
        </p:spPr>
        <p:txBody>
          <a:bodyPr wrap="none" rtlCol="0">
            <a:spAutoFit/>
          </a:bodyPr>
          <a:lstStyle/>
          <a:p>
            <a:r>
              <a:rPr lang="pt-BR" b="1" dirty="0" smtClean="0"/>
              <a:t>Top </a:t>
            </a:r>
            <a:r>
              <a:rPr lang="pt-BR" b="1" dirty="0" err="1" smtClean="0"/>
              <a:t>View</a:t>
            </a:r>
            <a:endParaRPr lang="pt-BR" b="1" dirty="0"/>
          </a:p>
        </p:txBody>
      </p:sp>
      <p:sp>
        <p:nvSpPr>
          <p:cNvPr id="175" name="Retângulo 174"/>
          <p:cNvSpPr/>
          <p:nvPr/>
        </p:nvSpPr>
        <p:spPr>
          <a:xfrm>
            <a:off x="6300192" y="1903357"/>
            <a:ext cx="1224136" cy="2752934"/>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nvGrpSpPr>
          <p:cNvPr id="188" name="Grupo 187"/>
          <p:cNvGrpSpPr/>
          <p:nvPr/>
        </p:nvGrpSpPr>
        <p:grpSpPr>
          <a:xfrm>
            <a:off x="5820224" y="3297409"/>
            <a:ext cx="484213" cy="893464"/>
            <a:chOff x="3967163" y="4995863"/>
            <a:chExt cx="201613" cy="457200"/>
          </a:xfrm>
        </p:grpSpPr>
        <p:sp>
          <p:nvSpPr>
            <p:cNvPr id="207" name="Freeform 19"/>
            <p:cNvSpPr>
              <a:spLocks/>
            </p:cNvSpPr>
            <p:nvPr/>
          </p:nvSpPr>
          <p:spPr bwMode="auto">
            <a:xfrm>
              <a:off x="3967163" y="5192713"/>
              <a:ext cx="201613" cy="260350"/>
            </a:xfrm>
            <a:custGeom>
              <a:avLst/>
              <a:gdLst>
                <a:gd name="T0" fmla="*/ 48 w 253"/>
                <a:gd name="T1" fmla="*/ 11 h 328"/>
                <a:gd name="T2" fmla="*/ 50 w 253"/>
                <a:gd name="T3" fmla="*/ 49 h 328"/>
                <a:gd name="T4" fmla="*/ 27 w 253"/>
                <a:gd name="T5" fmla="*/ 119 h 328"/>
                <a:gd name="T6" fmla="*/ 10 w 253"/>
                <a:gd name="T7" fmla="*/ 161 h 328"/>
                <a:gd name="T8" fmla="*/ 1 w 253"/>
                <a:gd name="T9" fmla="*/ 203 h 328"/>
                <a:gd name="T10" fmla="*/ 0 w 253"/>
                <a:gd name="T11" fmla="*/ 242 h 328"/>
                <a:gd name="T12" fmla="*/ 6 w 253"/>
                <a:gd name="T13" fmla="*/ 278 h 328"/>
                <a:gd name="T14" fmla="*/ 12 w 253"/>
                <a:gd name="T15" fmla="*/ 293 h 328"/>
                <a:gd name="T16" fmla="*/ 21 w 253"/>
                <a:gd name="T17" fmla="*/ 304 h 328"/>
                <a:gd name="T18" fmla="*/ 31 w 253"/>
                <a:gd name="T19" fmla="*/ 314 h 328"/>
                <a:gd name="T20" fmla="*/ 42 w 253"/>
                <a:gd name="T21" fmla="*/ 321 h 328"/>
                <a:gd name="T22" fmla="*/ 58 w 253"/>
                <a:gd name="T23" fmla="*/ 327 h 328"/>
                <a:gd name="T24" fmla="*/ 74 w 253"/>
                <a:gd name="T25" fmla="*/ 328 h 328"/>
                <a:gd name="T26" fmla="*/ 89 w 253"/>
                <a:gd name="T27" fmla="*/ 327 h 328"/>
                <a:gd name="T28" fmla="*/ 103 w 253"/>
                <a:gd name="T29" fmla="*/ 323 h 328"/>
                <a:gd name="T30" fmla="*/ 119 w 253"/>
                <a:gd name="T31" fmla="*/ 311 h 328"/>
                <a:gd name="T32" fmla="*/ 132 w 253"/>
                <a:gd name="T33" fmla="*/ 296 h 328"/>
                <a:gd name="T34" fmla="*/ 143 w 253"/>
                <a:gd name="T35" fmla="*/ 275 h 328"/>
                <a:gd name="T36" fmla="*/ 149 w 253"/>
                <a:gd name="T37" fmla="*/ 250 h 328"/>
                <a:gd name="T38" fmla="*/ 162 w 253"/>
                <a:gd name="T39" fmla="*/ 217 h 328"/>
                <a:gd name="T40" fmla="*/ 181 w 253"/>
                <a:gd name="T41" fmla="*/ 200 h 328"/>
                <a:gd name="T42" fmla="*/ 200 w 253"/>
                <a:gd name="T43" fmla="*/ 199 h 328"/>
                <a:gd name="T44" fmla="*/ 220 w 253"/>
                <a:gd name="T45" fmla="*/ 204 h 328"/>
                <a:gd name="T46" fmla="*/ 234 w 253"/>
                <a:gd name="T47" fmla="*/ 211 h 328"/>
                <a:gd name="T48" fmla="*/ 239 w 253"/>
                <a:gd name="T49" fmla="*/ 215 h 328"/>
                <a:gd name="T50" fmla="*/ 251 w 253"/>
                <a:gd name="T51" fmla="*/ 195 h 328"/>
                <a:gd name="T52" fmla="*/ 237 w 253"/>
                <a:gd name="T53" fmla="*/ 186 h 328"/>
                <a:gd name="T54" fmla="*/ 214 w 253"/>
                <a:gd name="T55" fmla="*/ 177 h 328"/>
                <a:gd name="T56" fmla="*/ 185 w 253"/>
                <a:gd name="T57" fmla="*/ 175 h 328"/>
                <a:gd name="T58" fmla="*/ 163 w 253"/>
                <a:gd name="T59" fmla="*/ 182 h 328"/>
                <a:gd name="T60" fmla="*/ 148 w 253"/>
                <a:gd name="T61" fmla="*/ 194 h 328"/>
                <a:gd name="T62" fmla="*/ 138 w 253"/>
                <a:gd name="T63" fmla="*/ 211 h 328"/>
                <a:gd name="T64" fmla="*/ 130 w 253"/>
                <a:gd name="T65" fmla="*/ 233 h 328"/>
                <a:gd name="T66" fmla="*/ 121 w 253"/>
                <a:gd name="T67" fmla="*/ 265 h 328"/>
                <a:gd name="T68" fmla="*/ 104 w 253"/>
                <a:gd name="T69" fmla="*/ 293 h 328"/>
                <a:gd name="T70" fmla="*/ 87 w 253"/>
                <a:gd name="T71" fmla="*/ 303 h 328"/>
                <a:gd name="T72" fmla="*/ 74 w 253"/>
                <a:gd name="T73" fmla="*/ 304 h 328"/>
                <a:gd name="T74" fmla="*/ 64 w 253"/>
                <a:gd name="T75" fmla="*/ 303 h 328"/>
                <a:gd name="T76" fmla="*/ 56 w 253"/>
                <a:gd name="T77" fmla="*/ 301 h 328"/>
                <a:gd name="T78" fmla="*/ 46 w 253"/>
                <a:gd name="T79" fmla="*/ 295 h 328"/>
                <a:gd name="T80" fmla="*/ 34 w 253"/>
                <a:gd name="T81" fmla="*/ 280 h 328"/>
                <a:gd name="T82" fmla="*/ 24 w 253"/>
                <a:gd name="T83" fmla="*/ 240 h 328"/>
                <a:gd name="T84" fmla="*/ 33 w 253"/>
                <a:gd name="T85" fmla="*/ 167 h 328"/>
                <a:gd name="T86" fmla="*/ 59 w 253"/>
                <a:gd name="T87" fmla="*/ 105 h 328"/>
                <a:gd name="T88" fmla="*/ 72 w 253"/>
                <a:gd name="T89" fmla="*/ 66 h 328"/>
                <a:gd name="T90" fmla="*/ 74 w 253"/>
                <a:gd name="T91" fmla="*/ 36 h 328"/>
                <a:gd name="T92" fmla="*/ 73 w 253"/>
                <a:gd name="T93" fmla="*/ 14 h 328"/>
                <a:gd name="T94" fmla="*/ 70 w 253"/>
                <a:gd name="T95" fmla="*/ 0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53" h="328">
                  <a:moveTo>
                    <a:pt x="47" y="5"/>
                  </a:moveTo>
                  <a:lnTo>
                    <a:pt x="48" y="11"/>
                  </a:lnTo>
                  <a:lnTo>
                    <a:pt x="50" y="27"/>
                  </a:lnTo>
                  <a:lnTo>
                    <a:pt x="50" y="49"/>
                  </a:lnTo>
                  <a:lnTo>
                    <a:pt x="43" y="78"/>
                  </a:lnTo>
                  <a:lnTo>
                    <a:pt x="27" y="119"/>
                  </a:lnTo>
                  <a:lnTo>
                    <a:pt x="18" y="139"/>
                  </a:lnTo>
                  <a:lnTo>
                    <a:pt x="10" y="161"/>
                  </a:lnTo>
                  <a:lnTo>
                    <a:pt x="4" y="182"/>
                  </a:lnTo>
                  <a:lnTo>
                    <a:pt x="1" y="203"/>
                  </a:lnTo>
                  <a:lnTo>
                    <a:pt x="0" y="223"/>
                  </a:lnTo>
                  <a:lnTo>
                    <a:pt x="0" y="242"/>
                  </a:lnTo>
                  <a:lnTo>
                    <a:pt x="2" y="260"/>
                  </a:lnTo>
                  <a:lnTo>
                    <a:pt x="6" y="278"/>
                  </a:lnTo>
                  <a:lnTo>
                    <a:pt x="9" y="286"/>
                  </a:lnTo>
                  <a:lnTo>
                    <a:pt x="12" y="293"/>
                  </a:lnTo>
                  <a:lnTo>
                    <a:pt x="17" y="298"/>
                  </a:lnTo>
                  <a:lnTo>
                    <a:pt x="21" y="304"/>
                  </a:lnTo>
                  <a:lnTo>
                    <a:pt x="26" y="310"/>
                  </a:lnTo>
                  <a:lnTo>
                    <a:pt x="31" y="314"/>
                  </a:lnTo>
                  <a:lnTo>
                    <a:pt x="36" y="318"/>
                  </a:lnTo>
                  <a:lnTo>
                    <a:pt x="42" y="321"/>
                  </a:lnTo>
                  <a:lnTo>
                    <a:pt x="50" y="325"/>
                  </a:lnTo>
                  <a:lnTo>
                    <a:pt x="58" y="327"/>
                  </a:lnTo>
                  <a:lnTo>
                    <a:pt x="66" y="328"/>
                  </a:lnTo>
                  <a:lnTo>
                    <a:pt x="74" y="328"/>
                  </a:lnTo>
                  <a:lnTo>
                    <a:pt x="81" y="328"/>
                  </a:lnTo>
                  <a:lnTo>
                    <a:pt x="89" y="327"/>
                  </a:lnTo>
                  <a:lnTo>
                    <a:pt x="96" y="325"/>
                  </a:lnTo>
                  <a:lnTo>
                    <a:pt x="103" y="323"/>
                  </a:lnTo>
                  <a:lnTo>
                    <a:pt x="111" y="318"/>
                  </a:lnTo>
                  <a:lnTo>
                    <a:pt x="119" y="311"/>
                  </a:lnTo>
                  <a:lnTo>
                    <a:pt x="126" y="304"/>
                  </a:lnTo>
                  <a:lnTo>
                    <a:pt x="132" y="296"/>
                  </a:lnTo>
                  <a:lnTo>
                    <a:pt x="138" y="286"/>
                  </a:lnTo>
                  <a:lnTo>
                    <a:pt x="143" y="275"/>
                  </a:lnTo>
                  <a:lnTo>
                    <a:pt x="146" y="263"/>
                  </a:lnTo>
                  <a:lnTo>
                    <a:pt x="149" y="250"/>
                  </a:lnTo>
                  <a:lnTo>
                    <a:pt x="155" y="232"/>
                  </a:lnTo>
                  <a:lnTo>
                    <a:pt x="162" y="217"/>
                  </a:lnTo>
                  <a:lnTo>
                    <a:pt x="170" y="206"/>
                  </a:lnTo>
                  <a:lnTo>
                    <a:pt x="181" y="200"/>
                  </a:lnTo>
                  <a:lnTo>
                    <a:pt x="191" y="198"/>
                  </a:lnTo>
                  <a:lnTo>
                    <a:pt x="200" y="199"/>
                  </a:lnTo>
                  <a:lnTo>
                    <a:pt x="211" y="200"/>
                  </a:lnTo>
                  <a:lnTo>
                    <a:pt x="220" y="204"/>
                  </a:lnTo>
                  <a:lnTo>
                    <a:pt x="228" y="207"/>
                  </a:lnTo>
                  <a:lnTo>
                    <a:pt x="234" y="211"/>
                  </a:lnTo>
                  <a:lnTo>
                    <a:pt x="238" y="214"/>
                  </a:lnTo>
                  <a:lnTo>
                    <a:pt x="239" y="215"/>
                  </a:lnTo>
                  <a:lnTo>
                    <a:pt x="253" y="196"/>
                  </a:lnTo>
                  <a:lnTo>
                    <a:pt x="251" y="195"/>
                  </a:lnTo>
                  <a:lnTo>
                    <a:pt x="245" y="190"/>
                  </a:lnTo>
                  <a:lnTo>
                    <a:pt x="237" y="186"/>
                  </a:lnTo>
                  <a:lnTo>
                    <a:pt x="227" y="181"/>
                  </a:lnTo>
                  <a:lnTo>
                    <a:pt x="214" y="177"/>
                  </a:lnTo>
                  <a:lnTo>
                    <a:pt x="200" y="175"/>
                  </a:lnTo>
                  <a:lnTo>
                    <a:pt x="185" y="175"/>
                  </a:lnTo>
                  <a:lnTo>
                    <a:pt x="171" y="179"/>
                  </a:lnTo>
                  <a:lnTo>
                    <a:pt x="163" y="182"/>
                  </a:lnTo>
                  <a:lnTo>
                    <a:pt x="155" y="188"/>
                  </a:lnTo>
                  <a:lnTo>
                    <a:pt x="148" y="194"/>
                  </a:lnTo>
                  <a:lnTo>
                    <a:pt x="143" y="202"/>
                  </a:lnTo>
                  <a:lnTo>
                    <a:pt x="138" y="211"/>
                  </a:lnTo>
                  <a:lnTo>
                    <a:pt x="133" y="221"/>
                  </a:lnTo>
                  <a:lnTo>
                    <a:pt x="130" y="233"/>
                  </a:lnTo>
                  <a:lnTo>
                    <a:pt x="126" y="245"/>
                  </a:lnTo>
                  <a:lnTo>
                    <a:pt x="121" y="265"/>
                  </a:lnTo>
                  <a:lnTo>
                    <a:pt x="114" y="281"/>
                  </a:lnTo>
                  <a:lnTo>
                    <a:pt x="104" y="293"/>
                  </a:lnTo>
                  <a:lnTo>
                    <a:pt x="93" y="301"/>
                  </a:lnTo>
                  <a:lnTo>
                    <a:pt x="87" y="303"/>
                  </a:lnTo>
                  <a:lnTo>
                    <a:pt x="80" y="304"/>
                  </a:lnTo>
                  <a:lnTo>
                    <a:pt x="74" y="304"/>
                  </a:lnTo>
                  <a:lnTo>
                    <a:pt x="70" y="304"/>
                  </a:lnTo>
                  <a:lnTo>
                    <a:pt x="64" y="303"/>
                  </a:lnTo>
                  <a:lnTo>
                    <a:pt x="59" y="302"/>
                  </a:lnTo>
                  <a:lnTo>
                    <a:pt x="56" y="301"/>
                  </a:lnTo>
                  <a:lnTo>
                    <a:pt x="53" y="299"/>
                  </a:lnTo>
                  <a:lnTo>
                    <a:pt x="46" y="295"/>
                  </a:lnTo>
                  <a:lnTo>
                    <a:pt x="39" y="288"/>
                  </a:lnTo>
                  <a:lnTo>
                    <a:pt x="34" y="280"/>
                  </a:lnTo>
                  <a:lnTo>
                    <a:pt x="30" y="270"/>
                  </a:lnTo>
                  <a:lnTo>
                    <a:pt x="24" y="240"/>
                  </a:lnTo>
                  <a:lnTo>
                    <a:pt x="25" y="204"/>
                  </a:lnTo>
                  <a:lnTo>
                    <a:pt x="33" y="167"/>
                  </a:lnTo>
                  <a:lnTo>
                    <a:pt x="48" y="129"/>
                  </a:lnTo>
                  <a:lnTo>
                    <a:pt x="59" y="105"/>
                  </a:lnTo>
                  <a:lnTo>
                    <a:pt x="66" y="84"/>
                  </a:lnTo>
                  <a:lnTo>
                    <a:pt x="72" y="66"/>
                  </a:lnTo>
                  <a:lnTo>
                    <a:pt x="74" y="50"/>
                  </a:lnTo>
                  <a:lnTo>
                    <a:pt x="74" y="36"/>
                  </a:lnTo>
                  <a:lnTo>
                    <a:pt x="74" y="24"/>
                  </a:lnTo>
                  <a:lnTo>
                    <a:pt x="73" y="14"/>
                  </a:lnTo>
                  <a:lnTo>
                    <a:pt x="71" y="6"/>
                  </a:lnTo>
                  <a:lnTo>
                    <a:pt x="70" y="0"/>
                  </a:lnTo>
                  <a:lnTo>
                    <a:pt x="47"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208" name="Freeform 20"/>
            <p:cNvSpPr>
              <a:spLocks/>
            </p:cNvSpPr>
            <p:nvPr/>
          </p:nvSpPr>
          <p:spPr bwMode="auto">
            <a:xfrm>
              <a:off x="3975100" y="5091113"/>
              <a:ext cx="88900" cy="112713"/>
            </a:xfrm>
            <a:custGeom>
              <a:avLst/>
              <a:gdLst>
                <a:gd name="T0" fmla="*/ 96 w 112"/>
                <a:gd name="T1" fmla="*/ 0 h 142"/>
                <a:gd name="T2" fmla="*/ 0 w 112"/>
                <a:gd name="T3" fmla="*/ 0 h 142"/>
                <a:gd name="T4" fmla="*/ 0 w 112"/>
                <a:gd name="T5" fmla="*/ 142 h 142"/>
                <a:gd name="T6" fmla="*/ 112 w 112"/>
                <a:gd name="T7" fmla="*/ 142 h 142"/>
                <a:gd name="T8" fmla="*/ 112 w 112"/>
                <a:gd name="T9" fmla="*/ 0 h 142"/>
                <a:gd name="T10" fmla="*/ 96 w 112"/>
                <a:gd name="T11" fmla="*/ 0 h 142"/>
              </a:gdLst>
              <a:ahLst/>
              <a:cxnLst>
                <a:cxn ang="0">
                  <a:pos x="T0" y="T1"/>
                </a:cxn>
                <a:cxn ang="0">
                  <a:pos x="T2" y="T3"/>
                </a:cxn>
                <a:cxn ang="0">
                  <a:pos x="T4" y="T5"/>
                </a:cxn>
                <a:cxn ang="0">
                  <a:pos x="T6" y="T7"/>
                </a:cxn>
                <a:cxn ang="0">
                  <a:pos x="T8" y="T9"/>
                </a:cxn>
                <a:cxn ang="0">
                  <a:pos x="T10" y="T11"/>
                </a:cxn>
              </a:cxnLst>
              <a:rect l="0" t="0" r="r" b="b"/>
              <a:pathLst>
                <a:path w="112" h="142">
                  <a:moveTo>
                    <a:pt x="96" y="0"/>
                  </a:moveTo>
                  <a:lnTo>
                    <a:pt x="0" y="0"/>
                  </a:lnTo>
                  <a:lnTo>
                    <a:pt x="0" y="142"/>
                  </a:lnTo>
                  <a:lnTo>
                    <a:pt x="112" y="142"/>
                  </a:lnTo>
                  <a:lnTo>
                    <a:pt x="112" y="0"/>
                  </a:lnTo>
                  <a:lnTo>
                    <a:pt x="9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209" name="Freeform 21"/>
            <p:cNvSpPr>
              <a:spLocks/>
            </p:cNvSpPr>
            <p:nvPr/>
          </p:nvSpPr>
          <p:spPr bwMode="auto">
            <a:xfrm>
              <a:off x="4002088" y="5116513"/>
              <a:ext cx="36513" cy="61913"/>
            </a:xfrm>
            <a:custGeom>
              <a:avLst/>
              <a:gdLst>
                <a:gd name="T0" fmla="*/ 47 w 47"/>
                <a:gd name="T1" fmla="*/ 0 h 77"/>
                <a:gd name="T2" fmla="*/ 47 w 47"/>
                <a:gd name="T3" fmla="*/ 17 h 77"/>
                <a:gd name="T4" fmla="*/ 47 w 47"/>
                <a:gd name="T5" fmla="*/ 38 h 77"/>
                <a:gd name="T6" fmla="*/ 47 w 47"/>
                <a:gd name="T7" fmla="*/ 59 h 77"/>
                <a:gd name="T8" fmla="*/ 47 w 47"/>
                <a:gd name="T9" fmla="*/ 77 h 77"/>
                <a:gd name="T10" fmla="*/ 42 w 47"/>
                <a:gd name="T11" fmla="*/ 77 h 77"/>
                <a:gd name="T12" fmla="*/ 36 w 47"/>
                <a:gd name="T13" fmla="*/ 77 h 77"/>
                <a:gd name="T14" fmla="*/ 30 w 47"/>
                <a:gd name="T15" fmla="*/ 77 h 77"/>
                <a:gd name="T16" fmla="*/ 24 w 47"/>
                <a:gd name="T17" fmla="*/ 77 h 77"/>
                <a:gd name="T18" fmla="*/ 17 w 47"/>
                <a:gd name="T19" fmla="*/ 77 h 77"/>
                <a:gd name="T20" fmla="*/ 12 w 47"/>
                <a:gd name="T21" fmla="*/ 77 h 77"/>
                <a:gd name="T22" fmla="*/ 6 w 47"/>
                <a:gd name="T23" fmla="*/ 77 h 77"/>
                <a:gd name="T24" fmla="*/ 0 w 47"/>
                <a:gd name="T25" fmla="*/ 77 h 77"/>
                <a:gd name="T26" fmla="*/ 0 w 47"/>
                <a:gd name="T27" fmla="*/ 59 h 77"/>
                <a:gd name="T28" fmla="*/ 0 w 47"/>
                <a:gd name="T29" fmla="*/ 38 h 77"/>
                <a:gd name="T30" fmla="*/ 0 w 47"/>
                <a:gd name="T31" fmla="*/ 17 h 77"/>
                <a:gd name="T32" fmla="*/ 0 w 47"/>
                <a:gd name="T33" fmla="*/ 0 h 77"/>
                <a:gd name="T34" fmla="*/ 6 w 47"/>
                <a:gd name="T35" fmla="*/ 0 h 77"/>
                <a:gd name="T36" fmla="*/ 12 w 47"/>
                <a:gd name="T37" fmla="*/ 0 h 77"/>
                <a:gd name="T38" fmla="*/ 17 w 47"/>
                <a:gd name="T39" fmla="*/ 0 h 77"/>
                <a:gd name="T40" fmla="*/ 24 w 47"/>
                <a:gd name="T41" fmla="*/ 0 h 77"/>
                <a:gd name="T42" fmla="*/ 30 w 47"/>
                <a:gd name="T43" fmla="*/ 0 h 77"/>
                <a:gd name="T44" fmla="*/ 36 w 47"/>
                <a:gd name="T45" fmla="*/ 0 h 77"/>
                <a:gd name="T46" fmla="*/ 42 w 47"/>
                <a:gd name="T47" fmla="*/ 0 h 77"/>
                <a:gd name="T48" fmla="*/ 47 w 47"/>
                <a:gd name="T49"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7" h="77">
                  <a:moveTo>
                    <a:pt x="47" y="0"/>
                  </a:moveTo>
                  <a:lnTo>
                    <a:pt x="47" y="17"/>
                  </a:lnTo>
                  <a:lnTo>
                    <a:pt x="47" y="38"/>
                  </a:lnTo>
                  <a:lnTo>
                    <a:pt x="47" y="59"/>
                  </a:lnTo>
                  <a:lnTo>
                    <a:pt x="47" y="77"/>
                  </a:lnTo>
                  <a:lnTo>
                    <a:pt x="42" y="77"/>
                  </a:lnTo>
                  <a:lnTo>
                    <a:pt x="36" y="77"/>
                  </a:lnTo>
                  <a:lnTo>
                    <a:pt x="30" y="77"/>
                  </a:lnTo>
                  <a:lnTo>
                    <a:pt x="24" y="77"/>
                  </a:lnTo>
                  <a:lnTo>
                    <a:pt x="17" y="77"/>
                  </a:lnTo>
                  <a:lnTo>
                    <a:pt x="12" y="77"/>
                  </a:lnTo>
                  <a:lnTo>
                    <a:pt x="6" y="77"/>
                  </a:lnTo>
                  <a:lnTo>
                    <a:pt x="0" y="77"/>
                  </a:lnTo>
                  <a:lnTo>
                    <a:pt x="0" y="59"/>
                  </a:lnTo>
                  <a:lnTo>
                    <a:pt x="0" y="38"/>
                  </a:lnTo>
                  <a:lnTo>
                    <a:pt x="0" y="17"/>
                  </a:lnTo>
                  <a:lnTo>
                    <a:pt x="0" y="0"/>
                  </a:lnTo>
                  <a:lnTo>
                    <a:pt x="6" y="0"/>
                  </a:lnTo>
                  <a:lnTo>
                    <a:pt x="12" y="0"/>
                  </a:lnTo>
                  <a:lnTo>
                    <a:pt x="17" y="0"/>
                  </a:lnTo>
                  <a:lnTo>
                    <a:pt x="24" y="0"/>
                  </a:lnTo>
                  <a:lnTo>
                    <a:pt x="30" y="0"/>
                  </a:lnTo>
                  <a:lnTo>
                    <a:pt x="36" y="0"/>
                  </a:lnTo>
                  <a:lnTo>
                    <a:pt x="42" y="0"/>
                  </a:lnTo>
                  <a:lnTo>
                    <a:pt x="47" y="0"/>
                  </a:lnTo>
                  <a:close/>
                </a:path>
              </a:pathLst>
            </a:custGeom>
            <a:solidFill>
              <a:srgbClr val="FF0000"/>
            </a:solidFill>
            <a:ln>
              <a:noFill/>
            </a:ln>
          </p:spPr>
          <p:txBody>
            <a:bodyPr vert="horz" wrap="square" lIns="91440" tIns="45720" rIns="91440" bIns="45720" numCol="1" anchor="t" anchorCtr="0" compatLnSpc="1">
              <a:prstTxWarp prst="textNoShape">
                <a:avLst/>
              </a:prstTxWarp>
            </a:bodyPr>
            <a:lstStyle/>
            <a:p>
              <a:endParaRPr lang="pt-BR"/>
            </a:p>
          </p:txBody>
        </p:sp>
        <p:sp>
          <p:nvSpPr>
            <p:cNvPr id="210" name="Freeform 22"/>
            <p:cNvSpPr>
              <a:spLocks/>
            </p:cNvSpPr>
            <p:nvPr/>
          </p:nvSpPr>
          <p:spPr bwMode="auto">
            <a:xfrm>
              <a:off x="3971925" y="4995863"/>
              <a:ext cx="80963" cy="107950"/>
            </a:xfrm>
            <a:custGeom>
              <a:avLst/>
              <a:gdLst>
                <a:gd name="T0" fmla="*/ 0 w 103"/>
                <a:gd name="T1" fmla="*/ 2 h 136"/>
                <a:gd name="T2" fmla="*/ 8 w 103"/>
                <a:gd name="T3" fmla="*/ 34 h 136"/>
                <a:gd name="T4" fmla="*/ 9 w 103"/>
                <a:gd name="T5" fmla="*/ 34 h 136"/>
                <a:gd name="T6" fmla="*/ 13 w 103"/>
                <a:gd name="T7" fmla="*/ 33 h 136"/>
                <a:gd name="T8" fmla="*/ 16 w 103"/>
                <a:gd name="T9" fmla="*/ 33 h 136"/>
                <a:gd name="T10" fmla="*/ 22 w 103"/>
                <a:gd name="T11" fmla="*/ 33 h 136"/>
                <a:gd name="T12" fmla="*/ 28 w 103"/>
                <a:gd name="T13" fmla="*/ 33 h 136"/>
                <a:gd name="T14" fmla="*/ 34 w 103"/>
                <a:gd name="T15" fmla="*/ 35 h 136"/>
                <a:gd name="T16" fmla="*/ 40 w 103"/>
                <a:gd name="T17" fmla="*/ 38 h 136"/>
                <a:gd name="T18" fmla="*/ 46 w 103"/>
                <a:gd name="T19" fmla="*/ 43 h 136"/>
                <a:gd name="T20" fmla="*/ 58 w 103"/>
                <a:gd name="T21" fmla="*/ 57 h 136"/>
                <a:gd name="T22" fmla="*/ 66 w 103"/>
                <a:gd name="T23" fmla="*/ 78 h 136"/>
                <a:gd name="T24" fmla="*/ 69 w 103"/>
                <a:gd name="T25" fmla="*/ 103 h 136"/>
                <a:gd name="T26" fmla="*/ 69 w 103"/>
                <a:gd name="T27" fmla="*/ 134 h 136"/>
                <a:gd name="T28" fmla="*/ 102 w 103"/>
                <a:gd name="T29" fmla="*/ 136 h 136"/>
                <a:gd name="T30" fmla="*/ 103 w 103"/>
                <a:gd name="T31" fmla="*/ 116 h 136"/>
                <a:gd name="T32" fmla="*/ 102 w 103"/>
                <a:gd name="T33" fmla="*/ 97 h 136"/>
                <a:gd name="T34" fmla="*/ 99 w 103"/>
                <a:gd name="T35" fmla="*/ 80 h 136"/>
                <a:gd name="T36" fmla="*/ 96 w 103"/>
                <a:gd name="T37" fmla="*/ 65 h 136"/>
                <a:gd name="T38" fmla="*/ 90 w 103"/>
                <a:gd name="T39" fmla="*/ 50 h 136"/>
                <a:gd name="T40" fmla="*/ 84 w 103"/>
                <a:gd name="T41" fmla="*/ 38 h 136"/>
                <a:gd name="T42" fmla="*/ 76 w 103"/>
                <a:gd name="T43" fmla="*/ 27 h 136"/>
                <a:gd name="T44" fmla="*/ 67 w 103"/>
                <a:gd name="T45" fmla="*/ 18 h 136"/>
                <a:gd name="T46" fmla="*/ 55 w 103"/>
                <a:gd name="T47" fmla="*/ 10 h 136"/>
                <a:gd name="T48" fmla="*/ 45 w 103"/>
                <a:gd name="T49" fmla="*/ 5 h 136"/>
                <a:gd name="T50" fmla="*/ 34 w 103"/>
                <a:gd name="T51" fmla="*/ 2 h 136"/>
                <a:gd name="T52" fmla="*/ 23 w 103"/>
                <a:gd name="T53" fmla="*/ 0 h 136"/>
                <a:gd name="T54" fmla="*/ 15 w 103"/>
                <a:gd name="T55" fmla="*/ 0 h 136"/>
                <a:gd name="T56" fmla="*/ 7 w 103"/>
                <a:gd name="T57" fmla="*/ 0 h 136"/>
                <a:gd name="T58" fmla="*/ 2 w 103"/>
                <a:gd name="T59" fmla="*/ 2 h 136"/>
                <a:gd name="T60" fmla="*/ 0 w 103"/>
                <a:gd name="T61" fmla="*/ 2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3" h="136">
                  <a:moveTo>
                    <a:pt x="0" y="2"/>
                  </a:moveTo>
                  <a:lnTo>
                    <a:pt x="8" y="34"/>
                  </a:lnTo>
                  <a:lnTo>
                    <a:pt x="9" y="34"/>
                  </a:lnTo>
                  <a:lnTo>
                    <a:pt x="13" y="33"/>
                  </a:lnTo>
                  <a:lnTo>
                    <a:pt x="16" y="33"/>
                  </a:lnTo>
                  <a:lnTo>
                    <a:pt x="22" y="33"/>
                  </a:lnTo>
                  <a:lnTo>
                    <a:pt x="28" y="33"/>
                  </a:lnTo>
                  <a:lnTo>
                    <a:pt x="34" y="35"/>
                  </a:lnTo>
                  <a:lnTo>
                    <a:pt x="40" y="38"/>
                  </a:lnTo>
                  <a:lnTo>
                    <a:pt x="46" y="43"/>
                  </a:lnTo>
                  <a:lnTo>
                    <a:pt x="58" y="57"/>
                  </a:lnTo>
                  <a:lnTo>
                    <a:pt x="66" y="78"/>
                  </a:lnTo>
                  <a:lnTo>
                    <a:pt x="69" y="103"/>
                  </a:lnTo>
                  <a:lnTo>
                    <a:pt x="69" y="134"/>
                  </a:lnTo>
                  <a:lnTo>
                    <a:pt x="102" y="136"/>
                  </a:lnTo>
                  <a:lnTo>
                    <a:pt x="103" y="116"/>
                  </a:lnTo>
                  <a:lnTo>
                    <a:pt x="102" y="97"/>
                  </a:lnTo>
                  <a:lnTo>
                    <a:pt x="99" y="80"/>
                  </a:lnTo>
                  <a:lnTo>
                    <a:pt x="96" y="65"/>
                  </a:lnTo>
                  <a:lnTo>
                    <a:pt x="90" y="50"/>
                  </a:lnTo>
                  <a:lnTo>
                    <a:pt x="84" y="38"/>
                  </a:lnTo>
                  <a:lnTo>
                    <a:pt x="76" y="27"/>
                  </a:lnTo>
                  <a:lnTo>
                    <a:pt x="67" y="18"/>
                  </a:lnTo>
                  <a:lnTo>
                    <a:pt x="55" y="10"/>
                  </a:lnTo>
                  <a:lnTo>
                    <a:pt x="45" y="5"/>
                  </a:lnTo>
                  <a:lnTo>
                    <a:pt x="34" y="2"/>
                  </a:lnTo>
                  <a:lnTo>
                    <a:pt x="23" y="0"/>
                  </a:lnTo>
                  <a:lnTo>
                    <a:pt x="15" y="0"/>
                  </a:lnTo>
                  <a:lnTo>
                    <a:pt x="7" y="0"/>
                  </a:lnTo>
                  <a:lnTo>
                    <a:pt x="2" y="2"/>
                  </a:lnTo>
                  <a:lnTo>
                    <a:pt x="0"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grpSp>
      <p:grpSp>
        <p:nvGrpSpPr>
          <p:cNvPr id="190" name="Grupo 189"/>
          <p:cNvGrpSpPr/>
          <p:nvPr/>
        </p:nvGrpSpPr>
        <p:grpSpPr>
          <a:xfrm>
            <a:off x="5796136" y="2015943"/>
            <a:ext cx="504056" cy="893465"/>
            <a:chOff x="4499992" y="5387405"/>
            <a:chExt cx="201613" cy="457200"/>
          </a:xfrm>
        </p:grpSpPr>
        <p:sp>
          <p:nvSpPr>
            <p:cNvPr id="203" name="Freeform 19"/>
            <p:cNvSpPr>
              <a:spLocks/>
            </p:cNvSpPr>
            <p:nvPr/>
          </p:nvSpPr>
          <p:spPr bwMode="auto">
            <a:xfrm>
              <a:off x="4499992" y="5584255"/>
              <a:ext cx="201613" cy="260350"/>
            </a:xfrm>
            <a:custGeom>
              <a:avLst/>
              <a:gdLst>
                <a:gd name="T0" fmla="*/ 48 w 253"/>
                <a:gd name="T1" fmla="*/ 11 h 328"/>
                <a:gd name="T2" fmla="*/ 50 w 253"/>
                <a:gd name="T3" fmla="*/ 49 h 328"/>
                <a:gd name="T4" fmla="*/ 27 w 253"/>
                <a:gd name="T5" fmla="*/ 119 h 328"/>
                <a:gd name="T6" fmla="*/ 10 w 253"/>
                <a:gd name="T7" fmla="*/ 161 h 328"/>
                <a:gd name="T8" fmla="*/ 1 w 253"/>
                <a:gd name="T9" fmla="*/ 203 h 328"/>
                <a:gd name="T10" fmla="*/ 0 w 253"/>
                <a:gd name="T11" fmla="*/ 242 h 328"/>
                <a:gd name="T12" fmla="*/ 6 w 253"/>
                <a:gd name="T13" fmla="*/ 278 h 328"/>
                <a:gd name="T14" fmla="*/ 12 w 253"/>
                <a:gd name="T15" fmla="*/ 293 h 328"/>
                <a:gd name="T16" fmla="*/ 21 w 253"/>
                <a:gd name="T17" fmla="*/ 304 h 328"/>
                <a:gd name="T18" fmla="*/ 31 w 253"/>
                <a:gd name="T19" fmla="*/ 314 h 328"/>
                <a:gd name="T20" fmla="*/ 42 w 253"/>
                <a:gd name="T21" fmla="*/ 321 h 328"/>
                <a:gd name="T22" fmla="*/ 58 w 253"/>
                <a:gd name="T23" fmla="*/ 327 h 328"/>
                <a:gd name="T24" fmla="*/ 74 w 253"/>
                <a:gd name="T25" fmla="*/ 328 h 328"/>
                <a:gd name="T26" fmla="*/ 89 w 253"/>
                <a:gd name="T27" fmla="*/ 327 h 328"/>
                <a:gd name="T28" fmla="*/ 103 w 253"/>
                <a:gd name="T29" fmla="*/ 323 h 328"/>
                <a:gd name="T30" fmla="*/ 119 w 253"/>
                <a:gd name="T31" fmla="*/ 311 h 328"/>
                <a:gd name="T32" fmla="*/ 132 w 253"/>
                <a:gd name="T33" fmla="*/ 296 h 328"/>
                <a:gd name="T34" fmla="*/ 143 w 253"/>
                <a:gd name="T35" fmla="*/ 275 h 328"/>
                <a:gd name="T36" fmla="*/ 149 w 253"/>
                <a:gd name="T37" fmla="*/ 250 h 328"/>
                <a:gd name="T38" fmla="*/ 162 w 253"/>
                <a:gd name="T39" fmla="*/ 217 h 328"/>
                <a:gd name="T40" fmla="*/ 181 w 253"/>
                <a:gd name="T41" fmla="*/ 200 h 328"/>
                <a:gd name="T42" fmla="*/ 200 w 253"/>
                <a:gd name="T43" fmla="*/ 199 h 328"/>
                <a:gd name="T44" fmla="*/ 220 w 253"/>
                <a:gd name="T45" fmla="*/ 204 h 328"/>
                <a:gd name="T46" fmla="*/ 234 w 253"/>
                <a:gd name="T47" fmla="*/ 211 h 328"/>
                <a:gd name="T48" fmla="*/ 239 w 253"/>
                <a:gd name="T49" fmla="*/ 215 h 328"/>
                <a:gd name="T50" fmla="*/ 251 w 253"/>
                <a:gd name="T51" fmla="*/ 195 h 328"/>
                <a:gd name="T52" fmla="*/ 237 w 253"/>
                <a:gd name="T53" fmla="*/ 186 h 328"/>
                <a:gd name="T54" fmla="*/ 214 w 253"/>
                <a:gd name="T55" fmla="*/ 177 h 328"/>
                <a:gd name="T56" fmla="*/ 185 w 253"/>
                <a:gd name="T57" fmla="*/ 175 h 328"/>
                <a:gd name="T58" fmla="*/ 163 w 253"/>
                <a:gd name="T59" fmla="*/ 182 h 328"/>
                <a:gd name="T60" fmla="*/ 148 w 253"/>
                <a:gd name="T61" fmla="*/ 194 h 328"/>
                <a:gd name="T62" fmla="*/ 138 w 253"/>
                <a:gd name="T63" fmla="*/ 211 h 328"/>
                <a:gd name="T64" fmla="*/ 130 w 253"/>
                <a:gd name="T65" fmla="*/ 233 h 328"/>
                <a:gd name="T66" fmla="*/ 121 w 253"/>
                <a:gd name="T67" fmla="*/ 265 h 328"/>
                <a:gd name="T68" fmla="*/ 104 w 253"/>
                <a:gd name="T69" fmla="*/ 293 h 328"/>
                <a:gd name="T70" fmla="*/ 87 w 253"/>
                <a:gd name="T71" fmla="*/ 303 h 328"/>
                <a:gd name="T72" fmla="*/ 74 w 253"/>
                <a:gd name="T73" fmla="*/ 304 h 328"/>
                <a:gd name="T74" fmla="*/ 64 w 253"/>
                <a:gd name="T75" fmla="*/ 303 h 328"/>
                <a:gd name="T76" fmla="*/ 56 w 253"/>
                <a:gd name="T77" fmla="*/ 301 h 328"/>
                <a:gd name="T78" fmla="*/ 46 w 253"/>
                <a:gd name="T79" fmla="*/ 295 h 328"/>
                <a:gd name="T80" fmla="*/ 34 w 253"/>
                <a:gd name="T81" fmla="*/ 280 h 328"/>
                <a:gd name="T82" fmla="*/ 24 w 253"/>
                <a:gd name="T83" fmla="*/ 240 h 328"/>
                <a:gd name="T84" fmla="*/ 33 w 253"/>
                <a:gd name="T85" fmla="*/ 167 h 328"/>
                <a:gd name="T86" fmla="*/ 59 w 253"/>
                <a:gd name="T87" fmla="*/ 105 h 328"/>
                <a:gd name="T88" fmla="*/ 72 w 253"/>
                <a:gd name="T89" fmla="*/ 66 h 328"/>
                <a:gd name="T90" fmla="*/ 74 w 253"/>
                <a:gd name="T91" fmla="*/ 36 h 328"/>
                <a:gd name="T92" fmla="*/ 73 w 253"/>
                <a:gd name="T93" fmla="*/ 14 h 328"/>
                <a:gd name="T94" fmla="*/ 70 w 253"/>
                <a:gd name="T95" fmla="*/ 0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53" h="328">
                  <a:moveTo>
                    <a:pt x="47" y="5"/>
                  </a:moveTo>
                  <a:lnTo>
                    <a:pt x="48" y="11"/>
                  </a:lnTo>
                  <a:lnTo>
                    <a:pt x="50" y="27"/>
                  </a:lnTo>
                  <a:lnTo>
                    <a:pt x="50" y="49"/>
                  </a:lnTo>
                  <a:lnTo>
                    <a:pt x="43" y="78"/>
                  </a:lnTo>
                  <a:lnTo>
                    <a:pt x="27" y="119"/>
                  </a:lnTo>
                  <a:lnTo>
                    <a:pt x="18" y="139"/>
                  </a:lnTo>
                  <a:lnTo>
                    <a:pt x="10" y="161"/>
                  </a:lnTo>
                  <a:lnTo>
                    <a:pt x="4" y="182"/>
                  </a:lnTo>
                  <a:lnTo>
                    <a:pt x="1" y="203"/>
                  </a:lnTo>
                  <a:lnTo>
                    <a:pt x="0" y="223"/>
                  </a:lnTo>
                  <a:lnTo>
                    <a:pt x="0" y="242"/>
                  </a:lnTo>
                  <a:lnTo>
                    <a:pt x="2" y="260"/>
                  </a:lnTo>
                  <a:lnTo>
                    <a:pt x="6" y="278"/>
                  </a:lnTo>
                  <a:lnTo>
                    <a:pt x="9" y="286"/>
                  </a:lnTo>
                  <a:lnTo>
                    <a:pt x="12" y="293"/>
                  </a:lnTo>
                  <a:lnTo>
                    <a:pt x="17" y="298"/>
                  </a:lnTo>
                  <a:lnTo>
                    <a:pt x="21" y="304"/>
                  </a:lnTo>
                  <a:lnTo>
                    <a:pt x="26" y="310"/>
                  </a:lnTo>
                  <a:lnTo>
                    <a:pt x="31" y="314"/>
                  </a:lnTo>
                  <a:lnTo>
                    <a:pt x="36" y="318"/>
                  </a:lnTo>
                  <a:lnTo>
                    <a:pt x="42" y="321"/>
                  </a:lnTo>
                  <a:lnTo>
                    <a:pt x="50" y="325"/>
                  </a:lnTo>
                  <a:lnTo>
                    <a:pt x="58" y="327"/>
                  </a:lnTo>
                  <a:lnTo>
                    <a:pt x="66" y="328"/>
                  </a:lnTo>
                  <a:lnTo>
                    <a:pt x="74" y="328"/>
                  </a:lnTo>
                  <a:lnTo>
                    <a:pt x="81" y="328"/>
                  </a:lnTo>
                  <a:lnTo>
                    <a:pt x="89" y="327"/>
                  </a:lnTo>
                  <a:lnTo>
                    <a:pt x="96" y="325"/>
                  </a:lnTo>
                  <a:lnTo>
                    <a:pt x="103" y="323"/>
                  </a:lnTo>
                  <a:lnTo>
                    <a:pt x="111" y="318"/>
                  </a:lnTo>
                  <a:lnTo>
                    <a:pt x="119" y="311"/>
                  </a:lnTo>
                  <a:lnTo>
                    <a:pt x="126" y="304"/>
                  </a:lnTo>
                  <a:lnTo>
                    <a:pt x="132" y="296"/>
                  </a:lnTo>
                  <a:lnTo>
                    <a:pt x="138" y="286"/>
                  </a:lnTo>
                  <a:lnTo>
                    <a:pt x="143" y="275"/>
                  </a:lnTo>
                  <a:lnTo>
                    <a:pt x="146" y="263"/>
                  </a:lnTo>
                  <a:lnTo>
                    <a:pt x="149" y="250"/>
                  </a:lnTo>
                  <a:lnTo>
                    <a:pt x="155" y="232"/>
                  </a:lnTo>
                  <a:lnTo>
                    <a:pt x="162" y="217"/>
                  </a:lnTo>
                  <a:lnTo>
                    <a:pt x="170" y="206"/>
                  </a:lnTo>
                  <a:lnTo>
                    <a:pt x="181" y="200"/>
                  </a:lnTo>
                  <a:lnTo>
                    <a:pt x="191" y="198"/>
                  </a:lnTo>
                  <a:lnTo>
                    <a:pt x="200" y="199"/>
                  </a:lnTo>
                  <a:lnTo>
                    <a:pt x="211" y="200"/>
                  </a:lnTo>
                  <a:lnTo>
                    <a:pt x="220" y="204"/>
                  </a:lnTo>
                  <a:lnTo>
                    <a:pt x="228" y="207"/>
                  </a:lnTo>
                  <a:lnTo>
                    <a:pt x="234" y="211"/>
                  </a:lnTo>
                  <a:lnTo>
                    <a:pt x="238" y="214"/>
                  </a:lnTo>
                  <a:lnTo>
                    <a:pt x="239" y="215"/>
                  </a:lnTo>
                  <a:lnTo>
                    <a:pt x="253" y="196"/>
                  </a:lnTo>
                  <a:lnTo>
                    <a:pt x="251" y="195"/>
                  </a:lnTo>
                  <a:lnTo>
                    <a:pt x="245" y="190"/>
                  </a:lnTo>
                  <a:lnTo>
                    <a:pt x="237" y="186"/>
                  </a:lnTo>
                  <a:lnTo>
                    <a:pt x="227" y="181"/>
                  </a:lnTo>
                  <a:lnTo>
                    <a:pt x="214" y="177"/>
                  </a:lnTo>
                  <a:lnTo>
                    <a:pt x="200" y="175"/>
                  </a:lnTo>
                  <a:lnTo>
                    <a:pt x="185" y="175"/>
                  </a:lnTo>
                  <a:lnTo>
                    <a:pt x="171" y="179"/>
                  </a:lnTo>
                  <a:lnTo>
                    <a:pt x="163" y="182"/>
                  </a:lnTo>
                  <a:lnTo>
                    <a:pt x="155" y="188"/>
                  </a:lnTo>
                  <a:lnTo>
                    <a:pt x="148" y="194"/>
                  </a:lnTo>
                  <a:lnTo>
                    <a:pt x="143" y="202"/>
                  </a:lnTo>
                  <a:lnTo>
                    <a:pt x="138" y="211"/>
                  </a:lnTo>
                  <a:lnTo>
                    <a:pt x="133" y="221"/>
                  </a:lnTo>
                  <a:lnTo>
                    <a:pt x="130" y="233"/>
                  </a:lnTo>
                  <a:lnTo>
                    <a:pt x="126" y="245"/>
                  </a:lnTo>
                  <a:lnTo>
                    <a:pt x="121" y="265"/>
                  </a:lnTo>
                  <a:lnTo>
                    <a:pt x="114" y="281"/>
                  </a:lnTo>
                  <a:lnTo>
                    <a:pt x="104" y="293"/>
                  </a:lnTo>
                  <a:lnTo>
                    <a:pt x="93" y="301"/>
                  </a:lnTo>
                  <a:lnTo>
                    <a:pt x="87" y="303"/>
                  </a:lnTo>
                  <a:lnTo>
                    <a:pt x="80" y="304"/>
                  </a:lnTo>
                  <a:lnTo>
                    <a:pt x="74" y="304"/>
                  </a:lnTo>
                  <a:lnTo>
                    <a:pt x="70" y="304"/>
                  </a:lnTo>
                  <a:lnTo>
                    <a:pt x="64" y="303"/>
                  </a:lnTo>
                  <a:lnTo>
                    <a:pt x="59" y="302"/>
                  </a:lnTo>
                  <a:lnTo>
                    <a:pt x="56" y="301"/>
                  </a:lnTo>
                  <a:lnTo>
                    <a:pt x="53" y="299"/>
                  </a:lnTo>
                  <a:lnTo>
                    <a:pt x="46" y="295"/>
                  </a:lnTo>
                  <a:lnTo>
                    <a:pt x="39" y="288"/>
                  </a:lnTo>
                  <a:lnTo>
                    <a:pt x="34" y="280"/>
                  </a:lnTo>
                  <a:lnTo>
                    <a:pt x="30" y="270"/>
                  </a:lnTo>
                  <a:lnTo>
                    <a:pt x="24" y="240"/>
                  </a:lnTo>
                  <a:lnTo>
                    <a:pt x="25" y="204"/>
                  </a:lnTo>
                  <a:lnTo>
                    <a:pt x="33" y="167"/>
                  </a:lnTo>
                  <a:lnTo>
                    <a:pt x="48" y="129"/>
                  </a:lnTo>
                  <a:lnTo>
                    <a:pt x="59" y="105"/>
                  </a:lnTo>
                  <a:lnTo>
                    <a:pt x="66" y="84"/>
                  </a:lnTo>
                  <a:lnTo>
                    <a:pt x="72" y="66"/>
                  </a:lnTo>
                  <a:lnTo>
                    <a:pt x="74" y="50"/>
                  </a:lnTo>
                  <a:lnTo>
                    <a:pt x="74" y="36"/>
                  </a:lnTo>
                  <a:lnTo>
                    <a:pt x="74" y="24"/>
                  </a:lnTo>
                  <a:lnTo>
                    <a:pt x="73" y="14"/>
                  </a:lnTo>
                  <a:lnTo>
                    <a:pt x="71" y="6"/>
                  </a:lnTo>
                  <a:lnTo>
                    <a:pt x="70" y="0"/>
                  </a:lnTo>
                  <a:lnTo>
                    <a:pt x="47"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204" name="Freeform 20"/>
            <p:cNvSpPr>
              <a:spLocks/>
            </p:cNvSpPr>
            <p:nvPr/>
          </p:nvSpPr>
          <p:spPr bwMode="auto">
            <a:xfrm>
              <a:off x="4507929" y="5482655"/>
              <a:ext cx="88900" cy="112713"/>
            </a:xfrm>
            <a:custGeom>
              <a:avLst/>
              <a:gdLst>
                <a:gd name="T0" fmla="*/ 96 w 112"/>
                <a:gd name="T1" fmla="*/ 0 h 142"/>
                <a:gd name="T2" fmla="*/ 0 w 112"/>
                <a:gd name="T3" fmla="*/ 0 h 142"/>
                <a:gd name="T4" fmla="*/ 0 w 112"/>
                <a:gd name="T5" fmla="*/ 142 h 142"/>
                <a:gd name="T6" fmla="*/ 112 w 112"/>
                <a:gd name="T7" fmla="*/ 142 h 142"/>
                <a:gd name="T8" fmla="*/ 112 w 112"/>
                <a:gd name="T9" fmla="*/ 0 h 142"/>
                <a:gd name="T10" fmla="*/ 96 w 112"/>
                <a:gd name="T11" fmla="*/ 0 h 142"/>
              </a:gdLst>
              <a:ahLst/>
              <a:cxnLst>
                <a:cxn ang="0">
                  <a:pos x="T0" y="T1"/>
                </a:cxn>
                <a:cxn ang="0">
                  <a:pos x="T2" y="T3"/>
                </a:cxn>
                <a:cxn ang="0">
                  <a:pos x="T4" y="T5"/>
                </a:cxn>
                <a:cxn ang="0">
                  <a:pos x="T6" y="T7"/>
                </a:cxn>
                <a:cxn ang="0">
                  <a:pos x="T8" y="T9"/>
                </a:cxn>
                <a:cxn ang="0">
                  <a:pos x="T10" y="T11"/>
                </a:cxn>
              </a:cxnLst>
              <a:rect l="0" t="0" r="r" b="b"/>
              <a:pathLst>
                <a:path w="112" h="142">
                  <a:moveTo>
                    <a:pt x="96" y="0"/>
                  </a:moveTo>
                  <a:lnTo>
                    <a:pt x="0" y="0"/>
                  </a:lnTo>
                  <a:lnTo>
                    <a:pt x="0" y="142"/>
                  </a:lnTo>
                  <a:lnTo>
                    <a:pt x="112" y="142"/>
                  </a:lnTo>
                  <a:lnTo>
                    <a:pt x="112" y="0"/>
                  </a:lnTo>
                  <a:lnTo>
                    <a:pt x="9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205" name="Freeform 21"/>
            <p:cNvSpPr>
              <a:spLocks/>
            </p:cNvSpPr>
            <p:nvPr/>
          </p:nvSpPr>
          <p:spPr bwMode="auto">
            <a:xfrm>
              <a:off x="4534917" y="5508055"/>
              <a:ext cx="36513" cy="61913"/>
            </a:xfrm>
            <a:custGeom>
              <a:avLst/>
              <a:gdLst>
                <a:gd name="T0" fmla="*/ 47 w 47"/>
                <a:gd name="T1" fmla="*/ 0 h 77"/>
                <a:gd name="T2" fmla="*/ 47 w 47"/>
                <a:gd name="T3" fmla="*/ 17 h 77"/>
                <a:gd name="T4" fmla="*/ 47 w 47"/>
                <a:gd name="T5" fmla="*/ 38 h 77"/>
                <a:gd name="T6" fmla="*/ 47 w 47"/>
                <a:gd name="T7" fmla="*/ 59 h 77"/>
                <a:gd name="T8" fmla="*/ 47 w 47"/>
                <a:gd name="T9" fmla="*/ 77 h 77"/>
                <a:gd name="T10" fmla="*/ 42 w 47"/>
                <a:gd name="T11" fmla="*/ 77 h 77"/>
                <a:gd name="T12" fmla="*/ 36 w 47"/>
                <a:gd name="T13" fmla="*/ 77 h 77"/>
                <a:gd name="T14" fmla="*/ 30 w 47"/>
                <a:gd name="T15" fmla="*/ 77 h 77"/>
                <a:gd name="T16" fmla="*/ 24 w 47"/>
                <a:gd name="T17" fmla="*/ 77 h 77"/>
                <a:gd name="T18" fmla="*/ 17 w 47"/>
                <a:gd name="T19" fmla="*/ 77 h 77"/>
                <a:gd name="T20" fmla="*/ 12 w 47"/>
                <a:gd name="T21" fmla="*/ 77 h 77"/>
                <a:gd name="T22" fmla="*/ 6 w 47"/>
                <a:gd name="T23" fmla="*/ 77 h 77"/>
                <a:gd name="T24" fmla="*/ 0 w 47"/>
                <a:gd name="T25" fmla="*/ 77 h 77"/>
                <a:gd name="T26" fmla="*/ 0 w 47"/>
                <a:gd name="T27" fmla="*/ 59 h 77"/>
                <a:gd name="T28" fmla="*/ 0 w 47"/>
                <a:gd name="T29" fmla="*/ 38 h 77"/>
                <a:gd name="T30" fmla="*/ 0 w 47"/>
                <a:gd name="T31" fmla="*/ 17 h 77"/>
                <a:gd name="T32" fmla="*/ 0 w 47"/>
                <a:gd name="T33" fmla="*/ 0 h 77"/>
                <a:gd name="T34" fmla="*/ 6 w 47"/>
                <a:gd name="T35" fmla="*/ 0 h 77"/>
                <a:gd name="T36" fmla="*/ 12 w 47"/>
                <a:gd name="T37" fmla="*/ 0 h 77"/>
                <a:gd name="T38" fmla="*/ 17 w 47"/>
                <a:gd name="T39" fmla="*/ 0 h 77"/>
                <a:gd name="T40" fmla="*/ 24 w 47"/>
                <a:gd name="T41" fmla="*/ 0 h 77"/>
                <a:gd name="T42" fmla="*/ 30 w 47"/>
                <a:gd name="T43" fmla="*/ 0 h 77"/>
                <a:gd name="T44" fmla="*/ 36 w 47"/>
                <a:gd name="T45" fmla="*/ 0 h 77"/>
                <a:gd name="T46" fmla="*/ 42 w 47"/>
                <a:gd name="T47" fmla="*/ 0 h 77"/>
                <a:gd name="T48" fmla="*/ 47 w 47"/>
                <a:gd name="T49"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7" h="77">
                  <a:moveTo>
                    <a:pt x="47" y="0"/>
                  </a:moveTo>
                  <a:lnTo>
                    <a:pt x="47" y="17"/>
                  </a:lnTo>
                  <a:lnTo>
                    <a:pt x="47" y="38"/>
                  </a:lnTo>
                  <a:lnTo>
                    <a:pt x="47" y="59"/>
                  </a:lnTo>
                  <a:lnTo>
                    <a:pt x="47" y="77"/>
                  </a:lnTo>
                  <a:lnTo>
                    <a:pt x="42" y="77"/>
                  </a:lnTo>
                  <a:lnTo>
                    <a:pt x="36" y="77"/>
                  </a:lnTo>
                  <a:lnTo>
                    <a:pt x="30" y="77"/>
                  </a:lnTo>
                  <a:lnTo>
                    <a:pt x="24" y="77"/>
                  </a:lnTo>
                  <a:lnTo>
                    <a:pt x="17" y="77"/>
                  </a:lnTo>
                  <a:lnTo>
                    <a:pt x="12" y="77"/>
                  </a:lnTo>
                  <a:lnTo>
                    <a:pt x="6" y="77"/>
                  </a:lnTo>
                  <a:lnTo>
                    <a:pt x="0" y="77"/>
                  </a:lnTo>
                  <a:lnTo>
                    <a:pt x="0" y="59"/>
                  </a:lnTo>
                  <a:lnTo>
                    <a:pt x="0" y="38"/>
                  </a:lnTo>
                  <a:lnTo>
                    <a:pt x="0" y="17"/>
                  </a:lnTo>
                  <a:lnTo>
                    <a:pt x="0" y="0"/>
                  </a:lnTo>
                  <a:lnTo>
                    <a:pt x="6" y="0"/>
                  </a:lnTo>
                  <a:lnTo>
                    <a:pt x="12" y="0"/>
                  </a:lnTo>
                  <a:lnTo>
                    <a:pt x="17" y="0"/>
                  </a:lnTo>
                  <a:lnTo>
                    <a:pt x="24" y="0"/>
                  </a:lnTo>
                  <a:lnTo>
                    <a:pt x="30" y="0"/>
                  </a:lnTo>
                  <a:lnTo>
                    <a:pt x="36" y="0"/>
                  </a:lnTo>
                  <a:lnTo>
                    <a:pt x="42" y="0"/>
                  </a:lnTo>
                  <a:lnTo>
                    <a:pt x="47" y="0"/>
                  </a:lnTo>
                  <a:close/>
                </a:path>
              </a:pathLst>
            </a:custGeom>
            <a:solidFill>
              <a:srgbClr val="002060"/>
            </a:solidFill>
            <a:ln>
              <a:noFill/>
            </a:ln>
          </p:spPr>
          <p:txBody>
            <a:bodyPr vert="horz" wrap="square" lIns="91440" tIns="45720" rIns="91440" bIns="45720" numCol="1" anchor="t" anchorCtr="0" compatLnSpc="1">
              <a:prstTxWarp prst="textNoShape">
                <a:avLst/>
              </a:prstTxWarp>
            </a:bodyPr>
            <a:lstStyle/>
            <a:p>
              <a:endParaRPr lang="pt-BR"/>
            </a:p>
          </p:txBody>
        </p:sp>
        <p:sp>
          <p:nvSpPr>
            <p:cNvPr id="206" name="Freeform 22"/>
            <p:cNvSpPr>
              <a:spLocks/>
            </p:cNvSpPr>
            <p:nvPr/>
          </p:nvSpPr>
          <p:spPr bwMode="auto">
            <a:xfrm>
              <a:off x="4504754" y="5387405"/>
              <a:ext cx="80963" cy="107950"/>
            </a:xfrm>
            <a:custGeom>
              <a:avLst/>
              <a:gdLst>
                <a:gd name="T0" fmla="*/ 0 w 103"/>
                <a:gd name="T1" fmla="*/ 2 h 136"/>
                <a:gd name="T2" fmla="*/ 8 w 103"/>
                <a:gd name="T3" fmla="*/ 34 h 136"/>
                <a:gd name="T4" fmla="*/ 9 w 103"/>
                <a:gd name="T5" fmla="*/ 34 h 136"/>
                <a:gd name="T6" fmla="*/ 13 w 103"/>
                <a:gd name="T7" fmla="*/ 33 h 136"/>
                <a:gd name="T8" fmla="*/ 16 w 103"/>
                <a:gd name="T9" fmla="*/ 33 h 136"/>
                <a:gd name="T10" fmla="*/ 22 w 103"/>
                <a:gd name="T11" fmla="*/ 33 h 136"/>
                <a:gd name="T12" fmla="*/ 28 w 103"/>
                <a:gd name="T13" fmla="*/ 33 h 136"/>
                <a:gd name="T14" fmla="*/ 34 w 103"/>
                <a:gd name="T15" fmla="*/ 35 h 136"/>
                <a:gd name="T16" fmla="*/ 40 w 103"/>
                <a:gd name="T17" fmla="*/ 38 h 136"/>
                <a:gd name="T18" fmla="*/ 46 w 103"/>
                <a:gd name="T19" fmla="*/ 43 h 136"/>
                <a:gd name="T20" fmla="*/ 58 w 103"/>
                <a:gd name="T21" fmla="*/ 57 h 136"/>
                <a:gd name="T22" fmla="*/ 66 w 103"/>
                <a:gd name="T23" fmla="*/ 78 h 136"/>
                <a:gd name="T24" fmla="*/ 69 w 103"/>
                <a:gd name="T25" fmla="*/ 103 h 136"/>
                <a:gd name="T26" fmla="*/ 69 w 103"/>
                <a:gd name="T27" fmla="*/ 134 h 136"/>
                <a:gd name="T28" fmla="*/ 102 w 103"/>
                <a:gd name="T29" fmla="*/ 136 h 136"/>
                <a:gd name="T30" fmla="*/ 103 w 103"/>
                <a:gd name="T31" fmla="*/ 116 h 136"/>
                <a:gd name="T32" fmla="*/ 102 w 103"/>
                <a:gd name="T33" fmla="*/ 97 h 136"/>
                <a:gd name="T34" fmla="*/ 99 w 103"/>
                <a:gd name="T35" fmla="*/ 80 h 136"/>
                <a:gd name="T36" fmla="*/ 96 w 103"/>
                <a:gd name="T37" fmla="*/ 65 h 136"/>
                <a:gd name="T38" fmla="*/ 90 w 103"/>
                <a:gd name="T39" fmla="*/ 50 h 136"/>
                <a:gd name="T40" fmla="*/ 84 w 103"/>
                <a:gd name="T41" fmla="*/ 38 h 136"/>
                <a:gd name="T42" fmla="*/ 76 w 103"/>
                <a:gd name="T43" fmla="*/ 27 h 136"/>
                <a:gd name="T44" fmla="*/ 67 w 103"/>
                <a:gd name="T45" fmla="*/ 18 h 136"/>
                <a:gd name="T46" fmla="*/ 55 w 103"/>
                <a:gd name="T47" fmla="*/ 10 h 136"/>
                <a:gd name="T48" fmla="*/ 45 w 103"/>
                <a:gd name="T49" fmla="*/ 5 h 136"/>
                <a:gd name="T50" fmla="*/ 34 w 103"/>
                <a:gd name="T51" fmla="*/ 2 h 136"/>
                <a:gd name="T52" fmla="*/ 23 w 103"/>
                <a:gd name="T53" fmla="*/ 0 h 136"/>
                <a:gd name="T54" fmla="*/ 15 w 103"/>
                <a:gd name="T55" fmla="*/ 0 h 136"/>
                <a:gd name="T56" fmla="*/ 7 w 103"/>
                <a:gd name="T57" fmla="*/ 0 h 136"/>
                <a:gd name="T58" fmla="*/ 2 w 103"/>
                <a:gd name="T59" fmla="*/ 2 h 136"/>
                <a:gd name="T60" fmla="*/ 0 w 103"/>
                <a:gd name="T61" fmla="*/ 2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3" h="136">
                  <a:moveTo>
                    <a:pt x="0" y="2"/>
                  </a:moveTo>
                  <a:lnTo>
                    <a:pt x="8" y="34"/>
                  </a:lnTo>
                  <a:lnTo>
                    <a:pt x="9" y="34"/>
                  </a:lnTo>
                  <a:lnTo>
                    <a:pt x="13" y="33"/>
                  </a:lnTo>
                  <a:lnTo>
                    <a:pt x="16" y="33"/>
                  </a:lnTo>
                  <a:lnTo>
                    <a:pt x="22" y="33"/>
                  </a:lnTo>
                  <a:lnTo>
                    <a:pt x="28" y="33"/>
                  </a:lnTo>
                  <a:lnTo>
                    <a:pt x="34" y="35"/>
                  </a:lnTo>
                  <a:lnTo>
                    <a:pt x="40" y="38"/>
                  </a:lnTo>
                  <a:lnTo>
                    <a:pt x="46" y="43"/>
                  </a:lnTo>
                  <a:lnTo>
                    <a:pt x="58" y="57"/>
                  </a:lnTo>
                  <a:lnTo>
                    <a:pt x="66" y="78"/>
                  </a:lnTo>
                  <a:lnTo>
                    <a:pt x="69" y="103"/>
                  </a:lnTo>
                  <a:lnTo>
                    <a:pt x="69" y="134"/>
                  </a:lnTo>
                  <a:lnTo>
                    <a:pt x="102" y="136"/>
                  </a:lnTo>
                  <a:lnTo>
                    <a:pt x="103" y="116"/>
                  </a:lnTo>
                  <a:lnTo>
                    <a:pt x="102" y="97"/>
                  </a:lnTo>
                  <a:lnTo>
                    <a:pt x="99" y="80"/>
                  </a:lnTo>
                  <a:lnTo>
                    <a:pt x="96" y="65"/>
                  </a:lnTo>
                  <a:lnTo>
                    <a:pt x="90" y="50"/>
                  </a:lnTo>
                  <a:lnTo>
                    <a:pt x="84" y="38"/>
                  </a:lnTo>
                  <a:lnTo>
                    <a:pt x="76" y="27"/>
                  </a:lnTo>
                  <a:lnTo>
                    <a:pt x="67" y="18"/>
                  </a:lnTo>
                  <a:lnTo>
                    <a:pt x="55" y="10"/>
                  </a:lnTo>
                  <a:lnTo>
                    <a:pt x="45" y="5"/>
                  </a:lnTo>
                  <a:lnTo>
                    <a:pt x="34" y="2"/>
                  </a:lnTo>
                  <a:lnTo>
                    <a:pt x="23" y="0"/>
                  </a:lnTo>
                  <a:lnTo>
                    <a:pt x="15" y="0"/>
                  </a:lnTo>
                  <a:lnTo>
                    <a:pt x="7" y="0"/>
                  </a:lnTo>
                  <a:lnTo>
                    <a:pt x="2" y="2"/>
                  </a:lnTo>
                  <a:lnTo>
                    <a:pt x="0"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grpSp>
      <p:grpSp>
        <p:nvGrpSpPr>
          <p:cNvPr id="191" name="Grupo 190"/>
          <p:cNvGrpSpPr/>
          <p:nvPr/>
        </p:nvGrpSpPr>
        <p:grpSpPr>
          <a:xfrm flipH="1">
            <a:off x="7524328" y="3327928"/>
            <a:ext cx="484213" cy="893464"/>
            <a:chOff x="3967163" y="4995863"/>
            <a:chExt cx="201613" cy="457200"/>
          </a:xfrm>
        </p:grpSpPr>
        <p:sp>
          <p:nvSpPr>
            <p:cNvPr id="199" name="Freeform 19"/>
            <p:cNvSpPr>
              <a:spLocks/>
            </p:cNvSpPr>
            <p:nvPr/>
          </p:nvSpPr>
          <p:spPr bwMode="auto">
            <a:xfrm>
              <a:off x="3967163" y="5192713"/>
              <a:ext cx="201613" cy="260350"/>
            </a:xfrm>
            <a:custGeom>
              <a:avLst/>
              <a:gdLst>
                <a:gd name="T0" fmla="*/ 48 w 253"/>
                <a:gd name="T1" fmla="*/ 11 h 328"/>
                <a:gd name="T2" fmla="*/ 50 w 253"/>
                <a:gd name="T3" fmla="*/ 49 h 328"/>
                <a:gd name="T4" fmla="*/ 27 w 253"/>
                <a:gd name="T5" fmla="*/ 119 h 328"/>
                <a:gd name="T6" fmla="*/ 10 w 253"/>
                <a:gd name="T7" fmla="*/ 161 h 328"/>
                <a:gd name="T8" fmla="*/ 1 w 253"/>
                <a:gd name="T9" fmla="*/ 203 h 328"/>
                <a:gd name="T10" fmla="*/ 0 w 253"/>
                <a:gd name="T11" fmla="*/ 242 h 328"/>
                <a:gd name="T12" fmla="*/ 6 w 253"/>
                <a:gd name="T13" fmla="*/ 278 h 328"/>
                <a:gd name="T14" fmla="*/ 12 w 253"/>
                <a:gd name="T15" fmla="*/ 293 h 328"/>
                <a:gd name="T16" fmla="*/ 21 w 253"/>
                <a:gd name="T17" fmla="*/ 304 h 328"/>
                <a:gd name="T18" fmla="*/ 31 w 253"/>
                <a:gd name="T19" fmla="*/ 314 h 328"/>
                <a:gd name="T20" fmla="*/ 42 w 253"/>
                <a:gd name="T21" fmla="*/ 321 h 328"/>
                <a:gd name="T22" fmla="*/ 58 w 253"/>
                <a:gd name="T23" fmla="*/ 327 h 328"/>
                <a:gd name="T24" fmla="*/ 74 w 253"/>
                <a:gd name="T25" fmla="*/ 328 h 328"/>
                <a:gd name="T26" fmla="*/ 89 w 253"/>
                <a:gd name="T27" fmla="*/ 327 h 328"/>
                <a:gd name="T28" fmla="*/ 103 w 253"/>
                <a:gd name="T29" fmla="*/ 323 h 328"/>
                <a:gd name="T30" fmla="*/ 119 w 253"/>
                <a:gd name="T31" fmla="*/ 311 h 328"/>
                <a:gd name="T32" fmla="*/ 132 w 253"/>
                <a:gd name="T33" fmla="*/ 296 h 328"/>
                <a:gd name="T34" fmla="*/ 143 w 253"/>
                <a:gd name="T35" fmla="*/ 275 h 328"/>
                <a:gd name="T36" fmla="*/ 149 w 253"/>
                <a:gd name="T37" fmla="*/ 250 h 328"/>
                <a:gd name="T38" fmla="*/ 162 w 253"/>
                <a:gd name="T39" fmla="*/ 217 h 328"/>
                <a:gd name="T40" fmla="*/ 181 w 253"/>
                <a:gd name="T41" fmla="*/ 200 h 328"/>
                <a:gd name="T42" fmla="*/ 200 w 253"/>
                <a:gd name="T43" fmla="*/ 199 h 328"/>
                <a:gd name="T44" fmla="*/ 220 w 253"/>
                <a:gd name="T45" fmla="*/ 204 h 328"/>
                <a:gd name="T46" fmla="*/ 234 w 253"/>
                <a:gd name="T47" fmla="*/ 211 h 328"/>
                <a:gd name="T48" fmla="*/ 239 w 253"/>
                <a:gd name="T49" fmla="*/ 215 h 328"/>
                <a:gd name="T50" fmla="*/ 251 w 253"/>
                <a:gd name="T51" fmla="*/ 195 h 328"/>
                <a:gd name="T52" fmla="*/ 237 w 253"/>
                <a:gd name="T53" fmla="*/ 186 h 328"/>
                <a:gd name="T54" fmla="*/ 214 w 253"/>
                <a:gd name="T55" fmla="*/ 177 h 328"/>
                <a:gd name="T56" fmla="*/ 185 w 253"/>
                <a:gd name="T57" fmla="*/ 175 h 328"/>
                <a:gd name="T58" fmla="*/ 163 w 253"/>
                <a:gd name="T59" fmla="*/ 182 h 328"/>
                <a:gd name="T60" fmla="*/ 148 w 253"/>
                <a:gd name="T61" fmla="*/ 194 h 328"/>
                <a:gd name="T62" fmla="*/ 138 w 253"/>
                <a:gd name="T63" fmla="*/ 211 h 328"/>
                <a:gd name="T64" fmla="*/ 130 w 253"/>
                <a:gd name="T65" fmla="*/ 233 h 328"/>
                <a:gd name="T66" fmla="*/ 121 w 253"/>
                <a:gd name="T67" fmla="*/ 265 h 328"/>
                <a:gd name="T68" fmla="*/ 104 w 253"/>
                <a:gd name="T69" fmla="*/ 293 h 328"/>
                <a:gd name="T70" fmla="*/ 87 w 253"/>
                <a:gd name="T71" fmla="*/ 303 h 328"/>
                <a:gd name="T72" fmla="*/ 74 w 253"/>
                <a:gd name="T73" fmla="*/ 304 h 328"/>
                <a:gd name="T74" fmla="*/ 64 w 253"/>
                <a:gd name="T75" fmla="*/ 303 h 328"/>
                <a:gd name="T76" fmla="*/ 56 w 253"/>
                <a:gd name="T77" fmla="*/ 301 h 328"/>
                <a:gd name="T78" fmla="*/ 46 w 253"/>
                <a:gd name="T79" fmla="*/ 295 h 328"/>
                <a:gd name="T80" fmla="*/ 34 w 253"/>
                <a:gd name="T81" fmla="*/ 280 h 328"/>
                <a:gd name="T82" fmla="*/ 24 w 253"/>
                <a:gd name="T83" fmla="*/ 240 h 328"/>
                <a:gd name="T84" fmla="*/ 33 w 253"/>
                <a:gd name="T85" fmla="*/ 167 h 328"/>
                <a:gd name="T86" fmla="*/ 59 w 253"/>
                <a:gd name="T87" fmla="*/ 105 h 328"/>
                <a:gd name="T88" fmla="*/ 72 w 253"/>
                <a:gd name="T89" fmla="*/ 66 h 328"/>
                <a:gd name="T90" fmla="*/ 74 w 253"/>
                <a:gd name="T91" fmla="*/ 36 h 328"/>
                <a:gd name="T92" fmla="*/ 73 w 253"/>
                <a:gd name="T93" fmla="*/ 14 h 328"/>
                <a:gd name="T94" fmla="*/ 70 w 253"/>
                <a:gd name="T95" fmla="*/ 0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53" h="328">
                  <a:moveTo>
                    <a:pt x="47" y="5"/>
                  </a:moveTo>
                  <a:lnTo>
                    <a:pt x="48" y="11"/>
                  </a:lnTo>
                  <a:lnTo>
                    <a:pt x="50" y="27"/>
                  </a:lnTo>
                  <a:lnTo>
                    <a:pt x="50" y="49"/>
                  </a:lnTo>
                  <a:lnTo>
                    <a:pt x="43" y="78"/>
                  </a:lnTo>
                  <a:lnTo>
                    <a:pt x="27" y="119"/>
                  </a:lnTo>
                  <a:lnTo>
                    <a:pt x="18" y="139"/>
                  </a:lnTo>
                  <a:lnTo>
                    <a:pt x="10" y="161"/>
                  </a:lnTo>
                  <a:lnTo>
                    <a:pt x="4" y="182"/>
                  </a:lnTo>
                  <a:lnTo>
                    <a:pt x="1" y="203"/>
                  </a:lnTo>
                  <a:lnTo>
                    <a:pt x="0" y="223"/>
                  </a:lnTo>
                  <a:lnTo>
                    <a:pt x="0" y="242"/>
                  </a:lnTo>
                  <a:lnTo>
                    <a:pt x="2" y="260"/>
                  </a:lnTo>
                  <a:lnTo>
                    <a:pt x="6" y="278"/>
                  </a:lnTo>
                  <a:lnTo>
                    <a:pt x="9" y="286"/>
                  </a:lnTo>
                  <a:lnTo>
                    <a:pt x="12" y="293"/>
                  </a:lnTo>
                  <a:lnTo>
                    <a:pt x="17" y="298"/>
                  </a:lnTo>
                  <a:lnTo>
                    <a:pt x="21" y="304"/>
                  </a:lnTo>
                  <a:lnTo>
                    <a:pt x="26" y="310"/>
                  </a:lnTo>
                  <a:lnTo>
                    <a:pt x="31" y="314"/>
                  </a:lnTo>
                  <a:lnTo>
                    <a:pt x="36" y="318"/>
                  </a:lnTo>
                  <a:lnTo>
                    <a:pt x="42" y="321"/>
                  </a:lnTo>
                  <a:lnTo>
                    <a:pt x="50" y="325"/>
                  </a:lnTo>
                  <a:lnTo>
                    <a:pt x="58" y="327"/>
                  </a:lnTo>
                  <a:lnTo>
                    <a:pt x="66" y="328"/>
                  </a:lnTo>
                  <a:lnTo>
                    <a:pt x="74" y="328"/>
                  </a:lnTo>
                  <a:lnTo>
                    <a:pt x="81" y="328"/>
                  </a:lnTo>
                  <a:lnTo>
                    <a:pt x="89" y="327"/>
                  </a:lnTo>
                  <a:lnTo>
                    <a:pt x="96" y="325"/>
                  </a:lnTo>
                  <a:lnTo>
                    <a:pt x="103" y="323"/>
                  </a:lnTo>
                  <a:lnTo>
                    <a:pt x="111" y="318"/>
                  </a:lnTo>
                  <a:lnTo>
                    <a:pt x="119" y="311"/>
                  </a:lnTo>
                  <a:lnTo>
                    <a:pt x="126" y="304"/>
                  </a:lnTo>
                  <a:lnTo>
                    <a:pt x="132" y="296"/>
                  </a:lnTo>
                  <a:lnTo>
                    <a:pt x="138" y="286"/>
                  </a:lnTo>
                  <a:lnTo>
                    <a:pt x="143" y="275"/>
                  </a:lnTo>
                  <a:lnTo>
                    <a:pt x="146" y="263"/>
                  </a:lnTo>
                  <a:lnTo>
                    <a:pt x="149" y="250"/>
                  </a:lnTo>
                  <a:lnTo>
                    <a:pt x="155" y="232"/>
                  </a:lnTo>
                  <a:lnTo>
                    <a:pt x="162" y="217"/>
                  </a:lnTo>
                  <a:lnTo>
                    <a:pt x="170" y="206"/>
                  </a:lnTo>
                  <a:lnTo>
                    <a:pt x="181" y="200"/>
                  </a:lnTo>
                  <a:lnTo>
                    <a:pt x="191" y="198"/>
                  </a:lnTo>
                  <a:lnTo>
                    <a:pt x="200" y="199"/>
                  </a:lnTo>
                  <a:lnTo>
                    <a:pt x="211" y="200"/>
                  </a:lnTo>
                  <a:lnTo>
                    <a:pt x="220" y="204"/>
                  </a:lnTo>
                  <a:lnTo>
                    <a:pt x="228" y="207"/>
                  </a:lnTo>
                  <a:lnTo>
                    <a:pt x="234" y="211"/>
                  </a:lnTo>
                  <a:lnTo>
                    <a:pt x="238" y="214"/>
                  </a:lnTo>
                  <a:lnTo>
                    <a:pt x="239" y="215"/>
                  </a:lnTo>
                  <a:lnTo>
                    <a:pt x="253" y="196"/>
                  </a:lnTo>
                  <a:lnTo>
                    <a:pt x="251" y="195"/>
                  </a:lnTo>
                  <a:lnTo>
                    <a:pt x="245" y="190"/>
                  </a:lnTo>
                  <a:lnTo>
                    <a:pt x="237" y="186"/>
                  </a:lnTo>
                  <a:lnTo>
                    <a:pt x="227" y="181"/>
                  </a:lnTo>
                  <a:lnTo>
                    <a:pt x="214" y="177"/>
                  </a:lnTo>
                  <a:lnTo>
                    <a:pt x="200" y="175"/>
                  </a:lnTo>
                  <a:lnTo>
                    <a:pt x="185" y="175"/>
                  </a:lnTo>
                  <a:lnTo>
                    <a:pt x="171" y="179"/>
                  </a:lnTo>
                  <a:lnTo>
                    <a:pt x="163" y="182"/>
                  </a:lnTo>
                  <a:lnTo>
                    <a:pt x="155" y="188"/>
                  </a:lnTo>
                  <a:lnTo>
                    <a:pt x="148" y="194"/>
                  </a:lnTo>
                  <a:lnTo>
                    <a:pt x="143" y="202"/>
                  </a:lnTo>
                  <a:lnTo>
                    <a:pt x="138" y="211"/>
                  </a:lnTo>
                  <a:lnTo>
                    <a:pt x="133" y="221"/>
                  </a:lnTo>
                  <a:lnTo>
                    <a:pt x="130" y="233"/>
                  </a:lnTo>
                  <a:lnTo>
                    <a:pt x="126" y="245"/>
                  </a:lnTo>
                  <a:lnTo>
                    <a:pt x="121" y="265"/>
                  </a:lnTo>
                  <a:lnTo>
                    <a:pt x="114" y="281"/>
                  </a:lnTo>
                  <a:lnTo>
                    <a:pt x="104" y="293"/>
                  </a:lnTo>
                  <a:lnTo>
                    <a:pt x="93" y="301"/>
                  </a:lnTo>
                  <a:lnTo>
                    <a:pt x="87" y="303"/>
                  </a:lnTo>
                  <a:lnTo>
                    <a:pt x="80" y="304"/>
                  </a:lnTo>
                  <a:lnTo>
                    <a:pt x="74" y="304"/>
                  </a:lnTo>
                  <a:lnTo>
                    <a:pt x="70" y="304"/>
                  </a:lnTo>
                  <a:lnTo>
                    <a:pt x="64" y="303"/>
                  </a:lnTo>
                  <a:lnTo>
                    <a:pt x="59" y="302"/>
                  </a:lnTo>
                  <a:lnTo>
                    <a:pt x="56" y="301"/>
                  </a:lnTo>
                  <a:lnTo>
                    <a:pt x="53" y="299"/>
                  </a:lnTo>
                  <a:lnTo>
                    <a:pt x="46" y="295"/>
                  </a:lnTo>
                  <a:lnTo>
                    <a:pt x="39" y="288"/>
                  </a:lnTo>
                  <a:lnTo>
                    <a:pt x="34" y="280"/>
                  </a:lnTo>
                  <a:lnTo>
                    <a:pt x="30" y="270"/>
                  </a:lnTo>
                  <a:lnTo>
                    <a:pt x="24" y="240"/>
                  </a:lnTo>
                  <a:lnTo>
                    <a:pt x="25" y="204"/>
                  </a:lnTo>
                  <a:lnTo>
                    <a:pt x="33" y="167"/>
                  </a:lnTo>
                  <a:lnTo>
                    <a:pt x="48" y="129"/>
                  </a:lnTo>
                  <a:lnTo>
                    <a:pt x="59" y="105"/>
                  </a:lnTo>
                  <a:lnTo>
                    <a:pt x="66" y="84"/>
                  </a:lnTo>
                  <a:lnTo>
                    <a:pt x="72" y="66"/>
                  </a:lnTo>
                  <a:lnTo>
                    <a:pt x="74" y="50"/>
                  </a:lnTo>
                  <a:lnTo>
                    <a:pt x="74" y="36"/>
                  </a:lnTo>
                  <a:lnTo>
                    <a:pt x="74" y="24"/>
                  </a:lnTo>
                  <a:lnTo>
                    <a:pt x="73" y="14"/>
                  </a:lnTo>
                  <a:lnTo>
                    <a:pt x="71" y="6"/>
                  </a:lnTo>
                  <a:lnTo>
                    <a:pt x="70" y="0"/>
                  </a:lnTo>
                  <a:lnTo>
                    <a:pt x="47"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200" name="Freeform 20"/>
            <p:cNvSpPr>
              <a:spLocks/>
            </p:cNvSpPr>
            <p:nvPr/>
          </p:nvSpPr>
          <p:spPr bwMode="auto">
            <a:xfrm>
              <a:off x="3975100" y="5091113"/>
              <a:ext cx="88900" cy="112713"/>
            </a:xfrm>
            <a:custGeom>
              <a:avLst/>
              <a:gdLst>
                <a:gd name="T0" fmla="*/ 96 w 112"/>
                <a:gd name="T1" fmla="*/ 0 h 142"/>
                <a:gd name="T2" fmla="*/ 0 w 112"/>
                <a:gd name="T3" fmla="*/ 0 h 142"/>
                <a:gd name="T4" fmla="*/ 0 w 112"/>
                <a:gd name="T5" fmla="*/ 142 h 142"/>
                <a:gd name="T6" fmla="*/ 112 w 112"/>
                <a:gd name="T7" fmla="*/ 142 h 142"/>
                <a:gd name="T8" fmla="*/ 112 w 112"/>
                <a:gd name="T9" fmla="*/ 0 h 142"/>
                <a:gd name="T10" fmla="*/ 96 w 112"/>
                <a:gd name="T11" fmla="*/ 0 h 142"/>
              </a:gdLst>
              <a:ahLst/>
              <a:cxnLst>
                <a:cxn ang="0">
                  <a:pos x="T0" y="T1"/>
                </a:cxn>
                <a:cxn ang="0">
                  <a:pos x="T2" y="T3"/>
                </a:cxn>
                <a:cxn ang="0">
                  <a:pos x="T4" y="T5"/>
                </a:cxn>
                <a:cxn ang="0">
                  <a:pos x="T6" y="T7"/>
                </a:cxn>
                <a:cxn ang="0">
                  <a:pos x="T8" y="T9"/>
                </a:cxn>
                <a:cxn ang="0">
                  <a:pos x="T10" y="T11"/>
                </a:cxn>
              </a:cxnLst>
              <a:rect l="0" t="0" r="r" b="b"/>
              <a:pathLst>
                <a:path w="112" h="142">
                  <a:moveTo>
                    <a:pt x="96" y="0"/>
                  </a:moveTo>
                  <a:lnTo>
                    <a:pt x="0" y="0"/>
                  </a:lnTo>
                  <a:lnTo>
                    <a:pt x="0" y="142"/>
                  </a:lnTo>
                  <a:lnTo>
                    <a:pt x="112" y="142"/>
                  </a:lnTo>
                  <a:lnTo>
                    <a:pt x="112" y="0"/>
                  </a:lnTo>
                  <a:lnTo>
                    <a:pt x="9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201" name="Freeform 21"/>
            <p:cNvSpPr>
              <a:spLocks/>
            </p:cNvSpPr>
            <p:nvPr/>
          </p:nvSpPr>
          <p:spPr bwMode="auto">
            <a:xfrm>
              <a:off x="4002088" y="5116513"/>
              <a:ext cx="36513" cy="61913"/>
            </a:xfrm>
            <a:custGeom>
              <a:avLst/>
              <a:gdLst>
                <a:gd name="T0" fmla="*/ 47 w 47"/>
                <a:gd name="T1" fmla="*/ 0 h 77"/>
                <a:gd name="T2" fmla="*/ 47 w 47"/>
                <a:gd name="T3" fmla="*/ 17 h 77"/>
                <a:gd name="T4" fmla="*/ 47 w 47"/>
                <a:gd name="T5" fmla="*/ 38 h 77"/>
                <a:gd name="T6" fmla="*/ 47 w 47"/>
                <a:gd name="T7" fmla="*/ 59 h 77"/>
                <a:gd name="T8" fmla="*/ 47 w 47"/>
                <a:gd name="T9" fmla="*/ 77 h 77"/>
                <a:gd name="T10" fmla="*/ 42 w 47"/>
                <a:gd name="T11" fmla="*/ 77 h 77"/>
                <a:gd name="T12" fmla="*/ 36 w 47"/>
                <a:gd name="T13" fmla="*/ 77 h 77"/>
                <a:gd name="T14" fmla="*/ 30 w 47"/>
                <a:gd name="T15" fmla="*/ 77 h 77"/>
                <a:gd name="T16" fmla="*/ 24 w 47"/>
                <a:gd name="T17" fmla="*/ 77 h 77"/>
                <a:gd name="T18" fmla="*/ 17 w 47"/>
                <a:gd name="T19" fmla="*/ 77 h 77"/>
                <a:gd name="T20" fmla="*/ 12 w 47"/>
                <a:gd name="T21" fmla="*/ 77 h 77"/>
                <a:gd name="T22" fmla="*/ 6 w 47"/>
                <a:gd name="T23" fmla="*/ 77 h 77"/>
                <a:gd name="T24" fmla="*/ 0 w 47"/>
                <a:gd name="T25" fmla="*/ 77 h 77"/>
                <a:gd name="T26" fmla="*/ 0 w 47"/>
                <a:gd name="T27" fmla="*/ 59 h 77"/>
                <a:gd name="T28" fmla="*/ 0 w 47"/>
                <a:gd name="T29" fmla="*/ 38 h 77"/>
                <a:gd name="T30" fmla="*/ 0 w 47"/>
                <a:gd name="T31" fmla="*/ 17 h 77"/>
                <a:gd name="T32" fmla="*/ 0 w 47"/>
                <a:gd name="T33" fmla="*/ 0 h 77"/>
                <a:gd name="T34" fmla="*/ 6 w 47"/>
                <a:gd name="T35" fmla="*/ 0 h 77"/>
                <a:gd name="T36" fmla="*/ 12 w 47"/>
                <a:gd name="T37" fmla="*/ 0 h 77"/>
                <a:gd name="T38" fmla="*/ 17 w 47"/>
                <a:gd name="T39" fmla="*/ 0 h 77"/>
                <a:gd name="T40" fmla="*/ 24 w 47"/>
                <a:gd name="T41" fmla="*/ 0 h 77"/>
                <a:gd name="T42" fmla="*/ 30 w 47"/>
                <a:gd name="T43" fmla="*/ 0 h 77"/>
                <a:gd name="T44" fmla="*/ 36 w 47"/>
                <a:gd name="T45" fmla="*/ 0 h 77"/>
                <a:gd name="T46" fmla="*/ 42 w 47"/>
                <a:gd name="T47" fmla="*/ 0 h 77"/>
                <a:gd name="T48" fmla="*/ 47 w 47"/>
                <a:gd name="T49"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7" h="77">
                  <a:moveTo>
                    <a:pt x="47" y="0"/>
                  </a:moveTo>
                  <a:lnTo>
                    <a:pt x="47" y="17"/>
                  </a:lnTo>
                  <a:lnTo>
                    <a:pt x="47" y="38"/>
                  </a:lnTo>
                  <a:lnTo>
                    <a:pt x="47" y="59"/>
                  </a:lnTo>
                  <a:lnTo>
                    <a:pt x="47" y="77"/>
                  </a:lnTo>
                  <a:lnTo>
                    <a:pt x="42" y="77"/>
                  </a:lnTo>
                  <a:lnTo>
                    <a:pt x="36" y="77"/>
                  </a:lnTo>
                  <a:lnTo>
                    <a:pt x="30" y="77"/>
                  </a:lnTo>
                  <a:lnTo>
                    <a:pt x="24" y="77"/>
                  </a:lnTo>
                  <a:lnTo>
                    <a:pt x="17" y="77"/>
                  </a:lnTo>
                  <a:lnTo>
                    <a:pt x="12" y="77"/>
                  </a:lnTo>
                  <a:lnTo>
                    <a:pt x="6" y="77"/>
                  </a:lnTo>
                  <a:lnTo>
                    <a:pt x="0" y="77"/>
                  </a:lnTo>
                  <a:lnTo>
                    <a:pt x="0" y="59"/>
                  </a:lnTo>
                  <a:lnTo>
                    <a:pt x="0" y="38"/>
                  </a:lnTo>
                  <a:lnTo>
                    <a:pt x="0" y="17"/>
                  </a:lnTo>
                  <a:lnTo>
                    <a:pt x="0" y="0"/>
                  </a:lnTo>
                  <a:lnTo>
                    <a:pt x="6" y="0"/>
                  </a:lnTo>
                  <a:lnTo>
                    <a:pt x="12" y="0"/>
                  </a:lnTo>
                  <a:lnTo>
                    <a:pt x="17" y="0"/>
                  </a:lnTo>
                  <a:lnTo>
                    <a:pt x="24" y="0"/>
                  </a:lnTo>
                  <a:lnTo>
                    <a:pt x="30" y="0"/>
                  </a:lnTo>
                  <a:lnTo>
                    <a:pt x="36" y="0"/>
                  </a:lnTo>
                  <a:lnTo>
                    <a:pt x="42" y="0"/>
                  </a:lnTo>
                  <a:lnTo>
                    <a:pt x="47" y="0"/>
                  </a:lnTo>
                  <a:close/>
                </a:path>
              </a:pathLst>
            </a:custGeom>
            <a:solidFill>
              <a:srgbClr val="FF0000"/>
            </a:solidFill>
            <a:ln>
              <a:noFill/>
            </a:ln>
          </p:spPr>
          <p:txBody>
            <a:bodyPr vert="horz" wrap="square" lIns="91440" tIns="45720" rIns="91440" bIns="45720" numCol="1" anchor="t" anchorCtr="0" compatLnSpc="1">
              <a:prstTxWarp prst="textNoShape">
                <a:avLst/>
              </a:prstTxWarp>
            </a:bodyPr>
            <a:lstStyle/>
            <a:p>
              <a:endParaRPr lang="pt-BR"/>
            </a:p>
          </p:txBody>
        </p:sp>
        <p:sp>
          <p:nvSpPr>
            <p:cNvPr id="202" name="Freeform 22"/>
            <p:cNvSpPr>
              <a:spLocks/>
            </p:cNvSpPr>
            <p:nvPr/>
          </p:nvSpPr>
          <p:spPr bwMode="auto">
            <a:xfrm>
              <a:off x="3971925" y="4995863"/>
              <a:ext cx="80963" cy="107950"/>
            </a:xfrm>
            <a:custGeom>
              <a:avLst/>
              <a:gdLst>
                <a:gd name="T0" fmla="*/ 0 w 103"/>
                <a:gd name="T1" fmla="*/ 2 h 136"/>
                <a:gd name="T2" fmla="*/ 8 w 103"/>
                <a:gd name="T3" fmla="*/ 34 h 136"/>
                <a:gd name="T4" fmla="*/ 9 w 103"/>
                <a:gd name="T5" fmla="*/ 34 h 136"/>
                <a:gd name="T6" fmla="*/ 13 w 103"/>
                <a:gd name="T7" fmla="*/ 33 h 136"/>
                <a:gd name="T8" fmla="*/ 16 w 103"/>
                <a:gd name="T9" fmla="*/ 33 h 136"/>
                <a:gd name="T10" fmla="*/ 22 w 103"/>
                <a:gd name="T11" fmla="*/ 33 h 136"/>
                <a:gd name="T12" fmla="*/ 28 w 103"/>
                <a:gd name="T13" fmla="*/ 33 h 136"/>
                <a:gd name="T14" fmla="*/ 34 w 103"/>
                <a:gd name="T15" fmla="*/ 35 h 136"/>
                <a:gd name="T16" fmla="*/ 40 w 103"/>
                <a:gd name="T17" fmla="*/ 38 h 136"/>
                <a:gd name="T18" fmla="*/ 46 w 103"/>
                <a:gd name="T19" fmla="*/ 43 h 136"/>
                <a:gd name="T20" fmla="*/ 58 w 103"/>
                <a:gd name="T21" fmla="*/ 57 h 136"/>
                <a:gd name="T22" fmla="*/ 66 w 103"/>
                <a:gd name="T23" fmla="*/ 78 h 136"/>
                <a:gd name="T24" fmla="*/ 69 w 103"/>
                <a:gd name="T25" fmla="*/ 103 h 136"/>
                <a:gd name="T26" fmla="*/ 69 w 103"/>
                <a:gd name="T27" fmla="*/ 134 h 136"/>
                <a:gd name="T28" fmla="*/ 102 w 103"/>
                <a:gd name="T29" fmla="*/ 136 h 136"/>
                <a:gd name="T30" fmla="*/ 103 w 103"/>
                <a:gd name="T31" fmla="*/ 116 h 136"/>
                <a:gd name="T32" fmla="*/ 102 w 103"/>
                <a:gd name="T33" fmla="*/ 97 h 136"/>
                <a:gd name="T34" fmla="*/ 99 w 103"/>
                <a:gd name="T35" fmla="*/ 80 h 136"/>
                <a:gd name="T36" fmla="*/ 96 w 103"/>
                <a:gd name="T37" fmla="*/ 65 h 136"/>
                <a:gd name="T38" fmla="*/ 90 w 103"/>
                <a:gd name="T39" fmla="*/ 50 h 136"/>
                <a:gd name="T40" fmla="*/ 84 w 103"/>
                <a:gd name="T41" fmla="*/ 38 h 136"/>
                <a:gd name="T42" fmla="*/ 76 w 103"/>
                <a:gd name="T43" fmla="*/ 27 h 136"/>
                <a:gd name="T44" fmla="*/ 67 w 103"/>
                <a:gd name="T45" fmla="*/ 18 h 136"/>
                <a:gd name="T46" fmla="*/ 55 w 103"/>
                <a:gd name="T47" fmla="*/ 10 h 136"/>
                <a:gd name="T48" fmla="*/ 45 w 103"/>
                <a:gd name="T49" fmla="*/ 5 h 136"/>
                <a:gd name="T50" fmla="*/ 34 w 103"/>
                <a:gd name="T51" fmla="*/ 2 h 136"/>
                <a:gd name="T52" fmla="*/ 23 w 103"/>
                <a:gd name="T53" fmla="*/ 0 h 136"/>
                <a:gd name="T54" fmla="*/ 15 w 103"/>
                <a:gd name="T55" fmla="*/ 0 h 136"/>
                <a:gd name="T56" fmla="*/ 7 w 103"/>
                <a:gd name="T57" fmla="*/ 0 h 136"/>
                <a:gd name="T58" fmla="*/ 2 w 103"/>
                <a:gd name="T59" fmla="*/ 2 h 136"/>
                <a:gd name="T60" fmla="*/ 0 w 103"/>
                <a:gd name="T61" fmla="*/ 2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3" h="136">
                  <a:moveTo>
                    <a:pt x="0" y="2"/>
                  </a:moveTo>
                  <a:lnTo>
                    <a:pt x="8" y="34"/>
                  </a:lnTo>
                  <a:lnTo>
                    <a:pt x="9" y="34"/>
                  </a:lnTo>
                  <a:lnTo>
                    <a:pt x="13" y="33"/>
                  </a:lnTo>
                  <a:lnTo>
                    <a:pt x="16" y="33"/>
                  </a:lnTo>
                  <a:lnTo>
                    <a:pt x="22" y="33"/>
                  </a:lnTo>
                  <a:lnTo>
                    <a:pt x="28" y="33"/>
                  </a:lnTo>
                  <a:lnTo>
                    <a:pt x="34" y="35"/>
                  </a:lnTo>
                  <a:lnTo>
                    <a:pt x="40" y="38"/>
                  </a:lnTo>
                  <a:lnTo>
                    <a:pt x="46" y="43"/>
                  </a:lnTo>
                  <a:lnTo>
                    <a:pt x="58" y="57"/>
                  </a:lnTo>
                  <a:lnTo>
                    <a:pt x="66" y="78"/>
                  </a:lnTo>
                  <a:lnTo>
                    <a:pt x="69" y="103"/>
                  </a:lnTo>
                  <a:lnTo>
                    <a:pt x="69" y="134"/>
                  </a:lnTo>
                  <a:lnTo>
                    <a:pt x="102" y="136"/>
                  </a:lnTo>
                  <a:lnTo>
                    <a:pt x="103" y="116"/>
                  </a:lnTo>
                  <a:lnTo>
                    <a:pt x="102" y="97"/>
                  </a:lnTo>
                  <a:lnTo>
                    <a:pt x="99" y="80"/>
                  </a:lnTo>
                  <a:lnTo>
                    <a:pt x="96" y="65"/>
                  </a:lnTo>
                  <a:lnTo>
                    <a:pt x="90" y="50"/>
                  </a:lnTo>
                  <a:lnTo>
                    <a:pt x="84" y="38"/>
                  </a:lnTo>
                  <a:lnTo>
                    <a:pt x="76" y="27"/>
                  </a:lnTo>
                  <a:lnTo>
                    <a:pt x="67" y="18"/>
                  </a:lnTo>
                  <a:lnTo>
                    <a:pt x="55" y="10"/>
                  </a:lnTo>
                  <a:lnTo>
                    <a:pt x="45" y="5"/>
                  </a:lnTo>
                  <a:lnTo>
                    <a:pt x="34" y="2"/>
                  </a:lnTo>
                  <a:lnTo>
                    <a:pt x="23" y="0"/>
                  </a:lnTo>
                  <a:lnTo>
                    <a:pt x="15" y="0"/>
                  </a:lnTo>
                  <a:lnTo>
                    <a:pt x="7" y="0"/>
                  </a:lnTo>
                  <a:lnTo>
                    <a:pt x="2" y="2"/>
                  </a:lnTo>
                  <a:lnTo>
                    <a:pt x="0"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grpSp>
      <p:grpSp>
        <p:nvGrpSpPr>
          <p:cNvPr id="192" name="Grupo 191"/>
          <p:cNvGrpSpPr/>
          <p:nvPr/>
        </p:nvGrpSpPr>
        <p:grpSpPr>
          <a:xfrm flipH="1">
            <a:off x="7525608" y="2046462"/>
            <a:ext cx="504056" cy="893465"/>
            <a:chOff x="4499992" y="5387405"/>
            <a:chExt cx="201613" cy="457200"/>
          </a:xfrm>
        </p:grpSpPr>
        <p:sp>
          <p:nvSpPr>
            <p:cNvPr id="195" name="Freeform 19"/>
            <p:cNvSpPr>
              <a:spLocks/>
            </p:cNvSpPr>
            <p:nvPr/>
          </p:nvSpPr>
          <p:spPr bwMode="auto">
            <a:xfrm>
              <a:off x="4499992" y="5584255"/>
              <a:ext cx="201613" cy="260350"/>
            </a:xfrm>
            <a:custGeom>
              <a:avLst/>
              <a:gdLst>
                <a:gd name="T0" fmla="*/ 48 w 253"/>
                <a:gd name="T1" fmla="*/ 11 h 328"/>
                <a:gd name="T2" fmla="*/ 50 w 253"/>
                <a:gd name="T3" fmla="*/ 49 h 328"/>
                <a:gd name="T4" fmla="*/ 27 w 253"/>
                <a:gd name="T5" fmla="*/ 119 h 328"/>
                <a:gd name="T6" fmla="*/ 10 w 253"/>
                <a:gd name="T7" fmla="*/ 161 h 328"/>
                <a:gd name="T8" fmla="*/ 1 w 253"/>
                <a:gd name="T9" fmla="*/ 203 h 328"/>
                <a:gd name="T10" fmla="*/ 0 w 253"/>
                <a:gd name="T11" fmla="*/ 242 h 328"/>
                <a:gd name="T12" fmla="*/ 6 w 253"/>
                <a:gd name="T13" fmla="*/ 278 h 328"/>
                <a:gd name="T14" fmla="*/ 12 w 253"/>
                <a:gd name="T15" fmla="*/ 293 h 328"/>
                <a:gd name="T16" fmla="*/ 21 w 253"/>
                <a:gd name="T17" fmla="*/ 304 h 328"/>
                <a:gd name="T18" fmla="*/ 31 w 253"/>
                <a:gd name="T19" fmla="*/ 314 h 328"/>
                <a:gd name="T20" fmla="*/ 42 w 253"/>
                <a:gd name="T21" fmla="*/ 321 h 328"/>
                <a:gd name="T22" fmla="*/ 58 w 253"/>
                <a:gd name="T23" fmla="*/ 327 h 328"/>
                <a:gd name="T24" fmla="*/ 74 w 253"/>
                <a:gd name="T25" fmla="*/ 328 h 328"/>
                <a:gd name="T26" fmla="*/ 89 w 253"/>
                <a:gd name="T27" fmla="*/ 327 h 328"/>
                <a:gd name="T28" fmla="*/ 103 w 253"/>
                <a:gd name="T29" fmla="*/ 323 h 328"/>
                <a:gd name="T30" fmla="*/ 119 w 253"/>
                <a:gd name="T31" fmla="*/ 311 h 328"/>
                <a:gd name="T32" fmla="*/ 132 w 253"/>
                <a:gd name="T33" fmla="*/ 296 h 328"/>
                <a:gd name="T34" fmla="*/ 143 w 253"/>
                <a:gd name="T35" fmla="*/ 275 h 328"/>
                <a:gd name="T36" fmla="*/ 149 w 253"/>
                <a:gd name="T37" fmla="*/ 250 h 328"/>
                <a:gd name="T38" fmla="*/ 162 w 253"/>
                <a:gd name="T39" fmla="*/ 217 h 328"/>
                <a:gd name="T40" fmla="*/ 181 w 253"/>
                <a:gd name="T41" fmla="*/ 200 h 328"/>
                <a:gd name="T42" fmla="*/ 200 w 253"/>
                <a:gd name="T43" fmla="*/ 199 h 328"/>
                <a:gd name="T44" fmla="*/ 220 w 253"/>
                <a:gd name="T45" fmla="*/ 204 h 328"/>
                <a:gd name="T46" fmla="*/ 234 w 253"/>
                <a:gd name="T47" fmla="*/ 211 h 328"/>
                <a:gd name="T48" fmla="*/ 239 w 253"/>
                <a:gd name="T49" fmla="*/ 215 h 328"/>
                <a:gd name="T50" fmla="*/ 251 w 253"/>
                <a:gd name="T51" fmla="*/ 195 h 328"/>
                <a:gd name="T52" fmla="*/ 237 w 253"/>
                <a:gd name="T53" fmla="*/ 186 h 328"/>
                <a:gd name="T54" fmla="*/ 214 w 253"/>
                <a:gd name="T55" fmla="*/ 177 h 328"/>
                <a:gd name="T56" fmla="*/ 185 w 253"/>
                <a:gd name="T57" fmla="*/ 175 h 328"/>
                <a:gd name="T58" fmla="*/ 163 w 253"/>
                <a:gd name="T59" fmla="*/ 182 h 328"/>
                <a:gd name="T60" fmla="*/ 148 w 253"/>
                <a:gd name="T61" fmla="*/ 194 h 328"/>
                <a:gd name="T62" fmla="*/ 138 w 253"/>
                <a:gd name="T63" fmla="*/ 211 h 328"/>
                <a:gd name="T64" fmla="*/ 130 w 253"/>
                <a:gd name="T65" fmla="*/ 233 h 328"/>
                <a:gd name="T66" fmla="*/ 121 w 253"/>
                <a:gd name="T67" fmla="*/ 265 h 328"/>
                <a:gd name="T68" fmla="*/ 104 w 253"/>
                <a:gd name="T69" fmla="*/ 293 h 328"/>
                <a:gd name="T70" fmla="*/ 87 w 253"/>
                <a:gd name="T71" fmla="*/ 303 h 328"/>
                <a:gd name="T72" fmla="*/ 74 w 253"/>
                <a:gd name="T73" fmla="*/ 304 h 328"/>
                <a:gd name="T74" fmla="*/ 64 w 253"/>
                <a:gd name="T75" fmla="*/ 303 h 328"/>
                <a:gd name="T76" fmla="*/ 56 w 253"/>
                <a:gd name="T77" fmla="*/ 301 h 328"/>
                <a:gd name="T78" fmla="*/ 46 w 253"/>
                <a:gd name="T79" fmla="*/ 295 h 328"/>
                <a:gd name="T80" fmla="*/ 34 w 253"/>
                <a:gd name="T81" fmla="*/ 280 h 328"/>
                <a:gd name="T82" fmla="*/ 24 w 253"/>
                <a:gd name="T83" fmla="*/ 240 h 328"/>
                <a:gd name="T84" fmla="*/ 33 w 253"/>
                <a:gd name="T85" fmla="*/ 167 h 328"/>
                <a:gd name="T86" fmla="*/ 59 w 253"/>
                <a:gd name="T87" fmla="*/ 105 h 328"/>
                <a:gd name="T88" fmla="*/ 72 w 253"/>
                <a:gd name="T89" fmla="*/ 66 h 328"/>
                <a:gd name="T90" fmla="*/ 74 w 253"/>
                <a:gd name="T91" fmla="*/ 36 h 328"/>
                <a:gd name="T92" fmla="*/ 73 w 253"/>
                <a:gd name="T93" fmla="*/ 14 h 328"/>
                <a:gd name="T94" fmla="*/ 70 w 253"/>
                <a:gd name="T95" fmla="*/ 0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53" h="328">
                  <a:moveTo>
                    <a:pt x="47" y="5"/>
                  </a:moveTo>
                  <a:lnTo>
                    <a:pt x="48" y="11"/>
                  </a:lnTo>
                  <a:lnTo>
                    <a:pt x="50" y="27"/>
                  </a:lnTo>
                  <a:lnTo>
                    <a:pt x="50" y="49"/>
                  </a:lnTo>
                  <a:lnTo>
                    <a:pt x="43" y="78"/>
                  </a:lnTo>
                  <a:lnTo>
                    <a:pt x="27" y="119"/>
                  </a:lnTo>
                  <a:lnTo>
                    <a:pt x="18" y="139"/>
                  </a:lnTo>
                  <a:lnTo>
                    <a:pt x="10" y="161"/>
                  </a:lnTo>
                  <a:lnTo>
                    <a:pt x="4" y="182"/>
                  </a:lnTo>
                  <a:lnTo>
                    <a:pt x="1" y="203"/>
                  </a:lnTo>
                  <a:lnTo>
                    <a:pt x="0" y="223"/>
                  </a:lnTo>
                  <a:lnTo>
                    <a:pt x="0" y="242"/>
                  </a:lnTo>
                  <a:lnTo>
                    <a:pt x="2" y="260"/>
                  </a:lnTo>
                  <a:lnTo>
                    <a:pt x="6" y="278"/>
                  </a:lnTo>
                  <a:lnTo>
                    <a:pt x="9" y="286"/>
                  </a:lnTo>
                  <a:lnTo>
                    <a:pt x="12" y="293"/>
                  </a:lnTo>
                  <a:lnTo>
                    <a:pt x="17" y="298"/>
                  </a:lnTo>
                  <a:lnTo>
                    <a:pt x="21" y="304"/>
                  </a:lnTo>
                  <a:lnTo>
                    <a:pt x="26" y="310"/>
                  </a:lnTo>
                  <a:lnTo>
                    <a:pt x="31" y="314"/>
                  </a:lnTo>
                  <a:lnTo>
                    <a:pt x="36" y="318"/>
                  </a:lnTo>
                  <a:lnTo>
                    <a:pt x="42" y="321"/>
                  </a:lnTo>
                  <a:lnTo>
                    <a:pt x="50" y="325"/>
                  </a:lnTo>
                  <a:lnTo>
                    <a:pt x="58" y="327"/>
                  </a:lnTo>
                  <a:lnTo>
                    <a:pt x="66" y="328"/>
                  </a:lnTo>
                  <a:lnTo>
                    <a:pt x="74" y="328"/>
                  </a:lnTo>
                  <a:lnTo>
                    <a:pt x="81" y="328"/>
                  </a:lnTo>
                  <a:lnTo>
                    <a:pt x="89" y="327"/>
                  </a:lnTo>
                  <a:lnTo>
                    <a:pt x="96" y="325"/>
                  </a:lnTo>
                  <a:lnTo>
                    <a:pt x="103" y="323"/>
                  </a:lnTo>
                  <a:lnTo>
                    <a:pt x="111" y="318"/>
                  </a:lnTo>
                  <a:lnTo>
                    <a:pt x="119" y="311"/>
                  </a:lnTo>
                  <a:lnTo>
                    <a:pt x="126" y="304"/>
                  </a:lnTo>
                  <a:lnTo>
                    <a:pt x="132" y="296"/>
                  </a:lnTo>
                  <a:lnTo>
                    <a:pt x="138" y="286"/>
                  </a:lnTo>
                  <a:lnTo>
                    <a:pt x="143" y="275"/>
                  </a:lnTo>
                  <a:lnTo>
                    <a:pt x="146" y="263"/>
                  </a:lnTo>
                  <a:lnTo>
                    <a:pt x="149" y="250"/>
                  </a:lnTo>
                  <a:lnTo>
                    <a:pt x="155" y="232"/>
                  </a:lnTo>
                  <a:lnTo>
                    <a:pt x="162" y="217"/>
                  </a:lnTo>
                  <a:lnTo>
                    <a:pt x="170" y="206"/>
                  </a:lnTo>
                  <a:lnTo>
                    <a:pt x="181" y="200"/>
                  </a:lnTo>
                  <a:lnTo>
                    <a:pt x="191" y="198"/>
                  </a:lnTo>
                  <a:lnTo>
                    <a:pt x="200" y="199"/>
                  </a:lnTo>
                  <a:lnTo>
                    <a:pt x="211" y="200"/>
                  </a:lnTo>
                  <a:lnTo>
                    <a:pt x="220" y="204"/>
                  </a:lnTo>
                  <a:lnTo>
                    <a:pt x="228" y="207"/>
                  </a:lnTo>
                  <a:lnTo>
                    <a:pt x="234" y="211"/>
                  </a:lnTo>
                  <a:lnTo>
                    <a:pt x="238" y="214"/>
                  </a:lnTo>
                  <a:lnTo>
                    <a:pt x="239" y="215"/>
                  </a:lnTo>
                  <a:lnTo>
                    <a:pt x="253" y="196"/>
                  </a:lnTo>
                  <a:lnTo>
                    <a:pt x="251" y="195"/>
                  </a:lnTo>
                  <a:lnTo>
                    <a:pt x="245" y="190"/>
                  </a:lnTo>
                  <a:lnTo>
                    <a:pt x="237" y="186"/>
                  </a:lnTo>
                  <a:lnTo>
                    <a:pt x="227" y="181"/>
                  </a:lnTo>
                  <a:lnTo>
                    <a:pt x="214" y="177"/>
                  </a:lnTo>
                  <a:lnTo>
                    <a:pt x="200" y="175"/>
                  </a:lnTo>
                  <a:lnTo>
                    <a:pt x="185" y="175"/>
                  </a:lnTo>
                  <a:lnTo>
                    <a:pt x="171" y="179"/>
                  </a:lnTo>
                  <a:lnTo>
                    <a:pt x="163" y="182"/>
                  </a:lnTo>
                  <a:lnTo>
                    <a:pt x="155" y="188"/>
                  </a:lnTo>
                  <a:lnTo>
                    <a:pt x="148" y="194"/>
                  </a:lnTo>
                  <a:lnTo>
                    <a:pt x="143" y="202"/>
                  </a:lnTo>
                  <a:lnTo>
                    <a:pt x="138" y="211"/>
                  </a:lnTo>
                  <a:lnTo>
                    <a:pt x="133" y="221"/>
                  </a:lnTo>
                  <a:lnTo>
                    <a:pt x="130" y="233"/>
                  </a:lnTo>
                  <a:lnTo>
                    <a:pt x="126" y="245"/>
                  </a:lnTo>
                  <a:lnTo>
                    <a:pt x="121" y="265"/>
                  </a:lnTo>
                  <a:lnTo>
                    <a:pt x="114" y="281"/>
                  </a:lnTo>
                  <a:lnTo>
                    <a:pt x="104" y="293"/>
                  </a:lnTo>
                  <a:lnTo>
                    <a:pt x="93" y="301"/>
                  </a:lnTo>
                  <a:lnTo>
                    <a:pt x="87" y="303"/>
                  </a:lnTo>
                  <a:lnTo>
                    <a:pt x="80" y="304"/>
                  </a:lnTo>
                  <a:lnTo>
                    <a:pt x="74" y="304"/>
                  </a:lnTo>
                  <a:lnTo>
                    <a:pt x="70" y="304"/>
                  </a:lnTo>
                  <a:lnTo>
                    <a:pt x="64" y="303"/>
                  </a:lnTo>
                  <a:lnTo>
                    <a:pt x="59" y="302"/>
                  </a:lnTo>
                  <a:lnTo>
                    <a:pt x="56" y="301"/>
                  </a:lnTo>
                  <a:lnTo>
                    <a:pt x="53" y="299"/>
                  </a:lnTo>
                  <a:lnTo>
                    <a:pt x="46" y="295"/>
                  </a:lnTo>
                  <a:lnTo>
                    <a:pt x="39" y="288"/>
                  </a:lnTo>
                  <a:lnTo>
                    <a:pt x="34" y="280"/>
                  </a:lnTo>
                  <a:lnTo>
                    <a:pt x="30" y="270"/>
                  </a:lnTo>
                  <a:lnTo>
                    <a:pt x="24" y="240"/>
                  </a:lnTo>
                  <a:lnTo>
                    <a:pt x="25" y="204"/>
                  </a:lnTo>
                  <a:lnTo>
                    <a:pt x="33" y="167"/>
                  </a:lnTo>
                  <a:lnTo>
                    <a:pt x="48" y="129"/>
                  </a:lnTo>
                  <a:lnTo>
                    <a:pt x="59" y="105"/>
                  </a:lnTo>
                  <a:lnTo>
                    <a:pt x="66" y="84"/>
                  </a:lnTo>
                  <a:lnTo>
                    <a:pt x="72" y="66"/>
                  </a:lnTo>
                  <a:lnTo>
                    <a:pt x="74" y="50"/>
                  </a:lnTo>
                  <a:lnTo>
                    <a:pt x="74" y="36"/>
                  </a:lnTo>
                  <a:lnTo>
                    <a:pt x="74" y="24"/>
                  </a:lnTo>
                  <a:lnTo>
                    <a:pt x="73" y="14"/>
                  </a:lnTo>
                  <a:lnTo>
                    <a:pt x="71" y="6"/>
                  </a:lnTo>
                  <a:lnTo>
                    <a:pt x="70" y="0"/>
                  </a:lnTo>
                  <a:lnTo>
                    <a:pt x="47"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196" name="Freeform 20"/>
            <p:cNvSpPr>
              <a:spLocks/>
            </p:cNvSpPr>
            <p:nvPr/>
          </p:nvSpPr>
          <p:spPr bwMode="auto">
            <a:xfrm>
              <a:off x="4507929" y="5482655"/>
              <a:ext cx="88900" cy="112713"/>
            </a:xfrm>
            <a:custGeom>
              <a:avLst/>
              <a:gdLst>
                <a:gd name="T0" fmla="*/ 96 w 112"/>
                <a:gd name="T1" fmla="*/ 0 h 142"/>
                <a:gd name="T2" fmla="*/ 0 w 112"/>
                <a:gd name="T3" fmla="*/ 0 h 142"/>
                <a:gd name="T4" fmla="*/ 0 w 112"/>
                <a:gd name="T5" fmla="*/ 142 h 142"/>
                <a:gd name="T6" fmla="*/ 112 w 112"/>
                <a:gd name="T7" fmla="*/ 142 h 142"/>
                <a:gd name="T8" fmla="*/ 112 w 112"/>
                <a:gd name="T9" fmla="*/ 0 h 142"/>
                <a:gd name="T10" fmla="*/ 96 w 112"/>
                <a:gd name="T11" fmla="*/ 0 h 142"/>
              </a:gdLst>
              <a:ahLst/>
              <a:cxnLst>
                <a:cxn ang="0">
                  <a:pos x="T0" y="T1"/>
                </a:cxn>
                <a:cxn ang="0">
                  <a:pos x="T2" y="T3"/>
                </a:cxn>
                <a:cxn ang="0">
                  <a:pos x="T4" y="T5"/>
                </a:cxn>
                <a:cxn ang="0">
                  <a:pos x="T6" y="T7"/>
                </a:cxn>
                <a:cxn ang="0">
                  <a:pos x="T8" y="T9"/>
                </a:cxn>
                <a:cxn ang="0">
                  <a:pos x="T10" y="T11"/>
                </a:cxn>
              </a:cxnLst>
              <a:rect l="0" t="0" r="r" b="b"/>
              <a:pathLst>
                <a:path w="112" h="142">
                  <a:moveTo>
                    <a:pt x="96" y="0"/>
                  </a:moveTo>
                  <a:lnTo>
                    <a:pt x="0" y="0"/>
                  </a:lnTo>
                  <a:lnTo>
                    <a:pt x="0" y="142"/>
                  </a:lnTo>
                  <a:lnTo>
                    <a:pt x="112" y="142"/>
                  </a:lnTo>
                  <a:lnTo>
                    <a:pt x="112" y="0"/>
                  </a:lnTo>
                  <a:lnTo>
                    <a:pt x="9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197" name="Freeform 21"/>
            <p:cNvSpPr>
              <a:spLocks/>
            </p:cNvSpPr>
            <p:nvPr/>
          </p:nvSpPr>
          <p:spPr bwMode="auto">
            <a:xfrm>
              <a:off x="4534917" y="5508055"/>
              <a:ext cx="36513" cy="61913"/>
            </a:xfrm>
            <a:custGeom>
              <a:avLst/>
              <a:gdLst>
                <a:gd name="T0" fmla="*/ 47 w 47"/>
                <a:gd name="T1" fmla="*/ 0 h 77"/>
                <a:gd name="T2" fmla="*/ 47 w 47"/>
                <a:gd name="T3" fmla="*/ 17 h 77"/>
                <a:gd name="T4" fmla="*/ 47 w 47"/>
                <a:gd name="T5" fmla="*/ 38 h 77"/>
                <a:gd name="T6" fmla="*/ 47 w 47"/>
                <a:gd name="T7" fmla="*/ 59 h 77"/>
                <a:gd name="T8" fmla="*/ 47 w 47"/>
                <a:gd name="T9" fmla="*/ 77 h 77"/>
                <a:gd name="T10" fmla="*/ 42 w 47"/>
                <a:gd name="T11" fmla="*/ 77 h 77"/>
                <a:gd name="T12" fmla="*/ 36 w 47"/>
                <a:gd name="T13" fmla="*/ 77 h 77"/>
                <a:gd name="T14" fmla="*/ 30 w 47"/>
                <a:gd name="T15" fmla="*/ 77 h 77"/>
                <a:gd name="T16" fmla="*/ 24 w 47"/>
                <a:gd name="T17" fmla="*/ 77 h 77"/>
                <a:gd name="T18" fmla="*/ 17 w 47"/>
                <a:gd name="T19" fmla="*/ 77 h 77"/>
                <a:gd name="T20" fmla="*/ 12 w 47"/>
                <a:gd name="T21" fmla="*/ 77 h 77"/>
                <a:gd name="T22" fmla="*/ 6 w 47"/>
                <a:gd name="T23" fmla="*/ 77 h 77"/>
                <a:gd name="T24" fmla="*/ 0 w 47"/>
                <a:gd name="T25" fmla="*/ 77 h 77"/>
                <a:gd name="T26" fmla="*/ 0 w 47"/>
                <a:gd name="T27" fmla="*/ 59 h 77"/>
                <a:gd name="T28" fmla="*/ 0 w 47"/>
                <a:gd name="T29" fmla="*/ 38 h 77"/>
                <a:gd name="T30" fmla="*/ 0 w 47"/>
                <a:gd name="T31" fmla="*/ 17 h 77"/>
                <a:gd name="T32" fmla="*/ 0 w 47"/>
                <a:gd name="T33" fmla="*/ 0 h 77"/>
                <a:gd name="T34" fmla="*/ 6 w 47"/>
                <a:gd name="T35" fmla="*/ 0 h 77"/>
                <a:gd name="T36" fmla="*/ 12 w 47"/>
                <a:gd name="T37" fmla="*/ 0 h 77"/>
                <a:gd name="T38" fmla="*/ 17 w 47"/>
                <a:gd name="T39" fmla="*/ 0 h 77"/>
                <a:gd name="T40" fmla="*/ 24 w 47"/>
                <a:gd name="T41" fmla="*/ 0 h 77"/>
                <a:gd name="T42" fmla="*/ 30 w 47"/>
                <a:gd name="T43" fmla="*/ 0 h 77"/>
                <a:gd name="T44" fmla="*/ 36 w 47"/>
                <a:gd name="T45" fmla="*/ 0 h 77"/>
                <a:gd name="T46" fmla="*/ 42 w 47"/>
                <a:gd name="T47" fmla="*/ 0 h 77"/>
                <a:gd name="T48" fmla="*/ 47 w 47"/>
                <a:gd name="T49"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7" h="77">
                  <a:moveTo>
                    <a:pt x="47" y="0"/>
                  </a:moveTo>
                  <a:lnTo>
                    <a:pt x="47" y="17"/>
                  </a:lnTo>
                  <a:lnTo>
                    <a:pt x="47" y="38"/>
                  </a:lnTo>
                  <a:lnTo>
                    <a:pt x="47" y="59"/>
                  </a:lnTo>
                  <a:lnTo>
                    <a:pt x="47" y="77"/>
                  </a:lnTo>
                  <a:lnTo>
                    <a:pt x="42" y="77"/>
                  </a:lnTo>
                  <a:lnTo>
                    <a:pt x="36" y="77"/>
                  </a:lnTo>
                  <a:lnTo>
                    <a:pt x="30" y="77"/>
                  </a:lnTo>
                  <a:lnTo>
                    <a:pt x="24" y="77"/>
                  </a:lnTo>
                  <a:lnTo>
                    <a:pt x="17" y="77"/>
                  </a:lnTo>
                  <a:lnTo>
                    <a:pt x="12" y="77"/>
                  </a:lnTo>
                  <a:lnTo>
                    <a:pt x="6" y="77"/>
                  </a:lnTo>
                  <a:lnTo>
                    <a:pt x="0" y="77"/>
                  </a:lnTo>
                  <a:lnTo>
                    <a:pt x="0" y="59"/>
                  </a:lnTo>
                  <a:lnTo>
                    <a:pt x="0" y="38"/>
                  </a:lnTo>
                  <a:lnTo>
                    <a:pt x="0" y="17"/>
                  </a:lnTo>
                  <a:lnTo>
                    <a:pt x="0" y="0"/>
                  </a:lnTo>
                  <a:lnTo>
                    <a:pt x="6" y="0"/>
                  </a:lnTo>
                  <a:lnTo>
                    <a:pt x="12" y="0"/>
                  </a:lnTo>
                  <a:lnTo>
                    <a:pt x="17" y="0"/>
                  </a:lnTo>
                  <a:lnTo>
                    <a:pt x="24" y="0"/>
                  </a:lnTo>
                  <a:lnTo>
                    <a:pt x="30" y="0"/>
                  </a:lnTo>
                  <a:lnTo>
                    <a:pt x="36" y="0"/>
                  </a:lnTo>
                  <a:lnTo>
                    <a:pt x="42" y="0"/>
                  </a:lnTo>
                  <a:lnTo>
                    <a:pt x="47" y="0"/>
                  </a:lnTo>
                  <a:close/>
                </a:path>
              </a:pathLst>
            </a:custGeom>
            <a:solidFill>
              <a:srgbClr val="002060"/>
            </a:solidFill>
            <a:ln>
              <a:noFill/>
            </a:ln>
          </p:spPr>
          <p:txBody>
            <a:bodyPr vert="horz" wrap="square" lIns="91440" tIns="45720" rIns="91440" bIns="45720" numCol="1" anchor="t" anchorCtr="0" compatLnSpc="1">
              <a:prstTxWarp prst="textNoShape">
                <a:avLst/>
              </a:prstTxWarp>
            </a:bodyPr>
            <a:lstStyle/>
            <a:p>
              <a:endParaRPr lang="pt-BR"/>
            </a:p>
          </p:txBody>
        </p:sp>
        <p:sp>
          <p:nvSpPr>
            <p:cNvPr id="198" name="Freeform 22"/>
            <p:cNvSpPr>
              <a:spLocks/>
            </p:cNvSpPr>
            <p:nvPr/>
          </p:nvSpPr>
          <p:spPr bwMode="auto">
            <a:xfrm>
              <a:off x="4504754" y="5387405"/>
              <a:ext cx="80963" cy="107950"/>
            </a:xfrm>
            <a:custGeom>
              <a:avLst/>
              <a:gdLst>
                <a:gd name="T0" fmla="*/ 0 w 103"/>
                <a:gd name="T1" fmla="*/ 2 h 136"/>
                <a:gd name="T2" fmla="*/ 8 w 103"/>
                <a:gd name="T3" fmla="*/ 34 h 136"/>
                <a:gd name="T4" fmla="*/ 9 w 103"/>
                <a:gd name="T5" fmla="*/ 34 h 136"/>
                <a:gd name="T6" fmla="*/ 13 w 103"/>
                <a:gd name="T7" fmla="*/ 33 h 136"/>
                <a:gd name="T8" fmla="*/ 16 w 103"/>
                <a:gd name="T9" fmla="*/ 33 h 136"/>
                <a:gd name="T10" fmla="*/ 22 w 103"/>
                <a:gd name="T11" fmla="*/ 33 h 136"/>
                <a:gd name="T12" fmla="*/ 28 w 103"/>
                <a:gd name="T13" fmla="*/ 33 h 136"/>
                <a:gd name="T14" fmla="*/ 34 w 103"/>
                <a:gd name="T15" fmla="*/ 35 h 136"/>
                <a:gd name="T16" fmla="*/ 40 w 103"/>
                <a:gd name="T17" fmla="*/ 38 h 136"/>
                <a:gd name="T18" fmla="*/ 46 w 103"/>
                <a:gd name="T19" fmla="*/ 43 h 136"/>
                <a:gd name="T20" fmla="*/ 58 w 103"/>
                <a:gd name="T21" fmla="*/ 57 h 136"/>
                <a:gd name="T22" fmla="*/ 66 w 103"/>
                <a:gd name="T23" fmla="*/ 78 h 136"/>
                <a:gd name="T24" fmla="*/ 69 w 103"/>
                <a:gd name="T25" fmla="*/ 103 h 136"/>
                <a:gd name="T26" fmla="*/ 69 w 103"/>
                <a:gd name="T27" fmla="*/ 134 h 136"/>
                <a:gd name="T28" fmla="*/ 102 w 103"/>
                <a:gd name="T29" fmla="*/ 136 h 136"/>
                <a:gd name="T30" fmla="*/ 103 w 103"/>
                <a:gd name="T31" fmla="*/ 116 h 136"/>
                <a:gd name="T32" fmla="*/ 102 w 103"/>
                <a:gd name="T33" fmla="*/ 97 h 136"/>
                <a:gd name="T34" fmla="*/ 99 w 103"/>
                <a:gd name="T35" fmla="*/ 80 h 136"/>
                <a:gd name="T36" fmla="*/ 96 w 103"/>
                <a:gd name="T37" fmla="*/ 65 h 136"/>
                <a:gd name="T38" fmla="*/ 90 w 103"/>
                <a:gd name="T39" fmla="*/ 50 h 136"/>
                <a:gd name="T40" fmla="*/ 84 w 103"/>
                <a:gd name="T41" fmla="*/ 38 h 136"/>
                <a:gd name="T42" fmla="*/ 76 w 103"/>
                <a:gd name="T43" fmla="*/ 27 h 136"/>
                <a:gd name="T44" fmla="*/ 67 w 103"/>
                <a:gd name="T45" fmla="*/ 18 h 136"/>
                <a:gd name="T46" fmla="*/ 55 w 103"/>
                <a:gd name="T47" fmla="*/ 10 h 136"/>
                <a:gd name="T48" fmla="*/ 45 w 103"/>
                <a:gd name="T49" fmla="*/ 5 h 136"/>
                <a:gd name="T50" fmla="*/ 34 w 103"/>
                <a:gd name="T51" fmla="*/ 2 h 136"/>
                <a:gd name="T52" fmla="*/ 23 w 103"/>
                <a:gd name="T53" fmla="*/ 0 h 136"/>
                <a:gd name="T54" fmla="*/ 15 w 103"/>
                <a:gd name="T55" fmla="*/ 0 h 136"/>
                <a:gd name="T56" fmla="*/ 7 w 103"/>
                <a:gd name="T57" fmla="*/ 0 h 136"/>
                <a:gd name="T58" fmla="*/ 2 w 103"/>
                <a:gd name="T59" fmla="*/ 2 h 136"/>
                <a:gd name="T60" fmla="*/ 0 w 103"/>
                <a:gd name="T61" fmla="*/ 2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3" h="136">
                  <a:moveTo>
                    <a:pt x="0" y="2"/>
                  </a:moveTo>
                  <a:lnTo>
                    <a:pt x="8" y="34"/>
                  </a:lnTo>
                  <a:lnTo>
                    <a:pt x="9" y="34"/>
                  </a:lnTo>
                  <a:lnTo>
                    <a:pt x="13" y="33"/>
                  </a:lnTo>
                  <a:lnTo>
                    <a:pt x="16" y="33"/>
                  </a:lnTo>
                  <a:lnTo>
                    <a:pt x="22" y="33"/>
                  </a:lnTo>
                  <a:lnTo>
                    <a:pt x="28" y="33"/>
                  </a:lnTo>
                  <a:lnTo>
                    <a:pt x="34" y="35"/>
                  </a:lnTo>
                  <a:lnTo>
                    <a:pt x="40" y="38"/>
                  </a:lnTo>
                  <a:lnTo>
                    <a:pt x="46" y="43"/>
                  </a:lnTo>
                  <a:lnTo>
                    <a:pt x="58" y="57"/>
                  </a:lnTo>
                  <a:lnTo>
                    <a:pt x="66" y="78"/>
                  </a:lnTo>
                  <a:lnTo>
                    <a:pt x="69" y="103"/>
                  </a:lnTo>
                  <a:lnTo>
                    <a:pt x="69" y="134"/>
                  </a:lnTo>
                  <a:lnTo>
                    <a:pt x="102" y="136"/>
                  </a:lnTo>
                  <a:lnTo>
                    <a:pt x="103" y="116"/>
                  </a:lnTo>
                  <a:lnTo>
                    <a:pt x="102" y="97"/>
                  </a:lnTo>
                  <a:lnTo>
                    <a:pt x="99" y="80"/>
                  </a:lnTo>
                  <a:lnTo>
                    <a:pt x="96" y="65"/>
                  </a:lnTo>
                  <a:lnTo>
                    <a:pt x="90" y="50"/>
                  </a:lnTo>
                  <a:lnTo>
                    <a:pt x="84" y="38"/>
                  </a:lnTo>
                  <a:lnTo>
                    <a:pt x="76" y="27"/>
                  </a:lnTo>
                  <a:lnTo>
                    <a:pt x="67" y="18"/>
                  </a:lnTo>
                  <a:lnTo>
                    <a:pt x="55" y="10"/>
                  </a:lnTo>
                  <a:lnTo>
                    <a:pt x="45" y="5"/>
                  </a:lnTo>
                  <a:lnTo>
                    <a:pt x="34" y="2"/>
                  </a:lnTo>
                  <a:lnTo>
                    <a:pt x="23" y="0"/>
                  </a:lnTo>
                  <a:lnTo>
                    <a:pt x="15" y="0"/>
                  </a:lnTo>
                  <a:lnTo>
                    <a:pt x="7" y="0"/>
                  </a:lnTo>
                  <a:lnTo>
                    <a:pt x="2" y="2"/>
                  </a:lnTo>
                  <a:lnTo>
                    <a:pt x="0"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grpSp>
      <p:sp>
        <p:nvSpPr>
          <p:cNvPr id="193" name="Retângulo 192"/>
          <p:cNvSpPr/>
          <p:nvPr/>
        </p:nvSpPr>
        <p:spPr>
          <a:xfrm>
            <a:off x="6300192" y="4500960"/>
            <a:ext cx="1224136" cy="152400"/>
          </a:xfrm>
          <a:prstGeom prst="rect">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4" name="Retângulo 193"/>
          <p:cNvSpPr/>
          <p:nvPr/>
        </p:nvSpPr>
        <p:spPr>
          <a:xfrm>
            <a:off x="6300192" y="1845048"/>
            <a:ext cx="1224136" cy="152400"/>
          </a:xfrm>
          <a:prstGeom prst="rect">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11" name="Retângulo 210"/>
          <p:cNvSpPr/>
          <p:nvPr/>
        </p:nvSpPr>
        <p:spPr>
          <a:xfrm>
            <a:off x="6372200" y="2719700"/>
            <a:ext cx="1080120" cy="1061939"/>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900" b="1" dirty="0" smtClean="0">
                <a:solidFill>
                  <a:sysClr val="windowText" lastClr="000000"/>
                </a:solidFill>
              </a:rPr>
              <a:t>END 1 | END 2</a:t>
            </a:r>
            <a:endParaRPr lang="pt-BR" sz="900" b="1" dirty="0">
              <a:solidFill>
                <a:sysClr val="windowText" lastClr="000000"/>
              </a:solidFill>
            </a:endParaRPr>
          </a:p>
        </p:txBody>
      </p:sp>
      <p:sp>
        <p:nvSpPr>
          <p:cNvPr id="55" name="Retângulo 54"/>
          <p:cNvSpPr/>
          <p:nvPr/>
        </p:nvSpPr>
        <p:spPr>
          <a:xfrm>
            <a:off x="13648" y="13647"/>
            <a:ext cx="9000000" cy="721439"/>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400" b="1" dirty="0" smtClean="0">
                <a:solidFill>
                  <a:schemeClr val="tx1"/>
                </a:solidFill>
              </a:rPr>
              <a:t>CONFIGURATION</a:t>
            </a:r>
            <a:endParaRPr lang="en-US" sz="2400" b="1" dirty="0">
              <a:solidFill>
                <a:schemeClr val="tx1"/>
              </a:solidFill>
            </a:endParaRPr>
          </a:p>
        </p:txBody>
      </p:sp>
      <p:pic>
        <p:nvPicPr>
          <p:cNvPr id="56" name="Picture 1" descr="EzTechLogo.gif"/>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5537" y="119857"/>
            <a:ext cx="1178689" cy="509017"/>
          </a:xfrm>
          <a:prstGeom prst="rect">
            <a:avLst/>
          </a:prstGeom>
          <a:noFill/>
          <a:ln>
            <a:noFill/>
          </a:ln>
          <a:extLst/>
        </p:spPr>
      </p:pic>
    </p:spTree>
    <p:extLst>
      <p:ext uri="{BB962C8B-B14F-4D97-AF65-F5344CB8AC3E}">
        <p14:creationId xmlns:p14="http://schemas.microsoft.com/office/powerpoint/2010/main" val="4226520985"/>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3"/>
          <p:cNvSpPr>
            <a:spLocks noGrp="1"/>
          </p:cNvSpPr>
          <p:nvPr>
            <p:ph type="sldNum" sz="quarter" idx="12"/>
          </p:nvPr>
        </p:nvSpPr>
        <p:spPr/>
        <p:txBody>
          <a:bodyPr/>
          <a:lstStyle/>
          <a:p>
            <a:fld id="{BE952C0A-5FCD-4F0B-A081-4DA48C9846DD}" type="slidenum">
              <a:rPr lang="en-NZ" smtClean="0"/>
              <a:pPr/>
              <a:t>89</a:t>
            </a:fld>
            <a:endParaRPr lang="en-NZ" dirty="0"/>
          </a:p>
        </p:txBody>
      </p:sp>
      <p:sp>
        <p:nvSpPr>
          <p:cNvPr id="5" name="Title 1"/>
          <p:cNvSpPr txBox="1">
            <a:spLocks/>
          </p:cNvSpPr>
          <p:nvPr/>
        </p:nvSpPr>
        <p:spPr>
          <a:xfrm>
            <a:off x="179512" y="180000"/>
            <a:ext cx="6912768" cy="576064"/>
          </a:xfrm>
          <a:prstGeom prst="rect">
            <a:avLst/>
          </a:prstGeom>
        </p:spPr>
        <p:txBody>
          <a:bodyPr vert="horz" lIns="91440" tIns="45720" rIns="91440" bIns="45720" rtlCol="0" anchor="ctr">
            <a:normAutofit fontScale="900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pt-BR" sz="3600" dirty="0" smtClean="0">
                <a:solidFill>
                  <a:schemeClr val="tx1">
                    <a:lumMod val="65000"/>
                    <a:lumOff val="35000"/>
                  </a:schemeClr>
                </a:solidFill>
                <a:latin typeface="Coalition" pitchFamily="2" charset="0"/>
              </a:rPr>
              <a:t>POS. ABAST.</a:t>
            </a:r>
            <a:endParaRPr lang="en-NZ" sz="3600" dirty="0">
              <a:solidFill>
                <a:schemeClr val="tx1">
                  <a:lumMod val="65000"/>
                  <a:lumOff val="35000"/>
                </a:schemeClr>
              </a:solidFill>
              <a:latin typeface="Coalition" pitchFamily="2" charset="0"/>
            </a:endParaRPr>
          </a:p>
        </p:txBody>
      </p:sp>
      <p:cxnSp>
        <p:nvCxnSpPr>
          <p:cNvPr id="145" name="Conector de seta reta 144"/>
          <p:cNvCxnSpPr/>
          <p:nvPr/>
        </p:nvCxnSpPr>
        <p:spPr>
          <a:xfrm>
            <a:off x="3563888" y="3250670"/>
            <a:ext cx="1872208" cy="0"/>
          </a:xfrm>
          <a:prstGeom prst="straightConnector1">
            <a:avLst/>
          </a:prstGeom>
          <a:ln w="508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89" name="CaixaDeTexto 188"/>
          <p:cNvSpPr txBox="1"/>
          <p:nvPr/>
        </p:nvSpPr>
        <p:spPr>
          <a:xfrm>
            <a:off x="6356766" y="5832331"/>
            <a:ext cx="1338828" cy="369332"/>
          </a:xfrm>
          <a:prstGeom prst="rect">
            <a:avLst/>
          </a:prstGeom>
          <a:noFill/>
        </p:spPr>
        <p:txBody>
          <a:bodyPr wrap="none" rtlCol="0">
            <a:spAutoFit/>
          </a:bodyPr>
          <a:lstStyle/>
          <a:p>
            <a:r>
              <a:rPr lang="pt-BR" b="1" dirty="0" err="1" smtClean="0"/>
              <a:t>Fuel</a:t>
            </a:r>
            <a:r>
              <a:rPr lang="pt-BR" b="1" dirty="0" smtClean="0"/>
              <a:t>. </a:t>
            </a:r>
            <a:r>
              <a:rPr lang="pt-BR" b="1" dirty="0" err="1" smtClean="0"/>
              <a:t>Pos</a:t>
            </a:r>
            <a:r>
              <a:rPr lang="pt-BR" b="1" dirty="0" smtClean="0"/>
              <a:t>..</a:t>
            </a:r>
            <a:endParaRPr lang="pt-BR" b="1" dirty="0"/>
          </a:p>
        </p:txBody>
      </p:sp>
      <p:sp>
        <p:nvSpPr>
          <p:cNvPr id="169" name="CaixaDeTexto 168"/>
          <p:cNvSpPr txBox="1"/>
          <p:nvPr/>
        </p:nvSpPr>
        <p:spPr>
          <a:xfrm>
            <a:off x="1261978" y="5832331"/>
            <a:ext cx="838691" cy="369332"/>
          </a:xfrm>
          <a:prstGeom prst="rect">
            <a:avLst/>
          </a:prstGeom>
          <a:noFill/>
        </p:spPr>
        <p:txBody>
          <a:bodyPr wrap="none" rtlCol="0">
            <a:spAutoFit/>
          </a:bodyPr>
          <a:lstStyle/>
          <a:p>
            <a:r>
              <a:rPr lang="pt-BR" b="1" dirty="0" err="1" smtClean="0"/>
              <a:t>X-Ray</a:t>
            </a:r>
            <a:endParaRPr lang="pt-BR" b="1" dirty="0"/>
          </a:p>
        </p:txBody>
      </p:sp>
      <p:sp>
        <p:nvSpPr>
          <p:cNvPr id="175" name="Retângulo 174"/>
          <p:cNvSpPr/>
          <p:nvPr/>
        </p:nvSpPr>
        <p:spPr>
          <a:xfrm>
            <a:off x="6300192" y="1903357"/>
            <a:ext cx="1224136" cy="2752934"/>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nvGrpSpPr>
          <p:cNvPr id="188" name="Grupo 187"/>
          <p:cNvGrpSpPr/>
          <p:nvPr/>
        </p:nvGrpSpPr>
        <p:grpSpPr>
          <a:xfrm>
            <a:off x="5820224" y="3297409"/>
            <a:ext cx="484213" cy="893464"/>
            <a:chOff x="3967163" y="4995863"/>
            <a:chExt cx="201613" cy="457200"/>
          </a:xfrm>
        </p:grpSpPr>
        <p:sp>
          <p:nvSpPr>
            <p:cNvPr id="207" name="Freeform 19"/>
            <p:cNvSpPr>
              <a:spLocks/>
            </p:cNvSpPr>
            <p:nvPr/>
          </p:nvSpPr>
          <p:spPr bwMode="auto">
            <a:xfrm>
              <a:off x="3967163" y="5192713"/>
              <a:ext cx="201613" cy="260350"/>
            </a:xfrm>
            <a:custGeom>
              <a:avLst/>
              <a:gdLst>
                <a:gd name="T0" fmla="*/ 48 w 253"/>
                <a:gd name="T1" fmla="*/ 11 h 328"/>
                <a:gd name="T2" fmla="*/ 50 w 253"/>
                <a:gd name="T3" fmla="*/ 49 h 328"/>
                <a:gd name="T4" fmla="*/ 27 w 253"/>
                <a:gd name="T5" fmla="*/ 119 h 328"/>
                <a:gd name="T6" fmla="*/ 10 w 253"/>
                <a:gd name="T7" fmla="*/ 161 h 328"/>
                <a:gd name="T8" fmla="*/ 1 w 253"/>
                <a:gd name="T9" fmla="*/ 203 h 328"/>
                <a:gd name="T10" fmla="*/ 0 w 253"/>
                <a:gd name="T11" fmla="*/ 242 h 328"/>
                <a:gd name="T12" fmla="*/ 6 w 253"/>
                <a:gd name="T13" fmla="*/ 278 h 328"/>
                <a:gd name="T14" fmla="*/ 12 w 253"/>
                <a:gd name="T15" fmla="*/ 293 h 328"/>
                <a:gd name="T16" fmla="*/ 21 w 253"/>
                <a:gd name="T17" fmla="*/ 304 h 328"/>
                <a:gd name="T18" fmla="*/ 31 w 253"/>
                <a:gd name="T19" fmla="*/ 314 h 328"/>
                <a:gd name="T20" fmla="*/ 42 w 253"/>
                <a:gd name="T21" fmla="*/ 321 h 328"/>
                <a:gd name="T22" fmla="*/ 58 w 253"/>
                <a:gd name="T23" fmla="*/ 327 h 328"/>
                <a:gd name="T24" fmla="*/ 74 w 253"/>
                <a:gd name="T25" fmla="*/ 328 h 328"/>
                <a:gd name="T26" fmla="*/ 89 w 253"/>
                <a:gd name="T27" fmla="*/ 327 h 328"/>
                <a:gd name="T28" fmla="*/ 103 w 253"/>
                <a:gd name="T29" fmla="*/ 323 h 328"/>
                <a:gd name="T30" fmla="*/ 119 w 253"/>
                <a:gd name="T31" fmla="*/ 311 h 328"/>
                <a:gd name="T32" fmla="*/ 132 w 253"/>
                <a:gd name="T33" fmla="*/ 296 h 328"/>
                <a:gd name="T34" fmla="*/ 143 w 253"/>
                <a:gd name="T35" fmla="*/ 275 h 328"/>
                <a:gd name="T36" fmla="*/ 149 w 253"/>
                <a:gd name="T37" fmla="*/ 250 h 328"/>
                <a:gd name="T38" fmla="*/ 162 w 253"/>
                <a:gd name="T39" fmla="*/ 217 h 328"/>
                <a:gd name="T40" fmla="*/ 181 w 253"/>
                <a:gd name="T41" fmla="*/ 200 h 328"/>
                <a:gd name="T42" fmla="*/ 200 w 253"/>
                <a:gd name="T43" fmla="*/ 199 h 328"/>
                <a:gd name="T44" fmla="*/ 220 w 253"/>
                <a:gd name="T45" fmla="*/ 204 h 328"/>
                <a:gd name="T46" fmla="*/ 234 w 253"/>
                <a:gd name="T47" fmla="*/ 211 h 328"/>
                <a:gd name="T48" fmla="*/ 239 w 253"/>
                <a:gd name="T49" fmla="*/ 215 h 328"/>
                <a:gd name="T50" fmla="*/ 251 w 253"/>
                <a:gd name="T51" fmla="*/ 195 h 328"/>
                <a:gd name="T52" fmla="*/ 237 w 253"/>
                <a:gd name="T53" fmla="*/ 186 h 328"/>
                <a:gd name="T54" fmla="*/ 214 w 253"/>
                <a:gd name="T55" fmla="*/ 177 h 328"/>
                <a:gd name="T56" fmla="*/ 185 w 253"/>
                <a:gd name="T57" fmla="*/ 175 h 328"/>
                <a:gd name="T58" fmla="*/ 163 w 253"/>
                <a:gd name="T59" fmla="*/ 182 h 328"/>
                <a:gd name="T60" fmla="*/ 148 w 253"/>
                <a:gd name="T61" fmla="*/ 194 h 328"/>
                <a:gd name="T62" fmla="*/ 138 w 253"/>
                <a:gd name="T63" fmla="*/ 211 h 328"/>
                <a:gd name="T64" fmla="*/ 130 w 253"/>
                <a:gd name="T65" fmla="*/ 233 h 328"/>
                <a:gd name="T66" fmla="*/ 121 w 253"/>
                <a:gd name="T67" fmla="*/ 265 h 328"/>
                <a:gd name="T68" fmla="*/ 104 w 253"/>
                <a:gd name="T69" fmla="*/ 293 h 328"/>
                <a:gd name="T70" fmla="*/ 87 w 253"/>
                <a:gd name="T71" fmla="*/ 303 h 328"/>
                <a:gd name="T72" fmla="*/ 74 w 253"/>
                <a:gd name="T73" fmla="*/ 304 h 328"/>
                <a:gd name="T74" fmla="*/ 64 w 253"/>
                <a:gd name="T75" fmla="*/ 303 h 328"/>
                <a:gd name="T76" fmla="*/ 56 w 253"/>
                <a:gd name="T77" fmla="*/ 301 h 328"/>
                <a:gd name="T78" fmla="*/ 46 w 253"/>
                <a:gd name="T79" fmla="*/ 295 h 328"/>
                <a:gd name="T80" fmla="*/ 34 w 253"/>
                <a:gd name="T81" fmla="*/ 280 h 328"/>
                <a:gd name="T82" fmla="*/ 24 w 253"/>
                <a:gd name="T83" fmla="*/ 240 h 328"/>
                <a:gd name="T84" fmla="*/ 33 w 253"/>
                <a:gd name="T85" fmla="*/ 167 h 328"/>
                <a:gd name="T86" fmla="*/ 59 w 253"/>
                <a:gd name="T87" fmla="*/ 105 h 328"/>
                <a:gd name="T88" fmla="*/ 72 w 253"/>
                <a:gd name="T89" fmla="*/ 66 h 328"/>
                <a:gd name="T90" fmla="*/ 74 w 253"/>
                <a:gd name="T91" fmla="*/ 36 h 328"/>
                <a:gd name="T92" fmla="*/ 73 w 253"/>
                <a:gd name="T93" fmla="*/ 14 h 328"/>
                <a:gd name="T94" fmla="*/ 70 w 253"/>
                <a:gd name="T95" fmla="*/ 0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53" h="328">
                  <a:moveTo>
                    <a:pt x="47" y="5"/>
                  </a:moveTo>
                  <a:lnTo>
                    <a:pt x="48" y="11"/>
                  </a:lnTo>
                  <a:lnTo>
                    <a:pt x="50" y="27"/>
                  </a:lnTo>
                  <a:lnTo>
                    <a:pt x="50" y="49"/>
                  </a:lnTo>
                  <a:lnTo>
                    <a:pt x="43" y="78"/>
                  </a:lnTo>
                  <a:lnTo>
                    <a:pt x="27" y="119"/>
                  </a:lnTo>
                  <a:lnTo>
                    <a:pt x="18" y="139"/>
                  </a:lnTo>
                  <a:lnTo>
                    <a:pt x="10" y="161"/>
                  </a:lnTo>
                  <a:lnTo>
                    <a:pt x="4" y="182"/>
                  </a:lnTo>
                  <a:lnTo>
                    <a:pt x="1" y="203"/>
                  </a:lnTo>
                  <a:lnTo>
                    <a:pt x="0" y="223"/>
                  </a:lnTo>
                  <a:lnTo>
                    <a:pt x="0" y="242"/>
                  </a:lnTo>
                  <a:lnTo>
                    <a:pt x="2" y="260"/>
                  </a:lnTo>
                  <a:lnTo>
                    <a:pt x="6" y="278"/>
                  </a:lnTo>
                  <a:lnTo>
                    <a:pt x="9" y="286"/>
                  </a:lnTo>
                  <a:lnTo>
                    <a:pt x="12" y="293"/>
                  </a:lnTo>
                  <a:lnTo>
                    <a:pt x="17" y="298"/>
                  </a:lnTo>
                  <a:lnTo>
                    <a:pt x="21" y="304"/>
                  </a:lnTo>
                  <a:lnTo>
                    <a:pt x="26" y="310"/>
                  </a:lnTo>
                  <a:lnTo>
                    <a:pt x="31" y="314"/>
                  </a:lnTo>
                  <a:lnTo>
                    <a:pt x="36" y="318"/>
                  </a:lnTo>
                  <a:lnTo>
                    <a:pt x="42" y="321"/>
                  </a:lnTo>
                  <a:lnTo>
                    <a:pt x="50" y="325"/>
                  </a:lnTo>
                  <a:lnTo>
                    <a:pt x="58" y="327"/>
                  </a:lnTo>
                  <a:lnTo>
                    <a:pt x="66" y="328"/>
                  </a:lnTo>
                  <a:lnTo>
                    <a:pt x="74" y="328"/>
                  </a:lnTo>
                  <a:lnTo>
                    <a:pt x="81" y="328"/>
                  </a:lnTo>
                  <a:lnTo>
                    <a:pt x="89" y="327"/>
                  </a:lnTo>
                  <a:lnTo>
                    <a:pt x="96" y="325"/>
                  </a:lnTo>
                  <a:lnTo>
                    <a:pt x="103" y="323"/>
                  </a:lnTo>
                  <a:lnTo>
                    <a:pt x="111" y="318"/>
                  </a:lnTo>
                  <a:lnTo>
                    <a:pt x="119" y="311"/>
                  </a:lnTo>
                  <a:lnTo>
                    <a:pt x="126" y="304"/>
                  </a:lnTo>
                  <a:lnTo>
                    <a:pt x="132" y="296"/>
                  </a:lnTo>
                  <a:lnTo>
                    <a:pt x="138" y="286"/>
                  </a:lnTo>
                  <a:lnTo>
                    <a:pt x="143" y="275"/>
                  </a:lnTo>
                  <a:lnTo>
                    <a:pt x="146" y="263"/>
                  </a:lnTo>
                  <a:lnTo>
                    <a:pt x="149" y="250"/>
                  </a:lnTo>
                  <a:lnTo>
                    <a:pt x="155" y="232"/>
                  </a:lnTo>
                  <a:lnTo>
                    <a:pt x="162" y="217"/>
                  </a:lnTo>
                  <a:lnTo>
                    <a:pt x="170" y="206"/>
                  </a:lnTo>
                  <a:lnTo>
                    <a:pt x="181" y="200"/>
                  </a:lnTo>
                  <a:lnTo>
                    <a:pt x="191" y="198"/>
                  </a:lnTo>
                  <a:lnTo>
                    <a:pt x="200" y="199"/>
                  </a:lnTo>
                  <a:lnTo>
                    <a:pt x="211" y="200"/>
                  </a:lnTo>
                  <a:lnTo>
                    <a:pt x="220" y="204"/>
                  </a:lnTo>
                  <a:lnTo>
                    <a:pt x="228" y="207"/>
                  </a:lnTo>
                  <a:lnTo>
                    <a:pt x="234" y="211"/>
                  </a:lnTo>
                  <a:lnTo>
                    <a:pt x="238" y="214"/>
                  </a:lnTo>
                  <a:lnTo>
                    <a:pt x="239" y="215"/>
                  </a:lnTo>
                  <a:lnTo>
                    <a:pt x="253" y="196"/>
                  </a:lnTo>
                  <a:lnTo>
                    <a:pt x="251" y="195"/>
                  </a:lnTo>
                  <a:lnTo>
                    <a:pt x="245" y="190"/>
                  </a:lnTo>
                  <a:lnTo>
                    <a:pt x="237" y="186"/>
                  </a:lnTo>
                  <a:lnTo>
                    <a:pt x="227" y="181"/>
                  </a:lnTo>
                  <a:lnTo>
                    <a:pt x="214" y="177"/>
                  </a:lnTo>
                  <a:lnTo>
                    <a:pt x="200" y="175"/>
                  </a:lnTo>
                  <a:lnTo>
                    <a:pt x="185" y="175"/>
                  </a:lnTo>
                  <a:lnTo>
                    <a:pt x="171" y="179"/>
                  </a:lnTo>
                  <a:lnTo>
                    <a:pt x="163" y="182"/>
                  </a:lnTo>
                  <a:lnTo>
                    <a:pt x="155" y="188"/>
                  </a:lnTo>
                  <a:lnTo>
                    <a:pt x="148" y="194"/>
                  </a:lnTo>
                  <a:lnTo>
                    <a:pt x="143" y="202"/>
                  </a:lnTo>
                  <a:lnTo>
                    <a:pt x="138" y="211"/>
                  </a:lnTo>
                  <a:lnTo>
                    <a:pt x="133" y="221"/>
                  </a:lnTo>
                  <a:lnTo>
                    <a:pt x="130" y="233"/>
                  </a:lnTo>
                  <a:lnTo>
                    <a:pt x="126" y="245"/>
                  </a:lnTo>
                  <a:lnTo>
                    <a:pt x="121" y="265"/>
                  </a:lnTo>
                  <a:lnTo>
                    <a:pt x="114" y="281"/>
                  </a:lnTo>
                  <a:lnTo>
                    <a:pt x="104" y="293"/>
                  </a:lnTo>
                  <a:lnTo>
                    <a:pt x="93" y="301"/>
                  </a:lnTo>
                  <a:lnTo>
                    <a:pt x="87" y="303"/>
                  </a:lnTo>
                  <a:lnTo>
                    <a:pt x="80" y="304"/>
                  </a:lnTo>
                  <a:lnTo>
                    <a:pt x="74" y="304"/>
                  </a:lnTo>
                  <a:lnTo>
                    <a:pt x="70" y="304"/>
                  </a:lnTo>
                  <a:lnTo>
                    <a:pt x="64" y="303"/>
                  </a:lnTo>
                  <a:lnTo>
                    <a:pt x="59" y="302"/>
                  </a:lnTo>
                  <a:lnTo>
                    <a:pt x="56" y="301"/>
                  </a:lnTo>
                  <a:lnTo>
                    <a:pt x="53" y="299"/>
                  </a:lnTo>
                  <a:lnTo>
                    <a:pt x="46" y="295"/>
                  </a:lnTo>
                  <a:lnTo>
                    <a:pt x="39" y="288"/>
                  </a:lnTo>
                  <a:lnTo>
                    <a:pt x="34" y="280"/>
                  </a:lnTo>
                  <a:lnTo>
                    <a:pt x="30" y="270"/>
                  </a:lnTo>
                  <a:lnTo>
                    <a:pt x="24" y="240"/>
                  </a:lnTo>
                  <a:lnTo>
                    <a:pt x="25" y="204"/>
                  </a:lnTo>
                  <a:lnTo>
                    <a:pt x="33" y="167"/>
                  </a:lnTo>
                  <a:lnTo>
                    <a:pt x="48" y="129"/>
                  </a:lnTo>
                  <a:lnTo>
                    <a:pt x="59" y="105"/>
                  </a:lnTo>
                  <a:lnTo>
                    <a:pt x="66" y="84"/>
                  </a:lnTo>
                  <a:lnTo>
                    <a:pt x="72" y="66"/>
                  </a:lnTo>
                  <a:lnTo>
                    <a:pt x="74" y="50"/>
                  </a:lnTo>
                  <a:lnTo>
                    <a:pt x="74" y="36"/>
                  </a:lnTo>
                  <a:lnTo>
                    <a:pt x="74" y="24"/>
                  </a:lnTo>
                  <a:lnTo>
                    <a:pt x="73" y="14"/>
                  </a:lnTo>
                  <a:lnTo>
                    <a:pt x="71" y="6"/>
                  </a:lnTo>
                  <a:lnTo>
                    <a:pt x="70" y="0"/>
                  </a:lnTo>
                  <a:lnTo>
                    <a:pt x="47"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208" name="Freeform 20"/>
            <p:cNvSpPr>
              <a:spLocks/>
            </p:cNvSpPr>
            <p:nvPr/>
          </p:nvSpPr>
          <p:spPr bwMode="auto">
            <a:xfrm>
              <a:off x="3975100" y="5091113"/>
              <a:ext cx="88900" cy="112713"/>
            </a:xfrm>
            <a:custGeom>
              <a:avLst/>
              <a:gdLst>
                <a:gd name="T0" fmla="*/ 96 w 112"/>
                <a:gd name="T1" fmla="*/ 0 h 142"/>
                <a:gd name="T2" fmla="*/ 0 w 112"/>
                <a:gd name="T3" fmla="*/ 0 h 142"/>
                <a:gd name="T4" fmla="*/ 0 w 112"/>
                <a:gd name="T5" fmla="*/ 142 h 142"/>
                <a:gd name="T6" fmla="*/ 112 w 112"/>
                <a:gd name="T7" fmla="*/ 142 h 142"/>
                <a:gd name="T8" fmla="*/ 112 w 112"/>
                <a:gd name="T9" fmla="*/ 0 h 142"/>
                <a:gd name="T10" fmla="*/ 96 w 112"/>
                <a:gd name="T11" fmla="*/ 0 h 142"/>
              </a:gdLst>
              <a:ahLst/>
              <a:cxnLst>
                <a:cxn ang="0">
                  <a:pos x="T0" y="T1"/>
                </a:cxn>
                <a:cxn ang="0">
                  <a:pos x="T2" y="T3"/>
                </a:cxn>
                <a:cxn ang="0">
                  <a:pos x="T4" y="T5"/>
                </a:cxn>
                <a:cxn ang="0">
                  <a:pos x="T6" y="T7"/>
                </a:cxn>
                <a:cxn ang="0">
                  <a:pos x="T8" y="T9"/>
                </a:cxn>
                <a:cxn ang="0">
                  <a:pos x="T10" y="T11"/>
                </a:cxn>
              </a:cxnLst>
              <a:rect l="0" t="0" r="r" b="b"/>
              <a:pathLst>
                <a:path w="112" h="142">
                  <a:moveTo>
                    <a:pt x="96" y="0"/>
                  </a:moveTo>
                  <a:lnTo>
                    <a:pt x="0" y="0"/>
                  </a:lnTo>
                  <a:lnTo>
                    <a:pt x="0" y="142"/>
                  </a:lnTo>
                  <a:lnTo>
                    <a:pt x="112" y="142"/>
                  </a:lnTo>
                  <a:lnTo>
                    <a:pt x="112" y="0"/>
                  </a:lnTo>
                  <a:lnTo>
                    <a:pt x="9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209" name="Freeform 21"/>
            <p:cNvSpPr>
              <a:spLocks/>
            </p:cNvSpPr>
            <p:nvPr/>
          </p:nvSpPr>
          <p:spPr bwMode="auto">
            <a:xfrm>
              <a:off x="4002088" y="5116513"/>
              <a:ext cx="36513" cy="61913"/>
            </a:xfrm>
            <a:custGeom>
              <a:avLst/>
              <a:gdLst>
                <a:gd name="T0" fmla="*/ 47 w 47"/>
                <a:gd name="T1" fmla="*/ 0 h 77"/>
                <a:gd name="T2" fmla="*/ 47 w 47"/>
                <a:gd name="T3" fmla="*/ 17 h 77"/>
                <a:gd name="T4" fmla="*/ 47 w 47"/>
                <a:gd name="T5" fmla="*/ 38 h 77"/>
                <a:gd name="T6" fmla="*/ 47 w 47"/>
                <a:gd name="T7" fmla="*/ 59 h 77"/>
                <a:gd name="T8" fmla="*/ 47 w 47"/>
                <a:gd name="T9" fmla="*/ 77 h 77"/>
                <a:gd name="T10" fmla="*/ 42 w 47"/>
                <a:gd name="T11" fmla="*/ 77 h 77"/>
                <a:gd name="T12" fmla="*/ 36 w 47"/>
                <a:gd name="T13" fmla="*/ 77 h 77"/>
                <a:gd name="T14" fmla="*/ 30 w 47"/>
                <a:gd name="T15" fmla="*/ 77 h 77"/>
                <a:gd name="T16" fmla="*/ 24 w 47"/>
                <a:gd name="T17" fmla="*/ 77 h 77"/>
                <a:gd name="T18" fmla="*/ 17 w 47"/>
                <a:gd name="T19" fmla="*/ 77 h 77"/>
                <a:gd name="T20" fmla="*/ 12 w 47"/>
                <a:gd name="T21" fmla="*/ 77 h 77"/>
                <a:gd name="T22" fmla="*/ 6 w 47"/>
                <a:gd name="T23" fmla="*/ 77 h 77"/>
                <a:gd name="T24" fmla="*/ 0 w 47"/>
                <a:gd name="T25" fmla="*/ 77 h 77"/>
                <a:gd name="T26" fmla="*/ 0 w 47"/>
                <a:gd name="T27" fmla="*/ 59 h 77"/>
                <a:gd name="T28" fmla="*/ 0 w 47"/>
                <a:gd name="T29" fmla="*/ 38 h 77"/>
                <a:gd name="T30" fmla="*/ 0 w 47"/>
                <a:gd name="T31" fmla="*/ 17 h 77"/>
                <a:gd name="T32" fmla="*/ 0 w 47"/>
                <a:gd name="T33" fmla="*/ 0 h 77"/>
                <a:gd name="T34" fmla="*/ 6 w 47"/>
                <a:gd name="T35" fmla="*/ 0 h 77"/>
                <a:gd name="T36" fmla="*/ 12 w 47"/>
                <a:gd name="T37" fmla="*/ 0 h 77"/>
                <a:gd name="T38" fmla="*/ 17 w 47"/>
                <a:gd name="T39" fmla="*/ 0 h 77"/>
                <a:gd name="T40" fmla="*/ 24 w 47"/>
                <a:gd name="T41" fmla="*/ 0 h 77"/>
                <a:gd name="T42" fmla="*/ 30 w 47"/>
                <a:gd name="T43" fmla="*/ 0 h 77"/>
                <a:gd name="T44" fmla="*/ 36 w 47"/>
                <a:gd name="T45" fmla="*/ 0 h 77"/>
                <a:gd name="T46" fmla="*/ 42 w 47"/>
                <a:gd name="T47" fmla="*/ 0 h 77"/>
                <a:gd name="T48" fmla="*/ 47 w 47"/>
                <a:gd name="T49"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7" h="77">
                  <a:moveTo>
                    <a:pt x="47" y="0"/>
                  </a:moveTo>
                  <a:lnTo>
                    <a:pt x="47" y="17"/>
                  </a:lnTo>
                  <a:lnTo>
                    <a:pt x="47" y="38"/>
                  </a:lnTo>
                  <a:lnTo>
                    <a:pt x="47" y="59"/>
                  </a:lnTo>
                  <a:lnTo>
                    <a:pt x="47" y="77"/>
                  </a:lnTo>
                  <a:lnTo>
                    <a:pt x="42" y="77"/>
                  </a:lnTo>
                  <a:lnTo>
                    <a:pt x="36" y="77"/>
                  </a:lnTo>
                  <a:lnTo>
                    <a:pt x="30" y="77"/>
                  </a:lnTo>
                  <a:lnTo>
                    <a:pt x="24" y="77"/>
                  </a:lnTo>
                  <a:lnTo>
                    <a:pt x="17" y="77"/>
                  </a:lnTo>
                  <a:lnTo>
                    <a:pt x="12" y="77"/>
                  </a:lnTo>
                  <a:lnTo>
                    <a:pt x="6" y="77"/>
                  </a:lnTo>
                  <a:lnTo>
                    <a:pt x="0" y="77"/>
                  </a:lnTo>
                  <a:lnTo>
                    <a:pt x="0" y="59"/>
                  </a:lnTo>
                  <a:lnTo>
                    <a:pt x="0" y="38"/>
                  </a:lnTo>
                  <a:lnTo>
                    <a:pt x="0" y="17"/>
                  </a:lnTo>
                  <a:lnTo>
                    <a:pt x="0" y="0"/>
                  </a:lnTo>
                  <a:lnTo>
                    <a:pt x="6" y="0"/>
                  </a:lnTo>
                  <a:lnTo>
                    <a:pt x="12" y="0"/>
                  </a:lnTo>
                  <a:lnTo>
                    <a:pt x="17" y="0"/>
                  </a:lnTo>
                  <a:lnTo>
                    <a:pt x="24" y="0"/>
                  </a:lnTo>
                  <a:lnTo>
                    <a:pt x="30" y="0"/>
                  </a:lnTo>
                  <a:lnTo>
                    <a:pt x="36" y="0"/>
                  </a:lnTo>
                  <a:lnTo>
                    <a:pt x="42" y="0"/>
                  </a:lnTo>
                  <a:lnTo>
                    <a:pt x="47" y="0"/>
                  </a:lnTo>
                  <a:close/>
                </a:path>
              </a:pathLst>
            </a:custGeom>
            <a:solidFill>
              <a:srgbClr val="FF0000"/>
            </a:solidFill>
            <a:ln>
              <a:noFill/>
            </a:ln>
          </p:spPr>
          <p:txBody>
            <a:bodyPr vert="horz" wrap="square" lIns="91440" tIns="45720" rIns="91440" bIns="45720" numCol="1" anchor="t" anchorCtr="0" compatLnSpc="1">
              <a:prstTxWarp prst="textNoShape">
                <a:avLst/>
              </a:prstTxWarp>
            </a:bodyPr>
            <a:lstStyle/>
            <a:p>
              <a:endParaRPr lang="pt-BR"/>
            </a:p>
          </p:txBody>
        </p:sp>
        <p:sp>
          <p:nvSpPr>
            <p:cNvPr id="210" name="Freeform 22"/>
            <p:cNvSpPr>
              <a:spLocks/>
            </p:cNvSpPr>
            <p:nvPr/>
          </p:nvSpPr>
          <p:spPr bwMode="auto">
            <a:xfrm>
              <a:off x="3971925" y="4995863"/>
              <a:ext cx="80963" cy="107950"/>
            </a:xfrm>
            <a:custGeom>
              <a:avLst/>
              <a:gdLst>
                <a:gd name="T0" fmla="*/ 0 w 103"/>
                <a:gd name="T1" fmla="*/ 2 h 136"/>
                <a:gd name="T2" fmla="*/ 8 w 103"/>
                <a:gd name="T3" fmla="*/ 34 h 136"/>
                <a:gd name="T4" fmla="*/ 9 w 103"/>
                <a:gd name="T5" fmla="*/ 34 h 136"/>
                <a:gd name="T6" fmla="*/ 13 w 103"/>
                <a:gd name="T7" fmla="*/ 33 h 136"/>
                <a:gd name="T8" fmla="*/ 16 w 103"/>
                <a:gd name="T9" fmla="*/ 33 h 136"/>
                <a:gd name="T10" fmla="*/ 22 w 103"/>
                <a:gd name="T11" fmla="*/ 33 h 136"/>
                <a:gd name="T12" fmla="*/ 28 w 103"/>
                <a:gd name="T13" fmla="*/ 33 h 136"/>
                <a:gd name="T14" fmla="*/ 34 w 103"/>
                <a:gd name="T15" fmla="*/ 35 h 136"/>
                <a:gd name="T16" fmla="*/ 40 w 103"/>
                <a:gd name="T17" fmla="*/ 38 h 136"/>
                <a:gd name="T18" fmla="*/ 46 w 103"/>
                <a:gd name="T19" fmla="*/ 43 h 136"/>
                <a:gd name="T20" fmla="*/ 58 w 103"/>
                <a:gd name="T21" fmla="*/ 57 h 136"/>
                <a:gd name="T22" fmla="*/ 66 w 103"/>
                <a:gd name="T23" fmla="*/ 78 h 136"/>
                <a:gd name="T24" fmla="*/ 69 w 103"/>
                <a:gd name="T25" fmla="*/ 103 h 136"/>
                <a:gd name="T26" fmla="*/ 69 w 103"/>
                <a:gd name="T27" fmla="*/ 134 h 136"/>
                <a:gd name="T28" fmla="*/ 102 w 103"/>
                <a:gd name="T29" fmla="*/ 136 h 136"/>
                <a:gd name="T30" fmla="*/ 103 w 103"/>
                <a:gd name="T31" fmla="*/ 116 h 136"/>
                <a:gd name="T32" fmla="*/ 102 w 103"/>
                <a:gd name="T33" fmla="*/ 97 h 136"/>
                <a:gd name="T34" fmla="*/ 99 w 103"/>
                <a:gd name="T35" fmla="*/ 80 h 136"/>
                <a:gd name="T36" fmla="*/ 96 w 103"/>
                <a:gd name="T37" fmla="*/ 65 h 136"/>
                <a:gd name="T38" fmla="*/ 90 w 103"/>
                <a:gd name="T39" fmla="*/ 50 h 136"/>
                <a:gd name="T40" fmla="*/ 84 w 103"/>
                <a:gd name="T41" fmla="*/ 38 h 136"/>
                <a:gd name="T42" fmla="*/ 76 w 103"/>
                <a:gd name="T43" fmla="*/ 27 h 136"/>
                <a:gd name="T44" fmla="*/ 67 w 103"/>
                <a:gd name="T45" fmla="*/ 18 h 136"/>
                <a:gd name="T46" fmla="*/ 55 w 103"/>
                <a:gd name="T47" fmla="*/ 10 h 136"/>
                <a:gd name="T48" fmla="*/ 45 w 103"/>
                <a:gd name="T49" fmla="*/ 5 h 136"/>
                <a:gd name="T50" fmla="*/ 34 w 103"/>
                <a:gd name="T51" fmla="*/ 2 h 136"/>
                <a:gd name="T52" fmla="*/ 23 w 103"/>
                <a:gd name="T53" fmla="*/ 0 h 136"/>
                <a:gd name="T54" fmla="*/ 15 w 103"/>
                <a:gd name="T55" fmla="*/ 0 h 136"/>
                <a:gd name="T56" fmla="*/ 7 w 103"/>
                <a:gd name="T57" fmla="*/ 0 h 136"/>
                <a:gd name="T58" fmla="*/ 2 w 103"/>
                <a:gd name="T59" fmla="*/ 2 h 136"/>
                <a:gd name="T60" fmla="*/ 0 w 103"/>
                <a:gd name="T61" fmla="*/ 2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3" h="136">
                  <a:moveTo>
                    <a:pt x="0" y="2"/>
                  </a:moveTo>
                  <a:lnTo>
                    <a:pt x="8" y="34"/>
                  </a:lnTo>
                  <a:lnTo>
                    <a:pt x="9" y="34"/>
                  </a:lnTo>
                  <a:lnTo>
                    <a:pt x="13" y="33"/>
                  </a:lnTo>
                  <a:lnTo>
                    <a:pt x="16" y="33"/>
                  </a:lnTo>
                  <a:lnTo>
                    <a:pt x="22" y="33"/>
                  </a:lnTo>
                  <a:lnTo>
                    <a:pt x="28" y="33"/>
                  </a:lnTo>
                  <a:lnTo>
                    <a:pt x="34" y="35"/>
                  </a:lnTo>
                  <a:lnTo>
                    <a:pt x="40" y="38"/>
                  </a:lnTo>
                  <a:lnTo>
                    <a:pt x="46" y="43"/>
                  </a:lnTo>
                  <a:lnTo>
                    <a:pt x="58" y="57"/>
                  </a:lnTo>
                  <a:lnTo>
                    <a:pt x="66" y="78"/>
                  </a:lnTo>
                  <a:lnTo>
                    <a:pt x="69" y="103"/>
                  </a:lnTo>
                  <a:lnTo>
                    <a:pt x="69" y="134"/>
                  </a:lnTo>
                  <a:lnTo>
                    <a:pt x="102" y="136"/>
                  </a:lnTo>
                  <a:lnTo>
                    <a:pt x="103" y="116"/>
                  </a:lnTo>
                  <a:lnTo>
                    <a:pt x="102" y="97"/>
                  </a:lnTo>
                  <a:lnTo>
                    <a:pt x="99" y="80"/>
                  </a:lnTo>
                  <a:lnTo>
                    <a:pt x="96" y="65"/>
                  </a:lnTo>
                  <a:lnTo>
                    <a:pt x="90" y="50"/>
                  </a:lnTo>
                  <a:lnTo>
                    <a:pt x="84" y="38"/>
                  </a:lnTo>
                  <a:lnTo>
                    <a:pt x="76" y="27"/>
                  </a:lnTo>
                  <a:lnTo>
                    <a:pt x="67" y="18"/>
                  </a:lnTo>
                  <a:lnTo>
                    <a:pt x="55" y="10"/>
                  </a:lnTo>
                  <a:lnTo>
                    <a:pt x="45" y="5"/>
                  </a:lnTo>
                  <a:lnTo>
                    <a:pt x="34" y="2"/>
                  </a:lnTo>
                  <a:lnTo>
                    <a:pt x="23" y="0"/>
                  </a:lnTo>
                  <a:lnTo>
                    <a:pt x="15" y="0"/>
                  </a:lnTo>
                  <a:lnTo>
                    <a:pt x="7" y="0"/>
                  </a:lnTo>
                  <a:lnTo>
                    <a:pt x="2" y="2"/>
                  </a:lnTo>
                  <a:lnTo>
                    <a:pt x="0"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grpSp>
      <p:grpSp>
        <p:nvGrpSpPr>
          <p:cNvPr id="190" name="Grupo 189"/>
          <p:cNvGrpSpPr/>
          <p:nvPr/>
        </p:nvGrpSpPr>
        <p:grpSpPr>
          <a:xfrm>
            <a:off x="5796136" y="2015943"/>
            <a:ext cx="504056" cy="893465"/>
            <a:chOff x="4499992" y="5387405"/>
            <a:chExt cx="201613" cy="457200"/>
          </a:xfrm>
        </p:grpSpPr>
        <p:sp>
          <p:nvSpPr>
            <p:cNvPr id="203" name="Freeform 19"/>
            <p:cNvSpPr>
              <a:spLocks/>
            </p:cNvSpPr>
            <p:nvPr/>
          </p:nvSpPr>
          <p:spPr bwMode="auto">
            <a:xfrm>
              <a:off x="4499992" y="5584255"/>
              <a:ext cx="201613" cy="260350"/>
            </a:xfrm>
            <a:custGeom>
              <a:avLst/>
              <a:gdLst>
                <a:gd name="T0" fmla="*/ 48 w 253"/>
                <a:gd name="T1" fmla="*/ 11 h 328"/>
                <a:gd name="T2" fmla="*/ 50 w 253"/>
                <a:gd name="T3" fmla="*/ 49 h 328"/>
                <a:gd name="T4" fmla="*/ 27 w 253"/>
                <a:gd name="T5" fmla="*/ 119 h 328"/>
                <a:gd name="T6" fmla="*/ 10 w 253"/>
                <a:gd name="T7" fmla="*/ 161 h 328"/>
                <a:gd name="T8" fmla="*/ 1 w 253"/>
                <a:gd name="T9" fmla="*/ 203 h 328"/>
                <a:gd name="T10" fmla="*/ 0 w 253"/>
                <a:gd name="T11" fmla="*/ 242 h 328"/>
                <a:gd name="T12" fmla="*/ 6 w 253"/>
                <a:gd name="T13" fmla="*/ 278 h 328"/>
                <a:gd name="T14" fmla="*/ 12 w 253"/>
                <a:gd name="T15" fmla="*/ 293 h 328"/>
                <a:gd name="T16" fmla="*/ 21 w 253"/>
                <a:gd name="T17" fmla="*/ 304 h 328"/>
                <a:gd name="T18" fmla="*/ 31 w 253"/>
                <a:gd name="T19" fmla="*/ 314 h 328"/>
                <a:gd name="T20" fmla="*/ 42 w 253"/>
                <a:gd name="T21" fmla="*/ 321 h 328"/>
                <a:gd name="T22" fmla="*/ 58 w 253"/>
                <a:gd name="T23" fmla="*/ 327 h 328"/>
                <a:gd name="T24" fmla="*/ 74 w 253"/>
                <a:gd name="T25" fmla="*/ 328 h 328"/>
                <a:gd name="T26" fmla="*/ 89 w 253"/>
                <a:gd name="T27" fmla="*/ 327 h 328"/>
                <a:gd name="T28" fmla="*/ 103 w 253"/>
                <a:gd name="T29" fmla="*/ 323 h 328"/>
                <a:gd name="T30" fmla="*/ 119 w 253"/>
                <a:gd name="T31" fmla="*/ 311 h 328"/>
                <a:gd name="T32" fmla="*/ 132 w 253"/>
                <a:gd name="T33" fmla="*/ 296 h 328"/>
                <a:gd name="T34" fmla="*/ 143 w 253"/>
                <a:gd name="T35" fmla="*/ 275 h 328"/>
                <a:gd name="T36" fmla="*/ 149 w 253"/>
                <a:gd name="T37" fmla="*/ 250 h 328"/>
                <a:gd name="T38" fmla="*/ 162 w 253"/>
                <a:gd name="T39" fmla="*/ 217 h 328"/>
                <a:gd name="T40" fmla="*/ 181 w 253"/>
                <a:gd name="T41" fmla="*/ 200 h 328"/>
                <a:gd name="T42" fmla="*/ 200 w 253"/>
                <a:gd name="T43" fmla="*/ 199 h 328"/>
                <a:gd name="T44" fmla="*/ 220 w 253"/>
                <a:gd name="T45" fmla="*/ 204 h 328"/>
                <a:gd name="T46" fmla="*/ 234 w 253"/>
                <a:gd name="T47" fmla="*/ 211 h 328"/>
                <a:gd name="T48" fmla="*/ 239 w 253"/>
                <a:gd name="T49" fmla="*/ 215 h 328"/>
                <a:gd name="T50" fmla="*/ 251 w 253"/>
                <a:gd name="T51" fmla="*/ 195 h 328"/>
                <a:gd name="T52" fmla="*/ 237 w 253"/>
                <a:gd name="T53" fmla="*/ 186 h 328"/>
                <a:gd name="T54" fmla="*/ 214 w 253"/>
                <a:gd name="T55" fmla="*/ 177 h 328"/>
                <a:gd name="T56" fmla="*/ 185 w 253"/>
                <a:gd name="T57" fmla="*/ 175 h 328"/>
                <a:gd name="T58" fmla="*/ 163 w 253"/>
                <a:gd name="T59" fmla="*/ 182 h 328"/>
                <a:gd name="T60" fmla="*/ 148 w 253"/>
                <a:gd name="T61" fmla="*/ 194 h 328"/>
                <a:gd name="T62" fmla="*/ 138 w 253"/>
                <a:gd name="T63" fmla="*/ 211 h 328"/>
                <a:gd name="T64" fmla="*/ 130 w 253"/>
                <a:gd name="T65" fmla="*/ 233 h 328"/>
                <a:gd name="T66" fmla="*/ 121 w 253"/>
                <a:gd name="T67" fmla="*/ 265 h 328"/>
                <a:gd name="T68" fmla="*/ 104 w 253"/>
                <a:gd name="T69" fmla="*/ 293 h 328"/>
                <a:gd name="T70" fmla="*/ 87 w 253"/>
                <a:gd name="T71" fmla="*/ 303 h 328"/>
                <a:gd name="T72" fmla="*/ 74 w 253"/>
                <a:gd name="T73" fmla="*/ 304 h 328"/>
                <a:gd name="T74" fmla="*/ 64 w 253"/>
                <a:gd name="T75" fmla="*/ 303 h 328"/>
                <a:gd name="T76" fmla="*/ 56 w 253"/>
                <a:gd name="T77" fmla="*/ 301 h 328"/>
                <a:gd name="T78" fmla="*/ 46 w 253"/>
                <a:gd name="T79" fmla="*/ 295 h 328"/>
                <a:gd name="T80" fmla="*/ 34 w 253"/>
                <a:gd name="T81" fmla="*/ 280 h 328"/>
                <a:gd name="T82" fmla="*/ 24 w 253"/>
                <a:gd name="T83" fmla="*/ 240 h 328"/>
                <a:gd name="T84" fmla="*/ 33 w 253"/>
                <a:gd name="T85" fmla="*/ 167 h 328"/>
                <a:gd name="T86" fmla="*/ 59 w 253"/>
                <a:gd name="T87" fmla="*/ 105 h 328"/>
                <a:gd name="T88" fmla="*/ 72 w 253"/>
                <a:gd name="T89" fmla="*/ 66 h 328"/>
                <a:gd name="T90" fmla="*/ 74 w 253"/>
                <a:gd name="T91" fmla="*/ 36 h 328"/>
                <a:gd name="T92" fmla="*/ 73 w 253"/>
                <a:gd name="T93" fmla="*/ 14 h 328"/>
                <a:gd name="T94" fmla="*/ 70 w 253"/>
                <a:gd name="T95" fmla="*/ 0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53" h="328">
                  <a:moveTo>
                    <a:pt x="47" y="5"/>
                  </a:moveTo>
                  <a:lnTo>
                    <a:pt x="48" y="11"/>
                  </a:lnTo>
                  <a:lnTo>
                    <a:pt x="50" y="27"/>
                  </a:lnTo>
                  <a:lnTo>
                    <a:pt x="50" y="49"/>
                  </a:lnTo>
                  <a:lnTo>
                    <a:pt x="43" y="78"/>
                  </a:lnTo>
                  <a:lnTo>
                    <a:pt x="27" y="119"/>
                  </a:lnTo>
                  <a:lnTo>
                    <a:pt x="18" y="139"/>
                  </a:lnTo>
                  <a:lnTo>
                    <a:pt x="10" y="161"/>
                  </a:lnTo>
                  <a:lnTo>
                    <a:pt x="4" y="182"/>
                  </a:lnTo>
                  <a:lnTo>
                    <a:pt x="1" y="203"/>
                  </a:lnTo>
                  <a:lnTo>
                    <a:pt x="0" y="223"/>
                  </a:lnTo>
                  <a:lnTo>
                    <a:pt x="0" y="242"/>
                  </a:lnTo>
                  <a:lnTo>
                    <a:pt x="2" y="260"/>
                  </a:lnTo>
                  <a:lnTo>
                    <a:pt x="6" y="278"/>
                  </a:lnTo>
                  <a:lnTo>
                    <a:pt x="9" y="286"/>
                  </a:lnTo>
                  <a:lnTo>
                    <a:pt x="12" y="293"/>
                  </a:lnTo>
                  <a:lnTo>
                    <a:pt x="17" y="298"/>
                  </a:lnTo>
                  <a:lnTo>
                    <a:pt x="21" y="304"/>
                  </a:lnTo>
                  <a:lnTo>
                    <a:pt x="26" y="310"/>
                  </a:lnTo>
                  <a:lnTo>
                    <a:pt x="31" y="314"/>
                  </a:lnTo>
                  <a:lnTo>
                    <a:pt x="36" y="318"/>
                  </a:lnTo>
                  <a:lnTo>
                    <a:pt x="42" y="321"/>
                  </a:lnTo>
                  <a:lnTo>
                    <a:pt x="50" y="325"/>
                  </a:lnTo>
                  <a:lnTo>
                    <a:pt x="58" y="327"/>
                  </a:lnTo>
                  <a:lnTo>
                    <a:pt x="66" y="328"/>
                  </a:lnTo>
                  <a:lnTo>
                    <a:pt x="74" y="328"/>
                  </a:lnTo>
                  <a:lnTo>
                    <a:pt x="81" y="328"/>
                  </a:lnTo>
                  <a:lnTo>
                    <a:pt x="89" y="327"/>
                  </a:lnTo>
                  <a:lnTo>
                    <a:pt x="96" y="325"/>
                  </a:lnTo>
                  <a:lnTo>
                    <a:pt x="103" y="323"/>
                  </a:lnTo>
                  <a:lnTo>
                    <a:pt x="111" y="318"/>
                  </a:lnTo>
                  <a:lnTo>
                    <a:pt x="119" y="311"/>
                  </a:lnTo>
                  <a:lnTo>
                    <a:pt x="126" y="304"/>
                  </a:lnTo>
                  <a:lnTo>
                    <a:pt x="132" y="296"/>
                  </a:lnTo>
                  <a:lnTo>
                    <a:pt x="138" y="286"/>
                  </a:lnTo>
                  <a:lnTo>
                    <a:pt x="143" y="275"/>
                  </a:lnTo>
                  <a:lnTo>
                    <a:pt x="146" y="263"/>
                  </a:lnTo>
                  <a:lnTo>
                    <a:pt x="149" y="250"/>
                  </a:lnTo>
                  <a:lnTo>
                    <a:pt x="155" y="232"/>
                  </a:lnTo>
                  <a:lnTo>
                    <a:pt x="162" y="217"/>
                  </a:lnTo>
                  <a:lnTo>
                    <a:pt x="170" y="206"/>
                  </a:lnTo>
                  <a:lnTo>
                    <a:pt x="181" y="200"/>
                  </a:lnTo>
                  <a:lnTo>
                    <a:pt x="191" y="198"/>
                  </a:lnTo>
                  <a:lnTo>
                    <a:pt x="200" y="199"/>
                  </a:lnTo>
                  <a:lnTo>
                    <a:pt x="211" y="200"/>
                  </a:lnTo>
                  <a:lnTo>
                    <a:pt x="220" y="204"/>
                  </a:lnTo>
                  <a:lnTo>
                    <a:pt x="228" y="207"/>
                  </a:lnTo>
                  <a:lnTo>
                    <a:pt x="234" y="211"/>
                  </a:lnTo>
                  <a:lnTo>
                    <a:pt x="238" y="214"/>
                  </a:lnTo>
                  <a:lnTo>
                    <a:pt x="239" y="215"/>
                  </a:lnTo>
                  <a:lnTo>
                    <a:pt x="253" y="196"/>
                  </a:lnTo>
                  <a:lnTo>
                    <a:pt x="251" y="195"/>
                  </a:lnTo>
                  <a:lnTo>
                    <a:pt x="245" y="190"/>
                  </a:lnTo>
                  <a:lnTo>
                    <a:pt x="237" y="186"/>
                  </a:lnTo>
                  <a:lnTo>
                    <a:pt x="227" y="181"/>
                  </a:lnTo>
                  <a:lnTo>
                    <a:pt x="214" y="177"/>
                  </a:lnTo>
                  <a:lnTo>
                    <a:pt x="200" y="175"/>
                  </a:lnTo>
                  <a:lnTo>
                    <a:pt x="185" y="175"/>
                  </a:lnTo>
                  <a:lnTo>
                    <a:pt x="171" y="179"/>
                  </a:lnTo>
                  <a:lnTo>
                    <a:pt x="163" y="182"/>
                  </a:lnTo>
                  <a:lnTo>
                    <a:pt x="155" y="188"/>
                  </a:lnTo>
                  <a:lnTo>
                    <a:pt x="148" y="194"/>
                  </a:lnTo>
                  <a:lnTo>
                    <a:pt x="143" y="202"/>
                  </a:lnTo>
                  <a:lnTo>
                    <a:pt x="138" y="211"/>
                  </a:lnTo>
                  <a:lnTo>
                    <a:pt x="133" y="221"/>
                  </a:lnTo>
                  <a:lnTo>
                    <a:pt x="130" y="233"/>
                  </a:lnTo>
                  <a:lnTo>
                    <a:pt x="126" y="245"/>
                  </a:lnTo>
                  <a:lnTo>
                    <a:pt x="121" y="265"/>
                  </a:lnTo>
                  <a:lnTo>
                    <a:pt x="114" y="281"/>
                  </a:lnTo>
                  <a:lnTo>
                    <a:pt x="104" y="293"/>
                  </a:lnTo>
                  <a:lnTo>
                    <a:pt x="93" y="301"/>
                  </a:lnTo>
                  <a:lnTo>
                    <a:pt x="87" y="303"/>
                  </a:lnTo>
                  <a:lnTo>
                    <a:pt x="80" y="304"/>
                  </a:lnTo>
                  <a:lnTo>
                    <a:pt x="74" y="304"/>
                  </a:lnTo>
                  <a:lnTo>
                    <a:pt x="70" y="304"/>
                  </a:lnTo>
                  <a:lnTo>
                    <a:pt x="64" y="303"/>
                  </a:lnTo>
                  <a:lnTo>
                    <a:pt x="59" y="302"/>
                  </a:lnTo>
                  <a:lnTo>
                    <a:pt x="56" y="301"/>
                  </a:lnTo>
                  <a:lnTo>
                    <a:pt x="53" y="299"/>
                  </a:lnTo>
                  <a:lnTo>
                    <a:pt x="46" y="295"/>
                  </a:lnTo>
                  <a:lnTo>
                    <a:pt x="39" y="288"/>
                  </a:lnTo>
                  <a:lnTo>
                    <a:pt x="34" y="280"/>
                  </a:lnTo>
                  <a:lnTo>
                    <a:pt x="30" y="270"/>
                  </a:lnTo>
                  <a:lnTo>
                    <a:pt x="24" y="240"/>
                  </a:lnTo>
                  <a:lnTo>
                    <a:pt x="25" y="204"/>
                  </a:lnTo>
                  <a:lnTo>
                    <a:pt x="33" y="167"/>
                  </a:lnTo>
                  <a:lnTo>
                    <a:pt x="48" y="129"/>
                  </a:lnTo>
                  <a:lnTo>
                    <a:pt x="59" y="105"/>
                  </a:lnTo>
                  <a:lnTo>
                    <a:pt x="66" y="84"/>
                  </a:lnTo>
                  <a:lnTo>
                    <a:pt x="72" y="66"/>
                  </a:lnTo>
                  <a:lnTo>
                    <a:pt x="74" y="50"/>
                  </a:lnTo>
                  <a:lnTo>
                    <a:pt x="74" y="36"/>
                  </a:lnTo>
                  <a:lnTo>
                    <a:pt x="74" y="24"/>
                  </a:lnTo>
                  <a:lnTo>
                    <a:pt x="73" y="14"/>
                  </a:lnTo>
                  <a:lnTo>
                    <a:pt x="71" y="6"/>
                  </a:lnTo>
                  <a:lnTo>
                    <a:pt x="70" y="0"/>
                  </a:lnTo>
                  <a:lnTo>
                    <a:pt x="47"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204" name="Freeform 20"/>
            <p:cNvSpPr>
              <a:spLocks/>
            </p:cNvSpPr>
            <p:nvPr/>
          </p:nvSpPr>
          <p:spPr bwMode="auto">
            <a:xfrm>
              <a:off x="4507929" y="5482655"/>
              <a:ext cx="88900" cy="112713"/>
            </a:xfrm>
            <a:custGeom>
              <a:avLst/>
              <a:gdLst>
                <a:gd name="T0" fmla="*/ 96 w 112"/>
                <a:gd name="T1" fmla="*/ 0 h 142"/>
                <a:gd name="T2" fmla="*/ 0 w 112"/>
                <a:gd name="T3" fmla="*/ 0 h 142"/>
                <a:gd name="T4" fmla="*/ 0 w 112"/>
                <a:gd name="T5" fmla="*/ 142 h 142"/>
                <a:gd name="T6" fmla="*/ 112 w 112"/>
                <a:gd name="T7" fmla="*/ 142 h 142"/>
                <a:gd name="T8" fmla="*/ 112 w 112"/>
                <a:gd name="T9" fmla="*/ 0 h 142"/>
                <a:gd name="T10" fmla="*/ 96 w 112"/>
                <a:gd name="T11" fmla="*/ 0 h 142"/>
              </a:gdLst>
              <a:ahLst/>
              <a:cxnLst>
                <a:cxn ang="0">
                  <a:pos x="T0" y="T1"/>
                </a:cxn>
                <a:cxn ang="0">
                  <a:pos x="T2" y="T3"/>
                </a:cxn>
                <a:cxn ang="0">
                  <a:pos x="T4" y="T5"/>
                </a:cxn>
                <a:cxn ang="0">
                  <a:pos x="T6" y="T7"/>
                </a:cxn>
                <a:cxn ang="0">
                  <a:pos x="T8" y="T9"/>
                </a:cxn>
                <a:cxn ang="0">
                  <a:pos x="T10" y="T11"/>
                </a:cxn>
              </a:cxnLst>
              <a:rect l="0" t="0" r="r" b="b"/>
              <a:pathLst>
                <a:path w="112" h="142">
                  <a:moveTo>
                    <a:pt x="96" y="0"/>
                  </a:moveTo>
                  <a:lnTo>
                    <a:pt x="0" y="0"/>
                  </a:lnTo>
                  <a:lnTo>
                    <a:pt x="0" y="142"/>
                  </a:lnTo>
                  <a:lnTo>
                    <a:pt x="112" y="142"/>
                  </a:lnTo>
                  <a:lnTo>
                    <a:pt x="112" y="0"/>
                  </a:lnTo>
                  <a:lnTo>
                    <a:pt x="9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205" name="Freeform 21"/>
            <p:cNvSpPr>
              <a:spLocks/>
            </p:cNvSpPr>
            <p:nvPr/>
          </p:nvSpPr>
          <p:spPr bwMode="auto">
            <a:xfrm>
              <a:off x="4534917" y="5508055"/>
              <a:ext cx="36513" cy="61913"/>
            </a:xfrm>
            <a:custGeom>
              <a:avLst/>
              <a:gdLst>
                <a:gd name="T0" fmla="*/ 47 w 47"/>
                <a:gd name="T1" fmla="*/ 0 h 77"/>
                <a:gd name="T2" fmla="*/ 47 w 47"/>
                <a:gd name="T3" fmla="*/ 17 h 77"/>
                <a:gd name="T4" fmla="*/ 47 w 47"/>
                <a:gd name="T5" fmla="*/ 38 h 77"/>
                <a:gd name="T6" fmla="*/ 47 w 47"/>
                <a:gd name="T7" fmla="*/ 59 h 77"/>
                <a:gd name="T8" fmla="*/ 47 w 47"/>
                <a:gd name="T9" fmla="*/ 77 h 77"/>
                <a:gd name="T10" fmla="*/ 42 w 47"/>
                <a:gd name="T11" fmla="*/ 77 h 77"/>
                <a:gd name="T12" fmla="*/ 36 w 47"/>
                <a:gd name="T13" fmla="*/ 77 h 77"/>
                <a:gd name="T14" fmla="*/ 30 w 47"/>
                <a:gd name="T15" fmla="*/ 77 h 77"/>
                <a:gd name="T16" fmla="*/ 24 w 47"/>
                <a:gd name="T17" fmla="*/ 77 h 77"/>
                <a:gd name="T18" fmla="*/ 17 w 47"/>
                <a:gd name="T19" fmla="*/ 77 h 77"/>
                <a:gd name="T20" fmla="*/ 12 w 47"/>
                <a:gd name="T21" fmla="*/ 77 h 77"/>
                <a:gd name="T22" fmla="*/ 6 w 47"/>
                <a:gd name="T23" fmla="*/ 77 h 77"/>
                <a:gd name="T24" fmla="*/ 0 w 47"/>
                <a:gd name="T25" fmla="*/ 77 h 77"/>
                <a:gd name="T26" fmla="*/ 0 w 47"/>
                <a:gd name="T27" fmla="*/ 59 h 77"/>
                <a:gd name="T28" fmla="*/ 0 w 47"/>
                <a:gd name="T29" fmla="*/ 38 h 77"/>
                <a:gd name="T30" fmla="*/ 0 w 47"/>
                <a:gd name="T31" fmla="*/ 17 h 77"/>
                <a:gd name="T32" fmla="*/ 0 w 47"/>
                <a:gd name="T33" fmla="*/ 0 h 77"/>
                <a:gd name="T34" fmla="*/ 6 w 47"/>
                <a:gd name="T35" fmla="*/ 0 h 77"/>
                <a:gd name="T36" fmla="*/ 12 w 47"/>
                <a:gd name="T37" fmla="*/ 0 h 77"/>
                <a:gd name="T38" fmla="*/ 17 w 47"/>
                <a:gd name="T39" fmla="*/ 0 h 77"/>
                <a:gd name="T40" fmla="*/ 24 w 47"/>
                <a:gd name="T41" fmla="*/ 0 h 77"/>
                <a:gd name="T42" fmla="*/ 30 w 47"/>
                <a:gd name="T43" fmla="*/ 0 h 77"/>
                <a:gd name="T44" fmla="*/ 36 w 47"/>
                <a:gd name="T45" fmla="*/ 0 h 77"/>
                <a:gd name="T46" fmla="*/ 42 w 47"/>
                <a:gd name="T47" fmla="*/ 0 h 77"/>
                <a:gd name="T48" fmla="*/ 47 w 47"/>
                <a:gd name="T49"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7" h="77">
                  <a:moveTo>
                    <a:pt x="47" y="0"/>
                  </a:moveTo>
                  <a:lnTo>
                    <a:pt x="47" y="17"/>
                  </a:lnTo>
                  <a:lnTo>
                    <a:pt x="47" y="38"/>
                  </a:lnTo>
                  <a:lnTo>
                    <a:pt x="47" y="59"/>
                  </a:lnTo>
                  <a:lnTo>
                    <a:pt x="47" y="77"/>
                  </a:lnTo>
                  <a:lnTo>
                    <a:pt x="42" y="77"/>
                  </a:lnTo>
                  <a:lnTo>
                    <a:pt x="36" y="77"/>
                  </a:lnTo>
                  <a:lnTo>
                    <a:pt x="30" y="77"/>
                  </a:lnTo>
                  <a:lnTo>
                    <a:pt x="24" y="77"/>
                  </a:lnTo>
                  <a:lnTo>
                    <a:pt x="17" y="77"/>
                  </a:lnTo>
                  <a:lnTo>
                    <a:pt x="12" y="77"/>
                  </a:lnTo>
                  <a:lnTo>
                    <a:pt x="6" y="77"/>
                  </a:lnTo>
                  <a:lnTo>
                    <a:pt x="0" y="77"/>
                  </a:lnTo>
                  <a:lnTo>
                    <a:pt x="0" y="59"/>
                  </a:lnTo>
                  <a:lnTo>
                    <a:pt x="0" y="38"/>
                  </a:lnTo>
                  <a:lnTo>
                    <a:pt x="0" y="17"/>
                  </a:lnTo>
                  <a:lnTo>
                    <a:pt x="0" y="0"/>
                  </a:lnTo>
                  <a:lnTo>
                    <a:pt x="6" y="0"/>
                  </a:lnTo>
                  <a:lnTo>
                    <a:pt x="12" y="0"/>
                  </a:lnTo>
                  <a:lnTo>
                    <a:pt x="17" y="0"/>
                  </a:lnTo>
                  <a:lnTo>
                    <a:pt x="24" y="0"/>
                  </a:lnTo>
                  <a:lnTo>
                    <a:pt x="30" y="0"/>
                  </a:lnTo>
                  <a:lnTo>
                    <a:pt x="36" y="0"/>
                  </a:lnTo>
                  <a:lnTo>
                    <a:pt x="42" y="0"/>
                  </a:lnTo>
                  <a:lnTo>
                    <a:pt x="47" y="0"/>
                  </a:lnTo>
                  <a:close/>
                </a:path>
              </a:pathLst>
            </a:custGeom>
            <a:solidFill>
              <a:srgbClr val="002060"/>
            </a:solidFill>
            <a:ln>
              <a:noFill/>
            </a:ln>
          </p:spPr>
          <p:txBody>
            <a:bodyPr vert="horz" wrap="square" lIns="91440" tIns="45720" rIns="91440" bIns="45720" numCol="1" anchor="t" anchorCtr="0" compatLnSpc="1">
              <a:prstTxWarp prst="textNoShape">
                <a:avLst/>
              </a:prstTxWarp>
            </a:bodyPr>
            <a:lstStyle/>
            <a:p>
              <a:endParaRPr lang="pt-BR"/>
            </a:p>
          </p:txBody>
        </p:sp>
        <p:sp>
          <p:nvSpPr>
            <p:cNvPr id="206" name="Freeform 22"/>
            <p:cNvSpPr>
              <a:spLocks/>
            </p:cNvSpPr>
            <p:nvPr/>
          </p:nvSpPr>
          <p:spPr bwMode="auto">
            <a:xfrm>
              <a:off x="4504754" y="5387405"/>
              <a:ext cx="80963" cy="107950"/>
            </a:xfrm>
            <a:custGeom>
              <a:avLst/>
              <a:gdLst>
                <a:gd name="T0" fmla="*/ 0 w 103"/>
                <a:gd name="T1" fmla="*/ 2 h 136"/>
                <a:gd name="T2" fmla="*/ 8 w 103"/>
                <a:gd name="T3" fmla="*/ 34 h 136"/>
                <a:gd name="T4" fmla="*/ 9 w 103"/>
                <a:gd name="T5" fmla="*/ 34 h 136"/>
                <a:gd name="T6" fmla="*/ 13 w 103"/>
                <a:gd name="T7" fmla="*/ 33 h 136"/>
                <a:gd name="T8" fmla="*/ 16 w 103"/>
                <a:gd name="T9" fmla="*/ 33 h 136"/>
                <a:gd name="T10" fmla="*/ 22 w 103"/>
                <a:gd name="T11" fmla="*/ 33 h 136"/>
                <a:gd name="T12" fmla="*/ 28 w 103"/>
                <a:gd name="T13" fmla="*/ 33 h 136"/>
                <a:gd name="T14" fmla="*/ 34 w 103"/>
                <a:gd name="T15" fmla="*/ 35 h 136"/>
                <a:gd name="T16" fmla="*/ 40 w 103"/>
                <a:gd name="T17" fmla="*/ 38 h 136"/>
                <a:gd name="T18" fmla="*/ 46 w 103"/>
                <a:gd name="T19" fmla="*/ 43 h 136"/>
                <a:gd name="T20" fmla="*/ 58 w 103"/>
                <a:gd name="T21" fmla="*/ 57 h 136"/>
                <a:gd name="T22" fmla="*/ 66 w 103"/>
                <a:gd name="T23" fmla="*/ 78 h 136"/>
                <a:gd name="T24" fmla="*/ 69 w 103"/>
                <a:gd name="T25" fmla="*/ 103 h 136"/>
                <a:gd name="T26" fmla="*/ 69 w 103"/>
                <a:gd name="T27" fmla="*/ 134 h 136"/>
                <a:gd name="T28" fmla="*/ 102 w 103"/>
                <a:gd name="T29" fmla="*/ 136 h 136"/>
                <a:gd name="T30" fmla="*/ 103 w 103"/>
                <a:gd name="T31" fmla="*/ 116 h 136"/>
                <a:gd name="T32" fmla="*/ 102 w 103"/>
                <a:gd name="T33" fmla="*/ 97 h 136"/>
                <a:gd name="T34" fmla="*/ 99 w 103"/>
                <a:gd name="T35" fmla="*/ 80 h 136"/>
                <a:gd name="T36" fmla="*/ 96 w 103"/>
                <a:gd name="T37" fmla="*/ 65 h 136"/>
                <a:gd name="T38" fmla="*/ 90 w 103"/>
                <a:gd name="T39" fmla="*/ 50 h 136"/>
                <a:gd name="T40" fmla="*/ 84 w 103"/>
                <a:gd name="T41" fmla="*/ 38 h 136"/>
                <a:gd name="T42" fmla="*/ 76 w 103"/>
                <a:gd name="T43" fmla="*/ 27 h 136"/>
                <a:gd name="T44" fmla="*/ 67 w 103"/>
                <a:gd name="T45" fmla="*/ 18 h 136"/>
                <a:gd name="T46" fmla="*/ 55 w 103"/>
                <a:gd name="T47" fmla="*/ 10 h 136"/>
                <a:gd name="T48" fmla="*/ 45 w 103"/>
                <a:gd name="T49" fmla="*/ 5 h 136"/>
                <a:gd name="T50" fmla="*/ 34 w 103"/>
                <a:gd name="T51" fmla="*/ 2 h 136"/>
                <a:gd name="T52" fmla="*/ 23 w 103"/>
                <a:gd name="T53" fmla="*/ 0 h 136"/>
                <a:gd name="T54" fmla="*/ 15 w 103"/>
                <a:gd name="T55" fmla="*/ 0 h 136"/>
                <a:gd name="T56" fmla="*/ 7 w 103"/>
                <a:gd name="T57" fmla="*/ 0 h 136"/>
                <a:gd name="T58" fmla="*/ 2 w 103"/>
                <a:gd name="T59" fmla="*/ 2 h 136"/>
                <a:gd name="T60" fmla="*/ 0 w 103"/>
                <a:gd name="T61" fmla="*/ 2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3" h="136">
                  <a:moveTo>
                    <a:pt x="0" y="2"/>
                  </a:moveTo>
                  <a:lnTo>
                    <a:pt x="8" y="34"/>
                  </a:lnTo>
                  <a:lnTo>
                    <a:pt x="9" y="34"/>
                  </a:lnTo>
                  <a:lnTo>
                    <a:pt x="13" y="33"/>
                  </a:lnTo>
                  <a:lnTo>
                    <a:pt x="16" y="33"/>
                  </a:lnTo>
                  <a:lnTo>
                    <a:pt x="22" y="33"/>
                  </a:lnTo>
                  <a:lnTo>
                    <a:pt x="28" y="33"/>
                  </a:lnTo>
                  <a:lnTo>
                    <a:pt x="34" y="35"/>
                  </a:lnTo>
                  <a:lnTo>
                    <a:pt x="40" y="38"/>
                  </a:lnTo>
                  <a:lnTo>
                    <a:pt x="46" y="43"/>
                  </a:lnTo>
                  <a:lnTo>
                    <a:pt x="58" y="57"/>
                  </a:lnTo>
                  <a:lnTo>
                    <a:pt x="66" y="78"/>
                  </a:lnTo>
                  <a:lnTo>
                    <a:pt x="69" y="103"/>
                  </a:lnTo>
                  <a:lnTo>
                    <a:pt x="69" y="134"/>
                  </a:lnTo>
                  <a:lnTo>
                    <a:pt x="102" y="136"/>
                  </a:lnTo>
                  <a:lnTo>
                    <a:pt x="103" y="116"/>
                  </a:lnTo>
                  <a:lnTo>
                    <a:pt x="102" y="97"/>
                  </a:lnTo>
                  <a:lnTo>
                    <a:pt x="99" y="80"/>
                  </a:lnTo>
                  <a:lnTo>
                    <a:pt x="96" y="65"/>
                  </a:lnTo>
                  <a:lnTo>
                    <a:pt x="90" y="50"/>
                  </a:lnTo>
                  <a:lnTo>
                    <a:pt x="84" y="38"/>
                  </a:lnTo>
                  <a:lnTo>
                    <a:pt x="76" y="27"/>
                  </a:lnTo>
                  <a:lnTo>
                    <a:pt x="67" y="18"/>
                  </a:lnTo>
                  <a:lnTo>
                    <a:pt x="55" y="10"/>
                  </a:lnTo>
                  <a:lnTo>
                    <a:pt x="45" y="5"/>
                  </a:lnTo>
                  <a:lnTo>
                    <a:pt x="34" y="2"/>
                  </a:lnTo>
                  <a:lnTo>
                    <a:pt x="23" y="0"/>
                  </a:lnTo>
                  <a:lnTo>
                    <a:pt x="15" y="0"/>
                  </a:lnTo>
                  <a:lnTo>
                    <a:pt x="7" y="0"/>
                  </a:lnTo>
                  <a:lnTo>
                    <a:pt x="2" y="2"/>
                  </a:lnTo>
                  <a:lnTo>
                    <a:pt x="0"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grpSp>
      <p:grpSp>
        <p:nvGrpSpPr>
          <p:cNvPr id="191" name="Grupo 190"/>
          <p:cNvGrpSpPr/>
          <p:nvPr/>
        </p:nvGrpSpPr>
        <p:grpSpPr>
          <a:xfrm flipH="1">
            <a:off x="7524328" y="3327928"/>
            <a:ext cx="484213" cy="893464"/>
            <a:chOff x="3967163" y="4995863"/>
            <a:chExt cx="201613" cy="457200"/>
          </a:xfrm>
        </p:grpSpPr>
        <p:sp>
          <p:nvSpPr>
            <p:cNvPr id="199" name="Freeform 19"/>
            <p:cNvSpPr>
              <a:spLocks/>
            </p:cNvSpPr>
            <p:nvPr/>
          </p:nvSpPr>
          <p:spPr bwMode="auto">
            <a:xfrm>
              <a:off x="3967163" y="5192713"/>
              <a:ext cx="201613" cy="260350"/>
            </a:xfrm>
            <a:custGeom>
              <a:avLst/>
              <a:gdLst>
                <a:gd name="T0" fmla="*/ 48 w 253"/>
                <a:gd name="T1" fmla="*/ 11 h 328"/>
                <a:gd name="T2" fmla="*/ 50 w 253"/>
                <a:gd name="T3" fmla="*/ 49 h 328"/>
                <a:gd name="T4" fmla="*/ 27 w 253"/>
                <a:gd name="T5" fmla="*/ 119 h 328"/>
                <a:gd name="T6" fmla="*/ 10 w 253"/>
                <a:gd name="T7" fmla="*/ 161 h 328"/>
                <a:gd name="T8" fmla="*/ 1 w 253"/>
                <a:gd name="T9" fmla="*/ 203 h 328"/>
                <a:gd name="T10" fmla="*/ 0 w 253"/>
                <a:gd name="T11" fmla="*/ 242 h 328"/>
                <a:gd name="T12" fmla="*/ 6 w 253"/>
                <a:gd name="T13" fmla="*/ 278 h 328"/>
                <a:gd name="T14" fmla="*/ 12 w 253"/>
                <a:gd name="T15" fmla="*/ 293 h 328"/>
                <a:gd name="T16" fmla="*/ 21 w 253"/>
                <a:gd name="T17" fmla="*/ 304 h 328"/>
                <a:gd name="T18" fmla="*/ 31 w 253"/>
                <a:gd name="T19" fmla="*/ 314 h 328"/>
                <a:gd name="T20" fmla="*/ 42 w 253"/>
                <a:gd name="T21" fmla="*/ 321 h 328"/>
                <a:gd name="T22" fmla="*/ 58 w 253"/>
                <a:gd name="T23" fmla="*/ 327 h 328"/>
                <a:gd name="T24" fmla="*/ 74 w 253"/>
                <a:gd name="T25" fmla="*/ 328 h 328"/>
                <a:gd name="T26" fmla="*/ 89 w 253"/>
                <a:gd name="T27" fmla="*/ 327 h 328"/>
                <a:gd name="T28" fmla="*/ 103 w 253"/>
                <a:gd name="T29" fmla="*/ 323 h 328"/>
                <a:gd name="T30" fmla="*/ 119 w 253"/>
                <a:gd name="T31" fmla="*/ 311 h 328"/>
                <a:gd name="T32" fmla="*/ 132 w 253"/>
                <a:gd name="T33" fmla="*/ 296 h 328"/>
                <a:gd name="T34" fmla="*/ 143 w 253"/>
                <a:gd name="T35" fmla="*/ 275 h 328"/>
                <a:gd name="T36" fmla="*/ 149 w 253"/>
                <a:gd name="T37" fmla="*/ 250 h 328"/>
                <a:gd name="T38" fmla="*/ 162 w 253"/>
                <a:gd name="T39" fmla="*/ 217 h 328"/>
                <a:gd name="T40" fmla="*/ 181 w 253"/>
                <a:gd name="T41" fmla="*/ 200 h 328"/>
                <a:gd name="T42" fmla="*/ 200 w 253"/>
                <a:gd name="T43" fmla="*/ 199 h 328"/>
                <a:gd name="T44" fmla="*/ 220 w 253"/>
                <a:gd name="T45" fmla="*/ 204 h 328"/>
                <a:gd name="T46" fmla="*/ 234 w 253"/>
                <a:gd name="T47" fmla="*/ 211 h 328"/>
                <a:gd name="T48" fmla="*/ 239 w 253"/>
                <a:gd name="T49" fmla="*/ 215 h 328"/>
                <a:gd name="T50" fmla="*/ 251 w 253"/>
                <a:gd name="T51" fmla="*/ 195 h 328"/>
                <a:gd name="T52" fmla="*/ 237 w 253"/>
                <a:gd name="T53" fmla="*/ 186 h 328"/>
                <a:gd name="T54" fmla="*/ 214 w 253"/>
                <a:gd name="T55" fmla="*/ 177 h 328"/>
                <a:gd name="T56" fmla="*/ 185 w 253"/>
                <a:gd name="T57" fmla="*/ 175 h 328"/>
                <a:gd name="T58" fmla="*/ 163 w 253"/>
                <a:gd name="T59" fmla="*/ 182 h 328"/>
                <a:gd name="T60" fmla="*/ 148 w 253"/>
                <a:gd name="T61" fmla="*/ 194 h 328"/>
                <a:gd name="T62" fmla="*/ 138 w 253"/>
                <a:gd name="T63" fmla="*/ 211 h 328"/>
                <a:gd name="T64" fmla="*/ 130 w 253"/>
                <a:gd name="T65" fmla="*/ 233 h 328"/>
                <a:gd name="T66" fmla="*/ 121 w 253"/>
                <a:gd name="T67" fmla="*/ 265 h 328"/>
                <a:gd name="T68" fmla="*/ 104 w 253"/>
                <a:gd name="T69" fmla="*/ 293 h 328"/>
                <a:gd name="T70" fmla="*/ 87 w 253"/>
                <a:gd name="T71" fmla="*/ 303 h 328"/>
                <a:gd name="T72" fmla="*/ 74 w 253"/>
                <a:gd name="T73" fmla="*/ 304 h 328"/>
                <a:gd name="T74" fmla="*/ 64 w 253"/>
                <a:gd name="T75" fmla="*/ 303 h 328"/>
                <a:gd name="T76" fmla="*/ 56 w 253"/>
                <a:gd name="T77" fmla="*/ 301 h 328"/>
                <a:gd name="T78" fmla="*/ 46 w 253"/>
                <a:gd name="T79" fmla="*/ 295 h 328"/>
                <a:gd name="T80" fmla="*/ 34 w 253"/>
                <a:gd name="T81" fmla="*/ 280 h 328"/>
                <a:gd name="T82" fmla="*/ 24 w 253"/>
                <a:gd name="T83" fmla="*/ 240 h 328"/>
                <a:gd name="T84" fmla="*/ 33 w 253"/>
                <a:gd name="T85" fmla="*/ 167 h 328"/>
                <a:gd name="T86" fmla="*/ 59 w 253"/>
                <a:gd name="T87" fmla="*/ 105 h 328"/>
                <a:gd name="T88" fmla="*/ 72 w 253"/>
                <a:gd name="T89" fmla="*/ 66 h 328"/>
                <a:gd name="T90" fmla="*/ 74 w 253"/>
                <a:gd name="T91" fmla="*/ 36 h 328"/>
                <a:gd name="T92" fmla="*/ 73 w 253"/>
                <a:gd name="T93" fmla="*/ 14 h 328"/>
                <a:gd name="T94" fmla="*/ 70 w 253"/>
                <a:gd name="T95" fmla="*/ 0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53" h="328">
                  <a:moveTo>
                    <a:pt x="47" y="5"/>
                  </a:moveTo>
                  <a:lnTo>
                    <a:pt x="48" y="11"/>
                  </a:lnTo>
                  <a:lnTo>
                    <a:pt x="50" y="27"/>
                  </a:lnTo>
                  <a:lnTo>
                    <a:pt x="50" y="49"/>
                  </a:lnTo>
                  <a:lnTo>
                    <a:pt x="43" y="78"/>
                  </a:lnTo>
                  <a:lnTo>
                    <a:pt x="27" y="119"/>
                  </a:lnTo>
                  <a:lnTo>
                    <a:pt x="18" y="139"/>
                  </a:lnTo>
                  <a:lnTo>
                    <a:pt x="10" y="161"/>
                  </a:lnTo>
                  <a:lnTo>
                    <a:pt x="4" y="182"/>
                  </a:lnTo>
                  <a:lnTo>
                    <a:pt x="1" y="203"/>
                  </a:lnTo>
                  <a:lnTo>
                    <a:pt x="0" y="223"/>
                  </a:lnTo>
                  <a:lnTo>
                    <a:pt x="0" y="242"/>
                  </a:lnTo>
                  <a:lnTo>
                    <a:pt x="2" y="260"/>
                  </a:lnTo>
                  <a:lnTo>
                    <a:pt x="6" y="278"/>
                  </a:lnTo>
                  <a:lnTo>
                    <a:pt x="9" y="286"/>
                  </a:lnTo>
                  <a:lnTo>
                    <a:pt x="12" y="293"/>
                  </a:lnTo>
                  <a:lnTo>
                    <a:pt x="17" y="298"/>
                  </a:lnTo>
                  <a:lnTo>
                    <a:pt x="21" y="304"/>
                  </a:lnTo>
                  <a:lnTo>
                    <a:pt x="26" y="310"/>
                  </a:lnTo>
                  <a:lnTo>
                    <a:pt x="31" y="314"/>
                  </a:lnTo>
                  <a:lnTo>
                    <a:pt x="36" y="318"/>
                  </a:lnTo>
                  <a:lnTo>
                    <a:pt x="42" y="321"/>
                  </a:lnTo>
                  <a:lnTo>
                    <a:pt x="50" y="325"/>
                  </a:lnTo>
                  <a:lnTo>
                    <a:pt x="58" y="327"/>
                  </a:lnTo>
                  <a:lnTo>
                    <a:pt x="66" y="328"/>
                  </a:lnTo>
                  <a:lnTo>
                    <a:pt x="74" y="328"/>
                  </a:lnTo>
                  <a:lnTo>
                    <a:pt x="81" y="328"/>
                  </a:lnTo>
                  <a:lnTo>
                    <a:pt x="89" y="327"/>
                  </a:lnTo>
                  <a:lnTo>
                    <a:pt x="96" y="325"/>
                  </a:lnTo>
                  <a:lnTo>
                    <a:pt x="103" y="323"/>
                  </a:lnTo>
                  <a:lnTo>
                    <a:pt x="111" y="318"/>
                  </a:lnTo>
                  <a:lnTo>
                    <a:pt x="119" y="311"/>
                  </a:lnTo>
                  <a:lnTo>
                    <a:pt x="126" y="304"/>
                  </a:lnTo>
                  <a:lnTo>
                    <a:pt x="132" y="296"/>
                  </a:lnTo>
                  <a:lnTo>
                    <a:pt x="138" y="286"/>
                  </a:lnTo>
                  <a:lnTo>
                    <a:pt x="143" y="275"/>
                  </a:lnTo>
                  <a:lnTo>
                    <a:pt x="146" y="263"/>
                  </a:lnTo>
                  <a:lnTo>
                    <a:pt x="149" y="250"/>
                  </a:lnTo>
                  <a:lnTo>
                    <a:pt x="155" y="232"/>
                  </a:lnTo>
                  <a:lnTo>
                    <a:pt x="162" y="217"/>
                  </a:lnTo>
                  <a:lnTo>
                    <a:pt x="170" y="206"/>
                  </a:lnTo>
                  <a:lnTo>
                    <a:pt x="181" y="200"/>
                  </a:lnTo>
                  <a:lnTo>
                    <a:pt x="191" y="198"/>
                  </a:lnTo>
                  <a:lnTo>
                    <a:pt x="200" y="199"/>
                  </a:lnTo>
                  <a:lnTo>
                    <a:pt x="211" y="200"/>
                  </a:lnTo>
                  <a:lnTo>
                    <a:pt x="220" y="204"/>
                  </a:lnTo>
                  <a:lnTo>
                    <a:pt x="228" y="207"/>
                  </a:lnTo>
                  <a:lnTo>
                    <a:pt x="234" y="211"/>
                  </a:lnTo>
                  <a:lnTo>
                    <a:pt x="238" y="214"/>
                  </a:lnTo>
                  <a:lnTo>
                    <a:pt x="239" y="215"/>
                  </a:lnTo>
                  <a:lnTo>
                    <a:pt x="253" y="196"/>
                  </a:lnTo>
                  <a:lnTo>
                    <a:pt x="251" y="195"/>
                  </a:lnTo>
                  <a:lnTo>
                    <a:pt x="245" y="190"/>
                  </a:lnTo>
                  <a:lnTo>
                    <a:pt x="237" y="186"/>
                  </a:lnTo>
                  <a:lnTo>
                    <a:pt x="227" y="181"/>
                  </a:lnTo>
                  <a:lnTo>
                    <a:pt x="214" y="177"/>
                  </a:lnTo>
                  <a:lnTo>
                    <a:pt x="200" y="175"/>
                  </a:lnTo>
                  <a:lnTo>
                    <a:pt x="185" y="175"/>
                  </a:lnTo>
                  <a:lnTo>
                    <a:pt x="171" y="179"/>
                  </a:lnTo>
                  <a:lnTo>
                    <a:pt x="163" y="182"/>
                  </a:lnTo>
                  <a:lnTo>
                    <a:pt x="155" y="188"/>
                  </a:lnTo>
                  <a:lnTo>
                    <a:pt x="148" y="194"/>
                  </a:lnTo>
                  <a:lnTo>
                    <a:pt x="143" y="202"/>
                  </a:lnTo>
                  <a:lnTo>
                    <a:pt x="138" y="211"/>
                  </a:lnTo>
                  <a:lnTo>
                    <a:pt x="133" y="221"/>
                  </a:lnTo>
                  <a:lnTo>
                    <a:pt x="130" y="233"/>
                  </a:lnTo>
                  <a:lnTo>
                    <a:pt x="126" y="245"/>
                  </a:lnTo>
                  <a:lnTo>
                    <a:pt x="121" y="265"/>
                  </a:lnTo>
                  <a:lnTo>
                    <a:pt x="114" y="281"/>
                  </a:lnTo>
                  <a:lnTo>
                    <a:pt x="104" y="293"/>
                  </a:lnTo>
                  <a:lnTo>
                    <a:pt x="93" y="301"/>
                  </a:lnTo>
                  <a:lnTo>
                    <a:pt x="87" y="303"/>
                  </a:lnTo>
                  <a:lnTo>
                    <a:pt x="80" y="304"/>
                  </a:lnTo>
                  <a:lnTo>
                    <a:pt x="74" y="304"/>
                  </a:lnTo>
                  <a:lnTo>
                    <a:pt x="70" y="304"/>
                  </a:lnTo>
                  <a:lnTo>
                    <a:pt x="64" y="303"/>
                  </a:lnTo>
                  <a:lnTo>
                    <a:pt x="59" y="302"/>
                  </a:lnTo>
                  <a:lnTo>
                    <a:pt x="56" y="301"/>
                  </a:lnTo>
                  <a:lnTo>
                    <a:pt x="53" y="299"/>
                  </a:lnTo>
                  <a:lnTo>
                    <a:pt x="46" y="295"/>
                  </a:lnTo>
                  <a:lnTo>
                    <a:pt x="39" y="288"/>
                  </a:lnTo>
                  <a:lnTo>
                    <a:pt x="34" y="280"/>
                  </a:lnTo>
                  <a:lnTo>
                    <a:pt x="30" y="270"/>
                  </a:lnTo>
                  <a:lnTo>
                    <a:pt x="24" y="240"/>
                  </a:lnTo>
                  <a:lnTo>
                    <a:pt x="25" y="204"/>
                  </a:lnTo>
                  <a:lnTo>
                    <a:pt x="33" y="167"/>
                  </a:lnTo>
                  <a:lnTo>
                    <a:pt x="48" y="129"/>
                  </a:lnTo>
                  <a:lnTo>
                    <a:pt x="59" y="105"/>
                  </a:lnTo>
                  <a:lnTo>
                    <a:pt x="66" y="84"/>
                  </a:lnTo>
                  <a:lnTo>
                    <a:pt x="72" y="66"/>
                  </a:lnTo>
                  <a:lnTo>
                    <a:pt x="74" y="50"/>
                  </a:lnTo>
                  <a:lnTo>
                    <a:pt x="74" y="36"/>
                  </a:lnTo>
                  <a:lnTo>
                    <a:pt x="74" y="24"/>
                  </a:lnTo>
                  <a:lnTo>
                    <a:pt x="73" y="14"/>
                  </a:lnTo>
                  <a:lnTo>
                    <a:pt x="71" y="6"/>
                  </a:lnTo>
                  <a:lnTo>
                    <a:pt x="70" y="0"/>
                  </a:lnTo>
                  <a:lnTo>
                    <a:pt x="47"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200" name="Freeform 20"/>
            <p:cNvSpPr>
              <a:spLocks/>
            </p:cNvSpPr>
            <p:nvPr/>
          </p:nvSpPr>
          <p:spPr bwMode="auto">
            <a:xfrm>
              <a:off x="3975100" y="5091113"/>
              <a:ext cx="88900" cy="112713"/>
            </a:xfrm>
            <a:custGeom>
              <a:avLst/>
              <a:gdLst>
                <a:gd name="T0" fmla="*/ 96 w 112"/>
                <a:gd name="T1" fmla="*/ 0 h 142"/>
                <a:gd name="T2" fmla="*/ 0 w 112"/>
                <a:gd name="T3" fmla="*/ 0 h 142"/>
                <a:gd name="T4" fmla="*/ 0 w 112"/>
                <a:gd name="T5" fmla="*/ 142 h 142"/>
                <a:gd name="T6" fmla="*/ 112 w 112"/>
                <a:gd name="T7" fmla="*/ 142 h 142"/>
                <a:gd name="T8" fmla="*/ 112 w 112"/>
                <a:gd name="T9" fmla="*/ 0 h 142"/>
                <a:gd name="T10" fmla="*/ 96 w 112"/>
                <a:gd name="T11" fmla="*/ 0 h 142"/>
              </a:gdLst>
              <a:ahLst/>
              <a:cxnLst>
                <a:cxn ang="0">
                  <a:pos x="T0" y="T1"/>
                </a:cxn>
                <a:cxn ang="0">
                  <a:pos x="T2" y="T3"/>
                </a:cxn>
                <a:cxn ang="0">
                  <a:pos x="T4" y="T5"/>
                </a:cxn>
                <a:cxn ang="0">
                  <a:pos x="T6" y="T7"/>
                </a:cxn>
                <a:cxn ang="0">
                  <a:pos x="T8" y="T9"/>
                </a:cxn>
                <a:cxn ang="0">
                  <a:pos x="T10" y="T11"/>
                </a:cxn>
              </a:cxnLst>
              <a:rect l="0" t="0" r="r" b="b"/>
              <a:pathLst>
                <a:path w="112" h="142">
                  <a:moveTo>
                    <a:pt x="96" y="0"/>
                  </a:moveTo>
                  <a:lnTo>
                    <a:pt x="0" y="0"/>
                  </a:lnTo>
                  <a:lnTo>
                    <a:pt x="0" y="142"/>
                  </a:lnTo>
                  <a:lnTo>
                    <a:pt x="112" y="142"/>
                  </a:lnTo>
                  <a:lnTo>
                    <a:pt x="112" y="0"/>
                  </a:lnTo>
                  <a:lnTo>
                    <a:pt x="9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201" name="Freeform 21"/>
            <p:cNvSpPr>
              <a:spLocks/>
            </p:cNvSpPr>
            <p:nvPr/>
          </p:nvSpPr>
          <p:spPr bwMode="auto">
            <a:xfrm>
              <a:off x="4002088" y="5116513"/>
              <a:ext cx="36513" cy="61913"/>
            </a:xfrm>
            <a:custGeom>
              <a:avLst/>
              <a:gdLst>
                <a:gd name="T0" fmla="*/ 47 w 47"/>
                <a:gd name="T1" fmla="*/ 0 h 77"/>
                <a:gd name="T2" fmla="*/ 47 w 47"/>
                <a:gd name="T3" fmla="*/ 17 h 77"/>
                <a:gd name="T4" fmla="*/ 47 w 47"/>
                <a:gd name="T5" fmla="*/ 38 h 77"/>
                <a:gd name="T6" fmla="*/ 47 w 47"/>
                <a:gd name="T7" fmla="*/ 59 h 77"/>
                <a:gd name="T8" fmla="*/ 47 w 47"/>
                <a:gd name="T9" fmla="*/ 77 h 77"/>
                <a:gd name="T10" fmla="*/ 42 w 47"/>
                <a:gd name="T11" fmla="*/ 77 h 77"/>
                <a:gd name="T12" fmla="*/ 36 w 47"/>
                <a:gd name="T13" fmla="*/ 77 h 77"/>
                <a:gd name="T14" fmla="*/ 30 w 47"/>
                <a:gd name="T15" fmla="*/ 77 h 77"/>
                <a:gd name="T16" fmla="*/ 24 w 47"/>
                <a:gd name="T17" fmla="*/ 77 h 77"/>
                <a:gd name="T18" fmla="*/ 17 w 47"/>
                <a:gd name="T19" fmla="*/ 77 h 77"/>
                <a:gd name="T20" fmla="*/ 12 w 47"/>
                <a:gd name="T21" fmla="*/ 77 h 77"/>
                <a:gd name="T22" fmla="*/ 6 w 47"/>
                <a:gd name="T23" fmla="*/ 77 h 77"/>
                <a:gd name="T24" fmla="*/ 0 w 47"/>
                <a:gd name="T25" fmla="*/ 77 h 77"/>
                <a:gd name="T26" fmla="*/ 0 w 47"/>
                <a:gd name="T27" fmla="*/ 59 h 77"/>
                <a:gd name="T28" fmla="*/ 0 w 47"/>
                <a:gd name="T29" fmla="*/ 38 h 77"/>
                <a:gd name="T30" fmla="*/ 0 w 47"/>
                <a:gd name="T31" fmla="*/ 17 h 77"/>
                <a:gd name="T32" fmla="*/ 0 w 47"/>
                <a:gd name="T33" fmla="*/ 0 h 77"/>
                <a:gd name="T34" fmla="*/ 6 w 47"/>
                <a:gd name="T35" fmla="*/ 0 h 77"/>
                <a:gd name="T36" fmla="*/ 12 w 47"/>
                <a:gd name="T37" fmla="*/ 0 h 77"/>
                <a:gd name="T38" fmla="*/ 17 w 47"/>
                <a:gd name="T39" fmla="*/ 0 h 77"/>
                <a:gd name="T40" fmla="*/ 24 w 47"/>
                <a:gd name="T41" fmla="*/ 0 h 77"/>
                <a:gd name="T42" fmla="*/ 30 w 47"/>
                <a:gd name="T43" fmla="*/ 0 h 77"/>
                <a:gd name="T44" fmla="*/ 36 w 47"/>
                <a:gd name="T45" fmla="*/ 0 h 77"/>
                <a:gd name="T46" fmla="*/ 42 w 47"/>
                <a:gd name="T47" fmla="*/ 0 h 77"/>
                <a:gd name="T48" fmla="*/ 47 w 47"/>
                <a:gd name="T49"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7" h="77">
                  <a:moveTo>
                    <a:pt x="47" y="0"/>
                  </a:moveTo>
                  <a:lnTo>
                    <a:pt x="47" y="17"/>
                  </a:lnTo>
                  <a:lnTo>
                    <a:pt x="47" y="38"/>
                  </a:lnTo>
                  <a:lnTo>
                    <a:pt x="47" y="59"/>
                  </a:lnTo>
                  <a:lnTo>
                    <a:pt x="47" y="77"/>
                  </a:lnTo>
                  <a:lnTo>
                    <a:pt x="42" y="77"/>
                  </a:lnTo>
                  <a:lnTo>
                    <a:pt x="36" y="77"/>
                  </a:lnTo>
                  <a:lnTo>
                    <a:pt x="30" y="77"/>
                  </a:lnTo>
                  <a:lnTo>
                    <a:pt x="24" y="77"/>
                  </a:lnTo>
                  <a:lnTo>
                    <a:pt x="17" y="77"/>
                  </a:lnTo>
                  <a:lnTo>
                    <a:pt x="12" y="77"/>
                  </a:lnTo>
                  <a:lnTo>
                    <a:pt x="6" y="77"/>
                  </a:lnTo>
                  <a:lnTo>
                    <a:pt x="0" y="77"/>
                  </a:lnTo>
                  <a:lnTo>
                    <a:pt x="0" y="59"/>
                  </a:lnTo>
                  <a:lnTo>
                    <a:pt x="0" y="38"/>
                  </a:lnTo>
                  <a:lnTo>
                    <a:pt x="0" y="17"/>
                  </a:lnTo>
                  <a:lnTo>
                    <a:pt x="0" y="0"/>
                  </a:lnTo>
                  <a:lnTo>
                    <a:pt x="6" y="0"/>
                  </a:lnTo>
                  <a:lnTo>
                    <a:pt x="12" y="0"/>
                  </a:lnTo>
                  <a:lnTo>
                    <a:pt x="17" y="0"/>
                  </a:lnTo>
                  <a:lnTo>
                    <a:pt x="24" y="0"/>
                  </a:lnTo>
                  <a:lnTo>
                    <a:pt x="30" y="0"/>
                  </a:lnTo>
                  <a:lnTo>
                    <a:pt x="36" y="0"/>
                  </a:lnTo>
                  <a:lnTo>
                    <a:pt x="42" y="0"/>
                  </a:lnTo>
                  <a:lnTo>
                    <a:pt x="47" y="0"/>
                  </a:lnTo>
                  <a:close/>
                </a:path>
              </a:pathLst>
            </a:custGeom>
            <a:solidFill>
              <a:srgbClr val="FF0000"/>
            </a:solidFill>
            <a:ln>
              <a:noFill/>
            </a:ln>
          </p:spPr>
          <p:txBody>
            <a:bodyPr vert="horz" wrap="square" lIns="91440" tIns="45720" rIns="91440" bIns="45720" numCol="1" anchor="t" anchorCtr="0" compatLnSpc="1">
              <a:prstTxWarp prst="textNoShape">
                <a:avLst/>
              </a:prstTxWarp>
            </a:bodyPr>
            <a:lstStyle/>
            <a:p>
              <a:endParaRPr lang="pt-BR"/>
            </a:p>
          </p:txBody>
        </p:sp>
        <p:sp>
          <p:nvSpPr>
            <p:cNvPr id="202" name="Freeform 22"/>
            <p:cNvSpPr>
              <a:spLocks/>
            </p:cNvSpPr>
            <p:nvPr/>
          </p:nvSpPr>
          <p:spPr bwMode="auto">
            <a:xfrm>
              <a:off x="3971925" y="4995863"/>
              <a:ext cx="80963" cy="107950"/>
            </a:xfrm>
            <a:custGeom>
              <a:avLst/>
              <a:gdLst>
                <a:gd name="T0" fmla="*/ 0 w 103"/>
                <a:gd name="T1" fmla="*/ 2 h 136"/>
                <a:gd name="T2" fmla="*/ 8 w 103"/>
                <a:gd name="T3" fmla="*/ 34 h 136"/>
                <a:gd name="T4" fmla="*/ 9 w 103"/>
                <a:gd name="T5" fmla="*/ 34 h 136"/>
                <a:gd name="T6" fmla="*/ 13 w 103"/>
                <a:gd name="T7" fmla="*/ 33 h 136"/>
                <a:gd name="T8" fmla="*/ 16 w 103"/>
                <a:gd name="T9" fmla="*/ 33 h 136"/>
                <a:gd name="T10" fmla="*/ 22 w 103"/>
                <a:gd name="T11" fmla="*/ 33 h 136"/>
                <a:gd name="T12" fmla="*/ 28 w 103"/>
                <a:gd name="T13" fmla="*/ 33 h 136"/>
                <a:gd name="T14" fmla="*/ 34 w 103"/>
                <a:gd name="T15" fmla="*/ 35 h 136"/>
                <a:gd name="T16" fmla="*/ 40 w 103"/>
                <a:gd name="T17" fmla="*/ 38 h 136"/>
                <a:gd name="T18" fmla="*/ 46 w 103"/>
                <a:gd name="T19" fmla="*/ 43 h 136"/>
                <a:gd name="T20" fmla="*/ 58 w 103"/>
                <a:gd name="T21" fmla="*/ 57 h 136"/>
                <a:gd name="T22" fmla="*/ 66 w 103"/>
                <a:gd name="T23" fmla="*/ 78 h 136"/>
                <a:gd name="T24" fmla="*/ 69 w 103"/>
                <a:gd name="T25" fmla="*/ 103 h 136"/>
                <a:gd name="T26" fmla="*/ 69 w 103"/>
                <a:gd name="T27" fmla="*/ 134 h 136"/>
                <a:gd name="T28" fmla="*/ 102 w 103"/>
                <a:gd name="T29" fmla="*/ 136 h 136"/>
                <a:gd name="T30" fmla="*/ 103 w 103"/>
                <a:gd name="T31" fmla="*/ 116 h 136"/>
                <a:gd name="T32" fmla="*/ 102 w 103"/>
                <a:gd name="T33" fmla="*/ 97 h 136"/>
                <a:gd name="T34" fmla="*/ 99 w 103"/>
                <a:gd name="T35" fmla="*/ 80 h 136"/>
                <a:gd name="T36" fmla="*/ 96 w 103"/>
                <a:gd name="T37" fmla="*/ 65 h 136"/>
                <a:gd name="T38" fmla="*/ 90 w 103"/>
                <a:gd name="T39" fmla="*/ 50 h 136"/>
                <a:gd name="T40" fmla="*/ 84 w 103"/>
                <a:gd name="T41" fmla="*/ 38 h 136"/>
                <a:gd name="T42" fmla="*/ 76 w 103"/>
                <a:gd name="T43" fmla="*/ 27 h 136"/>
                <a:gd name="T44" fmla="*/ 67 w 103"/>
                <a:gd name="T45" fmla="*/ 18 h 136"/>
                <a:gd name="T46" fmla="*/ 55 w 103"/>
                <a:gd name="T47" fmla="*/ 10 h 136"/>
                <a:gd name="T48" fmla="*/ 45 w 103"/>
                <a:gd name="T49" fmla="*/ 5 h 136"/>
                <a:gd name="T50" fmla="*/ 34 w 103"/>
                <a:gd name="T51" fmla="*/ 2 h 136"/>
                <a:gd name="T52" fmla="*/ 23 w 103"/>
                <a:gd name="T53" fmla="*/ 0 h 136"/>
                <a:gd name="T54" fmla="*/ 15 w 103"/>
                <a:gd name="T55" fmla="*/ 0 h 136"/>
                <a:gd name="T56" fmla="*/ 7 w 103"/>
                <a:gd name="T57" fmla="*/ 0 h 136"/>
                <a:gd name="T58" fmla="*/ 2 w 103"/>
                <a:gd name="T59" fmla="*/ 2 h 136"/>
                <a:gd name="T60" fmla="*/ 0 w 103"/>
                <a:gd name="T61" fmla="*/ 2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3" h="136">
                  <a:moveTo>
                    <a:pt x="0" y="2"/>
                  </a:moveTo>
                  <a:lnTo>
                    <a:pt x="8" y="34"/>
                  </a:lnTo>
                  <a:lnTo>
                    <a:pt x="9" y="34"/>
                  </a:lnTo>
                  <a:lnTo>
                    <a:pt x="13" y="33"/>
                  </a:lnTo>
                  <a:lnTo>
                    <a:pt x="16" y="33"/>
                  </a:lnTo>
                  <a:lnTo>
                    <a:pt x="22" y="33"/>
                  </a:lnTo>
                  <a:lnTo>
                    <a:pt x="28" y="33"/>
                  </a:lnTo>
                  <a:lnTo>
                    <a:pt x="34" y="35"/>
                  </a:lnTo>
                  <a:lnTo>
                    <a:pt x="40" y="38"/>
                  </a:lnTo>
                  <a:lnTo>
                    <a:pt x="46" y="43"/>
                  </a:lnTo>
                  <a:lnTo>
                    <a:pt x="58" y="57"/>
                  </a:lnTo>
                  <a:lnTo>
                    <a:pt x="66" y="78"/>
                  </a:lnTo>
                  <a:lnTo>
                    <a:pt x="69" y="103"/>
                  </a:lnTo>
                  <a:lnTo>
                    <a:pt x="69" y="134"/>
                  </a:lnTo>
                  <a:lnTo>
                    <a:pt x="102" y="136"/>
                  </a:lnTo>
                  <a:lnTo>
                    <a:pt x="103" y="116"/>
                  </a:lnTo>
                  <a:lnTo>
                    <a:pt x="102" y="97"/>
                  </a:lnTo>
                  <a:lnTo>
                    <a:pt x="99" y="80"/>
                  </a:lnTo>
                  <a:lnTo>
                    <a:pt x="96" y="65"/>
                  </a:lnTo>
                  <a:lnTo>
                    <a:pt x="90" y="50"/>
                  </a:lnTo>
                  <a:lnTo>
                    <a:pt x="84" y="38"/>
                  </a:lnTo>
                  <a:lnTo>
                    <a:pt x="76" y="27"/>
                  </a:lnTo>
                  <a:lnTo>
                    <a:pt x="67" y="18"/>
                  </a:lnTo>
                  <a:lnTo>
                    <a:pt x="55" y="10"/>
                  </a:lnTo>
                  <a:lnTo>
                    <a:pt x="45" y="5"/>
                  </a:lnTo>
                  <a:lnTo>
                    <a:pt x="34" y="2"/>
                  </a:lnTo>
                  <a:lnTo>
                    <a:pt x="23" y="0"/>
                  </a:lnTo>
                  <a:lnTo>
                    <a:pt x="15" y="0"/>
                  </a:lnTo>
                  <a:lnTo>
                    <a:pt x="7" y="0"/>
                  </a:lnTo>
                  <a:lnTo>
                    <a:pt x="2" y="2"/>
                  </a:lnTo>
                  <a:lnTo>
                    <a:pt x="0"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grpSp>
      <p:grpSp>
        <p:nvGrpSpPr>
          <p:cNvPr id="192" name="Grupo 191"/>
          <p:cNvGrpSpPr/>
          <p:nvPr/>
        </p:nvGrpSpPr>
        <p:grpSpPr>
          <a:xfrm flipH="1">
            <a:off x="7525608" y="2046462"/>
            <a:ext cx="504056" cy="893465"/>
            <a:chOff x="4499992" y="5387405"/>
            <a:chExt cx="201613" cy="457200"/>
          </a:xfrm>
        </p:grpSpPr>
        <p:sp>
          <p:nvSpPr>
            <p:cNvPr id="195" name="Freeform 19"/>
            <p:cNvSpPr>
              <a:spLocks/>
            </p:cNvSpPr>
            <p:nvPr/>
          </p:nvSpPr>
          <p:spPr bwMode="auto">
            <a:xfrm>
              <a:off x="4499992" y="5584255"/>
              <a:ext cx="201613" cy="260350"/>
            </a:xfrm>
            <a:custGeom>
              <a:avLst/>
              <a:gdLst>
                <a:gd name="T0" fmla="*/ 48 w 253"/>
                <a:gd name="T1" fmla="*/ 11 h 328"/>
                <a:gd name="T2" fmla="*/ 50 w 253"/>
                <a:gd name="T3" fmla="*/ 49 h 328"/>
                <a:gd name="T4" fmla="*/ 27 w 253"/>
                <a:gd name="T5" fmla="*/ 119 h 328"/>
                <a:gd name="T6" fmla="*/ 10 w 253"/>
                <a:gd name="T7" fmla="*/ 161 h 328"/>
                <a:gd name="T8" fmla="*/ 1 w 253"/>
                <a:gd name="T9" fmla="*/ 203 h 328"/>
                <a:gd name="T10" fmla="*/ 0 w 253"/>
                <a:gd name="T11" fmla="*/ 242 h 328"/>
                <a:gd name="T12" fmla="*/ 6 w 253"/>
                <a:gd name="T13" fmla="*/ 278 h 328"/>
                <a:gd name="T14" fmla="*/ 12 w 253"/>
                <a:gd name="T15" fmla="*/ 293 h 328"/>
                <a:gd name="T16" fmla="*/ 21 w 253"/>
                <a:gd name="T17" fmla="*/ 304 h 328"/>
                <a:gd name="T18" fmla="*/ 31 w 253"/>
                <a:gd name="T19" fmla="*/ 314 h 328"/>
                <a:gd name="T20" fmla="*/ 42 w 253"/>
                <a:gd name="T21" fmla="*/ 321 h 328"/>
                <a:gd name="T22" fmla="*/ 58 w 253"/>
                <a:gd name="T23" fmla="*/ 327 h 328"/>
                <a:gd name="T24" fmla="*/ 74 w 253"/>
                <a:gd name="T25" fmla="*/ 328 h 328"/>
                <a:gd name="T26" fmla="*/ 89 w 253"/>
                <a:gd name="T27" fmla="*/ 327 h 328"/>
                <a:gd name="T28" fmla="*/ 103 w 253"/>
                <a:gd name="T29" fmla="*/ 323 h 328"/>
                <a:gd name="T30" fmla="*/ 119 w 253"/>
                <a:gd name="T31" fmla="*/ 311 h 328"/>
                <a:gd name="T32" fmla="*/ 132 w 253"/>
                <a:gd name="T33" fmla="*/ 296 h 328"/>
                <a:gd name="T34" fmla="*/ 143 w 253"/>
                <a:gd name="T35" fmla="*/ 275 h 328"/>
                <a:gd name="T36" fmla="*/ 149 w 253"/>
                <a:gd name="T37" fmla="*/ 250 h 328"/>
                <a:gd name="T38" fmla="*/ 162 w 253"/>
                <a:gd name="T39" fmla="*/ 217 h 328"/>
                <a:gd name="T40" fmla="*/ 181 w 253"/>
                <a:gd name="T41" fmla="*/ 200 h 328"/>
                <a:gd name="T42" fmla="*/ 200 w 253"/>
                <a:gd name="T43" fmla="*/ 199 h 328"/>
                <a:gd name="T44" fmla="*/ 220 w 253"/>
                <a:gd name="T45" fmla="*/ 204 h 328"/>
                <a:gd name="T46" fmla="*/ 234 w 253"/>
                <a:gd name="T47" fmla="*/ 211 h 328"/>
                <a:gd name="T48" fmla="*/ 239 w 253"/>
                <a:gd name="T49" fmla="*/ 215 h 328"/>
                <a:gd name="T50" fmla="*/ 251 w 253"/>
                <a:gd name="T51" fmla="*/ 195 h 328"/>
                <a:gd name="T52" fmla="*/ 237 w 253"/>
                <a:gd name="T53" fmla="*/ 186 h 328"/>
                <a:gd name="T54" fmla="*/ 214 w 253"/>
                <a:gd name="T55" fmla="*/ 177 h 328"/>
                <a:gd name="T56" fmla="*/ 185 w 253"/>
                <a:gd name="T57" fmla="*/ 175 h 328"/>
                <a:gd name="T58" fmla="*/ 163 w 253"/>
                <a:gd name="T59" fmla="*/ 182 h 328"/>
                <a:gd name="T60" fmla="*/ 148 w 253"/>
                <a:gd name="T61" fmla="*/ 194 h 328"/>
                <a:gd name="T62" fmla="*/ 138 w 253"/>
                <a:gd name="T63" fmla="*/ 211 h 328"/>
                <a:gd name="T64" fmla="*/ 130 w 253"/>
                <a:gd name="T65" fmla="*/ 233 h 328"/>
                <a:gd name="T66" fmla="*/ 121 w 253"/>
                <a:gd name="T67" fmla="*/ 265 h 328"/>
                <a:gd name="T68" fmla="*/ 104 w 253"/>
                <a:gd name="T69" fmla="*/ 293 h 328"/>
                <a:gd name="T70" fmla="*/ 87 w 253"/>
                <a:gd name="T71" fmla="*/ 303 h 328"/>
                <a:gd name="T72" fmla="*/ 74 w 253"/>
                <a:gd name="T73" fmla="*/ 304 h 328"/>
                <a:gd name="T74" fmla="*/ 64 w 253"/>
                <a:gd name="T75" fmla="*/ 303 h 328"/>
                <a:gd name="T76" fmla="*/ 56 w 253"/>
                <a:gd name="T77" fmla="*/ 301 h 328"/>
                <a:gd name="T78" fmla="*/ 46 w 253"/>
                <a:gd name="T79" fmla="*/ 295 h 328"/>
                <a:gd name="T80" fmla="*/ 34 w 253"/>
                <a:gd name="T81" fmla="*/ 280 h 328"/>
                <a:gd name="T82" fmla="*/ 24 w 253"/>
                <a:gd name="T83" fmla="*/ 240 h 328"/>
                <a:gd name="T84" fmla="*/ 33 w 253"/>
                <a:gd name="T85" fmla="*/ 167 h 328"/>
                <a:gd name="T86" fmla="*/ 59 w 253"/>
                <a:gd name="T87" fmla="*/ 105 h 328"/>
                <a:gd name="T88" fmla="*/ 72 w 253"/>
                <a:gd name="T89" fmla="*/ 66 h 328"/>
                <a:gd name="T90" fmla="*/ 74 w 253"/>
                <a:gd name="T91" fmla="*/ 36 h 328"/>
                <a:gd name="T92" fmla="*/ 73 w 253"/>
                <a:gd name="T93" fmla="*/ 14 h 328"/>
                <a:gd name="T94" fmla="*/ 70 w 253"/>
                <a:gd name="T95" fmla="*/ 0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53" h="328">
                  <a:moveTo>
                    <a:pt x="47" y="5"/>
                  </a:moveTo>
                  <a:lnTo>
                    <a:pt x="48" y="11"/>
                  </a:lnTo>
                  <a:lnTo>
                    <a:pt x="50" y="27"/>
                  </a:lnTo>
                  <a:lnTo>
                    <a:pt x="50" y="49"/>
                  </a:lnTo>
                  <a:lnTo>
                    <a:pt x="43" y="78"/>
                  </a:lnTo>
                  <a:lnTo>
                    <a:pt x="27" y="119"/>
                  </a:lnTo>
                  <a:lnTo>
                    <a:pt x="18" y="139"/>
                  </a:lnTo>
                  <a:lnTo>
                    <a:pt x="10" y="161"/>
                  </a:lnTo>
                  <a:lnTo>
                    <a:pt x="4" y="182"/>
                  </a:lnTo>
                  <a:lnTo>
                    <a:pt x="1" y="203"/>
                  </a:lnTo>
                  <a:lnTo>
                    <a:pt x="0" y="223"/>
                  </a:lnTo>
                  <a:lnTo>
                    <a:pt x="0" y="242"/>
                  </a:lnTo>
                  <a:lnTo>
                    <a:pt x="2" y="260"/>
                  </a:lnTo>
                  <a:lnTo>
                    <a:pt x="6" y="278"/>
                  </a:lnTo>
                  <a:lnTo>
                    <a:pt x="9" y="286"/>
                  </a:lnTo>
                  <a:lnTo>
                    <a:pt x="12" y="293"/>
                  </a:lnTo>
                  <a:lnTo>
                    <a:pt x="17" y="298"/>
                  </a:lnTo>
                  <a:lnTo>
                    <a:pt x="21" y="304"/>
                  </a:lnTo>
                  <a:lnTo>
                    <a:pt x="26" y="310"/>
                  </a:lnTo>
                  <a:lnTo>
                    <a:pt x="31" y="314"/>
                  </a:lnTo>
                  <a:lnTo>
                    <a:pt x="36" y="318"/>
                  </a:lnTo>
                  <a:lnTo>
                    <a:pt x="42" y="321"/>
                  </a:lnTo>
                  <a:lnTo>
                    <a:pt x="50" y="325"/>
                  </a:lnTo>
                  <a:lnTo>
                    <a:pt x="58" y="327"/>
                  </a:lnTo>
                  <a:lnTo>
                    <a:pt x="66" y="328"/>
                  </a:lnTo>
                  <a:lnTo>
                    <a:pt x="74" y="328"/>
                  </a:lnTo>
                  <a:lnTo>
                    <a:pt x="81" y="328"/>
                  </a:lnTo>
                  <a:lnTo>
                    <a:pt x="89" y="327"/>
                  </a:lnTo>
                  <a:lnTo>
                    <a:pt x="96" y="325"/>
                  </a:lnTo>
                  <a:lnTo>
                    <a:pt x="103" y="323"/>
                  </a:lnTo>
                  <a:lnTo>
                    <a:pt x="111" y="318"/>
                  </a:lnTo>
                  <a:lnTo>
                    <a:pt x="119" y="311"/>
                  </a:lnTo>
                  <a:lnTo>
                    <a:pt x="126" y="304"/>
                  </a:lnTo>
                  <a:lnTo>
                    <a:pt x="132" y="296"/>
                  </a:lnTo>
                  <a:lnTo>
                    <a:pt x="138" y="286"/>
                  </a:lnTo>
                  <a:lnTo>
                    <a:pt x="143" y="275"/>
                  </a:lnTo>
                  <a:lnTo>
                    <a:pt x="146" y="263"/>
                  </a:lnTo>
                  <a:lnTo>
                    <a:pt x="149" y="250"/>
                  </a:lnTo>
                  <a:lnTo>
                    <a:pt x="155" y="232"/>
                  </a:lnTo>
                  <a:lnTo>
                    <a:pt x="162" y="217"/>
                  </a:lnTo>
                  <a:lnTo>
                    <a:pt x="170" y="206"/>
                  </a:lnTo>
                  <a:lnTo>
                    <a:pt x="181" y="200"/>
                  </a:lnTo>
                  <a:lnTo>
                    <a:pt x="191" y="198"/>
                  </a:lnTo>
                  <a:lnTo>
                    <a:pt x="200" y="199"/>
                  </a:lnTo>
                  <a:lnTo>
                    <a:pt x="211" y="200"/>
                  </a:lnTo>
                  <a:lnTo>
                    <a:pt x="220" y="204"/>
                  </a:lnTo>
                  <a:lnTo>
                    <a:pt x="228" y="207"/>
                  </a:lnTo>
                  <a:lnTo>
                    <a:pt x="234" y="211"/>
                  </a:lnTo>
                  <a:lnTo>
                    <a:pt x="238" y="214"/>
                  </a:lnTo>
                  <a:lnTo>
                    <a:pt x="239" y="215"/>
                  </a:lnTo>
                  <a:lnTo>
                    <a:pt x="253" y="196"/>
                  </a:lnTo>
                  <a:lnTo>
                    <a:pt x="251" y="195"/>
                  </a:lnTo>
                  <a:lnTo>
                    <a:pt x="245" y="190"/>
                  </a:lnTo>
                  <a:lnTo>
                    <a:pt x="237" y="186"/>
                  </a:lnTo>
                  <a:lnTo>
                    <a:pt x="227" y="181"/>
                  </a:lnTo>
                  <a:lnTo>
                    <a:pt x="214" y="177"/>
                  </a:lnTo>
                  <a:lnTo>
                    <a:pt x="200" y="175"/>
                  </a:lnTo>
                  <a:lnTo>
                    <a:pt x="185" y="175"/>
                  </a:lnTo>
                  <a:lnTo>
                    <a:pt x="171" y="179"/>
                  </a:lnTo>
                  <a:lnTo>
                    <a:pt x="163" y="182"/>
                  </a:lnTo>
                  <a:lnTo>
                    <a:pt x="155" y="188"/>
                  </a:lnTo>
                  <a:lnTo>
                    <a:pt x="148" y="194"/>
                  </a:lnTo>
                  <a:lnTo>
                    <a:pt x="143" y="202"/>
                  </a:lnTo>
                  <a:lnTo>
                    <a:pt x="138" y="211"/>
                  </a:lnTo>
                  <a:lnTo>
                    <a:pt x="133" y="221"/>
                  </a:lnTo>
                  <a:lnTo>
                    <a:pt x="130" y="233"/>
                  </a:lnTo>
                  <a:lnTo>
                    <a:pt x="126" y="245"/>
                  </a:lnTo>
                  <a:lnTo>
                    <a:pt x="121" y="265"/>
                  </a:lnTo>
                  <a:lnTo>
                    <a:pt x="114" y="281"/>
                  </a:lnTo>
                  <a:lnTo>
                    <a:pt x="104" y="293"/>
                  </a:lnTo>
                  <a:lnTo>
                    <a:pt x="93" y="301"/>
                  </a:lnTo>
                  <a:lnTo>
                    <a:pt x="87" y="303"/>
                  </a:lnTo>
                  <a:lnTo>
                    <a:pt x="80" y="304"/>
                  </a:lnTo>
                  <a:lnTo>
                    <a:pt x="74" y="304"/>
                  </a:lnTo>
                  <a:lnTo>
                    <a:pt x="70" y="304"/>
                  </a:lnTo>
                  <a:lnTo>
                    <a:pt x="64" y="303"/>
                  </a:lnTo>
                  <a:lnTo>
                    <a:pt x="59" y="302"/>
                  </a:lnTo>
                  <a:lnTo>
                    <a:pt x="56" y="301"/>
                  </a:lnTo>
                  <a:lnTo>
                    <a:pt x="53" y="299"/>
                  </a:lnTo>
                  <a:lnTo>
                    <a:pt x="46" y="295"/>
                  </a:lnTo>
                  <a:lnTo>
                    <a:pt x="39" y="288"/>
                  </a:lnTo>
                  <a:lnTo>
                    <a:pt x="34" y="280"/>
                  </a:lnTo>
                  <a:lnTo>
                    <a:pt x="30" y="270"/>
                  </a:lnTo>
                  <a:lnTo>
                    <a:pt x="24" y="240"/>
                  </a:lnTo>
                  <a:lnTo>
                    <a:pt x="25" y="204"/>
                  </a:lnTo>
                  <a:lnTo>
                    <a:pt x="33" y="167"/>
                  </a:lnTo>
                  <a:lnTo>
                    <a:pt x="48" y="129"/>
                  </a:lnTo>
                  <a:lnTo>
                    <a:pt x="59" y="105"/>
                  </a:lnTo>
                  <a:lnTo>
                    <a:pt x="66" y="84"/>
                  </a:lnTo>
                  <a:lnTo>
                    <a:pt x="72" y="66"/>
                  </a:lnTo>
                  <a:lnTo>
                    <a:pt x="74" y="50"/>
                  </a:lnTo>
                  <a:lnTo>
                    <a:pt x="74" y="36"/>
                  </a:lnTo>
                  <a:lnTo>
                    <a:pt x="74" y="24"/>
                  </a:lnTo>
                  <a:lnTo>
                    <a:pt x="73" y="14"/>
                  </a:lnTo>
                  <a:lnTo>
                    <a:pt x="71" y="6"/>
                  </a:lnTo>
                  <a:lnTo>
                    <a:pt x="70" y="0"/>
                  </a:lnTo>
                  <a:lnTo>
                    <a:pt x="47"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196" name="Freeform 20"/>
            <p:cNvSpPr>
              <a:spLocks/>
            </p:cNvSpPr>
            <p:nvPr/>
          </p:nvSpPr>
          <p:spPr bwMode="auto">
            <a:xfrm>
              <a:off x="4507929" y="5482655"/>
              <a:ext cx="88900" cy="112713"/>
            </a:xfrm>
            <a:custGeom>
              <a:avLst/>
              <a:gdLst>
                <a:gd name="T0" fmla="*/ 96 w 112"/>
                <a:gd name="T1" fmla="*/ 0 h 142"/>
                <a:gd name="T2" fmla="*/ 0 w 112"/>
                <a:gd name="T3" fmla="*/ 0 h 142"/>
                <a:gd name="T4" fmla="*/ 0 w 112"/>
                <a:gd name="T5" fmla="*/ 142 h 142"/>
                <a:gd name="T6" fmla="*/ 112 w 112"/>
                <a:gd name="T7" fmla="*/ 142 h 142"/>
                <a:gd name="T8" fmla="*/ 112 w 112"/>
                <a:gd name="T9" fmla="*/ 0 h 142"/>
                <a:gd name="T10" fmla="*/ 96 w 112"/>
                <a:gd name="T11" fmla="*/ 0 h 142"/>
              </a:gdLst>
              <a:ahLst/>
              <a:cxnLst>
                <a:cxn ang="0">
                  <a:pos x="T0" y="T1"/>
                </a:cxn>
                <a:cxn ang="0">
                  <a:pos x="T2" y="T3"/>
                </a:cxn>
                <a:cxn ang="0">
                  <a:pos x="T4" y="T5"/>
                </a:cxn>
                <a:cxn ang="0">
                  <a:pos x="T6" y="T7"/>
                </a:cxn>
                <a:cxn ang="0">
                  <a:pos x="T8" y="T9"/>
                </a:cxn>
                <a:cxn ang="0">
                  <a:pos x="T10" y="T11"/>
                </a:cxn>
              </a:cxnLst>
              <a:rect l="0" t="0" r="r" b="b"/>
              <a:pathLst>
                <a:path w="112" h="142">
                  <a:moveTo>
                    <a:pt x="96" y="0"/>
                  </a:moveTo>
                  <a:lnTo>
                    <a:pt x="0" y="0"/>
                  </a:lnTo>
                  <a:lnTo>
                    <a:pt x="0" y="142"/>
                  </a:lnTo>
                  <a:lnTo>
                    <a:pt x="112" y="142"/>
                  </a:lnTo>
                  <a:lnTo>
                    <a:pt x="112" y="0"/>
                  </a:lnTo>
                  <a:lnTo>
                    <a:pt x="9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197" name="Freeform 21"/>
            <p:cNvSpPr>
              <a:spLocks/>
            </p:cNvSpPr>
            <p:nvPr/>
          </p:nvSpPr>
          <p:spPr bwMode="auto">
            <a:xfrm>
              <a:off x="4534917" y="5508055"/>
              <a:ext cx="36513" cy="61913"/>
            </a:xfrm>
            <a:custGeom>
              <a:avLst/>
              <a:gdLst>
                <a:gd name="T0" fmla="*/ 47 w 47"/>
                <a:gd name="T1" fmla="*/ 0 h 77"/>
                <a:gd name="T2" fmla="*/ 47 w 47"/>
                <a:gd name="T3" fmla="*/ 17 h 77"/>
                <a:gd name="T4" fmla="*/ 47 w 47"/>
                <a:gd name="T5" fmla="*/ 38 h 77"/>
                <a:gd name="T6" fmla="*/ 47 w 47"/>
                <a:gd name="T7" fmla="*/ 59 h 77"/>
                <a:gd name="T8" fmla="*/ 47 w 47"/>
                <a:gd name="T9" fmla="*/ 77 h 77"/>
                <a:gd name="T10" fmla="*/ 42 w 47"/>
                <a:gd name="T11" fmla="*/ 77 h 77"/>
                <a:gd name="T12" fmla="*/ 36 w 47"/>
                <a:gd name="T13" fmla="*/ 77 h 77"/>
                <a:gd name="T14" fmla="*/ 30 w 47"/>
                <a:gd name="T15" fmla="*/ 77 h 77"/>
                <a:gd name="T16" fmla="*/ 24 w 47"/>
                <a:gd name="T17" fmla="*/ 77 h 77"/>
                <a:gd name="T18" fmla="*/ 17 w 47"/>
                <a:gd name="T19" fmla="*/ 77 h 77"/>
                <a:gd name="T20" fmla="*/ 12 w 47"/>
                <a:gd name="T21" fmla="*/ 77 h 77"/>
                <a:gd name="T22" fmla="*/ 6 w 47"/>
                <a:gd name="T23" fmla="*/ 77 h 77"/>
                <a:gd name="T24" fmla="*/ 0 w 47"/>
                <a:gd name="T25" fmla="*/ 77 h 77"/>
                <a:gd name="T26" fmla="*/ 0 w 47"/>
                <a:gd name="T27" fmla="*/ 59 h 77"/>
                <a:gd name="T28" fmla="*/ 0 w 47"/>
                <a:gd name="T29" fmla="*/ 38 h 77"/>
                <a:gd name="T30" fmla="*/ 0 w 47"/>
                <a:gd name="T31" fmla="*/ 17 h 77"/>
                <a:gd name="T32" fmla="*/ 0 w 47"/>
                <a:gd name="T33" fmla="*/ 0 h 77"/>
                <a:gd name="T34" fmla="*/ 6 w 47"/>
                <a:gd name="T35" fmla="*/ 0 h 77"/>
                <a:gd name="T36" fmla="*/ 12 w 47"/>
                <a:gd name="T37" fmla="*/ 0 h 77"/>
                <a:gd name="T38" fmla="*/ 17 w 47"/>
                <a:gd name="T39" fmla="*/ 0 h 77"/>
                <a:gd name="T40" fmla="*/ 24 w 47"/>
                <a:gd name="T41" fmla="*/ 0 h 77"/>
                <a:gd name="T42" fmla="*/ 30 w 47"/>
                <a:gd name="T43" fmla="*/ 0 h 77"/>
                <a:gd name="T44" fmla="*/ 36 w 47"/>
                <a:gd name="T45" fmla="*/ 0 h 77"/>
                <a:gd name="T46" fmla="*/ 42 w 47"/>
                <a:gd name="T47" fmla="*/ 0 h 77"/>
                <a:gd name="T48" fmla="*/ 47 w 47"/>
                <a:gd name="T49"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7" h="77">
                  <a:moveTo>
                    <a:pt x="47" y="0"/>
                  </a:moveTo>
                  <a:lnTo>
                    <a:pt x="47" y="17"/>
                  </a:lnTo>
                  <a:lnTo>
                    <a:pt x="47" y="38"/>
                  </a:lnTo>
                  <a:lnTo>
                    <a:pt x="47" y="59"/>
                  </a:lnTo>
                  <a:lnTo>
                    <a:pt x="47" y="77"/>
                  </a:lnTo>
                  <a:lnTo>
                    <a:pt x="42" y="77"/>
                  </a:lnTo>
                  <a:lnTo>
                    <a:pt x="36" y="77"/>
                  </a:lnTo>
                  <a:lnTo>
                    <a:pt x="30" y="77"/>
                  </a:lnTo>
                  <a:lnTo>
                    <a:pt x="24" y="77"/>
                  </a:lnTo>
                  <a:lnTo>
                    <a:pt x="17" y="77"/>
                  </a:lnTo>
                  <a:lnTo>
                    <a:pt x="12" y="77"/>
                  </a:lnTo>
                  <a:lnTo>
                    <a:pt x="6" y="77"/>
                  </a:lnTo>
                  <a:lnTo>
                    <a:pt x="0" y="77"/>
                  </a:lnTo>
                  <a:lnTo>
                    <a:pt x="0" y="59"/>
                  </a:lnTo>
                  <a:lnTo>
                    <a:pt x="0" y="38"/>
                  </a:lnTo>
                  <a:lnTo>
                    <a:pt x="0" y="17"/>
                  </a:lnTo>
                  <a:lnTo>
                    <a:pt x="0" y="0"/>
                  </a:lnTo>
                  <a:lnTo>
                    <a:pt x="6" y="0"/>
                  </a:lnTo>
                  <a:lnTo>
                    <a:pt x="12" y="0"/>
                  </a:lnTo>
                  <a:lnTo>
                    <a:pt x="17" y="0"/>
                  </a:lnTo>
                  <a:lnTo>
                    <a:pt x="24" y="0"/>
                  </a:lnTo>
                  <a:lnTo>
                    <a:pt x="30" y="0"/>
                  </a:lnTo>
                  <a:lnTo>
                    <a:pt x="36" y="0"/>
                  </a:lnTo>
                  <a:lnTo>
                    <a:pt x="42" y="0"/>
                  </a:lnTo>
                  <a:lnTo>
                    <a:pt x="47" y="0"/>
                  </a:lnTo>
                  <a:close/>
                </a:path>
              </a:pathLst>
            </a:custGeom>
            <a:solidFill>
              <a:srgbClr val="002060"/>
            </a:solidFill>
            <a:ln>
              <a:noFill/>
            </a:ln>
          </p:spPr>
          <p:txBody>
            <a:bodyPr vert="horz" wrap="square" lIns="91440" tIns="45720" rIns="91440" bIns="45720" numCol="1" anchor="t" anchorCtr="0" compatLnSpc="1">
              <a:prstTxWarp prst="textNoShape">
                <a:avLst/>
              </a:prstTxWarp>
            </a:bodyPr>
            <a:lstStyle/>
            <a:p>
              <a:endParaRPr lang="pt-BR"/>
            </a:p>
          </p:txBody>
        </p:sp>
        <p:sp>
          <p:nvSpPr>
            <p:cNvPr id="198" name="Freeform 22"/>
            <p:cNvSpPr>
              <a:spLocks/>
            </p:cNvSpPr>
            <p:nvPr/>
          </p:nvSpPr>
          <p:spPr bwMode="auto">
            <a:xfrm>
              <a:off x="4504754" y="5387405"/>
              <a:ext cx="80963" cy="107950"/>
            </a:xfrm>
            <a:custGeom>
              <a:avLst/>
              <a:gdLst>
                <a:gd name="T0" fmla="*/ 0 w 103"/>
                <a:gd name="T1" fmla="*/ 2 h 136"/>
                <a:gd name="T2" fmla="*/ 8 w 103"/>
                <a:gd name="T3" fmla="*/ 34 h 136"/>
                <a:gd name="T4" fmla="*/ 9 w 103"/>
                <a:gd name="T5" fmla="*/ 34 h 136"/>
                <a:gd name="T6" fmla="*/ 13 w 103"/>
                <a:gd name="T7" fmla="*/ 33 h 136"/>
                <a:gd name="T8" fmla="*/ 16 w 103"/>
                <a:gd name="T9" fmla="*/ 33 h 136"/>
                <a:gd name="T10" fmla="*/ 22 w 103"/>
                <a:gd name="T11" fmla="*/ 33 h 136"/>
                <a:gd name="T12" fmla="*/ 28 w 103"/>
                <a:gd name="T13" fmla="*/ 33 h 136"/>
                <a:gd name="T14" fmla="*/ 34 w 103"/>
                <a:gd name="T15" fmla="*/ 35 h 136"/>
                <a:gd name="T16" fmla="*/ 40 w 103"/>
                <a:gd name="T17" fmla="*/ 38 h 136"/>
                <a:gd name="T18" fmla="*/ 46 w 103"/>
                <a:gd name="T19" fmla="*/ 43 h 136"/>
                <a:gd name="T20" fmla="*/ 58 w 103"/>
                <a:gd name="T21" fmla="*/ 57 h 136"/>
                <a:gd name="T22" fmla="*/ 66 w 103"/>
                <a:gd name="T23" fmla="*/ 78 h 136"/>
                <a:gd name="T24" fmla="*/ 69 w 103"/>
                <a:gd name="T25" fmla="*/ 103 h 136"/>
                <a:gd name="T26" fmla="*/ 69 w 103"/>
                <a:gd name="T27" fmla="*/ 134 h 136"/>
                <a:gd name="T28" fmla="*/ 102 w 103"/>
                <a:gd name="T29" fmla="*/ 136 h 136"/>
                <a:gd name="T30" fmla="*/ 103 w 103"/>
                <a:gd name="T31" fmla="*/ 116 h 136"/>
                <a:gd name="T32" fmla="*/ 102 w 103"/>
                <a:gd name="T33" fmla="*/ 97 h 136"/>
                <a:gd name="T34" fmla="*/ 99 w 103"/>
                <a:gd name="T35" fmla="*/ 80 h 136"/>
                <a:gd name="T36" fmla="*/ 96 w 103"/>
                <a:gd name="T37" fmla="*/ 65 h 136"/>
                <a:gd name="T38" fmla="*/ 90 w 103"/>
                <a:gd name="T39" fmla="*/ 50 h 136"/>
                <a:gd name="T40" fmla="*/ 84 w 103"/>
                <a:gd name="T41" fmla="*/ 38 h 136"/>
                <a:gd name="T42" fmla="*/ 76 w 103"/>
                <a:gd name="T43" fmla="*/ 27 h 136"/>
                <a:gd name="T44" fmla="*/ 67 w 103"/>
                <a:gd name="T45" fmla="*/ 18 h 136"/>
                <a:gd name="T46" fmla="*/ 55 w 103"/>
                <a:gd name="T47" fmla="*/ 10 h 136"/>
                <a:gd name="T48" fmla="*/ 45 w 103"/>
                <a:gd name="T49" fmla="*/ 5 h 136"/>
                <a:gd name="T50" fmla="*/ 34 w 103"/>
                <a:gd name="T51" fmla="*/ 2 h 136"/>
                <a:gd name="T52" fmla="*/ 23 w 103"/>
                <a:gd name="T53" fmla="*/ 0 h 136"/>
                <a:gd name="T54" fmla="*/ 15 w 103"/>
                <a:gd name="T55" fmla="*/ 0 h 136"/>
                <a:gd name="T56" fmla="*/ 7 w 103"/>
                <a:gd name="T57" fmla="*/ 0 h 136"/>
                <a:gd name="T58" fmla="*/ 2 w 103"/>
                <a:gd name="T59" fmla="*/ 2 h 136"/>
                <a:gd name="T60" fmla="*/ 0 w 103"/>
                <a:gd name="T61" fmla="*/ 2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3" h="136">
                  <a:moveTo>
                    <a:pt x="0" y="2"/>
                  </a:moveTo>
                  <a:lnTo>
                    <a:pt x="8" y="34"/>
                  </a:lnTo>
                  <a:lnTo>
                    <a:pt x="9" y="34"/>
                  </a:lnTo>
                  <a:lnTo>
                    <a:pt x="13" y="33"/>
                  </a:lnTo>
                  <a:lnTo>
                    <a:pt x="16" y="33"/>
                  </a:lnTo>
                  <a:lnTo>
                    <a:pt x="22" y="33"/>
                  </a:lnTo>
                  <a:lnTo>
                    <a:pt x="28" y="33"/>
                  </a:lnTo>
                  <a:lnTo>
                    <a:pt x="34" y="35"/>
                  </a:lnTo>
                  <a:lnTo>
                    <a:pt x="40" y="38"/>
                  </a:lnTo>
                  <a:lnTo>
                    <a:pt x="46" y="43"/>
                  </a:lnTo>
                  <a:lnTo>
                    <a:pt x="58" y="57"/>
                  </a:lnTo>
                  <a:lnTo>
                    <a:pt x="66" y="78"/>
                  </a:lnTo>
                  <a:lnTo>
                    <a:pt x="69" y="103"/>
                  </a:lnTo>
                  <a:lnTo>
                    <a:pt x="69" y="134"/>
                  </a:lnTo>
                  <a:lnTo>
                    <a:pt x="102" y="136"/>
                  </a:lnTo>
                  <a:lnTo>
                    <a:pt x="103" y="116"/>
                  </a:lnTo>
                  <a:lnTo>
                    <a:pt x="102" y="97"/>
                  </a:lnTo>
                  <a:lnTo>
                    <a:pt x="99" y="80"/>
                  </a:lnTo>
                  <a:lnTo>
                    <a:pt x="96" y="65"/>
                  </a:lnTo>
                  <a:lnTo>
                    <a:pt x="90" y="50"/>
                  </a:lnTo>
                  <a:lnTo>
                    <a:pt x="84" y="38"/>
                  </a:lnTo>
                  <a:lnTo>
                    <a:pt x="76" y="27"/>
                  </a:lnTo>
                  <a:lnTo>
                    <a:pt x="67" y="18"/>
                  </a:lnTo>
                  <a:lnTo>
                    <a:pt x="55" y="10"/>
                  </a:lnTo>
                  <a:lnTo>
                    <a:pt x="45" y="5"/>
                  </a:lnTo>
                  <a:lnTo>
                    <a:pt x="34" y="2"/>
                  </a:lnTo>
                  <a:lnTo>
                    <a:pt x="23" y="0"/>
                  </a:lnTo>
                  <a:lnTo>
                    <a:pt x="15" y="0"/>
                  </a:lnTo>
                  <a:lnTo>
                    <a:pt x="7" y="0"/>
                  </a:lnTo>
                  <a:lnTo>
                    <a:pt x="2" y="2"/>
                  </a:lnTo>
                  <a:lnTo>
                    <a:pt x="0"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grpSp>
      <p:sp>
        <p:nvSpPr>
          <p:cNvPr id="193" name="Retângulo 192"/>
          <p:cNvSpPr/>
          <p:nvPr/>
        </p:nvSpPr>
        <p:spPr>
          <a:xfrm>
            <a:off x="6300192" y="4500960"/>
            <a:ext cx="1224136" cy="152400"/>
          </a:xfrm>
          <a:prstGeom prst="rect">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4" name="Retângulo 193"/>
          <p:cNvSpPr/>
          <p:nvPr/>
        </p:nvSpPr>
        <p:spPr>
          <a:xfrm>
            <a:off x="6300192" y="1845048"/>
            <a:ext cx="1224136" cy="152400"/>
          </a:xfrm>
          <a:prstGeom prst="rect">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11" name="Retângulo 210"/>
          <p:cNvSpPr/>
          <p:nvPr/>
        </p:nvSpPr>
        <p:spPr>
          <a:xfrm>
            <a:off x="6446304" y="2719700"/>
            <a:ext cx="931912" cy="1061939"/>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900" b="1" dirty="0" smtClean="0">
                <a:solidFill>
                  <a:sysClr val="windowText" lastClr="000000"/>
                </a:solidFill>
              </a:rPr>
              <a:t>END 1 | END 2</a:t>
            </a:r>
            <a:endParaRPr lang="pt-BR" sz="900" b="1" dirty="0">
              <a:solidFill>
                <a:sysClr val="windowText" lastClr="000000"/>
              </a:solidFill>
            </a:endParaRPr>
          </a:p>
        </p:txBody>
      </p:sp>
      <p:sp>
        <p:nvSpPr>
          <p:cNvPr id="55" name="Retângulo 54"/>
          <p:cNvSpPr/>
          <p:nvPr/>
        </p:nvSpPr>
        <p:spPr>
          <a:xfrm>
            <a:off x="1043608" y="1900426"/>
            <a:ext cx="1224136" cy="2752934"/>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nvGrpSpPr>
          <p:cNvPr id="56" name="Grupo 55"/>
          <p:cNvGrpSpPr/>
          <p:nvPr/>
        </p:nvGrpSpPr>
        <p:grpSpPr>
          <a:xfrm>
            <a:off x="563640" y="3294478"/>
            <a:ext cx="484213" cy="893464"/>
            <a:chOff x="3967163" y="4995863"/>
            <a:chExt cx="201613" cy="457200"/>
          </a:xfrm>
        </p:grpSpPr>
        <p:sp>
          <p:nvSpPr>
            <p:cNvPr id="57" name="Freeform 19"/>
            <p:cNvSpPr>
              <a:spLocks/>
            </p:cNvSpPr>
            <p:nvPr/>
          </p:nvSpPr>
          <p:spPr bwMode="auto">
            <a:xfrm>
              <a:off x="3967163" y="5192713"/>
              <a:ext cx="201613" cy="260350"/>
            </a:xfrm>
            <a:custGeom>
              <a:avLst/>
              <a:gdLst>
                <a:gd name="T0" fmla="*/ 48 w 253"/>
                <a:gd name="T1" fmla="*/ 11 h 328"/>
                <a:gd name="T2" fmla="*/ 50 w 253"/>
                <a:gd name="T3" fmla="*/ 49 h 328"/>
                <a:gd name="T4" fmla="*/ 27 w 253"/>
                <a:gd name="T5" fmla="*/ 119 h 328"/>
                <a:gd name="T6" fmla="*/ 10 w 253"/>
                <a:gd name="T7" fmla="*/ 161 h 328"/>
                <a:gd name="T8" fmla="*/ 1 w 253"/>
                <a:gd name="T9" fmla="*/ 203 h 328"/>
                <a:gd name="T10" fmla="*/ 0 w 253"/>
                <a:gd name="T11" fmla="*/ 242 h 328"/>
                <a:gd name="T12" fmla="*/ 6 w 253"/>
                <a:gd name="T13" fmla="*/ 278 h 328"/>
                <a:gd name="T14" fmla="*/ 12 w 253"/>
                <a:gd name="T15" fmla="*/ 293 h 328"/>
                <a:gd name="T16" fmla="*/ 21 w 253"/>
                <a:gd name="T17" fmla="*/ 304 h 328"/>
                <a:gd name="T18" fmla="*/ 31 w 253"/>
                <a:gd name="T19" fmla="*/ 314 h 328"/>
                <a:gd name="T20" fmla="*/ 42 w 253"/>
                <a:gd name="T21" fmla="*/ 321 h 328"/>
                <a:gd name="T22" fmla="*/ 58 w 253"/>
                <a:gd name="T23" fmla="*/ 327 h 328"/>
                <a:gd name="T24" fmla="*/ 74 w 253"/>
                <a:gd name="T25" fmla="*/ 328 h 328"/>
                <a:gd name="T26" fmla="*/ 89 w 253"/>
                <a:gd name="T27" fmla="*/ 327 h 328"/>
                <a:gd name="T28" fmla="*/ 103 w 253"/>
                <a:gd name="T29" fmla="*/ 323 h 328"/>
                <a:gd name="T30" fmla="*/ 119 w 253"/>
                <a:gd name="T31" fmla="*/ 311 h 328"/>
                <a:gd name="T32" fmla="*/ 132 w 253"/>
                <a:gd name="T33" fmla="*/ 296 h 328"/>
                <a:gd name="T34" fmla="*/ 143 w 253"/>
                <a:gd name="T35" fmla="*/ 275 h 328"/>
                <a:gd name="T36" fmla="*/ 149 w 253"/>
                <a:gd name="T37" fmla="*/ 250 h 328"/>
                <a:gd name="T38" fmla="*/ 162 w 253"/>
                <a:gd name="T39" fmla="*/ 217 h 328"/>
                <a:gd name="T40" fmla="*/ 181 w 253"/>
                <a:gd name="T41" fmla="*/ 200 h 328"/>
                <a:gd name="T42" fmla="*/ 200 w 253"/>
                <a:gd name="T43" fmla="*/ 199 h 328"/>
                <a:gd name="T44" fmla="*/ 220 w 253"/>
                <a:gd name="T45" fmla="*/ 204 h 328"/>
                <a:gd name="T46" fmla="*/ 234 w 253"/>
                <a:gd name="T47" fmla="*/ 211 h 328"/>
                <a:gd name="T48" fmla="*/ 239 w 253"/>
                <a:gd name="T49" fmla="*/ 215 h 328"/>
                <a:gd name="T50" fmla="*/ 251 w 253"/>
                <a:gd name="T51" fmla="*/ 195 h 328"/>
                <a:gd name="T52" fmla="*/ 237 w 253"/>
                <a:gd name="T53" fmla="*/ 186 h 328"/>
                <a:gd name="T54" fmla="*/ 214 w 253"/>
                <a:gd name="T55" fmla="*/ 177 h 328"/>
                <a:gd name="T56" fmla="*/ 185 w 253"/>
                <a:gd name="T57" fmla="*/ 175 h 328"/>
                <a:gd name="T58" fmla="*/ 163 w 253"/>
                <a:gd name="T59" fmla="*/ 182 h 328"/>
                <a:gd name="T60" fmla="*/ 148 w 253"/>
                <a:gd name="T61" fmla="*/ 194 h 328"/>
                <a:gd name="T62" fmla="*/ 138 w 253"/>
                <a:gd name="T63" fmla="*/ 211 h 328"/>
                <a:gd name="T64" fmla="*/ 130 w 253"/>
                <a:gd name="T65" fmla="*/ 233 h 328"/>
                <a:gd name="T66" fmla="*/ 121 w 253"/>
                <a:gd name="T67" fmla="*/ 265 h 328"/>
                <a:gd name="T68" fmla="*/ 104 w 253"/>
                <a:gd name="T69" fmla="*/ 293 h 328"/>
                <a:gd name="T70" fmla="*/ 87 w 253"/>
                <a:gd name="T71" fmla="*/ 303 h 328"/>
                <a:gd name="T72" fmla="*/ 74 w 253"/>
                <a:gd name="T73" fmla="*/ 304 h 328"/>
                <a:gd name="T74" fmla="*/ 64 w 253"/>
                <a:gd name="T75" fmla="*/ 303 h 328"/>
                <a:gd name="T76" fmla="*/ 56 w 253"/>
                <a:gd name="T77" fmla="*/ 301 h 328"/>
                <a:gd name="T78" fmla="*/ 46 w 253"/>
                <a:gd name="T79" fmla="*/ 295 h 328"/>
                <a:gd name="T80" fmla="*/ 34 w 253"/>
                <a:gd name="T81" fmla="*/ 280 h 328"/>
                <a:gd name="T82" fmla="*/ 24 w 253"/>
                <a:gd name="T83" fmla="*/ 240 h 328"/>
                <a:gd name="T84" fmla="*/ 33 w 253"/>
                <a:gd name="T85" fmla="*/ 167 h 328"/>
                <a:gd name="T86" fmla="*/ 59 w 253"/>
                <a:gd name="T87" fmla="*/ 105 h 328"/>
                <a:gd name="T88" fmla="*/ 72 w 253"/>
                <a:gd name="T89" fmla="*/ 66 h 328"/>
                <a:gd name="T90" fmla="*/ 74 w 253"/>
                <a:gd name="T91" fmla="*/ 36 h 328"/>
                <a:gd name="T92" fmla="*/ 73 w 253"/>
                <a:gd name="T93" fmla="*/ 14 h 328"/>
                <a:gd name="T94" fmla="*/ 70 w 253"/>
                <a:gd name="T95" fmla="*/ 0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53" h="328">
                  <a:moveTo>
                    <a:pt x="47" y="5"/>
                  </a:moveTo>
                  <a:lnTo>
                    <a:pt x="48" y="11"/>
                  </a:lnTo>
                  <a:lnTo>
                    <a:pt x="50" y="27"/>
                  </a:lnTo>
                  <a:lnTo>
                    <a:pt x="50" y="49"/>
                  </a:lnTo>
                  <a:lnTo>
                    <a:pt x="43" y="78"/>
                  </a:lnTo>
                  <a:lnTo>
                    <a:pt x="27" y="119"/>
                  </a:lnTo>
                  <a:lnTo>
                    <a:pt x="18" y="139"/>
                  </a:lnTo>
                  <a:lnTo>
                    <a:pt x="10" y="161"/>
                  </a:lnTo>
                  <a:lnTo>
                    <a:pt x="4" y="182"/>
                  </a:lnTo>
                  <a:lnTo>
                    <a:pt x="1" y="203"/>
                  </a:lnTo>
                  <a:lnTo>
                    <a:pt x="0" y="223"/>
                  </a:lnTo>
                  <a:lnTo>
                    <a:pt x="0" y="242"/>
                  </a:lnTo>
                  <a:lnTo>
                    <a:pt x="2" y="260"/>
                  </a:lnTo>
                  <a:lnTo>
                    <a:pt x="6" y="278"/>
                  </a:lnTo>
                  <a:lnTo>
                    <a:pt x="9" y="286"/>
                  </a:lnTo>
                  <a:lnTo>
                    <a:pt x="12" y="293"/>
                  </a:lnTo>
                  <a:lnTo>
                    <a:pt x="17" y="298"/>
                  </a:lnTo>
                  <a:lnTo>
                    <a:pt x="21" y="304"/>
                  </a:lnTo>
                  <a:lnTo>
                    <a:pt x="26" y="310"/>
                  </a:lnTo>
                  <a:lnTo>
                    <a:pt x="31" y="314"/>
                  </a:lnTo>
                  <a:lnTo>
                    <a:pt x="36" y="318"/>
                  </a:lnTo>
                  <a:lnTo>
                    <a:pt x="42" y="321"/>
                  </a:lnTo>
                  <a:lnTo>
                    <a:pt x="50" y="325"/>
                  </a:lnTo>
                  <a:lnTo>
                    <a:pt x="58" y="327"/>
                  </a:lnTo>
                  <a:lnTo>
                    <a:pt x="66" y="328"/>
                  </a:lnTo>
                  <a:lnTo>
                    <a:pt x="74" y="328"/>
                  </a:lnTo>
                  <a:lnTo>
                    <a:pt x="81" y="328"/>
                  </a:lnTo>
                  <a:lnTo>
                    <a:pt x="89" y="327"/>
                  </a:lnTo>
                  <a:lnTo>
                    <a:pt x="96" y="325"/>
                  </a:lnTo>
                  <a:lnTo>
                    <a:pt x="103" y="323"/>
                  </a:lnTo>
                  <a:lnTo>
                    <a:pt x="111" y="318"/>
                  </a:lnTo>
                  <a:lnTo>
                    <a:pt x="119" y="311"/>
                  </a:lnTo>
                  <a:lnTo>
                    <a:pt x="126" y="304"/>
                  </a:lnTo>
                  <a:lnTo>
                    <a:pt x="132" y="296"/>
                  </a:lnTo>
                  <a:lnTo>
                    <a:pt x="138" y="286"/>
                  </a:lnTo>
                  <a:lnTo>
                    <a:pt x="143" y="275"/>
                  </a:lnTo>
                  <a:lnTo>
                    <a:pt x="146" y="263"/>
                  </a:lnTo>
                  <a:lnTo>
                    <a:pt x="149" y="250"/>
                  </a:lnTo>
                  <a:lnTo>
                    <a:pt x="155" y="232"/>
                  </a:lnTo>
                  <a:lnTo>
                    <a:pt x="162" y="217"/>
                  </a:lnTo>
                  <a:lnTo>
                    <a:pt x="170" y="206"/>
                  </a:lnTo>
                  <a:lnTo>
                    <a:pt x="181" y="200"/>
                  </a:lnTo>
                  <a:lnTo>
                    <a:pt x="191" y="198"/>
                  </a:lnTo>
                  <a:lnTo>
                    <a:pt x="200" y="199"/>
                  </a:lnTo>
                  <a:lnTo>
                    <a:pt x="211" y="200"/>
                  </a:lnTo>
                  <a:lnTo>
                    <a:pt x="220" y="204"/>
                  </a:lnTo>
                  <a:lnTo>
                    <a:pt x="228" y="207"/>
                  </a:lnTo>
                  <a:lnTo>
                    <a:pt x="234" y="211"/>
                  </a:lnTo>
                  <a:lnTo>
                    <a:pt x="238" y="214"/>
                  </a:lnTo>
                  <a:lnTo>
                    <a:pt x="239" y="215"/>
                  </a:lnTo>
                  <a:lnTo>
                    <a:pt x="253" y="196"/>
                  </a:lnTo>
                  <a:lnTo>
                    <a:pt x="251" y="195"/>
                  </a:lnTo>
                  <a:lnTo>
                    <a:pt x="245" y="190"/>
                  </a:lnTo>
                  <a:lnTo>
                    <a:pt x="237" y="186"/>
                  </a:lnTo>
                  <a:lnTo>
                    <a:pt x="227" y="181"/>
                  </a:lnTo>
                  <a:lnTo>
                    <a:pt x="214" y="177"/>
                  </a:lnTo>
                  <a:lnTo>
                    <a:pt x="200" y="175"/>
                  </a:lnTo>
                  <a:lnTo>
                    <a:pt x="185" y="175"/>
                  </a:lnTo>
                  <a:lnTo>
                    <a:pt x="171" y="179"/>
                  </a:lnTo>
                  <a:lnTo>
                    <a:pt x="163" y="182"/>
                  </a:lnTo>
                  <a:lnTo>
                    <a:pt x="155" y="188"/>
                  </a:lnTo>
                  <a:lnTo>
                    <a:pt x="148" y="194"/>
                  </a:lnTo>
                  <a:lnTo>
                    <a:pt x="143" y="202"/>
                  </a:lnTo>
                  <a:lnTo>
                    <a:pt x="138" y="211"/>
                  </a:lnTo>
                  <a:lnTo>
                    <a:pt x="133" y="221"/>
                  </a:lnTo>
                  <a:lnTo>
                    <a:pt x="130" y="233"/>
                  </a:lnTo>
                  <a:lnTo>
                    <a:pt x="126" y="245"/>
                  </a:lnTo>
                  <a:lnTo>
                    <a:pt x="121" y="265"/>
                  </a:lnTo>
                  <a:lnTo>
                    <a:pt x="114" y="281"/>
                  </a:lnTo>
                  <a:lnTo>
                    <a:pt x="104" y="293"/>
                  </a:lnTo>
                  <a:lnTo>
                    <a:pt x="93" y="301"/>
                  </a:lnTo>
                  <a:lnTo>
                    <a:pt x="87" y="303"/>
                  </a:lnTo>
                  <a:lnTo>
                    <a:pt x="80" y="304"/>
                  </a:lnTo>
                  <a:lnTo>
                    <a:pt x="74" y="304"/>
                  </a:lnTo>
                  <a:lnTo>
                    <a:pt x="70" y="304"/>
                  </a:lnTo>
                  <a:lnTo>
                    <a:pt x="64" y="303"/>
                  </a:lnTo>
                  <a:lnTo>
                    <a:pt x="59" y="302"/>
                  </a:lnTo>
                  <a:lnTo>
                    <a:pt x="56" y="301"/>
                  </a:lnTo>
                  <a:lnTo>
                    <a:pt x="53" y="299"/>
                  </a:lnTo>
                  <a:lnTo>
                    <a:pt x="46" y="295"/>
                  </a:lnTo>
                  <a:lnTo>
                    <a:pt x="39" y="288"/>
                  </a:lnTo>
                  <a:lnTo>
                    <a:pt x="34" y="280"/>
                  </a:lnTo>
                  <a:lnTo>
                    <a:pt x="30" y="270"/>
                  </a:lnTo>
                  <a:lnTo>
                    <a:pt x="24" y="240"/>
                  </a:lnTo>
                  <a:lnTo>
                    <a:pt x="25" y="204"/>
                  </a:lnTo>
                  <a:lnTo>
                    <a:pt x="33" y="167"/>
                  </a:lnTo>
                  <a:lnTo>
                    <a:pt x="48" y="129"/>
                  </a:lnTo>
                  <a:lnTo>
                    <a:pt x="59" y="105"/>
                  </a:lnTo>
                  <a:lnTo>
                    <a:pt x="66" y="84"/>
                  </a:lnTo>
                  <a:lnTo>
                    <a:pt x="72" y="66"/>
                  </a:lnTo>
                  <a:lnTo>
                    <a:pt x="74" y="50"/>
                  </a:lnTo>
                  <a:lnTo>
                    <a:pt x="74" y="36"/>
                  </a:lnTo>
                  <a:lnTo>
                    <a:pt x="74" y="24"/>
                  </a:lnTo>
                  <a:lnTo>
                    <a:pt x="73" y="14"/>
                  </a:lnTo>
                  <a:lnTo>
                    <a:pt x="71" y="6"/>
                  </a:lnTo>
                  <a:lnTo>
                    <a:pt x="70" y="0"/>
                  </a:lnTo>
                  <a:lnTo>
                    <a:pt x="47"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58" name="Freeform 20"/>
            <p:cNvSpPr>
              <a:spLocks/>
            </p:cNvSpPr>
            <p:nvPr/>
          </p:nvSpPr>
          <p:spPr bwMode="auto">
            <a:xfrm>
              <a:off x="3975100" y="5091113"/>
              <a:ext cx="88900" cy="112713"/>
            </a:xfrm>
            <a:custGeom>
              <a:avLst/>
              <a:gdLst>
                <a:gd name="T0" fmla="*/ 96 w 112"/>
                <a:gd name="T1" fmla="*/ 0 h 142"/>
                <a:gd name="T2" fmla="*/ 0 w 112"/>
                <a:gd name="T3" fmla="*/ 0 h 142"/>
                <a:gd name="T4" fmla="*/ 0 w 112"/>
                <a:gd name="T5" fmla="*/ 142 h 142"/>
                <a:gd name="T6" fmla="*/ 112 w 112"/>
                <a:gd name="T7" fmla="*/ 142 h 142"/>
                <a:gd name="T8" fmla="*/ 112 w 112"/>
                <a:gd name="T9" fmla="*/ 0 h 142"/>
                <a:gd name="T10" fmla="*/ 96 w 112"/>
                <a:gd name="T11" fmla="*/ 0 h 142"/>
              </a:gdLst>
              <a:ahLst/>
              <a:cxnLst>
                <a:cxn ang="0">
                  <a:pos x="T0" y="T1"/>
                </a:cxn>
                <a:cxn ang="0">
                  <a:pos x="T2" y="T3"/>
                </a:cxn>
                <a:cxn ang="0">
                  <a:pos x="T4" y="T5"/>
                </a:cxn>
                <a:cxn ang="0">
                  <a:pos x="T6" y="T7"/>
                </a:cxn>
                <a:cxn ang="0">
                  <a:pos x="T8" y="T9"/>
                </a:cxn>
                <a:cxn ang="0">
                  <a:pos x="T10" y="T11"/>
                </a:cxn>
              </a:cxnLst>
              <a:rect l="0" t="0" r="r" b="b"/>
              <a:pathLst>
                <a:path w="112" h="142">
                  <a:moveTo>
                    <a:pt x="96" y="0"/>
                  </a:moveTo>
                  <a:lnTo>
                    <a:pt x="0" y="0"/>
                  </a:lnTo>
                  <a:lnTo>
                    <a:pt x="0" y="142"/>
                  </a:lnTo>
                  <a:lnTo>
                    <a:pt x="112" y="142"/>
                  </a:lnTo>
                  <a:lnTo>
                    <a:pt x="112" y="0"/>
                  </a:lnTo>
                  <a:lnTo>
                    <a:pt x="9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59" name="Freeform 21"/>
            <p:cNvSpPr>
              <a:spLocks/>
            </p:cNvSpPr>
            <p:nvPr/>
          </p:nvSpPr>
          <p:spPr bwMode="auto">
            <a:xfrm>
              <a:off x="4002088" y="5116513"/>
              <a:ext cx="36513" cy="61913"/>
            </a:xfrm>
            <a:custGeom>
              <a:avLst/>
              <a:gdLst>
                <a:gd name="T0" fmla="*/ 47 w 47"/>
                <a:gd name="T1" fmla="*/ 0 h 77"/>
                <a:gd name="T2" fmla="*/ 47 w 47"/>
                <a:gd name="T3" fmla="*/ 17 h 77"/>
                <a:gd name="T4" fmla="*/ 47 w 47"/>
                <a:gd name="T5" fmla="*/ 38 h 77"/>
                <a:gd name="T6" fmla="*/ 47 w 47"/>
                <a:gd name="T7" fmla="*/ 59 h 77"/>
                <a:gd name="T8" fmla="*/ 47 w 47"/>
                <a:gd name="T9" fmla="*/ 77 h 77"/>
                <a:gd name="T10" fmla="*/ 42 w 47"/>
                <a:gd name="T11" fmla="*/ 77 h 77"/>
                <a:gd name="T12" fmla="*/ 36 w 47"/>
                <a:gd name="T13" fmla="*/ 77 h 77"/>
                <a:gd name="T14" fmla="*/ 30 w 47"/>
                <a:gd name="T15" fmla="*/ 77 h 77"/>
                <a:gd name="T16" fmla="*/ 24 w 47"/>
                <a:gd name="T17" fmla="*/ 77 h 77"/>
                <a:gd name="T18" fmla="*/ 17 w 47"/>
                <a:gd name="T19" fmla="*/ 77 h 77"/>
                <a:gd name="T20" fmla="*/ 12 w 47"/>
                <a:gd name="T21" fmla="*/ 77 h 77"/>
                <a:gd name="T22" fmla="*/ 6 w 47"/>
                <a:gd name="T23" fmla="*/ 77 h 77"/>
                <a:gd name="T24" fmla="*/ 0 w 47"/>
                <a:gd name="T25" fmla="*/ 77 h 77"/>
                <a:gd name="T26" fmla="*/ 0 w 47"/>
                <a:gd name="T27" fmla="*/ 59 h 77"/>
                <a:gd name="T28" fmla="*/ 0 w 47"/>
                <a:gd name="T29" fmla="*/ 38 h 77"/>
                <a:gd name="T30" fmla="*/ 0 w 47"/>
                <a:gd name="T31" fmla="*/ 17 h 77"/>
                <a:gd name="T32" fmla="*/ 0 w 47"/>
                <a:gd name="T33" fmla="*/ 0 h 77"/>
                <a:gd name="T34" fmla="*/ 6 w 47"/>
                <a:gd name="T35" fmla="*/ 0 h 77"/>
                <a:gd name="T36" fmla="*/ 12 w 47"/>
                <a:gd name="T37" fmla="*/ 0 h 77"/>
                <a:gd name="T38" fmla="*/ 17 w 47"/>
                <a:gd name="T39" fmla="*/ 0 h 77"/>
                <a:gd name="T40" fmla="*/ 24 w 47"/>
                <a:gd name="T41" fmla="*/ 0 h 77"/>
                <a:gd name="T42" fmla="*/ 30 w 47"/>
                <a:gd name="T43" fmla="*/ 0 h 77"/>
                <a:gd name="T44" fmla="*/ 36 w 47"/>
                <a:gd name="T45" fmla="*/ 0 h 77"/>
                <a:gd name="T46" fmla="*/ 42 w 47"/>
                <a:gd name="T47" fmla="*/ 0 h 77"/>
                <a:gd name="T48" fmla="*/ 47 w 47"/>
                <a:gd name="T49"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7" h="77">
                  <a:moveTo>
                    <a:pt x="47" y="0"/>
                  </a:moveTo>
                  <a:lnTo>
                    <a:pt x="47" y="17"/>
                  </a:lnTo>
                  <a:lnTo>
                    <a:pt x="47" y="38"/>
                  </a:lnTo>
                  <a:lnTo>
                    <a:pt x="47" y="59"/>
                  </a:lnTo>
                  <a:lnTo>
                    <a:pt x="47" y="77"/>
                  </a:lnTo>
                  <a:lnTo>
                    <a:pt x="42" y="77"/>
                  </a:lnTo>
                  <a:lnTo>
                    <a:pt x="36" y="77"/>
                  </a:lnTo>
                  <a:lnTo>
                    <a:pt x="30" y="77"/>
                  </a:lnTo>
                  <a:lnTo>
                    <a:pt x="24" y="77"/>
                  </a:lnTo>
                  <a:lnTo>
                    <a:pt x="17" y="77"/>
                  </a:lnTo>
                  <a:lnTo>
                    <a:pt x="12" y="77"/>
                  </a:lnTo>
                  <a:lnTo>
                    <a:pt x="6" y="77"/>
                  </a:lnTo>
                  <a:lnTo>
                    <a:pt x="0" y="77"/>
                  </a:lnTo>
                  <a:lnTo>
                    <a:pt x="0" y="59"/>
                  </a:lnTo>
                  <a:lnTo>
                    <a:pt x="0" y="38"/>
                  </a:lnTo>
                  <a:lnTo>
                    <a:pt x="0" y="17"/>
                  </a:lnTo>
                  <a:lnTo>
                    <a:pt x="0" y="0"/>
                  </a:lnTo>
                  <a:lnTo>
                    <a:pt x="6" y="0"/>
                  </a:lnTo>
                  <a:lnTo>
                    <a:pt x="12" y="0"/>
                  </a:lnTo>
                  <a:lnTo>
                    <a:pt x="17" y="0"/>
                  </a:lnTo>
                  <a:lnTo>
                    <a:pt x="24" y="0"/>
                  </a:lnTo>
                  <a:lnTo>
                    <a:pt x="30" y="0"/>
                  </a:lnTo>
                  <a:lnTo>
                    <a:pt x="36" y="0"/>
                  </a:lnTo>
                  <a:lnTo>
                    <a:pt x="42" y="0"/>
                  </a:lnTo>
                  <a:lnTo>
                    <a:pt x="47" y="0"/>
                  </a:lnTo>
                  <a:close/>
                </a:path>
              </a:pathLst>
            </a:custGeom>
            <a:solidFill>
              <a:srgbClr val="FF0000"/>
            </a:solidFill>
            <a:ln>
              <a:noFill/>
            </a:ln>
          </p:spPr>
          <p:txBody>
            <a:bodyPr vert="horz" wrap="square" lIns="91440" tIns="45720" rIns="91440" bIns="45720" numCol="1" anchor="t" anchorCtr="0" compatLnSpc="1">
              <a:prstTxWarp prst="textNoShape">
                <a:avLst/>
              </a:prstTxWarp>
            </a:bodyPr>
            <a:lstStyle/>
            <a:p>
              <a:endParaRPr lang="pt-BR"/>
            </a:p>
          </p:txBody>
        </p:sp>
        <p:sp>
          <p:nvSpPr>
            <p:cNvPr id="60" name="Freeform 22"/>
            <p:cNvSpPr>
              <a:spLocks/>
            </p:cNvSpPr>
            <p:nvPr/>
          </p:nvSpPr>
          <p:spPr bwMode="auto">
            <a:xfrm>
              <a:off x="3971925" y="4995863"/>
              <a:ext cx="80963" cy="107950"/>
            </a:xfrm>
            <a:custGeom>
              <a:avLst/>
              <a:gdLst>
                <a:gd name="T0" fmla="*/ 0 w 103"/>
                <a:gd name="T1" fmla="*/ 2 h 136"/>
                <a:gd name="T2" fmla="*/ 8 w 103"/>
                <a:gd name="T3" fmla="*/ 34 h 136"/>
                <a:gd name="T4" fmla="*/ 9 w 103"/>
                <a:gd name="T5" fmla="*/ 34 h 136"/>
                <a:gd name="T6" fmla="*/ 13 w 103"/>
                <a:gd name="T7" fmla="*/ 33 h 136"/>
                <a:gd name="T8" fmla="*/ 16 w 103"/>
                <a:gd name="T9" fmla="*/ 33 h 136"/>
                <a:gd name="T10" fmla="*/ 22 w 103"/>
                <a:gd name="T11" fmla="*/ 33 h 136"/>
                <a:gd name="T12" fmla="*/ 28 w 103"/>
                <a:gd name="T13" fmla="*/ 33 h 136"/>
                <a:gd name="T14" fmla="*/ 34 w 103"/>
                <a:gd name="T15" fmla="*/ 35 h 136"/>
                <a:gd name="T16" fmla="*/ 40 w 103"/>
                <a:gd name="T17" fmla="*/ 38 h 136"/>
                <a:gd name="T18" fmla="*/ 46 w 103"/>
                <a:gd name="T19" fmla="*/ 43 h 136"/>
                <a:gd name="T20" fmla="*/ 58 w 103"/>
                <a:gd name="T21" fmla="*/ 57 h 136"/>
                <a:gd name="T22" fmla="*/ 66 w 103"/>
                <a:gd name="T23" fmla="*/ 78 h 136"/>
                <a:gd name="T24" fmla="*/ 69 w 103"/>
                <a:gd name="T25" fmla="*/ 103 h 136"/>
                <a:gd name="T26" fmla="*/ 69 w 103"/>
                <a:gd name="T27" fmla="*/ 134 h 136"/>
                <a:gd name="T28" fmla="*/ 102 w 103"/>
                <a:gd name="T29" fmla="*/ 136 h 136"/>
                <a:gd name="T30" fmla="*/ 103 w 103"/>
                <a:gd name="T31" fmla="*/ 116 h 136"/>
                <a:gd name="T32" fmla="*/ 102 w 103"/>
                <a:gd name="T33" fmla="*/ 97 h 136"/>
                <a:gd name="T34" fmla="*/ 99 w 103"/>
                <a:gd name="T35" fmla="*/ 80 h 136"/>
                <a:gd name="T36" fmla="*/ 96 w 103"/>
                <a:gd name="T37" fmla="*/ 65 h 136"/>
                <a:gd name="T38" fmla="*/ 90 w 103"/>
                <a:gd name="T39" fmla="*/ 50 h 136"/>
                <a:gd name="T40" fmla="*/ 84 w 103"/>
                <a:gd name="T41" fmla="*/ 38 h 136"/>
                <a:gd name="T42" fmla="*/ 76 w 103"/>
                <a:gd name="T43" fmla="*/ 27 h 136"/>
                <a:gd name="T44" fmla="*/ 67 w 103"/>
                <a:gd name="T45" fmla="*/ 18 h 136"/>
                <a:gd name="T46" fmla="*/ 55 w 103"/>
                <a:gd name="T47" fmla="*/ 10 h 136"/>
                <a:gd name="T48" fmla="*/ 45 w 103"/>
                <a:gd name="T49" fmla="*/ 5 h 136"/>
                <a:gd name="T50" fmla="*/ 34 w 103"/>
                <a:gd name="T51" fmla="*/ 2 h 136"/>
                <a:gd name="T52" fmla="*/ 23 w 103"/>
                <a:gd name="T53" fmla="*/ 0 h 136"/>
                <a:gd name="T54" fmla="*/ 15 w 103"/>
                <a:gd name="T55" fmla="*/ 0 h 136"/>
                <a:gd name="T56" fmla="*/ 7 w 103"/>
                <a:gd name="T57" fmla="*/ 0 h 136"/>
                <a:gd name="T58" fmla="*/ 2 w 103"/>
                <a:gd name="T59" fmla="*/ 2 h 136"/>
                <a:gd name="T60" fmla="*/ 0 w 103"/>
                <a:gd name="T61" fmla="*/ 2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3" h="136">
                  <a:moveTo>
                    <a:pt x="0" y="2"/>
                  </a:moveTo>
                  <a:lnTo>
                    <a:pt x="8" y="34"/>
                  </a:lnTo>
                  <a:lnTo>
                    <a:pt x="9" y="34"/>
                  </a:lnTo>
                  <a:lnTo>
                    <a:pt x="13" y="33"/>
                  </a:lnTo>
                  <a:lnTo>
                    <a:pt x="16" y="33"/>
                  </a:lnTo>
                  <a:lnTo>
                    <a:pt x="22" y="33"/>
                  </a:lnTo>
                  <a:lnTo>
                    <a:pt x="28" y="33"/>
                  </a:lnTo>
                  <a:lnTo>
                    <a:pt x="34" y="35"/>
                  </a:lnTo>
                  <a:lnTo>
                    <a:pt x="40" y="38"/>
                  </a:lnTo>
                  <a:lnTo>
                    <a:pt x="46" y="43"/>
                  </a:lnTo>
                  <a:lnTo>
                    <a:pt x="58" y="57"/>
                  </a:lnTo>
                  <a:lnTo>
                    <a:pt x="66" y="78"/>
                  </a:lnTo>
                  <a:lnTo>
                    <a:pt x="69" y="103"/>
                  </a:lnTo>
                  <a:lnTo>
                    <a:pt x="69" y="134"/>
                  </a:lnTo>
                  <a:lnTo>
                    <a:pt x="102" y="136"/>
                  </a:lnTo>
                  <a:lnTo>
                    <a:pt x="103" y="116"/>
                  </a:lnTo>
                  <a:lnTo>
                    <a:pt x="102" y="97"/>
                  </a:lnTo>
                  <a:lnTo>
                    <a:pt x="99" y="80"/>
                  </a:lnTo>
                  <a:lnTo>
                    <a:pt x="96" y="65"/>
                  </a:lnTo>
                  <a:lnTo>
                    <a:pt x="90" y="50"/>
                  </a:lnTo>
                  <a:lnTo>
                    <a:pt x="84" y="38"/>
                  </a:lnTo>
                  <a:lnTo>
                    <a:pt x="76" y="27"/>
                  </a:lnTo>
                  <a:lnTo>
                    <a:pt x="67" y="18"/>
                  </a:lnTo>
                  <a:lnTo>
                    <a:pt x="55" y="10"/>
                  </a:lnTo>
                  <a:lnTo>
                    <a:pt x="45" y="5"/>
                  </a:lnTo>
                  <a:lnTo>
                    <a:pt x="34" y="2"/>
                  </a:lnTo>
                  <a:lnTo>
                    <a:pt x="23" y="0"/>
                  </a:lnTo>
                  <a:lnTo>
                    <a:pt x="15" y="0"/>
                  </a:lnTo>
                  <a:lnTo>
                    <a:pt x="7" y="0"/>
                  </a:lnTo>
                  <a:lnTo>
                    <a:pt x="2" y="2"/>
                  </a:lnTo>
                  <a:lnTo>
                    <a:pt x="0"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grpSp>
      <p:grpSp>
        <p:nvGrpSpPr>
          <p:cNvPr id="61" name="Grupo 60"/>
          <p:cNvGrpSpPr/>
          <p:nvPr/>
        </p:nvGrpSpPr>
        <p:grpSpPr>
          <a:xfrm>
            <a:off x="539552" y="2013012"/>
            <a:ext cx="504056" cy="893465"/>
            <a:chOff x="4499992" y="5387405"/>
            <a:chExt cx="201613" cy="457200"/>
          </a:xfrm>
        </p:grpSpPr>
        <p:sp>
          <p:nvSpPr>
            <p:cNvPr id="62" name="Freeform 19"/>
            <p:cNvSpPr>
              <a:spLocks/>
            </p:cNvSpPr>
            <p:nvPr/>
          </p:nvSpPr>
          <p:spPr bwMode="auto">
            <a:xfrm>
              <a:off x="4499992" y="5584255"/>
              <a:ext cx="201613" cy="260350"/>
            </a:xfrm>
            <a:custGeom>
              <a:avLst/>
              <a:gdLst>
                <a:gd name="T0" fmla="*/ 48 w 253"/>
                <a:gd name="T1" fmla="*/ 11 h 328"/>
                <a:gd name="T2" fmla="*/ 50 w 253"/>
                <a:gd name="T3" fmla="*/ 49 h 328"/>
                <a:gd name="T4" fmla="*/ 27 w 253"/>
                <a:gd name="T5" fmla="*/ 119 h 328"/>
                <a:gd name="T6" fmla="*/ 10 w 253"/>
                <a:gd name="T7" fmla="*/ 161 h 328"/>
                <a:gd name="T8" fmla="*/ 1 w 253"/>
                <a:gd name="T9" fmla="*/ 203 h 328"/>
                <a:gd name="T10" fmla="*/ 0 w 253"/>
                <a:gd name="T11" fmla="*/ 242 h 328"/>
                <a:gd name="T12" fmla="*/ 6 w 253"/>
                <a:gd name="T13" fmla="*/ 278 h 328"/>
                <a:gd name="T14" fmla="*/ 12 w 253"/>
                <a:gd name="T15" fmla="*/ 293 h 328"/>
                <a:gd name="T16" fmla="*/ 21 w 253"/>
                <a:gd name="T17" fmla="*/ 304 h 328"/>
                <a:gd name="T18" fmla="*/ 31 w 253"/>
                <a:gd name="T19" fmla="*/ 314 h 328"/>
                <a:gd name="T20" fmla="*/ 42 w 253"/>
                <a:gd name="T21" fmla="*/ 321 h 328"/>
                <a:gd name="T22" fmla="*/ 58 w 253"/>
                <a:gd name="T23" fmla="*/ 327 h 328"/>
                <a:gd name="T24" fmla="*/ 74 w 253"/>
                <a:gd name="T25" fmla="*/ 328 h 328"/>
                <a:gd name="T26" fmla="*/ 89 w 253"/>
                <a:gd name="T27" fmla="*/ 327 h 328"/>
                <a:gd name="T28" fmla="*/ 103 w 253"/>
                <a:gd name="T29" fmla="*/ 323 h 328"/>
                <a:gd name="T30" fmla="*/ 119 w 253"/>
                <a:gd name="T31" fmla="*/ 311 h 328"/>
                <a:gd name="T32" fmla="*/ 132 w 253"/>
                <a:gd name="T33" fmla="*/ 296 h 328"/>
                <a:gd name="T34" fmla="*/ 143 w 253"/>
                <a:gd name="T35" fmla="*/ 275 h 328"/>
                <a:gd name="T36" fmla="*/ 149 w 253"/>
                <a:gd name="T37" fmla="*/ 250 h 328"/>
                <a:gd name="T38" fmla="*/ 162 w 253"/>
                <a:gd name="T39" fmla="*/ 217 h 328"/>
                <a:gd name="T40" fmla="*/ 181 w 253"/>
                <a:gd name="T41" fmla="*/ 200 h 328"/>
                <a:gd name="T42" fmla="*/ 200 w 253"/>
                <a:gd name="T43" fmla="*/ 199 h 328"/>
                <a:gd name="T44" fmla="*/ 220 w 253"/>
                <a:gd name="T45" fmla="*/ 204 h 328"/>
                <a:gd name="T46" fmla="*/ 234 w 253"/>
                <a:gd name="T47" fmla="*/ 211 h 328"/>
                <a:gd name="T48" fmla="*/ 239 w 253"/>
                <a:gd name="T49" fmla="*/ 215 h 328"/>
                <a:gd name="T50" fmla="*/ 251 w 253"/>
                <a:gd name="T51" fmla="*/ 195 h 328"/>
                <a:gd name="T52" fmla="*/ 237 w 253"/>
                <a:gd name="T53" fmla="*/ 186 h 328"/>
                <a:gd name="T54" fmla="*/ 214 w 253"/>
                <a:gd name="T55" fmla="*/ 177 h 328"/>
                <a:gd name="T56" fmla="*/ 185 w 253"/>
                <a:gd name="T57" fmla="*/ 175 h 328"/>
                <a:gd name="T58" fmla="*/ 163 w 253"/>
                <a:gd name="T59" fmla="*/ 182 h 328"/>
                <a:gd name="T60" fmla="*/ 148 w 253"/>
                <a:gd name="T61" fmla="*/ 194 h 328"/>
                <a:gd name="T62" fmla="*/ 138 w 253"/>
                <a:gd name="T63" fmla="*/ 211 h 328"/>
                <a:gd name="T64" fmla="*/ 130 w 253"/>
                <a:gd name="T65" fmla="*/ 233 h 328"/>
                <a:gd name="T66" fmla="*/ 121 w 253"/>
                <a:gd name="T67" fmla="*/ 265 h 328"/>
                <a:gd name="T68" fmla="*/ 104 w 253"/>
                <a:gd name="T69" fmla="*/ 293 h 328"/>
                <a:gd name="T70" fmla="*/ 87 w 253"/>
                <a:gd name="T71" fmla="*/ 303 h 328"/>
                <a:gd name="T72" fmla="*/ 74 w 253"/>
                <a:gd name="T73" fmla="*/ 304 h 328"/>
                <a:gd name="T74" fmla="*/ 64 w 253"/>
                <a:gd name="T75" fmla="*/ 303 h 328"/>
                <a:gd name="T76" fmla="*/ 56 w 253"/>
                <a:gd name="T77" fmla="*/ 301 h 328"/>
                <a:gd name="T78" fmla="*/ 46 w 253"/>
                <a:gd name="T79" fmla="*/ 295 h 328"/>
                <a:gd name="T80" fmla="*/ 34 w 253"/>
                <a:gd name="T81" fmla="*/ 280 h 328"/>
                <a:gd name="T82" fmla="*/ 24 w 253"/>
                <a:gd name="T83" fmla="*/ 240 h 328"/>
                <a:gd name="T84" fmla="*/ 33 w 253"/>
                <a:gd name="T85" fmla="*/ 167 h 328"/>
                <a:gd name="T86" fmla="*/ 59 w 253"/>
                <a:gd name="T87" fmla="*/ 105 h 328"/>
                <a:gd name="T88" fmla="*/ 72 w 253"/>
                <a:gd name="T89" fmla="*/ 66 h 328"/>
                <a:gd name="T90" fmla="*/ 74 w 253"/>
                <a:gd name="T91" fmla="*/ 36 h 328"/>
                <a:gd name="T92" fmla="*/ 73 w 253"/>
                <a:gd name="T93" fmla="*/ 14 h 328"/>
                <a:gd name="T94" fmla="*/ 70 w 253"/>
                <a:gd name="T95" fmla="*/ 0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53" h="328">
                  <a:moveTo>
                    <a:pt x="47" y="5"/>
                  </a:moveTo>
                  <a:lnTo>
                    <a:pt x="48" y="11"/>
                  </a:lnTo>
                  <a:lnTo>
                    <a:pt x="50" y="27"/>
                  </a:lnTo>
                  <a:lnTo>
                    <a:pt x="50" y="49"/>
                  </a:lnTo>
                  <a:lnTo>
                    <a:pt x="43" y="78"/>
                  </a:lnTo>
                  <a:lnTo>
                    <a:pt x="27" y="119"/>
                  </a:lnTo>
                  <a:lnTo>
                    <a:pt x="18" y="139"/>
                  </a:lnTo>
                  <a:lnTo>
                    <a:pt x="10" y="161"/>
                  </a:lnTo>
                  <a:lnTo>
                    <a:pt x="4" y="182"/>
                  </a:lnTo>
                  <a:lnTo>
                    <a:pt x="1" y="203"/>
                  </a:lnTo>
                  <a:lnTo>
                    <a:pt x="0" y="223"/>
                  </a:lnTo>
                  <a:lnTo>
                    <a:pt x="0" y="242"/>
                  </a:lnTo>
                  <a:lnTo>
                    <a:pt x="2" y="260"/>
                  </a:lnTo>
                  <a:lnTo>
                    <a:pt x="6" y="278"/>
                  </a:lnTo>
                  <a:lnTo>
                    <a:pt x="9" y="286"/>
                  </a:lnTo>
                  <a:lnTo>
                    <a:pt x="12" y="293"/>
                  </a:lnTo>
                  <a:lnTo>
                    <a:pt x="17" y="298"/>
                  </a:lnTo>
                  <a:lnTo>
                    <a:pt x="21" y="304"/>
                  </a:lnTo>
                  <a:lnTo>
                    <a:pt x="26" y="310"/>
                  </a:lnTo>
                  <a:lnTo>
                    <a:pt x="31" y="314"/>
                  </a:lnTo>
                  <a:lnTo>
                    <a:pt x="36" y="318"/>
                  </a:lnTo>
                  <a:lnTo>
                    <a:pt x="42" y="321"/>
                  </a:lnTo>
                  <a:lnTo>
                    <a:pt x="50" y="325"/>
                  </a:lnTo>
                  <a:lnTo>
                    <a:pt x="58" y="327"/>
                  </a:lnTo>
                  <a:lnTo>
                    <a:pt x="66" y="328"/>
                  </a:lnTo>
                  <a:lnTo>
                    <a:pt x="74" y="328"/>
                  </a:lnTo>
                  <a:lnTo>
                    <a:pt x="81" y="328"/>
                  </a:lnTo>
                  <a:lnTo>
                    <a:pt x="89" y="327"/>
                  </a:lnTo>
                  <a:lnTo>
                    <a:pt x="96" y="325"/>
                  </a:lnTo>
                  <a:lnTo>
                    <a:pt x="103" y="323"/>
                  </a:lnTo>
                  <a:lnTo>
                    <a:pt x="111" y="318"/>
                  </a:lnTo>
                  <a:lnTo>
                    <a:pt x="119" y="311"/>
                  </a:lnTo>
                  <a:lnTo>
                    <a:pt x="126" y="304"/>
                  </a:lnTo>
                  <a:lnTo>
                    <a:pt x="132" y="296"/>
                  </a:lnTo>
                  <a:lnTo>
                    <a:pt x="138" y="286"/>
                  </a:lnTo>
                  <a:lnTo>
                    <a:pt x="143" y="275"/>
                  </a:lnTo>
                  <a:lnTo>
                    <a:pt x="146" y="263"/>
                  </a:lnTo>
                  <a:lnTo>
                    <a:pt x="149" y="250"/>
                  </a:lnTo>
                  <a:lnTo>
                    <a:pt x="155" y="232"/>
                  </a:lnTo>
                  <a:lnTo>
                    <a:pt x="162" y="217"/>
                  </a:lnTo>
                  <a:lnTo>
                    <a:pt x="170" y="206"/>
                  </a:lnTo>
                  <a:lnTo>
                    <a:pt x="181" y="200"/>
                  </a:lnTo>
                  <a:lnTo>
                    <a:pt x="191" y="198"/>
                  </a:lnTo>
                  <a:lnTo>
                    <a:pt x="200" y="199"/>
                  </a:lnTo>
                  <a:lnTo>
                    <a:pt x="211" y="200"/>
                  </a:lnTo>
                  <a:lnTo>
                    <a:pt x="220" y="204"/>
                  </a:lnTo>
                  <a:lnTo>
                    <a:pt x="228" y="207"/>
                  </a:lnTo>
                  <a:lnTo>
                    <a:pt x="234" y="211"/>
                  </a:lnTo>
                  <a:lnTo>
                    <a:pt x="238" y="214"/>
                  </a:lnTo>
                  <a:lnTo>
                    <a:pt x="239" y="215"/>
                  </a:lnTo>
                  <a:lnTo>
                    <a:pt x="253" y="196"/>
                  </a:lnTo>
                  <a:lnTo>
                    <a:pt x="251" y="195"/>
                  </a:lnTo>
                  <a:lnTo>
                    <a:pt x="245" y="190"/>
                  </a:lnTo>
                  <a:lnTo>
                    <a:pt x="237" y="186"/>
                  </a:lnTo>
                  <a:lnTo>
                    <a:pt x="227" y="181"/>
                  </a:lnTo>
                  <a:lnTo>
                    <a:pt x="214" y="177"/>
                  </a:lnTo>
                  <a:lnTo>
                    <a:pt x="200" y="175"/>
                  </a:lnTo>
                  <a:lnTo>
                    <a:pt x="185" y="175"/>
                  </a:lnTo>
                  <a:lnTo>
                    <a:pt x="171" y="179"/>
                  </a:lnTo>
                  <a:lnTo>
                    <a:pt x="163" y="182"/>
                  </a:lnTo>
                  <a:lnTo>
                    <a:pt x="155" y="188"/>
                  </a:lnTo>
                  <a:lnTo>
                    <a:pt x="148" y="194"/>
                  </a:lnTo>
                  <a:lnTo>
                    <a:pt x="143" y="202"/>
                  </a:lnTo>
                  <a:lnTo>
                    <a:pt x="138" y="211"/>
                  </a:lnTo>
                  <a:lnTo>
                    <a:pt x="133" y="221"/>
                  </a:lnTo>
                  <a:lnTo>
                    <a:pt x="130" y="233"/>
                  </a:lnTo>
                  <a:lnTo>
                    <a:pt x="126" y="245"/>
                  </a:lnTo>
                  <a:lnTo>
                    <a:pt x="121" y="265"/>
                  </a:lnTo>
                  <a:lnTo>
                    <a:pt x="114" y="281"/>
                  </a:lnTo>
                  <a:lnTo>
                    <a:pt x="104" y="293"/>
                  </a:lnTo>
                  <a:lnTo>
                    <a:pt x="93" y="301"/>
                  </a:lnTo>
                  <a:lnTo>
                    <a:pt x="87" y="303"/>
                  </a:lnTo>
                  <a:lnTo>
                    <a:pt x="80" y="304"/>
                  </a:lnTo>
                  <a:lnTo>
                    <a:pt x="74" y="304"/>
                  </a:lnTo>
                  <a:lnTo>
                    <a:pt x="70" y="304"/>
                  </a:lnTo>
                  <a:lnTo>
                    <a:pt x="64" y="303"/>
                  </a:lnTo>
                  <a:lnTo>
                    <a:pt x="59" y="302"/>
                  </a:lnTo>
                  <a:lnTo>
                    <a:pt x="56" y="301"/>
                  </a:lnTo>
                  <a:lnTo>
                    <a:pt x="53" y="299"/>
                  </a:lnTo>
                  <a:lnTo>
                    <a:pt x="46" y="295"/>
                  </a:lnTo>
                  <a:lnTo>
                    <a:pt x="39" y="288"/>
                  </a:lnTo>
                  <a:lnTo>
                    <a:pt x="34" y="280"/>
                  </a:lnTo>
                  <a:lnTo>
                    <a:pt x="30" y="270"/>
                  </a:lnTo>
                  <a:lnTo>
                    <a:pt x="24" y="240"/>
                  </a:lnTo>
                  <a:lnTo>
                    <a:pt x="25" y="204"/>
                  </a:lnTo>
                  <a:lnTo>
                    <a:pt x="33" y="167"/>
                  </a:lnTo>
                  <a:lnTo>
                    <a:pt x="48" y="129"/>
                  </a:lnTo>
                  <a:lnTo>
                    <a:pt x="59" y="105"/>
                  </a:lnTo>
                  <a:lnTo>
                    <a:pt x="66" y="84"/>
                  </a:lnTo>
                  <a:lnTo>
                    <a:pt x="72" y="66"/>
                  </a:lnTo>
                  <a:lnTo>
                    <a:pt x="74" y="50"/>
                  </a:lnTo>
                  <a:lnTo>
                    <a:pt x="74" y="36"/>
                  </a:lnTo>
                  <a:lnTo>
                    <a:pt x="74" y="24"/>
                  </a:lnTo>
                  <a:lnTo>
                    <a:pt x="73" y="14"/>
                  </a:lnTo>
                  <a:lnTo>
                    <a:pt x="71" y="6"/>
                  </a:lnTo>
                  <a:lnTo>
                    <a:pt x="70" y="0"/>
                  </a:lnTo>
                  <a:lnTo>
                    <a:pt x="47"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63" name="Freeform 20"/>
            <p:cNvSpPr>
              <a:spLocks/>
            </p:cNvSpPr>
            <p:nvPr/>
          </p:nvSpPr>
          <p:spPr bwMode="auto">
            <a:xfrm>
              <a:off x="4507929" y="5482655"/>
              <a:ext cx="88900" cy="112713"/>
            </a:xfrm>
            <a:custGeom>
              <a:avLst/>
              <a:gdLst>
                <a:gd name="T0" fmla="*/ 96 w 112"/>
                <a:gd name="T1" fmla="*/ 0 h 142"/>
                <a:gd name="T2" fmla="*/ 0 w 112"/>
                <a:gd name="T3" fmla="*/ 0 h 142"/>
                <a:gd name="T4" fmla="*/ 0 w 112"/>
                <a:gd name="T5" fmla="*/ 142 h 142"/>
                <a:gd name="T6" fmla="*/ 112 w 112"/>
                <a:gd name="T7" fmla="*/ 142 h 142"/>
                <a:gd name="T8" fmla="*/ 112 w 112"/>
                <a:gd name="T9" fmla="*/ 0 h 142"/>
                <a:gd name="T10" fmla="*/ 96 w 112"/>
                <a:gd name="T11" fmla="*/ 0 h 142"/>
              </a:gdLst>
              <a:ahLst/>
              <a:cxnLst>
                <a:cxn ang="0">
                  <a:pos x="T0" y="T1"/>
                </a:cxn>
                <a:cxn ang="0">
                  <a:pos x="T2" y="T3"/>
                </a:cxn>
                <a:cxn ang="0">
                  <a:pos x="T4" y="T5"/>
                </a:cxn>
                <a:cxn ang="0">
                  <a:pos x="T6" y="T7"/>
                </a:cxn>
                <a:cxn ang="0">
                  <a:pos x="T8" y="T9"/>
                </a:cxn>
                <a:cxn ang="0">
                  <a:pos x="T10" y="T11"/>
                </a:cxn>
              </a:cxnLst>
              <a:rect l="0" t="0" r="r" b="b"/>
              <a:pathLst>
                <a:path w="112" h="142">
                  <a:moveTo>
                    <a:pt x="96" y="0"/>
                  </a:moveTo>
                  <a:lnTo>
                    <a:pt x="0" y="0"/>
                  </a:lnTo>
                  <a:lnTo>
                    <a:pt x="0" y="142"/>
                  </a:lnTo>
                  <a:lnTo>
                    <a:pt x="112" y="142"/>
                  </a:lnTo>
                  <a:lnTo>
                    <a:pt x="112" y="0"/>
                  </a:lnTo>
                  <a:lnTo>
                    <a:pt x="9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64" name="Freeform 21"/>
            <p:cNvSpPr>
              <a:spLocks/>
            </p:cNvSpPr>
            <p:nvPr/>
          </p:nvSpPr>
          <p:spPr bwMode="auto">
            <a:xfrm>
              <a:off x="4534917" y="5508055"/>
              <a:ext cx="36513" cy="61913"/>
            </a:xfrm>
            <a:custGeom>
              <a:avLst/>
              <a:gdLst>
                <a:gd name="T0" fmla="*/ 47 w 47"/>
                <a:gd name="T1" fmla="*/ 0 h 77"/>
                <a:gd name="T2" fmla="*/ 47 w 47"/>
                <a:gd name="T3" fmla="*/ 17 h 77"/>
                <a:gd name="T4" fmla="*/ 47 w 47"/>
                <a:gd name="T5" fmla="*/ 38 h 77"/>
                <a:gd name="T6" fmla="*/ 47 w 47"/>
                <a:gd name="T7" fmla="*/ 59 h 77"/>
                <a:gd name="T8" fmla="*/ 47 w 47"/>
                <a:gd name="T9" fmla="*/ 77 h 77"/>
                <a:gd name="T10" fmla="*/ 42 w 47"/>
                <a:gd name="T11" fmla="*/ 77 h 77"/>
                <a:gd name="T12" fmla="*/ 36 w 47"/>
                <a:gd name="T13" fmla="*/ 77 h 77"/>
                <a:gd name="T14" fmla="*/ 30 w 47"/>
                <a:gd name="T15" fmla="*/ 77 h 77"/>
                <a:gd name="T16" fmla="*/ 24 w 47"/>
                <a:gd name="T17" fmla="*/ 77 h 77"/>
                <a:gd name="T18" fmla="*/ 17 w 47"/>
                <a:gd name="T19" fmla="*/ 77 h 77"/>
                <a:gd name="T20" fmla="*/ 12 w 47"/>
                <a:gd name="T21" fmla="*/ 77 h 77"/>
                <a:gd name="T22" fmla="*/ 6 w 47"/>
                <a:gd name="T23" fmla="*/ 77 h 77"/>
                <a:gd name="T24" fmla="*/ 0 w 47"/>
                <a:gd name="T25" fmla="*/ 77 h 77"/>
                <a:gd name="T26" fmla="*/ 0 w 47"/>
                <a:gd name="T27" fmla="*/ 59 h 77"/>
                <a:gd name="T28" fmla="*/ 0 w 47"/>
                <a:gd name="T29" fmla="*/ 38 h 77"/>
                <a:gd name="T30" fmla="*/ 0 w 47"/>
                <a:gd name="T31" fmla="*/ 17 h 77"/>
                <a:gd name="T32" fmla="*/ 0 w 47"/>
                <a:gd name="T33" fmla="*/ 0 h 77"/>
                <a:gd name="T34" fmla="*/ 6 w 47"/>
                <a:gd name="T35" fmla="*/ 0 h 77"/>
                <a:gd name="T36" fmla="*/ 12 w 47"/>
                <a:gd name="T37" fmla="*/ 0 h 77"/>
                <a:gd name="T38" fmla="*/ 17 w 47"/>
                <a:gd name="T39" fmla="*/ 0 h 77"/>
                <a:gd name="T40" fmla="*/ 24 w 47"/>
                <a:gd name="T41" fmla="*/ 0 h 77"/>
                <a:gd name="T42" fmla="*/ 30 w 47"/>
                <a:gd name="T43" fmla="*/ 0 h 77"/>
                <a:gd name="T44" fmla="*/ 36 w 47"/>
                <a:gd name="T45" fmla="*/ 0 h 77"/>
                <a:gd name="T46" fmla="*/ 42 w 47"/>
                <a:gd name="T47" fmla="*/ 0 h 77"/>
                <a:gd name="T48" fmla="*/ 47 w 47"/>
                <a:gd name="T49"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7" h="77">
                  <a:moveTo>
                    <a:pt x="47" y="0"/>
                  </a:moveTo>
                  <a:lnTo>
                    <a:pt x="47" y="17"/>
                  </a:lnTo>
                  <a:lnTo>
                    <a:pt x="47" y="38"/>
                  </a:lnTo>
                  <a:lnTo>
                    <a:pt x="47" y="59"/>
                  </a:lnTo>
                  <a:lnTo>
                    <a:pt x="47" y="77"/>
                  </a:lnTo>
                  <a:lnTo>
                    <a:pt x="42" y="77"/>
                  </a:lnTo>
                  <a:lnTo>
                    <a:pt x="36" y="77"/>
                  </a:lnTo>
                  <a:lnTo>
                    <a:pt x="30" y="77"/>
                  </a:lnTo>
                  <a:lnTo>
                    <a:pt x="24" y="77"/>
                  </a:lnTo>
                  <a:lnTo>
                    <a:pt x="17" y="77"/>
                  </a:lnTo>
                  <a:lnTo>
                    <a:pt x="12" y="77"/>
                  </a:lnTo>
                  <a:lnTo>
                    <a:pt x="6" y="77"/>
                  </a:lnTo>
                  <a:lnTo>
                    <a:pt x="0" y="77"/>
                  </a:lnTo>
                  <a:lnTo>
                    <a:pt x="0" y="59"/>
                  </a:lnTo>
                  <a:lnTo>
                    <a:pt x="0" y="38"/>
                  </a:lnTo>
                  <a:lnTo>
                    <a:pt x="0" y="17"/>
                  </a:lnTo>
                  <a:lnTo>
                    <a:pt x="0" y="0"/>
                  </a:lnTo>
                  <a:lnTo>
                    <a:pt x="6" y="0"/>
                  </a:lnTo>
                  <a:lnTo>
                    <a:pt x="12" y="0"/>
                  </a:lnTo>
                  <a:lnTo>
                    <a:pt x="17" y="0"/>
                  </a:lnTo>
                  <a:lnTo>
                    <a:pt x="24" y="0"/>
                  </a:lnTo>
                  <a:lnTo>
                    <a:pt x="30" y="0"/>
                  </a:lnTo>
                  <a:lnTo>
                    <a:pt x="36" y="0"/>
                  </a:lnTo>
                  <a:lnTo>
                    <a:pt x="42" y="0"/>
                  </a:lnTo>
                  <a:lnTo>
                    <a:pt x="47" y="0"/>
                  </a:lnTo>
                  <a:close/>
                </a:path>
              </a:pathLst>
            </a:custGeom>
            <a:solidFill>
              <a:srgbClr val="002060"/>
            </a:solidFill>
            <a:ln>
              <a:noFill/>
            </a:ln>
          </p:spPr>
          <p:txBody>
            <a:bodyPr vert="horz" wrap="square" lIns="91440" tIns="45720" rIns="91440" bIns="45720" numCol="1" anchor="t" anchorCtr="0" compatLnSpc="1">
              <a:prstTxWarp prst="textNoShape">
                <a:avLst/>
              </a:prstTxWarp>
            </a:bodyPr>
            <a:lstStyle/>
            <a:p>
              <a:endParaRPr lang="pt-BR"/>
            </a:p>
          </p:txBody>
        </p:sp>
        <p:sp>
          <p:nvSpPr>
            <p:cNvPr id="65" name="Freeform 22"/>
            <p:cNvSpPr>
              <a:spLocks/>
            </p:cNvSpPr>
            <p:nvPr/>
          </p:nvSpPr>
          <p:spPr bwMode="auto">
            <a:xfrm>
              <a:off x="4504754" y="5387405"/>
              <a:ext cx="80963" cy="107950"/>
            </a:xfrm>
            <a:custGeom>
              <a:avLst/>
              <a:gdLst>
                <a:gd name="T0" fmla="*/ 0 w 103"/>
                <a:gd name="T1" fmla="*/ 2 h 136"/>
                <a:gd name="T2" fmla="*/ 8 w 103"/>
                <a:gd name="T3" fmla="*/ 34 h 136"/>
                <a:gd name="T4" fmla="*/ 9 w 103"/>
                <a:gd name="T5" fmla="*/ 34 h 136"/>
                <a:gd name="T6" fmla="*/ 13 w 103"/>
                <a:gd name="T7" fmla="*/ 33 h 136"/>
                <a:gd name="T8" fmla="*/ 16 w 103"/>
                <a:gd name="T9" fmla="*/ 33 h 136"/>
                <a:gd name="T10" fmla="*/ 22 w 103"/>
                <a:gd name="T11" fmla="*/ 33 h 136"/>
                <a:gd name="T12" fmla="*/ 28 w 103"/>
                <a:gd name="T13" fmla="*/ 33 h 136"/>
                <a:gd name="T14" fmla="*/ 34 w 103"/>
                <a:gd name="T15" fmla="*/ 35 h 136"/>
                <a:gd name="T16" fmla="*/ 40 w 103"/>
                <a:gd name="T17" fmla="*/ 38 h 136"/>
                <a:gd name="T18" fmla="*/ 46 w 103"/>
                <a:gd name="T19" fmla="*/ 43 h 136"/>
                <a:gd name="T20" fmla="*/ 58 w 103"/>
                <a:gd name="T21" fmla="*/ 57 h 136"/>
                <a:gd name="T22" fmla="*/ 66 w 103"/>
                <a:gd name="T23" fmla="*/ 78 h 136"/>
                <a:gd name="T24" fmla="*/ 69 w 103"/>
                <a:gd name="T25" fmla="*/ 103 h 136"/>
                <a:gd name="T26" fmla="*/ 69 w 103"/>
                <a:gd name="T27" fmla="*/ 134 h 136"/>
                <a:gd name="T28" fmla="*/ 102 w 103"/>
                <a:gd name="T29" fmla="*/ 136 h 136"/>
                <a:gd name="T30" fmla="*/ 103 w 103"/>
                <a:gd name="T31" fmla="*/ 116 h 136"/>
                <a:gd name="T32" fmla="*/ 102 w 103"/>
                <a:gd name="T33" fmla="*/ 97 h 136"/>
                <a:gd name="T34" fmla="*/ 99 w 103"/>
                <a:gd name="T35" fmla="*/ 80 h 136"/>
                <a:gd name="T36" fmla="*/ 96 w 103"/>
                <a:gd name="T37" fmla="*/ 65 h 136"/>
                <a:gd name="T38" fmla="*/ 90 w 103"/>
                <a:gd name="T39" fmla="*/ 50 h 136"/>
                <a:gd name="T40" fmla="*/ 84 w 103"/>
                <a:gd name="T41" fmla="*/ 38 h 136"/>
                <a:gd name="T42" fmla="*/ 76 w 103"/>
                <a:gd name="T43" fmla="*/ 27 h 136"/>
                <a:gd name="T44" fmla="*/ 67 w 103"/>
                <a:gd name="T45" fmla="*/ 18 h 136"/>
                <a:gd name="T46" fmla="*/ 55 w 103"/>
                <a:gd name="T47" fmla="*/ 10 h 136"/>
                <a:gd name="T48" fmla="*/ 45 w 103"/>
                <a:gd name="T49" fmla="*/ 5 h 136"/>
                <a:gd name="T50" fmla="*/ 34 w 103"/>
                <a:gd name="T51" fmla="*/ 2 h 136"/>
                <a:gd name="T52" fmla="*/ 23 w 103"/>
                <a:gd name="T53" fmla="*/ 0 h 136"/>
                <a:gd name="T54" fmla="*/ 15 w 103"/>
                <a:gd name="T55" fmla="*/ 0 h 136"/>
                <a:gd name="T56" fmla="*/ 7 w 103"/>
                <a:gd name="T57" fmla="*/ 0 h 136"/>
                <a:gd name="T58" fmla="*/ 2 w 103"/>
                <a:gd name="T59" fmla="*/ 2 h 136"/>
                <a:gd name="T60" fmla="*/ 0 w 103"/>
                <a:gd name="T61" fmla="*/ 2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3" h="136">
                  <a:moveTo>
                    <a:pt x="0" y="2"/>
                  </a:moveTo>
                  <a:lnTo>
                    <a:pt x="8" y="34"/>
                  </a:lnTo>
                  <a:lnTo>
                    <a:pt x="9" y="34"/>
                  </a:lnTo>
                  <a:lnTo>
                    <a:pt x="13" y="33"/>
                  </a:lnTo>
                  <a:lnTo>
                    <a:pt x="16" y="33"/>
                  </a:lnTo>
                  <a:lnTo>
                    <a:pt x="22" y="33"/>
                  </a:lnTo>
                  <a:lnTo>
                    <a:pt x="28" y="33"/>
                  </a:lnTo>
                  <a:lnTo>
                    <a:pt x="34" y="35"/>
                  </a:lnTo>
                  <a:lnTo>
                    <a:pt x="40" y="38"/>
                  </a:lnTo>
                  <a:lnTo>
                    <a:pt x="46" y="43"/>
                  </a:lnTo>
                  <a:lnTo>
                    <a:pt x="58" y="57"/>
                  </a:lnTo>
                  <a:lnTo>
                    <a:pt x="66" y="78"/>
                  </a:lnTo>
                  <a:lnTo>
                    <a:pt x="69" y="103"/>
                  </a:lnTo>
                  <a:lnTo>
                    <a:pt x="69" y="134"/>
                  </a:lnTo>
                  <a:lnTo>
                    <a:pt x="102" y="136"/>
                  </a:lnTo>
                  <a:lnTo>
                    <a:pt x="103" y="116"/>
                  </a:lnTo>
                  <a:lnTo>
                    <a:pt x="102" y="97"/>
                  </a:lnTo>
                  <a:lnTo>
                    <a:pt x="99" y="80"/>
                  </a:lnTo>
                  <a:lnTo>
                    <a:pt x="96" y="65"/>
                  </a:lnTo>
                  <a:lnTo>
                    <a:pt x="90" y="50"/>
                  </a:lnTo>
                  <a:lnTo>
                    <a:pt x="84" y="38"/>
                  </a:lnTo>
                  <a:lnTo>
                    <a:pt x="76" y="27"/>
                  </a:lnTo>
                  <a:lnTo>
                    <a:pt x="67" y="18"/>
                  </a:lnTo>
                  <a:lnTo>
                    <a:pt x="55" y="10"/>
                  </a:lnTo>
                  <a:lnTo>
                    <a:pt x="45" y="5"/>
                  </a:lnTo>
                  <a:lnTo>
                    <a:pt x="34" y="2"/>
                  </a:lnTo>
                  <a:lnTo>
                    <a:pt x="23" y="0"/>
                  </a:lnTo>
                  <a:lnTo>
                    <a:pt x="15" y="0"/>
                  </a:lnTo>
                  <a:lnTo>
                    <a:pt x="7" y="0"/>
                  </a:lnTo>
                  <a:lnTo>
                    <a:pt x="2" y="2"/>
                  </a:lnTo>
                  <a:lnTo>
                    <a:pt x="0"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grpSp>
      <p:grpSp>
        <p:nvGrpSpPr>
          <p:cNvPr id="66" name="Grupo 65"/>
          <p:cNvGrpSpPr/>
          <p:nvPr/>
        </p:nvGrpSpPr>
        <p:grpSpPr>
          <a:xfrm flipH="1">
            <a:off x="2267744" y="3324997"/>
            <a:ext cx="484213" cy="893464"/>
            <a:chOff x="3967163" y="4995863"/>
            <a:chExt cx="201613" cy="457200"/>
          </a:xfrm>
        </p:grpSpPr>
        <p:sp>
          <p:nvSpPr>
            <p:cNvPr id="67" name="Freeform 19"/>
            <p:cNvSpPr>
              <a:spLocks/>
            </p:cNvSpPr>
            <p:nvPr/>
          </p:nvSpPr>
          <p:spPr bwMode="auto">
            <a:xfrm>
              <a:off x="3967163" y="5192713"/>
              <a:ext cx="201613" cy="260350"/>
            </a:xfrm>
            <a:custGeom>
              <a:avLst/>
              <a:gdLst>
                <a:gd name="T0" fmla="*/ 48 w 253"/>
                <a:gd name="T1" fmla="*/ 11 h 328"/>
                <a:gd name="T2" fmla="*/ 50 w 253"/>
                <a:gd name="T3" fmla="*/ 49 h 328"/>
                <a:gd name="T4" fmla="*/ 27 w 253"/>
                <a:gd name="T5" fmla="*/ 119 h 328"/>
                <a:gd name="T6" fmla="*/ 10 w 253"/>
                <a:gd name="T7" fmla="*/ 161 h 328"/>
                <a:gd name="T8" fmla="*/ 1 w 253"/>
                <a:gd name="T9" fmla="*/ 203 h 328"/>
                <a:gd name="T10" fmla="*/ 0 w 253"/>
                <a:gd name="T11" fmla="*/ 242 h 328"/>
                <a:gd name="T12" fmla="*/ 6 w 253"/>
                <a:gd name="T13" fmla="*/ 278 h 328"/>
                <a:gd name="T14" fmla="*/ 12 w 253"/>
                <a:gd name="T15" fmla="*/ 293 h 328"/>
                <a:gd name="T16" fmla="*/ 21 w 253"/>
                <a:gd name="T17" fmla="*/ 304 h 328"/>
                <a:gd name="T18" fmla="*/ 31 w 253"/>
                <a:gd name="T19" fmla="*/ 314 h 328"/>
                <a:gd name="T20" fmla="*/ 42 w 253"/>
                <a:gd name="T21" fmla="*/ 321 h 328"/>
                <a:gd name="T22" fmla="*/ 58 w 253"/>
                <a:gd name="T23" fmla="*/ 327 h 328"/>
                <a:gd name="T24" fmla="*/ 74 w 253"/>
                <a:gd name="T25" fmla="*/ 328 h 328"/>
                <a:gd name="T26" fmla="*/ 89 w 253"/>
                <a:gd name="T27" fmla="*/ 327 h 328"/>
                <a:gd name="T28" fmla="*/ 103 w 253"/>
                <a:gd name="T29" fmla="*/ 323 h 328"/>
                <a:gd name="T30" fmla="*/ 119 w 253"/>
                <a:gd name="T31" fmla="*/ 311 h 328"/>
                <a:gd name="T32" fmla="*/ 132 w 253"/>
                <a:gd name="T33" fmla="*/ 296 h 328"/>
                <a:gd name="T34" fmla="*/ 143 w 253"/>
                <a:gd name="T35" fmla="*/ 275 h 328"/>
                <a:gd name="T36" fmla="*/ 149 w 253"/>
                <a:gd name="T37" fmla="*/ 250 h 328"/>
                <a:gd name="T38" fmla="*/ 162 w 253"/>
                <a:gd name="T39" fmla="*/ 217 h 328"/>
                <a:gd name="T40" fmla="*/ 181 w 253"/>
                <a:gd name="T41" fmla="*/ 200 h 328"/>
                <a:gd name="T42" fmla="*/ 200 w 253"/>
                <a:gd name="T43" fmla="*/ 199 h 328"/>
                <a:gd name="T44" fmla="*/ 220 w 253"/>
                <a:gd name="T45" fmla="*/ 204 h 328"/>
                <a:gd name="T46" fmla="*/ 234 w 253"/>
                <a:gd name="T47" fmla="*/ 211 h 328"/>
                <a:gd name="T48" fmla="*/ 239 w 253"/>
                <a:gd name="T49" fmla="*/ 215 h 328"/>
                <a:gd name="T50" fmla="*/ 251 w 253"/>
                <a:gd name="T51" fmla="*/ 195 h 328"/>
                <a:gd name="T52" fmla="*/ 237 w 253"/>
                <a:gd name="T53" fmla="*/ 186 h 328"/>
                <a:gd name="T54" fmla="*/ 214 w 253"/>
                <a:gd name="T55" fmla="*/ 177 h 328"/>
                <a:gd name="T56" fmla="*/ 185 w 253"/>
                <a:gd name="T57" fmla="*/ 175 h 328"/>
                <a:gd name="T58" fmla="*/ 163 w 253"/>
                <a:gd name="T59" fmla="*/ 182 h 328"/>
                <a:gd name="T60" fmla="*/ 148 w 253"/>
                <a:gd name="T61" fmla="*/ 194 h 328"/>
                <a:gd name="T62" fmla="*/ 138 w 253"/>
                <a:gd name="T63" fmla="*/ 211 h 328"/>
                <a:gd name="T64" fmla="*/ 130 w 253"/>
                <a:gd name="T65" fmla="*/ 233 h 328"/>
                <a:gd name="T66" fmla="*/ 121 w 253"/>
                <a:gd name="T67" fmla="*/ 265 h 328"/>
                <a:gd name="T68" fmla="*/ 104 w 253"/>
                <a:gd name="T69" fmla="*/ 293 h 328"/>
                <a:gd name="T70" fmla="*/ 87 w 253"/>
                <a:gd name="T71" fmla="*/ 303 h 328"/>
                <a:gd name="T72" fmla="*/ 74 w 253"/>
                <a:gd name="T73" fmla="*/ 304 h 328"/>
                <a:gd name="T74" fmla="*/ 64 w 253"/>
                <a:gd name="T75" fmla="*/ 303 h 328"/>
                <a:gd name="T76" fmla="*/ 56 w 253"/>
                <a:gd name="T77" fmla="*/ 301 h 328"/>
                <a:gd name="T78" fmla="*/ 46 w 253"/>
                <a:gd name="T79" fmla="*/ 295 h 328"/>
                <a:gd name="T80" fmla="*/ 34 w 253"/>
                <a:gd name="T81" fmla="*/ 280 h 328"/>
                <a:gd name="T82" fmla="*/ 24 w 253"/>
                <a:gd name="T83" fmla="*/ 240 h 328"/>
                <a:gd name="T84" fmla="*/ 33 w 253"/>
                <a:gd name="T85" fmla="*/ 167 h 328"/>
                <a:gd name="T86" fmla="*/ 59 w 253"/>
                <a:gd name="T87" fmla="*/ 105 h 328"/>
                <a:gd name="T88" fmla="*/ 72 w 253"/>
                <a:gd name="T89" fmla="*/ 66 h 328"/>
                <a:gd name="T90" fmla="*/ 74 w 253"/>
                <a:gd name="T91" fmla="*/ 36 h 328"/>
                <a:gd name="T92" fmla="*/ 73 w 253"/>
                <a:gd name="T93" fmla="*/ 14 h 328"/>
                <a:gd name="T94" fmla="*/ 70 w 253"/>
                <a:gd name="T95" fmla="*/ 0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53" h="328">
                  <a:moveTo>
                    <a:pt x="47" y="5"/>
                  </a:moveTo>
                  <a:lnTo>
                    <a:pt x="48" y="11"/>
                  </a:lnTo>
                  <a:lnTo>
                    <a:pt x="50" y="27"/>
                  </a:lnTo>
                  <a:lnTo>
                    <a:pt x="50" y="49"/>
                  </a:lnTo>
                  <a:lnTo>
                    <a:pt x="43" y="78"/>
                  </a:lnTo>
                  <a:lnTo>
                    <a:pt x="27" y="119"/>
                  </a:lnTo>
                  <a:lnTo>
                    <a:pt x="18" y="139"/>
                  </a:lnTo>
                  <a:lnTo>
                    <a:pt x="10" y="161"/>
                  </a:lnTo>
                  <a:lnTo>
                    <a:pt x="4" y="182"/>
                  </a:lnTo>
                  <a:lnTo>
                    <a:pt x="1" y="203"/>
                  </a:lnTo>
                  <a:lnTo>
                    <a:pt x="0" y="223"/>
                  </a:lnTo>
                  <a:lnTo>
                    <a:pt x="0" y="242"/>
                  </a:lnTo>
                  <a:lnTo>
                    <a:pt x="2" y="260"/>
                  </a:lnTo>
                  <a:lnTo>
                    <a:pt x="6" y="278"/>
                  </a:lnTo>
                  <a:lnTo>
                    <a:pt x="9" y="286"/>
                  </a:lnTo>
                  <a:lnTo>
                    <a:pt x="12" y="293"/>
                  </a:lnTo>
                  <a:lnTo>
                    <a:pt x="17" y="298"/>
                  </a:lnTo>
                  <a:lnTo>
                    <a:pt x="21" y="304"/>
                  </a:lnTo>
                  <a:lnTo>
                    <a:pt x="26" y="310"/>
                  </a:lnTo>
                  <a:lnTo>
                    <a:pt x="31" y="314"/>
                  </a:lnTo>
                  <a:lnTo>
                    <a:pt x="36" y="318"/>
                  </a:lnTo>
                  <a:lnTo>
                    <a:pt x="42" y="321"/>
                  </a:lnTo>
                  <a:lnTo>
                    <a:pt x="50" y="325"/>
                  </a:lnTo>
                  <a:lnTo>
                    <a:pt x="58" y="327"/>
                  </a:lnTo>
                  <a:lnTo>
                    <a:pt x="66" y="328"/>
                  </a:lnTo>
                  <a:lnTo>
                    <a:pt x="74" y="328"/>
                  </a:lnTo>
                  <a:lnTo>
                    <a:pt x="81" y="328"/>
                  </a:lnTo>
                  <a:lnTo>
                    <a:pt x="89" y="327"/>
                  </a:lnTo>
                  <a:lnTo>
                    <a:pt x="96" y="325"/>
                  </a:lnTo>
                  <a:lnTo>
                    <a:pt x="103" y="323"/>
                  </a:lnTo>
                  <a:lnTo>
                    <a:pt x="111" y="318"/>
                  </a:lnTo>
                  <a:lnTo>
                    <a:pt x="119" y="311"/>
                  </a:lnTo>
                  <a:lnTo>
                    <a:pt x="126" y="304"/>
                  </a:lnTo>
                  <a:lnTo>
                    <a:pt x="132" y="296"/>
                  </a:lnTo>
                  <a:lnTo>
                    <a:pt x="138" y="286"/>
                  </a:lnTo>
                  <a:lnTo>
                    <a:pt x="143" y="275"/>
                  </a:lnTo>
                  <a:lnTo>
                    <a:pt x="146" y="263"/>
                  </a:lnTo>
                  <a:lnTo>
                    <a:pt x="149" y="250"/>
                  </a:lnTo>
                  <a:lnTo>
                    <a:pt x="155" y="232"/>
                  </a:lnTo>
                  <a:lnTo>
                    <a:pt x="162" y="217"/>
                  </a:lnTo>
                  <a:lnTo>
                    <a:pt x="170" y="206"/>
                  </a:lnTo>
                  <a:lnTo>
                    <a:pt x="181" y="200"/>
                  </a:lnTo>
                  <a:lnTo>
                    <a:pt x="191" y="198"/>
                  </a:lnTo>
                  <a:lnTo>
                    <a:pt x="200" y="199"/>
                  </a:lnTo>
                  <a:lnTo>
                    <a:pt x="211" y="200"/>
                  </a:lnTo>
                  <a:lnTo>
                    <a:pt x="220" y="204"/>
                  </a:lnTo>
                  <a:lnTo>
                    <a:pt x="228" y="207"/>
                  </a:lnTo>
                  <a:lnTo>
                    <a:pt x="234" y="211"/>
                  </a:lnTo>
                  <a:lnTo>
                    <a:pt x="238" y="214"/>
                  </a:lnTo>
                  <a:lnTo>
                    <a:pt x="239" y="215"/>
                  </a:lnTo>
                  <a:lnTo>
                    <a:pt x="253" y="196"/>
                  </a:lnTo>
                  <a:lnTo>
                    <a:pt x="251" y="195"/>
                  </a:lnTo>
                  <a:lnTo>
                    <a:pt x="245" y="190"/>
                  </a:lnTo>
                  <a:lnTo>
                    <a:pt x="237" y="186"/>
                  </a:lnTo>
                  <a:lnTo>
                    <a:pt x="227" y="181"/>
                  </a:lnTo>
                  <a:lnTo>
                    <a:pt x="214" y="177"/>
                  </a:lnTo>
                  <a:lnTo>
                    <a:pt x="200" y="175"/>
                  </a:lnTo>
                  <a:lnTo>
                    <a:pt x="185" y="175"/>
                  </a:lnTo>
                  <a:lnTo>
                    <a:pt x="171" y="179"/>
                  </a:lnTo>
                  <a:lnTo>
                    <a:pt x="163" y="182"/>
                  </a:lnTo>
                  <a:lnTo>
                    <a:pt x="155" y="188"/>
                  </a:lnTo>
                  <a:lnTo>
                    <a:pt x="148" y="194"/>
                  </a:lnTo>
                  <a:lnTo>
                    <a:pt x="143" y="202"/>
                  </a:lnTo>
                  <a:lnTo>
                    <a:pt x="138" y="211"/>
                  </a:lnTo>
                  <a:lnTo>
                    <a:pt x="133" y="221"/>
                  </a:lnTo>
                  <a:lnTo>
                    <a:pt x="130" y="233"/>
                  </a:lnTo>
                  <a:lnTo>
                    <a:pt x="126" y="245"/>
                  </a:lnTo>
                  <a:lnTo>
                    <a:pt x="121" y="265"/>
                  </a:lnTo>
                  <a:lnTo>
                    <a:pt x="114" y="281"/>
                  </a:lnTo>
                  <a:lnTo>
                    <a:pt x="104" y="293"/>
                  </a:lnTo>
                  <a:lnTo>
                    <a:pt x="93" y="301"/>
                  </a:lnTo>
                  <a:lnTo>
                    <a:pt x="87" y="303"/>
                  </a:lnTo>
                  <a:lnTo>
                    <a:pt x="80" y="304"/>
                  </a:lnTo>
                  <a:lnTo>
                    <a:pt x="74" y="304"/>
                  </a:lnTo>
                  <a:lnTo>
                    <a:pt x="70" y="304"/>
                  </a:lnTo>
                  <a:lnTo>
                    <a:pt x="64" y="303"/>
                  </a:lnTo>
                  <a:lnTo>
                    <a:pt x="59" y="302"/>
                  </a:lnTo>
                  <a:lnTo>
                    <a:pt x="56" y="301"/>
                  </a:lnTo>
                  <a:lnTo>
                    <a:pt x="53" y="299"/>
                  </a:lnTo>
                  <a:lnTo>
                    <a:pt x="46" y="295"/>
                  </a:lnTo>
                  <a:lnTo>
                    <a:pt x="39" y="288"/>
                  </a:lnTo>
                  <a:lnTo>
                    <a:pt x="34" y="280"/>
                  </a:lnTo>
                  <a:lnTo>
                    <a:pt x="30" y="270"/>
                  </a:lnTo>
                  <a:lnTo>
                    <a:pt x="24" y="240"/>
                  </a:lnTo>
                  <a:lnTo>
                    <a:pt x="25" y="204"/>
                  </a:lnTo>
                  <a:lnTo>
                    <a:pt x="33" y="167"/>
                  </a:lnTo>
                  <a:lnTo>
                    <a:pt x="48" y="129"/>
                  </a:lnTo>
                  <a:lnTo>
                    <a:pt x="59" y="105"/>
                  </a:lnTo>
                  <a:lnTo>
                    <a:pt x="66" y="84"/>
                  </a:lnTo>
                  <a:lnTo>
                    <a:pt x="72" y="66"/>
                  </a:lnTo>
                  <a:lnTo>
                    <a:pt x="74" y="50"/>
                  </a:lnTo>
                  <a:lnTo>
                    <a:pt x="74" y="36"/>
                  </a:lnTo>
                  <a:lnTo>
                    <a:pt x="74" y="24"/>
                  </a:lnTo>
                  <a:lnTo>
                    <a:pt x="73" y="14"/>
                  </a:lnTo>
                  <a:lnTo>
                    <a:pt x="71" y="6"/>
                  </a:lnTo>
                  <a:lnTo>
                    <a:pt x="70" y="0"/>
                  </a:lnTo>
                  <a:lnTo>
                    <a:pt x="47"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68" name="Freeform 20"/>
            <p:cNvSpPr>
              <a:spLocks/>
            </p:cNvSpPr>
            <p:nvPr/>
          </p:nvSpPr>
          <p:spPr bwMode="auto">
            <a:xfrm>
              <a:off x="3975100" y="5091113"/>
              <a:ext cx="88900" cy="112713"/>
            </a:xfrm>
            <a:custGeom>
              <a:avLst/>
              <a:gdLst>
                <a:gd name="T0" fmla="*/ 96 w 112"/>
                <a:gd name="T1" fmla="*/ 0 h 142"/>
                <a:gd name="T2" fmla="*/ 0 w 112"/>
                <a:gd name="T3" fmla="*/ 0 h 142"/>
                <a:gd name="T4" fmla="*/ 0 w 112"/>
                <a:gd name="T5" fmla="*/ 142 h 142"/>
                <a:gd name="T6" fmla="*/ 112 w 112"/>
                <a:gd name="T7" fmla="*/ 142 h 142"/>
                <a:gd name="T8" fmla="*/ 112 w 112"/>
                <a:gd name="T9" fmla="*/ 0 h 142"/>
                <a:gd name="T10" fmla="*/ 96 w 112"/>
                <a:gd name="T11" fmla="*/ 0 h 142"/>
              </a:gdLst>
              <a:ahLst/>
              <a:cxnLst>
                <a:cxn ang="0">
                  <a:pos x="T0" y="T1"/>
                </a:cxn>
                <a:cxn ang="0">
                  <a:pos x="T2" y="T3"/>
                </a:cxn>
                <a:cxn ang="0">
                  <a:pos x="T4" y="T5"/>
                </a:cxn>
                <a:cxn ang="0">
                  <a:pos x="T6" y="T7"/>
                </a:cxn>
                <a:cxn ang="0">
                  <a:pos x="T8" y="T9"/>
                </a:cxn>
                <a:cxn ang="0">
                  <a:pos x="T10" y="T11"/>
                </a:cxn>
              </a:cxnLst>
              <a:rect l="0" t="0" r="r" b="b"/>
              <a:pathLst>
                <a:path w="112" h="142">
                  <a:moveTo>
                    <a:pt x="96" y="0"/>
                  </a:moveTo>
                  <a:lnTo>
                    <a:pt x="0" y="0"/>
                  </a:lnTo>
                  <a:lnTo>
                    <a:pt x="0" y="142"/>
                  </a:lnTo>
                  <a:lnTo>
                    <a:pt x="112" y="142"/>
                  </a:lnTo>
                  <a:lnTo>
                    <a:pt x="112" y="0"/>
                  </a:lnTo>
                  <a:lnTo>
                    <a:pt x="9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69" name="Freeform 21"/>
            <p:cNvSpPr>
              <a:spLocks/>
            </p:cNvSpPr>
            <p:nvPr/>
          </p:nvSpPr>
          <p:spPr bwMode="auto">
            <a:xfrm>
              <a:off x="4002088" y="5116513"/>
              <a:ext cx="36513" cy="61913"/>
            </a:xfrm>
            <a:custGeom>
              <a:avLst/>
              <a:gdLst>
                <a:gd name="T0" fmla="*/ 47 w 47"/>
                <a:gd name="T1" fmla="*/ 0 h 77"/>
                <a:gd name="T2" fmla="*/ 47 w 47"/>
                <a:gd name="T3" fmla="*/ 17 h 77"/>
                <a:gd name="T4" fmla="*/ 47 w 47"/>
                <a:gd name="T5" fmla="*/ 38 h 77"/>
                <a:gd name="T6" fmla="*/ 47 w 47"/>
                <a:gd name="T7" fmla="*/ 59 h 77"/>
                <a:gd name="T8" fmla="*/ 47 w 47"/>
                <a:gd name="T9" fmla="*/ 77 h 77"/>
                <a:gd name="T10" fmla="*/ 42 w 47"/>
                <a:gd name="T11" fmla="*/ 77 h 77"/>
                <a:gd name="T12" fmla="*/ 36 w 47"/>
                <a:gd name="T13" fmla="*/ 77 h 77"/>
                <a:gd name="T14" fmla="*/ 30 w 47"/>
                <a:gd name="T15" fmla="*/ 77 h 77"/>
                <a:gd name="T16" fmla="*/ 24 w 47"/>
                <a:gd name="T17" fmla="*/ 77 h 77"/>
                <a:gd name="T18" fmla="*/ 17 w 47"/>
                <a:gd name="T19" fmla="*/ 77 h 77"/>
                <a:gd name="T20" fmla="*/ 12 w 47"/>
                <a:gd name="T21" fmla="*/ 77 h 77"/>
                <a:gd name="T22" fmla="*/ 6 w 47"/>
                <a:gd name="T23" fmla="*/ 77 h 77"/>
                <a:gd name="T24" fmla="*/ 0 w 47"/>
                <a:gd name="T25" fmla="*/ 77 h 77"/>
                <a:gd name="T26" fmla="*/ 0 w 47"/>
                <a:gd name="T27" fmla="*/ 59 h 77"/>
                <a:gd name="T28" fmla="*/ 0 w 47"/>
                <a:gd name="T29" fmla="*/ 38 h 77"/>
                <a:gd name="T30" fmla="*/ 0 w 47"/>
                <a:gd name="T31" fmla="*/ 17 h 77"/>
                <a:gd name="T32" fmla="*/ 0 w 47"/>
                <a:gd name="T33" fmla="*/ 0 h 77"/>
                <a:gd name="T34" fmla="*/ 6 w 47"/>
                <a:gd name="T35" fmla="*/ 0 h 77"/>
                <a:gd name="T36" fmla="*/ 12 w 47"/>
                <a:gd name="T37" fmla="*/ 0 h 77"/>
                <a:gd name="T38" fmla="*/ 17 w 47"/>
                <a:gd name="T39" fmla="*/ 0 h 77"/>
                <a:gd name="T40" fmla="*/ 24 w 47"/>
                <a:gd name="T41" fmla="*/ 0 h 77"/>
                <a:gd name="T42" fmla="*/ 30 w 47"/>
                <a:gd name="T43" fmla="*/ 0 h 77"/>
                <a:gd name="T44" fmla="*/ 36 w 47"/>
                <a:gd name="T45" fmla="*/ 0 h 77"/>
                <a:gd name="T46" fmla="*/ 42 w 47"/>
                <a:gd name="T47" fmla="*/ 0 h 77"/>
                <a:gd name="T48" fmla="*/ 47 w 47"/>
                <a:gd name="T49"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7" h="77">
                  <a:moveTo>
                    <a:pt x="47" y="0"/>
                  </a:moveTo>
                  <a:lnTo>
                    <a:pt x="47" y="17"/>
                  </a:lnTo>
                  <a:lnTo>
                    <a:pt x="47" y="38"/>
                  </a:lnTo>
                  <a:lnTo>
                    <a:pt x="47" y="59"/>
                  </a:lnTo>
                  <a:lnTo>
                    <a:pt x="47" y="77"/>
                  </a:lnTo>
                  <a:lnTo>
                    <a:pt x="42" y="77"/>
                  </a:lnTo>
                  <a:lnTo>
                    <a:pt x="36" y="77"/>
                  </a:lnTo>
                  <a:lnTo>
                    <a:pt x="30" y="77"/>
                  </a:lnTo>
                  <a:lnTo>
                    <a:pt x="24" y="77"/>
                  </a:lnTo>
                  <a:lnTo>
                    <a:pt x="17" y="77"/>
                  </a:lnTo>
                  <a:lnTo>
                    <a:pt x="12" y="77"/>
                  </a:lnTo>
                  <a:lnTo>
                    <a:pt x="6" y="77"/>
                  </a:lnTo>
                  <a:lnTo>
                    <a:pt x="0" y="77"/>
                  </a:lnTo>
                  <a:lnTo>
                    <a:pt x="0" y="59"/>
                  </a:lnTo>
                  <a:lnTo>
                    <a:pt x="0" y="38"/>
                  </a:lnTo>
                  <a:lnTo>
                    <a:pt x="0" y="17"/>
                  </a:lnTo>
                  <a:lnTo>
                    <a:pt x="0" y="0"/>
                  </a:lnTo>
                  <a:lnTo>
                    <a:pt x="6" y="0"/>
                  </a:lnTo>
                  <a:lnTo>
                    <a:pt x="12" y="0"/>
                  </a:lnTo>
                  <a:lnTo>
                    <a:pt x="17" y="0"/>
                  </a:lnTo>
                  <a:lnTo>
                    <a:pt x="24" y="0"/>
                  </a:lnTo>
                  <a:lnTo>
                    <a:pt x="30" y="0"/>
                  </a:lnTo>
                  <a:lnTo>
                    <a:pt x="36" y="0"/>
                  </a:lnTo>
                  <a:lnTo>
                    <a:pt x="42" y="0"/>
                  </a:lnTo>
                  <a:lnTo>
                    <a:pt x="47" y="0"/>
                  </a:lnTo>
                  <a:close/>
                </a:path>
              </a:pathLst>
            </a:custGeom>
            <a:solidFill>
              <a:srgbClr val="FF0000"/>
            </a:solidFill>
            <a:ln>
              <a:noFill/>
            </a:ln>
          </p:spPr>
          <p:txBody>
            <a:bodyPr vert="horz" wrap="square" lIns="91440" tIns="45720" rIns="91440" bIns="45720" numCol="1" anchor="t" anchorCtr="0" compatLnSpc="1">
              <a:prstTxWarp prst="textNoShape">
                <a:avLst/>
              </a:prstTxWarp>
            </a:bodyPr>
            <a:lstStyle/>
            <a:p>
              <a:endParaRPr lang="pt-BR"/>
            </a:p>
          </p:txBody>
        </p:sp>
        <p:sp>
          <p:nvSpPr>
            <p:cNvPr id="70" name="Freeform 22"/>
            <p:cNvSpPr>
              <a:spLocks/>
            </p:cNvSpPr>
            <p:nvPr/>
          </p:nvSpPr>
          <p:spPr bwMode="auto">
            <a:xfrm>
              <a:off x="3971925" y="4995863"/>
              <a:ext cx="80963" cy="107950"/>
            </a:xfrm>
            <a:custGeom>
              <a:avLst/>
              <a:gdLst>
                <a:gd name="T0" fmla="*/ 0 w 103"/>
                <a:gd name="T1" fmla="*/ 2 h 136"/>
                <a:gd name="T2" fmla="*/ 8 w 103"/>
                <a:gd name="T3" fmla="*/ 34 h 136"/>
                <a:gd name="T4" fmla="*/ 9 w 103"/>
                <a:gd name="T5" fmla="*/ 34 h 136"/>
                <a:gd name="T6" fmla="*/ 13 w 103"/>
                <a:gd name="T7" fmla="*/ 33 h 136"/>
                <a:gd name="T8" fmla="*/ 16 w 103"/>
                <a:gd name="T9" fmla="*/ 33 h 136"/>
                <a:gd name="T10" fmla="*/ 22 w 103"/>
                <a:gd name="T11" fmla="*/ 33 h 136"/>
                <a:gd name="T12" fmla="*/ 28 w 103"/>
                <a:gd name="T13" fmla="*/ 33 h 136"/>
                <a:gd name="T14" fmla="*/ 34 w 103"/>
                <a:gd name="T15" fmla="*/ 35 h 136"/>
                <a:gd name="T16" fmla="*/ 40 w 103"/>
                <a:gd name="T17" fmla="*/ 38 h 136"/>
                <a:gd name="T18" fmla="*/ 46 w 103"/>
                <a:gd name="T19" fmla="*/ 43 h 136"/>
                <a:gd name="T20" fmla="*/ 58 w 103"/>
                <a:gd name="T21" fmla="*/ 57 h 136"/>
                <a:gd name="T22" fmla="*/ 66 w 103"/>
                <a:gd name="T23" fmla="*/ 78 h 136"/>
                <a:gd name="T24" fmla="*/ 69 w 103"/>
                <a:gd name="T25" fmla="*/ 103 h 136"/>
                <a:gd name="T26" fmla="*/ 69 w 103"/>
                <a:gd name="T27" fmla="*/ 134 h 136"/>
                <a:gd name="T28" fmla="*/ 102 w 103"/>
                <a:gd name="T29" fmla="*/ 136 h 136"/>
                <a:gd name="T30" fmla="*/ 103 w 103"/>
                <a:gd name="T31" fmla="*/ 116 h 136"/>
                <a:gd name="T32" fmla="*/ 102 w 103"/>
                <a:gd name="T33" fmla="*/ 97 h 136"/>
                <a:gd name="T34" fmla="*/ 99 w 103"/>
                <a:gd name="T35" fmla="*/ 80 h 136"/>
                <a:gd name="T36" fmla="*/ 96 w 103"/>
                <a:gd name="T37" fmla="*/ 65 h 136"/>
                <a:gd name="T38" fmla="*/ 90 w 103"/>
                <a:gd name="T39" fmla="*/ 50 h 136"/>
                <a:gd name="T40" fmla="*/ 84 w 103"/>
                <a:gd name="T41" fmla="*/ 38 h 136"/>
                <a:gd name="T42" fmla="*/ 76 w 103"/>
                <a:gd name="T43" fmla="*/ 27 h 136"/>
                <a:gd name="T44" fmla="*/ 67 w 103"/>
                <a:gd name="T45" fmla="*/ 18 h 136"/>
                <a:gd name="T46" fmla="*/ 55 w 103"/>
                <a:gd name="T47" fmla="*/ 10 h 136"/>
                <a:gd name="T48" fmla="*/ 45 w 103"/>
                <a:gd name="T49" fmla="*/ 5 h 136"/>
                <a:gd name="T50" fmla="*/ 34 w 103"/>
                <a:gd name="T51" fmla="*/ 2 h 136"/>
                <a:gd name="T52" fmla="*/ 23 w 103"/>
                <a:gd name="T53" fmla="*/ 0 h 136"/>
                <a:gd name="T54" fmla="*/ 15 w 103"/>
                <a:gd name="T55" fmla="*/ 0 h 136"/>
                <a:gd name="T56" fmla="*/ 7 w 103"/>
                <a:gd name="T57" fmla="*/ 0 h 136"/>
                <a:gd name="T58" fmla="*/ 2 w 103"/>
                <a:gd name="T59" fmla="*/ 2 h 136"/>
                <a:gd name="T60" fmla="*/ 0 w 103"/>
                <a:gd name="T61" fmla="*/ 2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3" h="136">
                  <a:moveTo>
                    <a:pt x="0" y="2"/>
                  </a:moveTo>
                  <a:lnTo>
                    <a:pt x="8" y="34"/>
                  </a:lnTo>
                  <a:lnTo>
                    <a:pt x="9" y="34"/>
                  </a:lnTo>
                  <a:lnTo>
                    <a:pt x="13" y="33"/>
                  </a:lnTo>
                  <a:lnTo>
                    <a:pt x="16" y="33"/>
                  </a:lnTo>
                  <a:lnTo>
                    <a:pt x="22" y="33"/>
                  </a:lnTo>
                  <a:lnTo>
                    <a:pt x="28" y="33"/>
                  </a:lnTo>
                  <a:lnTo>
                    <a:pt x="34" y="35"/>
                  </a:lnTo>
                  <a:lnTo>
                    <a:pt x="40" y="38"/>
                  </a:lnTo>
                  <a:lnTo>
                    <a:pt x="46" y="43"/>
                  </a:lnTo>
                  <a:lnTo>
                    <a:pt x="58" y="57"/>
                  </a:lnTo>
                  <a:lnTo>
                    <a:pt x="66" y="78"/>
                  </a:lnTo>
                  <a:lnTo>
                    <a:pt x="69" y="103"/>
                  </a:lnTo>
                  <a:lnTo>
                    <a:pt x="69" y="134"/>
                  </a:lnTo>
                  <a:lnTo>
                    <a:pt x="102" y="136"/>
                  </a:lnTo>
                  <a:lnTo>
                    <a:pt x="103" y="116"/>
                  </a:lnTo>
                  <a:lnTo>
                    <a:pt x="102" y="97"/>
                  </a:lnTo>
                  <a:lnTo>
                    <a:pt x="99" y="80"/>
                  </a:lnTo>
                  <a:lnTo>
                    <a:pt x="96" y="65"/>
                  </a:lnTo>
                  <a:lnTo>
                    <a:pt x="90" y="50"/>
                  </a:lnTo>
                  <a:lnTo>
                    <a:pt x="84" y="38"/>
                  </a:lnTo>
                  <a:lnTo>
                    <a:pt x="76" y="27"/>
                  </a:lnTo>
                  <a:lnTo>
                    <a:pt x="67" y="18"/>
                  </a:lnTo>
                  <a:lnTo>
                    <a:pt x="55" y="10"/>
                  </a:lnTo>
                  <a:lnTo>
                    <a:pt x="45" y="5"/>
                  </a:lnTo>
                  <a:lnTo>
                    <a:pt x="34" y="2"/>
                  </a:lnTo>
                  <a:lnTo>
                    <a:pt x="23" y="0"/>
                  </a:lnTo>
                  <a:lnTo>
                    <a:pt x="15" y="0"/>
                  </a:lnTo>
                  <a:lnTo>
                    <a:pt x="7" y="0"/>
                  </a:lnTo>
                  <a:lnTo>
                    <a:pt x="2" y="2"/>
                  </a:lnTo>
                  <a:lnTo>
                    <a:pt x="0"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grpSp>
      <p:grpSp>
        <p:nvGrpSpPr>
          <p:cNvPr id="71" name="Grupo 70"/>
          <p:cNvGrpSpPr/>
          <p:nvPr/>
        </p:nvGrpSpPr>
        <p:grpSpPr>
          <a:xfrm flipH="1">
            <a:off x="2269024" y="2043531"/>
            <a:ext cx="504056" cy="893465"/>
            <a:chOff x="4499992" y="5387405"/>
            <a:chExt cx="201613" cy="457200"/>
          </a:xfrm>
        </p:grpSpPr>
        <p:sp>
          <p:nvSpPr>
            <p:cNvPr id="72" name="Freeform 19"/>
            <p:cNvSpPr>
              <a:spLocks/>
            </p:cNvSpPr>
            <p:nvPr/>
          </p:nvSpPr>
          <p:spPr bwMode="auto">
            <a:xfrm>
              <a:off x="4499992" y="5584255"/>
              <a:ext cx="201613" cy="260350"/>
            </a:xfrm>
            <a:custGeom>
              <a:avLst/>
              <a:gdLst>
                <a:gd name="T0" fmla="*/ 48 w 253"/>
                <a:gd name="T1" fmla="*/ 11 h 328"/>
                <a:gd name="T2" fmla="*/ 50 w 253"/>
                <a:gd name="T3" fmla="*/ 49 h 328"/>
                <a:gd name="T4" fmla="*/ 27 w 253"/>
                <a:gd name="T5" fmla="*/ 119 h 328"/>
                <a:gd name="T6" fmla="*/ 10 w 253"/>
                <a:gd name="T7" fmla="*/ 161 h 328"/>
                <a:gd name="T8" fmla="*/ 1 w 253"/>
                <a:gd name="T9" fmla="*/ 203 h 328"/>
                <a:gd name="T10" fmla="*/ 0 w 253"/>
                <a:gd name="T11" fmla="*/ 242 h 328"/>
                <a:gd name="T12" fmla="*/ 6 w 253"/>
                <a:gd name="T13" fmla="*/ 278 h 328"/>
                <a:gd name="T14" fmla="*/ 12 w 253"/>
                <a:gd name="T15" fmla="*/ 293 h 328"/>
                <a:gd name="T16" fmla="*/ 21 w 253"/>
                <a:gd name="T17" fmla="*/ 304 h 328"/>
                <a:gd name="T18" fmla="*/ 31 w 253"/>
                <a:gd name="T19" fmla="*/ 314 h 328"/>
                <a:gd name="T20" fmla="*/ 42 w 253"/>
                <a:gd name="T21" fmla="*/ 321 h 328"/>
                <a:gd name="T22" fmla="*/ 58 w 253"/>
                <a:gd name="T23" fmla="*/ 327 h 328"/>
                <a:gd name="T24" fmla="*/ 74 w 253"/>
                <a:gd name="T25" fmla="*/ 328 h 328"/>
                <a:gd name="T26" fmla="*/ 89 w 253"/>
                <a:gd name="T27" fmla="*/ 327 h 328"/>
                <a:gd name="T28" fmla="*/ 103 w 253"/>
                <a:gd name="T29" fmla="*/ 323 h 328"/>
                <a:gd name="T30" fmla="*/ 119 w 253"/>
                <a:gd name="T31" fmla="*/ 311 h 328"/>
                <a:gd name="T32" fmla="*/ 132 w 253"/>
                <a:gd name="T33" fmla="*/ 296 h 328"/>
                <a:gd name="T34" fmla="*/ 143 w 253"/>
                <a:gd name="T35" fmla="*/ 275 h 328"/>
                <a:gd name="T36" fmla="*/ 149 w 253"/>
                <a:gd name="T37" fmla="*/ 250 h 328"/>
                <a:gd name="T38" fmla="*/ 162 w 253"/>
                <a:gd name="T39" fmla="*/ 217 h 328"/>
                <a:gd name="T40" fmla="*/ 181 w 253"/>
                <a:gd name="T41" fmla="*/ 200 h 328"/>
                <a:gd name="T42" fmla="*/ 200 w 253"/>
                <a:gd name="T43" fmla="*/ 199 h 328"/>
                <a:gd name="T44" fmla="*/ 220 w 253"/>
                <a:gd name="T45" fmla="*/ 204 h 328"/>
                <a:gd name="T46" fmla="*/ 234 w 253"/>
                <a:gd name="T47" fmla="*/ 211 h 328"/>
                <a:gd name="T48" fmla="*/ 239 w 253"/>
                <a:gd name="T49" fmla="*/ 215 h 328"/>
                <a:gd name="T50" fmla="*/ 251 w 253"/>
                <a:gd name="T51" fmla="*/ 195 h 328"/>
                <a:gd name="T52" fmla="*/ 237 w 253"/>
                <a:gd name="T53" fmla="*/ 186 h 328"/>
                <a:gd name="T54" fmla="*/ 214 w 253"/>
                <a:gd name="T55" fmla="*/ 177 h 328"/>
                <a:gd name="T56" fmla="*/ 185 w 253"/>
                <a:gd name="T57" fmla="*/ 175 h 328"/>
                <a:gd name="T58" fmla="*/ 163 w 253"/>
                <a:gd name="T59" fmla="*/ 182 h 328"/>
                <a:gd name="T60" fmla="*/ 148 w 253"/>
                <a:gd name="T61" fmla="*/ 194 h 328"/>
                <a:gd name="T62" fmla="*/ 138 w 253"/>
                <a:gd name="T63" fmla="*/ 211 h 328"/>
                <a:gd name="T64" fmla="*/ 130 w 253"/>
                <a:gd name="T65" fmla="*/ 233 h 328"/>
                <a:gd name="T66" fmla="*/ 121 w 253"/>
                <a:gd name="T67" fmla="*/ 265 h 328"/>
                <a:gd name="T68" fmla="*/ 104 w 253"/>
                <a:gd name="T69" fmla="*/ 293 h 328"/>
                <a:gd name="T70" fmla="*/ 87 w 253"/>
                <a:gd name="T71" fmla="*/ 303 h 328"/>
                <a:gd name="T72" fmla="*/ 74 w 253"/>
                <a:gd name="T73" fmla="*/ 304 h 328"/>
                <a:gd name="T74" fmla="*/ 64 w 253"/>
                <a:gd name="T75" fmla="*/ 303 h 328"/>
                <a:gd name="T76" fmla="*/ 56 w 253"/>
                <a:gd name="T77" fmla="*/ 301 h 328"/>
                <a:gd name="T78" fmla="*/ 46 w 253"/>
                <a:gd name="T79" fmla="*/ 295 h 328"/>
                <a:gd name="T80" fmla="*/ 34 w 253"/>
                <a:gd name="T81" fmla="*/ 280 h 328"/>
                <a:gd name="T82" fmla="*/ 24 w 253"/>
                <a:gd name="T83" fmla="*/ 240 h 328"/>
                <a:gd name="T84" fmla="*/ 33 w 253"/>
                <a:gd name="T85" fmla="*/ 167 h 328"/>
                <a:gd name="T86" fmla="*/ 59 w 253"/>
                <a:gd name="T87" fmla="*/ 105 h 328"/>
                <a:gd name="T88" fmla="*/ 72 w 253"/>
                <a:gd name="T89" fmla="*/ 66 h 328"/>
                <a:gd name="T90" fmla="*/ 74 w 253"/>
                <a:gd name="T91" fmla="*/ 36 h 328"/>
                <a:gd name="T92" fmla="*/ 73 w 253"/>
                <a:gd name="T93" fmla="*/ 14 h 328"/>
                <a:gd name="T94" fmla="*/ 70 w 253"/>
                <a:gd name="T95" fmla="*/ 0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53" h="328">
                  <a:moveTo>
                    <a:pt x="47" y="5"/>
                  </a:moveTo>
                  <a:lnTo>
                    <a:pt x="48" y="11"/>
                  </a:lnTo>
                  <a:lnTo>
                    <a:pt x="50" y="27"/>
                  </a:lnTo>
                  <a:lnTo>
                    <a:pt x="50" y="49"/>
                  </a:lnTo>
                  <a:lnTo>
                    <a:pt x="43" y="78"/>
                  </a:lnTo>
                  <a:lnTo>
                    <a:pt x="27" y="119"/>
                  </a:lnTo>
                  <a:lnTo>
                    <a:pt x="18" y="139"/>
                  </a:lnTo>
                  <a:lnTo>
                    <a:pt x="10" y="161"/>
                  </a:lnTo>
                  <a:lnTo>
                    <a:pt x="4" y="182"/>
                  </a:lnTo>
                  <a:lnTo>
                    <a:pt x="1" y="203"/>
                  </a:lnTo>
                  <a:lnTo>
                    <a:pt x="0" y="223"/>
                  </a:lnTo>
                  <a:lnTo>
                    <a:pt x="0" y="242"/>
                  </a:lnTo>
                  <a:lnTo>
                    <a:pt x="2" y="260"/>
                  </a:lnTo>
                  <a:lnTo>
                    <a:pt x="6" y="278"/>
                  </a:lnTo>
                  <a:lnTo>
                    <a:pt x="9" y="286"/>
                  </a:lnTo>
                  <a:lnTo>
                    <a:pt x="12" y="293"/>
                  </a:lnTo>
                  <a:lnTo>
                    <a:pt x="17" y="298"/>
                  </a:lnTo>
                  <a:lnTo>
                    <a:pt x="21" y="304"/>
                  </a:lnTo>
                  <a:lnTo>
                    <a:pt x="26" y="310"/>
                  </a:lnTo>
                  <a:lnTo>
                    <a:pt x="31" y="314"/>
                  </a:lnTo>
                  <a:lnTo>
                    <a:pt x="36" y="318"/>
                  </a:lnTo>
                  <a:lnTo>
                    <a:pt x="42" y="321"/>
                  </a:lnTo>
                  <a:lnTo>
                    <a:pt x="50" y="325"/>
                  </a:lnTo>
                  <a:lnTo>
                    <a:pt x="58" y="327"/>
                  </a:lnTo>
                  <a:lnTo>
                    <a:pt x="66" y="328"/>
                  </a:lnTo>
                  <a:lnTo>
                    <a:pt x="74" y="328"/>
                  </a:lnTo>
                  <a:lnTo>
                    <a:pt x="81" y="328"/>
                  </a:lnTo>
                  <a:lnTo>
                    <a:pt x="89" y="327"/>
                  </a:lnTo>
                  <a:lnTo>
                    <a:pt x="96" y="325"/>
                  </a:lnTo>
                  <a:lnTo>
                    <a:pt x="103" y="323"/>
                  </a:lnTo>
                  <a:lnTo>
                    <a:pt x="111" y="318"/>
                  </a:lnTo>
                  <a:lnTo>
                    <a:pt x="119" y="311"/>
                  </a:lnTo>
                  <a:lnTo>
                    <a:pt x="126" y="304"/>
                  </a:lnTo>
                  <a:lnTo>
                    <a:pt x="132" y="296"/>
                  </a:lnTo>
                  <a:lnTo>
                    <a:pt x="138" y="286"/>
                  </a:lnTo>
                  <a:lnTo>
                    <a:pt x="143" y="275"/>
                  </a:lnTo>
                  <a:lnTo>
                    <a:pt x="146" y="263"/>
                  </a:lnTo>
                  <a:lnTo>
                    <a:pt x="149" y="250"/>
                  </a:lnTo>
                  <a:lnTo>
                    <a:pt x="155" y="232"/>
                  </a:lnTo>
                  <a:lnTo>
                    <a:pt x="162" y="217"/>
                  </a:lnTo>
                  <a:lnTo>
                    <a:pt x="170" y="206"/>
                  </a:lnTo>
                  <a:lnTo>
                    <a:pt x="181" y="200"/>
                  </a:lnTo>
                  <a:lnTo>
                    <a:pt x="191" y="198"/>
                  </a:lnTo>
                  <a:lnTo>
                    <a:pt x="200" y="199"/>
                  </a:lnTo>
                  <a:lnTo>
                    <a:pt x="211" y="200"/>
                  </a:lnTo>
                  <a:lnTo>
                    <a:pt x="220" y="204"/>
                  </a:lnTo>
                  <a:lnTo>
                    <a:pt x="228" y="207"/>
                  </a:lnTo>
                  <a:lnTo>
                    <a:pt x="234" y="211"/>
                  </a:lnTo>
                  <a:lnTo>
                    <a:pt x="238" y="214"/>
                  </a:lnTo>
                  <a:lnTo>
                    <a:pt x="239" y="215"/>
                  </a:lnTo>
                  <a:lnTo>
                    <a:pt x="253" y="196"/>
                  </a:lnTo>
                  <a:lnTo>
                    <a:pt x="251" y="195"/>
                  </a:lnTo>
                  <a:lnTo>
                    <a:pt x="245" y="190"/>
                  </a:lnTo>
                  <a:lnTo>
                    <a:pt x="237" y="186"/>
                  </a:lnTo>
                  <a:lnTo>
                    <a:pt x="227" y="181"/>
                  </a:lnTo>
                  <a:lnTo>
                    <a:pt x="214" y="177"/>
                  </a:lnTo>
                  <a:lnTo>
                    <a:pt x="200" y="175"/>
                  </a:lnTo>
                  <a:lnTo>
                    <a:pt x="185" y="175"/>
                  </a:lnTo>
                  <a:lnTo>
                    <a:pt x="171" y="179"/>
                  </a:lnTo>
                  <a:lnTo>
                    <a:pt x="163" y="182"/>
                  </a:lnTo>
                  <a:lnTo>
                    <a:pt x="155" y="188"/>
                  </a:lnTo>
                  <a:lnTo>
                    <a:pt x="148" y="194"/>
                  </a:lnTo>
                  <a:lnTo>
                    <a:pt x="143" y="202"/>
                  </a:lnTo>
                  <a:lnTo>
                    <a:pt x="138" y="211"/>
                  </a:lnTo>
                  <a:lnTo>
                    <a:pt x="133" y="221"/>
                  </a:lnTo>
                  <a:lnTo>
                    <a:pt x="130" y="233"/>
                  </a:lnTo>
                  <a:lnTo>
                    <a:pt x="126" y="245"/>
                  </a:lnTo>
                  <a:lnTo>
                    <a:pt x="121" y="265"/>
                  </a:lnTo>
                  <a:lnTo>
                    <a:pt x="114" y="281"/>
                  </a:lnTo>
                  <a:lnTo>
                    <a:pt x="104" y="293"/>
                  </a:lnTo>
                  <a:lnTo>
                    <a:pt x="93" y="301"/>
                  </a:lnTo>
                  <a:lnTo>
                    <a:pt x="87" y="303"/>
                  </a:lnTo>
                  <a:lnTo>
                    <a:pt x="80" y="304"/>
                  </a:lnTo>
                  <a:lnTo>
                    <a:pt x="74" y="304"/>
                  </a:lnTo>
                  <a:lnTo>
                    <a:pt x="70" y="304"/>
                  </a:lnTo>
                  <a:lnTo>
                    <a:pt x="64" y="303"/>
                  </a:lnTo>
                  <a:lnTo>
                    <a:pt x="59" y="302"/>
                  </a:lnTo>
                  <a:lnTo>
                    <a:pt x="56" y="301"/>
                  </a:lnTo>
                  <a:lnTo>
                    <a:pt x="53" y="299"/>
                  </a:lnTo>
                  <a:lnTo>
                    <a:pt x="46" y="295"/>
                  </a:lnTo>
                  <a:lnTo>
                    <a:pt x="39" y="288"/>
                  </a:lnTo>
                  <a:lnTo>
                    <a:pt x="34" y="280"/>
                  </a:lnTo>
                  <a:lnTo>
                    <a:pt x="30" y="270"/>
                  </a:lnTo>
                  <a:lnTo>
                    <a:pt x="24" y="240"/>
                  </a:lnTo>
                  <a:lnTo>
                    <a:pt x="25" y="204"/>
                  </a:lnTo>
                  <a:lnTo>
                    <a:pt x="33" y="167"/>
                  </a:lnTo>
                  <a:lnTo>
                    <a:pt x="48" y="129"/>
                  </a:lnTo>
                  <a:lnTo>
                    <a:pt x="59" y="105"/>
                  </a:lnTo>
                  <a:lnTo>
                    <a:pt x="66" y="84"/>
                  </a:lnTo>
                  <a:lnTo>
                    <a:pt x="72" y="66"/>
                  </a:lnTo>
                  <a:lnTo>
                    <a:pt x="74" y="50"/>
                  </a:lnTo>
                  <a:lnTo>
                    <a:pt x="74" y="36"/>
                  </a:lnTo>
                  <a:lnTo>
                    <a:pt x="74" y="24"/>
                  </a:lnTo>
                  <a:lnTo>
                    <a:pt x="73" y="14"/>
                  </a:lnTo>
                  <a:lnTo>
                    <a:pt x="71" y="6"/>
                  </a:lnTo>
                  <a:lnTo>
                    <a:pt x="70" y="0"/>
                  </a:lnTo>
                  <a:lnTo>
                    <a:pt x="47"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73" name="Freeform 20"/>
            <p:cNvSpPr>
              <a:spLocks/>
            </p:cNvSpPr>
            <p:nvPr/>
          </p:nvSpPr>
          <p:spPr bwMode="auto">
            <a:xfrm>
              <a:off x="4507929" y="5482655"/>
              <a:ext cx="88900" cy="112713"/>
            </a:xfrm>
            <a:custGeom>
              <a:avLst/>
              <a:gdLst>
                <a:gd name="T0" fmla="*/ 96 w 112"/>
                <a:gd name="T1" fmla="*/ 0 h 142"/>
                <a:gd name="T2" fmla="*/ 0 w 112"/>
                <a:gd name="T3" fmla="*/ 0 h 142"/>
                <a:gd name="T4" fmla="*/ 0 w 112"/>
                <a:gd name="T5" fmla="*/ 142 h 142"/>
                <a:gd name="T6" fmla="*/ 112 w 112"/>
                <a:gd name="T7" fmla="*/ 142 h 142"/>
                <a:gd name="T8" fmla="*/ 112 w 112"/>
                <a:gd name="T9" fmla="*/ 0 h 142"/>
                <a:gd name="T10" fmla="*/ 96 w 112"/>
                <a:gd name="T11" fmla="*/ 0 h 142"/>
              </a:gdLst>
              <a:ahLst/>
              <a:cxnLst>
                <a:cxn ang="0">
                  <a:pos x="T0" y="T1"/>
                </a:cxn>
                <a:cxn ang="0">
                  <a:pos x="T2" y="T3"/>
                </a:cxn>
                <a:cxn ang="0">
                  <a:pos x="T4" y="T5"/>
                </a:cxn>
                <a:cxn ang="0">
                  <a:pos x="T6" y="T7"/>
                </a:cxn>
                <a:cxn ang="0">
                  <a:pos x="T8" y="T9"/>
                </a:cxn>
                <a:cxn ang="0">
                  <a:pos x="T10" y="T11"/>
                </a:cxn>
              </a:cxnLst>
              <a:rect l="0" t="0" r="r" b="b"/>
              <a:pathLst>
                <a:path w="112" h="142">
                  <a:moveTo>
                    <a:pt x="96" y="0"/>
                  </a:moveTo>
                  <a:lnTo>
                    <a:pt x="0" y="0"/>
                  </a:lnTo>
                  <a:lnTo>
                    <a:pt x="0" y="142"/>
                  </a:lnTo>
                  <a:lnTo>
                    <a:pt x="112" y="142"/>
                  </a:lnTo>
                  <a:lnTo>
                    <a:pt x="112" y="0"/>
                  </a:lnTo>
                  <a:lnTo>
                    <a:pt x="9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74" name="Freeform 21"/>
            <p:cNvSpPr>
              <a:spLocks/>
            </p:cNvSpPr>
            <p:nvPr/>
          </p:nvSpPr>
          <p:spPr bwMode="auto">
            <a:xfrm>
              <a:off x="4534917" y="5508055"/>
              <a:ext cx="36513" cy="61913"/>
            </a:xfrm>
            <a:custGeom>
              <a:avLst/>
              <a:gdLst>
                <a:gd name="T0" fmla="*/ 47 w 47"/>
                <a:gd name="T1" fmla="*/ 0 h 77"/>
                <a:gd name="T2" fmla="*/ 47 w 47"/>
                <a:gd name="T3" fmla="*/ 17 h 77"/>
                <a:gd name="T4" fmla="*/ 47 w 47"/>
                <a:gd name="T5" fmla="*/ 38 h 77"/>
                <a:gd name="T6" fmla="*/ 47 w 47"/>
                <a:gd name="T7" fmla="*/ 59 h 77"/>
                <a:gd name="T8" fmla="*/ 47 w 47"/>
                <a:gd name="T9" fmla="*/ 77 h 77"/>
                <a:gd name="T10" fmla="*/ 42 w 47"/>
                <a:gd name="T11" fmla="*/ 77 h 77"/>
                <a:gd name="T12" fmla="*/ 36 w 47"/>
                <a:gd name="T13" fmla="*/ 77 h 77"/>
                <a:gd name="T14" fmla="*/ 30 w 47"/>
                <a:gd name="T15" fmla="*/ 77 h 77"/>
                <a:gd name="T16" fmla="*/ 24 w 47"/>
                <a:gd name="T17" fmla="*/ 77 h 77"/>
                <a:gd name="T18" fmla="*/ 17 w 47"/>
                <a:gd name="T19" fmla="*/ 77 h 77"/>
                <a:gd name="T20" fmla="*/ 12 w 47"/>
                <a:gd name="T21" fmla="*/ 77 h 77"/>
                <a:gd name="T22" fmla="*/ 6 w 47"/>
                <a:gd name="T23" fmla="*/ 77 h 77"/>
                <a:gd name="T24" fmla="*/ 0 w 47"/>
                <a:gd name="T25" fmla="*/ 77 h 77"/>
                <a:gd name="T26" fmla="*/ 0 w 47"/>
                <a:gd name="T27" fmla="*/ 59 h 77"/>
                <a:gd name="T28" fmla="*/ 0 w 47"/>
                <a:gd name="T29" fmla="*/ 38 h 77"/>
                <a:gd name="T30" fmla="*/ 0 w 47"/>
                <a:gd name="T31" fmla="*/ 17 h 77"/>
                <a:gd name="T32" fmla="*/ 0 w 47"/>
                <a:gd name="T33" fmla="*/ 0 h 77"/>
                <a:gd name="T34" fmla="*/ 6 w 47"/>
                <a:gd name="T35" fmla="*/ 0 h 77"/>
                <a:gd name="T36" fmla="*/ 12 w 47"/>
                <a:gd name="T37" fmla="*/ 0 h 77"/>
                <a:gd name="T38" fmla="*/ 17 w 47"/>
                <a:gd name="T39" fmla="*/ 0 h 77"/>
                <a:gd name="T40" fmla="*/ 24 w 47"/>
                <a:gd name="T41" fmla="*/ 0 h 77"/>
                <a:gd name="T42" fmla="*/ 30 w 47"/>
                <a:gd name="T43" fmla="*/ 0 h 77"/>
                <a:gd name="T44" fmla="*/ 36 w 47"/>
                <a:gd name="T45" fmla="*/ 0 h 77"/>
                <a:gd name="T46" fmla="*/ 42 w 47"/>
                <a:gd name="T47" fmla="*/ 0 h 77"/>
                <a:gd name="T48" fmla="*/ 47 w 47"/>
                <a:gd name="T49"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7" h="77">
                  <a:moveTo>
                    <a:pt x="47" y="0"/>
                  </a:moveTo>
                  <a:lnTo>
                    <a:pt x="47" y="17"/>
                  </a:lnTo>
                  <a:lnTo>
                    <a:pt x="47" y="38"/>
                  </a:lnTo>
                  <a:lnTo>
                    <a:pt x="47" y="59"/>
                  </a:lnTo>
                  <a:lnTo>
                    <a:pt x="47" y="77"/>
                  </a:lnTo>
                  <a:lnTo>
                    <a:pt x="42" y="77"/>
                  </a:lnTo>
                  <a:lnTo>
                    <a:pt x="36" y="77"/>
                  </a:lnTo>
                  <a:lnTo>
                    <a:pt x="30" y="77"/>
                  </a:lnTo>
                  <a:lnTo>
                    <a:pt x="24" y="77"/>
                  </a:lnTo>
                  <a:lnTo>
                    <a:pt x="17" y="77"/>
                  </a:lnTo>
                  <a:lnTo>
                    <a:pt x="12" y="77"/>
                  </a:lnTo>
                  <a:lnTo>
                    <a:pt x="6" y="77"/>
                  </a:lnTo>
                  <a:lnTo>
                    <a:pt x="0" y="77"/>
                  </a:lnTo>
                  <a:lnTo>
                    <a:pt x="0" y="59"/>
                  </a:lnTo>
                  <a:lnTo>
                    <a:pt x="0" y="38"/>
                  </a:lnTo>
                  <a:lnTo>
                    <a:pt x="0" y="17"/>
                  </a:lnTo>
                  <a:lnTo>
                    <a:pt x="0" y="0"/>
                  </a:lnTo>
                  <a:lnTo>
                    <a:pt x="6" y="0"/>
                  </a:lnTo>
                  <a:lnTo>
                    <a:pt x="12" y="0"/>
                  </a:lnTo>
                  <a:lnTo>
                    <a:pt x="17" y="0"/>
                  </a:lnTo>
                  <a:lnTo>
                    <a:pt x="24" y="0"/>
                  </a:lnTo>
                  <a:lnTo>
                    <a:pt x="30" y="0"/>
                  </a:lnTo>
                  <a:lnTo>
                    <a:pt x="36" y="0"/>
                  </a:lnTo>
                  <a:lnTo>
                    <a:pt x="42" y="0"/>
                  </a:lnTo>
                  <a:lnTo>
                    <a:pt x="47" y="0"/>
                  </a:lnTo>
                  <a:close/>
                </a:path>
              </a:pathLst>
            </a:custGeom>
            <a:solidFill>
              <a:srgbClr val="002060"/>
            </a:solidFill>
            <a:ln>
              <a:noFill/>
            </a:ln>
          </p:spPr>
          <p:txBody>
            <a:bodyPr vert="horz" wrap="square" lIns="91440" tIns="45720" rIns="91440" bIns="45720" numCol="1" anchor="t" anchorCtr="0" compatLnSpc="1">
              <a:prstTxWarp prst="textNoShape">
                <a:avLst/>
              </a:prstTxWarp>
            </a:bodyPr>
            <a:lstStyle/>
            <a:p>
              <a:endParaRPr lang="pt-BR"/>
            </a:p>
          </p:txBody>
        </p:sp>
        <p:sp>
          <p:nvSpPr>
            <p:cNvPr id="75" name="Freeform 22"/>
            <p:cNvSpPr>
              <a:spLocks/>
            </p:cNvSpPr>
            <p:nvPr/>
          </p:nvSpPr>
          <p:spPr bwMode="auto">
            <a:xfrm>
              <a:off x="4504754" y="5387405"/>
              <a:ext cx="80963" cy="107950"/>
            </a:xfrm>
            <a:custGeom>
              <a:avLst/>
              <a:gdLst>
                <a:gd name="T0" fmla="*/ 0 w 103"/>
                <a:gd name="T1" fmla="*/ 2 h 136"/>
                <a:gd name="T2" fmla="*/ 8 w 103"/>
                <a:gd name="T3" fmla="*/ 34 h 136"/>
                <a:gd name="T4" fmla="*/ 9 w 103"/>
                <a:gd name="T5" fmla="*/ 34 h 136"/>
                <a:gd name="T6" fmla="*/ 13 w 103"/>
                <a:gd name="T7" fmla="*/ 33 h 136"/>
                <a:gd name="T8" fmla="*/ 16 w 103"/>
                <a:gd name="T9" fmla="*/ 33 h 136"/>
                <a:gd name="T10" fmla="*/ 22 w 103"/>
                <a:gd name="T11" fmla="*/ 33 h 136"/>
                <a:gd name="T12" fmla="*/ 28 w 103"/>
                <a:gd name="T13" fmla="*/ 33 h 136"/>
                <a:gd name="T14" fmla="*/ 34 w 103"/>
                <a:gd name="T15" fmla="*/ 35 h 136"/>
                <a:gd name="T16" fmla="*/ 40 w 103"/>
                <a:gd name="T17" fmla="*/ 38 h 136"/>
                <a:gd name="T18" fmla="*/ 46 w 103"/>
                <a:gd name="T19" fmla="*/ 43 h 136"/>
                <a:gd name="T20" fmla="*/ 58 w 103"/>
                <a:gd name="T21" fmla="*/ 57 h 136"/>
                <a:gd name="T22" fmla="*/ 66 w 103"/>
                <a:gd name="T23" fmla="*/ 78 h 136"/>
                <a:gd name="T24" fmla="*/ 69 w 103"/>
                <a:gd name="T25" fmla="*/ 103 h 136"/>
                <a:gd name="T26" fmla="*/ 69 w 103"/>
                <a:gd name="T27" fmla="*/ 134 h 136"/>
                <a:gd name="T28" fmla="*/ 102 w 103"/>
                <a:gd name="T29" fmla="*/ 136 h 136"/>
                <a:gd name="T30" fmla="*/ 103 w 103"/>
                <a:gd name="T31" fmla="*/ 116 h 136"/>
                <a:gd name="T32" fmla="*/ 102 w 103"/>
                <a:gd name="T33" fmla="*/ 97 h 136"/>
                <a:gd name="T34" fmla="*/ 99 w 103"/>
                <a:gd name="T35" fmla="*/ 80 h 136"/>
                <a:gd name="T36" fmla="*/ 96 w 103"/>
                <a:gd name="T37" fmla="*/ 65 h 136"/>
                <a:gd name="T38" fmla="*/ 90 w 103"/>
                <a:gd name="T39" fmla="*/ 50 h 136"/>
                <a:gd name="T40" fmla="*/ 84 w 103"/>
                <a:gd name="T41" fmla="*/ 38 h 136"/>
                <a:gd name="T42" fmla="*/ 76 w 103"/>
                <a:gd name="T43" fmla="*/ 27 h 136"/>
                <a:gd name="T44" fmla="*/ 67 w 103"/>
                <a:gd name="T45" fmla="*/ 18 h 136"/>
                <a:gd name="T46" fmla="*/ 55 w 103"/>
                <a:gd name="T47" fmla="*/ 10 h 136"/>
                <a:gd name="T48" fmla="*/ 45 w 103"/>
                <a:gd name="T49" fmla="*/ 5 h 136"/>
                <a:gd name="T50" fmla="*/ 34 w 103"/>
                <a:gd name="T51" fmla="*/ 2 h 136"/>
                <a:gd name="T52" fmla="*/ 23 w 103"/>
                <a:gd name="T53" fmla="*/ 0 h 136"/>
                <a:gd name="T54" fmla="*/ 15 w 103"/>
                <a:gd name="T55" fmla="*/ 0 h 136"/>
                <a:gd name="T56" fmla="*/ 7 w 103"/>
                <a:gd name="T57" fmla="*/ 0 h 136"/>
                <a:gd name="T58" fmla="*/ 2 w 103"/>
                <a:gd name="T59" fmla="*/ 2 h 136"/>
                <a:gd name="T60" fmla="*/ 0 w 103"/>
                <a:gd name="T61" fmla="*/ 2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3" h="136">
                  <a:moveTo>
                    <a:pt x="0" y="2"/>
                  </a:moveTo>
                  <a:lnTo>
                    <a:pt x="8" y="34"/>
                  </a:lnTo>
                  <a:lnTo>
                    <a:pt x="9" y="34"/>
                  </a:lnTo>
                  <a:lnTo>
                    <a:pt x="13" y="33"/>
                  </a:lnTo>
                  <a:lnTo>
                    <a:pt x="16" y="33"/>
                  </a:lnTo>
                  <a:lnTo>
                    <a:pt x="22" y="33"/>
                  </a:lnTo>
                  <a:lnTo>
                    <a:pt x="28" y="33"/>
                  </a:lnTo>
                  <a:lnTo>
                    <a:pt x="34" y="35"/>
                  </a:lnTo>
                  <a:lnTo>
                    <a:pt x="40" y="38"/>
                  </a:lnTo>
                  <a:lnTo>
                    <a:pt x="46" y="43"/>
                  </a:lnTo>
                  <a:lnTo>
                    <a:pt x="58" y="57"/>
                  </a:lnTo>
                  <a:lnTo>
                    <a:pt x="66" y="78"/>
                  </a:lnTo>
                  <a:lnTo>
                    <a:pt x="69" y="103"/>
                  </a:lnTo>
                  <a:lnTo>
                    <a:pt x="69" y="134"/>
                  </a:lnTo>
                  <a:lnTo>
                    <a:pt x="102" y="136"/>
                  </a:lnTo>
                  <a:lnTo>
                    <a:pt x="103" y="116"/>
                  </a:lnTo>
                  <a:lnTo>
                    <a:pt x="102" y="97"/>
                  </a:lnTo>
                  <a:lnTo>
                    <a:pt x="99" y="80"/>
                  </a:lnTo>
                  <a:lnTo>
                    <a:pt x="96" y="65"/>
                  </a:lnTo>
                  <a:lnTo>
                    <a:pt x="90" y="50"/>
                  </a:lnTo>
                  <a:lnTo>
                    <a:pt x="84" y="38"/>
                  </a:lnTo>
                  <a:lnTo>
                    <a:pt x="76" y="27"/>
                  </a:lnTo>
                  <a:lnTo>
                    <a:pt x="67" y="18"/>
                  </a:lnTo>
                  <a:lnTo>
                    <a:pt x="55" y="10"/>
                  </a:lnTo>
                  <a:lnTo>
                    <a:pt x="45" y="5"/>
                  </a:lnTo>
                  <a:lnTo>
                    <a:pt x="34" y="2"/>
                  </a:lnTo>
                  <a:lnTo>
                    <a:pt x="23" y="0"/>
                  </a:lnTo>
                  <a:lnTo>
                    <a:pt x="15" y="0"/>
                  </a:lnTo>
                  <a:lnTo>
                    <a:pt x="7" y="0"/>
                  </a:lnTo>
                  <a:lnTo>
                    <a:pt x="2" y="2"/>
                  </a:lnTo>
                  <a:lnTo>
                    <a:pt x="0"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grpSp>
      <p:sp>
        <p:nvSpPr>
          <p:cNvPr id="76" name="Retângulo 75"/>
          <p:cNvSpPr/>
          <p:nvPr/>
        </p:nvSpPr>
        <p:spPr>
          <a:xfrm>
            <a:off x="1043608" y="4498029"/>
            <a:ext cx="1224136" cy="152400"/>
          </a:xfrm>
          <a:prstGeom prst="rect">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7" name="Retângulo 76"/>
          <p:cNvSpPr/>
          <p:nvPr/>
        </p:nvSpPr>
        <p:spPr>
          <a:xfrm>
            <a:off x="1043608" y="1842117"/>
            <a:ext cx="1224136" cy="152400"/>
          </a:xfrm>
          <a:prstGeom prst="rect">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8" name="Retângulo 77"/>
          <p:cNvSpPr/>
          <p:nvPr/>
        </p:nvSpPr>
        <p:spPr>
          <a:xfrm>
            <a:off x="1115616" y="2716769"/>
            <a:ext cx="1080120" cy="1061939"/>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900" b="1" dirty="0" smtClean="0">
                <a:solidFill>
                  <a:sysClr val="windowText" lastClr="000000"/>
                </a:solidFill>
              </a:rPr>
              <a:t>END 1 | END 2</a:t>
            </a:r>
            <a:endParaRPr lang="pt-BR" sz="900" b="1" dirty="0">
              <a:solidFill>
                <a:sysClr val="windowText" lastClr="000000"/>
              </a:solidFill>
            </a:endParaRPr>
          </a:p>
        </p:txBody>
      </p:sp>
      <p:cxnSp>
        <p:nvCxnSpPr>
          <p:cNvPr id="6" name="Conector reto 5"/>
          <p:cNvCxnSpPr/>
          <p:nvPr/>
        </p:nvCxnSpPr>
        <p:spPr>
          <a:xfrm flipH="1" flipV="1">
            <a:off x="6911611" y="1196752"/>
            <a:ext cx="650" cy="3960441"/>
          </a:xfrm>
          <a:prstGeom prst="line">
            <a:avLst/>
          </a:prstGeom>
          <a:ln w="5080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84" name="CaixaDeTexto 83"/>
          <p:cNvSpPr txBox="1"/>
          <p:nvPr/>
        </p:nvSpPr>
        <p:spPr>
          <a:xfrm>
            <a:off x="6274425" y="1254219"/>
            <a:ext cx="601831" cy="369332"/>
          </a:xfrm>
          <a:prstGeom prst="rect">
            <a:avLst/>
          </a:prstGeom>
          <a:noFill/>
        </p:spPr>
        <p:txBody>
          <a:bodyPr wrap="none" rtlCol="0">
            <a:spAutoFit/>
          </a:bodyPr>
          <a:lstStyle/>
          <a:p>
            <a:r>
              <a:rPr lang="pt-BR" b="1" dirty="0" smtClean="0"/>
              <a:t>PA 1</a:t>
            </a:r>
            <a:endParaRPr lang="pt-BR" b="1" dirty="0"/>
          </a:p>
        </p:txBody>
      </p:sp>
      <p:sp>
        <p:nvSpPr>
          <p:cNvPr id="85" name="CaixaDeTexto 84"/>
          <p:cNvSpPr txBox="1"/>
          <p:nvPr/>
        </p:nvSpPr>
        <p:spPr>
          <a:xfrm>
            <a:off x="6948264" y="1254219"/>
            <a:ext cx="601831" cy="369332"/>
          </a:xfrm>
          <a:prstGeom prst="rect">
            <a:avLst/>
          </a:prstGeom>
          <a:noFill/>
        </p:spPr>
        <p:txBody>
          <a:bodyPr wrap="none" rtlCol="0">
            <a:spAutoFit/>
          </a:bodyPr>
          <a:lstStyle/>
          <a:p>
            <a:r>
              <a:rPr lang="pt-BR" b="1" dirty="0" smtClean="0"/>
              <a:t>PA 2</a:t>
            </a:r>
            <a:endParaRPr lang="pt-BR" b="1" dirty="0"/>
          </a:p>
        </p:txBody>
      </p:sp>
      <p:sp>
        <p:nvSpPr>
          <p:cNvPr id="79" name="Retângulo 78"/>
          <p:cNvSpPr/>
          <p:nvPr/>
        </p:nvSpPr>
        <p:spPr>
          <a:xfrm>
            <a:off x="13648" y="13647"/>
            <a:ext cx="9000000" cy="721439"/>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400" b="1" dirty="0" smtClean="0">
                <a:solidFill>
                  <a:schemeClr val="tx1"/>
                </a:solidFill>
              </a:rPr>
              <a:t>CONFIGURATION</a:t>
            </a:r>
            <a:endParaRPr lang="en-US" sz="2400" b="1" dirty="0">
              <a:solidFill>
                <a:schemeClr val="tx1"/>
              </a:solidFill>
            </a:endParaRPr>
          </a:p>
        </p:txBody>
      </p:sp>
      <p:pic>
        <p:nvPicPr>
          <p:cNvPr id="80" name="Picture 1" descr="EzTechLogo.gif"/>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5537" y="119857"/>
            <a:ext cx="1178689" cy="509017"/>
          </a:xfrm>
          <a:prstGeom prst="rect">
            <a:avLst/>
          </a:prstGeom>
          <a:noFill/>
          <a:ln>
            <a:noFill/>
          </a:ln>
          <a:extLst/>
        </p:spPr>
      </p:pic>
    </p:spTree>
    <p:extLst>
      <p:ext uri="{BB962C8B-B14F-4D97-AF65-F5344CB8AC3E}">
        <p14:creationId xmlns:p14="http://schemas.microsoft.com/office/powerpoint/2010/main" val="427740526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Retângulo de cantos arredondados 45"/>
          <p:cNvSpPr/>
          <p:nvPr/>
        </p:nvSpPr>
        <p:spPr>
          <a:xfrm>
            <a:off x="3319002" y="1565503"/>
            <a:ext cx="2333118" cy="51604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b="1" smtClean="0">
                <a:solidFill>
                  <a:schemeClr val="tx1"/>
                </a:solidFill>
              </a:rPr>
              <a:t>Processing</a:t>
            </a:r>
            <a:endParaRPr lang="en-US" b="1">
              <a:solidFill>
                <a:schemeClr val="tx1"/>
              </a:solidFill>
            </a:endParaRPr>
          </a:p>
        </p:txBody>
      </p:sp>
      <p:sp>
        <p:nvSpPr>
          <p:cNvPr id="45" name="Retângulo de cantos arredondados 44"/>
          <p:cNvSpPr/>
          <p:nvPr/>
        </p:nvSpPr>
        <p:spPr>
          <a:xfrm>
            <a:off x="6415346" y="1565503"/>
            <a:ext cx="2333118" cy="51604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b="1" smtClean="0">
                <a:solidFill>
                  <a:schemeClr val="tx1"/>
                </a:solidFill>
              </a:rPr>
              <a:t>Output</a:t>
            </a:r>
            <a:endParaRPr lang="en-US" b="1">
              <a:solidFill>
                <a:schemeClr val="tx1"/>
              </a:solidFill>
            </a:endParaRPr>
          </a:p>
        </p:txBody>
      </p:sp>
      <p:sp>
        <p:nvSpPr>
          <p:cNvPr id="44" name="Retângulo de cantos arredondados 43"/>
          <p:cNvSpPr/>
          <p:nvPr/>
        </p:nvSpPr>
        <p:spPr>
          <a:xfrm>
            <a:off x="222658" y="1565503"/>
            <a:ext cx="2333118" cy="51604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b="1" smtClean="0">
                <a:solidFill>
                  <a:schemeClr val="tx1"/>
                </a:solidFill>
              </a:rPr>
              <a:t>Input</a:t>
            </a:r>
            <a:endParaRPr lang="en-US" b="1">
              <a:solidFill>
                <a:schemeClr val="tx1"/>
              </a:solidFill>
            </a:endParaRPr>
          </a:p>
        </p:txBody>
      </p:sp>
      <p:sp>
        <p:nvSpPr>
          <p:cNvPr id="4" name="Espaço Reservado para Número de Slide 3"/>
          <p:cNvSpPr>
            <a:spLocks noGrp="1"/>
          </p:cNvSpPr>
          <p:nvPr>
            <p:ph type="sldNum" sz="quarter" idx="12"/>
          </p:nvPr>
        </p:nvSpPr>
        <p:spPr/>
        <p:txBody>
          <a:bodyPr/>
          <a:lstStyle/>
          <a:p>
            <a:fld id="{C3D7ECC1-64DB-4830-A5F0-B13E67A92AC5}" type="slidenum">
              <a:rPr lang="en-US" b="1" smtClean="0"/>
              <a:pPr/>
              <a:t>9</a:t>
            </a:fld>
            <a:endParaRPr lang="en-US" b="1"/>
          </a:p>
        </p:txBody>
      </p:sp>
      <p:sp>
        <p:nvSpPr>
          <p:cNvPr id="3" name="CaixaDeTexto 2"/>
          <p:cNvSpPr txBox="1"/>
          <p:nvPr/>
        </p:nvSpPr>
        <p:spPr>
          <a:xfrm>
            <a:off x="539552" y="1484784"/>
            <a:ext cx="8352928" cy="400110"/>
          </a:xfrm>
          <a:prstGeom prst="rect">
            <a:avLst/>
          </a:prstGeom>
          <a:noFill/>
        </p:spPr>
        <p:txBody>
          <a:bodyPr wrap="square" rtlCol="0">
            <a:spAutoFit/>
          </a:bodyPr>
          <a:lstStyle/>
          <a:p>
            <a:r>
              <a:rPr lang="en-US" sz="2000" smtClean="0"/>
              <a:t> </a:t>
            </a:r>
            <a:endParaRPr lang="en-US"/>
          </a:p>
        </p:txBody>
      </p:sp>
      <p:sp>
        <p:nvSpPr>
          <p:cNvPr id="8" name="Retângulo 7"/>
          <p:cNvSpPr/>
          <p:nvPr/>
        </p:nvSpPr>
        <p:spPr>
          <a:xfrm>
            <a:off x="13648" y="13647"/>
            <a:ext cx="9000000" cy="721439"/>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400" b="1" dirty="0" smtClean="0">
                <a:solidFill>
                  <a:schemeClr val="tx1"/>
                </a:solidFill>
              </a:rPr>
              <a:t>CONTROLLERS</a:t>
            </a:r>
            <a:endParaRPr lang="en-US" sz="2400" b="1" dirty="0" smtClean="0">
              <a:solidFill>
                <a:schemeClr val="tx1"/>
              </a:solidFill>
            </a:endParaRPr>
          </a:p>
        </p:txBody>
      </p:sp>
      <p:pic>
        <p:nvPicPr>
          <p:cNvPr id="7" name="Picture 1" descr="EzTechLogo.gif"/>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5537" y="119857"/>
            <a:ext cx="1178689" cy="509017"/>
          </a:xfrm>
          <a:prstGeom prst="rect">
            <a:avLst/>
          </a:prstGeom>
          <a:noFill/>
          <a:ln>
            <a:noFill/>
          </a:ln>
          <a:extLst/>
        </p:spPr>
      </p:pic>
      <p:sp>
        <p:nvSpPr>
          <p:cNvPr id="6" name="Espaço Reservado para Número de Slide 3"/>
          <p:cNvSpPr txBox="1">
            <a:spLocks/>
          </p:cNvSpPr>
          <p:nvPr/>
        </p:nvSpPr>
        <p:spPr>
          <a:xfrm rot="16200000">
            <a:off x="8227377" y="5885497"/>
            <a:ext cx="1315721" cy="365125"/>
          </a:xfrm>
          <a:prstGeom prst="rect">
            <a:avLst/>
          </a:prstGeom>
        </p:spPr>
        <p:txBody>
          <a:bodyPr vert="horz" lIns="91440" tIns="45720" rIns="91440" bIns="45720" rtlCol="0" anchor="ctr"/>
          <a:lstStyle>
            <a:defPPr>
              <a:defRPr lang="pt-BR"/>
            </a:defPPr>
            <a:lvl1pPr marL="0" algn="l" defTabSz="914400" rtl="0" eaLnBrk="1" latinLnBrk="0" hangingPunct="1">
              <a:defRPr sz="2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3D7ECC1-64DB-4830-A5F0-B13E67A92AC5}" type="slidenum">
              <a:rPr lang="en-US" smtClean="0"/>
              <a:pPr/>
              <a:t>9</a:t>
            </a:fld>
            <a:endParaRPr lang="en-US"/>
          </a:p>
        </p:txBody>
      </p:sp>
      <p:sp>
        <p:nvSpPr>
          <p:cNvPr id="9" name="CaixaDeTexto 8"/>
          <p:cNvSpPr txBox="1"/>
          <p:nvPr/>
        </p:nvSpPr>
        <p:spPr>
          <a:xfrm>
            <a:off x="165467" y="980728"/>
            <a:ext cx="8352928" cy="584775"/>
          </a:xfrm>
          <a:prstGeom prst="rect">
            <a:avLst/>
          </a:prstGeom>
          <a:noFill/>
        </p:spPr>
        <p:txBody>
          <a:bodyPr wrap="square" rtlCol="0">
            <a:spAutoFit/>
          </a:bodyPr>
          <a:lstStyle/>
          <a:p>
            <a:r>
              <a:rPr lang="en-US" sz="3200" dirty="0" smtClean="0">
                <a:solidFill>
                  <a:schemeClr val="accent6">
                    <a:lumMod val="50000"/>
                  </a:schemeClr>
                </a:solidFill>
              </a:rPr>
              <a:t> </a:t>
            </a:r>
            <a:r>
              <a:rPr lang="en-US" sz="3200" b="1" dirty="0" smtClean="0">
                <a:solidFill>
                  <a:schemeClr val="accent6">
                    <a:lumMod val="50000"/>
                  </a:schemeClr>
                </a:solidFill>
              </a:rPr>
              <a:t>Forecourt controller</a:t>
            </a:r>
            <a:endParaRPr lang="en-US" sz="2800" dirty="0">
              <a:solidFill>
                <a:schemeClr val="accent6">
                  <a:lumMod val="50000"/>
                </a:schemeClr>
              </a:solidFill>
            </a:endParaRPr>
          </a:p>
        </p:txBody>
      </p:sp>
      <p:sp>
        <p:nvSpPr>
          <p:cNvPr id="2" name="Elipse 1"/>
          <p:cNvSpPr/>
          <p:nvPr/>
        </p:nvSpPr>
        <p:spPr>
          <a:xfrm>
            <a:off x="654706" y="1741082"/>
            <a:ext cx="1440000" cy="1440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b="1" dirty="0" smtClean="0">
                <a:solidFill>
                  <a:sysClr val="windowText" lastClr="000000"/>
                </a:solidFill>
              </a:rPr>
              <a:t>Pumps</a:t>
            </a:r>
            <a:endParaRPr lang="en-US" b="1" dirty="0">
              <a:solidFill>
                <a:sysClr val="windowText" lastClr="000000"/>
              </a:solidFill>
            </a:endParaRPr>
          </a:p>
        </p:txBody>
      </p:sp>
      <p:sp>
        <p:nvSpPr>
          <p:cNvPr id="19" name="Elipse 18"/>
          <p:cNvSpPr/>
          <p:nvPr/>
        </p:nvSpPr>
        <p:spPr>
          <a:xfrm>
            <a:off x="654706" y="4628060"/>
            <a:ext cx="1440000" cy="1440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b="1" dirty="0" smtClean="0">
                <a:solidFill>
                  <a:sysClr val="windowText" lastClr="000000"/>
                </a:solidFill>
              </a:rPr>
              <a:t>Tank</a:t>
            </a:r>
          </a:p>
          <a:p>
            <a:pPr algn="ctr"/>
            <a:r>
              <a:rPr lang="en-US" b="1" dirty="0" smtClean="0">
                <a:solidFill>
                  <a:sysClr val="windowText" lastClr="000000"/>
                </a:solidFill>
              </a:rPr>
              <a:t>Gauge</a:t>
            </a:r>
            <a:endParaRPr lang="en-US" b="1" dirty="0">
              <a:solidFill>
                <a:sysClr val="windowText" lastClr="000000"/>
              </a:solidFill>
            </a:endParaRPr>
          </a:p>
        </p:txBody>
      </p:sp>
      <p:grpSp>
        <p:nvGrpSpPr>
          <p:cNvPr id="27" name="Grupo 26"/>
          <p:cNvGrpSpPr/>
          <p:nvPr/>
        </p:nvGrpSpPr>
        <p:grpSpPr>
          <a:xfrm>
            <a:off x="3376903" y="2780928"/>
            <a:ext cx="2160240" cy="2160000"/>
            <a:chOff x="3031373" y="2924944"/>
            <a:chExt cx="2160240" cy="2160000"/>
          </a:xfrm>
        </p:grpSpPr>
        <p:sp>
          <p:nvSpPr>
            <p:cNvPr id="26" name="Elipse 25"/>
            <p:cNvSpPr/>
            <p:nvPr/>
          </p:nvSpPr>
          <p:spPr>
            <a:xfrm>
              <a:off x="3031373" y="2924944"/>
              <a:ext cx="2160000" cy="2160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b="1">
                <a:solidFill>
                  <a:sysClr val="windowText" lastClr="000000"/>
                </a:solidFill>
              </a:endParaRPr>
            </a:p>
          </p:txBody>
        </p:sp>
        <p:grpSp>
          <p:nvGrpSpPr>
            <p:cNvPr id="20" name="Grupo 19"/>
            <p:cNvGrpSpPr/>
            <p:nvPr/>
          </p:nvGrpSpPr>
          <p:grpSpPr>
            <a:xfrm>
              <a:off x="3031373" y="3263222"/>
              <a:ext cx="2160240" cy="1483443"/>
              <a:chOff x="940281" y="3933056"/>
              <a:chExt cx="2160240" cy="1483443"/>
            </a:xfrm>
          </p:grpSpPr>
          <p:sp>
            <p:nvSpPr>
              <p:cNvPr id="21" name="Elipse 20"/>
              <p:cNvSpPr/>
              <p:nvPr/>
            </p:nvSpPr>
            <p:spPr>
              <a:xfrm>
                <a:off x="2210594" y="4139555"/>
                <a:ext cx="108000" cy="10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Elipse 21"/>
              <p:cNvSpPr/>
              <p:nvPr/>
            </p:nvSpPr>
            <p:spPr>
              <a:xfrm>
                <a:off x="1782738" y="4077072"/>
                <a:ext cx="108000" cy="10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Elipse 22"/>
              <p:cNvSpPr/>
              <p:nvPr/>
            </p:nvSpPr>
            <p:spPr>
              <a:xfrm>
                <a:off x="1998762" y="4105647"/>
                <a:ext cx="108000" cy="10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Elipse 23"/>
              <p:cNvSpPr/>
              <p:nvPr/>
            </p:nvSpPr>
            <p:spPr>
              <a:xfrm>
                <a:off x="2735808" y="4329112"/>
                <a:ext cx="108000" cy="10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Imagem 2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40281" y="3933056"/>
                <a:ext cx="2160240" cy="1483443"/>
              </a:xfrm>
              <a:prstGeom prst="rect">
                <a:avLst/>
              </a:prstGeom>
            </p:spPr>
          </p:pic>
        </p:grpSp>
      </p:grpSp>
      <p:sp>
        <p:nvSpPr>
          <p:cNvPr id="28" name="Elipse 27"/>
          <p:cNvSpPr/>
          <p:nvPr/>
        </p:nvSpPr>
        <p:spPr>
          <a:xfrm>
            <a:off x="6919402" y="3140928"/>
            <a:ext cx="1440000" cy="1440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b="1" dirty="0" smtClean="0">
                <a:solidFill>
                  <a:sysClr val="windowText" lastClr="000000"/>
                </a:solidFill>
              </a:rPr>
              <a:t>System </a:t>
            </a:r>
            <a:r>
              <a:rPr lang="en-US" b="1" dirty="0" smtClean="0">
                <a:solidFill>
                  <a:sysClr val="windowText" lastClr="000000"/>
                </a:solidFill>
              </a:rPr>
              <a:t>/ </a:t>
            </a:r>
            <a:r>
              <a:rPr lang="en-US" b="1" dirty="0" smtClean="0">
                <a:solidFill>
                  <a:sysClr val="windowText" lastClr="000000"/>
                </a:solidFill>
              </a:rPr>
              <a:t>POS</a:t>
            </a:r>
            <a:endParaRPr lang="en-US" b="1" dirty="0">
              <a:solidFill>
                <a:sysClr val="windowText" lastClr="000000"/>
              </a:solidFill>
            </a:endParaRPr>
          </a:p>
        </p:txBody>
      </p:sp>
      <p:cxnSp>
        <p:nvCxnSpPr>
          <p:cNvPr id="30" name="Conector de seta reta 29"/>
          <p:cNvCxnSpPr>
            <a:stCxn id="26" idx="1"/>
            <a:endCxn id="2" idx="6"/>
          </p:cNvCxnSpPr>
          <p:nvPr/>
        </p:nvCxnSpPr>
        <p:spPr>
          <a:xfrm flipH="1" flipV="1">
            <a:off x="2094706" y="2461082"/>
            <a:ext cx="1598522" cy="636171"/>
          </a:xfrm>
          <a:prstGeom prst="straightConnector1">
            <a:avLst/>
          </a:prstGeom>
          <a:ln w="38100">
            <a:solidFill>
              <a:srgbClr val="FF0000"/>
            </a:solidFill>
            <a:headEnd type="triangle" w="lg" len="sm"/>
            <a:tailEnd type="triangle" w="lg" len="sm"/>
          </a:ln>
        </p:spPr>
        <p:style>
          <a:lnRef idx="1">
            <a:schemeClr val="accent1"/>
          </a:lnRef>
          <a:fillRef idx="0">
            <a:schemeClr val="accent1"/>
          </a:fillRef>
          <a:effectRef idx="0">
            <a:schemeClr val="accent1"/>
          </a:effectRef>
          <a:fontRef idx="minor">
            <a:schemeClr val="tx1"/>
          </a:fontRef>
        </p:style>
      </p:cxnSp>
      <p:cxnSp>
        <p:nvCxnSpPr>
          <p:cNvPr id="35" name="Conector de seta reta 34"/>
          <p:cNvCxnSpPr>
            <a:stCxn id="26" idx="3"/>
            <a:endCxn id="19" idx="6"/>
          </p:cNvCxnSpPr>
          <p:nvPr/>
        </p:nvCxnSpPr>
        <p:spPr>
          <a:xfrm flipH="1">
            <a:off x="2094706" y="4624603"/>
            <a:ext cx="1598522" cy="723457"/>
          </a:xfrm>
          <a:prstGeom prst="straightConnector1">
            <a:avLst/>
          </a:prstGeom>
          <a:ln w="38100">
            <a:solidFill>
              <a:srgbClr val="FF0000"/>
            </a:solidFill>
            <a:headEnd type="triangle" w="lg" len="sm"/>
            <a:tailEnd type="triangle" w="lg" len="sm"/>
          </a:ln>
        </p:spPr>
        <p:style>
          <a:lnRef idx="1">
            <a:schemeClr val="accent1"/>
          </a:lnRef>
          <a:fillRef idx="0">
            <a:schemeClr val="accent1"/>
          </a:fillRef>
          <a:effectRef idx="0">
            <a:schemeClr val="accent1"/>
          </a:effectRef>
          <a:fontRef idx="minor">
            <a:schemeClr val="tx1"/>
          </a:fontRef>
        </p:style>
      </p:cxnSp>
      <p:cxnSp>
        <p:nvCxnSpPr>
          <p:cNvPr id="39" name="Conector de seta reta 38"/>
          <p:cNvCxnSpPr>
            <a:stCxn id="28" idx="2"/>
            <a:endCxn id="25" idx="3"/>
          </p:cNvCxnSpPr>
          <p:nvPr/>
        </p:nvCxnSpPr>
        <p:spPr>
          <a:xfrm flipH="1">
            <a:off x="5537143" y="3860928"/>
            <a:ext cx="1382259" cy="0"/>
          </a:xfrm>
          <a:prstGeom prst="straightConnector1">
            <a:avLst/>
          </a:prstGeom>
          <a:ln w="38100">
            <a:solidFill>
              <a:srgbClr val="FF0000"/>
            </a:solidFill>
            <a:headEnd type="triangle" w="lg" len="sm"/>
            <a:tailEnd type="triangle" w="lg" len="sm"/>
          </a:ln>
        </p:spPr>
        <p:style>
          <a:lnRef idx="1">
            <a:schemeClr val="accent1"/>
          </a:lnRef>
          <a:fillRef idx="0">
            <a:schemeClr val="accent1"/>
          </a:fillRef>
          <a:effectRef idx="0">
            <a:schemeClr val="accent1"/>
          </a:effectRef>
          <a:fontRef idx="minor">
            <a:schemeClr val="tx1"/>
          </a:fontRef>
        </p:style>
      </p:cxnSp>
      <p:sp>
        <p:nvSpPr>
          <p:cNvPr id="43" name="CaixaDeTexto 42"/>
          <p:cNvSpPr txBox="1"/>
          <p:nvPr/>
        </p:nvSpPr>
        <p:spPr>
          <a:xfrm>
            <a:off x="3808641" y="2161929"/>
            <a:ext cx="1377300" cy="646331"/>
          </a:xfrm>
          <a:prstGeom prst="rect">
            <a:avLst/>
          </a:prstGeom>
          <a:noFill/>
        </p:spPr>
        <p:txBody>
          <a:bodyPr wrap="none" rtlCol="0">
            <a:spAutoFit/>
          </a:bodyPr>
          <a:lstStyle/>
          <a:p>
            <a:pPr algn="ctr"/>
            <a:r>
              <a:rPr lang="en-US" b="1" smtClean="0">
                <a:solidFill>
                  <a:sysClr val="windowText" lastClr="000000"/>
                </a:solidFill>
              </a:rPr>
              <a:t>Integrator</a:t>
            </a:r>
          </a:p>
          <a:p>
            <a:pPr algn="ctr"/>
            <a:r>
              <a:rPr lang="en-US" b="1" smtClean="0">
                <a:solidFill>
                  <a:sysClr val="windowText" lastClr="000000"/>
                </a:solidFill>
              </a:rPr>
              <a:t>Equipment</a:t>
            </a:r>
            <a:endParaRPr lang="en-US"/>
          </a:p>
        </p:txBody>
      </p:sp>
    </p:spTree>
    <p:extLst>
      <p:ext uri="{BB962C8B-B14F-4D97-AF65-F5344CB8AC3E}">
        <p14:creationId xmlns:p14="http://schemas.microsoft.com/office/powerpoint/2010/main" val="4283572151"/>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3"/>
          <p:cNvSpPr>
            <a:spLocks noGrp="1"/>
          </p:cNvSpPr>
          <p:nvPr>
            <p:ph type="sldNum" sz="quarter" idx="12"/>
          </p:nvPr>
        </p:nvSpPr>
        <p:spPr/>
        <p:txBody>
          <a:bodyPr/>
          <a:lstStyle/>
          <a:p>
            <a:fld id="{BE952C0A-5FCD-4F0B-A081-4DA48C9846DD}" type="slidenum">
              <a:rPr lang="en-NZ" smtClean="0"/>
              <a:pPr/>
              <a:t>90</a:t>
            </a:fld>
            <a:endParaRPr lang="en-NZ" dirty="0"/>
          </a:p>
        </p:txBody>
      </p:sp>
      <p:sp>
        <p:nvSpPr>
          <p:cNvPr id="5" name="Title 1"/>
          <p:cNvSpPr txBox="1">
            <a:spLocks/>
          </p:cNvSpPr>
          <p:nvPr/>
        </p:nvSpPr>
        <p:spPr>
          <a:xfrm>
            <a:off x="179512" y="180000"/>
            <a:ext cx="6912768" cy="576064"/>
          </a:xfrm>
          <a:prstGeom prst="rect">
            <a:avLst/>
          </a:prstGeom>
        </p:spPr>
        <p:txBody>
          <a:bodyPr vert="horz" lIns="91440" tIns="45720" rIns="91440" bIns="45720" rtlCol="0" anchor="ctr">
            <a:normAutofit fontScale="900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pt-BR" sz="3600" dirty="0" smtClean="0">
                <a:solidFill>
                  <a:schemeClr val="tx1">
                    <a:lumMod val="65000"/>
                    <a:lumOff val="35000"/>
                  </a:schemeClr>
                </a:solidFill>
                <a:latin typeface="Coalition" pitchFamily="2" charset="0"/>
              </a:rPr>
              <a:t>POS. ABAST.</a:t>
            </a:r>
            <a:endParaRPr lang="en-NZ" sz="3600" dirty="0">
              <a:solidFill>
                <a:schemeClr val="tx1">
                  <a:lumMod val="65000"/>
                  <a:lumOff val="35000"/>
                </a:schemeClr>
              </a:solidFill>
              <a:latin typeface="Coalition" pitchFamily="2" charset="0"/>
            </a:endParaRPr>
          </a:p>
        </p:txBody>
      </p:sp>
      <p:cxnSp>
        <p:nvCxnSpPr>
          <p:cNvPr id="145" name="Conector de seta reta 144"/>
          <p:cNvCxnSpPr/>
          <p:nvPr/>
        </p:nvCxnSpPr>
        <p:spPr>
          <a:xfrm>
            <a:off x="3563888" y="3250670"/>
            <a:ext cx="1872208" cy="0"/>
          </a:xfrm>
          <a:prstGeom prst="straightConnector1">
            <a:avLst/>
          </a:prstGeom>
          <a:ln w="508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46" name="Retângulo 145"/>
          <p:cNvSpPr/>
          <p:nvPr/>
        </p:nvSpPr>
        <p:spPr>
          <a:xfrm>
            <a:off x="6444208" y="1975141"/>
            <a:ext cx="1224136" cy="2752934"/>
          </a:xfrm>
          <a:prstGeom prst="rect">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nvGrpSpPr>
          <p:cNvPr id="1035" name="Grupo 1034"/>
          <p:cNvGrpSpPr/>
          <p:nvPr/>
        </p:nvGrpSpPr>
        <p:grpSpPr>
          <a:xfrm>
            <a:off x="5964240" y="3369193"/>
            <a:ext cx="484213" cy="893464"/>
            <a:chOff x="3967163" y="4995863"/>
            <a:chExt cx="201613" cy="457200"/>
          </a:xfrm>
        </p:grpSpPr>
        <p:sp>
          <p:nvSpPr>
            <p:cNvPr id="1027" name="Freeform 19"/>
            <p:cNvSpPr>
              <a:spLocks/>
            </p:cNvSpPr>
            <p:nvPr/>
          </p:nvSpPr>
          <p:spPr bwMode="auto">
            <a:xfrm>
              <a:off x="3967163" y="5192713"/>
              <a:ext cx="201613" cy="260350"/>
            </a:xfrm>
            <a:custGeom>
              <a:avLst/>
              <a:gdLst>
                <a:gd name="T0" fmla="*/ 48 w 253"/>
                <a:gd name="T1" fmla="*/ 11 h 328"/>
                <a:gd name="T2" fmla="*/ 50 w 253"/>
                <a:gd name="T3" fmla="*/ 49 h 328"/>
                <a:gd name="T4" fmla="*/ 27 w 253"/>
                <a:gd name="T5" fmla="*/ 119 h 328"/>
                <a:gd name="T6" fmla="*/ 10 w 253"/>
                <a:gd name="T7" fmla="*/ 161 h 328"/>
                <a:gd name="T8" fmla="*/ 1 w 253"/>
                <a:gd name="T9" fmla="*/ 203 h 328"/>
                <a:gd name="T10" fmla="*/ 0 w 253"/>
                <a:gd name="T11" fmla="*/ 242 h 328"/>
                <a:gd name="T12" fmla="*/ 6 w 253"/>
                <a:gd name="T13" fmla="*/ 278 h 328"/>
                <a:gd name="T14" fmla="*/ 12 w 253"/>
                <a:gd name="T15" fmla="*/ 293 h 328"/>
                <a:gd name="T16" fmla="*/ 21 w 253"/>
                <a:gd name="T17" fmla="*/ 304 h 328"/>
                <a:gd name="T18" fmla="*/ 31 w 253"/>
                <a:gd name="T19" fmla="*/ 314 h 328"/>
                <a:gd name="T20" fmla="*/ 42 w 253"/>
                <a:gd name="T21" fmla="*/ 321 h 328"/>
                <a:gd name="T22" fmla="*/ 58 w 253"/>
                <a:gd name="T23" fmla="*/ 327 h 328"/>
                <a:gd name="T24" fmla="*/ 74 w 253"/>
                <a:gd name="T25" fmla="*/ 328 h 328"/>
                <a:gd name="T26" fmla="*/ 89 w 253"/>
                <a:gd name="T27" fmla="*/ 327 h 328"/>
                <a:gd name="T28" fmla="*/ 103 w 253"/>
                <a:gd name="T29" fmla="*/ 323 h 328"/>
                <a:gd name="T30" fmla="*/ 119 w 253"/>
                <a:gd name="T31" fmla="*/ 311 h 328"/>
                <a:gd name="T32" fmla="*/ 132 w 253"/>
                <a:gd name="T33" fmla="*/ 296 h 328"/>
                <a:gd name="T34" fmla="*/ 143 w 253"/>
                <a:gd name="T35" fmla="*/ 275 h 328"/>
                <a:gd name="T36" fmla="*/ 149 w 253"/>
                <a:gd name="T37" fmla="*/ 250 h 328"/>
                <a:gd name="T38" fmla="*/ 162 w 253"/>
                <a:gd name="T39" fmla="*/ 217 h 328"/>
                <a:gd name="T40" fmla="*/ 181 w 253"/>
                <a:gd name="T41" fmla="*/ 200 h 328"/>
                <a:gd name="T42" fmla="*/ 200 w 253"/>
                <a:gd name="T43" fmla="*/ 199 h 328"/>
                <a:gd name="T44" fmla="*/ 220 w 253"/>
                <a:gd name="T45" fmla="*/ 204 h 328"/>
                <a:gd name="T46" fmla="*/ 234 w 253"/>
                <a:gd name="T47" fmla="*/ 211 h 328"/>
                <a:gd name="T48" fmla="*/ 239 w 253"/>
                <a:gd name="T49" fmla="*/ 215 h 328"/>
                <a:gd name="T50" fmla="*/ 251 w 253"/>
                <a:gd name="T51" fmla="*/ 195 h 328"/>
                <a:gd name="T52" fmla="*/ 237 w 253"/>
                <a:gd name="T53" fmla="*/ 186 h 328"/>
                <a:gd name="T54" fmla="*/ 214 w 253"/>
                <a:gd name="T55" fmla="*/ 177 h 328"/>
                <a:gd name="T56" fmla="*/ 185 w 253"/>
                <a:gd name="T57" fmla="*/ 175 h 328"/>
                <a:gd name="T58" fmla="*/ 163 w 253"/>
                <a:gd name="T59" fmla="*/ 182 h 328"/>
                <a:gd name="T60" fmla="*/ 148 w 253"/>
                <a:gd name="T61" fmla="*/ 194 h 328"/>
                <a:gd name="T62" fmla="*/ 138 w 253"/>
                <a:gd name="T63" fmla="*/ 211 h 328"/>
                <a:gd name="T64" fmla="*/ 130 w 253"/>
                <a:gd name="T65" fmla="*/ 233 h 328"/>
                <a:gd name="T66" fmla="*/ 121 w 253"/>
                <a:gd name="T67" fmla="*/ 265 h 328"/>
                <a:gd name="T68" fmla="*/ 104 w 253"/>
                <a:gd name="T69" fmla="*/ 293 h 328"/>
                <a:gd name="T70" fmla="*/ 87 w 253"/>
                <a:gd name="T71" fmla="*/ 303 h 328"/>
                <a:gd name="T72" fmla="*/ 74 w 253"/>
                <a:gd name="T73" fmla="*/ 304 h 328"/>
                <a:gd name="T74" fmla="*/ 64 w 253"/>
                <a:gd name="T75" fmla="*/ 303 h 328"/>
                <a:gd name="T76" fmla="*/ 56 w 253"/>
                <a:gd name="T77" fmla="*/ 301 h 328"/>
                <a:gd name="T78" fmla="*/ 46 w 253"/>
                <a:gd name="T79" fmla="*/ 295 h 328"/>
                <a:gd name="T80" fmla="*/ 34 w 253"/>
                <a:gd name="T81" fmla="*/ 280 h 328"/>
                <a:gd name="T82" fmla="*/ 24 w 253"/>
                <a:gd name="T83" fmla="*/ 240 h 328"/>
                <a:gd name="T84" fmla="*/ 33 w 253"/>
                <a:gd name="T85" fmla="*/ 167 h 328"/>
                <a:gd name="T86" fmla="*/ 59 w 253"/>
                <a:gd name="T87" fmla="*/ 105 h 328"/>
                <a:gd name="T88" fmla="*/ 72 w 253"/>
                <a:gd name="T89" fmla="*/ 66 h 328"/>
                <a:gd name="T90" fmla="*/ 74 w 253"/>
                <a:gd name="T91" fmla="*/ 36 h 328"/>
                <a:gd name="T92" fmla="*/ 73 w 253"/>
                <a:gd name="T93" fmla="*/ 14 h 328"/>
                <a:gd name="T94" fmla="*/ 70 w 253"/>
                <a:gd name="T95" fmla="*/ 0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53" h="328">
                  <a:moveTo>
                    <a:pt x="47" y="5"/>
                  </a:moveTo>
                  <a:lnTo>
                    <a:pt x="48" y="11"/>
                  </a:lnTo>
                  <a:lnTo>
                    <a:pt x="50" y="27"/>
                  </a:lnTo>
                  <a:lnTo>
                    <a:pt x="50" y="49"/>
                  </a:lnTo>
                  <a:lnTo>
                    <a:pt x="43" y="78"/>
                  </a:lnTo>
                  <a:lnTo>
                    <a:pt x="27" y="119"/>
                  </a:lnTo>
                  <a:lnTo>
                    <a:pt x="18" y="139"/>
                  </a:lnTo>
                  <a:lnTo>
                    <a:pt x="10" y="161"/>
                  </a:lnTo>
                  <a:lnTo>
                    <a:pt x="4" y="182"/>
                  </a:lnTo>
                  <a:lnTo>
                    <a:pt x="1" y="203"/>
                  </a:lnTo>
                  <a:lnTo>
                    <a:pt x="0" y="223"/>
                  </a:lnTo>
                  <a:lnTo>
                    <a:pt x="0" y="242"/>
                  </a:lnTo>
                  <a:lnTo>
                    <a:pt x="2" y="260"/>
                  </a:lnTo>
                  <a:lnTo>
                    <a:pt x="6" y="278"/>
                  </a:lnTo>
                  <a:lnTo>
                    <a:pt x="9" y="286"/>
                  </a:lnTo>
                  <a:lnTo>
                    <a:pt x="12" y="293"/>
                  </a:lnTo>
                  <a:lnTo>
                    <a:pt x="17" y="298"/>
                  </a:lnTo>
                  <a:lnTo>
                    <a:pt x="21" y="304"/>
                  </a:lnTo>
                  <a:lnTo>
                    <a:pt x="26" y="310"/>
                  </a:lnTo>
                  <a:lnTo>
                    <a:pt x="31" y="314"/>
                  </a:lnTo>
                  <a:lnTo>
                    <a:pt x="36" y="318"/>
                  </a:lnTo>
                  <a:lnTo>
                    <a:pt x="42" y="321"/>
                  </a:lnTo>
                  <a:lnTo>
                    <a:pt x="50" y="325"/>
                  </a:lnTo>
                  <a:lnTo>
                    <a:pt x="58" y="327"/>
                  </a:lnTo>
                  <a:lnTo>
                    <a:pt x="66" y="328"/>
                  </a:lnTo>
                  <a:lnTo>
                    <a:pt x="74" y="328"/>
                  </a:lnTo>
                  <a:lnTo>
                    <a:pt x="81" y="328"/>
                  </a:lnTo>
                  <a:lnTo>
                    <a:pt x="89" y="327"/>
                  </a:lnTo>
                  <a:lnTo>
                    <a:pt x="96" y="325"/>
                  </a:lnTo>
                  <a:lnTo>
                    <a:pt x="103" y="323"/>
                  </a:lnTo>
                  <a:lnTo>
                    <a:pt x="111" y="318"/>
                  </a:lnTo>
                  <a:lnTo>
                    <a:pt x="119" y="311"/>
                  </a:lnTo>
                  <a:lnTo>
                    <a:pt x="126" y="304"/>
                  </a:lnTo>
                  <a:lnTo>
                    <a:pt x="132" y="296"/>
                  </a:lnTo>
                  <a:lnTo>
                    <a:pt x="138" y="286"/>
                  </a:lnTo>
                  <a:lnTo>
                    <a:pt x="143" y="275"/>
                  </a:lnTo>
                  <a:lnTo>
                    <a:pt x="146" y="263"/>
                  </a:lnTo>
                  <a:lnTo>
                    <a:pt x="149" y="250"/>
                  </a:lnTo>
                  <a:lnTo>
                    <a:pt x="155" y="232"/>
                  </a:lnTo>
                  <a:lnTo>
                    <a:pt x="162" y="217"/>
                  </a:lnTo>
                  <a:lnTo>
                    <a:pt x="170" y="206"/>
                  </a:lnTo>
                  <a:lnTo>
                    <a:pt x="181" y="200"/>
                  </a:lnTo>
                  <a:lnTo>
                    <a:pt x="191" y="198"/>
                  </a:lnTo>
                  <a:lnTo>
                    <a:pt x="200" y="199"/>
                  </a:lnTo>
                  <a:lnTo>
                    <a:pt x="211" y="200"/>
                  </a:lnTo>
                  <a:lnTo>
                    <a:pt x="220" y="204"/>
                  </a:lnTo>
                  <a:lnTo>
                    <a:pt x="228" y="207"/>
                  </a:lnTo>
                  <a:lnTo>
                    <a:pt x="234" y="211"/>
                  </a:lnTo>
                  <a:lnTo>
                    <a:pt x="238" y="214"/>
                  </a:lnTo>
                  <a:lnTo>
                    <a:pt x="239" y="215"/>
                  </a:lnTo>
                  <a:lnTo>
                    <a:pt x="253" y="196"/>
                  </a:lnTo>
                  <a:lnTo>
                    <a:pt x="251" y="195"/>
                  </a:lnTo>
                  <a:lnTo>
                    <a:pt x="245" y="190"/>
                  </a:lnTo>
                  <a:lnTo>
                    <a:pt x="237" y="186"/>
                  </a:lnTo>
                  <a:lnTo>
                    <a:pt x="227" y="181"/>
                  </a:lnTo>
                  <a:lnTo>
                    <a:pt x="214" y="177"/>
                  </a:lnTo>
                  <a:lnTo>
                    <a:pt x="200" y="175"/>
                  </a:lnTo>
                  <a:lnTo>
                    <a:pt x="185" y="175"/>
                  </a:lnTo>
                  <a:lnTo>
                    <a:pt x="171" y="179"/>
                  </a:lnTo>
                  <a:lnTo>
                    <a:pt x="163" y="182"/>
                  </a:lnTo>
                  <a:lnTo>
                    <a:pt x="155" y="188"/>
                  </a:lnTo>
                  <a:lnTo>
                    <a:pt x="148" y="194"/>
                  </a:lnTo>
                  <a:lnTo>
                    <a:pt x="143" y="202"/>
                  </a:lnTo>
                  <a:lnTo>
                    <a:pt x="138" y="211"/>
                  </a:lnTo>
                  <a:lnTo>
                    <a:pt x="133" y="221"/>
                  </a:lnTo>
                  <a:lnTo>
                    <a:pt x="130" y="233"/>
                  </a:lnTo>
                  <a:lnTo>
                    <a:pt x="126" y="245"/>
                  </a:lnTo>
                  <a:lnTo>
                    <a:pt x="121" y="265"/>
                  </a:lnTo>
                  <a:lnTo>
                    <a:pt x="114" y="281"/>
                  </a:lnTo>
                  <a:lnTo>
                    <a:pt x="104" y="293"/>
                  </a:lnTo>
                  <a:lnTo>
                    <a:pt x="93" y="301"/>
                  </a:lnTo>
                  <a:lnTo>
                    <a:pt x="87" y="303"/>
                  </a:lnTo>
                  <a:lnTo>
                    <a:pt x="80" y="304"/>
                  </a:lnTo>
                  <a:lnTo>
                    <a:pt x="74" y="304"/>
                  </a:lnTo>
                  <a:lnTo>
                    <a:pt x="70" y="304"/>
                  </a:lnTo>
                  <a:lnTo>
                    <a:pt x="64" y="303"/>
                  </a:lnTo>
                  <a:lnTo>
                    <a:pt x="59" y="302"/>
                  </a:lnTo>
                  <a:lnTo>
                    <a:pt x="56" y="301"/>
                  </a:lnTo>
                  <a:lnTo>
                    <a:pt x="53" y="299"/>
                  </a:lnTo>
                  <a:lnTo>
                    <a:pt x="46" y="295"/>
                  </a:lnTo>
                  <a:lnTo>
                    <a:pt x="39" y="288"/>
                  </a:lnTo>
                  <a:lnTo>
                    <a:pt x="34" y="280"/>
                  </a:lnTo>
                  <a:lnTo>
                    <a:pt x="30" y="270"/>
                  </a:lnTo>
                  <a:lnTo>
                    <a:pt x="24" y="240"/>
                  </a:lnTo>
                  <a:lnTo>
                    <a:pt x="25" y="204"/>
                  </a:lnTo>
                  <a:lnTo>
                    <a:pt x="33" y="167"/>
                  </a:lnTo>
                  <a:lnTo>
                    <a:pt x="48" y="129"/>
                  </a:lnTo>
                  <a:lnTo>
                    <a:pt x="59" y="105"/>
                  </a:lnTo>
                  <a:lnTo>
                    <a:pt x="66" y="84"/>
                  </a:lnTo>
                  <a:lnTo>
                    <a:pt x="72" y="66"/>
                  </a:lnTo>
                  <a:lnTo>
                    <a:pt x="74" y="50"/>
                  </a:lnTo>
                  <a:lnTo>
                    <a:pt x="74" y="36"/>
                  </a:lnTo>
                  <a:lnTo>
                    <a:pt x="74" y="24"/>
                  </a:lnTo>
                  <a:lnTo>
                    <a:pt x="73" y="14"/>
                  </a:lnTo>
                  <a:lnTo>
                    <a:pt x="71" y="6"/>
                  </a:lnTo>
                  <a:lnTo>
                    <a:pt x="70" y="0"/>
                  </a:lnTo>
                  <a:lnTo>
                    <a:pt x="47"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1028" name="Freeform 20"/>
            <p:cNvSpPr>
              <a:spLocks/>
            </p:cNvSpPr>
            <p:nvPr/>
          </p:nvSpPr>
          <p:spPr bwMode="auto">
            <a:xfrm>
              <a:off x="3975100" y="5091113"/>
              <a:ext cx="88900" cy="112713"/>
            </a:xfrm>
            <a:custGeom>
              <a:avLst/>
              <a:gdLst>
                <a:gd name="T0" fmla="*/ 96 w 112"/>
                <a:gd name="T1" fmla="*/ 0 h 142"/>
                <a:gd name="T2" fmla="*/ 0 w 112"/>
                <a:gd name="T3" fmla="*/ 0 h 142"/>
                <a:gd name="T4" fmla="*/ 0 w 112"/>
                <a:gd name="T5" fmla="*/ 142 h 142"/>
                <a:gd name="T6" fmla="*/ 112 w 112"/>
                <a:gd name="T7" fmla="*/ 142 h 142"/>
                <a:gd name="T8" fmla="*/ 112 w 112"/>
                <a:gd name="T9" fmla="*/ 0 h 142"/>
                <a:gd name="T10" fmla="*/ 96 w 112"/>
                <a:gd name="T11" fmla="*/ 0 h 142"/>
              </a:gdLst>
              <a:ahLst/>
              <a:cxnLst>
                <a:cxn ang="0">
                  <a:pos x="T0" y="T1"/>
                </a:cxn>
                <a:cxn ang="0">
                  <a:pos x="T2" y="T3"/>
                </a:cxn>
                <a:cxn ang="0">
                  <a:pos x="T4" y="T5"/>
                </a:cxn>
                <a:cxn ang="0">
                  <a:pos x="T6" y="T7"/>
                </a:cxn>
                <a:cxn ang="0">
                  <a:pos x="T8" y="T9"/>
                </a:cxn>
                <a:cxn ang="0">
                  <a:pos x="T10" y="T11"/>
                </a:cxn>
              </a:cxnLst>
              <a:rect l="0" t="0" r="r" b="b"/>
              <a:pathLst>
                <a:path w="112" h="142">
                  <a:moveTo>
                    <a:pt x="96" y="0"/>
                  </a:moveTo>
                  <a:lnTo>
                    <a:pt x="0" y="0"/>
                  </a:lnTo>
                  <a:lnTo>
                    <a:pt x="0" y="142"/>
                  </a:lnTo>
                  <a:lnTo>
                    <a:pt x="112" y="142"/>
                  </a:lnTo>
                  <a:lnTo>
                    <a:pt x="112" y="0"/>
                  </a:lnTo>
                  <a:lnTo>
                    <a:pt x="9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1029" name="Freeform 21"/>
            <p:cNvSpPr>
              <a:spLocks/>
            </p:cNvSpPr>
            <p:nvPr/>
          </p:nvSpPr>
          <p:spPr bwMode="auto">
            <a:xfrm>
              <a:off x="4002088" y="5116513"/>
              <a:ext cx="36513" cy="61913"/>
            </a:xfrm>
            <a:custGeom>
              <a:avLst/>
              <a:gdLst>
                <a:gd name="T0" fmla="*/ 47 w 47"/>
                <a:gd name="T1" fmla="*/ 0 h 77"/>
                <a:gd name="T2" fmla="*/ 47 w 47"/>
                <a:gd name="T3" fmla="*/ 17 h 77"/>
                <a:gd name="T4" fmla="*/ 47 w 47"/>
                <a:gd name="T5" fmla="*/ 38 h 77"/>
                <a:gd name="T6" fmla="*/ 47 w 47"/>
                <a:gd name="T7" fmla="*/ 59 h 77"/>
                <a:gd name="T8" fmla="*/ 47 w 47"/>
                <a:gd name="T9" fmla="*/ 77 h 77"/>
                <a:gd name="T10" fmla="*/ 42 w 47"/>
                <a:gd name="T11" fmla="*/ 77 h 77"/>
                <a:gd name="T12" fmla="*/ 36 w 47"/>
                <a:gd name="T13" fmla="*/ 77 h 77"/>
                <a:gd name="T14" fmla="*/ 30 w 47"/>
                <a:gd name="T15" fmla="*/ 77 h 77"/>
                <a:gd name="T16" fmla="*/ 24 w 47"/>
                <a:gd name="T17" fmla="*/ 77 h 77"/>
                <a:gd name="T18" fmla="*/ 17 w 47"/>
                <a:gd name="T19" fmla="*/ 77 h 77"/>
                <a:gd name="T20" fmla="*/ 12 w 47"/>
                <a:gd name="T21" fmla="*/ 77 h 77"/>
                <a:gd name="T22" fmla="*/ 6 w 47"/>
                <a:gd name="T23" fmla="*/ 77 h 77"/>
                <a:gd name="T24" fmla="*/ 0 w 47"/>
                <a:gd name="T25" fmla="*/ 77 h 77"/>
                <a:gd name="T26" fmla="*/ 0 w 47"/>
                <a:gd name="T27" fmla="*/ 59 h 77"/>
                <a:gd name="T28" fmla="*/ 0 w 47"/>
                <a:gd name="T29" fmla="*/ 38 h 77"/>
                <a:gd name="T30" fmla="*/ 0 w 47"/>
                <a:gd name="T31" fmla="*/ 17 h 77"/>
                <a:gd name="T32" fmla="*/ 0 w 47"/>
                <a:gd name="T33" fmla="*/ 0 h 77"/>
                <a:gd name="T34" fmla="*/ 6 w 47"/>
                <a:gd name="T35" fmla="*/ 0 h 77"/>
                <a:gd name="T36" fmla="*/ 12 w 47"/>
                <a:gd name="T37" fmla="*/ 0 h 77"/>
                <a:gd name="T38" fmla="*/ 17 w 47"/>
                <a:gd name="T39" fmla="*/ 0 h 77"/>
                <a:gd name="T40" fmla="*/ 24 w 47"/>
                <a:gd name="T41" fmla="*/ 0 h 77"/>
                <a:gd name="T42" fmla="*/ 30 w 47"/>
                <a:gd name="T43" fmla="*/ 0 h 77"/>
                <a:gd name="T44" fmla="*/ 36 w 47"/>
                <a:gd name="T45" fmla="*/ 0 h 77"/>
                <a:gd name="T46" fmla="*/ 42 w 47"/>
                <a:gd name="T47" fmla="*/ 0 h 77"/>
                <a:gd name="T48" fmla="*/ 47 w 47"/>
                <a:gd name="T49"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7" h="77">
                  <a:moveTo>
                    <a:pt x="47" y="0"/>
                  </a:moveTo>
                  <a:lnTo>
                    <a:pt x="47" y="17"/>
                  </a:lnTo>
                  <a:lnTo>
                    <a:pt x="47" y="38"/>
                  </a:lnTo>
                  <a:lnTo>
                    <a:pt x="47" y="59"/>
                  </a:lnTo>
                  <a:lnTo>
                    <a:pt x="47" y="77"/>
                  </a:lnTo>
                  <a:lnTo>
                    <a:pt x="42" y="77"/>
                  </a:lnTo>
                  <a:lnTo>
                    <a:pt x="36" y="77"/>
                  </a:lnTo>
                  <a:lnTo>
                    <a:pt x="30" y="77"/>
                  </a:lnTo>
                  <a:lnTo>
                    <a:pt x="24" y="77"/>
                  </a:lnTo>
                  <a:lnTo>
                    <a:pt x="17" y="77"/>
                  </a:lnTo>
                  <a:lnTo>
                    <a:pt x="12" y="77"/>
                  </a:lnTo>
                  <a:lnTo>
                    <a:pt x="6" y="77"/>
                  </a:lnTo>
                  <a:lnTo>
                    <a:pt x="0" y="77"/>
                  </a:lnTo>
                  <a:lnTo>
                    <a:pt x="0" y="59"/>
                  </a:lnTo>
                  <a:lnTo>
                    <a:pt x="0" y="38"/>
                  </a:lnTo>
                  <a:lnTo>
                    <a:pt x="0" y="17"/>
                  </a:lnTo>
                  <a:lnTo>
                    <a:pt x="0" y="0"/>
                  </a:lnTo>
                  <a:lnTo>
                    <a:pt x="6" y="0"/>
                  </a:lnTo>
                  <a:lnTo>
                    <a:pt x="12" y="0"/>
                  </a:lnTo>
                  <a:lnTo>
                    <a:pt x="17" y="0"/>
                  </a:lnTo>
                  <a:lnTo>
                    <a:pt x="24" y="0"/>
                  </a:lnTo>
                  <a:lnTo>
                    <a:pt x="30" y="0"/>
                  </a:lnTo>
                  <a:lnTo>
                    <a:pt x="36" y="0"/>
                  </a:lnTo>
                  <a:lnTo>
                    <a:pt x="42" y="0"/>
                  </a:lnTo>
                  <a:lnTo>
                    <a:pt x="47" y="0"/>
                  </a:lnTo>
                  <a:close/>
                </a:path>
              </a:pathLst>
            </a:custGeom>
            <a:solidFill>
              <a:srgbClr val="FF0000"/>
            </a:solidFill>
            <a:ln>
              <a:noFill/>
            </a:ln>
          </p:spPr>
          <p:txBody>
            <a:bodyPr vert="horz" wrap="square" lIns="91440" tIns="45720" rIns="91440" bIns="45720" numCol="1" anchor="t" anchorCtr="0" compatLnSpc="1">
              <a:prstTxWarp prst="textNoShape">
                <a:avLst/>
              </a:prstTxWarp>
            </a:bodyPr>
            <a:lstStyle/>
            <a:p>
              <a:endParaRPr lang="pt-BR"/>
            </a:p>
          </p:txBody>
        </p:sp>
        <p:sp>
          <p:nvSpPr>
            <p:cNvPr id="1030" name="Freeform 22"/>
            <p:cNvSpPr>
              <a:spLocks/>
            </p:cNvSpPr>
            <p:nvPr/>
          </p:nvSpPr>
          <p:spPr bwMode="auto">
            <a:xfrm>
              <a:off x="3971925" y="4995863"/>
              <a:ext cx="80963" cy="107950"/>
            </a:xfrm>
            <a:custGeom>
              <a:avLst/>
              <a:gdLst>
                <a:gd name="T0" fmla="*/ 0 w 103"/>
                <a:gd name="T1" fmla="*/ 2 h 136"/>
                <a:gd name="T2" fmla="*/ 8 w 103"/>
                <a:gd name="T3" fmla="*/ 34 h 136"/>
                <a:gd name="T4" fmla="*/ 9 w 103"/>
                <a:gd name="T5" fmla="*/ 34 h 136"/>
                <a:gd name="T6" fmla="*/ 13 w 103"/>
                <a:gd name="T7" fmla="*/ 33 h 136"/>
                <a:gd name="T8" fmla="*/ 16 w 103"/>
                <a:gd name="T9" fmla="*/ 33 h 136"/>
                <a:gd name="T10" fmla="*/ 22 w 103"/>
                <a:gd name="T11" fmla="*/ 33 h 136"/>
                <a:gd name="T12" fmla="*/ 28 w 103"/>
                <a:gd name="T13" fmla="*/ 33 h 136"/>
                <a:gd name="T14" fmla="*/ 34 w 103"/>
                <a:gd name="T15" fmla="*/ 35 h 136"/>
                <a:gd name="T16" fmla="*/ 40 w 103"/>
                <a:gd name="T17" fmla="*/ 38 h 136"/>
                <a:gd name="T18" fmla="*/ 46 w 103"/>
                <a:gd name="T19" fmla="*/ 43 h 136"/>
                <a:gd name="T20" fmla="*/ 58 w 103"/>
                <a:gd name="T21" fmla="*/ 57 h 136"/>
                <a:gd name="T22" fmla="*/ 66 w 103"/>
                <a:gd name="T23" fmla="*/ 78 h 136"/>
                <a:gd name="T24" fmla="*/ 69 w 103"/>
                <a:gd name="T25" fmla="*/ 103 h 136"/>
                <a:gd name="T26" fmla="*/ 69 w 103"/>
                <a:gd name="T27" fmla="*/ 134 h 136"/>
                <a:gd name="T28" fmla="*/ 102 w 103"/>
                <a:gd name="T29" fmla="*/ 136 h 136"/>
                <a:gd name="T30" fmla="*/ 103 w 103"/>
                <a:gd name="T31" fmla="*/ 116 h 136"/>
                <a:gd name="T32" fmla="*/ 102 w 103"/>
                <a:gd name="T33" fmla="*/ 97 h 136"/>
                <a:gd name="T34" fmla="*/ 99 w 103"/>
                <a:gd name="T35" fmla="*/ 80 h 136"/>
                <a:gd name="T36" fmla="*/ 96 w 103"/>
                <a:gd name="T37" fmla="*/ 65 h 136"/>
                <a:gd name="T38" fmla="*/ 90 w 103"/>
                <a:gd name="T39" fmla="*/ 50 h 136"/>
                <a:gd name="T40" fmla="*/ 84 w 103"/>
                <a:gd name="T41" fmla="*/ 38 h 136"/>
                <a:gd name="T42" fmla="*/ 76 w 103"/>
                <a:gd name="T43" fmla="*/ 27 h 136"/>
                <a:gd name="T44" fmla="*/ 67 w 103"/>
                <a:gd name="T45" fmla="*/ 18 h 136"/>
                <a:gd name="T46" fmla="*/ 55 w 103"/>
                <a:gd name="T47" fmla="*/ 10 h 136"/>
                <a:gd name="T48" fmla="*/ 45 w 103"/>
                <a:gd name="T49" fmla="*/ 5 h 136"/>
                <a:gd name="T50" fmla="*/ 34 w 103"/>
                <a:gd name="T51" fmla="*/ 2 h 136"/>
                <a:gd name="T52" fmla="*/ 23 w 103"/>
                <a:gd name="T53" fmla="*/ 0 h 136"/>
                <a:gd name="T54" fmla="*/ 15 w 103"/>
                <a:gd name="T55" fmla="*/ 0 h 136"/>
                <a:gd name="T56" fmla="*/ 7 w 103"/>
                <a:gd name="T57" fmla="*/ 0 h 136"/>
                <a:gd name="T58" fmla="*/ 2 w 103"/>
                <a:gd name="T59" fmla="*/ 2 h 136"/>
                <a:gd name="T60" fmla="*/ 0 w 103"/>
                <a:gd name="T61" fmla="*/ 2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3" h="136">
                  <a:moveTo>
                    <a:pt x="0" y="2"/>
                  </a:moveTo>
                  <a:lnTo>
                    <a:pt x="8" y="34"/>
                  </a:lnTo>
                  <a:lnTo>
                    <a:pt x="9" y="34"/>
                  </a:lnTo>
                  <a:lnTo>
                    <a:pt x="13" y="33"/>
                  </a:lnTo>
                  <a:lnTo>
                    <a:pt x="16" y="33"/>
                  </a:lnTo>
                  <a:lnTo>
                    <a:pt x="22" y="33"/>
                  </a:lnTo>
                  <a:lnTo>
                    <a:pt x="28" y="33"/>
                  </a:lnTo>
                  <a:lnTo>
                    <a:pt x="34" y="35"/>
                  </a:lnTo>
                  <a:lnTo>
                    <a:pt x="40" y="38"/>
                  </a:lnTo>
                  <a:lnTo>
                    <a:pt x="46" y="43"/>
                  </a:lnTo>
                  <a:lnTo>
                    <a:pt x="58" y="57"/>
                  </a:lnTo>
                  <a:lnTo>
                    <a:pt x="66" y="78"/>
                  </a:lnTo>
                  <a:lnTo>
                    <a:pt x="69" y="103"/>
                  </a:lnTo>
                  <a:lnTo>
                    <a:pt x="69" y="134"/>
                  </a:lnTo>
                  <a:lnTo>
                    <a:pt x="102" y="136"/>
                  </a:lnTo>
                  <a:lnTo>
                    <a:pt x="103" y="116"/>
                  </a:lnTo>
                  <a:lnTo>
                    <a:pt x="102" y="97"/>
                  </a:lnTo>
                  <a:lnTo>
                    <a:pt x="99" y="80"/>
                  </a:lnTo>
                  <a:lnTo>
                    <a:pt x="96" y="65"/>
                  </a:lnTo>
                  <a:lnTo>
                    <a:pt x="90" y="50"/>
                  </a:lnTo>
                  <a:lnTo>
                    <a:pt x="84" y="38"/>
                  </a:lnTo>
                  <a:lnTo>
                    <a:pt x="76" y="27"/>
                  </a:lnTo>
                  <a:lnTo>
                    <a:pt x="67" y="18"/>
                  </a:lnTo>
                  <a:lnTo>
                    <a:pt x="55" y="10"/>
                  </a:lnTo>
                  <a:lnTo>
                    <a:pt x="45" y="5"/>
                  </a:lnTo>
                  <a:lnTo>
                    <a:pt x="34" y="2"/>
                  </a:lnTo>
                  <a:lnTo>
                    <a:pt x="23" y="0"/>
                  </a:lnTo>
                  <a:lnTo>
                    <a:pt x="15" y="0"/>
                  </a:lnTo>
                  <a:lnTo>
                    <a:pt x="7" y="0"/>
                  </a:lnTo>
                  <a:lnTo>
                    <a:pt x="2" y="2"/>
                  </a:lnTo>
                  <a:lnTo>
                    <a:pt x="0"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grpSp>
      <p:grpSp>
        <p:nvGrpSpPr>
          <p:cNvPr id="1034" name="Grupo 1033"/>
          <p:cNvGrpSpPr/>
          <p:nvPr/>
        </p:nvGrpSpPr>
        <p:grpSpPr>
          <a:xfrm>
            <a:off x="5940152" y="2087727"/>
            <a:ext cx="504056" cy="893465"/>
            <a:chOff x="4499992" y="5387405"/>
            <a:chExt cx="201613" cy="457200"/>
          </a:xfrm>
        </p:grpSpPr>
        <p:sp>
          <p:nvSpPr>
            <p:cNvPr id="170" name="Freeform 19"/>
            <p:cNvSpPr>
              <a:spLocks/>
            </p:cNvSpPr>
            <p:nvPr/>
          </p:nvSpPr>
          <p:spPr bwMode="auto">
            <a:xfrm>
              <a:off x="4499992" y="5584255"/>
              <a:ext cx="201613" cy="260350"/>
            </a:xfrm>
            <a:custGeom>
              <a:avLst/>
              <a:gdLst>
                <a:gd name="T0" fmla="*/ 48 w 253"/>
                <a:gd name="T1" fmla="*/ 11 h 328"/>
                <a:gd name="T2" fmla="*/ 50 w 253"/>
                <a:gd name="T3" fmla="*/ 49 h 328"/>
                <a:gd name="T4" fmla="*/ 27 w 253"/>
                <a:gd name="T5" fmla="*/ 119 h 328"/>
                <a:gd name="T6" fmla="*/ 10 w 253"/>
                <a:gd name="T7" fmla="*/ 161 h 328"/>
                <a:gd name="T8" fmla="*/ 1 w 253"/>
                <a:gd name="T9" fmla="*/ 203 h 328"/>
                <a:gd name="T10" fmla="*/ 0 w 253"/>
                <a:gd name="T11" fmla="*/ 242 h 328"/>
                <a:gd name="T12" fmla="*/ 6 w 253"/>
                <a:gd name="T13" fmla="*/ 278 h 328"/>
                <a:gd name="T14" fmla="*/ 12 w 253"/>
                <a:gd name="T15" fmla="*/ 293 h 328"/>
                <a:gd name="T16" fmla="*/ 21 w 253"/>
                <a:gd name="T17" fmla="*/ 304 h 328"/>
                <a:gd name="T18" fmla="*/ 31 w 253"/>
                <a:gd name="T19" fmla="*/ 314 h 328"/>
                <a:gd name="T20" fmla="*/ 42 w 253"/>
                <a:gd name="T21" fmla="*/ 321 h 328"/>
                <a:gd name="T22" fmla="*/ 58 w 253"/>
                <a:gd name="T23" fmla="*/ 327 h 328"/>
                <a:gd name="T24" fmla="*/ 74 w 253"/>
                <a:gd name="T25" fmla="*/ 328 h 328"/>
                <a:gd name="T26" fmla="*/ 89 w 253"/>
                <a:gd name="T27" fmla="*/ 327 h 328"/>
                <a:gd name="T28" fmla="*/ 103 w 253"/>
                <a:gd name="T29" fmla="*/ 323 h 328"/>
                <a:gd name="T30" fmla="*/ 119 w 253"/>
                <a:gd name="T31" fmla="*/ 311 h 328"/>
                <a:gd name="T32" fmla="*/ 132 w 253"/>
                <a:gd name="T33" fmla="*/ 296 h 328"/>
                <a:gd name="T34" fmla="*/ 143 w 253"/>
                <a:gd name="T35" fmla="*/ 275 h 328"/>
                <a:gd name="T36" fmla="*/ 149 w 253"/>
                <a:gd name="T37" fmla="*/ 250 h 328"/>
                <a:gd name="T38" fmla="*/ 162 w 253"/>
                <a:gd name="T39" fmla="*/ 217 h 328"/>
                <a:gd name="T40" fmla="*/ 181 w 253"/>
                <a:gd name="T41" fmla="*/ 200 h 328"/>
                <a:gd name="T42" fmla="*/ 200 w 253"/>
                <a:gd name="T43" fmla="*/ 199 h 328"/>
                <a:gd name="T44" fmla="*/ 220 w 253"/>
                <a:gd name="T45" fmla="*/ 204 h 328"/>
                <a:gd name="T46" fmla="*/ 234 w 253"/>
                <a:gd name="T47" fmla="*/ 211 h 328"/>
                <a:gd name="T48" fmla="*/ 239 w 253"/>
                <a:gd name="T49" fmla="*/ 215 h 328"/>
                <a:gd name="T50" fmla="*/ 251 w 253"/>
                <a:gd name="T51" fmla="*/ 195 h 328"/>
                <a:gd name="T52" fmla="*/ 237 w 253"/>
                <a:gd name="T53" fmla="*/ 186 h 328"/>
                <a:gd name="T54" fmla="*/ 214 w 253"/>
                <a:gd name="T55" fmla="*/ 177 h 328"/>
                <a:gd name="T56" fmla="*/ 185 w 253"/>
                <a:gd name="T57" fmla="*/ 175 h 328"/>
                <a:gd name="T58" fmla="*/ 163 w 253"/>
                <a:gd name="T59" fmla="*/ 182 h 328"/>
                <a:gd name="T60" fmla="*/ 148 w 253"/>
                <a:gd name="T61" fmla="*/ 194 h 328"/>
                <a:gd name="T62" fmla="*/ 138 w 253"/>
                <a:gd name="T63" fmla="*/ 211 h 328"/>
                <a:gd name="T64" fmla="*/ 130 w 253"/>
                <a:gd name="T65" fmla="*/ 233 h 328"/>
                <a:gd name="T66" fmla="*/ 121 w 253"/>
                <a:gd name="T67" fmla="*/ 265 h 328"/>
                <a:gd name="T68" fmla="*/ 104 w 253"/>
                <a:gd name="T69" fmla="*/ 293 h 328"/>
                <a:gd name="T70" fmla="*/ 87 w 253"/>
                <a:gd name="T71" fmla="*/ 303 h 328"/>
                <a:gd name="T72" fmla="*/ 74 w 253"/>
                <a:gd name="T73" fmla="*/ 304 h 328"/>
                <a:gd name="T74" fmla="*/ 64 w 253"/>
                <a:gd name="T75" fmla="*/ 303 h 328"/>
                <a:gd name="T76" fmla="*/ 56 w 253"/>
                <a:gd name="T77" fmla="*/ 301 h 328"/>
                <a:gd name="T78" fmla="*/ 46 w 253"/>
                <a:gd name="T79" fmla="*/ 295 h 328"/>
                <a:gd name="T80" fmla="*/ 34 w 253"/>
                <a:gd name="T81" fmla="*/ 280 h 328"/>
                <a:gd name="T82" fmla="*/ 24 w 253"/>
                <a:gd name="T83" fmla="*/ 240 h 328"/>
                <a:gd name="T84" fmla="*/ 33 w 253"/>
                <a:gd name="T85" fmla="*/ 167 h 328"/>
                <a:gd name="T86" fmla="*/ 59 w 253"/>
                <a:gd name="T87" fmla="*/ 105 h 328"/>
                <a:gd name="T88" fmla="*/ 72 w 253"/>
                <a:gd name="T89" fmla="*/ 66 h 328"/>
                <a:gd name="T90" fmla="*/ 74 w 253"/>
                <a:gd name="T91" fmla="*/ 36 h 328"/>
                <a:gd name="T92" fmla="*/ 73 w 253"/>
                <a:gd name="T93" fmla="*/ 14 h 328"/>
                <a:gd name="T94" fmla="*/ 70 w 253"/>
                <a:gd name="T95" fmla="*/ 0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53" h="328">
                  <a:moveTo>
                    <a:pt x="47" y="5"/>
                  </a:moveTo>
                  <a:lnTo>
                    <a:pt x="48" y="11"/>
                  </a:lnTo>
                  <a:lnTo>
                    <a:pt x="50" y="27"/>
                  </a:lnTo>
                  <a:lnTo>
                    <a:pt x="50" y="49"/>
                  </a:lnTo>
                  <a:lnTo>
                    <a:pt x="43" y="78"/>
                  </a:lnTo>
                  <a:lnTo>
                    <a:pt x="27" y="119"/>
                  </a:lnTo>
                  <a:lnTo>
                    <a:pt x="18" y="139"/>
                  </a:lnTo>
                  <a:lnTo>
                    <a:pt x="10" y="161"/>
                  </a:lnTo>
                  <a:lnTo>
                    <a:pt x="4" y="182"/>
                  </a:lnTo>
                  <a:lnTo>
                    <a:pt x="1" y="203"/>
                  </a:lnTo>
                  <a:lnTo>
                    <a:pt x="0" y="223"/>
                  </a:lnTo>
                  <a:lnTo>
                    <a:pt x="0" y="242"/>
                  </a:lnTo>
                  <a:lnTo>
                    <a:pt x="2" y="260"/>
                  </a:lnTo>
                  <a:lnTo>
                    <a:pt x="6" y="278"/>
                  </a:lnTo>
                  <a:lnTo>
                    <a:pt x="9" y="286"/>
                  </a:lnTo>
                  <a:lnTo>
                    <a:pt x="12" y="293"/>
                  </a:lnTo>
                  <a:lnTo>
                    <a:pt x="17" y="298"/>
                  </a:lnTo>
                  <a:lnTo>
                    <a:pt x="21" y="304"/>
                  </a:lnTo>
                  <a:lnTo>
                    <a:pt x="26" y="310"/>
                  </a:lnTo>
                  <a:lnTo>
                    <a:pt x="31" y="314"/>
                  </a:lnTo>
                  <a:lnTo>
                    <a:pt x="36" y="318"/>
                  </a:lnTo>
                  <a:lnTo>
                    <a:pt x="42" y="321"/>
                  </a:lnTo>
                  <a:lnTo>
                    <a:pt x="50" y="325"/>
                  </a:lnTo>
                  <a:lnTo>
                    <a:pt x="58" y="327"/>
                  </a:lnTo>
                  <a:lnTo>
                    <a:pt x="66" y="328"/>
                  </a:lnTo>
                  <a:lnTo>
                    <a:pt x="74" y="328"/>
                  </a:lnTo>
                  <a:lnTo>
                    <a:pt x="81" y="328"/>
                  </a:lnTo>
                  <a:lnTo>
                    <a:pt x="89" y="327"/>
                  </a:lnTo>
                  <a:lnTo>
                    <a:pt x="96" y="325"/>
                  </a:lnTo>
                  <a:lnTo>
                    <a:pt x="103" y="323"/>
                  </a:lnTo>
                  <a:lnTo>
                    <a:pt x="111" y="318"/>
                  </a:lnTo>
                  <a:lnTo>
                    <a:pt x="119" y="311"/>
                  </a:lnTo>
                  <a:lnTo>
                    <a:pt x="126" y="304"/>
                  </a:lnTo>
                  <a:lnTo>
                    <a:pt x="132" y="296"/>
                  </a:lnTo>
                  <a:lnTo>
                    <a:pt x="138" y="286"/>
                  </a:lnTo>
                  <a:lnTo>
                    <a:pt x="143" y="275"/>
                  </a:lnTo>
                  <a:lnTo>
                    <a:pt x="146" y="263"/>
                  </a:lnTo>
                  <a:lnTo>
                    <a:pt x="149" y="250"/>
                  </a:lnTo>
                  <a:lnTo>
                    <a:pt x="155" y="232"/>
                  </a:lnTo>
                  <a:lnTo>
                    <a:pt x="162" y="217"/>
                  </a:lnTo>
                  <a:lnTo>
                    <a:pt x="170" y="206"/>
                  </a:lnTo>
                  <a:lnTo>
                    <a:pt x="181" y="200"/>
                  </a:lnTo>
                  <a:lnTo>
                    <a:pt x="191" y="198"/>
                  </a:lnTo>
                  <a:lnTo>
                    <a:pt x="200" y="199"/>
                  </a:lnTo>
                  <a:lnTo>
                    <a:pt x="211" y="200"/>
                  </a:lnTo>
                  <a:lnTo>
                    <a:pt x="220" y="204"/>
                  </a:lnTo>
                  <a:lnTo>
                    <a:pt x="228" y="207"/>
                  </a:lnTo>
                  <a:lnTo>
                    <a:pt x="234" y="211"/>
                  </a:lnTo>
                  <a:lnTo>
                    <a:pt x="238" y="214"/>
                  </a:lnTo>
                  <a:lnTo>
                    <a:pt x="239" y="215"/>
                  </a:lnTo>
                  <a:lnTo>
                    <a:pt x="253" y="196"/>
                  </a:lnTo>
                  <a:lnTo>
                    <a:pt x="251" y="195"/>
                  </a:lnTo>
                  <a:lnTo>
                    <a:pt x="245" y="190"/>
                  </a:lnTo>
                  <a:lnTo>
                    <a:pt x="237" y="186"/>
                  </a:lnTo>
                  <a:lnTo>
                    <a:pt x="227" y="181"/>
                  </a:lnTo>
                  <a:lnTo>
                    <a:pt x="214" y="177"/>
                  </a:lnTo>
                  <a:lnTo>
                    <a:pt x="200" y="175"/>
                  </a:lnTo>
                  <a:lnTo>
                    <a:pt x="185" y="175"/>
                  </a:lnTo>
                  <a:lnTo>
                    <a:pt x="171" y="179"/>
                  </a:lnTo>
                  <a:lnTo>
                    <a:pt x="163" y="182"/>
                  </a:lnTo>
                  <a:lnTo>
                    <a:pt x="155" y="188"/>
                  </a:lnTo>
                  <a:lnTo>
                    <a:pt x="148" y="194"/>
                  </a:lnTo>
                  <a:lnTo>
                    <a:pt x="143" y="202"/>
                  </a:lnTo>
                  <a:lnTo>
                    <a:pt x="138" y="211"/>
                  </a:lnTo>
                  <a:lnTo>
                    <a:pt x="133" y="221"/>
                  </a:lnTo>
                  <a:lnTo>
                    <a:pt x="130" y="233"/>
                  </a:lnTo>
                  <a:lnTo>
                    <a:pt x="126" y="245"/>
                  </a:lnTo>
                  <a:lnTo>
                    <a:pt x="121" y="265"/>
                  </a:lnTo>
                  <a:lnTo>
                    <a:pt x="114" y="281"/>
                  </a:lnTo>
                  <a:lnTo>
                    <a:pt x="104" y="293"/>
                  </a:lnTo>
                  <a:lnTo>
                    <a:pt x="93" y="301"/>
                  </a:lnTo>
                  <a:lnTo>
                    <a:pt x="87" y="303"/>
                  </a:lnTo>
                  <a:lnTo>
                    <a:pt x="80" y="304"/>
                  </a:lnTo>
                  <a:lnTo>
                    <a:pt x="74" y="304"/>
                  </a:lnTo>
                  <a:lnTo>
                    <a:pt x="70" y="304"/>
                  </a:lnTo>
                  <a:lnTo>
                    <a:pt x="64" y="303"/>
                  </a:lnTo>
                  <a:lnTo>
                    <a:pt x="59" y="302"/>
                  </a:lnTo>
                  <a:lnTo>
                    <a:pt x="56" y="301"/>
                  </a:lnTo>
                  <a:lnTo>
                    <a:pt x="53" y="299"/>
                  </a:lnTo>
                  <a:lnTo>
                    <a:pt x="46" y="295"/>
                  </a:lnTo>
                  <a:lnTo>
                    <a:pt x="39" y="288"/>
                  </a:lnTo>
                  <a:lnTo>
                    <a:pt x="34" y="280"/>
                  </a:lnTo>
                  <a:lnTo>
                    <a:pt x="30" y="270"/>
                  </a:lnTo>
                  <a:lnTo>
                    <a:pt x="24" y="240"/>
                  </a:lnTo>
                  <a:lnTo>
                    <a:pt x="25" y="204"/>
                  </a:lnTo>
                  <a:lnTo>
                    <a:pt x="33" y="167"/>
                  </a:lnTo>
                  <a:lnTo>
                    <a:pt x="48" y="129"/>
                  </a:lnTo>
                  <a:lnTo>
                    <a:pt x="59" y="105"/>
                  </a:lnTo>
                  <a:lnTo>
                    <a:pt x="66" y="84"/>
                  </a:lnTo>
                  <a:lnTo>
                    <a:pt x="72" y="66"/>
                  </a:lnTo>
                  <a:lnTo>
                    <a:pt x="74" y="50"/>
                  </a:lnTo>
                  <a:lnTo>
                    <a:pt x="74" y="36"/>
                  </a:lnTo>
                  <a:lnTo>
                    <a:pt x="74" y="24"/>
                  </a:lnTo>
                  <a:lnTo>
                    <a:pt x="73" y="14"/>
                  </a:lnTo>
                  <a:lnTo>
                    <a:pt x="71" y="6"/>
                  </a:lnTo>
                  <a:lnTo>
                    <a:pt x="70" y="0"/>
                  </a:lnTo>
                  <a:lnTo>
                    <a:pt x="47"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171" name="Freeform 20"/>
            <p:cNvSpPr>
              <a:spLocks/>
            </p:cNvSpPr>
            <p:nvPr/>
          </p:nvSpPr>
          <p:spPr bwMode="auto">
            <a:xfrm>
              <a:off x="4507929" y="5482655"/>
              <a:ext cx="88900" cy="112713"/>
            </a:xfrm>
            <a:custGeom>
              <a:avLst/>
              <a:gdLst>
                <a:gd name="T0" fmla="*/ 96 w 112"/>
                <a:gd name="T1" fmla="*/ 0 h 142"/>
                <a:gd name="T2" fmla="*/ 0 w 112"/>
                <a:gd name="T3" fmla="*/ 0 h 142"/>
                <a:gd name="T4" fmla="*/ 0 w 112"/>
                <a:gd name="T5" fmla="*/ 142 h 142"/>
                <a:gd name="T6" fmla="*/ 112 w 112"/>
                <a:gd name="T7" fmla="*/ 142 h 142"/>
                <a:gd name="T8" fmla="*/ 112 w 112"/>
                <a:gd name="T9" fmla="*/ 0 h 142"/>
                <a:gd name="T10" fmla="*/ 96 w 112"/>
                <a:gd name="T11" fmla="*/ 0 h 142"/>
              </a:gdLst>
              <a:ahLst/>
              <a:cxnLst>
                <a:cxn ang="0">
                  <a:pos x="T0" y="T1"/>
                </a:cxn>
                <a:cxn ang="0">
                  <a:pos x="T2" y="T3"/>
                </a:cxn>
                <a:cxn ang="0">
                  <a:pos x="T4" y="T5"/>
                </a:cxn>
                <a:cxn ang="0">
                  <a:pos x="T6" y="T7"/>
                </a:cxn>
                <a:cxn ang="0">
                  <a:pos x="T8" y="T9"/>
                </a:cxn>
                <a:cxn ang="0">
                  <a:pos x="T10" y="T11"/>
                </a:cxn>
              </a:cxnLst>
              <a:rect l="0" t="0" r="r" b="b"/>
              <a:pathLst>
                <a:path w="112" h="142">
                  <a:moveTo>
                    <a:pt x="96" y="0"/>
                  </a:moveTo>
                  <a:lnTo>
                    <a:pt x="0" y="0"/>
                  </a:lnTo>
                  <a:lnTo>
                    <a:pt x="0" y="142"/>
                  </a:lnTo>
                  <a:lnTo>
                    <a:pt x="112" y="142"/>
                  </a:lnTo>
                  <a:lnTo>
                    <a:pt x="112" y="0"/>
                  </a:lnTo>
                  <a:lnTo>
                    <a:pt x="9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172" name="Freeform 21"/>
            <p:cNvSpPr>
              <a:spLocks/>
            </p:cNvSpPr>
            <p:nvPr/>
          </p:nvSpPr>
          <p:spPr bwMode="auto">
            <a:xfrm>
              <a:off x="4534917" y="5508055"/>
              <a:ext cx="36513" cy="61913"/>
            </a:xfrm>
            <a:custGeom>
              <a:avLst/>
              <a:gdLst>
                <a:gd name="T0" fmla="*/ 47 w 47"/>
                <a:gd name="T1" fmla="*/ 0 h 77"/>
                <a:gd name="T2" fmla="*/ 47 w 47"/>
                <a:gd name="T3" fmla="*/ 17 h 77"/>
                <a:gd name="T4" fmla="*/ 47 w 47"/>
                <a:gd name="T5" fmla="*/ 38 h 77"/>
                <a:gd name="T6" fmla="*/ 47 w 47"/>
                <a:gd name="T7" fmla="*/ 59 h 77"/>
                <a:gd name="T8" fmla="*/ 47 w 47"/>
                <a:gd name="T9" fmla="*/ 77 h 77"/>
                <a:gd name="T10" fmla="*/ 42 w 47"/>
                <a:gd name="T11" fmla="*/ 77 h 77"/>
                <a:gd name="T12" fmla="*/ 36 w 47"/>
                <a:gd name="T13" fmla="*/ 77 h 77"/>
                <a:gd name="T14" fmla="*/ 30 w 47"/>
                <a:gd name="T15" fmla="*/ 77 h 77"/>
                <a:gd name="T16" fmla="*/ 24 w 47"/>
                <a:gd name="T17" fmla="*/ 77 h 77"/>
                <a:gd name="T18" fmla="*/ 17 w 47"/>
                <a:gd name="T19" fmla="*/ 77 h 77"/>
                <a:gd name="T20" fmla="*/ 12 w 47"/>
                <a:gd name="T21" fmla="*/ 77 h 77"/>
                <a:gd name="T22" fmla="*/ 6 w 47"/>
                <a:gd name="T23" fmla="*/ 77 h 77"/>
                <a:gd name="T24" fmla="*/ 0 w 47"/>
                <a:gd name="T25" fmla="*/ 77 h 77"/>
                <a:gd name="T26" fmla="*/ 0 w 47"/>
                <a:gd name="T27" fmla="*/ 59 h 77"/>
                <a:gd name="T28" fmla="*/ 0 w 47"/>
                <a:gd name="T29" fmla="*/ 38 h 77"/>
                <a:gd name="T30" fmla="*/ 0 w 47"/>
                <a:gd name="T31" fmla="*/ 17 h 77"/>
                <a:gd name="T32" fmla="*/ 0 w 47"/>
                <a:gd name="T33" fmla="*/ 0 h 77"/>
                <a:gd name="T34" fmla="*/ 6 w 47"/>
                <a:gd name="T35" fmla="*/ 0 h 77"/>
                <a:gd name="T36" fmla="*/ 12 w 47"/>
                <a:gd name="T37" fmla="*/ 0 h 77"/>
                <a:gd name="T38" fmla="*/ 17 w 47"/>
                <a:gd name="T39" fmla="*/ 0 h 77"/>
                <a:gd name="T40" fmla="*/ 24 w 47"/>
                <a:gd name="T41" fmla="*/ 0 h 77"/>
                <a:gd name="T42" fmla="*/ 30 w 47"/>
                <a:gd name="T43" fmla="*/ 0 h 77"/>
                <a:gd name="T44" fmla="*/ 36 w 47"/>
                <a:gd name="T45" fmla="*/ 0 h 77"/>
                <a:gd name="T46" fmla="*/ 42 w 47"/>
                <a:gd name="T47" fmla="*/ 0 h 77"/>
                <a:gd name="T48" fmla="*/ 47 w 47"/>
                <a:gd name="T49"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7" h="77">
                  <a:moveTo>
                    <a:pt x="47" y="0"/>
                  </a:moveTo>
                  <a:lnTo>
                    <a:pt x="47" y="17"/>
                  </a:lnTo>
                  <a:lnTo>
                    <a:pt x="47" y="38"/>
                  </a:lnTo>
                  <a:lnTo>
                    <a:pt x="47" y="59"/>
                  </a:lnTo>
                  <a:lnTo>
                    <a:pt x="47" y="77"/>
                  </a:lnTo>
                  <a:lnTo>
                    <a:pt x="42" y="77"/>
                  </a:lnTo>
                  <a:lnTo>
                    <a:pt x="36" y="77"/>
                  </a:lnTo>
                  <a:lnTo>
                    <a:pt x="30" y="77"/>
                  </a:lnTo>
                  <a:lnTo>
                    <a:pt x="24" y="77"/>
                  </a:lnTo>
                  <a:lnTo>
                    <a:pt x="17" y="77"/>
                  </a:lnTo>
                  <a:lnTo>
                    <a:pt x="12" y="77"/>
                  </a:lnTo>
                  <a:lnTo>
                    <a:pt x="6" y="77"/>
                  </a:lnTo>
                  <a:lnTo>
                    <a:pt x="0" y="77"/>
                  </a:lnTo>
                  <a:lnTo>
                    <a:pt x="0" y="59"/>
                  </a:lnTo>
                  <a:lnTo>
                    <a:pt x="0" y="38"/>
                  </a:lnTo>
                  <a:lnTo>
                    <a:pt x="0" y="17"/>
                  </a:lnTo>
                  <a:lnTo>
                    <a:pt x="0" y="0"/>
                  </a:lnTo>
                  <a:lnTo>
                    <a:pt x="6" y="0"/>
                  </a:lnTo>
                  <a:lnTo>
                    <a:pt x="12" y="0"/>
                  </a:lnTo>
                  <a:lnTo>
                    <a:pt x="17" y="0"/>
                  </a:lnTo>
                  <a:lnTo>
                    <a:pt x="24" y="0"/>
                  </a:lnTo>
                  <a:lnTo>
                    <a:pt x="30" y="0"/>
                  </a:lnTo>
                  <a:lnTo>
                    <a:pt x="36" y="0"/>
                  </a:lnTo>
                  <a:lnTo>
                    <a:pt x="42" y="0"/>
                  </a:lnTo>
                  <a:lnTo>
                    <a:pt x="47" y="0"/>
                  </a:lnTo>
                  <a:close/>
                </a:path>
              </a:pathLst>
            </a:custGeom>
            <a:solidFill>
              <a:srgbClr val="002060"/>
            </a:solidFill>
            <a:ln>
              <a:noFill/>
            </a:ln>
          </p:spPr>
          <p:txBody>
            <a:bodyPr vert="horz" wrap="square" lIns="91440" tIns="45720" rIns="91440" bIns="45720" numCol="1" anchor="t" anchorCtr="0" compatLnSpc="1">
              <a:prstTxWarp prst="textNoShape">
                <a:avLst/>
              </a:prstTxWarp>
            </a:bodyPr>
            <a:lstStyle/>
            <a:p>
              <a:endParaRPr lang="pt-BR"/>
            </a:p>
          </p:txBody>
        </p:sp>
        <p:sp>
          <p:nvSpPr>
            <p:cNvPr id="173" name="Freeform 22"/>
            <p:cNvSpPr>
              <a:spLocks/>
            </p:cNvSpPr>
            <p:nvPr/>
          </p:nvSpPr>
          <p:spPr bwMode="auto">
            <a:xfrm>
              <a:off x="4504754" y="5387405"/>
              <a:ext cx="80963" cy="107950"/>
            </a:xfrm>
            <a:custGeom>
              <a:avLst/>
              <a:gdLst>
                <a:gd name="T0" fmla="*/ 0 w 103"/>
                <a:gd name="T1" fmla="*/ 2 h 136"/>
                <a:gd name="T2" fmla="*/ 8 w 103"/>
                <a:gd name="T3" fmla="*/ 34 h 136"/>
                <a:gd name="T4" fmla="*/ 9 w 103"/>
                <a:gd name="T5" fmla="*/ 34 h 136"/>
                <a:gd name="T6" fmla="*/ 13 w 103"/>
                <a:gd name="T7" fmla="*/ 33 h 136"/>
                <a:gd name="T8" fmla="*/ 16 w 103"/>
                <a:gd name="T9" fmla="*/ 33 h 136"/>
                <a:gd name="T10" fmla="*/ 22 w 103"/>
                <a:gd name="T11" fmla="*/ 33 h 136"/>
                <a:gd name="T12" fmla="*/ 28 w 103"/>
                <a:gd name="T13" fmla="*/ 33 h 136"/>
                <a:gd name="T14" fmla="*/ 34 w 103"/>
                <a:gd name="T15" fmla="*/ 35 h 136"/>
                <a:gd name="T16" fmla="*/ 40 w 103"/>
                <a:gd name="T17" fmla="*/ 38 h 136"/>
                <a:gd name="T18" fmla="*/ 46 w 103"/>
                <a:gd name="T19" fmla="*/ 43 h 136"/>
                <a:gd name="T20" fmla="*/ 58 w 103"/>
                <a:gd name="T21" fmla="*/ 57 h 136"/>
                <a:gd name="T22" fmla="*/ 66 w 103"/>
                <a:gd name="T23" fmla="*/ 78 h 136"/>
                <a:gd name="T24" fmla="*/ 69 w 103"/>
                <a:gd name="T25" fmla="*/ 103 h 136"/>
                <a:gd name="T26" fmla="*/ 69 w 103"/>
                <a:gd name="T27" fmla="*/ 134 h 136"/>
                <a:gd name="T28" fmla="*/ 102 w 103"/>
                <a:gd name="T29" fmla="*/ 136 h 136"/>
                <a:gd name="T30" fmla="*/ 103 w 103"/>
                <a:gd name="T31" fmla="*/ 116 h 136"/>
                <a:gd name="T32" fmla="*/ 102 w 103"/>
                <a:gd name="T33" fmla="*/ 97 h 136"/>
                <a:gd name="T34" fmla="*/ 99 w 103"/>
                <a:gd name="T35" fmla="*/ 80 h 136"/>
                <a:gd name="T36" fmla="*/ 96 w 103"/>
                <a:gd name="T37" fmla="*/ 65 h 136"/>
                <a:gd name="T38" fmla="*/ 90 w 103"/>
                <a:gd name="T39" fmla="*/ 50 h 136"/>
                <a:gd name="T40" fmla="*/ 84 w 103"/>
                <a:gd name="T41" fmla="*/ 38 h 136"/>
                <a:gd name="T42" fmla="*/ 76 w 103"/>
                <a:gd name="T43" fmla="*/ 27 h 136"/>
                <a:gd name="T44" fmla="*/ 67 w 103"/>
                <a:gd name="T45" fmla="*/ 18 h 136"/>
                <a:gd name="T46" fmla="*/ 55 w 103"/>
                <a:gd name="T47" fmla="*/ 10 h 136"/>
                <a:gd name="T48" fmla="*/ 45 w 103"/>
                <a:gd name="T49" fmla="*/ 5 h 136"/>
                <a:gd name="T50" fmla="*/ 34 w 103"/>
                <a:gd name="T51" fmla="*/ 2 h 136"/>
                <a:gd name="T52" fmla="*/ 23 w 103"/>
                <a:gd name="T53" fmla="*/ 0 h 136"/>
                <a:gd name="T54" fmla="*/ 15 w 103"/>
                <a:gd name="T55" fmla="*/ 0 h 136"/>
                <a:gd name="T56" fmla="*/ 7 w 103"/>
                <a:gd name="T57" fmla="*/ 0 h 136"/>
                <a:gd name="T58" fmla="*/ 2 w 103"/>
                <a:gd name="T59" fmla="*/ 2 h 136"/>
                <a:gd name="T60" fmla="*/ 0 w 103"/>
                <a:gd name="T61" fmla="*/ 2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3" h="136">
                  <a:moveTo>
                    <a:pt x="0" y="2"/>
                  </a:moveTo>
                  <a:lnTo>
                    <a:pt x="8" y="34"/>
                  </a:lnTo>
                  <a:lnTo>
                    <a:pt x="9" y="34"/>
                  </a:lnTo>
                  <a:lnTo>
                    <a:pt x="13" y="33"/>
                  </a:lnTo>
                  <a:lnTo>
                    <a:pt x="16" y="33"/>
                  </a:lnTo>
                  <a:lnTo>
                    <a:pt x="22" y="33"/>
                  </a:lnTo>
                  <a:lnTo>
                    <a:pt x="28" y="33"/>
                  </a:lnTo>
                  <a:lnTo>
                    <a:pt x="34" y="35"/>
                  </a:lnTo>
                  <a:lnTo>
                    <a:pt x="40" y="38"/>
                  </a:lnTo>
                  <a:lnTo>
                    <a:pt x="46" y="43"/>
                  </a:lnTo>
                  <a:lnTo>
                    <a:pt x="58" y="57"/>
                  </a:lnTo>
                  <a:lnTo>
                    <a:pt x="66" y="78"/>
                  </a:lnTo>
                  <a:lnTo>
                    <a:pt x="69" y="103"/>
                  </a:lnTo>
                  <a:lnTo>
                    <a:pt x="69" y="134"/>
                  </a:lnTo>
                  <a:lnTo>
                    <a:pt x="102" y="136"/>
                  </a:lnTo>
                  <a:lnTo>
                    <a:pt x="103" y="116"/>
                  </a:lnTo>
                  <a:lnTo>
                    <a:pt x="102" y="97"/>
                  </a:lnTo>
                  <a:lnTo>
                    <a:pt x="99" y="80"/>
                  </a:lnTo>
                  <a:lnTo>
                    <a:pt x="96" y="65"/>
                  </a:lnTo>
                  <a:lnTo>
                    <a:pt x="90" y="50"/>
                  </a:lnTo>
                  <a:lnTo>
                    <a:pt x="84" y="38"/>
                  </a:lnTo>
                  <a:lnTo>
                    <a:pt x="76" y="27"/>
                  </a:lnTo>
                  <a:lnTo>
                    <a:pt x="67" y="18"/>
                  </a:lnTo>
                  <a:lnTo>
                    <a:pt x="55" y="10"/>
                  </a:lnTo>
                  <a:lnTo>
                    <a:pt x="45" y="5"/>
                  </a:lnTo>
                  <a:lnTo>
                    <a:pt x="34" y="2"/>
                  </a:lnTo>
                  <a:lnTo>
                    <a:pt x="23" y="0"/>
                  </a:lnTo>
                  <a:lnTo>
                    <a:pt x="15" y="0"/>
                  </a:lnTo>
                  <a:lnTo>
                    <a:pt x="7" y="0"/>
                  </a:lnTo>
                  <a:lnTo>
                    <a:pt x="2" y="2"/>
                  </a:lnTo>
                  <a:lnTo>
                    <a:pt x="0"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grpSp>
      <p:grpSp>
        <p:nvGrpSpPr>
          <p:cNvPr id="176" name="Grupo 175"/>
          <p:cNvGrpSpPr/>
          <p:nvPr/>
        </p:nvGrpSpPr>
        <p:grpSpPr>
          <a:xfrm flipH="1">
            <a:off x="7668344" y="3399712"/>
            <a:ext cx="484213" cy="893464"/>
            <a:chOff x="3967163" y="4995863"/>
            <a:chExt cx="201613" cy="457200"/>
          </a:xfrm>
        </p:grpSpPr>
        <p:sp>
          <p:nvSpPr>
            <p:cNvPr id="177" name="Freeform 19"/>
            <p:cNvSpPr>
              <a:spLocks/>
            </p:cNvSpPr>
            <p:nvPr/>
          </p:nvSpPr>
          <p:spPr bwMode="auto">
            <a:xfrm>
              <a:off x="3967163" y="5192713"/>
              <a:ext cx="201613" cy="260350"/>
            </a:xfrm>
            <a:custGeom>
              <a:avLst/>
              <a:gdLst>
                <a:gd name="T0" fmla="*/ 48 w 253"/>
                <a:gd name="T1" fmla="*/ 11 h 328"/>
                <a:gd name="T2" fmla="*/ 50 w 253"/>
                <a:gd name="T3" fmla="*/ 49 h 328"/>
                <a:gd name="T4" fmla="*/ 27 w 253"/>
                <a:gd name="T5" fmla="*/ 119 h 328"/>
                <a:gd name="T6" fmla="*/ 10 w 253"/>
                <a:gd name="T7" fmla="*/ 161 h 328"/>
                <a:gd name="T8" fmla="*/ 1 w 253"/>
                <a:gd name="T9" fmla="*/ 203 h 328"/>
                <a:gd name="T10" fmla="*/ 0 w 253"/>
                <a:gd name="T11" fmla="*/ 242 h 328"/>
                <a:gd name="T12" fmla="*/ 6 w 253"/>
                <a:gd name="T13" fmla="*/ 278 h 328"/>
                <a:gd name="T14" fmla="*/ 12 w 253"/>
                <a:gd name="T15" fmla="*/ 293 h 328"/>
                <a:gd name="T16" fmla="*/ 21 w 253"/>
                <a:gd name="T17" fmla="*/ 304 h 328"/>
                <a:gd name="T18" fmla="*/ 31 w 253"/>
                <a:gd name="T19" fmla="*/ 314 h 328"/>
                <a:gd name="T20" fmla="*/ 42 w 253"/>
                <a:gd name="T21" fmla="*/ 321 h 328"/>
                <a:gd name="T22" fmla="*/ 58 w 253"/>
                <a:gd name="T23" fmla="*/ 327 h 328"/>
                <a:gd name="T24" fmla="*/ 74 w 253"/>
                <a:gd name="T25" fmla="*/ 328 h 328"/>
                <a:gd name="T26" fmla="*/ 89 w 253"/>
                <a:gd name="T27" fmla="*/ 327 h 328"/>
                <a:gd name="T28" fmla="*/ 103 w 253"/>
                <a:gd name="T29" fmla="*/ 323 h 328"/>
                <a:gd name="T30" fmla="*/ 119 w 253"/>
                <a:gd name="T31" fmla="*/ 311 h 328"/>
                <a:gd name="T32" fmla="*/ 132 w 253"/>
                <a:gd name="T33" fmla="*/ 296 h 328"/>
                <a:gd name="T34" fmla="*/ 143 w 253"/>
                <a:gd name="T35" fmla="*/ 275 h 328"/>
                <a:gd name="T36" fmla="*/ 149 w 253"/>
                <a:gd name="T37" fmla="*/ 250 h 328"/>
                <a:gd name="T38" fmla="*/ 162 w 253"/>
                <a:gd name="T39" fmla="*/ 217 h 328"/>
                <a:gd name="T40" fmla="*/ 181 w 253"/>
                <a:gd name="T41" fmla="*/ 200 h 328"/>
                <a:gd name="T42" fmla="*/ 200 w 253"/>
                <a:gd name="T43" fmla="*/ 199 h 328"/>
                <a:gd name="T44" fmla="*/ 220 w 253"/>
                <a:gd name="T45" fmla="*/ 204 h 328"/>
                <a:gd name="T46" fmla="*/ 234 w 253"/>
                <a:gd name="T47" fmla="*/ 211 h 328"/>
                <a:gd name="T48" fmla="*/ 239 w 253"/>
                <a:gd name="T49" fmla="*/ 215 h 328"/>
                <a:gd name="T50" fmla="*/ 251 w 253"/>
                <a:gd name="T51" fmla="*/ 195 h 328"/>
                <a:gd name="T52" fmla="*/ 237 w 253"/>
                <a:gd name="T53" fmla="*/ 186 h 328"/>
                <a:gd name="T54" fmla="*/ 214 w 253"/>
                <a:gd name="T55" fmla="*/ 177 h 328"/>
                <a:gd name="T56" fmla="*/ 185 w 253"/>
                <a:gd name="T57" fmla="*/ 175 h 328"/>
                <a:gd name="T58" fmla="*/ 163 w 253"/>
                <a:gd name="T59" fmla="*/ 182 h 328"/>
                <a:gd name="T60" fmla="*/ 148 w 253"/>
                <a:gd name="T61" fmla="*/ 194 h 328"/>
                <a:gd name="T62" fmla="*/ 138 w 253"/>
                <a:gd name="T63" fmla="*/ 211 h 328"/>
                <a:gd name="T64" fmla="*/ 130 w 253"/>
                <a:gd name="T65" fmla="*/ 233 h 328"/>
                <a:gd name="T66" fmla="*/ 121 w 253"/>
                <a:gd name="T67" fmla="*/ 265 h 328"/>
                <a:gd name="T68" fmla="*/ 104 w 253"/>
                <a:gd name="T69" fmla="*/ 293 h 328"/>
                <a:gd name="T70" fmla="*/ 87 w 253"/>
                <a:gd name="T71" fmla="*/ 303 h 328"/>
                <a:gd name="T72" fmla="*/ 74 w 253"/>
                <a:gd name="T73" fmla="*/ 304 h 328"/>
                <a:gd name="T74" fmla="*/ 64 w 253"/>
                <a:gd name="T75" fmla="*/ 303 h 328"/>
                <a:gd name="T76" fmla="*/ 56 w 253"/>
                <a:gd name="T77" fmla="*/ 301 h 328"/>
                <a:gd name="T78" fmla="*/ 46 w 253"/>
                <a:gd name="T79" fmla="*/ 295 h 328"/>
                <a:gd name="T80" fmla="*/ 34 w 253"/>
                <a:gd name="T81" fmla="*/ 280 h 328"/>
                <a:gd name="T82" fmla="*/ 24 w 253"/>
                <a:gd name="T83" fmla="*/ 240 h 328"/>
                <a:gd name="T84" fmla="*/ 33 w 253"/>
                <a:gd name="T85" fmla="*/ 167 h 328"/>
                <a:gd name="T86" fmla="*/ 59 w 253"/>
                <a:gd name="T87" fmla="*/ 105 h 328"/>
                <a:gd name="T88" fmla="*/ 72 w 253"/>
                <a:gd name="T89" fmla="*/ 66 h 328"/>
                <a:gd name="T90" fmla="*/ 74 w 253"/>
                <a:gd name="T91" fmla="*/ 36 h 328"/>
                <a:gd name="T92" fmla="*/ 73 w 253"/>
                <a:gd name="T93" fmla="*/ 14 h 328"/>
                <a:gd name="T94" fmla="*/ 70 w 253"/>
                <a:gd name="T95" fmla="*/ 0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53" h="328">
                  <a:moveTo>
                    <a:pt x="47" y="5"/>
                  </a:moveTo>
                  <a:lnTo>
                    <a:pt x="48" y="11"/>
                  </a:lnTo>
                  <a:lnTo>
                    <a:pt x="50" y="27"/>
                  </a:lnTo>
                  <a:lnTo>
                    <a:pt x="50" y="49"/>
                  </a:lnTo>
                  <a:lnTo>
                    <a:pt x="43" y="78"/>
                  </a:lnTo>
                  <a:lnTo>
                    <a:pt x="27" y="119"/>
                  </a:lnTo>
                  <a:lnTo>
                    <a:pt x="18" y="139"/>
                  </a:lnTo>
                  <a:lnTo>
                    <a:pt x="10" y="161"/>
                  </a:lnTo>
                  <a:lnTo>
                    <a:pt x="4" y="182"/>
                  </a:lnTo>
                  <a:lnTo>
                    <a:pt x="1" y="203"/>
                  </a:lnTo>
                  <a:lnTo>
                    <a:pt x="0" y="223"/>
                  </a:lnTo>
                  <a:lnTo>
                    <a:pt x="0" y="242"/>
                  </a:lnTo>
                  <a:lnTo>
                    <a:pt x="2" y="260"/>
                  </a:lnTo>
                  <a:lnTo>
                    <a:pt x="6" y="278"/>
                  </a:lnTo>
                  <a:lnTo>
                    <a:pt x="9" y="286"/>
                  </a:lnTo>
                  <a:lnTo>
                    <a:pt x="12" y="293"/>
                  </a:lnTo>
                  <a:lnTo>
                    <a:pt x="17" y="298"/>
                  </a:lnTo>
                  <a:lnTo>
                    <a:pt x="21" y="304"/>
                  </a:lnTo>
                  <a:lnTo>
                    <a:pt x="26" y="310"/>
                  </a:lnTo>
                  <a:lnTo>
                    <a:pt x="31" y="314"/>
                  </a:lnTo>
                  <a:lnTo>
                    <a:pt x="36" y="318"/>
                  </a:lnTo>
                  <a:lnTo>
                    <a:pt x="42" y="321"/>
                  </a:lnTo>
                  <a:lnTo>
                    <a:pt x="50" y="325"/>
                  </a:lnTo>
                  <a:lnTo>
                    <a:pt x="58" y="327"/>
                  </a:lnTo>
                  <a:lnTo>
                    <a:pt x="66" y="328"/>
                  </a:lnTo>
                  <a:lnTo>
                    <a:pt x="74" y="328"/>
                  </a:lnTo>
                  <a:lnTo>
                    <a:pt x="81" y="328"/>
                  </a:lnTo>
                  <a:lnTo>
                    <a:pt x="89" y="327"/>
                  </a:lnTo>
                  <a:lnTo>
                    <a:pt x="96" y="325"/>
                  </a:lnTo>
                  <a:lnTo>
                    <a:pt x="103" y="323"/>
                  </a:lnTo>
                  <a:lnTo>
                    <a:pt x="111" y="318"/>
                  </a:lnTo>
                  <a:lnTo>
                    <a:pt x="119" y="311"/>
                  </a:lnTo>
                  <a:lnTo>
                    <a:pt x="126" y="304"/>
                  </a:lnTo>
                  <a:lnTo>
                    <a:pt x="132" y="296"/>
                  </a:lnTo>
                  <a:lnTo>
                    <a:pt x="138" y="286"/>
                  </a:lnTo>
                  <a:lnTo>
                    <a:pt x="143" y="275"/>
                  </a:lnTo>
                  <a:lnTo>
                    <a:pt x="146" y="263"/>
                  </a:lnTo>
                  <a:lnTo>
                    <a:pt x="149" y="250"/>
                  </a:lnTo>
                  <a:lnTo>
                    <a:pt x="155" y="232"/>
                  </a:lnTo>
                  <a:lnTo>
                    <a:pt x="162" y="217"/>
                  </a:lnTo>
                  <a:lnTo>
                    <a:pt x="170" y="206"/>
                  </a:lnTo>
                  <a:lnTo>
                    <a:pt x="181" y="200"/>
                  </a:lnTo>
                  <a:lnTo>
                    <a:pt x="191" y="198"/>
                  </a:lnTo>
                  <a:lnTo>
                    <a:pt x="200" y="199"/>
                  </a:lnTo>
                  <a:lnTo>
                    <a:pt x="211" y="200"/>
                  </a:lnTo>
                  <a:lnTo>
                    <a:pt x="220" y="204"/>
                  </a:lnTo>
                  <a:lnTo>
                    <a:pt x="228" y="207"/>
                  </a:lnTo>
                  <a:lnTo>
                    <a:pt x="234" y="211"/>
                  </a:lnTo>
                  <a:lnTo>
                    <a:pt x="238" y="214"/>
                  </a:lnTo>
                  <a:lnTo>
                    <a:pt x="239" y="215"/>
                  </a:lnTo>
                  <a:lnTo>
                    <a:pt x="253" y="196"/>
                  </a:lnTo>
                  <a:lnTo>
                    <a:pt x="251" y="195"/>
                  </a:lnTo>
                  <a:lnTo>
                    <a:pt x="245" y="190"/>
                  </a:lnTo>
                  <a:lnTo>
                    <a:pt x="237" y="186"/>
                  </a:lnTo>
                  <a:lnTo>
                    <a:pt x="227" y="181"/>
                  </a:lnTo>
                  <a:lnTo>
                    <a:pt x="214" y="177"/>
                  </a:lnTo>
                  <a:lnTo>
                    <a:pt x="200" y="175"/>
                  </a:lnTo>
                  <a:lnTo>
                    <a:pt x="185" y="175"/>
                  </a:lnTo>
                  <a:lnTo>
                    <a:pt x="171" y="179"/>
                  </a:lnTo>
                  <a:lnTo>
                    <a:pt x="163" y="182"/>
                  </a:lnTo>
                  <a:lnTo>
                    <a:pt x="155" y="188"/>
                  </a:lnTo>
                  <a:lnTo>
                    <a:pt x="148" y="194"/>
                  </a:lnTo>
                  <a:lnTo>
                    <a:pt x="143" y="202"/>
                  </a:lnTo>
                  <a:lnTo>
                    <a:pt x="138" y="211"/>
                  </a:lnTo>
                  <a:lnTo>
                    <a:pt x="133" y="221"/>
                  </a:lnTo>
                  <a:lnTo>
                    <a:pt x="130" y="233"/>
                  </a:lnTo>
                  <a:lnTo>
                    <a:pt x="126" y="245"/>
                  </a:lnTo>
                  <a:lnTo>
                    <a:pt x="121" y="265"/>
                  </a:lnTo>
                  <a:lnTo>
                    <a:pt x="114" y="281"/>
                  </a:lnTo>
                  <a:lnTo>
                    <a:pt x="104" y="293"/>
                  </a:lnTo>
                  <a:lnTo>
                    <a:pt x="93" y="301"/>
                  </a:lnTo>
                  <a:lnTo>
                    <a:pt x="87" y="303"/>
                  </a:lnTo>
                  <a:lnTo>
                    <a:pt x="80" y="304"/>
                  </a:lnTo>
                  <a:lnTo>
                    <a:pt x="74" y="304"/>
                  </a:lnTo>
                  <a:lnTo>
                    <a:pt x="70" y="304"/>
                  </a:lnTo>
                  <a:lnTo>
                    <a:pt x="64" y="303"/>
                  </a:lnTo>
                  <a:lnTo>
                    <a:pt x="59" y="302"/>
                  </a:lnTo>
                  <a:lnTo>
                    <a:pt x="56" y="301"/>
                  </a:lnTo>
                  <a:lnTo>
                    <a:pt x="53" y="299"/>
                  </a:lnTo>
                  <a:lnTo>
                    <a:pt x="46" y="295"/>
                  </a:lnTo>
                  <a:lnTo>
                    <a:pt x="39" y="288"/>
                  </a:lnTo>
                  <a:lnTo>
                    <a:pt x="34" y="280"/>
                  </a:lnTo>
                  <a:lnTo>
                    <a:pt x="30" y="270"/>
                  </a:lnTo>
                  <a:lnTo>
                    <a:pt x="24" y="240"/>
                  </a:lnTo>
                  <a:lnTo>
                    <a:pt x="25" y="204"/>
                  </a:lnTo>
                  <a:lnTo>
                    <a:pt x="33" y="167"/>
                  </a:lnTo>
                  <a:lnTo>
                    <a:pt x="48" y="129"/>
                  </a:lnTo>
                  <a:lnTo>
                    <a:pt x="59" y="105"/>
                  </a:lnTo>
                  <a:lnTo>
                    <a:pt x="66" y="84"/>
                  </a:lnTo>
                  <a:lnTo>
                    <a:pt x="72" y="66"/>
                  </a:lnTo>
                  <a:lnTo>
                    <a:pt x="74" y="50"/>
                  </a:lnTo>
                  <a:lnTo>
                    <a:pt x="74" y="36"/>
                  </a:lnTo>
                  <a:lnTo>
                    <a:pt x="74" y="24"/>
                  </a:lnTo>
                  <a:lnTo>
                    <a:pt x="73" y="14"/>
                  </a:lnTo>
                  <a:lnTo>
                    <a:pt x="71" y="6"/>
                  </a:lnTo>
                  <a:lnTo>
                    <a:pt x="70" y="0"/>
                  </a:lnTo>
                  <a:lnTo>
                    <a:pt x="47"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178" name="Freeform 20"/>
            <p:cNvSpPr>
              <a:spLocks/>
            </p:cNvSpPr>
            <p:nvPr/>
          </p:nvSpPr>
          <p:spPr bwMode="auto">
            <a:xfrm>
              <a:off x="3975100" y="5091113"/>
              <a:ext cx="88900" cy="112713"/>
            </a:xfrm>
            <a:custGeom>
              <a:avLst/>
              <a:gdLst>
                <a:gd name="T0" fmla="*/ 96 w 112"/>
                <a:gd name="T1" fmla="*/ 0 h 142"/>
                <a:gd name="T2" fmla="*/ 0 w 112"/>
                <a:gd name="T3" fmla="*/ 0 h 142"/>
                <a:gd name="T4" fmla="*/ 0 w 112"/>
                <a:gd name="T5" fmla="*/ 142 h 142"/>
                <a:gd name="T6" fmla="*/ 112 w 112"/>
                <a:gd name="T7" fmla="*/ 142 h 142"/>
                <a:gd name="T8" fmla="*/ 112 w 112"/>
                <a:gd name="T9" fmla="*/ 0 h 142"/>
                <a:gd name="T10" fmla="*/ 96 w 112"/>
                <a:gd name="T11" fmla="*/ 0 h 142"/>
              </a:gdLst>
              <a:ahLst/>
              <a:cxnLst>
                <a:cxn ang="0">
                  <a:pos x="T0" y="T1"/>
                </a:cxn>
                <a:cxn ang="0">
                  <a:pos x="T2" y="T3"/>
                </a:cxn>
                <a:cxn ang="0">
                  <a:pos x="T4" y="T5"/>
                </a:cxn>
                <a:cxn ang="0">
                  <a:pos x="T6" y="T7"/>
                </a:cxn>
                <a:cxn ang="0">
                  <a:pos x="T8" y="T9"/>
                </a:cxn>
                <a:cxn ang="0">
                  <a:pos x="T10" y="T11"/>
                </a:cxn>
              </a:cxnLst>
              <a:rect l="0" t="0" r="r" b="b"/>
              <a:pathLst>
                <a:path w="112" h="142">
                  <a:moveTo>
                    <a:pt x="96" y="0"/>
                  </a:moveTo>
                  <a:lnTo>
                    <a:pt x="0" y="0"/>
                  </a:lnTo>
                  <a:lnTo>
                    <a:pt x="0" y="142"/>
                  </a:lnTo>
                  <a:lnTo>
                    <a:pt x="112" y="142"/>
                  </a:lnTo>
                  <a:lnTo>
                    <a:pt x="112" y="0"/>
                  </a:lnTo>
                  <a:lnTo>
                    <a:pt x="9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179" name="Freeform 21"/>
            <p:cNvSpPr>
              <a:spLocks/>
            </p:cNvSpPr>
            <p:nvPr/>
          </p:nvSpPr>
          <p:spPr bwMode="auto">
            <a:xfrm>
              <a:off x="4002088" y="5116513"/>
              <a:ext cx="36513" cy="61913"/>
            </a:xfrm>
            <a:custGeom>
              <a:avLst/>
              <a:gdLst>
                <a:gd name="T0" fmla="*/ 47 w 47"/>
                <a:gd name="T1" fmla="*/ 0 h 77"/>
                <a:gd name="T2" fmla="*/ 47 w 47"/>
                <a:gd name="T3" fmla="*/ 17 h 77"/>
                <a:gd name="T4" fmla="*/ 47 w 47"/>
                <a:gd name="T5" fmla="*/ 38 h 77"/>
                <a:gd name="T6" fmla="*/ 47 w 47"/>
                <a:gd name="T7" fmla="*/ 59 h 77"/>
                <a:gd name="T8" fmla="*/ 47 w 47"/>
                <a:gd name="T9" fmla="*/ 77 h 77"/>
                <a:gd name="T10" fmla="*/ 42 w 47"/>
                <a:gd name="T11" fmla="*/ 77 h 77"/>
                <a:gd name="T12" fmla="*/ 36 w 47"/>
                <a:gd name="T13" fmla="*/ 77 h 77"/>
                <a:gd name="T14" fmla="*/ 30 w 47"/>
                <a:gd name="T15" fmla="*/ 77 h 77"/>
                <a:gd name="T16" fmla="*/ 24 w 47"/>
                <a:gd name="T17" fmla="*/ 77 h 77"/>
                <a:gd name="T18" fmla="*/ 17 w 47"/>
                <a:gd name="T19" fmla="*/ 77 h 77"/>
                <a:gd name="T20" fmla="*/ 12 w 47"/>
                <a:gd name="T21" fmla="*/ 77 h 77"/>
                <a:gd name="T22" fmla="*/ 6 w 47"/>
                <a:gd name="T23" fmla="*/ 77 h 77"/>
                <a:gd name="T24" fmla="*/ 0 w 47"/>
                <a:gd name="T25" fmla="*/ 77 h 77"/>
                <a:gd name="T26" fmla="*/ 0 w 47"/>
                <a:gd name="T27" fmla="*/ 59 h 77"/>
                <a:gd name="T28" fmla="*/ 0 w 47"/>
                <a:gd name="T29" fmla="*/ 38 h 77"/>
                <a:gd name="T30" fmla="*/ 0 w 47"/>
                <a:gd name="T31" fmla="*/ 17 h 77"/>
                <a:gd name="T32" fmla="*/ 0 w 47"/>
                <a:gd name="T33" fmla="*/ 0 h 77"/>
                <a:gd name="T34" fmla="*/ 6 w 47"/>
                <a:gd name="T35" fmla="*/ 0 h 77"/>
                <a:gd name="T36" fmla="*/ 12 w 47"/>
                <a:gd name="T37" fmla="*/ 0 h 77"/>
                <a:gd name="T38" fmla="*/ 17 w 47"/>
                <a:gd name="T39" fmla="*/ 0 h 77"/>
                <a:gd name="T40" fmla="*/ 24 w 47"/>
                <a:gd name="T41" fmla="*/ 0 h 77"/>
                <a:gd name="T42" fmla="*/ 30 w 47"/>
                <a:gd name="T43" fmla="*/ 0 h 77"/>
                <a:gd name="T44" fmla="*/ 36 w 47"/>
                <a:gd name="T45" fmla="*/ 0 h 77"/>
                <a:gd name="T46" fmla="*/ 42 w 47"/>
                <a:gd name="T47" fmla="*/ 0 h 77"/>
                <a:gd name="T48" fmla="*/ 47 w 47"/>
                <a:gd name="T49"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7" h="77">
                  <a:moveTo>
                    <a:pt x="47" y="0"/>
                  </a:moveTo>
                  <a:lnTo>
                    <a:pt x="47" y="17"/>
                  </a:lnTo>
                  <a:lnTo>
                    <a:pt x="47" y="38"/>
                  </a:lnTo>
                  <a:lnTo>
                    <a:pt x="47" y="59"/>
                  </a:lnTo>
                  <a:lnTo>
                    <a:pt x="47" y="77"/>
                  </a:lnTo>
                  <a:lnTo>
                    <a:pt x="42" y="77"/>
                  </a:lnTo>
                  <a:lnTo>
                    <a:pt x="36" y="77"/>
                  </a:lnTo>
                  <a:lnTo>
                    <a:pt x="30" y="77"/>
                  </a:lnTo>
                  <a:lnTo>
                    <a:pt x="24" y="77"/>
                  </a:lnTo>
                  <a:lnTo>
                    <a:pt x="17" y="77"/>
                  </a:lnTo>
                  <a:lnTo>
                    <a:pt x="12" y="77"/>
                  </a:lnTo>
                  <a:lnTo>
                    <a:pt x="6" y="77"/>
                  </a:lnTo>
                  <a:lnTo>
                    <a:pt x="0" y="77"/>
                  </a:lnTo>
                  <a:lnTo>
                    <a:pt x="0" y="59"/>
                  </a:lnTo>
                  <a:lnTo>
                    <a:pt x="0" y="38"/>
                  </a:lnTo>
                  <a:lnTo>
                    <a:pt x="0" y="17"/>
                  </a:lnTo>
                  <a:lnTo>
                    <a:pt x="0" y="0"/>
                  </a:lnTo>
                  <a:lnTo>
                    <a:pt x="6" y="0"/>
                  </a:lnTo>
                  <a:lnTo>
                    <a:pt x="12" y="0"/>
                  </a:lnTo>
                  <a:lnTo>
                    <a:pt x="17" y="0"/>
                  </a:lnTo>
                  <a:lnTo>
                    <a:pt x="24" y="0"/>
                  </a:lnTo>
                  <a:lnTo>
                    <a:pt x="30" y="0"/>
                  </a:lnTo>
                  <a:lnTo>
                    <a:pt x="36" y="0"/>
                  </a:lnTo>
                  <a:lnTo>
                    <a:pt x="42" y="0"/>
                  </a:lnTo>
                  <a:lnTo>
                    <a:pt x="47" y="0"/>
                  </a:lnTo>
                  <a:close/>
                </a:path>
              </a:pathLst>
            </a:custGeom>
            <a:solidFill>
              <a:srgbClr val="FF0000"/>
            </a:solidFill>
            <a:ln>
              <a:noFill/>
            </a:ln>
          </p:spPr>
          <p:txBody>
            <a:bodyPr vert="horz" wrap="square" lIns="91440" tIns="45720" rIns="91440" bIns="45720" numCol="1" anchor="t" anchorCtr="0" compatLnSpc="1">
              <a:prstTxWarp prst="textNoShape">
                <a:avLst/>
              </a:prstTxWarp>
            </a:bodyPr>
            <a:lstStyle/>
            <a:p>
              <a:endParaRPr lang="pt-BR"/>
            </a:p>
          </p:txBody>
        </p:sp>
        <p:sp>
          <p:nvSpPr>
            <p:cNvPr id="180" name="Freeform 22"/>
            <p:cNvSpPr>
              <a:spLocks/>
            </p:cNvSpPr>
            <p:nvPr/>
          </p:nvSpPr>
          <p:spPr bwMode="auto">
            <a:xfrm>
              <a:off x="3971925" y="4995863"/>
              <a:ext cx="80963" cy="107950"/>
            </a:xfrm>
            <a:custGeom>
              <a:avLst/>
              <a:gdLst>
                <a:gd name="T0" fmla="*/ 0 w 103"/>
                <a:gd name="T1" fmla="*/ 2 h 136"/>
                <a:gd name="T2" fmla="*/ 8 w 103"/>
                <a:gd name="T3" fmla="*/ 34 h 136"/>
                <a:gd name="T4" fmla="*/ 9 w 103"/>
                <a:gd name="T5" fmla="*/ 34 h 136"/>
                <a:gd name="T6" fmla="*/ 13 w 103"/>
                <a:gd name="T7" fmla="*/ 33 h 136"/>
                <a:gd name="T8" fmla="*/ 16 w 103"/>
                <a:gd name="T9" fmla="*/ 33 h 136"/>
                <a:gd name="T10" fmla="*/ 22 w 103"/>
                <a:gd name="T11" fmla="*/ 33 h 136"/>
                <a:gd name="T12" fmla="*/ 28 w 103"/>
                <a:gd name="T13" fmla="*/ 33 h 136"/>
                <a:gd name="T14" fmla="*/ 34 w 103"/>
                <a:gd name="T15" fmla="*/ 35 h 136"/>
                <a:gd name="T16" fmla="*/ 40 w 103"/>
                <a:gd name="T17" fmla="*/ 38 h 136"/>
                <a:gd name="T18" fmla="*/ 46 w 103"/>
                <a:gd name="T19" fmla="*/ 43 h 136"/>
                <a:gd name="T20" fmla="*/ 58 w 103"/>
                <a:gd name="T21" fmla="*/ 57 h 136"/>
                <a:gd name="T22" fmla="*/ 66 w 103"/>
                <a:gd name="T23" fmla="*/ 78 h 136"/>
                <a:gd name="T24" fmla="*/ 69 w 103"/>
                <a:gd name="T25" fmla="*/ 103 h 136"/>
                <a:gd name="T26" fmla="*/ 69 w 103"/>
                <a:gd name="T27" fmla="*/ 134 h 136"/>
                <a:gd name="T28" fmla="*/ 102 w 103"/>
                <a:gd name="T29" fmla="*/ 136 h 136"/>
                <a:gd name="T30" fmla="*/ 103 w 103"/>
                <a:gd name="T31" fmla="*/ 116 h 136"/>
                <a:gd name="T32" fmla="*/ 102 w 103"/>
                <a:gd name="T33" fmla="*/ 97 h 136"/>
                <a:gd name="T34" fmla="*/ 99 w 103"/>
                <a:gd name="T35" fmla="*/ 80 h 136"/>
                <a:gd name="T36" fmla="*/ 96 w 103"/>
                <a:gd name="T37" fmla="*/ 65 h 136"/>
                <a:gd name="T38" fmla="*/ 90 w 103"/>
                <a:gd name="T39" fmla="*/ 50 h 136"/>
                <a:gd name="T40" fmla="*/ 84 w 103"/>
                <a:gd name="T41" fmla="*/ 38 h 136"/>
                <a:gd name="T42" fmla="*/ 76 w 103"/>
                <a:gd name="T43" fmla="*/ 27 h 136"/>
                <a:gd name="T44" fmla="*/ 67 w 103"/>
                <a:gd name="T45" fmla="*/ 18 h 136"/>
                <a:gd name="T46" fmla="*/ 55 w 103"/>
                <a:gd name="T47" fmla="*/ 10 h 136"/>
                <a:gd name="T48" fmla="*/ 45 w 103"/>
                <a:gd name="T49" fmla="*/ 5 h 136"/>
                <a:gd name="T50" fmla="*/ 34 w 103"/>
                <a:gd name="T51" fmla="*/ 2 h 136"/>
                <a:gd name="T52" fmla="*/ 23 w 103"/>
                <a:gd name="T53" fmla="*/ 0 h 136"/>
                <a:gd name="T54" fmla="*/ 15 w 103"/>
                <a:gd name="T55" fmla="*/ 0 h 136"/>
                <a:gd name="T56" fmla="*/ 7 w 103"/>
                <a:gd name="T57" fmla="*/ 0 h 136"/>
                <a:gd name="T58" fmla="*/ 2 w 103"/>
                <a:gd name="T59" fmla="*/ 2 h 136"/>
                <a:gd name="T60" fmla="*/ 0 w 103"/>
                <a:gd name="T61" fmla="*/ 2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3" h="136">
                  <a:moveTo>
                    <a:pt x="0" y="2"/>
                  </a:moveTo>
                  <a:lnTo>
                    <a:pt x="8" y="34"/>
                  </a:lnTo>
                  <a:lnTo>
                    <a:pt x="9" y="34"/>
                  </a:lnTo>
                  <a:lnTo>
                    <a:pt x="13" y="33"/>
                  </a:lnTo>
                  <a:lnTo>
                    <a:pt x="16" y="33"/>
                  </a:lnTo>
                  <a:lnTo>
                    <a:pt x="22" y="33"/>
                  </a:lnTo>
                  <a:lnTo>
                    <a:pt x="28" y="33"/>
                  </a:lnTo>
                  <a:lnTo>
                    <a:pt x="34" y="35"/>
                  </a:lnTo>
                  <a:lnTo>
                    <a:pt x="40" y="38"/>
                  </a:lnTo>
                  <a:lnTo>
                    <a:pt x="46" y="43"/>
                  </a:lnTo>
                  <a:lnTo>
                    <a:pt x="58" y="57"/>
                  </a:lnTo>
                  <a:lnTo>
                    <a:pt x="66" y="78"/>
                  </a:lnTo>
                  <a:lnTo>
                    <a:pt x="69" y="103"/>
                  </a:lnTo>
                  <a:lnTo>
                    <a:pt x="69" y="134"/>
                  </a:lnTo>
                  <a:lnTo>
                    <a:pt x="102" y="136"/>
                  </a:lnTo>
                  <a:lnTo>
                    <a:pt x="103" y="116"/>
                  </a:lnTo>
                  <a:lnTo>
                    <a:pt x="102" y="97"/>
                  </a:lnTo>
                  <a:lnTo>
                    <a:pt x="99" y="80"/>
                  </a:lnTo>
                  <a:lnTo>
                    <a:pt x="96" y="65"/>
                  </a:lnTo>
                  <a:lnTo>
                    <a:pt x="90" y="50"/>
                  </a:lnTo>
                  <a:lnTo>
                    <a:pt x="84" y="38"/>
                  </a:lnTo>
                  <a:lnTo>
                    <a:pt x="76" y="27"/>
                  </a:lnTo>
                  <a:lnTo>
                    <a:pt x="67" y="18"/>
                  </a:lnTo>
                  <a:lnTo>
                    <a:pt x="55" y="10"/>
                  </a:lnTo>
                  <a:lnTo>
                    <a:pt x="45" y="5"/>
                  </a:lnTo>
                  <a:lnTo>
                    <a:pt x="34" y="2"/>
                  </a:lnTo>
                  <a:lnTo>
                    <a:pt x="23" y="0"/>
                  </a:lnTo>
                  <a:lnTo>
                    <a:pt x="15" y="0"/>
                  </a:lnTo>
                  <a:lnTo>
                    <a:pt x="7" y="0"/>
                  </a:lnTo>
                  <a:lnTo>
                    <a:pt x="2" y="2"/>
                  </a:lnTo>
                  <a:lnTo>
                    <a:pt x="0"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grpSp>
      <p:grpSp>
        <p:nvGrpSpPr>
          <p:cNvPr id="181" name="Grupo 180"/>
          <p:cNvGrpSpPr/>
          <p:nvPr/>
        </p:nvGrpSpPr>
        <p:grpSpPr>
          <a:xfrm flipH="1">
            <a:off x="7669624" y="2118246"/>
            <a:ext cx="504056" cy="893465"/>
            <a:chOff x="4499992" y="5387405"/>
            <a:chExt cx="201613" cy="457200"/>
          </a:xfrm>
        </p:grpSpPr>
        <p:sp>
          <p:nvSpPr>
            <p:cNvPr id="182" name="Freeform 19"/>
            <p:cNvSpPr>
              <a:spLocks/>
            </p:cNvSpPr>
            <p:nvPr/>
          </p:nvSpPr>
          <p:spPr bwMode="auto">
            <a:xfrm>
              <a:off x="4499992" y="5584255"/>
              <a:ext cx="201613" cy="260350"/>
            </a:xfrm>
            <a:custGeom>
              <a:avLst/>
              <a:gdLst>
                <a:gd name="T0" fmla="*/ 48 w 253"/>
                <a:gd name="T1" fmla="*/ 11 h 328"/>
                <a:gd name="T2" fmla="*/ 50 w 253"/>
                <a:gd name="T3" fmla="*/ 49 h 328"/>
                <a:gd name="T4" fmla="*/ 27 w 253"/>
                <a:gd name="T5" fmla="*/ 119 h 328"/>
                <a:gd name="T6" fmla="*/ 10 w 253"/>
                <a:gd name="T7" fmla="*/ 161 h 328"/>
                <a:gd name="T8" fmla="*/ 1 w 253"/>
                <a:gd name="T9" fmla="*/ 203 h 328"/>
                <a:gd name="T10" fmla="*/ 0 w 253"/>
                <a:gd name="T11" fmla="*/ 242 h 328"/>
                <a:gd name="T12" fmla="*/ 6 w 253"/>
                <a:gd name="T13" fmla="*/ 278 h 328"/>
                <a:gd name="T14" fmla="*/ 12 w 253"/>
                <a:gd name="T15" fmla="*/ 293 h 328"/>
                <a:gd name="T16" fmla="*/ 21 w 253"/>
                <a:gd name="T17" fmla="*/ 304 h 328"/>
                <a:gd name="T18" fmla="*/ 31 w 253"/>
                <a:gd name="T19" fmla="*/ 314 h 328"/>
                <a:gd name="T20" fmla="*/ 42 w 253"/>
                <a:gd name="T21" fmla="*/ 321 h 328"/>
                <a:gd name="T22" fmla="*/ 58 w 253"/>
                <a:gd name="T23" fmla="*/ 327 h 328"/>
                <a:gd name="T24" fmla="*/ 74 w 253"/>
                <a:gd name="T25" fmla="*/ 328 h 328"/>
                <a:gd name="T26" fmla="*/ 89 w 253"/>
                <a:gd name="T27" fmla="*/ 327 h 328"/>
                <a:gd name="T28" fmla="*/ 103 w 253"/>
                <a:gd name="T29" fmla="*/ 323 h 328"/>
                <a:gd name="T30" fmla="*/ 119 w 253"/>
                <a:gd name="T31" fmla="*/ 311 h 328"/>
                <a:gd name="T32" fmla="*/ 132 w 253"/>
                <a:gd name="T33" fmla="*/ 296 h 328"/>
                <a:gd name="T34" fmla="*/ 143 w 253"/>
                <a:gd name="T35" fmla="*/ 275 h 328"/>
                <a:gd name="T36" fmla="*/ 149 w 253"/>
                <a:gd name="T37" fmla="*/ 250 h 328"/>
                <a:gd name="T38" fmla="*/ 162 w 253"/>
                <a:gd name="T39" fmla="*/ 217 h 328"/>
                <a:gd name="T40" fmla="*/ 181 w 253"/>
                <a:gd name="T41" fmla="*/ 200 h 328"/>
                <a:gd name="T42" fmla="*/ 200 w 253"/>
                <a:gd name="T43" fmla="*/ 199 h 328"/>
                <a:gd name="T44" fmla="*/ 220 w 253"/>
                <a:gd name="T45" fmla="*/ 204 h 328"/>
                <a:gd name="T46" fmla="*/ 234 w 253"/>
                <a:gd name="T47" fmla="*/ 211 h 328"/>
                <a:gd name="T48" fmla="*/ 239 w 253"/>
                <a:gd name="T49" fmla="*/ 215 h 328"/>
                <a:gd name="T50" fmla="*/ 251 w 253"/>
                <a:gd name="T51" fmla="*/ 195 h 328"/>
                <a:gd name="T52" fmla="*/ 237 w 253"/>
                <a:gd name="T53" fmla="*/ 186 h 328"/>
                <a:gd name="T54" fmla="*/ 214 w 253"/>
                <a:gd name="T55" fmla="*/ 177 h 328"/>
                <a:gd name="T56" fmla="*/ 185 w 253"/>
                <a:gd name="T57" fmla="*/ 175 h 328"/>
                <a:gd name="T58" fmla="*/ 163 w 253"/>
                <a:gd name="T59" fmla="*/ 182 h 328"/>
                <a:gd name="T60" fmla="*/ 148 w 253"/>
                <a:gd name="T61" fmla="*/ 194 h 328"/>
                <a:gd name="T62" fmla="*/ 138 w 253"/>
                <a:gd name="T63" fmla="*/ 211 h 328"/>
                <a:gd name="T64" fmla="*/ 130 w 253"/>
                <a:gd name="T65" fmla="*/ 233 h 328"/>
                <a:gd name="T66" fmla="*/ 121 w 253"/>
                <a:gd name="T67" fmla="*/ 265 h 328"/>
                <a:gd name="T68" fmla="*/ 104 w 253"/>
                <a:gd name="T69" fmla="*/ 293 h 328"/>
                <a:gd name="T70" fmla="*/ 87 w 253"/>
                <a:gd name="T71" fmla="*/ 303 h 328"/>
                <a:gd name="T72" fmla="*/ 74 w 253"/>
                <a:gd name="T73" fmla="*/ 304 h 328"/>
                <a:gd name="T74" fmla="*/ 64 w 253"/>
                <a:gd name="T75" fmla="*/ 303 h 328"/>
                <a:gd name="T76" fmla="*/ 56 w 253"/>
                <a:gd name="T77" fmla="*/ 301 h 328"/>
                <a:gd name="T78" fmla="*/ 46 w 253"/>
                <a:gd name="T79" fmla="*/ 295 h 328"/>
                <a:gd name="T80" fmla="*/ 34 w 253"/>
                <a:gd name="T81" fmla="*/ 280 h 328"/>
                <a:gd name="T82" fmla="*/ 24 w 253"/>
                <a:gd name="T83" fmla="*/ 240 h 328"/>
                <a:gd name="T84" fmla="*/ 33 w 253"/>
                <a:gd name="T85" fmla="*/ 167 h 328"/>
                <a:gd name="T86" fmla="*/ 59 w 253"/>
                <a:gd name="T87" fmla="*/ 105 h 328"/>
                <a:gd name="T88" fmla="*/ 72 w 253"/>
                <a:gd name="T89" fmla="*/ 66 h 328"/>
                <a:gd name="T90" fmla="*/ 74 w 253"/>
                <a:gd name="T91" fmla="*/ 36 h 328"/>
                <a:gd name="T92" fmla="*/ 73 w 253"/>
                <a:gd name="T93" fmla="*/ 14 h 328"/>
                <a:gd name="T94" fmla="*/ 70 w 253"/>
                <a:gd name="T95" fmla="*/ 0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53" h="328">
                  <a:moveTo>
                    <a:pt x="47" y="5"/>
                  </a:moveTo>
                  <a:lnTo>
                    <a:pt x="48" y="11"/>
                  </a:lnTo>
                  <a:lnTo>
                    <a:pt x="50" y="27"/>
                  </a:lnTo>
                  <a:lnTo>
                    <a:pt x="50" y="49"/>
                  </a:lnTo>
                  <a:lnTo>
                    <a:pt x="43" y="78"/>
                  </a:lnTo>
                  <a:lnTo>
                    <a:pt x="27" y="119"/>
                  </a:lnTo>
                  <a:lnTo>
                    <a:pt x="18" y="139"/>
                  </a:lnTo>
                  <a:lnTo>
                    <a:pt x="10" y="161"/>
                  </a:lnTo>
                  <a:lnTo>
                    <a:pt x="4" y="182"/>
                  </a:lnTo>
                  <a:lnTo>
                    <a:pt x="1" y="203"/>
                  </a:lnTo>
                  <a:lnTo>
                    <a:pt x="0" y="223"/>
                  </a:lnTo>
                  <a:lnTo>
                    <a:pt x="0" y="242"/>
                  </a:lnTo>
                  <a:lnTo>
                    <a:pt x="2" y="260"/>
                  </a:lnTo>
                  <a:lnTo>
                    <a:pt x="6" y="278"/>
                  </a:lnTo>
                  <a:lnTo>
                    <a:pt x="9" y="286"/>
                  </a:lnTo>
                  <a:lnTo>
                    <a:pt x="12" y="293"/>
                  </a:lnTo>
                  <a:lnTo>
                    <a:pt x="17" y="298"/>
                  </a:lnTo>
                  <a:lnTo>
                    <a:pt x="21" y="304"/>
                  </a:lnTo>
                  <a:lnTo>
                    <a:pt x="26" y="310"/>
                  </a:lnTo>
                  <a:lnTo>
                    <a:pt x="31" y="314"/>
                  </a:lnTo>
                  <a:lnTo>
                    <a:pt x="36" y="318"/>
                  </a:lnTo>
                  <a:lnTo>
                    <a:pt x="42" y="321"/>
                  </a:lnTo>
                  <a:lnTo>
                    <a:pt x="50" y="325"/>
                  </a:lnTo>
                  <a:lnTo>
                    <a:pt x="58" y="327"/>
                  </a:lnTo>
                  <a:lnTo>
                    <a:pt x="66" y="328"/>
                  </a:lnTo>
                  <a:lnTo>
                    <a:pt x="74" y="328"/>
                  </a:lnTo>
                  <a:lnTo>
                    <a:pt x="81" y="328"/>
                  </a:lnTo>
                  <a:lnTo>
                    <a:pt x="89" y="327"/>
                  </a:lnTo>
                  <a:lnTo>
                    <a:pt x="96" y="325"/>
                  </a:lnTo>
                  <a:lnTo>
                    <a:pt x="103" y="323"/>
                  </a:lnTo>
                  <a:lnTo>
                    <a:pt x="111" y="318"/>
                  </a:lnTo>
                  <a:lnTo>
                    <a:pt x="119" y="311"/>
                  </a:lnTo>
                  <a:lnTo>
                    <a:pt x="126" y="304"/>
                  </a:lnTo>
                  <a:lnTo>
                    <a:pt x="132" y="296"/>
                  </a:lnTo>
                  <a:lnTo>
                    <a:pt x="138" y="286"/>
                  </a:lnTo>
                  <a:lnTo>
                    <a:pt x="143" y="275"/>
                  </a:lnTo>
                  <a:lnTo>
                    <a:pt x="146" y="263"/>
                  </a:lnTo>
                  <a:lnTo>
                    <a:pt x="149" y="250"/>
                  </a:lnTo>
                  <a:lnTo>
                    <a:pt x="155" y="232"/>
                  </a:lnTo>
                  <a:lnTo>
                    <a:pt x="162" y="217"/>
                  </a:lnTo>
                  <a:lnTo>
                    <a:pt x="170" y="206"/>
                  </a:lnTo>
                  <a:lnTo>
                    <a:pt x="181" y="200"/>
                  </a:lnTo>
                  <a:lnTo>
                    <a:pt x="191" y="198"/>
                  </a:lnTo>
                  <a:lnTo>
                    <a:pt x="200" y="199"/>
                  </a:lnTo>
                  <a:lnTo>
                    <a:pt x="211" y="200"/>
                  </a:lnTo>
                  <a:lnTo>
                    <a:pt x="220" y="204"/>
                  </a:lnTo>
                  <a:lnTo>
                    <a:pt x="228" y="207"/>
                  </a:lnTo>
                  <a:lnTo>
                    <a:pt x="234" y="211"/>
                  </a:lnTo>
                  <a:lnTo>
                    <a:pt x="238" y="214"/>
                  </a:lnTo>
                  <a:lnTo>
                    <a:pt x="239" y="215"/>
                  </a:lnTo>
                  <a:lnTo>
                    <a:pt x="253" y="196"/>
                  </a:lnTo>
                  <a:lnTo>
                    <a:pt x="251" y="195"/>
                  </a:lnTo>
                  <a:lnTo>
                    <a:pt x="245" y="190"/>
                  </a:lnTo>
                  <a:lnTo>
                    <a:pt x="237" y="186"/>
                  </a:lnTo>
                  <a:lnTo>
                    <a:pt x="227" y="181"/>
                  </a:lnTo>
                  <a:lnTo>
                    <a:pt x="214" y="177"/>
                  </a:lnTo>
                  <a:lnTo>
                    <a:pt x="200" y="175"/>
                  </a:lnTo>
                  <a:lnTo>
                    <a:pt x="185" y="175"/>
                  </a:lnTo>
                  <a:lnTo>
                    <a:pt x="171" y="179"/>
                  </a:lnTo>
                  <a:lnTo>
                    <a:pt x="163" y="182"/>
                  </a:lnTo>
                  <a:lnTo>
                    <a:pt x="155" y="188"/>
                  </a:lnTo>
                  <a:lnTo>
                    <a:pt x="148" y="194"/>
                  </a:lnTo>
                  <a:lnTo>
                    <a:pt x="143" y="202"/>
                  </a:lnTo>
                  <a:lnTo>
                    <a:pt x="138" y="211"/>
                  </a:lnTo>
                  <a:lnTo>
                    <a:pt x="133" y="221"/>
                  </a:lnTo>
                  <a:lnTo>
                    <a:pt x="130" y="233"/>
                  </a:lnTo>
                  <a:lnTo>
                    <a:pt x="126" y="245"/>
                  </a:lnTo>
                  <a:lnTo>
                    <a:pt x="121" y="265"/>
                  </a:lnTo>
                  <a:lnTo>
                    <a:pt x="114" y="281"/>
                  </a:lnTo>
                  <a:lnTo>
                    <a:pt x="104" y="293"/>
                  </a:lnTo>
                  <a:lnTo>
                    <a:pt x="93" y="301"/>
                  </a:lnTo>
                  <a:lnTo>
                    <a:pt x="87" y="303"/>
                  </a:lnTo>
                  <a:lnTo>
                    <a:pt x="80" y="304"/>
                  </a:lnTo>
                  <a:lnTo>
                    <a:pt x="74" y="304"/>
                  </a:lnTo>
                  <a:lnTo>
                    <a:pt x="70" y="304"/>
                  </a:lnTo>
                  <a:lnTo>
                    <a:pt x="64" y="303"/>
                  </a:lnTo>
                  <a:lnTo>
                    <a:pt x="59" y="302"/>
                  </a:lnTo>
                  <a:lnTo>
                    <a:pt x="56" y="301"/>
                  </a:lnTo>
                  <a:lnTo>
                    <a:pt x="53" y="299"/>
                  </a:lnTo>
                  <a:lnTo>
                    <a:pt x="46" y="295"/>
                  </a:lnTo>
                  <a:lnTo>
                    <a:pt x="39" y="288"/>
                  </a:lnTo>
                  <a:lnTo>
                    <a:pt x="34" y="280"/>
                  </a:lnTo>
                  <a:lnTo>
                    <a:pt x="30" y="270"/>
                  </a:lnTo>
                  <a:lnTo>
                    <a:pt x="24" y="240"/>
                  </a:lnTo>
                  <a:lnTo>
                    <a:pt x="25" y="204"/>
                  </a:lnTo>
                  <a:lnTo>
                    <a:pt x="33" y="167"/>
                  </a:lnTo>
                  <a:lnTo>
                    <a:pt x="48" y="129"/>
                  </a:lnTo>
                  <a:lnTo>
                    <a:pt x="59" y="105"/>
                  </a:lnTo>
                  <a:lnTo>
                    <a:pt x="66" y="84"/>
                  </a:lnTo>
                  <a:lnTo>
                    <a:pt x="72" y="66"/>
                  </a:lnTo>
                  <a:lnTo>
                    <a:pt x="74" y="50"/>
                  </a:lnTo>
                  <a:lnTo>
                    <a:pt x="74" y="36"/>
                  </a:lnTo>
                  <a:lnTo>
                    <a:pt x="74" y="24"/>
                  </a:lnTo>
                  <a:lnTo>
                    <a:pt x="73" y="14"/>
                  </a:lnTo>
                  <a:lnTo>
                    <a:pt x="71" y="6"/>
                  </a:lnTo>
                  <a:lnTo>
                    <a:pt x="70" y="0"/>
                  </a:lnTo>
                  <a:lnTo>
                    <a:pt x="47"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183" name="Freeform 20"/>
            <p:cNvSpPr>
              <a:spLocks/>
            </p:cNvSpPr>
            <p:nvPr/>
          </p:nvSpPr>
          <p:spPr bwMode="auto">
            <a:xfrm>
              <a:off x="4507929" y="5482655"/>
              <a:ext cx="88900" cy="112713"/>
            </a:xfrm>
            <a:custGeom>
              <a:avLst/>
              <a:gdLst>
                <a:gd name="T0" fmla="*/ 96 w 112"/>
                <a:gd name="T1" fmla="*/ 0 h 142"/>
                <a:gd name="T2" fmla="*/ 0 w 112"/>
                <a:gd name="T3" fmla="*/ 0 h 142"/>
                <a:gd name="T4" fmla="*/ 0 w 112"/>
                <a:gd name="T5" fmla="*/ 142 h 142"/>
                <a:gd name="T6" fmla="*/ 112 w 112"/>
                <a:gd name="T7" fmla="*/ 142 h 142"/>
                <a:gd name="T8" fmla="*/ 112 w 112"/>
                <a:gd name="T9" fmla="*/ 0 h 142"/>
                <a:gd name="T10" fmla="*/ 96 w 112"/>
                <a:gd name="T11" fmla="*/ 0 h 142"/>
              </a:gdLst>
              <a:ahLst/>
              <a:cxnLst>
                <a:cxn ang="0">
                  <a:pos x="T0" y="T1"/>
                </a:cxn>
                <a:cxn ang="0">
                  <a:pos x="T2" y="T3"/>
                </a:cxn>
                <a:cxn ang="0">
                  <a:pos x="T4" y="T5"/>
                </a:cxn>
                <a:cxn ang="0">
                  <a:pos x="T6" y="T7"/>
                </a:cxn>
                <a:cxn ang="0">
                  <a:pos x="T8" y="T9"/>
                </a:cxn>
                <a:cxn ang="0">
                  <a:pos x="T10" y="T11"/>
                </a:cxn>
              </a:cxnLst>
              <a:rect l="0" t="0" r="r" b="b"/>
              <a:pathLst>
                <a:path w="112" h="142">
                  <a:moveTo>
                    <a:pt x="96" y="0"/>
                  </a:moveTo>
                  <a:lnTo>
                    <a:pt x="0" y="0"/>
                  </a:lnTo>
                  <a:lnTo>
                    <a:pt x="0" y="142"/>
                  </a:lnTo>
                  <a:lnTo>
                    <a:pt x="112" y="142"/>
                  </a:lnTo>
                  <a:lnTo>
                    <a:pt x="112" y="0"/>
                  </a:lnTo>
                  <a:lnTo>
                    <a:pt x="9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184" name="Freeform 21"/>
            <p:cNvSpPr>
              <a:spLocks/>
            </p:cNvSpPr>
            <p:nvPr/>
          </p:nvSpPr>
          <p:spPr bwMode="auto">
            <a:xfrm>
              <a:off x="4534917" y="5508055"/>
              <a:ext cx="36513" cy="61913"/>
            </a:xfrm>
            <a:custGeom>
              <a:avLst/>
              <a:gdLst>
                <a:gd name="T0" fmla="*/ 47 w 47"/>
                <a:gd name="T1" fmla="*/ 0 h 77"/>
                <a:gd name="T2" fmla="*/ 47 w 47"/>
                <a:gd name="T3" fmla="*/ 17 h 77"/>
                <a:gd name="T4" fmla="*/ 47 w 47"/>
                <a:gd name="T5" fmla="*/ 38 h 77"/>
                <a:gd name="T6" fmla="*/ 47 w 47"/>
                <a:gd name="T7" fmla="*/ 59 h 77"/>
                <a:gd name="T8" fmla="*/ 47 w 47"/>
                <a:gd name="T9" fmla="*/ 77 h 77"/>
                <a:gd name="T10" fmla="*/ 42 w 47"/>
                <a:gd name="T11" fmla="*/ 77 h 77"/>
                <a:gd name="T12" fmla="*/ 36 w 47"/>
                <a:gd name="T13" fmla="*/ 77 h 77"/>
                <a:gd name="T14" fmla="*/ 30 w 47"/>
                <a:gd name="T15" fmla="*/ 77 h 77"/>
                <a:gd name="T16" fmla="*/ 24 w 47"/>
                <a:gd name="T17" fmla="*/ 77 h 77"/>
                <a:gd name="T18" fmla="*/ 17 w 47"/>
                <a:gd name="T19" fmla="*/ 77 h 77"/>
                <a:gd name="T20" fmla="*/ 12 w 47"/>
                <a:gd name="T21" fmla="*/ 77 h 77"/>
                <a:gd name="T22" fmla="*/ 6 w 47"/>
                <a:gd name="T23" fmla="*/ 77 h 77"/>
                <a:gd name="T24" fmla="*/ 0 w 47"/>
                <a:gd name="T25" fmla="*/ 77 h 77"/>
                <a:gd name="T26" fmla="*/ 0 w 47"/>
                <a:gd name="T27" fmla="*/ 59 h 77"/>
                <a:gd name="T28" fmla="*/ 0 w 47"/>
                <a:gd name="T29" fmla="*/ 38 h 77"/>
                <a:gd name="T30" fmla="*/ 0 w 47"/>
                <a:gd name="T31" fmla="*/ 17 h 77"/>
                <a:gd name="T32" fmla="*/ 0 w 47"/>
                <a:gd name="T33" fmla="*/ 0 h 77"/>
                <a:gd name="T34" fmla="*/ 6 w 47"/>
                <a:gd name="T35" fmla="*/ 0 h 77"/>
                <a:gd name="T36" fmla="*/ 12 w 47"/>
                <a:gd name="T37" fmla="*/ 0 h 77"/>
                <a:gd name="T38" fmla="*/ 17 w 47"/>
                <a:gd name="T39" fmla="*/ 0 h 77"/>
                <a:gd name="T40" fmla="*/ 24 w 47"/>
                <a:gd name="T41" fmla="*/ 0 h 77"/>
                <a:gd name="T42" fmla="*/ 30 w 47"/>
                <a:gd name="T43" fmla="*/ 0 h 77"/>
                <a:gd name="T44" fmla="*/ 36 w 47"/>
                <a:gd name="T45" fmla="*/ 0 h 77"/>
                <a:gd name="T46" fmla="*/ 42 w 47"/>
                <a:gd name="T47" fmla="*/ 0 h 77"/>
                <a:gd name="T48" fmla="*/ 47 w 47"/>
                <a:gd name="T49"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7" h="77">
                  <a:moveTo>
                    <a:pt x="47" y="0"/>
                  </a:moveTo>
                  <a:lnTo>
                    <a:pt x="47" y="17"/>
                  </a:lnTo>
                  <a:lnTo>
                    <a:pt x="47" y="38"/>
                  </a:lnTo>
                  <a:lnTo>
                    <a:pt x="47" y="59"/>
                  </a:lnTo>
                  <a:lnTo>
                    <a:pt x="47" y="77"/>
                  </a:lnTo>
                  <a:lnTo>
                    <a:pt x="42" y="77"/>
                  </a:lnTo>
                  <a:lnTo>
                    <a:pt x="36" y="77"/>
                  </a:lnTo>
                  <a:lnTo>
                    <a:pt x="30" y="77"/>
                  </a:lnTo>
                  <a:lnTo>
                    <a:pt x="24" y="77"/>
                  </a:lnTo>
                  <a:lnTo>
                    <a:pt x="17" y="77"/>
                  </a:lnTo>
                  <a:lnTo>
                    <a:pt x="12" y="77"/>
                  </a:lnTo>
                  <a:lnTo>
                    <a:pt x="6" y="77"/>
                  </a:lnTo>
                  <a:lnTo>
                    <a:pt x="0" y="77"/>
                  </a:lnTo>
                  <a:lnTo>
                    <a:pt x="0" y="59"/>
                  </a:lnTo>
                  <a:lnTo>
                    <a:pt x="0" y="38"/>
                  </a:lnTo>
                  <a:lnTo>
                    <a:pt x="0" y="17"/>
                  </a:lnTo>
                  <a:lnTo>
                    <a:pt x="0" y="0"/>
                  </a:lnTo>
                  <a:lnTo>
                    <a:pt x="6" y="0"/>
                  </a:lnTo>
                  <a:lnTo>
                    <a:pt x="12" y="0"/>
                  </a:lnTo>
                  <a:lnTo>
                    <a:pt x="17" y="0"/>
                  </a:lnTo>
                  <a:lnTo>
                    <a:pt x="24" y="0"/>
                  </a:lnTo>
                  <a:lnTo>
                    <a:pt x="30" y="0"/>
                  </a:lnTo>
                  <a:lnTo>
                    <a:pt x="36" y="0"/>
                  </a:lnTo>
                  <a:lnTo>
                    <a:pt x="42" y="0"/>
                  </a:lnTo>
                  <a:lnTo>
                    <a:pt x="47" y="0"/>
                  </a:lnTo>
                  <a:close/>
                </a:path>
              </a:pathLst>
            </a:custGeom>
            <a:solidFill>
              <a:srgbClr val="002060"/>
            </a:solidFill>
            <a:ln>
              <a:noFill/>
            </a:ln>
          </p:spPr>
          <p:txBody>
            <a:bodyPr vert="horz" wrap="square" lIns="91440" tIns="45720" rIns="91440" bIns="45720" numCol="1" anchor="t" anchorCtr="0" compatLnSpc="1">
              <a:prstTxWarp prst="textNoShape">
                <a:avLst/>
              </a:prstTxWarp>
            </a:bodyPr>
            <a:lstStyle/>
            <a:p>
              <a:endParaRPr lang="pt-BR"/>
            </a:p>
          </p:txBody>
        </p:sp>
        <p:sp>
          <p:nvSpPr>
            <p:cNvPr id="185" name="Freeform 22"/>
            <p:cNvSpPr>
              <a:spLocks/>
            </p:cNvSpPr>
            <p:nvPr/>
          </p:nvSpPr>
          <p:spPr bwMode="auto">
            <a:xfrm>
              <a:off x="4504754" y="5387405"/>
              <a:ext cx="80963" cy="107950"/>
            </a:xfrm>
            <a:custGeom>
              <a:avLst/>
              <a:gdLst>
                <a:gd name="T0" fmla="*/ 0 w 103"/>
                <a:gd name="T1" fmla="*/ 2 h 136"/>
                <a:gd name="T2" fmla="*/ 8 w 103"/>
                <a:gd name="T3" fmla="*/ 34 h 136"/>
                <a:gd name="T4" fmla="*/ 9 w 103"/>
                <a:gd name="T5" fmla="*/ 34 h 136"/>
                <a:gd name="T6" fmla="*/ 13 w 103"/>
                <a:gd name="T7" fmla="*/ 33 h 136"/>
                <a:gd name="T8" fmla="*/ 16 w 103"/>
                <a:gd name="T9" fmla="*/ 33 h 136"/>
                <a:gd name="T10" fmla="*/ 22 w 103"/>
                <a:gd name="T11" fmla="*/ 33 h 136"/>
                <a:gd name="T12" fmla="*/ 28 w 103"/>
                <a:gd name="T13" fmla="*/ 33 h 136"/>
                <a:gd name="T14" fmla="*/ 34 w 103"/>
                <a:gd name="T15" fmla="*/ 35 h 136"/>
                <a:gd name="T16" fmla="*/ 40 w 103"/>
                <a:gd name="T17" fmla="*/ 38 h 136"/>
                <a:gd name="T18" fmla="*/ 46 w 103"/>
                <a:gd name="T19" fmla="*/ 43 h 136"/>
                <a:gd name="T20" fmla="*/ 58 w 103"/>
                <a:gd name="T21" fmla="*/ 57 h 136"/>
                <a:gd name="T22" fmla="*/ 66 w 103"/>
                <a:gd name="T23" fmla="*/ 78 h 136"/>
                <a:gd name="T24" fmla="*/ 69 w 103"/>
                <a:gd name="T25" fmla="*/ 103 h 136"/>
                <a:gd name="T26" fmla="*/ 69 w 103"/>
                <a:gd name="T27" fmla="*/ 134 h 136"/>
                <a:gd name="T28" fmla="*/ 102 w 103"/>
                <a:gd name="T29" fmla="*/ 136 h 136"/>
                <a:gd name="T30" fmla="*/ 103 w 103"/>
                <a:gd name="T31" fmla="*/ 116 h 136"/>
                <a:gd name="T32" fmla="*/ 102 w 103"/>
                <a:gd name="T33" fmla="*/ 97 h 136"/>
                <a:gd name="T34" fmla="*/ 99 w 103"/>
                <a:gd name="T35" fmla="*/ 80 h 136"/>
                <a:gd name="T36" fmla="*/ 96 w 103"/>
                <a:gd name="T37" fmla="*/ 65 h 136"/>
                <a:gd name="T38" fmla="*/ 90 w 103"/>
                <a:gd name="T39" fmla="*/ 50 h 136"/>
                <a:gd name="T40" fmla="*/ 84 w 103"/>
                <a:gd name="T41" fmla="*/ 38 h 136"/>
                <a:gd name="T42" fmla="*/ 76 w 103"/>
                <a:gd name="T43" fmla="*/ 27 h 136"/>
                <a:gd name="T44" fmla="*/ 67 w 103"/>
                <a:gd name="T45" fmla="*/ 18 h 136"/>
                <a:gd name="T46" fmla="*/ 55 w 103"/>
                <a:gd name="T47" fmla="*/ 10 h 136"/>
                <a:gd name="T48" fmla="*/ 45 w 103"/>
                <a:gd name="T49" fmla="*/ 5 h 136"/>
                <a:gd name="T50" fmla="*/ 34 w 103"/>
                <a:gd name="T51" fmla="*/ 2 h 136"/>
                <a:gd name="T52" fmla="*/ 23 w 103"/>
                <a:gd name="T53" fmla="*/ 0 h 136"/>
                <a:gd name="T54" fmla="*/ 15 w 103"/>
                <a:gd name="T55" fmla="*/ 0 h 136"/>
                <a:gd name="T56" fmla="*/ 7 w 103"/>
                <a:gd name="T57" fmla="*/ 0 h 136"/>
                <a:gd name="T58" fmla="*/ 2 w 103"/>
                <a:gd name="T59" fmla="*/ 2 h 136"/>
                <a:gd name="T60" fmla="*/ 0 w 103"/>
                <a:gd name="T61" fmla="*/ 2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3" h="136">
                  <a:moveTo>
                    <a:pt x="0" y="2"/>
                  </a:moveTo>
                  <a:lnTo>
                    <a:pt x="8" y="34"/>
                  </a:lnTo>
                  <a:lnTo>
                    <a:pt x="9" y="34"/>
                  </a:lnTo>
                  <a:lnTo>
                    <a:pt x="13" y="33"/>
                  </a:lnTo>
                  <a:lnTo>
                    <a:pt x="16" y="33"/>
                  </a:lnTo>
                  <a:lnTo>
                    <a:pt x="22" y="33"/>
                  </a:lnTo>
                  <a:lnTo>
                    <a:pt x="28" y="33"/>
                  </a:lnTo>
                  <a:lnTo>
                    <a:pt x="34" y="35"/>
                  </a:lnTo>
                  <a:lnTo>
                    <a:pt x="40" y="38"/>
                  </a:lnTo>
                  <a:lnTo>
                    <a:pt x="46" y="43"/>
                  </a:lnTo>
                  <a:lnTo>
                    <a:pt x="58" y="57"/>
                  </a:lnTo>
                  <a:lnTo>
                    <a:pt x="66" y="78"/>
                  </a:lnTo>
                  <a:lnTo>
                    <a:pt x="69" y="103"/>
                  </a:lnTo>
                  <a:lnTo>
                    <a:pt x="69" y="134"/>
                  </a:lnTo>
                  <a:lnTo>
                    <a:pt x="102" y="136"/>
                  </a:lnTo>
                  <a:lnTo>
                    <a:pt x="103" y="116"/>
                  </a:lnTo>
                  <a:lnTo>
                    <a:pt x="102" y="97"/>
                  </a:lnTo>
                  <a:lnTo>
                    <a:pt x="99" y="80"/>
                  </a:lnTo>
                  <a:lnTo>
                    <a:pt x="96" y="65"/>
                  </a:lnTo>
                  <a:lnTo>
                    <a:pt x="90" y="50"/>
                  </a:lnTo>
                  <a:lnTo>
                    <a:pt x="84" y="38"/>
                  </a:lnTo>
                  <a:lnTo>
                    <a:pt x="76" y="27"/>
                  </a:lnTo>
                  <a:lnTo>
                    <a:pt x="67" y="18"/>
                  </a:lnTo>
                  <a:lnTo>
                    <a:pt x="55" y="10"/>
                  </a:lnTo>
                  <a:lnTo>
                    <a:pt x="45" y="5"/>
                  </a:lnTo>
                  <a:lnTo>
                    <a:pt x="34" y="2"/>
                  </a:lnTo>
                  <a:lnTo>
                    <a:pt x="23" y="0"/>
                  </a:lnTo>
                  <a:lnTo>
                    <a:pt x="15" y="0"/>
                  </a:lnTo>
                  <a:lnTo>
                    <a:pt x="7" y="0"/>
                  </a:lnTo>
                  <a:lnTo>
                    <a:pt x="2" y="2"/>
                  </a:lnTo>
                  <a:lnTo>
                    <a:pt x="0"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grpSp>
      <p:sp>
        <p:nvSpPr>
          <p:cNvPr id="186" name="Retângulo 185"/>
          <p:cNvSpPr/>
          <p:nvPr/>
        </p:nvSpPr>
        <p:spPr>
          <a:xfrm>
            <a:off x="6444208" y="4572744"/>
            <a:ext cx="1224136" cy="152400"/>
          </a:xfrm>
          <a:prstGeom prst="rect">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7" name="Retângulo 186"/>
          <p:cNvSpPr/>
          <p:nvPr/>
        </p:nvSpPr>
        <p:spPr>
          <a:xfrm>
            <a:off x="6444208" y="1916832"/>
            <a:ext cx="1224136" cy="152400"/>
          </a:xfrm>
          <a:prstGeom prst="rect">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36" name="CaixaDeTexto 1035"/>
          <p:cNvSpPr txBox="1"/>
          <p:nvPr/>
        </p:nvSpPr>
        <p:spPr>
          <a:xfrm>
            <a:off x="687478" y="5867980"/>
            <a:ext cx="1360309" cy="369332"/>
          </a:xfrm>
          <a:prstGeom prst="rect">
            <a:avLst/>
          </a:prstGeom>
          <a:noFill/>
        </p:spPr>
        <p:txBody>
          <a:bodyPr wrap="none" rtlCol="0">
            <a:spAutoFit/>
          </a:bodyPr>
          <a:lstStyle/>
          <a:p>
            <a:r>
              <a:rPr lang="pt-BR" b="1" dirty="0" smtClean="0"/>
              <a:t>Front </a:t>
            </a:r>
            <a:r>
              <a:rPr lang="pt-BR" b="1" dirty="0" err="1" smtClean="0"/>
              <a:t>View</a:t>
            </a:r>
            <a:endParaRPr lang="pt-BR" b="1" dirty="0"/>
          </a:p>
        </p:txBody>
      </p:sp>
      <p:sp>
        <p:nvSpPr>
          <p:cNvPr id="189" name="CaixaDeTexto 188"/>
          <p:cNvSpPr txBox="1"/>
          <p:nvPr/>
        </p:nvSpPr>
        <p:spPr>
          <a:xfrm>
            <a:off x="6269843" y="5867980"/>
            <a:ext cx="1176476" cy="369332"/>
          </a:xfrm>
          <a:prstGeom prst="rect">
            <a:avLst/>
          </a:prstGeom>
          <a:noFill/>
        </p:spPr>
        <p:txBody>
          <a:bodyPr wrap="none" rtlCol="0">
            <a:spAutoFit/>
          </a:bodyPr>
          <a:lstStyle/>
          <a:p>
            <a:r>
              <a:rPr lang="pt-BR" b="1" dirty="0" smtClean="0"/>
              <a:t>Top </a:t>
            </a:r>
            <a:r>
              <a:rPr lang="pt-BR" b="1" dirty="0" err="1" smtClean="0"/>
              <a:t>View</a:t>
            </a:r>
            <a:endParaRPr lang="pt-BR" b="1" dirty="0"/>
          </a:p>
        </p:txBody>
      </p:sp>
      <p:grpSp>
        <p:nvGrpSpPr>
          <p:cNvPr id="3" name="Grupo 2"/>
          <p:cNvGrpSpPr/>
          <p:nvPr/>
        </p:nvGrpSpPr>
        <p:grpSpPr>
          <a:xfrm>
            <a:off x="245998" y="1392699"/>
            <a:ext cx="3029858" cy="4373016"/>
            <a:chOff x="245998" y="1392699"/>
            <a:chExt cx="3029858" cy="4373016"/>
          </a:xfrm>
        </p:grpSpPr>
        <p:grpSp>
          <p:nvGrpSpPr>
            <p:cNvPr id="2" name="Grupo 1"/>
            <p:cNvGrpSpPr/>
            <p:nvPr/>
          </p:nvGrpSpPr>
          <p:grpSpPr>
            <a:xfrm>
              <a:off x="245998" y="1392699"/>
              <a:ext cx="3029858" cy="4373016"/>
              <a:chOff x="245998" y="1392699"/>
              <a:chExt cx="2558253" cy="4373016"/>
            </a:xfrm>
          </p:grpSpPr>
          <p:sp>
            <p:nvSpPr>
              <p:cNvPr id="7" name="Retângulo 6"/>
              <p:cNvSpPr/>
              <p:nvPr/>
            </p:nvSpPr>
            <p:spPr>
              <a:xfrm>
                <a:off x="245999" y="1392699"/>
                <a:ext cx="2558252" cy="401402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Retângulo 7"/>
              <p:cNvSpPr/>
              <p:nvPr/>
            </p:nvSpPr>
            <p:spPr>
              <a:xfrm>
                <a:off x="428731" y="1392699"/>
                <a:ext cx="2192787" cy="219004"/>
              </a:xfrm>
              <a:prstGeom prst="rect">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Retângulo 8"/>
              <p:cNvSpPr/>
              <p:nvPr/>
            </p:nvSpPr>
            <p:spPr>
              <a:xfrm>
                <a:off x="428731" y="1611703"/>
                <a:ext cx="2192787" cy="219004"/>
              </a:xfrm>
              <a:prstGeom prst="rect">
                <a:avLst/>
              </a:prstGeom>
              <a:solidFill>
                <a:srgbClr val="FF1D1D"/>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Retângulo 9"/>
              <p:cNvSpPr/>
              <p:nvPr/>
            </p:nvSpPr>
            <p:spPr>
              <a:xfrm>
                <a:off x="245998" y="1392699"/>
                <a:ext cx="182732" cy="4373016"/>
              </a:xfrm>
              <a:prstGeom prst="rect">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Retângulo 10"/>
              <p:cNvSpPr/>
              <p:nvPr/>
            </p:nvSpPr>
            <p:spPr>
              <a:xfrm>
                <a:off x="2621518" y="1392699"/>
                <a:ext cx="182732" cy="4373016"/>
              </a:xfrm>
              <a:prstGeom prst="rect">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 name="Retângulo 11"/>
              <p:cNvSpPr/>
              <p:nvPr/>
            </p:nvSpPr>
            <p:spPr>
              <a:xfrm>
                <a:off x="428730" y="2842521"/>
                <a:ext cx="2192787" cy="292319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sp>
            <p:nvSpPr>
              <p:cNvPr id="13" name="Retângulo 12"/>
              <p:cNvSpPr/>
              <p:nvPr/>
            </p:nvSpPr>
            <p:spPr>
              <a:xfrm>
                <a:off x="428730" y="2842521"/>
                <a:ext cx="2192787" cy="1076966"/>
              </a:xfrm>
              <a:prstGeom prst="rect">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4" name="Retângulo 13"/>
              <p:cNvSpPr/>
              <p:nvPr/>
            </p:nvSpPr>
            <p:spPr>
              <a:xfrm>
                <a:off x="428730" y="2842521"/>
                <a:ext cx="2192787" cy="32561"/>
              </a:xfrm>
              <a:prstGeom prst="rect">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5" name="Retângulo 14"/>
              <p:cNvSpPr/>
              <p:nvPr/>
            </p:nvSpPr>
            <p:spPr>
              <a:xfrm>
                <a:off x="428730" y="3714351"/>
                <a:ext cx="2192787" cy="203148"/>
              </a:xfrm>
              <a:prstGeom prst="rect">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6" name="Retângulo 15"/>
              <p:cNvSpPr/>
              <p:nvPr/>
            </p:nvSpPr>
            <p:spPr>
              <a:xfrm>
                <a:off x="428730" y="3919488"/>
                <a:ext cx="2192787" cy="101574"/>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7" name="Retângulo 16"/>
              <p:cNvSpPr/>
              <p:nvPr/>
            </p:nvSpPr>
            <p:spPr>
              <a:xfrm>
                <a:off x="428730" y="5611862"/>
                <a:ext cx="2192787" cy="153853"/>
              </a:xfrm>
              <a:prstGeom prst="rect">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8" name="Retângulo 17"/>
              <p:cNvSpPr/>
              <p:nvPr/>
            </p:nvSpPr>
            <p:spPr>
              <a:xfrm>
                <a:off x="845197" y="4175908"/>
                <a:ext cx="268779" cy="775232"/>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 name="Retângulo 18"/>
              <p:cNvSpPr/>
              <p:nvPr/>
            </p:nvSpPr>
            <p:spPr>
              <a:xfrm>
                <a:off x="1938931" y="4175908"/>
                <a:ext cx="268779" cy="775232"/>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26" name="Conector reto 25"/>
              <p:cNvCxnSpPr/>
              <p:nvPr/>
            </p:nvCxnSpPr>
            <p:spPr>
              <a:xfrm>
                <a:off x="918242" y="4339479"/>
                <a:ext cx="91356" cy="0"/>
              </a:xfrm>
              <a:prstGeom prst="line">
                <a:avLst/>
              </a:prstGeom>
              <a:ln w="349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sp>
            <p:nvSpPr>
              <p:cNvPr id="27" name="Retângulo 26"/>
              <p:cNvSpPr/>
              <p:nvPr/>
            </p:nvSpPr>
            <p:spPr>
              <a:xfrm>
                <a:off x="870698" y="4432328"/>
                <a:ext cx="217778" cy="470513"/>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8" name="Retângulo 27"/>
              <p:cNvSpPr/>
              <p:nvPr/>
            </p:nvSpPr>
            <p:spPr>
              <a:xfrm>
                <a:off x="1964432" y="4432328"/>
                <a:ext cx="217778" cy="470513"/>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29" name="Conector reto 28"/>
              <p:cNvCxnSpPr/>
              <p:nvPr/>
            </p:nvCxnSpPr>
            <p:spPr>
              <a:xfrm>
                <a:off x="922596" y="4292012"/>
                <a:ext cx="91356" cy="0"/>
              </a:xfrm>
              <a:prstGeom prst="line">
                <a:avLst/>
              </a:prstGeom>
              <a:ln w="349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30" name="Conector reto 29"/>
              <p:cNvCxnSpPr/>
              <p:nvPr/>
            </p:nvCxnSpPr>
            <p:spPr>
              <a:xfrm>
                <a:off x="2023294" y="4355103"/>
                <a:ext cx="91356" cy="0"/>
              </a:xfrm>
              <a:prstGeom prst="line">
                <a:avLst/>
              </a:prstGeom>
              <a:ln w="349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31" name="Conector reto 30"/>
              <p:cNvCxnSpPr/>
              <p:nvPr/>
            </p:nvCxnSpPr>
            <p:spPr>
              <a:xfrm>
                <a:off x="2018989" y="4307636"/>
                <a:ext cx="91356" cy="0"/>
              </a:xfrm>
              <a:prstGeom prst="line">
                <a:avLst/>
              </a:prstGeom>
              <a:ln w="349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32" name="Conector reto 31"/>
              <p:cNvCxnSpPr/>
              <p:nvPr/>
            </p:nvCxnSpPr>
            <p:spPr>
              <a:xfrm>
                <a:off x="976932" y="5714430"/>
                <a:ext cx="45678"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33" name="Conector reto 32"/>
              <p:cNvCxnSpPr/>
              <p:nvPr/>
            </p:nvCxnSpPr>
            <p:spPr>
              <a:xfrm>
                <a:off x="976932" y="5687511"/>
                <a:ext cx="45678"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34" name="Conector reto 33"/>
              <p:cNvCxnSpPr/>
              <p:nvPr/>
            </p:nvCxnSpPr>
            <p:spPr>
              <a:xfrm>
                <a:off x="976932" y="5655667"/>
                <a:ext cx="45678"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35" name="Conector reto 34"/>
              <p:cNvCxnSpPr/>
              <p:nvPr/>
            </p:nvCxnSpPr>
            <p:spPr>
              <a:xfrm>
                <a:off x="1068298" y="5714430"/>
                <a:ext cx="45678"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36" name="Conector reto 35"/>
              <p:cNvCxnSpPr/>
              <p:nvPr/>
            </p:nvCxnSpPr>
            <p:spPr>
              <a:xfrm>
                <a:off x="1068298" y="5687511"/>
                <a:ext cx="45678"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37" name="Conector reto 36"/>
              <p:cNvCxnSpPr/>
              <p:nvPr/>
            </p:nvCxnSpPr>
            <p:spPr>
              <a:xfrm>
                <a:off x="1068298" y="5655667"/>
                <a:ext cx="45678"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38" name="Conector reto 37"/>
              <p:cNvCxnSpPr/>
              <p:nvPr/>
            </p:nvCxnSpPr>
            <p:spPr>
              <a:xfrm>
                <a:off x="1164984" y="5714430"/>
                <a:ext cx="45678"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39" name="Conector reto 38"/>
              <p:cNvCxnSpPr/>
              <p:nvPr/>
            </p:nvCxnSpPr>
            <p:spPr>
              <a:xfrm>
                <a:off x="1164984" y="5687511"/>
                <a:ext cx="45678"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40" name="Conector reto 39"/>
              <p:cNvCxnSpPr/>
              <p:nvPr/>
            </p:nvCxnSpPr>
            <p:spPr>
              <a:xfrm>
                <a:off x="1164984" y="5655667"/>
                <a:ext cx="45678"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41" name="Conector reto 40"/>
              <p:cNvCxnSpPr/>
              <p:nvPr/>
            </p:nvCxnSpPr>
            <p:spPr>
              <a:xfrm>
                <a:off x="1251026" y="5714430"/>
                <a:ext cx="45678"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42" name="Conector reto 41"/>
              <p:cNvCxnSpPr/>
              <p:nvPr/>
            </p:nvCxnSpPr>
            <p:spPr>
              <a:xfrm>
                <a:off x="1251026" y="5687511"/>
                <a:ext cx="45678"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43" name="Conector reto 42"/>
              <p:cNvCxnSpPr/>
              <p:nvPr/>
            </p:nvCxnSpPr>
            <p:spPr>
              <a:xfrm>
                <a:off x="1251026" y="5655667"/>
                <a:ext cx="45678"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44" name="Conector reto 43"/>
              <p:cNvCxnSpPr/>
              <p:nvPr/>
            </p:nvCxnSpPr>
            <p:spPr>
              <a:xfrm>
                <a:off x="1342397" y="5714430"/>
                <a:ext cx="45678"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45" name="Conector reto 44"/>
              <p:cNvCxnSpPr/>
              <p:nvPr/>
            </p:nvCxnSpPr>
            <p:spPr>
              <a:xfrm>
                <a:off x="1342397" y="5687511"/>
                <a:ext cx="45678"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46" name="Conector reto 45"/>
              <p:cNvCxnSpPr/>
              <p:nvPr/>
            </p:nvCxnSpPr>
            <p:spPr>
              <a:xfrm>
                <a:off x="1342397" y="5655667"/>
                <a:ext cx="45678"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47" name="Conector reto 46"/>
              <p:cNvCxnSpPr/>
              <p:nvPr/>
            </p:nvCxnSpPr>
            <p:spPr>
              <a:xfrm>
                <a:off x="1433763" y="5714430"/>
                <a:ext cx="45678"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48" name="Conector reto 47"/>
              <p:cNvCxnSpPr/>
              <p:nvPr/>
            </p:nvCxnSpPr>
            <p:spPr>
              <a:xfrm>
                <a:off x="1433763" y="5687511"/>
                <a:ext cx="45678"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49" name="Conector reto 48"/>
              <p:cNvCxnSpPr/>
              <p:nvPr/>
            </p:nvCxnSpPr>
            <p:spPr>
              <a:xfrm>
                <a:off x="1433763" y="5655667"/>
                <a:ext cx="45678"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50" name="Conector reto 49"/>
              <p:cNvCxnSpPr/>
              <p:nvPr/>
            </p:nvCxnSpPr>
            <p:spPr>
              <a:xfrm>
                <a:off x="1525129" y="5714430"/>
                <a:ext cx="45678"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51" name="Conector reto 50"/>
              <p:cNvCxnSpPr/>
              <p:nvPr/>
            </p:nvCxnSpPr>
            <p:spPr>
              <a:xfrm>
                <a:off x="1525129" y="5687511"/>
                <a:ext cx="45678"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52" name="Conector reto 51"/>
              <p:cNvCxnSpPr/>
              <p:nvPr/>
            </p:nvCxnSpPr>
            <p:spPr>
              <a:xfrm>
                <a:off x="1525129" y="5655667"/>
                <a:ext cx="45678"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53" name="Conector reto 52"/>
              <p:cNvCxnSpPr/>
              <p:nvPr/>
            </p:nvCxnSpPr>
            <p:spPr>
              <a:xfrm>
                <a:off x="1616495" y="5714430"/>
                <a:ext cx="45678"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54" name="Conector reto 53"/>
              <p:cNvCxnSpPr/>
              <p:nvPr/>
            </p:nvCxnSpPr>
            <p:spPr>
              <a:xfrm>
                <a:off x="1616495" y="5687511"/>
                <a:ext cx="45678"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55" name="Conector reto 54"/>
              <p:cNvCxnSpPr/>
              <p:nvPr/>
            </p:nvCxnSpPr>
            <p:spPr>
              <a:xfrm>
                <a:off x="1616495" y="5655667"/>
                <a:ext cx="45678"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56" name="Conector reto 55"/>
              <p:cNvCxnSpPr/>
              <p:nvPr/>
            </p:nvCxnSpPr>
            <p:spPr>
              <a:xfrm>
                <a:off x="1707862" y="5714430"/>
                <a:ext cx="45678"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57" name="Conector reto 56"/>
              <p:cNvCxnSpPr/>
              <p:nvPr/>
            </p:nvCxnSpPr>
            <p:spPr>
              <a:xfrm>
                <a:off x="1707862" y="5687511"/>
                <a:ext cx="45678"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58" name="Conector reto 57"/>
              <p:cNvCxnSpPr/>
              <p:nvPr/>
            </p:nvCxnSpPr>
            <p:spPr>
              <a:xfrm>
                <a:off x="1707862" y="5655667"/>
                <a:ext cx="45678"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59" name="Conector reto 58"/>
              <p:cNvCxnSpPr/>
              <p:nvPr/>
            </p:nvCxnSpPr>
            <p:spPr>
              <a:xfrm>
                <a:off x="1799228" y="5714430"/>
                <a:ext cx="45678"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60" name="Conector reto 59"/>
              <p:cNvCxnSpPr/>
              <p:nvPr/>
            </p:nvCxnSpPr>
            <p:spPr>
              <a:xfrm>
                <a:off x="1799228" y="5687511"/>
                <a:ext cx="45678"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61" name="Conector reto 60"/>
              <p:cNvCxnSpPr/>
              <p:nvPr/>
            </p:nvCxnSpPr>
            <p:spPr>
              <a:xfrm>
                <a:off x="1799228" y="5655667"/>
                <a:ext cx="45678"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62" name="Conector reto 61"/>
              <p:cNvCxnSpPr/>
              <p:nvPr/>
            </p:nvCxnSpPr>
            <p:spPr>
              <a:xfrm>
                <a:off x="1895912" y="5714430"/>
                <a:ext cx="45678"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63" name="Conector reto 62"/>
              <p:cNvCxnSpPr/>
              <p:nvPr/>
            </p:nvCxnSpPr>
            <p:spPr>
              <a:xfrm>
                <a:off x="1895912" y="5687511"/>
                <a:ext cx="45678"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64" name="Conector reto 63"/>
              <p:cNvCxnSpPr/>
              <p:nvPr/>
            </p:nvCxnSpPr>
            <p:spPr>
              <a:xfrm>
                <a:off x="1895912" y="5655667"/>
                <a:ext cx="45678"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65" name="Conector reto 64"/>
              <p:cNvCxnSpPr/>
              <p:nvPr/>
            </p:nvCxnSpPr>
            <p:spPr>
              <a:xfrm>
                <a:off x="1981955" y="5714430"/>
                <a:ext cx="45678"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66" name="Conector reto 65"/>
              <p:cNvCxnSpPr/>
              <p:nvPr/>
            </p:nvCxnSpPr>
            <p:spPr>
              <a:xfrm>
                <a:off x="1981955" y="5687511"/>
                <a:ext cx="45678"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67" name="Conector reto 66"/>
              <p:cNvCxnSpPr/>
              <p:nvPr/>
            </p:nvCxnSpPr>
            <p:spPr>
              <a:xfrm>
                <a:off x="1981955" y="5655667"/>
                <a:ext cx="45678"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68" name="Conector reto 67"/>
              <p:cNvCxnSpPr/>
              <p:nvPr/>
            </p:nvCxnSpPr>
            <p:spPr>
              <a:xfrm>
                <a:off x="2073326" y="5714430"/>
                <a:ext cx="45678"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69" name="Conector reto 68"/>
              <p:cNvCxnSpPr/>
              <p:nvPr/>
            </p:nvCxnSpPr>
            <p:spPr>
              <a:xfrm>
                <a:off x="2073326" y="5687511"/>
                <a:ext cx="45678"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70" name="Conector reto 69"/>
              <p:cNvCxnSpPr/>
              <p:nvPr/>
            </p:nvCxnSpPr>
            <p:spPr>
              <a:xfrm>
                <a:off x="2073326" y="5655667"/>
                <a:ext cx="45678"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71" name="Conector reto 70"/>
              <p:cNvCxnSpPr/>
              <p:nvPr/>
            </p:nvCxnSpPr>
            <p:spPr>
              <a:xfrm>
                <a:off x="2164692" y="5714430"/>
                <a:ext cx="45678"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72" name="Conector reto 71"/>
              <p:cNvCxnSpPr/>
              <p:nvPr/>
            </p:nvCxnSpPr>
            <p:spPr>
              <a:xfrm>
                <a:off x="2164692" y="5687511"/>
                <a:ext cx="45678"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73" name="Conector reto 72"/>
              <p:cNvCxnSpPr/>
              <p:nvPr/>
            </p:nvCxnSpPr>
            <p:spPr>
              <a:xfrm>
                <a:off x="2164692" y="5655667"/>
                <a:ext cx="45678"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74" name="Conector reto 73"/>
              <p:cNvCxnSpPr/>
              <p:nvPr/>
            </p:nvCxnSpPr>
            <p:spPr>
              <a:xfrm>
                <a:off x="2256058" y="5714430"/>
                <a:ext cx="45678"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75" name="Conector reto 74"/>
              <p:cNvCxnSpPr/>
              <p:nvPr/>
            </p:nvCxnSpPr>
            <p:spPr>
              <a:xfrm>
                <a:off x="2256058" y="5687511"/>
                <a:ext cx="45678"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76" name="Conector reto 75"/>
              <p:cNvCxnSpPr/>
              <p:nvPr/>
            </p:nvCxnSpPr>
            <p:spPr>
              <a:xfrm>
                <a:off x="2256058" y="5655667"/>
                <a:ext cx="45678"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77" name="Conector reto 76"/>
              <p:cNvCxnSpPr/>
              <p:nvPr/>
            </p:nvCxnSpPr>
            <p:spPr>
              <a:xfrm>
                <a:off x="2347424" y="5714430"/>
                <a:ext cx="45678"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78" name="Conector reto 77"/>
              <p:cNvCxnSpPr/>
              <p:nvPr/>
            </p:nvCxnSpPr>
            <p:spPr>
              <a:xfrm>
                <a:off x="2347424" y="5687511"/>
                <a:ext cx="45678"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79" name="Conector reto 78"/>
              <p:cNvCxnSpPr/>
              <p:nvPr/>
            </p:nvCxnSpPr>
            <p:spPr>
              <a:xfrm>
                <a:off x="2347424" y="5655667"/>
                <a:ext cx="45678"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80" name="Conector reto 79"/>
              <p:cNvCxnSpPr/>
              <p:nvPr/>
            </p:nvCxnSpPr>
            <p:spPr>
              <a:xfrm>
                <a:off x="611463" y="5714430"/>
                <a:ext cx="45678"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81" name="Conector reto 80"/>
              <p:cNvCxnSpPr/>
              <p:nvPr/>
            </p:nvCxnSpPr>
            <p:spPr>
              <a:xfrm>
                <a:off x="611463" y="5687511"/>
                <a:ext cx="45678"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82" name="Conector reto 81"/>
              <p:cNvCxnSpPr/>
              <p:nvPr/>
            </p:nvCxnSpPr>
            <p:spPr>
              <a:xfrm>
                <a:off x="611463" y="5655667"/>
                <a:ext cx="45678"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83" name="Conector reto 82"/>
              <p:cNvCxnSpPr/>
              <p:nvPr/>
            </p:nvCxnSpPr>
            <p:spPr>
              <a:xfrm>
                <a:off x="702829" y="5714430"/>
                <a:ext cx="45678"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84" name="Conector reto 83"/>
              <p:cNvCxnSpPr/>
              <p:nvPr/>
            </p:nvCxnSpPr>
            <p:spPr>
              <a:xfrm>
                <a:off x="702829" y="5687511"/>
                <a:ext cx="45678"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85" name="Conector reto 84"/>
              <p:cNvCxnSpPr/>
              <p:nvPr/>
            </p:nvCxnSpPr>
            <p:spPr>
              <a:xfrm>
                <a:off x="702829" y="5655667"/>
                <a:ext cx="45678"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86" name="Conector reto 85"/>
              <p:cNvCxnSpPr/>
              <p:nvPr/>
            </p:nvCxnSpPr>
            <p:spPr>
              <a:xfrm>
                <a:off x="799514" y="5714430"/>
                <a:ext cx="45678"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87" name="Conector reto 86"/>
              <p:cNvCxnSpPr/>
              <p:nvPr/>
            </p:nvCxnSpPr>
            <p:spPr>
              <a:xfrm>
                <a:off x="799514" y="5687511"/>
                <a:ext cx="45678"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88" name="Conector reto 87"/>
              <p:cNvCxnSpPr/>
              <p:nvPr/>
            </p:nvCxnSpPr>
            <p:spPr>
              <a:xfrm>
                <a:off x="799514" y="5655667"/>
                <a:ext cx="45678"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89" name="Conector reto 88"/>
              <p:cNvCxnSpPr/>
              <p:nvPr/>
            </p:nvCxnSpPr>
            <p:spPr>
              <a:xfrm>
                <a:off x="885556" y="5714430"/>
                <a:ext cx="45678"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90" name="Conector reto 89"/>
              <p:cNvCxnSpPr/>
              <p:nvPr/>
            </p:nvCxnSpPr>
            <p:spPr>
              <a:xfrm>
                <a:off x="885556" y="5687511"/>
                <a:ext cx="45678"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91" name="Conector reto 90"/>
              <p:cNvCxnSpPr/>
              <p:nvPr/>
            </p:nvCxnSpPr>
            <p:spPr>
              <a:xfrm>
                <a:off x="885556" y="5655667"/>
                <a:ext cx="45678"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92" name="Conector reto 91"/>
              <p:cNvCxnSpPr/>
              <p:nvPr/>
            </p:nvCxnSpPr>
            <p:spPr>
              <a:xfrm>
                <a:off x="491731" y="3997691"/>
                <a:ext cx="45678"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93" name="Conector reto 92"/>
              <p:cNvCxnSpPr/>
              <p:nvPr/>
            </p:nvCxnSpPr>
            <p:spPr>
              <a:xfrm>
                <a:off x="491731" y="3970771"/>
                <a:ext cx="45678"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94" name="Conector reto 93"/>
              <p:cNvCxnSpPr/>
              <p:nvPr/>
            </p:nvCxnSpPr>
            <p:spPr>
              <a:xfrm>
                <a:off x="583097" y="3997691"/>
                <a:ext cx="45678"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95" name="Conector reto 94"/>
              <p:cNvCxnSpPr/>
              <p:nvPr/>
            </p:nvCxnSpPr>
            <p:spPr>
              <a:xfrm>
                <a:off x="583097" y="3970771"/>
                <a:ext cx="45678"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96" name="Conector reto 95"/>
              <p:cNvCxnSpPr/>
              <p:nvPr/>
            </p:nvCxnSpPr>
            <p:spPr>
              <a:xfrm>
                <a:off x="674463" y="3997691"/>
                <a:ext cx="45678"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97" name="Conector reto 96"/>
              <p:cNvCxnSpPr/>
              <p:nvPr/>
            </p:nvCxnSpPr>
            <p:spPr>
              <a:xfrm>
                <a:off x="674463" y="3970771"/>
                <a:ext cx="45678"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98" name="Conector reto 97"/>
              <p:cNvCxnSpPr/>
              <p:nvPr/>
            </p:nvCxnSpPr>
            <p:spPr>
              <a:xfrm>
                <a:off x="765834" y="3997691"/>
                <a:ext cx="45678"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99" name="Conector reto 98"/>
              <p:cNvCxnSpPr/>
              <p:nvPr/>
            </p:nvCxnSpPr>
            <p:spPr>
              <a:xfrm>
                <a:off x="765834" y="3970771"/>
                <a:ext cx="45678"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100" name="Conector reto 99"/>
              <p:cNvCxnSpPr/>
              <p:nvPr/>
            </p:nvCxnSpPr>
            <p:spPr>
              <a:xfrm>
                <a:off x="857200" y="3997691"/>
                <a:ext cx="45678"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101" name="Conector reto 100"/>
              <p:cNvCxnSpPr/>
              <p:nvPr/>
            </p:nvCxnSpPr>
            <p:spPr>
              <a:xfrm>
                <a:off x="857200" y="3970771"/>
                <a:ext cx="45678"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102" name="Conector reto 101"/>
              <p:cNvCxnSpPr/>
              <p:nvPr/>
            </p:nvCxnSpPr>
            <p:spPr>
              <a:xfrm>
                <a:off x="948565" y="3997691"/>
                <a:ext cx="45678"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103" name="Conector reto 102"/>
              <p:cNvCxnSpPr/>
              <p:nvPr/>
            </p:nvCxnSpPr>
            <p:spPr>
              <a:xfrm>
                <a:off x="948566" y="3970771"/>
                <a:ext cx="45678"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104" name="Conector reto 103"/>
              <p:cNvCxnSpPr/>
              <p:nvPr/>
            </p:nvCxnSpPr>
            <p:spPr>
              <a:xfrm>
                <a:off x="1039932" y="3997691"/>
                <a:ext cx="45678"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105" name="Conector reto 104"/>
              <p:cNvCxnSpPr/>
              <p:nvPr/>
            </p:nvCxnSpPr>
            <p:spPr>
              <a:xfrm>
                <a:off x="1039933" y="3970771"/>
                <a:ext cx="45678"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106" name="Conector reto 105"/>
              <p:cNvCxnSpPr/>
              <p:nvPr/>
            </p:nvCxnSpPr>
            <p:spPr>
              <a:xfrm>
                <a:off x="1131299" y="3997691"/>
                <a:ext cx="45678"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107" name="Conector reto 106"/>
              <p:cNvCxnSpPr/>
              <p:nvPr/>
            </p:nvCxnSpPr>
            <p:spPr>
              <a:xfrm>
                <a:off x="1131299" y="3970771"/>
                <a:ext cx="45678"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108" name="Conector reto 107"/>
              <p:cNvCxnSpPr/>
              <p:nvPr/>
            </p:nvCxnSpPr>
            <p:spPr>
              <a:xfrm>
                <a:off x="1222666" y="3997691"/>
                <a:ext cx="45678"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109" name="Conector reto 108"/>
              <p:cNvCxnSpPr/>
              <p:nvPr/>
            </p:nvCxnSpPr>
            <p:spPr>
              <a:xfrm>
                <a:off x="1222666" y="3970771"/>
                <a:ext cx="45678"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110" name="Conector reto 109"/>
              <p:cNvCxnSpPr/>
              <p:nvPr/>
            </p:nvCxnSpPr>
            <p:spPr>
              <a:xfrm>
                <a:off x="1314033" y="3997691"/>
                <a:ext cx="45678"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111" name="Conector reto 110"/>
              <p:cNvCxnSpPr/>
              <p:nvPr/>
            </p:nvCxnSpPr>
            <p:spPr>
              <a:xfrm>
                <a:off x="1314033" y="3970771"/>
                <a:ext cx="45678"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112" name="Conector reto 111"/>
              <p:cNvCxnSpPr/>
              <p:nvPr/>
            </p:nvCxnSpPr>
            <p:spPr>
              <a:xfrm>
                <a:off x="1405399" y="3997691"/>
                <a:ext cx="45678"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113" name="Conector reto 112"/>
              <p:cNvCxnSpPr/>
              <p:nvPr/>
            </p:nvCxnSpPr>
            <p:spPr>
              <a:xfrm>
                <a:off x="1405399" y="3970771"/>
                <a:ext cx="45678"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114" name="Conector reto 113"/>
              <p:cNvCxnSpPr/>
              <p:nvPr/>
            </p:nvCxnSpPr>
            <p:spPr>
              <a:xfrm>
                <a:off x="1496765" y="3997691"/>
                <a:ext cx="45678"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115" name="Conector reto 114"/>
              <p:cNvCxnSpPr/>
              <p:nvPr/>
            </p:nvCxnSpPr>
            <p:spPr>
              <a:xfrm>
                <a:off x="1496765" y="3970771"/>
                <a:ext cx="45678"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116" name="Conector reto 115"/>
              <p:cNvCxnSpPr/>
              <p:nvPr/>
            </p:nvCxnSpPr>
            <p:spPr>
              <a:xfrm>
                <a:off x="1588126" y="3997691"/>
                <a:ext cx="45678"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117" name="Conector reto 116"/>
              <p:cNvCxnSpPr/>
              <p:nvPr/>
            </p:nvCxnSpPr>
            <p:spPr>
              <a:xfrm>
                <a:off x="1588126" y="3970771"/>
                <a:ext cx="45678"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118" name="Conector reto 117"/>
              <p:cNvCxnSpPr/>
              <p:nvPr/>
            </p:nvCxnSpPr>
            <p:spPr>
              <a:xfrm>
                <a:off x="1679492" y="3997691"/>
                <a:ext cx="45678"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119" name="Conector reto 118"/>
              <p:cNvCxnSpPr/>
              <p:nvPr/>
            </p:nvCxnSpPr>
            <p:spPr>
              <a:xfrm>
                <a:off x="1679492" y="3970771"/>
                <a:ext cx="45678"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120" name="Conector reto 119"/>
              <p:cNvCxnSpPr/>
              <p:nvPr/>
            </p:nvCxnSpPr>
            <p:spPr>
              <a:xfrm>
                <a:off x="1770859" y="3997691"/>
                <a:ext cx="45678"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121" name="Conector reto 120"/>
              <p:cNvCxnSpPr/>
              <p:nvPr/>
            </p:nvCxnSpPr>
            <p:spPr>
              <a:xfrm>
                <a:off x="1770859" y="3970771"/>
                <a:ext cx="45678"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122" name="Conector reto 121"/>
              <p:cNvCxnSpPr/>
              <p:nvPr/>
            </p:nvCxnSpPr>
            <p:spPr>
              <a:xfrm>
                <a:off x="1862224" y="3997691"/>
                <a:ext cx="45678"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123" name="Conector reto 122"/>
              <p:cNvCxnSpPr/>
              <p:nvPr/>
            </p:nvCxnSpPr>
            <p:spPr>
              <a:xfrm>
                <a:off x="1862224" y="3970771"/>
                <a:ext cx="45678"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124" name="Conector reto 123"/>
              <p:cNvCxnSpPr/>
              <p:nvPr/>
            </p:nvCxnSpPr>
            <p:spPr>
              <a:xfrm>
                <a:off x="1953591" y="3997691"/>
                <a:ext cx="45678"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125" name="Conector reto 124"/>
              <p:cNvCxnSpPr/>
              <p:nvPr/>
            </p:nvCxnSpPr>
            <p:spPr>
              <a:xfrm>
                <a:off x="1953591" y="3970771"/>
                <a:ext cx="45678"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126" name="Conector reto 125"/>
              <p:cNvCxnSpPr/>
              <p:nvPr/>
            </p:nvCxnSpPr>
            <p:spPr>
              <a:xfrm>
                <a:off x="2044957" y="3997691"/>
                <a:ext cx="45678"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127" name="Conector reto 126"/>
              <p:cNvCxnSpPr/>
              <p:nvPr/>
            </p:nvCxnSpPr>
            <p:spPr>
              <a:xfrm>
                <a:off x="2044957" y="3970771"/>
                <a:ext cx="45678"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128" name="Conector reto 127"/>
              <p:cNvCxnSpPr/>
              <p:nvPr/>
            </p:nvCxnSpPr>
            <p:spPr>
              <a:xfrm>
                <a:off x="2136329" y="3997691"/>
                <a:ext cx="45678"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129" name="Conector reto 128"/>
              <p:cNvCxnSpPr/>
              <p:nvPr/>
            </p:nvCxnSpPr>
            <p:spPr>
              <a:xfrm>
                <a:off x="2136329" y="3970771"/>
                <a:ext cx="45678"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130" name="Conector reto 129"/>
              <p:cNvCxnSpPr/>
              <p:nvPr/>
            </p:nvCxnSpPr>
            <p:spPr>
              <a:xfrm>
                <a:off x="2227695" y="3997691"/>
                <a:ext cx="45678"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131" name="Conector reto 130"/>
              <p:cNvCxnSpPr/>
              <p:nvPr/>
            </p:nvCxnSpPr>
            <p:spPr>
              <a:xfrm>
                <a:off x="2227695" y="3970771"/>
                <a:ext cx="45678"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132" name="Conector reto 131"/>
              <p:cNvCxnSpPr/>
              <p:nvPr/>
            </p:nvCxnSpPr>
            <p:spPr>
              <a:xfrm>
                <a:off x="2319060" y="3997691"/>
                <a:ext cx="45678"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133" name="Conector reto 132"/>
              <p:cNvCxnSpPr/>
              <p:nvPr/>
            </p:nvCxnSpPr>
            <p:spPr>
              <a:xfrm>
                <a:off x="2319060" y="3970771"/>
                <a:ext cx="45678"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134" name="Conector reto 133"/>
              <p:cNvCxnSpPr/>
              <p:nvPr/>
            </p:nvCxnSpPr>
            <p:spPr>
              <a:xfrm>
                <a:off x="2410427" y="3997691"/>
                <a:ext cx="45678"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135" name="Conector reto 134"/>
              <p:cNvCxnSpPr/>
              <p:nvPr/>
            </p:nvCxnSpPr>
            <p:spPr>
              <a:xfrm>
                <a:off x="2410427" y="3970771"/>
                <a:ext cx="45678"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136" name="Conector reto 135"/>
              <p:cNvCxnSpPr/>
              <p:nvPr/>
            </p:nvCxnSpPr>
            <p:spPr>
              <a:xfrm>
                <a:off x="2501794" y="3997691"/>
                <a:ext cx="45678"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137" name="Conector reto 136"/>
              <p:cNvCxnSpPr/>
              <p:nvPr/>
            </p:nvCxnSpPr>
            <p:spPr>
              <a:xfrm>
                <a:off x="2501794" y="3970771"/>
                <a:ext cx="45678"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grpSp>
        <p:sp>
          <p:nvSpPr>
            <p:cNvPr id="168" name="Retângulo 167"/>
            <p:cNvSpPr/>
            <p:nvPr/>
          </p:nvSpPr>
          <p:spPr>
            <a:xfrm>
              <a:off x="988765" y="3181455"/>
              <a:ext cx="402875" cy="38544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dirty="0"/>
            </a:p>
          </p:txBody>
        </p:sp>
        <p:sp>
          <p:nvSpPr>
            <p:cNvPr id="169" name="Retângulo 168"/>
            <p:cNvSpPr/>
            <p:nvPr/>
          </p:nvSpPr>
          <p:spPr>
            <a:xfrm>
              <a:off x="987489" y="3384704"/>
              <a:ext cx="402875" cy="196299"/>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74" name="Retângulo 173"/>
            <p:cNvSpPr/>
            <p:nvPr/>
          </p:nvSpPr>
          <p:spPr>
            <a:xfrm>
              <a:off x="988765" y="3110580"/>
              <a:ext cx="402875" cy="45719"/>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88" name="Retângulo de cantos arredondados 187"/>
            <p:cNvSpPr/>
            <p:nvPr/>
          </p:nvSpPr>
          <p:spPr>
            <a:xfrm>
              <a:off x="1464204" y="3110564"/>
              <a:ext cx="252368" cy="307641"/>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sp>
          <p:nvSpPr>
            <p:cNvPr id="190" name="Retângulo de cantos arredondados 189"/>
            <p:cNvSpPr/>
            <p:nvPr/>
          </p:nvSpPr>
          <p:spPr>
            <a:xfrm>
              <a:off x="1077788" y="3210943"/>
              <a:ext cx="216274" cy="122191"/>
            </a:xfrm>
            <a:prstGeom prst="roundRect">
              <a:avLst/>
            </a:prstGeom>
            <a:solidFill>
              <a:schemeClr val="bg1">
                <a:lumMod val="9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sp>
          <p:nvSpPr>
            <p:cNvPr id="191" name="Retângulo 190"/>
            <p:cNvSpPr/>
            <p:nvPr/>
          </p:nvSpPr>
          <p:spPr>
            <a:xfrm>
              <a:off x="1012400" y="3501344"/>
              <a:ext cx="89082" cy="45719"/>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92" name="Retângulo 191"/>
            <p:cNvSpPr/>
            <p:nvPr/>
          </p:nvSpPr>
          <p:spPr>
            <a:xfrm>
              <a:off x="1153644" y="3501341"/>
              <a:ext cx="89082" cy="45719"/>
            </a:xfrm>
            <a:prstGeom prst="rect">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93" name="Retângulo 192"/>
            <p:cNvSpPr/>
            <p:nvPr/>
          </p:nvSpPr>
          <p:spPr>
            <a:xfrm>
              <a:off x="1290691" y="3501336"/>
              <a:ext cx="89082" cy="45719"/>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94" name="Retângulo 193"/>
            <p:cNvSpPr/>
            <p:nvPr/>
          </p:nvSpPr>
          <p:spPr>
            <a:xfrm>
              <a:off x="1018201" y="3418205"/>
              <a:ext cx="89082" cy="45719"/>
            </a:xfrm>
            <a:prstGeom prst="rect">
              <a:avLst/>
            </a:prstGeom>
            <a:solidFill>
              <a:schemeClr val="bg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95" name="Retângulo 194"/>
            <p:cNvSpPr/>
            <p:nvPr/>
          </p:nvSpPr>
          <p:spPr>
            <a:xfrm>
              <a:off x="1159442" y="3418212"/>
              <a:ext cx="89082" cy="45719"/>
            </a:xfrm>
            <a:prstGeom prst="rect">
              <a:avLst/>
            </a:prstGeom>
            <a:solidFill>
              <a:schemeClr val="bg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96" name="Retângulo 195"/>
            <p:cNvSpPr/>
            <p:nvPr/>
          </p:nvSpPr>
          <p:spPr>
            <a:xfrm>
              <a:off x="1296485" y="3418221"/>
              <a:ext cx="89082" cy="45719"/>
            </a:xfrm>
            <a:prstGeom prst="rect">
              <a:avLst/>
            </a:prstGeom>
            <a:solidFill>
              <a:schemeClr val="bg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97" name="Retângulo de cantos arredondados 196"/>
            <p:cNvSpPr/>
            <p:nvPr/>
          </p:nvSpPr>
          <p:spPr>
            <a:xfrm>
              <a:off x="652360" y="3118217"/>
              <a:ext cx="252368" cy="307641"/>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sp>
          <p:nvSpPr>
            <p:cNvPr id="198" name="Retângulo 197"/>
            <p:cNvSpPr/>
            <p:nvPr/>
          </p:nvSpPr>
          <p:spPr>
            <a:xfrm>
              <a:off x="2144624" y="3174561"/>
              <a:ext cx="402875" cy="38544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dirty="0"/>
            </a:p>
          </p:txBody>
        </p:sp>
        <p:sp>
          <p:nvSpPr>
            <p:cNvPr id="199" name="Retângulo 198"/>
            <p:cNvSpPr/>
            <p:nvPr/>
          </p:nvSpPr>
          <p:spPr>
            <a:xfrm>
              <a:off x="2143348" y="3377810"/>
              <a:ext cx="402875" cy="196299"/>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00" name="Retângulo 199"/>
            <p:cNvSpPr/>
            <p:nvPr/>
          </p:nvSpPr>
          <p:spPr>
            <a:xfrm>
              <a:off x="2144624" y="3103686"/>
              <a:ext cx="402875" cy="45719"/>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01" name="Retângulo de cantos arredondados 200"/>
            <p:cNvSpPr/>
            <p:nvPr/>
          </p:nvSpPr>
          <p:spPr>
            <a:xfrm>
              <a:off x="2620063" y="3103670"/>
              <a:ext cx="252368" cy="307641"/>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sp>
          <p:nvSpPr>
            <p:cNvPr id="202" name="Retângulo de cantos arredondados 201"/>
            <p:cNvSpPr/>
            <p:nvPr/>
          </p:nvSpPr>
          <p:spPr>
            <a:xfrm>
              <a:off x="2233647" y="3204049"/>
              <a:ext cx="216274" cy="122191"/>
            </a:xfrm>
            <a:prstGeom prst="roundRect">
              <a:avLst/>
            </a:prstGeom>
            <a:solidFill>
              <a:schemeClr val="bg1">
                <a:lumMod val="9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sp>
          <p:nvSpPr>
            <p:cNvPr id="203" name="Retângulo 202"/>
            <p:cNvSpPr/>
            <p:nvPr/>
          </p:nvSpPr>
          <p:spPr>
            <a:xfrm>
              <a:off x="2168259" y="3494450"/>
              <a:ext cx="89082" cy="45719"/>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04" name="Retângulo 203"/>
            <p:cNvSpPr/>
            <p:nvPr/>
          </p:nvSpPr>
          <p:spPr>
            <a:xfrm>
              <a:off x="2309503" y="3494447"/>
              <a:ext cx="89082" cy="45719"/>
            </a:xfrm>
            <a:prstGeom prst="rect">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05" name="Retângulo 204"/>
            <p:cNvSpPr/>
            <p:nvPr/>
          </p:nvSpPr>
          <p:spPr>
            <a:xfrm>
              <a:off x="2446550" y="3494442"/>
              <a:ext cx="89082" cy="45719"/>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06" name="Retângulo 205"/>
            <p:cNvSpPr/>
            <p:nvPr/>
          </p:nvSpPr>
          <p:spPr>
            <a:xfrm>
              <a:off x="2174060" y="3411311"/>
              <a:ext cx="89082" cy="45719"/>
            </a:xfrm>
            <a:prstGeom prst="rect">
              <a:avLst/>
            </a:prstGeom>
            <a:solidFill>
              <a:schemeClr val="bg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07" name="Retângulo 206"/>
            <p:cNvSpPr/>
            <p:nvPr/>
          </p:nvSpPr>
          <p:spPr>
            <a:xfrm>
              <a:off x="2315301" y="3411318"/>
              <a:ext cx="89082" cy="45719"/>
            </a:xfrm>
            <a:prstGeom prst="rect">
              <a:avLst/>
            </a:prstGeom>
            <a:solidFill>
              <a:schemeClr val="bg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08" name="Retângulo 207"/>
            <p:cNvSpPr/>
            <p:nvPr/>
          </p:nvSpPr>
          <p:spPr>
            <a:xfrm>
              <a:off x="2452344" y="3411327"/>
              <a:ext cx="89082" cy="45719"/>
            </a:xfrm>
            <a:prstGeom prst="rect">
              <a:avLst/>
            </a:prstGeom>
            <a:solidFill>
              <a:schemeClr val="bg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09" name="Retângulo de cantos arredondados 208"/>
            <p:cNvSpPr/>
            <p:nvPr/>
          </p:nvSpPr>
          <p:spPr>
            <a:xfrm>
              <a:off x="1808219" y="3111323"/>
              <a:ext cx="252368" cy="307641"/>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grpSp>
      <p:sp>
        <p:nvSpPr>
          <p:cNvPr id="210" name="Retângulo 209"/>
          <p:cNvSpPr/>
          <p:nvPr/>
        </p:nvSpPr>
        <p:spPr>
          <a:xfrm>
            <a:off x="13648" y="13647"/>
            <a:ext cx="9000000" cy="721439"/>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400" b="1" dirty="0" smtClean="0">
                <a:solidFill>
                  <a:schemeClr val="tx1"/>
                </a:solidFill>
              </a:rPr>
              <a:t>CONFIGURATION</a:t>
            </a:r>
            <a:endParaRPr lang="en-US" sz="2400" b="1" dirty="0">
              <a:solidFill>
                <a:schemeClr val="tx1"/>
              </a:solidFill>
            </a:endParaRPr>
          </a:p>
        </p:txBody>
      </p:sp>
      <p:pic>
        <p:nvPicPr>
          <p:cNvPr id="211" name="Picture 1" descr="EzTechLogo.gif"/>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5537" y="119857"/>
            <a:ext cx="1178689" cy="509017"/>
          </a:xfrm>
          <a:prstGeom prst="rect">
            <a:avLst/>
          </a:prstGeom>
          <a:noFill/>
          <a:ln>
            <a:noFill/>
          </a:ln>
          <a:extLst/>
        </p:spPr>
      </p:pic>
    </p:spTree>
    <p:extLst>
      <p:ext uri="{BB962C8B-B14F-4D97-AF65-F5344CB8AC3E}">
        <p14:creationId xmlns:p14="http://schemas.microsoft.com/office/powerpoint/2010/main" val="14901396"/>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3"/>
          <p:cNvSpPr>
            <a:spLocks noGrp="1"/>
          </p:cNvSpPr>
          <p:nvPr>
            <p:ph type="sldNum" sz="quarter" idx="12"/>
          </p:nvPr>
        </p:nvSpPr>
        <p:spPr/>
        <p:txBody>
          <a:bodyPr/>
          <a:lstStyle/>
          <a:p>
            <a:fld id="{BE952C0A-5FCD-4F0B-A081-4DA48C9846DD}" type="slidenum">
              <a:rPr lang="en-NZ" smtClean="0"/>
              <a:pPr/>
              <a:t>91</a:t>
            </a:fld>
            <a:endParaRPr lang="en-NZ" dirty="0"/>
          </a:p>
        </p:txBody>
      </p:sp>
      <p:sp>
        <p:nvSpPr>
          <p:cNvPr id="5" name="Title 1"/>
          <p:cNvSpPr txBox="1">
            <a:spLocks/>
          </p:cNvSpPr>
          <p:nvPr/>
        </p:nvSpPr>
        <p:spPr>
          <a:xfrm>
            <a:off x="179512" y="180000"/>
            <a:ext cx="6912768" cy="576064"/>
          </a:xfrm>
          <a:prstGeom prst="rect">
            <a:avLst/>
          </a:prstGeom>
        </p:spPr>
        <p:txBody>
          <a:bodyPr vert="horz" lIns="91440" tIns="45720" rIns="91440" bIns="45720" rtlCol="0" anchor="ctr">
            <a:normAutofit fontScale="900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pt-BR" sz="3600" dirty="0" smtClean="0">
                <a:solidFill>
                  <a:schemeClr val="tx1">
                    <a:lumMod val="65000"/>
                    <a:lumOff val="35000"/>
                  </a:schemeClr>
                </a:solidFill>
                <a:latin typeface="Coalition" pitchFamily="2" charset="0"/>
              </a:rPr>
              <a:t>POS. ABAST.</a:t>
            </a:r>
            <a:endParaRPr lang="en-NZ" sz="3600" dirty="0">
              <a:solidFill>
                <a:schemeClr val="tx1">
                  <a:lumMod val="65000"/>
                  <a:lumOff val="35000"/>
                </a:schemeClr>
              </a:solidFill>
              <a:latin typeface="Coalition" pitchFamily="2" charset="0"/>
            </a:endParaRPr>
          </a:p>
        </p:txBody>
      </p:sp>
      <p:cxnSp>
        <p:nvCxnSpPr>
          <p:cNvPr id="145" name="Conector de seta reta 144"/>
          <p:cNvCxnSpPr/>
          <p:nvPr/>
        </p:nvCxnSpPr>
        <p:spPr>
          <a:xfrm flipV="1">
            <a:off x="2555776" y="3250669"/>
            <a:ext cx="792088" cy="1"/>
          </a:xfrm>
          <a:prstGeom prst="straightConnector1">
            <a:avLst/>
          </a:prstGeom>
          <a:ln w="5080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nvGrpSpPr>
          <p:cNvPr id="2" name="Grupo 1"/>
          <p:cNvGrpSpPr/>
          <p:nvPr/>
        </p:nvGrpSpPr>
        <p:grpSpPr>
          <a:xfrm>
            <a:off x="179512" y="1771027"/>
            <a:ext cx="2233528" cy="2811243"/>
            <a:chOff x="5940152" y="1916832"/>
            <a:chExt cx="2233528" cy="2811243"/>
          </a:xfrm>
        </p:grpSpPr>
        <p:sp>
          <p:nvSpPr>
            <p:cNvPr id="146" name="Retângulo 145"/>
            <p:cNvSpPr/>
            <p:nvPr/>
          </p:nvSpPr>
          <p:spPr>
            <a:xfrm>
              <a:off x="6444208" y="1975141"/>
              <a:ext cx="1224136" cy="2752934"/>
            </a:xfrm>
            <a:prstGeom prst="rect">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nvGrpSpPr>
            <p:cNvPr id="1035" name="Grupo 1034"/>
            <p:cNvGrpSpPr/>
            <p:nvPr/>
          </p:nvGrpSpPr>
          <p:grpSpPr>
            <a:xfrm>
              <a:off x="5964240" y="3369193"/>
              <a:ext cx="484213" cy="893464"/>
              <a:chOff x="3967163" y="4995863"/>
              <a:chExt cx="201613" cy="457200"/>
            </a:xfrm>
          </p:grpSpPr>
          <p:sp>
            <p:nvSpPr>
              <p:cNvPr id="1027" name="Freeform 19"/>
              <p:cNvSpPr>
                <a:spLocks/>
              </p:cNvSpPr>
              <p:nvPr/>
            </p:nvSpPr>
            <p:spPr bwMode="auto">
              <a:xfrm>
                <a:off x="3967163" y="5192713"/>
                <a:ext cx="201613" cy="260350"/>
              </a:xfrm>
              <a:custGeom>
                <a:avLst/>
                <a:gdLst>
                  <a:gd name="T0" fmla="*/ 48 w 253"/>
                  <a:gd name="T1" fmla="*/ 11 h 328"/>
                  <a:gd name="T2" fmla="*/ 50 w 253"/>
                  <a:gd name="T3" fmla="*/ 49 h 328"/>
                  <a:gd name="T4" fmla="*/ 27 w 253"/>
                  <a:gd name="T5" fmla="*/ 119 h 328"/>
                  <a:gd name="T6" fmla="*/ 10 w 253"/>
                  <a:gd name="T7" fmla="*/ 161 h 328"/>
                  <a:gd name="T8" fmla="*/ 1 w 253"/>
                  <a:gd name="T9" fmla="*/ 203 h 328"/>
                  <a:gd name="T10" fmla="*/ 0 w 253"/>
                  <a:gd name="T11" fmla="*/ 242 h 328"/>
                  <a:gd name="T12" fmla="*/ 6 w 253"/>
                  <a:gd name="T13" fmla="*/ 278 h 328"/>
                  <a:gd name="T14" fmla="*/ 12 w 253"/>
                  <a:gd name="T15" fmla="*/ 293 h 328"/>
                  <a:gd name="T16" fmla="*/ 21 w 253"/>
                  <a:gd name="T17" fmla="*/ 304 h 328"/>
                  <a:gd name="T18" fmla="*/ 31 w 253"/>
                  <a:gd name="T19" fmla="*/ 314 h 328"/>
                  <a:gd name="T20" fmla="*/ 42 w 253"/>
                  <a:gd name="T21" fmla="*/ 321 h 328"/>
                  <a:gd name="T22" fmla="*/ 58 w 253"/>
                  <a:gd name="T23" fmla="*/ 327 h 328"/>
                  <a:gd name="T24" fmla="*/ 74 w 253"/>
                  <a:gd name="T25" fmla="*/ 328 h 328"/>
                  <a:gd name="T26" fmla="*/ 89 w 253"/>
                  <a:gd name="T27" fmla="*/ 327 h 328"/>
                  <a:gd name="T28" fmla="*/ 103 w 253"/>
                  <a:gd name="T29" fmla="*/ 323 h 328"/>
                  <a:gd name="T30" fmla="*/ 119 w 253"/>
                  <a:gd name="T31" fmla="*/ 311 h 328"/>
                  <a:gd name="T32" fmla="*/ 132 w 253"/>
                  <a:gd name="T33" fmla="*/ 296 h 328"/>
                  <a:gd name="T34" fmla="*/ 143 w 253"/>
                  <a:gd name="T35" fmla="*/ 275 h 328"/>
                  <a:gd name="T36" fmla="*/ 149 w 253"/>
                  <a:gd name="T37" fmla="*/ 250 h 328"/>
                  <a:gd name="T38" fmla="*/ 162 w 253"/>
                  <a:gd name="T39" fmla="*/ 217 h 328"/>
                  <a:gd name="T40" fmla="*/ 181 w 253"/>
                  <a:gd name="T41" fmla="*/ 200 h 328"/>
                  <a:gd name="T42" fmla="*/ 200 w 253"/>
                  <a:gd name="T43" fmla="*/ 199 h 328"/>
                  <a:gd name="T44" fmla="*/ 220 w 253"/>
                  <a:gd name="T45" fmla="*/ 204 h 328"/>
                  <a:gd name="T46" fmla="*/ 234 w 253"/>
                  <a:gd name="T47" fmla="*/ 211 h 328"/>
                  <a:gd name="T48" fmla="*/ 239 w 253"/>
                  <a:gd name="T49" fmla="*/ 215 h 328"/>
                  <a:gd name="T50" fmla="*/ 251 w 253"/>
                  <a:gd name="T51" fmla="*/ 195 h 328"/>
                  <a:gd name="T52" fmla="*/ 237 w 253"/>
                  <a:gd name="T53" fmla="*/ 186 h 328"/>
                  <a:gd name="T54" fmla="*/ 214 w 253"/>
                  <a:gd name="T55" fmla="*/ 177 h 328"/>
                  <a:gd name="T56" fmla="*/ 185 w 253"/>
                  <a:gd name="T57" fmla="*/ 175 h 328"/>
                  <a:gd name="T58" fmla="*/ 163 w 253"/>
                  <a:gd name="T59" fmla="*/ 182 h 328"/>
                  <a:gd name="T60" fmla="*/ 148 w 253"/>
                  <a:gd name="T61" fmla="*/ 194 h 328"/>
                  <a:gd name="T62" fmla="*/ 138 w 253"/>
                  <a:gd name="T63" fmla="*/ 211 h 328"/>
                  <a:gd name="T64" fmla="*/ 130 w 253"/>
                  <a:gd name="T65" fmla="*/ 233 h 328"/>
                  <a:gd name="T66" fmla="*/ 121 w 253"/>
                  <a:gd name="T67" fmla="*/ 265 h 328"/>
                  <a:gd name="T68" fmla="*/ 104 w 253"/>
                  <a:gd name="T69" fmla="*/ 293 h 328"/>
                  <a:gd name="T70" fmla="*/ 87 w 253"/>
                  <a:gd name="T71" fmla="*/ 303 h 328"/>
                  <a:gd name="T72" fmla="*/ 74 w 253"/>
                  <a:gd name="T73" fmla="*/ 304 h 328"/>
                  <a:gd name="T74" fmla="*/ 64 w 253"/>
                  <a:gd name="T75" fmla="*/ 303 h 328"/>
                  <a:gd name="T76" fmla="*/ 56 w 253"/>
                  <a:gd name="T77" fmla="*/ 301 h 328"/>
                  <a:gd name="T78" fmla="*/ 46 w 253"/>
                  <a:gd name="T79" fmla="*/ 295 h 328"/>
                  <a:gd name="T80" fmla="*/ 34 w 253"/>
                  <a:gd name="T81" fmla="*/ 280 h 328"/>
                  <a:gd name="T82" fmla="*/ 24 w 253"/>
                  <a:gd name="T83" fmla="*/ 240 h 328"/>
                  <a:gd name="T84" fmla="*/ 33 w 253"/>
                  <a:gd name="T85" fmla="*/ 167 h 328"/>
                  <a:gd name="T86" fmla="*/ 59 w 253"/>
                  <a:gd name="T87" fmla="*/ 105 h 328"/>
                  <a:gd name="T88" fmla="*/ 72 w 253"/>
                  <a:gd name="T89" fmla="*/ 66 h 328"/>
                  <a:gd name="T90" fmla="*/ 74 w 253"/>
                  <a:gd name="T91" fmla="*/ 36 h 328"/>
                  <a:gd name="T92" fmla="*/ 73 w 253"/>
                  <a:gd name="T93" fmla="*/ 14 h 328"/>
                  <a:gd name="T94" fmla="*/ 70 w 253"/>
                  <a:gd name="T95" fmla="*/ 0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53" h="328">
                    <a:moveTo>
                      <a:pt x="47" y="5"/>
                    </a:moveTo>
                    <a:lnTo>
                      <a:pt x="48" y="11"/>
                    </a:lnTo>
                    <a:lnTo>
                      <a:pt x="50" y="27"/>
                    </a:lnTo>
                    <a:lnTo>
                      <a:pt x="50" y="49"/>
                    </a:lnTo>
                    <a:lnTo>
                      <a:pt x="43" y="78"/>
                    </a:lnTo>
                    <a:lnTo>
                      <a:pt x="27" y="119"/>
                    </a:lnTo>
                    <a:lnTo>
                      <a:pt x="18" y="139"/>
                    </a:lnTo>
                    <a:lnTo>
                      <a:pt x="10" y="161"/>
                    </a:lnTo>
                    <a:lnTo>
                      <a:pt x="4" y="182"/>
                    </a:lnTo>
                    <a:lnTo>
                      <a:pt x="1" y="203"/>
                    </a:lnTo>
                    <a:lnTo>
                      <a:pt x="0" y="223"/>
                    </a:lnTo>
                    <a:lnTo>
                      <a:pt x="0" y="242"/>
                    </a:lnTo>
                    <a:lnTo>
                      <a:pt x="2" y="260"/>
                    </a:lnTo>
                    <a:lnTo>
                      <a:pt x="6" y="278"/>
                    </a:lnTo>
                    <a:lnTo>
                      <a:pt x="9" y="286"/>
                    </a:lnTo>
                    <a:lnTo>
                      <a:pt x="12" y="293"/>
                    </a:lnTo>
                    <a:lnTo>
                      <a:pt x="17" y="298"/>
                    </a:lnTo>
                    <a:lnTo>
                      <a:pt x="21" y="304"/>
                    </a:lnTo>
                    <a:lnTo>
                      <a:pt x="26" y="310"/>
                    </a:lnTo>
                    <a:lnTo>
                      <a:pt x="31" y="314"/>
                    </a:lnTo>
                    <a:lnTo>
                      <a:pt x="36" y="318"/>
                    </a:lnTo>
                    <a:lnTo>
                      <a:pt x="42" y="321"/>
                    </a:lnTo>
                    <a:lnTo>
                      <a:pt x="50" y="325"/>
                    </a:lnTo>
                    <a:lnTo>
                      <a:pt x="58" y="327"/>
                    </a:lnTo>
                    <a:lnTo>
                      <a:pt x="66" y="328"/>
                    </a:lnTo>
                    <a:lnTo>
                      <a:pt x="74" y="328"/>
                    </a:lnTo>
                    <a:lnTo>
                      <a:pt x="81" y="328"/>
                    </a:lnTo>
                    <a:lnTo>
                      <a:pt x="89" y="327"/>
                    </a:lnTo>
                    <a:lnTo>
                      <a:pt x="96" y="325"/>
                    </a:lnTo>
                    <a:lnTo>
                      <a:pt x="103" y="323"/>
                    </a:lnTo>
                    <a:lnTo>
                      <a:pt x="111" y="318"/>
                    </a:lnTo>
                    <a:lnTo>
                      <a:pt x="119" y="311"/>
                    </a:lnTo>
                    <a:lnTo>
                      <a:pt x="126" y="304"/>
                    </a:lnTo>
                    <a:lnTo>
                      <a:pt x="132" y="296"/>
                    </a:lnTo>
                    <a:lnTo>
                      <a:pt x="138" y="286"/>
                    </a:lnTo>
                    <a:lnTo>
                      <a:pt x="143" y="275"/>
                    </a:lnTo>
                    <a:lnTo>
                      <a:pt x="146" y="263"/>
                    </a:lnTo>
                    <a:lnTo>
                      <a:pt x="149" y="250"/>
                    </a:lnTo>
                    <a:lnTo>
                      <a:pt x="155" y="232"/>
                    </a:lnTo>
                    <a:lnTo>
                      <a:pt x="162" y="217"/>
                    </a:lnTo>
                    <a:lnTo>
                      <a:pt x="170" y="206"/>
                    </a:lnTo>
                    <a:lnTo>
                      <a:pt x="181" y="200"/>
                    </a:lnTo>
                    <a:lnTo>
                      <a:pt x="191" y="198"/>
                    </a:lnTo>
                    <a:lnTo>
                      <a:pt x="200" y="199"/>
                    </a:lnTo>
                    <a:lnTo>
                      <a:pt x="211" y="200"/>
                    </a:lnTo>
                    <a:lnTo>
                      <a:pt x="220" y="204"/>
                    </a:lnTo>
                    <a:lnTo>
                      <a:pt x="228" y="207"/>
                    </a:lnTo>
                    <a:lnTo>
                      <a:pt x="234" y="211"/>
                    </a:lnTo>
                    <a:lnTo>
                      <a:pt x="238" y="214"/>
                    </a:lnTo>
                    <a:lnTo>
                      <a:pt x="239" y="215"/>
                    </a:lnTo>
                    <a:lnTo>
                      <a:pt x="253" y="196"/>
                    </a:lnTo>
                    <a:lnTo>
                      <a:pt x="251" y="195"/>
                    </a:lnTo>
                    <a:lnTo>
                      <a:pt x="245" y="190"/>
                    </a:lnTo>
                    <a:lnTo>
                      <a:pt x="237" y="186"/>
                    </a:lnTo>
                    <a:lnTo>
                      <a:pt x="227" y="181"/>
                    </a:lnTo>
                    <a:lnTo>
                      <a:pt x="214" y="177"/>
                    </a:lnTo>
                    <a:lnTo>
                      <a:pt x="200" y="175"/>
                    </a:lnTo>
                    <a:lnTo>
                      <a:pt x="185" y="175"/>
                    </a:lnTo>
                    <a:lnTo>
                      <a:pt x="171" y="179"/>
                    </a:lnTo>
                    <a:lnTo>
                      <a:pt x="163" y="182"/>
                    </a:lnTo>
                    <a:lnTo>
                      <a:pt x="155" y="188"/>
                    </a:lnTo>
                    <a:lnTo>
                      <a:pt x="148" y="194"/>
                    </a:lnTo>
                    <a:lnTo>
                      <a:pt x="143" y="202"/>
                    </a:lnTo>
                    <a:lnTo>
                      <a:pt x="138" y="211"/>
                    </a:lnTo>
                    <a:lnTo>
                      <a:pt x="133" y="221"/>
                    </a:lnTo>
                    <a:lnTo>
                      <a:pt x="130" y="233"/>
                    </a:lnTo>
                    <a:lnTo>
                      <a:pt x="126" y="245"/>
                    </a:lnTo>
                    <a:lnTo>
                      <a:pt x="121" y="265"/>
                    </a:lnTo>
                    <a:lnTo>
                      <a:pt x="114" y="281"/>
                    </a:lnTo>
                    <a:lnTo>
                      <a:pt x="104" y="293"/>
                    </a:lnTo>
                    <a:lnTo>
                      <a:pt x="93" y="301"/>
                    </a:lnTo>
                    <a:lnTo>
                      <a:pt x="87" y="303"/>
                    </a:lnTo>
                    <a:lnTo>
                      <a:pt x="80" y="304"/>
                    </a:lnTo>
                    <a:lnTo>
                      <a:pt x="74" y="304"/>
                    </a:lnTo>
                    <a:lnTo>
                      <a:pt x="70" y="304"/>
                    </a:lnTo>
                    <a:lnTo>
                      <a:pt x="64" y="303"/>
                    </a:lnTo>
                    <a:lnTo>
                      <a:pt x="59" y="302"/>
                    </a:lnTo>
                    <a:lnTo>
                      <a:pt x="56" y="301"/>
                    </a:lnTo>
                    <a:lnTo>
                      <a:pt x="53" y="299"/>
                    </a:lnTo>
                    <a:lnTo>
                      <a:pt x="46" y="295"/>
                    </a:lnTo>
                    <a:lnTo>
                      <a:pt x="39" y="288"/>
                    </a:lnTo>
                    <a:lnTo>
                      <a:pt x="34" y="280"/>
                    </a:lnTo>
                    <a:lnTo>
                      <a:pt x="30" y="270"/>
                    </a:lnTo>
                    <a:lnTo>
                      <a:pt x="24" y="240"/>
                    </a:lnTo>
                    <a:lnTo>
                      <a:pt x="25" y="204"/>
                    </a:lnTo>
                    <a:lnTo>
                      <a:pt x="33" y="167"/>
                    </a:lnTo>
                    <a:lnTo>
                      <a:pt x="48" y="129"/>
                    </a:lnTo>
                    <a:lnTo>
                      <a:pt x="59" y="105"/>
                    </a:lnTo>
                    <a:lnTo>
                      <a:pt x="66" y="84"/>
                    </a:lnTo>
                    <a:lnTo>
                      <a:pt x="72" y="66"/>
                    </a:lnTo>
                    <a:lnTo>
                      <a:pt x="74" y="50"/>
                    </a:lnTo>
                    <a:lnTo>
                      <a:pt x="74" y="36"/>
                    </a:lnTo>
                    <a:lnTo>
                      <a:pt x="74" y="24"/>
                    </a:lnTo>
                    <a:lnTo>
                      <a:pt x="73" y="14"/>
                    </a:lnTo>
                    <a:lnTo>
                      <a:pt x="71" y="6"/>
                    </a:lnTo>
                    <a:lnTo>
                      <a:pt x="70" y="0"/>
                    </a:lnTo>
                    <a:lnTo>
                      <a:pt x="47"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1028" name="Freeform 20"/>
              <p:cNvSpPr>
                <a:spLocks/>
              </p:cNvSpPr>
              <p:nvPr/>
            </p:nvSpPr>
            <p:spPr bwMode="auto">
              <a:xfrm>
                <a:off x="3975100" y="5091113"/>
                <a:ext cx="88900" cy="112713"/>
              </a:xfrm>
              <a:custGeom>
                <a:avLst/>
                <a:gdLst>
                  <a:gd name="T0" fmla="*/ 96 w 112"/>
                  <a:gd name="T1" fmla="*/ 0 h 142"/>
                  <a:gd name="T2" fmla="*/ 0 w 112"/>
                  <a:gd name="T3" fmla="*/ 0 h 142"/>
                  <a:gd name="T4" fmla="*/ 0 w 112"/>
                  <a:gd name="T5" fmla="*/ 142 h 142"/>
                  <a:gd name="T6" fmla="*/ 112 w 112"/>
                  <a:gd name="T7" fmla="*/ 142 h 142"/>
                  <a:gd name="T8" fmla="*/ 112 w 112"/>
                  <a:gd name="T9" fmla="*/ 0 h 142"/>
                  <a:gd name="T10" fmla="*/ 96 w 112"/>
                  <a:gd name="T11" fmla="*/ 0 h 142"/>
                </a:gdLst>
                <a:ahLst/>
                <a:cxnLst>
                  <a:cxn ang="0">
                    <a:pos x="T0" y="T1"/>
                  </a:cxn>
                  <a:cxn ang="0">
                    <a:pos x="T2" y="T3"/>
                  </a:cxn>
                  <a:cxn ang="0">
                    <a:pos x="T4" y="T5"/>
                  </a:cxn>
                  <a:cxn ang="0">
                    <a:pos x="T6" y="T7"/>
                  </a:cxn>
                  <a:cxn ang="0">
                    <a:pos x="T8" y="T9"/>
                  </a:cxn>
                  <a:cxn ang="0">
                    <a:pos x="T10" y="T11"/>
                  </a:cxn>
                </a:cxnLst>
                <a:rect l="0" t="0" r="r" b="b"/>
                <a:pathLst>
                  <a:path w="112" h="142">
                    <a:moveTo>
                      <a:pt x="96" y="0"/>
                    </a:moveTo>
                    <a:lnTo>
                      <a:pt x="0" y="0"/>
                    </a:lnTo>
                    <a:lnTo>
                      <a:pt x="0" y="142"/>
                    </a:lnTo>
                    <a:lnTo>
                      <a:pt x="112" y="142"/>
                    </a:lnTo>
                    <a:lnTo>
                      <a:pt x="112" y="0"/>
                    </a:lnTo>
                    <a:lnTo>
                      <a:pt x="9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1029" name="Freeform 21"/>
              <p:cNvSpPr>
                <a:spLocks/>
              </p:cNvSpPr>
              <p:nvPr/>
            </p:nvSpPr>
            <p:spPr bwMode="auto">
              <a:xfrm>
                <a:off x="4002088" y="5116513"/>
                <a:ext cx="36513" cy="61913"/>
              </a:xfrm>
              <a:custGeom>
                <a:avLst/>
                <a:gdLst>
                  <a:gd name="T0" fmla="*/ 47 w 47"/>
                  <a:gd name="T1" fmla="*/ 0 h 77"/>
                  <a:gd name="T2" fmla="*/ 47 w 47"/>
                  <a:gd name="T3" fmla="*/ 17 h 77"/>
                  <a:gd name="T4" fmla="*/ 47 w 47"/>
                  <a:gd name="T5" fmla="*/ 38 h 77"/>
                  <a:gd name="T6" fmla="*/ 47 w 47"/>
                  <a:gd name="T7" fmla="*/ 59 h 77"/>
                  <a:gd name="T8" fmla="*/ 47 w 47"/>
                  <a:gd name="T9" fmla="*/ 77 h 77"/>
                  <a:gd name="T10" fmla="*/ 42 w 47"/>
                  <a:gd name="T11" fmla="*/ 77 h 77"/>
                  <a:gd name="T12" fmla="*/ 36 w 47"/>
                  <a:gd name="T13" fmla="*/ 77 h 77"/>
                  <a:gd name="T14" fmla="*/ 30 w 47"/>
                  <a:gd name="T15" fmla="*/ 77 h 77"/>
                  <a:gd name="T16" fmla="*/ 24 w 47"/>
                  <a:gd name="T17" fmla="*/ 77 h 77"/>
                  <a:gd name="T18" fmla="*/ 17 w 47"/>
                  <a:gd name="T19" fmla="*/ 77 h 77"/>
                  <a:gd name="T20" fmla="*/ 12 w 47"/>
                  <a:gd name="T21" fmla="*/ 77 h 77"/>
                  <a:gd name="T22" fmla="*/ 6 w 47"/>
                  <a:gd name="T23" fmla="*/ 77 h 77"/>
                  <a:gd name="T24" fmla="*/ 0 w 47"/>
                  <a:gd name="T25" fmla="*/ 77 h 77"/>
                  <a:gd name="T26" fmla="*/ 0 w 47"/>
                  <a:gd name="T27" fmla="*/ 59 h 77"/>
                  <a:gd name="T28" fmla="*/ 0 w 47"/>
                  <a:gd name="T29" fmla="*/ 38 h 77"/>
                  <a:gd name="T30" fmla="*/ 0 w 47"/>
                  <a:gd name="T31" fmla="*/ 17 h 77"/>
                  <a:gd name="T32" fmla="*/ 0 w 47"/>
                  <a:gd name="T33" fmla="*/ 0 h 77"/>
                  <a:gd name="T34" fmla="*/ 6 w 47"/>
                  <a:gd name="T35" fmla="*/ 0 h 77"/>
                  <a:gd name="T36" fmla="*/ 12 w 47"/>
                  <a:gd name="T37" fmla="*/ 0 h 77"/>
                  <a:gd name="T38" fmla="*/ 17 w 47"/>
                  <a:gd name="T39" fmla="*/ 0 h 77"/>
                  <a:gd name="T40" fmla="*/ 24 w 47"/>
                  <a:gd name="T41" fmla="*/ 0 h 77"/>
                  <a:gd name="T42" fmla="*/ 30 w 47"/>
                  <a:gd name="T43" fmla="*/ 0 h 77"/>
                  <a:gd name="T44" fmla="*/ 36 w 47"/>
                  <a:gd name="T45" fmla="*/ 0 h 77"/>
                  <a:gd name="T46" fmla="*/ 42 w 47"/>
                  <a:gd name="T47" fmla="*/ 0 h 77"/>
                  <a:gd name="T48" fmla="*/ 47 w 47"/>
                  <a:gd name="T49"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7" h="77">
                    <a:moveTo>
                      <a:pt x="47" y="0"/>
                    </a:moveTo>
                    <a:lnTo>
                      <a:pt x="47" y="17"/>
                    </a:lnTo>
                    <a:lnTo>
                      <a:pt x="47" y="38"/>
                    </a:lnTo>
                    <a:lnTo>
                      <a:pt x="47" y="59"/>
                    </a:lnTo>
                    <a:lnTo>
                      <a:pt x="47" y="77"/>
                    </a:lnTo>
                    <a:lnTo>
                      <a:pt x="42" y="77"/>
                    </a:lnTo>
                    <a:lnTo>
                      <a:pt x="36" y="77"/>
                    </a:lnTo>
                    <a:lnTo>
                      <a:pt x="30" y="77"/>
                    </a:lnTo>
                    <a:lnTo>
                      <a:pt x="24" y="77"/>
                    </a:lnTo>
                    <a:lnTo>
                      <a:pt x="17" y="77"/>
                    </a:lnTo>
                    <a:lnTo>
                      <a:pt x="12" y="77"/>
                    </a:lnTo>
                    <a:lnTo>
                      <a:pt x="6" y="77"/>
                    </a:lnTo>
                    <a:lnTo>
                      <a:pt x="0" y="77"/>
                    </a:lnTo>
                    <a:lnTo>
                      <a:pt x="0" y="59"/>
                    </a:lnTo>
                    <a:lnTo>
                      <a:pt x="0" y="38"/>
                    </a:lnTo>
                    <a:lnTo>
                      <a:pt x="0" y="17"/>
                    </a:lnTo>
                    <a:lnTo>
                      <a:pt x="0" y="0"/>
                    </a:lnTo>
                    <a:lnTo>
                      <a:pt x="6" y="0"/>
                    </a:lnTo>
                    <a:lnTo>
                      <a:pt x="12" y="0"/>
                    </a:lnTo>
                    <a:lnTo>
                      <a:pt x="17" y="0"/>
                    </a:lnTo>
                    <a:lnTo>
                      <a:pt x="24" y="0"/>
                    </a:lnTo>
                    <a:lnTo>
                      <a:pt x="30" y="0"/>
                    </a:lnTo>
                    <a:lnTo>
                      <a:pt x="36" y="0"/>
                    </a:lnTo>
                    <a:lnTo>
                      <a:pt x="42" y="0"/>
                    </a:lnTo>
                    <a:lnTo>
                      <a:pt x="47" y="0"/>
                    </a:lnTo>
                    <a:close/>
                  </a:path>
                </a:pathLst>
              </a:custGeom>
              <a:solidFill>
                <a:srgbClr val="FF0000"/>
              </a:solidFill>
              <a:ln>
                <a:noFill/>
              </a:ln>
            </p:spPr>
            <p:txBody>
              <a:bodyPr vert="horz" wrap="square" lIns="91440" tIns="45720" rIns="91440" bIns="45720" numCol="1" anchor="t" anchorCtr="0" compatLnSpc="1">
                <a:prstTxWarp prst="textNoShape">
                  <a:avLst/>
                </a:prstTxWarp>
              </a:bodyPr>
              <a:lstStyle/>
              <a:p>
                <a:endParaRPr lang="pt-BR"/>
              </a:p>
            </p:txBody>
          </p:sp>
          <p:sp>
            <p:nvSpPr>
              <p:cNvPr id="1030" name="Freeform 22"/>
              <p:cNvSpPr>
                <a:spLocks/>
              </p:cNvSpPr>
              <p:nvPr/>
            </p:nvSpPr>
            <p:spPr bwMode="auto">
              <a:xfrm>
                <a:off x="3971925" y="4995863"/>
                <a:ext cx="80963" cy="107950"/>
              </a:xfrm>
              <a:custGeom>
                <a:avLst/>
                <a:gdLst>
                  <a:gd name="T0" fmla="*/ 0 w 103"/>
                  <a:gd name="T1" fmla="*/ 2 h 136"/>
                  <a:gd name="T2" fmla="*/ 8 w 103"/>
                  <a:gd name="T3" fmla="*/ 34 h 136"/>
                  <a:gd name="T4" fmla="*/ 9 w 103"/>
                  <a:gd name="T5" fmla="*/ 34 h 136"/>
                  <a:gd name="T6" fmla="*/ 13 w 103"/>
                  <a:gd name="T7" fmla="*/ 33 h 136"/>
                  <a:gd name="T8" fmla="*/ 16 w 103"/>
                  <a:gd name="T9" fmla="*/ 33 h 136"/>
                  <a:gd name="T10" fmla="*/ 22 w 103"/>
                  <a:gd name="T11" fmla="*/ 33 h 136"/>
                  <a:gd name="T12" fmla="*/ 28 w 103"/>
                  <a:gd name="T13" fmla="*/ 33 h 136"/>
                  <a:gd name="T14" fmla="*/ 34 w 103"/>
                  <a:gd name="T15" fmla="*/ 35 h 136"/>
                  <a:gd name="T16" fmla="*/ 40 w 103"/>
                  <a:gd name="T17" fmla="*/ 38 h 136"/>
                  <a:gd name="T18" fmla="*/ 46 w 103"/>
                  <a:gd name="T19" fmla="*/ 43 h 136"/>
                  <a:gd name="T20" fmla="*/ 58 w 103"/>
                  <a:gd name="T21" fmla="*/ 57 h 136"/>
                  <a:gd name="T22" fmla="*/ 66 w 103"/>
                  <a:gd name="T23" fmla="*/ 78 h 136"/>
                  <a:gd name="T24" fmla="*/ 69 w 103"/>
                  <a:gd name="T25" fmla="*/ 103 h 136"/>
                  <a:gd name="T26" fmla="*/ 69 w 103"/>
                  <a:gd name="T27" fmla="*/ 134 h 136"/>
                  <a:gd name="T28" fmla="*/ 102 w 103"/>
                  <a:gd name="T29" fmla="*/ 136 h 136"/>
                  <a:gd name="T30" fmla="*/ 103 w 103"/>
                  <a:gd name="T31" fmla="*/ 116 h 136"/>
                  <a:gd name="T32" fmla="*/ 102 w 103"/>
                  <a:gd name="T33" fmla="*/ 97 h 136"/>
                  <a:gd name="T34" fmla="*/ 99 w 103"/>
                  <a:gd name="T35" fmla="*/ 80 h 136"/>
                  <a:gd name="T36" fmla="*/ 96 w 103"/>
                  <a:gd name="T37" fmla="*/ 65 h 136"/>
                  <a:gd name="T38" fmla="*/ 90 w 103"/>
                  <a:gd name="T39" fmla="*/ 50 h 136"/>
                  <a:gd name="T40" fmla="*/ 84 w 103"/>
                  <a:gd name="T41" fmla="*/ 38 h 136"/>
                  <a:gd name="T42" fmla="*/ 76 w 103"/>
                  <a:gd name="T43" fmla="*/ 27 h 136"/>
                  <a:gd name="T44" fmla="*/ 67 w 103"/>
                  <a:gd name="T45" fmla="*/ 18 h 136"/>
                  <a:gd name="T46" fmla="*/ 55 w 103"/>
                  <a:gd name="T47" fmla="*/ 10 h 136"/>
                  <a:gd name="T48" fmla="*/ 45 w 103"/>
                  <a:gd name="T49" fmla="*/ 5 h 136"/>
                  <a:gd name="T50" fmla="*/ 34 w 103"/>
                  <a:gd name="T51" fmla="*/ 2 h 136"/>
                  <a:gd name="T52" fmla="*/ 23 w 103"/>
                  <a:gd name="T53" fmla="*/ 0 h 136"/>
                  <a:gd name="T54" fmla="*/ 15 w 103"/>
                  <a:gd name="T55" fmla="*/ 0 h 136"/>
                  <a:gd name="T56" fmla="*/ 7 w 103"/>
                  <a:gd name="T57" fmla="*/ 0 h 136"/>
                  <a:gd name="T58" fmla="*/ 2 w 103"/>
                  <a:gd name="T59" fmla="*/ 2 h 136"/>
                  <a:gd name="T60" fmla="*/ 0 w 103"/>
                  <a:gd name="T61" fmla="*/ 2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3" h="136">
                    <a:moveTo>
                      <a:pt x="0" y="2"/>
                    </a:moveTo>
                    <a:lnTo>
                      <a:pt x="8" y="34"/>
                    </a:lnTo>
                    <a:lnTo>
                      <a:pt x="9" y="34"/>
                    </a:lnTo>
                    <a:lnTo>
                      <a:pt x="13" y="33"/>
                    </a:lnTo>
                    <a:lnTo>
                      <a:pt x="16" y="33"/>
                    </a:lnTo>
                    <a:lnTo>
                      <a:pt x="22" y="33"/>
                    </a:lnTo>
                    <a:lnTo>
                      <a:pt x="28" y="33"/>
                    </a:lnTo>
                    <a:lnTo>
                      <a:pt x="34" y="35"/>
                    </a:lnTo>
                    <a:lnTo>
                      <a:pt x="40" y="38"/>
                    </a:lnTo>
                    <a:lnTo>
                      <a:pt x="46" y="43"/>
                    </a:lnTo>
                    <a:lnTo>
                      <a:pt x="58" y="57"/>
                    </a:lnTo>
                    <a:lnTo>
                      <a:pt x="66" y="78"/>
                    </a:lnTo>
                    <a:lnTo>
                      <a:pt x="69" y="103"/>
                    </a:lnTo>
                    <a:lnTo>
                      <a:pt x="69" y="134"/>
                    </a:lnTo>
                    <a:lnTo>
                      <a:pt x="102" y="136"/>
                    </a:lnTo>
                    <a:lnTo>
                      <a:pt x="103" y="116"/>
                    </a:lnTo>
                    <a:lnTo>
                      <a:pt x="102" y="97"/>
                    </a:lnTo>
                    <a:lnTo>
                      <a:pt x="99" y="80"/>
                    </a:lnTo>
                    <a:lnTo>
                      <a:pt x="96" y="65"/>
                    </a:lnTo>
                    <a:lnTo>
                      <a:pt x="90" y="50"/>
                    </a:lnTo>
                    <a:lnTo>
                      <a:pt x="84" y="38"/>
                    </a:lnTo>
                    <a:lnTo>
                      <a:pt x="76" y="27"/>
                    </a:lnTo>
                    <a:lnTo>
                      <a:pt x="67" y="18"/>
                    </a:lnTo>
                    <a:lnTo>
                      <a:pt x="55" y="10"/>
                    </a:lnTo>
                    <a:lnTo>
                      <a:pt x="45" y="5"/>
                    </a:lnTo>
                    <a:lnTo>
                      <a:pt x="34" y="2"/>
                    </a:lnTo>
                    <a:lnTo>
                      <a:pt x="23" y="0"/>
                    </a:lnTo>
                    <a:lnTo>
                      <a:pt x="15" y="0"/>
                    </a:lnTo>
                    <a:lnTo>
                      <a:pt x="7" y="0"/>
                    </a:lnTo>
                    <a:lnTo>
                      <a:pt x="2" y="2"/>
                    </a:lnTo>
                    <a:lnTo>
                      <a:pt x="0"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grpSp>
        <p:grpSp>
          <p:nvGrpSpPr>
            <p:cNvPr id="1034" name="Grupo 1033"/>
            <p:cNvGrpSpPr/>
            <p:nvPr/>
          </p:nvGrpSpPr>
          <p:grpSpPr>
            <a:xfrm>
              <a:off x="5940152" y="2087727"/>
              <a:ext cx="504056" cy="893465"/>
              <a:chOff x="4499992" y="5387405"/>
              <a:chExt cx="201613" cy="457200"/>
            </a:xfrm>
          </p:grpSpPr>
          <p:sp>
            <p:nvSpPr>
              <p:cNvPr id="170" name="Freeform 19"/>
              <p:cNvSpPr>
                <a:spLocks/>
              </p:cNvSpPr>
              <p:nvPr/>
            </p:nvSpPr>
            <p:spPr bwMode="auto">
              <a:xfrm>
                <a:off x="4499992" y="5584255"/>
                <a:ext cx="201613" cy="260350"/>
              </a:xfrm>
              <a:custGeom>
                <a:avLst/>
                <a:gdLst>
                  <a:gd name="T0" fmla="*/ 48 w 253"/>
                  <a:gd name="T1" fmla="*/ 11 h 328"/>
                  <a:gd name="T2" fmla="*/ 50 w 253"/>
                  <a:gd name="T3" fmla="*/ 49 h 328"/>
                  <a:gd name="T4" fmla="*/ 27 w 253"/>
                  <a:gd name="T5" fmla="*/ 119 h 328"/>
                  <a:gd name="T6" fmla="*/ 10 w 253"/>
                  <a:gd name="T7" fmla="*/ 161 h 328"/>
                  <a:gd name="T8" fmla="*/ 1 w 253"/>
                  <a:gd name="T9" fmla="*/ 203 h 328"/>
                  <a:gd name="T10" fmla="*/ 0 w 253"/>
                  <a:gd name="T11" fmla="*/ 242 h 328"/>
                  <a:gd name="T12" fmla="*/ 6 w 253"/>
                  <a:gd name="T13" fmla="*/ 278 h 328"/>
                  <a:gd name="T14" fmla="*/ 12 w 253"/>
                  <a:gd name="T15" fmla="*/ 293 h 328"/>
                  <a:gd name="T16" fmla="*/ 21 w 253"/>
                  <a:gd name="T17" fmla="*/ 304 h 328"/>
                  <a:gd name="T18" fmla="*/ 31 w 253"/>
                  <a:gd name="T19" fmla="*/ 314 h 328"/>
                  <a:gd name="T20" fmla="*/ 42 w 253"/>
                  <a:gd name="T21" fmla="*/ 321 h 328"/>
                  <a:gd name="T22" fmla="*/ 58 w 253"/>
                  <a:gd name="T23" fmla="*/ 327 h 328"/>
                  <a:gd name="T24" fmla="*/ 74 w 253"/>
                  <a:gd name="T25" fmla="*/ 328 h 328"/>
                  <a:gd name="T26" fmla="*/ 89 w 253"/>
                  <a:gd name="T27" fmla="*/ 327 h 328"/>
                  <a:gd name="T28" fmla="*/ 103 w 253"/>
                  <a:gd name="T29" fmla="*/ 323 h 328"/>
                  <a:gd name="T30" fmla="*/ 119 w 253"/>
                  <a:gd name="T31" fmla="*/ 311 h 328"/>
                  <a:gd name="T32" fmla="*/ 132 w 253"/>
                  <a:gd name="T33" fmla="*/ 296 h 328"/>
                  <a:gd name="T34" fmla="*/ 143 w 253"/>
                  <a:gd name="T35" fmla="*/ 275 h 328"/>
                  <a:gd name="T36" fmla="*/ 149 w 253"/>
                  <a:gd name="T37" fmla="*/ 250 h 328"/>
                  <a:gd name="T38" fmla="*/ 162 w 253"/>
                  <a:gd name="T39" fmla="*/ 217 h 328"/>
                  <a:gd name="T40" fmla="*/ 181 w 253"/>
                  <a:gd name="T41" fmla="*/ 200 h 328"/>
                  <a:gd name="T42" fmla="*/ 200 w 253"/>
                  <a:gd name="T43" fmla="*/ 199 h 328"/>
                  <a:gd name="T44" fmla="*/ 220 w 253"/>
                  <a:gd name="T45" fmla="*/ 204 h 328"/>
                  <a:gd name="T46" fmla="*/ 234 w 253"/>
                  <a:gd name="T47" fmla="*/ 211 h 328"/>
                  <a:gd name="T48" fmla="*/ 239 w 253"/>
                  <a:gd name="T49" fmla="*/ 215 h 328"/>
                  <a:gd name="T50" fmla="*/ 251 w 253"/>
                  <a:gd name="T51" fmla="*/ 195 h 328"/>
                  <a:gd name="T52" fmla="*/ 237 w 253"/>
                  <a:gd name="T53" fmla="*/ 186 h 328"/>
                  <a:gd name="T54" fmla="*/ 214 w 253"/>
                  <a:gd name="T55" fmla="*/ 177 h 328"/>
                  <a:gd name="T56" fmla="*/ 185 w 253"/>
                  <a:gd name="T57" fmla="*/ 175 h 328"/>
                  <a:gd name="T58" fmla="*/ 163 w 253"/>
                  <a:gd name="T59" fmla="*/ 182 h 328"/>
                  <a:gd name="T60" fmla="*/ 148 w 253"/>
                  <a:gd name="T61" fmla="*/ 194 h 328"/>
                  <a:gd name="T62" fmla="*/ 138 w 253"/>
                  <a:gd name="T63" fmla="*/ 211 h 328"/>
                  <a:gd name="T64" fmla="*/ 130 w 253"/>
                  <a:gd name="T65" fmla="*/ 233 h 328"/>
                  <a:gd name="T66" fmla="*/ 121 w 253"/>
                  <a:gd name="T67" fmla="*/ 265 h 328"/>
                  <a:gd name="T68" fmla="*/ 104 w 253"/>
                  <a:gd name="T69" fmla="*/ 293 h 328"/>
                  <a:gd name="T70" fmla="*/ 87 w 253"/>
                  <a:gd name="T71" fmla="*/ 303 h 328"/>
                  <a:gd name="T72" fmla="*/ 74 w 253"/>
                  <a:gd name="T73" fmla="*/ 304 h 328"/>
                  <a:gd name="T74" fmla="*/ 64 w 253"/>
                  <a:gd name="T75" fmla="*/ 303 h 328"/>
                  <a:gd name="T76" fmla="*/ 56 w 253"/>
                  <a:gd name="T77" fmla="*/ 301 h 328"/>
                  <a:gd name="T78" fmla="*/ 46 w 253"/>
                  <a:gd name="T79" fmla="*/ 295 h 328"/>
                  <a:gd name="T80" fmla="*/ 34 w 253"/>
                  <a:gd name="T81" fmla="*/ 280 h 328"/>
                  <a:gd name="T82" fmla="*/ 24 w 253"/>
                  <a:gd name="T83" fmla="*/ 240 h 328"/>
                  <a:gd name="T84" fmla="*/ 33 w 253"/>
                  <a:gd name="T85" fmla="*/ 167 h 328"/>
                  <a:gd name="T86" fmla="*/ 59 w 253"/>
                  <a:gd name="T87" fmla="*/ 105 h 328"/>
                  <a:gd name="T88" fmla="*/ 72 w 253"/>
                  <a:gd name="T89" fmla="*/ 66 h 328"/>
                  <a:gd name="T90" fmla="*/ 74 w 253"/>
                  <a:gd name="T91" fmla="*/ 36 h 328"/>
                  <a:gd name="T92" fmla="*/ 73 w 253"/>
                  <a:gd name="T93" fmla="*/ 14 h 328"/>
                  <a:gd name="T94" fmla="*/ 70 w 253"/>
                  <a:gd name="T95" fmla="*/ 0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53" h="328">
                    <a:moveTo>
                      <a:pt x="47" y="5"/>
                    </a:moveTo>
                    <a:lnTo>
                      <a:pt x="48" y="11"/>
                    </a:lnTo>
                    <a:lnTo>
                      <a:pt x="50" y="27"/>
                    </a:lnTo>
                    <a:lnTo>
                      <a:pt x="50" y="49"/>
                    </a:lnTo>
                    <a:lnTo>
                      <a:pt x="43" y="78"/>
                    </a:lnTo>
                    <a:lnTo>
                      <a:pt x="27" y="119"/>
                    </a:lnTo>
                    <a:lnTo>
                      <a:pt x="18" y="139"/>
                    </a:lnTo>
                    <a:lnTo>
                      <a:pt x="10" y="161"/>
                    </a:lnTo>
                    <a:lnTo>
                      <a:pt x="4" y="182"/>
                    </a:lnTo>
                    <a:lnTo>
                      <a:pt x="1" y="203"/>
                    </a:lnTo>
                    <a:lnTo>
                      <a:pt x="0" y="223"/>
                    </a:lnTo>
                    <a:lnTo>
                      <a:pt x="0" y="242"/>
                    </a:lnTo>
                    <a:lnTo>
                      <a:pt x="2" y="260"/>
                    </a:lnTo>
                    <a:lnTo>
                      <a:pt x="6" y="278"/>
                    </a:lnTo>
                    <a:lnTo>
                      <a:pt x="9" y="286"/>
                    </a:lnTo>
                    <a:lnTo>
                      <a:pt x="12" y="293"/>
                    </a:lnTo>
                    <a:lnTo>
                      <a:pt x="17" y="298"/>
                    </a:lnTo>
                    <a:lnTo>
                      <a:pt x="21" y="304"/>
                    </a:lnTo>
                    <a:lnTo>
                      <a:pt x="26" y="310"/>
                    </a:lnTo>
                    <a:lnTo>
                      <a:pt x="31" y="314"/>
                    </a:lnTo>
                    <a:lnTo>
                      <a:pt x="36" y="318"/>
                    </a:lnTo>
                    <a:lnTo>
                      <a:pt x="42" y="321"/>
                    </a:lnTo>
                    <a:lnTo>
                      <a:pt x="50" y="325"/>
                    </a:lnTo>
                    <a:lnTo>
                      <a:pt x="58" y="327"/>
                    </a:lnTo>
                    <a:lnTo>
                      <a:pt x="66" y="328"/>
                    </a:lnTo>
                    <a:lnTo>
                      <a:pt x="74" y="328"/>
                    </a:lnTo>
                    <a:lnTo>
                      <a:pt x="81" y="328"/>
                    </a:lnTo>
                    <a:lnTo>
                      <a:pt x="89" y="327"/>
                    </a:lnTo>
                    <a:lnTo>
                      <a:pt x="96" y="325"/>
                    </a:lnTo>
                    <a:lnTo>
                      <a:pt x="103" y="323"/>
                    </a:lnTo>
                    <a:lnTo>
                      <a:pt x="111" y="318"/>
                    </a:lnTo>
                    <a:lnTo>
                      <a:pt x="119" y="311"/>
                    </a:lnTo>
                    <a:lnTo>
                      <a:pt x="126" y="304"/>
                    </a:lnTo>
                    <a:lnTo>
                      <a:pt x="132" y="296"/>
                    </a:lnTo>
                    <a:lnTo>
                      <a:pt x="138" y="286"/>
                    </a:lnTo>
                    <a:lnTo>
                      <a:pt x="143" y="275"/>
                    </a:lnTo>
                    <a:lnTo>
                      <a:pt x="146" y="263"/>
                    </a:lnTo>
                    <a:lnTo>
                      <a:pt x="149" y="250"/>
                    </a:lnTo>
                    <a:lnTo>
                      <a:pt x="155" y="232"/>
                    </a:lnTo>
                    <a:lnTo>
                      <a:pt x="162" y="217"/>
                    </a:lnTo>
                    <a:lnTo>
                      <a:pt x="170" y="206"/>
                    </a:lnTo>
                    <a:lnTo>
                      <a:pt x="181" y="200"/>
                    </a:lnTo>
                    <a:lnTo>
                      <a:pt x="191" y="198"/>
                    </a:lnTo>
                    <a:lnTo>
                      <a:pt x="200" y="199"/>
                    </a:lnTo>
                    <a:lnTo>
                      <a:pt x="211" y="200"/>
                    </a:lnTo>
                    <a:lnTo>
                      <a:pt x="220" y="204"/>
                    </a:lnTo>
                    <a:lnTo>
                      <a:pt x="228" y="207"/>
                    </a:lnTo>
                    <a:lnTo>
                      <a:pt x="234" y="211"/>
                    </a:lnTo>
                    <a:lnTo>
                      <a:pt x="238" y="214"/>
                    </a:lnTo>
                    <a:lnTo>
                      <a:pt x="239" y="215"/>
                    </a:lnTo>
                    <a:lnTo>
                      <a:pt x="253" y="196"/>
                    </a:lnTo>
                    <a:lnTo>
                      <a:pt x="251" y="195"/>
                    </a:lnTo>
                    <a:lnTo>
                      <a:pt x="245" y="190"/>
                    </a:lnTo>
                    <a:lnTo>
                      <a:pt x="237" y="186"/>
                    </a:lnTo>
                    <a:lnTo>
                      <a:pt x="227" y="181"/>
                    </a:lnTo>
                    <a:lnTo>
                      <a:pt x="214" y="177"/>
                    </a:lnTo>
                    <a:lnTo>
                      <a:pt x="200" y="175"/>
                    </a:lnTo>
                    <a:lnTo>
                      <a:pt x="185" y="175"/>
                    </a:lnTo>
                    <a:lnTo>
                      <a:pt x="171" y="179"/>
                    </a:lnTo>
                    <a:lnTo>
                      <a:pt x="163" y="182"/>
                    </a:lnTo>
                    <a:lnTo>
                      <a:pt x="155" y="188"/>
                    </a:lnTo>
                    <a:lnTo>
                      <a:pt x="148" y="194"/>
                    </a:lnTo>
                    <a:lnTo>
                      <a:pt x="143" y="202"/>
                    </a:lnTo>
                    <a:lnTo>
                      <a:pt x="138" y="211"/>
                    </a:lnTo>
                    <a:lnTo>
                      <a:pt x="133" y="221"/>
                    </a:lnTo>
                    <a:lnTo>
                      <a:pt x="130" y="233"/>
                    </a:lnTo>
                    <a:lnTo>
                      <a:pt x="126" y="245"/>
                    </a:lnTo>
                    <a:lnTo>
                      <a:pt x="121" y="265"/>
                    </a:lnTo>
                    <a:lnTo>
                      <a:pt x="114" y="281"/>
                    </a:lnTo>
                    <a:lnTo>
                      <a:pt x="104" y="293"/>
                    </a:lnTo>
                    <a:lnTo>
                      <a:pt x="93" y="301"/>
                    </a:lnTo>
                    <a:lnTo>
                      <a:pt x="87" y="303"/>
                    </a:lnTo>
                    <a:lnTo>
                      <a:pt x="80" y="304"/>
                    </a:lnTo>
                    <a:lnTo>
                      <a:pt x="74" y="304"/>
                    </a:lnTo>
                    <a:lnTo>
                      <a:pt x="70" y="304"/>
                    </a:lnTo>
                    <a:lnTo>
                      <a:pt x="64" y="303"/>
                    </a:lnTo>
                    <a:lnTo>
                      <a:pt x="59" y="302"/>
                    </a:lnTo>
                    <a:lnTo>
                      <a:pt x="56" y="301"/>
                    </a:lnTo>
                    <a:lnTo>
                      <a:pt x="53" y="299"/>
                    </a:lnTo>
                    <a:lnTo>
                      <a:pt x="46" y="295"/>
                    </a:lnTo>
                    <a:lnTo>
                      <a:pt x="39" y="288"/>
                    </a:lnTo>
                    <a:lnTo>
                      <a:pt x="34" y="280"/>
                    </a:lnTo>
                    <a:lnTo>
                      <a:pt x="30" y="270"/>
                    </a:lnTo>
                    <a:lnTo>
                      <a:pt x="24" y="240"/>
                    </a:lnTo>
                    <a:lnTo>
                      <a:pt x="25" y="204"/>
                    </a:lnTo>
                    <a:lnTo>
                      <a:pt x="33" y="167"/>
                    </a:lnTo>
                    <a:lnTo>
                      <a:pt x="48" y="129"/>
                    </a:lnTo>
                    <a:lnTo>
                      <a:pt x="59" y="105"/>
                    </a:lnTo>
                    <a:lnTo>
                      <a:pt x="66" y="84"/>
                    </a:lnTo>
                    <a:lnTo>
                      <a:pt x="72" y="66"/>
                    </a:lnTo>
                    <a:lnTo>
                      <a:pt x="74" y="50"/>
                    </a:lnTo>
                    <a:lnTo>
                      <a:pt x="74" y="36"/>
                    </a:lnTo>
                    <a:lnTo>
                      <a:pt x="74" y="24"/>
                    </a:lnTo>
                    <a:lnTo>
                      <a:pt x="73" y="14"/>
                    </a:lnTo>
                    <a:lnTo>
                      <a:pt x="71" y="6"/>
                    </a:lnTo>
                    <a:lnTo>
                      <a:pt x="70" y="0"/>
                    </a:lnTo>
                    <a:lnTo>
                      <a:pt x="47"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171" name="Freeform 20"/>
              <p:cNvSpPr>
                <a:spLocks/>
              </p:cNvSpPr>
              <p:nvPr/>
            </p:nvSpPr>
            <p:spPr bwMode="auto">
              <a:xfrm>
                <a:off x="4507929" y="5482655"/>
                <a:ext cx="88900" cy="112713"/>
              </a:xfrm>
              <a:custGeom>
                <a:avLst/>
                <a:gdLst>
                  <a:gd name="T0" fmla="*/ 96 w 112"/>
                  <a:gd name="T1" fmla="*/ 0 h 142"/>
                  <a:gd name="T2" fmla="*/ 0 w 112"/>
                  <a:gd name="T3" fmla="*/ 0 h 142"/>
                  <a:gd name="T4" fmla="*/ 0 w 112"/>
                  <a:gd name="T5" fmla="*/ 142 h 142"/>
                  <a:gd name="T6" fmla="*/ 112 w 112"/>
                  <a:gd name="T7" fmla="*/ 142 h 142"/>
                  <a:gd name="T8" fmla="*/ 112 w 112"/>
                  <a:gd name="T9" fmla="*/ 0 h 142"/>
                  <a:gd name="T10" fmla="*/ 96 w 112"/>
                  <a:gd name="T11" fmla="*/ 0 h 142"/>
                </a:gdLst>
                <a:ahLst/>
                <a:cxnLst>
                  <a:cxn ang="0">
                    <a:pos x="T0" y="T1"/>
                  </a:cxn>
                  <a:cxn ang="0">
                    <a:pos x="T2" y="T3"/>
                  </a:cxn>
                  <a:cxn ang="0">
                    <a:pos x="T4" y="T5"/>
                  </a:cxn>
                  <a:cxn ang="0">
                    <a:pos x="T6" y="T7"/>
                  </a:cxn>
                  <a:cxn ang="0">
                    <a:pos x="T8" y="T9"/>
                  </a:cxn>
                  <a:cxn ang="0">
                    <a:pos x="T10" y="T11"/>
                  </a:cxn>
                </a:cxnLst>
                <a:rect l="0" t="0" r="r" b="b"/>
                <a:pathLst>
                  <a:path w="112" h="142">
                    <a:moveTo>
                      <a:pt x="96" y="0"/>
                    </a:moveTo>
                    <a:lnTo>
                      <a:pt x="0" y="0"/>
                    </a:lnTo>
                    <a:lnTo>
                      <a:pt x="0" y="142"/>
                    </a:lnTo>
                    <a:lnTo>
                      <a:pt x="112" y="142"/>
                    </a:lnTo>
                    <a:lnTo>
                      <a:pt x="112" y="0"/>
                    </a:lnTo>
                    <a:lnTo>
                      <a:pt x="9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172" name="Freeform 21"/>
              <p:cNvSpPr>
                <a:spLocks/>
              </p:cNvSpPr>
              <p:nvPr/>
            </p:nvSpPr>
            <p:spPr bwMode="auto">
              <a:xfrm>
                <a:off x="4534917" y="5508055"/>
                <a:ext cx="36513" cy="61913"/>
              </a:xfrm>
              <a:custGeom>
                <a:avLst/>
                <a:gdLst>
                  <a:gd name="T0" fmla="*/ 47 w 47"/>
                  <a:gd name="T1" fmla="*/ 0 h 77"/>
                  <a:gd name="T2" fmla="*/ 47 w 47"/>
                  <a:gd name="T3" fmla="*/ 17 h 77"/>
                  <a:gd name="T4" fmla="*/ 47 w 47"/>
                  <a:gd name="T5" fmla="*/ 38 h 77"/>
                  <a:gd name="T6" fmla="*/ 47 w 47"/>
                  <a:gd name="T7" fmla="*/ 59 h 77"/>
                  <a:gd name="T8" fmla="*/ 47 w 47"/>
                  <a:gd name="T9" fmla="*/ 77 h 77"/>
                  <a:gd name="T10" fmla="*/ 42 w 47"/>
                  <a:gd name="T11" fmla="*/ 77 h 77"/>
                  <a:gd name="T12" fmla="*/ 36 w 47"/>
                  <a:gd name="T13" fmla="*/ 77 h 77"/>
                  <a:gd name="T14" fmla="*/ 30 w 47"/>
                  <a:gd name="T15" fmla="*/ 77 h 77"/>
                  <a:gd name="T16" fmla="*/ 24 w 47"/>
                  <a:gd name="T17" fmla="*/ 77 h 77"/>
                  <a:gd name="T18" fmla="*/ 17 w 47"/>
                  <a:gd name="T19" fmla="*/ 77 h 77"/>
                  <a:gd name="T20" fmla="*/ 12 w 47"/>
                  <a:gd name="T21" fmla="*/ 77 h 77"/>
                  <a:gd name="T22" fmla="*/ 6 w 47"/>
                  <a:gd name="T23" fmla="*/ 77 h 77"/>
                  <a:gd name="T24" fmla="*/ 0 w 47"/>
                  <a:gd name="T25" fmla="*/ 77 h 77"/>
                  <a:gd name="T26" fmla="*/ 0 w 47"/>
                  <a:gd name="T27" fmla="*/ 59 h 77"/>
                  <a:gd name="T28" fmla="*/ 0 w 47"/>
                  <a:gd name="T29" fmla="*/ 38 h 77"/>
                  <a:gd name="T30" fmla="*/ 0 w 47"/>
                  <a:gd name="T31" fmla="*/ 17 h 77"/>
                  <a:gd name="T32" fmla="*/ 0 w 47"/>
                  <a:gd name="T33" fmla="*/ 0 h 77"/>
                  <a:gd name="T34" fmla="*/ 6 w 47"/>
                  <a:gd name="T35" fmla="*/ 0 h 77"/>
                  <a:gd name="T36" fmla="*/ 12 w 47"/>
                  <a:gd name="T37" fmla="*/ 0 h 77"/>
                  <a:gd name="T38" fmla="*/ 17 w 47"/>
                  <a:gd name="T39" fmla="*/ 0 h 77"/>
                  <a:gd name="T40" fmla="*/ 24 w 47"/>
                  <a:gd name="T41" fmla="*/ 0 h 77"/>
                  <a:gd name="T42" fmla="*/ 30 w 47"/>
                  <a:gd name="T43" fmla="*/ 0 h 77"/>
                  <a:gd name="T44" fmla="*/ 36 w 47"/>
                  <a:gd name="T45" fmla="*/ 0 h 77"/>
                  <a:gd name="T46" fmla="*/ 42 w 47"/>
                  <a:gd name="T47" fmla="*/ 0 h 77"/>
                  <a:gd name="T48" fmla="*/ 47 w 47"/>
                  <a:gd name="T49"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7" h="77">
                    <a:moveTo>
                      <a:pt x="47" y="0"/>
                    </a:moveTo>
                    <a:lnTo>
                      <a:pt x="47" y="17"/>
                    </a:lnTo>
                    <a:lnTo>
                      <a:pt x="47" y="38"/>
                    </a:lnTo>
                    <a:lnTo>
                      <a:pt x="47" y="59"/>
                    </a:lnTo>
                    <a:lnTo>
                      <a:pt x="47" y="77"/>
                    </a:lnTo>
                    <a:lnTo>
                      <a:pt x="42" y="77"/>
                    </a:lnTo>
                    <a:lnTo>
                      <a:pt x="36" y="77"/>
                    </a:lnTo>
                    <a:lnTo>
                      <a:pt x="30" y="77"/>
                    </a:lnTo>
                    <a:lnTo>
                      <a:pt x="24" y="77"/>
                    </a:lnTo>
                    <a:lnTo>
                      <a:pt x="17" y="77"/>
                    </a:lnTo>
                    <a:lnTo>
                      <a:pt x="12" y="77"/>
                    </a:lnTo>
                    <a:lnTo>
                      <a:pt x="6" y="77"/>
                    </a:lnTo>
                    <a:lnTo>
                      <a:pt x="0" y="77"/>
                    </a:lnTo>
                    <a:lnTo>
                      <a:pt x="0" y="59"/>
                    </a:lnTo>
                    <a:lnTo>
                      <a:pt x="0" y="38"/>
                    </a:lnTo>
                    <a:lnTo>
                      <a:pt x="0" y="17"/>
                    </a:lnTo>
                    <a:lnTo>
                      <a:pt x="0" y="0"/>
                    </a:lnTo>
                    <a:lnTo>
                      <a:pt x="6" y="0"/>
                    </a:lnTo>
                    <a:lnTo>
                      <a:pt x="12" y="0"/>
                    </a:lnTo>
                    <a:lnTo>
                      <a:pt x="17" y="0"/>
                    </a:lnTo>
                    <a:lnTo>
                      <a:pt x="24" y="0"/>
                    </a:lnTo>
                    <a:lnTo>
                      <a:pt x="30" y="0"/>
                    </a:lnTo>
                    <a:lnTo>
                      <a:pt x="36" y="0"/>
                    </a:lnTo>
                    <a:lnTo>
                      <a:pt x="42" y="0"/>
                    </a:lnTo>
                    <a:lnTo>
                      <a:pt x="47" y="0"/>
                    </a:lnTo>
                    <a:close/>
                  </a:path>
                </a:pathLst>
              </a:custGeom>
              <a:solidFill>
                <a:srgbClr val="002060"/>
              </a:solidFill>
              <a:ln>
                <a:noFill/>
              </a:ln>
            </p:spPr>
            <p:txBody>
              <a:bodyPr vert="horz" wrap="square" lIns="91440" tIns="45720" rIns="91440" bIns="45720" numCol="1" anchor="t" anchorCtr="0" compatLnSpc="1">
                <a:prstTxWarp prst="textNoShape">
                  <a:avLst/>
                </a:prstTxWarp>
              </a:bodyPr>
              <a:lstStyle/>
              <a:p>
                <a:endParaRPr lang="pt-BR"/>
              </a:p>
            </p:txBody>
          </p:sp>
          <p:sp>
            <p:nvSpPr>
              <p:cNvPr id="173" name="Freeform 22"/>
              <p:cNvSpPr>
                <a:spLocks/>
              </p:cNvSpPr>
              <p:nvPr/>
            </p:nvSpPr>
            <p:spPr bwMode="auto">
              <a:xfrm>
                <a:off x="4504754" y="5387405"/>
                <a:ext cx="80963" cy="107950"/>
              </a:xfrm>
              <a:custGeom>
                <a:avLst/>
                <a:gdLst>
                  <a:gd name="T0" fmla="*/ 0 w 103"/>
                  <a:gd name="T1" fmla="*/ 2 h 136"/>
                  <a:gd name="T2" fmla="*/ 8 w 103"/>
                  <a:gd name="T3" fmla="*/ 34 h 136"/>
                  <a:gd name="T4" fmla="*/ 9 w 103"/>
                  <a:gd name="T5" fmla="*/ 34 h 136"/>
                  <a:gd name="T6" fmla="*/ 13 w 103"/>
                  <a:gd name="T7" fmla="*/ 33 h 136"/>
                  <a:gd name="T8" fmla="*/ 16 w 103"/>
                  <a:gd name="T9" fmla="*/ 33 h 136"/>
                  <a:gd name="T10" fmla="*/ 22 w 103"/>
                  <a:gd name="T11" fmla="*/ 33 h 136"/>
                  <a:gd name="T12" fmla="*/ 28 w 103"/>
                  <a:gd name="T13" fmla="*/ 33 h 136"/>
                  <a:gd name="T14" fmla="*/ 34 w 103"/>
                  <a:gd name="T15" fmla="*/ 35 h 136"/>
                  <a:gd name="T16" fmla="*/ 40 w 103"/>
                  <a:gd name="T17" fmla="*/ 38 h 136"/>
                  <a:gd name="T18" fmla="*/ 46 w 103"/>
                  <a:gd name="T19" fmla="*/ 43 h 136"/>
                  <a:gd name="T20" fmla="*/ 58 w 103"/>
                  <a:gd name="T21" fmla="*/ 57 h 136"/>
                  <a:gd name="T22" fmla="*/ 66 w 103"/>
                  <a:gd name="T23" fmla="*/ 78 h 136"/>
                  <a:gd name="T24" fmla="*/ 69 w 103"/>
                  <a:gd name="T25" fmla="*/ 103 h 136"/>
                  <a:gd name="T26" fmla="*/ 69 w 103"/>
                  <a:gd name="T27" fmla="*/ 134 h 136"/>
                  <a:gd name="T28" fmla="*/ 102 w 103"/>
                  <a:gd name="T29" fmla="*/ 136 h 136"/>
                  <a:gd name="T30" fmla="*/ 103 w 103"/>
                  <a:gd name="T31" fmla="*/ 116 h 136"/>
                  <a:gd name="T32" fmla="*/ 102 w 103"/>
                  <a:gd name="T33" fmla="*/ 97 h 136"/>
                  <a:gd name="T34" fmla="*/ 99 w 103"/>
                  <a:gd name="T35" fmla="*/ 80 h 136"/>
                  <a:gd name="T36" fmla="*/ 96 w 103"/>
                  <a:gd name="T37" fmla="*/ 65 h 136"/>
                  <a:gd name="T38" fmla="*/ 90 w 103"/>
                  <a:gd name="T39" fmla="*/ 50 h 136"/>
                  <a:gd name="T40" fmla="*/ 84 w 103"/>
                  <a:gd name="T41" fmla="*/ 38 h 136"/>
                  <a:gd name="T42" fmla="*/ 76 w 103"/>
                  <a:gd name="T43" fmla="*/ 27 h 136"/>
                  <a:gd name="T44" fmla="*/ 67 w 103"/>
                  <a:gd name="T45" fmla="*/ 18 h 136"/>
                  <a:gd name="T46" fmla="*/ 55 w 103"/>
                  <a:gd name="T47" fmla="*/ 10 h 136"/>
                  <a:gd name="T48" fmla="*/ 45 w 103"/>
                  <a:gd name="T49" fmla="*/ 5 h 136"/>
                  <a:gd name="T50" fmla="*/ 34 w 103"/>
                  <a:gd name="T51" fmla="*/ 2 h 136"/>
                  <a:gd name="T52" fmla="*/ 23 w 103"/>
                  <a:gd name="T53" fmla="*/ 0 h 136"/>
                  <a:gd name="T54" fmla="*/ 15 w 103"/>
                  <a:gd name="T55" fmla="*/ 0 h 136"/>
                  <a:gd name="T56" fmla="*/ 7 w 103"/>
                  <a:gd name="T57" fmla="*/ 0 h 136"/>
                  <a:gd name="T58" fmla="*/ 2 w 103"/>
                  <a:gd name="T59" fmla="*/ 2 h 136"/>
                  <a:gd name="T60" fmla="*/ 0 w 103"/>
                  <a:gd name="T61" fmla="*/ 2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3" h="136">
                    <a:moveTo>
                      <a:pt x="0" y="2"/>
                    </a:moveTo>
                    <a:lnTo>
                      <a:pt x="8" y="34"/>
                    </a:lnTo>
                    <a:lnTo>
                      <a:pt x="9" y="34"/>
                    </a:lnTo>
                    <a:lnTo>
                      <a:pt x="13" y="33"/>
                    </a:lnTo>
                    <a:lnTo>
                      <a:pt x="16" y="33"/>
                    </a:lnTo>
                    <a:lnTo>
                      <a:pt x="22" y="33"/>
                    </a:lnTo>
                    <a:lnTo>
                      <a:pt x="28" y="33"/>
                    </a:lnTo>
                    <a:lnTo>
                      <a:pt x="34" y="35"/>
                    </a:lnTo>
                    <a:lnTo>
                      <a:pt x="40" y="38"/>
                    </a:lnTo>
                    <a:lnTo>
                      <a:pt x="46" y="43"/>
                    </a:lnTo>
                    <a:lnTo>
                      <a:pt x="58" y="57"/>
                    </a:lnTo>
                    <a:lnTo>
                      <a:pt x="66" y="78"/>
                    </a:lnTo>
                    <a:lnTo>
                      <a:pt x="69" y="103"/>
                    </a:lnTo>
                    <a:lnTo>
                      <a:pt x="69" y="134"/>
                    </a:lnTo>
                    <a:lnTo>
                      <a:pt x="102" y="136"/>
                    </a:lnTo>
                    <a:lnTo>
                      <a:pt x="103" y="116"/>
                    </a:lnTo>
                    <a:lnTo>
                      <a:pt x="102" y="97"/>
                    </a:lnTo>
                    <a:lnTo>
                      <a:pt x="99" y="80"/>
                    </a:lnTo>
                    <a:lnTo>
                      <a:pt x="96" y="65"/>
                    </a:lnTo>
                    <a:lnTo>
                      <a:pt x="90" y="50"/>
                    </a:lnTo>
                    <a:lnTo>
                      <a:pt x="84" y="38"/>
                    </a:lnTo>
                    <a:lnTo>
                      <a:pt x="76" y="27"/>
                    </a:lnTo>
                    <a:lnTo>
                      <a:pt x="67" y="18"/>
                    </a:lnTo>
                    <a:lnTo>
                      <a:pt x="55" y="10"/>
                    </a:lnTo>
                    <a:lnTo>
                      <a:pt x="45" y="5"/>
                    </a:lnTo>
                    <a:lnTo>
                      <a:pt x="34" y="2"/>
                    </a:lnTo>
                    <a:lnTo>
                      <a:pt x="23" y="0"/>
                    </a:lnTo>
                    <a:lnTo>
                      <a:pt x="15" y="0"/>
                    </a:lnTo>
                    <a:lnTo>
                      <a:pt x="7" y="0"/>
                    </a:lnTo>
                    <a:lnTo>
                      <a:pt x="2" y="2"/>
                    </a:lnTo>
                    <a:lnTo>
                      <a:pt x="0"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grpSp>
        <p:grpSp>
          <p:nvGrpSpPr>
            <p:cNvPr id="176" name="Grupo 175"/>
            <p:cNvGrpSpPr/>
            <p:nvPr/>
          </p:nvGrpSpPr>
          <p:grpSpPr>
            <a:xfrm flipH="1">
              <a:off x="7668344" y="3399712"/>
              <a:ext cx="484213" cy="893464"/>
              <a:chOff x="3967163" y="4995863"/>
              <a:chExt cx="201613" cy="457200"/>
            </a:xfrm>
          </p:grpSpPr>
          <p:sp>
            <p:nvSpPr>
              <p:cNvPr id="177" name="Freeform 19"/>
              <p:cNvSpPr>
                <a:spLocks/>
              </p:cNvSpPr>
              <p:nvPr/>
            </p:nvSpPr>
            <p:spPr bwMode="auto">
              <a:xfrm>
                <a:off x="3967163" y="5192713"/>
                <a:ext cx="201613" cy="260350"/>
              </a:xfrm>
              <a:custGeom>
                <a:avLst/>
                <a:gdLst>
                  <a:gd name="T0" fmla="*/ 48 w 253"/>
                  <a:gd name="T1" fmla="*/ 11 h 328"/>
                  <a:gd name="T2" fmla="*/ 50 w 253"/>
                  <a:gd name="T3" fmla="*/ 49 h 328"/>
                  <a:gd name="T4" fmla="*/ 27 w 253"/>
                  <a:gd name="T5" fmla="*/ 119 h 328"/>
                  <a:gd name="T6" fmla="*/ 10 w 253"/>
                  <a:gd name="T7" fmla="*/ 161 h 328"/>
                  <a:gd name="T8" fmla="*/ 1 w 253"/>
                  <a:gd name="T9" fmla="*/ 203 h 328"/>
                  <a:gd name="T10" fmla="*/ 0 w 253"/>
                  <a:gd name="T11" fmla="*/ 242 h 328"/>
                  <a:gd name="T12" fmla="*/ 6 w 253"/>
                  <a:gd name="T13" fmla="*/ 278 h 328"/>
                  <a:gd name="T14" fmla="*/ 12 w 253"/>
                  <a:gd name="T15" fmla="*/ 293 h 328"/>
                  <a:gd name="T16" fmla="*/ 21 w 253"/>
                  <a:gd name="T17" fmla="*/ 304 h 328"/>
                  <a:gd name="T18" fmla="*/ 31 w 253"/>
                  <a:gd name="T19" fmla="*/ 314 h 328"/>
                  <a:gd name="T20" fmla="*/ 42 w 253"/>
                  <a:gd name="T21" fmla="*/ 321 h 328"/>
                  <a:gd name="T22" fmla="*/ 58 w 253"/>
                  <a:gd name="T23" fmla="*/ 327 h 328"/>
                  <a:gd name="T24" fmla="*/ 74 w 253"/>
                  <a:gd name="T25" fmla="*/ 328 h 328"/>
                  <a:gd name="T26" fmla="*/ 89 w 253"/>
                  <a:gd name="T27" fmla="*/ 327 h 328"/>
                  <a:gd name="T28" fmla="*/ 103 w 253"/>
                  <a:gd name="T29" fmla="*/ 323 h 328"/>
                  <a:gd name="T30" fmla="*/ 119 w 253"/>
                  <a:gd name="T31" fmla="*/ 311 h 328"/>
                  <a:gd name="T32" fmla="*/ 132 w 253"/>
                  <a:gd name="T33" fmla="*/ 296 h 328"/>
                  <a:gd name="T34" fmla="*/ 143 w 253"/>
                  <a:gd name="T35" fmla="*/ 275 h 328"/>
                  <a:gd name="T36" fmla="*/ 149 w 253"/>
                  <a:gd name="T37" fmla="*/ 250 h 328"/>
                  <a:gd name="T38" fmla="*/ 162 w 253"/>
                  <a:gd name="T39" fmla="*/ 217 h 328"/>
                  <a:gd name="T40" fmla="*/ 181 w 253"/>
                  <a:gd name="T41" fmla="*/ 200 h 328"/>
                  <a:gd name="T42" fmla="*/ 200 w 253"/>
                  <a:gd name="T43" fmla="*/ 199 h 328"/>
                  <a:gd name="T44" fmla="*/ 220 w 253"/>
                  <a:gd name="T45" fmla="*/ 204 h 328"/>
                  <a:gd name="T46" fmla="*/ 234 w 253"/>
                  <a:gd name="T47" fmla="*/ 211 h 328"/>
                  <a:gd name="T48" fmla="*/ 239 w 253"/>
                  <a:gd name="T49" fmla="*/ 215 h 328"/>
                  <a:gd name="T50" fmla="*/ 251 w 253"/>
                  <a:gd name="T51" fmla="*/ 195 h 328"/>
                  <a:gd name="T52" fmla="*/ 237 w 253"/>
                  <a:gd name="T53" fmla="*/ 186 h 328"/>
                  <a:gd name="T54" fmla="*/ 214 w 253"/>
                  <a:gd name="T55" fmla="*/ 177 h 328"/>
                  <a:gd name="T56" fmla="*/ 185 w 253"/>
                  <a:gd name="T57" fmla="*/ 175 h 328"/>
                  <a:gd name="T58" fmla="*/ 163 w 253"/>
                  <a:gd name="T59" fmla="*/ 182 h 328"/>
                  <a:gd name="T60" fmla="*/ 148 w 253"/>
                  <a:gd name="T61" fmla="*/ 194 h 328"/>
                  <a:gd name="T62" fmla="*/ 138 w 253"/>
                  <a:gd name="T63" fmla="*/ 211 h 328"/>
                  <a:gd name="T64" fmla="*/ 130 w 253"/>
                  <a:gd name="T65" fmla="*/ 233 h 328"/>
                  <a:gd name="T66" fmla="*/ 121 w 253"/>
                  <a:gd name="T67" fmla="*/ 265 h 328"/>
                  <a:gd name="T68" fmla="*/ 104 w 253"/>
                  <a:gd name="T69" fmla="*/ 293 h 328"/>
                  <a:gd name="T70" fmla="*/ 87 w 253"/>
                  <a:gd name="T71" fmla="*/ 303 h 328"/>
                  <a:gd name="T72" fmla="*/ 74 w 253"/>
                  <a:gd name="T73" fmla="*/ 304 h 328"/>
                  <a:gd name="T74" fmla="*/ 64 w 253"/>
                  <a:gd name="T75" fmla="*/ 303 h 328"/>
                  <a:gd name="T76" fmla="*/ 56 w 253"/>
                  <a:gd name="T77" fmla="*/ 301 h 328"/>
                  <a:gd name="T78" fmla="*/ 46 w 253"/>
                  <a:gd name="T79" fmla="*/ 295 h 328"/>
                  <a:gd name="T80" fmla="*/ 34 w 253"/>
                  <a:gd name="T81" fmla="*/ 280 h 328"/>
                  <a:gd name="T82" fmla="*/ 24 w 253"/>
                  <a:gd name="T83" fmla="*/ 240 h 328"/>
                  <a:gd name="T84" fmla="*/ 33 w 253"/>
                  <a:gd name="T85" fmla="*/ 167 h 328"/>
                  <a:gd name="T86" fmla="*/ 59 w 253"/>
                  <a:gd name="T87" fmla="*/ 105 h 328"/>
                  <a:gd name="T88" fmla="*/ 72 w 253"/>
                  <a:gd name="T89" fmla="*/ 66 h 328"/>
                  <a:gd name="T90" fmla="*/ 74 w 253"/>
                  <a:gd name="T91" fmla="*/ 36 h 328"/>
                  <a:gd name="T92" fmla="*/ 73 w 253"/>
                  <a:gd name="T93" fmla="*/ 14 h 328"/>
                  <a:gd name="T94" fmla="*/ 70 w 253"/>
                  <a:gd name="T95" fmla="*/ 0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53" h="328">
                    <a:moveTo>
                      <a:pt x="47" y="5"/>
                    </a:moveTo>
                    <a:lnTo>
                      <a:pt x="48" y="11"/>
                    </a:lnTo>
                    <a:lnTo>
                      <a:pt x="50" y="27"/>
                    </a:lnTo>
                    <a:lnTo>
                      <a:pt x="50" y="49"/>
                    </a:lnTo>
                    <a:lnTo>
                      <a:pt x="43" y="78"/>
                    </a:lnTo>
                    <a:lnTo>
                      <a:pt x="27" y="119"/>
                    </a:lnTo>
                    <a:lnTo>
                      <a:pt x="18" y="139"/>
                    </a:lnTo>
                    <a:lnTo>
                      <a:pt x="10" y="161"/>
                    </a:lnTo>
                    <a:lnTo>
                      <a:pt x="4" y="182"/>
                    </a:lnTo>
                    <a:lnTo>
                      <a:pt x="1" y="203"/>
                    </a:lnTo>
                    <a:lnTo>
                      <a:pt x="0" y="223"/>
                    </a:lnTo>
                    <a:lnTo>
                      <a:pt x="0" y="242"/>
                    </a:lnTo>
                    <a:lnTo>
                      <a:pt x="2" y="260"/>
                    </a:lnTo>
                    <a:lnTo>
                      <a:pt x="6" y="278"/>
                    </a:lnTo>
                    <a:lnTo>
                      <a:pt x="9" y="286"/>
                    </a:lnTo>
                    <a:lnTo>
                      <a:pt x="12" y="293"/>
                    </a:lnTo>
                    <a:lnTo>
                      <a:pt x="17" y="298"/>
                    </a:lnTo>
                    <a:lnTo>
                      <a:pt x="21" y="304"/>
                    </a:lnTo>
                    <a:lnTo>
                      <a:pt x="26" y="310"/>
                    </a:lnTo>
                    <a:lnTo>
                      <a:pt x="31" y="314"/>
                    </a:lnTo>
                    <a:lnTo>
                      <a:pt x="36" y="318"/>
                    </a:lnTo>
                    <a:lnTo>
                      <a:pt x="42" y="321"/>
                    </a:lnTo>
                    <a:lnTo>
                      <a:pt x="50" y="325"/>
                    </a:lnTo>
                    <a:lnTo>
                      <a:pt x="58" y="327"/>
                    </a:lnTo>
                    <a:lnTo>
                      <a:pt x="66" y="328"/>
                    </a:lnTo>
                    <a:lnTo>
                      <a:pt x="74" y="328"/>
                    </a:lnTo>
                    <a:lnTo>
                      <a:pt x="81" y="328"/>
                    </a:lnTo>
                    <a:lnTo>
                      <a:pt x="89" y="327"/>
                    </a:lnTo>
                    <a:lnTo>
                      <a:pt x="96" y="325"/>
                    </a:lnTo>
                    <a:lnTo>
                      <a:pt x="103" y="323"/>
                    </a:lnTo>
                    <a:lnTo>
                      <a:pt x="111" y="318"/>
                    </a:lnTo>
                    <a:lnTo>
                      <a:pt x="119" y="311"/>
                    </a:lnTo>
                    <a:lnTo>
                      <a:pt x="126" y="304"/>
                    </a:lnTo>
                    <a:lnTo>
                      <a:pt x="132" y="296"/>
                    </a:lnTo>
                    <a:lnTo>
                      <a:pt x="138" y="286"/>
                    </a:lnTo>
                    <a:lnTo>
                      <a:pt x="143" y="275"/>
                    </a:lnTo>
                    <a:lnTo>
                      <a:pt x="146" y="263"/>
                    </a:lnTo>
                    <a:lnTo>
                      <a:pt x="149" y="250"/>
                    </a:lnTo>
                    <a:lnTo>
                      <a:pt x="155" y="232"/>
                    </a:lnTo>
                    <a:lnTo>
                      <a:pt x="162" y="217"/>
                    </a:lnTo>
                    <a:lnTo>
                      <a:pt x="170" y="206"/>
                    </a:lnTo>
                    <a:lnTo>
                      <a:pt x="181" y="200"/>
                    </a:lnTo>
                    <a:lnTo>
                      <a:pt x="191" y="198"/>
                    </a:lnTo>
                    <a:lnTo>
                      <a:pt x="200" y="199"/>
                    </a:lnTo>
                    <a:lnTo>
                      <a:pt x="211" y="200"/>
                    </a:lnTo>
                    <a:lnTo>
                      <a:pt x="220" y="204"/>
                    </a:lnTo>
                    <a:lnTo>
                      <a:pt x="228" y="207"/>
                    </a:lnTo>
                    <a:lnTo>
                      <a:pt x="234" y="211"/>
                    </a:lnTo>
                    <a:lnTo>
                      <a:pt x="238" y="214"/>
                    </a:lnTo>
                    <a:lnTo>
                      <a:pt x="239" y="215"/>
                    </a:lnTo>
                    <a:lnTo>
                      <a:pt x="253" y="196"/>
                    </a:lnTo>
                    <a:lnTo>
                      <a:pt x="251" y="195"/>
                    </a:lnTo>
                    <a:lnTo>
                      <a:pt x="245" y="190"/>
                    </a:lnTo>
                    <a:lnTo>
                      <a:pt x="237" y="186"/>
                    </a:lnTo>
                    <a:lnTo>
                      <a:pt x="227" y="181"/>
                    </a:lnTo>
                    <a:lnTo>
                      <a:pt x="214" y="177"/>
                    </a:lnTo>
                    <a:lnTo>
                      <a:pt x="200" y="175"/>
                    </a:lnTo>
                    <a:lnTo>
                      <a:pt x="185" y="175"/>
                    </a:lnTo>
                    <a:lnTo>
                      <a:pt x="171" y="179"/>
                    </a:lnTo>
                    <a:lnTo>
                      <a:pt x="163" y="182"/>
                    </a:lnTo>
                    <a:lnTo>
                      <a:pt x="155" y="188"/>
                    </a:lnTo>
                    <a:lnTo>
                      <a:pt x="148" y="194"/>
                    </a:lnTo>
                    <a:lnTo>
                      <a:pt x="143" y="202"/>
                    </a:lnTo>
                    <a:lnTo>
                      <a:pt x="138" y="211"/>
                    </a:lnTo>
                    <a:lnTo>
                      <a:pt x="133" y="221"/>
                    </a:lnTo>
                    <a:lnTo>
                      <a:pt x="130" y="233"/>
                    </a:lnTo>
                    <a:lnTo>
                      <a:pt x="126" y="245"/>
                    </a:lnTo>
                    <a:lnTo>
                      <a:pt x="121" y="265"/>
                    </a:lnTo>
                    <a:lnTo>
                      <a:pt x="114" y="281"/>
                    </a:lnTo>
                    <a:lnTo>
                      <a:pt x="104" y="293"/>
                    </a:lnTo>
                    <a:lnTo>
                      <a:pt x="93" y="301"/>
                    </a:lnTo>
                    <a:lnTo>
                      <a:pt x="87" y="303"/>
                    </a:lnTo>
                    <a:lnTo>
                      <a:pt x="80" y="304"/>
                    </a:lnTo>
                    <a:lnTo>
                      <a:pt x="74" y="304"/>
                    </a:lnTo>
                    <a:lnTo>
                      <a:pt x="70" y="304"/>
                    </a:lnTo>
                    <a:lnTo>
                      <a:pt x="64" y="303"/>
                    </a:lnTo>
                    <a:lnTo>
                      <a:pt x="59" y="302"/>
                    </a:lnTo>
                    <a:lnTo>
                      <a:pt x="56" y="301"/>
                    </a:lnTo>
                    <a:lnTo>
                      <a:pt x="53" y="299"/>
                    </a:lnTo>
                    <a:lnTo>
                      <a:pt x="46" y="295"/>
                    </a:lnTo>
                    <a:lnTo>
                      <a:pt x="39" y="288"/>
                    </a:lnTo>
                    <a:lnTo>
                      <a:pt x="34" y="280"/>
                    </a:lnTo>
                    <a:lnTo>
                      <a:pt x="30" y="270"/>
                    </a:lnTo>
                    <a:lnTo>
                      <a:pt x="24" y="240"/>
                    </a:lnTo>
                    <a:lnTo>
                      <a:pt x="25" y="204"/>
                    </a:lnTo>
                    <a:lnTo>
                      <a:pt x="33" y="167"/>
                    </a:lnTo>
                    <a:lnTo>
                      <a:pt x="48" y="129"/>
                    </a:lnTo>
                    <a:lnTo>
                      <a:pt x="59" y="105"/>
                    </a:lnTo>
                    <a:lnTo>
                      <a:pt x="66" y="84"/>
                    </a:lnTo>
                    <a:lnTo>
                      <a:pt x="72" y="66"/>
                    </a:lnTo>
                    <a:lnTo>
                      <a:pt x="74" y="50"/>
                    </a:lnTo>
                    <a:lnTo>
                      <a:pt x="74" y="36"/>
                    </a:lnTo>
                    <a:lnTo>
                      <a:pt x="74" y="24"/>
                    </a:lnTo>
                    <a:lnTo>
                      <a:pt x="73" y="14"/>
                    </a:lnTo>
                    <a:lnTo>
                      <a:pt x="71" y="6"/>
                    </a:lnTo>
                    <a:lnTo>
                      <a:pt x="70" y="0"/>
                    </a:lnTo>
                    <a:lnTo>
                      <a:pt x="47"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178" name="Freeform 20"/>
              <p:cNvSpPr>
                <a:spLocks/>
              </p:cNvSpPr>
              <p:nvPr/>
            </p:nvSpPr>
            <p:spPr bwMode="auto">
              <a:xfrm>
                <a:off x="3975100" y="5091113"/>
                <a:ext cx="88900" cy="112713"/>
              </a:xfrm>
              <a:custGeom>
                <a:avLst/>
                <a:gdLst>
                  <a:gd name="T0" fmla="*/ 96 w 112"/>
                  <a:gd name="T1" fmla="*/ 0 h 142"/>
                  <a:gd name="T2" fmla="*/ 0 w 112"/>
                  <a:gd name="T3" fmla="*/ 0 h 142"/>
                  <a:gd name="T4" fmla="*/ 0 w 112"/>
                  <a:gd name="T5" fmla="*/ 142 h 142"/>
                  <a:gd name="T6" fmla="*/ 112 w 112"/>
                  <a:gd name="T7" fmla="*/ 142 h 142"/>
                  <a:gd name="T8" fmla="*/ 112 w 112"/>
                  <a:gd name="T9" fmla="*/ 0 h 142"/>
                  <a:gd name="T10" fmla="*/ 96 w 112"/>
                  <a:gd name="T11" fmla="*/ 0 h 142"/>
                </a:gdLst>
                <a:ahLst/>
                <a:cxnLst>
                  <a:cxn ang="0">
                    <a:pos x="T0" y="T1"/>
                  </a:cxn>
                  <a:cxn ang="0">
                    <a:pos x="T2" y="T3"/>
                  </a:cxn>
                  <a:cxn ang="0">
                    <a:pos x="T4" y="T5"/>
                  </a:cxn>
                  <a:cxn ang="0">
                    <a:pos x="T6" y="T7"/>
                  </a:cxn>
                  <a:cxn ang="0">
                    <a:pos x="T8" y="T9"/>
                  </a:cxn>
                  <a:cxn ang="0">
                    <a:pos x="T10" y="T11"/>
                  </a:cxn>
                </a:cxnLst>
                <a:rect l="0" t="0" r="r" b="b"/>
                <a:pathLst>
                  <a:path w="112" h="142">
                    <a:moveTo>
                      <a:pt x="96" y="0"/>
                    </a:moveTo>
                    <a:lnTo>
                      <a:pt x="0" y="0"/>
                    </a:lnTo>
                    <a:lnTo>
                      <a:pt x="0" y="142"/>
                    </a:lnTo>
                    <a:lnTo>
                      <a:pt x="112" y="142"/>
                    </a:lnTo>
                    <a:lnTo>
                      <a:pt x="112" y="0"/>
                    </a:lnTo>
                    <a:lnTo>
                      <a:pt x="9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179" name="Freeform 21"/>
              <p:cNvSpPr>
                <a:spLocks/>
              </p:cNvSpPr>
              <p:nvPr/>
            </p:nvSpPr>
            <p:spPr bwMode="auto">
              <a:xfrm>
                <a:off x="4002088" y="5116513"/>
                <a:ext cx="36513" cy="61913"/>
              </a:xfrm>
              <a:custGeom>
                <a:avLst/>
                <a:gdLst>
                  <a:gd name="T0" fmla="*/ 47 w 47"/>
                  <a:gd name="T1" fmla="*/ 0 h 77"/>
                  <a:gd name="T2" fmla="*/ 47 w 47"/>
                  <a:gd name="T3" fmla="*/ 17 h 77"/>
                  <a:gd name="T4" fmla="*/ 47 w 47"/>
                  <a:gd name="T5" fmla="*/ 38 h 77"/>
                  <a:gd name="T6" fmla="*/ 47 w 47"/>
                  <a:gd name="T7" fmla="*/ 59 h 77"/>
                  <a:gd name="T8" fmla="*/ 47 w 47"/>
                  <a:gd name="T9" fmla="*/ 77 h 77"/>
                  <a:gd name="T10" fmla="*/ 42 w 47"/>
                  <a:gd name="T11" fmla="*/ 77 h 77"/>
                  <a:gd name="T12" fmla="*/ 36 w 47"/>
                  <a:gd name="T13" fmla="*/ 77 h 77"/>
                  <a:gd name="T14" fmla="*/ 30 w 47"/>
                  <a:gd name="T15" fmla="*/ 77 h 77"/>
                  <a:gd name="T16" fmla="*/ 24 w 47"/>
                  <a:gd name="T17" fmla="*/ 77 h 77"/>
                  <a:gd name="T18" fmla="*/ 17 w 47"/>
                  <a:gd name="T19" fmla="*/ 77 h 77"/>
                  <a:gd name="T20" fmla="*/ 12 w 47"/>
                  <a:gd name="T21" fmla="*/ 77 h 77"/>
                  <a:gd name="T22" fmla="*/ 6 w 47"/>
                  <a:gd name="T23" fmla="*/ 77 h 77"/>
                  <a:gd name="T24" fmla="*/ 0 w 47"/>
                  <a:gd name="T25" fmla="*/ 77 h 77"/>
                  <a:gd name="T26" fmla="*/ 0 w 47"/>
                  <a:gd name="T27" fmla="*/ 59 h 77"/>
                  <a:gd name="T28" fmla="*/ 0 w 47"/>
                  <a:gd name="T29" fmla="*/ 38 h 77"/>
                  <a:gd name="T30" fmla="*/ 0 w 47"/>
                  <a:gd name="T31" fmla="*/ 17 h 77"/>
                  <a:gd name="T32" fmla="*/ 0 w 47"/>
                  <a:gd name="T33" fmla="*/ 0 h 77"/>
                  <a:gd name="T34" fmla="*/ 6 w 47"/>
                  <a:gd name="T35" fmla="*/ 0 h 77"/>
                  <a:gd name="T36" fmla="*/ 12 w 47"/>
                  <a:gd name="T37" fmla="*/ 0 h 77"/>
                  <a:gd name="T38" fmla="*/ 17 w 47"/>
                  <a:gd name="T39" fmla="*/ 0 h 77"/>
                  <a:gd name="T40" fmla="*/ 24 w 47"/>
                  <a:gd name="T41" fmla="*/ 0 h 77"/>
                  <a:gd name="T42" fmla="*/ 30 w 47"/>
                  <a:gd name="T43" fmla="*/ 0 h 77"/>
                  <a:gd name="T44" fmla="*/ 36 w 47"/>
                  <a:gd name="T45" fmla="*/ 0 h 77"/>
                  <a:gd name="T46" fmla="*/ 42 w 47"/>
                  <a:gd name="T47" fmla="*/ 0 h 77"/>
                  <a:gd name="T48" fmla="*/ 47 w 47"/>
                  <a:gd name="T49"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7" h="77">
                    <a:moveTo>
                      <a:pt x="47" y="0"/>
                    </a:moveTo>
                    <a:lnTo>
                      <a:pt x="47" y="17"/>
                    </a:lnTo>
                    <a:lnTo>
                      <a:pt x="47" y="38"/>
                    </a:lnTo>
                    <a:lnTo>
                      <a:pt x="47" y="59"/>
                    </a:lnTo>
                    <a:lnTo>
                      <a:pt x="47" y="77"/>
                    </a:lnTo>
                    <a:lnTo>
                      <a:pt x="42" y="77"/>
                    </a:lnTo>
                    <a:lnTo>
                      <a:pt x="36" y="77"/>
                    </a:lnTo>
                    <a:lnTo>
                      <a:pt x="30" y="77"/>
                    </a:lnTo>
                    <a:lnTo>
                      <a:pt x="24" y="77"/>
                    </a:lnTo>
                    <a:lnTo>
                      <a:pt x="17" y="77"/>
                    </a:lnTo>
                    <a:lnTo>
                      <a:pt x="12" y="77"/>
                    </a:lnTo>
                    <a:lnTo>
                      <a:pt x="6" y="77"/>
                    </a:lnTo>
                    <a:lnTo>
                      <a:pt x="0" y="77"/>
                    </a:lnTo>
                    <a:lnTo>
                      <a:pt x="0" y="59"/>
                    </a:lnTo>
                    <a:lnTo>
                      <a:pt x="0" y="38"/>
                    </a:lnTo>
                    <a:lnTo>
                      <a:pt x="0" y="17"/>
                    </a:lnTo>
                    <a:lnTo>
                      <a:pt x="0" y="0"/>
                    </a:lnTo>
                    <a:lnTo>
                      <a:pt x="6" y="0"/>
                    </a:lnTo>
                    <a:lnTo>
                      <a:pt x="12" y="0"/>
                    </a:lnTo>
                    <a:lnTo>
                      <a:pt x="17" y="0"/>
                    </a:lnTo>
                    <a:lnTo>
                      <a:pt x="24" y="0"/>
                    </a:lnTo>
                    <a:lnTo>
                      <a:pt x="30" y="0"/>
                    </a:lnTo>
                    <a:lnTo>
                      <a:pt x="36" y="0"/>
                    </a:lnTo>
                    <a:lnTo>
                      <a:pt x="42" y="0"/>
                    </a:lnTo>
                    <a:lnTo>
                      <a:pt x="47" y="0"/>
                    </a:lnTo>
                    <a:close/>
                  </a:path>
                </a:pathLst>
              </a:custGeom>
              <a:solidFill>
                <a:srgbClr val="FF0000"/>
              </a:solidFill>
              <a:ln>
                <a:noFill/>
              </a:ln>
            </p:spPr>
            <p:txBody>
              <a:bodyPr vert="horz" wrap="square" lIns="91440" tIns="45720" rIns="91440" bIns="45720" numCol="1" anchor="t" anchorCtr="0" compatLnSpc="1">
                <a:prstTxWarp prst="textNoShape">
                  <a:avLst/>
                </a:prstTxWarp>
              </a:bodyPr>
              <a:lstStyle/>
              <a:p>
                <a:endParaRPr lang="pt-BR"/>
              </a:p>
            </p:txBody>
          </p:sp>
          <p:sp>
            <p:nvSpPr>
              <p:cNvPr id="180" name="Freeform 22"/>
              <p:cNvSpPr>
                <a:spLocks/>
              </p:cNvSpPr>
              <p:nvPr/>
            </p:nvSpPr>
            <p:spPr bwMode="auto">
              <a:xfrm>
                <a:off x="3971925" y="4995863"/>
                <a:ext cx="80963" cy="107950"/>
              </a:xfrm>
              <a:custGeom>
                <a:avLst/>
                <a:gdLst>
                  <a:gd name="T0" fmla="*/ 0 w 103"/>
                  <a:gd name="T1" fmla="*/ 2 h 136"/>
                  <a:gd name="T2" fmla="*/ 8 w 103"/>
                  <a:gd name="T3" fmla="*/ 34 h 136"/>
                  <a:gd name="T4" fmla="*/ 9 w 103"/>
                  <a:gd name="T5" fmla="*/ 34 h 136"/>
                  <a:gd name="T6" fmla="*/ 13 w 103"/>
                  <a:gd name="T7" fmla="*/ 33 h 136"/>
                  <a:gd name="T8" fmla="*/ 16 w 103"/>
                  <a:gd name="T9" fmla="*/ 33 h 136"/>
                  <a:gd name="T10" fmla="*/ 22 w 103"/>
                  <a:gd name="T11" fmla="*/ 33 h 136"/>
                  <a:gd name="T12" fmla="*/ 28 w 103"/>
                  <a:gd name="T13" fmla="*/ 33 h 136"/>
                  <a:gd name="T14" fmla="*/ 34 w 103"/>
                  <a:gd name="T15" fmla="*/ 35 h 136"/>
                  <a:gd name="T16" fmla="*/ 40 w 103"/>
                  <a:gd name="T17" fmla="*/ 38 h 136"/>
                  <a:gd name="T18" fmla="*/ 46 w 103"/>
                  <a:gd name="T19" fmla="*/ 43 h 136"/>
                  <a:gd name="T20" fmla="*/ 58 w 103"/>
                  <a:gd name="T21" fmla="*/ 57 h 136"/>
                  <a:gd name="T22" fmla="*/ 66 w 103"/>
                  <a:gd name="T23" fmla="*/ 78 h 136"/>
                  <a:gd name="T24" fmla="*/ 69 w 103"/>
                  <a:gd name="T25" fmla="*/ 103 h 136"/>
                  <a:gd name="T26" fmla="*/ 69 w 103"/>
                  <a:gd name="T27" fmla="*/ 134 h 136"/>
                  <a:gd name="T28" fmla="*/ 102 w 103"/>
                  <a:gd name="T29" fmla="*/ 136 h 136"/>
                  <a:gd name="T30" fmla="*/ 103 w 103"/>
                  <a:gd name="T31" fmla="*/ 116 h 136"/>
                  <a:gd name="T32" fmla="*/ 102 w 103"/>
                  <a:gd name="T33" fmla="*/ 97 h 136"/>
                  <a:gd name="T34" fmla="*/ 99 w 103"/>
                  <a:gd name="T35" fmla="*/ 80 h 136"/>
                  <a:gd name="T36" fmla="*/ 96 w 103"/>
                  <a:gd name="T37" fmla="*/ 65 h 136"/>
                  <a:gd name="T38" fmla="*/ 90 w 103"/>
                  <a:gd name="T39" fmla="*/ 50 h 136"/>
                  <a:gd name="T40" fmla="*/ 84 w 103"/>
                  <a:gd name="T41" fmla="*/ 38 h 136"/>
                  <a:gd name="T42" fmla="*/ 76 w 103"/>
                  <a:gd name="T43" fmla="*/ 27 h 136"/>
                  <a:gd name="T44" fmla="*/ 67 w 103"/>
                  <a:gd name="T45" fmla="*/ 18 h 136"/>
                  <a:gd name="T46" fmla="*/ 55 w 103"/>
                  <a:gd name="T47" fmla="*/ 10 h 136"/>
                  <a:gd name="T48" fmla="*/ 45 w 103"/>
                  <a:gd name="T49" fmla="*/ 5 h 136"/>
                  <a:gd name="T50" fmla="*/ 34 w 103"/>
                  <a:gd name="T51" fmla="*/ 2 h 136"/>
                  <a:gd name="T52" fmla="*/ 23 w 103"/>
                  <a:gd name="T53" fmla="*/ 0 h 136"/>
                  <a:gd name="T54" fmla="*/ 15 w 103"/>
                  <a:gd name="T55" fmla="*/ 0 h 136"/>
                  <a:gd name="T56" fmla="*/ 7 w 103"/>
                  <a:gd name="T57" fmla="*/ 0 h 136"/>
                  <a:gd name="T58" fmla="*/ 2 w 103"/>
                  <a:gd name="T59" fmla="*/ 2 h 136"/>
                  <a:gd name="T60" fmla="*/ 0 w 103"/>
                  <a:gd name="T61" fmla="*/ 2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3" h="136">
                    <a:moveTo>
                      <a:pt x="0" y="2"/>
                    </a:moveTo>
                    <a:lnTo>
                      <a:pt x="8" y="34"/>
                    </a:lnTo>
                    <a:lnTo>
                      <a:pt x="9" y="34"/>
                    </a:lnTo>
                    <a:lnTo>
                      <a:pt x="13" y="33"/>
                    </a:lnTo>
                    <a:lnTo>
                      <a:pt x="16" y="33"/>
                    </a:lnTo>
                    <a:lnTo>
                      <a:pt x="22" y="33"/>
                    </a:lnTo>
                    <a:lnTo>
                      <a:pt x="28" y="33"/>
                    </a:lnTo>
                    <a:lnTo>
                      <a:pt x="34" y="35"/>
                    </a:lnTo>
                    <a:lnTo>
                      <a:pt x="40" y="38"/>
                    </a:lnTo>
                    <a:lnTo>
                      <a:pt x="46" y="43"/>
                    </a:lnTo>
                    <a:lnTo>
                      <a:pt x="58" y="57"/>
                    </a:lnTo>
                    <a:lnTo>
                      <a:pt x="66" y="78"/>
                    </a:lnTo>
                    <a:lnTo>
                      <a:pt x="69" y="103"/>
                    </a:lnTo>
                    <a:lnTo>
                      <a:pt x="69" y="134"/>
                    </a:lnTo>
                    <a:lnTo>
                      <a:pt x="102" y="136"/>
                    </a:lnTo>
                    <a:lnTo>
                      <a:pt x="103" y="116"/>
                    </a:lnTo>
                    <a:lnTo>
                      <a:pt x="102" y="97"/>
                    </a:lnTo>
                    <a:lnTo>
                      <a:pt x="99" y="80"/>
                    </a:lnTo>
                    <a:lnTo>
                      <a:pt x="96" y="65"/>
                    </a:lnTo>
                    <a:lnTo>
                      <a:pt x="90" y="50"/>
                    </a:lnTo>
                    <a:lnTo>
                      <a:pt x="84" y="38"/>
                    </a:lnTo>
                    <a:lnTo>
                      <a:pt x="76" y="27"/>
                    </a:lnTo>
                    <a:lnTo>
                      <a:pt x="67" y="18"/>
                    </a:lnTo>
                    <a:lnTo>
                      <a:pt x="55" y="10"/>
                    </a:lnTo>
                    <a:lnTo>
                      <a:pt x="45" y="5"/>
                    </a:lnTo>
                    <a:lnTo>
                      <a:pt x="34" y="2"/>
                    </a:lnTo>
                    <a:lnTo>
                      <a:pt x="23" y="0"/>
                    </a:lnTo>
                    <a:lnTo>
                      <a:pt x="15" y="0"/>
                    </a:lnTo>
                    <a:lnTo>
                      <a:pt x="7" y="0"/>
                    </a:lnTo>
                    <a:lnTo>
                      <a:pt x="2" y="2"/>
                    </a:lnTo>
                    <a:lnTo>
                      <a:pt x="0"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grpSp>
        <p:grpSp>
          <p:nvGrpSpPr>
            <p:cNvPr id="181" name="Grupo 180"/>
            <p:cNvGrpSpPr/>
            <p:nvPr/>
          </p:nvGrpSpPr>
          <p:grpSpPr>
            <a:xfrm flipH="1">
              <a:off x="7669624" y="2118246"/>
              <a:ext cx="504056" cy="893465"/>
              <a:chOff x="4499992" y="5387405"/>
              <a:chExt cx="201613" cy="457200"/>
            </a:xfrm>
          </p:grpSpPr>
          <p:sp>
            <p:nvSpPr>
              <p:cNvPr id="182" name="Freeform 19"/>
              <p:cNvSpPr>
                <a:spLocks/>
              </p:cNvSpPr>
              <p:nvPr/>
            </p:nvSpPr>
            <p:spPr bwMode="auto">
              <a:xfrm>
                <a:off x="4499992" y="5584255"/>
                <a:ext cx="201613" cy="260350"/>
              </a:xfrm>
              <a:custGeom>
                <a:avLst/>
                <a:gdLst>
                  <a:gd name="T0" fmla="*/ 48 w 253"/>
                  <a:gd name="T1" fmla="*/ 11 h 328"/>
                  <a:gd name="T2" fmla="*/ 50 w 253"/>
                  <a:gd name="T3" fmla="*/ 49 h 328"/>
                  <a:gd name="T4" fmla="*/ 27 w 253"/>
                  <a:gd name="T5" fmla="*/ 119 h 328"/>
                  <a:gd name="T6" fmla="*/ 10 w 253"/>
                  <a:gd name="T7" fmla="*/ 161 h 328"/>
                  <a:gd name="T8" fmla="*/ 1 w 253"/>
                  <a:gd name="T9" fmla="*/ 203 h 328"/>
                  <a:gd name="T10" fmla="*/ 0 w 253"/>
                  <a:gd name="T11" fmla="*/ 242 h 328"/>
                  <a:gd name="T12" fmla="*/ 6 w 253"/>
                  <a:gd name="T13" fmla="*/ 278 h 328"/>
                  <a:gd name="T14" fmla="*/ 12 w 253"/>
                  <a:gd name="T15" fmla="*/ 293 h 328"/>
                  <a:gd name="T16" fmla="*/ 21 w 253"/>
                  <a:gd name="T17" fmla="*/ 304 h 328"/>
                  <a:gd name="T18" fmla="*/ 31 w 253"/>
                  <a:gd name="T19" fmla="*/ 314 h 328"/>
                  <a:gd name="T20" fmla="*/ 42 w 253"/>
                  <a:gd name="T21" fmla="*/ 321 h 328"/>
                  <a:gd name="T22" fmla="*/ 58 w 253"/>
                  <a:gd name="T23" fmla="*/ 327 h 328"/>
                  <a:gd name="T24" fmla="*/ 74 w 253"/>
                  <a:gd name="T25" fmla="*/ 328 h 328"/>
                  <a:gd name="T26" fmla="*/ 89 w 253"/>
                  <a:gd name="T27" fmla="*/ 327 h 328"/>
                  <a:gd name="T28" fmla="*/ 103 w 253"/>
                  <a:gd name="T29" fmla="*/ 323 h 328"/>
                  <a:gd name="T30" fmla="*/ 119 w 253"/>
                  <a:gd name="T31" fmla="*/ 311 h 328"/>
                  <a:gd name="T32" fmla="*/ 132 w 253"/>
                  <a:gd name="T33" fmla="*/ 296 h 328"/>
                  <a:gd name="T34" fmla="*/ 143 w 253"/>
                  <a:gd name="T35" fmla="*/ 275 h 328"/>
                  <a:gd name="T36" fmla="*/ 149 w 253"/>
                  <a:gd name="T37" fmla="*/ 250 h 328"/>
                  <a:gd name="T38" fmla="*/ 162 w 253"/>
                  <a:gd name="T39" fmla="*/ 217 h 328"/>
                  <a:gd name="T40" fmla="*/ 181 w 253"/>
                  <a:gd name="T41" fmla="*/ 200 h 328"/>
                  <a:gd name="T42" fmla="*/ 200 w 253"/>
                  <a:gd name="T43" fmla="*/ 199 h 328"/>
                  <a:gd name="T44" fmla="*/ 220 w 253"/>
                  <a:gd name="T45" fmla="*/ 204 h 328"/>
                  <a:gd name="T46" fmla="*/ 234 w 253"/>
                  <a:gd name="T47" fmla="*/ 211 h 328"/>
                  <a:gd name="T48" fmla="*/ 239 w 253"/>
                  <a:gd name="T49" fmla="*/ 215 h 328"/>
                  <a:gd name="T50" fmla="*/ 251 w 253"/>
                  <a:gd name="T51" fmla="*/ 195 h 328"/>
                  <a:gd name="T52" fmla="*/ 237 w 253"/>
                  <a:gd name="T53" fmla="*/ 186 h 328"/>
                  <a:gd name="T54" fmla="*/ 214 w 253"/>
                  <a:gd name="T55" fmla="*/ 177 h 328"/>
                  <a:gd name="T56" fmla="*/ 185 w 253"/>
                  <a:gd name="T57" fmla="*/ 175 h 328"/>
                  <a:gd name="T58" fmla="*/ 163 w 253"/>
                  <a:gd name="T59" fmla="*/ 182 h 328"/>
                  <a:gd name="T60" fmla="*/ 148 w 253"/>
                  <a:gd name="T61" fmla="*/ 194 h 328"/>
                  <a:gd name="T62" fmla="*/ 138 w 253"/>
                  <a:gd name="T63" fmla="*/ 211 h 328"/>
                  <a:gd name="T64" fmla="*/ 130 w 253"/>
                  <a:gd name="T65" fmla="*/ 233 h 328"/>
                  <a:gd name="T66" fmla="*/ 121 w 253"/>
                  <a:gd name="T67" fmla="*/ 265 h 328"/>
                  <a:gd name="T68" fmla="*/ 104 w 253"/>
                  <a:gd name="T69" fmla="*/ 293 h 328"/>
                  <a:gd name="T70" fmla="*/ 87 w 253"/>
                  <a:gd name="T71" fmla="*/ 303 h 328"/>
                  <a:gd name="T72" fmla="*/ 74 w 253"/>
                  <a:gd name="T73" fmla="*/ 304 h 328"/>
                  <a:gd name="T74" fmla="*/ 64 w 253"/>
                  <a:gd name="T75" fmla="*/ 303 h 328"/>
                  <a:gd name="T76" fmla="*/ 56 w 253"/>
                  <a:gd name="T77" fmla="*/ 301 h 328"/>
                  <a:gd name="T78" fmla="*/ 46 w 253"/>
                  <a:gd name="T79" fmla="*/ 295 h 328"/>
                  <a:gd name="T80" fmla="*/ 34 w 253"/>
                  <a:gd name="T81" fmla="*/ 280 h 328"/>
                  <a:gd name="T82" fmla="*/ 24 w 253"/>
                  <a:gd name="T83" fmla="*/ 240 h 328"/>
                  <a:gd name="T84" fmla="*/ 33 w 253"/>
                  <a:gd name="T85" fmla="*/ 167 h 328"/>
                  <a:gd name="T86" fmla="*/ 59 w 253"/>
                  <a:gd name="T87" fmla="*/ 105 h 328"/>
                  <a:gd name="T88" fmla="*/ 72 w 253"/>
                  <a:gd name="T89" fmla="*/ 66 h 328"/>
                  <a:gd name="T90" fmla="*/ 74 w 253"/>
                  <a:gd name="T91" fmla="*/ 36 h 328"/>
                  <a:gd name="T92" fmla="*/ 73 w 253"/>
                  <a:gd name="T93" fmla="*/ 14 h 328"/>
                  <a:gd name="T94" fmla="*/ 70 w 253"/>
                  <a:gd name="T95" fmla="*/ 0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53" h="328">
                    <a:moveTo>
                      <a:pt x="47" y="5"/>
                    </a:moveTo>
                    <a:lnTo>
                      <a:pt x="48" y="11"/>
                    </a:lnTo>
                    <a:lnTo>
                      <a:pt x="50" y="27"/>
                    </a:lnTo>
                    <a:lnTo>
                      <a:pt x="50" y="49"/>
                    </a:lnTo>
                    <a:lnTo>
                      <a:pt x="43" y="78"/>
                    </a:lnTo>
                    <a:lnTo>
                      <a:pt x="27" y="119"/>
                    </a:lnTo>
                    <a:lnTo>
                      <a:pt x="18" y="139"/>
                    </a:lnTo>
                    <a:lnTo>
                      <a:pt x="10" y="161"/>
                    </a:lnTo>
                    <a:lnTo>
                      <a:pt x="4" y="182"/>
                    </a:lnTo>
                    <a:lnTo>
                      <a:pt x="1" y="203"/>
                    </a:lnTo>
                    <a:lnTo>
                      <a:pt x="0" y="223"/>
                    </a:lnTo>
                    <a:lnTo>
                      <a:pt x="0" y="242"/>
                    </a:lnTo>
                    <a:lnTo>
                      <a:pt x="2" y="260"/>
                    </a:lnTo>
                    <a:lnTo>
                      <a:pt x="6" y="278"/>
                    </a:lnTo>
                    <a:lnTo>
                      <a:pt x="9" y="286"/>
                    </a:lnTo>
                    <a:lnTo>
                      <a:pt x="12" y="293"/>
                    </a:lnTo>
                    <a:lnTo>
                      <a:pt x="17" y="298"/>
                    </a:lnTo>
                    <a:lnTo>
                      <a:pt x="21" y="304"/>
                    </a:lnTo>
                    <a:lnTo>
                      <a:pt x="26" y="310"/>
                    </a:lnTo>
                    <a:lnTo>
                      <a:pt x="31" y="314"/>
                    </a:lnTo>
                    <a:lnTo>
                      <a:pt x="36" y="318"/>
                    </a:lnTo>
                    <a:lnTo>
                      <a:pt x="42" y="321"/>
                    </a:lnTo>
                    <a:lnTo>
                      <a:pt x="50" y="325"/>
                    </a:lnTo>
                    <a:lnTo>
                      <a:pt x="58" y="327"/>
                    </a:lnTo>
                    <a:lnTo>
                      <a:pt x="66" y="328"/>
                    </a:lnTo>
                    <a:lnTo>
                      <a:pt x="74" y="328"/>
                    </a:lnTo>
                    <a:lnTo>
                      <a:pt x="81" y="328"/>
                    </a:lnTo>
                    <a:lnTo>
                      <a:pt x="89" y="327"/>
                    </a:lnTo>
                    <a:lnTo>
                      <a:pt x="96" y="325"/>
                    </a:lnTo>
                    <a:lnTo>
                      <a:pt x="103" y="323"/>
                    </a:lnTo>
                    <a:lnTo>
                      <a:pt x="111" y="318"/>
                    </a:lnTo>
                    <a:lnTo>
                      <a:pt x="119" y="311"/>
                    </a:lnTo>
                    <a:lnTo>
                      <a:pt x="126" y="304"/>
                    </a:lnTo>
                    <a:lnTo>
                      <a:pt x="132" y="296"/>
                    </a:lnTo>
                    <a:lnTo>
                      <a:pt x="138" y="286"/>
                    </a:lnTo>
                    <a:lnTo>
                      <a:pt x="143" y="275"/>
                    </a:lnTo>
                    <a:lnTo>
                      <a:pt x="146" y="263"/>
                    </a:lnTo>
                    <a:lnTo>
                      <a:pt x="149" y="250"/>
                    </a:lnTo>
                    <a:lnTo>
                      <a:pt x="155" y="232"/>
                    </a:lnTo>
                    <a:lnTo>
                      <a:pt x="162" y="217"/>
                    </a:lnTo>
                    <a:lnTo>
                      <a:pt x="170" y="206"/>
                    </a:lnTo>
                    <a:lnTo>
                      <a:pt x="181" y="200"/>
                    </a:lnTo>
                    <a:lnTo>
                      <a:pt x="191" y="198"/>
                    </a:lnTo>
                    <a:lnTo>
                      <a:pt x="200" y="199"/>
                    </a:lnTo>
                    <a:lnTo>
                      <a:pt x="211" y="200"/>
                    </a:lnTo>
                    <a:lnTo>
                      <a:pt x="220" y="204"/>
                    </a:lnTo>
                    <a:lnTo>
                      <a:pt x="228" y="207"/>
                    </a:lnTo>
                    <a:lnTo>
                      <a:pt x="234" y="211"/>
                    </a:lnTo>
                    <a:lnTo>
                      <a:pt x="238" y="214"/>
                    </a:lnTo>
                    <a:lnTo>
                      <a:pt x="239" y="215"/>
                    </a:lnTo>
                    <a:lnTo>
                      <a:pt x="253" y="196"/>
                    </a:lnTo>
                    <a:lnTo>
                      <a:pt x="251" y="195"/>
                    </a:lnTo>
                    <a:lnTo>
                      <a:pt x="245" y="190"/>
                    </a:lnTo>
                    <a:lnTo>
                      <a:pt x="237" y="186"/>
                    </a:lnTo>
                    <a:lnTo>
                      <a:pt x="227" y="181"/>
                    </a:lnTo>
                    <a:lnTo>
                      <a:pt x="214" y="177"/>
                    </a:lnTo>
                    <a:lnTo>
                      <a:pt x="200" y="175"/>
                    </a:lnTo>
                    <a:lnTo>
                      <a:pt x="185" y="175"/>
                    </a:lnTo>
                    <a:lnTo>
                      <a:pt x="171" y="179"/>
                    </a:lnTo>
                    <a:lnTo>
                      <a:pt x="163" y="182"/>
                    </a:lnTo>
                    <a:lnTo>
                      <a:pt x="155" y="188"/>
                    </a:lnTo>
                    <a:lnTo>
                      <a:pt x="148" y="194"/>
                    </a:lnTo>
                    <a:lnTo>
                      <a:pt x="143" y="202"/>
                    </a:lnTo>
                    <a:lnTo>
                      <a:pt x="138" y="211"/>
                    </a:lnTo>
                    <a:lnTo>
                      <a:pt x="133" y="221"/>
                    </a:lnTo>
                    <a:lnTo>
                      <a:pt x="130" y="233"/>
                    </a:lnTo>
                    <a:lnTo>
                      <a:pt x="126" y="245"/>
                    </a:lnTo>
                    <a:lnTo>
                      <a:pt x="121" y="265"/>
                    </a:lnTo>
                    <a:lnTo>
                      <a:pt x="114" y="281"/>
                    </a:lnTo>
                    <a:lnTo>
                      <a:pt x="104" y="293"/>
                    </a:lnTo>
                    <a:lnTo>
                      <a:pt x="93" y="301"/>
                    </a:lnTo>
                    <a:lnTo>
                      <a:pt x="87" y="303"/>
                    </a:lnTo>
                    <a:lnTo>
                      <a:pt x="80" y="304"/>
                    </a:lnTo>
                    <a:lnTo>
                      <a:pt x="74" y="304"/>
                    </a:lnTo>
                    <a:lnTo>
                      <a:pt x="70" y="304"/>
                    </a:lnTo>
                    <a:lnTo>
                      <a:pt x="64" y="303"/>
                    </a:lnTo>
                    <a:lnTo>
                      <a:pt x="59" y="302"/>
                    </a:lnTo>
                    <a:lnTo>
                      <a:pt x="56" y="301"/>
                    </a:lnTo>
                    <a:lnTo>
                      <a:pt x="53" y="299"/>
                    </a:lnTo>
                    <a:lnTo>
                      <a:pt x="46" y="295"/>
                    </a:lnTo>
                    <a:lnTo>
                      <a:pt x="39" y="288"/>
                    </a:lnTo>
                    <a:lnTo>
                      <a:pt x="34" y="280"/>
                    </a:lnTo>
                    <a:lnTo>
                      <a:pt x="30" y="270"/>
                    </a:lnTo>
                    <a:lnTo>
                      <a:pt x="24" y="240"/>
                    </a:lnTo>
                    <a:lnTo>
                      <a:pt x="25" y="204"/>
                    </a:lnTo>
                    <a:lnTo>
                      <a:pt x="33" y="167"/>
                    </a:lnTo>
                    <a:lnTo>
                      <a:pt x="48" y="129"/>
                    </a:lnTo>
                    <a:lnTo>
                      <a:pt x="59" y="105"/>
                    </a:lnTo>
                    <a:lnTo>
                      <a:pt x="66" y="84"/>
                    </a:lnTo>
                    <a:lnTo>
                      <a:pt x="72" y="66"/>
                    </a:lnTo>
                    <a:lnTo>
                      <a:pt x="74" y="50"/>
                    </a:lnTo>
                    <a:lnTo>
                      <a:pt x="74" y="36"/>
                    </a:lnTo>
                    <a:lnTo>
                      <a:pt x="74" y="24"/>
                    </a:lnTo>
                    <a:lnTo>
                      <a:pt x="73" y="14"/>
                    </a:lnTo>
                    <a:lnTo>
                      <a:pt x="71" y="6"/>
                    </a:lnTo>
                    <a:lnTo>
                      <a:pt x="70" y="0"/>
                    </a:lnTo>
                    <a:lnTo>
                      <a:pt x="47"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183" name="Freeform 20"/>
              <p:cNvSpPr>
                <a:spLocks/>
              </p:cNvSpPr>
              <p:nvPr/>
            </p:nvSpPr>
            <p:spPr bwMode="auto">
              <a:xfrm>
                <a:off x="4507929" y="5482655"/>
                <a:ext cx="88900" cy="112713"/>
              </a:xfrm>
              <a:custGeom>
                <a:avLst/>
                <a:gdLst>
                  <a:gd name="T0" fmla="*/ 96 w 112"/>
                  <a:gd name="T1" fmla="*/ 0 h 142"/>
                  <a:gd name="T2" fmla="*/ 0 w 112"/>
                  <a:gd name="T3" fmla="*/ 0 h 142"/>
                  <a:gd name="T4" fmla="*/ 0 w 112"/>
                  <a:gd name="T5" fmla="*/ 142 h 142"/>
                  <a:gd name="T6" fmla="*/ 112 w 112"/>
                  <a:gd name="T7" fmla="*/ 142 h 142"/>
                  <a:gd name="T8" fmla="*/ 112 w 112"/>
                  <a:gd name="T9" fmla="*/ 0 h 142"/>
                  <a:gd name="T10" fmla="*/ 96 w 112"/>
                  <a:gd name="T11" fmla="*/ 0 h 142"/>
                </a:gdLst>
                <a:ahLst/>
                <a:cxnLst>
                  <a:cxn ang="0">
                    <a:pos x="T0" y="T1"/>
                  </a:cxn>
                  <a:cxn ang="0">
                    <a:pos x="T2" y="T3"/>
                  </a:cxn>
                  <a:cxn ang="0">
                    <a:pos x="T4" y="T5"/>
                  </a:cxn>
                  <a:cxn ang="0">
                    <a:pos x="T6" y="T7"/>
                  </a:cxn>
                  <a:cxn ang="0">
                    <a:pos x="T8" y="T9"/>
                  </a:cxn>
                  <a:cxn ang="0">
                    <a:pos x="T10" y="T11"/>
                  </a:cxn>
                </a:cxnLst>
                <a:rect l="0" t="0" r="r" b="b"/>
                <a:pathLst>
                  <a:path w="112" h="142">
                    <a:moveTo>
                      <a:pt x="96" y="0"/>
                    </a:moveTo>
                    <a:lnTo>
                      <a:pt x="0" y="0"/>
                    </a:lnTo>
                    <a:lnTo>
                      <a:pt x="0" y="142"/>
                    </a:lnTo>
                    <a:lnTo>
                      <a:pt x="112" y="142"/>
                    </a:lnTo>
                    <a:lnTo>
                      <a:pt x="112" y="0"/>
                    </a:lnTo>
                    <a:lnTo>
                      <a:pt x="9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184" name="Freeform 21"/>
              <p:cNvSpPr>
                <a:spLocks/>
              </p:cNvSpPr>
              <p:nvPr/>
            </p:nvSpPr>
            <p:spPr bwMode="auto">
              <a:xfrm>
                <a:off x="4534917" y="5508055"/>
                <a:ext cx="36513" cy="61913"/>
              </a:xfrm>
              <a:custGeom>
                <a:avLst/>
                <a:gdLst>
                  <a:gd name="T0" fmla="*/ 47 w 47"/>
                  <a:gd name="T1" fmla="*/ 0 h 77"/>
                  <a:gd name="T2" fmla="*/ 47 w 47"/>
                  <a:gd name="T3" fmla="*/ 17 h 77"/>
                  <a:gd name="T4" fmla="*/ 47 w 47"/>
                  <a:gd name="T5" fmla="*/ 38 h 77"/>
                  <a:gd name="T6" fmla="*/ 47 w 47"/>
                  <a:gd name="T7" fmla="*/ 59 h 77"/>
                  <a:gd name="T8" fmla="*/ 47 w 47"/>
                  <a:gd name="T9" fmla="*/ 77 h 77"/>
                  <a:gd name="T10" fmla="*/ 42 w 47"/>
                  <a:gd name="T11" fmla="*/ 77 h 77"/>
                  <a:gd name="T12" fmla="*/ 36 w 47"/>
                  <a:gd name="T13" fmla="*/ 77 h 77"/>
                  <a:gd name="T14" fmla="*/ 30 w 47"/>
                  <a:gd name="T15" fmla="*/ 77 h 77"/>
                  <a:gd name="T16" fmla="*/ 24 w 47"/>
                  <a:gd name="T17" fmla="*/ 77 h 77"/>
                  <a:gd name="T18" fmla="*/ 17 w 47"/>
                  <a:gd name="T19" fmla="*/ 77 h 77"/>
                  <a:gd name="T20" fmla="*/ 12 w 47"/>
                  <a:gd name="T21" fmla="*/ 77 h 77"/>
                  <a:gd name="T22" fmla="*/ 6 w 47"/>
                  <a:gd name="T23" fmla="*/ 77 h 77"/>
                  <a:gd name="T24" fmla="*/ 0 w 47"/>
                  <a:gd name="T25" fmla="*/ 77 h 77"/>
                  <a:gd name="T26" fmla="*/ 0 w 47"/>
                  <a:gd name="T27" fmla="*/ 59 h 77"/>
                  <a:gd name="T28" fmla="*/ 0 w 47"/>
                  <a:gd name="T29" fmla="*/ 38 h 77"/>
                  <a:gd name="T30" fmla="*/ 0 w 47"/>
                  <a:gd name="T31" fmla="*/ 17 h 77"/>
                  <a:gd name="T32" fmla="*/ 0 w 47"/>
                  <a:gd name="T33" fmla="*/ 0 h 77"/>
                  <a:gd name="T34" fmla="*/ 6 w 47"/>
                  <a:gd name="T35" fmla="*/ 0 h 77"/>
                  <a:gd name="T36" fmla="*/ 12 w 47"/>
                  <a:gd name="T37" fmla="*/ 0 h 77"/>
                  <a:gd name="T38" fmla="*/ 17 w 47"/>
                  <a:gd name="T39" fmla="*/ 0 h 77"/>
                  <a:gd name="T40" fmla="*/ 24 w 47"/>
                  <a:gd name="T41" fmla="*/ 0 h 77"/>
                  <a:gd name="T42" fmla="*/ 30 w 47"/>
                  <a:gd name="T43" fmla="*/ 0 h 77"/>
                  <a:gd name="T44" fmla="*/ 36 w 47"/>
                  <a:gd name="T45" fmla="*/ 0 h 77"/>
                  <a:gd name="T46" fmla="*/ 42 w 47"/>
                  <a:gd name="T47" fmla="*/ 0 h 77"/>
                  <a:gd name="T48" fmla="*/ 47 w 47"/>
                  <a:gd name="T49"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7" h="77">
                    <a:moveTo>
                      <a:pt x="47" y="0"/>
                    </a:moveTo>
                    <a:lnTo>
                      <a:pt x="47" y="17"/>
                    </a:lnTo>
                    <a:lnTo>
                      <a:pt x="47" y="38"/>
                    </a:lnTo>
                    <a:lnTo>
                      <a:pt x="47" y="59"/>
                    </a:lnTo>
                    <a:lnTo>
                      <a:pt x="47" y="77"/>
                    </a:lnTo>
                    <a:lnTo>
                      <a:pt x="42" y="77"/>
                    </a:lnTo>
                    <a:lnTo>
                      <a:pt x="36" y="77"/>
                    </a:lnTo>
                    <a:lnTo>
                      <a:pt x="30" y="77"/>
                    </a:lnTo>
                    <a:lnTo>
                      <a:pt x="24" y="77"/>
                    </a:lnTo>
                    <a:lnTo>
                      <a:pt x="17" y="77"/>
                    </a:lnTo>
                    <a:lnTo>
                      <a:pt x="12" y="77"/>
                    </a:lnTo>
                    <a:lnTo>
                      <a:pt x="6" y="77"/>
                    </a:lnTo>
                    <a:lnTo>
                      <a:pt x="0" y="77"/>
                    </a:lnTo>
                    <a:lnTo>
                      <a:pt x="0" y="59"/>
                    </a:lnTo>
                    <a:lnTo>
                      <a:pt x="0" y="38"/>
                    </a:lnTo>
                    <a:lnTo>
                      <a:pt x="0" y="17"/>
                    </a:lnTo>
                    <a:lnTo>
                      <a:pt x="0" y="0"/>
                    </a:lnTo>
                    <a:lnTo>
                      <a:pt x="6" y="0"/>
                    </a:lnTo>
                    <a:lnTo>
                      <a:pt x="12" y="0"/>
                    </a:lnTo>
                    <a:lnTo>
                      <a:pt x="17" y="0"/>
                    </a:lnTo>
                    <a:lnTo>
                      <a:pt x="24" y="0"/>
                    </a:lnTo>
                    <a:lnTo>
                      <a:pt x="30" y="0"/>
                    </a:lnTo>
                    <a:lnTo>
                      <a:pt x="36" y="0"/>
                    </a:lnTo>
                    <a:lnTo>
                      <a:pt x="42" y="0"/>
                    </a:lnTo>
                    <a:lnTo>
                      <a:pt x="47" y="0"/>
                    </a:lnTo>
                    <a:close/>
                  </a:path>
                </a:pathLst>
              </a:custGeom>
              <a:solidFill>
                <a:srgbClr val="002060"/>
              </a:solidFill>
              <a:ln>
                <a:noFill/>
              </a:ln>
            </p:spPr>
            <p:txBody>
              <a:bodyPr vert="horz" wrap="square" lIns="91440" tIns="45720" rIns="91440" bIns="45720" numCol="1" anchor="t" anchorCtr="0" compatLnSpc="1">
                <a:prstTxWarp prst="textNoShape">
                  <a:avLst/>
                </a:prstTxWarp>
              </a:bodyPr>
              <a:lstStyle/>
              <a:p>
                <a:endParaRPr lang="pt-BR"/>
              </a:p>
            </p:txBody>
          </p:sp>
          <p:sp>
            <p:nvSpPr>
              <p:cNvPr id="185" name="Freeform 22"/>
              <p:cNvSpPr>
                <a:spLocks/>
              </p:cNvSpPr>
              <p:nvPr/>
            </p:nvSpPr>
            <p:spPr bwMode="auto">
              <a:xfrm>
                <a:off x="4504754" y="5387405"/>
                <a:ext cx="80963" cy="107950"/>
              </a:xfrm>
              <a:custGeom>
                <a:avLst/>
                <a:gdLst>
                  <a:gd name="T0" fmla="*/ 0 w 103"/>
                  <a:gd name="T1" fmla="*/ 2 h 136"/>
                  <a:gd name="T2" fmla="*/ 8 w 103"/>
                  <a:gd name="T3" fmla="*/ 34 h 136"/>
                  <a:gd name="T4" fmla="*/ 9 w 103"/>
                  <a:gd name="T5" fmla="*/ 34 h 136"/>
                  <a:gd name="T6" fmla="*/ 13 w 103"/>
                  <a:gd name="T7" fmla="*/ 33 h 136"/>
                  <a:gd name="T8" fmla="*/ 16 w 103"/>
                  <a:gd name="T9" fmla="*/ 33 h 136"/>
                  <a:gd name="T10" fmla="*/ 22 w 103"/>
                  <a:gd name="T11" fmla="*/ 33 h 136"/>
                  <a:gd name="T12" fmla="*/ 28 w 103"/>
                  <a:gd name="T13" fmla="*/ 33 h 136"/>
                  <a:gd name="T14" fmla="*/ 34 w 103"/>
                  <a:gd name="T15" fmla="*/ 35 h 136"/>
                  <a:gd name="T16" fmla="*/ 40 w 103"/>
                  <a:gd name="T17" fmla="*/ 38 h 136"/>
                  <a:gd name="T18" fmla="*/ 46 w 103"/>
                  <a:gd name="T19" fmla="*/ 43 h 136"/>
                  <a:gd name="T20" fmla="*/ 58 w 103"/>
                  <a:gd name="T21" fmla="*/ 57 h 136"/>
                  <a:gd name="T22" fmla="*/ 66 w 103"/>
                  <a:gd name="T23" fmla="*/ 78 h 136"/>
                  <a:gd name="T24" fmla="*/ 69 w 103"/>
                  <a:gd name="T25" fmla="*/ 103 h 136"/>
                  <a:gd name="T26" fmla="*/ 69 w 103"/>
                  <a:gd name="T27" fmla="*/ 134 h 136"/>
                  <a:gd name="T28" fmla="*/ 102 w 103"/>
                  <a:gd name="T29" fmla="*/ 136 h 136"/>
                  <a:gd name="T30" fmla="*/ 103 w 103"/>
                  <a:gd name="T31" fmla="*/ 116 h 136"/>
                  <a:gd name="T32" fmla="*/ 102 w 103"/>
                  <a:gd name="T33" fmla="*/ 97 h 136"/>
                  <a:gd name="T34" fmla="*/ 99 w 103"/>
                  <a:gd name="T35" fmla="*/ 80 h 136"/>
                  <a:gd name="T36" fmla="*/ 96 w 103"/>
                  <a:gd name="T37" fmla="*/ 65 h 136"/>
                  <a:gd name="T38" fmla="*/ 90 w 103"/>
                  <a:gd name="T39" fmla="*/ 50 h 136"/>
                  <a:gd name="T40" fmla="*/ 84 w 103"/>
                  <a:gd name="T41" fmla="*/ 38 h 136"/>
                  <a:gd name="T42" fmla="*/ 76 w 103"/>
                  <a:gd name="T43" fmla="*/ 27 h 136"/>
                  <a:gd name="T44" fmla="*/ 67 w 103"/>
                  <a:gd name="T45" fmla="*/ 18 h 136"/>
                  <a:gd name="T46" fmla="*/ 55 w 103"/>
                  <a:gd name="T47" fmla="*/ 10 h 136"/>
                  <a:gd name="T48" fmla="*/ 45 w 103"/>
                  <a:gd name="T49" fmla="*/ 5 h 136"/>
                  <a:gd name="T50" fmla="*/ 34 w 103"/>
                  <a:gd name="T51" fmla="*/ 2 h 136"/>
                  <a:gd name="T52" fmla="*/ 23 w 103"/>
                  <a:gd name="T53" fmla="*/ 0 h 136"/>
                  <a:gd name="T54" fmla="*/ 15 w 103"/>
                  <a:gd name="T55" fmla="*/ 0 h 136"/>
                  <a:gd name="T56" fmla="*/ 7 w 103"/>
                  <a:gd name="T57" fmla="*/ 0 h 136"/>
                  <a:gd name="T58" fmla="*/ 2 w 103"/>
                  <a:gd name="T59" fmla="*/ 2 h 136"/>
                  <a:gd name="T60" fmla="*/ 0 w 103"/>
                  <a:gd name="T61" fmla="*/ 2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3" h="136">
                    <a:moveTo>
                      <a:pt x="0" y="2"/>
                    </a:moveTo>
                    <a:lnTo>
                      <a:pt x="8" y="34"/>
                    </a:lnTo>
                    <a:lnTo>
                      <a:pt x="9" y="34"/>
                    </a:lnTo>
                    <a:lnTo>
                      <a:pt x="13" y="33"/>
                    </a:lnTo>
                    <a:lnTo>
                      <a:pt x="16" y="33"/>
                    </a:lnTo>
                    <a:lnTo>
                      <a:pt x="22" y="33"/>
                    </a:lnTo>
                    <a:lnTo>
                      <a:pt x="28" y="33"/>
                    </a:lnTo>
                    <a:lnTo>
                      <a:pt x="34" y="35"/>
                    </a:lnTo>
                    <a:lnTo>
                      <a:pt x="40" y="38"/>
                    </a:lnTo>
                    <a:lnTo>
                      <a:pt x="46" y="43"/>
                    </a:lnTo>
                    <a:lnTo>
                      <a:pt x="58" y="57"/>
                    </a:lnTo>
                    <a:lnTo>
                      <a:pt x="66" y="78"/>
                    </a:lnTo>
                    <a:lnTo>
                      <a:pt x="69" y="103"/>
                    </a:lnTo>
                    <a:lnTo>
                      <a:pt x="69" y="134"/>
                    </a:lnTo>
                    <a:lnTo>
                      <a:pt x="102" y="136"/>
                    </a:lnTo>
                    <a:lnTo>
                      <a:pt x="103" y="116"/>
                    </a:lnTo>
                    <a:lnTo>
                      <a:pt x="102" y="97"/>
                    </a:lnTo>
                    <a:lnTo>
                      <a:pt x="99" y="80"/>
                    </a:lnTo>
                    <a:lnTo>
                      <a:pt x="96" y="65"/>
                    </a:lnTo>
                    <a:lnTo>
                      <a:pt x="90" y="50"/>
                    </a:lnTo>
                    <a:lnTo>
                      <a:pt x="84" y="38"/>
                    </a:lnTo>
                    <a:lnTo>
                      <a:pt x="76" y="27"/>
                    </a:lnTo>
                    <a:lnTo>
                      <a:pt x="67" y="18"/>
                    </a:lnTo>
                    <a:lnTo>
                      <a:pt x="55" y="10"/>
                    </a:lnTo>
                    <a:lnTo>
                      <a:pt x="45" y="5"/>
                    </a:lnTo>
                    <a:lnTo>
                      <a:pt x="34" y="2"/>
                    </a:lnTo>
                    <a:lnTo>
                      <a:pt x="23" y="0"/>
                    </a:lnTo>
                    <a:lnTo>
                      <a:pt x="15" y="0"/>
                    </a:lnTo>
                    <a:lnTo>
                      <a:pt x="7" y="0"/>
                    </a:lnTo>
                    <a:lnTo>
                      <a:pt x="2" y="2"/>
                    </a:lnTo>
                    <a:lnTo>
                      <a:pt x="0"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grpSp>
        <p:sp>
          <p:nvSpPr>
            <p:cNvPr id="186" name="Retângulo 185"/>
            <p:cNvSpPr/>
            <p:nvPr/>
          </p:nvSpPr>
          <p:spPr>
            <a:xfrm>
              <a:off x="6444208" y="4572744"/>
              <a:ext cx="1224136" cy="152400"/>
            </a:xfrm>
            <a:prstGeom prst="rect">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7" name="Retângulo 186"/>
            <p:cNvSpPr/>
            <p:nvPr/>
          </p:nvSpPr>
          <p:spPr>
            <a:xfrm>
              <a:off x="6444208" y="1916832"/>
              <a:ext cx="1224136" cy="152400"/>
            </a:xfrm>
            <a:prstGeom prst="rect">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189" name="CaixaDeTexto 188"/>
          <p:cNvSpPr txBox="1"/>
          <p:nvPr/>
        </p:nvSpPr>
        <p:spPr>
          <a:xfrm>
            <a:off x="5773129" y="5812502"/>
            <a:ext cx="838691" cy="369332"/>
          </a:xfrm>
          <a:prstGeom prst="rect">
            <a:avLst/>
          </a:prstGeom>
          <a:noFill/>
        </p:spPr>
        <p:txBody>
          <a:bodyPr wrap="none" rtlCol="0">
            <a:spAutoFit/>
          </a:bodyPr>
          <a:lstStyle/>
          <a:p>
            <a:r>
              <a:rPr lang="pt-BR" b="1" dirty="0" err="1" smtClean="0"/>
              <a:t>X-Ray</a:t>
            </a:r>
            <a:endParaRPr lang="pt-BR" b="1" dirty="0"/>
          </a:p>
        </p:txBody>
      </p:sp>
      <p:sp>
        <p:nvSpPr>
          <p:cNvPr id="169" name="CaixaDeTexto 168"/>
          <p:cNvSpPr txBox="1"/>
          <p:nvPr/>
        </p:nvSpPr>
        <p:spPr>
          <a:xfrm>
            <a:off x="869243" y="5832331"/>
            <a:ext cx="1176476" cy="369332"/>
          </a:xfrm>
          <a:prstGeom prst="rect">
            <a:avLst/>
          </a:prstGeom>
          <a:noFill/>
        </p:spPr>
        <p:txBody>
          <a:bodyPr wrap="none" rtlCol="0">
            <a:spAutoFit/>
          </a:bodyPr>
          <a:lstStyle/>
          <a:p>
            <a:r>
              <a:rPr lang="pt-BR" b="1" dirty="0" smtClean="0"/>
              <a:t>Top </a:t>
            </a:r>
            <a:r>
              <a:rPr lang="pt-BR" b="1" dirty="0" err="1" smtClean="0"/>
              <a:t>View</a:t>
            </a:r>
            <a:endParaRPr lang="pt-BR" b="1" dirty="0"/>
          </a:p>
        </p:txBody>
      </p:sp>
      <p:sp>
        <p:nvSpPr>
          <p:cNvPr id="175" name="Retângulo 174"/>
          <p:cNvSpPr/>
          <p:nvPr/>
        </p:nvSpPr>
        <p:spPr>
          <a:xfrm>
            <a:off x="3995936" y="1903357"/>
            <a:ext cx="1224136" cy="2752934"/>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nvGrpSpPr>
          <p:cNvPr id="188" name="Grupo 187"/>
          <p:cNvGrpSpPr/>
          <p:nvPr/>
        </p:nvGrpSpPr>
        <p:grpSpPr>
          <a:xfrm>
            <a:off x="3515968" y="3297409"/>
            <a:ext cx="484213" cy="893464"/>
            <a:chOff x="3967163" y="4995863"/>
            <a:chExt cx="201613" cy="457200"/>
          </a:xfrm>
        </p:grpSpPr>
        <p:sp>
          <p:nvSpPr>
            <p:cNvPr id="207" name="Freeform 19"/>
            <p:cNvSpPr>
              <a:spLocks/>
            </p:cNvSpPr>
            <p:nvPr/>
          </p:nvSpPr>
          <p:spPr bwMode="auto">
            <a:xfrm>
              <a:off x="3967163" y="5192713"/>
              <a:ext cx="201613" cy="260350"/>
            </a:xfrm>
            <a:custGeom>
              <a:avLst/>
              <a:gdLst>
                <a:gd name="T0" fmla="*/ 48 w 253"/>
                <a:gd name="T1" fmla="*/ 11 h 328"/>
                <a:gd name="T2" fmla="*/ 50 w 253"/>
                <a:gd name="T3" fmla="*/ 49 h 328"/>
                <a:gd name="T4" fmla="*/ 27 w 253"/>
                <a:gd name="T5" fmla="*/ 119 h 328"/>
                <a:gd name="T6" fmla="*/ 10 w 253"/>
                <a:gd name="T7" fmla="*/ 161 h 328"/>
                <a:gd name="T8" fmla="*/ 1 w 253"/>
                <a:gd name="T9" fmla="*/ 203 h 328"/>
                <a:gd name="T10" fmla="*/ 0 w 253"/>
                <a:gd name="T11" fmla="*/ 242 h 328"/>
                <a:gd name="T12" fmla="*/ 6 w 253"/>
                <a:gd name="T13" fmla="*/ 278 h 328"/>
                <a:gd name="T14" fmla="*/ 12 w 253"/>
                <a:gd name="T15" fmla="*/ 293 h 328"/>
                <a:gd name="T16" fmla="*/ 21 w 253"/>
                <a:gd name="T17" fmla="*/ 304 h 328"/>
                <a:gd name="T18" fmla="*/ 31 w 253"/>
                <a:gd name="T19" fmla="*/ 314 h 328"/>
                <a:gd name="T20" fmla="*/ 42 w 253"/>
                <a:gd name="T21" fmla="*/ 321 h 328"/>
                <a:gd name="T22" fmla="*/ 58 w 253"/>
                <a:gd name="T23" fmla="*/ 327 h 328"/>
                <a:gd name="T24" fmla="*/ 74 w 253"/>
                <a:gd name="T25" fmla="*/ 328 h 328"/>
                <a:gd name="T26" fmla="*/ 89 w 253"/>
                <a:gd name="T27" fmla="*/ 327 h 328"/>
                <a:gd name="T28" fmla="*/ 103 w 253"/>
                <a:gd name="T29" fmla="*/ 323 h 328"/>
                <a:gd name="T30" fmla="*/ 119 w 253"/>
                <a:gd name="T31" fmla="*/ 311 h 328"/>
                <a:gd name="T32" fmla="*/ 132 w 253"/>
                <a:gd name="T33" fmla="*/ 296 h 328"/>
                <a:gd name="T34" fmla="*/ 143 w 253"/>
                <a:gd name="T35" fmla="*/ 275 h 328"/>
                <a:gd name="T36" fmla="*/ 149 w 253"/>
                <a:gd name="T37" fmla="*/ 250 h 328"/>
                <a:gd name="T38" fmla="*/ 162 w 253"/>
                <a:gd name="T39" fmla="*/ 217 h 328"/>
                <a:gd name="T40" fmla="*/ 181 w 253"/>
                <a:gd name="T41" fmla="*/ 200 h 328"/>
                <a:gd name="T42" fmla="*/ 200 w 253"/>
                <a:gd name="T43" fmla="*/ 199 h 328"/>
                <a:gd name="T44" fmla="*/ 220 w 253"/>
                <a:gd name="T45" fmla="*/ 204 h 328"/>
                <a:gd name="T46" fmla="*/ 234 w 253"/>
                <a:gd name="T47" fmla="*/ 211 h 328"/>
                <a:gd name="T48" fmla="*/ 239 w 253"/>
                <a:gd name="T49" fmla="*/ 215 h 328"/>
                <a:gd name="T50" fmla="*/ 251 w 253"/>
                <a:gd name="T51" fmla="*/ 195 h 328"/>
                <a:gd name="T52" fmla="*/ 237 w 253"/>
                <a:gd name="T53" fmla="*/ 186 h 328"/>
                <a:gd name="T54" fmla="*/ 214 w 253"/>
                <a:gd name="T55" fmla="*/ 177 h 328"/>
                <a:gd name="T56" fmla="*/ 185 w 253"/>
                <a:gd name="T57" fmla="*/ 175 h 328"/>
                <a:gd name="T58" fmla="*/ 163 w 253"/>
                <a:gd name="T59" fmla="*/ 182 h 328"/>
                <a:gd name="T60" fmla="*/ 148 w 253"/>
                <a:gd name="T61" fmla="*/ 194 h 328"/>
                <a:gd name="T62" fmla="*/ 138 w 253"/>
                <a:gd name="T63" fmla="*/ 211 h 328"/>
                <a:gd name="T64" fmla="*/ 130 w 253"/>
                <a:gd name="T65" fmla="*/ 233 h 328"/>
                <a:gd name="T66" fmla="*/ 121 w 253"/>
                <a:gd name="T67" fmla="*/ 265 h 328"/>
                <a:gd name="T68" fmla="*/ 104 w 253"/>
                <a:gd name="T69" fmla="*/ 293 h 328"/>
                <a:gd name="T70" fmla="*/ 87 w 253"/>
                <a:gd name="T71" fmla="*/ 303 h 328"/>
                <a:gd name="T72" fmla="*/ 74 w 253"/>
                <a:gd name="T73" fmla="*/ 304 h 328"/>
                <a:gd name="T74" fmla="*/ 64 w 253"/>
                <a:gd name="T75" fmla="*/ 303 h 328"/>
                <a:gd name="T76" fmla="*/ 56 w 253"/>
                <a:gd name="T77" fmla="*/ 301 h 328"/>
                <a:gd name="T78" fmla="*/ 46 w 253"/>
                <a:gd name="T79" fmla="*/ 295 h 328"/>
                <a:gd name="T80" fmla="*/ 34 w 253"/>
                <a:gd name="T81" fmla="*/ 280 h 328"/>
                <a:gd name="T82" fmla="*/ 24 w 253"/>
                <a:gd name="T83" fmla="*/ 240 h 328"/>
                <a:gd name="T84" fmla="*/ 33 w 253"/>
                <a:gd name="T85" fmla="*/ 167 h 328"/>
                <a:gd name="T86" fmla="*/ 59 w 253"/>
                <a:gd name="T87" fmla="*/ 105 h 328"/>
                <a:gd name="T88" fmla="*/ 72 w 253"/>
                <a:gd name="T89" fmla="*/ 66 h 328"/>
                <a:gd name="T90" fmla="*/ 74 w 253"/>
                <a:gd name="T91" fmla="*/ 36 h 328"/>
                <a:gd name="T92" fmla="*/ 73 w 253"/>
                <a:gd name="T93" fmla="*/ 14 h 328"/>
                <a:gd name="T94" fmla="*/ 70 w 253"/>
                <a:gd name="T95" fmla="*/ 0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53" h="328">
                  <a:moveTo>
                    <a:pt x="47" y="5"/>
                  </a:moveTo>
                  <a:lnTo>
                    <a:pt x="48" y="11"/>
                  </a:lnTo>
                  <a:lnTo>
                    <a:pt x="50" y="27"/>
                  </a:lnTo>
                  <a:lnTo>
                    <a:pt x="50" y="49"/>
                  </a:lnTo>
                  <a:lnTo>
                    <a:pt x="43" y="78"/>
                  </a:lnTo>
                  <a:lnTo>
                    <a:pt x="27" y="119"/>
                  </a:lnTo>
                  <a:lnTo>
                    <a:pt x="18" y="139"/>
                  </a:lnTo>
                  <a:lnTo>
                    <a:pt x="10" y="161"/>
                  </a:lnTo>
                  <a:lnTo>
                    <a:pt x="4" y="182"/>
                  </a:lnTo>
                  <a:lnTo>
                    <a:pt x="1" y="203"/>
                  </a:lnTo>
                  <a:lnTo>
                    <a:pt x="0" y="223"/>
                  </a:lnTo>
                  <a:lnTo>
                    <a:pt x="0" y="242"/>
                  </a:lnTo>
                  <a:lnTo>
                    <a:pt x="2" y="260"/>
                  </a:lnTo>
                  <a:lnTo>
                    <a:pt x="6" y="278"/>
                  </a:lnTo>
                  <a:lnTo>
                    <a:pt x="9" y="286"/>
                  </a:lnTo>
                  <a:lnTo>
                    <a:pt x="12" y="293"/>
                  </a:lnTo>
                  <a:lnTo>
                    <a:pt x="17" y="298"/>
                  </a:lnTo>
                  <a:lnTo>
                    <a:pt x="21" y="304"/>
                  </a:lnTo>
                  <a:lnTo>
                    <a:pt x="26" y="310"/>
                  </a:lnTo>
                  <a:lnTo>
                    <a:pt x="31" y="314"/>
                  </a:lnTo>
                  <a:lnTo>
                    <a:pt x="36" y="318"/>
                  </a:lnTo>
                  <a:lnTo>
                    <a:pt x="42" y="321"/>
                  </a:lnTo>
                  <a:lnTo>
                    <a:pt x="50" y="325"/>
                  </a:lnTo>
                  <a:lnTo>
                    <a:pt x="58" y="327"/>
                  </a:lnTo>
                  <a:lnTo>
                    <a:pt x="66" y="328"/>
                  </a:lnTo>
                  <a:lnTo>
                    <a:pt x="74" y="328"/>
                  </a:lnTo>
                  <a:lnTo>
                    <a:pt x="81" y="328"/>
                  </a:lnTo>
                  <a:lnTo>
                    <a:pt x="89" y="327"/>
                  </a:lnTo>
                  <a:lnTo>
                    <a:pt x="96" y="325"/>
                  </a:lnTo>
                  <a:lnTo>
                    <a:pt x="103" y="323"/>
                  </a:lnTo>
                  <a:lnTo>
                    <a:pt x="111" y="318"/>
                  </a:lnTo>
                  <a:lnTo>
                    <a:pt x="119" y="311"/>
                  </a:lnTo>
                  <a:lnTo>
                    <a:pt x="126" y="304"/>
                  </a:lnTo>
                  <a:lnTo>
                    <a:pt x="132" y="296"/>
                  </a:lnTo>
                  <a:lnTo>
                    <a:pt x="138" y="286"/>
                  </a:lnTo>
                  <a:lnTo>
                    <a:pt x="143" y="275"/>
                  </a:lnTo>
                  <a:lnTo>
                    <a:pt x="146" y="263"/>
                  </a:lnTo>
                  <a:lnTo>
                    <a:pt x="149" y="250"/>
                  </a:lnTo>
                  <a:lnTo>
                    <a:pt x="155" y="232"/>
                  </a:lnTo>
                  <a:lnTo>
                    <a:pt x="162" y="217"/>
                  </a:lnTo>
                  <a:lnTo>
                    <a:pt x="170" y="206"/>
                  </a:lnTo>
                  <a:lnTo>
                    <a:pt x="181" y="200"/>
                  </a:lnTo>
                  <a:lnTo>
                    <a:pt x="191" y="198"/>
                  </a:lnTo>
                  <a:lnTo>
                    <a:pt x="200" y="199"/>
                  </a:lnTo>
                  <a:lnTo>
                    <a:pt x="211" y="200"/>
                  </a:lnTo>
                  <a:lnTo>
                    <a:pt x="220" y="204"/>
                  </a:lnTo>
                  <a:lnTo>
                    <a:pt x="228" y="207"/>
                  </a:lnTo>
                  <a:lnTo>
                    <a:pt x="234" y="211"/>
                  </a:lnTo>
                  <a:lnTo>
                    <a:pt x="238" y="214"/>
                  </a:lnTo>
                  <a:lnTo>
                    <a:pt x="239" y="215"/>
                  </a:lnTo>
                  <a:lnTo>
                    <a:pt x="253" y="196"/>
                  </a:lnTo>
                  <a:lnTo>
                    <a:pt x="251" y="195"/>
                  </a:lnTo>
                  <a:lnTo>
                    <a:pt x="245" y="190"/>
                  </a:lnTo>
                  <a:lnTo>
                    <a:pt x="237" y="186"/>
                  </a:lnTo>
                  <a:lnTo>
                    <a:pt x="227" y="181"/>
                  </a:lnTo>
                  <a:lnTo>
                    <a:pt x="214" y="177"/>
                  </a:lnTo>
                  <a:lnTo>
                    <a:pt x="200" y="175"/>
                  </a:lnTo>
                  <a:lnTo>
                    <a:pt x="185" y="175"/>
                  </a:lnTo>
                  <a:lnTo>
                    <a:pt x="171" y="179"/>
                  </a:lnTo>
                  <a:lnTo>
                    <a:pt x="163" y="182"/>
                  </a:lnTo>
                  <a:lnTo>
                    <a:pt x="155" y="188"/>
                  </a:lnTo>
                  <a:lnTo>
                    <a:pt x="148" y="194"/>
                  </a:lnTo>
                  <a:lnTo>
                    <a:pt x="143" y="202"/>
                  </a:lnTo>
                  <a:lnTo>
                    <a:pt x="138" y="211"/>
                  </a:lnTo>
                  <a:lnTo>
                    <a:pt x="133" y="221"/>
                  </a:lnTo>
                  <a:lnTo>
                    <a:pt x="130" y="233"/>
                  </a:lnTo>
                  <a:lnTo>
                    <a:pt x="126" y="245"/>
                  </a:lnTo>
                  <a:lnTo>
                    <a:pt x="121" y="265"/>
                  </a:lnTo>
                  <a:lnTo>
                    <a:pt x="114" y="281"/>
                  </a:lnTo>
                  <a:lnTo>
                    <a:pt x="104" y="293"/>
                  </a:lnTo>
                  <a:lnTo>
                    <a:pt x="93" y="301"/>
                  </a:lnTo>
                  <a:lnTo>
                    <a:pt x="87" y="303"/>
                  </a:lnTo>
                  <a:lnTo>
                    <a:pt x="80" y="304"/>
                  </a:lnTo>
                  <a:lnTo>
                    <a:pt x="74" y="304"/>
                  </a:lnTo>
                  <a:lnTo>
                    <a:pt x="70" y="304"/>
                  </a:lnTo>
                  <a:lnTo>
                    <a:pt x="64" y="303"/>
                  </a:lnTo>
                  <a:lnTo>
                    <a:pt x="59" y="302"/>
                  </a:lnTo>
                  <a:lnTo>
                    <a:pt x="56" y="301"/>
                  </a:lnTo>
                  <a:lnTo>
                    <a:pt x="53" y="299"/>
                  </a:lnTo>
                  <a:lnTo>
                    <a:pt x="46" y="295"/>
                  </a:lnTo>
                  <a:lnTo>
                    <a:pt x="39" y="288"/>
                  </a:lnTo>
                  <a:lnTo>
                    <a:pt x="34" y="280"/>
                  </a:lnTo>
                  <a:lnTo>
                    <a:pt x="30" y="270"/>
                  </a:lnTo>
                  <a:lnTo>
                    <a:pt x="24" y="240"/>
                  </a:lnTo>
                  <a:lnTo>
                    <a:pt x="25" y="204"/>
                  </a:lnTo>
                  <a:lnTo>
                    <a:pt x="33" y="167"/>
                  </a:lnTo>
                  <a:lnTo>
                    <a:pt x="48" y="129"/>
                  </a:lnTo>
                  <a:lnTo>
                    <a:pt x="59" y="105"/>
                  </a:lnTo>
                  <a:lnTo>
                    <a:pt x="66" y="84"/>
                  </a:lnTo>
                  <a:lnTo>
                    <a:pt x="72" y="66"/>
                  </a:lnTo>
                  <a:lnTo>
                    <a:pt x="74" y="50"/>
                  </a:lnTo>
                  <a:lnTo>
                    <a:pt x="74" y="36"/>
                  </a:lnTo>
                  <a:lnTo>
                    <a:pt x="74" y="24"/>
                  </a:lnTo>
                  <a:lnTo>
                    <a:pt x="73" y="14"/>
                  </a:lnTo>
                  <a:lnTo>
                    <a:pt x="71" y="6"/>
                  </a:lnTo>
                  <a:lnTo>
                    <a:pt x="70" y="0"/>
                  </a:lnTo>
                  <a:lnTo>
                    <a:pt x="47"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208" name="Freeform 20"/>
            <p:cNvSpPr>
              <a:spLocks/>
            </p:cNvSpPr>
            <p:nvPr/>
          </p:nvSpPr>
          <p:spPr bwMode="auto">
            <a:xfrm>
              <a:off x="3975100" y="5091113"/>
              <a:ext cx="88900" cy="112713"/>
            </a:xfrm>
            <a:custGeom>
              <a:avLst/>
              <a:gdLst>
                <a:gd name="T0" fmla="*/ 96 w 112"/>
                <a:gd name="T1" fmla="*/ 0 h 142"/>
                <a:gd name="T2" fmla="*/ 0 w 112"/>
                <a:gd name="T3" fmla="*/ 0 h 142"/>
                <a:gd name="T4" fmla="*/ 0 w 112"/>
                <a:gd name="T5" fmla="*/ 142 h 142"/>
                <a:gd name="T6" fmla="*/ 112 w 112"/>
                <a:gd name="T7" fmla="*/ 142 h 142"/>
                <a:gd name="T8" fmla="*/ 112 w 112"/>
                <a:gd name="T9" fmla="*/ 0 h 142"/>
                <a:gd name="T10" fmla="*/ 96 w 112"/>
                <a:gd name="T11" fmla="*/ 0 h 142"/>
              </a:gdLst>
              <a:ahLst/>
              <a:cxnLst>
                <a:cxn ang="0">
                  <a:pos x="T0" y="T1"/>
                </a:cxn>
                <a:cxn ang="0">
                  <a:pos x="T2" y="T3"/>
                </a:cxn>
                <a:cxn ang="0">
                  <a:pos x="T4" y="T5"/>
                </a:cxn>
                <a:cxn ang="0">
                  <a:pos x="T6" y="T7"/>
                </a:cxn>
                <a:cxn ang="0">
                  <a:pos x="T8" y="T9"/>
                </a:cxn>
                <a:cxn ang="0">
                  <a:pos x="T10" y="T11"/>
                </a:cxn>
              </a:cxnLst>
              <a:rect l="0" t="0" r="r" b="b"/>
              <a:pathLst>
                <a:path w="112" h="142">
                  <a:moveTo>
                    <a:pt x="96" y="0"/>
                  </a:moveTo>
                  <a:lnTo>
                    <a:pt x="0" y="0"/>
                  </a:lnTo>
                  <a:lnTo>
                    <a:pt x="0" y="142"/>
                  </a:lnTo>
                  <a:lnTo>
                    <a:pt x="112" y="142"/>
                  </a:lnTo>
                  <a:lnTo>
                    <a:pt x="112" y="0"/>
                  </a:lnTo>
                  <a:lnTo>
                    <a:pt x="9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209" name="Freeform 21"/>
            <p:cNvSpPr>
              <a:spLocks/>
            </p:cNvSpPr>
            <p:nvPr/>
          </p:nvSpPr>
          <p:spPr bwMode="auto">
            <a:xfrm>
              <a:off x="4002088" y="5116513"/>
              <a:ext cx="36513" cy="61913"/>
            </a:xfrm>
            <a:custGeom>
              <a:avLst/>
              <a:gdLst>
                <a:gd name="T0" fmla="*/ 47 w 47"/>
                <a:gd name="T1" fmla="*/ 0 h 77"/>
                <a:gd name="T2" fmla="*/ 47 w 47"/>
                <a:gd name="T3" fmla="*/ 17 h 77"/>
                <a:gd name="T4" fmla="*/ 47 w 47"/>
                <a:gd name="T5" fmla="*/ 38 h 77"/>
                <a:gd name="T6" fmla="*/ 47 w 47"/>
                <a:gd name="T7" fmla="*/ 59 h 77"/>
                <a:gd name="T8" fmla="*/ 47 w 47"/>
                <a:gd name="T9" fmla="*/ 77 h 77"/>
                <a:gd name="T10" fmla="*/ 42 w 47"/>
                <a:gd name="T11" fmla="*/ 77 h 77"/>
                <a:gd name="T12" fmla="*/ 36 w 47"/>
                <a:gd name="T13" fmla="*/ 77 h 77"/>
                <a:gd name="T14" fmla="*/ 30 w 47"/>
                <a:gd name="T15" fmla="*/ 77 h 77"/>
                <a:gd name="T16" fmla="*/ 24 w 47"/>
                <a:gd name="T17" fmla="*/ 77 h 77"/>
                <a:gd name="T18" fmla="*/ 17 w 47"/>
                <a:gd name="T19" fmla="*/ 77 h 77"/>
                <a:gd name="T20" fmla="*/ 12 w 47"/>
                <a:gd name="T21" fmla="*/ 77 h 77"/>
                <a:gd name="T22" fmla="*/ 6 w 47"/>
                <a:gd name="T23" fmla="*/ 77 h 77"/>
                <a:gd name="T24" fmla="*/ 0 w 47"/>
                <a:gd name="T25" fmla="*/ 77 h 77"/>
                <a:gd name="T26" fmla="*/ 0 w 47"/>
                <a:gd name="T27" fmla="*/ 59 h 77"/>
                <a:gd name="T28" fmla="*/ 0 w 47"/>
                <a:gd name="T29" fmla="*/ 38 h 77"/>
                <a:gd name="T30" fmla="*/ 0 w 47"/>
                <a:gd name="T31" fmla="*/ 17 h 77"/>
                <a:gd name="T32" fmla="*/ 0 w 47"/>
                <a:gd name="T33" fmla="*/ 0 h 77"/>
                <a:gd name="T34" fmla="*/ 6 w 47"/>
                <a:gd name="T35" fmla="*/ 0 h 77"/>
                <a:gd name="T36" fmla="*/ 12 w 47"/>
                <a:gd name="T37" fmla="*/ 0 h 77"/>
                <a:gd name="T38" fmla="*/ 17 w 47"/>
                <a:gd name="T39" fmla="*/ 0 h 77"/>
                <a:gd name="T40" fmla="*/ 24 w 47"/>
                <a:gd name="T41" fmla="*/ 0 h 77"/>
                <a:gd name="T42" fmla="*/ 30 w 47"/>
                <a:gd name="T43" fmla="*/ 0 h 77"/>
                <a:gd name="T44" fmla="*/ 36 w 47"/>
                <a:gd name="T45" fmla="*/ 0 h 77"/>
                <a:gd name="T46" fmla="*/ 42 w 47"/>
                <a:gd name="T47" fmla="*/ 0 h 77"/>
                <a:gd name="T48" fmla="*/ 47 w 47"/>
                <a:gd name="T49"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7" h="77">
                  <a:moveTo>
                    <a:pt x="47" y="0"/>
                  </a:moveTo>
                  <a:lnTo>
                    <a:pt x="47" y="17"/>
                  </a:lnTo>
                  <a:lnTo>
                    <a:pt x="47" y="38"/>
                  </a:lnTo>
                  <a:lnTo>
                    <a:pt x="47" y="59"/>
                  </a:lnTo>
                  <a:lnTo>
                    <a:pt x="47" y="77"/>
                  </a:lnTo>
                  <a:lnTo>
                    <a:pt x="42" y="77"/>
                  </a:lnTo>
                  <a:lnTo>
                    <a:pt x="36" y="77"/>
                  </a:lnTo>
                  <a:lnTo>
                    <a:pt x="30" y="77"/>
                  </a:lnTo>
                  <a:lnTo>
                    <a:pt x="24" y="77"/>
                  </a:lnTo>
                  <a:lnTo>
                    <a:pt x="17" y="77"/>
                  </a:lnTo>
                  <a:lnTo>
                    <a:pt x="12" y="77"/>
                  </a:lnTo>
                  <a:lnTo>
                    <a:pt x="6" y="77"/>
                  </a:lnTo>
                  <a:lnTo>
                    <a:pt x="0" y="77"/>
                  </a:lnTo>
                  <a:lnTo>
                    <a:pt x="0" y="59"/>
                  </a:lnTo>
                  <a:lnTo>
                    <a:pt x="0" y="38"/>
                  </a:lnTo>
                  <a:lnTo>
                    <a:pt x="0" y="17"/>
                  </a:lnTo>
                  <a:lnTo>
                    <a:pt x="0" y="0"/>
                  </a:lnTo>
                  <a:lnTo>
                    <a:pt x="6" y="0"/>
                  </a:lnTo>
                  <a:lnTo>
                    <a:pt x="12" y="0"/>
                  </a:lnTo>
                  <a:lnTo>
                    <a:pt x="17" y="0"/>
                  </a:lnTo>
                  <a:lnTo>
                    <a:pt x="24" y="0"/>
                  </a:lnTo>
                  <a:lnTo>
                    <a:pt x="30" y="0"/>
                  </a:lnTo>
                  <a:lnTo>
                    <a:pt x="36" y="0"/>
                  </a:lnTo>
                  <a:lnTo>
                    <a:pt x="42" y="0"/>
                  </a:lnTo>
                  <a:lnTo>
                    <a:pt x="47" y="0"/>
                  </a:lnTo>
                  <a:close/>
                </a:path>
              </a:pathLst>
            </a:custGeom>
            <a:solidFill>
              <a:srgbClr val="FF0000"/>
            </a:solidFill>
            <a:ln>
              <a:noFill/>
            </a:ln>
          </p:spPr>
          <p:txBody>
            <a:bodyPr vert="horz" wrap="square" lIns="91440" tIns="45720" rIns="91440" bIns="45720" numCol="1" anchor="t" anchorCtr="0" compatLnSpc="1">
              <a:prstTxWarp prst="textNoShape">
                <a:avLst/>
              </a:prstTxWarp>
            </a:bodyPr>
            <a:lstStyle/>
            <a:p>
              <a:endParaRPr lang="pt-BR"/>
            </a:p>
          </p:txBody>
        </p:sp>
        <p:sp>
          <p:nvSpPr>
            <p:cNvPr id="210" name="Freeform 22"/>
            <p:cNvSpPr>
              <a:spLocks/>
            </p:cNvSpPr>
            <p:nvPr/>
          </p:nvSpPr>
          <p:spPr bwMode="auto">
            <a:xfrm>
              <a:off x="3971925" y="4995863"/>
              <a:ext cx="80963" cy="107950"/>
            </a:xfrm>
            <a:custGeom>
              <a:avLst/>
              <a:gdLst>
                <a:gd name="T0" fmla="*/ 0 w 103"/>
                <a:gd name="T1" fmla="*/ 2 h 136"/>
                <a:gd name="T2" fmla="*/ 8 w 103"/>
                <a:gd name="T3" fmla="*/ 34 h 136"/>
                <a:gd name="T4" fmla="*/ 9 w 103"/>
                <a:gd name="T5" fmla="*/ 34 h 136"/>
                <a:gd name="T6" fmla="*/ 13 w 103"/>
                <a:gd name="T7" fmla="*/ 33 h 136"/>
                <a:gd name="T8" fmla="*/ 16 w 103"/>
                <a:gd name="T9" fmla="*/ 33 h 136"/>
                <a:gd name="T10" fmla="*/ 22 w 103"/>
                <a:gd name="T11" fmla="*/ 33 h 136"/>
                <a:gd name="T12" fmla="*/ 28 w 103"/>
                <a:gd name="T13" fmla="*/ 33 h 136"/>
                <a:gd name="T14" fmla="*/ 34 w 103"/>
                <a:gd name="T15" fmla="*/ 35 h 136"/>
                <a:gd name="T16" fmla="*/ 40 w 103"/>
                <a:gd name="T17" fmla="*/ 38 h 136"/>
                <a:gd name="T18" fmla="*/ 46 w 103"/>
                <a:gd name="T19" fmla="*/ 43 h 136"/>
                <a:gd name="T20" fmla="*/ 58 w 103"/>
                <a:gd name="T21" fmla="*/ 57 h 136"/>
                <a:gd name="T22" fmla="*/ 66 w 103"/>
                <a:gd name="T23" fmla="*/ 78 h 136"/>
                <a:gd name="T24" fmla="*/ 69 w 103"/>
                <a:gd name="T25" fmla="*/ 103 h 136"/>
                <a:gd name="T26" fmla="*/ 69 w 103"/>
                <a:gd name="T27" fmla="*/ 134 h 136"/>
                <a:gd name="T28" fmla="*/ 102 w 103"/>
                <a:gd name="T29" fmla="*/ 136 h 136"/>
                <a:gd name="T30" fmla="*/ 103 w 103"/>
                <a:gd name="T31" fmla="*/ 116 h 136"/>
                <a:gd name="T32" fmla="*/ 102 w 103"/>
                <a:gd name="T33" fmla="*/ 97 h 136"/>
                <a:gd name="T34" fmla="*/ 99 w 103"/>
                <a:gd name="T35" fmla="*/ 80 h 136"/>
                <a:gd name="T36" fmla="*/ 96 w 103"/>
                <a:gd name="T37" fmla="*/ 65 h 136"/>
                <a:gd name="T38" fmla="*/ 90 w 103"/>
                <a:gd name="T39" fmla="*/ 50 h 136"/>
                <a:gd name="T40" fmla="*/ 84 w 103"/>
                <a:gd name="T41" fmla="*/ 38 h 136"/>
                <a:gd name="T42" fmla="*/ 76 w 103"/>
                <a:gd name="T43" fmla="*/ 27 h 136"/>
                <a:gd name="T44" fmla="*/ 67 w 103"/>
                <a:gd name="T45" fmla="*/ 18 h 136"/>
                <a:gd name="T46" fmla="*/ 55 w 103"/>
                <a:gd name="T47" fmla="*/ 10 h 136"/>
                <a:gd name="T48" fmla="*/ 45 w 103"/>
                <a:gd name="T49" fmla="*/ 5 h 136"/>
                <a:gd name="T50" fmla="*/ 34 w 103"/>
                <a:gd name="T51" fmla="*/ 2 h 136"/>
                <a:gd name="T52" fmla="*/ 23 w 103"/>
                <a:gd name="T53" fmla="*/ 0 h 136"/>
                <a:gd name="T54" fmla="*/ 15 w 103"/>
                <a:gd name="T55" fmla="*/ 0 h 136"/>
                <a:gd name="T56" fmla="*/ 7 w 103"/>
                <a:gd name="T57" fmla="*/ 0 h 136"/>
                <a:gd name="T58" fmla="*/ 2 w 103"/>
                <a:gd name="T59" fmla="*/ 2 h 136"/>
                <a:gd name="T60" fmla="*/ 0 w 103"/>
                <a:gd name="T61" fmla="*/ 2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3" h="136">
                  <a:moveTo>
                    <a:pt x="0" y="2"/>
                  </a:moveTo>
                  <a:lnTo>
                    <a:pt x="8" y="34"/>
                  </a:lnTo>
                  <a:lnTo>
                    <a:pt x="9" y="34"/>
                  </a:lnTo>
                  <a:lnTo>
                    <a:pt x="13" y="33"/>
                  </a:lnTo>
                  <a:lnTo>
                    <a:pt x="16" y="33"/>
                  </a:lnTo>
                  <a:lnTo>
                    <a:pt x="22" y="33"/>
                  </a:lnTo>
                  <a:lnTo>
                    <a:pt x="28" y="33"/>
                  </a:lnTo>
                  <a:lnTo>
                    <a:pt x="34" y="35"/>
                  </a:lnTo>
                  <a:lnTo>
                    <a:pt x="40" y="38"/>
                  </a:lnTo>
                  <a:lnTo>
                    <a:pt x="46" y="43"/>
                  </a:lnTo>
                  <a:lnTo>
                    <a:pt x="58" y="57"/>
                  </a:lnTo>
                  <a:lnTo>
                    <a:pt x="66" y="78"/>
                  </a:lnTo>
                  <a:lnTo>
                    <a:pt x="69" y="103"/>
                  </a:lnTo>
                  <a:lnTo>
                    <a:pt x="69" y="134"/>
                  </a:lnTo>
                  <a:lnTo>
                    <a:pt x="102" y="136"/>
                  </a:lnTo>
                  <a:lnTo>
                    <a:pt x="103" y="116"/>
                  </a:lnTo>
                  <a:lnTo>
                    <a:pt x="102" y="97"/>
                  </a:lnTo>
                  <a:lnTo>
                    <a:pt x="99" y="80"/>
                  </a:lnTo>
                  <a:lnTo>
                    <a:pt x="96" y="65"/>
                  </a:lnTo>
                  <a:lnTo>
                    <a:pt x="90" y="50"/>
                  </a:lnTo>
                  <a:lnTo>
                    <a:pt x="84" y="38"/>
                  </a:lnTo>
                  <a:lnTo>
                    <a:pt x="76" y="27"/>
                  </a:lnTo>
                  <a:lnTo>
                    <a:pt x="67" y="18"/>
                  </a:lnTo>
                  <a:lnTo>
                    <a:pt x="55" y="10"/>
                  </a:lnTo>
                  <a:lnTo>
                    <a:pt x="45" y="5"/>
                  </a:lnTo>
                  <a:lnTo>
                    <a:pt x="34" y="2"/>
                  </a:lnTo>
                  <a:lnTo>
                    <a:pt x="23" y="0"/>
                  </a:lnTo>
                  <a:lnTo>
                    <a:pt x="15" y="0"/>
                  </a:lnTo>
                  <a:lnTo>
                    <a:pt x="7" y="0"/>
                  </a:lnTo>
                  <a:lnTo>
                    <a:pt x="2" y="2"/>
                  </a:lnTo>
                  <a:lnTo>
                    <a:pt x="0"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grpSp>
      <p:grpSp>
        <p:nvGrpSpPr>
          <p:cNvPr id="190" name="Grupo 189"/>
          <p:cNvGrpSpPr/>
          <p:nvPr/>
        </p:nvGrpSpPr>
        <p:grpSpPr>
          <a:xfrm>
            <a:off x="3491880" y="2015943"/>
            <a:ext cx="504056" cy="893465"/>
            <a:chOff x="4499992" y="5387405"/>
            <a:chExt cx="201613" cy="457200"/>
          </a:xfrm>
        </p:grpSpPr>
        <p:sp>
          <p:nvSpPr>
            <p:cNvPr id="203" name="Freeform 19"/>
            <p:cNvSpPr>
              <a:spLocks/>
            </p:cNvSpPr>
            <p:nvPr/>
          </p:nvSpPr>
          <p:spPr bwMode="auto">
            <a:xfrm>
              <a:off x="4499992" y="5584255"/>
              <a:ext cx="201613" cy="260350"/>
            </a:xfrm>
            <a:custGeom>
              <a:avLst/>
              <a:gdLst>
                <a:gd name="T0" fmla="*/ 48 w 253"/>
                <a:gd name="T1" fmla="*/ 11 h 328"/>
                <a:gd name="T2" fmla="*/ 50 w 253"/>
                <a:gd name="T3" fmla="*/ 49 h 328"/>
                <a:gd name="T4" fmla="*/ 27 w 253"/>
                <a:gd name="T5" fmla="*/ 119 h 328"/>
                <a:gd name="T6" fmla="*/ 10 w 253"/>
                <a:gd name="T7" fmla="*/ 161 h 328"/>
                <a:gd name="T8" fmla="*/ 1 w 253"/>
                <a:gd name="T9" fmla="*/ 203 h 328"/>
                <a:gd name="T10" fmla="*/ 0 w 253"/>
                <a:gd name="T11" fmla="*/ 242 h 328"/>
                <a:gd name="T12" fmla="*/ 6 w 253"/>
                <a:gd name="T13" fmla="*/ 278 h 328"/>
                <a:gd name="T14" fmla="*/ 12 w 253"/>
                <a:gd name="T15" fmla="*/ 293 h 328"/>
                <a:gd name="T16" fmla="*/ 21 w 253"/>
                <a:gd name="T17" fmla="*/ 304 h 328"/>
                <a:gd name="T18" fmla="*/ 31 w 253"/>
                <a:gd name="T19" fmla="*/ 314 h 328"/>
                <a:gd name="T20" fmla="*/ 42 w 253"/>
                <a:gd name="T21" fmla="*/ 321 h 328"/>
                <a:gd name="T22" fmla="*/ 58 w 253"/>
                <a:gd name="T23" fmla="*/ 327 h 328"/>
                <a:gd name="T24" fmla="*/ 74 w 253"/>
                <a:gd name="T25" fmla="*/ 328 h 328"/>
                <a:gd name="T26" fmla="*/ 89 w 253"/>
                <a:gd name="T27" fmla="*/ 327 h 328"/>
                <a:gd name="T28" fmla="*/ 103 w 253"/>
                <a:gd name="T29" fmla="*/ 323 h 328"/>
                <a:gd name="T30" fmla="*/ 119 w 253"/>
                <a:gd name="T31" fmla="*/ 311 h 328"/>
                <a:gd name="T32" fmla="*/ 132 w 253"/>
                <a:gd name="T33" fmla="*/ 296 h 328"/>
                <a:gd name="T34" fmla="*/ 143 w 253"/>
                <a:gd name="T35" fmla="*/ 275 h 328"/>
                <a:gd name="T36" fmla="*/ 149 w 253"/>
                <a:gd name="T37" fmla="*/ 250 h 328"/>
                <a:gd name="T38" fmla="*/ 162 w 253"/>
                <a:gd name="T39" fmla="*/ 217 h 328"/>
                <a:gd name="T40" fmla="*/ 181 w 253"/>
                <a:gd name="T41" fmla="*/ 200 h 328"/>
                <a:gd name="T42" fmla="*/ 200 w 253"/>
                <a:gd name="T43" fmla="*/ 199 h 328"/>
                <a:gd name="T44" fmla="*/ 220 w 253"/>
                <a:gd name="T45" fmla="*/ 204 h 328"/>
                <a:gd name="T46" fmla="*/ 234 w 253"/>
                <a:gd name="T47" fmla="*/ 211 h 328"/>
                <a:gd name="T48" fmla="*/ 239 w 253"/>
                <a:gd name="T49" fmla="*/ 215 h 328"/>
                <a:gd name="T50" fmla="*/ 251 w 253"/>
                <a:gd name="T51" fmla="*/ 195 h 328"/>
                <a:gd name="T52" fmla="*/ 237 w 253"/>
                <a:gd name="T53" fmla="*/ 186 h 328"/>
                <a:gd name="T54" fmla="*/ 214 w 253"/>
                <a:gd name="T55" fmla="*/ 177 h 328"/>
                <a:gd name="T56" fmla="*/ 185 w 253"/>
                <a:gd name="T57" fmla="*/ 175 h 328"/>
                <a:gd name="T58" fmla="*/ 163 w 253"/>
                <a:gd name="T59" fmla="*/ 182 h 328"/>
                <a:gd name="T60" fmla="*/ 148 w 253"/>
                <a:gd name="T61" fmla="*/ 194 h 328"/>
                <a:gd name="T62" fmla="*/ 138 w 253"/>
                <a:gd name="T63" fmla="*/ 211 h 328"/>
                <a:gd name="T64" fmla="*/ 130 w 253"/>
                <a:gd name="T65" fmla="*/ 233 h 328"/>
                <a:gd name="T66" fmla="*/ 121 w 253"/>
                <a:gd name="T67" fmla="*/ 265 h 328"/>
                <a:gd name="T68" fmla="*/ 104 w 253"/>
                <a:gd name="T69" fmla="*/ 293 h 328"/>
                <a:gd name="T70" fmla="*/ 87 w 253"/>
                <a:gd name="T71" fmla="*/ 303 h 328"/>
                <a:gd name="T72" fmla="*/ 74 w 253"/>
                <a:gd name="T73" fmla="*/ 304 h 328"/>
                <a:gd name="T74" fmla="*/ 64 w 253"/>
                <a:gd name="T75" fmla="*/ 303 h 328"/>
                <a:gd name="T76" fmla="*/ 56 w 253"/>
                <a:gd name="T77" fmla="*/ 301 h 328"/>
                <a:gd name="T78" fmla="*/ 46 w 253"/>
                <a:gd name="T79" fmla="*/ 295 h 328"/>
                <a:gd name="T80" fmla="*/ 34 w 253"/>
                <a:gd name="T81" fmla="*/ 280 h 328"/>
                <a:gd name="T82" fmla="*/ 24 w 253"/>
                <a:gd name="T83" fmla="*/ 240 h 328"/>
                <a:gd name="T84" fmla="*/ 33 w 253"/>
                <a:gd name="T85" fmla="*/ 167 h 328"/>
                <a:gd name="T86" fmla="*/ 59 w 253"/>
                <a:gd name="T87" fmla="*/ 105 h 328"/>
                <a:gd name="T88" fmla="*/ 72 w 253"/>
                <a:gd name="T89" fmla="*/ 66 h 328"/>
                <a:gd name="T90" fmla="*/ 74 w 253"/>
                <a:gd name="T91" fmla="*/ 36 h 328"/>
                <a:gd name="T92" fmla="*/ 73 w 253"/>
                <a:gd name="T93" fmla="*/ 14 h 328"/>
                <a:gd name="T94" fmla="*/ 70 w 253"/>
                <a:gd name="T95" fmla="*/ 0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53" h="328">
                  <a:moveTo>
                    <a:pt x="47" y="5"/>
                  </a:moveTo>
                  <a:lnTo>
                    <a:pt x="48" y="11"/>
                  </a:lnTo>
                  <a:lnTo>
                    <a:pt x="50" y="27"/>
                  </a:lnTo>
                  <a:lnTo>
                    <a:pt x="50" y="49"/>
                  </a:lnTo>
                  <a:lnTo>
                    <a:pt x="43" y="78"/>
                  </a:lnTo>
                  <a:lnTo>
                    <a:pt x="27" y="119"/>
                  </a:lnTo>
                  <a:lnTo>
                    <a:pt x="18" y="139"/>
                  </a:lnTo>
                  <a:lnTo>
                    <a:pt x="10" y="161"/>
                  </a:lnTo>
                  <a:lnTo>
                    <a:pt x="4" y="182"/>
                  </a:lnTo>
                  <a:lnTo>
                    <a:pt x="1" y="203"/>
                  </a:lnTo>
                  <a:lnTo>
                    <a:pt x="0" y="223"/>
                  </a:lnTo>
                  <a:lnTo>
                    <a:pt x="0" y="242"/>
                  </a:lnTo>
                  <a:lnTo>
                    <a:pt x="2" y="260"/>
                  </a:lnTo>
                  <a:lnTo>
                    <a:pt x="6" y="278"/>
                  </a:lnTo>
                  <a:lnTo>
                    <a:pt x="9" y="286"/>
                  </a:lnTo>
                  <a:lnTo>
                    <a:pt x="12" y="293"/>
                  </a:lnTo>
                  <a:lnTo>
                    <a:pt x="17" y="298"/>
                  </a:lnTo>
                  <a:lnTo>
                    <a:pt x="21" y="304"/>
                  </a:lnTo>
                  <a:lnTo>
                    <a:pt x="26" y="310"/>
                  </a:lnTo>
                  <a:lnTo>
                    <a:pt x="31" y="314"/>
                  </a:lnTo>
                  <a:lnTo>
                    <a:pt x="36" y="318"/>
                  </a:lnTo>
                  <a:lnTo>
                    <a:pt x="42" y="321"/>
                  </a:lnTo>
                  <a:lnTo>
                    <a:pt x="50" y="325"/>
                  </a:lnTo>
                  <a:lnTo>
                    <a:pt x="58" y="327"/>
                  </a:lnTo>
                  <a:lnTo>
                    <a:pt x="66" y="328"/>
                  </a:lnTo>
                  <a:lnTo>
                    <a:pt x="74" y="328"/>
                  </a:lnTo>
                  <a:lnTo>
                    <a:pt x="81" y="328"/>
                  </a:lnTo>
                  <a:lnTo>
                    <a:pt x="89" y="327"/>
                  </a:lnTo>
                  <a:lnTo>
                    <a:pt x="96" y="325"/>
                  </a:lnTo>
                  <a:lnTo>
                    <a:pt x="103" y="323"/>
                  </a:lnTo>
                  <a:lnTo>
                    <a:pt x="111" y="318"/>
                  </a:lnTo>
                  <a:lnTo>
                    <a:pt x="119" y="311"/>
                  </a:lnTo>
                  <a:lnTo>
                    <a:pt x="126" y="304"/>
                  </a:lnTo>
                  <a:lnTo>
                    <a:pt x="132" y="296"/>
                  </a:lnTo>
                  <a:lnTo>
                    <a:pt x="138" y="286"/>
                  </a:lnTo>
                  <a:lnTo>
                    <a:pt x="143" y="275"/>
                  </a:lnTo>
                  <a:lnTo>
                    <a:pt x="146" y="263"/>
                  </a:lnTo>
                  <a:lnTo>
                    <a:pt x="149" y="250"/>
                  </a:lnTo>
                  <a:lnTo>
                    <a:pt x="155" y="232"/>
                  </a:lnTo>
                  <a:lnTo>
                    <a:pt x="162" y="217"/>
                  </a:lnTo>
                  <a:lnTo>
                    <a:pt x="170" y="206"/>
                  </a:lnTo>
                  <a:lnTo>
                    <a:pt x="181" y="200"/>
                  </a:lnTo>
                  <a:lnTo>
                    <a:pt x="191" y="198"/>
                  </a:lnTo>
                  <a:lnTo>
                    <a:pt x="200" y="199"/>
                  </a:lnTo>
                  <a:lnTo>
                    <a:pt x="211" y="200"/>
                  </a:lnTo>
                  <a:lnTo>
                    <a:pt x="220" y="204"/>
                  </a:lnTo>
                  <a:lnTo>
                    <a:pt x="228" y="207"/>
                  </a:lnTo>
                  <a:lnTo>
                    <a:pt x="234" y="211"/>
                  </a:lnTo>
                  <a:lnTo>
                    <a:pt x="238" y="214"/>
                  </a:lnTo>
                  <a:lnTo>
                    <a:pt x="239" y="215"/>
                  </a:lnTo>
                  <a:lnTo>
                    <a:pt x="253" y="196"/>
                  </a:lnTo>
                  <a:lnTo>
                    <a:pt x="251" y="195"/>
                  </a:lnTo>
                  <a:lnTo>
                    <a:pt x="245" y="190"/>
                  </a:lnTo>
                  <a:lnTo>
                    <a:pt x="237" y="186"/>
                  </a:lnTo>
                  <a:lnTo>
                    <a:pt x="227" y="181"/>
                  </a:lnTo>
                  <a:lnTo>
                    <a:pt x="214" y="177"/>
                  </a:lnTo>
                  <a:lnTo>
                    <a:pt x="200" y="175"/>
                  </a:lnTo>
                  <a:lnTo>
                    <a:pt x="185" y="175"/>
                  </a:lnTo>
                  <a:lnTo>
                    <a:pt x="171" y="179"/>
                  </a:lnTo>
                  <a:lnTo>
                    <a:pt x="163" y="182"/>
                  </a:lnTo>
                  <a:lnTo>
                    <a:pt x="155" y="188"/>
                  </a:lnTo>
                  <a:lnTo>
                    <a:pt x="148" y="194"/>
                  </a:lnTo>
                  <a:lnTo>
                    <a:pt x="143" y="202"/>
                  </a:lnTo>
                  <a:lnTo>
                    <a:pt x="138" y="211"/>
                  </a:lnTo>
                  <a:lnTo>
                    <a:pt x="133" y="221"/>
                  </a:lnTo>
                  <a:lnTo>
                    <a:pt x="130" y="233"/>
                  </a:lnTo>
                  <a:lnTo>
                    <a:pt x="126" y="245"/>
                  </a:lnTo>
                  <a:lnTo>
                    <a:pt x="121" y="265"/>
                  </a:lnTo>
                  <a:lnTo>
                    <a:pt x="114" y="281"/>
                  </a:lnTo>
                  <a:lnTo>
                    <a:pt x="104" y="293"/>
                  </a:lnTo>
                  <a:lnTo>
                    <a:pt x="93" y="301"/>
                  </a:lnTo>
                  <a:lnTo>
                    <a:pt x="87" y="303"/>
                  </a:lnTo>
                  <a:lnTo>
                    <a:pt x="80" y="304"/>
                  </a:lnTo>
                  <a:lnTo>
                    <a:pt x="74" y="304"/>
                  </a:lnTo>
                  <a:lnTo>
                    <a:pt x="70" y="304"/>
                  </a:lnTo>
                  <a:lnTo>
                    <a:pt x="64" y="303"/>
                  </a:lnTo>
                  <a:lnTo>
                    <a:pt x="59" y="302"/>
                  </a:lnTo>
                  <a:lnTo>
                    <a:pt x="56" y="301"/>
                  </a:lnTo>
                  <a:lnTo>
                    <a:pt x="53" y="299"/>
                  </a:lnTo>
                  <a:lnTo>
                    <a:pt x="46" y="295"/>
                  </a:lnTo>
                  <a:lnTo>
                    <a:pt x="39" y="288"/>
                  </a:lnTo>
                  <a:lnTo>
                    <a:pt x="34" y="280"/>
                  </a:lnTo>
                  <a:lnTo>
                    <a:pt x="30" y="270"/>
                  </a:lnTo>
                  <a:lnTo>
                    <a:pt x="24" y="240"/>
                  </a:lnTo>
                  <a:lnTo>
                    <a:pt x="25" y="204"/>
                  </a:lnTo>
                  <a:lnTo>
                    <a:pt x="33" y="167"/>
                  </a:lnTo>
                  <a:lnTo>
                    <a:pt x="48" y="129"/>
                  </a:lnTo>
                  <a:lnTo>
                    <a:pt x="59" y="105"/>
                  </a:lnTo>
                  <a:lnTo>
                    <a:pt x="66" y="84"/>
                  </a:lnTo>
                  <a:lnTo>
                    <a:pt x="72" y="66"/>
                  </a:lnTo>
                  <a:lnTo>
                    <a:pt x="74" y="50"/>
                  </a:lnTo>
                  <a:lnTo>
                    <a:pt x="74" y="36"/>
                  </a:lnTo>
                  <a:lnTo>
                    <a:pt x="74" y="24"/>
                  </a:lnTo>
                  <a:lnTo>
                    <a:pt x="73" y="14"/>
                  </a:lnTo>
                  <a:lnTo>
                    <a:pt x="71" y="6"/>
                  </a:lnTo>
                  <a:lnTo>
                    <a:pt x="70" y="0"/>
                  </a:lnTo>
                  <a:lnTo>
                    <a:pt x="47"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204" name="Freeform 20"/>
            <p:cNvSpPr>
              <a:spLocks/>
            </p:cNvSpPr>
            <p:nvPr/>
          </p:nvSpPr>
          <p:spPr bwMode="auto">
            <a:xfrm>
              <a:off x="4507929" y="5482655"/>
              <a:ext cx="88900" cy="112713"/>
            </a:xfrm>
            <a:custGeom>
              <a:avLst/>
              <a:gdLst>
                <a:gd name="T0" fmla="*/ 96 w 112"/>
                <a:gd name="T1" fmla="*/ 0 h 142"/>
                <a:gd name="T2" fmla="*/ 0 w 112"/>
                <a:gd name="T3" fmla="*/ 0 h 142"/>
                <a:gd name="T4" fmla="*/ 0 w 112"/>
                <a:gd name="T5" fmla="*/ 142 h 142"/>
                <a:gd name="T6" fmla="*/ 112 w 112"/>
                <a:gd name="T7" fmla="*/ 142 h 142"/>
                <a:gd name="T8" fmla="*/ 112 w 112"/>
                <a:gd name="T9" fmla="*/ 0 h 142"/>
                <a:gd name="T10" fmla="*/ 96 w 112"/>
                <a:gd name="T11" fmla="*/ 0 h 142"/>
              </a:gdLst>
              <a:ahLst/>
              <a:cxnLst>
                <a:cxn ang="0">
                  <a:pos x="T0" y="T1"/>
                </a:cxn>
                <a:cxn ang="0">
                  <a:pos x="T2" y="T3"/>
                </a:cxn>
                <a:cxn ang="0">
                  <a:pos x="T4" y="T5"/>
                </a:cxn>
                <a:cxn ang="0">
                  <a:pos x="T6" y="T7"/>
                </a:cxn>
                <a:cxn ang="0">
                  <a:pos x="T8" y="T9"/>
                </a:cxn>
                <a:cxn ang="0">
                  <a:pos x="T10" y="T11"/>
                </a:cxn>
              </a:cxnLst>
              <a:rect l="0" t="0" r="r" b="b"/>
              <a:pathLst>
                <a:path w="112" h="142">
                  <a:moveTo>
                    <a:pt x="96" y="0"/>
                  </a:moveTo>
                  <a:lnTo>
                    <a:pt x="0" y="0"/>
                  </a:lnTo>
                  <a:lnTo>
                    <a:pt x="0" y="142"/>
                  </a:lnTo>
                  <a:lnTo>
                    <a:pt x="112" y="142"/>
                  </a:lnTo>
                  <a:lnTo>
                    <a:pt x="112" y="0"/>
                  </a:lnTo>
                  <a:lnTo>
                    <a:pt x="9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205" name="Freeform 21"/>
            <p:cNvSpPr>
              <a:spLocks/>
            </p:cNvSpPr>
            <p:nvPr/>
          </p:nvSpPr>
          <p:spPr bwMode="auto">
            <a:xfrm>
              <a:off x="4534917" y="5508055"/>
              <a:ext cx="36513" cy="61913"/>
            </a:xfrm>
            <a:custGeom>
              <a:avLst/>
              <a:gdLst>
                <a:gd name="T0" fmla="*/ 47 w 47"/>
                <a:gd name="T1" fmla="*/ 0 h 77"/>
                <a:gd name="T2" fmla="*/ 47 w 47"/>
                <a:gd name="T3" fmla="*/ 17 h 77"/>
                <a:gd name="T4" fmla="*/ 47 w 47"/>
                <a:gd name="T5" fmla="*/ 38 h 77"/>
                <a:gd name="T6" fmla="*/ 47 w 47"/>
                <a:gd name="T7" fmla="*/ 59 h 77"/>
                <a:gd name="T8" fmla="*/ 47 w 47"/>
                <a:gd name="T9" fmla="*/ 77 h 77"/>
                <a:gd name="T10" fmla="*/ 42 w 47"/>
                <a:gd name="T11" fmla="*/ 77 h 77"/>
                <a:gd name="T12" fmla="*/ 36 w 47"/>
                <a:gd name="T13" fmla="*/ 77 h 77"/>
                <a:gd name="T14" fmla="*/ 30 w 47"/>
                <a:gd name="T15" fmla="*/ 77 h 77"/>
                <a:gd name="T16" fmla="*/ 24 w 47"/>
                <a:gd name="T17" fmla="*/ 77 h 77"/>
                <a:gd name="T18" fmla="*/ 17 w 47"/>
                <a:gd name="T19" fmla="*/ 77 h 77"/>
                <a:gd name="T20" fmla="*/ 12 w 47"/>
                <a:gd name="T21" fmla="*/ 77 h 77"/>
                <a:gd name="T22" fmla="*/ 6 w 47"/>
                <a:gd name="T23" fmla="*/ 77 h 77"/>
                <a:gd name="T24" fmla="*/ 0 w 47"/>
                <a:gd name="T25" fmla="*/ 77 h 77"/>
                <a:gd name="T26" fmla="*/ 0 w 47"/>
                <a:gd name="T27" fmla="*/ 59 h 77"/>
                <a:gd name="T28" fmla="*/ 0 w 47"/>
                <a:gd name="T29" fmla="*/ 38 h 77"/>
                <a:gd name="T30" fmla="*/ 0 w 47"/>
                <a:gd name="T31" fmla="*/ 17 h 77"/>
                <a:gd name="T32" fmla="*/ 0 w 47"/>
                <a:gd name="T33" fmla="*/ 0 h 77"/>
                <a:gd name="T34" fmla="*/ 6 w 47"/>
                <a:gd name="T35" fmla="*/ 0 h 77"/>
                <a:gd name="T36" fmla="*/ 12 w 47"/>
                <a:gd name="T37" fmla="*/ 0 h 77"/>
                <a:gd name="T38" fmla="*/ 17 w 47"/>
                <a:gd name="T39" fmla="*/ 0 h 77"/>
                <a:gd name="T40" fmla="*/ 24 w 47"/>
                <a:gd name="T41" fmla="*/ 0 h 77"/>
                <a:gd name="T42" fmla="*/ 30 w 47"/>
                <a:gd name="T43" fmla="*/ 0 h 77"/>
                <a:gd name="T44" fmla="*/ 36 w 47"/>
                <a:gd name="T45" fmla="*/ 0 h 77"/>
                <a:gd name="T46" fmla="*/ 42 w 47"/>
                <a:gd name="T47" fmla="*/ 0 h 77"/>
                <a:gd name="T48" fmla="*/ 47 w 47"/>
                <a:gd name="T49"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7" h="77">
                  <a:moveTo>
                    <a:pt x="47" y="0"/>
                  </a:moveTo>
                  <a:lnTo>
                    <a:pt x="47" y="17"/>
                  </a:lnTo>
                  <a:lnTo>
                    <a:pt x="47" y="38"/>
                  </a:lnTo>
                  <a:lnTo>
                    <a:pt x="47" y="59"/>
                  </a:lnTo>
                  <a:lnTo>
                    <a:pt x="47" y="77"/>
                  </a:lnTo>
                  <a:lnTo>
                    <a:pt x="42" y="77"/>
                  </a:lnTo>
                  <a:lnTo>
                    <a:pt x="36" y="77"/>
                  </a:lnTo>
                  <a:lnTo>
                    <a:pt x="30" y="77"/>
                  </a:lnTo>
                  <a:lnTo>
                    <a:pt x="24" y="77"/>
                  </a:lnTo>
                  <a:lnTo>
                    <a:pt x="17" y="77"/>
                  </a:lnTo>
                  <a:lnTo>
                    <a:pt x="12" y="77"/>
                  </a:lnTo>
                  <a:lnTo>
                    <a:pt x="6" y="77"/>
                  </a:lnTo>
                  <a:lnTo>
                    <a:pt x="0" y="77"/>
                  </a:lnTo>
                  <a:lnTo>
                    <a:pt x="0" y="59"/>
                  </a:lnTo>
                  <a:lnTo>
                    <a:pt x="0" y="38"/>
                  </a:lnTo>
                  <a:lnTo>
                    <a:pt x="0" y="17"/>
                  </a:lnTo>
                  <a:lnTo>
                    <a:pt x="0" y="0"/>
                  </a:lnTo>
                  <a:lnTo>
                    <a:pt x="6" y="0"/>
                  </a:lnTo>
                  <a:lnTo>
                    <a:pt x="12" y="0"/>
                  </a:lnTo>
                  <a:lnTo>
                    <a:pt x="17" y="0"/>
                  </a:lnTo>
                  <a:lnTo>
                    <a:pt x="24" y="0"/>
                  </a:lnTo>
                  <a:lnTo>
                    <a:pt x="30" y="0"/>
                  </a:lnTo>
                  <a:lnTo>
                    <a:pt x="36" y="0"/>
                  </a:lnTo>
                  <a:lnTo>
                    <a:pt x="42" y="0"/>
                  </a:lnTo>
                  <a:lnTo>
                    <a:pt x="47" y="0"/>
                  </a:lnTo>
                  <a:close/>
                </a:path>
              </a:pathLst>
            </a:custGeom>
            <a:solidFill>
              <a:srgbClr val="002060"/>
            </a:solidFill>
            <a:ln>
              <a:noFill/>
            </a:ln>
          </p:spPr>
          <p:txBody>
            <a:bodyPr vert="horz" wrap="square" lIns="91440" tIns="45720" rIns="91440" bIns="45720" numCol="1" anchor="t" anchorCtr="0" compatLnSpc="1">
              <a:prstTxWarp prst="textNoShape">
                <a:avLst/>
              </a:prstTxWarp>
            </a:bodyPr>
            <a:lstStyle/>
            <a:p>
              <a:endParaRPr lang="pt-BR"/>
            </a:p>
          </p:txBody>
        </p:sp>
        <p:sp>
          <p:nvSpPr>
            <p:cNvPr id="206" name="Freeform 22"/>
            <p:cNvSpPr>
              <a:spLocks/>
            </p:cNvSpPr>
            <p:nvPr/>
          </p:nvSpPr>
          <p:spPr bwMode="auto">
            <a:xfrm>
              <a:off x="4504754" y="5387405"/>
              <a:ext cx="80963" cy="107950"/>
            </a:xfrm>
            <a:custGeom>
              <a:avLst/>
              <a:gdLst>
                <a:gd name="T0" fmla="*/ 0 w 103"/>
                <a:gd name="T1" fmla="*/ 2 h 136"/>
                <a:gd name="T2" fmla="*/ 8 w 103"/>
                <a:gd name="T3" fmla="*/ 34 h 136"/>
                <a:gd name="T4" fmla="*/ 9 w 103"/>
                <a:gd name="T5" fmla="*/ 34 h 136"/>
                <a:gd name="T6" fmla="*/ 13 w 103"/>
                <a:gd name="T7" fmla="*/ 33 h 136"/>
                <a:gd name="T8" fmla="*/ 16 w 103"/>
                <a:gd name="T9" fmla="*/ 33 h 136"/>
                <a:gd name="T10" fmla="*/ 22 w 103"/>
                <a:gd name="T11" fmla="*/ 33 h 136"/>
                <a:gd name="T12" fmla="*/ 28 w 103"/>
                <a:gd name="T13" fmla="*/ 33 h 136"/>
                <a:gd name="T14" fmla="*/ 34 w 103"/>
                <a:gd name="T15" fmla="*/ 35 h 136"/>
                <a:gd name="T16" fmla="*/ 40 w 103"/>
                <a:gd name="T17" fmla="*/ 38 h 136"/>
                <a:gd name="T18" fmla="*/ 46 w 103"/>
                <a:gd name="T19" fmla="*/ 43 h 136"/>
                <a:gd name="T20" fmla="*/ 58 w 103"/>
                <a:gd name="T21" fmla="*/ 57 h 136"/>
                <a:gd name="T22" fmla="*/ 66 w 103"/>
                <a:gd name="T23" fmla="*/ 78 h 136"/>
                <a:gd name="T24" fmla="*/ 69 w 103"/>
                <a:gd name="T25" fmla="*/ 103 h 136"/>
                <a:gd name="T26" fmla="*/ 69 w 103"/>
                <a:gd name="T27" fmla="*/ 134 h 136"/>
                <a:gd name="T28" fmla="*/ 102 w 103"/>
                <a:gd name="T29" fmla="*/ 136 h 136"/>
                <a:gd name="T30" fmla="*/ 103 w 103"/>
                <a:gd name="T31" fmla="*/ 116 h 136"/>
                <a:gd name="T32" fmla="*/ 102 w 103"/>
                <a:gd name="T33" fmla="*/ 97 h 136"/>
                <a:gd name="T34" fmla="*/ 99 w 103"/>
                <a:gd name="T35" fmla="*/ 80 h 136"/>
                <a:gd name="T36" fmla="*/ 96 w 103"/>
                <a:gd name="T37" fmla="*/ 65 h 136"/>
                <a:gd name="T38" fmla="*/ 90 w 103"/>
                <a:gd name="T39" fmla="*/ 50 h 136"/>
                <a:gd name="T40" fmla="*/ 84 w 103"/>
                <a:gd name="T41" fmla="*/ 38 h 136"/>
                <a:gd name="T42" fmla="*/ 76 w 103"/>
                <a:gd name="T43" fmla="*/ 27 h 136"/>
                <a:gd name="T44" fmla="*/ 67 w 103"/>
                <a:gd name="T45" fmla="*/ 18 h 136"/>
                <a:gd name="T46" fmla="*/ 55 w 103"/>
                <a:gd name="T47" fmla="*/ 10 h 136"/>
                <a:gd name="T48" fmla="*/ 45 w 103"/>
                <a:gd name="T49" fmla="*/ 5 h 136"/>
                <a:gd name="T50" fmla="*/ 34 w 103"/>
                <a:gd name="T51" fmla="*/ 2 h 136"/>
                <a:gd name="T52" fmla="*/ 23 w 103"/>
                <a:gd name="T53" fmla="*/ 0 h 136"/>
                <a:gd name="T54" fmla="*/ 15 w 103"/>
                <a:gd name="T55" fmla="*/ 0 h 136"/>
                <a:gd name="T56" fmla="*/ 7 w 103"/>
                <a:gd name="T57" fmla="*/ 0 h 136"/>
                <a:gd name="T58" fmla="*/ 2 w 103"/>
                <a:gd name="T59" fmla="*/ 2 h 136"/>
                <a:gd name="T60" fmla="*/ 0 w 103"/>
                <a:gd name="T61" fmla="*/ 2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3" h="136">
                  <a:moveTo>
                    <a:pt x="0" y="2"/>
                  </a:moveTo>
                  <a:lnTo>
                    <a:pt x="8" y="34"/>
                  </a:lnTo>
                  <a:lnTo>
                    <a:pt x="9" y="34"/>
                  </a:lnTo>
                  <a:lnTo>
                    <a:pt x="13" y="33"/>
                  </a:lnTo>
                  <a:lnTo>
                    <a:pt x="16" y="33"/>
                  </a:lnTo>
                  <a:lnTo>
                    <a:pt x="22" y="33"/>
                  </a:lnTo>
                  <a:lnTo>
                    <a:pt x="28" y="33"/>
                  </a:lnTo>
                  <a:lnTo>
                    <a:pt x="34" y="35"/>
                  </a:lnTo>
                  <a:lnTo>
                    <a:pt x="40" y="38"/>
                  </a:lnTo>
                  <a:lnTo>
                    <a:pt x="46" y="43"/>
                  </a:lnTo>
                  <a:lnTo>
                    <a:pt x="58" y="57"/>
                  </a:lnTo>
                  <a:lnTo>
                    <a:pt x="66" y="78"/>
                  </a:lnTo>
                  <a:lnTo>
                    <a:pt x="69" y="103"/>
                  </a:lnTo>
                  <a:lnTo>
                    <a:pt x="69" y="134"/>
                  </a:lnTo>
                  <a:lnTo>
                    <a:pt x="102" y="136"/>
                  </a:lnTo>
                  <a:lnTo>
                    <a:pt x="103" y="116"/>
                  </a:lnTo>
                  <a:lnTo>
                    <a:pt x="102" y="97"/>
                  </a:lnTo>
                  <a:lnTo>
                    <a:pt x="99" y="80"/>
                  </a:lnTo>
                  <a:lnTo>
                    <a:pt x="96" y="65"/>
                  </a:lnTo>
                  <a:lnTo>
                    <a:pt x="90" y="50"/>
                  </a:lnTo>
                  <a:lnTo>
                    <a:pt x="84" y="38"/>
                  </a:lnTo>
                  <a:lnTo>
                    <a:pt x="76" y="27"/>
                  </a:lnTo>
                  <a:lnTo>
                    <a:pt x="67" y="18"/>
                  </a:lnTo>
                  <a:lnTo>
                    <a:pt x="55" y="10"/>
                  </a:lnTo>
                  <a:lnTo>
                    <a:pt x="45" y="5"/>
                  </a:lnTo>
                  <a:lnTo>
                    <a:pt x="34" y="2"/>
                  </a:lnTo>
                  <a:lnTo>
                    <a:pt x="23" y="0"/>
                  </a:lnTo>
                  <a:lnTo>
                    <a:pt x="15" y="0"/>
                  </a:lnTo>
                  <a:lnTo>
                    <a:pt x="7" y="0"/>
                  </a:lnTo>
                  <a:lnTo>
                    <a:pt x="2" y="2"/>
                  </a:lnTo>
                  <a:lnTo>
                    <a:pt x="0"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grpSp>
      <p:grpSp>
        <p:nvGrpSpPr>
          <p:cNvPr id="191" name="Grupo 190"/>
          <p:cNvGrpSpPr/>
          <p:nvPr/>
        </p:nvGrpSpPr>
        <p:grpSpPr>
          <a:xfrm flipH="1">
            <a:off x="5220072" y="3327928"/>
            <a:ext cx="484213" cy="893464"/>
            <a:chOff x="3967163" y="4995863"/>
            <a:chExt cx="201613" cy="457200"/>
          </a:xfrm>
        </p:grpSpPr>
        <p:sp>
          <p:nvSpPr>
            <p:cNvPr id="199" name="Freeform 19"/>
            <p:cNvSpPr>
              <a:spLocks/>
            </p:cNvSpPr>
            <p:nvPr/>
          </p:nvSpPr>
          <p:spPr bwMode="auto">
            <a:xfrm>
              <a:off x="3967163" y="5192713"/>
              <a:ext cx="201613" cy="260350"/>
            </a:xfrm>
            <a:custGeom>
              <a:avLst/>
              <a:gdLst>
                <a:gd name="T0" fmla="*/ 48 w 253"/>
                <a:gd name="T1" fmla="*/ 11 h 328"/>
                <a:gd name="T2" fmla="*/ 50 w 253"/>
                <a:gd name="T3" fmla="*/ 49 h 328"/>
                <a:gd name="T4" fmla="*/ 27 w 253"/>
                <a:gd name="T5" fmla="*/ 119 h 328"/>
                <a:gd name="T6" fmla="*/ 10 w 253"/>
                <a:gd name="T7" fmla="*/ 161 h 328"/>
                <a:gd name="T8" fmla="*/ 1 w 253"/>
                <a:gd name="T9" fmla="*/ 203 h 328"/>
                <a:gd name="T10" fmla="*/ 0 w 253"/>
                <a:gd name="T11" fmla="*/ 242 h 328"/>
                <a:gd name="T12" fmla="*/ 6 w 253"/>
                <a:gd name="T13" fmla="*/ 278 h 328"/>
                <a:gd name="T14" fmla="*/ 12 w 253"/>
                <a:gd name="T15" fmla="*/ 293 h 328"/>
                <a:gd name="T16" fmla="*/ 21 w 253"/>
                <a:gd name="T17" fmla="*/ 304 h 328"/>
                <a:gd name="T18" fmla="*/ 31 w 253"/>
                <a:gd name="T19" fmla="*/ 314 h 328"/>
                <a:gd name="T20" fmla="*/ 42 w 253"/>
                <a:gd name="T21" fmla="*/ 321 h 328"/>
                <a:gd name="T22" fmla="*/ 58 w 253"/>
                <a:gd name="T23" fmla="*/ 327 h 328"/>
                <a:gd name="T24" fmla="*/ 74 w 253"/>
                <a:gd name="T25" fmla="*/ 328 h 328"/>
                <a:gd name="T26" fmla="*/ 89 w 253"/>
                <a:gd name="T27" fmla="*/ 327 h 328"/>
                <a:gd name="T28" fmla="*/ 103 w 253"/>
                <a:gd name="T29" fmla="*/ 323 h 328"/>
                <a:gd name="T30" fmla="*/ 119 w 253"/>
                <a:gd name="T31" fmla="*/ 311 h 328"/>
                <a:gd name="T32" fmla="*/ 132 w 253"/>
                <a:gd name="T33" fmla="*/ 296 h 328"/>
                <a:gd name="T34" fmla="*/ 143 w 253"/>
                <a:gd name="T35" fmla="*/ 275 h 328"/>
                <a:gd name="T36" fmla="*/ 149 w 253"/>
                <a:gd name="T37" fmla="*/ 250 h 328"/>
                <a:gd name="T38" fmla="*/ 162 w 253"/>
                <a:gd name="T39" fmla="*/ 217 h 328"/>
                <a:gd name="T40" fmla="*/ 181 w 253"/>
                <a:gd name="T41" fmla="*/ 200 h 328"/>
                <a:gd name="T42" fmla="*/ 200 w 253"/>
                <a:gd name="T43" fmla="*/ 199 h 328"/>
                <a:gd name="T44" fmla="*/ 220 w 253"/>
                <a:gd name="T45" fmla="*/ 204 h 328"/>
                <a:gd name="T46" fmla="*/ 234 w 253"/>
                <a:gd name="T47" fmla="*/ 211 h 328"/>
                <a:gd name="T48" fmla="*/ 239 w 253"/>
                <a:gd name="T49" fmla="*/ 215 h 328"/>
                <a:gd name="T50" fmla="*/ 251 w 253"/>
                <a:gd name="T51" fmla="*/ 195 h 328"/>
                <a:gd name="T52" fmla="*/ 237 w 253"/>
                <a:gd name="T53" fmla="*/ 186 h 328"/>
                <a:gd name="T54" fmla="*/ 214 w 253"/>
                <a:gd name="T55" fmla="*/ 177 h 328"/>
                <a:gd name="T56" fmla="*/ 185 w 253"/>
                <a:gd name="T57" fmla="*/ 175 h 328"/>
                <a:gd name="T58" fmla="*/ 163 w 253"/>
                <a:gd name="T59" fmla="*/ 182 h 328"/>
                <a:gd name="T60" fmla="*/ 148 w 253"/>
                <a:gd name="T61" fmla="*/ 194 h 328"/>
                <a:gd name="T62" fmla="*/ 138 w 253"/>
                <a:gd name="T63" fmla="*/ 211 h 328"/>
                <a:gd name="T64" fmla="*/ 130 w 253"/>
                <a:gd name="T65" fmla="*/ 233 h 328"/>
                <a:gd name="T66" fmla="*/ 121 w 253"/>
                <a:gd name="T67" fmla="*/ 265 h 328"/>
                <a:gd name="T68" fmla="*/ 104 w 253"/>
                <a:gd name="T69" fmla="*/ 293 h 328"/>
                <a:gd name="T70" fmla="*/ 87 w 253"/>
                <a:gd name="T71" fmla="*/ 303 h 328"/>
                <a:gd name="T72" fmla="*/ 74 w 253"/>
                <a:gd name="T73" fmla="*/ 304 h 328"/>
                <a:gd name="T74" fmla="*/ 64 w 253"/>
                <a:gd name="T75" fmla="*/ 303 h 328"/>
                <a:gd name="T76" fmla="*/ 56 w 253"/>
                <a:gd name="T77" fmla="*/ 301 h 328"/>
                <a:gd name="T78" fmla="*/ 46 w 253"/>
                <a:gd name="T79" fmla="*/ 295 h 328"/>
                <a:gd name="T80" fmla="*/ 34 w 253"/>
                <a:gd name="T81" fmla="*/ 280 h 328"/>
                <a:gd name="T82" fmla="*/ 24 w 253"/>
                <a:gd name="T83" fmla="*/ 240 h 328"/>
                <a:gd name="T84" fmla="*/ 33 w 253"/>
                <a:gd name="T85" fmla="*/ 167 h 328"/>
                <a:gd name="T86" fmla="*/ 59 w 253"/>
                <a:gd name="T87" fmla="*/ 105 h 328"/>
                <a:gd name="T88" fmla="*/ 72 w 253"/>
                <a:gd name="T89" fmla="*/ 66 h 328"/>
                <a:gd name="T90" fmla="*/ 74 w 253"/>
                <a:gd name="T91" fmla="*/ 36 h 328"/>
                <a:gd name="T92" fmla="*/ 73 w 253"/>
                <a:gd name="T93" fmla="*/ 14 h 328"/>
                <a:gd name="T94" fmla="*/ 70 w 253"/>
                <a:gd name="T95" fmla="*/ 0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53" h="328">
                  <a:moveTo>
                    <a:pt x="47" y="5"/>
                  </a:moveTo>
                  <a:lnTo>
                    <a:pt x="48" y="11"/>
                  </a:lnTo>
                  <a:lnTo>
                    <a:pt x="50" y="27"/>
                  </a:lnTo>
                  <a:lnTo>
                    <a:pt x="50" y="49"/>
                  </a:lnTo>
                  <a:lnTo>
                    <a:pt x="43" y="78"/>
                  </a:lnTo>
                  <a:lnTo>
                    <a:pt x="27" y="119"/>
                  </a:lnTo>
                  <a:lnTo>
                    <a:pt x="18" y="139"/>
                  </a:lnTo>
                  <a:lnTo>
                    <a:pt x="10" y="161"/>
                  </a:lnTo>
                  <a:lnTo>
                    <a:pt x="4" y="182"/>
                  </a:lnTo>
                  <a:lnTo>
                    <a:pt x="1" y="203"/>
                  </a:lnTo>
                  <a:lnTo>
                    <a:pt x="0" y="223"/>
                  </a:lnTo>
                  <a:lnTo>
                    <a:pt x="0" y="242"/>
                  </a:lnTo>
                  <a:lnTo>
                    <a:pt x="2" y="260"/>
                  </a:lnTo>
                  <a:lnTo>
                    <a:pt x="6" y="278"/>
                  </a:lnTo>
                  <a:lnTo>
                    <a:pt x="9" y="286"/>
                  </a:lnTo>
                  <a:lnTo>
                    <a:pt x="12" y="293"/>
                  </a:lnTo>
                  <a:lnTo>
                    <a:pt x="17" y="298"/>
                  </a:lnTo>
                  <a:lnTo>
                    <a:pt x="21" y="304"/>
                  </a:lnTo>
                  <a:lnTo>
                    <a:pt x="26" y="310"/>
                  </a:lnTo>
                  <a:lnTo>
                    <a:pt x="31" y="314"/>
                  </a:lnTo>
                  <a:lnTo>
                    <a:pt x="36" y="318"/>
                  </a:lnTo>
                  <a:lnTo>
                    <a:pt x="42" y="321"/>
                  </a:lnTo>
                  <a:lnTo>
                    <a:pt x="50" y="325"/>
                  </a:lnTo>
                  <a:lnTo>
                    <a:pt x="58" y="327"/>
                  </a:lnTo>
                  <a:lnTo>
                    <a:pt x="66" y="328"/>
                  </a:lnTo>
                  <a:lnTo>
                    <a:pt x="74" y="328"/>
                  </a:lnTo>
                  <a:lnTo>
                    <a:pt x="81" y="328"/>
                  </a:lnTo>
                  <a:lnTo>
                    <a:pt x="89" y="327"/>
                  </a:lnTo>
                  <a:lnTo>
                    <a:pt x="96" y="325"/>
                  </a:lnTo>
                  <a:lnTo>
                    <a:pt x="103" y="323"/>
                  </a:lnTo>
                  <a:lnTo>
                    <a:pt x="111" y="318"/>
                  </a:lnTo>
                  <a:lnTo>
                    <a:pt x="119" y="311"/>
                  </a:lnTo>
                  <a:lnTo>
                    <a:pt x="126" y="304"/>
                  </a:lnTo>
                  <a:lnTo>
                    <a:pt x="132" y="296"/>
                  </a:lnTo>
                  <a:lnTo>
                    <a:pt x="138" y="286"/>
                  </a:lnTo>
                  <a:lnTo>
                    <a:pt x="143" y="275"/>
                  </a:lnTo>
                  <a:lnTo>
                    <a:pt x="146" y="263"/>
                  </a:lnTo>
                  <a:lnTo>
                    <a:pt x="149" y="250"/>
                  </a:lnTo>
                  <a:lnTo>
                    <a:pt x="155" y="232"/>
                  </a:lnTo>
                  <a:lnTo>
                    <a:pt x="162" y="217"/>
                  </a:lnTo>
                  <a:lnTo>
                    <a:pt x="170" y="206"/>
                  </a:lnTo>
                  <a:lnTo>
                    <a:pt x="181" y="200"/>
                  </a:lnTo>
                  <a:lnTo>
                    <a:pt x="191" y="198"/>
                  </a:lnTo>
                  <a:lnTo>
                    <a:pt x="200" y="199"/>
                  </a:lnTo>
                  <a:lnTo>
                    <a:pt x="211" y="200"/>
                  </a:lnTo>
                  <a:lnTo>
                    <a:pt x="220" y="204"/>
                  </a:lnTo>
                  <a:lnTo>
                    <a:pt x="228" y="207"/>
                  </a:lnTo>
                  <a:lnTo>
                    <a:pt x="234" y="211"/>
                  </a:lnTo>
                  <a:lnTo>
                    <a:pt x="238" y="214"/>
                  </a:lnTo>
                  <a:lnTo>
                    <a:pt x="239" y="215"/>
                  </a:lnTo>
                  <a:lnTo>
                    <a:pt x="253" y="196"/>
                  </a:lnTo>
                  <a:lnTo>
                    <a:pt x="251" y="195"/>
                  </a:lnTo>
                  <a:lnTo>
                    <a:pt x="245" y="190"/>
                  </a:lnTo>
                  <a:lnTo>
                    <a:pt x="237" y="186"/>
                  </a:lnTo>
                  <a:lnTo>
                    <a:pt x="227" y="181"/>
                  </a:lnTo>
                  <a:lnTo>
                    <a:pt x="214" y="177"/>
                  </a:lnTo>
                  <a:lnTo>
                    <a:pt x="200" y="175"/>
                  </a:lnTo>
                  <a:lnTo>
                    <a:pt x="185" y="175"/>
                  </a:lnTo>
                  <a:lnTo>
                    <a:pt x="171" y="179"/>
                  </a:lnTo>
                  <a:lnTo>
                    <a:pt x="163" y="182"/>
                  </a:lnTo>
                  <a:lnTo>
                    <a:pt x="155" y="188"/>
                  </a:lnTo>
                  <a:lnTo>
                    <a:pt x="148" y="194"/>
                  </a:lnTo>
                  <a:lnTo>
                    <a:pt x="143" y="202"/>
                  </a:lnTo>
                  <a:lnTo>
                    <a:pt x="138" y="211"/>
                  </a:lnTo>
                  <a:lnTo>
                    <a:pt x="133" y="221"/>
                  </a:lnTo>
                  <a:lnTo>
                    <a:pt x="130" y="233"/>
                  </a:lnTo>
                  <a:lnTo>
                    <a:pt x="126" y="245"/>
                  </a:lnTo>
                  <a:lnTo>
                    <a:pt x="121" y="265"/>
                  </a:lnTo>
                  <a:lnTo>
                    <a:pt x="114" y="281"/>
                  </a:lnTo>
                  <a:lnTo>
                    <a:pt x="104" y="293"/>
                  </a:lnTo>
                  <a:lnTo>
                    <a:pt x="93" y="301"/>
                  </a:lnTo>
                  <a:lnTo>
                    <a:pt x="87" y="303"/>
                  </a:lnTo>
                  <a:lnTo>
                    <a:pt x="80" y="304"/>
                  </a:lnTo>
                  <a:lnTo>
                    <a:pt x="74" y="304"/>
                  </a:lnTo>
                  <a:lnTo>
                    <a:pt x="70" y="304"/>
                  </a:lnTo>
                  <a:lnTo>
                    <a:pt x="64" y="303"/>
                  </a:lnTo>
                  <a:lnTo>
                    <a:pt x="59" y="302"/>
                  </a:lnTo>
                  <a:lnTo>
                    <a:pt x="56" y="301"/>
                  </a:lnTo>
                  <a:lnTo>
                    <a:pt x="53" y="299"/>
                  </a:lnTo>
                  <a:lnTo>
                    <a:pt x="46" y="295"/>
                  </a:lnTo>
                  <a:lnTo>
                    <a:pt x="39" y="288"/>
                  </a:lnTo>
                  <a:lnTo>
                    <a:pt x="34" y="280"/>
                  </a:lnTo>
                  <a:lnTo>
                    <a:pt x="30" y="270"/>
                  </a:lnTo>
                  <a:lnTo>
                    <a:pt x="24" y="240"/>
                  </a:lnTo>
                  <a:lnTo>
                    <a:pt x="25" y="204"/>
                  </a:lnTo>
                  <a:lnTo>
                    <a:pt x="33" y="167"/>
                  </a:lnTo>
                  <a:lnTo>
                    <a:pt x="48" y="129"/>
                  </a:lnTo>
                  <a:lnTo>
                    <a:pt x="59" y="105"/>
                  </a:lnTo>
                  <a:lnTo>
                    <a:pt x="66" y="84"/>
                  </a:lnTo>
                  <a:lnTo>
                    <a:pt x="72" y="66"/>
                  </a:lnTo>
                  <a:lnTo>
                    <a:pt x="74" y="50"/>
                  </a:lnTo>
                  <a:lnTo>
                    <a:pt x="74" y="36"/>
                  </a:lnTo>
                  <a:lnTo>
                    <a:pt x="74" y="24"/>
                  </a:lnTo>
                  <a:lnTo>
                    <a:pt x="73" y="14"/>
                  </a:lnTo>
                  <a:lnTo>
                    <a:pt x="71" y="6"/>
                  </a:lnTo>
                  <a:lnTo>
                    <a:pt x="70" y="0"/>
                  </a:lnTo>
                  <a:lnTo>
                    <a:pt x="47"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200" name="Freeform 20"/>
            <p:cNvSpPr>
              <a:spLocks/>
            </p:cNvSpPr>
            <p:nvPr/>
          </p:nvSpPr>
          <p:spPr bwMode="auto">
            <a:xfrm>
              <a:off x="3975100" y="5091113"/>
              <a:ext cx="88900" cy="112713"/>
            </a:xfrm>
            <a:custGeom>
              <a:avLst/>
              <a:gdLst>
                <a:gd name="T0" fmla="*/ 96 w 112"/>
                <a:gd name="T1" fmla="*/ 0 h 142"/>
                <a:gd name="T2" fmla="*/ 0 w 112"/>
                <a:gd name="T3" fmla="*/ 0 h 142"/>
                <a:gd name="T4" fmla="*/ 0 w 112"/>
                <a:gd name="T5" fmla="*/ 142 h 142"/>
                <a:gd name="T6" fmla="*/ 112 w 112"/>
                <a:gd name="T7" fmla="*/ 142 h 142"/>
                <a:gd name="T8" fmla="*/ 112 w 112"/>
                <a:gd name="T9" fmla="*/ 0 h 142"/>
                <a:gd name="T10" fmla="*/ 96 w 112"/>
                <a:gd name="T11" fmla="*/ 0 h 142"/>
              </a:gdLst>
              <a:ahLst/>
              <a:cxnLst>
                <a:cxn ang="0">
                  <a:pos x="T0" y="T1"/>
                </a:cxn>
                <a:cxn ang="0">
                  <a:pos x="T2" y="T3"/>
                </a:cxn>
                <a:cxn ang="0">
                  <a:pos x="T4" y="T5"/>
                </a:cxn>
                <a:cxn ang="0">
                  <a:pos x="T6" y="T7"/>
                </a:cxn>
                <a:cxn ang="0">
                  <a:pos x="T8" y="T9"/>
                </a:cxn>
                <a:cxn ang="0">
                  <a:pos x="T10" y="T11"/>
                </a:cxn>
              </a:cxnLst>
              <a:rect l="0" t="0" r="r" b="b"/>
              <a:pathLst>
                <a:path w="112" h="142">
                  <a:moveTo>
                    <a:pt x="96" y="0"/>
                  </a:moveTo>
                  <a:lnTo>
                    <a:pt x="0" y="0"/>
                  </a:lnTo>
                  <a:lnTo>
                    <a:pt x="0" y="142"/>
                  </a:lnTo>
                  <a:lnTo>
                    <a:pt x="112" y="142"/>
                  </a:lnTo>
                  <a:lnTo>
                    <a:pt x="112" y="0"/>
                  </a:lnTo>
                  <a:lnTo>
                    <a:pt x="9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201" name="Freeform 21"/>
            <p:cNvSpPr>
              <a:spLocks/>
            </p:cNvSpPr>
            <p:nvPr/>
          </p:nvSpPr>
          <p:spPr bwMode="auto">
            <a:xfrm>
              <a:off x="4002088" y="5116513"/>
              <a:ext cx="36513" cy="61913"/>
            </a:xfrm>
            <a:custGeom>
              <a:avLst/>
              <a:gdLst>
                <a:gd name="T0" fmla="*/ 47 w 47"/>
                <a:gd name="T1" fmla="*/ 0 h 77"/>
                <a:gd name="T2" fmla="*/ 47 w 47"/>
                <a:gd name="T3" fmla="*/ 17 h 77"/>
                <a:gd name="T4" fmla="*/ 47 w 47"/>
                <a:gd name="T5" fmla="*/ 38 h 77"/>
                <a:gd name="T6" fmla="*/ 47 w 47"/>
                <a:gd name="T7" fmla="*/ 59 h 77"/>
                <a:gd name="T8" fmla="*/ 47 w 47"/>
                <a:gd name="T9" fmla="*/ 77 h 77"/>
                <a:gd name="T10" fmla="*/ 42 w 47"/>
                <a:gd name="T11" fmla="*/ 77 h 77"/>
                <a:gd name="T12" fmla="*/ 36 w 47"/>
                <a:gd name="T13" fmla="*/ 77 h 77"/>
                <a:gd name="T14" fmla="*/ 30 w 47"/>
                <a:gd name="T15" fmla="*/ 77 h 77"/>
                <a:gd name="T16" fmla="*/ 24 w 47"/>
                <a:gd name="T17" fmla="*/ 77 h 77"/>
                <a:gd name="T18" fmla="*/ 17 w 47"/>
                <a:gd name="T19" fmla="*/ 77 h 77"/>
                <a:gd name="T20" fmla="*/ 12 w 47"/>
                <a:gd name="T21" fmla="*/ 77 h 77"/>
                <a:gd name="T22" fmla="*/ 6 w 47"/>
                <a:gd name="T23" fmla="*/ 77 h 77"/>
                <a:gd name="T24" fmla="*/ 0 w 47"/>
                <a:gd name="T25" fmla="*/ 77 h 77"/>
                <a:gd name="T26" fmla="*/ 0 w 47"/>
                <a:gd name="T27" fmla="*/ 59 h 77"/>
                <a:gd name="T28" fmla="*/ 0 w 47"/>
                <a:gd name="T29" fmla="*/ 38 h 77"/>
                <a:gd name="T30" fmla="*/ 0 w 47"/>
                <a:gd name="T31" fmla="*/ 17 h 77"/>
                <a:gd name="T32" fmla="*/ 0 w 47"/>
                <a:gd name="T33" fmla="*/ 0 h 77"/>
                <a:gd name="T34" fmla="*/ 6 w 47"/>
                <a:gd name="T35" fmla="*/ 0 h 77"/>
                <a:gd name="T36" fmla="*/ 12 w 47"/>
                <a:gd name="T37" fmla="*/ 0 h 77"/>
                <a:gd name="T38" fmla="*/ 17 w 47"/>
                <a:gd name="T39" fmla="*/ 0 h 77"/>
                <a:gd name="T40" fmla="*/ 24 w 47"/>
                <a:gd name="T41" fmla="*/ 0 h 77"/>
                <a:gd name="T42" fmla="*/ 30 w 47"/>
                <a:gd name="T43" fmla="*/ 0 h 77"/>
                <a:gd name="T44" fmla="*/ 36 w 47"/>
                <a:gd name="T45" fmla="*/ 0 h 77"/>
                <a:gd name="T46" fmla="*/ 42 w 47"/>
                <a:gd name="T47" fmla="*/ 0 h 77"/>
                <a:gd name="T48" fmla="*/ 47 w 47"/>
                <a:gd name="T49"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7" h="77">
                  <a:moveTo>
                    <a:pt x="47" y="0"/>
                  </a:moveTo>
                  <a:lnTo>
                    <a:pt x="47" y="17"/>
                  </a:lnTo>
                  <a:lnTo>
                    <a:pt x="47" y="38"/>
                  </a:lnTo>
                  <a:lnTo>
                    <a:pt x="47" y="59"/>
                  </a:lnTo>
                  <a:lnTo>
                    <a:pt x="47" y="77"/>
                  </a:lnTo>
                  <a:lnTo>
                    <a:pt x="42" y="77"/>
                  </a:lnTo>
                  <a:lnTo>
                    <a:pt x="36" y="77"/>
                  </a:lnTo>
                  <a:lnTo>
                    <a:pt x="30" y="77"/>
                  </a:lnTo>
                  <a:lnTo>
                    <a:pt x="24" y="77"/>
                  </a:lnTo>
                  <a:lnTo>
                    <a:pt x="17" y="77"/>
                  </a:lnTo>
                  <a:lnTo>
                    <a:pt x="12" y="77"/>
                  </a:lnTo>
                  <a:lnTo>
                    <a:pt x="6" y="77"/>
                  </a:lnTo>
                  <a:lnTo>
                    <a:pt x="0" y="77"/>
                  </a:lnTo>
                  <a:lnTo>
                    <a:pt x="0" y="59"/>
                  </a:lnTo>
                  <a:lnTo>
                    <a:pt x="0" y="38"/>
                  </a:lnTo>
                  <a:lnTo>
                    <a:pt x="0" y="17"/>
                  </a:lnTo>
                  <a:lnTo>
                    <a:pt x="0" y="0"/>
                  </a:lnTo>
                  <a:lnTo>
                    <a:pt x="6" y="0"/>
                  </a:lnTo>
                  <a:lnTo>
                    <a:pt x="12" y="0"/>
                  </a:lnTo>
                  <a:lnTo>
                    <a:pt x="17" y="0"/>
                  </a:lnTo>
                  <a:lnTo>
                    <a:pt x="24" y="0"/>
                  </a:lnTo>
                  <a:lnTo>
                    <a:pt x="30" y="0"/>
                  </a:lnTo>
                  <a:lnTo>
                    <a:pt x="36" y="0"/>
                  </a:lnTo>
                  <a:lnTo>
                    <a:pt x="42" y="0"/>
                  </a:lnTo>
                  <a:lnTo>
                    <a:pt x="47" y="0"/>
                  </a:lnTo>
                  <a:close/>
                </a:path>
              </a:pathLst>
            </a:custGeom>
            <a:solidFill>
              <a:srgbClr val="FF0000"/>
            </a:solidFill>
            <a:ln>
              <a:noFill/>
            </a:ln>
          </p:spPr>
          <p:txBody>
            <a:bodyPr vert="horz" wrap="square" lIns="91440" tIns="45720" rIns="91440" bIns="45720" numCol="1" anchor="t" anchorCtr="0" compatLnSpc="1">
              <a:prstTxWarp prst="textNoShape">
                <a:avLst/>
              </a:prstTxWarp>
            </a:bodyPr>
            <a:lstStyle/>
            <a:p>
              <a:endParaRPr lang="pt-BR"/>
            </a:p>
          </p:txBody>
        </p:sp>
        <p:sp>
          <p:nvSpPr>
            <p:cNvPr id="202" name="Freeform 22"/>
            <p:cNvSpPr>
              <a:spLocks/>
            </p:cNvSpPr>
            <p:nvPr/>
          </p:nvSpPr>
          <p:spPr bwMode="auto">
            <a:xfrm>
              <a:off x="3971925" y="4995863"/>
              <a:ext cx="80963" cy="107950"/>
            </a:xfrm>
            <a:custGeom>
              <a:avLst/>
              <a:gdLst>
                <a:gd name="T0" fmla="*/ 0 w 103"/>
                <a:gd name="T1" fmla="*/ 2 h 136"/>
                <a:gd name="T2" fmla="*/ 8 w 103"/>
                <a:gd name="T3" fmla="*/ 34 h 136"/>
                <a:gd name="T4" fmla="*/ 9 w 103"/>
                <a:gd name="T5" fmla="*/ 34 h 136"/>
                <a:gd name="T6" fmla="*/ 13 w 103"/>
                <a:gd name="T7" fmla="*/ 33 h 136"/>
                <a:gd name="T8" fmla="*/ 16 w 103"/>
                <a:gd name="T9" fmla="*/ 33 h 136"/>
                <a:gd name="T10" fmla="*/ 22 w 103"/>
                <a:gd name="T11" fmla="*/ 33 h 136"/>
                <a:gd name="T12" fmla="*/ 28 w 103"/>
                <a:gd name="T13" fmla="*/ 33 h 136"/>
                <a:gd name="T14" fmla="*/ 34 w 103"/>
                <a:gd name="T15" fmla="*/ 35 h 136"/>
                <a:gd name="T16" fmla="*/ 40 w 103"/>
                <a:gd name="T17" fmla="*/ 38 h 136"/>
                <a:gd name="T18" fmla="*/ 46 w 103"/>
                <a:gd name="T19" fmla="*/ 43 h 136"/>
                <a:gd name="T20" fmla="*/ 58 w 103"/>
                <a:gd name="T21" fmla="*/ 57 h 136"/>
                <a:gd name="T22" fmla="*/ 66 w 103"/>
                <a:gd name="T23" fmla="*/ 78 h 136"/>
                <a:gd name="T24" fmla="*/ 69 w 103"/>
                <a:gd name="T25" fmla="*/ 103 h 136"/>
                <a:gd name="T26" fmla="*/ 69 w 103"/>
                <a:gd name="T27" fmla="*/ 134 h 136"/>
                <a:gd name="T28" fmla="*/ 102 w 103"/>
                <a:gd name="T29" fmla="*/ 136 h 136"/>
                <a:gd name="T30" fmla="*/ 103 w 103"/>
                <a:gd name="T31" fmla="*/ 116 h 136"/>
                <a:gd name="T32" fmla="*/ 102 w 103"/>
                <a:gd name="T33" fmla="*/ 97 h 136"/>
                <a:gd name="T34" fmla="*/ 99 w 103"/>
                <a:gd name="T35" fmla="*/ 80 h 136"/>
                <a:gd name="T36" fmla="*/ 96 w 103"/>
                <a:gd name="T37" fmla="*/ 65 h 136"/>
                <a:gd name="T38" fmla="*/ 90 w 103"/>
                <a:gd name="T39" fmla="*/ 50 h 136"/>
                <a:gd name="T40" fmla="*/ 84 w 103"/>
                <a:gd name="T41" fmla="*/ 38 h 136"/>
                <a:gd name="T42" fmla="*/ 76 w 103"/>
                <a:gd name="T43" fmla="*/ 27 h 136"/>
                <a:gd name="T44" fmla="*/ 67 w 103"/>
                <a:gd name="T45" fmla="*/ 18 h 136"/>
                <a:gd name="T46" fmla="*/ 55 w 103"/>
                <a:gd name="T47" fmla="*/ 10 h 136"/>
                <a:gd name="T48" fmla="*/ 45 w 103"/>
                <a:gd name="T49" fmla="*/ 5 h 136"/>
                <a:gd name="T50" fmla="*/ 34 w 103"/>
                <a:gd name="T51" fmla="*/ 2 h 136"/>
                <a:gd name="T52" fmla="*/ 23 w 103"/>
                <a:gd name="T53" fmla="*/ 0 h 136"/>
                <a:gd name="T54" fmla="*/ 15 w 103"/>
                <a:gd name="T55" fmla="*/ 0 h 136"/>
                <a:gd name="T56" fmla="*/ 7 w 103"/>
                <a:gd name="T57" fmla="*/ 0 h 136"/>
                <a:gd name="T58" fmla="*/ 2 w 103"/>
                <a:gd name="T59" fmla="*/ 2 h 136"/>
                <a:gd name="T60" fmla="*/ 0 w 103"/>
                <a:gd name="T61" fmla="*/ 2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3" h="136">
                  <a:moveTo>
                    <a:pt x="0" y="2"/>
                  </a:moveTo>
                  <a:lnTo>
                    <a:pt x="8" y="34"/>
                  </a:lnTo>
                  <a:lnTo>
                    <a:pt x="9" y="34"/>
                  </a:lnTo>
                  <a:lnTo>
                    <a:pt x="13" y="33"/>
                  </a:lnTo>
                  <a:lnTo>
                    <a:pt x="16" y="33"/>
                  </a:lnTo>
                  <a:lnTo>
                    <a:pt x="22" y="33"/>
                  </a:lnTo>
                  <a:lnTo>
                    <a:pt x="28" y="33"/>
                  </a:lnTo>
                  <a:lnTo>
                    <a:pt x="34" y="35"/>
                  </a:lnTo>
                  <a:lnTo>
                    <a:pt x="40" y="38"/>
                  </a:lnTo>
                  <a:lnTo>
                    <a:pt x="46" y="43"/>
                  </a:lnTo>
                  <a:lnTo>
                    <a:pt x="58" y="57"/>
                  </a:lnTo>
                  <a:lnTo>
                    <a:pt x="66" y="78"/>
                  </a:lnTo>
                  <a:lnTo>
                    <a:pt x="69" y="103"/>
                  </a:lnTo>
                  <a:lnTo>
                    <a:pt x="69" y="134"/>
                  </a:lnTo>
                  <a:lnTo>
                    <a:pt x="102" y="136"/>
                  </a:lnTo>
                  <a:lnTo>
                    <a:pt x="103" y="116"/>
                  </a:lnTo>
                  <a:lnTo>
                    <a:pt x="102" y="97"/>
                  </a:lnTo>
                  <a:lnTo>
                    <a:pt x="99" y="80"/>
                  </a:lnTo>
                  <a:lnTo>
                    <a:pt x="96" y="65"/>
                  </a:lnTo>
                  <a:lnTo>
                    <a:pt x="90" y="50"/>
                  </a:lnTo>
                  <a:lnTo>
                    <a:pt x="84" y="38"/>
                  </a:lnTo>
                  <a:lnTo>
                    <a:pt x="76" y="27"/>
                  </a:lnTo>
                  <a:lnTo>
                    <a:pt x="67" y="18"/>
                  </a:lnTo>
                  <a:lnTo>
                    <a:pt x="55" y="10"/>
                  </a:lnTo>
                  <a:lnTo>
                    <a:pt x="45" y="5"/>
                  </a:lnTo>
                  <a:lnTo>
                    <a:pt x="34" y="2"/>
                  </a:lnTo>
                  <a:lnTo>
                    <a:pt x="23" y="0"/>
                  </a:lnTo>
                  <a:lnTo>
                    <a:pt x="15" y="0"/>
                  </a:lnTo>
                  <a:lnTo>
                    <a:pt x="7" y="0"/>
                  </a:lnTo>
                  <a:lnTo>
                    <a:pt x="2" y="2"/>
                  </a:lnTo>
                  <a:lnTo>
                    <a:pt x="0"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grpSp>
      <p:grpSp>
        <p:nvGrpSpPr>
          <p:cNvPr id="192" name="Grupo 191"/>
          <p:cNvGrpSpPr/>
          <p:nvPr/>
        </p:nvGrpSpPr>
        <p:grpSpPr>
          <a:xfrm flipH="1">
            <a:off x="5221352" y="2046462"/>
            <a:ext cx="504056" cy="893465"/>
            <a:chOff x="4499992" y="5387405"/>
            <a:chExt cx="201613" cy="457200"/>
          </a:xfrm>
        </p:grpSpPr>
        <p:sp>
          <p:nvSpPr>
            <p:cNvPr id="195" name="Freeform 19"/>
            <p:cNvSpPr>
              <a:spLocks/>
            </p:cNvSpPr>
            <p:nvPr/>
          </p:nvSpPr>
          <p:spPr bwMode="auto">
            <a:xfrm>
              <a:off x="4499992" y="5584255"/>
              <a:ext cx="201613" cy="260350"/>
            </a:xfrm>
            <a:custGeom>
              <a:avLst/>
              <a:gdLst>
                <a:gd name="T0" fmla="*/ 48 w 253"/>
                <a:gd name="T1" fmla="*/ 11 h 328"/>
                <a:gd name="T2" fmla="*/ 50 w 253"/>
                <a:gd name="T3" fmla="*/ 49 h 328"/>
                <a:gd name="T4" fmla="*/ 27 w 253"/>
                <a:gd name="T5" fmla="*/ 119 h 328"/>
                <a:gd name="T6" fmla="*/ 10 w 253"/>
                <a:gd name="T7" fmla="*/ 161 h 328"/>
                <a:gd name="T8" fmla="*/ 1 w 253"/>
                <a:gd name="T9" fmla="*/ 203 h 328"/>
                <a:gd name="T10" fmla="*/ 0 w 253"/>
                <a:gd name="T11" fmla="*/ 242 h 328"/>
                <a:gd name="T12" fmla="*/ 6 w 253"/>
                <a:gd name="T13" fmla="*/ 278 h 328"/>
                <a:gd name="T14" fmla="*/ 12 w 253"/>
                <a:gd name="T15" fmla="*/ 293 h 328"/>
                <a:gd name="T16" fmla="*/ 21 w 253"/>
                <a:gd name="T17" fmla="*/ 304 h 328"/>
                <a:gd name="T18" fmla="*/ 31 w 253"/>
                <a:gd name="T19" fmla="*/ 314 h 328"/>
                <a:gd name="T20" fmla="*/ 42 w 253"/>
                <a:gd name="T21" fmla="*/ 321 h 328"/>
                <a:gd name="T22" fmla="*/ 58 w 253"/>
                <a:gd name="T23" fmla="*/ 327 h 328"/>
                <a:gd name="T24" fmla="*/ 74 w 253"/>
                <a:gd name="T25" fmla="*/ 328 h 328"/>
                <a:gd name="T26" fmla="*/ 89 w 253"/>
                <a:gd name="T27" fmla="*/ 327 h 328"/>
                <a:gd name="T28" fmla="*/ 103 w 253"/>
                <a:gd name="T29" fmla="*/ 323 h 328"/>
                <a:gd name="T30" fmla="*/ 119 w 253"/>
                <a:gd name="T31" fmla="*/ 311 h 328"/>
                <a:gd name="T32" fmla="*/ 132 w 253"/>
                <a:gd name="T33" fmla="*/ 296 h 328"/>
                <a:gd name="T34" fmla="*/ 143 w 253"/>
                <a:gd name="T35" fmla="*/ 275 h 328"/>
                <a:gd name="T36" fmla="*/ 149 w 253"/>
                <a:gd name="T37" fmla="*/ 250 h 328"/>
                <a:gd name="T38" fmla="*/ 162 w 253"/>
                <a:gd name="T39" fmla="*/ 217 h 328"/>
                <a:gd name="T40" fmla="*/ 181 w 253"/>
                <a:gd name="T41" fmla="*/ 200 h 328"/>
                <a:gd name="T42" fmla="*/ 200 w 253"/>
                <a:gd name="T43" fmla="*/ 199 h 328"/>
                <a:gd name="T44" fmla="*/ 220 w 253"/>
                <a:gd name="T45" fmla="*/ 204 h 328"/>
                <a:gd name="T46" fmla="*/ 234 w 253"/>
                <a:gd name="T47" fmla="*/ 211 h 328"/>
                <a:gd name="T48" fmla="*/ 239 w 253"/>
                <a:gd name="T49" fmla="*/ 215 h 328"/>
                <a:gd name="T50" fmla="*/ 251 w 253"/>
                <a:gd name="T51" fmla="*/ 195 h 328"/>
                <a:gd name="T52" fmla="*/ 237 w 253"/>
                <a:gd name="T53" fmla="*/ 186 h 328"/>
                <a:gd name="T54" fmla="*/ 214 w 253"/>
                <a:gd name="T55" fmla="*/ 177 h 328"/>
                <a:gd name="T56" fmla="*/ 185 w 253"/>
                <a:gd name="T57" fmla="*/ 175 h 328"/>
                <a:gd name="T58" fmla="*/ 163 w 253"/>
                <a:gd name="T59" fmla="*/ 182 h 328"/>
                <a:gd name="T60" fmla="*/ 148 w 253"/>
                <a:gd name="T61" fmla="*/ 194 h 328"/>
                <a:gd name="T62" fmla="*/ 138 w 253"/>
                <a:gd name="T63" fmla="*/ 211 h 328"/>
                <a:gd name="T64" fmla="*/ 130 w 253"/>
                <a:gd name="T65" fmla="*/ 233 h 328"/>
                <a:gd name="T66" fmla="*/ 121 w 253"/>
                <a:gd name="T67" fmla="*/ 265 h 328"/>
                <a:gd name="T68" fmla="*/ 104 w 253"/>
                <a:gd name="T69" fmla="*/ 293 h 328"/>
                <a:gd name="T70" fmla="*/ 87 w 253"/>
                <a:gd name="T71" fmla="*/ 303 h 328"/>
                <a:gd name="T72" fmla="*/ 74 w 253"/>
                <a:gd name="T73" fmla="*/ 304 h 328"/>
                <a:gd name="T74" fmla="*/ 64 w 253"/>
                <a:gd name="T75" fmla="*/ 303 h 328"/>
                <a:gd name="T76" fmla="*/ 56 w 253"/>
                <a:gd name="T77" fmla="*/ 301 h 328"/>
                <a:gd name="T78" fmla="*/ 46 w 253"/>
                <a:gd name="T79" fmla="*/ 295 h 328"/>
                <a:gd name="T80" fmla="*/ 34 w 253"/>
                <a:gd name="T81" fmla="*/ 280 h 328"/>
                <a:gd name="T82" fmla="*/ 24 w 253"/>
                <a:gd name="T83" fmla="*/ 240 h 328"/>
                <a:gd name="T84" fmla="*/ 33 w 253"/>
                <a:gd name="T85" fmla="*/ 167 h 328"/>
                <a:gd name="T86" fmla="*/ 59 w 253"/>
                <a:gd name="T87" fmla="*/ 105 h 328"/>
                <a:gd name="T88" fmla="*/ 72 w 253"/>
                <a:gd name="T89" fmla="*/ 66 h 328"/>
                <a:gd name="T90" fmla="*/ 74 w 253"/>
                <a:gd name="T91" fmla="*/ 36 h 328"/>
                <a:gd name="T92" fmla="*/ 73 w 253"/>
                <a:gd name="T93" fmla="*/ 14 h 328"/>
                <a:gd name="T94" fmla="*/ 70 w 253"/>
                <a:gd name="T95" fmla="*/ 0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53" h="328">
                  <a:moveTo>
                    <a:pt x="47" y="5"/>
                  </a:moveTo>
                  <a:lnTo>
                    <a:pt x="48" y="11"/>
                  </a:lnTo>
                  <a:lnTo>
                    <a:pt x="50" y="27"/>
                  </a:lnTo>
                  <a:lnTo>
                    <a:pt x="50" y="49"/>
                  </a:lnTo>
                  <a:lnTo>
                    <a:pt x="43" y="78"/>
                  </a:lnTo>
                  <a:lnTo>
                    <a:pt x="27" y="119"/>
                  </a:lnTo>
                  <a:lnTo>
                    <a:pt x="18" y="139"/>
                  </a:lnTo>
                  <a:lnTo>
                    <a:pt x="10" y="161"/>
                  </a:lnTo>
                  <a:lnTo>
                    <a:pt x="4" y="182"/>
                  </a:lnTo>
                  <a:lnTo>
                    <a:pt x="1" y="203"/>
                  </a:lnTo>
                  <a:lnTo>
                    <a:pt x="0" y="223"/>
                  </a:lnTo>
                  <a:lnTo>
                    <a:pt x="0" y="242"/>
                  </a:lnTo>
                  <a:lnTo>
                    <a:pt x="2" y="260"/>
                  </a:lnTo>
                  <a:lnTo>
                    <a:pt x="6" y="278"/>
                  </a:lnTo>
                  <a:lnTo>
                    <a:pt x="9" y="286"/>
                  </a:lnTo>
                  <a:lnTo>
                    <a:pt x="12" y="293"/>
                  </a:lnTo>
                  <a:lnTo>
                    <a:pt x="17" y="298"/>
                  </a:lnTo>
                  <a:lnTo>
                    <a:pt x="21" y="304"/>
                  </a:lnTo>
                  <a:lnTo>
                    <a:pt x="26" y="310"/>
                  </a:lnTo>
                  <a:lnTo>
                    <a:pt x="31" y="314"/>
                  </a:lnTo>
                  <a:lnTo>
                    <a:pt x="36" y="318"/>
                  </a:lnTo>
                  <a:lnTo>
                    <a:pt x="42" y="321"/>
                  </a:lnTo>
                  <a:lnTo>
                    <a:pt x="50" y="325"/>
                  </a:lnTo>
                  <a:lnTo>
                    <a:pt x="58" y="327"/>
                  </a:lnTo>
                  <a:lnTo>
                    <a:pt x="66" y="328"/>
                  </a:lnTo>
                  <a:lnTo>
                    <a:pt x="74" y="328"/>
                  </a:lnTo>
                  <a:lnTo>
                    <a:pt x="81" y="328"/>
                  </a:lnTo>
                  <a:lnTo>
                    <a:pt x="89" y="327"/>
                  </a:lnTo>
                  <a:lnTo>
                    <a:pt x="96" y="325"/>
                  </a:lnTo>
                  <a:lnTo>
                    <a:pt x="103" y="323"/>
                  </a:lnTo>
                  <a:lnTo>
                    <a:pt x="111" y="318"/>
                  </a:lnTo>
                  <a:lnTo>
                    <a:pt x="119" y="311"/>
                  </a:lnTo>
                  <a:lnTo>
                    <a:pt x="126" y="304"/>
                  </a:lnTo>
                  <a:lnTo>
                    <a:pt x="132" y="296"/>
                  </a:lnTo>
                  <a:lnTo>
                    <a:pt x="138" y="286"/>
                  </a:lnTo>
                  <a:lnTo>
                    <a:pt x="143" y="275"/>
                  </a:lnTo>
                  <a:lnTo>
                    <a:pt x="146" y="263"/>
                  </a:lnTo>
                  <a:lnTo>
                    <a:pt x="149" y="250"/>
                  </a:lnTo>
                  <a:lnTo>
                    <a:pt x="155" y="232"/>
                  </a:lnTo>
                  <a:lnTo>
                    <a:pt x="162" y="217"/>
                  </a:lnTo>
                  <a:lnTo>
                    <a:pt x="170" y="206"/>
                  </a:lnTo>
                  <a:lnTo>
                    <a:pt x="181" y="200"/>
                  </a:lnTo>
                  <a:lnTo>
                    <a:pt x="191" y="198"/>
                  </a:lnTo>
                  <a:lnTo>
                    <a:pt x="200" y="199"/>
                  </a:lnTo>
                  <a:lnTo>
                    <a:pt x="211" y="200"/>
                  </a:lnTo>
                  <a:lnTo>
                    <a:pt x="220" y="204"/>
                  </a:lnTo>
                  <a:lnTo>
                    <a:pt x="228" y="207"/>
                  </a:lnTo>
                  <a:lnTo>
                    <a:pt x="234" y="211"/>
                  </a:lnTo>
                  <a:lnTo>
                    <a:pt x="238" y="214"/>
                  </a:lnTo>
                  <a:lnTo>
                    <a:pt x="239" y="215"/>
                  </a:lnTo>
                  <a:lnTo>
                    <a:pt x="253" y="196"/>
                  </a:lnTo>
                  <a:lnTo>
                    <a:pt x="251" y="195"/>
                  </a:lnTo>
                  <a:lnTo>
                    <a:pt x="245" y="190"/>
                  </a:lnTo>
                  <a:lnTo>
                    <a:pt x="237" y="186"/>
                  </a:lnTo>
                  <a:lnTo>
                    <a:pt x="227" y="181"/>
                  </a:lnTo>
                  <a:lnTo>
                    <a:pt x="214" y="177"/>
                  </a:lnTo>
                  <a:lnTo>
                    <a:pt x="200" y="175"/>
                  </a:lnTo>
                  <a:lnTo>
                    <a:pt x="185" y="175"/>
                  </a:lnTo>
                  <a:lnTo>
                    <a:pt x="171" y="179"/>
                  </a:lnTo>
                  <a:lnTo>
                    <a:pt x="163" y="182"/>
                  </a:lnTo>
                  <a:lnTo>
                    <a:pt x="155" y="188"/>
                  </a:lnTo>
                  <a:lnTo>
                    <a:pt x="148" y="194"/>
                  </a:lnTo>
                  <a:lnTo>
                    <a:pt x="143" y="202"/>
                  </a:lnTo>
                  <a:lnTo>
                    <a:pt x="138" y="211"/>
                  </a:lnTo>
                  <a:lnTo>
                    <a:pt x="133" y="221"/>
                  </a:lnTo>
                  <a:lnTo>
                    <a:pt x="130" y="233"/>
                  </a:lnTo>
                  <a:lnTo>
                    <a:pt x="126" y="245"/>
                  </a:lnTo>
                  <a:lnTo>
                    <a:pt x="121" y="265"/>
                  </a:lnTo>
                  <a:lnTo>
                    <a:pt x="114" y="281"/>
                  </a:lnTo>
                  <a:lnTo>
                    <a:pt x="104" y="293"/>
                  </a:lnTo>
                  <a:lnTo>
                    <a:pt x="93" y="301"/>
                  </a:lnTo>
                  <a:lnTo>
                    <a:pt x="87" y="303"/>
                  </a:lnTo>
                  <a:lnTo>
                    <a:pt x="80" y="304"/>
                  </a:lnTo>
                  <a:lnTo>
                    <a:pt x="74" y="304"/>
                  </a:lnTo>
                  <a:lnTo>
                    <a:pt x="70" y="304"/>
                  </a:lnTo>
                  <a:lnTo>
                    <a:pt x="64" y="303"/>
                  </a:lnTo>
                  <a:lnTo>
                    <a:pt x="59" y="302"/>
                  </a:lnTo>
                  <a:lnTo>
                    <a:pt x="56" y="301"/>
                  </a:lnTo>
                  <a:lnTo>
                    <a:pt x="53" y="299"/>
                  </a:lnTo>
                  <a:lnTo>
                    <a:pt x="46" y="295"/>
                  </a:lnTo>
                  <a:lnTo>
                    <a:pt x="39" y="288"/>
                  </a:lnTo>
                  <a:lnTo>
                    <a:pt x="34" y="280"/>
                  </a:lnTo>
                  <a:lnTo>
                    <a:pt x="30" y="270"/>
                  </a:lnTo>
                  <a:lnTo>
                    <a:pt x="24" y="240"/>
                  </a:lnTo>
                  <a:lnTo>
                    <a:pt x="25" y="204"/>
                  </a:lnTo>
                  <a:lnTo>
                    <a:pt x="33" y="167"/>
                  </a:lnTo>
                  <a:lnTo>
                    <a:pt x="48" y="129"/>
                  </a:lnTo>
                  <a:lnTo>
                    <a:pt x="59" y="105"/>
                  </a:lnTo>
                  <a:lnTo>
                    <a:pt x="66" y="84"/>
                  </a:lnTo>
                  <a:lnTo>
                    <a:pt x="72" y="66"/>
                  </a:lnTo>
                  <a:lnTo>
                    <a:pt x="74" y="50"/>
                  </a:lnTo>
                  <a:lnTo>
                    <a:pt x="74" y="36"/>
                  </a:lnTo>
                  <a:lnTo>
                    <a:pt x="74" y="24"/>
                  </a:lnTo>
                  <a:lnTo>
                    <a:pt x="73" y="14"/>
                  </a:lnTo>
                  <a:lnTo>
                    <a:pt x="71" y="6"/>
                  </a:lnTo>
                  <a:lnTo>
                    <a:pt x="70" y="0"/>
                  </a:lnTo>
                  <a:lnTo>
                    <a:pt x="47"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196" name="Freeform 20"/>
            <p:cNvSpPr>
              <a:spLocks/>
            </p:cNvSpPr>
            <p:nvPr/>
          </p:nvSpPr>
          <p:spPr bwMode="auto">
            <a:xfrm>
              <a:off x="4507929" y="5482655"/>
              <a:ext cx="88900" cy="112713"/>
            </a:xfrm>
            <a:custGeom>
              <a:avLst/>
              <a:gdLst>
                <a:gd name="T0" fmla="*/ 96 w 112"/>
                <a:gd name="T1" fmla="*/ 0 h 142"/>
                <a:gd name="T2" fmla="*/ 0 w 112"/>
                <a:gd name="T3" fmla="*/ 0 h 142"/>
                <a:gd name="T4" fmla="*/ 0 w 112"/>
                <a:gd name="T5" fmla="*/ 142 h 142"/>
                <a:gd name="T6" fmla="*/ 112 w 112"/>
                <a:gd name="T7" fmla="*/ 142 h 142"/>
                <a:gd name="T8" fmla="*/ 112 w 112"/>
                <a:gd name="T9" fmla="*/ 0 h 142"/>
                <a:gd name="T10" fmla="*/ 96 w 112"/>
                <a:gd name="T11" fmla="*/ 0 h 142"/>
              </a:gdLst>
              <a:ahLst/>
              <a:cxnLst>
                <a:cxn ang="0">
                  <a:pos x="T0" y="T1"/>
                </a:cxn>
                <a:cxn ang="0">
                  <a:pos x="T2" y="T3"/>
                </a:cxn>
                <a:cxn ang="0">
                  <a:pos x="T4" y="T5"/>
                </a:cxn>
                <a:cxn ang="0">
                  <a:pos x="T6" y="T7"/>
                </a:cxn>
                <a:cxn ang="0">
                  <a:pos x="T8" y="T9"/>
                </a:cxn>
                <a:cxn ang="0">
                  <a:pos x="T10" y="T11"/>
                </a:cxn>
              </a:cxnLst>
              <a:rect l="0" t="0" r="r" b="b"/>
              <a:pathLst>
                <a:path w="112" h="142">
                  <a:moveTo>
                    <a:pt x="96" y="0"/>
                  </a:moveTo>
                  <a:lnTo>
                    <a:pt x="0" y="0"/>
                  </a:lnTo>
                  <a:lnTo>
                    <a:pt x="0" y="142"/>
                  </a:lnTo>
                  <a:lnTo>
                    <a:pt x="112" y="142"/>
                  </a:lnTo>
                  <a:lnTo>
                    <a:pt x="112" y="0"/>
                  </a:lnTo>
                  <a:lnTo>
                    <a:pt x="9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197" name="Freeform 21"/>
            <p:cNvSpPr>
              <a:spLocks/>
            </p:cNvSpPr>
            <p:nvPr/>
          </p:nvSpPr>
          <p:spPr bwMode="auto">
            <a:xfrm>
              <a:off x="4534917" y="5508055"/>
              <a:ext cx="36513" cy="61913"/>
            </a:xfrm>
            <a:custGeom>
              <a:avLst/>
              <a:gdLst>
                <a:gd name="T0" fmla="*/ 47 w 47"/>
                <a:gd name="T1" fmla="*/ 0 h 77"/>
                <a:gd name="T2" fmla="*/ 47 w 47"/>
                <a:gd name="T3" fmla="*/ 17 h 77"/>
                <a:gd name="T4" fmla="*/ 47 w 47"/>
                <a:gd name="T5" fmla="*/ 38 h 77"/>
                <a:gd name="T6" fmla="*/ 47 w 47"/>
                <a:gd name="T7" fmla="*/ 59 h 77"/>
                <a:gd name="T8" fmla="*/ 47 w 47"/>
                <a:gd name="T9" fmla="*/ 77 h 77"/>
                <a:gd name="T10" fmla="*/ 42 w 47"/>
                <a:gd name="T11" fmla="*/ 77 h 77"/>
                <a:gd name="T12" fmla="*/ 36 w 47"/>
                <a:gd name="T13" fmla="*/ 77 h 77"/>
                <a:gd name="T14" fmla="*/ 30 w 47"/>
                <a:gd name="T15" fmla="*/ 77 h 77"/>
                <a:gd name="T16" fmla="*/ 24 w 47"/>
                <a:gd name="T17" fmla="*/ 77 h 77"/>
                <a:gd name="T18" fmla="*/ 17 w 47"/>
                <a:gd name="T19" fmla="*/ 77 h 77"/>
                <a:gd name="T20" fmla="*/ 12 w 47"/>
                <a:gd name="T21" fmla="*/ 77 h 77"/>
                <a:gd name="T22" fmla="*/ 6 w 47"/>
                <a:gd name="T23" fmla="*/ 77 h 77"/>
                <a:gd name="T24" fmla="*/ 0 w 47"/>
                <a:gd name="T25" fmla="*/ 77 h 77"/>
                <a:gd name="T26" fmla="*/ 0 w 47"/>
                <a:gd name="T27" fmla="*/ 59 h 77"/>
                <a:gd name="T28" fmla="*/ 0 w 47"/>
                <a:gd name="T29" fmla="*/ 38 h 77"/>
                <a:gd name="T30" fmla="*/ 0 w 47"/>
                <a:gd name="T31" fmla="*/ 17 h 77"/>
                <a:gd name="T32" fmla="*/ 0 w 47"/>
                <a:gd name="T33" fmla="*/ 0 h 77"/>
                <a:gd name="T34" fmla="*/ 6 w 47"/>
                <a:gd name="T35" fmla="*/ 0 h 77"/>
                <a:gd name="T36" fmla="*/ 12 w 47"/>
                <a:gd name="T37" fmla="*/ 0 h 77"/>
                <a:gd name="T38" fmla="*/ 17 w 47"/>
                <a:gd name="T39" fmla="*/ 0 h 77"/>
                <a:gd name="T40" fmla="*/ 24 w 47"/>
                <a:gd name="T41" fmla="*/ 0 h 77"/>
                <a:gd name="T42" fmla="*/ 30 w 47"/>
                <a:gd name="T43" fmla="*/ 0 h 77"/>
                <a:gd name="T44" fmla="*/ 36 w 47"/>
                <a:gd name="T45" fmla="*/ 0 h 77"/>
                <a:gd name="T46" fmla="*/ 42 w 47"/>
                <a:gd name="T47" fmla="*/ 0 h 77"/>
                <a:gd name="T48" fmla="*/ 47 w 47"/>
                <a:gd name="T49"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7" h="77">
                  <a:moveTo>
                    <a:pt x="47" y="0"/>
                  </a:moveTo>
                  <a:lnTo>
                    <a:pt x="47" y="17"/>
                  </a:lnTo>
                  <a:lnTo>
                    <a:pt x="47" y="38"/>
                  </a:lnTo>
                  <a:lnTo>
                    <a:pt x="47" y="59"/>
                  </a:lnTo>
                  <a:lnTo>
                    <a:pt x="47" y="77"/>
                  </a:lnTo>
                  <a:lnTo>
                    <a:pt x="42" y="77"/>
                  </a:lnTo>
                  <a:lnTo>
                    <a:pt x="36" y="77"/>
                  </a:lnTo>
                  <a:lnTo>
                    <a:pt x="30" y="77"/>
                  </a:lnTo>
                  <a:lnTo>
                    <a:pt x="24" y="77"/>
                  </a:lnTo>
                  <a:lnTo>
                    <a:pt x="17" y="77"/>
                  </a:lnTo>
                  <a:lnTo>
                    <a:pt x="12" y="77"/>
                  </a:lnTo>
                  <a:lnTo>
                    <a:pt x="6" y="77"/>
                  </a:lnTo>
                  <a:lnTo>
                    <a:pt x="0" y="77"/>
                  </a:lnTo>
                  <a:lnTo>
                    <a:pt x="0" y="59"/>
                  </a:lnTo>
                  <a:lnTo>
                    <a:pt x="0" y="38"/>
                  </a:lnTo>
                  <a:lnTo>
                    <a:pt x="0" y="17"/>
                  </a:lnTo>
                  <a:lnTo>
                    <a:pt x="0" y="0"/>
                  </a:lnTo>
                  <a:lnTo>
                    <a:pt x="6" y="0"/>
                  </a:lnTo>
                  <a:lnTo>
                    <a:pt x="12" y="0"/>
                  </a:lnTo>
                  <a:lnTo>
                    <a:pt x="17" y="0"/>
                  </a:lnTo>
                  <a:lnTo>
                    <a:pt x="24" y="0"/>
                  </a:lnTo>
                  <a:lnTo>
                    <a:pt x="30" y="0"/>
                  </a:lnTo>
                  <a:lnTo>
                    <a:pt x="36" y="0"/>
                  </a:lnTo>
                  <a:lnTo>
                    <a:pt x="42" y="0"/>
                  </a:lnTo>
                  <a:lnTo>
                    <a:pt x="47" y="0"/>
                  </a:lnTo>
                  <a:close/>
                </a:path>
              </a:pathLst>
            </a:custGeom>
            <a:solidFill>
              <a:srgbClr val="002060"/>
            </a:solidFill>
            <a:ln>
              <a:noFill/>
            </a:ln>
          </p:spPr>
          <p:txBody>
            <a:bodyPr vert="horz" wrap="square" lIns="91440" tIns="45720" rIns="91440" bIns="45720" numCol="1" anchor="t" anchorCtr="0" compatLnSpc="1">
              <a:prstTxWarp prst="textNoShape">
                <a:avLst/>
              </a:prstTxWarp>
            </a:bodyPr>
            <a:lstStyle/>
            <a:p>
              <a:endParaRPr lang="pt-BR"/>
            </a:p>
          </p:txBody>
        </p:sp>
        <p:sp>
          <p:nvSpPr>
            <p:cNvPr id="198" name="Freeform 22"/>
            <p:cNvSpPr>
              <a:spLocks/>
            </p:cNvSpPr>
            <p:nvPr/>
          </p:nvSpPr>
          <p:spPr bwMode="auto">
            <a:xfrm>
              <a:off x="4504754" y="5387405"/>
              <a:ext cx="80963" cy="107950"/>
            </a:xfrm>
            <a:custGeom>
              <a:avLst/>
              <a:gdLst>
                <a:gd name="T0" fmla="*/ 0 w 103"/>
                <a:gd name="T1" fmla="*/ 2 h 136"/>
                <a:gd name="T2" fmla="*/ 8 w 103"/>
                <a:gd name="T3" fmla="*/ 34 h 136"/>
                <a:gd name="T4" fmla="*/ 9 w 103"/>
                <a:gd name="T5" fmla="*/ 34 h 136"/>
                <a:gd name="T6" fmla="*/ 13 w 103"/>
                <a:gd name="T7" fmla="*/ 33 h 136"/>
                <a:gd name="T8" fmla="*/ 16 w 103"/>
                <a:gd name="T9" fmla="*/ 33 h 136"/>
                <a:gd name="T10" fmla="*/ 22 w 103"/>
                <a:gd name="T11" fmla="*/ 33 h 136"/>
                <a:gd name="T12" fmla="*/ 28 w 103"/>
                <a:gd name="T13" fmla="*/ 33 h 136"/>
                <a:gd name="T14" fmla="*/ 34 w 103"/>
                <a:gd name="T15" fmla="*/ 35 h 136"/>
                <a:gd name="T16" fmla="*/ 40 w 103"/>
                <a:gd name="T17" fmla="*/ 38 h 136"/>
                <a:gd name="T18" fmla="*/ 46 w 103"/>
                <a:gd name="T19" fmla="*/ 43 h 136"/>
                <a:gd name="T20" fmla="*/ 58 w 103"/>
                <a:gd name="T21" fmla="*/ 57 h 136"/>
                <a:gd name="T22" fmla="*/ 66 w 103"/>
                <a:gd name="T23" fmla="*/ 78 h 136"/>
                <a:gd name="T24" fmla="*/ 69 w 103"/>
                <a:gd name="T25" fmla="*/ 103 h 136"/>
                <a:gd name="T26" fmla="*/ 69 w 103"/>
                <a:gd name="T27" fmla="*/ 134 h 136"/>
                <a:gd name="T28" fmla="*/ 102 w 103"/>
                <a:gd name="T29" fmla="*/ 136 h 136"/>
                <a:gd name="T30" fmla="*/ 103 w 103"/>
                <a:gd name="T31" fmla="*/ 116 h 136"/>
                <a:gd name="T32" fmla="*/ 102 w 103"/>
                <a:gd name="T33" fmla="*/ 97 h 136"/>
                <a:gd name="T34" fmla="*/ 99 w 103"/>
                <a:gd name="T35" fmla="*/ 80 h 136"/>
                <a:gd name="T36" fmla="*/ 96 w 103"/>
                <a:gd name="T37" fmla="*/ 65 h 136"/>
                <a:gd name="T38" fmla="*/ 90 w 103"/>
                <a:gd name="T39" fmla="*/ 50 h 136"/>
                <a:gd name="T40" fmla="*/ 84 w 103"/>
                <a:gd name="T41" fmla="*/ 38 h 136"/>
                <a:gd name="T42" fmla="*/ 76 w 103"/>
                <a:gd name="T43" fmla="*/ 27 h 136"/>
                <a:gd name="T44" fmla="*/ 67 w 103"/>
                <a:gd name="T45" fmla="*/ 18 h 136"/>
                <a:gd name="T46" fmla="*/ 55 w 103"/>
                <a:gd name="T47" fmla="*/ 10 h 136"/>
                <a:gd name="T48" fmla="*/ 45 w 103"/>
                <a:gd name="T49" fmla="*/ 5 h 136"/>
                <a:gd name="T50" fmla="*/ 34 w 103"/>
                <a:gd name="T51" fmla="*/ 2 h 136"/>
                <a:gd name="T52" fmla="*/ 23 w 103"/>
                <a:gd name="T53" fmla="*/ 0 h 136"/>
                <a:gd name="T54" fmla="*/ 15 w 103"/>
                <a:gd name="T55" fmla="*/ 0 h 136"/>
                <a:gd name="T56" fmla="*/ 7 w 103"/>
                <a:gd name="T57" fmla="*/ 0 h 136"/>
                <a:gd name="T58" fmla="*/ 2 w 103"/>
                <a:gd name="T59" fmla="*/ 2 h 136"/>
                <a:gd name="T60" fmla="*/ 0 w 103"/>
                <a:gd name="T61" fmla="*/ 2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3" h="136">
                  <a:moveTo>
                    <a:pt x="0" y="2"/>
                  </a:moveTo>
                  <a:lnTo>
                    <a:pt x="8" y="34"/>
                  </a:lnTo>
                  <a:lnTo>
                    <a:pt x="9" y="34"/>
                  </a:lnTo>
                  <a:lnTo>
                    <a:pt x="13" y="33"/>
                  </a:lnTo>
                  <a:lnTo>
                    <a:pt x="16" y="33"/>
                  </a:lnTo>
                  <a:lnTo>
                    <a:pt x="22" y="33"/>
                  </a:lnTo>
                  <a:lnTo>
                    <a:pt x="28" y="33"/>
                  </a:lnTo>
                  <a:lnTo>
                    <a:pt x="34" y="35"/>
                  </a:lnTo>
                  <a:lnTo>
                    <a:pt x="40" y="38"/>
                  </a:lnTo>
                  <a:lnTo>
                    <a:pt x="46" y="43"/>
                  </a:lnTo>
                  <a:lnTo>
                    <a:pt x="58" y="57"/>
                  </a:lnTo>
                  <a:lnTo>
                    <a:pt x="66" y="78"/>
                  </a:lnTo>
                  <a:lnTo>
                    <a:pt x="69" y="103"/>
                  </a:lnTo>
                  <a:lnTo>
                    <a:pt x="69" y="134"/>
                  </a:lnTo>
                  <a:lnTo>
                    <a:pt x="102" y="136"/>
                  </a:lnTo>
                  <a:lnTo>
                    <a:pt x="103" y="116"/>
                  </a:lnTo>
                  <a:lnTo>
                    <a:pt x="102" y="97"/>
                  </a:lnTo>
                  <a:lnTo>
                    <a:pt x="99" y="80"/>
                  </a:lnTo>
                  <a:lnTo>
                    <a:pt x="96" y="65"/>
                  </a:lnTo>
                  <a:lnTo>
                    <a:pt x="90" y="50"/>
                  </a:lnTo>
                  <a:lnTo>
                    <a:pt x="84" y="38"/>
                  </a:lnTo>
                  <a:lnTo>
                    <a:pt x="76" y="27"/>
                  </a:lnTo>
                  <a:lnTo>
                    <a:pt x="67" y="18"/>
                  </a:lnTo>
                  <a:lnTo>
                    <a:pt x="55" y="10"/>
                  </a:lnTo>
                  <a:lnTo>
                    <a:pt x="45" y="5"/>
                  </a:lnTo>
                  <a:lnTo>
                    <a:pt x="34" y="2"/>
                  </a:lnTo>
                  <a:lnTo>
                    <a:pt x="23" y="0"/>
                  </a:lnTo>
                  <a:lnTo>
                    <a:pt x="15" y="0"/>
                  </a:lnTo>
                  <a:lnTo>
                    <a:pt x="7" y="0"/>
                  </a:lnTo>
                  <a:lnTo>
                    <a:pt x="2" y="2"/>
                  </a:lnTo>
                  <a:lnTo>
                    <a:pt x="0"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grpSp>
      <p:sp>
        <p:nvSpPr>
          <p:cNvPr id="193" name="Retângulo 192"/>
          <p:cNvSpPr/>
          <p:nvPr/>
        </p:nvSpPr>
        <p:spPr>
          <a:xfrm>
            <a:off x="3995936" y="4500960"/>
            <a:ext cx="1224136" cy="152400"/>
          </a:xfrm>
          <a:prstGeom prst="rect">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4" name="Retângulo 193"/>
          <p:cNvSpPr/>
          <p:nvPr/>
        </p:nvSpPr>
        <p:spPr>
          <a:xfrm>
            <a:off x="3995936" y="1845048"/>
            <a:ext cx="1224136" cy="152400"/>
          </a:xfrm>
          <a:prstGeom prst="rect">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11" name="Retângulo 210"/>
          <p:cNvSpPr/>
          <p:nvPr/>
        </p:nvSpPr>
        <p:spPr>
          <a:xfrm>
            <a:off x="4067944" y="2719700"/>
            <a:ext cx="1080120" cy="1061939"/>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900" b="1" dirty="0" smtClean="0">
                <a:solidFill>
                  <a:sysClr val="windowText" lastClr="000000"/>
                </a:solidFill>
              </a:rPr>
              <a:t>END 1 | END 2 END 3 | END 4</a:t>
            </a:r>
            <a:endParaRPr lang="pt-BR" sz="900" b="1" dirty="0">
              <a:solidFill>
                <a:sysClr val="windowText" lastClr="000000"/>
              </a:solidFill>
            </a:endParaRPr>
          </a:p>
        </p:txBody>
      </p:sp>
      <p:sp>
        <p:nvSpPr>
          <p:cNvPr id="56" name="Retângulo 55"/>
          <p:cNvSpPr/>
          <p:nvPr/>
        </p:nvSpPr>
        <p:spPr>
          <a:xfrm>
            <a:off x="7091000" y="1923427"/>
            <a:ext cx="1224136" cy="2752934"/>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nvGrpSpPr>
          <p:cNvPr id="57" name="Grupo 56"/>
          <p:cNvGrpSpPr/>
          <p:nvPr/>
        </p:nvGrpSpPr>
        <p:grpSpPr>
          <a:xfrm>
            <a:off x="6611032" y="3317479"/>
            <a:ext cx="484213" cy="893464"/>
            <a:chOff x="3967163" y="4995863"/>
            <a:chExt cx="201613" cy="457200"/>
          </a:xfrm>
        </p:grpSpPr>
        <p:sp>
          <p:nvSpPr>
            <p:cNvPr id="58" name="Freeform 19"/>
            <p:cNvSpPr>
              <a:spLocks/>
            </p:cNvSpPr>
            <p:nvPr/>
          </p:nvSpPr>
          <p:spPr bwMode="auto">
            <a:xfrm>
              <a:off x="3967163" y="5192713"/>
              <a:ext cx="201613" cy="260350"/>
            </a:xfrm>
            <a:custGeom>
              <a:avLst/>
              <a:gdLst>
                <a:gd name="T0" fmla="*/ 48 w 253"/>
                <a:gd name="T1" fmla="*/ 11 h 328"/>
                <a:gd name="T2" fmla="*/ 50 w 253"/>
                <a:gd name="T3" fmla="*/ 49 h 328"/>
                <a:gd name="T4" fmla="*/ 27 w 253"/>
                <a:gd name="T5" fmla="*/ 119 h 328"/>
                <a:gd name="T6" fmla="*/ 10 w 253"/>
                <a:gd name="T7" fmla="*/ 161 h 328"/>
                <a:gd name="T8" fmla="*/ 1 w 253"/>
                <a:gd name="T9" fmla="*/ 203 h 328"/>
                <a:gd name="T10" fmla="*/ 0 w 253"/>
                <a:gd name="T11" fmla="*/ 242 h 328"/>
                <a:gd name="T12" fmla="*/ 6 w 253"/>
                <a:gd name="T13" fmla="*/ 278 h 328"/>
                <a:gd name="T14" fmla="*/ 12 w 253"/>
                <a:gd name="T15" fmla="*/ 293 h 328"/>
                <a:gd name="T16" fmla="*/ 21 w 253"/>
                <a:gd name="T17" fmla="*/ 304 h 328"/>
                <a:gd name="T18" fmla="*/ 31 w 253"/>
                <a:gd name="T19" fmla="*/ 314 h 328"/>
                <a:gd name="T20" fmla="*/ 42 w 253"/>
                <a:gd name="T21" fmla="*/ 321 h 328"/>
                <a:gd name="T22" fmla="*/ 58 w 253"/>
                <a:gd name="T23" fmla="*/ 327 h 328"/>
                <a:gd name="T24" fmla="*/ 74 w 253"/>
                <a:gd name="T25" fmla="*/ 328 h 328"/>
                <a:gd name="T26" fmla="*/ 89 w 253"/>
                <a:gd name="T27" fmla="*/ 327 h 328"/>
                <a:gd name="T28" fmla="*/ 103 w 253"/>
                <a:gd name="T29" fmla="*/ 323 h 328"/>
                <a:gd name="T30" fmla="*/ 119 w 253"/>
                <a:gd name="T31" fmla="*/ 311 h 328"/>
                <a:gd name="T32" fmla="*/ 132 w 253"/>
                <a:gd name="T33" fmla="*/ 296 h 328"/>
                <a:gd name="T34" fmla="*/ 143 w 253"/>
                <a:gd name="T35" fmla="*/ 275 h 328"/>
                <a:gd name="T36" fmla="*/ 149 w 253"/>
                <a:gd name="T37" fmla="*/ 250 h 328"/>
                <a:gd name="T38" fmla="*/ 162 w 253"/>
                <a:gd name="T39" fmla="*/ 217 h 328"/>
                <a:gd name="T40" fmla="*/ 181 w 253"/>
                <a:gd name="T41" fmla="*/ 200 h 328"/>
                <a:gd name="T42" fmla="*/ 200 w 253"/>
                <a:gd name="T43" fmla="*/ 199 h 328"/>
                <a:gd name="T44" fmla="*/ 220 w 253"/>
                <a:gd name="T45" fmla="*/ 204 h 328"/>
                <a:gd name="T46" fmla="*/ 234 w 253"/>
                <a:gd name="T47" fmla="*/ 211 h 328"/>
                <a:gd name="T48" fmla="*/ 239 w 253"/>
                <a:gd name="T49" fmla="*/ 215 h 328"/>
                <a:gd name="T50" fmla="*/ 251 w 253"/>
                <a:gd name="T51" fmla="*/ 195 h 328"/>
                <a:gd name="T52" fmla="*/ 237 w 253"/>
                <a:gd name="T53" fmla="*/ 186 h 328"/>
                <a:gd name="T54" fmla="*/ 214 w 253"/>
                <a:gd name="T55" fmla="*/ 177 h 328"/>
                <a:gd name="T56" fmla="*/ 185 w 253"/>
                <a:gd name="T57" fmla="*/ 175 h 328"/>
                <a:gd name="T58" fmla="*/ 163 w 253"/>
                <a:gd name="T59" fmla="*/ 182 h 328"/>
                <a:gd name="T60" fmla="*/ 148 w 253"/>
                <a:gd name="T61" fmla="*/ 194 h 328"/>
                <a:gd name="T62" fmla="*/ 138 w 253"/>
                <a:gd name="T63" fmla="*/ 211 h 328"/>
                <a:gd name="T64" fmla="*/ 130 w 253"/>
                <a:gd name="T65" fmla="*/ 233 h 328"/>
                <a:gd name="T66" fmla="*/ 121 w 253"/>
                <a:gd name="T67" fmla="*/ 265 h 328"/>
                <a:gd name="T68" fmla="*/ 104 w 253"/>
                <a:gd name="T69" fmla="*/ 293 h 328"/>
                <a:gd name="T70" fmla="*/ 87 w 253"/>
                <a:gd name="T71" fmla="*/ 303 h 328"/>
                <a:gd name="T72" fmla="*/ 74 w 253"/>
                <a:gd name="T73" fmla="*/ 304 h 328"/>
                <a:gd name="T74" fmla="*/ 64 w 253"/>
                <a:gd name="T75" fmla="*/ 303 h 328"/>
                <a:gd name="T76" fmla="*/ 56 w 253"/>
                <a:gd name="T77" fmla="*/ 301 h 328"/>
                <a:gd name="T78" fmla="*/ 46 w 253"/>
                <a:gd name="T79" fmla="*/ 295 h 328"/>
                <a:gd name="T80" fmla="*/ 34 w 253"/>
                <a:gd name="T81" fmla="*/ 280 h 328"/>
                <a:gd name="T82" fmla="*/ 24 w 253"/>
                <a:gd name="T83" fmla="*/ 240 h 328"/>
                <a:gd name="T84" fmla="*/ 33 w 253"/>
                <a:gd name="T85" fmla="*/ 167 h 328"/>
                <a:gd name="T86" fmla="*/ 59 w 253"/>
                <a:gd name="T87" fmla="*/ 105 h 328"/>
                <a:gd name="T88" fmla="*/ 72 w 253"/>
                <a:gd name="T89" fmla="*/ 66 h 328"/>
                <a:gd name="T90" fmla="*/ 74 w 253"/>
                <a:gd name="T91" fmla="*/ 36 h 328"/>
                <a:gd name="T92" fmla="*/ 73 w 253"/>
                <a:gd name="T93" fmla="*/ 14 h 328"/>
                <a:gd name="T94" fmla="*/ 70 w 253"/>
                <a:gd name="T95" fmla="*/ 0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53" h="328">
                  <a:moveTo>
                    <a:pt x="47" y="5"/>
                  </a:moveTo>
                  <a:lnTo>
                    <a:pt x="48" y="11"/>
                  </a:lnTo>
                  <a:lnTo>
                    <a:pt x="50" y="27"/>
                  </a:lnTo>
                  <a:lnTo>
                    <a:pt x="50" y="49"/>
                  </a:lnTo>
                  <a:lnTo>
                    <a:pt x="43" y="78"/>
                  </a:lnTo>
                  <a:lnTo>
                    <a:pt x="27" y="119"/>
                  </a:lnTo>
                  <a:lnTo>
                    <a:pt x="18" y="139"/>
                  </a:lnTo>
                  <a:lnTo>
                    <a:pt x="10" y="161"/>
                  </a:lnTo>
                  <a:lnTo>
                    <a:pt x="4" y="182"/>
                  </a:lnTo>
                  <a:lnTo>
                    <a:pt x="1" y="203"/>
                  </a:lnTo>
                  <a:lnTo>
                    <a:pt x="0" y="223"/>
                  </a:lnTo>
                  <a:lnTo>
                    <a:pt x="0" y="242"/>
                  </a:lnTo>
                  <a:lnTo>
                    <a:pt x="2" y="260"/>
                  </a:lnTo>
                  <a:lnTo>
                    <a:pt x="6" y="278"/>
                  </a:lnTo>
                  <a:lnTo>
                    <a:pt x="9" y="286"/>
                  </a:lnTo>
                  <a:lnTo>
                    <a:pt x="12" y="293"/>
                  </a:lnTo>
                  <a:lnTo>
                    <a:pt x="17" y="298"/>
                  </a:lnTo>
                  <a:lnTo>
                    <a:pt x="21" y="304"/>
                  </a:lnTo>
                  <a:lnTo>
                    <a:pt x="26" y="310"/>
                  </a:lnTo>
                  <a:lnTo>
                    <a:pt x="31" y="314"/>
                  </a:lnTo>
                  <a:lnTo>
                    <a:pt x="36" y="318"/>
                  </a:lnTo>
                  <a:lnTo>
                    <a:pt x="42" y="321"/>
                  </a:lnTo>
                  <a:lnTo>
                    <a:pt x="50" y="325"/>
                  </a:lnTo>
                  <a:lnTo>
                    <a:pt x="58" y="327"/>
                  </a:lnTo>
                  <a:lnTo>
                    <a:pt x="66" y="328"/>
                  </a:lnTo>
                  <a:lnTo>
                    <a:pt x="74" y="328"/>
                  </a:lnTo>
                  <a:lnTo>
                    <a:pt x="81" y="328"/>
                  </a:lnTo>
                  <a:lnTo>
                    <a:pt x="89" y="327"/>
                  </a:lnTo>
                  <a:lnTo>
                    <a:pt x="96" y="325"/>
                  </a:lnTo>
                  <a:lnTo>
                    <a:pt x="103" y="323"/>
                  </a:lnTo>
                  <a:lnTo>
                    <a:pt x="111" y="318"/>
                  </a:lnTo>
                  <a:lnTo>
                    <a:pt x="119" y="311"/>
                  </a:lnTo>
                  <a:lnTo>
                    <a:pt x="126" y="304"/>
                  </a:lnTo>
                  <a:lnTo>
                    <a:pt x="132" y="296"/>
                  </a:lnTo>
                  <a:lnTo>
                    <a:pt x="138" y="286"/>
                  </a:lnTo>
                  <a:lnTo>
                    <a:pt x="143" y="275"/>
                  </a:lnTo>
                  <a:lnTo>
                    <a:pt x="146" y="263"/>
                  </a:lnTo>
                  <a:lnTo>
                    <a:pt x="149" y="250"/>
                  </a:lnTo>
                  <a:lnTo>
                    <a:pt x="155" y="232"/>
                  </a:lnTo>
                  <a:lnTo>
                    <a:pt x="162" y="217"/>
                  </a:lnTo>
                  <a:lnTo>
                    <a:pt x="170" y="206"/>
                  </a:lnTo>
                  <a:lnTo>
                    <a:pt x="181" y="200"/>
                  </a:lnTo>
                  <a:lnTo>
                    <a:pt x="191" y="198"/>
                  </a:lnTo>
                  <a:lnTo>
                    <a:pt x="200" y="199"/>
                  </a:lnTo>
                  <a:lnTo>
                    <a:pt x="211" y="200"/>
                  </a:lnTo>
                  <a:lnTo>
                    <a:pt x="220" y="204"/>
                  </a:lnTo>
                  <a:lnTo>
                    <a:pt x="228" y="207"/>
                  </a:lnTo>
                  <a:lnTo>
                    <a:pt x="234" y="211"/>
                  </a:lnTo>
                  <a:lnTo>
                    <a:pt x="238" y="214"/>
                  </a:lnTo>
                  <a:lnTo>
                    <a:pt x="239" y="215"/>
                  </a:lnTo>
                  <a:lnTo>
                    <a:pt x="253" y="196"/>
                  </a:lnTo>
                  <a:lnTo>
                    <a:pt x="251" y="195"/>
                  </a:lnTo>
                  <a:lnTo>
                    <a:pt x="245" y="190"/>
                  </a:lnTo>
                  <a:lnTo>
                    <a:pt x="237" y="186"/>
                  </a:lnTo>
                  <a:lnTo>
                    <a:pt x="227" y="181"/>
                  </a:lnTo>
                  <a:lnTo>
                    <a:pt x="214" y="177"/>
                  </a:lnTo>
                  <a:lnTo>
                    <a:pt x="200" y="175"/>
                  </a:lnTo>
                  <a:lnTo>
                    <a:pt x="185" y="175"/>
                  </a:lnTo>
                  <a:lnTo>
                    <a:pt x="171" y="179"/>
                  </a:lnTo>
                  <a:lnTo>
                    <a:pt x="163" y="182"/>
                  </a:lnTo>
                  <a:lnTo>
                    <a:pt x="155" y="188"/>
                  </a:lnTo>
                  <a:lnTo>
                    <a:pt x="148" y="194"/>
                  </a:lnTo>
                  <a:lnTo>
                    <a:pt x="143" y="202"/>
                  </a:lnTo>
                  <a:lnTo>
                    <a:pt x="138" y="211"/>
                  </a:lnTo>
                  <a:lnTo>
                    <a:pt x="133" y="221"/>
                  </a:lnTo>
                  <a:lnTo>
                    <a:pt x="130" y="233"/>
                  </a:lnTo>
                  <a:lnTo>
                    <a:pt x="126" y="245"/>
                  </a:lnTo>
                  <a:lnTo>
                    <a:pt x="121" y="265"/>
                  </a:lnTo>
                  <a:lnTo>
                    <a:pt x="114" y="281"/>
                  </a:lnTo>
                  <a:lnTo>
                    <a:pt x="104" y="293"/>
                  </a:lnTo>
                  <a:lnTo>
                    <a:pt x="93" y="301"/>
                  </a:lnTo>
                  <a:lnTo>
                    <a:pt x="87" y="303"/>
                  </a:lnTo>
                  <a:lnTo>
                    <a:pt x="80" y="304"/>
                  </a:lnTo>
                  <a:lnTo>
                    <a:pt x="74" y="304"/>
                  </a:lnTo>
                  <a:lnTo>
                    <a:pt x="70" y="304"/>
                  </a:lnTo>
                  <a:lnTo>
                    <a:pt x="64" y="303"/>
                  </a:lnTo>
                  <a:lnTo>
                    <a:pt x="59" y="302"/>
                  </a:lnTo>
                  <a:lnTo>
                    <a:pt x="56" y="301"/>
                  </a:lnTo>
                  <a:lnTo>
                    <a:pt x="53" y="299"/>
                  </a:lnTo>
                  <a:lnTo>
                    <a:pt x="46" y="295"/>
                  </a:lnTo>
                  <a:lnTo>
                    <a:pt x="39" y="288"/>
                  </a:lnTo>
                  <a:lnTo>
                    <a:pt x="34" y="280"/>
                  </a:lnTo>
                  <a:lnTo>
                    <a:pt x="30" y="270"/>
                  </a:lnTo>
                  <a:lnTo>
                    <a:pt x="24" y="240"/>
                  </a:lnTo>
                  <a:lnTo>
                    <a:pt x="25" y="204"/>
                  </a:lnTo>
                  <a:lnTo>
                    <a:pt x="33" y="167"/>
                  </a:lnTo>
                  <a:lnTo>
                    <a:pt x="48" y="129"/>
                  </a:lnTo>
                  <a:lnTo>
                    <a:pt x="59" y="105"/>
                  </a:lnTo>
                  <a:lnTo>
                    <a:pt x="66" y="84"/>
                  </a:lnTo>
                  <a:lnTo>
                    <a:pt x="72" y="66"/>
                  </a:lnTo>
                  <a:lnTo>
                    <a:pt x="74" y="50"/>
                  </a:lnTo>
                  <a:lnTo>
                    <a:pt x="74" y="36"/>
                  </a:lnTo>
                  <a:lnTo>
                    <a:pt x="74" y="24"/>
                  </a:lnTo>
                  <a:lnTo>
                    <a:pt x="73" y="14"/>
                  </a:lnTo>
                  <a:lnTo>
                    <a:pt x="71" y="6"/>
                  </a:lnTo>
                  <a:lnTo>
                    <a:pt x="70" y="0"/>
                  </a:lnTo>
                  <a:lnTo>
                    <a:pt x="47"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59" name="Freeform 20"/>
            <p:cNvSpPr>
              <a:spLocks/>
            </p:cNvSpPr>
            <p:nvPr/>
          </p:nvSpPr>
          <p:spPr bwMode="auto">
            <a:xfrm>
              <a:off x="3975100" y="5091113"/>
              <a:ext cx="88900" cy="112713"/>
            </a:xfrm>
            <a:custGeom>
              <a:avLst/>
              <a:gdLst>
                <a:gd name="T0" fmla="*/ 96 w 112"/>
                <a:gd name="T1" fmla="*/ 0 h 142"/>
                <a:gd name="T2" fmla="*/ 0 w 112"/>
                <a:gd name="T3" fmla="*/ 0 h 142"/>
                <a:gd name="T4" fmla="*/ 0 w 112"/>
                <a:gd name="T5" fmla="*/ 142 h 142"/>
                <a:gd name="T6" fmla="*/ 112 w 112"/>
                <a:gd name="T7" fmla="*/ 142 h 142"/>
                <a:gd name="T8" fmla="*/ 112 w 112"/>
                <a:gd name="T9" fmla="*/ 0 h 142"/>
                <a:gd name="T10" fmla="*/ 96 w 112"/>
                <a:gd name="T11" fmla="*/ 0 h 142"/>
              </a:gdLst>
              <a:ahLst/>
              <a:cxnLst>
                <a:cxn ang="0">
                  <a:pos x="T0" y="T1"/>
                </a:cxn>
                <a:cxn ang="0">
                  <a:pos x="T2" y="T3"/>
                </a:cxn>
                <a:cxn ang="0">
                  <a:pos x="T4" y="T5"/>
                </a:cxn>
                <a:cxn ang="0">
                  <a:pos x="T6" y="T7"/>
                </a:cxn>
                <a:cxn ang="0">
                  <a:pos x="T8" y="T9"/>
                </a:cxn>
                <a:cxn ang="0">
                  <a:pos x="T10" y="T11"/>
                </a:cxn>
              </a:cxnLst>
              <a:rect l="0" t="0" r="r" b="b"/>
              <a:pathLst>
                <a:path w="112" h="142">
                  <a:moveTo>
                    <a:pt x="96" y="0"/>
                  </a:moveTo>
                  <a:lnTo>
                    <a:pt x="0" y="0"/>
                  </a:lnTo>
                  <a:lnTo>
                    <a:pt x="0" y="142"/>
                  </a:lnTo>
                  <a:lnTo>
                    <a:pt x="112" y="142"/>
                  </a:lnTo>
                  <a:lnTo>
                    <a:pt x="112" y="0"/>
                  </a:lnTo>
                  <a:lnTo>
                    <a:pt x="9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60" name="Freeform 21"/>
            <p:cNvSpPr>
              <a:spLocks/>
            </p:cNvSpPr>
            <p:nvPr/>
          </p:nvSpPr>
          <p:spPr bwMode="auto">
            <a:xfrm>
              <a:off x="4002088" y="5116513"/>
              <a:ext cx="36513" cy="61913"/>
            </a:xfrm>
            <a:custGeom>
              <a:avLst/>
              <a:gdLst>
                <a:gd name="T0" fmla="*/ 47 w 47"/>
                <a:gd name="T1" fmla="*/ 0 h 77"/>
                <a:gd name="T2" fmla="*/ 47 w 47"/>
                <a:gd name="T3" fmla="*/ 17 h 77"/>
                <a:gd name="T4" fmla="*/ 47 w 47"/>
                <a:gd name="T5" fmla="*/ 38 h 77"/>
                <a:gd name="T6" fmla="*/ 47 w 47"/>
                <a:gd name="T7" fmla="*/ 59 h 77"/>
                <a:gd name="T8" fmla="*/ 47 w 47"/>
                <a:gd name="T9" fmla="*/ 77 h 77"/>
                <a:gd name="T10" fmla="*/ 42 w 47"/>
                <a:gd name="T11" fmla="*/ 77 h 77"/>
                <a:gd name="T12" fmla="*/ 36 w 47"/>
                <a:gd name="T13" fmla="*/ 77 h 77"/>
                <a:gd name="T14" fmla="*/ 30 w 47"/>
                <a:gd name="T15" fmla="*/ 77 h 77"/>
                <a:gd name="T16" fmla="*/ 24 w 47"/>
                <a:gd name="T17" fmla="*/ 77 h 77"/>
                <a:gd name="T18" fmla="*/ 17 w 47"/>
                <a:gd name="T19" fmla="*/ 77 h 77"/>
                <a:gd name="T20" fmla="*/ 12 w 47"/>
                <a:gd name="T21" fmla="*/ 77 h 77"/>
                <a:gd name="T22" fmla="*/ 6 w 47"/>
                <a:gd name="T23" fmla="*/ 77 h 77"/>
                <a:gd name="T24" fmla="*/ 0 w 47"/>
                <a:gd name="T25" fmla="*/ 77 h 77"/>
                <a:gd name="T26" fmla="*/ 0 w 47"/>
                <a:gd name="T27" fmla="*/ 59 h 77"/>
                <a:gd name="T28" fmla="*/ 0 w 47"/>
                <a:gd name="T29" fmla="*/ 38 h 77"/>
                <a:gd name="T30" fmla="*/ 0 w 47"/>
                <a:gd name="T31" fmla="*/ 17 h 77"/>
                <a:gd name="T32" fmla="*/ 0 w 47"/>
                <a:gd name="T33" fmla="*/ 0 h 77"/>
                <a:gd name="T34" fmla="*/ 6 w 47"/>
                <a:gd name="T35" fmla="*/ 0 h 77"/>
                <a:gd name="T36" fmla="*/ 12 w 47"/>
                <a:gd name="T37" fmla="*/ 0 h 77"/>
                <a:gd name="T38" fmla="*/ 17 w 47"/>
                <a:gd name="T39" fmla="*/ 0 h 77"/>
                <a:gd name="T40" fmla="*/ 24 w 47"/>
                <a:gd name="T41" fmla="*/ 0 h 77"/>
                <a:gd name="T42" fmla="*/ 30 w 47"/>
                <a:gd name="T43" fmla="*/ 0 h 77"/>
                <a:gd name="T44" fmla="*/ 36 w 47"/>
                <a:gd name="T45" fmla="*/ 0 h 77"/>
                <a:gd name="T46" fmla="*/ 42 w 47"/>
                <a:gd name="T47" fmla="*/ 0 h 77"/>
                <a:gd name="T48" fmla="*/ 47 w 47"/>
                <a:gd name="T49"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7" h="77">
                  <a:moveTo>
                    <a:pt x="47" y="0"/>
                  </a:moveTo>
                  <a:lnTo>
                    <a:pt x="47" y="17"/>
                  </a:lnTo>
                  <a:lnTo>
                    <a:pt x="47" y="38"/>
                  </a:lnTo>
                  <a:lnTo>
                    <a:pt x="47" y="59"/>
                  </a:lnTo>
                  <a:lnTo>
                    <a:pt x="47" y="77"/>
                  </a:lnTo>
                  <a:lnTo>
                    <a:pt x="42" y="77"/>
                  </a:lnTo>
                  <a:lnTo>
                    <a:pt x="36" y="77"/>
                  </a:lnTo>
                  <a:lnTo>
                    <a:pt x="30" y="77"/>
                  </a:lnTo>
                  <a:lnTo>
                    <a:pt x="24" y="77"/>
                  </a:lnTo>
                  <a:lnTo>
                    <a:pt x="17" y="77"/>
                  </a:lnTo>
                  <a:lnTo>
                    <a:pt x="12" y="77"/>
                  </a:lnTo>
                  <a:lnTo>
                    <a:pt x="6" y="77"/>
                  </a:lnTo>
                  <a:lnTo>
                    <a:pt x="0" y="77"/>
                  </a:lnTo>
                  <a:lnTo>
                    <a:pt x="0" y="59"/>
                  </a:lnTo>
                  <a:lnTo>
                    <a:pt x="0" y="38"/>
                  </a:lnTo>
                  <a:lnTo>
                    <a:pt x="0" y="17"/>
                  </a:lnTo>
                  <a:lnTo>
                    <a:pt x="0" y="0"/>
                  </a:lnTo>
                  <a:lnTo>
                    <a:pt x="6" y="0"/>
                  </a:lnTo>
                  <a:lnTo>
                    <a:pt x="12" y="0"/>
                  </a:lnTo>
                  <a:lnTo>
                    <a:pt x="17" y="0"/>
                  </a:lnTo>
                  <a:lnTo>
                    <a:pt x="24" y="0"/>
                  </a:lnTo>
                  <a:lnTo>
                    <a:pt x="30" y="0"/>
                  </a:lnTo>
                  <a:lnTo>
                    <a:pt x="36" y="0"/>
                  </a:lnTo>
                  <a:lnTo>
                    <a:pt x="42" y="0"/>
                  </a:lnTo>
                  <a:lnTo>
                    <a:pt x="47" y="0"/>
                  </a:lnTo>
                  <a:close/>
                </a:path>
              </a:pathLst>
            </a:custGeom>
            <a:solidFill>
              <a:srgbClr val="FF0000"/>
            </a:solidFill>
            <a:ln>
              <a:noFill/>
            </a:ln>
          </p:spPr>
          <p:txBody>
            <a:bodyPr vert="horz" wrap="square" lIns="91440" tIns="45720" rIns="91440" bIns="45720" numCol="1" anchor="t" anchorCtr="0" compatLnSpc="1">
              <a:prstTxWarp prst="textNoShape">
                <a:avLst/>
              </a:prstTxWarp>
            </a:bodyPr>
            <a:lstStyle/>
            <a:p>
              <a:endParaRPr lang="pt-BR"/>
            </a:p>
          </p:txBody>
        </p:sp>
        <p:sp>
          <p:nvSpPr>
            <p:cNvPr id="61" name="Freeform 22"/>
            <p:cNvSpPr>
              <a:spLocks/>
            </p:cNvSpPr>
            <p:nvPr/>
          </p:nvSpPr>
          <p:spPr bwMode="auto">
            <a:xfrm>
              <a:off x="3971925" y="4995863"/>
              <a:ext cx="80963" cy="107950"/>
            </a:xfrm>
            <a:custGeom>
              <a:avLst/>
              <a:gdLst>
                <a:gd name="T0" fmla="*/ 0 w 103"/>
                <a:gd name="T1" fmla="*/ 2 h 136"/>
                <a:gd name="T2" fmla="*/ 8 w 103"/>
                <a:gd name="T3" fmla="*/ 34 h 136"/>
                <a:gd name="T4" fmla="*/ 9 w 103"/>
                <a:gd name="T5" fmla="*/ 34 h 136"/>
                <a:gd name="T6" fmla="*/ 13 w 103"/>
                <a:gd name="T7" fmla="*/ 33 h 136"/>
                <a:gd name="T8" fmla="*/ 16 w 103"/>
                <a:gd name="T9" fmla="*/ 33 h 136"/>
                <a:gd name="T10" fmla="*/ 22 w 103"/>
                <a:gd name="T11" fmla="*/ 33 h 136"/>
                <a:gd name="T12" fmla="*/ 28 w 103"/>
                <a:gd name="T13" fmla="*/ 33 h 136"/>
                <a:gd name="T14" fmla="*/ 34 w 103"/>
                <a:gd name="T15" fmla="*/ 35 h 136"/>
                <a:gd name="T16" fmla="*/ 40 w 103"/>
                <a:gd name="T17" fmla="*/ 38 h 136"/>
                <a:gd name="T18" fmla="*/ 46 w 103"/>
                <a:gd name="T19" fmla="*/ 43 h 136"/>
                <a:gd name="T20" fmla="*/ 58 w 103"/>
                <a:gd name="T21" fmla="*/ 57 h 136"/>
                <a:gd name="T22" fmla="*/ 66 w 103"/>
                <a:gd name="T23" fmla="*/ 78 h 136"/>
                <a:gd name="T24" fmla="*/ 69 w 103"/>
                <a:gd name="T25" fmla="*/ 103 h 136"/>
                <a:gd name="T26" fmla="*/ 69 w 103"/>
                <a:gd name="T27" fmla="*/ 134 h 136"/>
                <a:gd name="T28" fmla="*/ 102 w 103"/>
                <a:gd name="T29" fmla="*/ 136 h 136"/>
                <a:gd name="T30" fmla="*/ 103 w 103"/>
                <a:gd name="T31" fmla="*/ 116 h 136"/>
                <a:gd name="T32" fmla="*/ 102 w 103"/>
                <a:gd name="T33" fmla="*/ 97 h 136"/>
                <a:gd name="T34" fmla="*/ 99 w 103"/>
                <a:gd name="T35" fmla="*/ 80 h 136"/>
                <a:gd name="T36" fmla="*/ 96 w 103"/>
                <a:gd name="T37" fmla="*/ 65 h 136"/>
                <a:gd name="T38" fmla="*/ 90 w 103"/>
                <a:gd name="T39" fmla="*/ 50 h 136"/>
                <a:gd name="T40" fmla="*/ 84 w 103"/>
                <a:gd name="T41" fmla="*/ 38 h 136"/>
                <a:gd name="T42" fmla="*/ 76 w 103"/>
                <a:gd name="T43" fmla="*/ 27 h 136"/>
                <a:gd name="T44" fmla="*/ 67 w 103"/>
                <a:gd name="T45" fmla="*/ 18 h 136"/>
                <a:gd name="T46" fmla="*/ 55 w 103"/>
                <a:gd name="T47" fmla="*/ 10 h 136"/>
                <a:gd name="T48" fmla="*/ 45 w 103"/>
                <a:gd name="T49" fmla="*/ 5 h 136"/>
                <a:gd name="T50" fmla="*/ 34 w 103"/>
                <a:gd name="T51" fmla="*/ 2 h 136"/>
                <a:gd name="T52" fmla="*/ 23 w 103"/>
                <a:gd name="T53" fmla="*/ 0 h 136"/>
                <a:gd name="T54" fmla="*/ 15 w 103"/>
                <a:gd name="T55" fmla="*/ 0 h 136"/>
                <a:gd name="T56" fmla="*/ 7 w 103"/>
                <a:gd name="T57" fmla="*/ 0 h 136"/>
                <a:gd name="T58" fmla="*/ 2 w 103"/>
                <a:gd name="T59" fmla="*/ 2 h 136"/>
                <a:gd name="T60" fmla="*/ 0 w 103"/>
                <a:gd name="T61" fmla="*/ 2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3" h="136">
                  <a:moveTo>
                    <a:pt x="0" y="2"/>
                  </a:moveTo>
                  <a:lnTo>
                    <a:pt x="8" y="34"/>
                  </a:lnTo>
                  <a:lnTo>
                    <a:pt x="9" y="34"/>
                  </a:lnTo>
                  <a:lnTo>
                    <a:pt x="13" y="33"/>
                  </a:lnTo>
                  <a:lnTo>
                    <a:pt x="16" y="33"/>
                  </a:lnTo>
                  <a:lnTo>
                    <a:pt x="22" y="33"/>
                  </a:lnTo>
                  <a:lnTo>
                    <a:pt x="28" y="33"/>
                  </a:lnTo>
                  <a:lnTo>
                    <a:pt x="34" y="35"/>
                  </a:lnTo>
                  <a:lnTo>
                    <a:pt x="40" y="38"/>
                  </a:lnTo>
                  <a:lnTo>
                    <a:pt x="46" y="43"/>
                  </a:lnTo>
                  <a:lnTo>
                    <a:pt x="58" y="57"/>
                  </a:lnTo>
                  <a:lnTo>
                    <a:pt x="66" y="78"/>
                  </a:lnTo>
                  <a:lnTo>
                    <a:pt x="69" y="103"/>
                  </a:lnTo>
                  <a:lnTo>
                    <a:pt x="69" y="134"/>
                  </a:lnTo>
                  <a:lnTo>
                    <a:pt x="102" y="136"/>
                  </a:lnTo>
                  <a:lnTo>
                    <a:pt x="103" y="116"/>
                  </a:lnTo>
                  <a:lnTo>
                    <a:pt x="102" y="97"/>
                  </a:lnTo>
                  <a:lnTo>
                    <a:pt x="99" y="80"/>
                  </a:lnTo>
                  <a:lnTo>
                    <a:pt x="96" y="65"/>
                  </a:lnTo>
                  <a:lnTo>
                    <a:pt x="90" y="50"/>
                  </a:lnTo>
                  <a:lnTo>
                    <a:pt x="84" y="38"/>
                  </a:lnTo>
                  <a:lnTo>
                    <a:pt x="76" y="27"/>
                  </a:lnTo>
                  <a:lnTo>
                    <a:pt x="67" y="18"/>
                  </a:lnTo>
                  <a:lnTo>
                    <a:pt x="55" y="10"/>
                  </a:lnTo>
                  <a:lnTo>
                    <a:pt x="45" y="5"/>
                  </a:lnTo>
                  <a:lnTo>
                    <a:pt x="34" y="2"/>
                  </a:lnTo>
                  <a:lnTo>
                    <a:pt x="23" y="0"/>
                  </a:lnTo>
                  <a:lnTo>
                    <a:pt x="15" y="0"/>
                  </a:lnTo>
                  <a:lnTo>
                    <a:pt x="7" y="0"/>
                  </a:lnTo>
                  <a:lnTo>
                    <a:pt x="2" y="2"/>
                  </a:lnTo>
                  <a:lnTo>
                    <a:pt x="0"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grpSp>
      <p:grpSp>
        <p:nvGrpSpPr>
          <p:cNvPr id="62" name="Grupo 61"/>
          <p:cNvGrpSpPr/>
          <p:nvPr/>
        </p:nvGrpSpPr>
        <p:grpSpPr>
          <a:xfrm>
            <a:off x="6586944" y="2036013"/>
            <a:ext cx="504056" cy="893465"/>
            <a:chOff x="4499992" y="5387405"/>
            <a:chExt cx="201613" cy="457200"/>
          </a:xfrm>
        </p:grpSpPr>
        <p:sp>
          <p:nvSpPr>
            <p:cNvPr id="63" name="Freeform 19"/>
            <p:cNvSpPr>
              <a:spLocks/>
            </p:cNvSpPr>
            <p:nvPr/>
          </p:nvSpPr>
          <p:spPr bwMode="auto">
            <a:xfrm>
              <a:off x="4499992" y="5584255"/>
              <a:ext cx="201613" cy="260350"/>
            </a:xfrm>
            <a:custGeom>
              <a:avLst/>
              <a:gdLst>
                <a:gd name="T0" fmla="*/ 48 w 253"/>
                <a:gd name="T1" fmla="*/ 11 h 328"/>
                <a:gd name="T2" fmla="*/ 50 w 253"/>
                <a:gd name="T3" fmla="*/ 49 h 328"/>
                <a:gd name="T4" fmla="*/ 27 w 253"/>
                <a:gd name="T5" fmla="*/ 119 h 328"/>
                <a:gd name="T6" fmla="*/ 10 w 253"/>
                <a:gd name="T7" fmla="*/ 161 h 328"/>
                <a:gd name="T8" fmla="*/ 1 w 253"/>
                <a:gd name="T9" fmla="*/ 203 h 328"/>
                <a:gd name="T10" fmla="*/ 0 w 253"/>
                <a:gd name="T11" fmla="*/ 242 h 328"/>
                <a:gd name="T12" fmla="*/ 6 w 253"/>
                <a:gd name="T13" fmla="*/ 278 h 328"/>
                <a:gd name="T14" fmla="*/ 12 w 253"/>
                <a:gd name="T15" fmla="*/ 293 h 328"/>
                <a:gd name="T16" fmla="*/ 21 w 253"/>
                <a:gd name="T17" fmla="*/ 304 h 328"/>
                <a:gd name="T18" fmla="*/ 31 w 253"/>
                <a:gd name="T19" fmla="*/ 314 h 328"/>
                <a:gd name="T20" fmla="*/ 42 w 253"/>
                <a:gd name="T21" fmla="*/ 321 h 328"/>
                <a:gd name="T22" fmla="*/ 58 w 253"/>
                <a:gd name="T23" fmla="*/ 327 h 328"/>
                <a:gd name="T24" fmla="*/ 74 w 253"/>
                <a:gd name="T25" fmla="*/ 328 h 328"/>
                <a:gd name="T26" fmla="*/ 89 w 253"/>
                <a:gd name="T27" fmla="*/ 327 h 328"/>
                <a:gd name="T28" fmla="*/ 103 w 253"/>
                <a:gd name="T29" fmla="*/ 323 h 328"/>
                <a:gd name="T30" fmla="*/ 119 w 253"/>
                <a:gd name="T31" fmla="*/ 311 h 328"/>
                <a:gd name="T32" fmla="*/ 132 w 253"/>
                <a:gd name="T33" fmla="*/ 296 h 328"/>
                <a:gd name="T34" fmla="*/ 143 w 253"/>
                <a:gd name="T35" fmla="*/ 275 h 328"/>
                <a:gd name="T36" fmla="*/ 149 w 253"/>
                <a:gd name="T37" fmla="*/ 250 h 328"/>
                <a:gd name="T38" fmla="*/ 162 w 253"/>
                <a:gd name="T39" fmla="*/ 217 h 328"/>
                <a:gd name="T40" fmla="*/ 181 w 253"/>
                <a:gd name="T41" fmla="*/ 200 h 328"/>
                <a:gd name="T42" fmla="*/ 200 w 253"/>
                <a:gd name="T43" fmla="*/ 199 h 328"/>
                <a:gd name="T44" fmla="*/ 220 w 253"/>
                <a:gd name="T45" fmla="*/ 204 h 328"/>
                <a:gd name="T46" fmla="*/ 234 w 253"/>
                <a:gd name="T47" fmla="*/ 211 h 328"/>
                <a:gd name="T48" fmla="*/ 239 w 253"/>
                <a:gd name="T49" fmla="*/ 215 h 328"/>
                <a:gd name="T50" fmla="*/ 251 w 253"/>
                <a:gd name="T51" fmla="*/ 195 h 328"/>
                <a:gd name="T52" fmla="*/ 237 w 253"/>
                <a:gd name="T53" fmla="*/ 186 h 328"/>
                <a:gd name="T54" fmla="*/ 214 w 253"/>
                <a:gd name="T55" fmla="*/ 177 h 328"/>
                <a:gd name="T56" fmla="*/ 185 w 253"/>
                <a:gd name="T57" fmla="*/ 175 h 328"/>
                <a:gd name="T58" fmla="*/ 163 w 253"/>
                <a:gd name="T59" fmla="*/ 182 h 328"/>
                <a:gd name="T60" fmla="*/ 148 w 253"/>
                <a:gd name="T61" fmla="*/ 194 h 328"/>
                <a:gd name="T62" fmla="*/ 138 w 253"/>
                <a:gd name="T63" fmla="*/ 211 h 328"/>
                <a:gd name="T64" fmla="*/ 130 w 253"/>
                <a:gd name="T65" fmla="*/ 233 h 328"/>
                <a:gd name="T66" fmla="*/ 121 w 253"/>
                <a:gd name="T67" fmla="*/ 265 h 328"/>
                <a:gd name="T68" fmla="*/ 104 w 253"/>
                <a:gd name="T69" fmla="*/ 293 h 328"/>
                <a:gd name="T70" fmla="*/ 87 w 253"/>
                <a:gd name="T71" fmla="*/ 303 h 328"/>
                <a:gd name="T72" fmla="*/ 74 w 253"/>
                <a:gd name="T73" fmla="*/ 304 h 328"/>
                <a:gd name="T74" fmla="*/ 64 w 253"/>
                <a:gd name="T75" fmla="*/ 303 h 328"/>
                <a:gd name="T76" fmla="*/ 56 w 253"/>
                <a:gd name="T77" fmla="*/ 301 h 328"/>
                <a:gd name="T78" fmla="*/ 46 w 253"/>
                <a:gd name="T79" fmla="*/ 295 h 328"/>
                <a:gd name="T80" fmla="*/ 34 w 253"/>
                <a:gd name="T81" fmla="*/ 280 h 328"/>
                <a:gd name="T82" fmla="*/ 24 w 253"/>
                <a:gd name="T83" fmla="*/ 240 h 328"/>
                <a:gd name="T84" fmla="*/ 33 w 253"/>
                <a:gd name="T85" fmla="*/ 167 h 328"/>
                <a:gd name="T86" fmla="*/ 59 w 253"/>
                <a:gd name="T87" fmla="*/ 105 h 328"/>
                <a:gd name="T88" fmla="*/ 72 w 253"/>
                <a:gd name="T89" fmla="*/ 66 h 328"/>
                <a:gd name="T90" fmla="*/ 74 w 253"/>
                <a:gd name="T91" fmla="*/ 36 h 328"/>
                <a:gd name="T92" fmla="*/ 73 w 253"/>
                <a:gd name="T93" fmla="*/ 14 h 328"/>
                <a:gd name="T94" fmla="*/ 70 w 253"/>
                <a:gd name="T95" fmla="*/ 0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53" h="328">
                  <a:moveTo>
                    <a:pt x="47" y="5"/>
                  </a:moveTo>
                  <a:lnTo>
                    <a:pt x="48" y="11"/>
                  </a:lnTo>
                  <a:lnTo>
                    <a:pt x="50" y="27"/>
                  </a:lnTo>
                  <a:lnTo>
                    <a:pt x="50" y="49"/>
                  </a:lnTo>
                  <a:lnTo>
                    <a:pt x="43" y="78"/>
                  </a:lnTo>
                  <a:lnTo>
                    <a:pt x="27" y="119"/>
                  </a:lnTo>
                  <a:lnTo>
                    <a:pt x="18" y="139"/>
                  </a:lnTo>
                  <a:lnTo>
                    <a:pt x="10" y="161"/>
                  </a:lnTo>
                  <a:lnTo>
                    <a:pt x="4" y="182"/>
                  </a:lnTo>
                  <a:lnTo>
                    <a:pt x="1" y="203"/>
                  </a:lnTo>
                  <a:lnTo>
                    <a:pt x="0" y="223"/>
                  </a:lnTo>
                  <a:lnTo>
                    <a:pt x="0" y="242"/>
                  </a:lnTo>
                  <a:lnTo>
                    <a:pt x="2" y="260"/>
                  </a:lnTo>
                  <a:lnTo>
                    <a:pt x="6" y="278"/>
                  </a:lnTo>
                  <a:lnTo>
                    <a:pt x="9" y="286"/>
                  </a:lnTo>
                  <a:lnTo>
                    <a:pt x="12" y="293"/>
                  </a:lnTo>
                  <a:lnTo>
                    <a:pt x="17" y="298"/>
                  </a:lnTo>
                  <a:lnTo>
                    <a:pt x="21" y="304"/>
                  </a:lnTo>
                  <a:lnTo>
                    <a:pt x="26" y="310"/>
                  </a:lnTo>
                  <a:lnTo>
                    <a:pt x="31" y="314"/>
                  </a:lnTo>
                  <a:lnTo>
                    <a:pt x="36" y="318"/>
                  </a:lnTo>
                  <a:lnTo>
                    <a:pt x="42" y="321"/>
                  </a:lnTo>
                  <a:lnTo>
                    <a:pt x="50" y="325"/>
                  </a:lnTo>
                  <a:lnTo>
                    <a:pt x="58" y="327"/>
                  </a:lnTo>
                  <a:lnTo>
                    <a:pt x="66" y="328"/>
                  </a:lnTo>
                  <a:lnTo>
                    <a:pt x="74" y="328"/>
                  </a:lnTo>
                  <a:lnTo>
                    <a:pt x="81" y="328"/>
                  </a:lnTo>
                  <a:lnTo>
                    <a:pt x="89" y="327"/>
                  </a:lnTo>
                  <a:lnTo>
                    <a:pt x="96" y="325"/>
                  </a:lnTo>
                  <a:lnTo>
                    <a:pt x="103" y="323"/>
                  </a:lnTo>
                  <a:lnTo>
                    <a:pt x="111" y="318"/>
                  </a:lnTo>
                  <a:lnTo>
                    <a:pt x="119" y="311"/>
                  </a:lnTo>
                  <a:lnTo>
                    <a:pt x="126" y="304"/>
                  </a:lnTo>
                  <a:lnTo>
                    <a:pt x="132" y="296"/>
                  </a:lnTo>
                  <a:lnTo>
                    <a:pt x="138" y="286"/>
                  </a:lnTo>
                  <a:lnTo>
                    <a:pt x="143" y="275"/>
                  </a:lnTo>
                  <a:lnTo>
                    <a:pt x="146" y="263"/>
                  </a:lnTo>
                  <a:lnTo>
                    <a:pt x="149" y="250"/>
                  </a:lnTo>
                  <a:lnTo>
                    <a:pt x="155" y="232"/>
                  </a:lnTo>
                  <a:lnTo>
                    <a:pt x="162" y="217"/>
                  </a:lnTo>
                  <a:lnTo>
                    <a:pt x="170" y="206"/>
                  </a:lnTo>
                  <a:lnTo>
                    <a:pt x="181" y="200"/>
                  </a:lnTo>
                  <a:lnTo>
                    <a:pt x="191" y="198"/>
                  </a:lnTo>
                  <a:lnTo>
                    <a:pt x="200" y="199"/>
                  </a:lnTo>
                  <a:lnTo>
                    <a:pt x="211" y="200"/>
                  </a:lnTo>
                  <a:lnTo>
                    <a:pt x="220" y="204"/>
                  </a:lnTo>
                  <a:lnTo>
                    <a:pt x="228" y="207"/>
                  </a:lnTo>
                  <a:lnTo>
                    <a:pt x="234" y="211"/>
                  </a:lnTo>
                  <a:lnTo>
                    <a:pt x="238" y="214"/>
                  </a:lnTo>
                  <a:lnTo>
                    <a:pt x="239" y="215"/>
                  </a:lnTo>
                  <a:lnTo>
                    <a:pt x="253" y="196"/>
                  </a:lnTo>
                  <a:lnTo>
                    <a:pt x="251" y="195"/>
                  </a:lnTo>
                  <a:lnTo>
                    <a:pt x="245" y="190"/>
                  </a:lnTo>
                  <a:lnTo>
                    <a:pt x="237" y="186"/>
                  </a:lnTo>
                  <a:lnTo>
                    <a:pt x="227" y="181"/>
                  </a:lnTo>
                  <a:lnTo>
                    <a:pt x="214" y="177"/>
                  </a:lnTo>
                  <a:lnTo>
                    <a:pt x="200" y="175"/>
                  </a:lnTo>
                  <a:lnTo>
                    <a:pt x="185" y="175"/>
                  </a:lnTo>
                  <a:lnTo>
                    <a:pt x="171" y="179"/>
                  </a:lnTo>
                  <a:lnTo>
                    <a:pt x="163" y="182"/>
                  </a:lnTo>
                  <a:lnTo>
                    <a:pt x="155" y="188"/>
                  </a:lnTo>
                  <a:lnTo>
                    <a:pt x="148" y="194"/>
                  </a:lnTo>
                  <a:lnTo>
                    <a:pt x="143" y="202"/>
                  </a:lnTo>
                  <a:lnTo>
                    <a:pt x="138" y="211"/>
                  </a:lnTo>
                  <a:lnTo>
                    <a:pt x="133" y="221"/>
                  </a:lnTo>
                  <a:lnTo>
                    <a:pt x="130" y="233"/>
                  </a:lnTo>
                  <a:lnTo>
                    <a:pt x="126" y="245"/>
                  </a:lnTo>
                  <a:lnTo>
                    <a:pt x="121" y="265"/>
                  </a:lnTo>
                  <a:lnTo>
                    <a:pt x="114" y="281"/>
                  </a:lnTo>
                  <a:lnTo>
                    <a:pt x="104" y="293"/>
                  </a:lnTo>
                  <a:lnTo>
                    <a:pt x="93" y="301"/>
                  </a:lnTo>
                  <a:lnTo>
                    <a:pt x="87" y="303"/>
                  </a:lnTo>
                  <a:lnTo>
                    <a:pt x="80" y="304"/>
                  </a:lnTo>
                  <a:lnTo>
                    <a:pt x="74" y="304"/>
                  </a:lnTo>
                  <a:lnTo>
                    <a:pt x="70" y="304"/>
                  </a:lnTo>
                  <a:lnTo>
                    <a:pt x="64" y="303"/>
                  </a:lnTo>
                  <a:lnTo>
                    <a:pt x="59" y="302"/>
                  </a:lnTo>
                  <a:lnTo>
                    <a:pt x="56" y="301"/>
                  </a:lnTo>
                  <a:lnTo>
                    <a:pt x="53" y="299"/>
                  </a:lnTo>
                  <a:lnTo>
                    <a:pt x="46" y="295"/>
                  </a:lnTo>
                  <a:lnTo>
                    <a:pt x="39" y="288"/>
                  </a:lnTo>
                  <a:lnTo>
                    <a:pt x="34" y="280"/>
                  </a:lnTo>
                  <a:lnTo>
                    <a:pt x="30" y="270"/>
                  </a:lnTo>
                  <a:lnTo>
                    <a:pt x="24" y="240"/>
                  </a:lnTo>
                  <a:lnTo>
                    <a:pt x="25" y="204"/>
                  </a:lnTo>
                  <a:lnTo>
                    <a:pt x="33" y="167"/>
                  </a:lnTo>
                  <a:lnTo>
                    <a:pt x="48" y="129"/>
                  </a:lnTo>
                  <a:lnTo>
                    <a:pt x="59" y="105"/>
                  </a:lnTo>
                  <a:lnTo>
                    <a:pt x="66" y="84"/>
                  </a:lnTo>
                  <a:lnTo>
                    <a:pt x="72" y="66"/>
                  </a:lnTo>
                  <a:lnTo>
                    <a:pt x="74" y="50"/>
                  </a:lnTo>
                  <a:lnTo>
                    <a:pt x="74" y="36"/>
                  </a:lnTo>
                  <a:lnTo>
                    <a:pt x="74" y="24"/>
                  </a:lnTo>
                  <a:lnTo>
                    <a:pt x="73" y="14"/>
                  </a:lnTo>
                  <a:lnTo>
                    <a:pt x="71" y="6"/>
                  </a:lnTo>
                  <a:lnTo>
                    <a:pt x="70" y="0"/>
                  </a:lnTo>
                  <a:lnTo>
                    <a:pt x="47"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64" name="Freeform 20"/>
            <p:cNvSpPr>
              <a:spLocks/>
            </p:cNvSpPr>
            <p:nvPr/>
          </p:nvSpPr>
          <p:spPr bwMode="auto">
            <a:xfrm>
              <a:off x="4507929" y="5482655"/>
              <a:ext cx="88900" cy="112713"/>
            </a:xfrm>
            <a:custGeom>
              <a:avLst/>
              <a:gdLst>
                <a:gd name="T0" fmla="*/ 96 w 112"/>
                <a:gd name="T1" fmla="*/ 0 h 142"/>
                <a:gd name="T2" fmla="*/ 0 w 112"/>
                <a:gd name="T3" fmla="*/ 0 h 142"/>
                <a:gd name="T4" fmla="*/ 0 w 112"/>
                <a:gd name="T5" fmla="*/ 142 h 142"/>
                <a:gd name="T6" fmla="*/ 112 w 112"/>
                <a:gd name="T7" fmla="*/ 142 h 142"/>
                <a:gd name="T8" fmla="*/ 112 w 112"/>
                <a:gd name="T9" fmla="*/ 0 h 142"/>
                <a:gd name="T10" fmla="*/ 96 w 112"/>
                <a:gd name="T11" fmla="*/ 0 h 142"/>
              </a:gdLst>
              <a:ahLst/>
              <a:cxnLst>
                <a:cxn ang="0">
                  <a:pos x="T0" y="T1"/>
                </a:cxn>
                <a:cxn ang="0">
                  <a:pos x="T2" y="T3"/>
                </a:cxn>
                <a:cxn ang="0">
                  <a:pos x="T4" y="T5"/>
                </a:cxn>
                <a:cxn ang="0">
                  <a:pos x="T6" y="T7"/>
                </a:cxn>
                <a:cxn ang="0">
                  <a:pos x="T8" y="T9"/>
                </a:cxn>
                <a:cxn ang="0">
                  <a:pos x="T10" y="T11"/>
                </a:cxn>
              </a:cxnLst>
              <a:rect l="0" t="0" r="r" b="b"/>
              <a:pathLst>
                <a:path w="112" h="142">
                  <a:moveTo>
                    <a:pt x="96" y="0"/>
                  </a:moveTo>
                  <a:lnTo>
                    <a:pt x="0" y="0"/>
                  </a:lnTo>
                  <a:lnTo>
                    <a:pt x="0" y="142"/>
                  </a:lnTo>
                  <a:lnTo>
                    <a:pt x="112" y="142"/>
                  </a:lnTo>
                  <a:lnTo>
                    <a:pt x="112" y="0"/>
                  </a:lnTo>
                  <a:lnTo>
                    <a:pt x="9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65" name="Freeform 21"/>
            <p:cNvSpPr>
              <a:spLocks/>
            </p:cNvSpPr>
            <p:nvPr/>
          </p:nvSpPr>
          <p:spPr bwMode="auto">
            <a:xfrm>
              <a:off x="4534917" y="5508055"/>
              <a:ext cx="36513" cy="61913"/>
            </a:xfrm>
            <a:custGeom>
              <a:avLst/>
              <a:gdLst>
                <a:gd name="T0" fmla="*/ 47 w 47"/>
                <a:gd name="T1" fmla="*/ 0 h 77"/>
                <a:gd name="T2" fmla="*/ 47 w 47"/>
                <a:gd name="T3" fmla="*/ 17 h 77"/>
                <a:gd name="T4" fmla="*/ 47 w 47"/>
                <a:gd name="T5" fmla="*/ 38 h 77"/>
                <a:gd name="T6" fmla="*/ 47 w 47"/>
                <a:gd name="T7" fmla="*/ 59 h 77"/>
                <a:gd name="T8" fmla="*/ 47 w 47"/>
                <a:gd name="T9" fmla="*/ 77 h 77"/>
                <a:gd name="T10" fmla="*/ 42 w 47"/>
                <a:gd name="T11" fmla="*/ 77 h 77"/>
                <a:gd name="T12" fmla="*/ 36 w 47"/>
                <a:gd name="T13" fmla="*/ 77 h 77"/>
                <a:gd name="T14" fmla="*/ 30 w 47"/>
                <a:gd name="T15" fmla="*/ 77 h 77"/>
                <a:gd name="T16" fmla="*/ 24 w 47"/>
                <a:gd name="T17" fmla="*/ 77 h 77"/>
                <a:gd name="T18" fmla="*/ 17 w 47"/>
                <a:gd name="T19" fmla="*/ 77 h 77"/>
                <a:gd name="T20" fmla="*/ 12 w 47"/>
                <a:gd name="T21" fmla="*/ 77 h 77"/>
                <a:gd name="T22" fmla="*/ 6 w 47"/>
                <a:gd name="T23" fmla="*/ 77 h 77"/>
                <a:gd name="T24" fmla="*/ 0 w 47"/>
                <a:gd name="T25" fmla="*/ 77 h 77"/>
                <a:gd name="T26" fmla="*/ 0 w 47"/>
                <a:gd name="T27" fmla="*/ 59 h 77"/>
                <a:gd name="T28" fmla="*/ 0 w 47"/>
                <a:gd name="T29" fmla="*/ 38 h 77"/>
                <a:gd name="T30" fmla="*/ 0 w 47"/>
                <a:gd name="T31" fmla="*/ 17 h 77"/>
                <a:gd name="T32" fmla="*/ 0 w 47"/>
                <a:gd name="T33" fmla="*/ 0 h 77"/>
                <a:gd name="T34" fmla="*/ 6 w 47"/>
                <a:gd name="T35" fmla="*/ 0 h 77"/>
                <a:gd name="T36" fmla="*/ 12 w 47"/>
                <a:gd name="T37" fmla="*/ 0 h 77"/>
                <a:gd name="T38" fmla="*/ 17 w 47"/>
                <a:gd name="T39" fmla="*/ 0 h 77"/>
                <a:gd name="T40" fmla="*/ 24 w 47"/>
                <a:gd name="T41" fmla="*/ 0 h 77"/>
                <a:gd name="T42" fmla="*/ 30 w 47"/>
                <a:gd name="T43" fmla="*/ 0 h 77"/>
                <a:gd name="T44" fmla="*/ 36 w 47"/>
                <a:gd name="T45" fmla="*/ 0 h 77"/>
                <a:gd name="T46" fmla="*/ 42 w 47"/>
                <a:gd name="T47" fmla="*/ 0 h 77"/>
                <a:gd name="T48" fmla="*/ 47 w 47"/>
                <a:gd name="T49"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7" h="77">
                  <a:moveTo>
                    <a:pt x="47" y="0"/>
                  </a:moveTo>
                  <a:lnTo>
                    <a:pt x="47" y="17"/>
                  </a:lnTo>
                  <a:lnTo>
                    <a:pt x="47" y="38"/>
                  </a:lnTo>
                  <a:lnTo>
                    <a:pt x="47" y="59"/>
                  </a:lnTo>
                  <a:lnTo>
                    <a:pt x="47" y="77"/>
                  </a:lnTo>
                  <a:lnTo>
                    <a:pt x="42" y="77"/>
                  </a:lnTo>
                  <a:lnTo>
                    <a:pt x="36" y="77"/>
                  </a:lnTo>
                  <a:lnTo>
                    <a:pt x="30" y="77"/>
                  </a:lnTo>
                  <a:lnTo>
                    <a:pt x="24" y="77"/>
                  </a:lnTo>
                  <a:lnTo>
                    <a:pt x="17" y="77"/>
                  </a:lnTo>
                  <a:lnTo>
                    <a:pt x="12" y="77"/>
                  </a:lnTo>
                  <a:lnTo>
                    <a:pt x="6" y="77"/>
                  </a:lnTo>
                  <a:lnTo>
                    <a:pt x="0" y="77"/>
                  </a:lnTo>
                  <a:lnTo>
                    <a:pt x="0" y="59"/>
                  </a:lnTo>
                  <a:lnTo>
                    <a:pt x="0" y="38"/>
                  </a:lnTo>
                  <a:lnTo>
                    <a:pt x="0" y="17"/>
                  </a:lnTo>
                  <a:lnTo>
                    <a:pt x="0" y="0"/>
                  </a:lnTo>
                  <a:lnTo>
                    <a:pt x="6" y="0"/>
                  </a:lnTo>
                  <a:lnTo>
                    <a:pt x="12" y="0"/>
                  </a:lnTo>
                  <a:lnTo>
                    <a:pt x="17" y="0"/>
                  </a:lnTo>
                  <a:lnTo>
                    <a:pt x="24" y="0"/>
                  </a:lnTo>
                  <a:lnTo>
                    <a:pt x="30" y="0"/>
                  </a:lnTo>
                  <a:lnTo>
                    <a:pt x="36" y="0"/>
                  </a:lnTo>
                  <a:lnTo>
                    <a:pt x="42" y="0"/>
                  </a:lnTo>
                  <a:lnTo>
                    <a:pt x="47" y="0"/>
                  </a:lnTo>
                  <a:close/>
                </a:path>
              </a:pathLst>
            </a:custGeom>
            <a:solidFill>
              <a:srgbClr val="002060"/>
            </a:solidFill>
            <a:ln>
              <a:noFill/>
            </a:ln>
          </p:spPr>
          <p:txBody>
            <a:bodyPr vert="horz" wrap="square" lIns="91440" tIns="45720" rIns="91440" bIns="45720" numCol="1" anchor="t" anchorCtr="0" compatLnSpc="1">
              <a:prstTxWarp prst="textNoShape">
                <a:avLst/>
              </a:prstTxWarp>
            </a:bodyPr>
            <a:lstStyle/>
            <a:p>
              <a:endParaRPr lang="pt-BR"/>
            </a:p>
          </p:txBody>
        </p:sp>
        <p:sp>
          <p:nvSpPr>
            <p:cNvPr id="66" name="Freeform 22"/>
            <p:cNvSpPr>
              <a:spLocks/>
            </p:cNvSpPr>
            <p:nvPr/>
          </p:nvSpPr>
          <p:spPr bwMode="auto">
            <a:xfrm>
              <a:off x="4504754" y="5387405"/>
              <a:ext cx="80963" cy="107950"/>
            </a:xfrm>
            <a:custGeom>
              <a:avLst/>
              <a:gdLst>
                <a:gd name="T0" fmla="*/ 0 w 103"/>
                <a:gd name="T1" fmla="*/ 2 h 136"/>
                <a:gd name="T2" fmla="*/ 8 w 103"/>
                <a:gd name="T3" fmla="*/ 34 h 136"/>
                <a:gd name="T4" fmla="*/ 9 w 103"/>
                <a:gd name="T5" fmla="*/ 34 h 136"/>
                <a:gd name="T6" fmla="*/ 13 w 103"/>
                <a:gd name="T7" fmla="*/ 33 h 136"/>
                <a:gd name="T8" fmla="*/ 16 w 103"/>
                <a:gd name="T9" fmla="*/ 33 h 136"/>
                <a:gd name="T10" fmla="*/ 22 w 103"/>
                <a:gd name="T11" fmla="*/ 33 h 136"/>
                <a:gd name="T12" fmla="*/ 28 w 103"/>
                <a:gd name="T13" fmla="*/ 33 h 136"/>
                <a:gd name="T14" fmla="*/ 34 w 103"/>
                <a:gd name="T15" fmla="*/ 35 h 136"/>
                <a:gd name="T16" fmla="*/ 40 w 103"/>
                <a:gd name="T17" fmla="*/ 38 h 136"/>
                <a:gd name="T18" fmla="*/ 46 w 103"/>
                <a:gd name="T19" fmla="*/ 43 h 136"/>
                <a:gd name="T20" fmla="*/ 58 w 103"/>
                <a:gd name="T21" fmla="*/ 57 h 136"/>
                <a:gd name="T22" fmla="*/ 66 w 103"/>
                <a:gd name="T23" fmla="*/ 78 h 136"/>
                <a:gd name="T24" fmla="*/ 69 w 103"/>
                <a:gd name="T25" fmla="*/ 103 h 136"/>
                <a:gd name="T26" fmla="*/ 69 w 103"/>
                <a:gd name="T27" fmla="*/ 134 h 136"/>
                <a:gd name="T28" fmla="*/ 102 w 103"/>
                <a:gd name="T29" fmla="*/ 136 h 136"/>
                <a:gd name="T30" fmla="*/ 103 w 103"/>
                <a:gd name="T31" fmla="*/ 116 h 136"/>
                <a:gd name="T32" fmla="*/ 102 w 103"/>
                <a:gd name="T33" fmla="*/ 97 h 136"/>
                <a:gd name="T34" fmla="*/ 99 w 103"/>
                <a:gd name="T35" fmla="*/ 80 h 136"/>
                <a:gd name="T36" fmla="*/ 96 w 103"/>
                <a:gd name="T37" fmla="*/ 65 h 136"/>
                <a:gd name="T38" fmla="*/ 90 w 103"/>
                <a:gd name="T39" fmla="*/ 50 h 136"/>
                <a:gd name="T40" fmla="*/ 84 w 103"/>
                <a:gd name="T41" fmla="*/ 38 h 136"/>
                <a:gd name="T42" fmla="*/ 76 w 103"/>
                <a:gd name="T43" fmla="*/ 27 h 136"/>
                <a:gd name="T44" fmla="*/ 67 w 103"/>
                <a:gd name="T45" fmla="*/ 18 h 136"/>
                <a:gd name="T46" fmla="*/ 55 w 103"/>
                <a:gd name="T47" fmla="*/ 10 h 136"/>
                <a:gd name="T48" fmla="*/ 45 w 103"/>
                <a:gd name="T49" fmla="*/ 5 h 136"/>
                <a:gd name="T50" fmla="*/ 34 w 103"/>
                <a:gd name="T51" fmla="*/ 2 h 136"/>
                <a:gd name="T52" fmla="*/ 23 w 103"/>
                <a:gd name="T53" fmla="*/ 0 h 136"/>
                <a:gd name="T54" fmla="*/ 15 w 103"/>
                <a:gd name="T55" fmla="*/ 0 h 136"/>
                <a:gd name="T56" fmla="*/ 7 w 103"/>
                <a:gd name="T57" fmla="*/ 0 h 136"/>
                <a:gd name="T58" fmla="*/ 2 w 103"/>
                <a:gd name="T59" fmla="*/ 2 h 136"/>
                <a:gd name="T60" fmla="*/ 0 w 103"/>
                <a:gd name="T61" fmla="*/ 2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3" h="136">
                  <a:moveTo>
                    <a:pt x="0" y="2"/>
                  </a:moveTo>
                  <a:lnTo>
                    <a:pt x="8" y="34"/>
                  </a:lnTo>
                  <a:lnTo>
                    <a:pt x="9" y="34"/>
                  </a:lnTo>
                  <a:lnTo>
                    <a:pt x="13" y="33"/>
                  </a:lnTo>
                  <a:lnTo>
                    <a:pt x="16" y="33"/>
                  </a:lnTo>
                  <a:lnTo>
                    <a:pt x="22" y="33"/>
                  </a:lnTo>
                  <a:lnTo>
                    <a:pt x="28" y="33"/>
                  </a:lnTo>
                  <a:lnTo>
                    <a:pt x="34" y="35"/>
                  </a:lnTo>
                  <a:lnTo>
                    <a:pt x="40" y="38"/>
                  </a:lnTo>
                  <a:lnTo>
                    <a:pt x="46" y="43"/>
                  </a:lnTo>
                  <a:lnTo>
                    <a:pt x="58" y="57"/>
                  </a:lnTo>
                  <a:lnTo>
                    <a:pt x="66" y="78"/>
                  </a:lnTo>
                  <a:lnTo>
                    <a:pt x="69" y="103"/>
                  </a:lnTo>
                  <a:lnTo>
                    <a:pt x="69" y="134"/>
                  </a:lnTo>
                  <a:lnTo>
                    <a:pt x="102" y="136"/>
                  </a:lnTo>
                  <a:lnTo>
                    <a:pt x="103" y="116"/>
                  </a:lnTo>
                  <a:lnTo>
                    <a:pt x="102" y="97"/>
                  </a:lnTo>
                  <a:lnTo>
                    <a:pt x="99" y="80"/>
                  </a:lnTo>
                  <a:lnTo>
                    <a:pt x="96" y="65"/>
                  </a:lnTo>
                  <a:lnTo>
                    <a:pt x="90" y="50"/>
                  </a:lnTo>
                  <a:lnTo>
                    <a:pt x="84" y="38"/>
                  </a:lnTo>
                  <a:lnTo>
                    <a:pt x="76" y="27"/>
                  </a:lnTo>
                  <a:lnTo>
                    <a:pt x="67" y="18"/>
                  </a:lnTo>
                  <a:lnTo>
                    <a:pt x="55" y="10"/>
                  </a:lnTo>
                  <a:lnTo>
                    <a:pt x="45" y="5"/>
                  </a:lnTo>
                  <a:lnTo>
                    <a:pt x="34" y="2"/>
                  </a:lnTo>
                  <a:lnTo>
                    <a:pt x="23" y="0"/>
                  </a:lnTo>
                  <a:lnTo>
                    <a:pt x="15" y="0"/>
                  </a:lnTo>
                  <a:lnTo>
                    <a:pt x="7" y="0"/>
                  </a:lnTo>
                  <a:lnTo>
                    <a:pt x="2" y="2"/>
                  </a:lnTo>
                  <a:lnTo>
                    <a:pt x="0"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grpSp>
      <p:grpSp>
        <p:nvGrpSpPr>
          <p:cNvPr id="67" name="Grupo 66"/>
          <p:cNvGrpSpPr/>
          <p:nvPr/>
        </p:nvGrpSpPr>
        <p:grpSpPr>
          <a:xfrm flipH="1">
            <a:off x="8315136" y="3347998"/>
            <a:ext cx="484213" cy="893464"/>
            <a:chOff x="3967163" y="4995863"/>
            <a:chExt cx="201613" cy="457200"/>
          </a:xfrm>
        </p:grpSpPr>
        <p:sp>
          <p:nvSpPr>
            <p:cNvPr id="68" name="Freeform 19"/>
            <p:cNvSpPr>
              <a:spLocks/>
            </p:cNvSpPr>
            <p:nvPr/>
          </p:nvSpPr>
          <p:spPr bwMode="auto">
            <a:xfrm>
              <a:off x="3967163" y="5192713"/>
              <a:ext cx="201613" cy="260350"/>
            </a:xfrm>
            <a:custGeom>
              <a:avLst/>
              <a:gdLst>
                <a:gd name="T0" fmla="*/ 48 w 253"/>
                <a:gd name="T1" fmla="*/ 11 h 328"/>
                <a:gd name="T2" fmla="*/ 50 w 253"/>
                <a:gd name="T3" fmla="*/ 49 h 328"/>
                <a:gd name="T4" fmla="*/ 27 w 253"/>
                <a:gd name="T5" fmla="*/ 119 h 328"/>
                <a:gd name="T6" fmla="*/ 10 w 253"/>
                <a:gd name="T7" fmla="*/ 161 h 328"/>
                <a:gd name="T8" fmla="*/ 1 w 253"/>
                <a:gd name="T9" fmla="*/ 203 h 328"/>
                <a:gd name="T10" fmla="*/ 0 w 253"/>
                <a:gd name="T11" fmla="*/ 242 h 328"/>
                <a:gd name="T12" fmla="*/ 6 w 253"/>
                <a:gd name="T13" fmla="*/ 278 h 328"/>
                <a:gd name="T14" fmla="*/ 12 w 253"/>
                <a:gd name="T15" fmla="*/ 293 h 328"/>
                <a:gd name="T16" fmla="*/ 21 w 253"/>
                <a:gd name="T17" fmla="*/ 304 h 328"/>
                <a:gd name="T18" fmla="*/ 31 w 253"/>
                <a:gd name="T19" fmla="*/ 314 h 328"/>
                <a:gd name="T20" fmla="*/ 42 w 253"/>
                <a:gd name="T21" fmla="*/ 321 h 328"/>
                <a:gd name="T22" fmla="*/ 58 w 253"/>
                <a:gd name="T23" fmla="*/ 327 h 328"/>
                <a:gd name="T24" fmla="*/ 74 w 253"/>
                <a:gd name="T25" fmla="*/ 328 h 328"/>
                <a:gd name="T26" fmla="*/ 89 w 253"/>
                <a:gd name="T27" fmla="*/ 327 h 328"/>
                <a:gd name="T28" fmla="*/ 103 w 253"/>
                <a:gd name="T29" fmla="*/ 323 h 328"/>
                <a:gd name="T30" fmla="*/ 119 w 253"/>
                <a:gd name="T31" fmla="*/ 311 h 328"/>
                <a:gd name="T32" fmla="*/ 132 w 253"/>
                <a:gd name="T33" fmla="*/ 296 h 328"/>
                <a:gd name="T34" fmla="*/ 143 w 253"/>
                <a:gd name="T35" fmla="*/ 275 h 328"/>
                <a:gd name="T36" fmla="*/ 149 w 253"/>
                <a:gd name="T37" fmla="*/ 250 h 328"/>
                <a:gd name="T38" fmla="*/ 162 w 253"/>
                <a:gd name="T39" fmla="*/ 217 h 328"/>
                <a:gd name="T40" fmla="*/ 181 w 253"/>
                <a:gd name="T41" fmla="*/ 200 h 328"/>
                <a:gd name="T42" fmla="*/ 200 w 253"/>
                <a:gd name="T43" fmla="*/ 199 h 328"/>
                <a:gd name="T44" fmla="*/ 220 w 253"/>
                <a:gd name="T45" fmla="*/ 204 h 328"/>
                <a:gd name="T46" fmla="*/ 234 w 253"/>
                <a:gd name="T47" fmla="*/ 211 h 328"/>
                <a:gd name="T48" fmla="*/ 239 w 253"/>
                <a:gd name="T49" fmla="*/ 215 h 328"/>
                <a:gd name="T50" fmla="*/ 251 w 253"/>
                <a:gd name="T51" fmla="*/ 195 h 328"/>
                <a:gd name="T52" fmla="*/ 237 w 253"/>
                <a:gd name="T53" fmla="*/ 186 h 328"/>
                <a:gd name="T54" fmla="*/ 214 w 253"/>
                <a:gd name="T55" fmla="*/ 177 h 328"/>
                <a:gd name="T56" fmla="*/ 185 w 253"/>
                <a:gd name="T57" fmla="*/ 175 h 328"/>
                <a:gd name="T58" fmla="*/ 163 w 253"/>
                <a:gd name="T59" fmla="*/ 182 h 328"/>
                <a:gd name="T60" fmla="*/ 148 w 253"/>
                <a:gd name="T61" fmla="*/ 194 h 328"/>
                <a:gd name="T62" fmla="*/ 138 w 253"/>
                <a:gd name="T63" fmla="*/ 211 h 328"/>
                <a:gd name="T64" fmla="*/ 130 w 253"/>
                <a:gd name="T65" fmla="*/ 233 h 328"/>
                <a:gd name="T66" fmla="*/ 121 w 253"/>
                <a:gd name="T67" fmla="*/ 265 h 328"/>
                <a:gd name="T68" fmla="*/ 104 w 253"/>
                <a:gd name="T69" fmla="*/ 293 h 328"/>
                <a:gd name="T70" fmla="*/ 87 w 253"/>
                <a:gd name="T71" fmla="*/ 303 h 328"/>
                <a:gd name="T72" fmla="*/ 74 w 253"/>
                <a:gd name="T73" fmla="*/ 304 h 328"/>
                <a:gd name="T74" fmla="*/ 64 w 253"/>
                <a:gd name="T75" fmla="*/ 303 h 328"/>
                <a:gd name="T76" fmla="*/ 56 w 253"/>
                <a:gd name="T77" fmla="*/ 301 h 328"/>
                <a:gd name="T78" fmla="*/ 46 w 253"/>
                <a:gd name="T79" fmla="*/ 295 h 328"/>
                <a:gd name="T80" fmla="*/ 34 w 253"/>
                <a:gd name="T81" fmla="*/ 280 h 328"/>
                <a:gd name="T82" fmla="*/ 24 w 253"/>
                <a:gd name="T83" fmla="*/ 240 h 328"/>
                <a:gd name="T84" fmla="*/ 33 w 253"/>
                <a:gd name="T85" fmla="*/ 167 h 328"/>
                <a:gd name="T86" fmla="*/ 59 w 253"/>
                <a:gd name="T87" fmla="*/ 105 h 328"/>
                <a:gd name="T88" fmla="*/ 72 w 253"/>
                <a:gd name="T89" fmla="*/ 66 h 328"/>
                <a:gd name="T90" fmla="*/ 74 w 253"/>
                <a:gd name="T91" fmla="*/ 36 h 328"/>
                <a:gd name="T92" fmla="*/ 73 w 253"/>
                <a:gd name="T93" fmla="*/ 14 h 328"/>
                <a:gd name="T94" fmla="*/ 70 w 253"/>
                <a:gd name="T95" fmla="*/ 0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53" h="328">
                  <a:moveTo>
                    <a:pt x="47" y="5"/>
                  </a:moveTo>
                  <a:lnTo>
                    <a:pt x="48" y="11"/>
                  </a:lnTo>
                  <a:lnTo>
                    <a:pt x="50" y="27"/>
                  </a:lnTo>
                  <a:lnTo>
                    <a:pt x="50" y="49"/>
                  </a:lnTo>
                  <a:lnTo>
                    <a:pt x="43" y="78"/>
                  </a:lnTo>
                  <a:lnTo>
                    <a:pt x="27" y="119"/>
                  </a:lnTo>
                  <a:lnTo>
                    <a:pt x="18" y="139"/>
                  </a:lnTo>
                  <a:lnTo>
                    <a:pt x="10" y="161"/>
                  </a:lnTo>
                  <a:lnTo>
                    <a:pt x="4" y="182"/>
                  </a:lnTo>
                  <a:lnTo>
                    <a:pt x="1" y="203"/>
                  </a:lnTo>
                  <a:lnTo>
                    <a:pt x="0" y="223"/>
                  </a:lnTo>
                  <a:lnTo>
                    <a:pt x="0" y="242"/>
                  </a:lnTo>
                  <a:lnTo>
                    <a:pt x="2" y="260"/>
                  </a:lnTo>
                  <a:lnTo>
                    <a:pt x="6" y="278"/>
                  </a:lnTo>
                  <a:lnTo>
                    <a:pt x="9" y="286"/>
                  </a:lnTo>
                  <a:lnTo>
                    <a:pt x="12" y="293"/>
                  </a:lnTo>
                  <a:lnTo>
                    <a:pt x="17" y="298"/>
                  </a:lnTo>
                  <a:lnTo>
                    <a:pt x="21" y="304"/>
                  </a:lnTo>
                  <a:lnTo>
                    <a:pt x="26" y="310"/>
                  </a:lnTo>
                  <a:lnTo>
                    <a:pt x="31" y="314"/>
                  </a:lnTo>
                  <a:lnTo>
                    <a:pt x="36" y="318"/>
                  </a:lnTo>
                  <a:lnTo>
                    <a:pt x="42" y="321"/>
                  </a:lnTo>
                  <a:lnTo>
                    <a:pt x="50" y="325"/>
                  </a:lnTo>
                  <a:lnTo>
                    <a:pt x="58" y="327"/>
                  </a:lnTo>
                  <a:lnTo>
                    <a:pt x="66" y="328"/>
                  </a:lnTo>
                  <a:lnTo>
                    <a:pt x="74" y="328"/>
                  </a:lnTo>
                  <a:lnTo>
                    <a:pt x="81" y="328"/>
                  </a:lnTo>
                  <a:lnTo>
                    <a:pt x="89" y="327"/>
                  </a:lnTo>
                  <a:lnTo>
                    <a:pt x="96" y="325"/>
                  </a:lnTo>
                  <a:lnTo>
                    <a:pt x="103" y="323"/>
                  </a:lnTo>
                  <a:lnTo>
                    <a:pt x="111" y="318"/>
                  </a:lnTo>
                  <a:lnTo>
                    <a:pt x="119" y="311"/>
                  </a:lnTo>
                  <a:lnTo>
                    <a:pt x="126" y="304"/>
                  </a:lnTo>
                  <a:lnTo>
                    <a:pt x="132" y="296"/>
                  </a:lnTo>
                  <a:lnTo>
                    <a:pt x="138" y="286"/>
                  </a:lnTo>
                  <a:lnTo>
                    <a:pt x="143" y="275"/>
                  </a:lnTo>
                  <a:lnTo>
                    <a:pt x="146" y="263"/>
                  </a:lnTo>
                  <a:lnTo>
                    <a:pt x="149" y="250"/>
                  </a:lnTo>
                  <a:lnTo>
                    <a:pt x="155" y="232"/>
                  </a:lnTo>
                  <a:lnTo>
                    <a:pt x="162" y="217"/>
                  </a:lnTo>
                  <a:lnTo>
                    <a:pt x="170" y="206"/>
                  </a:lnTo>
                  <a:lnTo>
                    <a:pt x="181" y="200"/>
                  </a:lnTo>
                  <a:lnTo>
                    <a:pt x="191" y="198"/>
                  </a:lnTo>
                  <a:lnTo>
                    <a:pt x="200" y="199"/>
                  </a:lnTo>
                  <a:lnTo>
                    <a:pt x="211" y="200"/>
                  </a:lnTo>
                  <a:lnTo>
                    <a:pt x="220" y="204"/>
                  </a:lnTo>
                  <a:lnTo>
                    <a:pt x="228" y="207"/>
                  </a:lnTo>
                  <a:lnTo>
                    <a:pt x="234" y="211"/>
                  </a:lnTo>
                  <a:lnTo>
                    <a:pt x="238" y="214"/>
                  </a:lnTo>
                  <a:lnTo>
                    <a:pt x="239" y="215"/>
                  </a:lnTo>
                  <a:lnTo>
                    <a:pt x="253" y="196"/>
                  </a:lnTo>
                  <a:lnTo>
                    <a:pt x="251" y="195"/>
                  </a:lnTo>
                  <a:lnTo>
                    <a:pt x="245" y="190"/>
                  </a:lnTo>
                  <a:lnTo>
                    <a:pt x="237" y="186"/>
                  </a:lnTo>
                  <a:lnTo>
                    <a:pt x="227" y="181"/>
                  </a:lnTo>
                  <a:lnTo>
                    <a:pt x="214" y="177"/>
                  </a:lnTo>
                  <a:lnTo>
                    <a:pt x="200" y="175"/>
                  </a:lnTo>
                  <a:lnTo>
                    <a:pt x="185" y="175"/>
                  </a:lnTo>
                  <a:lnTo>
                    <a:pt x="171" y="179"/>
                  </a:lnTo>
                  <a:lnTo>
                    <a:pt x="163" y="182"/>
                  </a:lnTo>
                  <a:lnTo>
                    <a:pt x="155" y="188"/>
                  </a:lnTo>
                  <a:lnTo>
                    <a:pt x="148" y="194"/>
                  </a:lnTo>
                  <a:lnTo>
                    <a:pt x="143" y="202"/>
                  </a:lnTo>
                  <a:lnTo>
                    <a:pt x="138" y="211"/>
                  </a:lnTo>
                  <a:lnTo>
                    <a:pt x="133" y="221"/>
                  </a:lnTo>
                  <a:lnTo>
                    <a:pt x="130" y="233"/>
                  </a:lnTo>
                  <a:lnTo>
                    <a:pt x="126" y="245"/>
                  </a:lnTo>
                  <a:lnTo>
                    <a:pt x="121" y="265"/>
                  </a:lnTo>
                  <a:lnTo>
                    <a:pt x="114" y="281"/>
                  </a:lnTo>
                  <a:lnTo>
                    <a:pt x="104" y="293"/>
                  </a:lnTo>
                  <a:lnTo>
                    <a:pt x="93" y="301"/>
                  </a:lnTo>
                  <a:lnTo>
                    <a:pt x="87" y="303"/>
                  </a:lnTo>
                  <a:lnTo>
                    <a:pt x="80" y="304"/>
                  </a:lnTo>
                  <a:lnTo>
                    <a:pt x="74" y="304"/>
                  </a:lnTo>
                  <a:lnTo>
                    <a:pt x="70" y="304"/>
                  </a:lnTo>
                  <a:lnTo>
                    <a:pt x="64" y="303"/>
                  </a:lnTo>
                  <a:lnTo>
                    <a:pt x="59" y="302"/>
                  </a:lnTo>
                  <a:lnTo>
                    <a:pt x="56" y="301"/>
                  </a:lnTo>
                  <a:lnTo>
                    <a:pt x="53" y="299"/>
                  </a:lnTo>
                  <a:lnTo>
                    <a:pt x="46" y="295"/>
                  </a:lnTo>
                  <a:lnTo>
                    <a:pt x="39" y="288"/>
                  </a:lnTo>
                  <a:lnTo>
                    <a:pt x="34" y="280"/>
                  </a:lnTo>
                  <a:lnTo>
                    <a:pt x="30" y="270"/>
                  </a:lnTo>
                  <a:lnTo>
                    <a:pt x="24" y="240"/>
                  </a:lnTo>
                  <a:lnTo>
                    <a:pt x="25" y="204"/>
                  </a:lnTo>
                  <a:lnTo>
                    <a:pt x="33" y="167"/>
                  </a:lnTo>
                  <a:lnTo>
                    <a:pt x="48" y="129"/>
                  </a:lnTo>
                  <a:lnTo>
                    <a:pt x="59" y="105"/>
                  </a:lnTo>
                  <a:lnTo>
                    <a:pt x="66" y="84"/>
                  </a:lnTo>
                  <a:lnTo>
                    <a:pt x="72" y="66"/>
                  </a:lnTo>
                  <a:lnTo>
                    <a:pt x="74" y="50"/>
                  </a:lnTo>
                  <a:lnTo>
                    <a:pt x="74" y="36"/>
                  </a:lnTo>
                  <a:lnTo>
                    <a:pt x="74" y="24"/>
                  </a:lnTo>
                  <a:lnTo>
                    <a:pt x="73" y="14"/>
                  </a:lnTo>
                  <a:lnTo>
                    <a:pt x="71" y="6"/>
                  </a:lnTo>
                  <a:lnTo>
                    <a:pt x="70" y="0"/>
                  </a:lnTo>
                  <a:lnTo>
                    <a:pt x="47"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69" name="Freeform 20"/>
            <p:cNvSpPr>
              <a:spLocks/>
            </p:cNvSpPr>
            <p:nvPr/>
          </p:nvSpPr>
          <p:spPr bwMode="auto">
            <a:xfrm>
              <a:off x="3975100" y="5091113"/>
              <a:ext cx="88900" cy="112713"/>
            </a:xfrm>
            <a:custGeom>
              <a:avLst/>
              <a:gdLst>
                <a:gd name="T0" fmla="*/ 96 w 112"/>
                <a:gd name="T1" fmla="*/ 0 h 142"/>
                <a:gd name="T2" fmla="*/ 0 w 112"/>
                <a:gd name="T3" fmla="*/ 0 h 142"/>
                <a:gd name="T4" fmla="*/ 0 w 112"/>
                <a:gd name="T5" fmla="*/ 142 h 142"/>
                <a:gd name="T6" fmla="*/ 112 w 112"/>
                <a:gd name="T7" fmla="*/ 142 h 142"/>
                <a:gd name="T8" fmla="*/ 112 w 112"/>
                <a:gd name="T9" fmla="*/ 0 h 142"/>
                <a:gd name="T10" fmla="*/ 96 w 112"/>
                <a:gd name="T11" fmla="*/ 0 h 142"/>
              </a:gdLst>
              <a:ahLst/>
              <a:cxnLst>
                <a:cxn ang="0">
                  <a:pos x="T0" y="T1"/>
                </a:cxn>
                <a:cxn ang="0">
                  <a:pos x="T2" y="T3"/>
                </a:cxn>
                <a:cxn ang="0">
                  <a:pos x="T4" y="T5"/>
                </a:cxn>
                <a:cxn ang="0">
                  <a:pos x="T6" y="T7"/>
                </a:cxn>
                <a:cxn ang="0">
                  <a:pos x="T8" y="T9"/>
                </a:cxn>
                <a:cxn ang="0">
                  <a:pos x="T10" y="T11"/>
                </a:cxn>
              </a:cxnLst>
              <a:rect l="0" t="0" r="r" b="b"/>
              <a:pathLst>
                <a:path w="112" h="142">
                  <a:moveTo>
                    <a:pt x="96" y="0"/>
                  </a:moveTo>
                  <a:lnTo>
                    <a:pt x="0" y="0"/>
                  </a:lnTo>
                  <a:lnTo>
                    <a:pt x="0" y="142"/>
                  </a:lnTo>
                  <a:lnTo>
                    <a:pt x="112" y="142"/>
                  </a:lnTo>
                  <a:lnTo>
                    <a:pt x="112" y="0"/>
                  </a:lnTo>
                  <a:lnTo>
                    <a:pt x="9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70" name="Freeform 21"/>
            <p:cNvSpPr>
              <a:spLocks/>
            </p:cNvSpPr>
            <p:nvPr/>
          </p:nvSpPr>
          <p:spPr bwMode="auto">
            <a:xfrm>
              <a:off x="4002088" y="5116513"/>
              <a:ext cx="36513" cy="61913"/>
            </a:xfrm>
            <a:custGeom>
              <a:avLst/>
              <a:gdLst>
                <a:gd name="T0" fmla="*/ 47 w 47"/>
                <a:gd name="T1" fmla="*/ 0 h 77"/>
                <a:gd name="T2" fmla="*/ 47 w 47"/>
                <a:gd name="T3" fmla="*/ 17 h 77"/>
                <a:gd name="T4" fmla="*/ 47 w 47"/>
                <a:gd name="T5" fmla="*/ 38 h 77"/>
                <a:gd name="T6" fmla="*/ 47 w 47"/>
                <a:gd name="T7" fmla="*/ 59 h 77"/>
                <a:gd name="T8" fmla="*/ 47 w 47"/>
                <a:gd name="T9" fmla="*/ 77 h 77"/>
                <a:gd name="T10" fmla="*/ 42 w 47"/>
                <a:gd name="T11" fmla="*/ 77 h 77"/>
                <a:gd name="T12" fmla="*/ 36 w 47"/>
                <a:gd name="T13" fmla="*/ 77 h 77"/>
                <a:gd name="T14" fmla="*/ 30 w 47"/>
                <a:gd name="T15" fmla="*/ 77 h 77"/>
                <a:gd name="T16" fmla="*/ 24 w 47"/>
                <a:gd name="T17" fmla="*/ 77 h 77"/>
                <a:gd name="T18" fmla="*/ 17 w 47"/>
                <a:gd name="T19" fmla="*/ 77 h 77"/>
                <a:gd name="T20" fmla="*/ 12 w 47"/>
                <a:gd name="T21" fmla="*/ 77 h 77"/>
                <a:gd name="T22" fmla="*/ 6 w 47"/>
                <a:gd name="T23" fmla="*/ 77 h 77"/>
                <a:gd name="T24" fmla="*/ 0 w 47"/>
                <a:gd name="T25" fmla="*/ 77 h 77"/>
                <a:gd name="T26" fmla="*/ 0 w 47"/>
                <a:gd name="T27" fmla="*/ 59 h 77"/>
                <a:gd name="T28" fmla="*/ 0 w 47"/>
                <a:gd name="T29" fmla="*/ 38 h 77"/>
                <a:gd name="T30" fmla="*/ 0 w 47"/>
                <a:gd name="T31" fmla="*/ 17 h 77"/>
                <a:gd name="T32" fmla="*/ 0 w 47"/>
                <a:gd name="T33" fmla="*/ 0 h 77"/>
                <a:gd name="T34" fmla="*/ 6 w 47"/>
                <a:gd name="T35" fmla="*/ 0 h 77"/>
                <a:gd name="T36" fmla="*/ 12 w 47"/>
                <a:gd name="T37" fmla="*/ 0 h 77"/>
                <a:gd name="T38" fmla="*/ 17 w 47"/>
                <a:gd name="T39" fmla="*/ 0 h 77"/>
                <a:gd name="T40" fmla="*/ 24 w 47"/>
                <a:gd name="T41" fmla="*/ 0 h 77"/>
                <a:gd name="T42" fmla="*/ 30 w 47"/>
                <a:gd name="T43" fmla="*/ 0 h 77"/>
                <a:gd name="T44" fmla="*/ 36 w 47"/>
                <a:gd name="T45" fmla="*/ 0 h 77"/>
                <a:gd name="T46" fmla="*/ 42 w 47"/>
                <a:gd name="T47" fmla="*/ 0 h 77"/>
                <a:gd name="T48" fmla="*/ 47 w 47"/>
                <a:gd name="T49"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7" h="77">
                  <a:moveTo>
                    <a:pt x="47" y="0"/>
                  </a:moveTo>
                  <a:lnTo>
                    <a:pt x="47" y="17"/>
                  </a:lnTo>
                  <a:lnTo>
                    <a:pt x="47" y="38"/>
                  </a:lnTo>
                  <a:lnTo>
                    <a:pt x="47" y="59"/>
                  </a:lnTo>
                  <a:lnTo>
                    <a:pt x="47" y="77"/>
                  </a:lnTo>
                  <a:lnTo>
                    <a:pt x="42" y="77"/>
                  </a:lnTo>
                  <a:lnTo>
                    <a:pt x="36" y="77"/>
                  </a:lnTo>
                  <a:lnTo>
                    <a:pt x="30" y="77"/>
                  </a:lnTo>
                  <a:lnTo>
                    <a:pt x="24" y="77"/>
                  </a:lnTo>
                  <a:lnTo>
                    <a:pt x="17" y="77"/>
                  </a:lnTo>
                  <a:lnTo>
                    <a:pt x="12" y="77"/>
                  </a:lnTo>
                  <a:lnTo>
                    <a:pt x="6" y="77"/>
                  </a:lnTo>
                  <a:lnTo>
                    <a:pt x="0" y="77"/>
                  </a:lnTo>
                  <a:lnTo>
                    <a:pt x="0" y="59"/>
                  </a:lnTo>
                  <a:lnTo>
                    <a:pt x="0" y="38"/>
                  </a:lnTo>
                  <a:lnTo>
                    <a:pt x="0" y="17"/>
                  </a:lnTo>
                  <a:lnTo>
                    <a:pt x="0" y="0"/>
                  </a:lnTo>
                  <a:lnTo>
                    <a:pt x="6" y="0"/>
                  </a:lnTo>
                  <a:lnTo>
                    <a:pt x="12" y="0"/>
                  </a:lnTo>
                  <a:lnTo>
                    <a:pt x="17" y="0"/>
                  </a:lnTo>
                  <a:lnTo>
                    <a:pt x="24" y="0"/>
                  </a:lnTo>
                  <a:lnTo>
                    <a:pt x="30" y="0"/>
                  </a:lnTo>
                  <a:lnTo>
                    <a:pt x="36" y="0"/>
                  </a:lnTo>
                  <a:lnTo>
                    <a:pt x="42" y="0"/>
                  </a:lnTo>
                  <a:lnTo>
                    <a:pt x="47" y="0"/>
                  </a:lnTo>
                  <a:close/>
                </a:path>
              </a:pathLst>
            </a:custGeom>
            <a:solidFill>
              <a:srgbClr val="FF0000"/>
            </a:solidFill>
            <a:ln>
              <a:noFill/>
            </a:ln>
          </p:spPr>
          <p:txBody>
            <a:bodyPr vert="horz" wrap="square" lIns="91440" tIns="45720" rIns="91440" bIns="45720" numCol="1" anchor="t" anchorCtr="0" compatLnSpc="1">
              <a:prstTxWarp prst="textNoShape">
                <a:avLst/>
              </a:prstTxWarp>
            </a:bodyPr>
            <a:lstStyle/>
            <a:p>
              <a:endParaRPr lang="pt-BR"/>
            </a:p>
          </p:txBody>
        </p:sp>
        <p:sp>
          <p:nvSpPr>
            <p:cNvPr id="71" name="Freeform 22"/>
            <p:cNvSpPr>
              <a:spLocks/>
            </p:cNvSpPr>
            <p:nvPr/>
          </p:nvSpPr>
          <p:spPr bwMode="auto">
            <a:xfrm>
              <a:off x="3971925" y="4995863"/>
              <a:ext cx="80963" cy="107950"/>
            </a:xfrm>
            <a:custGeom>
              <a:avLst/>
              <a:gdLst>
                <a:gd name="T0" fmla="*/ 0 w 103"/>
                <a:gd name="T1" fmla="*/ 2 h 136"/>
                <a:gd name="T2" fmla="*/ 8 w 103"/>
                <a:gd name="T3" fmla="*/ 34 h 136"/>
                <a:gd name="T4" fmla="*/ 9 w 103"/>
                <a:gd name="T5" fmla="*/ 34 h 136"/>
                <a:gd name="T6" fmla="*/ 13 w 103"/>
                <a:gd name="T7" fmla="*/ 33 h 136"/>
                <a:gd name="T8" fmla="*/ 16 w 103"/>
                <a:gd name="T9" fmla="*/ 33 h 136"/>
                <a:gd name="T10" fmla="*/ 22 w 103"/>
                <a:gd name="T11" fmla="*/ 33 h 136"/>
                <a:gd name="T12" fmla="*/ 28 w 103"/>
                <a:gd name="T13" fmla="*/ 33 h 136"/>
                <a:gd name="T14" fmla="*/ 34 w 103"/>
                <a:gd name="T15" fmla="*/ 35 h 136"/>
                <a:gd name="T16" fmla="*/ 40 w 103"/>
                <a:gd name="T17" fmla="*/ 38 h 136"/>
                <a:gd name="T18" fmla="*/ 46 w 103"/>
                <a:gd name="T19" fmla="*/ 43 h 136"/>
                <a:gd name="T20" fmla="*/ 58 w 103"/>
                <a:gd name="T21" fmla="*/ 57 h 136"/>
                <a:gd name="T22" fmla="*/ 66 w 103"/>
                <a:gd name="T23" fmla="*/ 78 h 136"/>
                <a:gd name="T24" fmla="*/ 69 w 103"/>
                <a:gd name="T25" fmla="*/ 103 h 136"/>
                <a:gd name="T26" fmla="*/ 69 w 103"/>
                <a:gd name="T27" fmla="*/ 134 h 136"/>
                <a:gd name="T28" fmla="*/ 102 w 103"/>
                <a:gd name="T29" fmla="*/ 136 h 136"/>
                <a:gd name="T30" fmla="*/ 103 w 103"/>
                <a:gd name="T31" fmla="*/ 116 h 136"/>
                <a:gd name="T32" fmla="*/ 102 w 103"/>
                <a:gd name="T33" fmla="*/ 97 h 136"/>
                <a:gd name="T34" fmla="*/ 99 w 103"/>
                <a:gd name="T35" fmla="*/ 80 h 136"/>
                <a:gd name="T36" fmla="*/ 96 w 103"/>
                <a:gd name="T37" fmla="*/ 65 h 136"/>
                <a:gd name="T38" fmla="*/ 90 w 103"/>
                <a:gd name="T39" fmla="*/ 50 h 136"/>
                <a:gd name="T40" fmla="*/ 84 w 103"/>
                <a:gd name="T41" fmla="*/ 38 h 136"/>
                <a:gd name="T42" fmla="*/ 76 w 103"/>
                <a:gd name="T43" fmla="*/ 27 h 136"/>
                <a:gd name="T44" fmla="*/ 67 w 103"/>
                <a:gd name="T45" fmla="*/ 18 h 136"/>
                <a:gd name="T46" fmla="*/ 55 w 103"/>
                <a:gd name="T47" fmla="*/ 10 h 136"/>
                <a:gd name="T48" fmla="*/ 45 w 103"/>
                <a:gd name="T49" fmla="*/ 5 h 136"/>
                <a:gd name="T50" fmla="*/ 34 w 103"/>
                <a:gd name="T51" fmla="*/ 2 h 136"/>
                <a:gd name="T52" fmla="*/ 23 w 103"/>
                <a:gd name="T53" fmla="*/ 0 h 136"/>
                <a:gd name="T54" fmla="*/ 15 w 103"/>
                <a:gd name="T55" fmla="*/ 0 h 136"/>
                <a:gd name="T56" fmla="*/ 7 w 103"/>
                <a:gd name="T57" fmla="*/ 0 h 136"/>
                <a:gd name="T58" fmla="*/ 2 w 103"/>
                <a:gd name="T59" fmla="*/ 2 h 136"/>
                <a:gd name="T60" fmla="*/ 0 w 103"/>
                <a:gd name="T61" fmla="*/ 2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3" h="136">
                  <a:moveTo>
                    <a:pt x="0" y="2"/>
                  </a:moveTo>
                  <a:lnTo>
                    <a:pt x="8" y="34"/>
                  </a:lnTo>
                  <a:lnTo>
                    <a:pt x="9" y="34"/>
                  </a:lnTo>
                  <a:lnTo>
                    <a:pt x="13" y="33"/>
                  </a:lnTo>
                  <a:lnTo>
                    <a:pt x="16" y="33"/>
                  </a:lnTo>
                  <a:lnTo>
                    <a:pt x="22" y="33"/>
                  </a:lnTo>
                  <a:lnTo>
                    <a:pt x="28" y="33"/>
                  </a:lnTo>
                  <a:lnTo>
                    <a:pt x="34" y="35"/>
                  </a:lnTo>
                  <a:lnTo>
                    <a:pt x="40" y="38"/>
                  </a:lnTo>
                  <a:lnTo>
                    <a:pt x="46" y="43"/>
                  </a:lnTo>
                  <a:lnTo>
                    <a:pt x="58" y="57"/>
                  </a:lnTo>
                  <a:lnTo>
                    <a:pt x="66" y="78"/>
                  </a:lnTo>
                  <a:lnTo>
                    <a:pt x="69" y="103"/>
                  </a:lnTo>
                  <a:lnTo>
                    <a:pt x="69" y="134"/>
                  </a:lnTo>
                  <a:lnTo>
                    <a:pt x="102" y="136"/>
                  </a:lnTo>
                  <a:lnTo>
                    <a:pt x="103" y="116"/>
                  </a:lnTo>
                  <a:lnTo>
                    <a:pt x="102" y="97"/>
                  </a:lnTo>
                  <a:lnTo>
                    <a:pt x="99" y="80"/>
                  </a:lnTo>
                  <a:lnTo>
                    <a:pt x="96" y="65"/>
                  </a:lnTo>
                  <a:lnTo>
                    <a:pt x="90" y="50"/>
                  </a:lnTo>
                  <a:lnTo>
                    <a:pt x="84" y="38"/>
                  </a:lnTo>
                  <a:lnTo>
                    <a:pt x="76" y="27"/>
                  </a:lnTo>
                  <a:lnTo>
                    <a:pt x="67" y="18"/>
                  </a:lnTo>
                  <a:lnTo>
                    <a:pt x="55" y="10"/>
                  </a:lnTo>
                  <a:lnTo>
                    <a:pt x="45" y="5"/>
                  </a:lnTo>
                  <a:lnTo>
                    <a:pt x="34" y="2"/>
                  </a:lnTo>
                  <a:lnTo>
                    <a:pt x="23" y="0"/>
                  </a:lnTo>
                  <a:lnTo>
                    <a:pt x="15" y="0"/>
                  </a:lnTo>
                  <a:lnTo>
                    <a:pt x="7" y="0"/>
                  </a:lnTo>
                  <a:lnTo>
                    <a:pt x="2" y="2"/>
                  </a:lnTo>
                  <a:lnTo>
                    <a:pt x="0"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grpSp>
      <p:grpSp>
        <p:nvGrpSpPr>
          <p:cNvPr id="72" name="Grupo 71"/>
          <p:cNvGrpSpPr/>
          <p:nvPr/>
        </p:nvGrpSpPr>
        <p:grpSpPr>
          <a:xfrm flipH="1">
            <a:off x="8316416" y="2066532"/>
            <a:ext cx="504056" cy="893465"/>
            <a:chOff x="4499992" y="5387405"/>
            <a:chExt cx="201613" cy="457200"/>
          </a:xfrm>
        </p:grpSpPr>
        <p:sp>
          <p:nvSpPr>
            <p:cNvPr id="73" name="Freeform 19"/>
            <p:cNvSpPr>
              <a:spLocks/>
            </p:cNvSpPr>
            <p:nvPr/>
          </p:nvSpPr>
          <p:spPr bwMode="auto">
            <a:xfrm>
              <a:off x="4499992" y="5584255"/>
              <a:ext cx="201613" cy="260350"/>
            </a:xfrm>
            <a:custGeom>
              <a:avLst/>
              <a:gdLst>
                <a:gd name="T0" fmla="*/ 48 w 253"/>
                <a:gd name="T1" fmla="*/ 11 h 328"/>
                <a:gd name="T2" fmla="*/ 50 w 253"/>
                <a:gd name="T3" fmla="*/ 49 h 328"/>
                <a:gd name="T4" fmla="*/ 27 w 253"/>
                <a:gd name="T5" fmla="*/ 119 h 328"/>
                <a:gd name="T6" fmla="*/ 10 w 253"/>
                <a:gd name="T7" fmla="*/ 161 h 328"/>
                <a:gd name="T8" fmla="*/ 1 w 253"/>
                <a:gd name="T9" fmla="*/ 203 h 328"/>
                <a:gd name="T10" fmla="*/ 0 w 253"/>
                <a:gd name="T11" fmla="*/ 242 h 328"/>
                <a:gd name="T12" fmla="*/ 6 w 253"/>
                <a:gd name="T13" fmla="*/ 278 h 328"/>
                <a:gd name="T14" fmla="*/ 12 w 253"/>
                <a:gd name="T15" fmla="*/ 293 h 328"/>
                <a:gd name="T16" fmla="*/ 21 w 253"/>
                <a:gd name="T17" fmla="*/ 304 h 328"/>
                <a:gd name="T18" fmla="*/ 31 w 253"/>
                <a:gd name="T19" fmla="*/ 314 h 328"/>
                <a:gd name="T20" fmla="*/ 42 w 253"/>
                <a:gd name="T21" fmla="*/ 321 h 328"/>
                <a:gd name="T22" fmla="*/ 58 w 253"/>
                <a:gd name="T23" fmla="*/ 327 h 328"/>
                <a:gd name="T24" fmla="*/ 74 w 253"/>
                <a:gd name="T25" fmla="*/ 328 h 328"/>
                <a:gd name="T26" fmla="*/ 89 w 253"/>
                <a:gd name="T27" fmla="*/ 327 h 328"/>
                <a:gd name="T28" fmla="*/ 103 w 253"/>
                <a:gd name="T29" fmla="*/ 323 h 328"/>
                <a:gd name="T30" fmla="*/ 119 w 253"/>
                <a:gd name="T31" fmla="*/ 311 h 328"/>
                <a:gd name="T32" fmla="*/ 132 w 253"/>
                <a:gd name="T33" fmla="*/ 296 h 328"/>
                <a:gd name="T34" fmla="*/ 143 w 253"/>
                <a:gd name="T35" fmla="*/ 275 h 328"/>
                <a:gd name="T36" fmla="*/ 149 w 253"/>
                <a:gd name="T37" fmla="*/ 250 h 328"/>
                <a:gd name="T38" fmla="*/ 162 w 253"/>
                <a:gd name="T39" fmla="*/ 217 h 328"/>
                <a:gd name="T40" fmla="*/ 181 w 253"/>
                <a:gd name="T41" fmla="*/ 200 h 328"/>
                <a:gd name="T42" fmla="*/ 200 w 253"/>
                <a:gd name="T43" fmla="*/ 199 h 328"/>
                <a:gd name="T44" fmla="*/ 220 w 253"/>
                <a:gd name="T45" fmla="*/ 204 h 328"/>
                <a:gd name="T46" fmla="*/ 234 w 253"/>
                <a:gd name="T47" fmla="*/ 211 h 328"/>
                <a:gd name="T48" fmla="*/ 239 w 253"/>
                <a:gd name="T49" fmla="*/ 215 h 328"/>
                <a:gd name="T50" fmla="*/ 251 w 253"/>
                <a:gd name="T51" fmla="*/ 195 h 328"/>
                <a:gd name="T52" fmla="*/ 237 w 253"/>
                <a:gd name="T53" fmla="*/ 186 h 328"/>
                <a:gd name="T54" fmla="*/ 214 w 253"/>
                <a:gd name="T55" fmla="*/ 177 h 328"/>
                <a:gd name="T56" fmla="*/ 185 w 253"/>
                <a:gd name="T57" fmla="*/ 175 h 328"/>
                <a:gd name="T58" fmla="*/ 163 w 253"/>
                <a:gd name="T59" fmla="*/ 182 h 328"/>
                <a:gd name="T60" fmla="*/ 148 w 253"/>
                <a:gd name="T61" fmla="*/ 194 h 328"/>
                <a:gd name="T62" fmla="*/ 138 w 253"/>
                <a:gd name="T63" fmla="*/ 211 h 328"/>
                <a:gd name="T64" fmla="*/ 130 w 253"/>
                <a:gd name="T65" fmla="*/ 233 h 328"/>
                <a:gd name="T66" fmla="*/ 121 w 253"/>
                <a:gd name="T67" fmla="*/ 265 h 328"/>
                <a:gd name="T68" fmla="*/ 104 w 253"/>
                <a:gd name="T69" fmla="*/ 293 h 328"/>
                <a:gd name="T70" fmla="*/ 87 w 253"/>
                <a:gd name="T71" fmla="*/ 303 h 328"/>
                <a:gd name="T72" fmla="*/ 74 w 253"/>
                <a:gd name="T73" fmla="*/ 304 h 328"/>
                <a:gd name="T74" fmla="*/ 64 w 253"/>
                <a:gd name="T75" fmla="*/ 303 h 328"/>
                <a:gd name="T76" fmla="*/ 56 w 253"/>
                <a:gd name="T77" fmla="*/ 301 h 328"/>
                <a:gd name="T78" fmla="*/ 46 w 253"/>
                <a:gd name="T79" fmla="*/ 295 h 328"/>
                <a:gd name="T80" fmla="*/ 34 w 253"/>
                <a:gd name="T81" fmla="*/ 280 h 328"/>
                <a:gd name="T82" fmla="*/ 24 w 253"/>
                <a:gd name="T83" fmla="*/ 240 h 328"/>
                <a:gd name="T84" fmla="*/ 33 w 253"/>
                <a:gd name="T85" fmla="*/ 167 h 328"/>
                <a:gd name="T86" fmla="*/ 59 w 253"/>
                <a:gd name="T87" fmla="*/ 105 h 328"/>
                <a:gd name="T88" fmla="*/ 72 w 253"/>
                <a:gd name="T89" fmla="*/ 66 h 328"/>
                <a:gd name="T90" fmla="*/ 74 w 253"/>
                <a:gd name="T91" fmla="*/ 36 h 328"/>
                <a:gd name="T92" fmla="*/ 73 w 253"/>
                <a:gd name="T93" fmla="*/ 14 h 328"/>
                <a:gd name="T94" fmla="*/ 70 w 253"/>
                <a:gd name="T95" fmla="*/ 0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53" h="328">
                  <a:moveTo>
                    <a:pt x="47" y="5"/>
                  </a:moveTo>
                  <a:lnTo>
                    <a:pt x="48" y="11"/>
                  </a:lnTo>
                  <a:lnTo>
                    <a:pt x="50" y="27"/>
                  </a:lnTo>
                  <a:lnTo>
                    <a:pt x="50" y="49"/>
                  </a:lnTo>
                  <a:lnTo>
                    <a:pt x="43" y="78"/>
                  </a:lnTo>
                  <a:lnTo>
                    <a:pt x="27" y="119"/>
                  </a:lnTo>
                  <a:lnTo>
                    <a:pt x="18" y="139"/>
                  </a:lnTo>
                  <a:lnTo>
                    <a:pt x="10" y="161"/>
                  </a:lnTo>
                  <a:lnTo>
                    <a:pt x="4" y="182"/>
                  </a:lnTo>
                  <a:lnTo>
                    <a:pt x="1" y="203"/>
                  </a:lnTo>
                  <a:lnTo>
                    <a:pt x="0" y="223"/>
                  </a:lnTo>
                  <a:lnTo>
                    <a:pt x="0" y="242"/>
                  </a:lnTo>
                  <a:lnTo>
                    <a:pt x="2" y="260"/>
                  </a:lnTo>
                  <a:lnTo>
                    <a:pt x="6" y="278"/>
                  </a:lnTo>
                  <a:lnTo>
                    <a:pt x="9" y="286"/>
                  </a:lnTo>
                  <a:lnTo>
                    <a:pt x="12" y="293"/>
                  </a:lnTo>
                  <a:lnTo>
                    <a:pt x="17" y="298"/>
                  </a:lnTo>
                  <a:lnTo>
                    <a:pt x="21" y="304"/>
                  </a:lnTo>
                  <a:lnTo>
                    <a:pt x="26" y="310"/>
                  </a:lnTo>
                  <a:lnTo>
                    <a:pt x="31" y="314"/>
                  </a:lnTo>
                  <a:lnTo>
                    <a:pt x="36" y="318"/>
                  </a:lnTo>
                  <a:lnTo>
                    <a:pt x="42" y="321"/>
                  </a:lnTo>
                  <a:lnTo>
                    <a:pt x="50" y="325"/>
                  </a:lnTo>
                  <a:lnTo>
                    <a:pt x="58" y="327"/>
                  </a:lnTo>
                  <a:lnTo>
                    <a:pt x="66" y="328"/>
                  </a:lnTo>
                  <a:lnTo>
                    <a:pt x="74" y="328"/>
                  </a:lnTo>
                  <a:lnTo>
                    <a:pt x="81" y="328"/>
                  </a:lnTo>
                  <a:lnTo>
                    <a:pt x="89" y="327"/>
                  </a:lnTo>
                  <a:lnTo>
                    <a:pt x="96" y="325"/>
                  </a:lnTo>
                  <a:lnTo>
                    <a:pt x="103" y="323"/>
                  </a:lnTo>
                  <a:lnTo>
                    <a:pt x="111" y="318"/>
                  </a:lnTo>
                  <a:lnTo>
                    <a:pt x="119" y="311"/>
                  </a:lnTo>
                  <a:lnTo>
                    <a:pt x="126" y="304"/>
                  </a:lnTo>
                  <a:lnTo>
                    <a:pt x="132" y="296"/>
                  </a:lnTo>
                  <a:lnTo>
                    <a:pt x="138" y="286"/>
                  </a:lnTo>
                  <a:lnTo>
                    <a:pt x="143" y="275"/>
                  </a:lnTo>
                  <a:lnTo>
                    <a:pt x="146" y="263"/>
                  </a:lnTo>
                  <a:lnTo>
                    <a:pt x="149" y="250"/>
                  </a:lnTo>
                  <a:lnTo>
                    <a:pt x="155" y="232"/>
                  </a:lnTo>
                  <a:lnTo>
                    <a:pt x="162" y="217"/>
                  </a:lnTo>
                  <a:lnTo>
                    <a:pt x="170" y="206"/>
                  </a:lnTo>
                  <a:lnTo>
                    <a:pt x="181" y="200"/>
                  </a:lnTo>
                  <a:lnTo>
                    <a:pt x="191" y="198"/>
                  </a:lnTo>
                  <a:lnTo>
                    <a:pt x="200" y="199"/>
                  </a:lnTo>
                  <a:lnTo>
                    <a:pt x="211" y="200"/>
                  </a:lnTo>
                  <a:lnTo>
                    <a:pt x="220" y="204"/>
                  </a:lnTo>
                  <a:lnTo>
                    <a:pt x="228" y="207"/>
                  </a:lnTo>
                  <a:lnTo>
                    <a:pt x="234" y="211"/>
                  </a:lnTo>
                  <a:lnTo>
                    <a:pt x="238" y="214"/>
                  </a:lnTo>
                  <a:lnTo>
                    <a:pt x="239" y="215"/>
                  </a:lnTo>
                  <a:lnTo>
                    <a:pt x="253" y="196"/>
                  </a:lnTo>
                  <a:lnTo>
                    <a:pt x="251" y="195"/>
                  </a:lnTo>
                  <a:lnTo>
                    <a:pt x="245" y="190"/>
                  </a:lnTo>
                  <a:lnTo>
                    <a:pt x="237" y="186"/>
                  </a:lnTo>
                  <a:lnTo>
                    <a:pt x="227" y="181"/>
                  </a:lnTo>
                  <a:lnTo>
                    <a:pt x="214" y="177"/>
                  </a:lnTo>
                  <a:lnTo>
                    <a:pt x="200" y="175"/>
                  </a:lnTo>
                  <a:lnTo>
                    <a:pt x="185" y="175"/>
                  </a:lnTo>
                  <a:lnTo>
                    <a:pt x="171" y="179"/>
                  </a:lnTo>
                  <a:lnTo>
                    <a:pt x="163" y="182"/>
                  </a:lnTo>
                  <a:lnTo>
                    <a:pt x="155" y="188"/>
                  </a:lnTo>
                  <a:lnTo>
                    <a:pt x="148" y="194"/>
                  </a:lnTo>
                  <a:lnTo>
                    <a:pt x="143" y="202"/>
                  </a:lnTo>
                  <a:lnTo>
                    <a:pt x="138" y="211"/>
                  </a:lnTo>
                  <a:lnTo>
                    <a:pt x="133" y="221"/>
                  </a:lnTo>
                  <a:lnTo>
                    <a:pt x="130" y="233"/>
                  </a:lnTo>
                  <a:lnTo>
                    <a:pt x="126" y="245"/>
                  </a:lnTo>
                  <a:lnTo>
                    <a:pt x="121" y="265"/>
                  </a:lnTo>
                  <a:lnTo>
                    <a:pt x="114" y="281"/>
                  </a:lnTo>
                  <a:lnTo>
                    <a:pt x="104" y="293"/>
                  </a:lnTo>
                  <a:lnTo>
                    <a:pt x="93" y="301"/>
                  </a:lnTo>
                  <a:lnTo>
                    <a:pt x="87" y="303"/>
                  </a:lnTo>
                  <a:lnTo>
                    <a:pt x="80" y="304"/>
                  </a:lnTo>
                  <a:lnTo>
                    <a:pt x="74" y="304"/>
                  </a:lnTo>
                  <a:lnTo>
                    <a:pt x="70" y="304"/>
                  </a:lnTo>
                  <a:lnTo>
                    <a:pt x="64" y="303"/>
                  </a:lnTo>
                  <a:lnTo>
                    <a:pt x="59" y="302"/>
                  </a:lnTo>
                  <a:lnTo>
                    <a:pt x="56" y="301"/>
                  </a:lnTo>
                  <a:lnTo>
                    <a:pt x="53" y="299"/>
                  </a:lnTo>
                  <a:lnTo>
                    <a:pt x="46" y="295"/>
                  </a:lnTo>
                  <a:lnTo>
                    <a:pt x="39" y="288"/>
                  </a:lnTo>
                  <a:lnTo>
                    <a:pt x="34" y="280"/>
                  </a:lnTo>
                  <a:lnTo>
                    <a:pt x="30" y="270"/>
                  </a:lnTo>
                  <a:lnTo>
                    <a:pt x="24" y="240"/>
                  </a:lnTo>
                  <a:lnTo>
                    <a:pt x="25" y="204"/>
                  </a:lnTo>
                  <a:lnTo>
                    <a:pt x="33" y="167"/>
                  </a:lnTo>
                  <a:lnTo>
                    <a:pt x="48" y="129"/>
                  </a:lnTo>
                  <a:lnTo>
                    <a:pt x="59" y="105"/>
                  </a:lnTo>
                  <a:lnTo>
                    <a:pt x="66" y="84"/>
                  </a:lnTo>
                  <a:lnTo>
                    <a:pt x="72" y="66"/>
                  </a:lnTo>
                  <a:lnTo>
                    <a:pt x="74" y="50"/>
                  </a:lnTo>
                  <a:lnTo>
                    <a:pt x="74" y="36"/>
                  </a:lnTo>
                  <a:lnTo>
                    <a:pt x="74" y="24"/>
                  </a:lnTo>
                  <a:lnTo>
                    <a:pt x="73" y="14"/>
                  </a:lnTo>
                  <a:lnTo>
                    <a:pt x="71" y="6"/>
                  </a:lnTo>
                  <a:lnTo>
                    <a:pt x="70" y="0"/>
                  </a:lnTo>
                  <a:lnTo>
                    <a:pt x="47"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74" name="Freeform 20"/>
            <p:cNvSpPr>
              <a:spLocks/>
            </p:cNvSpPr>
            <p:nvPr/>
          </p:nvSpPr>
          <p:spPr bwMode="auto">
            <a:xfrm>
              <a:off x="4507929" y="5482655"/>
              <a:ext cx="88900" cy="112713"/>
            </a:xfrm>
            <a:custGeom>
              <a:avLst/>
              <a:gdLst>
                <a:gd name="T0" fmla="*/ 96 w 112"/>
                <a:gd name="T1" fmla="*/ 0 h 142"/>
                <a:gd name="T2" fmla="*/ 0 w 112"/>
                <a:gd name="T3" fmla="*/ 0 h 142"/>
                <a:gd name="T4" fmla="*/ 0 w 112"/>
                <a:gd name="T5" fmla="*/ 142 h 142"/>
                <a:gd name="T6" fmla="*/ 112 w 112"/>
                <a:gd name="T7" fmla="*/ 142 h 142"/>
                <a:gd name="T8" fmla="*/ 112 w 112"/>
                <a:gd name="T9" fmla="*/ 0 h 142"/>
                <a:gd name="T10" fmla="*/ 96 w 112"/>
                <a:gd name="T11" fmla="*/ 0 h 142"/>
              </a:gdLst>
              <a:ahLst/>
              <a:cxnLst>
                <a:cxn ang="0">
                  <a:pos x="T0" y="T1"/>
                </a:cxn>
                <a:cxn ang="0">
                  <a:pos x="T2" y="T3"/>
                </a:cxn>
                <a:cxn ang="0">
                  <a:pos x="T4" y="T5"/>
                </a:cxn>
                <a:cxn ang="0">
                  <a:pos x="T6" y="T7"/>
                </a:cxn>
                <a:cxn ang="0">
                  <a:pos x="T8" y="T9"/>
                </a:cxn>
                <a:cxn ang="0">
                  <a:pos x="T10" y="T11"/>
                </a:cxn>
              </a:cxnLst>
              <a:rect l="0" t="0" r="r" b="b"/>
              <a:pathLst>
                <a:path w="112" h="142">
                  <a:moveTo>
                    <a:pt x="96" y="0"/>
                  </a:moveTo>
                  <a:lnTo>
                    <a:pt x="0" y="0"/>
                  </a:lnTo>
                  <a:lnTo>
                    <a:pt x="0" y="142"/>
                  </a:lnTo>
                  <a:lnTo>
                    <a:pt x="112" y="142"/>
                  </a:lnTo>
                  <a:lnTo>
                    <a:pt x="112" y="0"/>
                  </a:lnTo>
                  <a:lnTo>
                    <a:pt x="9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75" name="Freeform 21"/>
            <p:cNvSpPr>
              <a:spLocks/>
            </p:cNvSpPr>
            <p:nvPr/>
          </p:nvSpPr>
          <p:spPr bwMode="auto">
            <a:xfrm>
              <a:off x="4534917" y="5508055"/>
              <a:ext cx="36513" cy="61913"/>
            </a:xfrm>
            <a:custGeom>
              <a:avLst/>
              <a:gdLst>
                <a:gd name="T0" fmla="*/ 47 w 47"/>
                <a:gd name="T1" fmla="*/ 0 h 77"/>
                <a:gd name="T2" fmla="*/ 47 w 47"/>
                <a:gd name="T3" fmla="*/ 17 h 77"/>
                <a:gd name="T4" fmla="*/ 47 w 47"/>
                <a:gd name="T5" fmla="*/ 38 h 77"/>
                <a:gd name="T6" fmla="*/ 47 w 47"/>
                <a:gd name="T7" fmla="*/ 59 h 77"/>
                <a:gd name="T8" fmla="*/ 47 w 47"/>
                <a:gd name="T9" fmla="*/ 77 h 77"/>
                <a:gd name="T10" fmla="*/ 42 w 47"/>
                <a:gd name="T11" fmla="*/ 77 h 77"/>
                <a:gd name="T12" fmla="*/ 36 w 47"/>
                <a:gd name="T13" fmla="*/ 77 h 77"/>
                <a:gd name="T14" fmla="*/ 30 w 47"/>
                <a:gd name="T15" fmla="*/ 77 h 77"/>
                <a:gd name="T16" fmla="*/ 24 w 47"/>
                <a:gd name="T17" fmla="*/ 77 h 77"/>
                <a:gd name="T18" fmla="*/ 17 w 47"/>
                <a:gd name="T19" fmla="*/ 77 h 77"/>
                <a:gd name="T20" fmla="*/ 12 w 47"/>
                <a:gd name="T21" fmla="*/ 77 h 77"/>
                <a:gd name="T22" fmla="*/ 6 w 47"/>
                <a:gd name="T23" fmla="*/ 77 h 77"/>
                <a:gd name="T24" fmla="*/ 0 w 47"/>
                <a:gd name="T25" fmla="*/ 77 h 77"/>
                <a:gd name="T26" fmla="*/ 0 w 47"/>
                <a:gd name="T27" fmla="*/ 59 h 77"/>
                <a:gd name="T28" fmla="*/ 0 w 47"/>
                <a:gd name="T29" fmla="*/ 38 h 77"/>
                <a:gd name="T30" fmla="*/ 0 w 47"/>
                <a:gd name="T31" fmla="*/ 17 h 77"/>
                <a:gd name="T32" fmla="*/ 0 w 47"/>
                <a:gd name="T33" fmla="*/ 0 h 77"/>
                <a:gd name="T34" fmla="*/ 6 w 47"/>
                <a:gd name="T35" fmla="*/ 0 h 77"/>
                <a:gd name="T36" fmla="*/ 12 w 47"/>
                <a:gd name="T37" fmla="*/ 0 h 77"/>
                <a:gd name="T38" fmla="*/ 17 w 47"/>
                <a:gd name="T39" fmla="*/ 0 h 77"/>
                <a:gd name="T40" fmla="*/ 24 w 47"/>
                <a:gd name="T41" fmla="*/ 0 h 77"/>
                <a:gd name="T42" fmla="*/ 30 w 47"/>
                <a:gd name="T43" fmla="*/ 0 h 77"/>
                <a:gd name="T44" fmla="*/ 36 w 47"/>
                <a:gd name="T45" fmla="*/ 0 h 77"/>
                <a:gd name="T46" fmla="*/ 42 w 47"/>
                <a:gd name="T47" fmla="*/ 0 h 77"/>
                <a:gd name="T48" fmla="*/ 47 w 47"/>
                <a:gd name="T49"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7" h="77">
                  <a:moveTo>
                    <a:pt x="47" y="0"/>
                  </a:moveTo>
                  <a:lnTo>
                    <a:pt x="47" y="17"/>
                  </a:lnTo>
                  <a:lnTo>
                    <a:pt x="47" y="38"/>
                  </a:lnTo>
                  <a:lnTo>
                    <a:pt x="47" y="59"/>
                  </a:lnTo>
                  <a:lnTo>
                    <a:pt x="47" y="77"/>
                  </a:lnTo>
                  <a:lnTo>
                    <a:pt x="42" y="77"/>
                  </a:lnTo>
                  <a:lnTo>
                    <a:pt x="36" y="77"/>
                  </a:lnTo>
                  <a:lnTo>
                    <a:pt x="30" y="77"/>
                  </a:lnTo>
                  <a:lnTo>
                    <a:pt x="24" y="77"/>
                  </a:lnTo>
                  <a:lnTo>
                    <a:pt x="17" y="77"/>
                  </a:lnTo>
                  <a:lnTo>
                    <a:pt x="12" y="77"/>
                  </a:lnTo>
                  <a:lnTo>
                    <a:pt x="6" y="77"/>
                  </a:lnTo>
                  <a:lnTo>
                    <a:pt x="0" y="77"/>
                  </a:lnTo>
                  <a:lnTo>
                    <a:pt x="0" y="59"/>
                  </a:lnTo>
                  <a:lnTo>
                    <a:pt x="0" y="38"/>
                  </a:lnTo>
                  <a:lnTo>
                    <a:pt x="0" y="17"/>
                  </a:lnTo>
                  <a:lnTo>
                    <a:pt x="0" y="0"/>
                  </a:lnTo>
                  <a:lnTo>
                    <a:pt x="6" y="0"/>
                  </a:lnTo>
                  <a:lnTo>
                    <a:pt x="12" y="0"/>
                  </a:lnTo>
                  <a:lnTo>
                    <a:pt x="17" y="0"/>
                  </a:lnTo>
                  <a:lnTo>
                    <a:pt x="24" y="0"/>
                  </a:lnTo>
                  <a:lnTo>
                    <a:pt x="30" y="0"/>
                  </a:lnTo>
                  <a:lnTo>
                    <a:pt x="36" y="0"/>
                  </a:lnTo>
                  <a:lnTo>
                    <a:pt x="42" y="0"/>
                  </a:lnTo>
                  <a:lnTo>
                    <a:pt x="47" y="0"/>
                  </a:lnTo>
                  <a:close/>
                </a:path>
              </a:pathLst>
            </a:custGeom>
            <a:solidFill>
              <a:srgbClr val="002060"/>
            </a:solidFill>
            <a:ln>
              <a:noFill/>
            </a:ln>
          </p:spPr>
          <p:txBody>
            <a:bodyPr vert="horz" wrap="square" lIns="91440" tIns="45720" rIns="91440" bIns="45720" numCol="1" anchor="t" anchorCtr="0" compatLnSpc="1">
              <a:prstTxWarp prst="textNoShape">
                <a:avLst/>
              </a:prstTxWarp>
            </a:bodyPr>
            <a:lstStyle/>
            <a:p>
              <a:endParaRPr lang="pt-BR"/>
            </a:p>
          </p:txBody>
        </p:sp>
        <p:sp>
          <p:nvSpPr>
            <p:cNvPr id="76" name="Freeform 22"/>
            <p:cNvSpPr>
              <a:spLocks/>
            </p:cNvSpPr>
            <p:nvPr/>
          </p:nvSpPr>
          <p:spPr bwMode="auto">
            <a:xfrm>
              <a:off x="4504754" y="5387405"/>
              <a:ext cx="80963" cy="107950"/>
            </a:xfrm>
            <a:custGeom>
              <a:avLst/>
              <a:gdLst>
                <a:gd name="T0" fmla="*/ 0 w 103"/>
                <a:gd name="T1" fmla="*/ 2 h 136"/>
                <a:gd name="T2" fmla="*/ 8 w 103"/>
                <a:gd name="T3" fmla="*/ 34 h 136"/>
                <a:gd name="T4" fmla="*/ 9 w 103"/>
                <a:gd name="T5" fmla="*/ 34 h 136"/>
                <a:gd name="T6" fmla="*/ 13 w 103"/>
                <a:gd name="T7" fmla="*/ 33 h 136"/>
                <a:gd name="T8" fmla="*/ 16 w 103"/>
                <a:gd name="T9" fmla="*/ 33 h 136"/>
                <a:gd name="T10" fmla="*/ 22 w 103"/>
                <a:gd name="T11" fmla="*/ 33 h 136"/>
                <a:gd name="T12" fmla="*/ 28 w 103"/>
                <a:gd name="T13" fmla="*/ 33 h 136"/>
                <a:gd name="T14" fmla="*/ 34 w 103"/>
                <a:gd name="T15" fmla="*/ 35 h 136"/>
                <a:gd name="T16" fmla="*/ 40 w 103"/>
                <a:gd name="T17" fmla="*/ 38 h 136"/>
                <a:gd name="T18" fmla="*/ 46 w 103"/>
                <a:gd name="T19" fmla="*/ 43 h 136"/>
                <a:gd name="T20" fmla="*/ 58 w 103"/>
                <a:gd name="T21" fmla="*/ 57 h 136"/>
                <a:gd name="T22" fmla="*/ 66 w 103"/>
                <a:gd name="T23" fmla="*/ 78 h 136"/>
                <a:gd name="T24" fmla="*/ 69 w 103"/>
                <a:gd name="T25" fmla="*/ 103 h 136"/>
                <a:gd name="T26" fmla="*/ 69 w 103"/>
                <a:gd name="T27" fmla="*/ 134 h 136"/>
                <a:gd name="T28" fmla="*/ 102 w 103"/>
                <a:gd name="T29" fmla="*/ 136 h 136"/>
                <a:gd name="T30" fmla="*/ 103 w 103"/>
                <a:gd name="T31" fmla="*/ 116 h 136"/>
                <a:gd name="T32" fmla="*/ 102 w 103"/>
                <a:gd name="T33" fmla="*/ 97 h 136"/>
                <a:gd name="T34" fmla="*/ 99 w 103"/>
                <a:gd name="T35" fmla="*/ 80 h 136"/>
                <a:gd name="T36" fmla="*/ 96 w 103"/>
                <a:gd name="T37" fmla="*/ 65 h 136"/>
                <a:gd name="T38" fmla="*/ 90 w 103"/>
                <a:gd name="T39" fmla="*/ 50 h 136"/>
                <a:gd name="T40" fmla="*/ 84 w 103"/>
                <a:gd name="T41" fmla="*/ 38 h 136"/>
                <a:gd name="T42" fmla="*/ 76 w 103"/>
                <a:gd name="T43" fmla="*/ 27 h 136"/>
                <a:gd name="T44" fmla="*/ 67 w 103"/>
                <a:gd name="T45" fmla="*/ 18 h 136"/>
                <a:gd name="T46" fmla="*/ 55 w 103"/>
                <a:gd name="T47" fmla="*/ 10 h 136"/>
                <a:gd name="T48" fmla="*/ 45 w 103"/>
                <a:gd name="T49" fmla="*/ 5 h 136"/>
                <a:gd name="T50" fmla="*/ 34 w 103"/>
                <a:gd name="T51" fmla="*/ 2 h 136"/>
                <a:gd name="T52" fmla="*/ 23 w 103"/>
                <a:gd name="T53" fmla="*/ 0 h 136"/>
                <a:gd name="T54" fmla="*/ 15 w 103"/>
                <a:gd name="T55" fmla="*/ 0 h 136"/>
                <a:gd name="T56" fmla="*/ 7 w 103"/>
                <a:gd name="T57" fmla="*/ 0 h 136"/>
                <a:gd name="T58" fmla="*/ 2 w 103"/>
                <a:gd name="T59" fmla="*/ 2 h 136"/>
                <a:gd name="T60" fmla="*/ 0 w 103"/>
                <a:gd name="T61" fmla="*/ 2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3" h="136">
                  <a:moveTo>
                    <a:pt x="0" y="2"/>
                  </a:moveTo>
                  <a:lnTo>
                    <a:pt x="8" y="34"/>
                  </a:lnTo>
                  <a:lnTo>
                    <a:pt x="9" y="34"/>
                  </a:lnTo>
                  <a:lnTo>
                    <a:pt x="13" y="33"/>
                  </a:lnTo>
                  <a:lnTo>
                    <a:pt x="16" y="33"/>
                  </a:lnTo>
                  <a:lnTo>
                    <a:pt x="22" y="33"/>
                  </a:lnTo>
                  <a:lnTo>
                    <a:pt x="28" y="33"/>
                  </a:lnTo>
                  <a:lnTo>
                    <a:pt x="34" y="35"/>
                  </a:lnTo>
                  <a:lnTo>
                    <a:pt x="40" y="38"/>
                  </a:lnTo>
                  <a:lnTo>
                    <a:pt x="46" y="43"/>
                  </a:lnTo>
                  <a:lnTo>
                    <a:pt x="58" y="57"/>
                  </a:lnTo>
                  <a:lnTo>
                    <a:pt x="66" y="78"/>
                  </a:lnTo>
                  <a:lnTo>
                    <a:pt x="69" y="103"/>
                  </a:lnTo>
                  <a:lnTo>
                    <a:pt x="69" y="134"/>
                  </a:lnTo>
                  <a:lnTo>
                    <a:pt x="102" y="136"/>
                  </a:lnTo>
                  <a:lnTo>
                    <a:pt x="103" y="116"/>
                  </a:lnTo>
                  <a:lnTo>
                    <a:pt x="102" y="97"/>
                  </a:lnTo>
                  <a:lnTo>
                    <a:pt x="99" y="80"/>
                  </a:lnTo>
                  <a:lnTo>
                    <a:pt x="96" y="65"/>
                  </a:lnTo>
                  <a:lnTo>
                    <a:pt x="90" y="50"/>
                  </a:lnTo>
                  <a:lnTo>
                    <a:pt x="84" y="38"/>
                  </a:lnTo>
                  <a:lnTo>
                    <a:pt x="76" y="27"/>
                  </a:lnTo>
                  <a:lnTo>
                    <a:pt x="67" y="18"/>
                  </a:lnTo>
                  <a:lnTo>
                    <a:pt x="55" y="10"/>
                  </a:lnTo>
                  <a:lnTo>
                    <a:pt x="45" y="5"/>
                  </a:lnTo>
                  <a:lnTo>
                    <a:pt x="34" y="2"/>
                  </a:lnTo>
                  <a:lnTo>
                    <a:pt x="23" y="0"/>
                  </a:lnTo>
                  <a:lnTo>
                    <a:pt x="15" y="0"/>
                  </a:lnTo>
                  <a:lnTo>
                    <a:pt x="7" y="0"/>
                  </a:lnTo>
                  <a:lnTo>
                    <a:pt x="2" y="2"/>
                  </a:lnTo>
                  <a:lnTo>
                    <a:pt x="0"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grpSp>
      <p:sp>
        <p:nvSpPr>
          <p:cNvPr id="77" name="Retângulo 76"/>
          <p:cNvSpPr/>
          <p:nvPr/>
        </p:nvSpPr>
        <p:spPr>
          <a:xfrm>
            <a:off x="7091000" y="4521030"/>
            <a:ext cx="1224136" cy="152400"/>
          </a:xfrm>
          <a:prstGeom prst="rect">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8" name="Retângulo 77"/>
          <p:cNvSpPr/>
          <p:nvPr/>
        </p:nvSpPr>
        <p:spPr>
          <a:xfrm>
            <a:off x="7091000" y="1865118"/>
            <a:ext cx="1224136" cy="152400"/>
          </a:xfrm>
          <a:prstGeom prst="rect">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9" name="Retângulo 78"/>
          <p:cNvSpPr/>
          <p:nvPr/>
        </p:nvSpPr>
        <p:spPr>
          <a:xfrm>
            <a:off x="7164288" y="2420888"/>
            <a:ext cx="1080120" cy="540054"/>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900" b="1" dirty="0" smtClean="0">
                <a:solidFill>
                  <a:sysClr val="windowText" lastClr="000000"/>
                </a:solidFill>
              </a:rPr>
              <a:t>END 1 | END 2</a:t>
            </a:r>
            <a:endParaRPr lang="pt-BR" sz="900" b="1" dirty="0">
              <a:solidFill>
                <a:sysClr val="windowText" lastClr="000000"/>
              </a:solidFill>
            </a:endParaRPr>
          </a:p>
        </p:txBody>
      </p:sp>
      <p:sp>
        <p:nvSpPr>
          <p:cNvPr id="80" name="CaixaDeTexto 79"/>
          <p:cNvSpPr txBox="1"/>
          <p:nvPr/>
        </p:nvSpPr>
        <p:spPr>
          <a:xfrm>
            <a:off x="5819392" y="3055567"/>
            <a:ext cx="463588" cy="369332"/>
          </a:xfrm>
          <a:prstGeom prst="rect">
            <a:avLst/>
          </a:prstGeom>
          <a:noFill/>
        </p:spPr>
        <p:txBody>
          <a:bodyPr wrap="none" rtlCol="0">
            <a:spAutoFit/>
          </a:bodyPr>
          <a:lstStyle/>
          <a:p>
            <a:r>
              <a:rPr lang="pt-BR" b="1" dirty="0" smtClean="0"/>
              <a:t>Ou</a:t>
            </a:r>
            <a:endParaRPr lang="pt-BR" b="1" dirty="0"/>
          </a:p>
        </p:txBody>
      </p:sp>
      <p:sp>
        <p:nvSpPr>
          <p:cNvPr id="81" name="Retângulo 80"/>
          <p:cNvSpPr/>
          <p:nvPr/>
        </p:nvSpPr>
        <p:spPr>
          <a:xfrm>
            <a:off x="7164288" y="3614532"/>
            <a:ext cx="1080120" cy="540054"/>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900" b="1" dirty="0" smtClean="0">
                <a:solidFill>
                  <a:sysClr val="windowText" lastClr="000000"/>
                </a:solidFill>
              </a:rPr>
              <a:t>END 3 | END 4</a:t>
            </a:r>
            <a:endParaRPr lang="pt-BR" sz="900" b="1" dirty="0">
              <a:solidFill>
                <a:sysClr val="windowText" lastClr="000000"/>
              </a:solidFill>
            </a:endParaRPr>
          </a:p>
        </p:txBody>
      </p:sp>
      <p:sp>
        <p:nvSpPr>
          <p:cNvPr id="82" name="Retângulo 81"/>
          <p:cNvSpPr/>
          <p:nvPr/>
        </p:nvSpPr>
        <p:spPr>
          <a:xfrm>
            <a:off x="13648" y="13647"/>
            <a:ext cx="9000000" cy="721439"/>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400" b="1" dirty="0" smtClean="0">
                <a:solidFill>
                  <a:schemeClr val="tx1"/>
                </a:solidFill>
              </a:rPr>
              <a:t>CONFIGURATION</a:t>
            </a:r>
            <a:endParaRPr lang="en-US" sz="2400" b="1" dirty="0">
              <a:solidFill>
                <a:schemeClr val="tx1"/>
              </a:solidFill>
            </a:endParaRPr>
          </a:p>
        </p:txBody>
      </p:sp>
      <p:pic>
        <p:nvPicPr>
          <p:cNvPr id="83" name="Picture 1" descr="EzTechLogo.gif"/>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5537" y="119857"/>
            <a:ext cx="1178689" cy="509017"/>
          </a:xfrm>
          <a:prstGeom prst="rect">
            <a:avLst/>
          </a:prstGeom>
          <a:noFill/>
          <a:ln>
            <a:noFill/>
          </a:ln>
          <a:extLst/>
        </p:spPr>
      </p:pic>
    </p:spTree>
    <p:extLst>
      <p:ext uri="{BB962C8B-B14F-4D97-AF65-F5344CB8AC3E}">
        <p14:creationId xmlns:p14="http://schemas.microsoft.com/office/powerpoint/2010/main" val="3654096454"/>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3"/>
          <p:cNvSpPr>
            <a:spLocks noGrp="1"/>
          </p:cNvSpPr>
          <p:nvPr>
            <p:ph type="sldNum" sz="quarter" idx="12"/>
          </p:nvPr>
        </p:nvSpPr>
        <p:spPr/>
        <p:txBody>
          <a:bodyPr/>
          <a:lstStyle/>
          <a:p>
            <a:fld id="{BE952C0A-5FCD-4F0B-A081-4DA48C9846DD}" type="slidenum">
              <a:rPr lang="en-NZ" smtClean="0"/>
              <a:pPr/>
              <a:t>92</a:t>
            </a:fld>
            <a:endParaRPr lang="en-NZ" dirty="0"/>
          </a:p>
        </p:txBody>
      </p:sp>
      <p:sp>
        <p:nvSpPr>
          <p:cNvPr id="5" name="Title 1"/>
          <p:cNvSpPr txBox="1">
            <a:spLocks/>
          </p:cNvSpPr>
          <p:nvPr/>
        </p:nvSpPr>
        <p:spPr>
          <a:xfrm>
            <a:off x="179512" y="180000"/>
            <a:ext cx="6912768" cy="576064"/>
          </a:xfrm>
          <a:prstGeom prst="rect">
            <a:avLst/>
          </a:prstGeom>
        </p:spPr>
        <p:txBody>
          <a:bodyPr vert="horz" lIns="91440" tIns="45720" rIns="91440" bIns="45720" rtlCol="0" anchor="ctr">
            <a:normAutofit fontScale="900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pt-BR" sz="3600" dirty="0" smtClean="0">
                <a:solidFill>
                  <a:schemeClr val="tx1">
                    <a:lumMod val="65000"/>
                    <a:lumOff val="35000"/>
                  </a:schemeClr>
                </a:solidFill>
                <a:latin typeface="Coalition" pitchFamily="2" charset="0"/>
              </a:rPr>
              <a:t>POS. ABAST.</a:t>
            </a:r>
            <a:endParaRPr lang="en-NZ" sz="3600" dirty="0">
              <a:solidFill>
                <a:schemeClr val="tx1">
                  <a:lumMod val="65000"/>
                  <a:lumOff val="35000"/>
                </a:schemeClr>
              </a:solidFill>
              <a:latin typeface="Coalition" pitchFamily="2" charset="0"/>
            </a:endParaRPr>
          </a:p>
        </p:txBody>
      </p:sp>
      <p:sp>
        <p:nvSpPr>
          <p:cNvPr id="169" name="CaixaDeTexto 168"/>
          <p:cNvSpPr txBox="1"/>
          <p:nvPr/>
        </p:nvSpPr>
        <p:spPr>
          <a:xfrm>
            <a:off x="676097" y="6516052"/>
            <a:ext cx="838691" cy="369332"/>
          </a:xfrm>
          <a:prstGeom prst="rect">
            <a:avLst/>
          </a:prstGeom>
          <a:noFill/>
        </p:spPr>
        <p:txBody>
          <a:bodyPr wrap="none" rtlCol="0">
            <a:spAutoFit/>
          </a:bodyPr>
          <a:lstStyle/>
          <a:p>
            <a:r>
              <a:rPr lang="pt-BR" b="1" dirty="0" err="1" smtClean="0"/>
              <a:t>X-Ray</a:t>
            </a:r>
            <a:endParaRPr lang="pt-BR" b="1" dirty="0"/>
          </a:p>
        </p:txBody>
      </p:sp>
      <p:grpSp>
        <p:nvGrpSpPr>
          <p:cNvPr id="7" name="Grupo 6"/>
          <p:cNvGrpSpPr/>
          <p:nvPr/>
        </p:nvGrpSpPr>
        <p:grpSpPr>
          <a:xfrm>
            <a:off x="61143" y="888045"/>
            <a:ext cx="2112556" cy="2659305"/>
            <a:chOff x="72403" y="1772657"/>
            <a:chExt cx="2112556" cy="2659305"/>
          </a:xfrm>
        </p:grpSpPr>
        <p:sp>
          <p:nvSpPr>
            <p:cNvPr id="79" name="Retângulo 78"/>
            <p:cNvSpPr/>
            <p:nvPr/>
          </p:nvSpPr>
          <p:spPr>
            <a:xfrm>
              <a:off x="549158" y="1827815"/>
              <a:ext cx="1157835" cy="2604147"/>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nvGrpSpPr>
            <p:cNvPr id="80" name="Grupo 79"/>
            <p:cNvGrpSpPr/>
            <p:nvPr/>
          </p:nvGrpSpPr>
          <p:grpSpPr>
            <a:xfrm>
              <a:off x="95186" y="3146523"/>
              <a:ext cx="457987" cy="845175"/>
              <a:chOff x="3967163" y="4995863"/>
              <a:chExt cx="201613" cy="457200"/>
            </a:xfrm>
          </p:grpSpPr>
          <p:sp>
            <p:nvSpPr>
              <p:cNvPr id="81" name="Freeform 19"/>
              <p:cNvSpPr>
                <a:spLocks/>
              </p:cNvSpPr>
              <p:nvPr/>
            </p:nvSpPr>
            <p:spPr bwMode="auto">
              <a:xfrm>
                <a:off x="3967163" y="5192713"/>
                <a:ext cx="201613" cy="260350"/>
              </a:xfrm>
              <a:custGeom>
                <a:avLst/>
                <a:gdLst>
                  <a:gd name="T0" fmla="*/ 48 w 253"/>
                  <a:gd name="T1" fmla="*/ 11 h 328"/>
                  <a:gd name="T2" fmla="*/ 50 w 253"/>
                  <a:gd name="T3" fmla="*/ 49 h 328"/>
                  <a:gd name="T4" fmla="*/ 27 w 253"/>
                  <a:gd name="T5" fmla="*/ 119 h 328"/>
                  <a:gd name="T6" fmla="*/ 10 w 253"/>
                  <a:gd name="T7" fmla="*/ 161 h 328"/>
                  <a:gd name="T8" fmla="*/ 1 w 253"/>
                  <a:gd name="T9" fmla="*/ 203 h 328"/>
                  <a:gd name="T10" fmla="*/ 0 w 253"/>
                  <a:gd name="T11" fmla="*/ 242 h 328"/>
                  <a:gd name="T12" fmla="*/ 6 w 253"/>
                  <a:gd name="T13" fmla="*/ 278 h 328"/>
                  <a:gd name="T14" fmla="*/ 12 w 253"/>
                  <a:gd name="T15" fmla="*/ 293 h 328"/>
                  <a:gd name="T16" fmla="*/ 21 w 253"/>
                  <a:gd name="T17" fmla="*/ 304 h 328"/>
                  <a:gd name="T18" fmla="*/ 31 w 253"/>
                  <a:gd name="T19" fmla="*/ 314 h 328"/>
                  <a:gd name="T20" fmla="*/ 42 w 253"/>
                  <a:gd name="T21" fmla="*/ 321 h 328"/>
                  <a:gd name="T22" fmla="*/ 58 w 253"/>
                  <a:gd name="T23" fmla="*/ 327 h 328"/>
                  <a:gd name="T24" fmla="*/ 74 w 253"/>
                  <a:gd name="T25" fmla="*/ 328 h 328"/>
                  <a:gd name="T26" fmla="*/ 89 w 253"/>
                  <a:gd name="T27" fmla="*/ 327 h 328"/>
                  <a:gd name="T28" fmla="*/ 103 w 253"/>
                  <a:gd name="T29" fmla="*/ 323 h 328"/>
                  <a:gd name="T30" fmla="*/ 119 w 253"/>
                  <a:gd name="T31" fmla="*/ 311 h 328"/>
                  <a:gd name="T32" fmla="*/ 132 w 253"/>
                  <a:gd name="T33" fmla="*/ 296 h 328"/>
                  <a:gd name="T34" fmla="*/ 143 w 253"/>
                  <a:gd name="T35" fmla="*/ 275 h 328"/>
                  <a:gd name="T36" fmla="*/ 149 w 253"/>
                  <a:gd name="T37" fmla="*/ 250 h 328"/>
                  <a:gd name="T38" fmla="*/ 162 w 253"/>
                  <a:gd name="T39" fmla="*/ 217 h 328"/>
                  <a:gd name="T40" fmla="*/ 181 w 253"/>
                  <a:gd name="T41" fmla="*/ 200 h 328"/>
                  <a:gd name="T42" fmla="*/ 200 w 253"/>
                  <a:gd name="T43" fmla="*/ 199 h 328"/>
                  <a:gd name="T44" fmla="*/ 220 w 253"/>
                  <a:gd name="T45" fmla="*/ 204 h 328"/>
                  <a:gd name="T46" fmla="*/ 234 w 253"/>
                  <a:gd name="T47" fmla="*/ 211 h 328"/>
                  <a:gd name="T48" fmla="*/ 239 w 253"/>
                  <a:gd name="T49" fmla="*/ 215 h 328"/>
                  <a:gd name="T50" fmla="*/ 251 w 253"/>
                  <a:gd name="T51" fmla="*/ 195 h 328"/>
                  <a:gd name="T52" fmla="*/ 237 w 253"/>
                  <a:gd name="T53" fmla="*/ 186 h 328"/>
                  <a:gd name="T54" fmla="*/ 214 w 253"/>
                  <a:gd name="T55" fmla="*/ 177 h 328"/>
                  <a:gd name="T56" fmla="*/ 185 w 253"/>
                  <a:gd name="T57" fmla="*/ 175 h 328"/>
                  <a:gd name="T58" fmla="*/ 163 w 253"/>
                  <a:gd name="T59" fmla="*/ 182 h 328"/>
                  <a:gd name="T60" fmla="*/ 148 w 253"/>
                  <a:gd name="T61" fmla="*/ 194 h 328"/>
                  <a:gd name="T62" fmla="*/ 138 w 253"/>
                  <a:gd name="T63" fmla="*/ 211 h 328"/>
                  <a:gd name="T64" fmla="*/ 130 w 253"/>
                  <a:gd name="T65" fmla="*/ 233 h 328"/>
                  <a:gd name="T66" fmla="*/ 121 w 253"/>
                  <a:gd name="T67" fmla="*/ 265 h 328"/>
                  <a:gd name="T68" fmla="*/ 104 w 253"/>
                  <a:gd name="T69" fmla="*/ 293 h 328"/>
                  <a:gd name="T70" fmla="*/ 87 w 253"/>
                  <a:gd name="T71" fmla="*/ 303 h 328"/>
                  <a:gd name="T72" fmla="*/ 74 w 253"/>
                  <a:gd name="T73" fmla="*/ 304 h 328"/>
                  <a:gd name="T74" fmla="*/ 64 w 253"/>
                  <a:gd name="T75" fmla="*/ 303 h 328"/>
                  <a:gd name="T76" fmla="*/ 56 w 253"/>
                  <a:gd name="T77" fmla="*/ 301 h 328"/>
                  <a:gd name="T78" fmla="*/ 46 w 253"/>
                  <a:gd name="T79" fmla="*/ 295 h 328"/>
                  <a:gd name="T80" fmla="*/ 34 w 253"/>
                  <a:gd name="T81" fmla="*/ 280 h 328"/>
                  <a:gd name="T82" fmla="*/ 24 w 253"/>
                  <a:gd name="T83" fmla="*/ 240 h 328"/>
                  <a:gd name="T84" fmla="*/ 33 w 253"/>
                  <a:gd name="T85" fmla="*/ 167 h 328"/>
                  <a:gd name="T86" fmla="*/ 59 w 253"/>
                  <a:gd name="T87" fmla="*/ 105 h 328"/>
                  <a:gd name="T88" fmla="*/ 72 w 253"/>
                  <a:gd name="T89" fmla="*/ 66 h 328"/>
                  <a:gd name="T90" fmla="*/ 74 w 253"/>
                  <a:gd name="T91" fmla="*/ 36 h 328"/>
                  <a:gd name="T92" fmla="*/ 73 w 253"/>
                  <a:gd name="T93" fmla="*/ 14 h 328"/>
                  <a:gd name="T94" fmla="*/ 70 w 253"/>
                  <a:gd name="T95" fmla="*/ 0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53" h="328">
                    <a:moveTo>
                      <a:pt x="47" y="5"/>
                    </a:moveTo>
                    <a:lnTo>
                      <a:pt x="48" y="11"/>
                    </a:lnTo>
                    <a:lnTo>
                      <a:pt x="50" y="27"/>
                    </a:lnTo>
                    <a:lnTo>
                      <a:pt x="50" y="49"/>
                    </a:lnTo>
                    <a:lnTo>
                      <a:pt x="43" y="78"/>
                    </a:lnTo>
                    <a:lnTo>
                      <a:pt x="27" y="119"/>
                    </a:lnTo>
                    <a:lnTo>
                      <a:pt x="18" y="139"/>
                    </a:lnTo>
                    <a:lnTo>
                      <a:pt x="10" y="161"/>
                    </a:lnTo>
                    <a:lnTo>
                      <a:pt x="4" y="182"/>
                    </a:lnTo>
                    <a:lnTo>
                      <a:pt x="1" y="203"/>
                    </a:lnTo>
                    <a:lnTo>
                      <a:pt x="0" y="223"/>
                    </a:lnTo>
                    <a:lnTo>
                      <a:pt x="0" y="242"/>
                    </a:lnTo>
                    <a:lnTo>
                      <a:pt x="2" y="260"/>
                    </a:lnTo>
                    <a:lnTo>
                      <a:pt x="6" y="278"/>
                    </a:lnTo>
                    <a:lnTo>
                      <a:pt x="9" y="286"/>
                    </a:lnTo>
                    <a:lnTo>
                      <a:pt x="12" y="293"/>
                    </a:lnTo>
                    <a:lnTo>
                      <a:pt x="17" y="298"/>
                    </a:lnTo>
                    <a:lnTo>
                      <a:pt x="21" y="304"/>
                    </a:lnTo>
                    <a:lnTo>
                      <a:pt x="26" y="310"/>
                    </a:lnTo>
                    <a:lnTo>
                      <a:pt x="31" y="314"/>
                    </a:lnTo>
                    <a:lnTo>
                      <a:pt x="36" y="318"/>
                    </a:lnTo>
                    <a:lnTo>
                      <a:pt x="42" y="321"/>
                    </a:lnTo>
                    <a:lnTo>
                      <a:pt x="50" y="325"/>
                    </a:lnTo>
                    <a:lnTo>
                      <a:pt x="58" y="327"/>
                    </a:lnTo>
                    <a:lnTo>
                      <a:pt x="66" y="328"/>
                    </a:lnTo>
                    <a:lnTo>
                      <a:pt x="74" y="328"/>
                    </a:lnTo>
                    <a:lnTo>
                      <a:pt x="81" y="328"/>
                    </a:lnTo>
                    <a:lnTo>
                      <a:pt x="89" y="327"/>
                    </a:lnTo>
                    <a:lnTo>
                      <a:pt x="96" y="325"/>
                    </a:lnTo>
                    <a:lnTo>
                      <a:pt x="103" y="323"/>
                    </a:lnTo>
                    <a:lnTo>
                      <a:pt x="111" y="318"/>
                    </a:lnTo>
                    <a:lnTo>
                      <a:pt x="119" y="311"/>
                    </a:lnTo>
                    <a:lnTo>
                      <a:pt x="126" y="304"/>
                    </a:lnTo>
                    <a:lnTo>
                      <a:pt x="132" y="296"/>
                    </a:lnTo>
                    <a:lnTo>
                      <a:pt x="138" y="286"/>
                    </a:lnTo>
                    <a:lnTo>
                      <a:pt x="143" y="275"/>
                    </a:lnTo>
                    <a:lnTo>
                      <a:pt x="146" y="263"/>
                    </a:lnTo>
                    <a:lnTo>
                      <a:pt x="149" y="250"/>
                    </a:lnTo>
                    <a:lnTo>
                      <a:pt x="155" y="232"/>
                    </a:lnTo>
                    <a:lnTo>
                      <a:pt x="162" y="217"/>
                    </a:lnTo>
                    <a:lnTo>
                      <a:pt x="170" y="206"/>
                    </a:lnTo>
                    <a:lnTo>
                      <a:pt x="181" y="200"/>
                    </a:lnTo>
                    <a:lnTo>
                      <a:pt x="191" y="198"/>
                    </a:lnTo>
                    <a:lnTo>
                      <a:pt x="200" y="199"/>
                    </a:lnTo>
                    <a:lnTo>
                      <a:pt x="211" y="200"/>
                    </a:lnTo>
                    <a:lnTo>
                      <a:pt x="220" y="204"/>
                    </a:lnTo>
                    <a:lnTo>
                      <a:pt x="228" y="207"/>
                    </a:lnTo>
                    <a:lnTo>
                      <a:pt x="234" y="211"/>
                    </a:lnTo>
                    <a:lnTo>
                      <a:pt x="238" y="214"/>
                    </a:lnTo>
                    <a:lnTo>
                      <a:pt x="239" y="215"/>
                    </a:lnTo>
                    <a:lnTo>
                      <a:pt x="253" y="196"/>
                    </a:lnTo>
                    <a:lnTo>
                      <a:pt x="251" y="195"/>
                    </a:lnTo>
                    <a:lnTo>
                      <a:pt x="245" y="190"/>
                    </a:lnTo>
                    <a:lnTo>
                      <a:pt x="237" y="186"/>
                    </a:lnTo>
                    <a:lnTo>
                      <a:pt x="227" y="181"/>
                    </a:lnTo>
                    <a:lnTo>
                      <a:pt x="214" y="177"/>
                    </a:lnTo>
                    <a:lnTo>
                      <a:pt x="200" y="175"/>
                    </a:lnTo>
                    <a:lnTo>
                      <a:pt x="185" y="175"/>
                    </a:lnTo>
                    <a:lnTo>
                      <a:pt x="171" y="179"/>
                    </a:lnTo>
                    <a:lnTo>
                      <a:pt x="163" y="182"/>
                    </a:lnTo>
                    <a:lnTo>
                      <a:pt x="155" y="188"/>
                    </a:lnTo>
                    <a:lnTo>
                      <a:pt x="148" y="194"/>
                    </a:lnTo>
                    <a:lnTo>
                      <a:pt x="143" y="202"/>
                    </a:lnTo>
                    <a:lnTo>
                      <a:pt x="138" y="211"/>
                    </a:lnTo>
                    <a:lnTo>
                      <a:pt x="133" y="221"/>
                    </a:lnTo>
                    <a:lnTo>
                      <a:pt x="130" y="233"/>
                    </a:lnTo>
                    <a:lnTo>
                      <a:pt x="126" y="245"/>
                    </a:lnTo>
                    <a:lnTo>
                      <a:pt x="121" y="265"/>
                    </a:lnTo>
                    <a:lnTo>
                      <a:pt x="114" y="281"/>
                    </a:lnTo>
                    <a:lnTo>
                      <a:pt x="104" y="293"/>
                    </a:lnTo>
                    <a:lnTo>
                      <a:pt x="93" y="301"/>
                    </a:lnTo>
                    <a:lnTo>
                      <a:pt x="87" y="303"/>
                    </a:lnTo>
                    <a:lnTo>
                      <a:pt x="80" y="304"/>
                    </a:lnTo>
                    <a:lnTo>
                      <a:pt x="74" y="304"/>
                    </a:lnTo>
                    <a:lnTo>
                      <a:pt x="70" y="304"/>
                    </a:lnTo>
                    <a:lnTo>
                      <a:pt x="64" y="303"/>
                    </a:lnTo>
                    <a:lnTo>
                      <a:pt x="59" y="302"/>
                    </a:lnTo>
                    <a:lnTo>
                      <a:pt x="56" y="301"/>
                    </a:lnTo>
                    <a:lnTo>
                      <a:pt x="53" y="299"/>
                    </a:lnTo>
                    <a:lnTo>
                      <a:pt x="46" y="295"/>
                    </a:lnTo>
                    <a:lnTo>
                      <a:pt x="39" y="288"/>
                    </a:lnTo>
                    <a:lnTo>
                      <a:pt x="34" y="280"/>
                    </a:lnTo>
                    <a:lnTo>
                      <a:pt x="30" y="270"/>
                    </a:lnTo>
                    <a:lnTo>
                      <a:pt x="24" y="240"/>
                    </a:lnTo>
                    <a:lnTo>
                      <a:pt x="25" y="204"/>
                    </a:lnTo>
                    <a:lnTo>
                      <a:pt x="33" y="167"/>
                    </a:lnTo>
                    <a:lnTo>
                      <a:pt x="48" y="129"/>
                    </a:lnTo>
                    <a:lnTo>
                      <a:pt x="59" y="105"/>
                    </a:lnTo>
                    <a:lnTo>
                      <a:pt x="66" y="84"/>
                    </a:lnTo>
                    <a:lnTo>
                      <a:pt x="72" y="66"/>
                    </a:lnTo>
                    <a:lnTo>
                      <a:pt x="74" y="50"/>
                    </a:lnTo>
                    <a:lnTo>
                      <a:pt x="74" y="36"/>
                    </a:lnTo>
                    <a:lnTo>
                      <a:pt x="74" y="24"/>
                    </a:lnTo>
                    <a:lnTo>
                      <a:pt x="73" y="14"/>
                    </a:lnTo>
                    <a:lnTo>
                      <a:pt x="71" y="6"/>
                    </a:lnTo>
                    <a:lnTo>
                      <a:pt x="70" y="0"/>
                    </a:lnTo>
                    <a:lnTo>
                      <a:pt x="47"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82" name="Freeform 20"/>
              <p:cNvSpPr>
                <a:spLocks/>
              </p:cNvSpPr>
              <p:nvPr/>
            </p:nvSpPr>
            <p:spPr bwMode="auto">
              <a:xfrm>
                <a:off x="3975100" y="5091113"/>
                <a:ext cx="88900" cy="112713"/>
              </a:xfrm>
              <a:custGeom>
                <a:avLst/>
                <a:gdLst>
                  <a:gd name="T0" fmla="*/ 96 w 112"/>
                  <a:gd name="T1" fmla="*/ 0 h 142"/>
                  <a:gd name="T2" fmla="*/ 0 w 112"/>
                  <a:gd name="T3" fmla="*/ 0 h 142"/>
                  <a:gd name="T4" fmla="*/ 0 w 112"/>
                  <a:gd name="T5" fmla="*/ 142 h 142"/>
                  <a:gd name="T6" fmla="*/ 112 w 112"/>
                  <a:gd name="T7" fmla="*/ 142 h 142"/>
                  <a:gd name="T8" fmla="*/ 112 w 112"/>
                  <a:gd name="T9" fmla="*/ 0 h 142"/>
                  <a:gd name="T10" fmla="*/ 96 w 112"/>
                  <a:gd name="T11" fmla="*/ 0 h 142"/>
                </a:gdLst>
                <a:ahLst/>
                <a:cxnLst>
                  <a:cxn ang="0">
                    <a:pos x="T0" y="T1"/>
                  </a:cxn>
                  <a:cxn ang="0">
                    <a:pos x="T2" y="T3"/>
                  </a:cxn>
                  <a:cxn ang="0">
                    <a:pos x="T4" y="T5"/>
                  </a:cxn>
                  <a:cxn ang="0">
                    <a:pos x="T6" y="T7"/>
                  </a:cxn>
                  <a:cxn ang="0">
                    <a:pos x="T8" y="T9"/>
                  </a:cxn>
                  <a:cxn ang="0">
                    <a:pos x="T10" y="T11"/>
                  </a:cxn>
                </a:cxnLst>
                <a:rect l="0" t="0" r="r" b="b"/>
                <a:pathLst>
                  <a:path w="112" h="142">
                    <a:moveTo>
                      <a:pt x="96" y="0"/>
                    </a:moveTo>
                    <a:lnTo>
                      <a:pt x="0" y="0"/>
                    </a:lnTo>
                    <a:lnTo>
                      <a:pt x="0" y="142"/>
                    </a:lnTo>
                    <a:lnTo>
                      <a:pt x="112" y="142"/>
                    </a:lnTo>
                    <a:lnTo>
                      <a:pt x="112" y="0"/>
                    </a:lnTo>
                    <a:lnTo>
                      <a:pt x="9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83" name="Freeform 21"/>
              <p:cNvSpPr>
                <a:spLocks/>
              </p:cNvSpPr>
              <p:nvPr/>
            </p:nvSpPr>
            <p:spPr bwMode="auto">
              <a:xfrm>
                <a:off x="4002088" y="5116513"/>
                <a:ext cx="36513" cy="61913"/>
              </a:xfrm>
              <a:custGeom>
                <a:avLst/>
                <a:gdLst>
                  <a:gd name="T0" fmla="*/ 47 w 47"/>
                  <a:gd name="T1" fmla="*/ 0 h 77"/>
                  <a:gd name="T2" fmla="*/ 47 w 47"/>
                  <a:gd name="T3" fmla="*/ 17 h 77"/>
                  <a:gd name="T4" fmla="*/ 47 w 47"/>
                  <a:gd name="T5" fmla="*/ 38 h 77"/>
                  <a:gd name="T6" fmla="*/ 47 w 47"/>
                  <a:gd name="T7" fmla="*/ 59 h 77"/>
                  <a:gd name="T8" fmla="*/ 47 w 47"/>
                  <a:gd name="T9" fmla="*/ 77 h 77"/>
                  <a:gd name="T10" fmla="*/ 42 w 47"/>
                  <a:gd name="T11" fmla="*/ 77 h 77"/>
                  <a:gd name="T12" fmla="*/ 36 w 47"/>
                  <a:gd name="T13" fmla="*/ 77 h 77"/>
                  <a:gd name="T14" fmla="*/ 30 w 47"/>
                  <a:gd name="T15" fmla="*/ 77 h 77"/>
                  <a:gd name="T16" fmla="*/ 24 w 47"/>
                  <a:gd name="T17" fmla="*/ 77 h 77"/>
                  <a:gd name="T18" fmla="*/ 17 w 47"/>
                  <a:gd name="T19" fmla="*/ 77 h 77"/>
                  <a:gd name="T20" fmla="*/ 12 w 47"/>
                  <a:gd name="T21" fmla="*/ 77 h 77"/>
                  <a:gd name="T22" fmla="*/ 6 w 47"/>
                  <a:gd name="T23" fmla="*/ 77 h 77"/>
                  <a:gd name="T24" fmla="*/ 0 w 47"/>
                  <a:gd name="T25" fmla="*/ 77 h 77"/>
                  <a:gd name="T26" fmla="*/ 0 w 47"/>
                  <a:gd name="T27" fmla="*/ 59 h 77"/>
                  <a:gd name="T28" fmla="*/ 0 w 47"/>
                  <a:gd name="T29" fmla="*/ 38 h 77"/>
                  <a:gd name="T30" fmla="*/ 0 w 47"/>
                  <a:gd name="T31" fmla="*/ 17 h 77"/>
                  <a:gd name="T32" fmla="*/ 0 w 47"/>
                  <a:gd name="T33" fmla="*/ 0 h 77"/>
                  <a:gd name="T34" fmla="*/ 6 w 47"/>
                  <a:gd name="T35" fmla="*/ 0 h 77"/>
                  <a:gd name="T36" fmla="*/ 12 w 47"/>
                  <a:gd name="T37" fmla="*/ 0 h 77"/>
                  <a:gd name="T38" fmla="*/ 17 w 47"/>
                  <a:gd name="T39" fmla="*/ 0 h 77"/>
                  <a:gd name="T40" fmla="*/ 24 w 47"/>
                  <a:gd name="T41" fmla="*/ 0 h 77"/>
                  <a:gd name="T42" fmla="*/ 30 w 47"/>
                  <a:gd name="T43" fmla="*/ 0 h 77"/>
                  <a:gd name="T44" fmla="*/ 36 w 47"/>
                  <a:gd name="T45" fmla="*/ 0 h 77"/>
                  <a:gd name="T46" fmla="*/ 42 w 47"/>
                  <a:gd name="T47" fmla="*/ 0 h 77"/>
                  <a:gd name="T48" fmla="*/ 47 w 47"/>
                  <a:gd name="T49"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7" h="77">
                    <a:moveTo>
                      <a:pt x="47" y="0"/>
                    </a:moveTo>
                    <a:lnTo>
                      <a:pt x="47" y="17"/>
                    </a:lnTo>
                    <a:lnTo>
                      <a:pt x="47" y="38"/>
                    </a:lnTo>
                    <a:lnTo>
                      <a:pt x="47" y="59"/>
                    </a:lnTo>
                    <a:lnTo>
                      <a:pt x="47" y="77"/>
                    </a:lnTo>
                    <a:lnTo>
                      <a:pt x="42" y="77"/>
                    </a:lnTo>
                    <a:lnTo>
                      <a:pt x="36" y="77"/>
                    </a:lnTo>
                    <a:lnTo>
                      <a:pt x="30" y="77"/>
                    </a:lnTo>
                    <a:lnTo>
                      <a:pt x="24" y="77"/>
                    </a:lnTo>
                    <a:lnTo>
                      <a:pt x="17" y="77"/>
                    </a:lnTo>
                    <a:lnTo>
                      <a:pt x="12" y="77"/>
                    </a:lnTo>
                    <a:lnTo>
                      <a:pt x="6" y="77"/>
                    </a:lnTo>
                    <a:lnTo>
                      <a:pt x="0" y="77"/>
                    </a:lnTo>
                    <a:lnTo>
                      <a:pt x="0" y="59"/>
                    </a:lnTo>
                    <a:lnTo>
                      <a:pt x="0" y="38"/>
                    </a:lnTo>
                    <a:lnTo>
                      <a:pt x="0" y="17"/>
                    </a:lnTo>
                    <a:lnTo>
                      <a:pt x="0" y="0"/>
                    </a:lnTo>
                    <a:lnTo>
                      <a:pt x="6" y="0"/>
                    </a:lnTo>
                    <a:lnTo>
                      <a:pt x="12" y="0"/>
                    </a:lnTo>
                    <a:lnTo>
                      <a:pt x="17" y="0"/>
                    </a:lnTo>
                    <a:lnTo>
                      <a:pt x="24" y="0"/>
                    </a:lnTo>
                    <a:lnTo>
                      <a:pt x="30" y="0"/>
                    </a:lnTo>
                    <a:lnTo>
                      <a:pt x="36" y="0"/>
                    </a:lnTo>
                    <a:lnTo>
                      <a:pt x="42" y="0"/>
                    </a:lnTo>
                    <a:lnTo>
                      <a:pt x="47" y="0"/>
                    </a:lnTo>
                    <a:close/>
                  </a:path>
                </a:pathLst>
              </a:custGeom>
              <a:solidFill>
                <a:srgbClr val="FF0000"/>
              </a:solidFill>
              <a:ln>
                <a:noFill/>
              </a:ln>
            </p:spPr>
            <p:txBody>
              <a:bodyPr vert="horz" wrap="square" lIns="91440" tIns="45720" rIns="91440" bIns="45720" numCol="1" anchor="t" anchorCtr="0" compatLnSpc="1">
                <a:prstTxWarp prst="textNoShape">
                  <a:avLst/>
                </a:prstTxWarp>
              </a:bodyPr>
              <a:lstStyle/>
              <a:p>
                <a:endParaRPr lang="pt-BR"/>
              </a:p>
            </p:txBody>
          </p:sp>
          <p:sp>
            <p:nvSpPr>
              <p:cNvPr id="86" name="Freeform 22"/>
              <p:cNvSpPr>
                <a:spLocks/>
              </p:cNvSpPr>
              <p:nvPr/>
            </p:nvSpPr>
            <p:spPr bwMode="auto">
              <a:xfrm>
                <a:off x="3971925" y="4995863"/>
                <a:ext cx="80963" cy="107950"/>
              </a:xfrm>
              <a:custGeom>
                <a:avLst/>
                <a:gdLst>
                  <a:gd name="T0" fmla="*/ 0 w 103"/>
                  <a:gd name="T1" fmla="*/ 2 h 136"/>
                  <a:gd name="T2" fmla="*/ 8 w 103"/>
                  <a:gd name="T3" fmla="*/ 34 h 136"/>
                  <a:gd name="T4" fmla="*/ 9 w 103"/>
                  <a:gd name="T5" fmla="*/ 34 h 136"/>
                  <a:gd name="T6" fmla="*/ 13 w 103"/>
                  <a:gd name="T7" fmla="*/ 33 h 136"/>
                  <a:gd name="T8" fmla="*/ 16 w 103"/>
                  <a:gd name="T9" fmla="*/ 33 h 136"/>
                  <a:gd name="T10" fmla="*/ 22 w 103"/>
                  <a:gd name="T11" fmla="*/ 33 h 136"/>
                  <a:gd name="T12" fmla="*/ 28 w 103"/>
                  <a:gd name="T13" fmla="*/ 33 h 136"/>
                  <a:gd name="T14" fmla="*/ 34 w 103"/>
                  <a:gd name="T15" fmla="*/ 35 h 136"/>
                  <a:gd name="T16" fmla="*/ 40 w 103"/>
                  <a:gd name="T17" fmla="*/ 38 h 136"/>
                  <a:gd name="T18" fmla="*/ 46 w 103"/>
                  <a:gd name="T19" fmla="*/ 43 h 136"/>
                  <a:gd name="T20" fmla="*/ 58 w 103"/>
                  <a:gd name="T21" fmla="*/ 57 h 136"/>
                  <a:gd name="T22" fmla="*/ 66 w 103"/>
                  <a:gd name="T23" fmla="*/ 78 h 136"/>
                  <a:gd name="T24" fmla="*/ 69 w 103"/>
                  <a:gd name="T25" fmla="*/ 103 h 136"/>
                  <a:gd name="T26" fmla="*/ 69 w 103"/>
                  <a:gd name="T27" fmla="*/ 134 h 136"/>
                  <a:gd name="T28" fmla="*/ 102 w 103"/>
                  <a:gd name="T29" fmla="*/ 136 h 136"/>
                  <a:gd name="T30" fmla="*/ 103 w 103"/>
                  <a:gd name="T31" fmla="*/ 116 h 136"/>
                  <a:gd name="T32" fmla="*/ 102 w 103"/>
                  <a:gd name="T33" fmla="*/ 97 h 136"/>
                  <a:gd name="T34" fmla="*/ 99 w 103"/>
                  <a:gd name="T35" fmla="*/ 80 h 136"/>
                  <a:gd name="T36" fmla="*/ 96 w 103"/>
                  <a:gd name="T37" fmla="*/ 65 h 136"/>
                  <a:gd name="T38" fmla="*/ 90 w 103"/>
                  <a:gd name="T39" fmla="*/ 50 h 136"/>
                  <a:gd name="T40" fmla="*/ 84 w 103"/>
                  <a:gd name="T41" fmla="*/ 38 h 136"/>
                  <a:gd name="T42" fmla="*/ 76 w 103"/>
                  <a:gd name="T43" fmla="*/ 27 h 136"/>
                  <a:gd name="T44" fmla="*/ 67 w 103"/>
                  <a:gd name="T45" fmla="*/ 18 h 136"/>
                  <a:gd name="T46" fmla="*/ 55 w 103"/>
                  <a:gd name="T47" fmla="*/ 10 h 136"/>
                  <a:gd name="T48" fmla="*/ 45 w 103"/>
                  <a:gd name="T49" fmla="*/ 5 h 136"/>
                  <a:gd name="T50" fmla="*/ 34 w 103"/>
                  <a:gd name="T51" fmla="*/ 2 h 136"/>
                  <a:gd name="T52" fmla="*/ 23 w 103"/>
                  <a:gd name="T53" fmla="*/ 0 h 136"/>
                  <a:gd name="T54" fmla="*/ 15 w 103"/>
                  <a:gd name="T55" fmla="*/ 0 h 136"/>
                  <a:gd name="T56" fmla="*/ 7 w 103"/>
                  <a:gd name="T57" fmla="*/ 0 h 136"/>
                  <a:gd name="T58" fmla="*/ 2 w 103"/>
                  <a:gd name="T59" fmla="*/ 2 h 136"/>
                  <a:gd name="T60" fmla="*/ 0 w 103"/>
                  <a:gd name="T61" fmla="*/ 2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3" h="136">
                    <a:moveTo>
                      <a:pt x="0" y="2"/>
                    </a:moveTo>
                    <a:lnTo>
                      <a:pt x="8" y="34"/>
                    </a:lnTo>
                    <a:lnTo>
                      <a:pt x="9" y="34"/>
                    </a:lnTo>
                    <a:lnTo>
                      <a:pt x="13" y="33"/>
                    </a:lnTo>
                    <a:lnTo>
                      <a:pt x="16" y="33"/>
                    </a:lnTo>
                    <a:lnTo>
                      <a:pt x="22" y="33"/>
                    </a:lnTo>
                    <a:lnTo>
                      <a:pt x="28" y="33"/>
                    </a:lnTo>
                    <a:lnTo>
                      <a:pt x="34" y="35"/>
                    </a:lnTo>
                    <a:lnTo>
                      <a:pt x="40" y="38"/>
                    </a:lnTo>
                    <a:lnTo>
                      <a:pt x="46" y="43"/>
                    </a:lnTo>
                    <a:lnTo>
                      <a:pt x="58" y="57"/>
                    </a:lnTo>
                    <a:lnTo>
                      <a:pt x="66" y="78"/>
                    </a:lnTo>
                    <a:lnTo>
                      <a:pt x="69" y="103"/>
                    </a:lnTo>
                    <a:lnTo>
                      <a:pt x="69" y="134"/>
                    </a:lnTo>
                    <a:lnTo>
                      <a:pt x="102" y="136"/>
                    </a:lnTo>
                    <a:lnTo>
                      <a:pt x="103" y="116"/>
                    </a:lnTo>
                    <a:lnTo>
                      <a:pt x="102" y="97"/>
                    </a:lnTo>
                    <a:lnTo>
                      <a:pt x="99" y="80"/>
                    </a:lnTo>
                    <a:lnTo>
                      <a:pt x="96" y="65"/>
                    </a:lnTo>
                    <a:lnTo>
                      <a:pt x="90" y="50"/>
                    </a:lnTo>
                    <a:lnTo>
                      <a:pt x="84" y="38"/>
                    </a:lnTo>
                    <a:lnTo>
                      <a:pt x="76" y="27"/>
                    </a:lnTo>
                    <a:lnTo>
                      <a:pt x="67" y="18"/>
                    </a:lnTo>
                    <a:lnTo>
                      <a:pt x="55" y="10"/>
                    </a:lnTo>
                    <a:lnTo>
                      <a:pt x="45" y="5"/>
                    </a:lnTo>
                    <a:lnTo>
                      <a:pt x="34" y="2"/>
                    </a:lnTo>
                    <a:lnTo>
                      <a:pt x="23" y="0"/>
                    </a:lnTo>
                    <a:lnTo>
                      <a:pt x="15" y="0"/>
                    </a:lnTo>
                    <a:lnTo>
                      <a:pt x="7" y="0"/>
                    </a:lnTo>
                    <a:lnTo>
                      <a:pt x="2" y="2"/>
                    </a:lnTo>
                    <a:lnTo>
                      <a:pt x="0"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grpSp>
        <p:grpSp>
          <p:nvGrpSpPr>
            <p:cNvPr id="87" name="Grupo 86"/>
            <p:cNvGrpSpPr/>
            <p:nvPr/>
          </p:nvGrpSpPr>
          <p:grpSpPr>
            <a:xfrm>
              <a:off x="72403" y="1934316"/>
              <a:ext cx="476755" cy="845176"/>
              <a:chOff x="4499992" y="5387405"/>
              <a:chExt cx="201613" cy="457200"/>
            </a:xfrm>
          </p:grpSpPr>
          <p:sp>
            <p:nvSpPr>
              <p:cNvPr id="88" name="Freeform 19"/>
              <p:cNvSpPr>
                <a:spLocks/>
              </p:cNvSpPr>
              <p:nvPr/>
            </p:nvSpPr>
            <p:spPr bwMode="auto">
              <a:xfrm>
                <a:off x="4499992" y="5584255"/>
                <a:ext cx="201613" cy="260350"/>
              </a:xfrm>
              <a:custGeom>
                <a:avLst/>
                <a:gdLst>
                  <a:gd name="T0" fmla="*/ 48 w 253"/>
                  <a:gd name="T1" fmla="*/ 11 h 328"/>
                  <a:gd name="T2" fmla="*/ 50 w 253"/>
                  <a:gd name="T3" fmla="*/ 49 h 328"/>
                  <a:gd name="T4" fmla="*/ 27 w 253"/>
                  <a:gd name="T5" fmla="*/ 119 h 328"/>
                  <a:gd name="T6" fmla="*/ 10 w 253"/>
                  <a:gd name="T7" fmla="*/ 161 h 328"/>
                  <a:gd name="T8" fmla="*/ 1 w 253"/>
                  <a:gd name="T9" fmla="*/ 203 h 328"/>
                  <a:gd name="T10" fmla="*/ 0 w 253"/>
                  <a:gd name="T11" fmla="*/ 242 h 328"/>
                  <a:gd name="T12" fmla="*/ 6 w 253"/>
                  <a:gd name="T13" fmla="*/ 278 h 328"/>
                  <a:gd name="T14" fmla="*/ 12 w 253"/>
                  <a:gd name="T15" fmla="*/ 293 h 328"/>
                  <a:gd name="T16" fmla="*/ 21 w 253"/>
                  <a:gd name="T17" fmla="*/ 304 h 328"/>
                  <a:gd name="T18" fmla="*/ 31 w 253"/>
                  <a:gd name="T19" fmla="*/ 314 h 328"/>
                  <a:gd name="T20" fmla="*/ 42 w 253"/>
                  <a:gd name="T21" fmla="*/ 321 h 328"/>
                  <a:gd name="T22" fmla="*/ 58 w 253"/>
                  <a:gd name="T23" fmla="*/ 327 h 328"/>
                  <a:gd name="T24" fmla="*/ 74 w 253"/>
                  <a:gd name="T25" fmla="*/ 328 h 328"/>
                  <a:gd name="T26" fmla="*/ 89 w 253"/>
                  <a:gd name="T27" fmla="*/ 327 h 328"/>
                  <a:gd name="T28" fmla="*/ 103 w 253"/>
                  <a:gd name="T29" fmla="*/ 323 h 328"/>
                  <a:gd name="T30" fmla="*/ 119 w 253"/>
                  <a:gd name="T31" fmla="*/ 311 h 328"/>
                  <a:gd name="T32" fmla="*/ 132 w 253"/>
                  <a:gd name="T33" fmla="*/ 296 h 328"/>
                  <a:gd name="T34" fmla="*/ 143 w 253"/>
                  <a:gd name="T35" fmla="*/ 275 h 328"/>
                  <a:gd name="T36" fmla="*/ 149 w 253"/>
                  <a:gd name="T37" fmla="*/ 250 h 328"/>
                  <a:gd name="T38" fmla="*/ 162 w 253"/>
                  <a:gd name="T39" fmla="*/ 217 h 328"/>
                  <a:gd name="T40" fmla="*/ 181 w 253"/>
                  <a:gd name="T41" fmla="*/ 200 h 328"/>
                  <a:gd name="T42" fmla="*/ 200 w 253"/>
                  <a:gd name="T43" fmla="*/ 199 h 328"/>
                  <a:gd name="T44" fmla="*/ 220 w 253"/>
                  <a:gd name="T45" fmla="*/ 204 h 328"/>
                  <a:gd name="T46" fmla="*/ 234 w 253"/>
                  <a:gd name="T47" fmla="*/ 211 h 328"/>
                  <a:gd name="T48" fmla="*/ 239 w 253"/>
                  <a:gd name="T49" fmla="*/ 215 h 328"/>
                  <a:gd name="T50" fmla="*/ 251 w 253"/>
                  <a:gd name="T51" fmla="*/ 195 h 328"/>
                  <a:gd name="T52" fmla="*/ 237 w 253"/>
                  <a:gd name="T53" fmla="*/ 186 h 328"/>
                  <a:gd name="T54" fmla="*/ 214 w 253"/>
                  <a:gd name="T55" fmla="*/ 177 h 328"/>
                  <a:gd name="T56" fmla="*/ 185 w 253"/>
                  <a:gd name="T57" fmla="*/ 175 h 328"/>
                  <a:gd name="T58" fmla="*/ 163 w 253"/>
                  <a:gd name="T59" fmla="*/ 182 h 328"/>
                  <a:gd name="T60" fmla="*/ 148 w 253"/>
                  <a:gd name="T61" fmla="*/ 194 h 328"/>
                  <a:gd name="T62" fmla="*/ 138 w 253"/>
                  <a:gd name="T63" fmla="*/ 211 h 328"/>
                  <a:gd name="T64" fmla="*/ 130 w 253"/>
                  <a:gd name="T65" fmla="*/ 233 h 328"/>
                  <a:gd name="T66" fmla="*/ 121 w 253"/>
                  <a:gd name="T67" fmla="*/ 265 h 328"/>
                  <a:gd name="T68" fmla="*/ 104 w 253"/>
                  <a:gd name="T69" fmla="*/ 293 h 328"/>
                  <a:gd name="T70" fmla="*/ 87 w 253"/>
                  <a:gd name="T71" fmla="*/ 303 h 328"/>
                  <a:gd name="T72" fmla="*/ 74 w 253"/>
                  <a:gd name="T73" fmla="*/ 304 h 328"/>
                  <a:gd name="T74" fmla="*/ 64 w 253"/>
                  <a:gd name="T75" fmla="*/ 303 h 328"/>
                  <a:gd name="T76" fmla="*/ 56 w 253"/>
                  <a:gd name="T77" fmla="*/ 301 h 328"/>
                  <a:gd name="T78" fmla="*/ 46 w 253"/>
                  <a:gd name="T79" fmla="*/ 295 h 328"/>
                  <a:gd name="T80" fmla="*/ 34 w 253"/>
                  <a:gd name="T81" fmla="*/ 280 h 328"/>
                  <a:gd name="T82" fmla="*/ 24 w 253"/>
                  <a:gd name="T83" fmla="*/ 240 h 328"/>
                  <a:gd name="T84" fmla="*/ 33 w 253"/>
                  <a:gd name="T85" fmla="*/ 167 h 328"/>
                  <a:gd name="T86" fmla="*/ 59 w 253"/>
                  <a:gd name="T87" fmla="*/ 105 h 328"/>
                  <a:gd name="T88" fmla="*/ 72 w 253"/>
                  <a:gd name="T89" fmla="*/ 66 h 328"/>
                  <a:gd name="T90" fmla="*/ 74 w 253"/>
                  <a:gd name="T91" fmla="*/ 36 h 328"/>
                  <a:gd name="T92" fmla="*/ 73 w 253"/>
                  <a:gd name="T93" fmla="*/ 14 h 328"/>
                  <a:gd name="T94" fmla="*/ 70 w 253"/>
                  <a:gd name="T95" fmla="*/ 0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53" h="328">
                    <a:moveTo>
                      <a:pt x="47" y="5"/>
                    </a:moveTo>
                    <a:lnTo>
                      <a:pt x="48" y="11"/>
                    </a:lnTo>
                    <a:lnTo>
                      <a:pt x="50" y="27"/>
                    </a:lnTo>
                    <a:lnTo>
                      <a:pt x="50" y="49"/>
                    </a:lnTo>
                    <a:lnTo>
                      <a:pt x="43" y="78"/>
                    </a:lnTo>
                    <a:lnTo>
                      <a:pt x="27" y="119"/>
                    </a:lnTo>
                    <a:lnTo>
                      <a:pt x="18" y="139"/>
                    </a:lnTo>
                    <a:lnTo>
                      <a:pt x="10" y="161"/>
                    </a:lnTo>
                    <a:lnTo>
                      <a:pt x="4" y="182"/>
                    </a:lnTo>
                    <a:lnTo>
                      <a:pt x="1" y="203"/>
                    </a:lnTo>
                    <a:lnTo>
                      <a:pt x="0" y="223"/>
                    </a:lnTo>
                    <a:lnTo>
                      <a:pt x="0" y="242"/>
                    </a:lnTo>
                    <a:lnTo>
                      <a:pt x="2" y="260"/>
                    </a:lnTo>
                    <a:lnTo>
                      <a:pt x="6" y="278"/>
                    </a:lnTo>
                    <a:lnTo>
                      <a:pt x="9" y="286"/>
                    </a:lnTo>
                    <a:lnTo>
                      <a:pt x="12" y="293"/>
                    </a:lnTo>
                    <a:lnTo>
                      <a:pt x="17" y="298"/>
                    </a:lnTo>
                    <a:lnTo>
                      <a:pt x="21" y="304"/>
                    </a:lnTo>
                    <a:lnTo>
                      <a:pt x="26" y="310"/>
                    </a:lnTo>
                    <a:lnTo>
                      <a:pt x="31" y="314"/>
                    </a:lnTo>
                    <a:lnTo>
                      <a:pt x="36" y="318"/>
                    </a:lnTo>
                    <a:lnTo>
                      <a:pt x="42" y="321"/>
                    </a:lnTo>
                    <a:lnTo>
                      <a:pt x="50" y="325"/>
                    </a:lnTo>
                    <a:lnTo>
                      <a:pt x="58" y="327"/>
                    </a:lnTo>
                    <a:lnTo>
                      <a:pt x="66" y="328"/>
                    </a:lnTo>
                    <a:lnTo>
                      <a:pt x="74" y="328"/>
                    </a:lnTo>
                    <a:lnTo>
                      <a:pt x="81" y="328"/>
                    </a:lnTo>
                    <a:lnTo>
                      <a:pt x="89" y="327"/>
                    </a:lnTo>
                    <a:lnTo>
                      <a:pt x="96" y="325"/>
                    </a:lnTo>
                    <a:lnTo>
                      <a:pt x="103" y="323"/>
                    </a:lnTo>
                    <a:lnTo>
                      <a:pt x="111" y="318"/>
                    </a:lnTo>
                    <a:lnTo>
                      <a:pt x="119" y="311"/>
                    </a:lnTo>
                    <a:lnTo>
                      <a:pt x="126" y="304"/>
                    </a:lnTo>
                    <a:lnTo>
                      <a:pt x="132" y="296"/>
                    </a:lnTo>
                    <a:lnTo>
                      <a:pt x="138" y="286"/>
                    </a:lnTo>
                    <a:lnTo>
                      <a:pt x="143" y="275"/>
                    </a:lnTo>
                    <a:lnTo>
                      <a:pt x="146" y="263"/>
                    </a:lnTo>
                    <a:lnTo>
                      <a:pt x="149" y="250"/>
                    </a:lnTo>
                    <a:lnTo>
                      <a:pt x="155" y="232"/>
                    </a:lnTo>
                    <a:lnTo>
                      <a:pt x="162" y="217"/>
                    </a:lnTo>
                    <a:lnTo>
                      <a:pt x="170" y="206"/>
                    </a:lnTo>
                    <a:lnTo>
                      <a:pt x="181" y="200"/>
                    </a:lnTo>
                    <a:lnTo>
                      <a:pt x="191" y="198"/>
                    </a:lnTo>
                    <a:lnTo>
                      <a:pt x="200" y="199"/>
                    </a:lnTo>
                    <a:lnTo>
                      <a:pt x="211" y="200"/>
                    </a:lnTo>
                    <a:lnTo>
                      <a:pt x="220" y="204"/>
                    </a:lnTo>
                    <a:lnTo>
                      <a:pt x="228" y="207"/>
                    </a:lnTo>
                    <a:lnTo>
                      <a:pt x="234" y="211"/>
                    </a:lnTo>
                    <a:lnTo>
                      <a:pt x="238" y="214"/>
                    </a:lnTo>
                    <a:lnTo>
                      <a:pt x="239" y="215"/>
                    </a:lnTo>
                    <a:lnTo>
                      <a:pt x="253" y="196"/>
                    </a:lnTo>
                    <a:lnTo>
                      <a:pt x="251" y="195"/>
                    </a:lnTo>
                    <a:lnTo>
                      <a:pt x="245" y="190"/>
                    </a:lnTo>
                    <a:lnTo>
                      <a:pt x="237" y="186"/>
                    </a:lnTo>
                    <a:lnTo>
                      <a:pt x="227" y="181"/>
                    </a:lnTo>
                    <a:lnTo>
                      <a:pt x="214" y="177"/>
                    </a:lnTo>
                    <a:lnTo>
                      <a:pt x="200" y="175"/>
                    </a:lnTo>
                    <a:lnTo>
                      <a:pt x="185" y="175"/>
                    </a:lnTo>
                    <a:lnTo>
                      <a:pt x="171" y="179"/>
                    </a:lnTo>
                    <a:lnTo>
                      <a:pt x="163" y="182"/>
                    </a:lnTo>
                    <a:lnTo>
                      <a:pt x="155" y="188"/>
                    </a:lnTo>
                    <a:lnTo>
                      <a:pt x="148" y="194"/>
                    </a:lnTo>
                    <a:lnTo>
                      <a:pt x="143" y="202"/>
                    </a:lnTo>
                    <a:lnTo>
                      <a:pt x="138" y="211"/>
                    </a:lnTo>
                    <a:lnTo>
                      <a:pt x="133" y="221"/>
                    </a:lnTo>
                    <a:lnTo>
                      <a:pt x="130" y="233"/>
                    </a:lnTo>
                    <a:lnTo>
                      <a:pt x="126" y="245"/>
                    </a:lnTo>
                    <a:lnTo>
                      <a:pt x="121" y="265"/>
                    </a:lnTo>
                    <a:lnTo>
                      <a:pt x="114" y="281"/>
                    </a:lnTo>
                    <a:lnTo>
                      <a:pt x="104" y="293"/>
                    </a:lnTo>
                    <a:lnTo>
                      <a:pt x="93" y="301"/>
                    </a:lnTo>
                    <a:lnTo>
                      <a:pt x="87" y="303"/>
                    </a:lnTo>
                    <a:lnTo>
                      <a:pt x="80" y="304"/>
                    </a:lnTo>
                    <a:lnTo>
                      <a:pt x="74" y="304"/>
                    </a:lnTo>
                    <a:lnTo>
                      <a:pt x="70" y="304"/>
                    </a:lnTo>
                    <a:lnTo>
                      <a:pt x="64" y="303"/>
                    </a:lnTo>
                    <a:lnTo>
                      <a:pt x="59" y="302"/>
                    </a:lnTo>
                    <a:lnTo>
                      <a:pt x="56" y="301"/>
                    </a:lnTo>
                    <a:lnTo>
                      <a:pt x="53" y="299"/>
                    </a:lnTo>
                    <a:lnTo>
                      <a:pt x="46" y="295"/>
                    </a:lnTo>
                    <a:lnTo>
                      <a:pt x="39" y="288"/>
                    </a:lnTo>
                    <a:lnTo>
                      <a:pt x="34" y="280"/>
                    </a:lnTo>
                    <a:lnTo>
                      <a:pt x="30" y="270"/>
                    </a:lnTo>
                    <a:lnTo>
                      <a:pt x="24" y="240"/>
                    </a:lnTo>
                    <a:lnTo>
                      <a:pt x="25" y="204"/>
                    </a:lnTo>
                    <a:lnTo>
                      <a:pt x="33" y="167"/>
                    </a:lnTo>
                    <a:lnTo>
                      <a:pt x="48" y="129"/>
                    </a:lnTo>
                    <a:lnTo>
                      <a:pt x="59" y="105"/>
                    </a:lnTo>
                    <a:lnTo>
                      <a:pt x="66" y="84"/>
                    </a:lnTo>
                    <a:lnTo>
                      <a:pt x="72" y="66"/>
                    </a:lnTo>
                    <a:lnTo>
                      <a:pt x="74" y="50"/>
                    </a:lnTo>
                    <a:lnTo>
                      <a:pt x="74" y="36"/>
                    </a:lnTo>
                    <a:lnTo>
                      <a:pt x="74" y="24"/>
                    </a:lnTo>
                    <a:lnTo>
                      <a:pt x="73" y="14"/>
                    </a:lnTo>
                    <a:lnTo>
                      <a:pt x="71" y="6"/>
                    </a:lnTo>
                    <a:lnTo>
                      <a:pt x="70" y="0"/>
                    </a:lnTo>
                    <a:lnTo>
                      <a:pt x="47"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89" name="Freeform 20"/>
              <p:cNvSpPr>
                <a:spLocks/>
              </p:cNvSpPr>
              <p:nvPr/>
            </p:nvSpPr>
            <p:spPr bwMode="auto">
              <a:xfrm>
                <a:off x="4507929" y="5482655"/>
                <a:ext cx="88900" cy="112713"/>
              </a:xfrm>
              <a:custGeom>
                <a:avLst/>
                <a:gdLst>
                  <a:gd name="T0" fmla="*/ 96 w 112"/>
                  <a:gd name="T1" fmla="*/ 0 h 142"/>
                  <a:gd name="T2" fmla="*/ 0 w 112"/>
                  <a:gd name="T3" fmla="*/ 0 h 142"/>
                  <a:gd name="T4" fmla="*/ 0 w 112"/>
                  <a:gd name="T5" fmla="*/ 142 h 142"/>
                  <a:gd name="T6" fmla="*/ 112 w 112"/>
                  <a:gd name="T7" fmla="*/ 142 h 142"/>
                  <a:gd name="T8" fmla="*/ 112 w 112"/>
                  <a:gd name="T9" fmla="*/ 0 h 142"/>
                  <a:gd name="T10" fmla="*/ 96 w 112"/>
                  <a:gd name="T11" fmla="*/ 0 h 142"/>
                </a:gdLst>
                <a:ahLst/>
                <a:cxnLst>
                  <a:cxn ang="0">
                    <a:pos x="T0" y="T1"/>
                  </a:cxn>
                  <a:cxn ang="0">
                    <a:pos x="T2" y="T3"/>
                  </a:cxn>
                  <a:cxn ang="0">
                    <a:pos x="T4" y="T5"/>
                  </a:cxn>
                  <a:cxn ang="0">
                    <a:pos x="T6" y="T7"/>
                  </a:cxn>
                  <a:cxn ang="0">
                    <a:pos x="T8" y="T9"/>
                  </a:cxn>
                  <a:cxn ang="0">
                    <a:pos x="T10" y="T11"/>
                  </a:cxn>
                </a:cxnLst>
                <a:rect l="0" t="0" r="r" b="b"/>
                <a:pathLst>
                  <a:path w="112" h="142">
                    <a:moveTo>
                      <a:pt x="96" y="0"/>
                    </a:moveTo>
                    <a:lnTo>
                      <a:pt x="0" y="0"/>
                    </a:lnTo>
                    <a:lnTo>
                      <a:pt x="0" y="142"/>
                    </a:lnTo>
                    <a:lnTo>
                      <a:pt x="112" y="142"/>
                    </a:lnTo>
                    <a:lnTo>
                      <a:pt x="112" y="0"/>
                    </a:lnTo>
                    <a:lnTo>
                      <a:pt x="9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90" name="Freeform 21"/>
              <p:cNvSpPr>
                <a:spLocks/>
              </p:cNvSpPr>
              <p:nvPr/>
            </p:nvSpPr>
            <p:spPr bwMode="auto">
              <a:xfrm>
                <a:off x="4534917" y="5508055"/>
                <a:ext cx="36513" cy="61913"/>
              </a:xfrm>
              <a:custGeom>
                <a:avLst/>
                <a:gdLst>
                  <a:gd name="T0" fmla="*/ 47 w 47"/>
                  <a:gd name="T1" fmla="*/ 0 h 77"/>
                  <a:gd name="T2" fmla="*/ 47 w 47"/>
                  <a:gd name="T3" fmla="*/ 17 h 77"/>
                  <a:gd name="T4" fmla="*/ 47 w 47"/>
                  <a:gd name="T5" fmla="*/ 38 h 77"/>
                  <a:gd name="T6" fmla="*/ 47 w 47"/>
                  <a:gd name="T7" fmla="*/ 59 h 77"/>
                  <a:gd name="T8" fmla="*/ 47 w 47"/>
                  <a:gd name="T9" fmla="*/ 77 h 77"/>
                  <a:gd name="T10" fmla="*/ 42 w 47"/>
                  <a:gd name="T11" fmla="*/ 77 h 77"/>
                  <a:gd name="T12" fmla="*/ 36 w 47"/>
                  <a:gd name="T13" fmla="*/ 77 h 77"/>
                  <a:gd name="T14" fmla="*/ 30 w 47"/>
                  <a:gd name="T15" fmla="*/ 77 h 77"/>
                  <a:gd name="T16" fmla="*/ 24 w 47"/>
                  <a:gd name="T17" fmla="*/ 77 h 77"/>
                  <a:gd name="T18" fmla="*/ 17 w 47"/>
                  <a:gd name="T19" fmla="*/ 77 h 77"/>
                  <a:gd name="T20" fmla="*/ 12 w 47"/>
                  <a:gd name="T21" fmla="*/ 77 h 77"/>
                  <a:gd name="T22" fmla="*/ 6 w 47"/>
                  <a:gd name="T23" fmla="*/ 77 h 77"/>
                  <a:gd name="T24" fmla="*/ 0 w 47"/>
                  <a:gd name="T25" fmla="*/ 77 h 77"/>
                  <a:gd name="T26" fmla="*/ 0 w 47"/>
                  <a:gd name="T27" fmla="*/ 59 h 77"/>
                  <a:gd name="T28" fmla="*/ 0 w 47"/>
                  <a:gd name="T29" fmla="*/ 38 h 77"/>
                  <a:gd name="T30" fmla="*/ 0 w 47"/>
                  <a:gd name="T31" fmla="*/ 17 h 77"/>
                  <a:gd name="T32" fmla="*/ 0 w 47"/>
                  <a:gd name="T33" fmla="*/ 0 h 77"/>
                  <a:gd name="T34" fmla="*/ 6 w 47"/>
                  <a:gd name="T35" fmla="*/ 0 h 77"/>
                  <a:gd name="T36" fmla="*/ 12 w 47"/>
                  <a:gd name="T37" fmla="*/ 0 h 77"/>
                  <a:gd name="T38" fmla="*/ 17 w 47"/>
                  <a:gd name="T39" fmla="*/ 0 h 77"/>
                  <a:gd name="T40" fmla="*/ 24 w 47"/>
                  <a:gd name="T41" fmla="*/ 0 h 77"/>
                  <a:gd name="T42" fmla="*/ 30 w 47"/>
                  <a:gd name="T43" fmla="*/ 0 h 77"/>
                  <a:gd name="T44" fmla="*/ 36 w 47"/>
                  <a:gd name="T45" fmla="*/ 0 h 77"/>
                  <a:gd name="T46" fmla="*/ 42 w 47"/>
                  <a:gd name="T47" fmla="*/ 0 h 77"/>
                  <a:gd name="T48" fmla="*/ 47 w 47"/>
                  <a:gd name="T49"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7" h="77">
                    <a:moveTo>
                      <a:pt x="47" y="0"/>
                    </a:moveTo>
                    <a:lnTo>
                      <a:pt x="47" y="17"/>
                    </a:lnTo>
                    <a:lnTo>
                      <a:pt x="47" y="38"/>
                    </a:lnTo>
                    <a:lnTo>
                      <a:pt x="47" y="59"/>
                    </a:lnTo>
                    <a:lnTo>
                      <a:pt x="47" y="77"/>
                    </a:lnTo>
                    <a:lnTo>
                      <a:pt x="42" y="77"/>
                    </a:lnTo>
                    <a:lnTo>
                      <a:pt x="36" y="77"/>
                    </a:lnTo>
                    <a:lnTo>
                      <a:pt x="30" y="77"/>
                    </a:lnTo>
                    <a:lnTo>
                      <a:pt x="24" y="77"/>
                    </a:lnTo>
                    <a:lnTo>
                      <a:pt x="17" y="77"/>
                    </a:lnTo>
                    <a:lnTo>
                      <a:pt x="12" y="77"/>
                    </a:lnTo>
                    <a:lnTo>
                      <a:pt x="6" y="77"/>
                    </a:lnTo>
                    <a:lnTo>
                      <a:pt x="0" y="77"/>
                    </a:lnTo>
                    <a:lnTo>
                      <a:pt x="0" y="59"/>
                    </a:lnTo>
                    <a:lnTo>
                      <a:pt x="0" y="38"/>
                    </a:lnTo>
                    <a:lnTo>
                      <a:pt x="0" y="17"/>
                    </a:lnTo>
                    <a:lnTo>
                      <a:pt x="0" y="0"/>
                    </a:lnTo>
                    <a:lnTo>
                      <a:pt x="6" y="0"/>
                    </a:lnTo>
                    <a:lnTo>
                      <a:pt x="12" y="0"/>
                    </a:lnTo>
                    <a:lnTo>
                      <a:pt x="17" y="0"/>
                    </a:lnTo>
                    <a:lnTo>
                      <a:pt x="24" y="0"/>
                    </a:lnTo>
                    <a:lnTo>
                      <a:pt x="30" y="0"/>
                    </a:lnTo>
                    <a:lnTo>
                      <a:pt x="36" y="0"/>
                    </a:lnTo>
                    <a:lnTo>
                      <a:pt x="42" y="0"/>
                    </a:lnTo>
                    <a:lnTo>
                      <a:pt x="47" y="0"/>
                    </a:lnTo>
                    <a:close/>
                  </a:path>
                </a:pathLst>
              </a:custGeom>
              <a:solidFill>
                <a:srgbClr val="002060"/>
              </a:solidFill>
              <a:ln>
                <a:noFill/>
              </a:ln>
            </p:spPr>
            <p:txBody>
              <a:bodyPr vert="horz" wrap="square" lIns="91440" tIns="45720" rIns="91440" bIns="45720" numCol="1" anchor="t" anchorCtr="0" compatLnSpc="1">
                <a:prstTxWarp prst="textNoShape">
                  <a:avLst/>
                </a:prstTxWarp>
              </a:bodyPr>
              <a:lstStyle/>
              <a:p>
                <a:endParaRPr lang="pt-BR"/>
              </a:p>
            </p:txBody>
          </p:sp>
          <p:sp>
            <p:nvSpPr>
              <p:cNvPr id="91" name="Freeform 22"/>
              <p:cNvSpPr>
                <a:spLocks/>
              </p:cNvSpPr>
              <p:nvPr/>
            </p:nvSpPr>
            <p:spPr bwMode="auto">
              <a:xfrm>
                <a:off x="4504754" y="5387405"/>
                <a:ext cx="80963" cy="107950"/>
              </a:xfrm>
              <a:custGeom>
                <a:avLst/>
                <a:gdLst>
                  <a:gd name="T0" fmla="*/ 0 w 103"/>
                  <a:gd name="T1" fmla="*/ 2 h 136"/>
                  <a:gd name="T2" fmla="*/ 8 w 103"/>
                  <a:gd name="T3" fmla="*/ 34 h 136"/>
                  <a:gd name="T4" fmla="*/ 9 w 103"/>
                  <a:gd name="T5" fmla="*/ 34 h 136"/>
                  <a:gd name="T6" fmla="*/ 13 w 103"/>
                  <a:gd name="T7" fmla="*/ 33 h 136"/>
                  <a:gd name="T8" fmla="*/ 16 w 103"/>
                  <a:gd name="T9" fmla="*/ 33 h 136"/>
                  <a:gd name="T10" fmla="*/ 22 w 103"/>
                  <a:gd name="T11" fmla="*/ 33 h 136"/>
                  <a:gd name="T12" fmla="*/ 28 w 103"/>
                  <a:gd name="T13" fmla="*/ 33 h 136"/>
                  <a:gd name="T14" fmla="*/ 34 w 103"/>
                  <a:gd name="T15" fmla="*/ 35 h 136"/>
                  <a:gd name="T16" fmla="*/ 40 w 103"/>
                  <a:gd name="T17" fmla="*/ 38 h 136"/>
                  <a:gd name="T18" fmla="*/ 46 w 103"/>
                  <a:gd name="T19" fmla="*/ 43 h 136"/>
                  <a:gd name="T20" fmla="*/ 58 w 103"/>
                  <a:gd name="T21" fmla="*/ 57 h 136"/>
                  <a:gd name="T22" fmla="*/ 66 w 103"/>
                  <a:gd name="T23" fmla="*/ 78 h 136"/>
                  <a:gd name="T24" fmla="*/ 69 w 103"/>
                  <a:gd name="T25" fmla="*/ 103 h 136"/>
                  <a:gd name="T26" fmla="*/ 69 w 103"/>
                  <a:gd name="T27" fmla="*/ 134 h 136"/>
                  <a:gd name="T28" fmla="*/ 102 w 103"/>
                  <a:gd name="T29" fmla="*/ 136 h 136"/>
                  <a:gd name="T30" fmla="*/ 103 w 103"/>
                  <a:gd name="T31" fmla="*/ 116 h 136"/>
                  <a:gd name="T32" fmla="*/ 102 w 103"/>
                  <a:gd name="T33" fmla="*/ 97 h 136"/>
                  <a:gd name="T34" fmla="*/ 99 w 103"/>
                  <a:gd name="T35" fmla="*/ 80 h 136"/>
                  <a:gd name="T36" fmla="*/ 96 w 103"/>
                  <a:gd name="T37" fmla="*/ 65 h 136"/>
                  <a:gd name="T38" fmla="*/ 90 w 103"/>
                  <a:gd name="T39" fmla="*/ 50 h 136"/>
                  <a:gd name="T40" fmla="*/ 84 w 103"/>
                  <a:gd name="T41" fmla="*/ 38 h 136"/>
                  <a:gd name="T42" fmla="*/ 76 w 103"/>
                  <a:gd name="T43" fmla="*/ 27 h 136"/>
                  <a:gd name="T44" fmla="*/ 67 w 103"/>
                  <a:gd name="T45" fmla="*/ 18 h 136"/>
                  <a:gd name="T46" fmla="*/ 55 w 103"/>
                  <a:gd name="T47" fmla="*/ 10 h 136"/>
                  <a:gd name="T48" fmla="*/ 45 w 103"/>
                  <a:gd name="T49" fmla="*/ 5 h 136"/>
                  <a:gd name="T50" fmla="*/ 34 w 103"/>
                  <a:gd name="T51" fmla="*/ 2 h 136"/>
                  <a:gd name="T52" fmla="*/ 23 w 103"/>
                  <a:gd name="T53" fmla="*/ 0 h 136"/>
                  <a:gd name="T54" fmla="*/ 15 w 103"/>
                  <a:gd name="T55" fmla="*/ 0 h 136"/>
                  <a:gd name="T56" fmla="*/ 7 w 103"/>
                  <a:gd name="T57" fmla="*/ 0 h 136"/>
                  <a:gd name="T58" fmla="*/ 2 w 103"/>
                  <a:gd name="T59" fmla="*/ 2 h 136"/>
                  <a:gd name="T60" fmla="*/ 0 w 103"/>
                  <a:gd name="T61" fmla="*/ 2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3" h="136">
                    <a:moveTo>
                      <a:pt x="0" y="2"/>
                    </a:moveTo>
                    <a:lnTo>
                      <a:pt x="8" y="34"/>
                    </a:lnTo>
                    <a:lnTo>
                      <a:pt x="9" y="34"/>
                    </a:lnTo>
                    <a:lnTo>
                      <a:pt x="13" y="33"/>
                    </a:lnTo>
                    <a:lnTo>
                      <a:pt x="16" y="33"/>
                    </a:lnTo>
                    <a:lnTo>
                      <a:pt x="22" y="33"/>
                    </a:lnTo>
                    <a:lnTo>
                      <a:pt x="28" y="33"/>
                    </a:lnTo>
                    <a:lnTo>
                      <a:pt x="34" y="35"/>
                    </a:lnTo>
                    <a:lnTo>
                      <a:pt x="40" y="38"/>
                    </a:lnTo>
                    <a:lnTo>
                      <a:pt x="46" y="43"/>
                    </a:lnTo>
                    <a:lnTo>
                      <a:pt x="58" y="57"/>
                    </a:lnTo>
                    <a:lnTo>
                      <a:pt x="66" y="78"/>
                    </a:lnTo>
                    <a:lnTo>
                      <a:pt x="69" y="103"/>
                    </a:lnTo>
                    <a:lnTo>
                      <a:pt x="69" y="134"/>
                    </a:lnTo>
                    <a:lnTo>
                      <a:pt x="102" y="136"/>
                    </a:lnTo>
                    <a:lnTo>
                      <a:pt x="103" y="116"/>
                    </a:lnTo>
                    <a:lnTo>
                      <a:pt x="102" y="97"/>
                    </a:lnTo>
                    <a:lnTo>
                      <a:pt x="99" y="80"/>
                    </a:lnTo>
                    <a:lnTo>
                      <a:pt x="96" y="65"/>
                    </a:lnTo>
                    <a:lnTo>
                      <a:pt x="90" y="50"/>
                    </a:lnTo>
                    <a:lnTo>
                      <a:pt x="84" y="38"/>
                    </a:lnTo>
                    <a:lnTo>
                      <a:pt x="76" y="27"/>
                    </a:lnTo>
                    <a:lnTo>
                      <a:pt x="67" y="18"/>
                    </a:lnTo>
                    <a:lnTo>
                      <a:pt x="55" y="10"/>
                    </a:lnTo>
                    <a:lnTo>
                      <a:pt x="45" y="5"/>
                    </a:lnTo>
                    <a:lnTo>
                      <a:pt x="34" y="2"/>
                    </a:lnTo>
                    <a:lnTo>
                      <a:pt x="23" y="0"/>
                    </a:lnTo>
                    <a:lnTo>
                      <a:pt x="15" y="0"/>
                    </a:lnTo>
                    <a:lnTo>
                      <a:pt x="7" y="0"/>
                    </a:lnTo>
                    <a:lnTo>
                      <a:pt x="2" y="2"/>
                    </a:lnTo>
                    <a:lnTo>
                      <a:pt x="0"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grpSp>
        <p:grpSp>
          <p:nvGrpSpPr>
            <p:cNvPr id="92" name="Grupo 91"/>
            <p:cNvGrpSpPr/>
            <p:nvPr/>
          </p:nvGrpSpPr>
          <p:grpSpPr>
            <a:xfrm flipH="1">
              <a:off x="1706993" y="3175392"/>
              <a:ext cx="457987" cy="845175"/>
              <a:chOff x="3967163" y="4995863"/>
              <a:chExt cx="201613" cy="457200"/>
            </a:xfrm>
          </p:grpSpPr>
          <p:sp>
            <p:nvSpPr>
              <p:cNvPr id="93" name="Freeform 19"/>
              <p:cNvSpPr>
                <a:spLocks/>
              </p:cNvSpPr>
              <p:nvPr/>
            </p:nvSpPr>
            <p:spPr bwMode="auto">
              <a:xfrm>
                <a:off x="3967163" y="5192713"/>
                <a:ext cx="201613" cy="260350"/>
              </a:xfrm>
              <a:custGeom>
                <a:avLst/>
                <a:gdLst>
                  <a:gd name="T0" fmla="*/ 48 w 253"/>
                  <a:gd name="T1" fmla="*/ 11 h 328"/>
                  <a:gd name="T2" fmla="*/ 50 w 253"/>
                  <a:gd name="T3" fmla="*/ 49 h 328"/>
                  <a:gd name="T4" fmla="*/ 27 w 253"/>
                  <a:gd name="T5" fmla="*/ 119 h 328"/>
                  <a:gd name="T6" fmla="*/ 10 w 253"/>
                  <a:gd name="T7" fmla="*/ 161 h 328"/>
                  <a:gd name="T8" fmla="*/ 1 w 253"/>
                  <a:gd name="T9" fmla="*/ 203 h 328"/>
                  <a:gd name="T10" fmla="*/ 0 w 253"/>
                  <a:gd name="T11" fmla="*/ 242 h 328"/>
                  <a:gd name="T12" fmla="*/ 6 w 253"/>
                  <a:gd name="T13" fmla="*/ 278 h 328"/>
                  <a:gd name="T14" fmla="*/ 12 w 253"/>
                  <a:gd name="T15" fmla="*/ 293 h 328"/>
                  <a:gd name="T16" fmla="*/ 21 w 253"/>
                  <a:gd name="T17" fmla="*/ 304 h 328"/>
                  <a:gd name="T18" fmla="*/ 31 w 253"/>
                  <a:gd name="T19" fmla="*/ 314 h 328"/>
                  <a:gd name="T20" fmla="*/ 42 w 253"/>
                  <a:gd name="T21" fmla="*/ 321 h 328"/>
                  <a:gd name="T22" fmla="*/ 58 w 253"/>
                  <a:gd name="T23" fmla="*/ 327 h 328"/>
                  <a:gd name="T24" fmla="*/ 74 w 253"/>
                  <a:gd name="T25" fmla="*/ 328 h 328"/>
                  <a:gd name="T26" fmla="*/ 89 w 253"/>
                  <a:gd name="T27" fmla="*/ 327 h 328"/>
                  <a:gd name="T28" fmla="*/ 103 w 253"/>
                  <a:gd name="T29" fmla="*/ 323 h 328"/>
                  <a:gd name="T30" fmla="*/ 119 w 253"/>
                  <a:gd name="T31" fmla="*/ 311 h 328"/>
                  <a:gd name="T32" fmla="*/ 132 w 253"/>
                  <a:gd name="T33" fmla="*/ 296 h 328"/>
                  <a:gd name="T34" fmla="*/ 143 w 253"/>
                  <a:gd name="T35" fmla="*/ 275 h 328"/>
                  <a:gd name="T36" fmla="*/ 149 w 253"/>
                  <a:gd name="T37" fmla="*/ 250 h 328"/>
                  <a:gd name="T38" fmla="*/ 162 w 253"/>
                  <a:gd name="T39" fmla="*/ 217 h 328"/>
                  <a:gd name="T40" fmla="*/ 181 w 253"/>
                  <a:gd name="T41" fmla="*/ 200 h 328"/>
                  <a:gd name="T42" fmla="*/ 200 w 253"/>
                  <a:gd name="T43" fmla="*/ 199 h 328"/>
                  <a:gd name="T44" fmla="*/ 220 w 253"/>
                  <a:gd name="T45" fmla="*/ 204 h 328"/>
                  <a:gd name="T46" fmla="*/ 234 w 253"/>
                  <a:gd name="T47" fmla="*/ 211 h 328"/>
                  <a:gd name="T48" fmla="*/ 239 w 253"/>
                  <a:gd name="T49" fmla="*/ 215 h 328"/>
                  <a:gd name="T50" fmla="*/ 251 w 253"/>
                  <a:gd name="T51" fmla="*/ 195 h 328"/>
                  <a:gd name="T52" fmla="*/ 237 w 253"/>
                  <a:gd name="T53" fmla="*/ 186 h 328"/>
                  <a:gd name="T54" fmla="*/ 214 w 253"/>
                  <a:gd name="T55" fmla="*/ 177 h 328"/>
                  <a:gd name="T56" fmla="*/ 185 w 253"/>
                  <a:gd name="T57" fmla="*/ 175 h 328"/>
                  <a:gd name="T58" fmla="*/ 163 w 253"/>
                  <a:gd name="T59" fmla="*/ 182 h 328"/>
                  <a:gd name="T60" fmla="*/ 148 w 253"/>
                  <a:gd name="T61" fmla="*/ 194 h 328"/>
                  <a:gd name="T62" fmla="*/ 138 w 253"/>
                  <a:gd name="T63" fmla="*/ 211 h 328"/>
                  <a:gd name="T64" fmla="*/ 130 w 253"/>
                  <a:gd name="T65" fmla="*/ 233 h 328"/>
                  <a:gd name="T66" fmla="*/ 121 w 253"/>
                  <a:gd name="T67" fmla="*/ 265 h 328"/>
                  <a:gd name="T68" fmla="*/ 104 w 253"/>
                  <a:gd name="T69" fmla="*/ 293 h 328"/>
                  <a:gd name="T70" fmla="*/ 87 w 253"/>
                  <a:gd name="T71" fmla="*/ 303 h 328"/>
                  <a:gd name="T72" fmla="*/ 74 w 253"/>
                  <a:gd name="T73" fmla="*/ 304 h 328"/>
                  <a:gd name="T74" fmla="*/ 64 w 253"/>
                  <a:gd name="T75" fmla="*/ 303 h 328"/>
                  <a:gd name="T76" fmla="*/ 56 w 253"/>
                  <a:gd name="T77" fmla="*/ 301 h 328"/>
                  <a:gd name="T78" fmla="*/ 46 w 253"/>
                  <a:gd name="T79" fmla="*/ 295 h 328"/>
                  <a:gd name="T80" fmla="*/ 34 w 253"/>
                  <a:gd name="T81" fmla="*/ 280 h 328"/>
                  <a:gd name="T82" fmla="*/ 24 w 253"/>
                  <a:gd name="T83" fmla="*/ 240 h 328"/>
                  <a:gd name="T84" fmla="*/ 33 w 253"/>
                  <a:gd name="T85" fmla="*/ 167 h 328"/>
                  <a:gd name="T86" fmla="*/ 59 w 253"/>
                  <a:gd name="T87" fmla="*/ 105 h 328"/>
                  <a:gd name="T88" fmla="*/ 72 w 253"/>
                  <a:gd name="T89" fmla="*/ 66 h 328"/>
                  <a:gd name="T90" fmla="*/ 74 w 253"/>
                  <a:gd name="T91" fmla="*/ 36 h 328"/>
                  <a:gd name="T92" fmla="*/ 73 w 253"/>
                  <a:gd name="T93" fmla="*/ 14 h 328"/>
                  <a:gd name="T94" fmla="*/ 70 w 253"/>
                  <a:gd name="T95" fmla="*/ 0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53" h="328">
                    <a:moveTo>
                      <a:pt x="47" y="5"/>
                    </a:moveTo>
                    <a:lnTo>
                      <a:pt x="48" y="11"/>
                    </a:lnTo>
                    <a:lnTo>
                      <a:pt x="50" y="27"/>
                    </a:lnTo>
                    <a:lnTo>
                      <a:pt x="50" y="49"/>
                    </a:lnTo>
                    <a:lnTo>
                      <a:pt x="43" y="78"/>
                    </a:lnTo>
                    <a:lnTo>
                      <a:pt x="27" y="119"/>
                    </a:lnTo>
                    <a:lnTo>
                      <a:pt x="18" y="139"/>
                    </a:lnTo>
                    <a:lnTo>
                      <a:pt x="10" y="161"/>
                    </a:lnTo>
                    <a:lnTo>
                      <a:pt x="4" y="182"/>
                    </a:lnTo>
                    <a:lnTo>
                      <a:pt x="1" y="203"/>
                    </a:lnTo>
                    <a:lnTo>
                      <a:pt x="0" y="223"/>
                    </a:lnTo>
                    <a:lnTo>
                      <a:pt x="0" y="242"/>
                    </a:lnTo>
                    <a:lnTo>
                      <a:pt x="2" y="260"/>
                    </a:lnTo>
                    <a:lnTo>
                      <a:pt x="6" y="278"/>
                    </a:lnTo>
                    <a:lnTo>
                      <a:pt x="9" y="286"/>
                    </a:lnTo>
                    <a:lnTo>
                      <a:pt x="12" y="293"/>
                    </a:lnTo>
                    <a:lnTo>
                      <a:pt x="17" y="298"/>
                    </a:lnTo>
                    <a:lnTo>
                      <a:pt x="21" y="304"/>
                    </a:lnTo>
                    <a:lnTo>
                      <a:pt x="26" y="310"/>
                    </a:lnTo>
                    <a:lnTo>
                      <a:pt x="31" y="314"/>
                    </a:lnTo>
                    <a:lnTo>
                      <a:pt x="36" y="318"/>
                    </a:lnTo>
                    <a:lnTo>
                      <a:pt x="42" y="321"/>
                    </a:lnTo>
                    <a:lnTo>
                      <a:pt x="50" y="325"/>
                    </a:lnTo>
                    <a:lnTo>
                      <a:pt x="58" y="327"/>
                    </a:lnTo>
                    <a:lnTo>
                      <a:pt x="66" y="328"/>
                    </a:lnTo>
                    <a:lnTo>
                      <a:pt x="74" y="328"/>
                    </a:lnTo>
                    <a:lnTo>
                      <a:pt x="81" y="328"/>
                    </a:lnTo>
                    <a:lnTo>
                      <a:pt x="89" y="327"/>
                    </a:lnTo>
                    <a:lnTo>
                      <a:pt x="96" y="325"/>
                    </a:lnTo>
                    <a:lnTo>
                      <a:pt x="103" y="323"/>
                    </a:lnTo>
                    <a:lnTo>
                      <a:pt x="111" y="318"/>
                    </a:lnTo>
                    <a:lnTo>
                      <a:pt x="119" y="311"/>
                    </a:lnTo>
                    <a:lnTo>
                      <a:pt x="126" y="304"/>
                    </a:lnTo>
                    <a:lnTo>
                      <a:pt x="132" y="296"/>
                    </a:lnTo>
                    <a:lnTo>
                      <a:pt x="138" y="286"/>
                    </a:lnTo>
                    <a:lnTo>
                      <a:pt x="143" y="275"/>
                    </a:lnTo>
                    <a:lnTo>
                      <a:pt x="146" y="263"/>
                    </a:lnTo>
                    <a:lnTo>
                      <a:pt x="149" y="250"/>
                    </a:lnTo>
                    <a:lnTo>
                      <a:pt x="155" y="232"/>
                    </a:lnTo>
                    <a:lnTo>
                      <a:pt x="162" y="217"/>
                    </a:lnTo>
                    <a:lnTo>
                      <a:pt x="170" y="206"/>
                    </a:lnTo>
                    <a:lnTo>
                      <a:pt x="181" y="200"/>
                    </a:lnTo>
                    <a:lnTo>
                      <a:pt x="191" y="198"/>
                    </a:lnTo>
                    <a:lnTo>
                      <a:pt x="200" y="199"/>
                    </a:lnTo>
                    <a:lnTo>
                      <a:pt x="211" y="200"/>
                    </a:lnTo>
                    <a:lnTo>
                      <a:pt x="220" y="204"/>
                    </a:lnTo>
                    <a:lnTo>
                      <a:pt x="228" y="207"/>
                    </a:lnTo>
                    <a:lnTo>
                      <a:pt x="234" y="211"/>
                    </a:lnTo>
                    <a:lnTo>
                      <a:pt x="238" y="214"/>
                    </a:lnTo>
                    <a:lnTo>
                      <a:pt x="239" y="215"/>
                    </a:lnTo>
                    <a:lnTo>
                      <a:pt x="253" y="196"/>
                    </a:lnTo>
                    <a:lnTo>
                      <a:pt x="251" y="195"/>
                    </a:lnTo>
                    <a:lnTo>
                      <a:pt x="245" y="190"/>
                    </a:lnTo>
                    <a:lnTo>
                      <a:pt x="237" y="186"/>
                    </a:lnTo>
                    <a:lnTo>
                      <a:pt x="227" y="181"/>
                    </a:lnTo>
                    <a:lnTo>
                      <a:pt x="214" y="177"/>
                    </a:lnTo>
                    <a:lnTo>
                      <a:pt x="200" y="175"/>
                    </a:lnTo>
                    <a:lnTo>
                      <a:pt x="185" y="175"/>
                    </a:lnTo>
                    <a:lnTo>
                      <a:pt x="171" y="179"/>
                    </a:lnTo>
                    <a:lnTo>
                      <a:pt x="163" y="182"/>
                    </a:lnTo>
                    <a:lnTo>
                      <a:pt x="155" y="188"/>
                    </a:lnTo>
                    <a:lnTo>
                      <a:pt x="148" y="194"/>
                    </a:lnTo>
                    <a:lnTo>
                      <a:pt x="143" y="202"/>
                    </a:lnTo>
                    <a:lnTo>
                      <a:pt x="138" y="211"/>
                    </a:lnTo>
                    <a:lnTo>
                      <a:pt x="133" y="221"/>
                    </a:lnTo>
                    <a:lnTo>
                      <a:pt x="130" y="233"/>
                    </a:lnTo>
                    <a:lnTo>
                      <a:pt x="126" y="245"/>
                    </a:lnTo>
                    <a:lnTo>
                      <a:pt x="121" y="265"/>
                    </a:lnTo>
                    <a:lnTo>
                      <a:pt x="114" y="281"/>
                    </a:lnTo>
                    <a:lnTo>
                      <a:pt x="104" y="293"/>
                    </a:lnTo>
                    <a:lnTo>
                      <a:pt x="93" y="301"/>
                    </a:lnTo>
                    <a:lnTo>
                      <a:pt x="87" y="303"/>
                    </a:lnTo>
                    <a:lnTo>
                      <a:pt x="80" y="304"/>
                    </a:lnTo>
                    <a:lnTo>
                      <a:pt x="74" y="304"/>
                    </a:lnTo>
                    <a:lnTo>
                      <a:pt x="70" y="304"/>
                    </a:lnTo>
                    <a:lnTo>
                      <a:pt x="64" y="303"/>
                    </a:lnTo>
                    <a:lnTo>
                      <a:pt x="59" y="302"/>
                    </a:lnTo>
                    <a:lnTo>
                      <a:pt x="56" y="301"/>
                    </a:lnTo>
                    <a:lnTo>
                      <a:pt x="53" y="299"/>
                    </a:lnTo>
                    <a:lnTo>
                      <a:pt x="46" y="295"/>
                    </a:lnTo>
                    <a:lnTo>
                      <a:pt x="39" y="288"/>
                    </a:lnTo>
                    <a:lnTo>
                      <a:pt x="34" y="280"/>
                    </a:lnTo>
                    <a:lnTo>
                      <a:pt x="30" y="270"/>
                    </a:lnTo>
                    <a:lnTo>
                      <a:pt x="24" y="240"/>
                    </a:lnTo>
                    <a:lnTo>
                      <a:pt x="25" y="204"/>
                    </a:lnTo>
                    <a:lnTo>
                      <a:pt x="33" y="167"/>
                    </a:lnTo>
                    <a:lnTo>
                      <a:pt x="48" y="129"/>
                    </a:lnTo>
                    <a:lnTo>
                      <a:pt x="59" y="105"/>
                    </a:lnTo>
                    <a:lnTo>
                      <a:pt x="66" y="84"/>
                    </a:lnTo>
                    <a:lnTo>
                      <a:pt x="72" y="66"/>
                    </a:lnTo>
                    <a:lnTo>
                      <a:pt x="74" y="50"/>
                    </a:lnTo>
                    <a:lnTo>
                      <a:pt x="74" y="36"/>
                    </a:lnTo>
                    <a:lnTo>
                      <a:pt x="74" y="24"/>
                    </a:lnTo>
                    <a:lnTo>
                      <a:pt x="73" y="14"/>
                    </a:lnTo>
                    <a:lnTo>
                      <a:pt x="71" y="6"/>
                    </a:lnTo>
                    <a:lnTo>
                      <a:pt x="70" y="0"/>
                    </a:lnTo>
                    <a:lnTo>
                      <a:pt x="47"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94" name="Freeform 20"/>
              <p:cNvSpPr>
                <a:spLocks/>
              </p:cNvSpPr>
              <p:nvPr/>
            </p:nvSpPr>
            <p:spPr bwMode="auto">
              <a:xfrm>
                <a:off x="3975100" y="5091113"/>
                <a:ext cx="88900" cy="112713"/>
              </a:xfrm>
              <a:custGeom>
                <a:avLst/>
                <a:gdLst>
                  <a:gd name="T0" fmla="*/ 96 w 112"/>
                  <a:gd name="T1" fmla="*/ 0 h 142"/>
                  <a:gd name="T2" fmla="*/ 0 w 112"/>
                  <a:gd name="T3" fmla="*/ 0 h 142"/>
                  <a:gd name="T4" fmla="*/ 0 w 112"/>
                  <a:gd name="T5" fmla="*/ 142 h 142"/>
                  <a:gd name="T6" fmla="*/ 112 w 112"/>
                  <a:gd name="T7" fmla="*/ 142 h 142"/>
                  <a:gd name="T8" fmla="*/ 112 w 112"/>
                  <a:gd name="T9" fmla="*/ 0 h 142"/>
                  <a:gd name="T10" fmla="*/ 96 w 112"/>
                  <a:gd name="T11" fmla="*/ 0 h 142"/>
                </a:gdLst>
                <a:ahLst/>
                <a:cxnLst>
                  <a:cxn ang="0">
                    <a:pos x="T0" y="T1"/>
                  </a:cxn>
                  <a:cxn ang="0">
                    <a:pos x="T2" y="T3"/>
                  </a:cxn>
                  <a:cxn ang="0">
                    <a:pos x="T4" y="T5"/>
                  </a:cxn>
                  <a:cxn ang="0">
                    <a:pos x="T6" y="T7"/>
                  </a:cxn>
                  <a:cxn ang="0">
                    <a:pos x="T8" y="T9"/>
                  </a:cxn>
                  <a:cxn ang="0">
                    <a:pos x="T10" y="T11"/>
                  </a:cxn>
                </a:cxnLst>
                <a:rect l="0" t="0" r="r" b="b"/>
                <a:pathLst>
                  <a:path w="112" h="142">
                    <a:moveTo>
                      <a:pt x="96" y="0"/>
                    </a:moveTo>
                    <a:lnTo>
                      <a:pt x="0" y="0"/>
                    </a:lnTo>
                    <a:lnTo>
                      <a:pt x="0" y="142"/>
                    </a:lnTo>
                    <a:lnTo>
                      <a:pt x="112" y="142"/>
                    </a:lnTo>
                    <a:lnTo>
                      <a:pt x="112" y="0"/>
                    </a:lnTo>
                    <a:lnTo>
                      <a:pt x="9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95" name="Freeform 21"/>
              <p:cNvSpPr>
                <a:spLocks/>
              </p:cNvSpPr>
              <p:nvPr/>
            </p:nvSpPr>
            <p:spPr bwMode="auto">
              <a:xfrm>
                <a:off x="4002088" y="5116513"/>
                <a:ext cx="36513" cy="61913"/>
              </a:xfrm>
              <a:custGeom>
                <a:avLst/>
                <a:gdLst>
                  <a:gd name="T0" fmla="*/ 47 w 47"/>
                  <a:gd name="T1" fmla="*/ 0 h 77"/>
                  <a:gd name="T2" fmla="*/ 47 w 47"/>
                  <a:gd name="T3" fmla="*/ 17 h 77"/>
                  <a:gd name="T4" fmla="*/ 47 w 47"/>
                  <a:gd name="T5" fmla="*/ 38 h 77"/>
                  <a:gd name="T6" fmla="*/ 47 w 47"/>
                  <a:gd name="T7" fmla="*/ 59 h 77"/>
                  <a:gd name="T8" fmla="*/ 47 w 47"/>
                  <a:gd name="T9" fmla="*/ 77 h 77"/>
                  <a:gd name="T10" fmla="*/ 42 w 47"/>
                  <a:gd name="T11" fmla="*/ 77 h 77"/>
                  <a:gd name="T12" fmla="*/ 36 w 47"/>
                  <a:gd name="T13" fmla="*/ 77 h 77"/>
                  <a:gd name="T14" fmla="*/ 30 w 47"/>
                  <a:gd name="T15" fmla="*/ 77 h 77"/>
                  <a:gd name="T16" fmla="*/ 24 w 47"/>
                  <a:gd name="T17" fmla="*/ 77 h 77"/>
                  <a:gd name="T18" fmla="*/ 17 w 47"/>
                  <a:gd name="T19" fmla="*/ 77 h 77"/>
                  <a:gd name="T20" fmla="*/ 12 w 47"/>
                  <a:gd name="T21" fmla="*/ 77 h 77"/>
                  <a:gd name="T22" fmla="*/ 6 w 47"/>
                  <a:gd name="T23" fmla="*/ 77 h 77"/>
                  <a:gd name="T24" fmla="*/ 0 w 47"/>
                  <a:gd name="T25" fmla="*/ 77 h 77"/>
                  <a:gd name="T26" fmla="*/ 0 w 47"/>
                  <a:gd name="T27" fmla="*/ 59 h 77"/>
                  <a:gd name="T28" fmla="*/ 0 w 47"/>
                  <a:gd name="T29" fmla="*/ 38 h 77"/>
                  <a:gd name="T30" fmla="*/ 0 w 47"/>
                  <a:gd name="T31" fmla="*/ 17 h 77"/>
                  <a:gd name="T32" fmla="*/ 0 w 47"/>
                  <a:gd name="T33" fmla="*/ 0 h 77"/>
                  <a:gd name="T34" fmla="*/ 6 w 47"/>
                  <a:gd name="T35" fmla="*/ 0 h 77"/>
                  <a:gd name="T36" fmla="*/ 12 w 47"/>
                  <a:gd name="T37" fmla="*/ 0 h 77"/>
                  <a:gd name="T38" fmla="*/ 17 w 47"/>
                  <a:gd name="T39" fmla="*/ 0 h 77"/>
                  <a:gd name="T40" fmla="*/ 24 w 47"/>
                  <a:gd name="T41" fmla="*/ 0 h 77"/>
                  <a:gd name="T42" fmla="*/ 30 w 47"/>
                  <a:gd name="T43" fmla="*/ 0 h 77"/>
                  <a:gd name="T44" fmla="*/ 36 w 47"/>
                  <a:gd name="T45" fmla="*/ 0 h 77"/>
                  <a:gd name="T46" fmla="*/ 42 w 47"/>
                  <a:gd name="T47" fmla="*/ 0 h 77"/>
                  <a:gd name="T48" fmla="*/ 47 w 47"/>
                  <a:gd name="T49"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7" h="77">
                    <a:moveTo>
                      <a:pt x="47" y="0"/>
                    </a:moveTo>
                    <a:lnTo>
                      <a:pt x="47" y="17"/>
                    </a:lnTo>
                    <a:lnTo>
                      <a:pt x="47" y="38"/>
                    </a:lnTo>
                    <a:lnTo>
                      <a:pt x="47" y="59"/>
                    </a:lnTo>
                    <a:lnTo>
                      <a:pt x="47" y="77"/>
                    </a:lnTo>
                    <a:lnTo>
                      <a:pt x="42" y="77"/>
                    </a:lnTo>
                    <a:lnTo>
                      <a:pt x="36" y="77"/>
                    </a:lnTo>
                    <a:lnTo>
                      <a:pt x="30" y="77"/>
                    </a:lnTo>
                    <a:lnTo>
                      <a:pt x="24" y="77"/>
                    </a:lnTo>
                    <a:lnTo>
                      <a:pt x="17" y="77"/>
                    </a:lnTo>
                    <a:lnTo>
                      <a:pt x="12" y="77"/>
                    </a:lnTo>
                    <a:lnTo>
                      <a:pt x="6" y="77"/>
                    </a:lnTo>
                    <a:lnTo>
                      <a:pt x="0" y="77"/>
                    </a:lnTo>
                    <a:lnTo>
                      <a:pt x="0" y="59"/>
                    </a:lnTo>
                    <a:lnTo>
                      <a:pt x="0" y="38"/>
                    </a:lnTo>
                    <a:lnTo>
                      <a:pt x="0" y="17"/>
                    </a:lnTo>
                    <a:lnTo>
                      <a:pt x="0" y="0"/>
                    </a:lnTo>
                    <a:lnTo>
                      <a:pt x="6" y="0"/>
                    </a:lnTo>
                    <a:lnTo>
                      <a:pt x="12" y="0"/>
                    </a:lnTo>
                    <a:lnTo>
                      <a:pt x="17" y="0"/>
                    </a:lnTo>
                    <a:lnTo>
                      <a:pt x="24" y="0"/>
                    </a:lnTo>
                    <a:lnTo>
                      <a:pt x="30" y="0"/>
                    </a:lnTo>
                    <a:lnTo>
                      <a:pt x="36" y="0"/>
                    </a:lnTo>
                    <a:lnTo>
                      <a:pt x="42" y="0"/>
                    </a:lnTo>
                    <a:lnTo>
                      <a:pt x="47" y="0"/>
                    </a:lnTo>
                    <a:close/>
                  </a:path>
                </a:pathLst>
              </a:custGeom>
              <a:solidFill>
                <a:srgbClr val="FF0000"/>
              </a:solidFill>
              <a:ln>
                <a:noFill/>
              </a:ln>
            </p:spPr>
            <p:txBody>
              <a:bodyPr vert="horz" wrap="square" lIns="91440" tIns="45720" rIns="91440" bIns="45720" numCol="1" anchor="t" anchorCtr="0" compatLnSpc="1">
                <a:prstTxWarp prst="textNoShape">
                  <a:avLst/>
                </a:prstTxWarp>
              </a:bodyPr>
              <a:lstStyle/>
              <a:p>
                <a:endParaRPr lang="pt-BR"/>
              </a:p>
            </p:txBody>
          </p:sp>
          <p:sp>
            <p:nvSpPr>
              <p:cNvPr id="96" name="Freeform 22"/>
              <p:cNvSpPr>
                <a:spLocks/>
              </p:cNvSpPr>
              <p:nvPr/>
            </p:nvSpPr>
            <p:spPr bwMode="auto">
              <a:xfrm>
                <a:off x="3971925" y="4995863"/>
                <a:ext cx="80963" cy="107950"/>
              </a:xfrm>
              <a:custGeom>
                <a:avLst/>
                <a:gdLst>
                  <a:gd name="T0" fmla="*/ 0 w 103"/>
                  <a:gd name="T1" fmla="*/ 2 h 136"/>
                  <a:gd name="T2" fmla="*/ 8 w 103"/>
                  <a:gd name="T3" fmla="*/ 34 h 136"/>
                  <a:gd name="T4" fmla="*/ 9 w 103"/>
                  <a:gd name="T5" fmla="*/ 34 h 136"/>
                  <a:gd name="T6" fmla="*/ 13 w 103"/>
                  <a:gd name="T7" fmla="*/ 33 h 136"/>
                  <a:gd name="T8" fmla="*/ 16 w 103"/>
                  <a:gd name="T9" fmla="*/ 33 h 136"/>
                  <a:gd name="T10" fmla="*/ 22 w 103"/>
                  <a:gd name="T11" fmla="*/ 33 h 136"/>
                  <a:gd name="T12" fmla="*/ 28 w 103"/>
                  <a:gd name="T13" fmla="*/ 33 h 136"/>
                  <a:gd name="T14" fmla="*/ 34 w 103"/>
                  <a:gd name="T15" fmla="*/ 35 h 136"/>
                  <a:gd name="T16" fmla="*/ 40 w 103"/>
                  <a:gd name="T17" fmla="*/ 38 h 136"/>
                  <a:gd name="T18" fmla="*/ 46 w 103"/>
                  <a:gd name="T19" fmla="*/ 43 h 136"/>
                  <a:gd name="T20" fmla="*/ 58 w 103"/>
                  <a:gd name="T21" fmla="*/ 57 h 136"/>
                  <a:gd name="T22" fmla="*/ 66 w 103"/>
                  <a:gd name="T23" fmla="*/ 78 h 136"/>
                  <a:gd name="T24" fmla="*/ 69 w 103"/>
                  <a:gd name="T25" fmla="*/ 103 h 136"/>
                  <a:gd name="T26" fmla="*/ 69 w 103"/>
                  <a:gd name="T27" fmla="*/ 134 h 136"/>
                  <a:gd name="T28" fmla="*/ 102 w 103"/>
                  <a:gd name="T29" fmla="*/ 136 h 136"/>
                  <a:gd name="T30" fmla="*/ 103 w 103"/>
                  <a:gd name="T31" fmla="*/ 116 h 136"/>
                  <a:gd name="T32" fmla="*/ 102 w 103"/>
                  <a:gd name="T33" fmla="*/ 97 h 136"/>
                  <a:gd name="T34" fmla="*/ 99 w 103"/>
                  <a:gd name="T35" fmla="*/ 80 h 136"/>
                  <a:gd name="T36" fmla="*/ 96 w 103"/>
                  <a:gd name="T37" fmla="*/ 65 h 136"/>
                  <a:gd name="T38" fmla="*/ 90 w 103"/>
                  <a:gd name="T39" fmla="*/ 50 h 136"/>
                  <a:gd name="T40" fmla="*/ 84 w 103"/>
                  <a:gd name="T41" fmla="*/ 38 h 136"/>
                  <a:gd name="T42" fmla="*/ 76 w 103"/>
                  <a:gd name="T43" fmla="*/ 27 h 136"/>
                  <a:gd name="T44" fmla="*/ 67 w 103"/>
                  <a:gd name="T45" fmla="*/ 18 h 136"/>
                  <a:gd name="T46" fmla="*/ 55 w 103"/>
                  <a:gd name="T47" fmla="*/ 10 h 136"/>
                  <a:gd name="T48" fmla="*/ 45 w 103"/>
                  <a:gd name="T49" fmla="*/ 5 h 136"/>
                  <a:gd name="T50" fmla="*/ 34 w 103"/>
                  <a:gd name="T51" fmla="*/ 2 h 136"/>
                  <a:gd name="T52" fmla="*/ 23 w 103"/>
                  <a:gd name="T53" fmla="*/ 0 h 136"/>
                  <a:gd name="T54" fmla="*/ 15 w 103"/>
                  <a:gd name="T55" fmla="*/ 0 h 136"/>
                  <a:gd name="T56" fmla="*/ 7 w 103"/>
                  <a:gd name="T57" fmla="*/ 0 h 136"/>
                  <a:gd name="T58" fmla="*/ 2 w 103"/>
                  <a:gd name="T59" fmla="*/ 2 h 136"/>
                  <a:gd name="T60" fmla="*/ 0 w 103"/>
                  <a:gd name="T61" fmla="*/ 2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3" h="136">
                    <a:moveTo>
                      <a:pt x="0" y="2"/>
                    </a:moveTo>
                    <a:lnTo>
                      <a:pt x="8" y="34"/>
                    </a:lnTo>
                    <a:lnTo>
                      <a:pt x="9" y="34"/>
                    </a:lnTo>
                    <a:lnTo>
                      <a:pt x="13" y="33"/>
                    </a:lnTo>
                    <a:lnTo>
                      <a:pt x="16" y="33"/>
                    </a:lnTo>
                    <a:lnTo>
                      <a:pt x="22" y="33"/>
                    </a:lnTo>
                    <a:lnTo>
                      <a:pt x="28" y="33"/>
                    </a:lnTo>
                    <a:lnTo>
                      <a:pt x="34" y="35"/>
                    </a:lnTo>
                    <a:lnTo>
                      <a:pt x="40" y="38"/>
                    </a:lnTo>
                    <a:lnTo>
                      <a:pt x="46" y="43"/>
                    </a:lnTo>
                    <a:lnTo>
                      <a:pt x="58" y="57"/>
                    </a:lnTo>
                    <a:lnTo>
                      <a:pt x="66" y="78"/>
                    </a:lnTo>
                    <a:lnTo>
                      <a:pt x="69" y="103"/>
                    </a:lnTo>
                    <a:lnTo>
                      <a:pt x="69" y="134"/>
                    </a:lnTo>
                    <a:lnTo>
                      <a:pt x="102" y="136"/>
                    </a:lnTo>
                    <a:lnTo>
                      <a:pt x="103" y="116"/>
                    </a:lnTo>
                    <a:lnTo>
                      <a:pt x="102" y="97"/>
                    </a:lnTo>
                    <a:lnTo>
                      <a:pt x="99" y="80"/>
                    </a:lnTo>
                    <a:lnTo>
                      <a:pt x="96" y="65"/>
                    </a:lnTo>
                    <a:lnTo>
                      <a:pt x="90" y="50"/>
                    </a:lnTo>
                    <a:lnTo>
                      <a:pt x="84" y="38"/>
                    </a:lnTo>
                    <a:lnTo>
                      <a:pt x="76" y="27"/>
                    </a:lnTo>
                    <a:lnTo>
                      <a:pt x="67" y="18"/>
                    </a:lnTo>
                    <a:lnTo>
                      <a:pt x="55" y="10"/>
                    </a:lnTo>
                    <a:lnTo>
                      <a:pt x="45" y="5"/>
                    </a:lnTo>
                    <a:lnTo>
                      <a:pt x="34" y="2"/>
                    </a:lnTo>
                    <a:lnTo>
                      <a:pt x="23" y="0"/>
                    </a:lnTo>
                    <a:lnTo>
                      <a:pt x="15" y="0"/>
                    </a:lnTo>
                    <a:lnTo>
                      <a:pt x="7" y="0"/>
                    </a:lnTo>
                    <a:lnTo>
                      <a:pt x="2" y="2"/>
                    </a:lnTo>
                    <a:lnTo>
                      <a:pt x="0"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grpSp>
        <p:grpSp>
          <p:nvGrpSpPr>
            <p:cNvPr id="97" name="Grupo 96"/>
            <p:cNvGrpSpPr/>
            <p:nvPr/>
          </p:nvGrpSpPr>
          <p:grpSpPr>
            <a:xfrm flipH="1">
              <a:off x="1708204" y="1963185"/>
              <a:ext cx="476755" cy="845176"/>
              <a:chOff x="4499992" y="5387405"/>
              <a:chExt cx="201613" cy="457200"/>
            </a:xfrm>
          </p:grpSpPr>
          <p:sp>
            <p:nvSpPr>
              <p:cNvPr id="98" name="Freeform 19"/>
              <p:cNvSpPr>
                <a:spLocks/>
              </p:cNvSpPr>
              <p:nvPr/>
            </p:nvSpPr>
            <p:spPr bwMode="auto">
              <a:xfrm>
                <a:off x="4499992" y="5584255"/>
                <a:ext cx="201613" cy="260350"/>
              </a:xfrm>
              <a:custGeom>
                <a:avLst/>
                <a:gdLst>
                  <a:gd name="T0" fmla="*/ 48 w 253"/>
                  <a:gd name="T1" fmla="*/ 11 h 328"/>
                  <a:gd name="T2" fmla="*/ 50 w 253"/>
                  <a:gd name="T3" fmla="*/ 49 h 328"/>
                  <a:gd name="T4" fmla="*/ 27 w 253"/>
                  <a:gd name="T5" fmla="*/ 119 h 328"/>
                  <a:gd name="T6" fmla="*/ 10 w 253"/>
                  <a:gd name="T7" fmla="*/ 161 h 328"/>
                  <a:gd name="T8" fmla="*/ 1 w 253"/>
                  <a:gd name="T9" fmla="*/ 203 h 328"/>
                  <a:gd name="T10" fmla="*/ 0 w 253"/>
                  <a:gd name="T11" fmla="*/ 242 h 328"/>
                  <a:gd name="T12" fmla="*/ 6 w 253"/>
                  <a:gd name="T13" fmla="*/ 278 h 328"/>
                  <a:gd name="T14" fmla="*/ 12 w 253"/>
                  <a:gd name="T15" fmla="*/ 293 h 328"/>
                  <a:gd name="T16" fmla="*/ 21 w 253"/>
                  <a:gd name="T17" fmla="*/ 304 h 328"/>
                  <a:gd name="T18" fmla="*/ 31 w 253"/>
                  <a:gd name="T19" fmla="*/ 314 h 328"/>
                  <a:gd name="T20" fmla="*/ 42 w 253"/>
                  <a:gd name="T21" fmla="*/ 321 h 328"/>
                  <a:gd name="T22" fmla="*/ 58 w 253"/>
                  <a:gd name="T23" fmla="*/ 327 h 328"/>
                  <a:gd name="T24" fmla="*/ 74 w 253"/>
                  <a:gd name="T25" fmla="*/ 328 h 328"/>
                  <a:gd name="T26" fmla="*/ 89 w 253"/>
                  <a:gd name="T27" fmla="*/ 327 h 328"/>
                  <a:gd name="T28" fmla="*/ 103 w 253"/>
                  <a:gd name="T29" fmla="*/ 323 h 328"/>
                  <a:gd name="T30" fmla="*/ 119 w 253"/>
                  <a:gd name="T31" fmla="*/ 311 h 328"/>
                  <a:gd name="T32" fmla="*/ 132 w 253"/>
                  <a:gd name="T33" fmla="*/ 296 h 328"/>
                  <a:gd name="T34" fmla="*/ 143 w 253"/>
                  <a:gd name="T35" fmla="*/ 275 h 328"/>
                  <a:gd name="T36" fmla="*/ 149 w 253"/>
                  <a:gd name="T37" fmla="*/ 250 h 328"/>
                  <a:gd name="T38" fmla="*/ 162 w 253"/>
                  <a:gd name="T39" fmla="*/ 217 h 328"/>
                  <a:gd name="T40" fmla="*/ 181 w 253"/>
                  <a:gd name="T41" fmla="*/ 200 h 328"/>
                  <a:gd name="T42" fmla="*/ 200 w 253"/>
                  <a:gd name="T43" fmla="*/ 199 h 328"/>
                  <a:gd name="T44" fmla="*/ 220 w 253"/>
                  <a:gd name="T45" fmla="*/ 204 h 328"/>
                  <a:gd name="T46" fmla="*/ 234 w 253"/>
                  <a:gd name="T47" fmla="*/ 211 h 328"/>
                  <a:gd name="T48" fmla="*/ 239 w 253"/>
                  <a:gd name="T49" fmla="*/ 215 h 328"/>
                  <a:gd name="T50" fmla="*/ 251 w 253"/>
                  <a:gd name="T51" fmla="*/ 195 h 328"/>
                  <a:gd name="T52" fmla="*/ 237 w 253"/>
                  <a:gd name="T53" fmla="*/ 186 h 328"/>
                  <a:gd name="T54" fmla="*/ 214 w 253"/>
                  <a:gd name="T55" fmla="*/ 177 h 328"/>
                  <a:gd name="T56" fmla="*/ 185 w 253"/>
                  <a:gd name="T57" fmla="*/ 175 h 328"/>
                  <a:gd name="T58" fmla="*/ 163 w 253"/>
                  <a:gd name="T59" fmla="*/ 182 h 328"/>
                  <a:gd name="T60" fmla="*/ 148 w 253"/>
                  <a:gd name="T61" fmla="*/ 194 h 328"/>
                  <a:gd name="T62" fmla="*/ 138 w 253"/>
                  <a:gd name="T63" fmla="*/ 211 h 328"/>
                  <a:gd name="T64" fmla="*/ 130 w 253"/>
                  <a:gd name="T65" fmla="*/ 233 h 328"/>
                  <a:gd name="T66" fmla="*/ 121 w 253"/>
                  <a:gd name="T67" fmla="*/ 265 h 328"/>
                  <a:gd name="T68" fmla="*/ 104 w 253"/>
                  <a:gd name="T69" fmla="*/ 293 h 328"/>
                  <a:gd name="T70" fmla="*/ 87 w 253"/>
                  <a:gd name="T71" fmla="*/ 303 h 328"/>
                  <a:gd name="T72" fmla="*/ 74 w 253"/>
                  <a:gd name="T73" fmla="*/ 304 h 328"/>
                  <a:gd name="T74" fmla="*/ 64 w 253"/>
                  <a:gd name="T75" fmla="*/ 303 h 328"/>
                  <a:gd name="T76" fmla="*/ 56 w 253"/>
                  <a:gd name="T77" fmla="*/ 301 h 328"/>
                  <a:gd name="T78" fmla="*/ 46 w 253"/>
                  <a:gd name="T79" fmla="*/ 295 h 328"/>
                  <a:gd name="T80" fmla="*/ 34 w 253"/>
                  <a:gd name="T81" fmla="*/ 280 h 328"/>
                  <a:gd name="T82" fmla="*/ 24 w 253"/>
                  <a:gd name="T83" fmla="*/ 240 h 328"/>
                  <a:gd name="T84" fmla="*/ 33 w 253"/>
                  <a:gd name="T85" fmla="*/ 167 h 328"/>
                  <a:gd name="T86" fmla="*/ 59 w 253"/>
                  <a:gd name="T87" fmla="*/ 105 h 328"/>
                  <a:gd name="T88" fmla="*/ 72 w 253"/>
                  <a:gd name="T89" fmla="*/ 66 h 328"/>
                  <a:gd name="T90" fmla="*/ 74 w 253"/>
                  <a:gd name="T91" fmla="*/ 36 h 328"/>
                  <a:gd name="T92" fmla="*/ 73 w 253"/>
                  <a:gd name="T93" fmla="*/ 14 h 328"/>
                  <a:gd name="T94" fmla="*/ 70 w 253"/>
                  <a:gd name="T95" fmla="*/ 0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53" h="328">
                    <a:moveTo>
                      <a:pt x="47" y="5"/>
                    </a:moveTo>
                    <a:lnTo>
                      <a:pt x="48" y="11"/>
                    </a:lnTo>
                    <a:lnTo>
                      <a:pt x="50" y="27"/>
                    </a:lnTo>
                    <a:lnTo>
                      <a:pt x="50" y="49"/>
                    </a:lnTo>
                    <a:lnTo>
                      <a:pt x="43" y="78"/>
                    </a:lnTo>
                    <a:lnTo>
                      <a:pt x="27" y="119"/>
                    </a:lnTo>
                    <a:lnTo>
                      <a:pt x="18" y="139"/>
                    </a:lnTo>
                    <a:lnTo>
                      <a:pt x="10" y="161"/>
                    </a:lnTo>
                    <a:lnTo>
                      <a:pt x="4" y="182"/>
                    </a:lnTo>
                    <a:lnTo>
                      <a:pt x="1" y="203"/>
                    </a:lnTo>
                    <a:lnTo>
                      <a:pt x="0" y="223"/>
                    </a:lnTo>
                    <a:lnTo>
                      <a:pt x="0" y="242"/>
                    </a:lnTo>
                    <a:lnTo>
                      <a:pt x="2" y="260"/>
                    </a:lnTo>
                    <a:lnTo>
                      <a:pt x="6" y="278"/>
                    </a:lnTo>
                    <a:lnTo>
                      <a:pt x="9" y="286"/>
                    </a:lnTo>
                    <a:lnTo>
                      <a:pt x="12" y="293"/>
                    </a:lnTo>
                    <a:lnTo>
                      <a:pt x="17" y="298"/>
                    </a:lnTo>
                    <a:lnTo>
                      <a:pt x="21" y="304"/>
                    </a:lnTo>
                    <a:lnTo>
                      <a:pt x="26" y="310"/>
                    </a:lnTo>
                    <a:lnTo>
                      <a:pt x="31" y="314"/>
                    </a:lnTo>
                    <a:lnTo>
                      <a:pt x="36" y="318"/>
                    </a:lnTo>
                    <a:lnTo>
                      <a:pt x="42" y="321"/>
                    </a:lnTo>
                    <a:lnTo>
                      <a:pt x="50" y="325"/>
                    </a:lnTo>
                    <a:lnTo>
                      <a:pt x="58" y="327"/>
                    </a:lnTo>
                    <a:lnTo>
                      <a:pt x="66" y="328"/>
                    </a:lnTo>
                    <a:lnTo>
                      <a:pt x="74" y="328"/>
                    </a:lnTo>
                    <a:lnTo>
                      <a:pt x="81" y="328"/>
                    </a:lnTo>
                    <a:lnTo>
                      <a:pt x="89" y="327"/>
                    </a:lnTo>
                    <a:lnTo>
                      <a:pt x="96" y="325"/>
                    </a:lnTo>
                    <a:lnTo>
                      <a:pt x="103" y="323"/>
                    </a:lnTo>
                    <a:lnTo>
                      <a:pt x="111" y="318"/>
                    </a:lnTo>
                    <a:lnTo>
                      <a:pt x="119" y="311"/>
                    </a:lnTo>
                    <a:lnTo>
                      <a:pt x="126" y="304"/>
                    </a:lnTo>
                    <a:lnTo>
                      <a:pt x="132" y="296"/>
                    </a:lnTo>
                    <a:lnTo>
                      <a:pt x="138" y="286"/>
                    </a:lnTo>
                    <a:lnTo>
                      <a:pt x="143" y="275"/>
                    </a:lnTo>
                    <a:lnTo>
                      <a:pt x="146" y="263"/>
                    </a:lnTo>
                    <a:lnTo>
                      <a:pt x="149" y="250"/>
                    </a:lnTo>
                    <a:lnTo>
                      <a:pt x="155" y="232"/>
                    </a:lnTo>
                    <a:lnTo>
                      <a:pt x="162" y="217"/>
                    </a:lnTo>
                    <a:lnTo>
                      <a:pt x="170" y="206"/>
                    </a:lnTo>
                    <a:lnTo>
                      <a:pt x="181" y="200"/>
                    </a:lnTo>
                    <a:lnTo>
                      <a:pt x="191" y="198"/>
                    </a:lnTo>
                    <a:lnTo>
                      <a:pt x="200" y="199"/>
                    </a:lnTo>
                    <a:lnTo>
                      <a:pt x="211" y="200"/>
                    </a:lnTo>
                    <a:lnTo>
                      <a:pt x="220" y="204"/>
                    </a:lnTo>
                    <a:lnTo>
                      <a:pt x="228" y="207"/>
                    </a:lnTo>
                    <a:lnTo>
                      <a:pt x="234" y="211"/>
                    </a:lnTo>
                    <a:lnTo>
                      <a:pt x="238" y="214"/>
                    </a:lnTo>
                    <a:lnTo>
                      <a:pt x="239" y="215"/>
                    </a:lnTo>
                    <a:lnTo>
                      <a:pt x="253" y="196"/>
                    </a:lnTo>
                    <a:lnTo>
                      <a:pt x="251" y="195"/>
                    </a:lnTo>
                    <a:lnTo>
                      <a:pt x="245" y="190"/>
                    </a:lnTo>
                    <a:lnTo>
                      <a:pt x="237" y="186"/>
                    </a:lnTo>
                    <a:lnTo>
                      <a:pt x="227" y="181"/>
                    </a:lnTo>
                    <a:lnTo>
                      <a:pt x="214" y="177"/>
                    </a:lnTo>
                    <a:lnTo>
                      <a:pt x="200" y="175"/>
                    </a:lnTo>
                    <a:lnTo>
                      <a:pt x="185" y="175"/>
                    </a:lnTo>
                    <a:lnTo>
                      <a:pt x="171" y="179"/>
                    </a:lnTo>
                    <a:lnTo>
                      <a:pt x="163" y="182"/>
                    </a:lnTo>
                    <a:lnTo>
                      <a:pt x="155" y="188"/>
                    </a:lnTo>
                    <a:lnTo>
                      <a:pt x="148" y="194"/>
                    </a:lnTo>
                    <a:lnTo>
                      <a:pt x="143" y="202"/>
                    </a:lnTo>
                    <a:lnTo>
                      <a:pt x="138" y="211"/>
                    </a:lnTo>
                    <a:lnTo>
                      <a:pt x="133" y="221"/>
                    </a:lnTo>
                    <a:lnTo>
                      <a:pt x="130" y="233"/>
                    </a:lnTo>
                    <a:lnTo>
                      <a:pt x="126" y="245"/>
                    </a:lnTo>
                    <a:lnTo>
                      <a:pt x="121" y="265"/>
                    </a:lnTo>
                    <a:lnTo>
                      <a:pt x="114" y="281"/>
                    </a:lnTo>
                    <a:lnTo>
                      <a:pt x="104" y="293"/>
                    </a:lnTo>
                    <a:lnTo>
                      <a:pt x="93" y="301"/>
                    </a:lnTo>
                    <a:lnTo>
                      <a:pt x="87" y="303"/>
                    </a:lnTo>
                    <a:lnTo>
                      <a:pt x="80" y="304"/>
                    </a:lnTo>
                    <a:lnTo>
                      <a:pt x="74" y="304"/>
                    </a:lnTo>
                    <a:lnTo>
                      <a:pt x="70" y="304"/>
                    </a:lnTo>
                    <a:lnTo>
                      <a:pt x="64" y="303"/>
                    </a:lnTo>
                    <a:lnTo>
                      <a:pt x="59" y="302"/>
                    </a:lnTo>
                    <a:lnTo>
                      <a:pt x="56" y="301"/>
                    </a:lnTo>
                    <a:lnTo>
                      <a:pt x="53" y="299"/>
                    </a:lnTo>
                    <a:lnTo>
                      <a:pt x="46" y="295"/>
                    </a:lnTo>
                    <a:lnTo>
                      <a:pt x="39" y="288"/>
                    </a:lnTo>
                    <a:lnTo>
                      <a:pt x="34" y="280"/>
                    </a:lnTo>
                    <a:lnTo>
                      <a:pt x="30" y="270"/>
                    </a:lnTo>
                    <a:lnTo>
                      <a:pt x="24" y="240"/>
                    </a:lnTo>
                    <a:lnTo>
                      <a:pt x="25" y="204"/>
                    </a:lnTo>
                    <a:lnTo>
                      <a:pt x="33" y="167"/>
                    </a:lnTo>
                    <a:lnTo>
                      <a:pt x="48" y="129"/>
                    </a:lnTo>
                    <a:lnTo>
                      <a:pt x="59" y="105"/>
                    </a:lnTo>
                    <a:lnTo>
                      <a:pt x="66" y="84"/>
                    </a:lnTo>
                    <a:lnTo>
                      <a:pt x="72" y="66"/>
                    </a:lnTo>
                    <a:lnTo>
                      <a:pt x="74" y="50"/>
                    </a:lnTo>
                    <a:lnTo>
                      <a:pt x="74" y="36"/>
                    </a:lnTo>
                    <a:lnTo>
                      <a:pt x="74" y="24"/>
                    </a:lnTo>
                    <a:lnTo>
                      <a:pt x="73" y="14"/>
                    </a:lnTo>
                    <a:lnTo>
                      <a:pt x="71" y="6"/>
                    </a:lnTo>
                    <a:lnTo>
                      <a:pt x="70" y="0"/>
                    </a:lnTo>
                    <a:lnTo>
                      <a:pt x="47"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99" name="Freeform 20"/>
              <p:cNvSpPr>
                <a:spLocks/>
              </p:cNvSpPr>
              <p:nvPr/>
            </p:nvSpPr>
            <p:spPr bwMode="auto">
              <a:xfrm>
                <a:off x="4507929" y="5482655"/>
                <a:ext cx="88900" cy="112713"/>
              </a:xfrm>
              <a:custGeom>
                <a:avLst/>
                <a:gdLst>
                  <a:gd name="T0" fmla="*/ 96 w 112"/>
                  <a:gd name="T1" fmla="*/ 0 h 142"/>
                  <a:gd name="T2" fmla="*/ 0 w 112"/>
                  <a:gd name="T3" fmla="*/ 0 h 142"/>
                  <a:gd name="T4" fmla="*/ 0 w 112"/>
                  <a:gd name="T5" fmla="*/ 142 h 142"/>
                  <a:gd name="T6" fmla="*/ 112 w 112"/>
                  <a:gd name="T7" fmla="*/ 142 h 142"/>
                  <a:gd name="T8" fmla="*/ 112 w 112"/>
                  <a:gd name="T9" fmla="*/ 0 h 142"/>
                  <a:gd name="T10" fmla="*/ 96 w 112"/>
                  <a:gd name="T11" fmla="*/ 0 h 142"/>
                </a:gdLst>
                <a:ahLst/>
                <a:cxnLst>
                  <a:cxn ang="0">
                    <a:pos x="T0" y="T1"/>
                  </a:cxn>
                  <a:cxn ang="0">
                    <a:pos x="T2" y="T3"/>
                  </a:cxn>
                  <a:cxn ang="0">
                    <a:pos x="T4" y="T5"/>
                  </a:cxn>
                  <a:cxn ang="0">
                    <a:pos x="T6" y="T7"/>
                  </a:cxn>
                  <a:cxn ang="0">
                    <a:pos x="T8" y="T9"/>
                  </a:cxn>
                  <a:cxn ang="0">
                    <a:pos x="T10" y="T11"/>
                  </a:cxn>
                </a:cxnLst>
                <a:rect l="0" t="0" r="r" b="b"/>
                <a:pathLst>
                  <a:path w="112" h="142">
                    <a:moveTo>
                      <a:pt x="96" y="0"/>
                    </a:moveTo>
                    <a:lnTo>
                      <a:pt x="0" y="0"/>
                    </a:lnTo>
                    <a:lnTo>
                      <a:pt x="0" y="142"/>
                    </a:lnTo>
                    <a:lnTo>
                      <a:pt x="112" y="142"/>
                    </a:lnTo>
                    <a:lnTo>
                      <a:pt x="112" y="0"/>
                    </a:lnTo>
                    <a:lnTo>
                      <a:pt x="9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100" name="Freeform 21"/>
              <p:cNvSpPr>
                <a:spLocks/>
              </p:cNvSpPr>
              <p:nvPr/>
            </p:nvSpPr>
            <p:spPr bwMode="auto">
              <a:xfrm>
                <a:off x="4534917" y="5508055"/>
                <a:ext cx="36513" cy="61913"/>
              </a:xfrm>
              <a:custGeom>
                <a:avLst/>
                <a:gdLst>
                  <a:gd name="T0" fmla="*/ 47 w 47"/>
                  <a:gd name="T1" fmla="*/ 0 h 77"/>
                  <a:gd name="T2" fmla="*/ 47 w 47"/>
                  <a:gd name="T3" fmla="*/ 17 h 77"/>
                  <a:gd name="T4" fmla="*/ 47 w 47"/>
                  <a:gd name="T5" fmla="*/ 38 h 77"/>
                  <a:gd name="T6" fmla="*/ 47 w 47"/>
                  <a:gd name="T7" fmla="*/ 59 h 77"/>
                  <a:gd name="T8" fmla="*/ 47 w 47"/>
                  <a:gd name="T9" fmla="*/ 77 h 77"/>
                  <a:gd name="T10" fmla="*/ 42 w 47"/>
                  <a:gd name="T11" fmla="*/ 77 h 77"/>
                  <a:gd name="T12" fmla="*/ 36 w 47"/>
                  <a:gd name="T13" fmla="*/ 77 h 77"/>
                  <a:gd name="T14" fmla="*/ 30 w 47"/>
                  <a:gd name="T15" fmla="*/ 77 h 77"/>
                  <a:gd name="T16" fmla="*/ 24 w 47"/>
                  <a:gd name="T17" fmla="*/ 77 h 77"/>
                  <a:gd name="T18" fmla="*/ 17 w 47"/>
                  <a:gd name="T19" fmla="*/ 77 h 77"/>
                  <a:gd name="T20" fmla="*/ 12 w 47"/>
                  <a:gd name="T21" fmla="*/ 77 h 77"/>
                  <a:gd name="T22" fmla="*/ 6 w 47"/>
                  <a:gd name="T23" fmla="*/ 77 h 77"/>
                  <a:gd name="T24" fmla="*/ 0 w 47"/>
                  <a:gd name="T25" fmla="*/ 77 h 77"/>
                  <a:gd name="T26" fmla="*/ 0 w 47"/>
                  <a:gd name="T27" fmla="*/ 59 h 77"/>
                  <a:gd name="T28" fmla="*/ 0 w 47"/>
                  <a:gd name="T29" fmla="*/ 38 h 77"/>
                  <a:gd name="T30" fmla="*/ 0 w 47"/>
                  <a:gd name="T31" fmla="*/ 17 h 77"/>
                  <a:gd name="T32" fmla="*/ 0 w 47"/>
                  <a:gd name="T33" fmla="*/ 0 h 77"/>
                  <a:gd name="T34" fmla="*/ 6 w 47"/>
                  <a:gd name="T35" fmla="*/ 0 h 77"/>
                  <a:gd name="T36" fmla="*/ 12 w 47"/>
                  <a:gd name="T37" fmla="*/ 0 h 77"/>
                  <a:gd name="T38" fmla="*/ 17 w 47"/>
                  <a:gd name="T39" fmla="*/ 0 h 77"/>
                  <a:gd name="T40" fmla="*/ 24 w 47"/>
                  <a:gd name="T41" fmla="*/ 0 h 77"/>
                  <a:gd name="T42" fmla="*/ 30 w 47"/>
                  <a:gd name="T43" fmla="*/ 0 h 77"/>
                  <a:gd name="T44" fmla="*/ 36 w 47"/>
                  <a:gd name="T45" fmla="*/ 0 h 77"/>
                  <a:gd name="T46" fmla="*/ 42 w 47"/>
                  <a:gd name="T47" fmla="*/ 0 h 77"/>
                  <a:gd name="T48" fmla="*/ 47 w 47"/>
                  <a:gd name="T49"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7" h="77">
                    <a:moveTo>
                      <a:pt x="47" y="0"/>
                    </a:moveTo>
                    <a:lnTo>
                      <a:pt x="47" y="17"/>
                    </a:lnTo>
                    <a:lnTo>
                      <a:pt x="47" y="38"/>
                    </a:lnTo>
                    <a:lnTo>
                      <a:pt x="47" y="59"/>
                    </a:lnTo>
                    <a:lnTo>
                      <a:pt x="47" y="77"/>
                    </a:lnTo>
                    <a:lnTo>
                      <a:pt x="42" y="77"/>
                    </a:lnTo>
                    <a:lnTo>
                      <a:pt x="36" y="77"/>
                    </a:lnTo>
                    <a:lnTo>
                      <a:pt x="30" y="77"/>
                    </a:lnTo>
                    <a:lnTo>
                      <a:pt x="24" y="77"/>
                    </a:lnTo>
                    <a:lnTo>
                      <a:pt x="17" y="77"/>
                    </a:lnTo>
                    <a:lnTo>
                      <a:pt x="12" y="77"/>
                    </a:lnTo>
                    <a:lnTo>
                      <a:pt x="6" y="77"/>
                    </a:lnTo>
                    <a:lnTo>
                      <a:pt x="0" y="77"/>
                    </a:lnTo>
                    <a:lnTo>
                      <a:pt x="0" y="59"/>
                    </a:lnTo>
                    <a:lnTo>
                      <a:pt x="0" y="38"/>
                    </a:lnTo>
                    <a:lnTo>
                      <a:pt x="0" y="17"/>
                    </a:lnTo>
                    <a:lnTo>
                      <a:pt x="0" y="0"/>
                    </a:lnTo>
                    <a:lnTo>
                      <a:pt x="6" y="0"/>
                    </a:lnTo>
                    <a:lnTo>
                      <a:pt x="12" y="0"/>
                    </a:lnTo>
                    <a:lnTo>
                      <a:pt x="17" y="0"/>
                    </a:lnTo>
                    <a:lnTo>
                      <a:pt x="24" y="0"/>
                    </a:lnTo>
                    <a:lnTo>
                      <a:pt x="30" y="0"/>
                    </a:lnTo>
                    <a:lnTo>
                      <a:pt x="36" y="0"/>
                    </a:lnTo>
                    <a:lnTo>
                      <a:pt x="42" y="0"/>
                    </a:lnTo>
                    <a:lnTo>
                      <a:pt x="47" y="0"/>
                    </a:lnTo>
                    <a:close/>
                  </a:path>
                </a:pathLst>
              </a:custGeom>
              <a:solidFill>
                <a:srgbClr val="002060"/>
              </a:solidFill>
              <a:ln>
                <a:noFill/>
              </a:ln>
            </p:spPr>
            <p:txBody>
              <a:bodyPr vert="horz" wrap="square" lIns="91440" tIns="45720" rIns="91440" bIns="45720" numCol="1" anchor="t" anchorCtr="0" compatLnSpc="1">
                <a:prstTxWarp prst="textNoShape">
                  <a:avLst/>
                </a:prstTxWarp>
              </a:bodyPr>
              <a:lstStyle/>
              <a:p>
                <a:endParaRPr lang="pt-BR"/>
              </a:p>
            </p:txBody>
          </p:sp>
          <p:sp>
            <p:nvSpPr>
              <p:cNvPr id="101" name="Freeform 22"/>
              <p:cNvSpPr>
                <a:spLocks/>
              </p:cNvSpPr>
              <p:nvPr/>
            </p:nvSpPr>
            <p:spPr bwMode="auto">
              <a:xfrm>
                <a:off x="4504754" y="5387405"/>
                <a:ext cx="80963" cy="107950"/>
              </a:xfrm>
              <a:custGeom>
                <a:avLst/>
                <a:gdLst>
                  <a:gd name="T0" fmla="*/ 0 w 103"/>
                  <a:gd name="T1" fmla="*/ 2 h 136"/>
                  <a:gd name="T2" fmla="*/ 8 w 103"/>
                  <a:gd name="T3" fmla="*/ 34 h 136"/>
                  <a:gd name="T4" fmla="*/ 9 w 103"/>
                  <a:gd name="T5" fmla="*/ 34 h 136"/>
                  <a:gd name="T6" fmla="*/ 13 w 103"/>
                  <a:gd name="T7" fmla="*/ 33 h 136"/>
                  <a:gd name="T8" fmla="*/ 16 w 103"/>
                  <a:gd name="T9" fmla="*/ 33 h 136"/>
                  <a:gd name="T10" fmla="*/ 22 w 103"/>
                  <a:gd name="T11" fmla="*/ 33 h 136"/>
                  <a:gd name="T12" fmla="*/ 28 w 103"/>
                  <a:gd name="T13" fmla="*/ 33 h 136"/>
                  <a:gd name="T14" fmla="*/ 34 w 103"/>
                  <a:gd name="T15" fmla="*/ 35 h 136"/>
                  <a:gd name="T16" fmla="*/ 40 w 103"/>
                  <a:gd name="T17" fmla="*/ 38 h 136"/>
                  <a:gd name="T18" fmla="*/ 46 w 103"/>
                  <a:gd name="T19" fmla="*/ 43 h 136"/>
                  <a:gd name="T20" fmla="*/ 58 w 103"/>
                  <a:gd name="T21" fmla="*/ 57 h 136"/>
                  <a:gd name="T22" fmla="*/ 66 w 103"/>
                  <a:gd name="T23" fmla="*/ 78 h 136"/>
                  <a:gd name="T24" fmla="*/ 69 w 103"/>
                  <a:gd name="T25" fmla="*/ 103 h 136"/>
                  <a:gd name="T26" fmla="*/ 69 w 103"/>
                  <a:gd name="T27" fmla="*/ 134 h 136"/>
                  <a:gd name="T28" fmla="*/ 102 w 103"/>
                  <a:gd name="T29" fmla="*/ 136 h 136"/>
                  <a:gd name="T30" fmla="*/ 103 w 103"/>
                  <a:gd name="T31" fmla="*/ 116 h 136"/>
                  <a:gd name="T32" fmla="*/ 102 w 103"/>
                  <a:gd name="T33" fmla="*/ 97 h 136"/>
                  <a:gd name="T34" fmla="*/ 99 w 103"/>
                  <a:gd name="T35" fmla="*/ 80 h 136"/>
                  <a:gd name="T36" fmla="*/ 96 w 103"/>
                  <a:gd name="T37" fmla="*/ 65 h 136"/>
                  <a:gd name="T38" fmla="*/ 90 w 103"/>
                  <a:gd name="T39" fmla="*/ 50 h 136"/>
                  <a:gd name="T40" fmla="*/ 84 w 103"/>
                  <a:gd name="T41" fmla="*/ 38 h 136"/>
                  <a:gd name="T42" fmla="*/ 76 w 103"/>
                  <a:gd name="T43" fmla="*/ 27 h 136"/>
                  <a:gd name="T44" fmla="*/ 67 w 103"/>
                  <a:gd name="T45" fmla="*/ 18 h 136"/>
                  <a:gd name="T46" fmla="*/ 55 w 103"/>
                  <a:gd name="T47" fmla="*/ 10 h 136"/>
                  <a:gd name="T48" fmla="*/ 45 w 103"/>
                  <a:gd name="T49" fmla="*/ 5 h 136"/>
                  <a:gd name="T50" fmla="*/ 34 w 103"/>
                  <a:gd name="T51" fmla="*/ 2 h 136"/>
                  <a:gd name="T52" fmla="*/ 23 w 103"/>
                  <a:gd name="T53" fmla="*/ 0 h 136"/>
                  <a:gd name="T54" fmla="*/ 15 w 103"/>
                  <a:gd name="T55" fmla="*/ 0 h 136"/>
                  <a:gd name="T56" fmla="*/ 7 w 103"/>
                  <a:gd name="T57" fmla="*/ 0 h 136"/>
                  <a:gd name="T58" fmla="*/ 2 w 103"/>
                  <a:gd name="T59" fmla="*/ 2 h 136"/>
                  <a:gd name="T60" fmla="*/ 0 w 103"/>
                  <a:gd name="T61" fmla="*/ 2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3" h="136">
                    <a:moveTo>
                      <a:pt x="0" y="2"/>
                    </a:moveTo>
                    <a:lnTo>
                      <a:pt x="8" y="34"/>
                    </a:lnTo>
                    <a:lnTo>
                      <a:pt x="9" y="34"/>
                    </a:lnTo>
                    <a:lnTo>
                      <a:pt x="13" y="33"/>
                    </a:lnTo>
                    <a:lnTo>
                      <a:pt x="16" y="33"/>
                    </a:lnTo>
                    <a:lnTo>
                      <a:pt x="22" y="33"/>
                    </a:lnTo>
                    <a:lnTo>
                      <a:pt x="28" y="33"/>
                    </a:lnTo>
                    <a:lnTo>
                      <a:pt x="34" y="35"/>
                    </a:lnTo>
                    <a:lnTo>
                      <a:pt x="40" y="38"/>
                    </a:lnTo>
                    <a:lnTo>
                      <a:pt x="46" y="43"/>
                    </a:lnTo>
                    <a:lnTo>
                      <a:pt x="58" y="57"/>
                    </a:lnTo>
                    <a:lnTo>
                      <a:pt x="66" y="78"/>
                    </a:lnTo>
                    <a:lnTo>
                      <a:pt x="69" y="103"/>
                    </a:lnTo>
                    <a:lnTo>
                      <a:pt x="69" y="134"/>
                    </a:lnTo>
                    <a:lnTo>
                      <a:pt x="102" y="136"/>
                    </a:lnTo>
                    <a:lnTo>
                      <a:pt x="103" y="116"/>
                    </a:lnTo>
                    <a:lnTo>
                      <a:pt x="102" y="97"/>
                    </a:lnTo>
                    <a:lnTo>
                      <a:pt x="99" y="80"/>
                    </a:lnTo>
                    <a:lnTo>
                      <a:pt x="96" y="65"/>
                    </a:lnTo>
                    <a:lnTo>
                      <a:pt x="90" y="50"/>
                    </a:lnTo>
                    <a:lnTo>
                      <a:pt x="84" y="38"/>
                    </a:lnTo>
                    <a:lnTo>
                      <a:pt x="76" y="27"/>
                    </a:lnTo>
                    <a:lnTo>
                      <a:pt x="67" y="18"/>
                    </a:lnTo>
                    <a:lnTo>
                      <a:pt x="55" y="10"/>
                    </a:lnTo>
                    <a:lnTo>
                      <a:pt x="45" y="5"/>
                    </a:lnTo>
                    <a:lnTo>
                      <a:pt x="34" y="2"/>
                    </a:lnTo>
                    <a:lnTo>
                      <a:pt x="23" y="0"/>
                    </a:lnTo>
                    <a:lnTo>
                      <a:pt x="15" y="0"/>
                    </a:lnTo>
                    <a:lnTo>
                      <a:pt x="7" y="0"/>
                    </a:lnTo>
                    <a:lnTo>
                      <a:pt x="2" y="2"/>
                    </a:lnTo>
                    <a:lnTo>
                      <a:pt x="0"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grpSp>
        <p:sp>
          <p:nvSpPr>
            <p:cNvPr id="102" name="Retângulo 101"/>
            <p:cNvSpPr/>
            <p:nvPr/>
          </p:nvSpPr>
          <p:spPr>
            <a:xfrm>
              <a:off x="549158" y="4285026"/>
              <a:ext cx="1157835" cy="144163"/>
            </a:xfrm>
            <a:prstGeom prst="rect">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3" name="Retângulo 102"/>
            <p:cNvSpPr/>
            <p:nvPr/>
          </p:nvSpPr>
          <p:spPr>
            <a:xfrm>
              <a:off x="549158" y="1772657"/>
              <a:ext cx="1157835" cy="144163"/>
            </a:xfrm>
            <a:prstGeom prst="rect">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4" name="Retângulo 103"/>
            <p:cNvSpPr/>
            <p:nvPr/>
          </p:nvSpPr>
          <p:spPr>
            <a:xfrm>
              <a:off x="622820" y="2600037"/>
              <a:ext cx="1008112" cy="1004545"/>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900" b="1" dirty="0" smtClean="0">
                  <a:solidFill>
                    <a:sysClr val="windowText" lastClr="000000"/>
                  </a:solidFill>
                </a:rPr>
                <a:t>END 1 | END 2 END 3 | END 4</a:t>
              </a:r>
              <a:endParaRPr lang="pt-BR" sz="900" b="1" dirty="0">
                <a:solidFill>
                  <a:sysClr val="windowText" lastClr="000000"/>
                </a:solidFill>
              </a:endParaRPr>
            </a:p>
          </p:txBody>
        </p:sp>
      </p:grpSp>
      <p:grpSp>
        <p:nvGrpSpPr>
          <p:cNvPr id="3" name="Grupo 2"/>
          <p:cNvGrpSpPr/>
          <p:nvPr/>
        </p:nvGrpSpPr>
        <p:grpSpPr>
          <a:xfrm>
            <a:off x="61143" y="3723934"/>
            <a:ext cx="2112556" cy="2659305"/>
            <a:chOff x="2556678" y="1780738"/>
            <a:chExt cx="2112556" cy="2659305"/>
          </a:xfrm>
        </p:grpSpPr>
        <p:sp>
          <p:nvSpPr>
            <p:cNvPr id="105" name="Retângulo 104"/>
            <p:cNvSpPr/>
            <p:nvPr/>
          </p:nvSpPr>
          <p:spPr>
            <a:xfrm>
              <a:off x="3033433" y="1835896"/>
              <a:ext cx="1157835" cy="2604147"/>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nvGrpSpPr>
            <p:cNvPr id="106" name="Grupo 105"/>
            <p:cNvGrpSpPr/>
            <p:nvPr/>
          </p:nvGrpSpPr>
          <p:grpSpPr>
            <a:xfrm>
              <a:off x="2579461" y="3154604"/>
              <a:ext cx="457987" cy="845175"/>
              <a:chOff x="3967163" y="4995863"/>
              <a:chExt cx="201613" cy="457200"/>
            </a:xfrm>
          </p:grpSpPr>
          <p:sp>
            <p:nvSpPr>
              <p:cNvPr id="107" name="Freeform 19"/>
              <p:cNvSpPr>
                <a:spLocks/>
              </p:cNvSpPr>
              <p:nvPr/>
            </p:nvSpPr>
            <p:spPr bwMode="auto">
              <a:xfrm>
                <a:off x="3967163" y="5192713"/>
                <a:ext cx="201613" cy="260350"/>
              </a:xfrm>
              <a:custGeom>
                <a:avLst/>
                <a:gdLst>
                  <a:gd name="T0" fmla="*/ 48 w 253"/>
                  <a:gd name="T1" fmla="*/ 11 h 328"/>
                  <a:gd name="T2" fmla="*/ 50 w 253"/>
                  <a:gd name="T3" fmla="*/ 49 h 328"/>
                  <a:gd name="T4" fmla="*/ 27 w 253"/>
                  <a:gd name="T5" fmla="*/ 119 h 328"/>
                  <a:gd name="T6" fmla="*/ 10 w 253"/>
                  <a:gd name="T7" fmla="*/ 161 h 328"/>
                  <a:gd name="T8" fmla="*/ 1 w 253"/>
                  <a:gd name="T9" fmla="*/ 203 h 328"/>
                  <a:gd name="T10" fmla="*/ 0 w 253"/>
                  <a:gd name="T11" fmla="*/ 242 h 328"/>
                  <a:gd name="T12" fmla="*/ 6 w 253"/>
                  <a:gd name="T13" fmla="*/ 278 h 328"/>
                  <a:gd name="T14" fmla="*/ 12 w 253"/>
                  <a:gd name="T15" fmla="*/ 293 h 328"/>
                  <a:gd name="T16" fmla="*/ 21 w 253"/>
                  <a:gd name="T17" fmla="*/ 304 h 328"/>
                  <a:gd name="T18" fmla="*/ 31 w 253"/>
                  <a:gd name="T19" fmla="*/ 314 h 328"/>
                  <a:gd name="T20" fmla="*/ 42 w 253"/>
                  <a:gd name="T21" fmla="*/ 321 h 328"/>
                  <a:gd name="T22" fmla="*/ 58 w 253"/>
                  <a:gd name="T23" fmla="*/ 327 h 328"/>
                  <a:gd name="T24" fmla="*/ 74 w 253"/>
                  <a:gd name="T25" fmla="*/ 328 h 328"/>
                  <a:gd name="T26" fmla="*/ 89 w 253"/>
                  <a:gd name="T27" fmla="*/ 327 h 328"/>
                  <a:gd name="T28" fmla="*/ 103 w 253"/>
                  <a:gd name="T29" fmla="*/ 323 h 328"/>
                  <a:gd name="T30" fmla="*/ 119 w 253"/>
                  <a:gd name="T31" fmla="*/ 311 h 328"/>
                  <a:gd name="T32" fmla="*/ 132 w 253"/>
                  <a:gd name="T33" fmla="*/ 296 h 328"/>
                  <a:gd name="T34" fmla="*/ 143 w 253"/>
                  <a:gd name="T35" fmla="*/ 275 h 328"/>
                  <a:gd name="T36" fmla="*/ 149 w 253"/>
                  <a:gd name="T37" fmla="*/ 250 h 328"/>
                  <a:gd name="T38" fmla="*/ 162 w 253"/>
                  <a:gd name="T39" fmla="*/ 217 h 328"/>
                  <a:gd name="T40" fmla="*/ 181 w 253"/>
                  <a:gd name="T41" fmla="*/ 200 h 328"/>
                  <a:gd name="T42" fmla="*/ 200 w 253"/>
                  <a:gd name="T43" fmla="*/ 199 h 328"/>
                  <a:gd name="T44" fmla="*/ 220 w 253"/>
                  <a:gd name="T45" fmla="*/ 204 h 328"/>
                  <a:gd name="T46" fmla="*/ 234 w 253"/>
                  <a:gd name="T47" fmla="*/ 211 h 328"/>
                  <a:gd name="T48" fmla="*/ 239 w 253"/>
                  <a:gd name="T49" fmla="*/ 215 h 328"/>
                  <a:gd name="T50" fmla="*/ 251 w 253"/>
                  <a:gd name="T51" fmla="*/ 195 h 328"/>
                  <a:gd name="T52" fmla="*/ 237 w 253"/>
                  <a:gd name="T53" fmla="*/ 186 h 328"/>
                  <a:gd name="T54" fmla="*/ 214 w 253"/>
                  <a:gd name="T55" fmla="*/ 177 h 328"/>
                  <a:gd name="T56" fmla="*/ 185 w 253"/>
                  <a:gd name="T57" fmla="*/ 175 h 328"/>
                  <a:gd name="T58" fmla="*/ 163 w 253"/>
                  <a:gd name="T59" fmla="*/ 182 h 328"/>
                  <a:gd name="T60" fmla="*/ 148 w 253"/>
                  <a:gd name="T61" fmla="*/ 194 h 328"/>
                  <a:gd name="T62" fmla="*/ 138 w 253"/>
                  <a:gd name="T63" fmla="*/ 211 h 328"/>
                  <a:gd name="T64" fmla="*/ 130 w 253"/>
                  <a:gd name="T65" fmla="*/ 233 h 328"/>
                  <a:gd name="T66" fmla="*/ 121 w 253"/>
                  <a:gd name="T67" fmla="*/ 265 h 328"/>
                  <a:gd name="T68" fmla="*/ 104 w 253"/>
                  <a:gd name="T69" fmla="*/ 293 h 328"/>
                  <a:gd name="T70" fmla="*/ 87 w 253"/>
                  <a:gd name="T71" fmla="*/ 303 h 328"/>
                  <a:gd name="T72" fmla="*/ 74 w 253"/>
                  <a:gd name="T73" fmla="*/ 304 h 328"/>
                  <a:gd name="T74" fmla="*/ 64 w 253"/>
                  <a:gd name="T75" fmla="*/ 303 h 328"/>
                  <a:gd name="T76" fmla="*/ 56 w 253"/>
                  <a:gd name="T77" fmla="*/ 301 h 328"/>
                  <a:gd name="T78" fmla="*/ 46 w 253"/>
                  <a:gd name="T79" fmla="*/ 295 h 328"/>
                  <a:gd name="T80" fmla="*/ 34 w 253"/>
                  <a:gd name="T81" fmla="*/ 280 h 328"/>
                  <a:gd name="T82" fmla="*/ 24 w 253"/>
                  <a:gd name="T83" fmla="*/ 240 h 328"/>
                  <a:gd name="T84" fmla="*/ 33 w 253"/>
                  <a:gd name="T85" fmla="*/ 167 h 328"/>
                  <a:gd name="T86" fmla="*/ 59 w 253"/>
                  <a:gd name="T87" fmla="*/ 105 h 328"/>
                  <a:gd name="T88" fmla="*/ 72 w 253"/>
                  <a:gd name="T89" fmla="*/ 66 h 328"/>
                  <a:gd name="T90" fmla="*/ 74 w 253"/>
                  <a:gd name="T91" fmla="*/ 36 h 328"/>
                  <a:gd name="T92" fmla="*/ 73 w 253"/>
                  <a:gd name="T93" fmla="*/ 14 h 328"/>
                  <a:gd name="T94" fmla="*/ 70 w 253"/>
                  <a:gd name="T95" fmla="*/ 0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53" h="328">
                    <a:moveTo>
                      <a:pt x="47" y="5"/>
                    </a:moveTo>
                    <a:lnTo>
                      <a:pt x="48" y="11"/>
                    </a:lnTo>
                    <a:lnTo>
                      <a:pt x="50" y="27"/>
                    </a:lnTo>
                    <a:lnTo>
                      <a:pt x="50" y="49"/>
                    </a:lnTo>
                    <a:lnTo>
                      <a:pt x="43" y="78"/>
                    </a:lnTo>
                    <a:lnTo>
                      <a:pt x="27" y="119"/>
                    </a:lnTo>
                    <a:lnTo>
                      <a:pt x="18" y="139"/>
                    </a:lnTo>
                    <a:lnTo>
                      <a:pt x="10" y="161"/>
                    </a:lnTo>
                    <a:lnTo>
                      <a:pt x="4" y="182"/>
                    </a:lnTo>
                    <a:lnTo>
                      <a:pt x="1" y="203"/>
                    </a:lnTo>
                    <a:lnTo>
                      <a:pt x="0" y="223"/>
                    </a:lnTo>
                    <a:lnTo>
                      <a:pt x="0" y="242"/>
                    </a:lnTo>
                    <a:lnTo>
                      <a:pt x="2" y="260"/>
                    </a:lnTo>
                    <a:lnTo>
                      <a:pt x="6" y="278"/>
                    </a:lnTo>
                    <a:lnTo>
                      <a:pt x="9" y="286"/>
                    </a:lnTo>
                    <a:lnTo>
                      <a:pt x="12" y="293"/>
                    </a:lnTo>
                    <a:lnTo>
                      <a:pt x="17" y="298"/>
                    </a:lnTo>
                    <a:lnTo>
                      <a:pt x="21" y="304"/>
                    </a:lnTo>
                    <a:lnTo>
                      <a:pt x="26" y="310"/>
                    </a:lnTo>
                    <a:lnTo>
                      <a:pt x="31" y="314"/>
                    </a:lnTo>
                    <a:lnTo>
                      <a:pt x="36" y="318"/>
                    </a:lnTo>
                    <a:lnTo>
                      <a:pt x="42" y="321"/>
                    </a:lnTo>
                    <a:lnTo>
                      <a:pt x="50" y="325"/>
                    </a:lnTo>
                    <a:lnTo>
                      <a:pt x="58" y="327"/>
                    </a:lnTo>
                    <a:lnTo>
                      <a:pt x="66" y="328"/>
                    </a:lnTo>
                    <a:lnTo>
                      <a:pt x="74" y="328"/>
                    </a:lnTo>
                    <a:lnTo>
                      <a:pt x="81" y="328"/>
                    </a:lnTo>
                    <a:lnTo>
                      <a:pt x="89" y="327"/>
                    </a:lnTo>
                    <a:lnTo>
                      <a:pt x="96" y="325"/>
                    </a:lnTo>
                    <a:lnTo>
                      <a:pt x="103" y="323"/>
                    </a:lnTo>
                    <a:lnTo>
                      <a:pt x="111" y="318"/>
                    </a:lnTo>
                    <a:lnTo>
                      <a:pt x="119" y="311"/>
                    </a:lnTo>
                    <a:lnTo>
                      <a:pt x="126" y="304"/>
                    </a:lnTo>
                    <a:lnTo>
                      <a:pt x="132" y="296"/>
                    </a:lnTo>
                    <a:lnTo>
                      <a:pt x="138" y="286"/>
                    </a:lnTo>
                    <a:lnTo>
                      <a:pt x="143" y="275"/>
                    </a:lnTo>
                    <a:lnTo>
                      <a:pt x="146" y="263"/>
                    </a:lnTo>
                    <a:lnTo>
                      <a:pt x="149" y="250"/>
                    </a:lnTo>
                    <a:lnTo>
                      <a:pt x="155" y="232"/>
                    </a:lnTo>
                    <a:lnTo>
                      <a:pt x="162" y="217"/>
                    </a:lnTo>
                    <a:lnTo>
                      <a:pt x="170" y="206"/>
                    </a:lnTo>
                    <a:lnTo>
                      <a:pt x="181" y="200"/>
                    </a:lnTo>
                    <a:lnTo>
                      <a:pt x="191" y="198"/>
                    </a:lnTo>
                    <a:lnTo>
                      <a:pt x="200" y="199"/>
                    </a:lnTo>
                    <a:lnTo>
                      <a:pt x="211" y="200"/>
                    </a:lnTo>
                    <a:lnTo>
                      <a:pt x="220" y="204"/>
                    </a:lnTo>
                    <a:lnTo>
                      <a:pt x="228" y="207"/>
                    </a:lnTo>
                    <a:lnTo>
                      <a:pt x="234" y="211"/>
                    </a:lnTo>
                    <a:lnTo>
                      <a:pt x="238" y="214"/>
                    </a:lnTo>
                    <a:lnTo>
                      <a:pt x="239" y="215"/>
                    </a:lnTo>
                    <a:lnTo>
                      <a:pt x="253" y="196"/>
                    </a:lnTo>
                    <a:lnTo>
                      <a:pt x="251" y="195"/>
                    </a:lnTo>
                    <a:lnTo>
                      <a:pt x="245" y="190"/>
                    </a:lnTo>
                    <a:lnTo>
                      <a:pt x="237" y="186"/>
                    </a:lnTo>
                    <a:lnTo>
                      <a:pt x="227" y="181"/>
                    </a:lnTo>
                    <a:lnTo>
                      <a:pt x="214" y="177"/>
                    </a:lnTo>
                    <a:lnTo>
                      <a:pt x="200" y="175"/>
                    </a:lnTo>
                    <a:lnTo>
                      <a:pt x="185" y="175"/>
                    </a:lnTo>
                    <a:lnTo>
                      <a:pt x="171" y="179"/>
                    </a:lnTo>
                    <a:lnTo>
                      <a:pt x="163" y="182"/>
                    </a:lnTo>
                    <a:lnTo>
                      <a:pt x="155" y="188"/>
                    </a:lnTo>
                    <a:lnTo>
                      <a:pt x="148" y="194"/>
                    </a:lnTo>
                    <a:lnTo>
                      <a:pt x="143" y="202"/>
                    </a:lnTo>
                    <a:lnTo>
                      <a:pt x="138" y="211"/>
                    </a:lnTo>
                    <a:lnTo>
                      <a:pt x="133" y="221"/>
                    </a:lnTo>
                    <a:lnTo>
                      <a:pt x="130" y="233"/>
                    </a:lnTo>
                    <a:lnTo>
                      <a:pt x="126" y="245"/>
                    </a:lnTo>
                    <a:lnTo>
                      <a:pt x="121" y="265"/>
                    </a:lnTo>
                    <a:lnTo>
                      <a:pt x="114" y="281"/>
                    </a:lnTo>
                    <a:lnTo>
                      <a:pt x="104" y="293"/>
                    </a:lnTo>
                    <a:lnTo>
                      <a:pt x="93" y="301"/>
                    </a:lnTo>
                    <a:lnTo>
                      <a:pt x="87" y="303"/>
                    </a:lnTo>
                    <a:lnTo>
                      <a:pt x="80" y="304"/>
                    </a:lnTo>
                    <a:lnTo>
                      <a:pt x="74" y="304"/>
                    </a:lnTo>
                    <a:lnTo>
                      <a:pt x="70" y="304"/>
                    </a:lnTo>
                    <a:lnTo>
                      <a:pt x="64" y="303"/>
                    </a:lnTo>
                    <a:lnTo>
                      <a:pt x="59" y="302"/>
                    </a:lnTo>
                    <a:lnTo>
                      <a:pt x="56" y="301"/>
                    </a:lnTo>
                    <a:lnTo>
                      <a:pt x="53" y="299"/>
                    </a:lnTo>
                    <a:lnTo>
                      <a:pt x="46" y="295"/>
                    </a:lnTo>
                    <a:lnTo>
                      <a:pt x="39" y="288"/>
                    </a:lnTo>
                    <a:lnTo>
                      <a:pt x="34" y="280"/>
                    </a:lnTo>
                    <a:lnTo>
                      <a:pt x="30" y="270"/>
                    </a:lnTo>
                    <a:lnTo>
                      <a:pt x="24" y="240"/>
                    </a:lnTo>
                    <a:lnTo>
                      <a:pt x="25" y="204"/>
                    </a:lnTo>
                    <a:lnTo>
                      <a:pt x="33" y="167"/>
                    </a:lnTo>
                    <a:lnTo>
                      <a:pt x="48" y="129"/>
                    </a:lnTo>
                    <a:lnTo>
                      <a:pt x="59" y="105"/>
                    </a:lnTo>
                    <a:lnTo>
                      <a:pt x="66" y="84"/>
                    </a:lnTo>
                    <a:lnTo>
                      <a:pt x="72" y="66"/>
                    </a:lnTo>
                    <a:lnTo>
                      <a:pt x="74" y="50"/>
                    </a:lnTo>
                    <a:lnTo>
                      <a:pt x="74" y="36"/>
                    </a:lnTo>
                    <a:lnTo>
                      <a:pt x="74" y="24"/>
                    </a:lnTo>
                    <a:lnTo>
                      <a:pt x="73" y="14"/>
                    </a:lnTo>
                    <a:lnTo>
                      <a:pt x="71" y="6"/>
                    </a:lnTo>
                    <a:lnTo>
                      <a:pt x="70" y="0"/>
                    </a:lnTo>
                    <a:lnTo>
                      <a:pt x="47"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108" name="Freeform 20"/>
              <p:cNvSpPr>
                <a:spLocks/>
              </p:cNvSpPr>
              <p:nvPr/>
            </p:nvSpPr>
            <p:spPr bwMode="auto">
              <a:xfrm>
                <a:off x="3975100" y="5091113"/>
                <a:ext cx="88900" cy="112713"/>
              </a:xfrm>
              <a:custGeom>
                <a:avLst/>
                <a:gdLst>
                  <a:gd name="T0" fmla="*/ 96 w 112"/>
                  <a:gd name="T1" fmla="*/ 0 h 142"/>
                  <a:gd name="T2" fmla="*/ 0 w 112"/>
                  <a:gd name="T3" fmla="*/ 0 h 142"/>
                  <a:gd name="T4" fmla="*/ 0 w 112"/>
                  <a:gd name="T5" fmla="*/ 142 h 142"/>
                  <a:gd name="T6" fmla="*/ 112 w 112"/>
                  <a:gd name="T7" fmla="*/ 142 h 142"/>
                  <a:gd name="T8" fmla="*/ 112 w 112"/>
                  <a:gd name="T9" fmla="*/ 0 h 142"/>
                  <a:gd name="T10" fmla="*/ 96 w 112"/>
                  <a:gd name="T11" fmla="*/ 0 h 142"/>
                </a:gdLst>
                <a:ahLst/>
                <a:cxnLst>
                  <a:cxn ang="0">
                    <a:pos x="T0" y="T1"/>
                  </a:cxn>
                  <a:cxn ang="0">
                    <a:pos x="T2" y="T3"/>
                  </a:cxn>
                  <a:cxn ang="0">
                    <a:pos x="T4" y="T5"/>
                  </a:cxn>
                  <a:cxn ang="0">
                    <a:pos x="T6" y="T7"/>
                  </a:cxn>
                  <a:cxn ang="0">
                    <a:pos x="T8" y="T9"/>
                  </a:cxn>
                  <a:cxn ang="0">
                    <a:pos x="T10" y="T11"/>
                  </a:cxn>
                </a:cxnLst>
                <a:rect l="0" t="0" r="r" b="b"/>
                <a:pathLst>
                  <a:path w="112" h="142">
                    <a:moveTo>
                      <a:pt x="96" y="0"/>
                    </a:moveTo>
                    <a:lnTo>
                      <a:pt x="0" y="0"/>
                    </a:lnTo>
                    <a:lnTo>
                      <a:pt x="0" y="142"/>
                    </a:lnTo>
                    <a:lnTo>
                      <a:pt x="112" y="142"/>
                    </a:lnTo>
                    <a:lnTo>
                      <a:pt x="112" y="0"/>
                    </a:lnTo>
                    <a:lnTo>
                      <a:pt x="9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109" name="Freeform 21"/>
              <p:cNvSpPr>
                <a:spLocks/>
              </p:cNvSpPr>
              <p:nvPr/>
            </p:nvSpPr>
            <p:spPr bwMode="auto">
              <a:xfrm>
                <a:off x="4002088" y="5116513"/>
                <a:ext cx="36513" cy="61913"/>
              </a:xfrm>
              <a:custGeom>
                <a:avLst/>
                <a:gdLst>
                  <a:gd name="T0" fmla="*/ 47 w 47"/>
                  <a:gd name="T1" fmla="*/ 0 h 77"/>
                  <a:gd name="T2" fmla="*/ 47 w 47"/>
                  <a:gd name="T3" fmla="*/ 17 h 77"/>
                  <a:gd name="T4" fmla="*/ 47 w 47"/>
                  <a:gd name="T5" fmla="*/ 38 h 77"/>
                  <a:gd name="T6" fmla="*/ 47 w 47"/>
                  <a:gd name="T7" fmla="*/ 59 h 77"/>
                  <a:gd name="T8" fmla="*/ 47 w 47"/>
                  <a:gd name="T9" fmla="*/ 77 h 77"/>
                  <a:gd name="T10" fmla="*/ 42 w 47"/>
                  <a:gd name="T11" fmla="*/ 77 h 77"/>
                  <a:gd name="T12" fmla="*/ 36 w 47"/>
                  <a:gd name="T13" fmla="*/ 77 h 77"/>
                  <a:gd name="T14" fmla="*/ 30 w 47"/>
                  <a:gd name="T15" fmla="*/ 77 h 77"/>
                  <a:gd name="T16" fmla="*/ 24 w 47"/>
                  <a:gd name="T17" fmla="*/ 77 h 77"/>
                  <a:gd name="T18" fmla="*/ 17 w 47"/>
                  <a:gd name="T19" fmla="*/ 77 h 77"/>
                  <a:gd name="T20" fmla="*/ 12 w 47"/>
                  <a:gd name="T21" fmla="*/ 77 h 77"/>
                  <a:gd name="T22" fmla="*/ 6 w 47"/>
                  <a:gd name="T23" fmla="*/ 77 h 77"/>
                  <a:gd name="T24" fmla="*/ 0 w 47"/>
                  <a:gd name="T25" fmla="*/ 77 h 77"/>
                  <a:gd name="T26" fmla="*/ 0 w 47"/>
                  <a:gd name="T27" fmla="*/ 59 h 77"/>
                  <a:gd name="T28" fmla="*/ 0 w 47"/>
                  <a:gd name="T29" fmla="*/ 38 h 77"/>
                  <a:gd name="T30" fmla="*/ 0 w 47"/>
                  <a:gd name="T31" fmla="*/ 17 h 77"/>
                  <a:gd name="T32" fmla="*/ 0 w 47"/>
                  <a:gd name="T33" fmla="*/ 0 h 77"/>
                  <a:gd name="T34" fmla="*/ 6 w 47"/>
                  <a:gd name="T35" fmla="*/ 0 h 77"/>
                  <a:gd name="T36" fmla="*/ 12 w 47"/>
                  <a:gd name="T37" fmla="*/ 0 h 77"/>
                  <a:gd name="T38" fmla="*/ 17 w 47"/>
                  <a:gd name="T39" fmla="*/ 0 h 77"/>
                  <a:gd name="T40" fmla="*/ 24 w 47"/>
                  <a:gd name="T41" fmla="*/ 0 h 77"/>
                  <a:gd name="T42" fmla="*/ 30 w 47"/>
                  <a:gd name="T43" fmla="*/ 0 h 77"/>
                  <a:gd name="T44" fmla="*/ 36 w 47"/>
                  <a:gd name="T45" fmla="*/ 0 h 77"/>
                  <a:gd name="T46" fmla="*/ 42 w 47"/>
                  <a:gd name="T47" fmla="*/ 0 h 77"/>
                  <a:gd name="T48" fmla="*/ 47 w 47"/>
                  <a:gd name="T49"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7" h="77">
                    <a:moveTo>
                      <a:pt x="47" y="0"/>
                    </a:moveTo>
                    <a:lnTo>
                      <a:pt x="47" y="17"/>
                    </a:lnTo>
                    <a:lnTo>
                      <a:pt x="47" y="38"/>
                    </a:lnTo>
                    <a:lnTo>
                      <a:pt x="47" y="59"/>
                    </a:lnTo>
                    <a:lnTo>
                      <a:pt x="47" y="77"/>
                    </a:lnTo>
                    <a:lnTo>
                      <a:pt x="42" y="77"/>
                    </a:lnTo>
                    <a:lnTo>
                      <a:pt x="36" y="77"/>
                    </a:lnTo>
                    <a:lnTo>
                      <a:pt x="30" y="77"/>
                    </a:lnTo>
                    <a:lnTo>
                      <a:pt x="24" y="77"/>
                    </a:lnTo>
                    <a:lnTo>
                      <a:pt x="17" y="77"/>
                    </a:lnTo>
                    <a:lnTo>
                      <a:pt x="12" y="77"/>
                    </a:lnTo>
                    <a:lnTo>
                      <a:pt x="6" y="77"/>
                    </a:lnTo>
                    <a:lnTo>
                      <a:pt x="0" y="77"/>
                    </a:lnTo>
                    <a:lnTo>
                      <a:pt x="0" y="59"/>
                    </a:lnTo>
                    <a:lnTo>
                      <a:pt x="0" y="38"/>
                    </a:lnTo>
                    <a:lnTo>
                      <a:pt x="0" y="17"/>
                    </a:lnTo>
                    <a:lnTo>
                      <a:pt x="0" y="0"/>
                    </a:lnTo>
                    <a:lnTo>
                      <a:pt x="6" y="0"/>
                    </a:lnTo>
                    <a:lnTo>
                      <a:pt x="12" y="0"/>
                    </a:lnTo>
                    <a:lnTo>
                      <a:pt x="17" y="0"/>
                    </a:lnTo>
                    <a:lnTo>
                      <a:pt x="24" y="0"/>
                    </a:lnTo>
                    <a:lnTo>
                      <a:pt x="30" y="0"/>
                    </a:lnTo>
                    <a:lnTo>
                      <a:pt x="36" y="0"/>
                    </a:lnTo>
                    <a:lnTo>
                      <a:pt x="42" y="0"/>
                    </a:lnTo>
                    <a:lnTo>
                      <a:pt x="47" y="0"/>
                    </a:lnTo>
                    <a:close/>
                  </a:path>
                </a:pathLst>
              </a:custGeom>
              <a:solidFill>
                <a:srgbClr val="FF0000"/>
              </a:solidFill>
              <a:ln>
                <a:noFill/>
              </a:ln>
            </p:spPr>
            <p:txBody>
              <a:bodyPr vert="horz" wrap="square" lIns="91440" tIns="45720" rIns="91440" bIns="45720" numCol="1" anchor="t" anchorCtr="0" compatLnSpc="1">
                <a:prstTxWarp prst="textNoShape">
                  <a:avLst/>
                </a:prstTxWarp>
              </a:bodyPr>
              <a:lstStyle/>
              <a:p>
                <a:endParaRPr lang="pt-BR"/>
              </a:p>
            </p:txBody>
          </p:sp>
          <p:sp>
            <p:nvSpPr>
              <p:cNvPr id="110" name="Freeform 22"/>
              <p:cNvSpPr>
                <a:spLocks/>
              </p:cNvSpPr>
              <p:nvPr/>
            </p:nvSpPr>
            <p:spPr bwMode="auto">
              <a:xfrm>
                <a:off x="3971925" y="4995863"/>
                <a:ext cx="80963" cy="107950"/>
              </a:xfrm>
              <a:custGeom>
                <a:avLst/>
                <a:gdLst>
                  <a:gd name="T0" fmla="*/ 0 w 103"/>
                  <a:gd name="T1" fmla="*/ 2 h 136"/>
                  <a:gd name="T2" fmla="*/ 8 w 103"/>
                  <a:gd name="T3" fmla="*/ 34 h 136"/>
                  <a:gd name="T4" fmla="*/ 9 w 103"/>
                  <a:gd name="T5" fmla="*/ 34 h 136"/>
                  <a:gd name="T6" fmla="*/ 13 w 103"/>
                  <a:gd name="T7" fmla="*/ 33 h 136"/>
                  <a:gd name="T8" fmla="*/ 16 w 103"/>
                  <a:gd name="T9" fmla="*/ 33 h 136"/>
                  <a:gd name="T10" fmla="*/ 22 w 103"/>
                  <a:gd name="T11" fmla="*/ 33 h 136"/>
                  <a:gd name="T12" fmla="*/ 28 w 103"/>
                  <a:gd name="T13" fmla="*/ 33 h 136"/>
                  <a:gd name="T14" fmla="*/ 34 w 103"/>
                  <a:gd name="T15" fmla="*/ 35 h 136"/>
                  <a:gd name="T16" fmla="*/ 40 w 103"/>
                  <a:gd name="T17" fmla="*/ 38 h 136"/>
                  <a:gd name="T18" fmla="*/ 46 w 103"/>
                  <a:gd name="T19" fmla="*/ 43 h 136"/>
                  <a:gd name="T20" fmla="*/ 58 w 103"/>
                  <a:gd name="T21" fmla="*/ 57 h 136"/>
                  <a:gd name="T22" fmla="*/ 66 w 103"/>
                  <a:gd name="T23" fmla="*/ 78 h 136"/>
                  <a:gd name="T24" fmla="*/ 69 w 103"/>
                  <a:gd name="T25" fmla="*/ 103 h 136"/>
                  <a:gd name="T26" fmla="*/ 69 w 103"/>
                  <a:gd name="T27" fmla="*/ 134 h 136"/>
                  <a:gd name="T28" fmla="*/ 102 w 103"/>
                  <a:gd name="T29" fmla="*/ 136 h 136"/>
                  <a:gd name="T30" fmla="*/ 103 w 103"/>
                  <a:gd name="T31" fmla="*/ 116 h 136"/>
                  <a:gd name="T32" fmla="*/ 102 w 103"/>
                  <a:gd name="T33" fmla="*/ 97 h 136"/>
                  <a:gd name="T34" fmla="*/ 99 w 103"/>
                  <a:gd name="T35" fmla="*/ 80 h 136"/>
                  <a:gd name="T36" fmla="*/ 96 w 103"/>
                  <a:gd name="T37" fmla="*/ 65 h 136"/>
                  <a:gd name="T38" fmla="*/ 90 w 103"/>
                  <a:gd name="T39" fmla="*/ 50 h 136"/>
                  <a:gd name="T40" fmla="*/ 84 w 103"/>
                  <a:gd name="T41" fmla="*/ 38 h 136"/>
                  <a:gd name="T42" fmla="*/ 76 w 103"/>
                  <a:gd name="T43" fmla="*/ 27 h 136"/>
                  <a:gd name="T44" fmla="*/ 67 w 103"/>
                  <a:gd name="T45" fmla="*/ 18 h 136"/>
                  <a:gd name="T46" fmla="*/ 55 w 103"/>
                  <a:gd name="T47" fmla="*/ 10 h 136"/>
                  <a:gd name="T48" fmla="*/ 45 w 103"/>
                  <a:gd name="T49" fmla="*/ 5 h 136"/>
                  <a:gd name="T50" fmla="*/ 34 w 103"/>
                  <a:gd name="T51" fmla="*/ 2 h 136"/>
                  <a:gd name="T52" fmla="*/ 23 w 103"/>
                  <a:gd name="T53" fmla="*/ 0 h 136"/>
                  <a:gd name="T54" fmla="*/ 15 w 103"/>
                  <a:gd name="T55" fmla="*/ 0 h 136"/>
                  <a:gd name="T56" fmla="*/ 7 w 103"/>
                  <a:gd name="T57" fmla="*/ 0 h 136"/>
                  <a:gd name="T58" fmla="*/ 2 w 103"/>
                  <a:gd name="T59" fmla="*/ 2 h 136"/>
                  <a:gd name="T60" fmla="*/ 0 w 103"/>
                  <a:gd name="T61" fmla="*/ 2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3" h="136">
                    <a:moveTo>
                      <a:pt x="0" y="2"/>
                    </a:moveTo>
                    <a:lnTo>
                      <a:pt x="8" y="34"/>
                    </a:lnTo>
                    <a:lnTo>
                      <a:pt x="9" y="34"/>
                    </a:lnTo>
                    <a:lnTo>
                      <a:pt x="13" y="33"/>
                    </a:lnTo>
                    <a:lnTo>
                      <a:pt x="16" y="33"/>
                    </a:lnTo>
                    <a:lnTo>
                      <a:pt x="22" y="33"/>
                    </a:lnTo>
                    <a:lnTo>
                      <a:pt x="28" y="33"/>
                    </a:lnTo>
                    <a:lnTo>
                      <a:pt x="34" y="35"/>
                    </a:lnTo>
                    <a:lnTo>
                      <a:pt x="40" y="38"/>
                    </a:lnTo>
                    <a:lnTo>
                      <a:pt x="46" y="43"/>
                    </a:lnTo>
                    <a:lnTo>
                      <a:pt x="58" y="57"/>
                    </a:lnTo>
                    <a:lnTo>
                      <a:pt x="66" y="78"/>
                    </a:lnTo>
                    <a:lnTo>
                      <a:pt x="69" y="103"/>
                    </a:lnTo>
                    <a:lnTo>
                      <a:pt x="69" y="134"/>
                    </a:lnTo>
                    <a:lnTo>
                      <a:pt x="102" y="136"/>
                    </a:lnTo>
                    <a:lnTo>
                      <a:pt x="103" y="116"/>
                    </a:lnTo>
                    <a:lnTo>
                      <a:pt x="102" y="97"/>
                    </a:lnTo>
                    <a:lnTo>
                      <a:pt x="99" y="80"/>
                    </a:lnTo>
                    <a:lnTo>
                      <a:pt x="96" y="65"/>
                    </a:lnTo>
                    <a:lnTo>
                      <a:pt x="90" y="50"/>
                    </a:lnTo>
                    <a:lnTo>
                      <a:pt x="84" y="38"/>
                    </a:lnTo>
                    <a:lnTo>
                      <a:pt x="76" y="27"/>
                    </a:lnTo>
                    <a:lnTo>
                      <a:pt x="67" y="18"/>
                    </a:lnTo>
                    <a:lnTo>
                      <a:pt x="55" y="10"/>
                    </a:lnTo>
                    <a:lnTo>
                      <a:pt x="45" y="5"/>
                    </a:lnTo>
                    <a:lnTo>
                      <a:pt x="34" y="2"/>
                    </a:lnTo>
                    <a:lnTo>
                      <a:pt x="23" y="0"/>
                    </a:lnTo>
                    <a:lnTo>
                      <a:pt x="15" y="0"/>
                    </a:lnTo>
                    <a:lnTo>
                      <a:pt x="7" y="0"/>
                    </a:lnTo>
                    <a:lnTo>
                      <a:pt x="2" y="2"/>
                    </a:lnTo>
                    <a:lnTo>
                      <a:pt x="0"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grpSp>
        <p:grpSp>
          <p:nvGrpSpPr>
            <p:cNvPr id="111" name="Grupo 110"/>
            <p:cNvGrpSpPr/>
            <p:nvPr/>
          </p:nvGrpSpPr>
          <p:grpSpPr>
            <a:xfrm>
              <a:off x="2556678" y="1942397"/>
              <a:ext cx="476755" cy="845176"/>
              <a:chOff x="4499992" y="5387405"/>
              <a:chExt cx="201613" cy="457200"/>
            </a:xfrm>
          </p:grpSpPr>
          <p:sp>
            <p:nvSpPr>
              <p:cNvPr id="112" name="Freeform 19"/>
              <p:cNvSpPr>
                <a:spLocks/>
              </p:cNvSpPr>
              <p:nvPr/>
            </p:nvSpPr>
            <p:spPr bwMode="auto">
              <a:xfrm>
                <a:off x="4499992" y="5584255"/>
                <a:ext cx="201613" cy="260350"/>
              </a:xfrm>
              <a:custGeom>
                <a:avLst/>
                <a:gdLst>
                  <a:gd name="T0" fmla="*/ 48 w 253"/>
                  <a:gd name="T1" fmla="*/ 11 h 328"/>
                  <a:gd name="T2" fmla="*/ 50 w 253"/>
                  <a:gd name="T3" fmla="*/ 49 h 328"/>
                  <a:gd name="T4" fmla="*/ 27 w 253"/>
                  <a:gd name="T5" fmla="*/ 119 h 328"/>
                  <a:gd name="T6" fmla="*/ 10 w 253"/>
                  <a:gd name="T7" fmla="*/ 161 h 328"/>
                  <a:gd name="T8" fmla="*/ 1 w 253"/>
                  <a:gd name="T9" fmla="*/ 203 h 328"/>
                  <a:gd name="T10" fmla="*/ 0 w 253"/>
                  <a:gd name="T11" fmla="*/ 242 h 328"/>
                  <a:gd name="T12" fmla="*/ 6 w 253"/>
                  <a:gd name="T13" fmla="*/ 278 h 328"/>
                  <a:gd name="T14" fmla="*/ 12 w 253"/>
                  <a:gd name="T15" fmla="*/ 293 h 328"/>
                  <a:gd name="T16" fmla="*/ 21 w 253"/>
                  <a:gd name="T17" fmla="*/ 304 h 328"/>
                  <a:gd name="T18" fmla="*/ 31 w 253"/>
                  <a:gd name="T19" fmla="*/ 314 h 328"/>
                  <a:gd name="T20" fmla="*/ 42 w 253"/>
                  <a:gd name="T21" fmla="*/ 321 h 328"/>
                  <a:gd name="T22" fmla="*/ 58 w 253"/>
                  <a:gd name="T23" fmla="*/ 327 h 328"/>
                  <a:gd name="T24" fmla="*/ 74 w 253"/>
                  <a:gd name="T25" fmla="*/ 328 h 328"/>
                  <a:gd name="T26" fmla="*/ 89 w 253"/>
                  <a:gd name="T27" fmla="*/ 327 h 328"/>
                  <a:gd name="T28" fmla="*/ 103 w 253"/>
                  <a:gd name="T29" fmla="*/ 323 h 328"/>
                  <a:gd name="T30" fmla="*/ 119 w 253"/>
                  <a:gd name="T31" fmla="*/ 311 h 328"/>
                  <a:gd name="T32" fmla="*/ 132 w 253"/>
                  <a:gd name="T33" fmla="*/ 296 h 328"/>
                  <a:gd name="T34" fmla="*/ 143 w 253"/>
                  <a:gd name="T35" fmla="*/ 275 h 328"/>
                  <a:gd name="T36" fmla="*/ 149 w 253"/>
                  <a:gd name="T37" fmla="*/ 250 h 328"/>
                  <a:gd name="T38" fmla="*/ 162 w 253"/>
                  <a:gd name="T39" fmla="*/ 217 h 328"/>
                  <a:gd name="T40" fmla="*/ 181 w 253"/>
                  <a:gd name="T41" fmla="*/ 200 h 328"/>
                  <a:gd name="T42" fmla="*/ 200 w 253"/>
                  <a:gd name="T43" fmla="*/ 199 h 328"/>
                  <a:gd name="T44" fmla="*/ 220 w 253"/>
                  <a:gd name="T45" fmla="*/ 204 h 328"/>
                  <a:gd name="T46" fmla="*/ 234 w 253"/>
                  <a:gd name="T47" fmla="*/ 211 h 328"/>
                  <a:gd name="T48" fmla="*/ 239 w 253"/>
                  <a:gd name="T49" fmla="*/ 215 h 328"/>
                  <a:gd name="T50" fmla="*/ 251 w 253"/>
                  <a:gd name="T51" fmla="*/ 195 h 328"/>
                  <a:gd name="T52" fmla="*/ 237 w 253"/>
                  <a:gd name="T53" fmla="*/ 186 h 328"/>
                  <a:gd name="T54" fmla="*/ 214 w 253"/>
                  <a:gd name="T55" fmla="*/ 177 h 328"/>
                  <a:gd name="T56" fmla="*/ 185 w 253"/>
                  <a:gd name="T57" fmla="*/ 175 h 328"/>
                  <a:gd name="T58" fmla="*/ 163 w 253"/>
                  <a:gd name="T59" fmla="*/ 182 h 328"/>
                  <a:gd name="T60" fmla="*/ 148 w 253"/>
                  <a:gd name="T61" fmla="*/ 194 h 328"/>
                  <a:gd name="T62" fmla="*/ 138 w 253"/>
                  <a:gd name="T63" fmla="*/ 211 h 328"/>
                  <a:gd name="T64" fmla="*/ 130 w 253"/>
                  <a:gd name="T65" fmla="*/ 233 h 328"/>
                  <a:gd name="T66" fmla="*/ 121 w 253"/>
                  <a:gd name="T67" fmla="*/ 265 h 328"/>
                  <a:gd name="T68" fmla="*/ 104 w 253"/>
                  <a:gd name="T69" fmla="*/ 293 h 328"/>
                  <a:gd name="T70" fmla="*/ 87 w 253"/>
                  <a:gd name="T71" fmla="*/ 303 h 328"/>
                  <a:gd name="T72" fmla="*/ 74 w 253"/>
                  <a:gd name="T73" fmla="*/ 304 h 328"/>
                  <a:gd name="T74" fmla="*/ 64 w 253"/>
                  <a:gd name="T75" fmla="*/ 303 h 328"/>
                  <a:gd name="T76" fmla="*/ 56 w 253"/>
                  <a:gd name="T77" fmla="*/ 301 h 328"/>
                  <a:gd name="T78" fmla="*/ 46 w 253"/>
                  <a:gd name="T79" fmla="*/ 295 h 328"/>
                  <a:gd name="T80" fmla="*/ 34 w 253"/>
                  <a:gd name="T81" fmla="*/ 280 h 328"/>
                  <a:gd name="T82" fmla="*/ 24 w 253"/>
                  <a:gd name="T83" fmla="*/ 240 h 328"/>
                  <a:gd name="T84" fmla="*/ 33 w 253"/>
                  <a:gd name="T85" fmla="*/ 167 h 328"/>
                  <a:gd name="T86" fmla="*/ 59 w 253"/>
                  <a:gd name="T87" fmla="*/ 105 h 328"/>
                  <a:gd name="T88" fmla="*/ 72 w 253"/>
                  <a:gd name="T89" fmla="*/ 66 h 328"/>
                  <a:gd name="T90" fmla="*/ 74 w 253"/>
                  <a:gd name="T91" fmla="*/ 36 h 328"/>
                  <a:gd name="T92" fmla="*/ 73 w 253"/>
                  <a:gd name="T93" fmla="*/ 14 h 328"/>
                  <a:gd name="T94" fmla="*/ 70 w 253"/>
                  <a:gd name="T95" fmla="*/ 0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53" h="328">
                    <a:moveTo>
                      <a:pt x="47" y="5"/>
                    </a:moveTo>
                    <a:lnTo>
                      <a:pt x="48" y="11"/>
                    </a:lnTo>
                    <a:lnTo>
                      <a:pt x="50" y="27"/>
                    </a:lnTo>
                    <a:lnTo>
                      <a:pt x="50" y="49"/>
                    </a:lnTo>
                    <a:lnTo>
                      <a:pt x="43" y="78"/>
                    </a:lnTo>
                    <a:lnTo>
                      <a:pt x="27" y="119"/>
                    </a:lnTo>
                    <a:lnTo>
                      <a:pt x="18" y="139"/>
                    </a:lnTo>
                    <a:lnTo>
                      <a:pt x="10" y="161"/>
                    </a:lnTo>
                    <a:lnTo>
                      <a:pt x="4" y="182"/>
                    </a:lnTo>
                    <a:lnTo>
                      <a:pt x="1" y="203"/>
                    </a:lnTo>
                    <a:lnTo>
                      <a:pt x="0" y="223"/>
                    </a:lnTo>
                    <a:lnTo>
                      <a:pt x="0" y="242"/>
                    </a:lnTo>
                    <a:lnTo>
                      <a:pt x="2" y="260"/>
                    </a:lnTo>
                    <a:lnTo>
                      <a:pt x="6" y="278"/>
                    </a:lnTo>
                    <a:lnTo>
                      <a:pt x="9" y="286"/>
                    </a:lnTo>
                    <a:lnTo>
                      <a:pt x="12" y="293"/>
                    </a:lnTo>
                    <a:lnTo>
                      <a:pt x="17" y="298"/>
                    </a:lnTo>
                    <a:lnTo>
                      <a:pt x="21" y="304"/>
                    </a:lnTo>
                    <a:lnTo>
                      <a:pt x="26" y="310"/>
                    </a:lnTo>
                    <a:lnTo>
                      <a:pt x="31" y="314"/>
                    </a:lnTo>
                    <a:lnTo>
                      <a:pt x="36" y="318"/>
                    </a:lnTo>
                    <a:lnTo>
                      <a:pt x="42" y="321"/>
                    </a:lnTo>
                    <a:lnTo>
                      <a:pt x="50" y="325"/>
                    </a:lnTo>
                    <a:lnTo>
                      <a:pt x="58" y="327"/>
                    </a:lnTo>
                    <a:lnTo>
                      <a:pt x="66" y="328"/>
                    </a:lnTo>
                    <a:lnTo>
                      <a:pt x="74" y="328"/>
                    </a:lnTo>
                    <a:lnTo>
                      <a:pt x="81" y="328"/>
                    </a:lnTo>
                    <a:lnTo>
                      <a:pt x="89" y="327"/>
                    </a:lnTo>
                    <a:lnTo>
                      <a:pt x="96" y="325"/>
                    </a:lnTo>
                    <a:lnTo>
                      <a:pt x="103" y="323"/>
                    </a:lnTo>
                    <a:lnTo>
                      <a:pt x="111" y="318"/>
                    </a:lnTo>
                    <a:lnTo>
                      <a:pt x="119" y="311"/>
                    </a:lnTo>
                    <a:lnTo>
                      <a:pt x="126" y="304"/>
                    </a:lnTo>
                    <a:lnTo>
                      <a:pt x="132" y="296"/>
                    </a:lnTo>
                    <a:lnTo>
                      <a:pt x="138" y="286"/>
                    </a:lnTo>
                    <a:lnTo>
                      <a:pt x="143" y="275"/>
                    </a:lnTo>
                    <a:lnTo>
                      <a:pt x="146" y="263"/>
                    </a:lnTo>
                    <a:lnTo>
                      <a:pt x="149" y="250"/>
                    </a:lnTo>
                    <a:lnTo>
                      <a:pt x="155" y="232"/>
                    </a:lnTo>
                    <a:lnTo>
                      <a:pt x="162" y="217"/>
                    </a:lnTo>
                    <a:lnTo>
                      <a:pt x="170" y="206"/>
                    </a:lnTo>
                    <a:lnTo>
                      <a:pt x="181" y="200"/>
                    </a:lnTo>
                    <a:lnTo>
                      <a:pt x="191" y="198"/>
                    </a:lnTo>
                    <a:lnTo>
                      <a:pt x="200" y="199"/>
                    </a:lnTo>
                    <a:lnTo>
                      <a:pt x="211" y="200"/>
                    </a:lnTo>
                    <a:lnTo>
                      <a:pt x="220" y="204"/>
                    </a:lnTo>
                    <a:lnTo>
                      <a:pt x="228" y="207"/>
                    </a:lnTo>
                    <a:lnTo>
                      <a:pt x="234" y="211"/>
                    </a:lnTo>
                    <a:lnTo>
                      <a:pt x="238" y="214"/>
                    </a:lnTo>
                    <a:lnTo>
                      <a:pt x="239" y="215"/>
                    </a:lnTo>
                    <a:lnTo>
                      <a:pt x="253" y="196"/>
                    </a:lnTo>
                    <a:lnTo>
                      <a:pt x="251" y="195"/>
                    </a:lnTo>
                    <a:lnTo>
                      <a:pt x="245" y="190"/>
                    </a:lnTo>
                    <a:lnTo>
                      <a:pt x="237" y="186"/>
                    </a:lnTo>
                    <a:lnTo>
                      <a:pt x="227" y="181"/>
                    </a:lnTo>
                    <a:lnTo>
                      <a:pt x="214" y="177"/>
                    </a:lnTo>
                    <a:lnTo>
                      <a:pt x="200" y="175"/>
                    </a:lnTo>
                    <a:lnTo>
                      <a:pt x="185" y="175"/>
                    </a:lnTo>
                    <a:lnTo>
                      <a:pt x="171" y="179"/>
                    </a:lnTo>
                    <a:lnTo>
                      <a:pt x="163" y="182"/>
                    </a:lnTo>
                    <a:lnTo>
                      <a:pt x="155" y="188"/>
                    </a:lnTo>
                    <a:lnTo>
                      <a:pt x="148" y="194"/>
                    </a:lnTo>
                    <a:lnTo>
                      <a:pt x="143" y="202"/>
                    </a:lnTo>
                    <a:lnTo>
                      <a:pt x="138" y="211"/>
                    </a:lnTo>
                    <a:lnTo>
                      <a:pt x="133" y="221"/>
                    </a:lnTo>
                    <a:lnTo>
                      <a:pt x="130" y="233"/>
                    </a:lnTo>
                    <a:lnTo>
                      <a:pt x="126" y="245"/>
                    </a:lnTo>
                    <a:lnTo>
                      <a:pt x="121" y="265"/>
                    </a:lnTo>
                    <a:lnTo>
                      <a:pt x="114" y="281"/>
                    </a:lnTo>
                    <a:lnTo>
                      <a:pt x="104" y="293"/>
                    </a:lnTo>
                    <a:lnTo>
                      <a:pt x="93" y="301"/>
                    </a:lnTo>
                    <a:lnTo>
                      <a:pt x="87" y="303"/>
                    </a:lnTo>
                    <a:lnTo>
                      <a:pt x="80" y="304"/>
                    </a:lnTo>
                    <a:lnTo>
                      <a:pt x="74" y="304"/>
                    </a:lnTo>
                    <a:lnTo>
                      <a:pt x="70" y="304"/>
                    </a:lnTo>
                    <a:lnTo>
                      <a:pt x="64" y="303"/>
                    </a:lnTo>
                    <a:lnTo>
                      <a:pt x="59" y="302"/>
                    </a:lnTo>
                    <a:lnTo>
                      <a:pt x="56" y="301"/>
                    </a:lnTo>
                    <a:lnTo>
                      <a:pt x="53" y="299"/>
                    </a:lnTo>
                    <a:lnTo>
                      <a:pt x="46" y="295"/>
                    </a:lnTo>
                    <a:lnTo>
                      <a:pt x="39" y="288"/>
                    </a:lnTo>
                    <a:lnTo>
                      <a:pt x="34" y="280"/>
                    </a:lnTo>
                    <a:lnTo>
                      <a:pt x="30" y="270"/>
                    </a:lnTo>
                    <a:lnTo>
                      <a:pt x="24" y="240"/>
                    </a:lnTo>
                    <a:lnTo>
                      <a:pt x="25" y="204"/>
                    </a:lnTo>
                    <a:lnTo>
                      <a:pt x="33" y="167"/>
                    </a:lnTo>
                    <a:lnTo>
                      <a:pt x="48" y="129"/>
                    </a:lnTo>
                    <a:lnTo>
                      <a:pt x="59" y="105"/>
                    </a:lnTo>
                    <a:lnTo>
                      <a:pt x="66" y="84"/>
                    </a:lnTo>
                    <a:lnTo>
                      <a:pt x="72" y="66"/>
                    </a:lnTo>
                    <a:lnTo>
                      <a:pt x="74" y="50"/>
                    </a:lnTo>
                    <a:lnTo>
                      <a:pt x="74" y="36"/>
                    </a:lnTo>
                    <a:lnTo>
                      <a:pt x="74" y="24"/>
                    </a:lnTo>
                    <a:lnTo>
                      <a:pt x="73" y="14"/>
                    </a:lnTo>
                    <a:lnTo>
                      <a:pt x="71" y="6"/>
                    </a:lnTo>
                    <a:lnTo>
                      <a:pt x="70" y="0"/>
                    </a:lnTo>
                    <a:lnTo>
                      <a:pt x="47"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113" name="Freeform 20"/>
              <p:cNvSpPr>
                <a:spLocks/>
              </p:cNvSpPr>
              <p:nvPr/>
            </p:nvSpPr>
            <p:spPr bwMode="auto">
              <a:xfrm>
                <a:off x="4507929" y="5482655"/>
                <a:ext cx="88900" cy="112713"/>
              </a:xfrm>
              <a:custGeom>
                <a:avLst/>
                <a:gdLst>
                  <a:gd name="T0" fmla="*/ 96 w 112"/>
                  <a:gd name="T1" fmla="*/ 0 h 142"/>
                  <a:gd name="T2" fmla="*/ 0 w 112"/>
                  <a:gd name="T3" fmla="*/ 0 h 142"/>
                  <a:gd name="T4" fmla="*/ 0 w 112"/>
                  <a:gd name="T5" fmla="*/ 142 h 142"/>
                  <a:gd name="T6" fmla="*/ 112 w 112"/>
                  <a:gd name="T7" fmla="*/ 142 h 142"/>
                  <a:gd name="T8" fmla="*/ 112 w 112"/>
                  <a:gd name="T9" fmla="*/ 0 h 142"/>
                  <a:gd name="T10" fmla="*/ 96 w 112"/>
                  <a:gd name="T11" fmla="*/ 0 h 142"/>
                </a:gdLst>
                <a:ahLst/>
                <a:cxnLst>
                  <a:cxn ang="0">
                    <a:pos x="T0" y="T1"/>
                  </a:cxn>
                  <a:cxn ang="0">
                    <a:pos x="T2" y="T3"/>
                  </a:cxn>
                  <a:cxn ang="0">
                    <a:pos x="T4" y="T5"/>
                  </a:cxn>
                  <a:cxn ang="0">
                    <a:pos x="T6" y="T7"/>
                  </a:cxn>
                  <a:cxn ang="0">
                    <a:pos x="T8" y="T9"/>
                  </a:cxn>
                  <a:cxn ang="0">
                    <a:pos x="T10" y="T11"/>
                  </a:cxn>
                </a:cxnLst>
                <a:rect l="0" t="0" r="r" b="b"/>
                <a:pathLst>
                  <a:path w="112" h="142">
                    <a:moveTo>
                      <a:pt x="96" y="0"/>
                    </a:moveTo>
                    <a:lnTo>
                      <a:pt x="0" y="0"/>
                    </a:lnTo>
                    <a:lnTo>
                      <a:pt x="0" y="142"/>
                    </a:lnTo>
                    <a:lnTo>
                      <a:pt x="112" y="142"/>
                    </a:lnTo>
                    <a:lnTo>
                      <a:pt x="112" y="0"/>
                    </a:lnTo>
                    <a:lnTo>
                      <a:pt x="9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114" name="Freeform 21"/>
              <p:cNvSpPr>
                <a:spLocks/>
              </p:cNvSpPr>
              <p:nvPr/>
            </p:nvSpPr>
            <p:spPr bwMode="auto">
              <a:xfrm>
                <a:off x="4534917" y="5508055"/>
                <a:ext cx="36513" cy="61913"/>
              </a:xfrm>
              <a:custGeom>
                <a:avLst/>
                <a:gdLst>
                  <a:gd name="T0" fmla="*/ 47 w 47"/>
                  <a:gd name="T1" fmla="*/ 0 h 77"/>
                  <a:gd name="T2" fmla="*/ 47 w 47"/>
                  <a:gd name="T3" fmla="*/ 17 h 77"/>
                  <a:gd name="T4" fmla="*/ 47 w 47"/>
                  <a:gd name="T5" fmla="*/ 38 h 77"/>
                  <a:gd name="T6" fmla="*/ 47 w 47"/>
                  <a:gd name="T7" fmla="*/ 59 h 77"/>
                  <a:gd name="T8" fmla="*/ 47 w 47"/>
                  <a:gd name="T9" fmla="*/ 77 h 77"/>
                  <a:gd name="T10" fmla="*/ 42 w 47"/>
                  <a:gd name="T11" fmla="*/ 77 h 77"/>
                  <a:gd name="T12" fmla="*/ 36 w 47"/>
                  <a:gd name="T13" fmla="*/ 77 h 77"/>
                  <a:gd name="T14" fmla="*/ 30 w 47"/>
                  <a:gd name="T15" fmla="*/ 77 h 77"/>
                  <a:gd name="T16" fmla="*/ 24 w 47"/>
                  <a:gd name="T17" fmla="*/ 77 h 77"/>
                  <a:gd name="T18" fmla="*/ 17 w 47"/>
                  <a:gd name="T19" fmla="*/ 77 h 77"/>
                  <a:gd name="T20" fmla="*/ 12 w 47"/>
                  <a:gd name="T21" fmla="*/ 77 h 77"/>
                  <a:gd name="T22" fmla="*/ 6 w 47"/>
                  <a:gd name="T23" fmla="*/ 77 h 77"/>
                  <a:gd name="T24" fmla="*/ 0 w 47"/>
                  <a:gd name="T25" fmla="*/ 77 h 77"/>
                  <a:gd name="T26" fmla="*/ 0 w 47"/>
                  <a:gd name="T27" fmla="*/ 59 h 77"/>
                  <a:gd name="T28" fmla="*/ 0 w 47"/>
                  <a:gd name="T29" fmla="*/ 38 h 77"/>
                  <a:gd name="T30" fmla="*/ 0 w 47"/>
                  <a:gd name="T31" fmla="*/ 17 h 77"/>
                  <a:gd name="T32" fmla="*/ 0 w 47"/>
                  <a:gd name="T33" fmla="*/ 0 h 77"/>
                  <a:gd name="T34" fmla="*/ 6 w 47"/>
                  <a:gd name="T35" fmla="*/ 0 h 77"/>
                  <a:gd name="T36" fmla="*/ 12 w 47"/>
                  <a:gd name="T37" fmla="*/ 0 h 77"/>
                  <a:gd name="T38" fmla="*/ 17 w 47"/>
                  <a:gd name="T39" fmla="*/ 0 h 77"/>
                  <a:gd name="T40" fmla="*/ 24 w 47"/>
                  <a:gd name="T41" fmla="*/ 0 h 77"/>
                  <a:gd name="T42" fmla="*/ 30 w 47"/>
                  <a:gd name="T43" fmla="*/ 0 h 77"/>
                  <a:gd name="T44" fmla="*/ 36 w 47"/>
                  <a:gd name="T45" fmla="*/ 0 h 77"/>
                  <a:gd name="T46" fmla="*/ 42 w 47"/>
                  <a:gd name="T47" fmla="*/ 0 h 77"/>
                  <a:gd name="T48" fmla="*/ 47 w 47"/>
                  <a:gd name="T49"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7" h="77">
                    <a:moveTo>
                      <a:pt x="47" y="0"/>
                    </a:moveTo>
                    <a:lnTo>
                      <a:pt x="47" y="17"/>
                    </a:lnTo>
                    <a:lnTo>
                      <a:pt x="47" y="38"/>
                    </a:lnTo>
                    <a:lnTo>
                      <a:pt x="47" y="59"/>
                    </a:lnTo>
                    <a:lnTo>
                      <a:pt x="47" y="77"/>
                    </a:lnTo>
                    <a:lnTo>
                      <a:pt x="42" y="77"/>
                    </a:lnTo>
                    <a:lnTo>
                      <a:pt x="36" y="77"/>
                    </a:lnTo>
                    <a:lnTo>
                      <a:pt x="30" y="77"/>
                    </a:lnTo>
                    <a:lnTo>
                      <a:pt x="24" y="77"/>
                    </a:lnTo>
                    <a:lnTo>
                      <a:pt x="17" y="77"/>
                    </a:lnTo>
                    <a:lnTo>
                      <a:pt x="12" y="77"/>
                    </a:lnTo>
                    <a:lnTo>
                      <a:pt x="6" y="77"/>
                    </a:lnTo>
                    <a:lnTo>
                      <a:pt x="0" y="77"/>
                    </a:lnTo>
                    <a:lnTo>
                      <a:pt x="0" y="59"/>
                    </a:lnTo>
                    <a:lnTo>
                      <a:pt x="0" y="38"/>
                    </a:lnTo>
                    <a:lnTo>
                      <a:pt x="0" y="17"/>
                    </a:lnTo>
                    <a:lnTo>
                      <a:pt x="0" y="0"/>
                    </a:lnTo>
                    <a:lnTo>
                      <a:pt x="6" y="0"/>
                    </a:lnTo>
                    <a:lnTo>
                      <a:pt x="12" y="0"/>
                    </a:lnTo>
                    <a:lnTo>
                      <a:pt x="17" y="0"/>
                    </a:lnTo>
                    <a:lnTo>
                      <a:pt x="24" y="0"/>
                    </a:lnTo>
                    <a:lnTo>
                      <a:pt x="30" y="0"/>
                    </a:lnTo>
                    <a:lnTo>
                      <a:pt x="36" y="0"/>
                    </a:lnTo>
                    <a:lnTo>
                      <a:pt x="42" y="0"/>
                    </a:lnTo>
                    <a:lnTo>
                      <a:pt x="47" y="0"/>
                    </a:lnTo>
                    <a:close/>
                  </a:path>
                </a:pathLst>
              </a:custGeom>
              <a:solidFill>
                <a:srgbClr val="002060"/>
              </a:solidFill>
              <a:ln>
                <a:noFill/>
              </a:ln>
            </p:spPr>
            <p:txBody>
              <a:bodyPr vert="horz" wrap="square" lIns="91440" tIns="45720" rIns="91440" bIns="45720" numCol="1" anchor="t" anchorCtr="0" compatLnSpc="1">
                <a:prstTxWarp prst="textNoShape">
                  <a:avLst/>
                </a:prstTxWarp>
              </a:bodyPr>
              <a:lstStyle/>
              <a:p>
                <a:endParaRPr lang="pt-BR"/>
              </a:p>
            </p:txBody>
          </p:sp>
          <p:sp>
            <p:nvSpPr>
              <p:cNvPr id="115" name="Freeform 22"/>
              <p:cNvSpPr>
                <a:spLocks/>
              </p:cNvSpPr>
              <p:nvPr/>
            </p:nvSpPr>
            <p:spPr bwMode="auto">
              <a:xfrm>
                <a:off x="4504754" y="5387405"/>
                <a:ext cx="80963" cy="107950"/>
              </a:xfrm>
              <a:custGeom>
                <a:avLst/>
                <a:gdLst>
                  <a:gd name="T0" fmla="*/ 0 w 103"/>
                  <a:gd name="T1" fmla="*/ 2 h 136"/>
                  <a:gd name="T2" fmla="*/ 8 w 103"/>
                  <a:gd name="T3" fmla="*/ 34 h 136"/>
                  <a:gd name="T4" fmla="*/ 9 w 103"/>
                  <a:gd name="T5" fmla="*/ 34 h 136"/>
                  <a:gd name="T6" fmla="*/ 13 w 103"/>
                  <a:gd name="T7" fmla="*/ 33 h 136"/>
                  <a:gd name="T8" fmla="*/ 16 w 103"/>
                  <a:gd name="T9" fmla="*/ 33 h 136"/>
                  <a:gd name="T10" fmla="*/ 22 w 103"/>
                  <a:gd name="T11" fmla="*/ 33 h 136"/>
                  <a:gd name="T12" fmla="*/ 28 w 103"/>
                  <a:gd name="T13" fmla="*/ 33 h 136"/>
                  <a:gd name="T14" fmla="*/ 34 w 103"/>
                  <a:gd name="T15" fmla="*/ 35 h 136"/>
                  <a:gd name="T16" fmla="*/ 40 w 103"/>
                  <a:gd name="T17" fmla="*/ 38 h 136"/>
                  <a:gd name="T18" fmla="*/ 46 w 103"/>
                  <a:gd name="T19" fmla="*/ 43 h 136"/>
                  <a:gd name="T20" fmla="*/ 58 w 103"/>
                  <a:gd name="T21" fmla="*/ 57 h 136"/>
                  <a:gd name="T22" fmla="*/ 66 w 103"/>
                  <a:gd name="T23" fmla="*/ 78 h 136"/>
                  <a:gd name="T24" fmla="*/ 69 w 103"/>
                  <a:gd name="T25" fmla="*/ 103 h 136"/>
                  <a:gd name="T26" fmla="*/ 69 w 103"/>
                  <a:gd name="T27" fmla="*/ 134 h 136"/>
                  <a:gd name="T28" fmla="*/ 102 w 103"/>
                  <a:gd name="T29" fmla="*/ 136 h 136"/>
                  <a:gd name="T30" fmla="*/ 103 w 103"/>
                  <a:gd name="T31" fmla="*/ 116 h 136"/>
                  <a:gd name="T32" fmla="*/ 102 w 103"/>
                  <a:gd name="T33" fmla="*/ 97 h 136"/>
                  <a:gd name="T34" fmla="*/ 99 w 103"/>
                  <a:gd name="T35" fmla="*/ 80 h 136"/>
                  <a:gd name="T36" fmla="*/ 96 w 103"/>
                  <a:gd name="T37" fmla="*/ 65 h 136"/>
                  <a:gd name="T38" fmla="*/ 90 w 103"/>
                  <a:gd name="T39" fmla="*/ 50 h 136"/>
                  <a:gd name="T40" fmla="*/ 84 w 103"/>
                  <a:gd name="T41" fmla="*/ 38 h 136"/>
                  <a:gd name="T42" fmla="*/ 76 w 103"/>
                  <a:gd name="T43" fmla="*/ 27 h 136"/>
                  <a:gd name="T44" fmla="*/ 67 w 103"/>
                  <a:gd name="T45" fmla="*/ 18 h 136"/>
                  <a:gd name="T46" fmla="*/ 55 w 103"/>
                  <a:gd name="T47" fmla="*/ 10 h 136"/>
                  <a:gd name="T48" fmla="*/ 45 w 103"/>
                  <a:gd name="T49" fmla="*/ 5 h 136"/>
                  <a:gd name="T50" fmla="*/ 34 w 103"/>
                  <a:gd name="T51" fmla="*/ 2 h 136"/>
                  <a:gd name="T52" fmla="*/ 23 w 103"/>
                  <a:gd name="T53" fmla="*/ 0 h 136"/>
                  <a:gd name="T54" fmla="*/ 15 w 103"/>
                  <a:gd name="T55" fmla="*/ 0 h 136"/>
                  <a:gd name="T56" fmla="*/ 7 w 103"/>
                  <a:gd name="T57" fmla="*/ 0 h 136"/>
                  <a:gd name="T58" fmla="*/ 2 w 103"/>
                  <a:gd name="T59" fmla="*/ 2 h 136"/>
                  <a:gd name="T60" fmla="*/ 0 w 103"/>
                  <a:gd name="T61" fmla="*/ 2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3" h="136">
                    <a:moveTo>
                      <a:pt x="0" y="2"/>
                    </a:moveTo>
                    <a:lnTo>
                      <a:pt x="8" y="34"/>
                    </a:lnTo>
                    <a:lnTo>
                      <a:pt x="9" y="34"/>
                    </a:lnTo>
                    <a:lnTo>
                      <a:pt x="13" y="33"/>
                    </a:lnTo>
                    <a:lnTo>
                      <a:pt x="16" y="33"/>
                    </a:lnTo>
                    <a:lnTo>
                      <a:pt x="22" y="33"/>
                    </a:lnTo>
                    <a:lnTo>
                      <a:pt x="28" y="33"/>
                    </a:lnTo>
                    <a:lnTo>
                      <a:pt x="34" y="35"/>
                    </a:lnTo>
                    <a:lnTo>
                      <a:pt x="40" y="38"/>
                    </a:lnTo>
                    <a:lnTo>
                      <a:pt x="46" y="43"/>
                    </a:lnTo>
                    <a:lnTo>
                      <a:pt x="58" y="57"/>
                    </a:lnTo>
                    <a:lnTo>
                      <a:pt x="66" y="78"/>
                    </a:lnTo>
                    <a:lnTo>
                      <a:pt x="69" y="103"/>
                    </a:lnTo>
                    <a:lnTo>
                      <a:pt x="69" y="134"/>
                    </a:lnTo>
                    <a:lnTo>
                      <a:pt x="102" y="136"/>
                    </a:lnTo>
                    <a:lnTo>
                      <a:pt x="103" y="116"/>
                    </a:lnTo>
                    <a:lnTo>
                      <a:pt x="102" y="97"/>
                    </a:lnTo>
                    <a:lnTo>
                      <a:pt x="99" y="80"/>
                    </a:lnTo>
                    <a:lnTo>
                      <a:pt x="96" y="65"/>
                    </a:lnTo>
                    <a:lnTo>
                      <a:pt x="90" y="50"/>
                    </a:lnTo>
                    <a:lnTo>
                      <a:pt x="84" y="38"/>
                    </a:lnTo>
                    <a:lnTo>
                      <a:pt x="76" y="27"/>
                    </a:lnTo>
                    <a:lnTo>
                      <a:pt x="67" y="18"/>
                    </a:lnTo>
                    <a:lnTo>
                      <a:pt x="55" y="10"/>
                    </a:lnTo>
                    <a:lnTo>
                      <a:pt x="45" y="5"/>
                    </a:lnTo>
                    <a:lnTo>
                      <a:pt x="34" y="2"/>
                    </a:lnTo>
                    <a:lnTo>
                      <a:pt x="23" y="0"/>
                    </a:lnTo>
                    <a:lnTo>
                      <a:pt x="15" y="0"/>
                    </a:lnTo>
                    <a:lnTo>
                      <a:pt x="7" y="0"/>
                    </a:lnTo>
                    <a:lnTo>
                      <a:pt x="2" y="2"/>
                    </a:lnTo>
                    <a:lnTo>
                      <a:pt x="0"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grpSp>
        <p:grpSp>
          <p:nvGrpSpPr>
            <p:cNvPr id="116" name="Grupo 115"/>
            <p:cNvGrpSpPr/>
            <p:nvPr/>
          </p:nvGrpSpPr>
          <p:grpSpPr>
            <a:xfrm flipH="1">
              <a:off x="4191268" y="3183474"/>
              <a:ext cx="457987" cy="845175"/>
              <a:chOff x="3967163" y="4995863"/>
              <a:chExt cx="201613" cy="457200"/>
            </a:xfrm>
          </p:grpSpPr>
          <p:sp>
            <p:nvSpPr>
              <p:cNvPr id="117" name="Freeform 19"/>
              <p:cNvSpPr>
                <a:spLocks/>
              </p:cNvSpPr>
              <p:nvPr/>
            </p:nvSpPr>
            <p:spPr bwMode="auto">
              <a:xfrm>
                <a:off x="3967163" y="5192713"/>
                <a:ext cx="201613" cy="260350"/>
              </a:xfrm>
              <a:custGeom>
                <a:avLst/>
                <a:gdLst>
                  <a:gd name="T0" fmla="*/ 48 w 253"/>
                  <a:gd name="T1" fmla="*/ 11 h 328"/>
                  <a:gd name="T2" fmla="*/ 50 w 253"/>
                  <a:gd name="T3" fmla="*/ 49 h 328"/>
                  <a:gd name="T4" fmla="*/ 27 w 253"/>
                  <a:gd name="T5" fmla="*/ 119 h 328"/>
                  <a:gd name="T6" fmla="*/ 10 w 253"/>
                  <a:gd name="T7" fmla="*/ 161 h 328"/>
                  <a:gd name="T8" fmla="*/ 1 w 253"/>
                  <a:gd name="T9" fmla="*/ 203 h 328"/>
                  <a:gd name="T10" fmla="*/ 0 w 253"/>
                  <a:gd name="T11" fmla="*/ 242 h 328"/>
                  <a:gd name="T12" fmla="*/ 6 w 253"/>
                  <a:gd name="T13" fmla="*/ 278 h 328"/>
                  <a:gd name="T14" fmla="*/ 12 w 253"/>
                  <a:gd name="T15" fmla="*/ 293 h 328"/>
                  <a:gd name="T16" fmla="*/ 21 w 253"/>
                  <a:gd name="T17" fmla="*/ 304 h 328"/>
                  <a:gd name="T18" fmla="*/ 31 w 253"/>
                  <a:gd name="T19" fmla="*/ 314 h 328"/>
                  <a:gd name="T20" fmla="*/ 42 w 253"/>
                  <a:gd name="T21" fmla="*/ 321 h 328"/>
                  <a:gd name="T22" fmla="*/ 58 w 253"/>
                  <a:gd name="T23" fmla="*/ 327 h 328"/>
                  <a:gd name="T24" fmla="*/ 74 w 253"/>
                  <a:gd name="T25" fmla="*/ 328 h 328"/>
                  <a:gd name="T26" fmla="*/ 89 w 253"/>
                  <a:gd name="T27" fmla="*/ 327 h 328"/>
                  <a:gd name="T28" fmla="*/ 103 w 253"/>
                  <a:gd name="T29" fmla="*/ 323 h 328"/>
                  <a:gd name="T30" fmla="*/ 119 w 253"/>
                  <a:gd name="T31" fmla="*/ 311 h 328"/>
                  <a:gd name="T32" fmla="*/ 132 w 253"/>
                  <a:gd name="T33" fmla="*/ 296 h 328"/>
                  <a:gd name="T34" fmla="*/ 143 w 253"/>
                  <a:gd name="T35" fmla="*/ 275 h 328"/>
                  <a:gd name="T36" fmla="*/ 149 w 253"/>
                  <a:gd name="T37" fmla="*/ 250 h 328"/>
                  <a:gd name="T38" fmla="*/ 162 w 253"/>
                  <a:gd name="T39" fmla="*/ 217 h 328"/>
                  <a:gd name="T40" fmla="*/ 181 w 253"/>
                  <a:gd name="T41" fmla="*/ 200 h 328"/>
                  <a:gd name="T42" fmla="*/ 200 w 253"/>
                  <a:gd name="T43" fmla="*/ 199 h 328"/>
                  <a:gd name="T44" fmla="*/ 220 w 253"/>
                  <a:gd name="T45" fmla="*/ 204 h 328"/>
                  <a:gd name="T46" fmla="*/ 234 w 253"/>
                  <a:gd name="T47" fmla="*/ 211 h 328"/>
                  <a:gd name="T48" fmla="*/ 239 w 253"/>
                  <a:gd name="T49" fmla="*/ 215 h 328"/>
                  <a:gd name="T50" fmla="*/ 251 w 253"/>
                  <a:gd name="T51" fmla="*/ 195 h 328"/>
                  <a:gd name="T52" fmla="*/ 237 w 253"/>
                  <a:gd name="T53" fmla="*/ 186 h 328"/>
                  <a:gd name="T54" fmla="*/ 214 w 253"/>
                  <a:gd name="T55" fmla="*/ 177 h 328"/>
                  <a:gd name="T56" fmla="*/ 185 w 253"/>
                  <a:gd name="T57" fmla="*/ 175 h 328"/>
                  <a:gd name="T58" fmla="*/ 163 w 253"/>
                  <a:gd name="T59" fmla="*/ 182 h 328"/>
                  <a:gd name="T60" fmla="*/ 148 w 253"/>
                  <a:gd name="T61" fmla="*/ 194 h 328"/>
                  <a:gd name="T62" fmla="*/ 138 w 253"/>
                  <a:gd name="T63" fmla="*/ 211 h 328"/>
                  <a:gd name="T64" fmla="*/ 130 w 253"/>
                  <a:gd name="T65" fmla="*/ 233 h 328"/>
                  <a:gd name="T66" fmla="*/ 121 w 253"/>
                  <a:gd name="T67" fmla="*/ 265 h 328"/>
                  <a:gd name="T68" fmla="*/ 104 w 253"/>
                  <a:gd name="T69" fmla="*/ 293 h 328"/>
                  <a:gd name="T70" fmla="*/ 87 w 253"/>
                  <a:gd name="T71" fmla="*/ 303 h 328"/>
                  <a:gd name="T72" fmla="*/ 74 w 253"/>
                  <a:gd name="T73" fmla="*/ 304 h 328"/>
                  <a:gd name="T74" fmla="*/ 64 w 253"/>
                  <a:gd name="T75" fmla="*/ 303 h 328"/>
                  <a:gd name="T76" fmla="*/ 56 w 253"/>
                  <a:gd name="T77" fmla="*/ 301 h 328"/>
                  <a:gd name="T78" fmla="*/ 46 w 253"/>
                  <a:gd name="T79" fmla="*/ 295 h 328"/>
                  <a:gd name="T80" fmla="*/ 34 w 253"/>
                  <a:gd name="T81" fmla="*/ 280 h 328"/>
                  <a:gd name="T82" fmla="*/ 24 w 253"/>
                  <a:gd name="T83" fmla="*/ 240 h 328"/>
                  <a:gd name="T84" fmla="*/ 33 w 253"/>
                  <a:gd name="T85" fmla="*/ 167 h 328"/>
                  <a:gd name="T86" fmla="*/ 59 w 253"/>
                  <a:gd name="T87" fmla="*/ 105 h 328"/>
                  <a:gd name="T88" fmla="*/ 72 w 253"/>
                  <a:gd name="T89" fmla="*/ 66 h 328"/>
                  <a:gd name="T90" fmla="*/ 74 w 253"/>
                  <a:gd name="T91" fmla="*/ 36 h 328"/>
                  <a:gd name="T92" fmla="*/ 73 w 253"/>
                  <a:gd name="T93" fmla="*/ 14 h 328"/>
                  <a:gd name="T94" fmla="*/ 70 w 253"/>
                  <a:gd name="T95" fmla="*/ 0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53" h="328">
                    <a:moveTo>
                      <a:pt x="47" y="5"/>
                    </a:moveTo>
                    <a:lnTo>
                      <a:pt x="48" y="11"/>
                    </a:lnTo>
                    <a:lnTo>
                      <a:pt x="50" y="27"/>
                    </a:lnTo>
                    <a:lnTo>
                      <a:pt x="50" y="49"/>
                    </a:lnTo>
                    <a:lnTo>
                      <a:pt x="43" y="78"/>
                    </a:lnTo>
                    <a:lnTo>
                      <a:pt x="27" y="119"/>
                    </a:lnTo>
                    <a:lnTo>
                      <a:pt x="18" y="139"/>
                    </a:lnTo>
                    <a:lnTo>
                      <a:pt x="10" y="161"/>
                    </a:lnTo>
                    <a:lnTo>
                      <a:pt x="4" y="182"/>
                    </a:lnTo>
                    <a:lnTo>
                      <a:pt x="1" y="203"/>
                    </a:lnTo>
                    <a:lnTo>
                      <a:pt x="0" y="223"/>
                    </a:lnTo>
                    <a:lnTo>
                      <a:pt x="0" y="242"/>
                    </a:lnTo>
                    <a:lnTo>
                      <a:pt x="2" y="260"/>
                    </a:lnTo>
                    <a:lnTo>
                      <a:pt x="6" y="278"/>
                    </a:lnTo>
                    <a:lnTo>
                      <a:pt x="9" y="286"/>
                    </a:lnTo>
                    <a:lnTo>
                      <a:pt x="12" y="293"/>
                    </a:lnTo>
                    <a:lnTo>
                      <a:pt x="17" y="298"/>
                    </a:lnTo>
                    <a:lnTo>
                      <a:pt x="21" y="304"/>
                    </a:lnTo>
                    <a:lnTo>
                      <a:pt x="26" y="310"/>
                    </a:lnTo>
                    <a:lnTo>
                      <a:pt x="31" y="314"/>
                    </a:lnTo>
                    <a:lnTo>
                      <a:pt x="36" y="318"/>
                    </a:lnTo>
                    <a:lnTo>
                      <a:pt x="42" y="321"/>
                    </a:lnTo>
                    <a:lnTo>
                      <a:pt x="50" y="325"/>
                    </a:lnTo>
                    <a:lnTo>
                      <a:pt x="58" y="327"/>
                    </a:lnTo>
                    <a:lnTo>
                      <a:pt x="66" y="328"/>
                    </a:lnTo>
                    <a:lnTo>
                      <a:pt x="74" y="328"/>
                    </a:lnTo>
                    <a:lnTo>
                      <a:pt x="81" y="328"/>
                    </a:lnTo>
                    <a:lnTo>
                      <a:pt x="89" y="327"/>
                    </a:lnTo>
                    <a:lnTo>
                      <a:pt x="96" y="325"/>
                    </a:lnTo>
                    <a:lnTo>
                      <a:pt x="103" y="323"/>
                    </a:lnTo>
                    <a:lnTo>
                      <a:pt x="111" y="318"/>
                    </a:lnTo>
                    <a:lnTo>
                      <a:pt x="119" y="311"/>
                    </a:lnTo>
                    <a:lnTo>
                      <a:pt x="126" y="304"/>
                    </a:lnTo>
                    <a:lnTo>
                      <a:pt x="132" y="296"/>
                    </a:lnTo>
                    <a:lnTo>
                      <a:pt x="138" y="286"/>
                    </a:lnTo>
                    <a:lnTo>
                      <a:pt x="143" y="275"/>
                    </a:lnTo>
                    <a:lnTo>
                      <a:pt x="146" y="263"/>
                    </a:lnTo>
                    <a:lnTo>
                      <a:pt x="149" y="250"/>
                    </a:lnTo>
                    <a:lnTo>
                      <a:pt x="155" y="232"/>
                    </a:lnTo>
                    <a:lnTo>
                      <a:pt x="162" y="217"/>
                    </a:lnTo>
                    <a:lnTo>
                      <a:pt x="170" y="206"/>
                    </a:lnTo>
                    <a:lnTo>
                      <a:pt x="181" y="200"/>
                    </a:lnTo>
                    <a:lnTo>
                      <a:pt x="191" y="198"/>
                    </a:lnTo>
                    <a:lnTo>
                      <a:pt x="200" y="199"/>
                    </a:lnTo>
                    <a:lnTo>
                      <a:pt x="211" y="200"/>
                    </a:lnTo>
                    <a:lnTo>
                      <a:pt x="220" y="204"/>
                    </a:lnTo>
                    <a:lnTo>
                      <a:pt x="228" y="207"/>
                    </a:lnTo>
                    <a:lnTo>
                      <a:pt x="234" y="211"/>
                    </a:lnTo>
                    <a:lnTo>
                      <a:pt x="238" y="214"/>
                    </a:lnTo>
                    <a:lnTo>
                      <a:pt x="239" y="215"/>
                    </a:lnTo>
                    <a:lnTo>
                      <a:pt x="253" y="196"/>
                    </a:lnTo>
                    <a:lnTo>
                      <a:pt x="251" y="195"/>
                    </a:lnTo>
                    <a:lnTo>
                      <a:pt x="245" y="190"/>
                    </a:lnTo>
                    <a:lnTo>
                      <a:pt x="237" y="186"/>
                    </a:lnTo>
                    <a:lnTo>
                      <a:pt x="227" y="181"/>
                    </a:lnTo>
                    <a:lnTo>
                      <a:pt x="214" y="177"/>
                    </a:lnTo>
                    <a:lnTo>
                      <a:pt x="200" y="175"/>
                    </a:lnTo>
                    <a:lnTo>
                      <a:pt x="185" y="175"/>
                    </a:lnTo>
                    <a:lnTo>
                      <a:pt x="171" y="179"/>
                    </a:lnTo>
                    <a:lnTo>
                      <a:pt x="163" y="182"/>
                    </a:lnTo>
                    <a:lnTo>
                      <a:pt x="155" y="188"/>
                    </a:lnTo>
                    <a:lnTo>
                      <a:pt x="148" y="194"/>
                    </a:lnTo>
                    <a:lnTo>
                      <a:pt x="143" y="202"/>
                    </a:lnTo>
                    <a:lnTo>
                      <a:pt x="138" y="211"/>
                    </a:lnTo>
                    <a:lnTo>
                      <a:pt x="133" y="221"/>
                    </a:lnTo>
                    <a:lnTo>
                      <a:pt x="130" y="233"/>
                    </a:lnTo>
                    <a:lnTo>
                      <a:pt x="126" y="245"/>
                    </a:lnTo>
                    <a:lnTo>
                      <a:pt x="121" y="265"/>
                    </a:lnTo>
                    <a:lnTo>
                      <a:pt x="114" y="281"/>
                    </a:lnTo>
                    <a:lnTo>
                      <a:pt x="104" y="293"/>
                    </a:lnTo>
                    <a:lnTo>
                      <a:pt x="93" y="301"/>
                    </a:lnTo>
                    <a:lnTo>
                      <a:pt x="87" y="303"/>
                    </a:lnTo>
                    <a:lnTo>
                      <a:pt x="80" y="304"/>
                    </a:lnTo>
                    <a:lnTo>
                      <a:pt x="74" y="304"/>
                    </a:lnTo>
                    <a:lnTo>
                      <a:pt x="70" y="304"/>
                    </a:lnTo>
                    <a:lnTo>
                      <a:pt x="64" y="303"/>
                    </a:lnTo>
                    <a:lnTo>
                      <a:pt x="59" y="302"/>
                    </a:lnTo>
                    <a:lnTo>
                      <a:pt x="56" y="301"/>
                    </a:lnTo>
                    <a:lnTo>
                      <a:pt x="53" y="299"/>
                    </a:lnTo>
                    <a:lnTo>
                      <a:pt x="46" y="295"/>
                    </a:lnTo>
                    <a:lnTo>
                      <a:pt x="39" y="288"/>
                    </a:lnTo>
                    <a:lnTo>
                      <a:pt x="34" y="280"/>
                    </a:lnTo>
                    <a:lnTo>
                      <a:pt x="30" y="270"/>
                    </a:lnTo>
                    <a:lnTo>
                      <a:pt x="24" y="240"/>
                    </a:lnTo>
                    <a:lnTo>
                      <a:pt x="25" y="204"/>
                    </a:lnTo>
                    <a:lnTo>
                      <a:pt x="33" y="167"/>
                    </a:lnTo>
                    <a:lnTo>
                      <a:pt x="48" y="129"/>
                    </a:lnTo>
                    <a:lnTo>
                      <a:pt x="59" y="105"/>
                    </a:lnTo>
                    <a:lnTo>
                      <a:pt x="66" y="84"/>
                    </a:lnTo>
                    <a:lnTo>
                      <a:pt x="72" y="66"/>
                    </a:lnTo>
                    <a:lnTo>
                      <a:pt x="74" y="50"/>
                    </a:lnTo>
                    <a:lnTo>
                      <a:pt x="74" y="36"/>
                    </a:lnTo>
                    <a:lnTo>
                      <a:pt x="74" y="24"/>
                    </a:lnTo>
                    <a:lnTo>
                      <a:pt x="73" y="14"/>
                    </a:lnTo>
                    <a:lnTo>
                      <a:pt x="71" y="6"/>
                    </a:lnTo>
                    <a:lnTo>
                      <a:pt x="70" y="0"/>
                    </a:lnTo>
                    <a:lnTo>
                      <a:pt x="47"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118" name="Freeform 20"/>
              <p:cNvSpPr>
                <a:spLocks/>
              </p:cNvSpPr>
              <p:nvPr/>
            </p:nvSpPr>
            <p:spPr bwMode="auto">
              <a:xfrm>
                <a:off x="3975100" y="5091113"/>
                <a:ext cx="88900" cy="112713"/>
              </a:xfrm>
              <a:custGeom>
                <a:avLst/>
                <a:gdLst>
                  <a:gd name="T0" fmla="*/ 96 w 112"/>
                  <a:gd name="T1" fmla="*/ 0 h 142"/>
                  <a:gd name="T2" fmla="*/ 0 w 112"/>
                  <a:gd name="T3" fmla="*/ 0 h 142"/>
                  <a:gd name="T4" fmla="*/ 0 w 112"/>
                  <a:gd name="T5" fmla="*/ 142 h 142"/>
                  <a:gd name="T6" fmla="*/ 112 w 112"/>
                  <a:gd name="T7" fmla="*/ 142 h 142"/>
                  <a:gd name="T8" fmla="*/ 112 w 112"/>
                  <a:gd name="T9" fmla="*/ 0 h 142"/>
                  <a:gd name="T10" fmla="*/ 96 w 112"/>
                  <a:gd name="T11" fmla="*/ 0 h 142"/>
                </a:gdLst>
                <a:ahLst/>
                <a:cxnLst>
                  <a:cxn ang="0">
                    <a:pos x="T0" y="T1"/>
                  </a:cxn>
                  <a:cxn ang="0">
                    <a:pos x="T2" y="T3"/>
                  </a:cxn>
                  <a:cxn ang="0">
                    <a:pos x="T4" y="T5"/>
                  </a:cxn>
                  <a:cxn ang="0">
                    <a:pos x="T6" y="T7"/>
                  </a:cxn>
                  <a:cxn ang="0">
                    <a:pos x="T8" y="T9"/>
                  </a:cxn>
                  <a:cxn ang="0">
                    <a:pos x="T10" y="T11"/>
                  </a:cxn>
                </a:cxnLst>
                <a:rect l="0" t="0" r="r" b="b"/>
                <a:pathLst>
                  <a:path w="112" h="142">
                    <a:moveTo>
                      <a:pt x="96" y="0"/>
                    </a:moveTo>
                    <a:lnTo>
                      <a:pt x="0" y="0"/>
                    </a:lnTo>
                    <a:lnTo>
                      <a:pt x="0" y="142"/>
                    </a:lnTo>
                    <a:lnTo>
                      <a:pt x="112" y="142"/>
                    </a:lnTo>
                    <a:lnTo>
                      <a:pt x="112" y="0"/>
                    </a:lnTo>
                    <a:lnTo>
                      <a:pt x="9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119" name="Freeform 21"/>
              <p:cNvSpPr>
                <a:spLocks/>
              </p:cNvSpPr>
              <p:nvPr/>
            </p:nvSpPr>
            <p:spPr bwMode="auto">
              <a:xfrm>
                <a:off x="4002088" y="5116513"/>
                <a:ext cx="36513" cy="61913"/>
              </a:xfrm>
              <a:custGeom>
                <a:avLst/>
                <a:gdLst>
                  <a:gd name="T0" fmla="*/ 47 w 47"/>
                  <a:gd name="T1" fmla="*/ 0 h 77"/>
                  <a:gd name="T2" fmla="*/ 47 w 47"/>
                  <a:gd name="T3" fmla="*/ 17 h 77"/>
                  <a:gd name="T4" fmla="*/ 47 w 47"/>
                  <a:gd name="T5" fmla="*/ 38 h 77"/>
                  <a:gd name="T6" fmla="*/ 47 w 47"/>
                  <a:gd name="T7" fmla="*/ 59 h 77"/>
                  <a:gd name="T8" fmla="*/ 47 w 47"/>
                  <a:gd name="T9" fmla="*/ 77 h 77"/>
                  <a:gd name="T10" fmla="*/ 42 w 47"/>
                  <a:gd name="T11" fmla="*/ 77 h 77"/>
                  <a:gd name="T12" fmla="*/ 36 w 47"/>
                  <a:gd name="T13" fmla="*/ 77 h 77"/>
                  <a:gd name="T14" fmla="*/ 30 w 47"/>
                  <a:gd name="T15" fmla="*/ 77 h 77"/>
                  <a:gd name="T16" fmla="*/ 24 w 47"/>
                  <a:gd name="T17" fmla="*/ 77 h 77"/>
                  <a:gd name="T18" fmla="*/ 17 w 47"/>
                  <a:gd name="T19" fmla="*/ 77 h 77"/>
                  <a:gd name="T20" fmla="*/ 12 w 47"/>
                  <a:gd name="T21" fmla="*/ 77 h 77"/>
                  <a:gd name="T22" fmla="*/ 6 w 47"/>
                  <a:gd name="T23" fmla="*/ 77 h 77"/>
                  <a:gd name="T24" fmla="*/ 0 w 47"/>
                  <a:gd name="T25" fmla="*/ 77 h 77"/>
                  <a:gd name="T26" fmla="*/ 0 w 47"/>
                  <a:gd name="T27" fmla="*/ 59 h 77"/>
                  <a:gd name="T28" fmla="*/ 0 w 47"/>
                  <a:gd name="T29" fmla="*/ 38 h 77"/>
                  <a:gd name="T30" fmla="*/ 0 w 47"/>
                  <a:gd name="T31" fmla="*/ 17 h 77"/>
                  <a:gd name="T32" fmla="*/ 0 w 47"/>
                  <a:gd name="T33" fmla="*/ 0 h 77"/>
                  <a:gd name="T34" fmla="*/ 6 w 47"/>
                  <a:gd name="T35" fmla="*/ 0 h 77"/>
                  <a:gd name="T36" fmla="*/ 12 w 47"/>
                  <a:gd name="T37" fmla="*/ 0 h 77"/>
                  <a:gd name="T38" fmla="*/ 17 w 47"/>
                  <a:gd name="T39" fmla="*/ 0 h 77"/>
                  <a:gd name="T40" fmla="*/ 24 w 47"/>
                  <a:gd name="T41" fmla="*/ 0 h 77"/>
                  <a:gd name="T42" fmla="*/ 30 w 47"/>
                  <a:gd name="T43" fmla="*/ 0 h 77"/>
                  <a:gd name="T44" fmla="*/ 36 w 47"/>
                  <a:gd name="T45" fmla="*/ 0 h 77"/>
                  <a:gd name="T46" fmla="*/ 42 w 47"/>
                  <a:gd name="T47" fmla="*/ 0 h 77"/>
                  <a:gd name="T48" fmla="*/ 47 w 47"/>
                  <a:gd name="T49"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7" h="77">
                    <a:moveTo>
                      <a:pt x="47" y="0"/>
                    </a:moveTo>
                    <a:lnTo>
                      <a:pt x="47" y="17"/>
                    </a:lnTo>
                    <a:lnTo>
                      <a:pt x="47" y="38"/>
                    </a:lnTo>
                    <a:lnTo>
                      <a:pt x="47" y="59"/>
                    </a:lnTo>
                    <a:lnTo>
                      <a:pt x="47" y="77"/>
                    </a:lnTo>
                    <a:lnTo>
                      <a:pt x="42" y="77"/>
                    </a:lnTo>
                    <a:lnTo>
                      <a:pt x="36" y="77"/>
                    </a:lnTo>
                    <a:lnTo>
                      <a:pt x="30" y="77"/>
                    </a:lnTo>
                    <a:lnTo>
                      <a:pt x="24" y="77"/>
                    </a:lnTo>
                    <a:lnTo>
                      <a:pt x="17" y="77"/>
                    </a:lnTo>
                    <a:lnTo>
                      <a:pt x="12" y="77"/>
                    </a:lnTo>
                    <a:lnTo>
                      <a:pt x="6" y="77"/>
                    </a:lnTo>
                    <a:lnTo>
                      <a:pt x="0" y="77"/>
                    </a:lnTo>
                    <a:lnTo>
                      <a:pt x="0" y="59"/>
                    </a:lnTo>
                    <a:lnTo>
                      <a:pt x="0" y="38"/>
                    </a:lnTo>
                    <a:lnTo>
                      <a:pt x="0" y="17"/>
                    </a:lnTo>
                    <a:lnTo>
                      <a:pt x="0" y="0"/>
                    </a:lnTo>
                    <a:lnTo>
                      <a:pt x="6" y="0"/>
                    </a:lnTo>
                    <a:lnTo>
                      <a:pt x="12" y="0"/>
                    </a:lnTo>
                    <a:lnTo>
                      <a:pt x="17" y="0"/>
                    </a:lnTo>
                    <a:lnTo>
                      <a:pt x="24" y="0"/>
                    </a:lnTo>
                    <a:lnTo>
                      <a:pt x="30" y="0"/>
                    </a:lnTo>
                    <a:lnTo>
                      <a:pt x="36" y="0"/>
                    </a:lnTo>
                    <a:lnTo>
                      <a:pt x="42" y="0"/>
                    </a:lnTo>
                    <a:lnTo>
                      <a:pt x="47" y="0"/>
                    </a:lnTo>
                    <a:close/>
                  </a:path>
                </a:pathLst>
              </a:custGeom>
              <a:solidFill>
                <a:srgbClr val="FF0000"/>
              </a:solidFill>
              <a:ln>
                <a:noFill/>
              </a:ln>
            </p:spPr>
            <p:txBody>
              <a:bodyPr vert="horz" wrap="square" lIns="91440" tIns="45720" rIns="91440" bIns="45720" numCol="1" anchor="t" anchorCtr="0" compatLnSpc="1">
                <a:prstTxWarp prst="textNoShape">
                  <a:avLst/>
                </a:prstTxWarp>
              </a:bodyPr>
              <a:lstStyle/>
              <a:p>
                <a:endParaRPr lang="pt-BR"/>
              </a:p>
            </p:txBody>
          </p:sp>
          <p:sp>
            <p:nvSpPr>
              <p:cNvPr id="120" name="Freeform 22"/>
              <p:cNvSpPr>
                <a:spLocks/>
              </p:cNvSpPr>
              <p:nvPr/>
            </p:nvSpPr>
            <p:spPr bwMode="auto">
              <a:xfrm>
                <a:off x="3971925" y="4995863"/>
                <a:ext cx="80963" cy="107950"/>
              </a:xfrm>
              <a:custGeom>
                <a:avLst/>
                <a:gdLst>
                  <a:gd name="T0" fmla="*/ 0 w 103"/>
                  <a:gd name="T1" fmla="*/ 2 h 136"/>
                  <a:gd name="T2" fmla="*/ 8 w 103"/>
                  <a:gd name="T3" fmla="*/ 34 h 136"/>
                  <a:gd name="T4" fmla="*/ 9 w 103"/>
                  <a:gd name="T5" fmla="*/ 34 h 136"/>
                  <a:gd name="T6" fmla="*/ 13 w 103"/>
                  <a:gd name="T7" fmla="*/ 33 h 136"/>
                  <a:gd name="T8" fmla="*/ 16 w 103"/>
                  <a:gd name="T9" fmla="*/ 33 h 136"/>
                  <a:gd name="T10" fmla="*/ 22 w 103"/>
                  <a:gd name="T11" fmla="*/ 33 h 136"/>
                  <a:gd name="T12" fmla="*/ 28 w 103"/>
                  <a:gd name="T13" fmla="*/ 33 h 136"/>
                  <a:gd name="T14" fmla="*/ 34 w 103"/>
                  <a:gd name="T15" fmla="*/ 35 h 136"/>
                  <a:gd name="T16" fmla="*/ 40 w 103"/>
                  <a:gd name="T17" fmla="*/ 38 h 136"/>
                  <a:gd name="T18" fmla="*/ 46 w 103"/>
                  <a:gd name="T19" fmla="*/ 43 h 136"/>
                  <a:gd name="T20" fmla="*/ 58 w 103"/>
                  <a:gd name="T21" fmla="*/ 57 h 136"/>
                  <a:gd name="T22" fmla="*/ 66 w 103"/>
                  <a:gd name="T23" fmla="*/ 78 h 136"/>
                  <a:gd name="T24" fmla="*/ 69 w 103"/>
                  <a:gd name="T25" fmla="*/ 103 h 136"/>
                  <a:gd name="T26" fmla="*/ 69 w 103"/>
                  <a:gd name="T27" fmla="*/ 134 h 136"/>
                  <a:gd name="T28" fmla="*/ 102 w 103"/>
                  <a:gd name="T29" fmla="*/ 136 h 136"/>
                  <a:gd name="T30" fmla="*/ 103 w 103"/>
                  <a:gd name="T31" fmla="*/ 116 h 136"/>
                  <a:gd name="T32" fmla="*/ 102 w 103"/>
                  <a:gd name="T33" fmla="*/ 97 h 136"/>
                  <a:gd name="T34" fmla="*/ 99 w 103"/>
                  <a:gd name="T35" fmla="*/ 80 h 136"/>
                  <a:gd name="T36" fmla="*/ 96 w 103"/>
                  <a:gd name="T37" fmla="*/ 65 h 136"/>
                  <a:gd name="T38" fmla="*/ 90 w 103"/>
                  <a:gd name="T39" fmla="*/ 50 h 136"/>
                  <a:gd name="T40" fmla="*/ 84 w 103"/>
                  <a:gd name="T41" fmla="*/ 38 h 136"/>
                  <a:gd name="T42" fmla="*/ 76 w 103"/>
                  <a:gd name="T43" fmla="*/ 27 h 136"/>
                  <a:gd name="T44" fmla="*/ 67 w 103"/>
                  <a:gd name="T45" fmla="*/ 18 h 136"/>
                  <a:gd name="T46" fmla="*/ 55 w 103"/>
                  <a:gd name="T47" fmla="*/ 10 h 136"/>
                  <a:gd name="T48" fmla="*/ 45 w 103"/>
                  <a:gd name="T49" fmla="*/ 5 h 136"/>
                  <a:gd name="T50" fmla="*/ 34 w 103"/>
                  <a:gd name="T51" fmla="*/ 2 h 136"/>
                  <a:gd name="T52" fmla="*/ 23 w 103"/>
                  <a:gd name="T53" fmla="*/ 0 h 136"/>
                  <a:gd name="T54" fmla="*/ 15 w 103"/>
                  <a:gd name="T55" fmla="*/ 0 h 136"/>
                  <a:gd name="T56" fmla="*/ 7 w 103"/>
                  <a:gd name="T57" fmla="*/ 0 h 136"/>
                  <a:gd name="T58" fmla="*/ 2 w 103"/>
                  <a:gd name="T59" fmla="*/ 2 h 136"/>
                  <a:gd name="T60" fmla="*/ 0 w 103"/>
                  <a:gd name="T61" fmla="*/ 2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3" h="136">
                    <a:moveTo>
                      <a:pt x="0" y="2"/>
                    </a:moveTo>
                    <a:lnTo>
                      <a:pt x="8" y="34"/>
                    </a:lnTo>
                    <a:lnTo>
                      <a:pt x="9" y="34"/>
                    </a:lnTo>
                    <a:lnTo>
                      <a:pt x="13" y="33"/>
                    </a:lnTo>
                    <a:lnTo>
                      <a:pt x="16" y="33"/>
                    </a:lnTo>
                    <a:lnTo>
                      <a:pt x="22" y="33"/>
                    </a:lnTo>
                    <a:lnTo>
                      <a:pt x="28" y="33"/>
                    </a:lnTo>
                    <a:lnTo>
                      <a:pt x="34" y="35"/>
                    </a:lnTo>
                    <a:lnTo>
                      <a:pt x="40" y="38"/>
                    </a:lnTo>
                    <a:lnTo>
                      <a:pt x="46" y="43"/>
                    </a:lnTo>
                    <a:lnTo>
                      <a:pt x="58" y="57"/>
                    </a:lnTo>
                    <a:lnTo>
                      <a:pt x="66" y="78"/>
                    </a:lnTo>
                    <a:lnTo>
                      <a:pt x="69" y="103"/>
                    </a:lnTo>
                    <a:lnTo>
                      <a:pt x="69" y="134"/>
                    </a:lnTo>
                    <a:lnTo>
                      <a:pt x="102" y="136"/>
                    </a:lnTo>
                    <a:lnTo>
                      <a:pt x="103" y="116"/>
                    </a:lnTo>
                    <a:lnTo>
                      <a:pt x="102" y="97"/>
                    </a:lnTo>
                    <a:lnTo>
                      <a:pt x="99" y="80"/>
                    </a:lnTo>
                    <a:lnTo>
                      <a:pt x="96" y="65"/>
                    </a:lnTo>
                    <a:lnTo>
                      <a:pt x="90" y="50"/>
                    </a:lnTo>
                    <a:lnTo>
                      <a:pt x="84" y="38"/>
                    </a:lnTo>
                    <a:lnTo>
                      <a:pt x="76" y="27"/>
                    </a:lnTo>
                    <a:lnTo>
                      <a:pt x="67" y="18"/>
                    </a:lnTo>
                    <a:lnTo>
                      <a:pt x="55" y="10"/>
                    </a:lnTo>
                    <a:lnTo>
                      <a:pt x="45" y="5"/>
                    </a:lnTo>
                    <a:lnTo>
                      <a:pt x="34" y="2"/>
                    </a:lnTo>
                    <a:lnTo>
                      <a:pt x="23" y="0"/>
                    </a:lnTo>
                    <a:lnTo>
                      <a:pt x="15" y="0"/>
                    </a:lnTo>
                    <a:lnTo>
                      <a:pt x="7" y="0"/>
                    </a:lnTo>
                    <a:lnTo>
                      <a:pt x="2" y="2"/>
                    </a:lnTo>
                    <a:lnTo>
                      <a:pt x="0"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grpSp>
        <p:grpSp>
          <p:nvGrpSpPr>
            <p:cNvPr id="121" name="Grupo 120"/>
            <p:cNvGrpSpPr/>
            <p:nvPr/>
          </p:nvGrpSpPr>
          <p:grpSpPr>
            <a:xfrm flipH="1">
              <a:off x="4192479" y="1971267"/>
              <a:ext cx="476755" cy="845176"/>
              <a:chOff x="4499992" y="5387405"/>
              <a:chExt cx="201613" cy="457200"/>
            </a:xfrm>
          </p:grpSpPr>
          <p:sp>
            <p:nvSpPr>
              <p:cNvPr id="122" name="Freeform 19"/>
              <p:cNvSpPr>
                <a:spLocks/>
              </p:cNvSpPr>
              <p:nvPr/>
            </p:nvSpPr>
            <p:spPr bwMode="auto">
              <a:xfrm>
                <a:off x="4499992" y="5584255"/>
                <a:ext cx="201613" cy="260350"/>
              </a:xfrm>
              <a:custGeom>
                <a:avLst/>
                <a:gdLst>
                  <a:gd name="T0" fmla="*/ 48 w 253"/>
                  <a:gd name="T1" fmla="*/ 11 h 328"/>
                  <a:gd name="T2" fmla="*/ 50 w 253"/>
                  <a:gd name="T3" fmla="*/ 49 h 328"/>
                  <a:gd name="T4" fmla="*/ 27 w 253"/>
                  <a:gd name="T5" fmla="*/ 119 h 328"/>
                  <a:gd name="T6" fmla="*/ 10 w 253"/>
                  <a:gd name="T7" fmla="*/ 161 h 328"/>
                  <a:gd name="T8" fmla="*/ 1 w 253"/>
                  <a:gd name="T9" fmla="*/ 203 h 328"/>
                  <a:gd name="T10" fmla="*/ 0 w 253"/>
                  <a:gd name="T11" fmla="*/ 242 h 328"/>
                  <a:gd name="T12" fmla="*/ 6 w 253"/>
                  <a:gd name="T13" fmla="*/ 278 h 328"/>
                  <a:gd name="T14" fmla="*/ 12 w 253"/>
                  <a:gd name="T15" fmla="*/ 293 h 328"/>
                  <a:gd name="T16" fmla="*/ 21 w 253"/>
                  <a:gd name="T17" fmla="*/ 304 h 328"/>
                  <a:gd name="T18" fmla="*/ 31 w 253"/>
                  <a:gd name="T19" fmla="*/ 314 h 328"/>
                  <a:gd name="T20" fmla="*/ 42 w 253"/>
                  <a:gd name="T21" fmla="*/ 321 h 328"/>
                  <a:gd name="T22" fmla="*/ 58 w 253"/>
                  <a:gd name="T23" fmla="*/ 327 h 328"/>
                  <a:gd name="T24" fmla="*/ 74 w 253"/>
                  <a:gd name="T25" fmla="*/ 328 h 328"/>
                  <a:gd name="T26" fmla="*/ 89 w 253"/>
                  <a:gd name="T27" fmla="*/ 327 h 328"/>
                  <a:gd name="T28" fmla="*/ 103 w 253"/>
                  <a:gd name="T29" fmla="*/ 323 h 328"/>
                  <a:gd name="T30" fmla="*/ 119 w 253"/>
                  <a:gd name="T31" fmla="*/ 311 h 328"/>
                  <a:gd name="T32" fmla="*/ 132 w 253"/>
                  <a:gd name="T33" fmla="*/ 296 h 328"/>
                  <a:gd name="T34" fmla="*/ 143 w 253"/>
                  <a:gd name="T35" fmla="*/ 275 h 328"/>
                  <a:gd name="T36" fmla="*/ 149 w 253"/>
                  <a:gd name="T37" fmla="*/ 250 h 328"/>
                  <a:gd name="T38" fmla="*/ 162 w 253"/>
                  <a:gd name="T39" fmla="*/ 217 h 328"/>
                  <a:gd name="T40" fmla="*/ 181 w 253"/>
                  <a:gd name="T41" fmla="*/ 200 h 328"/>
                  <a:gd name="T42" fmla="*/ 200 w 253"/>
                  <a:gd name="T43" fmla="*/ 199 h 328"/>
                  <a:gd name="T44" fmla="*/ 220 w 253"/>
                  <a:gd name="T45" fmla="*/ 204 h 328"/>
                  <a:gd name="T46" fmla="*/ 234 w 253"/>
                  <a:gd name="T47" fmla="*/ 211 h 328"/>
                  <a:gd name="T48" fmla="*/ 239 w 253"/>
                  <a:gd name="T49" fmla="*/ 215 h 328"/>
                  <a:gd name="T50" fmla="*/ 251 w 253"/>
                  <a:gd name="T51" fmla="*/ 195 h 328"/>
                  <a:gd name="T52" fmla="*/ 237 w 253"/>
                  <a:gd name="T53" fmla="*/ 186 h 328"/>
                  <a:gd name="T54" fmla="*/ 214 w 253"/>
                  <a:gd name="T55" fmla="*/ 177 h 328"/>
                  <a:gd name="T56" fmla="*/ 185 w 253"/>
                  <a:gd name="T57" fmla="*/ 175 h 328"/>
                  <a:gd name="T58" fmla="*/ 163 w 253"/>
                  <a:gd name="T59" fmla="*/ 182 h 328"/>
                  <a:gd name="T60" fmla="*/ 148 w 253"/>
                  <a:gd name="T61" fmla="*/ 194 h 328"/>
                  <a:gd name="T62" fmla="*/ 138 w 253"/>
                  <a:gd name="T63" fmla="*/ 211 h 328"/>
                  <a:gd name="T64" fmla="*/ 130 w 253"/>
                  <a:gd name="T65" fmla="*/ 233 h 328"/>
                  <a:gd name="T66" fmla="*/ 121 w 253"/>
                  <a:gd name="T67" fmla="*/ 265 h 328"/>
                  <a:gd name="T68" fmla="*/ 104 w 253"/>
                  <a:gd name="T69" fmla="*/ 293 h 328"/>
                  <a:gd name="T70" fmla="*/ 87 w 253"/>
                  <a:gd name="T71" fmla="*/ 303 h 328"/>
                  <a:gd name="T72" fmla="*/ 74 w 253"/>
                  <a:gd name="T73" fmla="*/ 304 h 328"/>
                  <a:gd name="T74" fmla="*/ 64 w 253"/>
                  <a:gd name="T75" fmla="*/ 303 h 328"/>
                  <a:gd name="T76" fmla="*/ 56 w 253"/>
                  <a:gd name="T77" fmla="*/ 301 h 328"/>
                  <a:gd name="T78" fmla="*/ 46 w 253"/>
                  <a:gd name="T79" fmla="*/ 295 h 328"/>
                  <a:gd name="T80" fmla="*/ 34 w 253"/>
                  <a:gd name="T81" fmla="*/ 280 h 328"/>
                  <a:gd name="T82" fmla="*/ 24 w 253"/>
                  <a:gd name="T83" fmla="*/ 240 h 328"/>
                  <a:gd name="T84" fmla="*/ 33 w 253"/>
                  <a:gd name="T85" fmla="*/ 167 h 328"/>
                  <a:gd name="T86" fmla="*/ 59 w 253"/>
                  <a:gd name="T87" fmla="*/ 105 h 328"/>
                  <a:gd name="T88" fmla="*/ 72 w 253"/>
                  <a:gd name="T89" fmla="*/ 66 h 328"/>
                  <a:gd name="T90" fmla="*/ 74 w 253"/>
                  <a:gd name="T91" fmla="*/ 36 h 328"/>
                  <a:gd name="T92" fmla="*/ 73 w 253"/>
                  <a:gd name="T93" fmla="*/ 14 h 328"/>
                  <a:gd name="T94" fmla="*/ 70 w 253"/>
                  <a:gd name="T95" fmla="*/ 0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53" h="328">
                    <a:moveTo>
                      <a:pt x="47" y="5"/>
                    </a:moveTo>
                    <a:lnTo>
                      <a:pt x="48" y="11"/>
                    </a:lnTo>
                    <a:lnTo>
                      <a:pt x="50" y="27"/>
                    </a:lnTo>
                    <a:lnTo>
                      <a:pt x="50" y="49"/>
                    </a:lnTo>
                    <a:lnTo>
                      <a:pt x="43" y="78"/>
                    </a:lnTo>
                    <a:lnTo>
                      <a:pt x="27" y="119"/>
                    </a:lnTo>
                    <a:lnTo>
                      <a:pt x="18" y="139"/>
                    </a:lnTo>
                    <a:lnTo>
                      <a:pt x="10" y="161"/>
                    </a:lnTo>
                    <a:lnTo>
                      <a:pt x="4" y="182"/>
                    </a:lnTo>
                    <a:lnTo>
                      <a:pt x="1" y="203"/>
                    </a:lnTo>
                    <a:lnTo>
                      <a:pt x="0" y="223"/>
                    </a:lnTo>
                    <a:lnTo>
                      <a:pt x="0" y="242"/>
                    </a:lnTo>
                    <a:lnTo>
                      <a:pt x="2" y="260"/>
                    </a:lnTo>
                    <a:lnTo>
                      <a:pt x="6" y="278"/>
                    </a:lnTo>
                    <a:lnTo>
                      <a:pt x="9" y="286"/>
                    </a:lnTo>
                    <a:lnTo>
                      <a:pt x="12" y="293"/>
                    </a:lnTo>
                    <a:lnTo>
                      <a:pt x="17" y="298"/>
                    </a:lnTo>
                    <a:lnTo>
                      <a:pt x="21" y="304"/>
                    </a:lnTo>
                    <a:lnTo>
                      <a:pt x="26" y="310"/>
                    </a:lnTo>
                    <a:lnTo>
                      <a:pt x="31" y="314"/>
                    </a:lnTo>
                    <a:lnTo>
                      <a:pt x="36" y="318"/>
                    </a:lnTo>
                    <a:lnTo>
                      <a:pt x="42" y="321"/>
                    </a:lnTo>
                    <a:lnTo>
                      <a:pt x="50" y="325"/>
                    </a:lnTo>
                    <a:lnTo>
                      <a:pt x="58" y="327"/>
                    </a:lnTo>
                    <a:lnTo>
                      <a:pt x="66" y="328"/>
                    </a:lnTo>
                    <a:lnTo>
                      <a:pt x="74" y="328"/>
                    </a:lnTo>
                    <a:lnTo>
                      <a:pt x="81" y="328"/>
                    </a:lnTo>
                    <a:lnTo>
                      <a:pt x="89" y="327"/>
                    </a:lnTo>
                    <a:lnTo>
                      <a:pt x="96" y="325"/>
                    </a:lnTo>
                    <a:lnTo>
                      <a:pt x="103" y="323"/>
                    </a:lnTo>
                    <a:lnTo>
                      <a:pt x="111" y="318"/>
                    </a:lnTo>
                    <a:lnTo>
                      <a:pt x="119" y="311"/>
                    </a:lnTo>
                    <a:lnTo>
                      <a:pt x="126" y="304"/>
                    </a:lnTo>
                    <a:lnTo>
                      <a:pt x="132" y="296"/>
                    </a:lnTo>
                    <a:lnTo>
                      <a:pt x="138" y="286"/>
                    </a:lnTo>
                    <a:lnTo>
                      <a:pt x="143" y="275"/>
                    </a:lnTo>
                    <a:lnTo>
                      <a:pt x="146" y="263"/>
                    </a:lnTo>
                    <a:lnTo>
                      <a:pt x="149" y="250"/>
                    </a:lnTo>
                    <a:lnTo>
                      <a:pt x="155" y="232"/>
                    </a:lnTo>
                    <a:lnTo>
                      <a:pt x="162" y="217"/>
                    </a:lnTo>
                    <a:lnTo>
                      <a:pt x="170" y="206"/>
                    </a:lnTo>
                    <a:lnTo>
                      <a:pt x="181" y="200"/>
                    </a:lnTo>
                    <a:lnTo>
                      <a:pt x="191" y="198"/>
                    </a:lnTo>
                    <a:lnTo>
                      <a:pt x="200" y="199"/>
                    </a:lnTo>
                    <a:lnTo>
                      <a:pt x="211" y="200"/>
                    </a:lnTo>
                    <a:lnTo>
                      <a:pt x="220" y="204"/>
                    </a:lnTo>
                    <a:lnTo>
                      <a:pt x="228" y="207"/>
                    </a:lnTo>
                    <a:lnTo>
                      <a:pt x="234" y="211"/>
                    </a:lnTo>
                    <a:lnTo>
                      <a:pt x="238" y="214"/>
                    </a:lnTo>
                    <a:lnTo>
                      <a:pt x="239" y="215"/>
                    </a:lnTo>
                    <a:lnTo>
                      <a:pt x="253" y="196"/>
                    </a:lnTo>
                    <a:lnTo>
                      <a:pt x="251" y="195"/>
                    </a:lnTo>
                    <a:lnTo>
                      <a:pt x="245" y="190"/>
                    </a:lnTo>
                    <a:lnTo>
                      <a:pt x="237" y="186"/>
                    </a:lnTo>
                    <a:lnTo>
                      <a:pt x="227" y="181"/>
                    </a:lnTo>
                    <a:lnTo>
                      <a:pt x="214" y="177"/>
                    </a:lnTo>
                    <a:lnTo>
                      <a:pt x="200" y="175"/>
                    </a:lnTo>
                    <a:lnTo>
                      <a:pt x="185" y="175"/>
                    </a:lnTo>
                    <a:lnTo>
                      <a:pt x="171" y="179"/>
                    </a:lnTo>
                    <a:lnTo>
                      <a:pt x="163" y="182"/>
                    </a:lnTo>
                    <a:lnTo>
                      <a:pt x="155" y="188"/>
                    </a:lnTo>
                    <a:lnTo>
                      <a:pt x="148" y="194"/>
                    </a:lnTo>
                    <a:lnTo>
                      <a:pt x="143" y="202"/>
                    </a:lnTo>
                    <a:lnTo>
                      <a:pt x="138" y="211"/>
                    </a:lnTo>
                    <a:lnTo>
                      <a:pt x="133" y="221"/>
                    </a:lnTo>
                    <a:lnTo>
                      <a:pt x="130" y="233"/>
                    </a:lnTo>
                    <a:lnTo>
                      <a:pt x="126" y="245"/>
                    </a:lnTo>
                    <a:lnTo>
                      <a:pt x="121" y="265"/>
                    </a:lnTo>
                    <a:lnTo>
                      <a:pt x="114" y="281"/>
                    </a:lnTo>
                    <a:lnTo>
                      <a:pt x="104" y="293"/>
                    </a:lnTo>
                    <a:lnTo>
                      <a:pt x="93" y="301"/>
                    </a:lnTo>
                    <a:lnTo>
                      <a:pt x="87" y="303"/>
                    </a:lnTo>
                    <a:lnTo>
                      <a:pt x="80" y="304"/>
                    </a:lnTo>
                    <a:lnTo>
                      <a:pt x="74" y="304"/>
                    </a:lnTo>
                    <a:lnTo>
                      <a:pt x="70" y="304"/>
                    </a:lnTo>
                    <a:lnTo>
                      <a:pt x="64" y="303"/>
                    </a:lnTo>
                    <a:lnTo>
                      <a:pt x="59" y="302"/>
                    </a:lnTo>
                    <a:lnTo>
                      <a:pt x="56" y="301"/>
                    </a:lnTo>
                    <a:lnTo>
                      <a:pt x="53" y="299"/>
                    </a:lnTo>
                    <a:lnTo>
                      <a:pt x="46" y="295"/>
                    </a:lnTo>
                    <a:lnTo>
                      <a:pt x="39" y="288"/>
                    </a:lnTo>
                    <a:lnTo>
                      <a:pt x="34" y="280"/>
                    </a:lnTo>
                    <a:lnTo>
                      <a:pt x="30" y="270"/>
                    </a:lnTo>
                    <a:lnTo>
                      <a:pt x="24" y="240"/>
                    </a:lnTo>
                    <a:lnTo>
                      <a:pt x="25" y="204"/>
                    </a:lnTo>
                    <a:lnTo>
                      <a:pt x="33" y="167"/>
                    </a:lnTo>
                    <a:lnTo>
                      <a:pt x="48" y="129"/>
                    </a:lnTo>
                    <a:lnTo>
                      <a:pt x="59" y="105"/>
                    </a:lnTo>
                    <a:lnTo>
                      <a:pt x="66" y="84"/>
                    </a:lnTo>
                    <a:lnTo>
                      <a:pt x="72" y="66"/>
                    </a:lnTo>
                    <a:lnTo>
                      <a:pt x="74" y="50"/>
                    </a:lnTo>
                    <a:lnTo>
                      <a:pt x="74" y="36"/>
                    </a:lnTo>
                    <a:lnTo>
                      <a:pt x="74" y="24"/>
                    </a:lnTo>
                    <a:lnTo>
                      <a:pt x="73" y="14"/>
                    </a:lnTo>
                    <a:lnTo>
                      <a:pt x="71" y="6"/>
                    </a:lnTo>
                    <a:lnTo>
                      <a:pt x="70" y="0"/>
                    </a:lnTo>
                    <a:lnTo>
                      <a:pt x="47"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123" name="Freeform 20"/>
              <p:cNvSpPr>
                <a:spLocks/>
              </p:cNvSpPr>
              <p:nvPr/>
            </p:nvSpPr>
            <p:spPr bwMode="auto">
              <a:xfrm>
                <a:off x="4507929" y="5482655"/>
                <a:ext cx="88900" cy="112713"/>
              </a:xfrm>
              <a:custGeom>
                <a:avLst/>
                <a:gdLst>
                  <a:gd name="T0" fmla="*/ 96 w 112"/>
                  <a:gd name="T1" fmla="*/ 0 h 142"/>
                  <a:gd name="T2" fmla="*/ 0 w 112"/>
                  <a:gd name="T3" fmla="*/ 0 h 142"/>
                  <a:gd name="T4" fmla="*/ 0 w 112"/>
                  <a:gd name="T5" fmla="*/ 142 h 142"/>
                  <a:gd name="T6" fmla="*/ 112 w 112"/>
                  <a:gd name="T7" fmla="*/ 142 h 142"/>
                  <a:gd name="T8" fmla="*/ 112 w 112"/>
                  <a:gd name="T9" fmla="*/ 0 h 142"/>
                  <a:gd name="T10" fmla="*/ 96 w 112"/>
                  <a:gd name="T11" fmla="*/ 0 h 142"/>
                </a:gdLst>
                <a:ahLst/>
                <a:cxnLst>
                  <a:cxn ang="0">
                    <a:pos x="T0" y="T1"/>
                  </a:cxn>
                  <a:cxn ang="0">
                    <a:pos x="T2" y="T3"/>
                  </a:cxn>
                  <a:cxn ang="0">
                    <a:pos x="T4" y="T5"/>
                  </a:cxn>
                  <a:cxn ang="0">
                    <a:pos x="T6" y="T7"/>
                  </a:cxn>
                  <a:cxn ang="0">
                    <a:pos x="T8" y="T9"/>
                  </a:cxn>
                  <a:cxn ang="0">
                    <a:pos x="T10" y="T11"/>
                  </a:cxn>
                </a:cxnLst>
                <a:rect l="0" t="0" r="r" b="b"/>
                <a:pathLst>
                  <a:path w="112" h="142">
                    <a:moveTo>
                      <a:pt x="96" y="0"/>
                    </a:moveTo>
                    <a:lnTo>
                      <a:pt x="0" y="0"/>
                    </a:lnTo>
                    <a:lnTo>
                      <a:pt x="0" y="142"/>
                    </a:lnTo>
                    <a:lnTo>
                      <a:pt x="112" y="142"/>
                    </a:lnTo>
                    <a:lnTo>
                      <a:pt x="112" y="0"/>
                    </a:lnTo>
                    <a:lnTo>
                      <a:pt x="9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124" name="Freeform 21"/>
              <p:cNvSpPr>
                <a:spLocks/>
              </p:cNvSpPr>
              <p:nvPr/>
            </p:nvSpPr>
            <p:spPr bwMode="auto">
              <a:xfrm>
                <a:off x="4534917" y="5508055"/>
                <a:ext cx="36513" cy="61913"/>
              </a:xfrm>
              <a:custGeom>
                <a:avLst/>
                <a:gdLst>
                  <a:gd name="T0" fmla="*/ 47 w 47"/>
                  <a:gd name="T1" fmla="*/ 0 h 77"/>
                  <a:gd name="T2" fmla="*/ 47 w 47"/>
                  <a:gd name="T3" fmla="*/ 17 h 77"/>
                  <a:gd name="T4" fmla="*/ 47 w 47"/>
                  <a:gd name="T5" fmla="*/ 38 h 77"/>
                  <a:gd name="T6" fmla="*/ 47 w 47"/>
                  <a:gd name="T7" fmla="*/ 59 h 77"/>
                  <a:gd name="T8" fmla="*/ 47 w 47"/>
                  <a:gd name="T9" fmla="*/ 77 h 77"/>
                  <a:gd name="T10" fmla="*/ 42 w 47"/>
                  <a:gd name="T11" fmla="*/ 77 h 77"/>
                  <a:gd name="T12" fmla="*/ 36 w 47"/>
                  <a:gd name="T13" fmla="*/ 77 h 77"/>
                  <a:gd name="T14" fmla="*/ 30 w 47"/>
                  <a:gd name="T15" fmla="*/ 77 h 77"/>
                  <a:gd name="T16" fmla="*/ 24 w 47"/>
                  <a:gd name="T17" fmla="*/ 77 h 77"/>
                  <a:gd name="T18" fmla="*/ 17 w 47"/>
                  <a:gd name="T19" fmla="*/ 77 h 77"/>
                  <a:gd name="T20" fmla="*/ 12 w 47"/>
                  <a:gd name="T21" fmla="*/ 77 h 77"/>
                  <a:gd name="T22" fmla="*/ 6 w 47"/>
                  <a:gd name="T23" fmla="*/ 77 h 77"/>
                  <a:gd name="T24" fmla="*/ 0 w 47"/>
                  <a:gd name="T25" fmla="*/ 77 h 77"/>
                  <a:gd name="T26" fmla="*/ 0 w 47"/>
                  <a:gd name="T27" fmla="*/ 59 h 77"/>
                  <a:gd name="T28" fmla="*/ 0 w 47"/>
                  <a:gd name="T29" fmla="*/ 38 h 77"/>
                  <a:gd name="T30" fmla="*/ 0 w 47"/>
                  <a:gd name="T31" fmla="*/ 17 h 77"/>
                  <a:gd name="T32" fmla="*/ 0 w 47"/>
                  <a:gd name="T33" fmla="*/ 0 h 77"/>
                  <a:gd name="T34" fmla="*/ 6 w 47"/>
                  <a:gd name="T35" fmla="*/ 0 h 77"/>
                  <a:gd name="T36" fmla="*/ 12 w 47"/>
                  <a:gd name="T37" fmla="*/ 0 h 77"/>
                  <a:gd name="T38" fmla="*/ 17 w 47"/>
                  <a:gd name="T39" fmla="*/ 0 h 77"/>
                  <a:gd name="T40" fmla="*/ 24 w 47"/>
                  <a:gd name="T41" fmla="*/ 0 h 77"/>
                  <a:gd name="T42" fmla="*/ 30 w 47"/>
                  <a:gd name="T43" fmla="*/ 0 h 77"/>
                  <a:gd name="T44" fmla="*/ 36 w 47"/>
                  <a:gd name="T45" fmla="*/ 0 h 77"/>
                  <a:gd name="T46" fmla="*/ 42 w 47"/>
                  <a:gd name="T47" fmla="*/ 0 h 77"/>
                  <a:gd name="T48" fmla="*/ 47 w 47"/>
                  <a:gd name="T49"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7" h="77">
                    <a:moveTo>
                      <a:pt x="47" y="0"/>
                    </a:moveTo>
                    <a:lnTo>
                      <a:pt x="47" y="17"/>
                    </a:lnTo>
                    <a:lnTo>
                      <a:pt x="47" y="38"/>
                    </a:lnTo>
                    <a:lnTo>
                      <a:pt x="47" y="59"/>
                    </a:lnTo>
                    <a:lnTo>
                      <a:pt x="47" y="77"/>
                    </a:lnTo>
                    <a:lnTo>
                      <a:pt x="42" y="77"/>
                    </a:lnTo>
                    <a:lnTo>
                      <a:pt x="36" y="77"/>
                    </a:lnTo>
                    <a:lnTo>
                      <a:pt x="30" y="77"/>
                    </a:lnTo>
                    <a:lnTo>
                      <a:pt x="24" y="77"/>
                    </a:lnTo>
                    <a:lnTo>
                      <a:pt x="17" y="77"/>
                    </a:lnTo>
                    <a:lnTo>
                      <a:pt x="12" y="77"/>
                    </a:lnTo>
                    <a:lnTo>
                      <a:pt x="6" y="77"/>
                    </a:lnTo>
                    <a:lnTo>
                      <a:pt x="0" y="77"/>
                    </a:lnTo>
                    <a:lnTo>
                      <a:pt x="0" y="59"/>
                    </a:lnTo>
                    <a:lnTo>
                      <a:pt x="0" y="38"/>
                    </a:lnTo>
                    <a:lnTo>
                      <a:pt x="0" y="17"/>
                    </a:lnTo>
                    <a:lnTo>
                      <a:pt x="0" y="0"/>
                    </a:lnTo>
                    <a:lnTo>
                      <a:pt x="6" y="0"/>
                    </a:lnTo>
                    <a:lnTo>
                      <a:pt x="12" y="0"/>
                    </a:lnTo>
                    <a:lnTo>
                      <a:pt x="17" y="0"/>
                    </a:lnTo>
                    <a:lnTo>
                      <a:pt x="24" y="0"/>
                    </a:lnTo>
                    <a:lnTo>
                      <a:pt x="30" y="0"/>
                    </a:lnTo>
                    <a:lnTo>
                      <a:pt x="36" y="0"/>
                    </a:lnTo>
                    <a:lnTo>
                      <a:pt x="42" y="0"/>
                    </a:lnTo>
                    <a:lnTo>
                      <a:pt x="47" y="0"/>
                    </a:lnTo>
                    <a:close/>
                  </a:path>
                </a:pathLst>
              </a:custGeom>
              <a:solidFill>
                <a:srgbClr val="002060"/>
              </a:solidFill>
              <a:ln>
                <a:noFill/>
              </a:ln>
            </p:spPr>
            <p:txBody>
              <a:bodyPr vert="horz" wrap="square" lIns="91440" tIns="45720" rIns="91440" bIns="45720" numCol="1" anchor="t" anchorCtr="0" compatLnSpc="1">
                <a:prstTxWarp prst="textNoShape">
                  <a:avLst/>
                </a:prstTxWarp>
              </a:bodyPr>
              <a:lstStyle/>
              <a:p>
                <a:endParaRPr lang="pt-BR"/>
              </a:p>
            </p:txBody>
          </p:sp>
          <p:sp>
            <p:nvSpPr>
              <p:cNvPr id="125" name="Freeform 22"/>
              <p:cNvSpPr>
                <a:spLocks/>
              </p:cNvSpPr>
              <p:nvPr/>
            </p:nvSpPr>
            <p:spPr bwMode="auto">
              <a:xfrm>
                <a:off x="4504754" y="5387405"/>
                <a:ext cx="80963" cy="107950"/>
              </a:xfrm>
              <a:custGeom>
                <a:avLst/>
                <a:gdLst>
                  <a:gd name="T0" fmla="*/ 0 w 103"/>
                  <a:gd name="T1" fmla="*/ 2 h 136"/>
                  <a:gd name="T2" fmla="*/ 8 w 103"/>
                  <a:gd name="T3" fmla="*/ 34 h 136"/>
                  <a:gd name="T4" fmla="*/ 9 w 103"/>
                  <a:gd name="T5" fmla="*/ 34 h 136"/>
                  <a:gd name="T6" fmla="*/ 13 w 103"/>
                  <a:gd name="T7" fmla="*/ 33 h 136"/>
                  <a:gd name="T8" fmla="*/ 16 w 103"/>
                  <a:gd name="T9" fmla="*/ 33 h 136"/>
                  <a:gd name="T10" fmla="*/ 22 w 103"/>
                  <a:gd name="T11" fmla="*/ 33 h 136"/>
                  <a:gd name="T12" fmla="*/ 28 w 103"/>
                  <a:gd name="T13" fmla="*/ 33 h 136"/>
                  <a:gd name="T14" fmla="*/ 34 w 103"/>
                  <a:gd name="T15" fmla="*/ 35 h 136"/>
                  <a:gd name="T16" fmla="*/ 40 w 103"/>
                  <a:gd name="T17" fmla="*/ 38 h 136"/>
                  <a:gd name="T18" fmla="*/ 46 w 103"/>
                  <a:gd name="T19" fmla="*/ 43 h 136"/>
                  <a:gd name="T20" fmla="*/ 58 w 103"/>
                  <a:gd name="T21" fmla="*/ 57 h 136"/>
                  <a:gd name="T22" fmla="*/ 66 w 103"/>
                  <a:gd name="T23" fmla="*/ 78 h 136"/>
                  <a:gd name="T24" fmla="*/ 69 w 103"/>
                  <a:gd name="T25" fmla="*/ 103 h 136"/>
                  <a:gd name="T26" fmla="*/ 69 w 103"/>
                  <a:gd name="T27" fmla="*/ 134 h 136"/>
                  <a:gd name="T28" fmla="*/ 102 w 103"/>
                  <a:gd name="T29" fmla="*/ 136 h 136"/>
                  <a:gd name="T30" fmla="*/ 103 w 103"/>
                  <a:gd name="T31" fmla="*/ 116 h 136"/>
                  <a:gd name="T32" fmla="*/ 102 w 103"/>
                  <a:gd name="T33" fmla="*/ 97 h 136"/>
                  <a:gd name="T34" fmla="*/ 99 w 103"/>
                  <a:gd name="T35" fmla="*/ 80 h 136"/>
                  <a:gd name="T36" fmla="*/ 96 w 103"/>
                  <a:gd name="T37" fmla="*/ 65 h 136"/>
                  <a:gd name="T38" fmla="*/ 90 w 103"/>
                  <a:gd name="T39" fmla="*/ 50 h 136"/>
                  <a:gd name="T40" fmla="*/ 84 w 103"/>
                  <a:gd name="T41" fmla="*/ 38 h 136"/>
                  <a:gd name="T42" fmla="*/ 76 w 103"/>
                  <a:gd name="T43" fmla="*/ 27 h 136"/>
                  <a:gd name="T44" fmla="*/ 67 w 103"/>
                  <a:gd name="T45" fmla="*/ 18 h 136"/>
                  <a:gd name="T46" fmla="*/ 55 w 103"/>
                  <a:gd name="T47" fmla="*/ 10 h 136"/>
                  <a:gd name="T48" fmla="*/ 45 w 103"/>
                  <a:gd name="T49" fmla="*/ 5 h 136"/>
                  <a:gd name="T50" fmla="*/ 34 w 103"/>
                  <a:gd name="T51" fmla="*/ 2 h 136"/>
                  <a:gd name="T52" fmla="*/ 23 w 103"/>
                  <a:gd name="T53" fmla="*/ 0 h 136"/>
                  <a:gd name="T54" fmla="*/ 15 w 103"/>
                  <a:gd name="T55" fmla="*/ 0 h 136"/>
                  <a:gd name="T56" fmla="*/ 7 w 103"/>
                  <a:gd name="T57" fmla="*/ 0 h 136"/>
                  <a:gd name="T58" fmla="*/ 2 w 103"/>
                  <a:gd name="T59" fmla="*/ 2 h 136"/>
                  <a:gd name="T60" fmla="*/ 0 w 103"/>
                  <a:gd name="T61" fmla="*/ 2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3" h="136">
                    <a:moveTo>
                      <a:pt x="0" y="2"/>
                    </a:moveTo>
                    <a:lnTo>
                      <a:pt x="8" y="34"/>
                    </a:lnTo>
                    <a:lnTo>
                      <a:pt x="9" y="34"/>
                    </a:lnTo>
                    <a:lnTo>
                      <a:pt x="13" y="33"/>
                    </a:lnTo>
                    <a:lnTo>
                      <a:pt x="16" y="33"/>
                    </a:lnTo>
                    <a:lnTo>
                      <a:pt x="22" y="33"/>
                    </a:lnTo>
                    <a:lnTo>
                      <a:pt x="28" y="33"/>
                    </a:lnTo>
                    <a:lnTo>
                      <a:pt x="34" y="35"/>
                    </a:lnTo>
                    <a:lnTo>
                      <a:pt x="40" y="38"/>
                    </a:lnTo>
                    <a:lnTo>
                      <a:pt x="46" y="43"/>
                    </a:lnTo>
                    <a:lnTo>
                      <a:pt x="58" y="57"/>
                    </a:lnTo>
                    <a:lnTo>
                      <a:pt x="66" y="78"/>
                    </a:lnTo>
                    <a:lnTo>
                      <a:pt x="69" y="103"/>
                    </a:lnTo>
                    <a:lnTo>
                      <a:pt x="69" y="134"/>
                    </a:lnTo>
                    <a:lnTo>
                      <a:pt x="102" y="136"/>
                    </a:lnTo>
                    <a:lnTo>
                      <a:pt x="103" y="116"/>
                    </a:lnTo>
                    <a:lnTo>
                      <a:pt x="102" y="97"/>
                    </a:lnTo>
                    <a:lnTo>
                      <a:pt x="99" y="80"/>
                    </a:lnTo>
                    <a:lnTo>
                      <a:pt x="96" y="65"/>
                    </a:lnTo>
                    <a:lnTo>
                      <a:pt x="90" y="50"/>
                    </a:lnTo>
                    <a:lnTo>
                      <a:pt x="84" y="38"/>
                    </a:lnTo>
                    <a:lnTo>
                      <a:pt x="76" y="27"/>
                    </a:lnTo>
                    <a:lnTo>
                      <a:pt x="67" y="18"/>
                    </a:lnTo>
                    <a:lnTo>
                      <a:pt x="55" y="10"/>
                    </a:lnTo>
                    <a:lnTo>
                      <a:pt x="45" y="5"/>
                    </a:lnTo>
                    <a:lnTo>
                      <a:pt x="34" y="2"/>
                    </a:lnTo>
                    <a:lnTo>
                      <a:pt x="23" y="0"/>
                    </a:lnTo>
                    <a:lnTo>
                      <a:pt x="15" y="0"/>
                    </a:lnTo>
                    <a:lnTo>
                      <a:pt x="7" y="0"/>
                    </a:lnTo>
                    <a:lnTo>
                      <a:pt x="2" y="2"/>
                    </a:lnTo>
                    <a:lnTo>
                      <a:pt x="0"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grpSp>
        <p:sp>
          <p:nvSpPr>
            <p:cNvPr id="126" name="Retângulo 125"/>
            <p:cNvSpPr/>
            <p:nvPr/>
          </p:nvSpPr>
          <p:spPr>
            <a:xfrm>
              <a:off x="3033433" y="4293107"/>
              <a:ext cx="1157835" cy="144163"/>
            </a:xfrm>
            <a:prstGeom prst="rect">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7" name="Retângulo 126"/>
            <p:cNvSpPr/>
            <p:nvPr/>
          </p:nvSpPr>
          <p:spPr>
            <a:xfrm>
              <a:off x="3033433" y="1780738"/>
              <a:ext cx="1157835" cy="144163"/>
            </a:xfrm>
            <a:prstGeom prst="rect">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8" name="Retângulo 127"/>
            <p:cNvSpPr/>
            <p:nvPr/>
          </p:nvSpPr>
          <p:spPr>
            <a:xfrm>
              <a:off x="3107096" y="2306471"/>
              <a:ext cx="1008112" cy="510866"/>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900" b="1" dirty="0" smtClean="0">
                  <a:solidFill>
                    <a:sysClr val="windowText" lastClr="000000"/>
                  </a:solidFill>
                </a:rPr>
                <a:t>END 1 | END 2</a:t>
              </a:r>
              <a:endParaRPr lang="pt-BR" sz="900" b="1" dirty="0">
                <a:solidFill>
                  <a:sysClr val="windowText" lastClr="000000"/>
                </a:solidFill>
              </a:endParaRPr>
            </a:p>
          </p:txBody>
        </p:sp>
        <p:sp>
          <p:nvSpPr>
            <p:cNvPr id="130" name="Retângulo 129"/>
            <p:cNvSpPr/>
            <p:nvPr/>
          </p:nvSpPr>
          <p:spPr>
            <a:xfrm>
              <a:off x="3107095" y="3435602"/>
              <a:ext cx="1008112" cy="510866"/>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900" b="1" dirty="0" smtClean="0">
                  <a:solidFill>
                    <a:sysClr val="windowText" lastClr="000000"/>
                  </a:solidFill>
                </a:rPr>
                <a:t>END 3 | END 4</a:t>
              </a:r>
              <a:endParaRPr lang="pt-BR" sz="900" b="1" dirty="0">
                <a:solidFill>
                  <a:sysClr val="windowText" lastClr="000000"/>
                </a:solidFill>
              </a:endParaRPr>
            </a:p>
          </p:txBody>
        </p:sp>
      </p:grpSp>
      <p:cxnSp>
        <p:nvCxnSpPr>
          <p:cNvPr id="9" name="Conector de seta reta 8"/>
          <p:cNvCxnSpPr/>
          <p:nvPr/>
        </p:nvCxnSpPr>
        <p:spPr>
          <a:xfrm flipV="1">
            <a:off x="2519772" y="2165810"/>
            <a:ext cx="2232248" cy="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31" name="Conector de seta reta 130"/>
          <p:cNvCxnSpPr/>
          <p:nvPr/>
        </p:nvCxnSpPr>
        <p:spPr>
          <a:xfrm flipV="1">
            <a:off x="2519772" y="5015814"/>
            <a:ext cx="2232248" cy="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nvGrpSpPr>
          <p:cNvPr id="132" name="Grupo 131"/>
          <p:cNvGrpSpPr/>
          <p:nvPr/>
        </p:nvGrpSpPr>
        <p:grpSpPr>
          <a:xfrm>
            <a:off x="5868144" y="885272"/>
            <a:ext cx="2112556" cy="2659305"/>
            <a:chOff x="72403" y="1772657"/>
            <a:chExt cx="2112556" cy="2659305"/>
          </a:xfrm>
        </p:grpSpPr>
        <p:sp>
          <p:nvSpPr>
            <p:cNvPr id="133" name="Retângulo 132"/>
            <p:cNvSpPr/>
            <p:nvPr/>
          </p:nvSpPr>
          <p:spPr>
            <a:xfrm>
              <a:off x="549158" y="1827815"/>
              <a:ext cx="1157835" cy="2604147"/>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nvGrpSpPr>
            <p:cNvPr id="134" name="Grupo 133"/>
            <p:cNvGrpSpPr/>
            <p:nvPr/>
          </p:nvGrpSpPr>
          <p:grpSpPr>
            <a:xfrm>
              <a:off x="95186" y="3146523"/>
              <a:ext cx="457987" cy="845175"/>
              <a:chOff x="3967163" y="4995863"/>
              <a:chExt cx="201613" cy="457200"/>
            </a:xfrm>
          </p:grpSpPr>
          <p:sp>
            <p:nvSpPr>
              <p:cNvPr id="154" name="Freeform 19"/>
              <p:cNvSpPr>
                <a:spLocks/>
              </p:cNvSpPr>
              <p:nvPr/>
            </p:nvSpPr>
            <p:spPr bwMode="auto">
              <a:xfrm>
                <a:off x="3967163" y="5192713"/>
                <a:ext cx="201613" cy="260350"/>
              </a:xfrm>
              <a:custGeom>
                <a:avLst/>
                <a:gdLst>
                  <a:gd name="T0" fmla="*/ 48 w 253"/>
                  <a:gd name="T1" fmla="*/ 11 h 328"/>
                  <a:gd name="T2" fmla="*/ 50 w 253"/>
                  <a:gd name="T3" fmla="*/ 49 h 328"/>
                  <a:gd name="T4" fmla="*/ 27 w 253"/>
                  <a:gd name="T5" fmla="*/ 119 h 328"/>
                  <a:gd name="T6" fmla="*/ 10 w 253"/>
                  <a:gd name="T7" fmla="*/ 161 h 328"/>
                  <a:gd name="T8" fmla="*/ 1 w 253"/>
                  <a:gd name="T9" fmla="*/ 203 h 328"/>
                  <a:gd name="T10" fmla="*/ 0 w 253"/>
                  <a:gd name="T11" fmla="*/ 242 h 328"/>
                  <a:gd name="T12" fmla="*/ 6 w 253"/>
                  <a:gd name="T13" fmla="*/ 278 h 328"/>
                  <a:gd name="T14" fmla="*/ 12 w 253"/>
                  <a:gd name="T15" fmla="*/ 293 h 328"/>
                  <a:gd name="T16" fmla="*/ 21 w 253"/>
                  <a:gd name="T17" fmla="*/ 304 h 328"/>
                  <a:gd name="T18" fmla="*/ 31 w 253"/>
                  <a:gd name="T19" fmla="*/ 314 h 328"/>
                  <a:gd name="T20" fmla="*/ 42 w 253"/>
                  <a:gd name="T21" fmla="*/ 321 h 328"/>
                  <a:gd name="T22" fmla="*/ 58 w 253"/>
                  <a:gd name="T23" fmla="*/ 327 h 328"/>
                  <a:gd name="T24" fmla="*/ 74 w 253"/>
                  <a:gd name="T25" fmla="*/ 328 h 328"/>
                  <a:gd name="T26" fmla="*/ 89 w 253"/>
                  <a:gd name="T27" fmla="*/ 327 h 328"/>
                  <a:gd name="T28" fmla="*/ 103 w 253"/>
                  <a:gd name="T29" fmla="*/ 323 h 328"/>
                  <a:gd name="T30" fmla="*/ 119 w 253"/>
                  <a:gd name="T31" fmla="*/ 311 h 328"/>
                  <a:gd name="T32" fmla="*/ 132 w 253"/>
                  <a:gd name="T33" fmla="*/ 296 h 328"/>
                  <a:gd name="T34" fmla="*/ 143 w 253"/>
                  <a:gd name="T35" fmla="*/ 275 h 328"/>
                  <a:gd name="T36" fmla="*/ 149 w 253"/>
                  <a:gd name="T37" fmla="*/ 250 h 328"/>
                  <a:gd name="T38" fmla="*/ 162 w 253"/>
                  <a:gd name="T39" fmla="*/ 217 h 328"/>
                  <a:gd name="T40" fmla="*/ 181 w 253"/>
                  <a:gd name="T41" fmla="*/ 200 h 328"/>
                  <a:gd name="T42" fmla="*/ 200 w 253"/>
                  <a:gd name="T43" fmla="*/ 199 h 328"/>
                  <a:gd name="T44" fmla="*/ 220 w 253"/>
                  <a:gd name="T45" fmla="*/ 204 h 328"/>
                  <a:gd name="T46" fmla="*/ 234 w 253"/>
                  <a:gd name="T47" fmla="*/ 211 h 328"/>
                  <a:gd name="T48" fmla="*/ 239 w 253"/>
                  <a:gd name="T49" fmla="*/ 215 h 328"/>
                  <a:gd name="T50" fmla="*/ 251 w 253"/>
                  <a:gd name="T51" fmla="*/ 195 h 328"/>
                  <a:gd name="T52" fmla="*/ 237 w 253"/>
                  <a:gd name="T53" fmla="*/ 186 h 328"/>
                  <a:gd name="T54" fmla="*/ 214 w 253"/>
                  <a:gd name="T55" fmla="*/ 177 h 328"/>
                  <a:gd name="T56" fmla="*/ 185 w 253"/>
                  <a:gd name="T57" fmla="*/ 175 h 328"/>
                  <a:gd name="T58" fmla="*/ 163 w 253"/>
                  <a:gd name="T59" fmla="*/ 182 h 328"/>
                  <a:gd name="T60" fmla="*/ 148 w 253"/>
                  <a:gd name="T61" fmla="*/ 194 h 328"/>
                  <a:gd name="T62" fmla="*/ 138 w 253"/>
                  <a:gd name="T63" fmla="*/ 211 h 328"/>
                  <a:gd name="T64" fmla="*/ 130 w 253"/>
                  <a:gd name="T65" fmla="*/ 233 h 328"/>
                  <a:gd name="T66" fmla="*/ 121 w 253"/>
                  <a:gd name="T67" fmla="*/ 265 h 328"/>
                  <a:gd name="T68" fmla="*/ 104 w 253"/>
                  <a:gd name="T69" fmla="*/ 293 h 328"/>
                  <a:gd name="T70" fmla="*/ 87 w 253"/>
                  <a:gd name="T71" fmla="*/ 303 h 328"/>
                  <a:gd name="T72" fmla="*/ 74 w 253"/>
                  <a:gd name="T73" fmla="*/ 304 h 328"/>
                  <a:gd name="T74" fmla="*/ 64 w 253"/>
                  <a:gd name="T75" fmla="*/ 303 h 328"/>
                  <a:gd name="T76" fmla="*/ 56 w 253"/>
                  <a:gd name="T77" fmla="*/ 301 h 328"/>
                  <a:gd name="T78" fmla="*/ 46 w 253"/>
                  <a:gd name="T79" fmla="*/ 295 h 328"/>
                  <a:gd name="T80" fmla="*/ 34 w 253"/>
                  <a:gd name="T81" fmla="*/ 280 h 328"/>
                  <a:gd name="T82" fmla="*/ 24 w 253"/>
                  <a:gd name="T83" fmla="*/ 240 h 328"/>
                  <a:gd name="T84" fmla="*/ 33 w 253"/>
                  <a:gd name="T85" fmla="*/ 167 h 328"/>
                  <a:gd name="T86" fmla="*/ 59 w 253"/>
                  <a:gd name="T87" fmla="*/ 105 h 328"/>
                  <a:gd name="T88" fmla="*/ 72 w 253"/>
                  <a:gd name="T89" fmla="*/ 66 h 328"/>
                  <a:gd name="T90" fmla="*/ 74 w 253"/>
                  <a:gd name="T91" fmla="*/ 36 h 328"/>
                  <a:gd name="T92" fmla="*/ 73 w 253"/>
                  <a:gd name="T93" fmla="*/ 14 h 328"/>
                  <a:gd name="T94" fmla="*/ 70 w 253"/>
                  <a:gd name="T95" fmla="*/ 0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53" h="328">
                    <a:moveTo>
                      <a:pt x="47" y="5"/>
                    </a:moveTo>
                    <a:lnTo>
                      <a:pt x="48" y="11"/>
                    </a:lnTo>
                    <a:lnTo>
                      <a:pt x="50" y="27"/>
                    </a:lnTo>
                    <a:lnTo>
                      <a:pt x="50" y="49"/>
                    </a:lnTo>
                    <a:lnTo>
                      <a:pt x="43" y="78"/>
                    </a:lnTo>
                    <a:lnTo>
                      <a:pt x="27" y="119"/>
                    </a:lnTo>
                    <a:lnTo>
                      <a:pt x="18" y="139"/>
                    </a:lnTo>
                    <a:lnTo>
                      <a:pt x="10" y="161"/>
                    </a:lnTo>
                    <a:lnTo>
                      <a:pt x="4" y="182"/>
                    </a:lnTo>
                    <a:lnTo>
                      <a:pt x="1" y="203"/>
                    </a:lnTo>
                    <a:lnTo>
                      <a:pt x="0" y="223"/>
                    </a:lnTo>
                    <a:lnTo>
                      <a:pt x="0" y="242"/>
                    </a:lnTo>
                    <a:lnTo>
                      <a:pt x="2" y="260"/>
                    </a:lnTo>
                    <a:lnTo>
                      <a:pt x="6" y="278"/>
                    </a:lnTo>
                    <a:lnTo>
                      <a:pt x="9" y="286"/>
                    </a:lnTo>
                    <a:lnTo>
                      <a:pt x="12" y="293"/>
                    </a:lnTo>
                    <a:lnTo>
                      <a:pt x="17" y="298"/>
                    </a:lnTo>
                    <a:lnTo>
                      <a:pt x="21" y="304"/>
                    </a:lnTo>
                    <a:lnTo>
                      <a:pt x="26" y="310"/>
                    </a:lnTo>
                    <a:lnTo>
                      <a:pt x="31" y="314"/>
                    </a:lnTo>
                    <a:lnTo>
                      <a:pt x="36" y="318"/>
                    </a:lnTo>
                    <a:lnTo>
                      <a:pt x="42" y="321"/>
                    </a:lnTo>
                    <a:lnTo>
                      <a:pt x="50" y="325"/>
                    </a:lnTo>
                    <a:lnTo>
                      <a:pt x="58" y="327"/>
                    </a:lnTo>
                    <a:lnTo>
                      <a:pt x="66" y="328"/>
                    </a:lnTo>
                    <a:lnTo>
                      <a:pt x="74" y="328"/>
                    </a:lnTo>
                    <a:lnTo>
                      <a:pt x="81" y="328"/>
                    </a:lnTo>
                    <a:lnTo>
                      <a:pt x="89" y="327"/>
                    </a:lnTo>
                    <a:lnTo>
                      <a:pt x="96" y="325"/>
                    </a:lnTo>
                    <a:lnTo>
                      <a:pt x="103" y="323"/>
                    </a:lnTo>
                    <a:lnTo>
                      <a:pt x="111" y="318"/>
                    </a:lnTo>
                    <a:lnTo>
                      <a:pt x="119" y="311"/>
                    </a:lnTo>
                    <a:lnTo>
                      <a:pt x="126" y="304"/>
                    </a:lnTo>
                    <a:lnTo>
                      <a:pt x="132" y="296"/>
                    </a:lnTo>
                    <a:lnTo>
                      <a:pt x="138" y="286"/>
                    </a:lnTo>
                    <a:lnTo>
                      <a:pt x="143" y="275"/>
                    </a:lnTo>
                    <a:lnTo>
                      <a:pt x="146" y="263"/>
                    </a:lnTo>
                    <a:lnTo>
                      <a:pt x="149" y="250"/>
                    </a:lnTo>
                    <a:lnTo>
                      <a:pt x="155" y="232"/>
                    </a:lnTo>
                    <a:lnTo>
                      <a:pt x="162" y="217"/>
                    </a:lnTo>
                    <a:lnTo>
                      <a:pt x="170" y="206"/>
                    </a:lnTo>
                    <a:lnTo>
                      <a:pt x="181" y="200"/>
                    </a:lnTo>
                    <a:lnTo>
                      <a:pt x="191" y="198"/>
                    </a:lnTo>
                    <a:lnTo>
                      <a:pt x="200" y="199"/>
                    </a:lnTo>
                    <a:lnTo>
                      <a:pt x="211" y="200"/>
                    </a:lnTo>
                    <a:lnTo>
                      <a:pt x="220" y="204"/>
                    </a:lnTo>
                    <a:lnTo>
                      <a:pt x="228" y="207"/>
                    </a:lnTo>
                    <a:lnTo>
                      <a:pt x="234" y="211"/>
                    </a:lnTo>
                    <a:lnTo>
                      <a:pt x="238" y="214"/>
                    </a:lnTo>
                    <a:lnTo>
                      <a:pt x="239" y="215"/>
                    </a:lnTo>
                    <a:lnTo>
                      <a:pt x="253" y="196"/>
                    </a:lnTo>
                    <a:lnTo>
                      <a:pt x="251" y="195"/>
                    </a:lnTo>
                    <a:lnTo>
                      <a:pt x="245" y="190"/>
                    </a:lnTo>
                    <a:lnTo>
                      <a:pt x="237" y="186"/>
                    </a:lnTo>
                    <a:lnTo>
                      <a:pt x="227" y="181"/>
                    </a:lnTo>
                    <a:lnTo>
                      <a:pt x="214" y="177"/>
                    </a:lnTo>
                    <a:lnTo>
                      <a:pt x="200" y="175"/>
                    </a:lnTo>
                    <a:lnTo>
                      <a:pt x="185" y="175"/>
                    </a:lnTo>
                    <a:lnTo>
                      <a:pt x="171" y="179"/>
                    </a:lnTo>
                    <a:lnTo>
                      <a:pt x="163" y="182"/>
                    </a:lnTo>
                    <a:lnTo>
                      <a:pt x="155" y="188"/>
                    </a:lnTo>
                    <a:lnTo>
                      <a:pt x="148" y="194"/>
                    </a:lnTo>
                    <a:lnTo>
                      <a:pt x="143" y="202"/>
                    </a:lnTo>
                    <a:lnTo>
                      <a:pt x="138" y="211"/>
                    </a:lnTo>
                    <a:lnTo>
                      <a:pt x="133" y="221"/>
                    </a:lnTo>
                    <a:lnTo>
                      <a:pt x="130" y="233"/>
                    </a:lnTo>
                    <a:lnTo>
                      <a:pt x="126" y="245"/>
                    </a:lnTo>
                    <a:lnTo>
                      <a:pt x="121" y="265"/>
                    </a:lnTo>
                    <a:lnTo>
                      <a:pt x="114" y="281"/>
                    </a:lnTo>
                    <a:lnTo>
                      <a:pt x="104" y="293"/>
                    </a:lnTo>
                    <a:lnTo>
                      <a:pt x="93" y="301"/>
                    </a:lnTo>
                    <a:lnTo>
                      <a:pt x="87" y="303"/>
                    </a:lnTo>
                    <a:lnTo>
                      <a:pt x="80" y="304"/>
                    </a:lnTo>
                    <a:lnTo>
                      <a:pt x="74" y="304"/>
                    </a:lnTo>
                    <a:lnTo>
                      <a:pt x="70" y="304"/>
                    </a:lnTo>
                    <a:lnTo>
                      <a:pt x="64" y="303"/>
                    </a:lnTo>
                    <a:lnTo>
                      <a:pt x="59" y="302"/>
                    </a:lnTo>
                    <a:lnTo>
                      <a:pt x="56" y="301"/>
                    </a:lnTo>
                    <a:lnTo>
                      <a:pt x="53" y="299"/>
                    </a:lnTo>
                    <a:lnTo>
                      <a:pt x="46" y="295"/>
                    </a:lnTo>
                    <a:lnTo>
                      <a:pt x="39" y="288"/>
                    </a:lnTo>
                    <a:lnTo>
                      <a:pt x="34" y="280"/>
                    </a:lnTo>
                    <a:lnTo>
                      <a:pt x="30" y="270"/>
                    </a:lnTo>
                    <a:lnTo>
                      <a:pt x="24" y="240"/>
                    </a:lnTo>
                    <a:lnTo>
                      <a:pt x="25" y="204"/>
                    </a:lnTo>
                    <a:lnTo>
                      <a:pt x="33" y="167"/>
                    </a:lnTo>
                    <a:lnTo>
                      <a:pt x="48" y="129"/>
                    </a:lnTo>
                    <a:lnTo>
                      <a:pt x="59" y="105"/>
                    </a:lnTo>
                    <a:lnTo>
                      <a:pt x="66" y="84"/>
                    </a:lnTo>
                    <a:lnTo>
                      <a:pt x="72" y="66"/>
                    </a:lnTo>
                    <a:lnTo>
                      <a:pt x="74" y="50"/>
                    </a:lnTo>
                    <a:lnTo>
                      <a:pt x="74" y="36"/>
                    </a:lnTo>
                    <a:lnTo>
                      <a:pt x="74" y="24"/>
                    </a:lnTo>
                    <a:lnTo>
                      <a:pt x="73" y="14"/>
                    </a:lnTo>
                    <a:lnTo>
                      <a:pt x="71" y="6"/>
                    </a:lnTo>
                    <a:lnTo>
                      <a:pt x="70" y="0"/>
                    </a:lnTo>
                    <a:lnTo>
                      <a:pt x="47"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155" name="Freeform 20"/>
              <p:cNvSpPr>
                <a:spLocks/>
              </p:cNvSpPr>
              <p:nvPr/>
            </p:nvSpPr>
            <p:spPr bwMode="auto">
              <a:xfrm>
                <a:off x="3975100" y="5091113"/>
                <a:ext cx="88900" cy="112713"/>
              </a:xfrm>
              <a:custGeom>
                <a:avLst/>
                <a:gdLst>
                  <a:gd name="T0" fmla="*/ 96 w 112"/>
                  <a:gd name="T1" fmla="*/ 0 h 142"/>
                  <a:gd name="T2" fmla="*/ 0 w 112"/>
                  <a:gd name="T3" fmla="*/ 0 h 142"/>
                  <a:gd name="T4" fmla="*/ 0 w 112"/>
                  <a:gd name="T5" fmla="*/ 142 h 142"/>
                  <a:gd name="T6" fmla="*/ 112 w 112"/>
                  <a:gd name="T7" fmla="*/ 142 h 142"/>
                  <a:gd name="T8" fmla="*/ 112 w 112"/>
                  <a:gd name="T9" fmla="*/ 0 h 142"/>
                  <a:gd name="T10" fmla="*/ 96 w 112"/>
                  <a:gd name="T11" fmla="*/ 0 h 142"/>
                </a:gdLst>
                <a:ahLst/>
                <a:cxnLst>
                  <a:cxn ang="0">
                    <a:pos x="T0" y="T1"/>
                  </a:cxn>
                  <a:cxn ang="0">
                    <a:pos x="T2" y="T3"/>
                  </a:cxn>
                  <a:cxn ang="0">
                    <a:pos x="T4" y="T5"/>
                  </a:cxn>
                  <a:cxn ang="0">
                    <a:pos x="T6" y="T7"/>
                  </a:cxn>
                  <a:cxn ang="0">
                    <a:pos x="T8" y="T9"/>
                  </a:cxn>
                  <a:cxn ang="0">
                    <a:pos x="T10" y="T11"/>
                  </a:cxn>
                </a:cxnLst>
                <a:rect l="0" t="0" r="r" b="b"/>
                <a:pathLst>
                  <a:path w="112" h="142">
                    <a:moveTo>
                      <a:pt x="96" y="0"/>
                    </a:moveTo>
                    <a:lnTo>
                      <a:pt x="0" y="0"/>
                    </a:lnTo>
                    <a:lnTo>
                      <a:pt x="0" y="142"/>
                    </a:lnTo>
                    <a:lnTo>
                      <a:pt x="112" y="142"/>
                    </a:lnTo>
                    <a:lnTo>
                      <a:pt x="112" y="0"/>
                    </a:lnTo>
                    <a:lnTo>
                      <a:pt x="9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156" name="Freeform 21"/>
              <p:cNvSpPr>
                <a:spLocks/>
              </p:cNvSpPr>
              <p:nvPr/>
            </p:nvSpPr>
            <p:spPr bwMode="auto">
              <a:xfrm>
                <a:off x="4002088" y="5116513"/>
                <a:ext cx="36513" cy="61913"/>
              </a:xfrm>
              <a:custGeom>
                <a:avLst/>
                <a:gdLst>
                  <a:gd name="T0" fmla="*/ 47 w 47"/>
                  <a:gd name="T1" fmla="*/ 0 h 77"/>
                  <a:gd name="T2" fmla="*/ 47 w 47"/>
                  <a:gd name="T3" fmla="*/ 17 h 77"/>
                  <a:gd name="T4" fmla="*/ 47 w 47"/>
                  <a:gd name="T5" fmla="*/ 38 h 77"/>
                  <a:gd name="T6" fmla="*/ 47 w 47"/>
                  <a:gd name="T7" fmla="*/ 59 h 77"/>
                  <a:gd name="T8" fmla="*/ 47 w 47"/>
                  <a:gd name="T9" fmla="*/ 77 h 77"/>
                  <a:gd name="T10" fmla="*/ 42 w 47"/>
                  <a:gd name="T11" fmla="*/ 77 h 77"/>
                  <a:gd name="T12" fmla="*/ 36 w 47"/>
                  <a:gd name="T13" fmla="*/ 77 h 77"/>
                  <a:gd name="T14" fmla="*/ 30 w 47"/>
                  <a:gd name="T15" fmla="*/ 77 h 77"/>
                  <a:gd name="T16" fmla="*/ 24 w 47"/>
                  <a:gd name="T17" fmla="*/ 77 h 77"/>
                  <a:gd name="T18" fmla="*/ 17 w 47"/>
                  <a:gd name="T19" fmla="*/ 77 h 77"/>
                  <a:gd name="T20" fmla="*/ 12 w 47"/>
                  <a:gd name="T21" fmla="*/ 77 h 77"/>
                  <a:gd name="T22" fmla="*/ 6 w 47"/>
                  <a:gd name="T23" fmla="*/ 77 h 77"/>
                  <a:gd name="T24" fmla="*/ 0 w 47"/>
                  <a:gd name="T25" fmla="*/ 77 h 77"/>
                  <a:gd name="T26" fmla="*/ 0 w 47"/>
                  <a:gd name="T27" fmla="*/ 59 h 77"/>
                  <a:gd name="T28" fmla="*/ 0 w 47"/>
                  <a:gd name="T29" fmla="*/ 38 h 77"/>
                  <a:gd name="T30" fmla="*/ 0 w 47"/>
                  <a:gd name="T31" fmla="*/ 17 h 77"/>
                  <a:gd name="T32" fmla="*/ 0 w 47"/>
                  <a:gd name="T33" fmla="*/ 0 h 77"/>
                  <a:gd name="T34" fmla="*/ 6 w 47"/>
                  <a:gd name="T35" fmla="*/ 0 h 77"/>
                  <a:gd name="T36" fmla="*/ 12 w 47"/>
                  <a:gd name="T37" fmla="*/ 0 h 77"/>
                  <a:gd name="T38" fmla="*/ 17 w 47"/>
                  <a:gd name="T39" fmla="*/ 0 h 77"/>
                  <a:gd name="T40" fmla="*/ 24 w 47"/>
                  <a:gd name="T41" fmla="*/ 0 h 77"/>
                  <a:gd name="T42" fmla="*/ 30 w 47"/>
                  <a:gd name="T43" fmla="*/ 0 h 77"/>
                  <a:gd name="T44" fmla="*/ 36 w 47"/>
                  <a:gd name="T45" fmla="*/ 0 h 77"/>
                  <a:gd name="T46" fmla="*/ 42 w 47"/>
                  <a:gd name="T47" fmla="*/ 0 h 77"/>
                  <a:gd name="T48" fmla="*/ 47 w 47"/>
                  <a:gd name="T49"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7" h="77">
                    <a:moveTo>
                      <a:pt x="47" y="0"/>
                    </a:moveTo>
                    <a:lnTo>
                      <a:pt x="47" y="17"/>
                    </a:lnTo>
                    <a:lnTo>
                      <a:pt x="47" y="38"/>
                    </a:lnTo>
                    <a:lnTo>
                      <a:pt x="47" y="59"/>
                    </a:lnTo>
                    <a:lnTo>
                      <a:pt x="47" y="77"/>
                    </a:lnTo>
                    <a:lnTo>
                      <a:pt x="42" y="77"/>
                    </a:lnTo>
                    <a:lnTo>
                      <a:pt x="36" y="77"/>
                    </a:lnTo>
                    <a:lnTo>
                      <a:pt x="30" y="77"/>
                    </a:lnTo>
                    <a:lnTo>
                      <a:pt x="24" y="77"/>
                    </a:lnTo>
                    <a:lnTo>
                      <a:pt x="17" y="77"/>
                    </a:lnTo>
                    <a:lnTo>
                      <a:pt x="12" y="77"/>
                    </a:lnTo>
                    <a:lnTo>
                      <a:pt x="6" y="77"/>
                    </a:lnTo>
                    <a:lnTo>
                      <a:pt x="0" y="77"/>
                    </a:lnTo>
                    <a:lnTo>
                      <a:pt x="0" y="59"/>
                    </a:lnTo>
                    <a:lnTo>
                      <a:pt x="0" y="38"/>
                    </a:lnTo>
                    <a:lnTo>
                      <a:pt x="0" y="17"/>
                    </a:lnTo>
                    <a:lnTo>
                      <a:pt x="0" y="0"/>
                    </a:lnTo>
                    <a:lnTo>
                      <a:pt x="6" y="0"/>
                    </a:lnTo>
                    <a:lnTo>
                      <a:pt x="12" y="0"/>
                    </a:lnTo>
                    <a:lnTo>
                      <a:pt x="17" y="0"/>
                    </a:lnTo>
                    <a:lnTo>
                      <a:pt x="24" y="0"/>
                    </a:lnTo>
                    <a:lnTo>
                      <a:pt x="30" y="0"/>
                    </a:lnTo>
                    <a:lnTo>
                      <a:pt x="36" y="0"/>
                    </a:lnTo>
                    <a:lnTo>
                      <a:pt x="42" y="0"/>
                    </a:lnTo>
                    <a:lnTo>
                      <a:pt x="47" y="0"/>
                    </a:lnTo>
                    <a:close/>
                  </a:path>
                </a:pathLst>
              </a:custGeom>
              <a:solidFill>
                <a:srgbClr val="FF0000"/>
              </a:solidFill>
              <a:ln>
                <a:noFill/>
              </a:ln>
            </p:spPr>
            <p:txBody>
              <a:bodyPr vert="horz" wrap="square" lIns="91440" tIns="45720" rIns="91440" bIns="45720" numCol="1" anchor="t" anchorCtr="0" compatLnSpc="1">
                <a:prstTxWarp prst="textNoShape">
                  <a:avLst/>
                </a:prstTxWarp>
              </a:bodyPr>
              <a:lstStyle/>
              <a:p>
                <a:endParaRPr lang="pt-BR"/>
              </a:p>
            </p:txBody>
          </p:sp>
          <p:sp>
            <p:nvSpPr>
              <p:cNvPr id="157" name="Freeform 22"/>
              <p:cNvSpPr>
                <a:spLocks/>
              </p:cNvSpPr>
              <p:nvPr/>
            </p:nvSpPr>
            <p:spPr bwMode="auto">
              <a:xfrm>
                <a:off x="3971925" y="4995863"/>
                <a:ext cx="80963" cy="107950"/>
              </a:xfrm>
              <a:custGeom>
                <a:avLst/>
                <a:gdLst>
                  <a:gd name="T0" fmla="*/ 0 w 103"/>
                  <a:gd name="T1" fmla="*/ 2 h 136"/>
                  <a:gd name="T2" fmla="*/ 8 w 103"/>
                  <a:gd name="T3" fmla="*/ 34 h 136"/>
                  <a:gd name="T4" fmla="*/ 9 w 103"/>
                  <a:gd name="T5" fmla="*/ 34 h 136"/>
                  <a:gd name="T6" fmla="*/ 13 w 103"/>
                  <a:gd name="T7" fmla="*/ 33 h 136"/>
                  <a:gd name="T8" fmla="*/ 16 w 103"/>
                  <a:gd name="T9" fmla="*/ 33 h 136"/>
                  <a:gd name="T10" fmla="*/ 22 w 103"/>
                  <a:gd name="T11" fmla="*/ 33 h 136"/>
                  <a:gd name="T12" fmla="*/ 28 w 103"/>
                  <a:gd name="T13" fmla="*/ 33 h 136"/>
                  <a:gd name="T14" fmla="*/ 34 w 103"/>
                  <a:gd name="T15" fmla="*/ 35 h 136"/>
                  <a:gd name="T16" fmla="*/ 40 w 103"/>
                  <a:gd name="T17" fmla="*/ 38 h 136"/>
                  <a:gd name="T18" fmla="*/ 46 w 103"/>
                  <a:gd name="T19" fmla="*/ 43 h 136"/>
                  <a:gd name="T20" fmla="*/ 58 w 103"/>
                  <a:gd name="T21" fmla="*/ 57 h 136"/>
                  <a:gd name="T22" fmla="*/ 66 w 103"/>
                  <a:gd name="T23" fmla="*/ 78 h 136"/>
                  <a:gd name="T24" fmla="*/ 69 w 103"/>
                  <a:gd name="T25" fmla="*/ 103 h 136"/>
                  <a:gd name="T26" fmla="*/ 69 w 103"/>
                  <a:gd name="T27" fmla="*/ 134 h 136"/>
                  <a:gd name="T28" fmla="*/ 102 w 103"/>
                  <a:gd name="T29" fmla="*/ 136 h 136"/>
                  <a:gd name="T30" fmla="*/ 103 w 103"/>
                  <a:gd name="T31" fmla="*/ 116 h 136"/>
                  <a:gd name="T32" fmla="*/ 102 w 103"/>
                  <a:gd name="T33" fmla="*/ 97 h 136"/>
                  <a:gd name="T34" fmla="*/ 99 w 103"/>
                  <a:gd name="T35" fmla="*/ 80 h 136"/>
                  <a:gd name="T36" fmla="*/ 96 w 103"/>
                  <a:gd name="T37" fmla="*/ 65 h 136"/>
                  <a:gd name="T38" fmla="*/ 90 w 103"/>
                  <a:gd name="T39" fmla="*/ 50 h 136"/>
                  <a:gd name="T40" fmla="*/ 84 w 103"/>
                  <a:gd name="T41" fmla="*/ 38 h 136"/>
                  <a:gd name="T42" fmla="*/ 76 w 103"/>
                  <a:gd name="T43" fmla="*/ 27 h 136"/>
                  <a:gd name="T44" fmla="*/ 67 w 103"/>
                  <a:gd name="T45" fmla="*/ 18 h 136"/>
                  <a:gd name="T46" fmla="*/ 55 w 103"/>
                  <a:gd name="T47" fmla="*/ 10 h 136"/>
                  <a:gd name="T48" fmla="*/ 45 w 103"/>
                  <a:gd name="T49" fmla="*/ 5 h 136"/>
                  <a:gd name="T50" fmla="*/ 34 w 103"/>
                  <a:gd name="T51" fmla="*/ 2 h 136"/>
                  <a:gd name="T52" fmla="*/ 23 w 103"/>
                  <a:gd name="T53" fmla="*/ 0 h 136"/>
                  <a:gd name="T54" fmla="*/ 15 w 103"/>
                  <a:gd name="T55" fmla="*/ 0 h 136"/>
                  <a:gd name="T56" fmla="*/ 7 w 103"/>
                  <a:gd name="T57" fmla="*/ 0 h 136"/>
                  <a:gd name="T58" fmla="*/ 2 w 103"/>
                  <a:gd name="T59" fmla="*/ 2 h 136"/>
                  <a:gd name="T60" fmla="*/ 0 w 103"/>
                  <a:gd name="T61" fmla="*/ 2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3" h="136">
                    <a:moveTo>
                      <a:pt x="0" y="2"/>
                    </a:moveTo>
                    <a:lnTo>
                      <a:pt x="8" y="34"/>
                    </a:lnTo>
                    <a:lnTo>
                      <a:pt x="9" y="34"/>
                    </a:lnTo>
                    <a:lnTo>
                      <a:pt x="13" y="33"/>
                    </a:lnTo>
                    <a:lnTo>
                      <a:pt x="16" y="33"/>
                    </a:lnTo>
                    <a:lnTo>
                      <a:pt x="22" y="33"/>
                    </a:lnTo>
                    <a:lnTo>
                      <a:pt x="28" y="33"/>
                    </a:lnTo>
                    <a:lnTo>
                      <a:pt x="34" y="35"/>
                    </a:lnTo>
                    <a:lnTo>
                      <a:pt x="40" y="38"/>
                    </a:lnTo>
                    <a:lnTo>
                      <a:pt x="46" y="43"/>
                    </a:lnTo>
                    <a:lnTo>
                      <a:pt x="58" y="57"/>
                    </a:lnTo>
                    <a:lnTo>
                      <a:pt x="66" y="78"/>
                    </a:lnTo>
                    <a:lnTo>
                      <a:pt x="69" y="103"/>
                    </a:lnTo>
                    <a:lnTo>
                      <a:pt x="69" y="134"/>
                    </a:lnTo>
                    <a:lnTo>
                      <a:pt x="102" y="136"/>
                    </a:lnTo>
                    <a:lnTo>
                      <a:pt x="103" y="116"/>
                    </a:lnTo>
                    <a:lnTo>
                      <a:pt x="102" y="97"/>
                    </a:lnTo>
                    <a:lnTo>
                      <a:pt x="99" y="80"/>
                    </a:lnTo>
                    <a:lnTo>
                      <a:pt x="96" y="65"/>
                    </a:lnTo>
                    <a:lnTo>
                      <a:pt x="90" y="50"/>
                    </a:lnTo>
                    <a:lnTo>
                      <a:pt x="84" y="38"/>
                    </a:lnTo>
                    <a:lnTo>
                      <a:pt x="76" y="27"/>
                    </a:lnTo>
                    <a:lnTo>
                      <a:pt x="67" y="18"/>
                    </a:lnTo>
                    <a:lnTo>
                      <a:pt x="55" y="10"/>
                    </a:lnTo>
                    <a:lnTo>
                      <a:pt x="45" y="5"/>
                    </a:lnTo>
                    <a:lnTo>
                      <a:pt x="34" y="2"/>
                    </a:lnTo>
                    <a:lnTo>
                      <a:pt x="23" y="0"/>
                    </a:lnTo>
                    <a:lnTo>
                      <a:pt x="15" y="0"/>
                    </a:lnTo>
                    <a:lnTo>
                      <a:pt x="7" y="0"/>
                    </a:lnTo>
                    <a:lnTo>
                      <a:pt x="2" y="2"/>
                    </a:lnTo>
                    <a:lnTo>
                      <a:pt x="0"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grpSp>
        <p:grpSp>
          <p:nvGrpSpPr>
            <p:cNvPr id="135" name="Grupo 134"/>
            <p:cNvGrpSpPr/>
            <p:nvPr/>
          </p:nvGrpSpPr>
          <p:grpSpPr>
            <a:xfrm>
              <a:off x="72403" y="1934316"/>
              <a:ext cx="476755" cy="845176"/>
              <a:chOff x="4499992" y="5387405"/>
              <a:chExt cx="201613" cy="457200"/>
            </a:xfrm>
          </p:grpSpPr>
          <p:sp>
            <p:nvSpPr>
              <p:cNvPr id="150" name="Freeform 19"/>
              <p:cNvSpPr>
                <a:spLocks/>
              </p:cNvSpPr>
              <p:nvPr/>
            </p:nvSpPr>
            <p:spPr bwMode="auto">
              <a:xfrm>
                <a:off x="4499992" y="5584255"/>
                <a:ext cx="201613" cy="260350"/>
              </a:xfrm>
              <a:custGeom>
                <a:avLst/>
                <a:gdLst>
                  <a:gd name="T0" fmla="*/ 48 w 253"/>
                  <a:gd name="T1" fmla="*/ 11 h 328"/>
                  <a:gd name="T2" fmla="*/ 50 w 253"/>
                  <a:gd name="T3" fmla="*/ 49 h 328"/>
                  <a:gd name="T4" fmla="*/ 27 w 253"/>
                  <a:gd name="T5" fmla="*/ 119 h 328"/>
                  <a:gd name="T6" fmla="*/ 10 w 253"/>
                  <a:gd name="T7" fmla="*/ 161 h 328"/>
                  <a:gd name="T8" fmla="*/ 1 w 253"/>
                  <a:gd name="T9" fmla="*/ 203 h 328"/>
                  <a:gd name="T10" fmla="*/ 0 w 253"/>
                  <a:gd name="T11" fmla="*/ 242 h 328"/>
                  <a:gd name="T12" fmla="*/ 6 w 253"/>
                  <a:gd name="T13" fmla="*/ 278 h 328"/>
                  <a:gd name="T14" fmla="*/ 12 w 253"/>
                  <a:gd name="T15" fmla="*/ 293 h 328"/>
                  <a:gd name="T16" fmla="*/ 21 w 253"/>
                  <a:gd name="T17" fmla="*/ 304 h 328"/>
                  <a:gd name="T18" fmla="*/ 31 w 253"/>
                  <a:gd name="T19" fmla="*/ 314 h 328"/>
                  <a:gd name="T20" fmla="*/ 42 w 253"/>
                  <a:gd name="T21" fmla="*/ 321 h 328"/>
                  <a:gd name="T22" fmla="*/ 58 w 253"/>
                  <a:gd name="T23" fmla="*/ 327 h 328"/>
                  <a:gd name="T24" fmla="*/ 74 w 253"/>
                  <a:gd name="T25" fmla="*/ 328 h 328"/>
                  <a:gd name="T26" fmla="*/ 89 w 253"/>
                  <a:gd name="T27" fmla="*/ 327 h 328"/>
                  <a:gd name="T28" fmla="*/ 103 w 253"/>
                  <a:gd name="T29" fmla="*/ 323 h 328"/>
                  <a:gd name="T30" fmla="*/ 119 w 253"/>
                  <a:gd name="T31" fmla="*/ 311 h 328"/>
                  <a:gd name="T32" fmla="*/ 132 w 253"/>
                  <a:gd name="T33" fmla="*/ 296 h 328"/>
                  <a:gd name="T34" fmla="*/ 143 w 253"/>
                  <a:gd name="T35" fmla="*/ 275 h 328"/>
                  <a:gd name="T36" fmla="*/ 149 w 253"/>
                  <a:gd name="T37" fmla="*/ 250 h 328"/>
                  <a:gd name="T38" fmla="*/ 162 w 253"/>
                  <a:gd name="T39" fmla="*/ 217 h 328"/>
                  <a:gd name="T40" fmla="*/ 181 w 253"/>
                  <a:gd name="T41" fmla="*/ 200 h 328"/>
                  <a:gd name="T42" fmla="*/ 200 w 253"/>
                  <a:gd name="T43" fmla="*/ 199 h 328"/>
                  <a:gd name="T44" fmla="*/ 220 w 253"/>
                  <a:gd name="T45" fmla="*/ 204 h 328"/>
                  <a:gd name="T46" fmla="*/ 234 w 253"/>
                  <a:gd name="T47" fmla="*/ 211 h 328"/>
                  <a:gd name="T48" fmla="*/ 239 w 253"/>
                  <a:gd name="T49" fmla="*/ 215 h 328"/>
                  <a:gd name="T50" fmla="*/ 251 w 253"/>
                  <a:gd name="T51" fmla="*/ 195 h 328"/>
                  <a:gd name="T52" fmla="*/ 237 w 253"/>
                  <a:gd name="T53" fmla="*/ 186 h 328"/>
                  <a:gd name="T54" fmla="*/ 214 w 253"/>
                  <a:gd name="T55" fmla="*/ 177 h 328"/>
                  <a:gd name="T56" fmla="*/ 185 w 253"/>
                  <a:gd name="T57" fmla="*/ 175 h 328"/>
                  <a:gd name="T58" fmla="*/ 163 w 253"/>
                  <a:gd name="T59" fmla="*/ 182 h 328"/>
                  <a:gd name="T60" fmla="*/ 148 w 253"/>
                  <a:gd name="T61" fmla="*/ 194 h 328"/>
                  <a:gd name="T62" fmla="*/ 138 w 253"/>
                  <a:gd name="T63" fmla="*/ 211 h 328"/>
                  <a:gd name="T64" fmla="*/ 130 w 253"/>
                  <a:gd name="T65" fmla="*/ 233 h 328"/>
                  <a:gd name="T66" fmla="*/ 121 w 253"/>
                  <a:gd name="T67" fmla="*/ 265 h 328"/>
                  <a:gd name="T68" fmla="*/ 104 w 253"/>
                  <a:gd name="T69" fmla="*/ 293 h 328"/>
                  <a:gd name="T70" fmla="*/ 87 w 253"/>
                  <a:gd name="T71" fmla="*/ 303 h 328"/>
                  <a:gd name="T72" fmla="*/ 74 w 253"/>
                  <a:gd name="T73" fmla="*/ 304 h 328"/>
                  <a:gd name="T74" fmla="*/ 64 w 253"/>
                  <a:gd name="T75" fmla="*/ 303 h 328"/>
                  <a:gd name="T76" fmla="*/ 56 w 253"/>
                  <a:gd name="T77" fmla="*/ 301 h 328"/>
                  <a:gd name="T78" fmla="*/ 46 w 253"/>
                  <a:gd name="T79" fmla="*/ 295 h 328"/>
                  <a:gd name="T80" fmla="*/ 34 w 253"/>
                  <a:gd name="T81" fmla="*/ 280 h 328"/>
                  <a:gd name="T82" fmla="*/ 24 w 253"/>
                  <a:gd name="T83" fmla="*/ 240 h 328"/>
                  <a:gd name="T84" fmla="*/ 33 w 253"/>
                  <a:gd name="T85" fmla="*/ 167 h 328"/>
                  <a:gd name="T86" fmla="*/ 59 w 253"/>
                  <a:gd name="T87" fmla="*/ 105 h 328"/>
                  <a:gd name="T88" fmla="*/ 72 w 253"/>
                  <a:gd name="T89" fmla="*/ 66 h 328"/>
                  <a:gd name="T90" fmla="*/ 74 w 253"/>
                  <a:gd name="T91" fmla="*/ 36 h 328"/>
                  <a:gd name="T92" fmla="*/ 73 w 253"/>
                  <a:gd name="T93" fmla="*/ 14 h 328"/>
                  <a:gd name="T94" fmla="*/ 70 w 253"/>
                  <a:gd name="T95" fmla="*/ 0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53" h="328">
                    <a:moveTo>
                      <a:pt x="47" y="5"/>
                    </a:moveTo>
                    <a:lnTo>
                      <a:pt x="48" y="11"/>
                    </a:lnTo>
                    <a:lnTo>
                      <a:pt x="50" y="27"/>
                    </a:lnTo>
                    <a:lnTo>
                      <a:pt x="50" y="49"/>
                    </a:lnTo>
                    <a:lnTo>
                      <a:pt x="43" y="78"/>
                    </a:lnTo>
                    <a:lnTo>
                      <a:pt x="27" y="119"/>
                    </a:lnTo>
                    <a:lnTo>
                      <a:pt x="18" y="139"/>
                    </a:lnTo>
                    <a:lnTo>
                      <a:pt x="10" y="161"/>
                    </a:lnTo>
                    <a:lnTo>
                      <a:pt x="4" y="182"/>
                    </a:lnTo>
                    <a:lnTo>
                      <a:pt x="1" y="203"/>
                    </a:lnTo>
                    <a:lnTo>
                      <a:pt x="0" y="223"/>
                    </a:lnTo>
                    <a:lnTo>
                      <a:pt x="0" y="242"/>
                    </a:lnTo>
                    <a:lnTo>
                      <a:pt x="2" y="260"/>
                    </a:lnTo>
                    <a:lnTo>
                      <a:pt x="6" y="278"/>
                    </a:lnTo>
                    <a:lnTo>
                      <a:pt x="9" y="286"/>
                    </a:lnTo>
                    <a:lnTo>
                      <a:pt x="12" y="293"/>
                    </a:lnTo>
                    <a:lnTo>
                      <a:pt x="17" y="298"/>
                    </a:lnTo>
                    <a:lnTo>
                      <a:pt x="21" y="304"/>
                    </a:lnTo>
                    <a:lnTo>
                      <a:pt x="26" y="310"/>
                    </a:lnTo>
                    <a:lnTo>
                      <a:pt x="31" y="314"/>
                    </a:lnTo>
                    <a:lnTo>
                      <a:pt x="36" y="318"/>
                    </a:lnTo>
                    <a:lnTo>
                      <a:pt x="42" y="321"/>
                    </a:lnTo>
                    <a:lnTo>
                      <a:pt x="50" y="325"/>
                    </a:lnTo>
                    <a:lnTo>
                      <a:pt x="58" y="327"/>
                    </a:lnTo>
                    <a:lnTo>
                      <a:pt x="66" y="328"/>
                    </a:lnTo>
                    <a:lnTo>
                      <a:pt x="74" y="328"/>
                    </a:lnTo>
                    <a:lnTo>
                      <a:pt x="81" y="328"/>
                    </a:lnTo>
                    <a:lnTo>
                      <a:pt x="89" y="327"/>
                    </a:lnTo>
                    <a:lnTo>
                      <a:pt x="96" y="325"/>
                    </a:lnTo>
                    <a:lnTo>
                      <a:pt x="103" y="323"/>
                    </a:lnTo>
                    <a:lnTo>
                      <a:pt x="111" y="318"/>
                    </a:lnTo>
                    <a:lnTo>
                      <a:pt x="119" y="311"/>
                    </a:lnTo>
                    <a:lnTo>
                      <a:pt x="126" y="304"/>
                    </a:lnTo>
                    <a:lnTo>
                      <a:pt x="132" y="296"/>
                    </a:lnTo>
                    <a:lnTo>
                      <a:pt x="138" y="286"/>
                    </a:lnTo>
                    <a:lnTo>
                      <a:pt x="143" y="275"/>
                    </a:lnTo>
                    <a:lnTo>
                      <a:pt x="146" y="263"/>
                    </a:lnTo>
                    <a:lnTo>
                      <a:pt x="149" y="250"/>
                    </a:lnTo>
                    <a:lnTo>
                      <a:pt x="155" y="232"/>
                    </a:lnTo>
                    <a:lnTo>
                      <a:pt x="162" y="217"/>
                    </a:lnTo>
                    <a:lnTo>
                      <a:pt x="170" y="206"/>
                    </a:lnTo>
                    <a:lnTo>
                      <a:pt x="181" y="200"/>
                    </a:lnTo>
                    <a:lnTo>
                      <a:pt x="191" y="198"/>
                    </a:lnTo>
                    <a:lnTo>
                      <a:pt x="200" y="199"/>
                    </a:lnTo>
                    <a:lnTo>
                      <a:pt x="211" y="200"/>
                    </a:lnTo>
                    <a:lnTo>
                      <a:pt x="220" y="204"/>
                    </a:lnTo>
                    <a:lnTo>
                      <a:pt x="228" y="207"/>
                    </a:lnTo>
                    <a:lnTo>
                      <a:pt x="234" y="211"/>
                    </a:lnTo>
                    <a:lnTo>
                      <a:pt x="238" y="214"/>
                    </a:lnTo>
                    <a:lnTo>
                      <a:pt x="239" y="215"/>
                    </a:lnTo>
                    <a:lnTo>
                      <a:pt x="253" y="196"/>
                    </a:lnTo>
                    <a:lnTo>
                      <a:pt x="251" y="195"/>
                    </a:lnTo>
                    <a:lnTo>
                      <a:pt x="245" y="190"/>
                    </a:lnTo>
                    <a:lnTo>
                      <a:pt x="237" y="186"/>
                    </a:lnTo>
                    <a:lnTo>
                      <a:pt x="227" y="181"/>
                    </a:lnTo>
                    <a:lnTo>
                      <a:pt x="214" y="177"/>
                    </a:lnTo>
                    <a:lnTo>
                      <a:pt x="200" y="175"/>
                    </a:lnTo>
                    <a:lnTo>
                      <a:pt x="185" y="175"/>
                    </a:lnTo>
                    <a:lnTo>
                      <a:pt x="171" y="179"/>
                    </a:lnTo>
                    <a:lnTo>
                      <a:pt x="163" y="182"/>
                    </a:lnTo>
                    <a:lnTo>
                      <a:pt x="155" y="188"/>
                    </a:lnTo>
                    <a:lnTo>
                      <a:pt x="148" y="194"/>
                    </a:lnTo>
                    <a:lnTo>
                      <a:pt x="143" y="202"/>
                    </a:lnTo>
                    <a:lnTo>
                      <a:pt x="138" y="211"/>
                    </a:lnTo>
                    <a:lnTo>
                      <a:pt x="133" y="221"/>
                    </a:lnTo>
                    <a:lnTo>
                      <a:pt x="130" y="233"/>
                    </a:lnTo>
                    <a:lnTo>
                      <a:pt x="126" y="245"/>
                    </a:lnTo>
                    <a:lnTo>
                      <a:pt x="121" y="265"/>
                    </a:lnTo>
                    <a:lnTo>
                      <a:pt x="114" y="281"/>
                    </a:lnTo>
                    <a:lnTo>
                      <a:pt x="104" y="293"/>
                    </a:lnTo>
                    <a:lnTo>
                      <a:pt x="93" y="301"/>
                    </a:lnTo>
                    <a:lnTo>
                      <a:pt x="87" y="303"/>
                    </a:lnTo>
                    <a:lnTo>
                      <a:pt x="80" y="304"/>
                    </a:lnTo>
                    <a:lnTo>
                      <a:pt x="74" y="304"/>
                    </a:lnTo>
                    <a:lnTo>
                      <a:pt x="70" y="304"/>
                    </a:lnTo>
                    <a:lnTo>
                      <a:pt x="64" y="303"/>
                    </a:lnTo>
                    <a:lnTo>
                      <a:pt x="59" y="302"/>
                    </a:lnTo>
                    <a:lnTo>
                      <a:pt x="56" y="301"/>
                    </a:lnTo>
                    <a:lnTo>
                      <a:pt x="53" y="299"/>
                    </a:lnTo>
                    <a:lnTo>
                      <a:pt x="46" y="295"/>
                    </a:lnTo>
                    <a:lnTo>
                      <a:pt x="39" y="288"/>
                    </a:lnTo>
                    <a:lnTo>
                      <a:pt x="34" y="280"/>
                    </a:lnTo>
                    <a:lnTo>
                      <a:pt x="30" y="270"/>
                    </a:lnTo>
                    <a:lnTo>
                      <a:pt x="24" y="240"/>
                    </a:lnTo>
                    <a:lnTo>
                      <a:pt x="25" y="204"/>
                    </a:lnTo>
                    <a:lnTo>
                      <a:pt x="33" y="167"/>
                    </a:lnTo>
                    <a:lnTo>
                      <a:pt x="48" y="129"/>
                    </a:lnTo>
                    <a:lnTo>
                      <a:pt x="59" y="105"/>
                    </a:lnTo>
                    <a:lnTo>
                      <a:pt x="66" y="84"/>
                    </a:lnTo>
                    <a:lnTo>
                      <a:pt x="72" y="66"/>
                    </a:lnTo>
                    <a:lnTo>
                      <a:pt x="74" y="50"/>
                    </a:lnTo>
                    <a:lnTo>
                      <a:pt x="74" y="36"/>
                    </a:lnTo>
                    <a:lnTo>
                      <a:pt x="74" y="24"/>
                    </a:lnTo>
                    <a:lnTo>
                      <a:pt x="73" y="14"/>
                    </a:lnTo>
                    <a:lnTo>
                      <a:pt x="71" y="6"/>
                    </a:lnTo>
                    <a:lnTo>
                      <a:pt x="70" y="0"/>
                    </a:lnTo>
                    <a:lnTo>
                      <a:pt x="47"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151" name="Freeform 20"/>
              <p:cNvSpPr>
                <a:spLocks/>
              </p:cNvSpPr>
              <p:nvPr/>
            </p:nvSpPr>
            <p:spPr bwMode="auto">
              <a:xfrm>
                <a:off x="4507929" y="5482655"/>
                <a:ext cx="88900" cy="112713"/>
              </a:xfrm>
              <a:custGeom>
                <a:avLst/>
                <a:gdLst>
                  <a:gd name="T0" fmla="*/ 96 w 112"/>
                  <a:gd name="T1" fmla="*/ 0 h 142"/>
                  <a:gd name="T2" fmla="*/ 0 w 112"/>
                  <a:gd name="T3" fmla="*/ 0 h 142"/>
                  <a:gd name="T4" fmla="*/ 0 w 112"/>
                  <a:gd name="T5" fmla="*/ 142 h 142"/>
                  <a:gd name="T6" fmla="*/ 112 w 112"/>
                  <a:gd name="T7" fmla="*/ 142 h 142"/>
                  <a:gd name="T8" fmla="*/ 112 w 112"/>
                  <a:gd name="T9" fmla="*/ 0 h 142"/>
                  <a:gd name="T10" fmla="*/ 96 w 112"/>
                  <a:gd name="T11" fmla="*/ 0 h 142"/>
                </a:gdLst>
                <a:ahLst/>
                <a:cxnLst>
                  <a:cxn ang="0">
                    <a:pos x="T0" y="T1"/>
                  </a:cxn>
                  <a:cxn ang="0">
                    <a:pos x="T2" y="T3"/>
                  </a:cxn>
                  <a:cxn ang="0">
                    <a:pos x="T4" y="T5"/>
                  </a:cxn>
                  <a:cxn ang="0">
                    <a:pos x="T6" y="T7"/>
                  </a:cxn>
                  <a:cxn ang="0">
                    <a:pos x="T8" y="T9"/>
                  </a:cxn>
                  <a:cxn ang="0">
                    <a:pos x="T10" y="T11"/>
                  </a:cxn>
                </a:cxnLst>
                <a:rect l="0" t="0" r="r" b="b"/>
                <a:pathLst>
                  <a:path w="112" h="142">
                    <a:moveTo>
                      <a:pt x="96" y="0"/>
                    </a:moveTo>
                    <a:lnTo>
                      <a:pt x="0" y="0"/>
                    </a:lnTo>
                    <a:lnTo>
                      <a:pt x="0" y="142"/>
                    </a:lnTo>
                    <a:lnTo>
                      <a:pt x="112" y="142"/>
                    </a:lnTo>
                    <a:lnTo>
                      <a:pt x="112" y="0"/>
                    </a:lnTo>
                    <a:lnTo>
                      <a:pt x="9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152" name="Freeform 21"/>
              <p:cNvSpPr>
                <a:spLocks/>
              </p:cNvSpPr>
              <p:nvPr/>
            </p:nvSpPr>
            <p:spPr bwMode="auto">
              <a:xfrm>
                <a:off x="4534917" y="5508055"/>
                <a:ext cx="36513" cy="61913"/>
              </a:xfrm>
              <a:custGeom>
                <a:avLst/>
                <a:gdLst>
                  <a:gd name="T0" fmla="*/ 47 w 47"/>
                  <a:gd name="T1" fmla="*/ 0 h 77"/>
                  <a:gd name="T2" fmla="*/ 47 w 47"/>
                  <a:gd name="T3" fmla="*/ 17 h 77"/>
                  <a:gd name="T4" fmla="*/ 47 w 47"/>
                  <a:gd name="T5" fmla="*/ 38 h 77"/>
                  <a:gd name="T6" fmla="*/ 47 w 47"/>
                  <a:gd name="T7" fmla="*/ 59 h 77"/>
                  <a:gd name="T8" fmla="*/ 47 w 47"/>
                  <a:gd name="T9" fmla="*/ 77 h 77"/>
                  <a:gd name="T10" fmla="*/ 42 w 47"/>
                  <a:gd name="T11" fmla="*/ 77 h 77"/>
                  <a:gd name="T12" fmla="*/ 36 w 47"/>
                  <a:gd name="T13" fmla="*/ 77 h 77"/>
                  <a:gd name="T14" fmla="*/ 30 w 47"/>
                  <a:gd name="T15" fmla="*/ 77 h 77"/>
                  <a:gd name="T16" fmla="*/ 24 w 47"/>
                  <a:gd name="T17" fmla="*/ 77 h 77"/>
                  <a:gd name="T18" fmla="*/ 17 w 47"/>
                  <a:gd name="T19" fmla="*/ 77 h 77"/>
                  <a:gd name="T20" fmla="*/ 12 w 47"/>
                  <a:gd name="T21" fmla="*/ 77 h 77"/>
                  <a:gd name="T22" fmla="*/ 6 w 47"/>
                  <a:gd name="T23" fmla="*/ 77 h 77"/>
                  <a:gd name="T24" fmla="*/ 0 w 47"/>
                  <a:gd name="T25" fmla="*/ 77 h 77"/>
                  <a:gd name="T26" fmla="*/ 0 w 47"/>
                  <a:gd name="T27" fmla="*/ 59 h 77"/>
                  <a:gd name="T28" fmla="*/ 0 w 47"/>
                  <a:gd name="T29" fmla="*/ 38 h 77"/>
                  <a:gd name="T30" fmla="*/ 0 w 47"/>
                  <a:gd name="T31" fmla="*/ 17 h 77"/>
                  <a:gd name="T32" fmla="*/ 0 w 47"/>
                  <a:gd name="T33" fmla="*/ 0 h 77"/>
                  <a:gd name="T34" fmla="*/ 6 w 47"/>
                  <a:gd name="T35" fmla="*/ 0 h 77"/>
                  <a:gd name="T36" fmla="*/ 12 w 47"/>
                  <a:gd name="T37" fmla="*/ 0 h 77"/>
                  <a:gd name="T38" fmla="*/ 17 w 47"/>
                  <a:gd name="T39" fmla="*/ 0 h 77"/>
                  <a:gd name="T40" fmla="*/ 24 w 47"/>
                  <a:gd name="T41" fmla="*/ 0 h 77"/>
                  <a:gd name="T42" fmla="*/ 30 w 47"/>
                  <a:gd name="T43" fmla="*/ 0 h 77"/>
                  <a:gd name="T44" fmla="*/ 36 w 47"/>
                  <a:gd name="T45" fmla="*/ 0 h 77"/>
                  <a:gd name="T46" fmla="*/ 42 w 47"/>
                  <a:gd name="T47" fmla="*/ 0 h 77"/>
                  <a:gd name="T48" fmla="*/ 47 w 47"/>
                  <a:gd name="T49"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7" h="77">
                    <a:moveTo>
                      <a:pt x="47" y="0"/>
                    </a:moveTo>
                    <a:lnTo>
                      <a:pt x="47" y="17"/>
                    </a:lnTo>
                    <a:lnTo>
                      <a:pt x="47" y="38"/>
                    </a:lnTo>
                    <a:lnTo>
                      <a:pt x="47" y="59"/>
                    </a:lnTo>
                    <a:lnTo>
                      <a:pt x="47" y="77"/>
                    </a:lnTo>
                    <a:lnTo>
                      <a:pt x="42" y="77"/>
                    </a:lnTo>
                    <a:lnTo>
                      <a:pt x="36" y="77"/>
                    </a:lnTo>
                    <a:lnTo>
                      <a:pt x="30" y="77"/>
                    </a:lnTo>
                    <a:lnTo>
                      <a:pt x="24" y="77"/>
                    </a:lnTo>
                    <a:lnTo>
                      <a:pt x="17" y="77"/>
                    </a:lnTo>
                    <a:lnTo>
                      <a:pt x="12" y="77"/>
                    </a:lnTo>
                    <a:lnTo>
                      <a:pt x="6" y="77"/>
                    </a:lnTo>
                    <a:lnTo>
                      <a:pt x="0" y="77"/>
                    </a:lnTo>
                    <a:lnTo>
                      <a:pt x="0" y="59"/>
                    </a:lnTo>
                    <a:lnTo>
                      <a:pt x="0" y="38"/>
                    </a:lnTo>
                    <a:lnTo>
                      <a:pt x="0" y="17"/>
                    </a:lnTo>
                    <a:lnTo>
                      <a:pt x="0" y="0"/>
                    </a:lnTo>
                    <a:lnTo>
                      <a:pt x="6" y="0"/>
                    </a:lnTo>
                    <a:lnTo>
                      <a:pt x="12" y="0"/>
                    </a:lnTo>
                    <a:lnTo>
                      <a:pt x="17" y="0"/>
                    </a:lnTo>
                    <a:lnTo>
                      <a:pt x="24" y="0"/>
                    </a:lnTo>
                    <a:lnTo>
                      <a:pt x="30" y="0"/>
                    </a:lnTo>
                    <a:lnTo>
                      <a:pt x="36" y="0"/>
                    </a:lnTo>
                    <a:lnTo>
                      <a:pt x="42" y="0"/>
                    </a:lnTo>
                    <a:lnTo>
                      <a:pt x="47" y="0"/>
                    </a:lnTo>
                    <a:close/>
                  </a:path>
                </a:pathLst>
              </a:custGeom>
              <a:solidFill>
                <a:srgbClr val="002060"/>
              </a:solidFill>
              <a:ln>
                <a:noFill/>
              </a:ln>
            </p:spPr>
            <p:txBody>
              <a:bodyPr vert="horz" wrap="square" lIns="91440" tIns="45720" rIns="91440" bIns="45720" numCol="1" anchor="t" anchorCtr="0" compatLnSpc="1">
                <a:prstTxWarp prst="textNoShape">
                  <a:avLst/>
                </a:prstTxWarp>
              </a:bodyPr>
              <a:lstStyle/>
              <a:p>
                <a:endParaRPr lang="pt-BR"/>
              </a:p>
            </p:txBody>
          </p:sp>
          <p:sp>
            <p:nvSpPr>
              <p:cNvPr id="153" name="Freeform 22"/>
              <p:cNvSpPr>
                <a:spLocks/>
              </p:cNvSpPr>
              <p:nvPr/>
            </p:nvSpPr>
            <p:spPr bwMode="auto">
              <a:xfrm>
                <a:off x="4504754" y="5387405"/>
                <a:ext cx="80963" cy="107950"/>
              </a:xfrm>
              <a:custGeom>
                <a:avLst/>
                <a:gdLst>
                  <a:gd name="T0" fmla="*/ 0 w 103"/>
                  <a:gd name="T1" fmla="*/ 2 h 136"/>
                  <a:gd name="T2" fmla="*/ 8 w 103"/>
                  <a:gd name="T3" fmla="*/ 34 h 136"/>
                  <a:gd name="T4" fmla="*/ 9 w 103"/>
                  <a:gd name="T5" fmla="*/ 34 h 136"/>
                  <a:gd name="T6" fmla="*/ 13 w 103"/>
                  <a:gd name="T7" fmla="*/ 33 h 136"/>
                  <a:gd name="T8" fmla="*/ 16 w 103"/>
                  <a:gd name="T9" fmla="*/ 33 h 136"/>
                  <a:gd name="T10" fmla="*/ 22 w 103"/>
                  <a:gd name="T11" fmla="*/ 33 h 136"/>
                  <a:gd name="T12" fmla="*/ 28 w 103"/>
                  <a:gd name="T13" fmla="*/ 33 h 136"/>
                  <a:gd name="T14" fmla="*/ 34 w 103"/>
                  <a:gd name="T15" fmla="*/ 35 h 136"/>
                  <a:gd name="T16" fmla="*/ 40 w 103"/>
                  <a:gd name="T17" fmla="*/ 38 h 136"/>
                  <a:gd name="T18" fmla="*/ 46 w 103"/>
                  <a:gd name="T19" fmla="*/ 43 h 136"/>
                  <a:gd name="T20" fmla="*/ 58 w 103"/>
                  <a:gd name="T21" fmla="*/ 57 h 136"/>
                  <a:gd name="T22" fmla="*/ 66 w 103"/>
                  <a:gd name="T23" fmla="*/ 78 h 136"/>
                  <a:gd name="T24" fmla="*/ 69 w 103"/>
                  <a:gd name="T25" fmla="*/ 103 h 136"/>
                  <a:gd name="T26" fmla="*/ 69 w 103"/>
                  <a:gd name="T27" fmla="*/ 134 h 136"/>
                  <a:gd name="T28" fmla="*/ 102 w 103"/>
                  <a:gd name="T29" fmla="*/ 136 h 136"/>
                  <a:gd name="T30" fmla="*/ 103 w 103"/>
                  <a:gd name="T31" fmla="*/ 116 h 136"/>
                  <a:gd name="T32" fmla="*/ 102 w 103"/>
                  <a:gd name="T33" fmla="*/ 97 h 136"/>
                  <a:gd name="T34" fmla="*/ 99 w 103"/>
                  <a:gd name="T35" fmla="*/ 80 h 136"/>
                  <a:gd name="T36" fmla="*/ 96 w 103"/>
                  <a:gd name="T37" fmla="*/ 65 h 136"/>
                  <a:gd name="T38" fmla="*/ 90 w 103"/>
                  <a:gd name="T39" fmla="*/ 50 h 136"/>
                  <a:gd name="T40" fmla="*/ 84 w 103"/>
                  <a:gd name="T41" fmla="*/ 38 h 136"/>
                  <a:gd name="T42" fmla="*/ 76 w 103"/>
                  <a:gd name="T43" fmla="*/ 27 h 136"/>
                  <a:gd name="T44" fmla="*/ 67 w 103"/>
                  <a:gd name="T45" fmla="*/ 18 h 136"/>
                  <a:gd name="T46" fmla="*/ 55 w 103"/>
                  <a:gd name="T47" fmla="*/ 10 h 136"/>
                  <a:gd name="T48" fmla="*/ 45 w 103"/>
                  <a:gd name="T49" fmla="*/ 5 h 136"/>
                  <a:gd name="T50" fmla="*/ 34 w 103"/>
                  <a:gd name="T51" fmla="*/ 2 h 136"/>
                  <a:gd name="T52" fmla="*/ 23 w 103"/>
                  <a:gd name="T53" fmla="*/ 0 h 136"/>
                  <a:gd name="T54" fmla="*/ 15 w 103"/>
                  <a:gd name="T55" fmla="*/ 0 h 136"/>
                  <a:gd name="T56" fmla="*/ 7 w 103"/>
                  <a:gd name="T57" fmla="*/ 0 h 136"/>
                  <a:gd name="T58" fmla="*/ 2 w 103"/>
                  <a:gd name="T59" fmla="*/ 2 h 136"/>
                  <a:gd name="T60" fmla="*/ 0 w 103"/>
                  <a:gd name="T61" fmla="*/ 2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3" h="136">
                    <a:moveTo>
                      <a:pt x="0" y="2"/>
                    </a:moveTo>
                    <a:lnTo>
                      <a:pt x="8" y="34"/>
                    </a:lnTo>
                    <a:lnTo>
                      <a:pt x="9" y="34"/>
                    </a:lnTo>
                    <a:lnTo>
                      <a:pt x="13" y="33"/>
                    </a:lnTo>
                    <a:lnTo>
                      <a:pt x="16" y="33"/>
                    </a:lnTo>
                    <a:lnTo>
                      <a:pt x="22" y="33"/>
                    </a:lnTo>
                    <a:lnTo>
                      <a:pt x="28" y="33"/>
                    </a:lnTo>
                    <a:lnTo>
                      <a:pt x="34" y="35"/>
                    </a:lnTo>
                    <a:lnTo>
                      <a:pt x="40" y="38"/>
                    </a:lnTo>
                    <a:lnTo>
                      <a:pt x="46" y="43"/>
                    </a:lnTo>
                    <a:lnTo>
                      <a:pt x="58" y="57"/>
                    </a:lnTo>
                    <a:lnTo>
                      <a:pt x="66" y="78"/>
                    </a:lnTo>
                    <a:lnTo>
                      <a:pt x="69" y="103"/>
                    </a:lnTo>
                    <a:lnTo>
                      <a:pt x="69" y="134"/>
                    </a:lnTo>
                    <a:lnTo>
                      <a:pt x="102" y="136"/>
                    </a:lnTo>
                    <a:lnTo>
                      <a:pt x="103" y="116"/>
                    </a:lnTo>
                    <a:lnTo>
                      <a:pt x="102" y="97"/>
                    </a:lnTo>
                    <a:lnTo>
                      <a:pt x="99" y="80"/>
                    </a:lnTo>
                    <a:lnTo>
                      <a:pt x="96" y="65"/>
                    </a:lnTo>
                    <a:lnTo>
                      <a:pt x="90" y="50"/>
                    </a:lnTo>
                    <a:lnTo>
                      <a:pt x="84" y="38"/>
                    </a:lnTo>
                    <a:lnTo>
                      <a:pt x="76" y="27"/>
                    </a:lnTo>
                    <a:lnTo>
                      <a:pt x="67" y="18"/>
                    </a:lnTo>
                    <a:lnTo>
                      <a:pt x="55" y="10"/>
                    </a:lnTo>
                    <a:lnTo>
                      <a:pt x="45" y="5"/>
                    </a:lnTo>
                    <a:lnTo>
                      <a:pt x="34" y="2"/>
                    </a:lnTo>
                    <a:lnTo>
                      <a:pt x="23" y="0"/>
                    </a:lnTo>
                    <a:lnTo>
                      <a:pt x="15" y="0"/>
                    </a:lnTo>
                    <a:lnTo>
                      <a:pt x="7" y="0"/>
                    </a:lnTo>
                    <a:lnTo>
                      <a:pt x="2" y="2"/>
                    </a:lnTo>
                    <a:lnTo>
                      <a:pt x="0"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grpSp>
        <p:grpSp>
          <p:nvGrpSpPr>
            <p:cNvPr id="136" name="Grupo 135"/>
            <p:cNvGrpSpPr/>
            <p:nvPr/>
          </p:nvGrpSpPr>
          <p:grpSpPr>
            <a:xfrm flipH="1">
              <a:off x="1706993" y="3175392"/>
              <a:ext cx="457987" cy="845175"/>
              <a:chOff x="3967163" y="4995863"/>
              <a:chExt cx="201613" cy="457200"/>
            </a:xfrm>
          </p:grpSpPr>
          <p:sp>
            <p:nvSpPr>
              <p:cNvPr id="146" name="Freeform 19"/>
              <p:cNvSpPr>
                <a:spLocks/>
              </p:cNvSpPr>
              <p:nvPr/>
            </p:nvSpPr>
            <p:spPr bwMode="auto">
              <a:xfrm>
                <a:off x="3967163" y="5192713"/>
                <a:ext cx="201613" cy="260350"/>
              </a:xfrm>
              <a:custGeom>
                <a:avLst/>
                <a:gdLst>
                  <a:gd name="T0" fmla="*/ 48 w 253"/>
                  <a:gd name="T1" fmla="*/ 11 h 328"/>
                  <a:gd name="T2" fmla="*/ 50 w 253"/>
                  <a:gd name="T3" fmla="*/ 49 h 328"/>
                  <a:gd name="T4" fmla="*/ 27 w 253"/>
                  <a:gd name="T5" fmla="*/ 119 h 328"/>
                  <a:gd name="T6" fmla="*/ 10 w 253"/>
                  <a:gd name="T7" fmla="*/ 161 h 328"/>
                  <a:gd name="T8" fmla="*/ 1 w 253"/>
                  <a:gd name="T9" fmla="*/ 203 h 328"/>
                  <a:gd name="T10" fmla="*/ 0 w 253"/>
                  <a:gd name="T11" fmla="*/ 242 h 328"/>
                  <a:gd name="T12" fmla="*/ 6 w 253"/>
                  <a:gd name="T13" fmla="*/ 278 h 328"/>
                  <a:gd name="T14" fmla="*/ 12 w 253"/>
                  <a:gd name="T15" fmla="*/ 293 h 328"/>
                  <a:gd name="T16" fmla="*/ 21 w 253"/>
                  <a:gd name="T17" fmla="*/ 304 h 328"/>
                  <a:gd name="T18" fmla="*/ 31 w 253"/>
                  <a:gd name="T19" fmla="*/ 314 h 328"/>
                  <a:gd name="T20" fmla="*/ 42 w 253"/>
                  <a:gd name="T21" fmla="*/ 321 h 328"/>
                  <a:gd name="T22" fmla="*/ 58 w 253"/>
                  <a:gd name="T23" fmla="*/ 327 h 328"/>
                  <a:gd name="T24" fmla="*/ 74 w 253"/>
                  <a:gd name="T25" fmla="*/ 328 h 328"/>
                  <a:gd name="T26" fmla="*/ 89 w 253"/>
                  <a:gd name="T27" fmla="*/ 327 h 328"/>
                  <a:gd name="T28" fmla="*/ 103 w 253"/>
                  <a:gd name="T29" fmla="*/ 323 h 328"/>
                  <a:gd name="T30" fmla="*/ 119 w 253"/>
                  <a:gd name="T31" fmla="*/ 311 h 328"/>
                  <a:gd name="T32" fmla="*/ 132 w 253"/>
                  <a:gd name="T33" fmla="*/ 296 h 328"/>
                  <a:gd name="T34" fmla="*/ 143 w 253"/>
                  <a:gd name="T35" fmla="*/ 275 h 328"/>
                  <a:gd name="T36" fmla="*/ 149 w 253"/>
                  <a:gd name="T37" fmla="*/ 250 h 328"/>
                  <a:gd name="T38" fmla="*/ 162 w 253"/>
                  <a:gd name="T39" fmla="*/ 217 h 328"/>
                  <a:gd name="T40" fmla="*/ 181 w 253"/>
                  <a:gd name="T41" fmla="*/ 200 h 328"/>
                  <a:gd name="T42" fmla="*/ 200 w 253"/>
                  <a:gd name="T43" fmla="*/ 199 h 328"/>
                  <a:gd name="T44" fmla="*/ 220 w 253"/>
                  <a:gd name="T45" fmla="*/ 204 h 328"/>
                  <a:gd name="T46" fmla="*/ 234 w 253"/>
                  <a:gd name="T47" fmla="*/ 211 h 328"/>
                  <a:gd name="T48" fmla="*/ 239 w 253"/>
                  <a:gd name="T49" fmla="*/ 215 h 328"/>
                  <a:gd name="T50" fmla="*/ 251 w 253"/>
                  <a:gd name="T51" fmla="*/ 195 h 328"/>
                  <a:gd name="T52" fmla="*/ 237 w 253"/>
                  <a:gd name="T53" fmla="*/ 186 h 328"/>
                  <a:gd name="T54" fmla="*/ 214 w 253"/>
                  <a:gd name="T55" fmla="*/ 177 h 328"/>
                  <a:gd name="T56" fmla="*/ 185 w 253"/>
                  <a:gd name="T57" fmla="*/ 175 h 328"/>
                  <a:gd name="T58" fmla="*/ 163 w 253"/>
                  <a:gd name="T59" fmla="*/ 182 h 328"/>
                  <a:gd name="T60" fmla="*/ 148 w 253"/>
                  <a:gd name="T61" fmla="*/ 194 h 328"/>
                  <a:gd name="T62" fmla="*/ 138 w 253"/>
                  <a:gd name="T63" fmla="*/ 211 h 328"/>
                  <a:gd name="T64" fmla="*/ 130 w 253"/>
                  <a:gd name="T65" fmla="*/ 233 h 328"/>
                  <a:gd name="T66" fmla="*/ 121 w 253"/>
                  <a:gd name="T67" fmla="*/ 265 h 328"/>
                  <a:gd name="T68" fmla="*/ 104 w 253"/>
                  <a:gd name="T69" fmla="*/ 293 h 328"/>
                  <a:gd name="T70" fmla="*/ 87 w 253"/>
                  <a:gd name="T71" fmla="*/ 303 h 328"/>
                  <a:gd name="T72" fmla="*/ 74 w 253"/>
                  <a:gd name="T73" fmla="*/ 304 h 328"/>
                  <a:gd name="T74" fmla="*/ 64 w 253"/>
                  <a:gd name="T75" fmla="*/ 303 h 328"/>
                  <a:gd name="T76" fmla="*/ 56 w 253"/>
                  <a:gd name="T77" fmla="*/ 301 h 328"/>
                  <a:gd name="T78" fmla="*/ 46 w 253"/>
                  <a:gd name="T79" fmla="*/ 295 h 328"/>
                  <a:gd name="T80" fmla="*/ 34 w 253"/>
                  <a:gd name="T81" fmla="*/ 280 h 328"/>
                  <a:gd name="T82" fmla="*/ 24 w 253"/>
                  <a:gd name="T83" fmla="*/ 240 h 328"/>
                  <a:gd name="T84" fmla="*/ 33 w 253"/>
                  <a:gd name="T85" fmla="*/ 167 h 328"/>
                  <a:gd name="T86" fmla="*/ 59 w 253"/>
                  <a:gd name="T87" fmla="*/ 105 h 328"/>
                  <a:gd name="T88" fmla="*/ 72 w 253"/>
                  <a:gd name="T89" fmla="*/ 66 h 328"/>
                  <a:gd name="T90" fmla="*/ 74 w 253"/>
                  <a:gd name="T91" fmla="*/ 36 h 328"/>
                  <a:gd name="T92" fmla="*/ 73 w 253"/>
                  <a:gd name="T93" fmla="*/ 14 h 328"/>
                  <a:gd name="T94" fmla="*/ 70 w 253"/>
                  <a:gd name="T95" fmla="*/ 0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53" h="328">
                    <a:moveTo>
                      <a:pt x="47" y="5"/>
                    </a:moveTo>
                    <a:lnTo>
                      <a:pt x="48" y="11"/>
                    </a:lnTo>
                    <a:lnTo>
                      <a:pt x="50" y="27"/>
                    </a:lnTo>
                    <a:lnTo>
                      <a:pt x="50" y="49"/>
                    </a:lnTo>
                    <a:lnTo>
                      <a:pt x="43" y="78"/>
                    </a:lnTo>
                    <a:lnTo>
                      <a:pt x="27" y="119"/>
                    </a:lnTo>
                    <a:lnTo>
                      <a:pt x="18" y="139"/>
                    </a:lnTo>
                    <a:lnTo>
                      <a:pt x="10" y="161"/>
                    </a:lnTo>
                    <a:lnTo>
                      <a:pt x="4" y="182"/>
                    </a:lnTo>
                    <a:lnTo>
                      <a:pt x="1" y="203"/>
                    </a:lnTo>
                    <a:lnTo>
                      <a:pt x="0" y="223"/>
                    </a:lnTo>
                    <a:lnTo>
                      <a:pt x="0" y="242"/>
                    </a:lnTo>
                    <a:lnTo>
                      <a:pt x="2" y="260"/>
                    </a:lnTo>
                    <a:lnTo>
                      <a:pt x="6" y="278"/>
                    </a:lnTo>
                    <a:lnTo>
                      <a:pt x="9" y="286"/>
                    </a:lnTo>
                    <a:lnTo>
                      <a:pt x="12" y="293"/>
                    </a:lnTo>
                    <a:lnTo>
                      <a:pt x="17" y="298"/>
                    </a:lnTo>
                    <a:lnTo>
                      <a:pt x="21" y="304"/>
                    </a:lnTo>
                    <a:lnTo>
                      <a:pt x="26" y="310"/>
                    </a:lnTo>
                    <a:lnTo>
                      <a:pt x="31" y="314"/>
                    </a:lnTo>
                    <a:lnTo>
                      <a:pt x="36" y="318"/>
                    </a:lnTo>
                    <a:lnTo>
                      <a:pt x="42" y="321"/>
                    </a:lnTo>
                    <a:lnTo>
                      <a:pt x="50" y="325"/>
                    </a:lnTo>
                    <a:lnTo>
                      <a:pt x="58" y="327"/>
                    </a:lnTo>
                    <a:lnTo>
                      <a:pt x="66" y="328"/>
                    </a:lnTo>
                    <a:lnTo>
                      <a:pt x="74" y="328"/>
                    </a:lnTo>
                    <a:lnTo>
                      <a:pt x="81" y="328"/>
                    </a:lnTo>
                    <a:lnTo>
                      <a:pt x="89" y="327"/>
                    </a:lnTo>
                    <a:lnTo>
                      <a:pt x="96" y="325"/>
                    </a:lnTo>
                    <a:lnTo>
                      <a:pt x="103" y="323"/>
                    </a:lnTo>
                    <a:lnTo>
                      <a:pt x="111" y="318"/>
                    </a:lnTo>
                    <a:lnTo>
                      <a:pt x="119" y="311"/>
                    </a:lnTo>
                    <a:lnTo>
                      <a:pt x="126" y="304"/>
                    </a:lnTo>
                    <a:lnTo>
                      <a:pt x="132" y="296"/>
                    </a:lnTo>
                    <a:lnTo>
                      <a:pt x="138" y="286"/>
                    </a:lnTo>
                    <a:lnTo>
                      <a:pt x="143" y="275"/>
                    </a:lnTo>
                    <a:lnTo>
                      <a:pt x="146" y="263"/>
                    </a:lnTo>
                    <a:lnTo>
                      <a:pt x="149" y="250"/>
                    </a:lnTo>
                    <a:lnTo>
                      <a:pt x="155" y="232"/>
                    </a:lnTo>
                    <a:lnTo>
                      <a:pt x="162" y="217"/>
                    </a:lnTo>
                    <a:lnTo>
                      <a:pt x="170" y="206"/>
                    </a:lnTo>
                    <a:lnTo>
                      <a:pt x="181" y="200"/>
                    </a:lnTo>
                    <a:lnTo>
                      <a:pt x="191" y="198"/>
                    </a:lnTo>
                    <a:lnTo>
                      <a:pt x="200" y="199"/>
                    </a:lnTo>
                    <a:lnTo>
                      <a:pt x="211" y="200"/>
                    </a:lnTo>
                    <a:lnTo>
                      <a:pt x="220" y="204"/>
                    </a:lnTo>
                    <a:lnTo>
                      <a:pt x="228" y="207"/>
                    </a:lnTo>
                    <a:lnTo>
                      <a:pt x="234" y="211"/>
                    </a:lnTo>
                    <a:lnTo>
                      <a:pt x="238" y="214"/>
                    </a:lnTo>
                    <a:lnTo>
                      <a:pt x="239" y="215"/>
                    </a:lnTo>
                    <a:lnTo>
                      <a:pt x="253" y="196"/>
                    </a:lnTo>
                    <a:lnTo>
                      <a:pt x="251" y="195"/>
                    </a:lnTo>
                    <a:lnTo>
                      <a:pt x="245" y="190"/>
                    </a:lnTo>
                    <a:lnTo>
                      <a:pt x="237" y="186"/>
                    </a:lnTo>
                    <a:lnTo>
                      <a:pt x="227" y="181"/>
                    </a:lnTo>
                    <a:lnTo>
                      <a:pt x="214" y="177"/>
                    </a:lnTo>
                    <a:lnTo>
                      <a:pt x="200" y="175"/>
                    </a:lnTo>
                    <a:lnTo>
                      <a:pt x="185" y="175"/>
                    </a:lnTo>
                    <a:lnTo>
                      <a:pt x="171" y="179"/>
                    </a:lnTo>
                    <a:lnTo>
                      <a:pt x="163" y="182"/>
                    </a:lnTo>
                    <a:lnTo>
                      <a:pt x="155" y="188"/>
                    </a:lnTo>
                    <a:lnTo>
                      <a:pt x="148" y="194"/>
                    </a:lnTo>
                    <a:lnTo>
                      <a:pt x="143" y="202"/>
                    </a:lnTo>
                    <a:lnTo>
                      <a:pt x="138" y="211"/>
                    </a:lnTo>
                    <a:lnTo>
                      <a:pt x="133" y="221"/>
                    </a:lnTo>
                    <a:lnTo>
                      <a:pt x="130" y="233"/>
                    </a:lnTo>
                    <a:lnTo>
                      <a:pt x="126" y="245"/>
                    </a:lnTo>
                    <a:lnTo>
                      <a:pt x="121" y="265"/>
                    </a:lnTo>
                    <a:lnTo>
                      <a:pt x="114" y="281"/>
                    </a:lnTo>
                    <a:lnTo>
                      <a:pt x="104" y="293"/>
                    </a:lnTo>
                    <a:lnTo>
                      <a:pt x="93" y="301"/>
                    </a:lnTo>
                    <a:lnTo>
                      <a:pt x="87" y="303"/>
                    </a:lnTo>
                    <a:lnTo>
                      <a:pt x="80" y="304"/>
                    </a:lnTo>
                    <a:lnTo>
                      <a:pt x="74" y="304"/>
                    </a:lnTo>
                    <a:lnTo>
                      <a:pt x="70" y="304"/>
                    </a:lnTo>
                    <a:lnTo>
                      <a:pt x="64" y="303"/>
                    </a:lnTo>
                    <a:lnTo>
                      <a:pt x="59" y="302"/>
                    </a:lnTo>
                    <a:lnTo>
                      <a:pt x="56" y="301"/>
                    </a:lnTo>
                    <a:lnTo>
                      <a:pt x="53" y="299"/>
                    </a:lnTo>
                    <a:lnTo>
                      <a:pt x="46" y="295"/>
                    </a:lnTo>
                    <a:lnTo>
                      <a:pt x="39" y="288"/>
                    </a:lnTo>
                    <a:lnTo>
                      <a:pt x="34" y="280"/>
                    </a:lnTo>
                    <a:lnTo>
                      <a:pt x="30" y="270"/>
                    </a:lnTo>
                    <a:lnTo>
                      <a:pt x="24" y="240"/>
                    </a:lnTo>
                    <a:lnTo>
                      <a:pt x="25" y="204"/>
                    </a:lnTo>
                    <a:lnTo>
                      <a:pt x="33" y="167"/>
                    </a:lnTo>
                    <a:lnTo>
                      <a:pt x="48" y="129"/>
                    </a:lnTo>
                    <a:lnTo>
                      <a:pt x="59" y="105"/>
                    </a:lnTo>
                    <a:lnTo>
                      <a:pt x="66" y="84"/>
                    </a:lnTo>
                    <a:lnTo>
                      <a:pt x="72" y="66"/>
                    </a:lnTo>
                    <a:lnTo>
                      <a:pt x="74" y="50"/>
                    </a:lnTo>
                    <a:lnTo>
                      <a:pt x="74" y="36"/>
                    </a:lnTo>
                    <a:lnTo>
                      <a:pt x="74" y="24"/>
                    </a:lnTo>
                    <a:lnTo>
                      <a:pt x="73" y="14"/>
                    </a:lnTo>
                    <a:lnTo>
                      <a:pt x="71" y="6"/>
                    </a:lnTo>
                    <a:lnTo>
                      <a:pt x="70" y="0"/>
                    </a:lnTo>
                    <a:lnTo>
                      <a:pt x="47"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147" name="Freeform 20"/>
              <p:cNvSpPr>
                <a:spLocks/>
              </p:cNvSpPr>
              <p:nvPr/>
            </p:nvSpPr>
            <p:spPr bwMode="auto">
              <a:xfrm>
                <a:off x="3975100" y="5091113"/>
                <a:ext cx="88900" cy="112713"/>
              </a:xfrm>
              <a:custGeom>
                <a:avLst/>
                <a:gdLst>
                  <a:gd name="T0" fmla="*/ 96 w 112"/>
                  <a:gd name="T1" fmla="*/ 0 h 142"/>
                  <a:gd name="T2" fmla="*/ 0 w 112"/>
                  <a:gd name="T3" fmla="*/ 0 h 142"/>
                  <a:gd name="T4" fmla="*/ 0 w 112"/>
                  <a:gd name="T5" fmla="*/ 142 h 142"/>
                  <a:gd name="T6" fmla="*/ 112 w 112"/>
                  <a:gd name="T7" fmla="*/ 142 h 142"/>
                  <a:gd name="T8" fmla="*/ 112 w 112"/>
                  <a:gd name="T9" fmla="*/ 0 h 142"/>
                  <a:gd name="T10" fmla="*/ 96 w 112"/>
                  <a:gd name="T11" fmla="*/ 0 h 142"/>
                </a:gdLst>
                <a:ahLst/>
                <a:cxnLst>
                  <a:cxn ang="0">
                    <a:pos x="T0" y="T1"/>
                  </a:cxn>
                  <a:cxn ang="0">
                    <a:pos x="T2" y="T3"/>
                  </a:cxn>
                  <a:cxn ang="0">
                    <a:pos x="T4" y="T5"/>
                  </a:cxn>
                  <a:cxn ang="0">
                    <a:pos x="T6" y="T7"/>
                  </a:cxn>
                  <a:cxn ang="0">
                    <a:pos x="T8" y="T9"/>
                  </a:cxn>
                  <a:cxn ang="0">
                    <a:pos x="T10" y="T11"/>
                  </a:cxn>
                </a:cxnLst>
                <a:rect l="0" t="0" r="r" b="b"/>
                <a:pathLst>
                  <a:path w="112" h="142">
                    <a:moveTo>
                      <a:pt x="96" y="0"/>
                    </a:moveTo>
                    <a:lnTo>
                      <a:pt x="0" y="0"/>
                    </a:lnTo>
                    <a:lnTo>
                      <a:pt x="0" y="142"/>
                    </a:lnTo>
                    <a:lnTo>
                      <a:pt x="112" y="142"/>
                    </a:lnTo>
                    <a:lnTo>
                      <a:pt x="112" y="0"/>
                    </a:lnTo>
                    <a:lnTo>
                      <a:pt x="9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148" name="Freeform 21"/>
              <p:cNvSpPr>
                <a:spLocks/>
              </p:cNvSpPr>
              <p:nvPr/>
            </p:nvSpPr>
            <p:spPr bwMode="auto">
              <a:xfrm>
                <a:off x="4002088" y="5116513"/>
                <a:ext cx="36513" cy="61913"/>
              </a:xfrm>
              <a:custGeom>
                <a:avLst/>
                <a:gdLst>
                  <a:gd name="T0" fmla="*/ 47 w 47"/>
                  <a:gd name="T1" fmla="*/ 0 h 77"/>
                  <a:gd name="T2" fmla="*/ 47 w 47"/>
                  <a:gd name="T3" fmla="*/ 17 h 77"/>
                  <a:gd name="T4" fmla="*/ 47 w 47"/>
                  <a:gd name="T5" fmla="*/ 38 h 77"/>
                  <a:gd name="T6" fmla="*/ 47 w 47"/>
                  <a:gd name="T7" fmla="*/ 59 h 77"/>
                  <a:gd name="T8" fmla="*/ 47 w 47"/>
                  <a:gd name="T9" fmla="*/ 77 h 77"/>
                  <a:gd name="T10" fmla="*/ 42 w 47"/>
                  <a:gd name="T11" fmla="*/ 77 h 77"/>
                  <a:gd name="T12" fmla="*/ 36 w 47"/>
                  <a:gd name="T13" fmla="*/ 77 h 77"/>
                  <a:gd name="T14" fmla="*/ 30 w 47"/>
                  <a:gd name="T15" fmla="*/ 77 h 77"/>
                  <a:gd name="T16" fmla="*/ 24 w 47"/>
                  <a:gd name="T17" fmla="*/ 77 h 77"/>
                  <a:gd name="T18" fmla="*/ 17 w 47"/>
                  <a:gd name="T19" fmla="*/ 77 h 77"/>
                  <a:gd name="T20" fmla="*/ 12 w 47"/>
                  <a:gd name="T21" fmla="*/ 77 h 77"/>
                  <a:gd name="T22" fmla="*/ 6 w 47"/>
                  <a:gd name="T23" fmla="*/ 77 h 77"/>
                  <a:gd name="T24" fmla="*/ 0 w 47"/>
                  <a:gd name="T25" fmla="*/ 77 h 77"/>
                  <a:gd name="T26" fmla="*/ 0 w 47"/>
                  <a:gd name="T27" fmla="*/ 59 h 77"/>
                  <a:gd name="T28" fmla="*/ 0 w 47"/>
                  <a:gd name="T29" fmla="*/ 38 h 77"/>
                  <a:gd name="T30" fmla="*/ 0 w 47"/>
                  <a:gd name="T31" fmla="*/ 17 h 77"/>
                  <a:gd name="T32" fmla="*/ 0 w 47"/>
                  <a:gd name="T33" fmla="*/ 0 h 77"/>
                  <a:gd name="T34" fmla="*/ 6 w 47"/>
                  <a:gd name="T35" fmla="*/ 0 h 77"/>
                  <a:gd name="T36" fmla="*/ 12 w 47"/>
                  <a:gd name="T37" fmla="*/ 0 h 77"/>
                  <a:gd name="T38" fmla="*/ 17 w 47"/>
                  <a:gd name="T39" fmla="*/ 0 h 77"/>
                  <a:gd name="T40" fmla="*/ 24 w 47"/>
                  <a:gd name="T41" fmla="*/ 0 h 77"/>
                  <a:gd name="T42" fmla="*/ 30 w 47"/>
                  <a:gd name="T43" fmla="*/ 0 h 77"/>
                  <a:gd name="T44" fmla="*/ 36 w 47"/>
                  <a:gd name="T45" fmla="*/ 0 h 77"/>
                  <a:gd name="T46" fmla="*/ 42 w 47"/>
                  <a:gd name="T47" fmla="*/ 0 h 77"/>
                  <a:gd name="T48" fmla="*/ 47 w 47"/>
                  <a:gd name="T49"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7" h="77">
                    <a:moveTo>
                      <a:pt x="47" y="0"/>
                    </a:moveTo>
                    <a:lnTo>
                      <a:pt x="47" y="17"/>
                    </a:lnTo>
                    <a:lnTo>
                      <a:pt x="47" y="38"/>
                    </a:lnTo>
                    <a:lnTo>
                      <a:pt x="47" y="59"/>
                    </a:lnTo>
                    <a:lnTo>
                      <a:pt x="47" y="77"/>
                    </a:lnTo>
                    <a:lnTo>
                      <a:pt x="42" y="77"/>
                    </a:lnTo>
                    <a:lnTo>
                      <a:pt x="36" y="77"/>
                    </a:lnTo>
                    <a:lnTo>
                      <a:pt x="30" y="77"/>
                    </a:lnTo>
                    <a:lnTo>
                      <a:pt x="24" y="77"/>
                    </a:lnTo>
                    <a:lnTo>
                      <a:pt x="17" y="77"/>
                    </a:lnTo>
                    <a:lnTo>
                      <a:pt x="12" y="77"/>
                    </a:lnTo>
                    <a:lnTo>
                      <a:pt x="6" y="77"/>
                    </a:lnTo>
                    <a:lnTo>
                      <a:pt x="0" y="77"/>
                    </a:lnTo>
                    <a:lnTo>
                      <a:pt x="0" y="59"/>
                    </a:lnTo>
                    <a:lnTo>
                      <a:pt x="0" y="38"/>
                    </a:lnTo>
                    <a:lnTo>
                      <a:pt x="0" y="17"/>
                    </a:lnTo>
                    <a:lnTo>
                      <a:pt x="0" y="0"/>
                    </a:lnTo>
                    <a:lnTo>
                      <a:pt x="6" y="0"/>
                    </a:lnTo>
                    <a:lnTo>
                      <a:pt x="12" y="0"/>
                    </a:lnTo>
                    <a:lnTo>
                      <a:pt x="17" y="0"/>
                    </a:lnTo>
                    <a:lnTo>
                      <a:pt x="24" y="0"/>
                    </a:lnTo>
                    <a:lnTo>
                      <a:pt x="30" y="0"/>
                    </a:lnTo>
                    <a:lnTo>
                      <a:pt x="36" y="0"/>
                    </a:lnTo>
                    <a:lnTo>
                      <a:pt x="42" y="0"/>
                    </a:lnTo>
                    <a:lnTo>
                      <a:pt x="47" y="0"/>
                    </a:lnTo>
                    <a:close/>
                  </a:path>
                </a:pathLst>
              </a:custGeom>
              <a:solidFill>
                <a:srgbClr val="FF0000"/>
              </a:solidFill>
              <a:ln>
                <a:noFill/>
              </a:ln>
            </p:spPr>
            <p:txBody>
              <a:bodyPr vert="horz" wrap="square" lIns="91440" tIns="45720" rIns="91440" bIns="45720" numCol="1" anchor="t" anchorCtr="0" compatLnSpc="1">
                <a:prstTxWarp prst="textNoShape">
                  <a:avLst/>
                </a:prstTxWarp>
              </a:bodyPr>
              <a:lstStyle/>
              <a:p>
                <a:endParaRPr lang="pt-BR"/>
              </a:p>
            </p:txBody>
          </p:sp>
          <p:sp>
            <p:nvSpPr>
              <p:cNvPr id="149" name="Freeform 22"/>
              <p:cNvSpPr>
                <a:spLocks/>
              </p:cNvSpPr>
              <p:nvPr/>
            </p:nvSpPr>
            <p:spPr bwMode="auto">
              <a:xfrm>
                <a:off x="3971925" y="4995863"/>
                <a:ext cx="80963" cy="107950"/>
              </a:xfrm>
              <a:custGeom>
                <a:avLst/>
                <a:gdLst>
                  <a:gd name="T0" fmla="*/ 0 w 103"/>
                  <a:gd name="T1" fmla="*/ 2 h 136"/>
                  <a:gd name="T2" fmla="*/ 8 w 103"/>
                  <a:gd name="T3" fmla="*/ 34 h 136"/>
                  <a:gd name="T4" fmla="*/ 9 w 103"/>
                  <a:gd name="T5" fmla="*/ 34 h 136"/>
                  <a:gd name="T6" fmla="*/ 13 w 103"/>
                  <a:gd name="T7" fmla="*/ 33 h 136"/>
                  <a:gd name="T8" fmla="*/ 16 w 103"/>
                  <a:gd name="T9" fmla="*/ 33 h 136"/>
                  <a:gd name="T10" fmla="*/ 22 w 103"/>
                  <a:gd name="T11" fmla="*/ 33 h 136"/>
                  <a:gd name="T12" fmla="*/ 28 w 103"/>
                  <a:gd name="T13" fmla="*/ 33 h 136"/>
                  <a:gd name="T14" fmla="*/ 34 w 103"/>
                  <a:gd name="T15" fmla="*/ 35 h 136"/>
                  <a:gd name="T16" fmla="*/ 40 w 103"/>
                  <a:gd name="T17" fmla="*/ 38 h 136"/>
                  <a:gd name="T18" fmla="*/ 46 w 103"/>
                  <a:gd name="T19" fmla="*/ 43 h 136"/>
                  <a:gd name="T20" fmla="*/ 58 w 103"/>
                  <a:gd name="T21" fmla="*/ 57 h 136"/>
                  <a:gd name="T22" fmla="*/ 66 w 103"/>
                  <a:gd name="T23" fmla="*/ 78 h 136"/>
                  <a:gd name="T24" fmla="*/ 69 w 103"/>
                  <a:gd name="T25" fmla="*/ 103 h 136"/>
                  <a:gd name="T26" fmla="*/ 69 w 103"/>
                  <a:gd name="T27" fmla="*/ 134 h 136"/>
                  <a:gd name="T28" fmla="*/ 102 w 103"/>
                  <a:gd name="T29" fmla="*/ 136 h 136"/>
                  <a:gd name="T30" fmla="*/ 103 w 103"/>
                  <a:gd name="T31" fmla="*/ 116 h 136"/>
                  <a:gd name="T32" fmla="*/ 102 w 103"/>
                  <a:gd name="T33" fmla="*/ 97 h 136"/>
                  <a:gd name="T34" fmla="*/ 99 w 103"/>
                  <a:gd name="T35" fmla="*/ 80 h 136"/>
                  <a:gd name="T36" fmla="*/ 96 w 103"/>
                  <a:gd name="T37" fmla="*/ 65 h 136"/>
                  <a:gd name="T38" fmla="*/ 90 w 103"/>
                  <a:gd name="T39" fmla="*/ 50 h 136"/>
                  <a:gd name="T40" fmla="*/ 84 w 103"/>
                  <a:gd name="T41" fmla="*/ 38 h 136"/>
                  <a:gd name="T42" fmla="*/ 76 w 103"/>
                  <a:gd name="T43" fmla="*/ 27 h 136"/>
                  <a:gd name="T44" fmla="*/ 67 w 103"/>
                  <a:gd name="T45" fmla="*/ 18 h 136"/>
                  <a:gd name="T46" fmla="*/ 55 w 103"/>
                  <a:gd name="T47" fmla="*/ 10 h 136"/>
                  <a:gd name="T48" fmla="*/ 45 w 103"/>
                  <a:gd name="T49" fmla="*/ 5 h 136"/>
                  <a:gd name="T50" fmla="*/ 34 w 103"/>
                  <a:gd name="T51" fmla="*/ 2 h 136"/>
                  <a:gd name="T52" fmla="*/ 23 w 103"/>
                  <a:gd name="T53" fmla="*/ 0 h 136"/>
                  <a:gd name="T54" fmla="*/ 15 w 103"/>
                  <a:gd name="T55" fmla="*/ 0 h 136"/>
                  <a:gd name="T56" fmla="*/ 7 w 103"/>
                  <a:gd name="T57" fmla="*/ 0 h 136"/>
                  <a:gd name="T58" fmla="*/ 2 w 103"/>
                  <a:gd name="T59" fmla="*/ 2 h 136"/>
                  <a:gd name="T60" fmla="*/ 0 w 103"/>
                  <a:gd name="T61" fmla="*/ 2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3" h="136">
                    <a:moveTo>
                      <a:pt x="0" y="2"/>
                    </a:moveTo>
                    <a:lnTo>
                      <a:pt x="8" y="34"/>
                    </a:lnTo>
                    <a:lnTo>
                      <a:pt x="9" y="34"/>
                    </a:lnTo>
                    <a:lnTo>
                      <a:pt x="13" y="33"/>
                    </a:lnTo>
                    <a:lnTo>
                      <a:pt x="16" y="33"/>
                    </a:lnTo>
                    <a:lnTo>
                      <a:pt x="22" y="33"/>
                    </a:lnTo>
                    <a:lnTo>
                      <a:pt x="28" y="33"/>
                    </a:lnTo>
                    <a:lnTo>
                      <a:pt x="34" y="35"/>
                    </a:lnTo>
                    <a:lnTo>
                      <a:pt x="40" y="38"/>
                    </a:lnTo>
                    <a:lnTo>
                      <a:pt x="46" y="43"/>
                    </a:lnTo>
                    <a:lnTo>
                      <a:pt x="58" y="57"/>
                    </a:lnTo>
                    <a:lnTo>
                      <a:pt x="66" y="78"/>
                    </a:lnTo>
                    <a:lnTo>
                      <a:pt x="69" y="103"/>
                    </a:lnTo>
                    <a:lnTo>
                      <a:pt x="69" y="134"/>
                    </a:lnTo>
                    <a:lnTo>
                      <a:pt x="102" y="136"/>
                    </a:lnTo>
                    <a:lnTo>
                      <a:pt x="103" y="116"/>
                    </a:lnTo>
                    <a:lnTo>
                      <a:pt x="102" y="97"/>
                    </a:lnTo>
                    <a:lnTo>
                      <a:pt x="99" y="80"/>
                    </a:lnTo>
                    <a:lnTo>
                      <a:pt x="96" y="65"/>
                    </a:lnTo>
                    <a:lnTo>
                      <a:pt x="90" y="50"/>
                    </a:lnTo>
                    <a:lnTo>
                      <a:pt x="84" y="38"/>
                    </a:lnTo>
                    <a:lnTo>
                      <a:pt x="76" y="27"/>
                    </a:lnTo>
                    <a:lnTo>
                      <a:pt x="67" y="18"/>
                    </a:lnTo>
                    <a:lnTo>
                      <a:pt x="55" y="10"/>
                    </a:lnTo>
                    <a:lnTo>
                      <a:pt x="45" y="5"/>
                    </a:lnTo>
                    <a:lnTo>
                      <a:pt x="34" y="2"/>
                    </a:lnTo>
                    <a:lnTo>
                      <a:pt x="23" y="0"/>
                    </a:lnTo>
                    <a:lnTo>
                      <a:pt x="15" y="0"/>
                    </a:lnTo>
                    <a:lnTo>
                      <a:pt x="7" y="0"/>
                    </a:lnTo>
                    <a:lnTo>
                      <a:pt x="2" y="2"/>
                    </a:lnTo>
                    <a:lnTo>
                      <a:pt x="0"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grpSp>
        <p:grpSp>
          <p:nvGrpSpPr>
            <p:cNvPr id="137" name="Grupo 136"/>
            <p:cNvGrpSpPr/>
            <p:nvPr/>
          </p:nvGrpSpPr>
          <p:grpSpPr>
            <a:xfrm flipH="1">
              <a:off x="1708204" y="1963185"/>
              <a:ext cx="476755" cy="845176"/>
              <a:chOff x="4499992" y="5387405"/>
              <a:chExt cx="201613" cy="457200"/>
            </a:xfrm>
          </p:grpSpPr>
          <p:sp>
            <p:nvSpPr>
              <p:cNvPr id="141" name="Freeform 19"/>
              <p:cNvSpPr>
                <a:spLocks/>
              </p:cNvSpPr>
              <p:nvPr/>
            </p:nvSpPr>
            <p:spPr bwMode="auto">
              <a:xfrm>
                <a:off x="4499992" y="5584255"/>
                <a:ext cx="201613" cy="260350"/>
              </a:xfrm>
              <a:custGeom>
                <a:avLst/>
                <a:gdLst>
                  <a:gd name="T0" fmla="*/ 48 w 253"/>
                  <a:gd name="T1" fmla="*/ 11 h 328"/>
                  <a:gd name="T2" fmla="*/ 50 w 253"/>
                  <a:gd name="T3" fmla="*/ 49 h 328"/>
                  <a:gd name="T4" fmla="*/ 27 w 253"/>
                  <a:gd name="T5" fmla="*/ 119 h 328"/>
                  <a:gd name="T6" fmla="*/ 10 w 253"/>
                  <a:gd name="T7" fmla="*/ 161 h 328"/>
                  <a:gd name="T8" fmla="*/ 1 w 253"/>
                  <a:gd name="T9" fmla="*/ 203 h 328"/>
                  <a:gd name="T10" fmla="*/ 0 w 253"/>
                  <a:gd name="T11" fmla="*/ 242 h 328"/>
                  <a:gd name="T12" fmla="*/ 6 w 253"/>
                  <a:gd name="T13" fmla="*/ 278 h 328"/>
                  <a:gd name="T14" fmla="*/ 12 w 253"/>
                  <a:gd name="T15" fmla="*/ 293 h 328"/>
                  <a:gd name="T16" fmla="*/ 21 w 253"/>
                  <a:gd name="T17" fmla="*/ 304 h 328"/>
                  <a:gd name="T18" fmla="*/ 31 w 253"/>
                  <a:gd name="T19" fmla="*/ 314 h 328"/>
                  <a:gd name="T20" fmla="*/ 42 w 253"/>
                  <a:gd name="T21" fmla="*/ 321 h 328"/>
                  <a:gd name="T22" fmla="*/ 58 w 253"/>
                  <a:gd name="T23" fmla="*/ 327 h 328"/>
                  <a:gd name="T24" fmla="*/ 74 w 253"/>
                  <a:gd name="T25" fmla="*/ 328 h 328"/>
                  <a:gd name="T26" fmla="*/ 89 w 253"/>
                  <a:gd name="T27" fmla="*/ 327 h 328"/>
                  <a:gd name="T28" fmla="*/ 103 w 253"/>
                  <a:gd name="T29" fmla="*/ 323 h 328"/>
                  <a:gd name="T30" fmla="*/ 119 w 253"/>
                  <a:gd name="T31" fmla="*/ 311 h 328"/>
                  <a:gd name="T32" fmla="*/ 132 w 253"/>
                  <a:gd name="T33" fmla="*/ 296 h 328"/>
                  <a:gd name="T34" fmla="*/ 143 w 253"/>
                  <a:gd name="T35" fmla="*/ 275 h 328"/>
                  <a:gd name="T36" fmla="*/ 149 w 253"/>
                  <a:gd name="T37" fmla="*/ 250 h 328"/>
                  <a:gd name="T38" fmla="*/ 162 w 253"/>
                  <a:gd name="T39" fmla="*/ 217 h 328"/>
                  <a:gd name="T40" fmla="*/ 181 w 253"/>
                  <a:gd name="T41" fmla="*/ 200 h 328"/>
                  <a:gd name="T42" fmla="*/ 200 w 253"/>
                  <a:gd name="T43" fmla="*/ 199 h 328"/>
                  <a:gd name="T44" fmla="*/ 220 w 253"/>
                  <a:gd name="T45" fmla="*/ 204 h 328"/>
                  <a:gd name="T46" fmla="*/ 234 w 253"/>
                  <a:gd name="T47" fmla="*/ 211 h 328"/>
                  <a:gd name="T48" fmla="*/ 239 w 253"/>
                  <a:gd name="T49" fmla="*/ 215 h 328"/>
                  <a:gd name="T50" fmla="*/ 251 w 253"/>
                  <a:gd name="T51" fmla="*/ 195 h 328"/>
                  <a:gd name="T52" fmla="*/ 237 w 253"/>
                  <a:gd name="T53" fmla="*/ 186 h 328"/>
                  <a:gd name="T54" fmla="*/ 214 w 253"/>
                  <a:gd name="T55" fmla="*/ 177 h 328"/>
                  <a:gd name="T56" fmla="*/ 185 w 253"/>
                  <a:gd name="T57" fmla="*/ 175 h 328"/>
                  <a:gd name="T58" fmla="*/ 163 w 253"/>
                  <a:gd name="T59" fmla="*/ 182 h 328"/>
                  <a:gd name="T60" fmla="*/ 148 w 253"/>
                  <a:gd name="T61" fmla="*/ 194 h 328"/>
                  <a:gd name="T62" fmla="*/ 138 w 253"/>
                  <a:gd name="T63" fmla="*/ 211 h 328"/>
                  <a:gd name="T64" fmla="*/ 130 w 253"/>
                  <a:gd name="T65" fmla="*/ 233 h 328"/>
                  <a:gd name="T66" fmla="*/ 121 w 253"/>
                  <a:gd name="T67" fmla="*/ 265 h 328"/>
                  <a:gd name="T68" fmla="*/ 104 w 253"/>
                  <a:gd name="T69" fmla="*/ 293 h 328"/>
                  <a:gd name="T70" fmla="*/ 87 w 253"/>
                  <a:gd name="T71" fmla="*/ 303 h 328"/>
                  <a:gd name="T72" fmla="*/ 74 w 253"/>
                  <a:gd name="T73" fmla="*/ 304 h 328"/>
                  <a:gd name="T74" fmla="*/ 64 w 253"/>
                  <a:gd name="T75" fmla="*/ 303 h 328"/>
                  <a:gd name="T76" fmla="*/ 56 w 253"/>
                  <a:gd name="T77" fmla="*/ 301 h 328"/>
                  <a:gd name="T78" fmla="*/ 46 w 253"/>
                  <a:gd name="T79" fmla="*/ 295 h 328"/>
                  <a:gd name="T80" fmla="*/ 34 w 253"/>
                  <a:gd name="T81" fmla="*/ 280 h 328"/>
                  <a:gd name="T82" fmla="*/ 24 w 253"/>
                  <a:gd name="T83" fmla="*/ 240 h 328"/>
                  <a:gd name="T84" fmla="*/ 33 w 253"/>
                  <a:gd name="T85" fmla="*/ 167 h 328"/>
                  <a:gd name="T86" fmla="*/ 59 w 253"/>
                  <a:gd name="T87" fmla="*/ 105 h 328"/>
                  <a:gd name="T88" fmla="*/ 72 w 253"/>
                  <a:gd name="T89" fmla="*/ 66 h 328"/>
                  <a:gd name="T90" fmla="*/ 74 w 253"/>
                  <a:gd name="T91" fmla="*/ 36 h 328"/>
                  <a:gd name="T92" fmla="*/ 73 w 253"/>
                  <a:gd name="T93" fmla="*/ 14 h 328"/>
                  <a:gd name="T94" fmla="*/ 70 w 253"/>
                  <a:gd name="T95" fmla="*/ 0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53" h="328">
                    <a:moveTo>
                      <a:pt x="47" y="5"/>
                    </a:moveTo>
                    <a:lnTo>
                      <a:pt x="48" y="11"/>
                    </a:lnTo>
                    <a:lnTo>
                      <a:pt x="50" y="27"/>
                    </a:lnTo>
                    <a:lnTo>
                      <a:pt x="50" y="49"/>
                    </a:lnTo>
                    <a:lnTo>
                      <a:pt x="43" y="78"/>
                    </a:lnTo>
                    <a:lnTo>
                      <a:pt x="27" y="119"/>
                    </a:lnTo>
                    <a:lnTo>
                      <a:pt x="18" y="139"/>
                    </a:lnTo>
                    <a:lnTo>
                      <a:pt x="10" y="161"/>
                    </a:lnTo>
                    <a:lnTo>
                      <a:pt x="4" y="182"/>
                    </a:lnTo>
                    <a:lnTo>
                      <a:pt x="1" y="203"/>
                    </a:lnTo>
                    <a:lnTo>
                      <a:pt x="0" y="223"/>
                    </a:lnTo>
                    <a:lnTo>
                      <a:pt x="0" y="242"/>
                    </a:lnTo>
                    <a:lnTo>
                      <a:pt x="2" y="260"/>
                    </a:lnTo>
                    <a:lnTo>
                      <a:pt x="6" y="278"/>
                    </a:lnTo>
                    <a:lnTo>
                      <a:pt x="9" y="286"/>
                    </a:lnTo>
                    <a:lnTo>
                      <a:pt x="12" y="293"/>
                    </a:lnTo>
                    <a:lnTo>
                      <a:pt x="17" y="298"/>
                    </a:lnTo>
                    <a:lnTo>
                      <a:pt x="21" y="304"/>
                    </a:lnTo>
                    <a:lnTo>
                      <a:pt x="26" y="310"/>
                    </a:lnTo>
                    <a:lnTo>
                      <a:pt x="31" y="314"/>
                    </a:lnTo>
                    <a:lnTo>
                      <a:pt x="36" y="318"/>
                    </a:lnTo>
                    <a:lnTo>
                      <a:pt x="42" y="321"/>
                    </a:lnTo>
                    <a:lnTo>
                      <a:pt x="50" y="325"/>
                    </a:lnTo>
                    <a:lnTo>
                      <a:pt x="58" y="327"/>
                    </a:lnTo>
                    <a:lnTo>
                      <a:pt x="66" y="328"/>
                    </a:lnTo>
                    <a:lnTo>
                      <a:pt x="74" y="328"/>
                    </a:lnTo>
                    <a:lnTo>
                      <a:pt x="81" y="328"/>
                    </a:lnTo>
                    <a:lnTo>
                      <a:pt x="89" y="327"/>
                    </a:lnTo>
                    <a:lnTo>
                      <a:pt x="96" y="325"/>
                    </a:lnTo>
                    <a:lnTo>
                      <a:pt x="103" y="323"/>
                    </a:lnTo>
                    <a:lnTo>
                      <a:pt x="111" y="318"/>
                    </a:lnTo>
                    <a:lnTo>
                      <a:pt x="119" y="311"/>
                    </a:lnTo>
                    <a:lnTo>
                      <a:pt x="126" y="304"/>
                    </a:lnTo>
                    <a:lnTo>
                      <a:pt x="132" y="296"/>
                    </a:lnTo>
                    <a:lnTo>
                      <a:pt x="138" y="286"/>
                    </a:lnTo>
                    <a:lnTo>
                      <a:pt x="143" y="275"/>
                    </a:lnTo>
                    <a:lnTo>
                      <a:pt x="146" y="263"/>
                    </a:lnTo>
                    <a:lnTo>
                      <a:pt x="149" y="250"/>
                    </a:lnTo>
                    <a:lnTo>
                      <a:pt x="155" y="232"/>
                    </a:lnTo>
                    <a:lnTo>
                      <a:pt x="162" y="217"/>
                    </a:lnTo>
                    <a:lnTo>
                      <a:pt x="170" y="206"/>
                    </a:lnTo>
                    <a:lnTo>
                      <a:pt x="181" y="200"/>
                    </a:lnTo>
                    <a:lnTo>
                      <a:pt x="191" y="198"/>
                    </a:lnTo>
                    <a:lnTo>
                      <a:pt x="200" y="199"/>
                    </a:lnTo>
                    <a:lnTo>
                      <a:pt x="211" y="200"/>
                    </a:lnTo>
                    <a:lnTo>
                      <a:pt x="220" y="204"/>
                    </a:lnTo>
                    <a:lnTo>
                      <a:pt x="228" y="207"/>
                    </a:lnTo>
                    <a:lnTo>
                      <a:pt x="234" y="211"/>
                    </a:lnTo>
                    <a:lnTo>
                      <a:pt x="238" y="214"/>
                    </a:lnTo>
                    <a:lnTo>
                      <a:pt x="239" y="215"/>
                    </a:lnTo>
                    <a:lnTo>
                      <a:pt x="253" y="196"/>
                    </a:lnTo>
                    <a:lnTo>
                      <a:pt x="251" y="195"/>
                    </a:lnTo>
                    <a:lnTo>
                      <a:pt x="245" y="190"/>
                    </a:lnTo>
                    <a:lnTo>
                      <a:pt x="237" y="186"/>
                    </a:lnTo>
                    <a:lnTo>
                      <a:pt x="227" y="181"/>
                    </a:lnTo>
                    <a:lnTo>
                      <a:pt x="214" y="177"/>
                    </a:lnTo>
                    <a:lnTo>
                      <a:pt x="200" y="175"/>
                    </a:lnTo>
                    <a:lnTo>
                      <a:pt x="185" y="175"/>
                    </a:lnTo>
                    <a:lnTo>
                      <a:pt x="171" y="179"/>
                    </a:lnTo>
                    <a:lnTo>
                      <a:pt x="163" y="182"/>
                    </a:lnTo>
                    <a:lnTo>
                      <a:pt x="155" y="188"/>
                    </a:lnTo>
                    <a:lnTo>
                      <a:pt x="148" y="194"/>
                    </a:lnTo>
                    <a:lnTo>
                      <a:pt x="143" y="202"/>
                    </a:lnTo>
                    <a:lnTo>
                      <a:pt x="138" y="211"/>
                    </a:lnTo>
                    <a:lnTo>
                      <a:pt x="133" y="221"/>
                    </a:lnTo>
                    <a:lnTo>
                      <a:pt x="130" y="233"/>
                    </a:lnTo>
                    <a:lnTo>
                      <a:pt x="126" y="245"/>
                    </a:lnTo>
                    <a:lnTo>
                      <a:pt x="121" y="265"/>
                    </a:lnTo>
                    <a:lnTo>
                      <a:pt x="114" y="281"/>
                    </a:lnTo>
                    <a:lnTo>
                      <a:pt x="104" y="293"/>
                    </a:lnTo>
                    <a:lnTo>
                      <a:pt x="93" y="301"/>
                    </a:lnTo>
                    <a:lnTo>
                      <a:pt x="87" y="303"/>
                    </a:lnTo>
                    <a:lnTo>
                      <a:pt x="80" y="304"/>
                    </a:lnTo>
                    <a:lnTo>
                      <a:pt x="74" y="304"/>
                    </a:lnTo>
                    <a:lnTo>
                      <a:pt x="70" y="304"/>
                    </a:lnTo>
                    <a:lnTo>
                      <a:pt x="64" y="303"/>
                    </a:lnTo>
                    <a:lnTo>
                      <a:pt x="59" y="302"/>
                    </a:lnTo>
                    <a:lnTo>
                      <a:pt x="56" y="301"/>
                    </a:lnTo>
                    <a:lnTo>
                      <a:pt x="53" y="299"/>
                    </a:lnTo>
                    <a:lnTo>
                      <a:pt x="46" y="295"/>
                    </a:lnTo>
                    <a:lnTo>
                      <a:pt x="39" y="288"/>
                    </a:lnTo>
                    <a:lnTo>
                      <a:pt x="34" y="280"/>
                    </a:lnTo>
                    <a:lnTo>
                      <a:pt x="30" y="270"/>
                    </a:lnTo>
                    <a:lnTo>
                      <a:pt x="24" y="240"/>
                    </a:lnTo>
                    <a:lnTo>
                      <a:pt x="25" y="204"/>
                    </a:lnTo>
                    <a:lnTo>
                      <a:pt x="33" y="167"/>
                    </a:lnTo>
                    <a:lnTo>
                      <a:pt x="48" y="129"/>
                    </a:lnTo>
                    <a:lnTo>
                      <a:pt x="59" y="105"/>
                    </a:lnTo>
                    <a:lnTo>
                      <a:pt x="66" y="84"/>
                    </a:lnTo>
                    <a:lnTo>
                      <a:pt x="72" y="66"/>
                    </a:lnTo>
                    <a:lnTo>
                      <a:pt x="74" y="50"/>
                    </a:lnTo>
                    <a:lnTo>
                      <a:pt x="74" y="36"/>
                    </a:lnTo>
                    <a:lnTo>
                      <a:pt x="74" y="24"/>
                    </a:lnTo>
                    <a:lnTo>
                      <a:pt x="73" y="14"/>
                    </a:lnTo>
                    <a:lnTo>
                      <a:pt x="71" y="6"/>
                    </a:lnTo>
                    <a:lnTo>
                      <a:pt x="70" y="0"/>
                    </a:lnTo>
                    <a:lnTo>
                      <a:pt x="47"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142" name="Freeform 20"/>
              <p:cNvSpPr>
                <a:spLocks/>
              </p:cNvSpPr>
              <p:nvPr/>
            </p:nvSpPr>
            <p:spPr bwMode="auto">
              <a:xfrm>
                <a:off x="4507929" y="5482655"/>
                <a:ext cx="88900" cy="112713"/>
              </a:xfrm>
              <a:custGeom>
                <a:avLst/>
                <a:gdLst>
                  <a:gd name="T0" fmla="*/ 96 w 112"/>
                  <a:gd name="T1" fmla="*/ 0 h 142"/>
                  <a:gd name="T2" fmla="*/ 0 w 112"/>
                  <a:gd name="T3" fmla="*/ 0 h 142"/>
                  <a:gd name="T4" fmla="*/ 0 w 112"/>
                  <a:gd name="T5" fmla="*/ 142 h 142"/>
                  <a:gd name="T6" fmla="*/ 112 w 112"/>
                  <a:gd name="T7" fmla="*/ 142 h 142"/>
                  <a:gd name="T8" fmla="*/ 112 w 112"/>
                  <a:gd name="T9" fmla="*/ 0 h 142"/>
                  <a:gd name="T10" fmla="*/ 96 w 112"/>
                  <a:gd name="T11" fmla="*/ 0 h 142"/>
                </a:gdLst>
                <a:ahLst/>
                <a:cxnLst>
                  <a:cxn ang="0">
                    <a:pos x="T0" y="T1"/>
                  </a:cxn>
                  <a:cxn ang="0">
                    <a:pos x="T2" y="T3"/>
                  </a:cxn>
                  <a:cxn ang="0">
                    <a:pos x="T4" y="T5"/>
                  </a:cxn>
                  <a:cxn ang="0">
                    <a:pos x="T6" y="T7"/>
                  </a:cxn>
                  <a:cxn ang="0">
                    <a:pos x="T8" y="T9"/>
                  </a:cxn>
                  <a:cxn ang="0">
                    <a:pos x="T10" y="T11"/>
                  </a:cxn>
                </a:cxnLst>
                <a:rect l="0" t="0" r="r" b="b"/>
                <a:pathLst>
                  <a:path w="112" h="142">
                    <a:moveTo>
                      <a:pt x="96" y="0"/>
                    </a:moveTo>
                    <a:lnTo>
                      <a:pt x="0" y="0"/>
                    </a:lnTo>
                    <a:lnTo>
                      <a:pt x="0" y="142"/>
                    </a:lnTo>
                    <a:lnTo>
                      <a:pt x="112" y="142"/>
                    </a:lnTo>
                    <a:lnTo>
                      <a:pt x="112" y="0"/>
                    </a:lnTo>
                    <a:lnTo>
                      <a:pt x="9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143" name="Freeform 21"/>
              <p:cNvSpPr>
                <a:spLocks/>
              </p:cNvSpPr>
              <p:nvPr/>
            </p:nvSpPr>
            <p:spPr bwMode="auto">
              <a:xfrm>
                <a:off x="4534917" y="5508055"/>
                <a:ext cx="36513" cy="61913"/>
              </a:xfrm>
              <a:custGeom>
                <a:avLst/>
                <a:gdLst>
                  <a:gd name="T0" fmla="*/ 47 w 47"/>
                  <a:gd name="T1" fmla="*/ 0 h 77"/>
                  <a:gd name="T2" fmla="*/ 47 w 47"/>
                  <a:gd name="T3" fmla="*/ 17 h 77"/>
                  <a:gd name="T4" fmla="*/ 47 w 47"/>
                  <a:gd name="T5" fmla="*/ 38 h 77"/>
                  <a:gd name="T6" fmla="*/ 47 w 47"/>
                  <a:gd name="T7" fmla="*/ 59 h 77"/>
                  <a:gd name="T8" fmla="*/ 47 w 47"/>
                  <a:gd name="T9" fmla="*/ 77 h 77"/>
                  <a:gd name="T10" fmla="*/ 42 w 47"/>
                  <a:gd name="T11" fmla="*/ 77 h 77"/>
                  <a:gd name="T12" fmla="*/ 36 w 47"/>
                  <a:gd name="T13" fmla="*/ 77 h 77"/>
                  <a:gd name="T14" fmla="*/ 30 w 47"/>
                  <a:gd name="T15" fmla="*/ 77 h 77"/>
                  <a:gd name="T16" fmla="*/ 24 w 47"/>
                  <a:gd name="T17" fmla="*/ 77 h 77"/>
                  <a:gd name="T18" fmla="*/ 17 w 47"/>
                  <a:gd name="T19" fmla="*/ 77 h 77"/>
                  <a:gd name="T20" fmla="*/ 12 w 47"/>
                  <a:gd name="T21" fmla="*/ 77 h 77"/>
                  <a:gd name="T22" fmla="*/ 6 w 47"/>
                  <a:gd name="T23" fmla="*/ 77 h 77"/>
                  <a:gd name="T24" fmla="*/ 0 w 47"/>
                  <a:gd name="T25" fmla="*/ 77 h 77"/>
                  <a:gd name="T26" fmla="*/ 0 w 47"/>
                  <a:gd name="T27" fmla="*/ 59 h 77"/>
                  <a:gd name="T28" fmla="*/ 0 w 47"/>
                  <a:gd name="T29" fmla="*/ 38 h 77"/>
                  <a:gd name="T30" fmla="*/ 0 w 47"/>
                  <a:gd name="T31" fmla="*/ 17 h 77"/>
                  <a:gd name="T32" fmla="*/ 0 w 47"/>
                  <a:gd name="T33" fmla="*/ 0 h 77"/>
                  <a:gd name="T34" fmla="*/ 6 w 47"/>
                  <a:gd name="T35" fmla="*/ 0 h 77"/>
                  <a:gd name="T36" fmla="*/ 12 w 47"/>
                  <a:gd name="T37" fmla="*/ 0 h 77"/>
                  <a:gd name="T38" fmla="*/ 17 w 47"/>
                  <a:gd name="T39" fmla="*/ 0 h 77"/>
                  <a:gd name="T40" fmla="*/ 24 w 47"/>
                  <a:gd name="T41" fmla="*/ 0 h 77"/>
                  <a:gd name="T42" fmla="*/ 30 w 47"/>
                  <a:gd name="T43" fmla="*/ 0 h 77"/>
                  <a:gd name="T44" fmla="*/ 36 w 47"/>
                  <a:gd name="T45" fmla="*/ 0 h 77"/>
                  <a:gd name="T46" fmla="*/ 42 w 47"/>
                  <a:gd name="T47" fmla="*/ 0 h 77"/>
                  <a:gd name="T48" fmla="*/ 47 w 47"/>
                  <a:gd name="T49"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7" h="77">
                    <a:moveTo>
                      <a:pt x="47" y="0"/>
                    </a:moveTo>
                    <a:lnTo>
                      <a:pt x="47" y="17"/>
                    </a:lnTo>
                    <a:lnTo>
                      <a:pt x="47" y="38"/>
                    </a:lnTo>
                    <a:lnTo>
                      <a:pt x="47" y="59"/>
                    </a:lnTo>
                    <a:lnTo>
                      <a:pt x="47" y="77"/>
                    </a:lnTo>
                    <a:lnTo>
                      <a:pt x="42" y="77"/>
                    </a:lnTo>
                    <a:lnTo>
                      <a:pt x="36" y="77"/>
                    </a:lnTo>
                    <a:lnTo>
                      <a:pt x="30" y="77"/>
                    </a:lnTo>
                    <a:lnTo>
                      <a:pt x="24" y="77"/>
                    </a:lnTo>
                    <a:lnTo>
                      <a:pt x="17" y="77"/>
                    </a:lnTo>
                    <a:lnTo>
                      <a:pt x="12" y="77"/>
                    </a:lnTo>
                    <a:lnTo>
                      <a:pt x="6" y="77"/>
                    </a:lnTo>
                    <a:lnTo>
                      <a:pt x="0" y="77"/>
                    </a:lnTo>
                    <a:lnTo>
                      <a:pt x="0" y="59"/>
                    </a:lnTo>
                    <a:lnTo>
                      <a:pt x="0" y="38"/>
                    </a:lnTo>
                    <a:lnTo>
                      <a:pt x="0" y="17"/>
                    </a:lnTo>
                    <a:lnTo>
                      <a:pt x="0" y="0"/>
                    </a:lnTo>
                    <a:lnTo>
                      <a:pt x="6" y="0"/>
                    </a:lnTo>
                    <a:lnTo>
                      <a:pt x="12" y="0"/>
                    </a:lnTo>
                    <a:lnTo>
                      <a:pt x="17" y="0"/>
                    </a:lnTo>
                    <a:lnTo>
                      <a:pt x="24" y="0"/>
                    </a:lnTo>
                    <a:lnTo>
                      <a:pt x="30" y="0"/>
                    </a:lnTo>
                    <a:lnTo>
                      <a:pt x="36" y="0"/>
                    </a:lnTo>
                    <a:lnTo>
                      <a:pt x="42" y="0"/>
                    </a:lnTo>
                    <a:lnTo>
                      <a:pt x="47" y="0"/>
                    </a:lnTo>
                    <a:close/>
                  </a:path>
                </a:pathLst>
              </a:custGeom>
              <a:solidFill>
                <a:srgbClr val="002060"/>
              </a:solidFill>
              <a:ln>
                <a:noFill/>
              </a:ln>
            </p:spPr>
            <p:txBody>
              <a:bodyPr vert="horz" wrap="square" lIns="91440" tIns="45720" rIns="91440" bIns="45720" numCol="1" anchor="t" anchorCtr="0" compatLnSpc="1">
                <a:prstTxWarp prst="textNoShape">
                  <a:avLst/>
                </a:prstTxWarp>
              </a:bodyPr>
              <a:lstStyle/>
              <a:p>
                <a:endParaRPr lang="pt-BR"/>
              </a:p>
            </p:txBody>
          </p:sp>
          <p:sp>
            <p:nvSpPr>
              <p:cNvPr id="144" name="Freeform 22"/>
              <p:cNvSpPr>
                <a:spLocks/>
              </p:cNvSpPr>
              <p:nvPr/>
            </p:nvSpPr>
            <p:spPr bwMode="auto">
              <a:xfrm>
                <a:off x="4504754" y="5387405"/>
                <a:ext cx="80963" cy="107950"/>
              </a:xfrm>
              <a:custGeom>
                <a:avLst/>
                <a:gdLst>
                  <a:gd name="T0" fmla="*/ 0 w 103"/>
                  <a:gd name="T1" fmla="*/ 2 h 136"/>
                  <a:gd name="T2" fmla="*/ 8 w 103"/>
                  <a:gd name="T3" fmla="*/ 34 h 136"/>
                  <a:gd name="T4" fmla="*/ 9 w 103"/>
                  <a:gd name="T5" fmla="*/ 34 h 136"/>
                  <a:gd name="T6" fmla="*/ 13 w 103"/>
                  <a:gd name="T7" fmla="*/ 33 h 136"/>
                  <a:gd name="T8" fmla="*/ 16 w 103"/>
                  <a:gd name="T9" fmla="*/ 33 h 136"/>
                  <a:gd name="T10" fmla="*/ 22 w 103"/>
                  <a:gd name="T11" fmla="*/ 33 h 136"/>
                  <a:gd name="T12" fmla="*/ 28 w 103"/>
                  <a:gd name="T13" fmla="*/ 33 h 136"/>
                  <a:gd name="T14" fmla="*/ 34 w 103"/>
                  <a:gd name="T15" fmla="*/ 35 h 136"/>
                  <a:gd name="T16" fmla="*/ 40 w 103"/>
                  <a:gd name="T17" fmla="*/ 38 h 136"/>
                  <a:gd name="T18" fmla="*/ 46 w 103"/>
                  <a:gd name="T19" fmla="*/ 43 h 136"/>
                  <a:gd name="T20" fmla="*/ 58 w 103"/>
                  <a:gd name="T21" fmla="*/ 57 h 136"/>
                  <a:gd name="T22" fmla="*/ 66 w 103"/>
                  <a:gd name="T23" fmla="*/ 78 h 136"/>
                  <a:gd name="T24" fmla="*/ 69 w 103"/>
                  <a:gd name="T25" fmla="*/ 103 h 136"/>
                  <a:gd name="T26" fmla="*/ 69 w 103"/>
                  <a:gd name="T27" fmla="*/ 134 h 136"/>
                  <a:gd name="T28" fmla="*/ 102 w 103"/>
                  <a:gd name="T29" fmla="*/ 136 h 136"/>
                  <a:gd name="T30" fmla="*/ 103 w 103"/>
                  <a:gd name="T31" fmla="*/ 116 h 136"/>
                  <a:gd name="T32" fmla="*/ 102 w 103"/>
                  <a:gd name="T33" fmla="*/ 97 h 136"/>
                  <a:gd name="T34" fmla="*/ 99 w 103"/>
                  <a:gd name="T35" fmla="*/ 80 h 136"/>
                  <a:gd name="T36" fmla="*/ 96 w 103"/>
                  <a:gd name="T37" fmla="*/ 65 h 136"/>
                  <a:gd name="T38" fmla="*/ 90 w 103"/>
                  <a:gd name="T39" fmla="*/ 50 h 136"/>
                  <a:gd name="T40" fmla="*/ 84 w 103"/>
                  <a:gd name="T41" fmla="*/ 38 h 136"/>
                  <a:gd name="T42" fmla="*/ 76 w 103"/>
                  <a:gd name="T43" fmla="*/ 27 h 136"/>
                  <a:gd name="T44" fmla="*/ 67 w 103"/>
                  <a:gd name="T45" fmla="*/ 18 h 136"/>
                  <a:gd name="T46" fmla="*/ 55 w 103"/>
                  <a:gd name="T47" fmla="*/ 10 h 136"/>
                  <a:gd name="T48" fmla="*/ 45 w 103"/>
                  <a:gd name="T49" fmla="*/ 5 h 136"/>
                  <a:gd name="T50" fmla="*/ 34 w 103"/>
                  <a:gd name="T51" fmla="*/ 2 h 136"/>
                  <a:gd name="T52" fmla="*/ 23 w 103"/>
                  <a:gd name="T53" fmla="*/ 0 h 136"/>
                  <a:gd name="T54" fmla="*/ 15 w 103"/>
                  <a:gd name="T55" fmla="*/ 0 h 136"/>
                  <a:gd name="T56" fmla="*/ 7 w 103"/>
                  <a:gd name="T57" fmla="*/ 0 h 136"/>
                  <a:gd name="T58" fmla="*/ 2 w 103"/>
                  <a:gd name="T59" fmla="*/ 2 h 136"/>
                  <a:gd name="T60" fmla="*/ 0 w 103"/>
                  <a:gd name="T61" fmla="*/ 2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3" h="136">
                    <a:moveTo>
                      <a:pt x="0" y="2"/>
                    </a:moveTo>
                    <a:lnTo>
                      <a:pt x="8" y="34"/>
                    </a:lnTo>
                    <a:lnTo>
                      <a:pt x="9" y="34"/>
                    </a:lnTo>
                    <a:lnTo>
                      <a:pt x="13" y="33"/>
                    </a:lnTo>
                    <a:lnTo>
                      <a:pt x="16" y="33"/>
                    </a:lnTo>
                    <a:lnTo>
                      <a:pt x="22" y="33"/>
                    </a:lnTo>
                    <a:lnTo>
                      <a:pt x="28" y="33"/>
                    </a:lnTo>
                    <a:lnTo>
                      <a:pt x="34" y="35"/>
                    </a:lnTo>
                    <a:lnTo>
                      <a:pt x="40" y="38"/>
                    </a:lnTo>
                    <a:lnTo>
                      <a:pt x="46" y="43"/>
                    </a:lnTo>
                    <a:lnTo>
                      <a:pt x="58" y="57"/>
                    </a:lnTo>
                    <a:lnTo>
                      <a:pt x="66" y="78"/>
                    </a:lnTo>
                    <a:lnTo>
                      <a:pt x="69" y="103"/>
                    </a:lnTo>
                    <a:lnTo>
                      <a:pt x="69" y="134"/>
                    </a:lnTo>
                    <a:lnTo>
                      <a:pt x="102" y="136"/>
                    </a:lnTo>
                    <a:lnTo>
                      <a:pt x="103" y="116"/>
                    </a:lnTo>
                    <a:lnTo>
                      <a:pt x="102" y="97"/>
                    </a:lnTo>
                    <a:lnTo>
                      <a:pt x="99" y="80"/>
                    </a:lnTo>
                    <a:lnTo>
                      <a:pt x="96" y="65"/>
                    </a:lnTo>
                    <a:lnTo>
                      <a:pt x="90" y="50"/>
                    </a:lnTo>
                    <a:lnTo>
                      <a:pt x="84" y="38"/>
                    </a:lnTo>
                    <a:lnTo>
                      <a:pt x="76" y="27"/>
                    </a:lnTo>
                    <a:lnTo>
                      <a:pt x="67" y="18"/>
                    </a:lnTo>
                    <a:lnTo>
                      <a:pt x="55" y="10"/>
                    </a:lnTo>
                    <a:lnTo>
                      <a:pt x="45" y="5"/>
                    </a:lnTo>
                    <a:lnTo>
                      <a:pt x="34" y="2"/>
                    </a:lnTo>
                    <a:lnTo>
                      <a:pt x="23" y="0"/>
                    </a:lnTo>
                    <a:lnTo>
                      <a:pt x="15" y="0"/>
                    </a:lnTo>
                    <a:lnTo>
                      <a:pt x="7" y="0"/>
                    </a:lnTo>
                    <a:lnTo>
                      <a:pt x="2" y="2"/>
                    </a:lnTo>
                    <a:lnTo>
                      <a:pt x="0"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grpSp>
        <p:sp>
          <p:nvSpPr>
            <p:cNvPr id="138" name="Retângulo 137"/>
            <p:cNvSpPr/>
            <p:nvPr/>
          </p:nvSpPr>
          <p:spPr>
            <a:xfrm>
              <a:off x="549158" y="4285026"/>
              <a:ext cx="1157835" cy="144163"/>
            </a:xfrm>
            <a:prstGeom prst="rect">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9" name="Retângulo 138"/>
            <p:cNvSpPr/>
            <p:nvPr/>
          </p:nvSpPr>
          <p:spPr>
            <a:xfrm>
              <a:off x="549158" y="1772657"/>
              <a:ext cx="1157835" cy="144163"/>
            </a:xfrm>
            <a:prstGeom prst="rect">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0" name="Retângulo 139"/>
            <p:cNvSpPr/>
            <p:nvPr/>
          </p:nvSpPr>
          <p:spPr>
            <a:xfrm>
              <a:off x="687357" y="2600037"/>
              <a:ext cx="881438" cy="1004545"/>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900" b="1" dirty="0" smtClean="0">
                  <a:solidFill>
                    <a:sysClr val="windowText" lastClr="000000"/>
                  </a:solidFill>
                </a:rPr>
                <a:t>END 1 | END 2 END 3 | END 4</a:t>
              </a:r>
              <a:endParaRPr lang="pt-BR" sz="900" b="1" dirty="0">
                <a:solidFill>
                  <a:sysClr val="windowText" lastClr="000000"/>
                </a:solidFill>
              </a:endParaRPr>
            </a:p>
          </p:txBody>
        </p:sp>
      </p:grpSp>
      <p:grpSp>
        <p:nvGrpSpPr>
          <p:cNvPr id="158" name="Grupo 157"/>
          <p:cNvGrpSpPr/>
          <p:nvPr/>
        </p:nvGrpSpPr>
        <p:grpSpPr>
          <a:xfrm>
            <a:off x="5868144" y="3721161"/>
            <a:ext cx="2112556" cy="2659305"/>
            <a:chOff x="2556678" y="1780738"/>
            <a:chExt cx="2112556" cy="2659305"/>
          </a:xfrm>
        </p:grpSpPr>
        <p:sp>
          <p:nvSpPr>
            <p:cNvPr id="159" name="Retângulo 158"/>
            <p:cNvSpPr/>
            <p:nvPr/>
          </p:nvSpPr>
          <p:spPr>
            <a:xfrm>
              <a:off x="3033433" y="1835896"/>
              <a:ext cx="1157835" cy="2604147"/>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nvGrpSpPr>
            <p:cNvPr id="160" name="Grupo 159"/>
            <p:cNvGrpSpPr/>
            <p:nvPr/>
          </p:nvGrpSpPr>
          <p:grpSpPr>
            <a:xfrm>
              <a:off x="2579461" y="3154604"/>
              <a:ext cx="457987" cy="845175"/>
              <a:chOff x="3967163" y="4995863"/>
              <a:chExt cx="201613" cy="457200"/>
            </a:xfrm>
          </p:grpSpPr>
          <p:sp>
            <p:nvSpPr>
              <p:cNvPr id="182" name="Freeform 19"/>
              <p:cNvSpPr>
                <a:spLocks/>
              </p:cNvSpPr>
              <p:nvPr/>
            </p:nvSpPr>
            <p:spPr bwMode="auto">
              <a:xfrm>
                <a:off x="3967163" y="5192713"/>
                <a:ext cx="201613" cy="260350"/>
              </a:xfrm>
              <a:custGeom>
                <a:avLst/>
                <a:gdLst>
                  <a:gd name="T0" fmla="*/ 48 w 253"/>
                  <a:gd name="T1" fmla="*/ 11 h 328"/>
                  <a:gd name="T2" fmla="*/ 50 w 253"/>
                  <a:gd name="T3" fmla="*/ 49 h 328"/>
                  <a:gd name="T4" fmla="*/ 27 w 253"/>
                  <a:gd name="T5" fmla="*/ 119 h 328"/>
                  <a:gd name="T6" fmla="*/ 10 w 253"/>
                  <a:gd name="T7" fmla="*/ 161 h 328"/>
                  <a:gd name="T8" fmla="*/ 1 w 253"/>
                  <a:gd name="T9" fmla="*/ 203 h 328"/>
                  <a:gd name="T10" fmla="*/ 0 w 253"/>
                  <a:gd name="T11" fmla="*/ 242 h 328"/>
                  <a:gd name="T12" fmla="*/ 6 w 253"/>
                  <a:gd name="T13" fmla="*/ 278 h 328"/>
                  <a:gd name="T14" fmla="*/ 12 w 253"/>
                  <a:gd name="T15" fmla="*/ 293 h 328"/>
                  <a:gd name="T16" fmla="*/ 21 w 253"/>
                  <a:gd name="T17" fmla="*/ 304 h 328"/>
                  <a:gd name="T18" fmla="*/ 31 w 253"/>
                  <a:gd name="T19" fmla="*/ 314 h 328"/>
                  <a:gd name="T20" fmla="*/ 42 w 253"/>
                  <a:gd name="T21" fmla="*/ 321 h 328"/>
                  <a:gd name="T22" fmla="*/ 58 w 253"/>
                  <a:gd name="T23" fmla="*/ 327 h 328"/>
                  <a:gd name="T24" fmla="*/ 74 w 253"/>
                  <a:gd name="T25" fmla="*/ 328 h 328"/>
                  <a:gd name="T26" fmla="*/ 89 w 253"/>
                  <a:gd name="T27" fmla="*/ 327 h 328"/>
                  <a:gd name="T28" fmla="*/ 103 w 253"/>
                  <a:gd name="T29" fmla="*/ 323 h 328"/>
                  <a:gd name="T30" fmla="*/ 119 w 253"/>
                  <a:gd name="T31" fmla="*/ 311 h 328"/>
                  <a:gd name="T32" fmla="*/ 132 w 253"/>
                  <a:gd name="T33" fmla="*/ 296 h 328"/>
                  <a:gd name="T34" fmla="*/ 143 w 253"/>
                  <a:gd name="T35" fmla="*/ 275 h 328"/>
                  <a:gd name="T36" fmla="*/ 149 w 253"/>
                  <a:gd name="T37" fmla="*/ 250 h 328"/>
                  <a:gd name="T38" fmla="*/ 162 w 253"/>
                  <a:gd name="T39" fmla="*/ 217 h 328"/>
                  <a:gd name="T40" fmla="*/ 181 w 253"/>
                  <a:gd name="T41" fmla="*/ 200 h 328"/>
                  <a:gd name="T42" fmla="*/ 200 w 253"/>
                  <a:gd name="T43" fmla="*/ 199 h 328"/>
                  <a:gd name="T44" fmla="*/ 220 w 253"/>
                  <a:gd name="T45" fmla="*/ 204 h 328"/>
                  <a:gd name="T46" fmla="*/ 234 w 253"/>
                  <a:gd name="T47" fmla="*/ 211 h 328"/>
                  <a:gd name="T48" fmla="*/ 239 w 253"/>
                  <a:gd name="T49" fmla="*/ 215 h 328"/>
                  <a:gd name="T50" fmla="*/ 251 w 253"/>
                  <a:gd name="T51" fmla="*/ 195 h 328"/>
                  <a:gd name="T52" fmla="*/ 237 w 253"/>
                  <a:gd name="T53" fmla="*/ 186 h 328"/>
                  <a:gd name="T54" fmla="*/ 214 w 253"/>
                  <a:gd name="T55" fmla="*/ 177 h 328"/>
                  <a:gd name="T56" fmla="*/ 185 w 253"/>
                  <a:gd name="T57" fmla="*/ 175 h 328"/>
                  <a:gd name="T58" fmla="*/ 163 w 253"/>
                  <a:gd name="T59" fmla="*/ 182 h 328"/>
                  <a:gd name="T60" fmla="*/ 148 w 253"/>
                  <a:gd name="T61" fmla="*/ 194 h 328"/>
                  <a:gd name="T62" fmla="*/ 138 w 253"/>
                  <a:gd name="T63" fmla="*/ 211 h 328"/>
                  <a:gd name="T64" fmla="*/ 130 w 253"/>
                  <a:gd name="T65" fmla="*/ 233 h 328"/>
                  <a:gd name="T66" fmla="*/ 121 w 253"/>
                  <a:gd name="T67" fmla="*/ 265 h 328"/>
                  <a:gd name="T68" fmla="*/ 104 w 253"/>
                  <a:gd name="T69" fmla="*/ 293 h 328"/>
                  <a:gd name="T70" fmla="*/ 87 w 253"/>
                  <a:gd name="T71" fmla="*/ 303 h 328"/>
                  <a:gd name="T72" fmla="*/ 74 w 253"/>
                  <a:gd name="T73" fmla="*/ 304 h 328"/>
                  <a:gd name="T74" fmla="*/ 64 w 253"/>
                  <a:gd name="T75" fmla="*/ 303 h 328"/>
                  <a:gd name="T76" fmla="*/ 56 w 253"/>
                  <a:gd name="T77" fmla="*/ 301 h 328"/>
                  <a:gd name="T78" fmla="*/ 46 w 253"/>
                  <a:gd name="T79" fmla="*/ 295 h 328"/>
                  <a:gd name="T80" fmla="*/ 34 w 253"/>
                  <a:gd name="T81" fmla="*/ 280 h 328"/>
                  <a:gd name="T82" fmla="*/ 24 w 253"/>
                  <a:gd name="T83" fmla="*/ 240 h 328"/>
                  <a:gd name="T84" fmla="*/ 33 w 253"/>
                  <a:gd name="T85" fmla="*/ 167 h 328"/>
                  <a:gd name="T86" fmla="*/ 59 w 253"/>
                  <a:gd name="T87" fmla="*/ 105 h 328"/>
                  <a:gd name="T88" fmla="*/ 72 w 253"/>
                  <a:gd name="T89" fmla="*/ 66 h 328"/>
                  <a:gd name="T90" fmla="*/ 74 w 253"/>
                  <a:gd name="T91" fmla="*/ 36 h 328"/>
                  <a:gd name="T92" fmla="*/ 73 w 253"/>
                  <a:gd name="T93" fmla="*/ 14 h 328"/>
                  <a:gd name="T94" fmla="*/ 70 w 253"/>
                  <a:gd name="T95" fmla="*/ 0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53" h="328">
                    <a:moveTo>
                      <a:pt x="47" y="5"/>
                    </a:moveTo>
                    <a:lnTo>
                      <a:pt x="48" y="11"/>
                    </a:lnTo>
                    <a:lnTo>
                      <a:pt x="50" y="27"/>
                    </a:lnTo>
                    <a:lnTo>
                      <a:pt x="50" y="49"/>
                    </a:lnTo>
                    <a:lnTo>
                      <a:pt x="43" y="78"/>
                    </a:lnTo>
                    <a:lnTo>
                      <a:pt x="27" y="119"/>
                    </a:lnTo>
                    <a:lnTo>
                      <a:pt x="18" y="139"/>
                    </a:lnTo>
                    <a:lnTo>
                      <a:pt x="10" y="161"/>
                    </a:lnTo>
                    <a:lnTo>
                      <a:pt x="4" y="182"/>
                    </a:lnTo>
                    <a:lnTo>
                      <a:pt x="1" y="203"/>
                    </a:lnTo>
                    <a:lnTo>
                      <a:pt x="0" y="223"/>
                    </a:lnTo>
                    <a:lnTo>
                      <a:pt x="0" y="242"/>
                    </a:lnTo>
                    <a:lnTo>
                      <a:pt x="2" y="260"/>
                    </a:lnTo>
                    <a:lnTo>
                      <a:pt x="6" y="278"/>
                    </a:lnTo>
                    <a:lnTo>
                      <a:pt x="9" y="286"/>
                    </a:lnTo>
                    <a:lnTo>
                      <a:pt x="12" y="293"/>
                    </a:lnTo>
                    <a:lnTo>
                      <a:pt x="17" y="298"/>
                    </a:lnTo>
                    <a:lnTo>
                      <a:pt x="21" y="304"/>
                    </a:lnTo>
                    <a:lnTo>
                      <a:pt x="26" y="310"/>
                    </a:lnTo>
                    <a:lnTo>
                      <a:pt x="31" y="314"/>
                    </a:lnTo>
                    <a:lnTo>
                      <a:pt x="36" y="318"/>
                    </a:lnTo>
                    <a:lnTo>
                      <a:pt x="42" y="321"/>
                    </a:lnTo>
                    <a:lnTo>
                      <a:pt x="50" y="325"/>
                    </a:lnTo>
                    <a:lnTo>
                      <a:pt x="58" y="327"/>
                    </a:lnTo>
                    <a:lnTo>
                      <a:pt x="66" y="328"/>
                    </a:lnTo>
                    <a:lnTo>
                      <a:pt x="74" y="328"/>
                    </a:lnTo>
                    <a:lnTo>
                      <a:pt x="81" y="328"/>
                    </a:lnTo>
                    <a:lnTo>
                      <a:pt x="89" y="327"/>
                    </a:lnTo>
                    <a:lnTo>
                      <a:pt x="96" y="325"/>
                    </a:lnTo>
                    <a:lnTo>
                      <a:pt x="103" y="323"/>
                    </a:lnTo>
                    <a:lnTo>
                      <a:pt x="111" y="318"/>
                    </a:lnTo>
                    <a:lnTo>
                      <a:pt x="119" y="311"/>
                    </a:lnTo>
                    <a:lnTo>
                      <a:pt x="126" y="304"/>
                    </a:lnTo>
                    <a:lnTo>
                      <a:pt x="132" y="296"/>
                    </a:lnTo>
                    <a:lnTo>
                      <a:pt x="138" y="286"/>
                    </a:lnTo>
                    <a:lnTo>
                      <a:pt x="143" y="275"/>
                    </a:lnTo>
                    <a:lnTo>
                      <a:pt x="146" y="263"/>
                    </a:lnTo>
                    <a:lnTo>
                      <a:pt x="149" y="250"/>
                    </a:lnTo>
                    <a:lnTo>
                      <a:pt x="155" y="232"/>
                    </a:lnTo>
                    <a:lnTo>
                      <a:pt x="162" y="217"/>
                    </a:lnTo>
                    <a:lnTo>
                      <a:pt x="170" y="206"/>
                    </a:lnTo>
                    <a:lnTo>
                      <a:pt x="181" y="200"/>
                    </a:lnTo>
                    <a:lnTo>
                      <a:pt x="191" y="198"/>
                    </a:lnTo>
                    <a:lnTo>
                      <a:pt x="200" y="199"/>
                    </a:lnTo>
                    <a:lnTo>
                      <a:pt x="211" y="200"/>
                    </a:lnTo>
                    <a:lnTo>
                      <a:pt x="220" y="204"/>
                    </a:lnTo>
                    <a:lnTo>
                      <a:pt x="228" y="207"/>
                    </a:lnTo>
                    <a:lnTo>
                      <a:pt x="234" y="211"/>
                    </a:lnTo>
                    <a:lnTo>
                      <a:pt x="238" y="214"/>
                    </a:lnTo>
                    <a:lnTo>
                      <a:pt x="239" y="215"/>
                    </a:lnTo>
                    <a:lnTo>
                      <a:pt x="253" y="196"/>
                    </a:lnTo>
                    <a:lnTo>
                      <a:pt x="251" y="195"/>
                    </a:lnTo>
                    <a:lnTo>
                      <a:pt x="245" y="190"/>
                    </a:lnTo>
                    <a:lnTo>
                      <a:pt x="237" y="186"/>
                    </a:lnTo>
                    <a:lnTo>
                      <a:pt x="227" y="181"/>
                    </a:lnTo>
                    <a:lnTo>
                      <a:pt x="214" y="177"/>
                    </a:lnTo>
                    <a:lnTo>
                      <a:pt x="200" y="175"/>
                    </a:lnTo>
                    <a:lnTo>
                      <a:pt x="185" y="175"/>
                    </a:lnTo>
                    <a:lnTo>
                      <a:pt x="171" y="179"/>
                    </a:lnTo>
                    <a:lnTo>
                      <a:pt x="163" y="182"/>
                    </a:lnTo>
                    <a:lnTo>
                      <a:pt x="155" y="188"/>
                    </a:lnTo>
                    <a:lnTo>
                      <a:pt x="148" y="194"/>
                    </a:lnTo>
                    <a:lnTo>
                      <a:pt x="143" y="202"/>
                    </a:lnTo>
                    <a:lnTo>
                      <a:pt x="138" y="211"/>
                    </a:lnTo>
                    <a:lnTo>
                      <a:pt x="133" y="221"/>
                    </a:lnTo>
                    <a:lnTo>
                      <a:pt x="130" y="233"/>
                    </a:lnTo>
                    <a:lnTo>
                      <a:pt x="126" y="245"/>
                    </a:lnTo>
                    <a:lnTo>
                      <a:pt x="121" y="265"/>
                    </a:lnTo>
                    <a:lnTo>
                      <a:pt x="114" y="281"/>
                    </a:lnTo>
                    <a:lnTo>
                      <a:pt x="104" y="293"/>
                    </a:lnTo>
                    <a:lnTo>
                      <a:pt x="93" y="301"/>
                    </a:lnTo>
                    <a:lnTo>
                      <a:pt x="87" y="303"/>
                    </a:lnTo>
                    <a:lnTo>
                      <a:pt x="80" y="304"/>
                    </a:lnTo>
                    <a:lnTo>
                      <a:pt x="74" y="304"/>
                    </a:lnTo>
                    <a:lnTo>
                      <a:pt x="70" y="304"/>
                    </a:lnTo>
                    <a:lnTo>
                      <a:pt x="64" y="303"/>
                    </a:lnTo>
                    <a:lnTo>
                      <a:pt x="59" y="302"/>
                    </a:lnTo>
                    <a:lnTo>
                      <a:pt x="56" y="301"/>
                    </a:lnTo>
                    <a:lnTo>
                      <a:pt x="53" y="299"/>
                    </a:lnTo>
                    <a:lnTo>
                      <a:pt x="46" y="295"/>
                    </a:lnTo>
                    <a:lnTo>
                      <a:pt x="39" y="288"/>
                    </a:lnTo>
                    <a:lnTo>
                      <a:pt x="34" y="280"/>
                    </a:lnTo>
                    <a:lnTo>
                      <a:pt x="30" y="270"/>
                    </a:lnTo>
                    <a:lnTo>
                      <a:pt x="24" y="240"/>
                    </a:lnTo>
                    <a:lnTo>
                      <a:pt x="25" y="204"/>
                    </a:lnTo>
                    <a:lnTo>
                      <a:pt x="33" y="167"/>
                    </a:lnTo>
                    <a:lnTo>
                      <a:pt x="48" y="129"/>
                    </a:lnTo>
                    <a:lnTo>
                      <a:pt x="59" y="105"/>
                    </a:lnTo>
                    <a:lnTo>
                      <a:pt x="66" y="84"/>
                    </a:lnTo>
                    <a:lnTo>
                      <a:pt x="72" y="66"/>
                    </a:lnTo>
                    <a:lnTo>
                      <a:pt x="74" y="50"/>
                    </a:lnTo>
                    <a:lnTo>
                      <a:pt x="74" y="36"/>
                    </a:lnTo>
                    <a:lnTo>
                      <a:pt x="74" y="24"/>
                    </a:lnTo>
                    <a:lnTo>
                      <a:pt x="73" y="14"/>
                    </a:lnTo>
                    <a:lnTo>
                      <a:pt x="71" y="6"/>
                    </a:lnTo>
                    <a:lnTo>
                      <a:pt x="70" y="0"/>
                    </a:lnTo>
                    <a:lnTo>
                      <a:pt x="47"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183" name="Freeform 20"/>
              <p:cNvSpPr>
                <a:spLocks/>
              </p:cNvSpPr>
              <p:nvPr/>
            </p:nvSpPr>
            <p:spPr bwMode="auto">
              <a:xfrm>
                <a:off x="3975100" y="5091113"/>
                <a:ext cx="88900" cy="112713"/>
              </a:xfrm>
              <a:custGeom>
                <a:avLst/>
                <a:gdLst>
                  <a:gd name="T0" fmla="*/ 96 w 112"/>
                  <a:gd name="T1" fmla="*/ 0 h 142"/>
                  <a:gd name="T2" fmla="*/ 0 w 112"/>
                  <a:gd name="T3" fmla="*/ 0 h 142"/>
                  <a:gd name="T4" fmla="*/ 0 w 112"/>
                  <a:gd name="T5" fmla="*/ 142 h 142"/>
                  <a:gd name="T6" fmla="*/ 112 w 112"/>
                  <a:gd name="T7" fmla="*/ 142 h 142"/>
                  <a:gd name="T8" fmla="*/ 112 w 112"/>
                  <a:gd name="T9" fmla="*/ 0 h 142"/>
                  <a:gd name="T10" fmla="*/ 96 w 112"/>
                  <a:gd name="T11" fmla="*/ 0 h 142"/>
                </a:gdLst>
                <a:ahLst/>
                <a:cxnLst>
                  <a:cxn ang="0">
                    <a:pos x="T0" y="T1"/>
                  </a:cxn>
                  <a:cxn ang="0">
                    <a:pos x="T2" y="T3"/>
                  </a:cxn>
                  <a:cxn ang="0">
                    <a:pos x="T4" y="T5"/>
                  </a:cxn>
                  <a:cxn ang="0">
                    <a:pos x="T6" y="T7"/>
                  </a:cxn>
                  <a:cxn ang="0">
                    <a:pos x="T8" y="T9"/>
                  </a:cxn>
                  <a:cxn ang="0">
                    <a:pos x="T10" y="T11"/>
                  </a:cxn>
                </a:cxnLst>
                <a:rect l="0" t="0" r="r" b="b"/>
                <a:pathLst>
                  <a:path w="112" h="142">
                    <a:moveTo>
                      <a:pt x="96" y="0"/>
                    </a:moveTo>
                    <a:lnTo>
                      <a:pt x="0" y="0"/>
                    </a:lnTo>
                    <a:lnTo>
                      <a:pt x="0" y="142"/>
                    </a:lnTo>
                    <a:lnTo>
                      <a:pt x="112" y="142"/>
                    </a:lnTo>
                    <a:lnTo>
                      <a:pt x="112" y="0"/>
                    </a:lnTo>
                    <a:lnTo>
                      <a:pt x="9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184" name="Freeform 21"/>
              <p:cNvSpPr>
                <a:spLocks/>
              </p:cNvSpPr>
              <p:nvPr/>
            </p:nvSpPr>
            <p:spPr bwMode="auto">
              <a:xfrm>
                <a:off x="4002088" y="5116513"/>
                <a:ext cx="36513" cy="61913"/>
              </a:xfrm>
              <a:custGeom>
                <a:avLst/>
                <a:gdLst>
                  <a:gd name="T0" fmla="*/ 47 w 47"/>
                  <a:gd name="T1" fmla="*/ 0 h 77"/>
                  <a:gd name="T2" fmla="*/ 47 w 47"/>
                  <a:gd name="T3" fmla="*/ 17 h 77"/>
                  <a:gd name="T4" fmla="*/ 47 w 47"/>
                  <a:gd name="T5" fmla="*/ 38 h 77"/>
                  <a:gd name="T6" fmla="*/ 47 w 47"/>
                  <a:gd name="T7" fmla="*/ 59 h 77"/>
                  <a:gd name="T8" fmla="*/ 47 w 47"/>
                  <a:gd name="T9" fmla="*/ 77 h 77"/>
                  <a:gd name="T10" fmla="*/ 42 w 47"/>
                  <a:gd name="T11" fmla="*/ 77 h 77"/>
                  <a:gd name="T12" fmla="*/ 36 w 47"/>
                  <a:gd name="T13" fmla="*/ 77 h 77"/>
                  <a:gd name="T14" fmla="*/ 30 w 47"/>
                  <a:gd name="T15" fmla="*/ 77 h 77"/>
                  <a:gd name="T16" fmla="*/ 24 w 47"/>
                  <a:gd name="T17" fmla="*/ 77 h 77"/>
                  <a:gd name="T18" fmla="*/ 17 w 47"/>
                  <a:gd name="T19" fmla="*/ 77 h 77"/>
                  <a:gd name="T20" fmla="*/ 12 w 47"/>
                  <a:gd name="T21" fmla="*/ 77 h 77"/>
                  <a:gd name="T22" fmla="*/ 6 w 47"/>
                  <a:gd name="T23" fmla="*/ 77 h 77"/>
                  <a:gd name="T24" fmla="*/ 0 w 47"/>
                  <a:gd name="T25" fmla="*/ 77 h 77"/>
                  <a:gd name="T26" fmla="*/ 0 w 47"/>
                  <a:gd name="T27" fmla="*/ 59 h 77"/>
                  <a:gd name="T28" fmla="*/ 0 w 47"/>
                  <a:gd name="T29" fmla="*/ 38 h 77"/>
                  <a:gd name="T30" fmla="*/ 0 w 47"/>
                  <a:gd name="T31" fmla="*/ 17 h 77"/>
                  <a:gd name="T32" fmla="*/ 0 w 47"/>
                  <a:gd name="T33" fmla="*/ 0 h 77"/>
                  <a:gd name="T34" fmla="*/ 6 w 47"/>
                  <a:gd name="T35" fmla="*/ 0 h 77"/>
                  <a:gd name="T36" fmla="*/ 12 w 47"/>
                  <a:gd name="T37" fmla="*/ 0 h 77"/>
                  <a:gd name="T38" fmla="*/ 17 w 47"/>
                  <a:gd name="T39" fmla="*/ 0 h 77"/>
                  <a:gd name="T40" fmla="*/ 24 w 47"/>
                  <a:gd name="T41" fmla="*/ 0 h 77"/>
                  <a:gd name="T42" fmla="*/ 30 w 47"/>
                  <a:gd name="T43" fmla="*/ 0 h 77"/>
                  <a:gd name="T44" fmla="*/ 36 w 47"/>
                  <a:gd name="T45" fmla="*/ 0 h 77"/>
                  <a:gd name="T46" fmla="*/ 42 w 47"/>
                  <a:gd name="T47" fmla="*/ 0 h 77"/>
                  <a:gd name="T48" fmla="*/ 47 w 47"/>
                  <a:gd name="T49"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7" h="77">
                    <a:moveTo>
                      <a:pt x="47" y="0"/>
                    </a:moveTo>
                    <a:lnTo>
                      <a:pt x="47" y="17"/>
                    </a:lnTo>
                    <a:lnTo>
                      <a:pt x="47" y="38"/>
                    </a:lnTo>
                    <a:lnTo>
                      <a:pt x="47" y="59"/>
                    </a:lnTo>
                    <a:lnTo>
                      <a:pt x="47" y="77"/>
                    </a:lnTo>
                    <a:lnTo>
                      <a:pt x="42" y="77"/>
                    </a:lnTo>
                    <a:lnTo>
                      <a:pt x="36" y="77"/>
                    </a:lnTo>
                    <a:lnTo>
                      <a:pt x="30" y="77"/>
                    </a:lnTo>
                    <a:lnTo>
                      <a:pt x="24" y="77"/>
                    </a:lnTo>
                    <a:lnTo>
                      <a:pt x="17" y="77"/>
                    </a:lnTo>
                    <a:lnTo>
                      <a:pt x="12" y="77"/>
                    </a:lnTo>
                    <a:lnTo>
                      <a:pt x="6" y="77"/>
                    </a:lnTo>
                    <a:lnTo>
                      <a:pt x="0" y="77"/>
                    </a:lnTo>
                    <a:lnTo>
                      <a:pt x="0" y="59"/>
                    </a:lnTo>
                    <a:lnTo>
                      <a:pt x="0" y="38"/>
                    </a:lnTo>
                    <a:lnTo>
                      <a:pt x="0" y="17"/>
                    </a:lnTo>
                    <a:lnTo>
                      <a:pt x="0" y="0"/>
                    </a:lnTo>
                    <a:lnTo>
                      <a:pt x="6" y="0"/>
                    </a:lnTo>
                    <a:lnTo>
                      <a:pt x="12" y="0"/>
                    </a:lnTo>
                    <a:lnTo>
                      <a:pt x="17" y="0"/>
                    </a:lnTo>
                    <a:lnTo>
                      <a:pt x="24" y="0"/>
                    </a:lnTo>
                    <a:lnTo>
                      <a:pt x="30" y="0"/>
                    </a:lnTo>
                    <a:lnTo>
                      <a:pt x="36" y="0"/>
                    </a:lnTo>
                    <a:lnTo>
                      <a:pt x="42" y="0"/>
                    </a:lnTo>
                    <a:lnTo>
                      <a:pt x="47" y="0"/>
                    </a:lnTo>
                    <a:close/>
                  </a:path>
                </a:pathLst>
              </a:custGeom>
              <a:solidFill>
                <a:srgbClr val="FF0000"/>
              </a:solidFill>
              <a:ln>
                <a:noFill/>
              </a:ln>
            </p:spPr>
            <p:txBody>
              <a:bodyPr vert="horz" wrap="square" lIns="91440" tIns="45720" rIns="91440" bIns="45720" numCol="1" anchor="t" anchorCtr="0" compatLnSpc="1">
                <a:prstTxWarp prst="textNoShape">
                  <a:avLst/>
                </a:prstTxWarp>
              </a:bodyPr>
              <a:lstStyle/>
              <a:p>
                <a:endParaRPr lang="pt-BR"/>
              </a:p>
            </p:txBody>
          </p:sp>
          <p:sp>
            <p:nvSpPr>
              <p:cNvPr id="185" name="Freeform 22"/>
              <p:cNvSpPr>
                <a:spLocks/>
              </p:cNvSpPr>
              <p:nvPr/>
            </p:nvSpPr>
            <p:spPr bwMode="auto">
              <a:xfrm>
                <a:off x="3971925" y="4995863"/>
                <a:ext cx="80963" cy="107950"/>
              </a:xfrm>
              <a:custGeom>
                <a:avLst/>
                <a:gdLst>
                  <a:gd name="T0" fmla="*/ 0 w 103"/>
                  <a:gd name="T1" fmla="*/ 2 h 136"/>
                  <a:gd name="T2" fmla="*/ 8 w 103"/>
                  <a:gd name="T3" fmla="*/ 34 h 136"/>
                  <a:gd name="T4" fmla="*/ 9 w 103"/>
                  <a:gd name="T5" fmla="*/ 34 h 136"/>
                  <a:gd name="T6" fmla="*/ 13 w 103"/>
                  <a:gd name="T7" fmla="*/ 33 h 136"/>
                  <a:gd name="T8" fmla="*/ 16 w 103"/>
                  <a:gd name="T9" fmla="*/ 33 h 136"/>
                  <a:gd name="T10" fmla="*/ 22 w 103"/>
                  <a:gd name="T11" fmla="*/ 33 h 136"/>
                  <a:gd name="T12" fmla="*/ 28 w 103"/>
                  <a:gd name="T13" fmla="*/ 33 h 136"/>
                  <a:gd name="T14" fmla="*/ 34 w 103"/>
                  <a:gd name="T15" fmla="*/ 35 h 136"/>
                  <a:gd name="T16" fmla="*/ 40 w 103"/>
                  <a:gd name="T17" fmla="*/ 38 h 136"/>
                  <a:gd name="T18" fmla="*/ 46 w 103"/>
                  <a:gd name="T19" fmla="*/ 43 h 136"/>
                  <a:gd name="T20" fmla="*/ 58 w 103"/>
                  <a:gd name="T21" fmla="*/ 57 h 136"/>
                  <a:gd name="T22" fmla="*/ 66 w 103"/>
                  <a:gd name="T23" fmla="*/ 78 h 136"/>
                  <a:gd name="T24" fmla="*/ 69 w 103"/>
                  <a:gd name="T25" fmla="*/ 103 h 136"/>
                  <a:gd name="T26" fmla="*/ 69 w 103"/>
                  <a:gd name="T27" fmla="*/ 134 h 136"/>
                  <a:gd name="T28" fmla="*/ 102 w 103"/>
                  <a:gd name="T29" fmla="*/ 136 h 136"/>
                  <a:gd name="T30" fmla="*/ 103 w 103"/>
                  <a:gd name="T31" fmla="*/ 116 h 136"/>
                  <a:gd name="T32" fmla="*/ 102 w 103"/>
                  <a:gd name="T33" fmla="*/ 97 h 136"/>
                  <a:gd name="T34" fmla="*/ 99 w 103"/>
                  <a:gd name="T35" fmla="*/ 80 h 136"/>
                  <a:gd name="T36" fmla="*/ 96 w 103"/>
                  <a:gd name="T37" fmla="*/ 65 h 136"/>
                  <a:gd name="T38" fmla="*/ 90 w 103"/>
                  <a:gd name="T39" fmla="*/ 50 h 136"/>
                  <a:gd name="T40" fmla="*/ 84 w 103"/>
                  <a:gd name="T41" fmla="*/ 38 h 136"/>
                  <a:gd name="T42" fmla="*/ 76 w 103"/>
                  <a:gd name="T43" fmla="*/ 27 h 136"/>
                  <a:gd name="T44" fmla="*/ 67 w 103"/>
                  <a:gd name="T45" fmla="*/ 18 h 136"/>
                  <a:gd name="T46" fmla="*/ 55 w 103"/>
                  <a:gd name="T47" fmla="*/ 10 h 136"/>
                  <a:gd name="T48" fmla="*/ 45 w 103"/>
                  <a:gd name="T49" fmla="*/ 5 h 136"/>
                  <a:gd name="T50" fmla="*/ 34 w 103"/>
                  <a:gd name="T51" fmla="*/ 2 h 136"/>
                  <a:gd name="T52" fmla="*/ 23 w 103"/>
                  <a:gd name="T53" fmla="*/ 0 h 136"/>
                  <a:gd name="T54" fmla="*/ 15 w 103"/>
                  <a:gd name="T55" fmla="*/ 0 h 136"/>
                  <a:gd name="T56" fmla="*/ 7 w 103"/>
                  <a:gd name="T57" fmla="*/ 0 h 136"/>
                  <a:gd name="T58" fmla="*/ 2 w 103"/>
                  <a:gd name="T59" fmla="*/ 2 h 136"/>
                  <a:gd name="T60" fmla="*/ 0 w 103"/>
                  <a:gd name="T61" fmla="*/ 2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3" h="136">
                    <a:moveTo>
                      <a:pt x="0" y="2"/>
                    </a:moveTo>
                    <a:lnTo>
                      <a:pt x="8" y="34"/>
                    </a:lnTo>
                    <a:lnTo>
                      <a:pt x="9" y="34"/>
                    </a:lnTo>
                    <a:lnTo>
                      <a:pt x="13" y="33"/>
                    </a:lnTo>
                    <a:lnTo>
                      <a:pt x="16" y="33"/>
                    </a:lnTo>
                    <a:lnTo>
                      <a:pt x="22" y="33"/>
                    </a:lnTo>
                    <a:lnTo>
                      <a:pt x="28" y="33"/>
                    </a:lnTo>
                    <a:lnTo>
                      <a:pt x="34" y="35"/>
                    </a:lnTo>
                    <a:lnTo>
                      <a:pt x="40" y="38"/>
                    </a:lnTo>
                    <a:lnTo>
                      <a:pt x="46" y="43"/>
                    </a:lnTo>
                    <a:lnTo>
                      <a:pt x="58" y="57"/>
                    </a:lnTo>
                    <a:lnTo>
                      <a:pt x="66" y="78"/>
                    </a:lnTo>
                    <a:lnTo>
                      <a:pt x="69" y="103"/>
                    </a:lnTo>
                    <a:lnTo>
                      <a:pt x="69" y="134"/>
                    </a:lnTo>
                    <a:lnTo>
                      <a:pt x="102" y="136"/>
                    </a:lnTo>
                    <a:lnTo>
                      <a:pt x="103" y="116"/>
                    </a:lnTo>
                    <a:lnTo>
                      <a:pt x="102" y="97"/>
                    </a:lnTo>
                    <a:lnTo>
                      <a:pt x="99" y="80"/>
                    </a:lnTo>
                    <a:lnTo>
                      <a:pt x="96" y="65"/>
                    </a:lnTo>
                    <a:lnTo>
                      <a:pt x="90" y="50"/>
                    </a:lnTo>
                    <a:lnTo>
                      <a:pt x="84" y="38"/>
                    </a:lnTo>
                    <a:lnTo>
                      <a:pt x="76" y="27"/>
                    </a:lnTo>
                    <a:lnTo>
                      <a:pt x="67" y="18"/>
                    </a:lnTo>
                    <a:lnTo>
                      <a:pt x="55" y="10"/>
                    </a:lnTo>
                    <a:lnTo>
                      <a:pt x="45" y="5"/>
                    </a:lnTo>
                    <a:lnTo>
                      <a:pt x="34" y="2"/>
                    </a:lnTo>
                    <a:lnTo>
                      <a:pt x="23" y="0"/>
                    </a:lnTo>
                    <a:lnTo>
                      <a:pt x="15" y="0"/>
                    </a:lnTo>
                    <a:lnTo>
                      <a:pt x="7" y="0"/>
                    </a:lnTo>
                    <a:lnTo>
                      <a:pt x="2" y="2"/>
                    </a:lnTo>
                    <a:lnTo>
                      <a:pt x="0"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grpSp>
        <p:grpSp>
          <p:nvGrpSpPr>
            <p:cNvPr id="161" name="Grupo 160"/>
            <p:cNvGrpSpPr/>
            <p:nvPr/>
          </p:nvGrpSpPr>
          <p:grpSpPr>
            <a:xfrm>
              <a:off x="2556678" y="1942397"/>
              <a:ext cx="476755" cy="845176"/>
              <a:chOff x="4499992" y="5387405"/>
              <a:chExt cx="201613" cy="457200"/>
            </a:xfrm>
          </p:grpSpPr>
          <p:sp>
            <p:nvSpPr>
              <p:cNvPr id="178" name="Freeform 19"/>
              <p:cNvSpPr>
                <a:spLocks/>
              </p:cNvSpPr>
              <p:nvPr/>
            </p:nvSpPr>
            <p:spPr bwMode="auto">
              <a:xfrm>
                <a:off x="4499992" y="5584255"/>
                <a:ext cx="201613" cy="260350"/>
              </a:xfrm>
              <a:custGeom>
                <a:avLst/>
                <a:gdLst>
                  <a:gd name="T0" fmla="*/ 48 w 253"/>
                  <a:gd name="T1" fmla="*/ 11 h 328"/>
                  <a:gd name="T2" fmla="*/ 50 w 253"/>
                  <a:gd name="T3" fmla="*/ 49 h 328"/>
                  <a:gd name="T4" fmla="*/ 27 w 253"/>
                  <a:gd name="T5" fmla="*/ 119 h 328"/>
                  <a:gd name="T6" fmla="*/ 10 w 253"/>
                  <a:gd name="T7" fmla="*/ 161 h 328"/>
                  <a:gd name="T8" fmla="*/ 1 w 253"/>
                  <a:gd name="T9" fmla="*/ 203 h 328"/>
                  <a:gd name="T10" fmla="*/ 0 w 253"/>
                  <a:gd name="T11" fmla="*/ 242 h 328"/>
                  <a:gd name="T12" fmla="*/ 6 w 253"/>
                  <a:gd name="T13" fmla="*/ 278 h 328"/>
                  <a:gd name="T14" fmla="*/ 12 w 253"/>
                  <a:gd name="T15" fmla="*/ 293 h 328"/>
                  <a:gd name="T16" fmla="*/ 21 w 253"/>
                  <a:gd name="T17" fmla="*/ 304 h 328"/>
                  <a:gd name="T18" fmla="*/ 31 w 253"/>
                  <a:gd name="T19" fmla="*/ 314 h 328"/>
                  <a:gd name="T20" fmla="*/ 42 w 253"/>
                  <a:gd name="T21" fmla="*/ 321 h 328"/>
                  <a:gd name="T22" fmla="*/ 58 w 253"/>
                  <a:gd name="T23" fmla="*/ 327 h 328"/>
                  <a:gd name="T24" fmla="*/ 74 w 253"/>
                  <a:gd name="T25" fmla="*/ 328 h 328"/>
                  <a:gd name="T26" fmla="*/ 89 w 253"/>
                  <a:gd name="T27" fmla="*/ 327 h 328"/>
                  <a:gd name="T28" fmla="*/ 103 w 253"/>
                  <a:gd name="T29" fmla="*/ 323 h 328"/>
                  <a:gd name="T30" fmla="*/ 119 w 253"/>
                  <a:gd name="T31" fmla="*/ 311 h 328"/>
                  <a:gd name="T32" fmla="*/ 132 w 253"/>
                  <a:gd name="T33" fmla="*/ 296 h 328"/>
                  <a:gd name="T34" fmla="*/ 143 w 253"/>
                  <a:gd name="T35" fmla="*/ 275 h 328"/>
                  <a:gd name="T36" fmla="*/ 149 w 253"/>
                  <a:gd name="T37" fmla="*/ 250 h 328"/>
                  <a:gd name="T38" fmla="*/ 162 w 253"/>
                  <a:gd name="T39" fmla="*/ 217 h 328"/>
                  <a:gd name="T40" fmla="*/ 181 w 253"/>
                  <a:gd name="T41" fmla="*/ 200 h 328"/>
                  <a:gd name="T42" fmla="*/ 200 w 253"/>
                  <a:gd name="T43" fmla="*/ 199 h 328"/>
                  <a:gd name="T44" fmla="*/ 220 w 253"/>
                  <a:gd name="T45" fmla="*/ 204 h 328"/>
                  <a:gd name="T46" fmla="*/ 234 w 253"/>
                  <a:gd name="T47" fmla="*/ 211 h 328"/>
                  <a:gd name="T48" fmla="*/ 239 w 253"/>
                  <a:gd name="T49" fmla="*/ 215 h 328"/>
                  <a:gd name="T50" fmla="*/ 251 w 253"/>
                  <a:gd name="T51" fmla="*/ 195 h 328"/>
                  <a:gd name="T52" fmla="*/ 237 w 253"/>
                  <a:gd name="T53" fmla="*/ 186 h 328"/>
                  <a:gd name="T54" fmla="*/ 214 w 253"/>
                  <a:gd name="T55" fmla="*/ 177 h 328"/>
                  <a:gd name="T56" fmla="*/ 185 w 253"/>
                  <a:gd name="T57" fmla="*/ 175 h 328"/>
                  <a:gd name="T58" fmla="*/ 163 w 253"/>
                  <a:gd name="T59" fmla="*/ 182 h 328"/>
                  <a:gd name="T60" fmla="*/ 148 w 253"/>
                  <a:gd name="T61" fmla="*/ 194 h 328"/>
                  <a:gd name="T62" fmla="*/ 138 w 253"/>
                  <a:gd name="T63" fmla="*/ 211 h 328"/>
                  <a:gd name="T64" fmla="*/ 130 w 253"/>
                  <a:gd name="T65" fmla="*/ 233 h 328"/>
                  <a:gd name="T66" fmla="*/ 121 w 253"/>
                  <a:gd name="T67" fmla="*/ 265 h 328"/>
                  <a:gd name="T68" fmla="*/ 104 w 253"/>
                  <a:gd name="T69" fmla="*/ 293 h 328"/>
                  <a:gd name="T70" fmla="*/ 87 w 253"/>
                  <a:gd name="T71" fmla="*/ 303 h 328"/>
                  <a:gd name="T72" fmla="*/ 74 w 253"/>
                  <a:gd name="T73" fmla="*/ 304 h 328"/>
                  <a:gd name="T74" fmla="*/ 64 w 253"/>
                  <a:gd name="T75" fmla="*/ 303 h 328"/>
                  <a:gd name="T76" fmla="*/ 56 w 253"/>
                  <a:gd name="T77" fmla="*/ 301 h 328"/>
                  <a:gd name="T78" fmla="*/ 46 w 253"/>
                  <a:gd name="T79" fmla="*/ 295 h 328"/>
                  <a:gd name="T80" fmla="*/ 34 w 253"/>
                  <a:gd name="T81" fmla="*/ 280 h 328"/>
                  <a:gd name="T82" fmla="*/ 24 w 253"/>
                  <a:gd name="T83" fmla="*/ 240 h 328"/>
                  <a:gd name="T84" fmla="*/ 33 w 253"/>
                  <a:gd name="T85" fmla="*/ 167 h 328"/>
                  <a:gd name="T86" fmla="*/ 59 w 253"/>
                  <a:gd name="T87" fmla="*/ 105 h 328"/>
                  <a:gd name="T88" fmla="*/ 72 w 253"/>
                  <a:gd name="T89" fmla="*/ 66 h 328"/>
                  <a:gd name="T90" fmla="*/ 74 w 253"/>
                  <a:gd name="T91" fmla="*/ 36 h 328"/>
                  <a:gd name="T92" fmla="*/ 73 w 253"/>
                  <a:gd name="T93" fmla="*/ 14 h 328"/>
                  <a:gd name="T94" fmla="*/ 70 w 253"/>
                  <a:gd name="T95" fmla="*/ 0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53" h="328">
                    <a:moveTo>
                      <a:pt x="47" y="5"/>
                    </a:moveTo>
                    <a:lnTo>
                      <a:pt x="48" y="11"/>
                    </a:lnTo>
                    <a:lnTo>
                      <a:pt x="50" y="27"/>
                    </a:lnTo>
                    <a:lnTo>
                      <a:pt x="50" y="49"/>
                    </a:lnTo>
                    <a:lnTo>
                      <a:pt x="43" y="78"/>
                    </a:lnTo>
                    <a:lnTo>
                      <a:pt x="27" y="119"/>
                    </a:lnTo>
                    <a:lnTo>
                      <a:pt x="18" y="139"/>
                    </a:lnTo>
                    <a:lnTo>
                      <a:pt x="10" y="161"/>
                    </a:lnTo>
                    <a:lnTo>
                      <a:pt x="4" y="182"/>
                    </a:lnTo>
                    <a:lnTo>
                      <a:pt x="1" y="203"/>
                    </a:lnTo>
                    <a:lnTo>
                      <a:pt x="0" y="223"/>
                    </a:lnTo>
                    <a:lnTo>
                      <a:pt x="0" y="242"/>
                    </a:lnTo>
                    <a:lnTo>
                      <a:pt x="2" y="260"/>
                    </a:lnTo>
                    <a:lnTo>
                      <a:pt x="6" y="278"/>
                    </a:lnTo>
                    <a:lnTo>
                      <a:pt x="9" y="286"/>
                    </a:lnTo>
                    <a:lnTo>
                      <a:pt x="12" y="293"/>
                    </a:lnTo>
                    <a:lnTo>
                      <a:pt x="17" y="298"/>
                    </a:lnTo>
                    <a:lnTo>
                      <a:pt x="21" y="304"/>
                    </a:lnTo>
                    <a:lnTo>
                      <a:pt x="26" y="310"/>
                    </a:lnTo>
                    <a:lnTo>
                      <a:pt x="31" y="314"/>
                    </a:lnTo>
                    <a:lnTo>
                      <a:pt x="36" y="318"/>
                    </a:lnTo>
                    <a:lnTo>
                      <a:pt x="42" y="321"/>
                    </a:lnTo>
                    <a:lnTo>
                      <a:pt x="50" y="325"/>
                    </a:lnTo>
                    <a:lnTo>
                      <a:pt x="58" y="327"/>
                    </a:lnTo>
                    <a:lnTo>
                      <a:pt x="66" y="328"/>
                    </a:lnTo>
                    <a:lnTo>
                      <a:pt x="74" y="328"/>
                    </a:lnTo>
                    <a:lnTo>
                      <a:pt x="81" y="328"/>
                    </a:lnTo>
                    <a:lnTo>
                      <a:pt x="89" y="327"/>
                    </a:lnTo>
                    <a:lnTo>
                      <a:pt x="96" y="325"/>
                    </a:lnTo>
                    <a:lnTo>
                      <a:pt x="103" y="323"/>
                    </a:lnTo>
                    <a:lnTo>
                      <a:pt x="111" y="318"/>
                    </a:lnTo>
                    <a:lnTo>
                      <a:pt x="119" y="311"/>
                    </a:lnTo>
                    <a:lnTo>
                      <a:pt x="126" y="304"/>
                    </a:lnTo>
                    <a:lnTo>
                      <a:pt x="132" y="296"/>
                    </a:lnTo>
                    <a:lnTo>
                      <a:pt x="138" y="286"/>
                    </a:lnTo>
                    <a:lnTo>
                      <a:pt x="143" y="275"/>
                    </a:lnTo>
                    <a:lnTo>
                      <a:pt x="146" y="263"/>
                    </a:lnTo>
                    <a:lnTo>
                      <a:pt x="149" y="250"/>
                    </a:lnTo>
                    <a:lnTo>
                      <a:pt x="155" y="232"/>
                    </a:lnTo>
                    <a:lnTo>
                      <a:pt x="162" y="217"/>
                    </a:lnTo>
                    <a:lnTo>
                      <a:pt x="170" y="206"/>
                    </a:lnTo>
                    <a:lnTo>
                      <a:pt x="181" y="200"/>
                    </a:lnTo>
                    <a:lnTo>
                      <a:pt x="191" y="198"/>
                    </a:lnTo>
                    <a:lnTo>
                      <a:pt x="200" y="199"/>
                    </a:lnTo>
                    <a:lnTo>
                      <a:pt x="211" y="200"/>
                    </a:lnTo>
                    <a:lnTo>
                      <a:pt x="220" y="204"/>
                    </a:lnTo>
                    <a:lnTo>
                      <a:pt x="228" y="207"/>
                    </a:lnTo>
                    <a:lnTo>
                      <a:pt x="234" y="211"/>
                    </a:lnTo>
                    <a:lnTo>
                      <a:pt x="238" y="214"/>
                    </a:lnTo>
                    <a:lnTo>
                      <a:pt x="239" y="215"/>
                    </a:lnTo>
                    <a:lnTo>
                      <a:pt x="253" y="196"/>
                    </a:lnTo>
                    <a:lnTo>
                      <a:pt x="251" y="195"/>
                    </a:lnTo>
                    <a:lnTo>
                      <a:pt x="245" y="190"/>
                    </a:lnTo>
                    <a:lnTo>
                      <a:pt x="237" y="186"/>
                    </a:lnTo>
                    <a:lnTo>
                      <a:pt x="227" y="181"/>
                    </a:lnTo>
                    <a:lnTo>
                      <a:pt x="214" y="177"/>
                    </a:lnTo>
                    <a:lnTo>
                      <a:pt x="200" y="175"/>
                    </a:lnTo>
                    <a:lnTo>
                      <a:pt x="185" y="175"/>
                    </a:lnTo>
                    <a:lnTo>
                      <a:pt x="171" y="179"/>
                    </a:lnTo>
                    <a:lnTo>
                      <a:pt x="163" y="182"/>
                    </a:lnTo>
                    <a:lnTo>
                      <a:pt x="155" y="188"/>
                    </a:lnTo>
                    <a:lnTo>
                      <a:pt x="148" y="194"/>
                    </a:lnTo>
                    <a:lnTo>
                      <a:pt x="143" y="202"/>
                    </a:lnTo>
                    <a:lnTo>
                      <a:pt x="138" y="211"/>
                    </a:lnTo>
                    <a:lnTo>
                      <a:pt x="133" y="221"/>
                    </a:lnTo>
                    <a:lnTo>
                      <a:pt x="130" y="233"/>
                    </a:lnTo>
                    <a:lnTo>
                      <a:pt x="126" y="245"/>
                    </a:lnTo>
                    <a:lnTo>
                      <a:pt x="121" y="265"/>
                    </a:lnTo>
                    <a:lnTo>
                      <a:pt x="114" y="281"/>
                    </a:lnTo>
                    <a:lnTo>
                      <a:pt x="104" y="293"/>
                    </a:lnTo>
                    <a:lnTo>
                      <a:pt x="93" y="301"/>
                    </a:lnTo>
                    <a:lnTo>
                      <a:pt x="87" y="303"/>
                    </a:lnTo>
                    <a:lnTo>
                      <a:pt x="80" y="304"/>
                    </a:lnTo>
                    <a:lnTo>
                      <a:pt x="74" y="304"/>
                    </a:lnTo>
                    <a:lnTo>
                      <a:pt x="70" y="304"/>
                    </a:lnTo>
                    <a:lnTo>
                      <a:pt x="64" y="303"/>
                    </a:lnTo>
                    <a:lnTo>
                      <a:pt x="59" y="302"/>
                    </a:lnTo>
                    <a:lnTo>
                      <a:pt x="56" y="301"/>
                    </a:lnTo>
                    <a:lnTo>
                      <a:pt x="53" y="299"/>
                    </a:lnTo>
                    <a:lnTo>
                      <a:pt x="46" y="295"/>
                    </a:lnTo>
                    <a:lnTo>
                      <a:pt x="39" y="288"/>
                    </a:lnTo>
                    <a:lnTo>
                      <a:pt x="34" y="280"/>
                    </a:lnTo>
                    <a:lnTo>
                      <a:pt x="30" y="270"/>
                    </a:lnTo>
                    <a:lnTo>
                      <a:pt x="24" y="240"/>
                    </a:lnTo>
                    <a:lnTo>
                      <a:pt x="25" y="204"/>
                    </a:lnTo>
                    <a:lnTo>
                      <a:pt x="33" y="167"/>
                    </a:lnTo>
                    <a:lnTo>
                      <a:pt x="48" y="129"/>
                    </a:lnTo>
                    <a:lnTo>
                      <a:pt x="59" y="105"/>
                    </a:lnTo>
                    <a:lnTo>
                      <a:pt x="66" y="84"/>
                    </a:lnTo>
                    <a:lnTo>
                      <a:pt x="72" y="66"/>
                    </a:lnTo>
                    <a:lnTo>
                      <a:pt x="74" y="50"/>
                    </a:lnTo>
                    <a:lnTo>
                      <a:pt x="74" y="36"/>
                    </a:lnTo>
                    <a:lnTo>
                      <a:pt x="74" y="24"/>
                    </a:lnTo>
                    <a:lnTo>
                      <a:pt x="73" y="14"/>
                    </a:lnTo>
                    <a:lnTo>
                      <a:pt x="71" y="6"/>
                    </a:lnTo>
                    <a:lnTo>
                      <a:pt x="70" y="0"/>
                    </a:lnTo>
                    <a:lnTo>
                      <a:pt x="47"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179" name="Freeform 20"/>
              <p:cNvSpPr>
                <a:spLocks/>
              </p:cNvSpPr>
              <p:nvPr/>
            </p:nvSpPr>
            <p:spPr bwMode="auto">
              <a:xfrm>
                <a:off x="4507929" y="5482655"/>
                <a:ext cx="88900" cy="112713"/>
              </a:xfrm>
              <a:custGeom>
                <a:avLst/>
                <a:gdLst>
                  <a:gd name="T0" fmla="*/ 96 w 112"/>
                  <a:gd name="T1" fmla="*/ 0 h 142"/>
                  <a:gd name="T2" fmla="*/ 0 w 112"/>
                  <a:gd name="T3" fmla="*/ 0 h 142"/>
                  <a:gd name="T4" fmla="*/ 0 w 112"/>
                  <a:gd name="T5" fmla="*/ 142 h 142"/>
                  <a:gd name="T6" fmla="*/ 112 w 112"/>
                  <a:gd name="T7" fmla="*/ 142 h 142"/>
                  <a:gd name="T8" fmla="*/ 112 w 112"/>
                  <a:gd name="T9" fmla="*/ 0 h 142"/>
                  <a:gd name="T10" fmla="*/ 96 w 112"/>
                  <a:gd name="T11" fmla="*/ 0 h 142"/>
                </a:gdLst>
                <a:ahLst/>
                <a:cxnLst>
                  <a:cxn ang="0">
                    <a:pos x="T0" y="T1"/>
                  </a:cxn>
                  <a:cxn ang="0">
                    <a:pos x="T2" y="T3"/>
                  </a:cxn>
                  <a:cxn ang="0">
                    <a:pos x="T4" y="T5"/>
                  </a:cxn>
                  <a:cxn ang="0">
                    <a:pos x="T6" y="T7"/>
                  </a:cxn>
                  <a:cxn ang="0">
                    <a:pos x="T8" y="T9"/>
                  </a:cxn>
                  <a:cxn ang="0">
                    <a:pos x="T10" y="T11"/>
                  </a:cxn>
                </a:cxnLst>
                <a:rect l="0" t="0" r="r" b="b"/>
                <a:pathLst>
                  <a:path w="112" h="142">
                    <a:moveTo>
                      <a:pt x="96" y="0"/>
                    </a:moveTo>
                    <a:lnTo>
                      <a:pt x="0" y="0"/>
                    </a:lnTo>
                    <a:lnTo>
                      <a:pt x="0" y="142"/>
                    </a:lnTo>
                    <a:lnTo>
                      <a:pt x="112" y="142"/>
                    </a:lnTo>
                    <a:lnTo>
                      <a:pt x="112" y="0"/>
                    </a:lnTo>
                    <a:lnTo>
                      <a:pt x="9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180" name="Freeform 21"/>
              <p:cNvSpPr>
                <a:spLocks/>
              </p:cNvSpPr>
              <p:nvPr/>
            </p:nvSpPr>
            <p:spPr bwMode="auto">
              <a:xfrm>
                <a:off x="4534917" y="5508055"/>
                <a:ext cx="36513" cy="61913"/>
              </a:xfrm>
              <a:custGeom>
                <a:avLst/>
                <a:gdLst>
                  <a:gd name="T0" fmla="*/ 47 w 47"/>
                  <a:gd name="T1" fmla="*/ 0 h 77"/>
                  <a:gd name="T2" fmla="*/ 47 w 47"/>
                  <a:gd name="T3" fmla="*/ 17 h 77"/>
                  <a:gd name="T4" fmla="*/ 47 w 47"/>
                  <a:gd name="T5" fmla="*/ 38 h 77"/>
                  <a:gd name="T6" fmla="*/ 47 w 47"/>
                  <a:gd name="T7" fmla="*/ 59 h 77"/>
                  <a:gd name="T8" fmla="*/ 47 w 47"/>
                  <a:gd name="T9" fmla="*/ 77 h 77"/>
                  <a:gd name="T10" fmla="*/ 42 w 47"/>
                  <a:gd name="T11" fmla="*/ 77 h 77"/>
                  <a:gd name="T12" fmla="*/ 36 w 47"/>
                  <a:gd name="T13" fmla="*/ 77 h 77"/>
                  <a:gd name="T14" fmla="*/ 30 w 47"/>
                  <a:gd name="T15" fmla="*/ 77 h 77"/>
                  <a:gd name="T16" fmla="*/ 24 w 47"/>
                  <a:gd name="T17" fmla="*/ 77 h 77"/>
                  <a:gd name="T18" fmla="*/ 17 w 47"/>
                  <a:gd name="T19" fmla="*/ 77 h 77"/>
                  <a:gd name="T20" fmla="*/ 12 w 47"/>
                  <a:gd name="T21" fmla="*/ 77 h 77"/>
                  <a:gd name="T22" fmla="*/ 6 w 47"/>
                  <a:gd name="T23" fmla="*/ 77 h 77"/>
                  <a:gd name="T24" fmla="*/ 0 w 47"/>
                  <a:gd name="T25" fmla="*/ 77 h 77"/>
                  <a:gd name="T26" fmla="*/ 0 w 47"/>
                  <a:gd name="T27" fmla="*/ 59 h 77"/>
                  <a:gd name="T28" fmla="*/ 0 w 47"/>
                  <a:gd name="T29" fmla="*/ 38 h 77"/>
                  <a:gd name="T30" fmla="*/ 0 w 47"/>
                  <a:gd name="T31" fmla="*/ 17 h 77"/>
                  <a:gd name="T32" fmla="*/ 0 w 47"/>
                  <a:gd name="T33" fmla="*/ 0 h 77"/>
                  <a:gd name="T34" fmla="*/ 6 w 47"/>
                  <a:gd name="T35" fmla="*/ 0 h 77"/>
                  <a:gd name="T36" fmla="*/ 12 w 47"/>
                  <a:gd name="T37" fmla="*/ 0 h 77"/>
                  <a:gd name="T38" fmla="*/ 17 w 47"/>
                  <a:gd name="T39" fmla="*/ 0 h 77"/>
                  <a:gd name="T40" fmla="*/ 24 w 47"/>
                  <a:gd name="T41" fmla="*/ 0 h 77"/>
                  <a:gd name="T42" fmla="*/ 30 w 47"/>
                  <a:gd name="T43" fmla="*/ 0 h 77"/>
                  <a:gd name="T44" fmla="*/ 36 w 47"/>
                  <a:gd name="T45" fmla="*/ 0 h 77"/>
                  <a:gd name="T46" fmla="*/ 42 w 47"/>
                  <a:gd name="T47" fmla="*/ 0 h 77"/>
                  <a:gd name="T48" fmla="*/ 47 w 47"/>
                  <a:gd name="T49"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7" h="77">
                    <a:moveTo>
                      <a:pt x="47" y="0"/>
                    </a:moveTo>
                    <a:lnTo>
                      <a:pt x="47" y="17"/>
                    </a:lnTo>
                    <a:lnTo>
                      <a:pt x="47" y="38"/>
                    </a:lnTo>
                    <a:lnTo>
                      <a:pt x="47" y="59"/>
                    </a:lnTo>
                    <a:lnTo>
                      <a:pt x="47" y="77"/>
                    </a:lnTo>
                    <a:lnTo>
                      <a:pt x="42" y="77"/>
                    </a:lnTo>
                    <a:lnTo>
                      <a:pt x="36" y="77"/>
                    </a:lnTo>
                    <a:lnTo>
                      <a:pt x="30" y="77"/>
                    </a:lnTo>
                    <a:lnTo>
                      <a:pt x="24" y="77"/>
                    </a:lnTo>
                    <a:lnTo>
                      <a:pt x="17" y="77"/>
                    </a:lnTo>
                    <a:lnTo>
                      <a:pt x="12" y="77"/>
                    </a:lnTo>
                    <a:lnTo>
                      <a:pt x="6" y="77"/>
                    </a:lnTo>
                    <a:lnTo>
                      <a:pt x="0" y="77"/>
                    </a:lnTo>
                    <a:lnTo>
                      <a:pt x="0" y="59"/>
                    </a:lnTo>
                    <a:lnTo>
                      <a:pt x="0" y="38"/>
                    </a:lnTo>
                    <a:lnTo>
                      <a:pt x="0" y="17"/>
                    </a:lnTo>
                    <a:lnTo>
                      <a:pt x="0" y="0"/>
                    </a:lnTo>
                    <a:lnTo>
                      <a:pt x="6" y="0"/>
                    </a:lnTo>
                    <a:lnTo>
                      <a:pt x="12" y="0"/>
                    </a:lnTo>
                    <a:lnTo>
                      <a:pt x="17" y="0"/>
                    </a:lnTo>
                    <a:lnTo>
                      <a:pt x="24" y="0"/>
                    </a:lnTo>
                    <a:lnTo>
                      <a:pt x="30" y="0"/>
                    </a:lnTo>
                    <a:lnTo>
                      <a:pt x="36" y="0"/>
                    </a:lnTo>
                    <a:lnTo>
                      <a:pt x="42" y="0"/>
                    </a:lnTo>
                    <a:lnTo>
                      <a:pt x="47" y="0"/>
                    </a:lnTo>
                    <a:close/>
                  </a:path>
                </a:pathLst>
              </a:custGeom>
              <a:solidFill>
                <a:srgbClr val="002060"/>
              </a:solidFill>
              <a:ln>
                <a:noFill/>
              </a:ln>
            </p:spPr>
            <p:txBody>
              <a:bodyPr vert="horz" wrap="square" lIns="91440" tIns="45720" rIns="91440" bIns="45720" numCol="1" anchor="t" anchorCtr="0" compatLnSpc="1">
                <a:prstTxWarp prst="textNoShape">
                  <a:avLst/>
                </a:prstTxWarp>
              </a:bodyPr>
              <a:lstStyle/>
              <a:p>
                <a:endParaRPr lang="pt-BR"/>
              </a:p>
            </p:txBody>
          </p:sp>
          <p:sp>
            <p:nvSpPr>
              <p:cNvPr id="181" name="Freeform 22"/>
              <p:cNvSpPr>
                <a:spLocks/>
              </p:cNvSpPr>
              <p:nvPr/>
            </p:nvSpPr>
            <p:spPr bwMode="auto">
              <a:xfrm>
                <a:off x="4504754" y="5387405"/>
                <a:ext cx="80963" cy="107950"/>
              </a:xfrm>
              <a:custGeom>
                <a:avLst/>
                <a:gdLst>
                  <a:gd name="T0" fmla="*/ 0 w 103"/>
                  <a:gd name="T1" fmla="*/ 2 h 136"/>
                  <a:gd name="T2" fmla="*/ 8 w 103"/>
                  <a:gd name="T3" fmla="*/ 34 h 136"/>
                  <a:gd name="T4" fmla="*/ 9 w 103"/>
                  <a:gd name="T5" fmla="*/ 34 h 136"/>
                  <a:gd name="T6" fmla="*/ 13 w 103"/>
                  <a:gd name="T7" fmla="*/ 33 h 136"/>
                  <a:gd name="T8" fmla="*/ 16 w 103"/>
                  <a:gd name="T9" fmla="*/ 33 h 136"/>
                  <a:gd name="T10" fmla="*/ 22 w 103"/>
                  <a:gd name="T11" fmla="*/ 33 h 136"/>
                  <a:gd name="T12" fmla="*/ 28 w 103"/>
                  <a:gd name="T13" fmla="*/ 33 h 136"/>
                  <a:gd name="T14" fmla="*/ 34 w 103"/>
                  <a:gd name="T15" fmla="*/ 35 h 136"/>
                  <a:gd name="T16" fmla="*/ 40 w 103"/>
                  <a:gd name="T17" fmla="*/ 38 h 136"/>
                  <a:gd name="T18" fmla="*/ 46 w 103"/>
                  <a:gd name="T19" fmla="*/ 43 h 136"/>
                  <a:gd name="T20" fmla="*/ 58 w 103"/>
                  <a:gd name="T21" fmla="*/ 57 h 136"/>
                  <a:gd name="T22" fmla="*/ 66 w 103"/>
                  <a:gd name="T23" fmla="*/ 78 h 136"/>
                  <a:gd name="T24" fmla="*/ 69 w 103"/>
                  <a:gd name="T25" fmla="*/ 103 h 136"/>
                  <a:gd name="T26" fmla="*/ 69 w 103"/>
                  <a:gd name="T27" fmla="*/ 134 h 136"/>
                  <a:gd name="T28" fmla="*/ 102 w 103"/>
                  <a:gd name="T29" fmla="*/ 136 h 136"/>
                  <a:gd name="T30" fmla="*/ 103 w 103"/>
                  <a:gd name="T31" fmla="*/ 116 h 136"/>
                  <a:gd name="T32" fmla="*/ 102 w 103"/>
                  <a:gd name="T33" fmla="*/ 97 h 136"/>
                  <a:gd name="T34" fmla="*/ 99 w 103"/>
                  <a:gd name="T35" fmla="*/ 80 h 136"/>
                  <a:gd name="T36" fmla="*/ 96 w 103"/>
                  <a:gd name="T37" fmla="*/ 65 h 136"/>
                  <a:gd name="T38" fmla="*/ 90 w 103"/>
                  <a:gd name="T39" fmla="*/ 50 h 136"/>
                  <a:gd name="T40" fmla="*/ 84 w 103"/>
                  <a:gd name="T41" fmla="*/ 38 h 136"/>
                  <a:gd name="T42" fmla="*/ 76 w 103"/>
                  <a:gd name="T43" fmla="*/ 27 h 136"/>
                  <a:gd name="T44" fmla="*/ 67 w 103"/>
                  <a:gd name="T45" fmla="*/ 18 h 136"/>
                  <a:gd name="T46" fmla="*/ 55 w 103"/>
                  <a:gd name="T47" fmla="*/ 10 h 136"/>
                  <a:gd name="T48" fmla="*/ 45 w 103"/>
                  <a:gd name="T49" fmla="*/ 5 h 136"/>
                  <a:gd name="T50" fmla="*/ 34 w 103"/>
                  <a:gd name="T51" fmla="*/ 2 h 136"/>
                  <a:gd name="T52" fmla="*/ 23 w 103"/>
                  <a:gd name="T53" fmla="*/ 0 h 136"/>
                  <a:gd name="T54" fmla="*/ 15 w 103"/>
                  <a:gd name="T55" fmla="*/ 0 h 136"/>
                  <a:gd name="T56" fmla="*/ 7 w 103"/>
                  <a:gd name="T57" fmla="*/ 0 h 136"/>
                  <a:gd name="T58" fmla="*/ 2 w 103"/>
                  <a:gd name="T59" fmla="*/ 2 h 136"/>
                  <a:gd name="T60" fmla="*/ 0 w 103"/>
                  <a:gd name="T61" fmla="*/ 2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3" h="136">
                    <a:moveTo>
                      <a:pt x="0" y="2"/>
                    </a:moveTo>
                    <a:lnTo>
                      <a:pt x="8" y="34"/>
                    </a:lnTo>
                    <a:lnTo>
                      <a:pt x="9" y="34"/>
                    </a:lnTo>
                    <a:lnTo>
                      <a:pt x="13" y="33"/>
                    </a:lnTo>
                    <a:lnTo>
                      <a:pt x="16" y="33"/>
                    </a:lnTo>
                    <a:lnTo>
                      <a:pt x="22" y="33"/>
                    </a:lnTo>
                    <a:lnTo>
                      <a:pt x="28" y="33"/>
                    </a:lnTo>
                    <a:lnTo>
                      <a:pt x="34" y="35"/>
                    </a:lnTo>
                    <a:lnTo>
                      <a:pt x="40" y="38"/>
                    </a:lnTo>
                    <a:lnTo>
                      <a:pt x="46" y="43"/>
                    </a:lnTo>
                    <a:lnTo>
                      <a:pt x="58" y="57"/>
                    </a:lnTo>
                    <a:lnTo>
                      <a:pt x="66" y="78"/>
                    </a:lnTo>
                    <a:lnTo>
                      <a:pt x="69" y="103"/>
                    </a:lnTo>
                    <a:lnTo>
                      <a:pt x="69" y="134"/>
                    </a:lnTo>
                    <a:lnTo>
                      <a:pt x="102" y="136"/>
                    </a:lnTo>
                    <a:lnTo>
                      <a:pt x="103" y="116"/>
                    </a:lnTo>
                    <a:lnTo>
                      <a:pt x="102" y="97"/>
                    </a:lnTo>
                    <a:lnTo>
                      <a:pt x="99" y="80"/>
                    </a:lnTo>
                    <a:lnTo>
                      <a:pt x="96" y="65"/>
                    </a:lnTo>
                    <a:lnTo>
                      <a:pt x="90" y="50"/>
                    </a:lnTo>
                    <a:lnTo>
                      <a:pt x="84" y="38"/>
                    </a:lnTo>
                    <a:lnTo>
                      <a:pt x="76" y="27"/>
                    </a:lnTo>
                    <a:lnTo>
                      <a:pt x="67" y="18"/>
                    </a:lnTo>
                    <a:lnTo>
                      <a:pt x="55" y="10"/>
                    </a:lnTo>
                    <a:lnTo>
                      <a:pt x="45" y="5"/>
                    </a:lnTo>
                    <a:lnTo>
                      <a:pt x="34" y="2"/>
                    </a:lnTo>
                    <a:lnTo>
                      <a:pt x="23" y="0"/>
                    </a:lnTo>
                    <a:lnTo>
                      <a:pt x="15" y="0"/>
                    </a:lnTo>
                    <a:lnTo>
                      <a:pt x="7" y="0"/>
                    </a:lnTo>
                    <a:lnTo>
                      <a:pt x="2" y="2"/>
                    </a:lnTo>
                    <a:lnTo>
                      <a:pt x="0"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grpSp>
        <p:grpSp>
          <p:nvGrpSpPr>
            <p:cNvPr id="162" name="Grupo 161"/>
            <p:cNvGrpSpPr/>
            <p:nvPr/>
          </p:nvGrpSpPr>
          <p:grpSpPr>
            <a:xfrm flipH="1">
              <a:off x="4191268" y="3183474"/>
              <a:ext cx="457987" cy="845175"/>
              <a:chOff x="3967163" y="4995863"/>
              <a:chExt cx="201613" cy="457200"/>
            </a:xfrm>
          </p:grpSpPr>
          <p:sp>
            <p:nvSpPr>
              <p:cNvPr id="173" name="Freeform 19"/>
              <p:cNvSpPr>
                <a:spLocks/>
              </p:cNvSpPr>
              <p:nvPr/>
            </p:nvSpPr>
            <p:spPr bwMode="auto">
              <a:xfrm>
                <a:off x="3967163" y="5192713"/>
                <a:ext cx="201613" cy="260350"/>
              </a:xfrm>
              <a:custGeom>
                <a:avLst/>
                <a:gdLst>
                  <a:gd name="T0" fmla="*/ 48 w 253"/>
                  <a:gd name="T1" fmla="*/ 11 h 328"/>
                  <a:gd name="T2" fmla="*/ 50 w 253"/>
                  <a:gd name="T3" fmla="*/ 49 h 328"/>
                  <a:gd name="T4" fmla="*/ 27 w 253"/>
                  <a:gd name="T5" fmla="*/ 119 h 328"/>
                  <a:gd name="T6" fmla="*/ 10 w 253"/>
                  <a:gd name="T7" fmla="*/ 161 h 328"/>
                  <a:gd name="T8" fmla="*/ 1 w 253"/>
                  <a:gd name="T9" fmla="*/ 203 h 328"/>
                  <a:gd name="T10" fmla="*/ 0 w 253"/>
                  <a:gd name="T11" fmla="*/ 242 h 328"/>
                  <a:gd name="T12" fmla="*/ 6 w 253"/>
                  <a:gd name="T13" fmla="*/ 278 h 328"/>
                  <a:gd name="T14" fmla="*/ 12 w 253"/>
                  <a:gd name="T15" fmla="*/ 293 h 328"/>
                  <a:gd name="T16" fmla="*/ 21 w 253"/>
                  <a:gd name="T17" fmla="*/ 304 h 328"/>
                  <a:gd name="T18" fmla="*/ 31 w 253"/>
                  <a:gd name="T19" fmla="*/ 314 h 328"/>
                  <a:gd name="T20" fmla="*/ 42 w 253"/>
                  <a:gd name="T21" fmla="*/ 321 h 328"/>
                  <a:gd name="T22" fmla="*/ 58 w 253"/>
                  <a:gd name="T23" fmla="*/ 327 h 328"/>
                  <a:gd name="T24" fmla="*/ 74 w 253"/>
                  <a:gd name="T25" fmla="*/ 328 h 328"/>
                  <a:gd name="T26" fmla="*/ 89 w 253"/>
                  <a:gd name="T27" fmla="*/ 327 h 328"/>
                  <a:gd name="T28" fmla="*/ 103 w 253"/>
                  <a:gd name="T29" fmla="*/ 323 h 328"/>
                  <a:gd name="T30" fmla="*/ 119 w 253"/>
                  <a:gd name="T31" fmla="*/ 311 h 328"/>
                  <a:gd name="T32" fmla="*/ 132 w 253"/>
                  <a:gd name="T33" fmla="*/ 296 h 328"/>
                  <a:gd name="T34" fmla="*/ 143 w 253"/>
                  <a:gd name="T35" fmla="*/ 275 h 328"/>
                  <a:gd name="T36" fmla="*/ 149 w 253"/>
                  <a:gd name="T37" fmla="*/ 250 h 328"/>
                  <a:gd name="T38" fmla="*/ 162 w 253"/>
                  <a:gd name="T39" fmla="*/ 217 h 328"/>
                  <a:gd name="T40" fmla="*/ 181 w 253"/>
                  <a:gd name="T41" fmla="*/ 200 h 328"/>
                  <a:gd name="T42" fmla="*/ 200 w 253"/>
                  <a:gd name="T43" fmla="*/ 199 h 328"/>
                  <a:gd name="T44" fmla="*/ 220 w 253"/>
                  <a:gd name="T45" fmla="*/ 204 h 328"/>
                  <a:gd name="T46" fmla="*/ 234 w 253"/>
                  <a:gd name="T47" fmla="*/ 211 h 328"/>
                  <a:gd name="T48" fmla="*/ 239 w 253"/>
                  <a:gd name="T49" fmla="*/ 215 h 328"/>
                  <a:gd name="T50" fmla="*/ 251 w 253"/>
                  <a:gd name="T51" fmla="*/ 195 h 328"/>
                  <a:gd name="T52" fmla="*/ 237 w 253"/>
                  <a:gd name="T53" fmla="*/ 186 h 328"/>
                  <a:gd name="T54" fmla="*/ 214 w 253"/>
                  <a:gd name="T55" fmla="*/ 177 h 328"/>
                  <a:gd name="T56" fmla="*/ 185 w 253"/>
                  <a:gd name="T57" fmla="*/ 175 h 328"/>
                  <a:gd name="T58" fmla="*/ 163 w 253"/>
                  <a:gd name="T59" fmla="*/ 182 h 328"/>
                  <a:gd name="T60" fmla="*/ 148 w 253"/>
                  <a:gd name="T61" fmla="*/ 194 h 328"/>
                  <a:gd name="T62" fmla="*/ 138 w 253"/>
                  <a:gd name="T63" fmla="*/ 211 h 328"/>
                  <a:gd name="T64" fmla="*/ 130 w 253"/>
                  <a:gd name="T65" fmla="*/ 233 h 328"/>
                  <a:gd name="T66" fmla="*/ 121 w 253"/>
                  <a:gd name="T67" fmla="*/ 265 h 328"/>
                  <a:gd name="T68" fmla="*/ 104 w 253"/>
                  <a:gd name="T69" fmla="*/ 293 h 328"/>
                  <a:gd name="T70" fmla="*/ 87 w 253"/>
                  <a:gd name="T71" fmla="*/ 303 h 328"/>
                  <a:gd name="T72" fmla="*/ 74 w 253"/>
                  <a:gd name="T73" fmla="*/ 304 h 328"/>
                  <a:gd name="T74" fmla="*/ 64 w 253"/>
                  <a:gd name="T75" fmla="*/ 303 h 328"/>
                  <a:gd name="T76" fmla="*/ 56 w 253"/>
                  <a:gd name="T77" fmla="*/ 301 h 328"/>
                  <a:gd name="T78" fmla="*/ 46 w 253"/>
                  <a:gd name="T79" fmla="*/ 295 h 328"/>
                  <a:gd name="T80" fmla="*/ 34 w 253"/>
                  <a:gd name="T81" fmla="*/ 280 h 328"/>
                  <a:gd name="T82" fmla="*/ 24 w 253"/>
                  <a:gd name="T83" fmla="*/ 240 h 328"/>
                  <a:gd name="T84" fmla="*/ 33 w 253"/>
                  <a:gd name="T85" fmla="*/ 167 h 328"/>
                  <a:gd name="T86" fmla="*/ 59 w 253"/>
                  <a:gd name="T87" fmla="*/ 105 h 328"/>
                  <a:gd name="T88" fmla="*/ 72 w 253"/>
                  <a:gd name="T89" fmla="*/ 66 h 328"/>
                  <a:gd name="T90" fmla="*/ 74 w 253"/>
                  <a:gd name="T91" fmla="*/ 36 h 328"/>
                  <a:gd name="T92" fmla="*/ 73 w 253"/>
                  <a:gd name="T93" fmla="*/ 14 h 328"/>
                  <a:gd name="T94" fmla="*/ 70 w 253"/>
                  <a:gd name="T95" fmla="*/ 0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53" h="328">
                    <a:moveTo>
                      <a:pt x="47" y="5"/>
                    </a:moveTo>
                    <a:lnTo>
                      <a:pt x="48" y="11"/>
                    </a:lnTo>
                    <a:lnTo>
                      <a:pt x="50" y="27"/>
                    </a:lnTo>
                    <a:lnTo>
                      <a:pt x="50" y="49"/>
                    </a:lnTo>
                    <a:lnTo>
                      <a:pt x="43" y="78"/>
                    </a:lnTo>
                    <a:lnTo>
                      <a:pt x="27" y="119"/>
                    </a:lnTo>
                    <a:lnTo>
                      <a:pt x="18" y="139"/>
                    </a:lnTo>
                    <a:lnTo>
                      <a:pt x="10" y="161"/>
                    </a:lnTo>
                    <a:lnTo>
                      <a:pt x="4" y="182"/>
                    </a:lnTo>
                    <a:lnTo>
                      <a:pt x="1" y="203"/>
                    </a:lnTo>
                    <a:lnTo>
                      <a:pt x="0" y="223"/>
                    </a:lnTo>
                    <a:lnTo>
                      <a:pt x="0" y="242"/>
                    </a:lnTo>
                    <a:lnTo>
                      <a:pt x="2" y="260"/>
                    </a:lnTo>
                    <a:lnTo>
                      <a:pt x="6" y="278"/>
                    </a:lnTo>
                    <a:lnTo>
                      <a:pt x="9" y="286"/>
                    </a:lnTo>
                    <a:lnTo>
                      <a:pt x="12" y="293"/>
                    </a:lnTo>
                    <a:lnTo>
                      <a:pt x="17" y="298"/>
                    </a:lnTo>
                    <a:lnTo>
                      <a:pt x="21" y="304"/>
                    </a:lnTo>
                    <a:lnTo>
                      <a:pt x="26" y="310"/>
                    </a:lnTo>
                    <a:lnTo>
                      <a:pt x="31" y="314"/>
                    </a:lnTo>
                    <a:lnTo>
                      <a:pt x="36" y="318"/>
                    </a:lnTo>
                    <a:lnTo>
                      <a:pt x="42" y="321"/>
                    </a:lnTo>
                    <a:lnTo>
                      <a:pt x="50" y="325"/>
                    </a:lnTo>
                    <a:lnTo>
                      <a:pt x="58" y="327"/>
                    </a:lnTo>
                    <a:lnTo>
                      <a:pt x="66" y="328"/>
                    </a:lnTo>
                    <a:lnTo>
                      <a:pt x="74" y="328"/>
                    </a:lnTo>
                    <a:lnTo>
                      <a:pt x="81" y="328"/>
                    </a:lnTo>
                    <a:lnTo>
                      <a:pt x="89" y="327"/>
                    </a:lnTo>
                    <a:lnTo>
                      <a:pt x="96" y="325"/>
                    </a:lnTo>
                    <a:lnTo>
                      <a:pt x="103" y="323"/>
                    </a:lnTo>
                    <a:lnTo>
                      <a:pt x="111" y="318"/>
                    </a:lnTo>
                    <a:lnTo>
                      <a:pt x="119" y="311"/>
                    </a:lnTo>
                    <a:lnTo>
                      <a:pt x="126" y="304"/>
                    </a:lnTo>
                    <a:lnTo>
                      <a:pt x="132" y="296"/>
                    </a:lnTo>
                    <a:lnTo>
                      <a:pt x="138" y="286"/>
                    </a:lnTo>
                    <a:lnTo>
                      <a:pt x="143" y="275"/>
                    </a:lnTo>
                    <a:lnTo>
                      <a:pt x="146" y="263"/>
                    </a:lnTo>
                    <a:lnTo>
                      <a:pt x="149" y="250"/>
                    </a:lnTo>
                    <a:lnTo>
                      <a:pt x="155" y="232"/>
                    </a:lnTo>
                    <a:lnTo>
                      <a:pt x="162" y="217"/>
                    </a:lnTo>
                    <a:lnTo>
                      <a:pt x="170" y="206"/>
                    </a:lnTo>
                    <a:lnTo>
                      <a:pt x="181" y="200"/>
                    </a:lnTo>
                    <a:lnTo>
                      <a:pt x="191" y="198"/>
                    </a:lnTo>
                    <a:lnTo>
                      <a:pt x="200" y="199"/>
                    </a:lnTo>
                    <a:lnTo>
                      <a:pt x="211" y="200"/>
                    </a:lnTo>
                    <a:lnTo>
                      <a:pt x="220" y="204"/>
                    </a:lnTo>
                    <a:lnTo>
                      <a:pt x="228" y="207"/>
                    </a:lnTo>
                    <a:lnTo>
                      <a:pt x="234" y="211"/>
                    </a:lnTo>
                    <a:lnTo>
                      <a:pt x="238" y="214"/>
                    </a:lnTo>
                    <a:lnTo>
                      <a:pt x="239" y="215"/>
                    </a:lnTo>
                    <a:lnTo>
                      <a:pt x="253" y="196"/>
                    </a:lnTo>
                    <a:lnTo>
                      <a:pt x="251" y="195"/>
                    </a:lnTo>
                    <a:lnTo>
                      <a:pt x="245" y="190"/>
                    </a:lnTo>
                    <a:lnTo>
                      <a:pt x="237" y="186"/>
                    </a:lnTo>
                    <a:lnTo>
                      <a:pt x="227" y="181"/>
                    </a:lnTo>
                    <a:lnTo>
                      <a:pt x="214" y="177"/>
                    </a:lnTo>
                    <a:lnTo>
                      <a:pt x="200" y="175"/>
                    </a:lnTo>
                    <a:lnTo>
                      <a:pt x="185" y="175"/>
                    </a:lnTo>
                    <a:lnTo>
                      <a:pt x="171" y="179"/>
                    </a:lnTo>
                    <a:lnTo>
                      <a:pt x="163" y="182"/>
                    </a:lnTo>
                    <a:lnTo>
                      <a:pt x="155" y="188"/>
                    </a:lnTo>
                    <a:lnTo>
                      <a:pt x="148" y="194"/>
                    </a:lnTo>
                    <a:lnTo>
                      <a:pt x="143" y="202"/>
                    </a:lnTo>
                    <a:lnTo>
                      <a:pt x="138" y="211"/>
                    </a:lnTo>
                    <a:lnTo>
                      <a:pt x="133" y="221"/>
                    </a:lnTo>
                    <a:lnTo>
                      <a:pt x="130" y="233"/>
                    </a:lnTo>
                    <a:lnTo>
                      <a:pt x="126" y="245"/>
                    </a:lnTo>
                    <a:lnTo>
                      <a:pt x="121" y="265"/>
                    </a:lnTo>
                    <a:lnTo>
                      <a:pt x="114" y="281"/>
                    </a:lnTo>
                    <a:lnTo>
                      <a:pt x="104" y="293"/>
                    </a:lnTo>
                    <a:lnTo>
                      <a:pt x="93" y="301"/>
                    </a:lnTo>
                    <a:lnTo>
                      <a:pt x="87" y="303"/>
                    </a:lnTo>
                    <a:lnTo>
                      <a:pt x="80" y="304"/>
                    </a:lnTo>
                    <a:lnTo>
                      <a:pt x="74" y="304"/>
                    </a:lnTo>
                    <a:lnTo>
                      <a:pt x="70" y="304"/>
                    </a:lnTo>
                    <a:lnTo>
                      <a:pt x="64" y="303"/>
                    </a:lnTo>
                    <a:lnTo>
                      <a:pt x="59" y="302"/>
                    </a:lnTo>
                    <a:lnTo>
                      <a:pt x="56" y="301"/>
                    </a:lnTo>
                    <a:lnTo>
                      <a:pt x="53" y="299"/>
                    </a:lnTo>
                    <a:lnTo>
                      <a:pt x="46" y="295"/>
                    </a:lnTo>
                    <a:lnTo>
                      <a:pt x="39" y="288"/>
                    </a:lnTo>
                    <a:lnTo>
                      <a:pt x="34" y="280"/>
                    </a:lnTo>
                    <a:lnTo>
                      <a:pt x="30" y="270"/>
                    </a:lnTo>
                    <a:lnTo>
                      <a:pt x="24" y="240"/>
                    </a:lnTo>
                    <a:lnTo>
                      <a:pt x="25" y="204"/>
                    </a:lnTo>
                    <a:lnTo>
                      <a:pt x="33" y="167"/>
                    </a:lnTo>
                    <a:lnTo>
                      <a:pt x="48" y="129"/>
                    </a:lnTo>
                    <a:lnTo>
                      <a:pt x="59" y="105"/>
                    </a:lnTo>
                    <a:lnTo>
                      <a:pt x="66" y="84"/>
                    </a:lnTo>
                    <a:lnTo>
                      <a:pt x="72" y="66"/>
                    </a:lnTo>
                    <a:lnTo>
                      <a:pt x="74" y="50"/>
                    </a:lnTo>
                    <a:lnTo>
                      <a:pt x="74" y="36"/>
                    </a:lnTo>
                    <a:lnTo>
                      <a:pt x="74" y="24"/>
                    </a:lnTo>
                    <a:lnTo>
                      <a:pt x="73" y="14"/>
                    </a:lnTo>
                    <a:lnTo>
                      <a:pt x="71" y="6"/>
                    </a:lnTo>
                    <a:lnTo>
                      <a:pt x="70" y="0"/>
                    </a:lnTo>
                    <a:lnTo>
                      <a:pt x="47"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174" name="Freeform 20"/>
              <p:cNvSpPr>
                <a:spLocks/>
              </p:cNvSpPr>
              <p:nvPr/>
            </p:nvSpPr>
            <p:spPr bwMode="auto">
              <a:xfrm>
                <a:off x="3975100" y="5091113"/>
                <a:ext cx="88900" cy="112713"/>
              </a:xfrm>
              <a:custGeom>
                <a:avLst/>
                <a:gdLst>
                  <a:gd name="T0" fmla="*/ 96 w 112"/>
                  <a:gd name="T1" fmla="*/ 0 h 142"/>
                  <a:gd name="T2" fmla="*/ 0 w 112"/>
                  <a:gd name="T3" fmla="*/ 0 h 142"/>
                  <a:gd name="T4" fmla="*/ 0 w 112"/>
                  <a:gd name="T5" fmla="*/ 142 h 142"/>
                  <a:gd name="T6" fmla="*/ 112 w 112"/>
                  <a:gd name="T7" fmla="*/ 142 h 142"/>
                  <a:gd name="T8" fmla="*/ 112 w 112"/>
                  <a:gd name="T9" fmla="*/ 0 h 142"/>
                  <a:gd name="T10" fmla="*/ 96 w 112"/>
                  <a:gd name="T11" fmla="*/ 0 h 142"/>
                </a:gdLst>
                <a:ahLst/>
                <a:cxnLst>
                  <a:cxn ang="0">
                    <a:pos x="T0" y="T1"/>
                  </a:cxn>
                  <a:cxn ang="0">
                    <a:pos x="T2" y="T3"/>
                  </a:cxn>
                  <a:cxn ang="0">
                    <a:pos x="T4" y="T5"/>
                  </a:cxn>
                  <a:cxn ang="0">
                    <a:pos x="T6" y="T7"/>
                  </a:cxn>
                  <a:cxn ang="0">
                    <a:pos x="T8" y="T9"/>
                  </a:cxn>
                  <a:cxn ang="0">
                    <a:pos x="T10" y="T11"/>
                  </a:cxn>
                </a:cxnLst>
                <a:rect l="0" t="0" r="r" b="b"/>
                <a:pathLst>
                  <a:path w="112" h="142">
                    <a:moveTo>
                      <a:pt x="96" y="0"/>
                    </a:moveTo>
                    <a:lnTo>
                      <a:pt x="0" y="0"/>
                    </a:lnTo>
                    <a:lnTo>
                      <a:pt x="0" y="142"/>
                    </a:lnTo>
                    <a:lnTo>
                      <a:pt x="112" y="142"/>
                    </a:lnTo>
                    <a:lnTo>
                      <a:pt x="112" y="0"/>
                    </a:lnTo>
                    <a:lnTo>
                      <a:pt x="9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176" name="Freeform 21"/>
              <p:cNvSpPr>
                <a:spLocks/>
              </p:cNvSpPr>
              <p:nvPr/>
            </p:nvSpPr>
            <p:spPr bwMode="auto">
              <a:xfrm>
                <a:off x="4002088" y="5116513"/>
                <a:ext cx="36513" cy="61913"/>
              </a:xfrm>
              <a:custGeom>
                <a:avLst/>
                <a:gdLst>
                  <a:gd name="T0" fmla="*/ 47 w 47"/>
                  <a:gd name="T1" fmla="*/ 0 h 77"/>
                  <a:gd name="T2" fmla="*/ 47 w 47"/>
                  <a:gd name="T3" fmla="*/ 17 h 77"/>
                  <a:gd name="T4" fmla="*/ 47 w 47"/>
                  <a:gd name="T5" fmla="*/ 38 h 77"/>
                  <a:gd name="T6" fmla="*/ 47 w 47"/>
                  <a:gd name="T7" fmla="*/ 59 h 77"/>
                  <a:gd name="T8" fmla="*/ 47 w 47"/>
                  <a:gd name="T9" fmla="*/ 77 h 77"/>
                  <a:gd name="T10" fmla="*/ 42 w 47"/>
                  <a:gd name="T11" fmla="*/ 77 h 77"/>
                  <a:gd name="T12" fmla="*/ 36 w 47"/>
                  <a:gd name="T13" fmla="*/ 77 h 77"/>
                  <a:gd name="T14" fmla="*/ 30 w 47"/>
                  <a:gd name="T15" fmla="*/ 77 h 77"/>
                  <a:gd name="T16" fmla="*/ 24 w 47"/>
                  <a:gd name="T17" fmla="*/ 77 h 77"/>
                  <a:gd name="T18" fmla="*/ 17 w 47"/>
                  <a:gd name="T19" fmla="*/ 77 h 77"/>
                  <a:gd name="T20" fmla="*/ 12 w 47"/>
                  <a:gd name="T21" fmla="*/ 77 h 77"/>
                  <a:gd name="T22" fmla="*/ 6 w 47"/>
                  <a:gd name="T23" fmla="*/ 77 h 77"/>
                  <a:gd name="T24" fmla="*/ 0 w 47"/>
                  <a:gd name="T25" fmla="*/ 77 h 77"/>
                  <a:gd name="T26" fmla="*/ 0 w 47"/>
                  <a:gd name="T27" fmla="*/ 59 h 77"/>
                  <a:gd name="T28" fmla="*/ 0 w 47"/>
                  <a:gd name="T29" fmla="*/ 38 h 77"/>
                  <a:gd name="T30" fmla="*/ 0 w 47"/>
                  <a:gd name="T31" fmla="*/ 17 h 77"/>
                  <a:gd name="T32" fmla="*/ 0 w 47"/>
                  <a:gd name="T33" fmla="*/ 0 h 77"/>
                  <a:gd name="T34" fmla="*/ 6 w 47"/>
                  <a:gd name="T35" fmla="*/ 0 h 77"/>
                  <a:gd name="T36" fmla="*/ 12 w 47"/>
                  <a:gd name="T37" fmla="*/ 0 h 77"/>
                  <a:gd name="T38" fmla="*/ 17 w 47"/>
                  <a:gd name="T39" fmla="*/ 0 h 77"/>
                  <a:gd name="T40" fmla="*/ 24 w 47"/>
                  <a:gd name="T41" fmla="*/ 0 h 77"/>
                  <a:gd name="T42" fmla="*/ 30 w 47"/>
                  <a:gd name="T43" fmla="*/ 0 h 77"/>
                  <a:gd name="T44" fmla="*/ 36 w 47"/>
                  <a:gd name="T45" fmla="*/ 0 h 77"/>
                  <a:gd name="T46" fmla="*/ 42 w 47"/>
                  <a:gd name="T47" fmla="*/ 0 h 77"/>
                  <a:gd name="T48" fmla="*/ 47 w 47"/>
                  <a:gd name="T49"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7" h="77">
                    <a:moveTo>
                      <a:pt x="47" y="0"/>
                    </a:moveTo>
                    <a:lnTo>
                      <a:pt x="47" y="17"/>
                    </a:lnTo>
                    <a:lnTo>
                      <a:pt x="47" y="38"/>
                    </a:lnTo>
                    <a:lnTo>
                      <a:pt x="47" y="59"/>
                    </a:lnTo>
                    <a:lnTo>
                      <a:pt x="47" y="77"/>
                    </a:lnTo>
                    <a:lnTo>
                      <a:pt x="42" y="77"/>
                    </a:lnTo>
                    <a:lnTo>
                      <a:pt x="36" y="77"/>
                    </a:lnTo>
                    <a:lnTo>
                      <a:pt x="30" y="77"/>
                    </a:lnTo>
                    <a:lnTo>
                      <a:pt x="24" y="77"/>
                    </a:lnTo>
                    <a:lnTo>
                      <a:pt x="17" y="77"/>
                    </a:lnTo>
                    <a:lnTo>
                      <a:pt x="12" y="77"/>
                    </a:lnTo>
                    <a:lnTo>
                      <a:pt x="6" y="77"/>
                    </a:lnTo>
                    <a:lnTo>
                      <a:pt x="0" y="77"/>
                    </a:lnTo>
                    <a:lnTo>
                      <a:pt x="0" y="59"/>
                    </a:lnTo>
                    <a:lnTo>
                      <a:pt x="0" y="38"/>
                    </a:lnTo>
                    <a:lnTo>
                      <a:pt x="0" y="17"/>
                    </a:lnTo>
                    <a:lnTo>
                      <a:pt x="0" y="0"/>
                    </a:lnTo>
                    <a:lnTo>
                      <a:pt x="6" y="0"/>
                    </a:lnTo>
                    <a:lnTo>
                      <a:pt x="12" y="0"/>
                    </a:lnTo>
                    <a:lnTo>
                      <a:pt x="17" y="0"/>
                    </a:lnTo>
                    <a:lnTo>
                      <a:pt x="24" y="0"/>
                    </a:lnTo>
                    <a:lnTo>
                      <a:pt x="30" y="0"/>
                    </a:lnTo>
                    <a:lnTo>
                      <a:pt x="36" y="0"/>
                    </a:lnTo>
                    <a:lnTo>
                      <a:pt x="42" y="0"/>
                    </a:lnTo>
                    <a:lnTo>
                      <a:pt x="47" y="0"/>
                    </a:lnTo>
                    <a:close/>
                  </a:path>
                </a:pathLst>
              </a:custGeom>
              <a:solidFill>
                <a:srgbClr val="FF0000"/>
              </a:solidFill>
              <a:ln>
                <a:noFill/>
              </a:ln>
            </p:spPr>
            <p:txBody>
              <a:bodyPr vert="horz" wrap="square" lIns="91440" tIns="45720" rIns="91440" bIns="45720" numCol="1" anchor="t" anchorCtr="0" compatLnSpc="1">
                <a:prstTxWarp prst="textNoShape">
                  <a:avLst/>
                </a:prstTxWarp>
              </a:bodyPr>
              <a:lstStyle/>
              <a:p>
                <a:endParaRPr lang="pt-BR"/>
              </a:p>
            </p:txBody>
          </p:sp>
          <p:sp>
            <p:nvSpPr>
              <p:cNvPr id="177" name="Freeform 22"/>
              <p:cNvSpPr>
                <a:spLocks/>
              </p:cNvSpPr>
              <p:nvPr/>
            </p:nvSpPr>
            <p:spPr bwMode="auto">
              <a:xfrm>
                <a:off x="3971925" y="4995863"/>
                <a:ext cx="80963" cy="107950"/>
              </a:xfrm>
              <a:custGeom>
                <a:avLst/>
                <a:gdLst>
                  <a:gd name="T0" fmla="*/ 0 w 103"/>
                  <a:gd name="T1" fmla="*/ 2 h 136"/>
                  <a:gd name="T2" fmla="*/ 8 w 103"/>
                  <a:gd name="T3" fmla="*/ 34 h 136"/>
                  <a:gd name="T4" fmla="*/ 9 w 103"/>
                  <a:gd name="T5" fmla="*/ 34 h 136"/>
                  <a:gd name="T6" fmla="*/ 13 w 103"/>
                  <a:gd name="T7" fmla="*/ 33 h 136"/>
                  <a:gd name="T8" fmla="*/ 16 w 103"/>
                  <a:gd name="T9" fmla="*/ 33 h 136"/>
                  <a:gd name="T10" fmla="*/ 22 w 103"/>
                  <a:gd name="T11" fmla="*/ 33 h 136"/>
                  <a:gd name="T12" fmla="*/ 28 w 103"/>
                  <a:gd name="T13" fmla="*/ 33 h 136"/>
                  <a:gd name="T14" fmla="*/ 34 w 103"/>
                  <a:gd name="T15" fmla="*/ 35 h 136"/>
                  <a:gd name="T16" fmla="*/ 40 w 103"/>
                  <a:gd name="T17" fmla="*/ 38 h 136"/>
                  <a:gd name="T18" fmla="*/ 46 w 103"/>
                  <a:gd name="T19" fmla="*/ 43 h 136"/>
                  <a:gd name="T20" fmla="*/ 58 w 103"/>
                  <a:gd name="T21" fmla="*/ 57 h 136"/>
                  <a:gd name="T22" fmla="*/ 66 w 103"/>
                  <a:gd name="T23" fmla="*/ 78 h 136"/>
                  <a:gd name="T24" fmla="*/ 69 w 103"/>
                  <a:gd name="T25" fmla="*/ 103 h 136"/>
                  <a:gd name="T26" fmla="*/ 69 w 103"/>
                  <a:gd name="T27" fmla="*/ 134 h 136"/>
                  <a:gd name="T28" fmla="*/ 102 w 103"/>
                  <a:gd name="T29" fmla="*/ 136 h 136"/>
                  <a:gd name="T30" fmla="*/ 103 w 103"/>
                  <a:gd name="T31" fmla="*/ 116 h 136"/>
                  <a:gd name="T32" fmla="*/ 102 w 103"/>
                  <a:gd name="T33" fmla="*/ 97 h 136"/>
                  <a:gd name="T34" fmla="*/ 99 w 103"/>
                  <a:gd name="T35" fmla="*/ 80 h 136"/>
                  <a:gd name="T36" fmla="*/ 96 w 103"/>
                  <a:gd name="T37" fmla="*/ 65 h 136"/>
                  <a:gd name="T38" fmla="*/ 90 w 103"/>
                  <a:gd name="T39" fmla="*/ 50 h 136"/>
                  <a:gd name="T40" fmla="*/ 84 w 103"/>
                  <a:gd name="T41" fmla="*/ 38 h 136"/>
                  <a:gd name="T42" fmla="*/ 76 w 103"/>
                  <a:gd name="T43" fmla="*/ 27 h 136"/>
                  <a:gd name="T44" fmla="*/ 67 w 103"/>
                  <a:gd name="T45" fmla="*/ 18 h 136"/>
                  <a:gd name="T46" fmla="*/ 55 w 103"/>
                  <a:gd name="T47" fmla="*/ 10 h 136"/>
                  <a:gd name="T48" fmla="*/ 45 w 103"/>
                  <a:gd name="T49" fmla="*/ 5 h 136"/>
                  <a:gd name="T50" fmla="*/ 34 w 103"/>
                  <a:gd name="T51" fmla="*/ 2 h 136"/>
                  <a:gd name="T52" fmla="*/ 23 w 103"/>
                  <a:gd name="T53" fmla="*/ 0 h 136"/>
                  <a:gd name="T54" fmla="*/ 15 w 103"/>
                  <a:gd name="T55" fmla="*/ 0 h 136"/>
                  <a:gd name="T56" fmla="*/ 7 w 103"/>
                  <a:gd name="T57" fmla="*/ 0 h 136"/>
                  <a:gd name="T58" fmla="*/ 2 w 103"/>
                  <a:gd name="T59" fmla="*/ 2 h 136"/>
                  <a:gd name="T60" fmla="*/ 0 w 103"/>
                  <a:gd name="T61" fmla="*/ 2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3" h="136">
                    <a:moveTo>
                      <a:pt x="0" y="2"/>
                    </a:moveTo>
                    <a:lnTo>
                      <a:pt x="8" y="34"/>
                    </a:lnTo>
                    <a:lnTo>
                      <a:pt x="9" y="34"/>
                    </a:lnTo>
                    <a:lnTo>
                      <a:pt x="13" y="33"/>
                    </a:lnTo>
                    <a:lnTo>
                      <a:pt x="16" y="33"/>
                    </a:lnTo>
                    <a:lnTo>
                      <a:pt x="22" y="33"/>
                    </a:lnTo>
                    <a:lnTo>
                      <a:pt x="28" y="33"/>
                    </a:lnTo>
                    <a:lnTo>
                      <a:pt x="34" y="35"/>
                    </a:lnTo>
                    <a:lnTo>
                      <a:pt x="40" y="38"/>
                    </a:lnTo>
                    <a:lnTo>
                      <a:pt x="46" y="43"/>
                    </a:lnTo>
                    <a:lnTo>
                      <a:pt x="58" y="57"/>
                    </a:lnTo>
                    <a:lnTo>
                      <a:pt x="66" y="78"/>
                    </a:lnTo>
                    <a:lnTo>
                      <a:pt x="69" y="103"/>
                    </a:lnTo>
                    <a:lnTo>
                      <a:pt x="69" y="134"/>
                    </a:lnTo>
                    <a:lnTo>
                      <a:pt x="102" y="136"/>
                    </a:lnTo>
                    <a:lnTo>
                      <a:pt x="103" y="116"/>
                    </a:lnTo>
                    <a:lnTo>
                      <a:pt x="102" y="97"/>
                    </a:lnTo>
                    <a:lnTo>
                      <a:pt x="99" y="80"/>
                    </a:lnTo>
                    <a:lnTo>
                      <a:pt x="96" y="65"/>
                    </a:lnTo>
                    <a:lnTo>
                      <a:pt x="90" y="50"/>
                    </a:lnTo>
                    <a:lnTo>
                      <a:pt x="84" y="38"/>
                    </a:lnTo>
                    <a:lnTo>
                      <a:pt x="76" y="27"/>
                    </a:lnTo>
                    <a:lnTo>
                      <a:pt x="67" y="18"/>
                    </a:lnTo>
                    <a:lnTo>
                      <a:pt x="55" y="10"/>
                    </a:lnTo>
                    <a:lnTo>
                      <a:pt x="45" y="5"/>
                    </a:lnTo>
                    <a:lnTo>
                      <a:pt x="34" y="2"/>
                    </a:lnTo>
                    <a:lnTo>
                      <a:pt x="23" y="0"/>
                    </a:lnTo>
                    <a:lnTo>
                      <a:pt x="15" y="0"/>
                    </a:lnTo>
                    <a:lnTo>
                      <a:pt x="7" y="0"/>
                    </a:lnTo>
                    <a:lnTo>
                      <a:pt x="2" y="2"/>
                    </a:lnTo>
                    <a:lnTo>
                      <a:pt x="0"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grpSp>
        <p:grpSp>
          <p:nvGrpSpPr>
            <p:cNvPr id="163" name="Grupo 162"/>
            <p:cNvGrpSpPr/>
            <p:nvPr/>
          </p:nvGrpSpPr>
          <p:grpSpPr>
            <a:xfrm flipH="1">
              <a:off x="4192479" y="1971267"/>
              <a:ext cx="476755" cy="845176"/>
              <a:chOff x="4499992" y="5387405"/>
              <a:chExt cx="201613" cy="457200"/>
            </a:xfrm>
          </p:grpSpPr>
          <p:sp>
            <p:nvSpPr>
              <p:cNvPr id="168" name="Freeform 19"/>
              <p:cNvSpPr>
                <a:spLocks/>
              </p:cNvSpPr>
              <p:nvPr/>
            </p:nvSpPr>
            <p:spPr bwMode="auto">
              <a:xfrm>
                <a:off x="4499992" y="5584255"/>
                <a:ext cx="201613" cy="260350"/>
              </a:xfrm>
              <a:custGeom>
                <a:avLst/>
                <a:gdLst>
                  <a:gd name="T0" fmla="*/ 48 w 253"/>
                  <a:gd name="T1" fmla="*/ 11 h 328"/>
                  <a:gd name="T2" fmla="*/ 50 w 253"/>
                  <a:gd name="T3" fmla="*/ 49 h 328"/>
                  <a:gd name="T4" fmla="*/ 27 w 253"/>
                  <a:gd name="T5" fmla="*/ 119 h 328"/>
                  <a:gd name="T6" fmla="*/ 10 w 253"/>
                  <a:gd name="T7" fmla="*/ 161 h 328"/>
                  <a:gd name="T8" fmla="*/ 1 w 253"/>
                  <a:gd name="T9" fmla="*/ 203 h 328"/>
                  <a:gd name="T10" fmla="*/ 0 w 253"/>
                  <a:gd name="T11" fmla="*/ 242 h 328"/>
                  <a:gd name="T12" fmla="*/ 6 w 253"/>
                  <a:gd name="T13" fmla="*/ 278 h 328"/>
                  <a:gd name="T14" fmla="*/ 12 w 253"/>
                  <a:gd name="T15" fmla="*/ 293 h 328"/>
                  <a:gd name="T16" fmla="*/ 21 w 253"/>
                  <a:gd name="T17" fmla="*/ 304 h 328"/>
                  <a:gd name="T18" fmla="*/ 31 w 253"/>
                  <a:gd name="T19" fmla="*/ 314 h 328"/>
                  <a:gd name="T20" fmla="*/ 42 w 253"/>
                  <a:gd name="T21" fmla="*/ 321 h 328"/>
                  <a:gd name="T22" fmla="*/ 58 w 253"/>
                  <a:gd name="T23" fmla="*/ 327 h 328"/>
                  <a:gd name="T24" fmla="*/ 74 w 253"/>
                  <a:gd name="T25" fmla="*/ 328 h 328"/>
                  <a:gd name="T26" fmla="*/ 89 w 253"/>
                  <a:gd name="T27" fmla="*/ 327 h 328"/>
                  <a:gd name="T28" fmla="*/ 103 w 253"/>
                  <a:gd name="T29" fmla="*/ 323 h 328"/>
                  <a:gd name="T30" fmla="*/ 119 w 253"/>
                  <a:gd name="T31" fmla="*/ 311 h 328"/>
                  <a:gd name="T32" fmla="*/ 132 w 253"/>
                  <a:gd name="T33" fmla="*/ 296 h 328"/>
                  <a:gd name="T34" fmla="*/ 143 w 253"/>
                  <a:gd name="T35" fmla="*/ 275 h 328"/>
                  <a:gd name="T36" fmla="*/ 149 w 253"/>
                  <a:gd name="T37" fmla="*/ 250 h 328"/>
                  <a:gd name="T38" fmla="*/ 162 w 253"/>
                  <a:gd name="T39" fmla="*/ 217 h 328"/>
                  <a:gd name="T40" fmla="*/ 181 w 253"/>
                  <a:gd name="T41" fmla="*/ 200 h 328"/>
                  <a:gd name="T42" fmla="*/ 200 w 253"/>
                  <a:gd name="T43" fmla="*/ 199 h 328"/>
                  <a:gd name="T44" fmla="*/ 220 w 253"/>
                  <a:gd name="T45" fmla="*/ 204 h 328"/>
                  <a:gd name="T46" fmla="*/ 234 w 253"/>
                  <a:gd name="T47" fmla="*/ 211 h 328"/>
                  <a:gd name="T48" fmla="*/ 239 w 253"/>
                  <a:gd name="T49" fmla="*/ 215 h 328"/>
                  <a:gd name="T50" fmla="*/ 251 w 253"/>
                  <a:gd name="T51" fmla="*/ 195 h 328"/>
                  <a:gd name="T52" fmla="*/ 237 w 253"/>
                  <a:gd name="T53" fmla="*/ 186 h 328"/>
                  <a:gd name="T54" fmla="*/ 214 w 253"/>
                  <a:gd name="T55" fmla="*/ 177 h 328"/>
                  <a:gd name="T56" fmla="*/ 185 w 253"/>
                  <a:gd name="T57" fmla="*/ 175 h 328"/>
                  <a:gd name="T58" fmla="*/ 163 w 253"/>
                  <a:gd name="T59" fmla="*/ 182 h 328"/>
                  <a:gd name="T60" fmla="*/ 148 w 253"/>
                  <a:gd name="T61" fmla="*/ 194 h 328"/>
                  <a:gd name="T62" fmla="*/ 138 w 253"/>
                  <a:gd name="T63" fmla="*/ 211 h 328"/>
                  <a:gd name="T64" fmla="*/ 130 w 253"/>
                  <a:gd name="T65" fmla="*/ 233 h 328"/>
                  <a:gd name="T66" fmla="*/ 121 w 253"/>
                  <a:gd name="T67" fmla="*/ 265 h 328"/>
                  <a:gd name="T68" fmla="*/ 104 w 253"/>
                  <a:gd name="T69" fmla="*/ 293 h 328"/>
                  <a:gd name="T70" fmla="*/ 87 w 253"/>
                  <a:gd name="T71" fmla="*/ 303 h 328"/>
                  <a:gd name="T72" fmla="*/ 74 w 253"/>
                  <a:gd name="T73" fmla="*/ 304 h 328"/>
                  <a:gd name="T74" fmla="*/ 64 w 253"/>
                  <a:gd name="T75" fmla="*/ 303 h 328"/>
                  <a:gd name="T76" fmla="*/ 56 w 253"/>
                  <a:gd name="T77" fmla="*/ 301 h 328"/>
                  <a:gd name="T78" fmla="*/ 46 w 253"/>
                  <a:gd name="T79" fmla="*/ 295 h 328"/>
                  <a:gd name="T80" fmla="*/ 34 w 253"/>
                  <a:gd name="T81" fmla="*/ 280 h 328"/>
                  <a:gd name="T82" fmla="*/ 24 w 253"/>
                  <a:gd name="T83" fmla="*/ 240 h 328"/>
                  <a:gd name="T84" fmla="*/ 33 w 253"/>
                  <a:gd name="T85" fmla="*/ 167 h 328"/>
                  <a:gd name="T86" fmla="*/ 59 w 253"/>
                  <a:gd name="T87" fmla="*/ 105 h 328"/>
                  <a:gd name="T88" fmla="*/ 72 w 253"/>
                  <a:gd name="T89" fmla="*/ 66 h 328"/>
                  <a:gd name="T90" fmla="*/ 74 w 253"/>
                  <a:gd name="T91" fmla="*/ 36 h 328"/>
                  <a:gd name="T92" fmla="*/ 73 w 253"/>
                  <a:gd name="T93" fmla="*/ 14 h 328"/>
                  <a:gd name="T94" fmla="*/ 70 w 253"/>
                  <a:gd name="T95" fmla="*/ 0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53" h="328">
                    <a:moveTo>
                      <a:pt x="47" y="5"/>
                    </a:moveTo>
                    <a:lnTo>
                      <a:pt x="48" y="11"/>
                    </a:lnTo>
                    <a:lnTo>
                      <a:pt x="50" y="27"/>
                    </a:lnTo>
                    <a:lnTo>
                      <a:pt x="50" y="49"/>
                    </a:lnTo>
                    <a:lnTo>
                      <a:pt x="43" y="78"/>
                    </a:lnTo>
                    <a:lnTo>
                      <a:pt x="27" y="119"/>
                    </a:lnTo>
                    <a:lnTo>
                      <a:pt x="18" y="139"/>
                    </a:lnTo>
                    <a:lnTo>
                      <a:pt x="10" y="161"/>
                    </a:lnTo>
                    <a:lnTo>
                      <a:pt x="4" y="182"/>
                    </a:lnTo>
                    <a:lnTo>
                      <a:pt x="1" y="203"/>
                    </a:lnTo>
                    <a:lnTo>
                      <a:pt x="0" y="223"/>
                    </a:lnTo>
                    <a:lnTo>
                      <a:pt x="0" y="242"/>
                    </a:lnTo>
                    <a:lnTo>
                      <a:pt x="2" y="260"/>
                    </a:lnTo>
                    <a:lnTo>
                      <a:pt x="6" y="278"/>
                    </a:lnTo>
                    <a:lnTo>
                      <a:pt x="9" y="286"/>
                    </a:lnTo>
                    <a:lnTo>
                      <a:pt x="12" y="293"/>
                    </a:lnTo>
                    <a:lnTo>
                      <a:pt x="17" y="298"/>
                    </a:lnTo>
                    <a:lnTo>
                      <a:pt x="21" y="304"/>
                    </a:lnTo>
                    <a:lnTo>
                      <a:pt x="26" y="310"/>
                    </a:lnTo>
                    <a:lnTo>
                      <a:pt x="31" y="314"/>
                    </a:lnTo>
                    <a:lnTo>
                      <a:pt x="36" y="318"/>
                    </a:lnTo>
                    <a:lnTo>
                      <a:pt x="42" y="321"/>
                    </a:lnTo>
                    <a:lnTo>
                      <a:pt x="50" y="325"/>
                    </a:lnTo>
                    <a:lnTo>
                      <a:pt x="58" y="327"/>
                    </a:lnTo>
                    <a:lnTo>
                      <a:pt x="66" y="328"/>
                    </a:lnTo>
                    <a:lnTo>
                      <a:pt x="74" y="328"/>
                    </a:lnTo>
                    <a:lnTo>
                      <a:pt x="81" y="328"/>
                    </a:lnTo>
                    <a:lnTo>
                      <a:pt x="89" y="327"/>
                    </a:lnTo>
                    <a:lnTo>
                      <a:pt x="96" y="325"/>
                    </a:lnTo>
                    <a:lnTo>
                      <a:pt x="103" y="323"/>
                    </a:lnTo>
                    <a:lnTo>
                      <a:pt x="111" y="318"/>
                    </a:lnTo>
                    <a:lnTo>
                      <a:pt x="119" y="311"/>
                    </a:lnTo>
                    <a:lnTo>
                      <a:pt x="126" y="304"/>
                    </a:lnTo>
                    <a:lnTo>
                      <a:pt x="132" y="296"/>
                    </a:lnTo>
                    <a:lnTo>
                      <a:pt x="138" y="286"/>
                    </a:lnTo>
                    <a:lnTo>
                      <a:pt x="143" y="275"/>
                    </a:lnTo>
                    <a:lnTo>
                      <a:pt x="146" y="263"/>
                    </a:lnTo>
                    <a:lnTo>
                      <a:pt x="149" y="250"/>
                    </a:lnTo>
                    <a:lnTo>
                      <a:pt x="155" y="232"/>
                    </a:lnTo>
                    <a:lnTo>
                      <a:pt x="162" y="217"/>
                    </a:lnTo>
                    <a:lnTo>
                      <a:pt x="170" y="206"/>
                    </a:lnTo>
                    <a:lnTo>
                      <a:pt x="181" y="200"/>
                    </a:lnTo>
                    <a:lnTo>
                      <a:pt x="191" y="198"/>
                    </a:lnTo>
                    <a:lnTo>
                      <a:pt x="200" y="199"/>
                    </a:lnTo>
                    <a:lnTo>
                      <a:pt x="211" y="200"/>
                    </a:lnTo>
                    <a:lnTo>
                      <a:pt x="220" y="204"/>
                    </a:lnTo>
                    <a:lnTo>
                      <a:pt x="228" y="207"/>
                    </a:lnTo>
                    <a:lnTo>
                      <a:pt x="234" y="211"/>
                    </a:lnTo>
                    <a:lnTo>
                      <a:pt x="238" y="214"/>
                    </a:lnTo>
                    <a:lnTo>
                      <a:pt x="239" y="215"/>
                    </a:lnTo>
                    <a:lnTo>
                      <a:pt x="253" y="196"/>
                    </a:lnTo>
                    <a:lnTo>
                      <a:pt x="251" y="195"/>
                    </a:lnTo>
                    <a:lnTo>
                      <a:pt x="245" y="190"/>
                    </a:lnTo>
                    <a:lnTo>
                      <a:pt x="237" y="186"/>
                    </a:lnTo>
                    <a:lnTo>
                      <a:pt x="227" y="181"/>
                    </a:lnTo>
                    <a:lnTo>
                      <a:pt x="214" y="177"/>
                    </a:lnTo>
                    <a:lnTo>
                      <a:pt x="200" y="175"/>
                    </a:lnTo>
                    <a:lnTo>
                      <a:pt x="185" y="175"/>
                    </a:lnTo>
                    <a:lnTo>
                      <a:pt x="171" y="179"/>
                    </a:lnTo>
                    <a:lnTo>
                      <a:pt x="163" y="182"/>
                    </a:lnTo>
                    <a:lnTo>
                      <a:pt x="155" y="188"/>
                    </a:lnTo>
                    <a:lnTo>
                      <a:pt x="148" y="194"/>
                    </a:lnTo>
                    <a:lnTo>
                      <a:pt x="143" y="202"/>
                    </a:lnTo>
                    <a:lnTo>
                      <a:pt x="138" y="211"/>
                    </a:lnTo>
                    <a:lnTo>
                      <a:pt x="133" y="221"/>
                    </a:lnTo>
                    <a:lnTo>
                      <a:pt x="130" y="233"/>
                    </a:lnTo>
                    <a:lnTo>
                      <a:pt x="126" y="245"/>
                    </a:lnTo>
                    <a:lnTo>
                      <a:pt x="121" y="265"/>
                    </a:lnTo>
                    <a:lnTo>
                      <a:pt x="114" y="281"/>
                    </a:lnTo>
                    <a:lnTo>
                      <a:pt x="104" y="293"/>
                    </a:lnTo>
                    <a:lnTo>
                      <a:pt x="93" y="301"/>
                    </a:lnTo>
                    <a:lnTo>
                      <a:pt x="87" y="303"/>
                    </a:lnTo>
                    <a:lnTo>
                      <a:pt x="80" y="304"/>
                    </a:lnTo>
                    <a:lnTo>
                      <a:pt x="74" y="304"/>
                    </a:lnTo>
                    <a:lnTo>
                      <a:pt x="70" y="304"/>
                    </a:lnTo>
                    <a:lnTo>
                      <a:pt x="64" y="303"/>
                    </a:lnTo>
                    <a:lnTo>
                      <a:pt x="59" y="302"/>
                    </a:lnTo>
                    <a:lnTo>
                      <a:pt x="56" y="301"/>
                    </a:lnTo>
                    <a:lnTo>
                      <a:pt x="53" y="299"/>
                    </a:lnTo>
                    <a:lnTo>
                      <a:pt x="46" y="295"/>
                    </a:lnTo>
                    <a:lnTo>
                      <a:pt x="39" y="288"/>
                    </a:lnTo>
                    <a:lnTo>
                      <a:pt x="34" y="280"/>
                    </a:lnTo>
                    <a:lnTo>
                      <a:pt x="30" y="270"/>
                    </a:lnTo>
                    <a:lnTo>
                      <a:pt x="24" y="240"/>
                    </a:lnTo>
                    <a:lnTo>
                      <a:pt x="25" y="204"/>
                    </a:lnTo>
                    <a:lnTo>
                      <a:pt x="33" y="167"/>
                    </a:lnTo>
                    <a:lnTo>
                      <a:pt x="48" y="129"/>
                    </a:lnTo>
                    <a:lnTo>
                      <a:pt x="59" y="105"/>
                    </a:lnTo>
                    <a:lnTo>
                      <a:pt x="66" y="84"/>
                    </a:lnTo>
                    <a:lnTo>
                      <a:pt x="72" y="66"/>
                    </a:lnTo>
                    <a:lnTo>
                      <a:pt x="74" y="50"/>
                    </a:lnTo>
                    <a:lnTo>
                      <a:pt x="74" y="36"/>
                    </a:lnTo>
                    <a:lnTo>
                      <a:pt x="74" y="24"/>
                    </a:lnTo>
                    <a:lnTo>
                      <a:pt x="73" y="14"/>
                    </a:lnTo>
                    <a:lnTo>
                      <a:pt x="71" y="6"/>
                    </a:lnTo>
                    <a:lnTo>
                      <a:pt x="70" y="0"/>
                    </a:lnTo>
                    <a:lnTo>
                      <a:pt x="47"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170" name="Freeform 20"/>
              <p:cNvSpPr>
                <a:spLocks/>
              </p:cNvSpPr>
              <p:nvPr/>
            </p:nvSpPr>
            <p:spPr bwMode="auto">
              <a:xfrm>
                <a:off x="4507929" y="5482655"/>
                <a:ext cx="88900" cy="112713"/>
              </a:xfrm>
              <a:custGeom>
                <a:avLst/>
                <a:gdLst>
                  <a:gd name="T0" fmla="*/ 96 w 112"/>
                  <a:gd name="T1" fmla="*/ 0 h 142"/>
                  <a:gd name="T2" fmla="*/ 0 w 112"/>
                  <a:gd name="T3" fmla="*/ 0 h 142"/>
                  <a:gd name="T4" fmla="*/ 0 w 112"/>
                  <a:gd name="T5" fmla="*/ 142 h 142"/>
                  <a:gd name="T6" fmla="*/ 112 w 112"/>
                  <a:gd name="T7" fmla="*/ 142 h 142"/>
                  <a:gd name="T8" fmla="*/ 112 w 112"/>
                  <a:gd name="T9" fmla="*/ 0 h 142"/>
                  <a:gd name="T10" fmla="*/ 96 w 112"/>
                  <a:gd name="T11" fmla="*/ 0 h 142"/>
                </a:gdLst>
                <a:ahLst/>
                <a:cxnLst>
                  <a:cxn ang="0">
                    <a:pos x="T0" y="T1"/>
                  </a:cxn>
                  <a:cxn ang="0">
                    <a:pos x="T2" y="T3"/>
                  </a:cxn>
                  <a:cxn ang="0">
                    <a:pos x="T4" y="T5"/>
                  </a:cxn>
                  <a:cxn ang="0">
                    <a:pos x="T6" y="T7"/>
                  </a:cxn>
                  <a:cxn ang="0">
                    <a:pos x="T8" y="T9"/>
                  </a:cxn>
                  <a:cxn ang="0">
                    <a:pos x="T10" y="T11"/>
                  </a:cxn>
                </a:cxnLst>
                <a:rect l="0" t="0" r="r" b="b"/>
                <a:pathLst>
                  <a:path w="112" h="142">
                    <a:moveTo>
                      <a:pt x="96" y="0"/>
                    </a:moveTo>
                    <a:lnTo>
                      <a:pt x="0" y="0"/>
                    </a:lnTo>
                    <a:lnTo>
                      <a:pt x="0" y="142"/>
                    </a:lnTo>
                    <a:lnTo>
                      <a:pt x="112" y="142"/>
                    </a:lnTo>
                    <a:lnTo>
                      <a:pt x="112" y="0"/>
                    </a:lnTo>
                    <a:lnTo>
                      <a:pt x="9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171" name="Freeform 21"/>
              <p:cNvSpPr>
                <a:spLocks/>
              </p:cNvSpPr>
              <p:nvPr/>
            </p:nvSpPr>
            <p:spPr bwMode="auto">
              <a:xfrm>
                <a:off x="4534917" y="5508055"/>
                <a:ext cx="36513" cy="61913"/>
              </a:xfrm>
              <a:custGeom>
                <a:avLst/>
                <a:gdLst>
                  <a:gd name="T0" fmla="*/ 47 w 47"/>
                  <a:gd name="T1" fmla="*/ 0 h 77"/>
                  <a:gd name="T2" fmla="*/ 47 w 47"/>
                  <a:gd name="T3" fmla="*/ 17 h 77"/>
                  <a:gd name="T4" fmla="*/ 47 w 47"/>
                  <a:gd name="T5" fmla="*/ 38 h 77"/>
                  <a:gd name="T6" fmla="*/ 47 w 47"/>
                  <a:gd name="T7" fmla="*/ 59 h 77"/>
                  <a:gd name="T8" fmla="*/ 47 w 47"/>
                  <a:gd name="T9" fmla="*/ 77 h 77"/>
                  <a:gd name="T10" fmla="*/ 42 w 47"/>
                  <a:gd name="T11" fmla="*/ 77 h 77"/>
                  <a:gd name="T12" fmla="*/ 36 w 47"/>
                  <a:gd name="T13" fmla="*/ 77 h 77"/>
                  <a:gd name="T14" fmla="*/ 30 w 47"/>
                  <a:gd name="T15" fmla="*/ 77 h 77"/>
                  <a:gd name="T16" fmla="*/ 24 w 47"/>
                  <a:gd name="T17" fmla="*/ 77 h 77"/>
                  <a:gd name="T18" fmla="*/ 17 w 47"/>
                  <a:gd name="T19" fmla="*/ 77 h 77"/>
                  <a:gd name="T20" fmla="*/ 12 w 47"/>
                  <a:gd name="T21" fmla="*/ 77 h 77"/>
                  <a:gd name="T22" fmla="*/ 6 w 47"/>
                  <a:gd name="T23" fmla="*/ 77 h 77"/>
                  <a:gd name="T24" fmla="*/ 0 w 47"/>
                  <a:gd name="T25" fmla="*/ 77 h 77"/>
                  <a:gd name="T26" fmla="*/ 0 w 47"/>
                  <a:gd name="T27" fmla="*/ 59 h 77"/>
                  <a:gd name="T28" fmla="*/ 0 w 47"/>
                  <a:gd name="T29" fmla="*/ 38 h 77"/>
                  <a:gd name="T30" fmla="*/ 0 w 47"/>
                  <a:gd name="T31" fmla="*/ 17 h 77"/>
                  <a:gd name="T32" fmla="*/ 0 w 47"/>
                  <a:gd name="T33" fmla="*/ 0 h 77"/>
                  <a:gd name="T34" fmla="*/ 6 w 47"/>
                  <a:gd name="T35" fmla="*/ 0 h 77"/>
                  <a:gd name="T36" fmla="*/ 12 w 47"/>
                  <a:gd name="T37" fmla="*/ 0 h 77"/>
                  <a:gd name="T38" fmla="*/ 17 w 47"/>
                  <a:gd name="T39" fmla="*/ 0 h 77"/>
                  <a:gd name="T40" fmla="*/ 24 w 47"/>
                  <a:gd name="T41" fmla="*/ 0 h 77"/>
                  <a:gd name="T42" fmla="*/ 30 w 47"/>
                  <a:gd name="T43" fmla="*/ 0 h 77"/>
                  <a:gd name="T44" fmla="*/ 36 w 47"/>
                  <a:gd name="T45" fmla="*/ 0 h 77"/>
                  <a:gd name="T46" fmla="*/ 42 w 47"/>
                  <a:gd name="T47" fmla="*/ 0 h 77"/>
                  <a:gd name="T48" fmla="*/ 47 w 47"/>
                  <a:gd name="T49"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7" h="77">
                    <a:moveTo>
                      <a:pt x="47" y="0"/>
                    </a:moveTo>
                    <a:lnTo>
                      <a:pt x="47" y="17"/>
                    </a:lnTo>
                    <a:lnTo>
                      <a:pt x="47" y="38"/>
                    </a:lnTo>
                    <a:lnTo>
                      <a:pt x="47" y="59"/>
                    </a:lnTo>
                    <a:lnTo>
                      <a:pt x="47" y="77"/>
                    </a:lnTo>
                    <a:lnTo>
                      <a:pt x="42" y="77"/>
                    </a:lnTo>
                    <a:lnTo>
                      <a:pt x="36" y="77"/>
                    </a:lnTo>
                    <a:lnTo>
                      <a:pt x="30" y="77"/>
                    </a:lnTo>
                    <a:lnTo>
                      <a:pt x="24" y="77"/>
                    </a:lnTo>
                    <a:lnTo>
                      <a:pt x="17" y="77"/>
                    </a:lnTo>
                    <a:lnTo>
                      <a:pt x="12" y="77"/>
                    </a:lnTo>
                    <a:lnTo>
                      <a:pt x="6" y="77"/>
                    </a:lnTo>
                    <a:lnTo>
                      <a:pt x="0" y="77"/>
                    </a:lnTo>
                    <a:lnTo>
                      <a:pt x="0" y="59"/>
                    </a:lnTo>
                    <a:lnTo>
                      <a:pt x="0" y="38"/>
                    </a:lnTo>
                    <a:lnTo>
                      <a:pt x="0" y="17"/>
                    </a:lnTo>
                    <a:lnTo>
                      <a:pt x="0" y="0"/>
                    </a:lnTo>
                    <a:lnTo>
                      <a:pt x="6" y="0"/>
                    </a:lnTo>
                    <a:lnTo>
                      <a:pt x="12" y="0"/>
                    </a:lnTo>
                    <a:lnTo>
                      <a:pt x="17" y="0"/>
                    </a:lnTo>
                    <a:lnTo>
                      <a:pt x="24" y="0"/>
                    </a:lnTo>
                    <a:lnTo>
                      <a:pt x="30" y="0"/>
                    </a:lnTo>
                    <a:lnTo>
                      <a:pt x="36" y="0"/>
                    </a:lnTo>
                    <a:lnTo>
                      <a:pt x="42" y="0"/>
                    </a:lnTo>
                    <a:lnTo>
                      <a:pt x="47" y="0"/>
                    </a:lnTo>
                    <a:close/>
                  </a:path>
                </a:pathLst>
              </a:custGeom>
              <a:solidFill>
                <a:srgbClr val="002060"/>
              </a:solidFill>
              <a:ln>
                <a:noFill/>
              </a:ln>
            </p:spPr>
            <p:txBody>
              <a:bodyPr vert="horz" wrap="square" lIns="91440" tIns="45720" rIns="91440" bIns="45720" numCol="1" anchor="t" anchorCtr="0" compatLnSpc="1">
                <a:prstTxWarp prst="textNoShape">
                  <a:avLst/>
                </a:prstTxWarp>
              </a:bodyPr>
              <a:lstStyle/>
              <a:p>
                <a:endParaRPr lang="pt-BR"/>
              </a:p>
            </p:txBody>
          </p:sp>
          <p:sp>
            <p:nvSpPr>
              <p:cNvPr id="172" name="Freeform 22"/>
              <p:cNvSpPr>
                <a:spLocks/>
              </p:cNvSpPr>
              <p:nvPr/>
            </p:nvSpPr>
            <p:spPr bwMode="auto">
              <a:xfrm>
                <a:off x="4504754" y="5387405"/>
                <a:ext cx="80963" cy="107950"/>
              </a:xfrm>
              <a:custGeom>
                <a:avLst/>
                <a:gdLst>
                  <a:gd name="T0" fmla="*/ 0 w 103"/>
                  <a:gd name="T1" fmla="*/ 2 h 136"/>
                  <a:gd name="T2" fmla="*/ 8 w 103"/>
                  <a:gd name="T3" fmla="*/ 34 h 136"/>
                  <a:gd name="T4" fmla="*/ 9 w 103"/>
                  <a:gd name="T5" fmla="*/ 34 h 136"/>
                  <a:gd name="T6" fmla="*/ 13 w 103"/>
                  <a:gd name="T7" fmla="*/ 33 h 136"/>
                  <a:gd name="T8" fmla="*/ 16 w 103"/>
                  <a:gd name="T9" fmla="*/ 33 h 136"/>
                  <a:gd name="T10" fmla="*/ 22 w 103"/>
                  <a:gd name="T11" fmla="*/ 33 h 136"/>
                  <a:gd name="T12" fmla="*/ 28 w 103"/>
                  <a:gd name="T13" fmla="*/ 33 h 136"/>
                  <a:gd name="T14" fmla="*/ 34 w 103"/>
                  <a:gd name="T15" fmla="*/ 35 h 136"/>
                  <a:gd name="T16" fmla="*/ 40 w 103"/>
                  <a:gd name="T17" fmla="*/ 38 h 136"/>
                  <a:gd name="T18" fmla="*/ 46 w 103"/>
                  <a:gd name="T19" fmla="*/ 43 h 136"/>
                  <a:gd name="T20" fmla="*/ 58 w 103"/>
                  <a:gd name="T21" fmla="*/ 57 h 136"/>
                  <a:gd name="T22" fmla="*/ 66 w 103"/>
                  <a:gd name="T23" fmla="*/ 78 h 136"/>
                  <a:gd name="T24" fmla="*/ 69 w 103"/>
                  <a:gd name="T25" fmla="*/ 103 h 136"/>
                  <a:gd name="T26" fmla="*/ 69 w 103"/>
                  <a:gd name="T27" fmla="*/ 134 h 136"/>
                  <a:gd name="T28" fmla="*/ 102 w 103"/>
                  <a:gd name="T29" fmla="*/ 136 h 136"/>
                  <a:gd name="T30" fmla="*/ 103 w 103"/>
                  <a:gd name="T31" fmla="*/ 116 h 136"/>
                  <a:gd name="T32" fmla="*/ 102 w 103"/>
                  <a:gd name="T33" fmla="*/ 97 h 136"/>
                  <a:gd name="T34" fmla="*/ 99 w 103"/>
                  <a:gd name="T35" fmla="*/ 80 h 136"/>
                  <a:gd name="T36" fmla="*/ 96 w 103"/>
                  <a:gd name="T37" fmla="*/ 65 h 136"/>
                  <a:gd name="T38" fmla="*/ 90 w 103"/>
                  <a:gd name="T39" fmla="*/ 50 h 136"/>
                  <a:gd name="T40" fmla="*/ 84 w 103"/>
                  <a:gd name="T41" fmla="*/ 38 h 136"/>
                  <a:gd name="T42" fmla="*/ 76 w 103"/>
                  <a:gd name="T43" fmla="*/ 27 h 136"/>
                  <a:gd name="T44" fmla="*/ 67 w 103"/>
                  <a:gd name="T45" fmla="*/ 18 h 136"/>
                  <a:gd name="T46" fmla="*/ 55 w 103"/>
                  <a:gd name="T47" fmla="*/ 10 h 136"/>
                  <a:gd name="T48" fmla="*/ 45 w 103"/>
                  <a:gd name="T49" fmla="*/ 5 h 136"/>
                  <a:gd name="T50" fmla="*/ 34 w 103"/>
                  <a:gd name="T51" fmla="*/ 2 h 136"/>
                  <a:gd name="T52" fmla="*/ 23 w 103"/>
                  <a:gd name="T53" fmla="*/ 0 h 136"/>
                  <a:gd name="T54" fmla="*/ 15 w 103"/>
                  <a:gd name="T55" fmla="*/ 0 h 136"/>
                  <a:gd name="T56" fmla="*/ 7 w 103"/>
                  <a:gd name="T57" fmla="*/ 0 h 136"/>
                  <a:gd name="T58" fmla="*/ 2 w 103"/>
                  <a:gd name="T59" fmla="*/ 2 h 136"/>
                  <a:gd name="T60" fmla="*/ 0 w 103"/>
                  <a:gd name="T61" fmla="*/ 2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3" h="136">
                    <a:moveTo>
                      <a:pt x="0" y="2"/>
                    </a:moveTo>
                    <a:lnTo>
                      <a:pt x="8" y="34"/>
                    </a:lnTo>
                    <a:lnTo>
                      <a:pt x="9" y="34"/>
                    </a:lnTo>
                    <a:lnTo>
                      <a:pt x="13" y="33"/>
                    </a:lnTo>
                    <a:lnTo>
                      <a:pt x="16" y="33"/>
                    </a:lnTo>
                    <a:lnTo>
                      <a:pt x="22" y="33"/>
                    </a:lnTo>
                    <a:lnTo>
                      <a:pt x="28" y="33"/>
                    </a:lnTo>
                    <a:lnTo>
                      <a:pt x="34" y="35"/>
                    </a:lnTo>
                    <a:lnTo>
                      <a:pt x="40" y="38"/>
                    </a:lnTo>
                    <a:lnTo>
                      <a:pt x="46" y="43"/>
                    </a:lnTo>
                    <a:lnTo>
                      <a:pt x="58" y="57"/>
                    </a:lnTo>
                    <a:lnTo>
                      <a:pt x="66" y="78"/>
                    </a:lnTo>
                    <a:lnTo>
                      <a:pt x="69" y="103"/>
                    </a:lnTo>
                    <a:lnTo>
                      <a:pt x="69" y="134"/>
                    </a:lnTo>
                    <a:lnTo>
                      <a:pt x="102" y="136"/>
                    </a:lnTo>
                    <a:lnTo>
                      <a:pt x="103" y="116"/>
                    </a:lnTo>
                    <a:lnTo>
                      <a:pt x="102" y="97"/>
                    </a:lnTo>
                    <a:lnTo>
                      <a:pt x="99" y="80"/>
                    </a:lnTo>
                    <a:lnTo>
                      <a:pt x="96" y="65"/>
                    </a:lnTo>
                    <a:lnTo>
                      <a:pt x="90" y="50"/>
                    </a:lnTo>
                    <a:lnTo>
                      <a:pt x="84" y="38"/>
                    </a:lnTo>
                    <a:lnTo>
                      <a:pt x="76" y="27"/>
                    </a:lnTo>
                    <a:lnTo>
                      <a:pt x="67" y="18"/>
                    </a:lnTo>
                    <a:lnTo>
                      <a:pt x="55" y="10"/>
                    </a:lnTo>
                    <a:lnTo>
                      <a:pt x="45" y="5"/>
                    </a:lnTo>
                    <a:lnTo>
                      <a:pt x="34" y="2"/>
                    </a:lnTo>
                    <a:lnTo>
                      <a:pt x="23" y="0"/>
                    </a:lnTo>
                    <a:lnTo>
                      <a:pt x="15" y="0"/>
                    </a:lnTo>
                    <a:lnTo>
                      <a:pt x="7" y="0"/>
                    </a:lnTo>
                    <a:lnTo>
                      <a:pt x="2" y="2"/>
                    </a:lnTo>
                    <a:lnTo>
                      <a:pt x="0"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grpSp>
        <p:sp>
          <p:nvSpPr>
            <p:cNvPr id="164" name="Retângulo 163"/>
            <p:cNvSpPr/>
            <p:nvPr/>
          </p:nvSpPr>
          <p:spPr>
            <a:xfrm>
              <a:off x="3033433" y="4293107"/>
              <a:ext cx="1157835" cy="144163"/>
            </a:xfrm>
            <a:prstGeom prst="rect">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5" name="Retângulo 164"/>
            <p:cNvSpPr/>
            <p:nvPr/>
          </p:nvSpPr>
          <p:spPr>
            <a:xfrm>
              <a:off x="3033433" y="1780738"/>
              <a:ext cx="1157835" cy="144163"/>
            </a:xfrm>
            <a:prstGeom prst="rect">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6" name="Retângulo 165"/>
            <p:cNvSpPr/>
            <p:nvPr/>
          </p:nvSpPr>
          <p:spPr>
            <a:xfrm>
              <a:off x="3171632" y="2306471"/>
              <a:ext cx="881438" cy="510866"/>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900" b="1" dirty="0" smtClean="0">
                  <a:solidFill>
                    <a:sysClr val="windowText" lastClr="000000"/>
                  </a:solidFill>
                </a:rPr>
                <a:t>END 1 | END 2</a:t>
              </a:r>
              <a:endParaRPr lang="pt-BR" sz="900" b="1" dirty="0">
                <a:solidFill>
                  <a:sysClr val="windowText" lastClr="000000"/>
                </a:solidFill>
              </a:endParaRPr>
            </a:p>
          </p:txBody>
        </p:sp>
        <p:sp>
          <p:nvSpPr>
            <p:cNvPr id="167" name="Retângulo 166"/>
            <p:cNvSpPr/>
            <p:nvPr/>
          </p:nvSpPr>
          <p:spPr>
            <a:xfrm>
              <a:off x="3171632" y="3435602"/>
              <a:ext cx="881438" cy="510866"/>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900" b="1" dirty="0" smtClean="0">
                  <a:solidFill>
                    <a:sysClr val="windowText" lastClr="000000"/>
                  </a:solidFill>
                </a:rPr>
                <a:t>END 3 | END 4</a:t>
              </a:r>
              <a:endParaRPr lang="pt-BR" sz="900" b="1" dirty="0">
                <a:solidFill>
                  <a:sysClr val="windowText" lastClr="000000"/>
                </a:solidFill>
              </a:endParaRPr>
            </a:p>
          </p:txBody>
        </p:sp>
      </p:grpSp>
      <p:cxnSp>
        <p:nvCxnSpPr>
          <p:cNvPr id="13" name="Conector reto 12"/>
          <p:cNvCxnSpPr>
            <a:stCxn id="164" idx="2"/>
            <a:endCxn id="159" idx="0"/>
          </p:cNvCxnSpPr>
          <p:nvPr/>
        </p:nvCxnSpPr>
        <p:spPr>
          <a:xfrm flipV="1">
            <a:off x="6923817" y="3776319"/>
            <a:ext cx="0" cy="2601374"/>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86" name="Conector reto 185"/>
          <p:cNvCxnSpPr/>
          <p:nvPr/>
        </p:nvCxnSpPr>
        <p:spPr>
          <a:xfrm flipV="1">
            <a:off x="6923816" y="917010"/>
            <a:ext cx="0" cy="2601374"/>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87" name="Conector reto 186"/>
          <p:cNvCxnSpPr/>
          <p:nvPr/>
        </p:nvCxnSpPr>
        <p:spPr>
          <a:xfrm flipH="1">
            <a:off x="6344899" y="2216378"/>
            <a:ext cx="1157835" cy="0"/>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12" name="Conector reto 211"/>
          <p:cNvCxnSpPr/>
          <p:nvPr/>
        </p:nvCxnSpPr>
        <p:spPr>
          <a:xfrm flipH="1">
            <a:off x="6344898" y="5073113"/>
            <a:ext cx="1157835" cy="0"/>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213" name="CaixaDeTexto 212"/>
          <p:cNvSpPr txBox="1"/>
          <p:nvPr/>
        </p:nvSpPr>
        <p:spPr>
          <a:xfrm>
            <a:off x="6304032" y="6516052"/>
            <a:ext cx="1338828" cy="369332"/>
          </a:xfrm>
          <a:prstGeom prst="rect">
            <a:avLst/>
          </a:prstGeom>
          <a:noFill/>
        </p:spPr>
        <p:txBody>
          <a:bodyPr wrap="none" rtlCol="0">
            <a:spAutoFit/>
          </a:bodyPr>
          <a:lstStyle/>
          <a:p>
            <a:r>
              <a:rPr lang="pt-BR" b="1" dirty="0" err="1" smtClean="0"/>
              <a:t>Fuel</a:t>
            </a:r>
            <a:r>
              <a:rPr lang="pt-BR" b="1" dirty="0" smtClean="0"/>
              <a:t>. </a:t>
            </a:r>
            <a:r>
              <a:rPr lang="pt-BR" b="1" dirty="0" err="1" smtClean="0"/>
              <a:t>Pos</a:t>
            </a:r>
            <a:r>
              <a:rPr lang="pt-BR" b="1" dirty="0" smtClean="0"/>
              <a:t>..</a:t>
            </a:r>
            <a:endParaRPr lang="pt-BR" b="1" dirty="0"/>
          </a:p>
        </p:txBody>
      </p:sp>
      <p:sp>
        <p:nvSpPr>
          <p:cNvPr id="214" name="CaixaDeTexto 213"/>
          <p:cNvSpPr txBox="1"/>
          <p:nvPr/>
        </p:nvSpPr>
        <p:spPr>
          <a:xfrm>
            <a:off x="5148064" y="968913"/>
            <a:ext cx="601831" cy="369332"/>
          </a:xfrm>
          <a:prstGeom prst="rect">
            <a:avLst/>
          </a:prstGeom>
          <a:noFill/>
        </p:spPr>
        <p:txBody>
          <a:bodyPr wrap="none" rtlCol="0">
            <a:spAutoFit/>
          </a:bodyPr>
          <a:lstStyle/>
          <a:p>
            <a:r>
              <a:rPr lang="pt-BR" b="1" dirty="0" smtClean="0"/>
              <a:t>PA 1</a:t>
            </a:r>
            <a:endParaRPr lang="pt-BR" b="1" dirty="0"/>
          </a:p>
        </p:txBody>
      </p:sp>
      <p:sp>
        <p:nvSpPr>
          <p:cNvPr id="215" name="CaixaDeTexto 214"/>
          <p:cNvSpPr txBox="1"/>
          <p:nvPr/>
        </p:nvSpPr>
        <p:spPr>
          <a:xfrm>
            <a:off x="8100392" y="1007796"/>
            <a:ext cx="601831" cy="369332"/>
          </a:xfrm>
          <a:prstGeom prst="rect">
            <a:avLst/>
          </a:prstGeom>
          <a:noFill/>
        </p:spPr>
        <p:txBody>
          <a:bodyPr wrap="none" rtlCol="0">
            <a:spAutoFit/>
          </a:bodyPr>
          <a:lstStyle/>
          <a:p>
            <a:r>
              <a:rPr lang="pt-BR" b="1" dirty="0" smtClean="0"/>
              <a:t>PA 2</a:t>
            </a:r>
            <a:endParaRPr lang="pt-BR" b="1" dirty="0"/>
          </a:p>
        </p:txBody>
      </p:sp>
      <p:sp>
        <p:nvSpPr>
          <p:cNvPr id="216" name="CaixaDeTexto 215"/>
          <p:cNvSpPr txBox="1"/>
          <p:nvPr/>
        </p:nvSpPr>
        <p:spPr>
          <a:xfrm>
            <a:off x="5194305" y="2766623"/>
            <a:ext cx="601831" cy="369332"/>
          </a:xfrm>
          <a:prstGeom prst="rect">
            <a:avLst/>
          </a:prstGeom>
          <a:noFill/>
        </p:spPr>
        <p:txBody>
          <a:bodyPr wrap="none" rtlCol="0">
            <a:spAutoFit/>
          </a:bodyPr>
          <a:lstStyle/>
          <a:p>
            <a:r>
              <a:rPr lang="pt-BR" b="1" dirty="0" smtClean="0"/>
              <a:t>PA 3</a:t>
            </a:r>
            <a:endParaRPr lang="pt-BR" b="1" dirty="0"/>
          </a:p>
        </p:txBody>
      </p:sp>
      <p:sp>
        <p:nvSpPr>
          <p:cNvPr id="217" name="CaixaDeTexto 216"/>
          <p:cNvSpPr txBox="1"/>
          <p:nvPr/>
        </p:nvSpPr>
        <p:spPr>
          <a:xfrm>
            <a:off x="8074625" y="2766623"/>
            <a:ext cx="601831" cy="369332"/>
          </a:xfrm>
          <a:prstGeom prst="rect">
            <a:avLst/>
          </a:prstGeom>
          <a:noFill/>
        </p:spPr>
        <p:txBody>
          <a:bodyPr wrap="none" rtlCol="0">
            <a:spAutoFit/>
          </a:bodyPr>
          <a:lstStyle/>
          <a:p>
            <a:r>
              <a:rPr lang="pt-BR" b="1" dirty="0" smtClean="0"/>
              <a:t>PA 4</a:t>
            </a:r>
            <a:endParaRPr lang="pt-BR" b="1" dirty="0"/>
          </a:p>
        </p:txBody>
      </p:sp>
      <p:sp>
        <p:nvSpPr>
          <p:cNvPr id="218" name="CaixaDeTexto 217"/>
          <p:cNvSpPr txBox="1"/>
          <p:nvPr/>
        </p:nvSpPr>
        <p:spPr>
          <a:xfrm>
            <a:off x="5148064" y="3929569"/>
            <a:ext cx="601831" cy="369332"/>
          </a:xfrm>
          <a:prstGeom prst="rect">
            <a:avLst/>
          </a:prstGeom>
          <a:noFill/>
        </p:spPr>
        <p:txBody>
          <a:bodyPr wrap="none" rtlCol="0">
            <a:spAutoFit/>
          </a:bodyPr>
          <a:lstStyle/>
          <a:p>
            <a:r>
              <a:rPr lang="pt-BR" b="1" dirty="0" smtClean="0"/>
              <a:t>PA 1</a:t>
            </a:r>
            <a:endParaRPr lang="pt-BR" b="1" dirty="0"/>
          </a:p>
        </p:txBody>
      </p:sp>
      <p:sp>
        <p:nvSpPr>
          <p:cNvPr id="219" name="CaixaDeTexto 218"/>
          <p:cNvSpPr txBox="1"/>
          <p:nvPr/>
        </p:nvSpPr>
        <p:spPr>
          <a:xfrm>
            <a:off x="8100392" y="3968452"/>
            <a:ext cx="601831" cy="369332"/>
          </a:xfrm>
          <a:prstGeom prst="rect">
            <a:avLst/>
          </a:prstGeom>
          <a:noFill/>
        </p:spPr>
        <p:txBody>
          <a:bodyPr wrap="none" rtlCol="0">
            <a:spAutoFit/>
          </a:bodyPr>
          <a:lstStyle/>
          <a:p>
            <a:r>
              <a:rPr lang="pt-BR" b="1" dirty="0" smtClean="0"/>
              <a:t>PA 2</a:t>
            </a:r>
            <a:endParaRPr lang="pt-BR" b="1" dirty="0"/>
          </a:p>
        </p:txBody>
      </p:sp>
      <p:sp>
        <p:nvSpPr>
          <p:cNvPr id="220" name="CaixaDeTexto 219"/>
          <p:cNvSpPr txBox="1"/>
          <p:nvPr/>
        </p:nvSpPr>
        <p:spPr>
          <a:xfrm>
            <a:off x="5194305" y="5727279"/>
            <a:ext cx="601831" cy="369332"/>
          </a:xfrm>
          <a:prstGeom prst="rect">
            <a:avLst/>
          </a:prstGeom>
          <a:noFill/>
        </p:spPr>
        <p:txBody>
          <a:bodyPr wrap="none" rtlCol="0">
            <a:spAutoFit/>
          </a:bodyPr>
          <a:lstStyle/>
          <a:p>
            <a:r>
              <a:rPr lang="pt-BR" b="1" dirty="0" smtClean="0"/>
              <a:t>PA 3</a:t>
            </a:r>
            <a:endParaRPr lang="pt-BR" b="1" dirty="0"/>
          </a:p>
        </p:txBody>
      </p:sp>
      <p:sp>
        <p:nvSpPr>
          <p:cNvPr id="221" name="CaixaDeTexto 220"/>
          <p:cNvSpPr txBox="1"/>
          <p:nvPr/>
        </p:nvSpPr>
        <p:spPr>
          <a:xfrm>
            <a:off x="8074625" y="5727279"/>
            <a:ext cx="601831" cy="369332"/>
          </a:xfrm>
          <a:prstGeom prst="rect">
            <a:avLst/>
          </a:prstGeom>
          <a:noFill/>
        </p:spPr>
        <p:txBody>
          <a:bodyPr wrap="none" rtlCol="0">
            <a:spAutoFit/>
          </a:bodyPr>
          <a:lstStyle/>
          <a:p>
            <a:r>
              <a:rPr lang="pt-BR" b="1" dirty="0" smtClean="0"/>
              <a:t>PA 4</a:t>
            </a:r>
            <a:endParaRPr lang="pt-BR" b="1" dirty="0"/>
          </a:p>
        </p:txBody>
      </p:sp>
      <p:sp>
        <p:nvSpPr>
          <p:cNvPr id="129" name="Retângulo 128"/>
          <p:cNvSpPr/>
          <p:nvPr/>
        </p:nvSpPr>
        <p:spPr>
          <a:xfrm>
            <a:off x="13648" y="13647"/>
            <a:ext cx="9000000" cy="721439"/>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400" b="1" dirty="0" smtClean="0">
                <a:solidFill>
                  <a:schemeClr val="tx1"/>
                </a:solidFill>
              </a:rPr>
              <a:t>CONFIGURATION</a:t>
            </a:r>
            <a:endParaRPr lang="en-US" sz="2400" b="1" dirty="0">
              <a:solidFill>
                <a:schemeClr val="tx1"/>
              </a:solidFill>
            </a:endParaRPr>
          </a:p>
        </p:txBody>
      </p:sp>
      <p:pic>
        <p:nvPicPr>
          <p:cNvPr id="145" name="Picture 1" descr="EzTechLogo.gif"/>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5537" y="119857"/>
            <a:ext cx="1178689" cy="509017"/>
          </a:xfrm>
          <a:prstGeom prst="rect">
            <a:avLst/>
          </a:prstGeom>
          <a:noFill/>
          <a:ln>
            <a:noFill/>
          </a:ln>
          <a:extLst/>
        </p:spPr>
      </p:pic>
    </p:spTree>
    <p:extLst>
      <p:ext uri="{BB962C8B-B14F-4D97-AF65-F5344CB8AC3E}">
        <p14:creationId xmlns:p14="http://schemas.microsoft.com/office/powerpoint/2010/main" val="3892235847"/>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3"/>
          <p:cNvSpPr>
            <a:spLocks noGrp="1"/>
          </p:cNvSpPr>
          <p:nvPr>
            <p:ph type="sldNum" sz="quarter" idx="12"/>
          </p:nvPr>
        </p:nvSpPr>
        <p:spPr/>
        <p:txBody>
          <a:bodyPr/>
          <a:lstStyle/>
          <a:p>
            <a:fld id="{BE952C0A-5FCD-4F0B-A081-4DA48C9846DD}" type="slidenum">
              <a:rPr lang="en-NZ" smtClean="0"/>
              <a:pPr/>
              <a:t>93</a:t>
            </a:fld>
            <a:endParaRPr lang="en-NZ" dirty="0"/>
          </a:p>
        </p:txBody>
      </p:sp>
      <p:sp>
        <p:nvSpPr>
          <p:cNvPr id="5" name="Title 1"/>
          <p:cNvSpPr txBox="1">
            <a:spLocks/>
          </p:cNvSpPr>
          <p:nvPr/>
        </p:nvSpPr>
        <p:spPr>
          <a:xfrm>
            <a:off x="179512" y="180000"/>
            <a:ext cx="6912768" cy="576064"/>
          </a:xfrm>
          <a:prstGeom prst="rect">
            <a:avLst/>
          </a:prstGeom>
        </p:spPr>
        <p:txBody>
          <a:bodyPr vert="horz" lIns="91440" tIns="45720" rIns="91440" bIns="45720" rtlCol="0" anchor="ctr">
            <a:normAutofit fontScale="900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pt-BR" sz="3600" dirty="0" smtClean="0">
                <a:solidFill>
                  <a:schemeClr val="tx1">
                    <a:lumMod val="65000"/>
                    <a:lumOff val="35000"/>
                  </a:schemeClr>
                </a:solidFill>
                <a:latin typeface="Coalition" pitchFamily="2" charset="0"/>
              </a:rPr>
              <a:t>POS. ABAST.</a:t>
            </a:r>
            <a:endParaRPr lang="en-NZ" sz="3600" dirty="0">
              <a:solidFill>
                <a:schemeClr val="tx1">
                  <a:lumMod val="65000"/>
                  <a:lumOff val="35000"/>
                </a:schemeClr>
              </a:solidFill>
              <a:latin typeface="Coalition" pitchFamily="2" charset="0"/>
            </a:endParaRPr>
          </a:p>
        </p:txBody>
      </p:sp>
      <p:cxnSp>
        <p:nvCxnSpPr>
          <p:cNvPr id="9" name="Conector de seta reta 8"/>
          <p:cNvCxnSpPr/>
          <p:nvPr/>
        </p:nvCxnSpPr>
        <p:spPr>
          <a:xfrm>
            <a:off x="3941155" y="3533165"/>
            <a:ext cx="918877" cy="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33" name="Retângulo 132"/>
          <p:cNvSpPr/>
          <p:nvPr/>
        </p:nvSpPr>
        <p:spPr>
          <a:xfrm>
            <a:off x="6376873" y="1645956"/>
            <a:ext cx="1352059" cy="3852855"/>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8" name="Retângulo 137"/>
          <p:cNvSpPr/>
          <p:nvPr/>
        </p:nvSpPr>
        <p:spPr>
          <a:xfrm>
            <a:off x="6376873" y="5281418"/>
            <a:ext cx="1352059" cy="213290"/>
          </a:xfrm>
          <a:prstGeom prst="rect">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9" name="Retângulo 138"/>
          <p:cNvSpPr/>
          <p:nvPr/>
        </p:nvSpPr>
        <p:spPr>
          <a:xfrm>
            <a:off x="6376873" y="1564349"/>
            <a:ext cx="1352059" cy="213290"/>
          </a:xfrm>
          <a:prstGeom prst="rect">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0" name="Retângulo 139"/>
          <p:cNvSpPr/>
          <p:nvPr/>
        </p:nvSpPr>
        <p:spPr>
          <a:xfrm>
            <a:off x="6538254" y="2788464"/>
            <a:ext cx="1029297" cy="1486232"/>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100" b="1" dirty="0" smtClean="0">
                <a:solidFill>
                  <a:sysClr val="windowText" lastClr="000000"/>
                </a:solidFill>
              </a:rPr>
              <a:t>END 1 | END 2</a:t>
            </a:r>
            <a:endParaRPr lang="pt-BR" sz="1100" b="1" dirty="0">
              <a:solidFill>
                <a:sysClr val="windowText" lastClr="000000"/>
              </a:solidFill>
            </a:endParaRPr>
          </a:p>
        </p:txBody>
      </p:sp>
      <p:cxnSp>
        <p:nvCxnSpPr>
          <p:cNvPr id="186" name="Conector reto 185"/>
          <p:cNvCxnSpPr/>
          <p:nvPr/>
        </p:nvCxnSpPr>
        <p:spPr>
          <a:xfrm>
            <a:off x="7044592" y="756064"/>
            <a:ext cx="0" cy="5481248"/>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214" name="CaixaDeTexto 213"/>
          <p:cNvSpPr txBox="1"/>
          <p:nvPr/>
        </p:nvSpPr>
        <p:spPr>
          <a:xfrm>
            <a:off x="6317603" y="1057723"/>
            <a:ext cx="601831" cy="369332"/>
          </a:xfrm>
          <a:prstGeom prst="rect">
            <a:avLst/>
          </a:prstGeom>
          <a:noFill/>
        </p:spPr>
        <p:txBody>
          <a:bodyPr wrap="none" rtlCol="0">
            <a:spAutoFit/>
          </a:bodyPr>
          <a:lstStyle/>
          <a:p>
            <a:r>
              <a:rPr lang="pt-BR" b="1" dirty="0" smtClean="0"/>
              <a:t>PA 1</a:t>
            </a:r>
            <a:endParaRPr lang="pt-BR" b="1" dirty="0"/>
          </a:p>
        </p:txBody>
      </p:sp>
      <p:sp>
        <p:nvSpPr>
          <p:cNvPr id="215" name="CaixaDeTexto 214"/>
          <p:cNvSpPr txBox="1"/>
          <p:nvPr/>
        </p:nvSpPr>
        <p:spPr>
          <a:xfrm>
            <a:off x="7127101" y="1057723"/>
            <a:ext cx="601831" cy="369332"/>
          </a:xfrm>
          <a:prstGeom prst="rect">
            <a:avLst/>
          </a:prstGeom>
          <a:noFill/>
        </p:spPr>
        <p:txBody>
          <a:bodyPr wrap="none" rtlCol="0">
            <a:spAutoFit/>
          </a:bodyPr>
          <a:lstStyle/>
          <a:p>
            <a:r>
              <a:rPr lang="pt-BR" b="1" dirty="0" smtClean="0"/>
              <a:t>PA 2</a:t>
            </a:r>
            <a:endParaRPr lang="pt-BR" b="1" dirty="0"/>
          </a:p>
        </p:txBody>
      </p:sp>
      <p:grpSp>
        <p:nvGrpSpPr>
          <p:cNvPr id="19" name="Grupo 18"/>
          <p:cNvGrpSpPr/>
          <p:nvPr/>
        </p:nvGrpSpPr>
        <p:grpSpPr>
          <a:xfrm>
            <a:off x="539552" y="1484784"/>
            <a:ext cx="3029858" cy="4373016"/>
            <a:chOff x="539552" y="1484784"/>
            <a:chExt cx="3029858" cy="4373016"/>
          </a:xfrm>
        </p:grpSpPr>
        <p:sp>
          <p:nvSpPr>
            <p:cNvPr id="211" name="Retângulo 210"/>
            <p:cNvSpPr/>
            <p:nvPr/>
          </p:nvSpPr>
          <p:spPr>
            <a:xfrm>
              <a:off x="539553" y="1484784"/>
              <a:ext cx="3029857" cy="401402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22" name="Retângulo 221"/>
            <p:cNvSpPr/>
            <p:nvPr/>
          </p:nvSpPr>
          <p:spPr>
            <a:xfrm>
              <a:off x="755971" y="1484784"/>
              <a:ext cx="2597020" cy="219004"/>
            </a:xfrm>
            <a:prstGeom prst="rect">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23" name="Retângulo 222"/>
            <p:cNvSpPr/>
            <p:nvPr/>
          </p:nvSpPr>
          <p:spPr>
            <a:xfrm>
              <a:off x="755971" y="1703788"/>
              <a:ext cx="2597020" cy="219004"/>
            </a:xfrm>
            <a:prstGeom prst="rect">
              <a:avLst/>
            </a:prstGeom>
            <a:solidFill>
              <a:srgbClr val="FF1D1D"/>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24" name="Retângulo 223"/>
            <p:cNvSpPr/>
            <p:nvPr/>
          </p:nvSpPr>
          <p:spPr>
            <a:xfrm>
              <a:off x="539552" y="1484784"/>
              <a:ext cx="216418" cy="4373016"/>
            </a:xfrm>
            <a:prstGeom prst="rect">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25" name="Retângulo 224"/>
            <p:cNvSpPr/>
            <p:nvPr/>
          </p:nvSpPr>
          <p:spPr>
            <a:xfrm>
              <a:off x="3352991" y="1484784"/>
              <a:ext cx="216418" cy="4373016"/>
            </a:xfrm>
            <a:prstGeom prst="rect">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26" name="Retângulo 225"/>
            <p:cNvSpPr/>
            <p:nvPr/>
          </p:nvSpPr>
          <p:spPr>
            <a:xfrm>
              <a:off x="755970" y="2934606"/>
              <a:ext cx="2597020" cy="292319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sp>
          <p:nvSpPr>
            <p:cNvPr id="227" name="Retângulo 226"/>
            <p:cNvSpPr/>
            <p:nvPr/>
          </p:nvSpPr>
          <p:spPr>
            <a:xfrm>
              <a:off x="755970" y="2934606"/>
              <a:ext cx="2597020" cy="1076966"/>
            </a:xfrm>
            <a:prstGeom prst="rect">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28" name="Retângulo 227"/>
            <p:cNvSpPr/>
            <p:nvPr/>
          </p:nvSpPr>
          <p:spPr>
            <a:xfrm>
              <a:off x="755970" y="2934606"/>
              <a:ext cx="2597020" cy="32561"/>
            </a:xfrm>
            <a:prstGeom prst="rect">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29" name="Retângulo 228"/>
            <p:cNvSpPr/>
            <p:nvPr/>
          </p:nvSpPr>
          <p:spPr>
            <a:xfrm>
              <a:off x="755970" y="3806436"/>
              <a:ext cx="2597020" cy="203148"/>
            </a:xfrm>
            <a:prstGeom prst="rect">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30" name="Retângulo 229"/>
            <p:cNvSpPr/>
            <p:nvPr/>
          </p:nvSpPr>
          <p:spPr>
            <a:xfrm>
              <a:off x="755970" y="4011573"/>
              <a:ext cx="2597020" cy="101574"/>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32" name="Retângulo 231"/>
            <p:cNvSpPr/>
            <p:nvPr/>
          </p:nvSpPr>
          <p:spPr>
            <a:xfrm>
              <a:off x="1484470" y="4267993"/>
              <a:ext cx="318327" cy="775232"/>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3" name="Retângulo 232"/>
            <p:cNvSpPr/>
            <p:nvPr/>
          </p:nvSpPr>
          <p:spPr>
            <a:xfrm>
              <a:off x="2810909" y="4267993"/>
              <a:ext cx="318327" cy="775232"/>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234" name="Conector reto 233"/>
            <p:cNvCxnSpPr/>
            <p:nvPr/>
          </p:nvCxnSpPr>
          <p:spPr>
            <a:xfrm>
              <a:off x="1584044" y="4431564"/>
              <a:ext cx="108197" cy="0"/>
            </a:xfrm>
            <a:prstGeom prst="line">
              <a:avLst/>
            </a:prstGeom>
            <a:ln w="349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sp>
          <p:nvSpPr>
            <p:cNvPr id="235" name="Retângulo 234"/>
            <p:cNvSpPr/>
            <p:nvPr/>
          </p:nvSpPr>
          <p:spPr>
            <a:xfrm>
              <a:off x="1514672" y="4524413"/>
              <a:ext cx="257925" cy="470513"/>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6" name="Retângulo 235"/>
            <p:cNvSpPr/>
            <p:nvPr/>
          </p:nvSpPr>
          <p:spPr>
            <a:xfrm>
              <a:off x="2841111" y="4524413"/>
              <a:ext cx="257925" cy="470513"/>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237" name="Conector reto 236"/>
            <p:cNvCxnSpPr/>
            <p:nvPr/>
          </p:nvCxnSpPr>
          <p:spPr>
            <a:xfrm>
              <a:off x="1576137" y="4384097"/>
              <a:ext cx="108197" cy="0"/>
            </a:xfrm>
            <a:prstGeom prst="line">
              <a:avLst/>
            </a:prstGeom>
            <a:ln w="349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238" name="Conector reto 237"/>
            <p:cNvCxnSpPr/>
            <p:nvPr/>
          </p:nvCxnSpPr>
          <p:spPr>
            <a:xfrm>
              <a:off x="2897761" y="4447188"/>
              <a:ext cx="108197" cy="0"/>
            </a:xfrm>
            <a:prstGeom prst="line">
              <a:avLst/>
            </a:prstGeom>
            <a:ln w="349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239" name="Conector reto 238"/>
            <p:cNvCxnSpPr/>
            <p:nvPr/>
          </p:nvCxnSpPr>
          <p:spPr>
            <a:xfrm>
              <a:off x="2905726" y="4399721"/>
              <a:ext cx="108197" cy="0"/>
            </a:xfrm>
            <a:prstGeom prst="line">
              <a:avLst/>
            </a:prstGeom>
            <a:ln w="349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grpSp>
          <p:nvGrpSpPr>
            <p:cNvPr id="2" name="Grupo 1"/>
            <p:cNvGrpSpPr/>
            <p:nvPr/>
          </p:nvGrpSpPr>
          <p:grpSpPr>
            <a:xfrm>
              <a:off x="755970" y="5703947"/>
              <a:ext cx="2597020" cy="153853"/>
              <a:chOff x="428829" y="6208563"/>
              <a:chExt cx="2597020" cy="153853"/>
            </a:xfrm>
          </p:grpSpPr>
          <p:sp>
            <p:nvSpPr>
              <p:cNvPr id="231" name="Retângulo 230"/>
              <p:cNvSpPr/>
              <p:nvPr/>
            </p:nvSpPr>
            <p:spPr>
              <a:xfrm>
                <a:off x="428829" y="6208563"/>
                <a:ext cx="2597020" cy="153853"/>
              </a:xfrm>
              <a:prstGeom prst="rect">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cxnSp>
            <p:nvCxnSpPr>
              <p:cNvPr id="240" name="Conector reto 239"/>
              <p:cNvCxnSpPr/>
              <p:nvPr/>
            </p:nvCxnSpPr>
            <p:spPr>
              <a:xfrm>
                <a:off x="1078090" y="6311131"/>
                <a:ext cx="54099"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241" name="Conector reto 240"/>
              <p:cNvCxnSpPr/>
              <p:nvPr/>
            </p:nvCxnSpPr>
            <p:spPr>
              <a:xfrm>
                <a:off x="1078090" y="6284212"/>
                <a:ext cx="54099"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242" name="Conector reto 241"/>
              <p:cNvCxnSpPr/>
              <p:nvPr/>
            </p:nvCxnSpPr>
            <p:spPr>
              <a:xfrm>
                <a:off x="1078090" y="6252368"/>
                <a:ext cx="54099"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243" name="Conector reto 242"/>
              <p:cNvCxnSpPr/>
              <p:nvPr/>
            </p:nvCxnSpPr>
            <p:spPr>
              <a:xfrm>
                <a:off x="1186299" y="6311131"/>
                <a:ext cx="54099"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244" name="Conector reto 243"/>
              <p:cNvCxnSpPr/>
              <p:nvPr/>
            </p:nvCxnSpPr>
            <p:spPr>
              <a:xfrm>
                <a:off x="1186299" y="6284212"/>
                <a:ext cx="54099"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245" name="Conector reto 244"/>
              <p:cNvCxnSpPr/>
              <p:nvPr/>
            </p:nvCxnSpPr>
            <p:spPr>
              <a:xfrm>
                <a:off x="1186299" y="6252368"/>
                <a:ext cx="54099"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246" name="Conector reto 245"/>
              <p:cNvCxnSpPr/>
              <p:nvPr/>
            </p:nvCxnSpPr>
            <p:spPr>
              <a:xfrm>
                <a:off x="1300809" y="6311131"/>
                <a:ext cx="54099"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247" name="Conector reto 246"/>
              <p:cNvCxnSpPr/>
              <p:nvPr/>
            </p:nvCxnSpPr>
            <p:spPr>
              <a:xfrm>
                <a:off x="1300809" y="6284212"/>
                <a:ext cx="54099"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248" name="Conector reto 247"/>
              <p:cNvCxnSpPr/>
              <p:nvPr/>
            </p:nvCxnSpPr>
            <p:spPr>
              <a:xfrm>
                <a:off x="1300809" y="6252368"/>
                <a:ext cx="54099"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249" name="Conector reto 248"/>
              <p:cNvCxnSpPr/>
              <p:nvPr/>
            </p:nvCxnSpPr>
            <p:spPr>
              <a:xfrm>
                <a:off x="1402712" y="6311131"/>
                <a:ext cx="54099"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250" name="Conector reto 249"/>
              <p:cNvCxnSpPr/>
              <p:nvPr/>
            </p:nvCxnSpPr>
            <p:spPr>
              <a:xfrm>
                <a:off x="1402712" y="6284212"/>
                <a:ext cx="54099"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251" name="Conector reto 250"/>
              <p:cNvCxnSpPr/>
              <p:nvPr/>
            </p:nvCxnSpPr>
            <p:spPr>
              <a:xfrm>
                <a:off x="1402712" y="6252368"/>
                <a:ext cx="54099"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252" name="Conector reto 251"/>
              <p:cNvCxnSpPr/>
              <p:nvPr/>
            </p:nvCxnSpPr>
            <p:spPr>
              <a:xfrm>
                <a:off x="1510927" y="6311131"/>
                <a:ext cx="54099"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253" name="Conector reto 252"/>
              <p:cNvCxnSpPr/>
              <p:nvPr/>
            </p:nvCxnSpPr>
            <p:spPr>
              <a:xfrm>
                <a:off x="1510927" y="6284212"/>
                <a:ext cx="54099"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254" name="Conector reto 253"/>
              <p:cNvCxnSpPr/>
              <p:nvPr/>
            </p:nvCxnSpPr>
            <p:spPr>
              <a:xfrm>
                <a:off x="1510927" y="6252368"/>
                <a:ext cx="54099"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255" name="Conector reto 254"/>
              <p:cNvCxnSpPr/>
              <p:nvPr/>
            </p:nvCxnSpPr>
            <p:spPr>
              <a:xfrm>
                <a:off x="1619136" y="6311131"/>
                <a:ext cx="54099"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256" name="Conector reto 255"/>
              <p:cNvCxnSpPr/>
              <p:nvPr/>
            </p:nvCxnSpPr>
            <p:spPr>
              <a:xfrm>
                <a:off x="1619136" y="6284212"/>
                <a:ext cx="54099"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257" name="Conector reto 256"/>
              <p:cNvCxnSpPr/>
              <p:nvPr/>
            </p:nvCxnSpPr>
            <p:spPr>
              <a:xfrm>
                <a:off x="1619136" y="6252368"/>
                <a:ext cx="54099"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258" name="Conector reto 257"/>
              <p:cNvCxnSpPr/>
              <p:nvPr/>
            </p:nvCxnSpPr>
            <p:spPr>
              <a:xfrm>
                <a:off x="1727345" y="6311131"/>
                <a:ext cx="54099"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259" name="Conector reto 258"/>
              <p:cNvCxnSpPr/>
              <p:nvPr/>
            </p:nvCxnSpPr>
            <p:spPr>
              <a:xfrm>
                <a:off x="1727345" y="6284212"/>
                <a:ext cx="54099"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260" name="Conector reto 259"/>
              <p:cNvCxnSpPr/>
              <p:nvPr/>
            </p:nvCxnSpPr>
            <p:spPr>
              <a:xfrm>
                <a:off x="1727345" y="6252368"/>
                <a:ext cx="54099"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261" name="Conector reto 260"/>
              <p:cNvCxnSpPr/>
              <p:nvPr/>
            </p:nvCxnSpPr>
            <p:spPr>
              <a:xfrm>
                <a:off x="1835554" y="6311131"/>
                <a:ext cx="54099"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262" name="Conector reto 261"/>
              <p:cNvCxnSpPr/>
              <p:nvPr/>
            </p:nvCxnSpPr>
            <p:spPr>
              <a:xfrm>
                <a:off x="1835554" y="6284212"/>
                <a:ext cx="54099"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263" name="Conector reto 262"/>
              <p:cNvCxnSpPr/>
              <p:nvPr/>
            </p:nvCxnSpPr>
            <p:spPr>
              <a:xfrm>
                <a:off x="1835554" y="6252368"/>
                <a:ext cx="54099"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264" name="Conector reto 263"/>
              <p:cNvCxnSpPr/>
              <p:nvPr/>
            </p:nvCxnSpPr>
            <p:spPr>
              <a:xfrm>
                <a:off x="1943765" y="6311131"/>
                <a:ext cx="54099"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265" name="Conector reto 264"/>
              <p:cNvCxnSpPr/>
              <p:nvPr/>
            </p:nvCxnSpPr>
            <p:spPr>
              <a:xfrm>
                <a:off x="1943765" y="6284212"/>
                <a:ext cx="54099"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266" name="Conector reto 265"/>
              <p:cNvCxnSpPr/>
              <p:nvPr/>
            </p:nvCxnSpPr>
            <p:spPr>
              <a:xfrm>
                <a:off x="1943765" y="6252368"/>
                <a:ext cx="54099"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267" name="Conector reto 266"/>
              <p:cNvCxnSpPr/>
              <p:nvPr/>
            </p:nvCxnSpPr>
            <p:spPr>
              <a:xfrm>
                <a:off x="2051974" y="6311131"/>
                <a:ext cx="54099"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268" name="Conector reto 267"/>
              <p:cNvCxnSpPr/>
              <p:nvPr/>
            </p:nvCxnSpPr>
            <p:spPr>
              <a:xfrm>
                <a:off x="2051974" y="6284212"/>
                <a:ext cx="54099"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269" name="Conector reto 268"/>
              <p:cNvCxnSpPr/>
              <p:nvPr/>
            </p:nvCxnSpPr>
            <p:spPr>
              <a:xfrm>
                <a:off x="2051974" y="6252368"/>
                <a:ext cx="54099"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270" name="Conector reto 269"/>
              <p:cNvCxnSpPr/>
              <p:nvPr/>
            </p:nvCxnSpPr>
            <p:spPr>
              <a:xfrm>
                <a:off x="2166481" y="6311131"/>
                <a:ext cx="54099"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271" name="Conector reto 270"/>
              <p:cNvCxnSpPr/>
              <p:nvPr/>
            </p:nvCxnSpPr>
            <p:spPr>
              <a:xfrm>
                <a:off x="2166481" y="6284212"/>
                <a:ext cx="54099"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272" name="Conector reto 271"/>
              <p:cNvCxnSpPr/>
              <p:nvPr/>
            </p:nvCxnSpPr>
            <p:spPr>
              <a:xfrm>
                <a:off x="2166481" y="6252368"/>
                <a:ext cx="54099"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273" name="Conector reto 272"/>
              <p:cNvCxnSpPr/>
              <p:nvPr/>
            </p:nvCxnSpPr>
            <p:spPr>
              <a:xfrm>
                <a:off x="2268386" y="6311131"/>
                <a:ext cx="54099"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274" name="Conector reto 273"/>
              <p:cNvCxnSpPr/>
              <p:nvPr/>
            </p:nvCxnSpPr>
            <p:spPr>
              <a:xfrm>
                <a:off x="2268386" y="6284212"/>
                <a:ext cx="54099"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275" name="Conector reto 274"/>
              <p:cNvCxnSpPr/>
              <p:nvPr/>
            </p:nvCxnSpPr>
            <p:spPr>
              <a:xfrm>
                <a:off x="2268386" y="6252368"/>
                <a:ext cx="54099"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276" name="Conector reto 275"/>
              <p:cNvCxnSpPr/>
              <p:nvPr/>
            </p:nvCxnSpPr>
            <p:spPr>
              <a:xfrm>
                <a:off x="2376601" y="6311131"/>
                <a:ext cx="54099"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277" name="Conector reto 276"/>
              <p:cNvCxnSpPr/>
              <p:nvPr/>
            </p:nvCxnSpPr>
            <p:spPr>
              <a:xfrm>
                <a:off x="2376601" y="6284212"/>
                <a:ext cx="54099"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278" name="Conector reto 277"/>
              <p:cNvCxnSpPr/>
              <p:nvPr/>
            </p:nvCxnSpPr>
            <p:spPr>
              <a:xfrm>
                <a:off x="2376601" y="6252368"/>
                <a:ext cx="54099"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279" name="Conector reto 278"/>
              <p:cNvCxnSpPr/>
              <p:nvPr/>
            </p:nvCxnSpPr>
            <p:spPr>
              <a:xfrm>
                <a:off x="2484810" y="6311131"/>
                <a:ext cx="54099"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280" name="Conector reto 279"/>
              <p:cNvCxnSpPr/>
              <p:nvPr/>
            </p:nvCxnSpPr>
            <p:spPr>
              <a:xfrm>
                <a:off x="2484810" y="6284212"/>
                <a:ext cx="54099"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281" name="Conector reto 280"/>
              <p:cNvCxnSpPr/>
              <p:nvPr/>
            </p:nvCxnSpPr>
            <p:spPr>
              <a:xfrm>
                <a:off x="2484810" y="6252368"/>
                <a:ext cx="54099"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282" name="Conector reto 281"/>
              <p:cNvCxnSpPr/>
              <p:nvPr/>
            </p:nvCxnSpPr>
            <p:spPr>
              <a:xfrm>
                <a:off x="2593019" y="6311131"/>
                <a:ext cx="54099"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283" name="Conector reto 282"/>
              <p:cNvCxnSpPr/>
              <p:nvPr/>
            </p:nvCxnSpPr>
            <p:spPr>
              <a:xfrm>
                <a:off x="2593019" y="6284212"/>
                <a:ext cx="54099"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284" name="Conector reto 283"/>
              <p:cNvCxnSpPr/>
              <p:nvPr/>
            </p:nvCxnSpPr>
            <p:spPr>
              <a:xfrm>
                <a:off x="2593019" y="6252368"/>
                <a:ext cx="54099"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285" name="Conector reto 284"/>
              <p:cNvCxnSpPr/>
              <p:nvPr/>
            </p:nvCxnSpPr>
            <p:spPr>
              <a:xfrm>
                <a:off x="2701228" y="6311131"/>
                <a:ext cx="54099"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286" name="Conector reto 285"/>
              <p:cNvCxnSpPr/>
              <p:nvPr/>
            </p:nvCxnSpPr>
            <p:spPr>
              <a:xfrm>
                <a:off x="2701228" y="6284212"/>
                <a:ext cx="54099"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287" name="Conector reto 286"/>
              <p:cNvCxnSpPr/>
              <p:nvPr/>
            </p:nvCxnSpPr>
            <p:spPr>
              <a:xfrm>
                <a:off x="2701228" y="6252368"/>
                <a:ext cx="54099"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288" name="Conector reto 287"/>
              <p:cNvCxnSpPr/>
              <p:nvPr/>
            </p:nvCxnSpPr>
            <p:spPr>
              <a:xfrm>
                <a:off x="645248" y="6311131"/>
                <a:ext cx="54099"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289" name="Conector reto 288"/>
              <p:cNvCxnSpPr/>
              <p:nvPr/>
            </p:nvCxnSpPr>
            <p:spPr>
              <a:xfrm>
                <a:off x="645248" y="6284212"/>
                <a:ext cx="54099"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290" name="Conector reto 289"/>
              <p:cNvCxnSpPr/>
              <p:nvPr/>
            </p:nvCxnSpPr>
            <p:spPr>
              <a:xfrm>
                <a:off x="645248" y="6252368"/>
                <a:ext cx="54099"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291" name="Conector reto 290"/>
              <p:cNvCxnSpPr/>
              <p:nvPr/>
            </p:nvCxnSpPr>
            <p:spPr>
              <a:xfrm>
                <a:off x="753457" y="6311131"/>
                <a:ext cx="54099"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292" name="Conector reto 291"/>
              <p:cNvCxnSpPr/>
              <p:nvPr/>
            </p:nvCxnSpPr>
            <p:spPr>
              <a:xfrm>
                <a:off x="753457" y="6284212"/>
                <a:ext cx="54099"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293" name="Conector reto 292"/>
              <p:cNvCxnSpPr/>
              <p:nvPr/>
            </p:nvCxnSpPr>
            <p:spPr>
              <a:xfrm>
                <a:off x="753457" y="6252368"/>
                <a:ext cx="54099"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294" name="Conector reto 293"/>
              <p:cNvCxnSpPr/>
              <p:nvPr/>
            </p:nvCxnSpPr>
            <p:spPr>
              <a:xfrm>
                <a:off x="867966" y="6311131"/>
                <a:ext cx="54099"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295" name="Conector reto 294"/>
              <p:cNvCxnSpPr/>
              <p:nvPr/>
            </p:nvCxnSpPr>
            <p:spPr>
              <a:xfrm>
                <a:off x="867966" y="6284212"/>
                <a:ext cx="54099"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296" name="Conector reto 295"/>
              <p:cNvCxnSpPr/>
              <p:nvPr/>
            </p:nvCxnSpPr>
            <p:spPr>
              <a:xfrm>
                <a:off x="867966" y="6252368"/>
                <a:ext cx="54099"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297" name="Conector reto 296"/>
              <p:cNvCxnSpPr/>
              <p:nvPr/>
            </p:nvCxnSpPr>
            <p:spPr>
              <a:xfrm>
                <a:off x="969869" y="6311131"/>
                <a:ext cx="54099"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298" name="Conector reto 297"/>
              <p:cNvCxnSpPr/>
              <p:nvPr/>
            </p:nvCxnSpPr>
            <p:spPr>
              <a:xfrm>
                <a:off x="969869" y="6284212"/>
                <a:ext cx="54099"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299" name="Conector reto 298"/>
              <p:cNvCxnSpPr/>
              <p:nvPr/>
            </p:nvCxnSpPr>
            <p:spPr>
              <a:xfrm>
                <a:off x="969869" y="6252368"/>
                <a:ext cx="54099"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grpSp>
        <p:cxnSp>
          <p:nvCxnSpPr>
            <p:cNvPr id="300" name="Conector reto 299"/>
            <p:cNvCxnSpPr/>
            <p:nvPr/>
          </p:nvCxnSpPr>
          <p:spPr>
            <a:xfrm>
              <a:off x="830585" y="4089776"/>
              <a:ext cx="54099"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301" name="Conector reto 300"/>
            <p:cNvCxnSpPr/>
            <p:nvPr/>
          </p:nvCxnSpPr>
          <p:spPr>
            <a:xfrm>
              <a:off x="830585" y="4062856"/>
              <a:ext cx="54099"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302" name="Conector reto 301"/>
            <p:cNvCxnSpPr/>
            <p:nvPr/>
          </p:nvCxnSpPr>
          <p:spPr>
            <a:xfrm>
              <a:off x="938794" y="4089776"/>
              <a:ext cx="54099"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303" name="Conector reto 302"/>
            <p:cNvCxnSpPr/>
            <p:nvPr/>
          </p:nvCxnSpPr>
          <p:spPr>
            <a:xfrm>
              <a:off x="938794" y="4062856"/>
              <a:ext cx="54099"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304" name="Conector reto 303"/>
            <p:cNvCxnSpPr/>
            <p:nvPr/>
          </p:nvCxnSpPr>
          <p:spPr>
            <a:xfrm>
              <a:off x="1047003" y="4089776"/>
              <a:ext cx="54099"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305" name="Conector reto 304"/>
            <p:cNvCxnSpPr/>
            <p:nvPr/>
          </p:nvCxnSpPr>
          <p:spPr>
            <a:xfrm>
              <a:off x="1047003" y="4062856"/>
              <a:ext cx="54099"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306" name="Conector reto 305"/>
            <p:cNvCxnSpPr/>
            <p:nvPr/>
          </p:nvCxnSpPr>
          <p:spPr>
            <a:xfrm>
              <a:off x="1155218" y="4089776"/>
              <a:ext cx="54099"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307" name="Conector reto 306"/>
            <p:cNvCxnSpPr/>
            <p:nvPr/>
          </p:nvCxnSpPr>
          <p:spPr>
            <a:xfrm>
              <a:off x="1155218" y="4062856"/>
              <a:ext cx="54099"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308" name="Conector reto 307"/>
            <p:cNvCxnSpPr/>
            <p:nvPr/>
          </p:nvCxnSpPr>
          <p:spPr>
            <a:xfrm>
              <a:off x="1263427" y="4089776"/>
              <a:ext cx="54099"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309" name="Conector reto 308"/>
            <p:cNvCxnSpPr/>
            <p:nvPr/>
          </p:nvCxnSpPr>
          <p:spPr>
            <a:xfrm>
              <a:off x="1263427" y="4062856"/>
              <a:ext cx="54099"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310" name="Conector reto 309"/>
            <p:cNvCxnSpPr/>
            <p:nvPr/>
          </p:nvCxnSpPr>
          <p:spPr>
            <a:xfrm>
              <a:off x="1371635" y="4089776"/>
              <a:ext cx="54099"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311" name="Conector reto 310"/>
            <p:cNvCxnSpPr/>
            <p:nvPr/>
          </p:nvCxnSpPr>
          <p:spPr>
            <a:xfrm>
              <a:off x="1371636" y="4062856"/>
              <a:ext cx="54099"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312" name="Conector reto 311"/>
            <p:cNvCxnSpPr/>
            <p:nvPr/>
          </p:nvCxnSpPr>
          <p:spPr>
            <a:xfrm>
              <a:off x="1479845" y="4089776"/>
              <a:ext cx="54099"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313" name="Conector reto 312"/>
            <p:cNvCxnSpPr/>
            <p:nvPr/>
          </p:nvCxnSpPr>
          <p:spPr>
            <a:xfrm>
              <a:off x="1479846" y="4062856"/>
              <a:ext cx="54099"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314" name="Conector reto 313"/>
            <p:cNvCxnSpPr/>
            <p:nvPr/>
          </p:nvCxnSpPr>
          <p:spPr>
            <a:xfrm>
              <a:off x="1588055" y="4089776"/>
              <a:ext cx="54099"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315" name="Conector reto 314"/>
            <p:cNvCxnSpPr/>
            <p:nvPr/>
          </p:nvCxnSpPr>
          <p:spPr>
            <a:xfrm>
              <a:off x="1588055" y="4062856"/>
              <a:ext cx="54099"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316" name="Conector reto 315"/>
            <p:cNvCxnSpPr/>
            <p:nvPr/>
          </p:nvCxnSpPr>
          <p:spPr>
            <a:xfrm>
              <a:off x="1696265" y="4089776"/>
              <a:ext cx="54099"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317" name="Conector reto 316"/>
            <p:cNvCxnSpPr/>
            <p:nvPr/>
          </p:nvCxnSpPr>
          <p:spPr>
            <a:xfrm>
              <a:off x="1696265" y="4062856"/>
              <a:ext cx="54099"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318" name="Conector reto 317"/>
            <p:cNvCxnSpPr/>
            <p:nvPr/>
          </p:nvCxnSpPr>
          <p:spPr>
            <a:xfrm>
              <a:off x="1804476" y="4089776"/>
              <a:ext cx="54099"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319" name="Conector reto 318"/>
            <p:cNvCxnSpPr/>
            <p:nvPr/>
          </p:nvCxnSpPr>
          <p:spPr>
            <a:xfrm>
              <a:off x="1804476" y="4062856"/>
              <a:ext cx="54099"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320" name="Conector reto 319"/>
            <p:cNvCxnSpPr/>
            <p:nvPr/>
          </p:nvCxnSpPr>
          <p:spPr>
            <a:xfrm>
              <a:off x="1912685" y="4089776"/>
              <a:ext cx="54099"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321" name="Conector reto 320"/>
            <p:cNvCxnSpPr/>
            <p:nvPr/>
          </p:nvCxnSpPr>
          <p:spPr>
            <a:xfrm>
              <a:off x="1912685" y="4062856"/>
              <a:ext cx="54099"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322" name="Conector reto 321"/>
            <p:cNvCxnSpPr/>
            <p:nvPr/>
          </p:nvCxnSpPr>
          <p:spPr>
            <a:xfrm>
              <a:off x="2020894" y="4089776"/>
              <a:ext cx="54099"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323" name="Conector reto 322"/>
            <p:cNvCxnSpPr/>
            <p:nvPr/>
          </p:nvCxnSpPr>
          <p:spPr>
            <a:xfrm>
              <a:off x="2020894" y="4062856"/>
              <a:ext cx="54099"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324" name="Conector reto 323"/>
            <p:cNvCxnSpPr/>
            <p:nvPr/>
          </p:nvCxnSpPr>
          <p:spPr>
            <a:xfrm>
              <a:off x="2129097" y="4089776"/>
              <a:ext cx="54099"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325" name="Conector reto 324"/>
            <p:cNvCxnSpPr/>
            <p:nvPr/>
          </p:nvCxnSpPr>
          <p:spPr>
            <a:xfrm>
              <a:off x="2129097" y="4062856"/>
              <a:ext cx="54099"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326" name="Conector reto 325"/>
            <p:cNvCxnSpPr/>
            <p:nvPr/>
          </p:nvCxnSpPr>
          <p:spPr>
            <a:xfrm>
              <a:off x="2237306" y="4089776"/>
              <a:ext cx="54099"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327" name="Conector reto 326"/>
            <p:cNvCxnSpPr/>
            <p:nvPr/>
          </p:nvCxnSpPr>
          <p:spPr>
            <a:xfrm>
              <a:off x="2237306" y="4062856"/>
              <a:ext cx="54099"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328" name="Conector reto 327"/>
            <p:cNvCxnSpPr/>
            <p:nvPr/>
          </p:nvCxnSpPr>
          <p:spPr>
            <a:xfrm>
              <a:off x="2345516" y="4089776"/>
              <a:ext cx="54099"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329" name="Conector reto 328"/>
            <p:cNvCxnSpPr/>
            <p:nvPr/>
          </p:nvCxnSpPr>
          <p:spPr>
            <a:xfrm>
              <a:off x="2345516" y="4062856"/>
              <a:ext cx="54099"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330" name="Conector reto 329"/>
            <p:cNvCxnSpPr/>
            <p:nvPr/>
          </p:nvCxnSpPr>
          <p:spPr>
            <a:xfrm>
              <a:off x="2453724" y="4089776"/>
              <a:ext cx="54099"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331" name="Conector reto 330"/>
            <p:cNvCxnSpPr/>
            <p:nvPr/>
          </p:nvCxnSpPr>
          <p:spPr>
            <a:xfrm>
              <a:off x="2453724" y="4062856"/>
              <a:ext cx="54099"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332" name="Conector reto 331"/>
            <p:cNvCxnSpPr/>
            <p:nvPr/>
          </p:nvCxnSpPr>
          <p:spPr>
            <a:xfrm>
              <a:off x="2561934" y="4089776"/>
              <a:ext cx="54099"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333" name="Conector reto 332"/>
            <p:cNvCxnSpPr/>
            <p:nvPr/>
          </p:nvCxnSpPr>
          <p:spPr>
            <a:xfrm>
              <a:off x="2561934" y="4062856"/>
              <a:ext cx="54099"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334" name="Conector reto 333"/>
            <p:cNvCxnSpPr/>
            <p:nvPr/>
          </p:nvCxnSpPr>
          <p:spPr>
            <a:xfrm>
              <a:off x="2670143" y="4089776"/>
              <a:ext cx="54099"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335" name="Conector reto 334"/>
            <p:cNvCxnSpPr/>
            <p:nvPr/>
          </p:nvCxnSpPr>
          <p:spPr>
            <a:xfrm>
              <a:off x="2670143" y="4062856"/>
              <a:ext cx="54099"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336" name="Conector reto 335"/>
            <p:cNvCxnSpPr/>
            <p:nvPr/>
          </p:nvCxnSpPr>
          <p:spPr>
            <a:xfrm>
              <a:off x="2778359" y="4089776"/>
              <a:ext cx="54099"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337" name="Conector reto 336"/>
            <p:cNvCxnSpPr/>
            <p:nvPr/>
          </p:nvCxnSpPr>
          <p:spPr>
            <a:xfrm>
              <a:off x="2778359" y="4062856"/>
              <a:ext cx="54099"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338" name="Conector reto 337"/>
            <p:cNvCxnSpPr/>
            <p:nvPr/>
          </p:nvCxnSpPr>
          <p:spPr>
            <a:xfrm>
              <a:off x="2886568" y="4089776"/>
              <a:ext cx="54099"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339" name="Conector reto 338"/>
            <p:cNvCxnSpPr/>
            <p:nvPr/>
          </p:nvCxnSpPr>
          <p:spPr>
            <a:xfrm>
              <a:off x="2886568" y="4062856"/>
              <a:ext cx="54099"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340" name="Conector reto 339"/>
            <p:cNvCxnSpPr/>
            <p:nvPr/>
          </p:nvCxnSpPr>
          <p:spPr>
            <a:xfrm>
              <a:off x="2994776" y="4089776"/>
              <a:ext cx="54099"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341" name="Conector reto 340"/>
            <p:cNvCxnSpPr/>
            <p:nvPr/>
          </p:nvCxnSpPr>
          <p:spPr>
            <a:xfrm>
              <a:off x="2994776" y="4062856"/>
              <a:ext cx="54099"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342" name="Conector reto 341"/>
            <p:cNvCxnSpPr/>
            <p:nvPr/>
          </p:nvCxnSpPr>
          <p:spPr>
            <a:xfrm>
              <a:off x="3102986" y="4089776"/>
              <a:ext cx="54099"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343" name="Conector reto 342"/>
            <p:cNvCxnSpPr/>
            <p:nvPr/>
          </p:nvCxnSpPr>
          <p:spPr>
            <a:xfrm>
              <a:off x="3102986" y="4062856"/>
              <a:ext cx="54099"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344" name="Conector reto 343"/>
            <p:cNvCxnSpPr/>
            <p:nvPr/>
          </p:nvCxnSpPr>
          <p:spPr>
            <a:xfrm>
              <a:off x="3211196" y="4089776"/>
              <a:ext cx="54099"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345" name="Conector reto 344"/>
            <p:cNvCxnSpPr/>
            <p:nvPr/>
          </p:nvCxnSpPr>
          <p:spPr>
            <a:xfrm>
              <a:off x="3211196" y="4062856"/>
              <a:ext cx="54099"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sp>
          <p:nvSpPr>
            <p:cNvPr id="175" name="Retângulo 174"/>
            <p:cNvSpPr/>
            <p:nvPr/>
          </p:nvSpPr>
          <p:spPr>
            <a:xfrm>
              <a:off x="1812061" y="3273540"/>
              <a:ext cx="402875" cy="38544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dirty="0"/>
            </a:p>
          </p:txBody>
        </p:sp>
        <p:sp>
          <p:nvSpPr>
            <p:cNvPr id="188" name="Retângulo 187"/>
            <p:cNvSpPr/>
            <p:nvPr/>
          </p:nvSpPr>
          <p:spPr>
            <a:xfrm>
              <a:off x="1810785" y="3476789"/>
              <a:ext cx="402875" cy="196299"/>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89" name="Retângulo 188"/>
            <p:cNvSpPr/>
            <p:nvPr/>
          </p:nvSpPr>
          <p:spPr>
            <a:xfrm>
              <a:off x="1812061" y="3202665"/>
              <a:ext cx="402875" cy="45719"/>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90" name="Retângulo de cantos arredondados 189"/>
            <p:cNvSpPr/>
            <p:nvPr/>
          </p:nvSpPr>
          <p:spPr>
            <a:xfrm>
              <a:off x="2287500" y="3202649"/>
              <a:ext cx="252368" cy="307641"/>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sp>
          <p:nvSpPr>
            <p:cNvPr id="191" name="Retângulo de cantos arredondados 190"/>
            <p:cNvSpPr/>
            <p:nvPr/>
          </p:nvSpPr>
          <p:spPr>
            <a:xfrm>
              <a:off x="1901084" y="3303028"/>
              <a:ext cx="216274" cy="122191"/>
            </a:xfrm>
            <a:prstGeom prst="roundRect">
              <a:avLst/>
            </a:prstGeom>
            <a:solidFill>
              <a:schemeClr val="bg1">
                <a:lumMod val="9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sp>
          <p:nvSpPr>
            <p:cNvPr id="192" name="Retângulo 191"/>
            <p:cNvSpPr/>
            <p:nvPr/>
          </p:nvSpPr>
          <p:spPr>
            <a:xfrm>
              <a:off x="1835696" y="3593429"/>
              <a:ext cx="89082" cy="45719"/>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93" name="Retângulo 192"/>
            <p:cNvSpPr/>
            <p:nvPr/>
          </p:nvSpPr>
          <p:spPr>
            <a:xfrm>
              <a:off x="1976940" y="3593426"/>
              <a:ext cx="89082" cy="45719"/>
            </a:xfrm>
            <a:prstGeom prst="rect">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94" name="Retângulo 193"/>
            <p:cNvSpPr/>
            <p:nvPr/>
          </p:nvSpPr>
          <p:spPr>
            <a:xfrm>
              <a:off x="2113987" y="3593421"/>
              <a:ext cx="89082" cy="45719"/>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95" name="Retângulo 194"/>
            <p:cNvSpPr/>
            <p:nvPr/>
          </p:nvSpPr>
          <p:spPr>
            <a:xfrm>
              <a:off x="1841497" y="3510290"/>
              <a:ext cx="89082" cy="45719"/>
            </a:xfrm>
            <a:prstGeom prst="rect">
              <a:avLst/>
            </a:prstGeom>
            <a:solidFill>
              <a:schemeClr val="bg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96" name="Retângulo 195"/>
            <p:cNvSpPr/>
            <p:nvPr/>
          </p:nvSpPr>
          <p:spPr>
            <a:xfrm>
              <a:off x="1982738" y="3510297"/>
              <a:ext cx="89082" cy="45719"/>
            </a:xfrm>
            <a:prstGeom prst="rect">
              <a:avLst/>
            </a:prstGeom>
            <a:solidFill>
              <a:schemeClr val="bg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97" name="Retângulo 196"/>
            <p:cNvSpPr/>
            <p:nvPr/>
          </p:nvSpPr>
          <p:spPr>
            <a:xfrm>
              <a:off x="2119781" y="3510306"/>
              <a:ext cx="89082" cy="45719"/>
            </a:xfrm>
            <a:prstGeom prst="rect">
              <a:avLst/>
            </a:prstGeom>
            <a:solidFill>
              <a:schemeClr val="bg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98" name="Retângulo de cantos arredondados 197"/>
            <p:cNvSpPr/>
            <p:nvPr/>
          </p:nvSpPr>
          <p:spPr>
            <a:xfrm>
              <a:off x="1475656" y="3210302"/>
              <a:ext cx="252368" cy="307641"/>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sp>
          <p:nvSpPr>
            <p:cNvPr id="346" name="Retângulo 345"/>
            <p:cNvSpPr/>
            <p:nvPr/>
          </p:nvSpPr>
          <p:spPr>
            <a:xfrm>
              <a:off x="2234845" y="4267993"/>
              <a:ext cx="318327" cy="775232"/>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47" name="Retângulo 346"/>
            <p:cNvSpPr/>
            <p:nvPr/>
          </p:nvSpPr>
          <p:spPr>
            <a:xfrm>
              <a:off x="2265047" y="4524413"/>
              <a:ext cx="257925" cy="470513"/>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348" name="Conector reto 347"/>
            <p:cNvCxnSpPr/>
            <p:nvPr/>
          </p:nvCxnSpPr>
          <p:spPr>
            <a:xfrm>
              <a:off x="2321697" y="4447188"/>
              <a:ext cx="108197" cy="0"/>
            </a:xfrm>
            <a:prstGeom prst="line">
              <a:avLst/>
            </a:prstGeom>
            <a:ln w="349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349" name="Conector reto 348"/>
            <p:cNvCxnSpPr/>
            <p:nvPr/>
          </p:nvCxnSpPr>
          <p:spPr>
            <a:xfrm>
              <a:off x="2329662" y="4399721"/>
              <a:ext cx="108197" cy="0"/>
            </a:xfrm>
            <a:prstGeom prst="line">
              <a:avLst/>
            </a:prstGeom>
            <a:ln w="349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sp>
          <p:nvSpPr>
            <p:cNvPr id="354" name="Retângulo 353"/>
            <p:cNvSpPr/>
            <p:nvPr/>
          </p:nvSpPr>
          <p:spPr>
            <a:xfrm>
              <a:off x="968879" y="4267822"/>
              <a:ext cx="318327" cy="775232"/>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355" name="Conector reto 354"/>
            <p:cNvCxnSpPr/>
            <p:nvPr/>
          </p:nvCxnSpPr>
          <p:spPr>
            <a:xfrm>
              <a:off x="1055390" y="4431393"/>
              <a:ext cx="108197" cy="0"/>
            </a:xfrm>
            <a:prstGeom prst="line">
              <a:avLst/>
            </a:prstGeom>
            <a:ln w="349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sp>
          <p:nvSpPr>
            <p:cNvPr id="356" name="Retângulo 355"/>
            <p:cNvSpPr/>
            <p:nvPr/>
          </p:nvSpPr>
          <p:spPr>
            <a:xfrm>
              <a:off x="999081" y="4524242"/>
              <a:ext cx="257925" cy="470513"/>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357" name="Conector reto 356"/>
            <p:cNvCxnSpPr/>
            <p:nvPr/>
          </p:nvCxnSpPr>
          <p:spPr>
            <a:xfrm>
              <a:off x="1060546" y="4383926"/>
              <a:ext cx="108197" cy="0"/>
            </a:xfrm>
            <a:prstGeom prst="line">
              <a:avLst/>
            </a:prstGeom>
            <a:ln w="349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grpSp>
      <p:grpSp>
        <p:nvGrpSpPr>
          <p:cNvPr id="18" name="Grupo 17"/>
          <p:cNvGrpSpPr/>
          <p:nvPr/>
        </p:nvGrpSpPr>
        <p:grpSpPr>
          <a:xfrm>
            <a:off x="5867802" y="1433223"/>
            <a:ext cx="521094" cy="4065588"/>
            <a:chOff x="5867802" y="1433223"/>
            <a:chExt cx="521094" cy="4065588"/>
          </a:xfrm>
        </p:grpSpPr>
        <p:sp>
          <p:nvSpPr>
            <p:cNvPr id="150" name="Freeform 19"/>
            <p:cNvSpPr>
              <a:spLocks/>
            </p:cNvSpPr>
            <p:nvPr/>
          </p:nvSpPr>
          <p:spPr bwMode="auto">
            <a:xfrm>
              <a:off x="5879825" y="1826100"/>
              <a:ext cx="509071" cy="519611"/>
            </a:xfrm>
            <a:custGeom>
              <a:avLst/>
              <a:gdLst>
                <a:gd name="T0" fmla="*/ 48 w 253"/>
                <a:gd name="T1" fmla="*/ 11 h 328"/>
                <a:gd name="T2" fmla="*/ 50 w 253"/>
                <a:gd name="T3" fmla="*/ 49 h 328"/>
                <a:gd name="T4" fmla="*/ 27 w 253"/>
                <a:gd name="T5" fmla="*/ 119 h 328"/>
                <a:gd name="T6" fmla="*/ 10 w 253"/>
                <a:gd name="T7" fmla="*/ 161 h 328"/>
                <a:gd name="T8" fmla="*/ 1 w 253"/>
                <a:gd name="T9" fmla="*/ 203 h 328"/>
                <a:gd name="T10" fmla="*/ 0 w 253"/>
                <a:gd name="T11" fmla="*/ 242 h 328"/>
                <a:gd name="T12" fmla="*/ 6 w 253"/>
                <a:gd name="T13" fmla="*/ 278 h 328"/>
                <a:gd name="T14" fmla="*/ 12 w 253"/>
                <a:gd name="T15" fmla="*/ 293 h 328"/>
                <a:gd name="T16" fmla="*/ 21 w 253"/>
                <a:gd name="T17" fmla="*/ 304 h 328"/>
                <a:gd name="T18" fmla="*/ 31 w 253"/>
                <a:gd name="T19" fmla="*/ 314 h 328"/>
                <a:gd name="T20" fmla="*/ 42 w 253"/>
                <a:gd name="T21" fmla="*/ 321 h 328"/>
                <a:gd name="T22" fmla="*/ 58 w 253"/>
                <a:gd name="T23" fmla="*/ 327 h 328"/>
                <a:gd name="T24" fmla="*/ 74 w 253"/>
                <a:gd name="T25" fmla="*/ 328 h 328"/>
                <a:gd name="T26" fmla="*/ 89 w 253"/>
                <a:gd name="T27" fmla="*/ 327 h 328"/>
                <a:gd name="T28" fmla="*/ 103 w 253"/>
                <a:gd name="T29" fmla="*/ 323 h 328"/>
                <a:gd name="T30" fmla="*/ 119 w 253"/>
                <a:gd name="T31" fmla="*/ 311 h 328"/>
                <a:gd name="T32" fmla="*/ 132 w 253"/>
                <a:gd name="T33" fmla="*/ 296 h 328"/>
                <a:gd name="T34" fmla="*/ 143 w 253"/>
                <a:gd name="T35" fmla="*/ 275 h 328"/>
                <a:gd name="T36" fmla="*/ 149 w 253"/>
                <a:gd name="T37" fmla="*/ 250 h 328"/>
                <a:gd name="T38" fmla="*/ 162 w 253"/>
                <a:gd name="T39" fmla="*/ 217 h 328"/>
                <a:gd name="T40" fmla="*/ 181 w 253"/>
                <a:gd name="T41" fmla="*/ 200 h 328"/>
                <a:gd name="T42" fmla="*/ 200 w 253"/>
                <a:gd name="T43" fmla="*/ 199 h 328"/>
                <a:gd name="T44" fmla="*/ 220 w 253"/>
                <a:gd name="T45" fmla="*/ 204 h 328"/>
                <a:gd name="T46" fmla="*/ 234 w 253"/>
                <a:gd name="T47" fmla="*/ 211 h 328"/>
                <a:gd name="T48" fmla="*/ 239 w 253"/>
                <a:gd name="T49" fmla="*/ 215 h 328"/>
                <a:gd name="T50" fmla="*/ 251 w 253"/>
                <a:gd name="T51" fmla="*/ 195 h 328"/>
                <a:gd name="T52" fmla="*/ 237 w 253"/>
                <a:gd name="T53" fmla="*/ 186 h 328"/>
                <a:gd name="T54" fmla="*/ 214 w 253"/>
                <a:gd name="T55" fmla="*/ 177 h 328"/>
                <a:gd name="T56" fmla="*/ 185 w 253"/>
                <a:gd name="T57" fmla="*/ 175 h 328"/>
                <a:gd name="T58" fmla="*/ 163 w 253"/>
                <a:gd name="T59" fmla="*/ 182 h 328"/>
                <a:gd name="T60" fmla="*/ 148 w 253"/>
                <a:gd name="T61" fmla="*/ 194 h 328"/>
                <a:gd name="T62" fmla="*/ 138 w 253"/>
                <a:gd name="T63" fmla="*/ 211 h 328"/>
                <a:gd name="T64" fmla="*/ 130 w 253"/>
                <a:gd name="T65" fmla="*/ 233 h 328"/>
                <a:gd name="T66" fmla="*/ 121 w 253"/>
                <a:gd name="T67" fmla="*/ 265 h 328"/>
                <a:gd name="T68" fmla="*/ 104 w 253"/>
                <a:gd name="T69" fmla="*/ 293 h 328"/>
                <a:gd name="T70" fmla="*/ 87 w 253"/>
                <a:gd name="T71" fmla="*/ 303 h 328"/>
                <a:gd name="T72" fmla="*/ 74 w 253"/>
                <a:gd name="T73" fmla="*/ 304 h 328"/>
                <a:gd name="T74" fmla="*/ 64 w 253"/>
                <a:gd name="T75" fmla="*/ 303 h 328"/>
                <a:gd name="T76" fmla="*/ 56 w 253"/>
                <a:gd name="T77" fmla="*/ 301 h 328"/>
                <a:gd name="T78" fmla="*/ 46 w 253"/>
                <a:gd name="T79" fmla="*/ 295 h 328"/>
                <a:gd name="T80" fmla="*/ 34 w 253"/>
                <a:gd name="T81" fmla="*/ 280 h 328"/>
                <a:gd name="T82" fmla="*/ 24 w 253"/>
                <a:gd name="T83" fmla="*/ 240 h 328"/>
                <a:gd name="T84" fmla="*/ 33 w 253"/>
                <a:gd name="T85" fmla="*/ 167 h 328"/>
                <a:gd name="T86" fmla="*/ 59 w 253"/>
                <a:gd name="T87" fmla="*/ 105 h 328"/>
                <a:gd name="T88" fmla="*/ 72 w 253"/>
                <a:gd name="T89" fmla="*/ 66 h 328"/>
                <a:gd name="T90" fmla="*/ 74 w 253"/>
                <a:gd name="T91" fmla="*/ 36 h 328"/>
                <a:gd name="T92" fmla="*/ 73 w 253"/>
                <a:gd name="T93" fmla="*/ 14 h 328"/>
                <a:gd name="T94" fmla="*/ 70 w 253"/>
                <a:gd name="T95" fmla="*/ 0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53" h="328">
                  <a:moveTo>
                    <a:pt x="47" y="5"/>
                  </a:moveTo>
                  <a:lnTo>
                    <a:pt x="48" y="11"/>
                  </a:lnTo>
                  <a:lnTo>
                    <a:pt x="50" y="27"/>
                  </a:lnTo>
                  <a:lnTo>
                    <a:pt x="50" y="49"/>
                  </a:lnTo>
                  <a:lnTo>
                    <a:pt x="43" y="78"/>
                  </a:lnTo>
                  <a:lnTo>
                    <a:pt x="27" y="119"/>
                  </a:lnTo>
                  <a:lnTo>
                    <a:pt x="18" y="139"/>
                  </a:lnTo>
                  <a:lnTo>
                    <a:pt x="10" y="161"/>
                  </a:lnTo>
                  <a:lnTo>
                    <a:pt x="4" y="182"/>
                  </a:lnTo>
                  <a:lnTo>
                    <a:pt x="1" y="203"/>
                  </a:lnTo>
                  <a:lnTo>
                    <a:pt x="0" y="223"/>
                  </a:lnTo>
                  <a:lnTo>
                    <a:pt x="0" y="242"/>
                  </a:lnTo>
                  <a:lnTo>
                    <a:pt x="2" y="260"/>
                  </a:lnTo>
                  <a:lnTo>
                    <a:pt x="6" y="278"/>
                  </a:lnTo>
                  <a:lnTo>
                    <a:pt x="9" y="286"/>
                  </a:lnTo>
                  <a:lnTo>
                    <a:pt x="12" y="293"/>
                  </a:lnTo>
                  <a:lnTo>
                    <a:pt x="17" y="298"/>
                  </a:lnTo>
                  <a:lnTo>
                    <a:pt x="21" y="304"/>
                  </a:lnTo>
                  <a:lnTo>
                    <a:pt x="26" y="310"/>
                  </a:lnTo>
                  <a:lnTo>
                    <a:pt x="31" y="314"/>
                  </a:lnTo>
                  <a:lnTo>
                    <a:pt x="36" y="318"/>
                  </a:lnTo>
                  <a:lnTo>
                    <a:pt x="42" y="321"/>
                  </a:lnTo>
                  <a:lnTo>
                    <a:pt x="50" y="325"/>
                  </a:lnTo>
                  <a:lnTo>
                    <a:pt x="58" y="327"/>
                  </a:lnTo>
                  <a:lnTo>
                    <a:pt x="66" y="328"/>
                  </a:lnTo>
                  <a:lnTo>
                    <a:pt x="74" y="328"/>
                  </a:lnTo>
                  <a:lnTo>
                    <a:pt x="81" y="328"/>
                  </a:lnTo>
                  <a:lnTo>
                    <a:pt x="89" y="327"/>
                  </a:lnTo>
                  <a:lnTo>
                    <a:pt x="96" y="325"/>
                  </a:lnTo>
                  <a:lnTo>
                    <a:pt x="103" y="323"/>
                  </a:lnTo>
                  <a:lnTo>
                    <a:pt x="111" y="318"/>
                  </a:lnTo>
                  <a:lnTo>
                    <a:pt x="119" y="311"/>
                  </a:lnTo>
                  <a:lnTo>
                    <a:pt x="126" y="304"/>
                  </a:lnTo>
                  <a:lnTo>
                    <a:pt x="132" y="296"/>
                  </a:lnTo>
                  <a:lnTo>
                    <a:pt x="138" y="286"/>
                  </a:lnTo>
                  <a:lnTo>
                    <a:pt x="143" y="275"/>
                  </a:lnTo>
                  <a:lnTo>
                    <a:pt x="146" y="263"/>
                  </a:lnTo>
                  <a:lnTo>
                    <a:pt x="149" y="250"/>
                  </a:lnTo>
                  <a:lnTo>
                    <a:pt x="155" y="232"/>
                  </a:lnTo>
                  <a:lnTo>
                    <a:pt x="162" y="217"/>
                  </a:lnTo>
                  <a:lnTo>
                    <a:pt x="170" y="206"/>
                  </a:lnTo>
                  <a:lnTo>
                    <a:pt x="181" y="200"/>
                  </a:lnTo>
                  <a:lnTo>
                    <a:pt x="191" y="198"/>
                  </a:lnTo>
                  <a:lnTo>
                    <a:pt x="200" y="199"/>
                  </a:lnTo>
                  <a:lnTo>
                    <a:pt x="211" y="200"/>
                  </a:lnTo>
                  <a:lnTo>
                    <a:pt x="220" y="204"/>
                  </a:lnTo>
                  <a:lnTo>
                    <a:pt x="228" y="207"/>
                  </a:lnTo>
                  <a:lnTo>
                    <a:pt x="234" y="211"/>
                  </a:lnTo>
                  <a:lnTo>
                    <a:pt x="238" y="214"/>
                  </a:lnTo>
                  <a:lnTo>
                    <a:pt x="239" y="215"/>
                  </a:lnTo>
                  <a:lnTo>
                    <a:pt x="253" y="196"/>
                  </a:lnTo>
                  <a:lnTo>
                    <a:pt x="251" y="195"/>
                  </a:lnTo>
                  <a:lnTo>
                    <a:pt x="245" y="190"/>
                  </a:lnTo>
                  <a:lnTo>
                    <a:pt x="237" y="186"/>
                  </a:lnTo>
                  <a:lnTo>
                    <a:pt x="227" y="181"/>
                  </a:lnTo>
                  <a:lnTo>
                    <a:pt x="214" y="177"/>
                  </a:lnTo>
                  <a:lnTo>
                    <a:pt x="200" y="175"/>
                  </a:lnTo>
                  <a:lnTo>
                    <a:pt x="185" y="175"/>
                  </a:lnTo>
                  <a:lnTo>
                    <a:pt x="171" y="179"/>
                  </a:lnTo>
                  <a:lnTo>
                    <a:pt x="163" y="182"/>
                  </a:lnTo>
                  <a:lnTo>
                    <a:pt x="155" y="188"/>
                  </a:lnTo>
                  <a:lnTo>
                    <a:pt x="148" y="194"/>
                  </a:lnTo>
                  <a:lnTo>
                    <a:pt x="143" y="202"/>
                  </a:lnTo>
                  <a:lnTo>
                    <a:pt x="138" y="211"/>
                  </a:lnTo>
                  <a:lnTo>
                    <a:pt x="133" y="221"/>
                  </a:lnTo>
                  <a:lnTo>
                    <a:pt x="130" y="233"/>
                  </a:lnTo>
                  <a:lnTo>
                    <a:pt x="126" y="245"/>
                  </a:lnTo>
                  <a:lnTo>
                    <a:pt x="121" y="265"/>
                  </a:lnTo>
                  <a:lnTo>
                    <a:pt x="114" y="281"/>
                  </a:lnTo>
                  <a:lnTo>
                    <a:pt x="104" y="293"/>
                  </a:lnTo>
                  <a:lnTo>
                    <a:pt x="93" y="301"/>
                  </a:lnTo>
                  <a:lnTo>
                    <a:pt x="87" y="303"/>
                  </a:lnTo>
                  <a:lnTo>
                    <a:pt x="80" y="304"/>
                  </a:lnTo>
                  <a:lnTo>
                    <a:pt x="74" y="304"/>
                  </a:lnTo>
                  <a:lnTo>
                    <a:pt x="70" y="304"/>
                  </a:lnTo>
                  <a:lnTo>
                    <a:pt x="64" y="303"/>
                  </a:lnTo>
                  <a:lnTo>
                    <a:pt x="59" y="302"/>
                  </a:lnTo>
                  <a:lnTo>
                    <a:pt x="56" y="301"/>
                  </a:lnTo>
                  <a:lnTo>
                    <a:pt x="53" y="299"/>
                  </a:lnTo>
                  <a:lnTo>
                    <a:pt x="46" y="295"/>
                  </a:lnTo>
                  <a:lnTo>
                    <a:pt x="39" y="288"/>
                  </a:lnTo>
                  <a:lnTo>
                    <a:pt x="34" y="280"/>
                  </a:lnTo>
                  <a:lnTo>
                    <a:pt x="30" y="270"/>
                  </a:lnTo>
                  <a:lnTo>
                    <a:pt x="24" y="240"/>
                  </a:lnTo>
                  <a:lnTo>
                    <a:pt x="25" y="204"/>
                  </a:lnTo>
                  <a:lnTo>
                    <a:pt x="33" y="167"/>
                  </a:lnTo>
                  <a:lnTo>
                    <a:pt x="48" y="129"/>
                  </a:lnTo>
                  <a:lnTo>
                    <a:pt x="59" y="105"/>
                  </a:lnTo>
                  <a:lnTo>
                    <a:pt x="66" y="84"/>
                  </a:lnTo>
                  <a:lnTo>
                    <a:pt x="72" y="66"/>
                  </a:lnTo>
                  <a:lnTo>
                    <a:pt x="74" y="50"/>
                  </a:lnTo>
                  <a:lnTo>
                    <a:pt x="74" y="36"/>
                  </a:lnTo>
                  <a:lnTo>
                    <a:pt x="74" y="24"/>
                  </a:lnTo>
                  <a:lnTo>
                    <a:pt x="73" y="14"/>
                  </a:lnTo>
                  <a:lnTo>
                    <a:pt x="71" y="6"/>
                  </a:lnTo>
                  <a:lnTo>
                    <a:pt x="70" y="0"/>
                  </a:lnTo>
                  <a:lnTo>
                    <a:pt x="47"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151" name="Freeform 20"/>
            <p:cNvSpPr>
              <a:spLocks/>
            </p:cNvSpPr>
            <p:nvPr/>
          </p:nvSpPr>
          <p:spPr bwMode="auto">
            <a:xfrm>
              <a:off x="5899866" y="1623325"/>
              <a:ext cx="224472" cy="224955"/>
            </a:xfrm>
            <a:custGeom>
              <a:avLst/>
              <a:gdLst>
                <a:gd name="T0" fmla="*/ 96 w 112"/>
                <a:gd name="T1" fmla="*/ 0 h 142"/>
                <a:gd name="T2" fmla="*/ 0 w 112"/>
                <a:gd name="T3" fmla="*/ 0 h 142"/>
                <a:gd name="T4" fmla="*/ 0 w 112"/>
                <a:gd name="T5" fmla="*/ 142 h 142"/>
                <a:gd name="T6" fmla="*/ 112 w 112"/>
                <a:gd name="T7" fmla="*/ 142 h 142"/>
                <a:gd name="T8" fmla="*/ 112 w 112"/>
                <a:gd name="T9" fmla="*/ 0 h 142"/>
                <a:gd name="T10" fmla="*/ 96 w 112"/>
                <a:gd name="T11" fmla="*/ 0 h 142"/>
              </a:gdLst>
              <a:ahLst/>
              <a:cxnLst>
                <a:cxn ang="0">
                  <a:pos x="T0" y="T1"/>
                </a:cxn>
                <a:cxn ang="0">
                  <a:pos x="T2" y="T3"/>
                </a:cxn>
                <a:cxn ang="0">
                  <a:pos x="T4" y="T5"/>
                </a:cxn>
                <a:cxn ang="0">
                  <a:pos x="T6" y="T7"/>
                </a:cxn>
                <a:cxn ang="0">
                  <a:pos x="T8" y="T9"/>
                </a:cxn>
                <a:cxn ang="0">
                  <a:pos x="T10" y="T11"/>
                </a:cxn>
              </a:cxnLst>
              <a:rect l="0" t="0" r="r" b="b"/>
              <a:pathLst>
                <a:path w="112" h="142">
                  <a:moveTo>
                    <a:pt x="96" y="0"/>
                  </a:moveTo>
                  <a:lnTo>
                    <a:pt x="0" y="0"/>
                  </a:lnTo>
                  <a:lnTo>
                    <a:pt x="0" y="142"/>
                  </a:lnTo>
                  <a:lnTo>
                    <a:pt x="112" y="142"/>
                  </a:lnTo>
                  <a:lnTo>
                    <a:pt x="112" y="0"/>
                  </a:lnTo>
                  <a:lnTo>
                    <a:pt x="9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152" name="Freeform 21"/>
            <p:cNvSpPr>
              <a:spLocks/>
            </p:cNvSpPr>
            <p:nvPr/>
          </p:nvSpPr>
          <p:spPr bwMode="auto">
            <a:xfrm>
              <a:off x="5968010" y="1674018"/>
              <a:ext cx="92195" cy="123567"/>
            </a:xfrm>
            <a:custGeom>
              <a:avLst/>
              <a:gdLst>
                <a:gd name="T0" fmla="*/ 47 w 47"/>
                <a:gd name="T1" fmla="*/ 0 h 77"/>
                <a:gd name="T2" fmla="*/ 47 w 47"/>
                <a:gd name="T3" fmla="*/ 17 h 77"/>
                <a:gd name="T4" fmla="*/ 47 w 47"/>
                <a:gd name="T5" fmla="*/ 38 h 77"/>
                <a:gd name="T6" fmla="*/ 47 w 47"/>
                <a:gd name="T7" fmla="*/ 59 h 77"/>
                <a:gd name="T8" fmla="*/ 47 w 47"/>
                <a:gd name="T9" fmla="*/ 77 h 77"/>
                <a:gd name="T10" fmla="*/ 42 w 47"/>
                <a:gd name="T11" fmla="*/ 77 h 77"/>
                <a:gd name="T12" fmla="*/ 36 w 47"/>
                <a:gd name="T13" fmla="*/ 77 h 77"/>
                <a:gd name="T14" fmla="*/ 30 w 47"/>
                <a:gd name="T15" fmla="*/ 77 h 77"/>
                <a:gd name="T16" fmla="*/ 24 w 47"/>
                <a:gd name="T17" fmla="*/ 77 h 77"/>
                <a:gd name="T18" fmla="*/ 17 w 47"/>
                <a:gd name="T19" fmla="*/ 77 h 77"/>
                <a:gd name="T20" fmla="*/ 12 w 47"/>
                <a:gd name="T21" fmla="*/ 77 h 77"/>
                <a:gd name="T22" fmla="*/ 6 w 47"/>
                <a:gd name="T23" fmla="*/ 77 h 77"/>
                <a:gd name="T24" fmla="*/ 0 w 47"/>
                <a:gd name="T25" fmla="*/ 77 h 77"/>
                <a:gd name="T26" fmla="*/ 0 w 47"/>
                <a:gd name="T27" fmla="*/ 59 h 77"/>
                <a:gd name="T28" fmla="*/ 0 w 47"/>
                <a:gd name="T29" fmla="*/ 38 h 77"/>
                <a:gd name="T30" fmla="*/ 0 w 47"/>
                <a:gd name="T31" fmla="*/ 17 h 77"/>
                <a:gd name="T32" fmla="*/ 0 w 47"/>
                <a:gd name="T33" fmla="*/ 0 h 77"/>
                <a:gd name="T34" fmla="*/ 6 w 47"/>
                <a:gd name="T35" fmla="*/ 0 h 77"/>
                <a:gd name="T36" fmla="*/ 12 w 47"/>
                <a:gd name="T37" fmla="*/ 0 h 77"/>
                <a:gd name="T38" fmla="*/ 17 w 47"/>
                <a:gd name="T39" fmla="*/ 0 h 77"/>
                <a:gd name="T40" fmla="*/ 24 w 47"/>
                <a:gd name="T41" fmla="*/ 0 h 77"/>
                <a:gd name="T42" fmla="*/ 30 w 47"/>
                <a:gd name="T43" fmla="*/ 0 h 77"/>
                <a:gd name="T44" fmla="*/ 36 w 47"/>
                <a:gd name="T45" fmla="*/ 0 h 77"/>
                <a:gd name="T46" fmla="*/ 42 w 47"/>
                <a:gd name="T47" fmla="*/ 0 h 77"/>
                <a:gd name="T48" fmla="*/ 47 w 47"/>
                <a:gd name="T49"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7" h="77">
                  <a:moveTo>
                    <a:pt x="47" y="0"/>
                  </a:moveTo>
                  <a:lnTo>
                    <a:pt x="47" y="17"/>
                  </a:lnTo>
                  <a:lnTo>
                    <a:pt x="47" y="38"/>
                  </a:lnTo>
                  <a:lnTo>
                    <a:pt x="47" y="59"/>
                  </a:lnTo>
                  <a:lnTo>
                    <a:pt x="47" y="77"/>
                  </a:lnTo>
                  <a:lnTo>
                    <a:pt x="42" y="77"/>
                  </a:lnTo>
                  <a:lnTo>
                    <a:pt x="36" y="77"/>
                  </a:lnTo>
                  <a:lnTo>
                    <a:pt x="30" y="77"/>
                  </a:lnTo>
                  <a:lnTo>
                    <a:pt x="24" y="77"/>
                  </a:lnTo>
                  <a:lnTo>
                    <a:pt x="17" y="77"/>
                  </a:lnTo>
                  <a:lnTo>
                    <a:pt x="12" y="77"/>
                  </a:lnTo>
                  <a:lnTo>
                    <a:pt x="6" y="77"/>
                  </a:lnTo>
                  <a:lnTo>
                    <a:pt x="0" y="77"/>
                  </a:lnTo>
                  <a:lnTo>
                    <a:pt x="0" y="59"/>
                  </a:lnTo>
                  <a:lnTo>
                    <a:pt x="0" y="38"/>
                  </a:lnTo>
                  <a:lnTo>
                    <a:pt x="0" y="17"/>
                  </a:lnTo>
                  <a:lnTo>
                    <a:pt x="0" y="0"/>
                  </a:lnTo>
                  <a:lnTo>
                    <a:pt x="6" y="0"/>
                  </a:lnTo>
                  <a:lnTo>
                    <a:pt x="12" y="0"/>
                  </a:lnTo>
                  <a:lnTo>
                    <a:pt x="17" y="0"/>
                  </a:lnTo>
                  <a:lnTo>
                    <a:pt x="24" y="0"/>
                  </a:lnTo>
                  <a:lnTo>
                    <a:pt x="30" y="0"/>
                  </a:lnTo>
                  <a:lnTo>
                    <a:pt x="36" y="0"/>
                  </a:lnTo>
                  <a:lnTo>
                    <a:pt x="42" y="0"/>
                  </a:lnTo>
                  <a:lnTo>
                    <a:pt x="47" y="0"/>
                  </a:lnTo>
                  <a:close/>
                </a:path>
              </a:pathLst>
            </a:custGeom>
            <a:solidFill>
              <a:srgbClr val="00B050"/>
            </a:solidFill>
            <a:ln>
              <a:noFill/>
            </a:ln>
          </p:spPr>
          <p:txBody>
            <a:bodyPr vert="horz" wrap="square" lIns="91440" tIns="45720" rIns="91440" bIns="45720" numCol="1" anchor="t" anchorCtr="0" compatLnSpc="1">
              <a:prstTxWarp prst="textNoShape">
                <a:avLst/>
              </a:prstTxWarp>
            </a:bodyPr>
            <a:lstStyle/>
            <a:p>
              <a:endParaRPr lang="pt-BR"/>
            </a:p>
          </p:txBody>
        </p:sp>
        <p:sp>
          <p:nvSpPr>
            <p:cNvPr id="153" name="Freeform 22"/>
            <p:cNvSpPr>
              <a:spLocks/>
            </p:cNvSpPr>
            <p:nvPr/>
          </p:nvSpPr>
          <p:spPr bwMode="auto">
            <a:xfrm>
              <a:off x="5891849" y="1433223"/>
              <a:ext cx="204431" cy="215449"/>
            </a:xfrm>
            <a:custGeom>
              <a:avLst/>
              <a:gdLst>
                <a:gd name="T0" fmla="*/ 0 w 103"/>
                <a:gd name="T1" fmla="*/ 2 h 136"/>
                <a:gd name="T2" fmla="*/ 8 w 103"/>
                <a:gd name="T3" fmla="*/ 34 h 136"/>
                <a:gd name="T4" fmla="*/ 9 w 103"/>
                <a:gd name="T5" fmla="*/ 34 h 136"/>
                <a:gd name="T6" fmla="*/ 13 w 103"/>
                <a:gd name="T7" fmla="*/ 33 h 136"/>
                <a:gd name="T8" fmla="*/ 16 w 103"/>
                <a:gd name="T9" fmla="*/ 33 h 136"/>
                <a:gd name="T10" fmla="*/ 22 w 103"/>
                <a:gd name="T11" fmla="*/ 33 h 136"/>
                <a:gd name="T12" fmla="*/ 28 w 103"/>
                <a:gd name="T13" fmla="*/ 33 h 136"/>
                <a:gd name="T14" fmla="*/ 34 w 103"/>
                <a:gd name="T15" fmla="*/ 35 h 136"/>
                <a:gd name="T16" fmla="*/ 40 w 103"/>
                <a:gd name="T17" fmla="*/ 38 h 136"/>
                <a:gd name="T18" fmla="*/ 46 w 103"/>
                <a:gd name="T19" fmla="*/ 43 h 136"/>
                <a:gd name="T20" fmla="*/ 58 w 103"/>
                <a:gd name="T21" fmla="*/ 57 h 136"/>
                <a:gd name="T22" fmla="*/ 66 w 103"/>
                <a:gd name="T23" fmla="*/ 78 h 136"/>
                <a:gd name="T24" fmla="*/ 69 w 103"/>
                <a:gd name="T25" fmla="*/ 103 h 136"/>
                <a:gd name="T26" fmla="*/ 69 w 103"/>
                <a:gd name="T27" fmla="*/ 134 h 136"/>
                <a:gd name="T28" fmla="*/ 102 w 103"/>
                <a:gd name="T29" fmla="*/ 136 h 136"/>
                <a:gd name="T30" fmla="*/ 103 w 103"/>
                <a:gd name="T31" fmla="*/ 116 h 136"/>
                <a:gd name="T32" fmla="*/ 102 w 103"/>
                <a:gd name="T33" fmla="*/ 97 h 136"/>
                <a:gd name="T34" fmla="*/ 99 w 103"/>
                <a:gd name="T35" fmla="*/ 80 h 136"/>
                <a:gd name="T36" fmla="*/ 96 w 103"/>
                <a:gd name="T37" fmla="*/ 65 h 136"/>
                <a:gd name="T38" fmla="*/ 90 w 103"/>
                <a:gd name="T39" fmla="*/ 50 h 136"/>
                <a:gd name="T40" fmla="*/ 84 w 103"/>
                <a:gd name="T41" fmla="*/ 38 h 136"/>
                <a:gd name="T42" fmla="*/ 76 w 103"/>
                <a:gd name="T43" fmla="*/ 27 h 136"/>
                <a:gd name="T44" fmla="*/ 67 w 103"/>
                <a:gd name="T45" fmla="*/ 18 h 136"/>
                <a:gd name="T46" fmla="*/ 55 w 103"/>
                <a:gd name="T47" fmla="*/ 10 h 136"/>
                <a:gd name="T48" fmla="*/ 45 w 103"/>
                <a:gd name="T49" fmla="*/ 5 h 136"/>
                <a:gd name="T50" fmla="*/ 34 w 103"/>
                <a:gd name="T51" fmla="*/ 2 h 136"/>
                <a:gd name="T52" fmla="*/ 23 w 103"/>
                <a:gd name="T53" fmla="*/ 0 h 136"/>
                <a:gd name="T54" fmla="*/ 15 w 103"/>
                <a:gd name="T55" fmla="*/ 0 h 136"/>
                <a:gd name="T56" fmla="*/ 7 w 103"/>
                <a:gd name="T57" fmla="*/ 0 h 136"/>
                <a:gd name="T58" fmla="*/ 2 w 103"/>
                <a:gd name="T59" fmla="*/ 2 h 136"/>
                <a:gd name="T60" fmla="*/ 0 w 103"/>
                <a:gd name="T61" fmla="*/ 2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3" h="136">
                  <a:moveTo>
                    <a:pt x="0" y="2"/>
                  </a:moveTo>
                  <a:lnTo>
                    <a:pt x="8" y="34"/>
                  </a:lnTo>
                  <a:lnTo>
                    <a:pt x="9" y="34"/>
                  </a:lnTo>
                  <a:lnTo>
                    <a:pt x="13" y="33"/>
                  </a:lnTo>
                  <a:lnTo>
                    <a:pt x="16" y="33"/>
                  </a:lnTo>
                  <a:lnTo>
                    <a:pt x="22" y="33"/>
                  </a:lnTo>
                  <a:lnTo>
                    <a:pt x="28" y="33"/>
                  </a:lnTo>
                  <a:lnTo>
                    <a:pt x="34" y="35"/>
                  </a:lnTo>
                  <a:lnTo>
                    <a:pt x="40" y="38"/>
                  </a:lnTo>
                  <a:lnTo>
                    <a:pt x="46" y="43"/>
                  </a:lnTo>
                  <a:lnTo>
                    <a:pt x="58" y="57"/>
                  </a:lnTo>
                  <a:lnTo>
                    <a:pt x="66" y="78"/>
                  </a:lnTo>
                  <a:lnTo>
                    <a:pt x="69" y="103"/>
                  </a:lnTo>
                  <a:lnTo>
                    <a:pt x="69" y="134"/>
                  </a:lnTo>
                  <a:lnTo>
                    <a:pt x="102" y="136"/>
                  </a:lnTo>
                  <a:lnTo>
                    <a:pt x="103" y="116"/>
                  </a:lnTo>
                  <a:lnTo>
                    <a:pt x="102" y="97"/>
                  </a:lnTo>
                  <a:lnTo>
                    <a:pt x="99" y="80"/>
                  </a:lnTo>
                  <a:lnTo>
                    <a:pt x="96" y="65"/>
                  </a:lnTo>
                  <a:lnTo>
                    <a:pt x="90" y="50"/>
                  </a:lnTo>
                  <a:lnTo>
                    <a:pt x="84" y="38"/>
                  </a:lnTo>
                  <a:lnTo>
                    <a:pt x="76" y="27"/>
                  </a:lnTo>
                  <a:lnTo>
                    <a:pt x="67" y="18"/>
                  </a:lnTo>
                  <a:lnTo>
                    <a:pt x="55" y="10"/>
                  </a:lnTo>
                  <a:lnTo>
                    <a:pt x="45" y="5"/>
                  </a:lnTo>
                  <a:lnTo>
                    <a:pt x="34" y="2"/>
                  </a:lnTo>
                  <a:lnTo>
                    <a:pt x="23" y="0"/>
                  </a:lnTo>
                  <a:lnTo>
                    <a:pt x="15" y="0"/>
                  </a:lnTo>
                  <a:lnTo>
                    <a:pt x="7" y="0"/>
                  </a:lnTo>
                  <a:lnTo>
                    <a:pt x="2" y="2"/>
                  </a:lnTo>
                  <a:lnTo>
                    <a:pt x="0"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362" name="Freeform 19"/>
            <p:cNvSpPr>
              <a:spLocks/>
            </p:cNvSpPr>
            <p:nvPr/>
          </p:nvSpPr>
          <p:spPr bwMode="auto">
            <a:xfrm>
              <a:off x="5872490" y="2810999"/>
              <a:ext cx="509071" cy="519611"/>
            </a:xfrm>
            <a:custGeom>
              <a:avLst/>
              <a:gdLst>
                <a:gd name="T0" fmla="*/ 48 w 253"/>
                <a:gd name="T1" fmla="*/ 11 h 328"/>
                <a:gd name="T2" fmla="*/ 50 w 253"/>
                <a:gd name="T3" fmla="*/ 49 h 328"/>
                <a:gd name="T4" fmla="*/ 27 w 253"/>
                <a:gd name="T5" fmla="*/ 119 h 328"/>
                <a:gd name="T6" fmla="*/ 10 w 253"/>
                <a:gd name="T7" fmla="*/ 161 h 328"/>
                <a:gd name="T8" fmla="*/ 1 w 253"/>
                <a:gd name="T9" fmla="*/ 203 h 328"/>
                <a:gd name="T10" fmla="*/ 0 w 253"/>
                <a:gd name="T11" fmla="*/ 242 h 328"/>
                <a:gd name="T12" fmla="*/ 6 w 253"/>
                <a:gd name="T13" fmla="*/ 278 h 328"/>
                <a:gd name="T14" fmla="*/ 12 w 253"/>
                <a:gd name="T15" fmla="*/ 293 h 328"/>
                <a:gd name="T16" fmla="*/ 21 w 253"/>
                <a:gd name="T17" fmla="*/ 304 h 328"/>
                <a:gd name="T18" fmla="*/ 31 w 253"/>
                <a:gd name="T19" fmla="*/ 314 h 328"/>
                <a:gd name="T20" fmla="*/ 42 w 253"/>
                <a:gd name="T21" fmla="*/ 321 h 328"/>
                <a:gd name="T22" fmla="*/ 58 w 253"/>
                <a:gd name="T23" fmla="*/ 327 h 328"/>
                <a:gd name="T24" fmla="*/ 74 w 253"/>
                <a:gd name="T25" fmla="*/ 328 h 328"/>
                <a:gd name="T26" fmla="*/ 89 w 253"/>
                <a:gd name="T27" fmla="*/ 327 h 328"/>
                <a:gd name="T28" fmla="*/ 103 w 253"/>
                <a:gd name="T29" fmla="*/ 323 h 328"/>
                <a:gd name="T30" fmla="*/ 119 w 253"/>
                <a:gd name="T31" fmla="*/ 311 h 328"/>
                <a:gd name="T32" fmla="*/ 132 w 253"/>
                <a:gd name="T33" fmla="*/ 296 h 328"/>
                <a:gd name="T34" fmla="*/ 143 w 253"/>
                <a:gd name="T35" fmla="*/ 275 h 328"/>
                <a:gd name="T36" fmla="*/ 149 w 253"/>
                <a:gd name="T37" fmla="*/ 250 h 328"/>
                <a:gd name="T38" fmla="*/ 162 w 253"/>
                <a:gd name="T39" fmla="*/ 217 h 328"/>
                <a:gd name="T40" fmla="*/ 181 w 253"/>
                <a:gd name="T41" fmla="*/ 200 h 328"/>
                <a:gd name="T42" fmla="*/ 200 w 253"/>
                <a:gd name="T43" fmla="*/ 199 h 328"/>
                <a:gd name="T44" fmla="*/ 220 w 253"/>
                <a:gd name="T45" fmla="*/ 204 h 328"/>
                <a:gd name="T46" fmla="*/ 234 w 253"/>
                <a:gd name="T47" fmla="*/ 211 h 328"/>
                <a:gd name="T48" fmla="*/ 239 w 253"/>
                <a:gd name="T49" fmla="*/ 215 h 328"/>
                <a:gd name="T50" fmla="*/ 251 w 253"/>
                <a:gd name="T51" fmla="*/ 195 h 328"/>
                <a:gd name="T52" fmla="*/ 237 w 253"/>
                <a:gd name="T53" fmla="*/ 186 h 328"/>
                <a:gd name="T54" fmla="*/ 214 w 253"/>
                <a:gd name="T55" fmla="*/ 177 h 328"/>
                <a:gd name="T56" fmla="*/ 185 w 253"/>
                <a:gd name="T57" fmla="*/ 175 h 328"/>
                <a:gd name="T58" fmla="*/ 163 w 253"/>
                <a:gd name="T59" fmla="*/ 182 h 328"/>
                <a:gd name="T60" fmla="*/ 148 w 253"/>
                <a:gd name="T61" fmla="*/ 194 h 328"/>
                <a:gd name="T62" fmla="*/ 138 w 253"/>
                <a:gd name="T63" fmla="*/ 211 h 328"/>
                <a:gd name="T64" fmla="*/ 130 w 253"/>
                <a:gd name="T65" fmla="*/ 233 h 328"/>
                <a:gd name="T66" fmla="*/ 121 w 253"/>
                <a:gd name="T67" fmla="*/ 265 h 328"/>
                <a:gd name="T68" fmla="*/ 104 w 253"/>
                <a:gd name="T69" fmla="*/ 293 h 328"/>
                <a:gd name="T70" fmla="*/ 87 w 253"/>
                <a:gd name="T71" fmla="*/ 303 h 328"/>
                <a:gd name="T72" fmla="*/ 74 w 253"/>
                <a:gd name="T73" fmla="*/ 304 h 328"/>
                <a:gd name="T74" fmla="*/ 64 w 253"/>
                <a:gd name="T75" fmla="*/ 303 h 328"/>
                <a:gd name="T76" fmla="*/ 56 w 253"/>
                <a:gd name="T77" fmla="*/ 301 h 328"/>
                <a:gd name="T78" fmla="*/ 46 w 253"/>
                <a:gd name="T79" fmla="*/ 295 h 328"/>
                <a:gd name="T80" fmla="*/ 34 w 253"/>
                <a:gd name="T81" fmla="*/ 280 h 328"/>
                <a:gd name="T82" fmla="*/ 24 w 253"/>
                <a:gd name="T83" fmla="*/ 240 h 328"/>
                <a:gd name="T84" fmla="*/ 33 w 253"/>
                <a:gd name="T85" fmla="*/ 167 h 328"/>
                <a:gd name="T86" fmla="*/ 59 w 253"/>
                <a:gd name="T87" fmla="*/ 105 h 328"/>
                <a:gd name="T88" fmla="*/ 72 w 253"/>
                <a:gd name="T89" fmla="*/ 66 h 328"/>
                <a:gd name="T90" fmla="*/ 74 w 253"/>
                <a:gd name="T91" fmla="*/ 36 h 328"/>
                <a:gd name="T92" fmla="*/ 73 w 253"/>
                <a:gd name="T93" fmla="*/ 14 h 328"/>
                <a:gd name="T94" fmla="*/ 70 w 253"/>
                <a:gd name="T95" fmla="*/ 0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53" h="328">
                  <a:moveTo>
                    <a:pt x="47" y="5"/>
                  </a:moveTo>
                  <a:lnTo>
                    <a:pt x="48" y="11"/>
                  </a:lnTo>
                  <a:lnTo>
                    <a:pt x="50" y="27"/>
                  </a:lnTo>
                  <a:lnTo>
                    <a:pt x="50" y="49"/>
                  </a:lnTo>
                  <a:lnTo>
                    <a:pt x="43" y="78"/>
                  </a:lnTo>
                  <a:lnTo>
                    <a:pt x="27" y="119"/>
                  </a:lnTo>
                  <a:lnTo>
                    <a:pt x="18" y="139"/>
                  </a:lnTo>
                  <a:lnTo>
                    <a:pt x="10" y="161"/>
                  </a:lnTo>
                  <a:lnTo>
                    <a:pt x="4" y="182"/>
                  </a:lnTo>
                  <a:lnTo>
                    <a:pt x="1" y="203"/>
                  </a:lnTo>
                  <a:lnTo>
                    <a:pt x="0" y="223"/>
                  </a:lnTo>
                  <a:lnTo>
                    <a:pt x="0" y="242"/>
                  </a:lnTo>
                  <a:lnTo>
                    <a:pt x="2" y="260"/>
                  </a:lnTo>
                  <a:lnTo>
                    <a:pt x="6" y="278"/>
                  </a:lnTo>
                  <a:lnTo>
                    <a:pt x="9" y="286"/>
                  </a:lnTo>
                  <a:lnTo>
                    <a:pt x="12" y="293"/>
                  </a:lnTo>
                  <a:lnTo>
                    <a:pt x="17" y="298"/>
                  </a:lnTo>
                  <a:lnTo>
                    <a:pt x="21" y="304"/>
                  </a:lnTo>
                  <a:lnTo>
                    <a:pt x="26" y="310"/>
                  </a:lnTo>
                  <a:lnTo>
                    <a:pt x="31" y="314"/>
                  </a:lnTo>
                  <a:lnTo>
                    <a:pt x="36" y="318"/>
                  </a:lnTo>
                  <a:lnTo>
                    <a:pt x="42" y="321"/>
                  </a:lnTo>
                  <a:lnTo>
                    <a:pt x="50" y="325"/>
                  </a:lnTo>
                  <a:lnTo>
                    <a:pt x="58" y="327"/>
                  </a:lnTo>
                  <a:lnTo>
                    <a:pt x="66" y="328"/>
                  </a:lnTo>
                  <a:lnTo>
                    <a:pt x="74" y="328"/>
                  </a:lnTo>
                  <a:lnTo>
                    <a:pt x="81" y="328"/>
                  </a:lnTo>
                  <a:lnTo>
                    <a:pt x="89" y="327"/>
                  </a:lnTo>
                  <a:lnTo>
                    <a:pt x="96" y="325"/>
                  </a:lnTo>
                  <a:lnTo>
                    <a:pt x="103" y="323"/>
                  </a:lnTo>
                  <a:lnTo>
                    <a:pt x="111" y="318"/>
                  </a:lnTo>
                  <a:lnTo>
                    <a:pt x="119" y="311"/>
                  </a:lnTo>
                  <a:lnTo>
                    <a:pt x="126" y="304"/>
                  </a:lnTo>
                  <a:lnTo>
                    <a:pt x="132" y="296"/>
                  </a:lnTo>
                  <a:lnTo>
                    <a:pt x="138" y="286"/>
                  </a:lnTo>
                  <a:lnTo>
                    <a:pt x="143" y="275"/>
                  </a:lnTo>
                  <a:lnTo>
                    <a:pt x="146" y="263"/>
                  </a:lnTo>
                  <a:lnTo>
                    <a:pt x="149" y="250"/>
                  </a:lnTo>
                  <a:lnTo>
                    <a:pt x="155" y="232"/>
                  </a:lnTo>
                  <a:lnTo>
                    <a:pt x="162" y="217"/>
                  </a:lnTo>
                  <a:lnTo>
                    <a:pt x="170" y="206"/>
                  </a:lnTo>
                  <a:lnTo>
                    <a:pt x="181" y="200"/>
                  </a:lnTo>
                  <a:lnTo>
                    <a:pt x="191" y="198"/>
                  </a:lnTo>
                  <a:lnTo>
                    <a:pt x="200" y="199"/>
                  </a:lnTo>
                  <a:lnTo>
                    <a:pt x="211" y="200"/>
                  </a:lnTo>
                  <a:lnTo>
                    <a:pt x="220" y="204"/>
                  </a:lnTo>
                  <a:lnTo>
                    <a:pt x="228" y="207"/>
                  </a:lnTo>
                  <a:lnTo>
                    <a:pt x="234" y="211"/>
                  </a:lnTo>
                  <a:lnTo>
                    <a:pt x="238" y="214"/>
                  </a:lnTo>
                  <a:lnTo>
                    <a:pt x="239" y="215"/>
                  </a:lnTo>
                  <a:lnTo>
                    <a:pt x="253" y="196"/>
                  </a:lnTo>
                  <a:lnTo>
                    <a:pt x="251" y="195"/>
                  </a:lnTo>
                  <a:lnTo>
                    <a:pt x="245" y="190"/>
                  </a:lnTo>
                  <a:lnTo>
                    <a:pt x="237" y="186"/>
                  </a:lnTo>
                  <a:lnTo>
                    <a:pt x="227" y="181"/>
                  </a:lnTo>
                  <a:lnTo>
                    <a:pt x="214" y="177"/>
                  </a:lnTo>
                  <a:lnTo>
                    <a:pt x="200" y="175"/>
                  </a:lnTo>
                  <a:lnTo>
                    <a:pt x="185" y="175"/>
                  </a:lnTo>
                  <a:lnTo>
                    <a:pt x="171" y="179"/>
                  </a:lnTo>
                  <a:lnTo>
                    <a:pt x="163" y="182"/>
                  </a:lnTo>
                  <a:lnTo>
                    <a:pt x="155" y="188"/>
                  </a:lnTo>
                  <a:lnTo>
                    <a:pt x="148" y="194"/>
                  </a:lnTo>
                  <a:lnTo>
                    <a:pt x="143" y="202"/>
                  </a:lnTo>
                  <a:lnTo>
                    <a:pt x="138" y="211"/>
                  </a:lnTo>
                  <a:lnTo>
                    <a:pt x="133" y="221"/>
                  </a:lnTo>
                  <a:lnTo>
                    <a:pt x="130" y="233"/>
                  </a:lnTo>
                  <a:lnTo>
                    <a:pt x="126" y="245"/>
                  </a:lnTo>
                  <a:lnTo>
                    <a:pt x="121" y="265"/>
                  </a:lnTo>
                  <a:lnTo>
                    <a:pt x="114" y="281"/>
                  </a:lnTo>
                  <a:lnTo>
                    <a:pt x="104" y="293"/>
                  </a:lnTo>
                  <a:lnTo>
                    <a:pt x="93" y="301"/>
                  </a:lnTo>
                  <a:lnTo>
                    <a:pt x="87" y="303"/>
                  </a:lnTo>
                  <a:lnTo>
                    <a:pt x="80" y="304"/>
                  </a:lnTo>
                  <a:lnTo>
                    <a:pt x="74" y="304"/>
                  </a:lnTo>
                  <a:lnTo>
                    <a:pt x="70" y="304"/>
                  </a:lnTo>
                  <a:lnTo>
                    <a:pt x="64" y="303"/>
                  </a:lnTo>
                  <a:lnTo>
                    <a:pt x="59" y="302"/>
                  </a:lnTo>
                  <a:lnTo>
                    <a:pt x="56" y="301"/>
                  </a:lnTo>
                  <a:lnTo>
                    <a:pt x="53" y="299"/>
                  </a:lnTo>
                  <a:lnTo>
                    <a:pt x="46" y="295"/>
                  </a:lnTo>
                  <a:lnTo>
                    <a:pt x="39" y="288"/>
                  </a:lnTo>
                  <a:lnTo>
                    <a:pt x="34" y="280"/>
                  </a:lnTo>
                  <a:lnTo>
                    <a:pt x="30" y="270"/>
                  </a:lnTo>
                  <a:lnTo>
                    <a:pt x="24" y="240"/>
                  </a:lnTo>
                  <a:lnTo>
                    <a:pt x="25" y="204"/>
                  </a:lnTo>
                  <a:lnTo>
                    <a:pt x="33" y="167"/>
                  </a:lnTo>
                  <a:lnTo>
                    <a:pt x="48" y="129"/>
                  </a:lnTo>
                  <a:lnTo>
                    <a:pt x="59" y="105"/>
                  </a:lnTo>
                  <a:lnTo>
                    <a:pt x="66" y="84"/>
                  </a:lnTo>
                  <a:lnTo>
                    <a:pt x="72" y="66"/>
                  </a:lnTo>
                  <a:lnTo>
                    <a:pt x="74" y="50"/>
                  </a:lnTo>
                  <a:lnTo>
                    <a:pt x="74" y="36"/>
                  </a:lnTo>
                  <a:lnTo>
                    <a:pt x="74" y="24"/>
                  </a:lnTo>
                  <a:lnTo>
                    <a:pt x="73" y="14"/>
                  </a:lnTo>
                  <a:lnTo>
                    <a:pt x="71" y="6"/>
                  </a:lnTo>
                  <a:lnTo>
                    <a:pt x="70" y="0"/>
                  </a:lnTo>
                  <a:lnTo>
                    <a:pt x="47"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363" name="Freeform 20"/>
            <p:cNvSpPr>
              <a:spLocks/>
            </p:cNvSpPr>
            <p:nvPr/>
          </p:nvSpPr>
          <p:spPr bwMode="auto">
            <a:xfrm>
              <a:off x="5892531" y="2608224"/>
              <a:ext cx="224472" cy="224955"/>
            </a:xfrm>
            <a:custGeom>
              <a:avLst/>
              <a:gdLst>
                <a:gd name="T0" fmla="*/ 96 w 112"/>
                <a:gd name="T1" fmla="*/ 0 h 142"/>
                <a:gd name="T2" fmla="*/ 0 w 112"/>
                <a:gd name="T3" fmla="*/ 0 h 142"/>
                <a:gd name="T4" fmla="*/ 0 w 112"/>
                <a:gd name="T5" fmla="*/ 142 h 142"/>
                <a:gd name="T6" fmla="*/ 112 w 112"/>
                <a:gd name="T7" fmla="*/ 142 h 142"/>
                <a:gd name="T8" fmla="*/ 112 w 112"/>
                <a:gd name="T9" fmla="*/ 0 h 142"/>
                <a:gd name="T10" fmla="*/ 96 w 112"/>
                <a:gd name="T11" fmla="*/ 0 h 142"/>
              </a:gdLst>
              <a:ahLst/>
              <a:cxnLst>
                <a:cxn ang="0">
                  <a:pos x="T0" y="T1"/>
                </a:cxn>
                <a:cxn ang="0">
                  <a:pos x="T2" y="T3"/>
                </a:cxn>
                <a:cxn ang="0">
                  <a:pos x="T4" y="T5"/>
                </a:cxn>
                <a:cxn ang="0">
                  <a:pos x="T6" y="T7"/>
                </a:cxn>
                <a:cxn ang="0">
                  <a:pos x="T8" y="T9"/>
                </a:cxn>
                <a:cxn ang="0">
                  <a:pos x="T10" y="T11"/>
                </a:cxn>
              </a:cxnLst>
              <a:rect l="0" t="0" r="r" b="b"/>
              <a:pathLst>
                <a:path w="112" h="142">
                  <a:moveTo>
                    <a:pt x="96" y="0"/>
                  </a:moveTo>
                  <a:lnTo>
                    <a:pt x="0" y="0"/>
                  </a:lnTo>
                  <a:lnTo>
                    <a:pt x="0" y="142"/>
                  </a:lnTo>
                  <a:lnTo>
                    <a:pt x="112" y="142"/>
                  </a:lnTo>
                  <a:lnTo>
                    <a:pt x="112" y="0"/>
                  </a:lnTo>
                  <a:lnTo>
                    <a:pt x="9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364" name="Freeform 21"/>
            <p:cNvSpPr>
              <a:spLocks/>
            </p:cNvSpPr>
            <p:nvPr/>
          </p:nvSpPr>
          <p:spPr bwMode="auto">
            <a:xfrm>
              <a:off x="5960675" y="2658917"/>
              <a:ext cx="92195" cy="123567"/>
            </a:xfrm>
            <a:custGeom>
              <a:avLst/>
              <a:gdLst>
                <a:gd name="T0" fmla="*/ 47 w 47"/>
                <a:gd name="T1" fmla="*/ 0 h 77"/>
                <a:gd name="T2" fmla="*/ 47 w 47"/>
                <a:gd name="T3" fmla="*/ 17 h 77"/>
                <a:gd name="T4" fmla="*/ 47 w 47"/>
                <a:gd name="T5" fmla="*/ 38 h 77"/>
                <a:gd name="T6" fmla="*/ 47 w 47"/>
                <a:gd name="T7" fmla="*/ 59 h 77"/>
                <a:gd name="T8" fmla="*/ 47 w 47"/>
                <a:gd name="T9" fmla="*/ 77 h 77"/>
                <a:gd name="T10" fmla="*/ 42 w 47"/>
                <a:gd name="T11" fmla="*/ 77 h 77"/>
                <a:gd name="T12" fmla="*/ 36 w 47"/>
                <a:gd name="T13" fmla="*/ 77 h 77"/>
                <a:gd name="T14" fmla="*/ 30 w 47"/>
                <a:gd name="T15" fmla="*/ 77 h 77"/>
                <a:gd name="T16" fmla="*/ 24 w 47"/>
                <a:gd name="T17" fmla="*/ 77 h 77"/>
                <a:gd name="T18" fmla="*/ 17 w 47"/>
                <a:gd name="T19" fmla="*/ 77 h 77"/>
                <a:gd name="T20" fmla="*/ 12 w 47"/>
                <a:gd name="T21" fmla="*/ 77 h 77"/>
                <a:gd name="T22" fmla="*/ 6 w 47"/>
                <a:gd name="T23" fmla="*/ 77 h 77"/>
                <a:gd name="T24" fmla="*/ 0 w 47"/>
                <a:gd name="T25" fmla="*/ 77 h 77"/>
                <a:gd name="T26" fmla="*/ 0 w 47"/>
                <a:gd name="T27" fmla="*/ 59 h 77"/>
                <a:gd name="T28" fmla="*/ 0 w 47"/>
                <a:gd name="T29" fmla="*/ 38 h 77"/>
                <a:gd name="T30" fmla="*/ 0 w 47"/>
                <a:gd name="T31" fmla="*/ 17 h 77"/>
                <a:gd name="T32" fmla="*/ 0 w 47"/>
                <a:gd name="T33" fmla="*/ 0 h 77"/>
                <a:gd name="T34" fmla="*/ 6 w 47"/>
                <a:gd name="T35" fmla="*/ 0 h 77"/>
                <a:gd name="T36" fmla="*/ 12 w 47"/>
                <a:gd name="T37" fmla="*/ 0 h 77"/>
                <a:gd name="T38" fmla="*/ 17 w 47"/>
                <a:gd name="T39" fmla="*/ 0 h 77"/>
                <a:gd name="T40" fmla="*/ 24 w 47"/>
                <a:gd name="T41" fmla="*/ 0 h 77"/>
                <a:gd name="T42" fmla="*/ 30 w 47"/>
                <a:gd name="T43" fmla="*/ 0 h 77"/>
                <a:gd name="T44" fmla="*/ 36 w 47"/>
                <a:gd name="T45" fmla="*/ 0 h 77"/>
                <a:gd name="T46" fmla="*/ 42 w 47"/>
                <a:gd name="T47" fmla="*/ 0 h 77"/>
                <a:gd name="T48" fmla="*/ 47 w 47"/>
                <a:gd name="T49"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7" h="77">
                  <a:moveTo>
                    <a:pt x="47" y="0"/>
                  </a:moveTo>
                  <a:lnTo>
                    <a:pt x="47" y="17"/>
                  </a:lnTo>
                  <a:lnTo>
                    <a:pt x="47" y="38"/>
                  </a:lnTo>
                  <a:lnTo>
                    <a:pt x="47" y="59"/>
                  </a:lnTo>
                  <a:lnTo>
                    <a:pt x="47" y="77"/>
                  </a:lnTo>
                  <a:lnTo>
                    <a:pt x="42" y="77"/>
                  </a:lnTo>
                  <a:lnTo>
                    <a:pt x="36" y="77"/>
                  </a:lnTo>
                  <a:lnTo>
                    <a:pt x="30" y="77"/>
                  </a:lnTo>
                  <a:lnTo>
                    <a:pt x="24" y="77"/>
                  </a:lnTo>
                  <a:lnTo>
                    <a:pt x="17" y="77"/>
                  </a:lnTo>
                  <a:lnTo>
                    <a:pt x="12" y="77"/>
                  </a:lnTo>
                  <a:lnTo>
                    <a:pt x="6" y="77"/>
                  </a:lnTo>
                  <a:lnTo>
                    <a:pt x="0" y="77"/>
                  </a:lnTo>
                  <a:lnTo>
                    <a:pt x="0" y="59"/>
                  </a:lnTo>
                  <a:lnTo>
                    <a:pt x="0" y="38"/>
                  </a:lnTo>
                  <a:lnTo>
                    <a:pt x="0" y="17"/>
                  </a:lnTo>
                  <a:lnTo>
                    <a:pt x="0" y="0"/>
                  </a:lnTo>
                  <a:lnTo>
                    <a:pt x="6" y="0"/>
                  </a:lnTo>
                  <a:lnTo>
                    <a:pt x="12" y="0"/>
                  </a:lnTo>
                  <a:lnTo>
                    <a:pt x="17" y="0"/>
                  </a:lnTo>
                  <a:lnTo>
                    <a:pt x="24" y="0"/>
                  </a:lnTo>
                  <a:lnTo>
                    <a:pt x="30" y="0"/>
                  </a:lnTo>
                  <a:lnTo>
                    <a:pt x="36" y="0"/>
                  </a:lnTo>
                  <a:lnTo>
                    <a:pt x="42" y="0"/>
                  </a:lnTo>
                  <a:lnTo>
                    <a:pt x="47" y="0"/>
                  </a:lnTo>
                  <a:close/>
                </a:path>
              </a:pathLst>
            </a:custGeom>
            <a:solidFill>
              <a:srgbClr val="002060"/>
            </a:solidFill>
            <a:ln>
              <a:noFill/>
            </a:ln>
          </p:spPr>
          <p:txBody>
            <a:bodyPr vert="horz" wrap="square" lIns="91440" tIns="45720" rIns="91440" bIns="45720" numCol="1" anchor="t" anchorCtr="0" compatLnSpc="1">
              <a:prstTxWarp prst="textNoShape">
                <a:avLst/>
              </a:prstTxWarp>
            </a:bodyPr>
            <a:lstStyle/>
            <a:p>
              <a:endParaRPr lang="pt-BR"/>
            </a:p>
          </p:txBody>
        </p:sp>
        <p:sp>
          <p:nvSpPr>
            <p:cNvPr id="365" name="Freeform 22"/>
            <p:cNvSpPr>
              <a:spLocks/>
            </p:cNvSpPr>
            <p:nvPr/>
          </p:nvSpPr>
          <p:spPr bwMode="auto">
            <a:xfrm>
              <a:off x="5884514" y="2418122"/>
              <a:ext cx="204431" cy="215449"/>
            </a:xfrm>
            <a:custGeom>
              <a:avLst/>
              <a:gdLst>
                <a:gd name="T0" fmla="*/ 0 w 103"/>
                <a:gd name="T1" fmla="*/ 2 h 136"/>
                <a:gd name="T2" fmla="*/ 8 w 103"/>
                <a:gd name="T3" fmla="*/ 34 h 136"/>
                <a:gd name="T4" fmla="*/ 9 w 103"/>
                <a:gd name="T5" fmla="*/ 34 h 136"/>
                <a:gd name="T6" fmla="*/ 13 w 103"/>
                <a:gd name="T7" fmla="*/ 33 h 136"/>
                <a:gd name="T8" fmla="*/ 16 w 103"/>
                <a:gd name="T9" fmla="*/ 33 h 136"/>
                <a:gd name="T10" fmla="*/ 22 w 103"/>
                <a:gd name="T11" fmla="*/ 33 h 136"/>
                <a:gd name="T12" fmla="*/ 28 w 103"/>
                <a:gd name="T13" fmla="*/ 33 h 136"/>
                <a:gd name="T14" fmla="*/ 34 w 103"/>
                <a:gd name="T15" fmla="*/ 35 h 136"/>
                <a:gd name="T16" fmla="*/ 40 w 103"/>
                <a:gd name="T17" fmla="*/ 38 h 136"/>
                <a:gd name="T18" fmla="*/ 46 w 103"/>
                <a:gd name="T19" fmla="*/ 43 h 136"/>
                <a:gd name="T20" fmla="*/ 58 w 103"/>
                <a:gd name="T21" fmla="*/ 57 h 136"/>
                <a:gd name="T22" fmla="*/ 66 w 103"/>
                <a:gd name="T23" fmla="*/ 78 h 136"/>
                <a:gd name="T24" fmla="*/ 69 w 103"/>
                <a:gd name="T25" fmla="*/ 103 h 136"/>
                <a:gd name="T26" fmla="*/ 69 w 103"/>
                <a:gd name="T27" fmla="*/ 134 h 136"/>
                <a:gd name="T28" fmla="*/ 102 w 103"/>
                <a:gd name="T29" fmla="*/ 136 h 136"/>
                <a:gd name="T30" fmla="*/ 103 w 103"/>
                <a:gd name="T31" fmla="*/ 116 h 136"/>
                <a:gd name="T32" fmla="*/ 102 w 103"/>
                <a:gd name="T33" fmla="*/ 97 h 136"/>
                <a:gd name="T34" fmla="*/ 99 w 103"/>
                <a:gd name="T35" fmla="*/ 80 h 136"/>
                <a:gd name="T36" fmla="*/ 96 w 103"/>
                <a:gd name="T37" fmla="*/ 65 h 136"/>
                <a:gd name="T38" fmla="*/ 90 w 103"/>
                <a:gd name="T39" fmla="*/ 50 h 136"/>
                <a:gd name="T40" fmla="*/ 84 w 103"/>
                <a:gd name="T41" fmla="*/ 38 h 136"/>
                <a:gd name="T42" fmla="*/ 76 w 103"/>
                <a:gd name="T43" fmla="*/ 27 h 136"/>
                <a:gd name="T44" fmla="*/ 67 w 103"/>
                <a:gd name="T45" fmla="*/ 18 h 136"/>
                <a:gd name="T46" fmla="*/ 55 w 103"/>
                <a:gd name="T47" fmla="*/ 10 h 136"/>
                <a:gd name="T48" fmla="*/ 45 w 103"/>
                <a:gd name="T49" fmla="*/ 5 h 136"/>
                <a:gd name="T50" fmla="*/ 34 w 103"/>
                <a:gd name="T51" fmla="*/ 2 h 136"/>
                <a:gd name="T52" fmla="*/ 23 w 103"/>
                <a:gd name="T53" fmla="*/ 0 h 136"/>
                <a:gd name="T54" fmla="*/ 15 w 103"/>
                <a:gd name="T55" fmla="*/ 0 h 136"/>
                <a:gd name="T56" fmla="*/ 7 w 103"/>
                <a:gd name="T57" fmla="*/ 0 h 136"/>
                <a:gd name="T58" fmla="*/ 2 w 103"/>
                <a:gd name="T59" fmla="*/ 2 h 136"/>
                <a:gd name="T60" fmla="*/ 0 w 103"/>
                <a:gd name="T61" fmla="*/ 2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3" h="136">
                  <a:moveTo>
                    <a:pt x="0" y="2"/>
                  </a:moveTo>
                  <a:lnTo>
                    <a:pt x="8" y="34"/>
                  </a:lnTo>
                  <a:lnTo>
                    <a:pt x="9" y="34"/>
                  </a:lnTo>
                  <a:lnTo>
                    <a:pt x="13" y="33"/>
                  </a:lnTo>
                  <a:lnTo>
                    <a:pt x="16" y="33"/>
                  </a:lnTo>
                  <a:lnTo>
                    <a:pt x="22" y="33"/>
                  </a:lnTo>
                  <a:lnTo>
                    <a:pt x="28" y="33"/>
                  </a:lnTo>
                  <a:lnTo>
                    <a:pt x="34" y="35"/>
                  </a:lnTo>
                  <a:lnTo>
                    <a:pt x="40" y="38"/>
                  </a:lnTo>
                  <a:lnTo>
                    <a:pt x="46" y="43"/>
                  </a:lnTo>
                  <a:lnTo>
                    <a:pt x="58" y="57"/>
                  </a:lnTo>
                  <a:lnTo>
                    <a:pt x="66" y="78"/>
                  </a:lnTo>
                  <a:lnTo>
                    <a:pt x="69" y="103"/>
                  </a:lnTo>
                  <a:lnTo>
                    <a:pt x="69" y="134"/>
                  </a:lnTo>
                  <a:lnTo>
                    <a:pt x="102" y="136"/>
                  </a:lnTo>
                  <a:lnTo>
                    <a:pt x="103" y="116"/>
                  </a:lnTo>
                  <a:lnTo>
                    <a:pt x="102" y="97"/>
                  </a:lnTo>
                  <a:lnTo>
                    <a:pt x="99" y="80"/>
                  </a:lnTo>
                  <a:lnTo>
                    <a:pt x="96" y="65"/>
                  </a:lnTo>
                  <a:lnTo>
                    <a:pt x="90" y="50"/>
                  </a:lnTo>
                  <a:lnTo>
                    <a:pt x="84" y="38"/>
                  </a:lnTo>
                  <a:lnTo>
                    <a:pt x="76" y="27"/>
                  </a:lnTo>
                  <a:lnTo>
                    <a:pt x="67" y="18"/>
                  </a:lnTo>
                  <a:lnTo>
                    <a:pt x="55" y="10"/>
                  </a:lnTo>
                  <a:lnTo>
                    <a:pt x="45" y="5"/>
                  </a:lnTo>
                  <a:lnTo>
                    <a:pt x="34" y="2"/>
                  </a:lnTo>
                  <a:lnTo>
                    <a:pt x="23" y="0"/>
                  </a:lnTo>
                  <a:lnTo>
                    <a:pt x="15" y="0"/>
                  </a:lnTo>
                  <a:lnTo>
                    <a:pt x="7" y="0"/>
                  </a:lnTo>
                  <a:lnTo>
                    <a:pt x="2" y="2"/>
                  </a:lnTo>
                  <a:lnTo>
                    <a:pt x="0"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370" name="Freeform 19"/>
            <p:cNvSpPr>
              <a:spLocks/>
            </p:cNvSpPr>
            <p:nvPr/>
          </p:nvSpPr>
          <p:spPr bwMode="auto">
            <a:xfrm>
              <a:off x="5867802" y="3983106"/>
              <a:ext cx="509071" cy="519611"/>
            </a:xfrm>
            <a:custGeom>
              <a:avLst/>
              <a:gdLst>
                <a:gd name="T0" fmla="*/ 48 w 253"/>
                <a:gd name="T1" fmla="*/ 11 h 328"/>
                <a:gd name="T2" fmla="*/ 50 w 253"/>
                <a:gd name="T3" fmla="*/ 49 h 328"/>
                <a:gd name="T4" fmla="*/ 27 w 253"/>
                <a:gd name="T5" fmla="*/ 119 h 328"/>
                <a:gd name="T6" fmla="*/ 10 w 253"/>
                <a:gd name="T7" fmla="*/ 161 h 328"/>
                <a:gd name="T8" fmla="*/ 1 w 253"/>
                <a:gd name="T9" fmla="*/ 203 h 328"/>
                <a:gd name="T10" fmla="*/ 0 w 253"/>
                <a:gd name="T11" fmla="*/ 242 h 328"/>
                <a:gd name="T12" fmla="*/ 6 w 253"/>
                <a:gd name="T13" fmla="*/ 278 h 328"/>
                <a:gd name="T14" fmla="*/ 12 w 253"/>
                <a:gd name="T15" fmla="*/ 293 h 328"/>
                <a:gd name="T16" fmla="*/ 21 w 253"/>
                <a:gd name="T17" fmla="*/ 304 h 328"/>
                <a:gd name="T18" fmla="*/ 31 w 253"/>
                <a:gd name="T19" fmla="*/ 314 h 328"/>
                <a:gd name="T20" fmla="*/ 42 w 253"/>
                <a:gd name="T21" fmla="*/ 321 h 328"/>
                <a:gd name="T22" fmla="*/ 58 w 253"/>
                <a:gd name="T23" fmla="*/ 327 h 328"/>
                <a:gd name="T24" fmla="*/ 74 w 253"/>
                <a:gd name="T25" fmla="*/ 328 h 328"/>
                <a:gd name="T26" fmla="*/ 89 w 253"/>
                <a:gd name="T27" fmla="*/ 327 h 328"/>
                <a:gd name="T28" fmla="*/ 103 w 253"/>
                <a:gd name="T29" fmla="*/ 323 h 328"/>
                <a:gd name="T30" fmla="*/ 119 w 253"/>
                <a:gd name="T31" fmla="*/ 311 h 328"/>
                <a:gd name="T32" fmla="*/ 132 w 253"/>
                <a:gd name="T33" fmla="*/ 296 h 328"/>
                <a:gd name="T34" fmla="*/ 143 w 253"/>
                <a:gd name="T35" fmla="*/ 275 h 328"/>
                <a:gd name="T36" fmla="*/ 149 w 253"/>
                <a:gd name="T37" fmla="*/ 250 h 328"/>
                <a:gd name="T38" fmla="*/ 162 w 253"/>
                <a:gd name="T39" fmla="*/ 217 h 328"/>
                <a:gd name="T40" fmla="*/ 181 w 253"/>
                <a:gd name="T41" fmla="*/ 200 h 328"/>
                <a:gd name="T42" fmla="*/ 200 w 253"/>
                <a:gd name="T43" fmla="*/ 199 h 328"/>
                <a:gd name="T44" fmla="*/ 220 w 253"/>
                <a:gd name="T45" fmla="*/ 204 h 328"/>
                <a:gd name="T46" fmla="*/ 234 w 253"/>
                <a:gd name="T47" fmla="*/ 211 h 328"/>
                <a:gd name="T48" fmla="*/ 239 w 253"/>
                <a:gd name="T49" fmla="*/ 215 h 328"/>
                <a:gd name="T50" fmla="*/ 251 w 253"/>
                <a:gd name="T51" fmla="*/ 195 h 328"/>
                <a:gd name="T52" fmla="*/ 237 w 253"/>
                <a:gd name="T53" fmla="*/ 186 h 328"/>
                <a:gd name="T54" fmla="*/ 214 w 253"/>
                <a:gd name="T55" fmla="*/ 177 h 328"/>
                <a:gd name="T56" fmla="*/ 185 w 253"/>
                <a:gd name="T57" fmla="*/ 175 h 328"/>
                <a:gd name="T58" fmla="*/ 163 w 253"/>
                <a:gd name="T59" fmla="*/ 182 h 328"/>
                <a:gd name="T60" fmla="*/ 148 w 253"/>
                <a:gd name="T61" fmla="*/ 194 h 328"/>
                <a:gd name="T62" fmla="*/ 138 w 253"/>
                <a:gd name="T63" fmla="*/ 211 h 328"/>
                <a:gd name="T64" fmla="*/ 130 w 253"/>
                <a:gd name="T65" fmla="*/ 233 h 328"/>
                <a:gd name="T66" fmla="*/ 121 w 253"/>
                <a:gd name="T67" fmla="*/ 265 h 328"/>
                <a:gd name="T68" fmla="*/ 104 w 253"/>
                <a:gd name="T69" fmla="*/ 293 h 328"/>
                <a:gd name="T70" fmla="*/ 87 w 253"/>
                <a:gd name="T71" fmla="*/ 303 h 328"/>
                <a:gd name="T72" fmla="*/ 74 w 253"/>
                <a:gd name="T73" fmla="*/ 304 h 328"/>
                <a:gd name="T74" fmla="*/ 64 w 253"/>
                <a:gd name="T75" fmla="*/ 303 h 328"/>
                <a:gd name="T76" fmla="*/ 56 w 253"/>
                <a:gd name="T77" fmla="*/ 301 h 328"/>
                <a:gd name="T78" fmla="*/ 46 w 253"/>
                <a:gd name="T79" fmla="*/ 295 h 328"/>
                <a:gd name="T80" fmla="*/ 34 w 253"/>
                <a:gd name="T81" fmla="*/ 280 h 328"/>
                <a:gd name="T82" fmla="*/ 24 w 253"/>
                <a:gd name="T83" fmla="*/ 240 h 328"/>
                <a:gd name="T84" fmla="*/ 33 w 253"/>
                <a:gd name="T85" fmla="*/ 167 h 328"/>
                <a:gd name="T86" fmla="*/ 59 w 253"/>
                <a:gd name="T87" fmla="*/ 105 h 328"/>
                <a:gd name="T88" fmla="*/ 72 w 253"/>
                <a:gd name="T89" fmla="*/ 66 h 328"/>
                <a:gd name="T90" fmla="*/ 74 w 253"/>
                <a:gd name="T91" fmla="*/ 36 h 328"/>
                <a:gd name="T92" fmla="*/ 73 w 253"/>
                <a:gd name="T93" fmla="*/ 14 h 328"/>
                <a:gd name="T94" fmla="*/ 70 w 253"/>
                <a:gd name="T95" fmla="*/ 0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53" h="328">
                  <a:moveTo>
                    <a:pt x="47" y="5"/>
                  </a:moveTo>
                  <a:lnTo>
                    <a:pt x="48" y="11"/>
                  </a:lnTo>
                  <a:lnTo>
                    <a:pt x="50" y="27"/>
                  </a:lnTo>
                  <a:lnTo>
                    <a:pt x="50" y="49"/>
                  </a:lnTo>
                  <a:lnTo>
                    <a:pt x="43" y="78"/>
                  </a:lnTo>
                  <a:lnTo>
                    <a:pt x="27" y="119"/>
                  </a:lnTo>
                  <a:lnTo>
                    <a:pt x="18" y="139"/>
                  </a:lnTo>
                  <a:lnTo>
                    <a:pt x="10" y="161"/>
                  </a:lnTo>
                  <a:lnTo>
                    <a:pt x="4" y="182"/>
                  </a:lnTo>
                  <a:lnTo>
                    <a:pt x="1" y="203"/>
                  </a:lnTo>
                  <a:lnTo>
                    <a:pt x="0" y="223"/>
                  </a:lnTo>
                  <a:lnTo>
                    <a:pt x="0" y="242"/>
                  </a:lnTo>
                  <a:lnTo>
                    <a:pt x="2" y="260"/>
                  </a:lnTo>
                  <a:lnTo>
                    <a:pt x="6" y="278"/>
                  </a:lnTo>
                  <a:lnTo>
                    <a:pt x="9" y="286"/>
                  </a:lnTo>
                  <a:lnTo>
                    <a:pt x="12" y="293"/>
                  </a:lnTo>
                  <a:lnTo>
                    <a:pt x="17" y="298"/>
                  </a:lnTo>
                  <a:lnTo>
                    <a:pt x="21" y="304"/>
                  </a:lnTo>
                  <a:lnTo>
                    <a:pt x="26" y="310"/>
                  </a:lnTo>
                  <a:lnTo>
                    <a:pt x="31" y="314"/>
                  </a:lnTo>
                  <a:lnTo>
                    <a:pt x="36" y="318"/>
                  </a:lnTo>
                  <a:lnTo>
                    <a:pt x="42" y="321"/>
                  </a:lnTo>
                  <a:lnTo>
                    <a:pt x="50" y="325"/>
                  </a:lnTo>
                  <a:lnTo>
                    <a:pt x="58" y="327"/>
                  </a:lnTo>
                  <a:lnTo>
                    <a:pt x="66" y="328"/>
                  </a:lnTo>
                  <a:lnTo>
                    <a:pt x="74" y="328"/>
                  </a:lnTo>
                  <a:lnTo>
                    <a:pt x="81" y="328"/>
                  </a:lnTo>
                  <a:lnTo>
                    <a:pt x="89" y="327"/>
                  </a:lnTo>
                  <a:lnTo>
                    <a:pt x="96" y="325"/>
                  </a:lnTo>
                  <a:lnTo>
                    <a:pt x="103" y="323"/>
                  </a:lnTo>
                  <a:lnTo>
                    <a:pt x="111" y="318"/>
                  </a:lnTo>
                  <a:lnTo>
                    <a:pt x="119" y="311"/>
                  </a:lnTo>
                  <a:lnTo>
                    <a:pt x="126" y="304"/>
                  </a:lnTo>
                  <a:lnTo>
                    <a:pt x="132" y="296"/>
                  </a:lnTo>
                  <a:lnTo>
                    <a:pt x="138" y="286"/>
                  </a:lnTo>
                  <a:lnTo>
                    <a:pt x="143" y="275"/>
                  </a:lnTo>
                  <a:lnTo>
                    <a:pt x="146" y="263"/>
                  </a:lnTo>
                  <a:lnTo>
                    <a:pt x="149" y="250"/>
                  </a:lnTo>
                  <a:lnTo>
                    <a:pt x="155" y="232"/>
                  </a:lnTo>
                  <a:lnTo>
                    <a:pt x="162" y="217"/>
                  </a:lnTo>
                  <a:lnTo>
                    <a:pt x="170" y="206"/>
                  </a:lnTo>
                  <a:lnTo>
                    <a:pt x="181" y="200"/>
                  </a:lnTo>
                  <a:lnTo>
                    <a:pt x="191" y="198"/>
                  </a:lnTo>
                  <a:lnTo>
                    <a:pt x="200" y="199"/>
                  </a:lnTo>
                  <a:lnTo>
                    <a:pt x="211" y="200"/>
                  </a:lnTo>
                  <a:lnTo>
                    <a:pt x="220" y="204"/>
                  </a:lnTo>
                  <a:lnTo>
                    <a:pt x="228" y="207"/>
                  </a:lnTo>
                  <a:lnTo>
                    <a:pt x="234" y="211"/>
                  </a:lnTo>
                  <a:lnTo>
                    <a:pt x="238" y="214"/>
                  </a:lnTo>
                  <a:lnTo>
                    <a:pt x="239" y="215"/>
                  </a:lnTo>
                  <a:lnTo>
                    <a:pt x="253" y="196"/>
                  </a:lnTo>
                  <a:lnTo>
                    <a:pt x="251" y="195"/>
                  </a:lnTo>
                  <a:lnTo>
                    <a:pt x="245" y="190"/>
                  </a:lnTo>
                  <a:lnTo>
                    <a:pt x="237" y="186"/>
                  </a:lnTo>
                  <a:lnTo>
                    <a:pt x="227" y="181"/>
                  </a:lnTo>
                  <a:lnTo>
                    <a:pt x="214" y="177"/>
                  </a:lnTo>
                  <a:lnTo>
                    <a:pt x="200" y="175"/>
                  </a:lnTo>
                  <a:lnTo>
                    <a:pt x="185" y="175"/>
                  </a:lnTo>
                  <a:lnTo>
                    <a:pt x="171" y="179"/>
                  </a:lnTo>
                  <a:lnTo>
                    <a:pt x="163" y="182"/>
                  </a:lnTo>
                  <a:lnTo>
                    <a:pt x="155" y="188"/>
                  </a:lnTo>
                  <a:lnTo>
                    <a:pt x="148" y="194"/>
                  </a:lnTo>
                  <a:lnTo>
                    <a:pt x="143" y="202"/>
                  </a:lnTo>
                  <a:lnTo>
                    <a:pt x="138" y="211"/>
                  </a:lnTo>
                  <a:lnTo>
                    <a:pt x="133" y="221"/>
                  </a:lnTo>
                  <a:lnTo>
                    <a:pt x="130" y="233"/>
                  </a:lnTo>
                  <a:lnTo>
                    <a:pt x="126" y="245"/>
                  </a:lnTo>
                  <a:lnTo>
                    <a:pt x="121" y="265"/>
                  </a:lnTo>
                  <a:lnTo>
                    <a:pt x="114" y="281"/>
                  </a:lnTo>
                  <a:lnTo>
                    <a:pt x="104" y="293"/>
                  </a:lnTo>
                  <a:lnTo>
                    <a:pt x="93" y="301"/>
                  </a:lnTo>
                  <a:lnTo>
                    <a:pt x="87" y="303"/>
                  </a:lnTo>
                  <a:lnTo>
                    <a:pt x="80" y="304"/>
                  </a:lnTo>
                  <a:lnTo>
                    <a:pt x="74" y="304"/>
                  </a:lnTo>
                  <a:lnTo>
                    <a:pt x="70" y="304"/>
                  </a:lnTo>
                  <a:lnTo>
                    <a:pt x="64" y="303"/>
                  </a:lnTo>
                  <a:lnTo>
                    <a:pt x="59" y="302"/>
                  </a:lnTo>
                  <a:lnTo>
                    <a:pt x="56" y="301"/>
                  </a:lnTo>
                  <a:lnTo>
                    <a:pt x="53" y="299"/>
                  </a:lnTo>
                  <a:lnTo>
                    <a:pt x="46" y="295"/>
                  </a:lnTo>
                  <a:lnTo>
                    <a:pt x="39" y="288"/>
                  </a:lnTo>
                  <a:lnTo>
                    <a:pt x="34" y="280"/>
                  </a:lnTo>
                  <a:lnTo>
                    <a:pt x="30" y="270"/>
                  </a:lnTo>
                  <a:lnTo>
                    <a:pt x="24" y="240"/>
                  </a:lnTo>
                  <a:lnTo>
                    <a:pt x="25" y="204"/>
                  </a:lnTo>
                  <a:lnTo>
                    <a:pt x="33" y="167"/>
                  </a:lnTo>
                  <a:lnTo>
                    <a:pt x="48" y="129"/>
                  </a:lnTo>
                  <a:lnTo>
                    <a:pt x="59" y="105"/>
                  </a:lnTo>
                  <a:lnTo>
                    <a:pt x="66" y="84"/>
                  </a:lnTo>
                  <a:lnTo>
                    <a:pt x="72" y="66"/>
                  </a:lnTo>
                  <a:lnTo>
                    <a:pt x="74" y="50"/>
                  </a:lnTo>
                  <a:lnTo>
                    <a:pt x="74" y="36"/>
                  </a:lnTo>
                  <a:lnTo>
                    <a:pt x="74" y="24"/>
                  </a:lnTo>
                  <a:lnTo>
                    <a:pt x="73" y="14"/>
                  </a:lnTo>
                  <a:lnTo>
                    <a:pt x="71" y="6"/>
                  </a:lnTo>
                  <a:lnTo>
                    <a:pt x="70" y="0"/>
                  </a:lnTo>
                  <a:lnTo>
                    <a:pt x="47"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371" name="Freeform 20"/>
            <p:cNvSpPr>
              <a:spLocks/>
            </p:cNvSpPr>
            <p:nvPr/>
          </p:nvSpPr>
          <p:spPr bwMode="auto">
            <a:xfrm>
              <a:off x="5887843" y="3780331"/>
              <a:ext cx="224472" cy="224955"/>
            </a:xfrm>
            <a:custGeom>
              <a:avLst/>
              <a:gdLst>
                <a:gd name="T0" fmla="*/ 96 w 112"/>
                <a:gd name="T1" fmla="*/ 0 h 142"/>
                <a:gd name="T2" fmla="*/ 0 w 112"/>
                <a:gd name="T3" fmla="*/ 0 h 142"/>
                <a:gd name="T4" fmla="*/ 0 w 112"/>
                <a:gd name="T5" fmla="*/ 142 h 142"/>
                <a:gd name="T6" fmla="*/ 112 w 112"/>
                <a:gd name="T7" fmla="*/ 142 h 142"/>
                <a:gd name="T8" fmla="*/ 112 w 112"/>
                <a:gd name="T9" fmla="*/ 0 h 142"/>
                <a:gd name="T10" fmla="*/ 96 w 112"/>
                <a:gd name="T11" fmla="*/ 0 h 142"/>
              </a:gdLst>
              <a:ahLst/>
              <a:cxnLst>
                <a:cxn ang="0">
                  <a:pos x="T0" y="T1"/>
                </a:cxn>
                <a:cxn ang="0">
                  <a:pos x="T2" y="T3"/>
                </a:cxn>
                <a:cxn ang="0">
                  <a:pos x="T4" y="T5"/>
                </a:cxn>
                <a:cxn ang="0">
                  <a:pos x="T6" y="T7"/>
                </a:cxn>
                <a:cxn ang="0">
                  <a:pos x="T8" y="T9"/>
                </a:cxn>
                <a:cxn ang="0">
                  <a:pos x="T10" y="T11"/>
                </a:cxn>
              </a:cxnLst>
              <a:rect l="0" t="0" r="r" b="b"/>
              <a:pathLst>
                <a:path w="112" h="142">
                  <a:moveTo>
                    <a:pt x="96" y="0"/>
                  </a:moveTo>
                  <a:lnTo>
                    <a:pt x="0" y="0"/>
                  </a:lnTo>
                  <a:lnTo>
                    <a:pt x="0" y="142"/>
                  </a:lnTo>
                  <a:lnTo>
                    <a:pt x="112" y="142"/>
                  </a:lnTo>
                  <a:lnTo>
                    <a:pt x="112" y="0"/>
                  </a:lnTo>
                  <a:lnTo>
                    <a:pt x="9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372" name="Freeform 21"/>
            <p:cNvSpPr>
              <a:spLocks/>
            </p:cNvSpPr>
            <p:nvPr/>
          </p:nvSpPr>
          <p:spPr bwMode="auto">
            <a:xfrm>
              <a:off x="5955987" y="3831024"/>
              <a:ext cx="92195" cy="123567"/>
            </a:xfrm>
            <a:custGeom>
              <a:avLst/>
              <a:gdLst>
                <a:gd name="T0" fmla="*/ 47 w 47"/>
                <a:gd name="T1" fmla="*/ 0 h 77"/>
                <a:gd name="T2" fmla="*/ 47 w 47"/>
                <a:gd name="T3" fmla="*/ 17 h 77"/>
                <a:gd name="T4" fmla="*/ 47 w 47"/>
                <a:gd name="T5" fmla="*/ 38 h 77"/>
                <a:gd name="T6" fmla="*/ 47 w 47"/>
                <a:gd name="T7" fmla="*/ 59 h 77"/>
                <a:gd name="T8" fmla="*/ 47 w 47"/>
                <a:gd name="T9" fmla="*/ 77 h 77"/>
                <a:gd name="T10" fmla="*/ 42 w 47"/>
                <a:gd name="T11" fmla="*/ 77 h 77"/>
                <a:gd name="T12" fmla="*/ 36 w 47"/>
                <a:gd name="T13" fmla="*/ 77 h 77"/>
                <a:gd name="T14" fmla="*/ 30 w 47"/>
                <a:gd name="T15" fmla="*/ 77 h 77"/>
                <a:gd name="T16" fmla="*/ 24 w 47"/>
                <a:gd name="T17" fmla="*/ 77 h 77"/>
                <a:gd name="T18" fmla="*/ 17 w 47"/>
                <a:gd name="T19" fmla="*/ 77 h 77"/>
                <a:gd name="T20" fmla="*/ 12 w 47"/>
                <a:gd name="T21" fmla="*/ 77 h 77"/>
                <a:gd name="T22" fmla="*/ 6 w 47"/>
                <a:gd name="T23" fmla="*/ 77 h 77"/>
                <a:gd name="T24" fmla="*/ 0 w 47"/>
                <a:gd name="T25" fmla="*/ 77 h 77"/>
                <a:gd name="T26" fmla="*/ 0 w 47"/>
                <a:gd name="T27" fmla="*/ 59 h 77"/>
                <a:gd name="T28" fmla="*/ 0 w 47"/>
                <a:gd name="T29" fmla="*/ 38 h 77"/>
                <a:gd name="T30" fmla="*/ 0 w 47"/>
                <a:gd name="T31" fmla="*/ 17 h 77"/>
                <a:gd name="T32" fmla="*/ 0 w 47"/>
                <a:gd name="T33" fmla="*/ 0 h 77"/>
                <a:gd name="T34" fmla="*/ 6 w 47"/>
                <a:gd name="T35" fmla="*/ 0 h 77"/>
                <a:gd name="T36" fmla="*/ 12 w 47"/>
                <a:gd name="T37" fmla="*/ 0 h 77"/>
                <a:gd name="T38" fmla="*/ 17 w 47"/>
                <a:gd name="T39" fmla="*/ 0 h 77"/>
                <a:gd name="T40" fmla="*/ 24 w 47"/>
                <a:gd name="T41" fmla="*/ 0 h 77"/>
                <a:gd name="T42" fmla="*/ 30 w 47"/>
                <a:gd name="T43" fmla="*/ 0 h 77"/>
                <a:gd name="T44" fmla="*/ 36 w 47"/>
                <a:gd name="T45" fmla="*/ 0 h 77"/>
                <a:gd name="T46" fmla="*/ 42 w 47"/>
                <a:gd name="T47" fmla="*/ 0 h 77"/>
                <a:gd name="T48" fmla="*/ 47 w 47"/>
                <a:gd name="T49"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7" h="77">
                  <a:moveTo>
                    <a:pt x="47" y="0"/>
                  </a:moveTo>
                  <a:lnTo>
                    <a:pt x="47" y="17"/>
                  </a:lnTo>
                  <a:lnTo>
                    <a:pt x="47" y="38"/>
                  </a:lnTo>
                  <a:lnTo>
                    <a:pt x="47" y="59"/>
                  </a:lnTo>
                  <a:lnTo>
                    <a:pt x="47" y="77"/>
                  </a:lnTo>
                  <a:lnTo>
                    <a:pt x="42" y="77"/>
                  </a:lnTo>
                  <a:lnTo>
                    <a:pt x="36" y="77"/>
                  </a:lnTo>
                  <a:lnTo>
                    <a:pt x="30" y="77"/>
                  </a:lnTo>
                  <a:lnTo>
                    <a:pt x="24" y="77"/>
                  </a:lnTo>
                  <a:lnTo>
                    <a:pt x="17" y="77"/>
                  </a:lnTo>
                  <a:lnTo>
                    <a:pt x="12" y="77"/>
                  </a:lnTo>
                  <a:lnTo>
                    <a:pt x="6" y="77"/>
                  </a:lnTo>
                  <a:lnTo>
                    <a:pt x="0" y="77"/>
                  </a:lnTo>
                  <a:lnTo>
                    <a:pt x="0" y="59"/>
                  </a:lnTo>
                  <a:lnTo>
                    <a:pt x="0" y="38"/>
                  </a:lnTo>
                  <a:lnTo>
                    <a:pt x="0" y="17"/>
                  </a:lnTo>
                  <a:lnTo>
                    <a:pt x="0" y="0"/>
                  </a:lnTo>
                  <a:lnTo>
                    <a:pt x="6" y="0"/>
                  </a:lnTo>
                  <a:lnTo>
                    <a:pt x="12" y="0"/>
                  </a:lnTo>
                  <a:lnTo>
                    <a:pt x="17" y="0"/>
                  </a:lnTo>
                  <a:lnTo>
                    <a:pt x="24" y="0"/>
                  </a:lnTo>
                  <a:lnTo>
                    <a:pt x="30" y="0"/>
                  </a:lnTo>
                  <a:lnTo>
                    <a:pt x="36" y="0"/>
                  </a:lnTo>
                  <a:lnTo>
                    <a:pt x="42" y="0"/>
                  </a:lnTo>
                  <a:lnTo>
                    <a:pt x="47" y="0"/>
                  </a:lnTo>
                  <a:close/>
                </a:path>
              </a:pathLst>
            </a:custGeom>
            <a:solidFill>
              <a:srgbClr val="FF0000"/>
            </a:solidFill>
            <a:ln>
              <a:noFill/>
            </a:ln>
          </p:spPr>
          <p:txBody>
            <a:bodyPr vert="horz" wrap="square" lIns="91440" tIns="45720" rIns="91440" bIns="45720" numCol="1" anchor="t" anchorCtr="0" compatLnSpc="1">
              <a:prstTxWarp prst="textNoShape">
                <a:avLst/>
              </a:prstTxWarp>
            </a:bodyPr>
            <a:lstStyle/>
            <a:p>
              <a:endParaRPr lang="pt-BR"/>
            </a:p>
          </p:txBody>
        </p:sp>
        <p:sp>
          <p:nvSpPr>
            <p:cNvPr id="373" name="Freeform 22"/>
            <p:cNvSpPr>
              <a:spLocks/>
            </p:cNvSpPr>
            <p:nvPr/>
          </p:nvSpPr>
          <p:spPr bwMode="auto">
            <a:xfrm>
              <a:off x="5879826" y="3590229"/>
              <a:ext cx="204431" cy="215449"/>
            </a:xfrm>
            <a:custGeom>
              <a:avLst/>
              <a:gdLst>
                <a:gd name="T0" fmla="*/ 0 w 103"/>
                <a:gd name="T1" fmla="*/ 2 h 136"/>
                <a:gd name="T2" fmla="*/ 8 w 103"/>
                <a:gd name="T3" fmla="*/ 34 h 136"/>
                <a:gd name="T4" fmla="*/ 9 w 103"/>
                <a:gd name="T5" fmla="*/ 34 h 136"/>
                <a:gd name="T6" fmla="*/ 13 w 103"/>
                <a:gd name="T7" fmla="*/ 33 h 136"/>
                <a:gd name="T8" fmla="*/ 16 w 103"/>
                <a:gd name="T9" fmla="*/ 33 h 136"/>
                <a:gd name="T10" fmla="*/ 22 w 103"/>
                <a:gd name="T11" fmla="*/ 33 h 136"/>
                <a:gd name="T12" fmla="*/ 28 w 103"/>
                <a:gd name="T13" fmla="*/ 33 h 136"/>
                <a:gd name="T14" fmla="*/ 34 w 103"/>
                <a:gd name="T15" fmla="*/ 35 h 136"/>
                <a:gd name="T16" fmla="*/ 40 w 103"/>
                <a:gd name="T17" fmla="*/ 38 h 136"/>
                <a:gd name="T18" fmla="*/ 46 w 103"/>
                <a:gd name="T19" fmla="*/ 43 h 136"/>
                <a:gd name="T20" fmla="*/ 58 w 103"/>
                <a:gd name="T21" fmla="*/ 57 h 136"/>
                <a:gd name="T22" fmla="*/ 66 w 103"/>
                <a:gd name="T23" fmla="*/ 78 h 136"/>
                <a:gd name="T24" fmla="*/ 69 w 103"/>
                <a:gd name="T25" fmla="*/ 103 h 136"/>
                <a:gd name="T26" fmla="*/ 69 w 103"/>
                <a:gd name="T27" fmla="*/ 134 h 136"/>
                <a:gd name="T28" fmla="*/ 102 w 103"/>
                <a:gd name="T29" fmla="*/ 136 h 136"/>
                <a:gd name="T30" fmla="*/ 103 w 103"/>
                <a:gd name="T31" fmla="*/ 116 h 136"/>
                <a:gd name="T32" fmla="*/ 102 w 103"/>
                <a:gd name="T33" fmla="*/ 97 h 136"/>
                <a:gd name="T34" fmla="*/ 99 w 103"/>
                <a:gd name="T35" fmla="*/ 80 h 136"/>
                <a:gd name="T36" fmla="*/ 96 w 103"/>
                <a:gd name="T37" fmla="*/ 65 h 136"/>
                <a:gd name="T38" fmla="*/ 90 w 103"/>
                <a:gd name="T39" fmla="*/ 50 h 136"/>
                <a:gd name="T40" fmla="*/ 84 w 103"/>
                <a:gd name="T41" fmla="*/ 38 h 136"/>
                <a:gd name="T42" fmla="*/ 76 w 103"/>
                <a:gd name="T43" fmla="*/ 27 h 136"/>
                <a:gd name="T44" fmla="*/ 67 w 103"/>
                <a:gd name="T45" fmla="*/ 18 h 136"/>
                <a:gd name="T46" fmla="*/ 55 w 103"/>
                <a:gd name="T47" fmla="*/ 10 h 136"/>
                <a:gd name="T48" fmla="*/ 45 w 103"/>
                <a:gd name="T49" fmla="*/ 5 h 136"/>
                <a:gd name="T50" fmla="*/ 34 w 103"/>
                <a:gd name="T51" fmla="*/ 2 h 136"/>
                <a:gd name="T52" fmla="*/ 23 w 103"/>
                <a:gd name="T53" fmla="*/ 0 h 136"/>
                <a:gd name="T54" fmla="*/ 15 w 103"/>
                <a:gd name="T55" fmla="*/ 0 h 136"/>
                <a:gd name="T56" fmla="*/ 7 w 103"/>
                <a:gd name="T57" fmla="*/ 0 h 136"/>
                <a:gd name="T58" fmla="*/ 2 w 103"/>
                <a:gd name="T59" fmla="*/ 2 h 136"/>
                <a:gd name="T60" fmla="*/ 0 w 103"/>
                <a:gd name="T61" fmla="*/ 2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3" h="136">
                  <a:moveTo>
                    <a:pt x="0" y="2"/>
                  </a:moveTo>
                  <a:lnTo>
                    <a:pt x="8" y="34"/>
                  </a:lnTo>
                  <a:lnTo>
                    <a:pt x="9" y="34"/>
                  </a:lnTo>
                  <a:lnTo>
                    <a:pt x="13" y="33"/>
                  </a:lnTo>
                  <a:lnTo>
                    <a:pt x="16" y="33"/>
                  </a:lnTo>
                  <a:lnTo>
                    <a:pt x="22" y="33"/>
                  </a:lnTo>
                  <a:lnTo>
                    <a:pt x="28" y="33"/>
                  </a:lnTo>
                  <a:lnTo>
                    <a:pt x="34" y="35"/>
                  </a:lnTo>
                  <a:lnTo>
                    <a:pt x="40" y="38"/>
                  </a:lnTo>
                  <a:lnTo>
                    <a:pt x="46" y="43"/>
                  </a:lnTo>
                  <a:lnTo>
                    <a:pt x="58" y="57"/>
                  </a:lnTo>
                  <a:lnTo>
                    <a:pt x="66" y="78"/>
                  </a:lnTo>
                  <a:lnTo>
                    <a:pt x="69" y="103"/>
                  </a:lnTo>
                  <a:lnTo>
                    <a:pt x="69" y="134"/>
                  </a:lnTo>
                  <a:lnTo>
                    <a:pt x="102" y="136"/>
                  </a:lnTo>
                  <a:lnTo>
                    <a:pt x="103" y="116"/>
                  </a:lnTo>
                  <a:lnTo>
                    <a:pt x="102" y="97"/>
                  </a:lnTo>
                  <a:lnTo>
                    <a:pt x="99" y="80"/>
                  </a:lnTo>
                  <a:lnTo>
                    <a:pt x="96" y="65"/>
                  </a:lnTo>
                  <a:lnTo>
                    <a:pt x="90" y="50"/>
                  </a:lnTo>
                  <a:lnTo>
                    <a:pt x="84" y="38"/>
                  </a:lnTo>
                  <a:lnTo>
                    <a:pt x="76" y="27"/>
                  </a:lnTo>
                  <a:lnTo>
                    <a:pt x="67" y="18"/>
                  </a:lnTo>
                  <a:lnTo>
                    <a:pt x="55" y="10"/>
                  </a:lnTo>
                  <a:lnTo>
                    <a:pt x="45" y="5"/>
                  </a:lnTo>
                  <a:lnTo>
                    <a:pt x="34" y="2"/>
                  </a:lnTo>
                  <a:lnTo>
                    <a:pt x="23" y="0"/>
                  </a:lnTo>
                  <a:lnTo>
                    <a:pt x="15" y="0"/>
                  </a:lnTo>
                  <a:lnTo>
                    <a:pt x="7" y="0"/>
                  </a:lnTo>
                  <a:lnTo>
                    <a:pt x="2" y="2"/>
                  </a:lnTo>
                  <a:lnTo>
                    <a:pt x="0"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374" name="Freeform 19"/>
            <p:cNvSpPr>
              <a:spLocks/>
            </p:cNvSpPr>
            <p:nvPr/>
          </p:nvSpPr>
          <p:spPr bwMode="auto">
            <a:xfrm>
              <a:off x="5875939" y="4979200"/>
              <a:ext cx="509071" cy="519611"/>
            </a:xfrm>
            <a:custGeom>
              <a:avLst/>
              <a:gdLst>
                <a:gd name="T0" fmla="*/ 48 w 253"/>
                <a:gd name="T1" fmla="*/ 11 h 328"/>
                <a:gd name="T2" fmla="*/ 50 w 253"/>
                <a:gd name="T3" fmla="*/ 49 h 328"/>
                <a:gd name="T4" fmla="*/ 27 w 253"/>
                <a:gd name="T5" fmla="*/ 119 h 328"/>
                <a:gd name="T6" fmla="*/ 10 w 253"/>
                <a:gd name="T7" fmla="*/ 161 h 328"/>
                <a:gd name="T8" fmla="*/ 1 w 253"/>
                <a:gd name="T9" fmla="*/ 203 h 328"/>
                <a:gd name="T10" fmla="*/ 0 w 253"/>
                <a:gd name="T11" fmla="*/ 242 h 328"/>
                <a:gd name="T12" fmla="*/ 6 w 253"/>
                <a:gd name="T13" fmla="*/ 278 h 328"/>
                <a:gd name="T14" fmla="*/ 12 w 253"/>
                <a:gd name="T15" fmla="*/ 293 h 328"/>
                <a:gd name="T16" fmla="*/ 21 w 253"/>
                <a:gd name="T17" fmla="*/ 304 h 328"/>
                <a:gd name="T18" fmla="*/ 31 w 253"/>
                <a:gd name="T19" fmla="*/ 314 h 328"/>
                <a:gd name="T20" fmla="*/ 42 w 253"/>
                <a:gd name="T21" fmla="*/ 321 h 328"/>
                <a:gd name="T22" fmla="*/ 58 w 253"/>
                <a:gd name="T23" fmla="*/ 327 h 328"/>
                <a:gd name="T24" fmla="*/ 74 w 253"/>
                <a:gd name="T25" fmla="*/ 328 h 328"/>
                <a:gd name="T26" fmla="*/ 89 w 253"/>
                <a:gd name="T27" fmla="*/ 327 h 328"/>
                <a:gd name="T28" fmla="*/ 103 w 253"/>
                <a:gd name="T29" fmla="*/ 323 h 328"/>
                <a:gd name="T30" fmla="*/ 119 w 253"/>
                <a:gd name="T31" fmla="*/ 311 h 328"/>
                <a:gd name="T32" fmla="*/ 132 w 253"/>
                <a:gd name="T33" fmla="*/ 296 h 328"/>
                <a:gd name="T34" fmla="*/ 143 w 253"/>
                <a:gd name="T35" fmla="*/ 275 h 328"/>
                <a:gd name="T36" fmla="*/ 149 w 253"/>
                <a:gd name="T37" fmla="*/ 250 h 328"/>
                <a:gd name="T38" fmla="*/ 162 w 253"/>
                <a:gd name="T39" fmla="*/ 217 h 328"/>
                <a:gd name="T40" fmla="*/ 181 w 253"/>
                <a:gd name="T41" fmla="*/ 200 h 328"/>
                <a:gd name="T42" fmla="*/ 200 w 253"/>
                <a:gd name="T43" fmla="*/ 199 h 328"/>
                <a:gd name="T44" fmla="*/ 220 w 253"/>
                <a:gd name="T45" fmla="*/ 204 h 328"/>
                <a:gd name="T46" fmla="*/ 234 w 253"/>
                <a:gd name="T47" fmla="*/ 211 h 328"/>
                <a:gd name="T48" fmla="*/ 239 w 253"/>
                <a:gd name="T49" fmla="*/ 215 h 328"/>
                <a:gd name="T50" fmla="*/ 251 w 253"/>
                <a:gd name="T51" fmla="*/ 195 h 328"/>
                <a:gd name="T52" fmla="*/ 237 w 253"/>
                <a:gd name="T53" fmla="*/ 186 h 328"/>
                <a:gd name="T54" fmla="*/ 214 w 253"/>
                <a:gd name="T55" fmla="*/ 177 h 328"/>
                <a:gd name="T56" fmla="*/ 185 w 253"/>
                <a:gd name="T57" fmla="*/ 175 h 328"/>
                <a:gd name="T58" fmla="*/ 163 w 253"/>
                <a:gd name="T59" fmla="*/ 182 h 328"/>
                <a:gd name="T60" fmla="*/ 148 w 253"/>
                <a:gd name="T61" fmla="*/ 194 h 328"/>
                <a:gd name="T62" fmla="*/ 138 w 253"/>
                <a:gd name="T63" fmla="*/ 211 h 328"/>
                <a:gd name="T64" fmla="*/ 130 w 253"/>
                <a:gd name="T65" fmla="*/ 233 h 328"/>
                <a:gd name="T66" fmla="*/ 121 w 253"/>
                <a:gd name="T67" fmla="*/ 265 h 328"/>
                <a:gd name="T68" fmla="*/ 104 w 253"/>
                <a:gd name="T69" fmla="*/ 293 h 328"/>
                <a:gd name="T70" fmla="*/ 87 w 253"/>
                <a:gd name="T71" fmla="*/ 303 h 328"/>
                <a:gd name="T72" fmla="*/ 74 w 253"/>
                <a:gd name="T73" fmla="*/ 304 h 328"/>
                <a:gd name="T74" fmla="*/ 64 w 253"/>
                <a:gd name="T75" fmla="*/ 303 h 328"/>
                <a:gd name="T76" fmla="*/ 56 w 253"/>
                <a:gd name="T77" fmla="*/ 301 h 328"/>
                <a:gd name="T78" fmla="*/ 46 w 253"/>
                <a:gd name="T79" fmla="*/ 295 h 328"/>
                <a:gd name="T80" fmla="*/ 34 w 253"/>
                <a:gd name="T81" fmla="*/ 280 h 328"/>
                <a:gd name="T82" fmla="*/ 24 w 253"/>
                <a:gd name="T83" fmla="*/ 240 h 328"/>
                <a:gd name="T84" fmla="*/ 33 w 253"/>
                <a:gd name="T85" fmla="*/ 167 h 328"/>
                <a:gd name="T86" fmla="*/ 59 w 253"/>
                <a:gd name="T87" fmla="*/ 105 h 328"/>
                <a:gd name="T88" fmla="*/ 72 w 253"/>
                <a:gd name="T89" fmla="*/ 66 h 328"/>
                <a:gd name="T90" fmla="*/ 74 w 253"/>
                <a:gd name="T91" fmla="*/ 36 h 328"/>
                <a:gd name="T92" fmla="*/ 73 w 253"/>
                <a:gd name="T93" fmla="*/ 14 h 328"/>
                <a:gd name="T94" fmla="*/ 70 w 253"/>
                <a:gd name="T95" fmla="*/ 0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53" h="328">
                  <a:moveTo>
                    <a:pt x="47" y="5"/>
                  </a:moveTo>
                  <a:lnTo>
                    <a:pt x="48" y="11"/>
                  </a:lnTo>
                  <a:lnTo>
                    <a:pt x="50" y="27"/>
                  </a:lnTo>
                  <a:lnTo>
                    <a:pt x="50" y="49"/>
                  </a:lnTo>
                  <a:lnTo>
                    <a:pt x="43" y="78"/>
                  </a:lnTo>
                  <a:lnTo>
                    <a:pt x="27" y="119"/>
                  </a:lnTo>
                  <a:lnTo>
                    <a:pt x="18" y="139"/>
                  </a:lnTo>
                  <a:lnTo>
                    <a:pt x="10" y="161"/>
                  </a:lnTo>
                  <a:lnTo>
                    <a:pt x="4" y="182"/>
                  </a:lnTo>
                  <a:lnTo>
                    <a:pt x="1" y="203"/>
                  </a:lnTo>
                  <a:lnTo>
                    <a:pt x="0" y="223"/>
                  </a:lnTo>
                  <a:lnTo>
                    <a:pt x="0" y="242"/>
                  </a:lnTo>
                  <a:lnTo>
                    <a:pt x="2" y="260"/>
                  </a:lnTo>
                  <a:lnTo>
                    <a:pt x="6" y="278"/>
                  </a:lnTo>
                  <a:lnTo>
                    <a:pt x="9" y="286"/>
                  </a:lnTo>
                  <a:lnTo>
                    <a:pt x="12" y="293"/>
                  </a:lnTo>
                  <a:lnTo>
                    <a:pt x="17" y="298"/>
                  </a:lnTo>
                  <a:lnTo>
                    <a:pt x="21" y="304"/>
                  </a:lnTo>
                  <a:lnTo>
                    <a:pt x="26" y="310"/>
                  </a:lnTo>
                  <a:lnTo>
                    <a:pt x="31" y="314"/>
                  </a:lnTo>
                  <a:lnTo>
                    <a:pt x="36" y="318"/>
                  </a:lnTo>
                  <a:lnTo>
                    <a:pt x="42" y="321"/>
                  </a:lnTo>
                  <a:lnTo>
                    <a:pt x="50" y="325"/>
                  </a:lnTo>
                  <a:lnTo>
                    <a:pt x="58" y="327"/>
                  </a:lnTo>
                  <a:lnTo>
                    <a:pt x="66" y="328"/>
                  </a:lnTo>
                  <a:lnTo>
                    <a:pt x="74" y="328"/>
                  </a:lnTo>
                  <a:lnTo>
                    <a:pt x="81" y="328"/>
                  </a:lnTo>
                  <a:lnTo>
                    <a:pt x="89" y="327"/>
                  </a:lnTo>
                  <a:lnTo>
                    <a:pt x="96" y="325"/>
                  </a:lnTo>
                  <a:lnTo>
                    <a:pt x="103" y="323"/>
                  </a:lnTo>
                  <a:lnTo>
                    <a:pt x="111" y="318"/>
                  </a:lnTo>
                  <a:lnTo>
                    <a:pt x="119" y="311"/>
                  </a:lnTo>
                  <a:lnTo>
                    <a:pt x="126" y="304"/>
                  </a:lnTo>
                  <a:lnTo>
                    <a:pt x="132" y="296"/>
                  </a:lnTo>
                  <a:lnTo>
                    <a:pt x="138" y="286"/>
                  </a:lnTo>
                  <a:lnTo>
                    <a:pt x="143" y="275"/>
                  </a:lnTo>
                  <a:lnTo>
                    <a:pt x="146" y="263"/>
                  </a:lnTo>
                  <a:lnTo>
                    <a:pt x="149" y="250"/>
                  </a:lnTo>
                  <a:lnTo>
                    <a:pt x="155" y="232"/>
                  </a:lnTo>
                  <a:lnTo>
                    <a:pt x="162" y="217"/>
                  </a:lnTo>
                  <a:lnTo>
                    <a:pt x="170" y="206"/>
                  </a:lnTo>
                  <a:lnTo>
                    <a:pt x="181" y="200"/>
                  </a:lnTo>
                  <a:lnTo>
                    <a:pt x="191" y="198"/>
                  </a:lnTo>
                  <a:lnTo>
                    <a:pt x="200" y="199"/>
                  </a:lnTo>
                  <a:lnTo>
                    <a:pt x="211" y="200"/>
                  </a:lnTo>
                  <a:lnTo>
                    <a:pt x="220" y="204"/>
                  </a:lnTo>
                  <a:lnTo>
                    <a:pt x="228" y="207"/>
                  </a:lnTo>
                  <a:lnTo>
                    <a:pt x="234" y="211"/>
                  </a:lnTo>
                  <a:lnTo>
                    <a:pt x="238" y="214"/>
                  </a:lnTo>
                  <a:lnTo>
                    <a:pt x="239" y="215"/>
                  </a:lnTo>
                  <a:lnTo>
                    <a:pt x="253" y="196"/>
                  </a:lnTo>
                  <a:lnTo>
                    <a:pt x="251" y="195"/>
                  </a:lnTo>
                  <a:lnTo>
                    <a:pt x="245" y="190"/>
                  </a:lnTo>
                  <a:lnTo>
                    <a:pt x="237" y="186"/>
                  </a:lnTo>
                  <a:lnTo>
                    <a:pt x="227" y="181"/>
                  </a:lnTo>
                  <a:lnTo>
                    <a:pt x="214" y="177"/>
                  </a:lnTo>
                  <a:lnTo>
                    <a:pt x="200" y="175"/>
                  </a:lnTo>
                  <a:lnTo>
                    <a:pt x="185" y="175"/>
                  </a:lnTo>
                  <a:lnTo>
                    <a:pt x="171" y="179"/>
                  </a:lnTo>
                  <a:lnTo>
                    <a:pt x="163" y="182"/>
                  </a:lnTo>
                  <a:lnTo>
                    <a:pt x="155" y="188"/>
                  </a:lnTo>
                  <a:lnTo>
                    <a:pt x="148" y="194"/>
                  </a:lnTo>
                  <a:lnTo>
                    <a:pt x="143" y="202"/>
                  </a:lnTo>
                  <a:lnTo>
                    <a:pt x="138" y="211"/>
                  </a:lnTo>
                  <a:lnTo>
                    <a:pt x="133" y="221"/>
                  </a:lnTo>
                  <a:lnTo>
                    <a:pt x="130" y="233"/>
                  </a:lnTo>
                  <a:lnTo>
                    <a:pt x="126" y="245"/>
                  </a:lnTo>
                  <a:lnTo>
                    <a:pt x="121" y="265"/>
                  </a:lnTo>
                  <a:lnTo>
                    <a:pt x="114" y="281"/>
                  </a:lnTo>
                  <a:lnTo>
                    <a:pt x="104" y="293"/>
                  </a:lnTo>
                  <a:lnTo>
                    <a:pt x="93" y="301"/>
                  </a:lnTo>
                  <a:lnTo>
                    <a:pt x="87" y="303"/>
                  </a:lnTo>
                  <a:lnTo>
                    <a:pt x="80" y="304"/>
                  </a:lnTo>
                  <a:lnTo>
                    <a:pt x="74" y="304"/>
                  </a:lnTo>
                  <a:lnTo>
                    <a:pt x="70" y="304"/>
                  </a:lnTo>
                  <a:lnTo>
                    <a:pt x="64" y="303"/>
                  </a:lnTo>
                  <a:lnTo>
                    <a:pt x="59" y="302"/>
                  </a:lnTo>
                  <a:lnTo>
                    <a:pt x="56" y="301"/>
                  </a:lnTo>
                  <a:lnTo>
                    <a:pt x="53" y="299"/>
                  </a:lnTo>
                  <a:lnTo>
                    <a:pt x="46" y="295"/>
                  </a:lnTo>
                  <a:lnTo>
                    <a:pt x="39" y="288"/>
                  </a:lnTo>
                  <a:lnTo>
                    <a:pt x="34" y="280"/>
                  </a:lnTo>
                  <a:lnTo>
                    <a:pt x="30" y="270"/>
                  </a:lnTo>
                  <a:lnTo>
                    <a:pt x="24" y="240"/>
                  </a:lnTo>
                  <a:lnTo>
                    <a:pt x="25" y="204"/>
                  </a:lnTo>
                  <a:lnTo>
                    <a:pt x="33" y="167"/>
                  </a:lnTo>
                  <a:lnTo>
                    <a:pt x="48" y="129"/>
                  </a:lnTo>
                  <a:lnTo>
                    <a:pt x="59" y="105"/>
                  </a:lnTo>
                  <a:lnTo>
                    <a:pt x="66" y="84"/>
                  </a:lnTo>
                  <a:lnTo>
                    <a:pt x="72" y="66"/>
                  </a:lnTo>
                  <a:lnTo>
                    <a:pt x="74" y="50"/>
                  </a:lnTo>
                  <a:lnTo>
                    <a:pt x="74" y="36"/>
                  </a:lnTo>
                  <a:lnTo>
                    <a:pt x="74" y="24"/>
                  </a:lnTo>
                  <a:lnTo>
                    <a:pt x="73" y="14"/>
                  </a:lnTo>
                  <a:lnTo>
                    <a:pt x="71" y="6"/>
                  </a:lnTo>
                  <a:lnTo>
                    <a:pt x="70" y="0"/>
                  </a:lnTo>
                  <a:lnTo>
                    <a:pt x="47"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375" name="Freeform 20"/>
            <p:cNvSpPr>
              <a:spLocks/>
            </p:cNvSpPr>
            <p:nvPr/>
          </p:nvSpPr>
          <p:spPr bwMode="auto">
            <a:xfrm>
              <a:off x="5895980" y="4776425"/>
              <a:ext cx="224472" cy="224955"/>
            </a:xfrm>
            <a:custGeom>
              <a:avLst/>
              <a:gdLst>
                <a:gd name="T0" fmla="*/ 96 w 112"/>
                <a:gd name="T1" fmla="*/ 0 h 142"/>
                <a:gd name="T2" fmla="*/ 0 w 112"/>
                <a:gd name="T3" fmla="*/ 0 h 142"/>
                <a:gd name="T4" fmla="*/ 0 w 112"/>
                <a:gd name="T5" fmla="*/ 142 h 142"/>
                <a:gd name="T6" fmla="*/ 112 w 112"/>
                <a:gd name="T7" fmla="*/ 142 h 142"/>
                <a:gd name="T8" fmla="*/ 112 w 112"/>
                <a:gd name="T9" fmla="*/ 0 h 142"/>
                <a:gd name="T10" fmla="*/ 96 w 112"/>
                <a:gd name="T11" fmla="*/ 0 h 142"/>
              </a:gdLst>
              <a:ahLst/>
              <a:cxnLst>
                <a:cxn ang="0">
                  <a:pos x="T0" y="T1"/>
                </a:cxn>
                <a:cxn ang="0">
                  <a:pos x="T2" y="T3"/>
                </a:cxn>
                <a:cxn ang="0">
                  <a:pos x="T4" y="T5"/>
                </a:cxn>
                <a:cxn ang="0">
                  <a:pos x="T6" y="T7"/>
                </a:cxn>
                <a:cxn ang="0">
                  <a:pos x="T8" y="T9"/>
                </a:cxn>
                <a:cxn ang="0">
                  <a:pos x="T10" y="T11"/>
                </a:cxn>
              </a:cxnLst>
              <a:rect l="0" t="0" r="r" b="b"/>
              <a:pathLst>
                <a:path w="112" h="142">
                  <a:moveTo>
                    <a:pt x="96" y="0"/>
                  </a:moveTo>
                  <a:lnTo>
                    <a:pt x="0" y="0"/>
                  </a:lnTo>
                  <a:lnTo>
                    <a:pt x="0" y="142"/>
                  </a:lnTo>
                  <a:lnTo>
                    <a:pt x="112" y="142"/>
                  </a:lnTo>
                  <a:lnTo>
                    <a:pt x="112" y="0"/>
                  </a:lnTo>
                  <a:lnTo>
                    <a:pt x="9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376" name="Freeform 21"/>
            <p:cNvSpPr>
              <a:spLocks/>
            </p:cNvSpPr>
            <p:nvPr/>
          </p:nvSpPr>
          <p:spPr bwMode="auto">
            <a:xfrm>
              <a:off x="5964124" y="4827118"/>
              <a:ext cx="92195" cy="123567"/>
            </a:xfrm>
            <a:custGeom>
              <a:avLst/>
              <a:gdLst>
                <a:gd name="T0" fmla="*/ 47 w 47"/>
                <a:gd name="T1" fmla="*/ 0 h 77"/>
                <a:gd name="T2" fmla="*/ 47 w 47"/>
                <a:gd name="T3" fmla="*/ 17 h 77"/>
                <a:gd name="T4" fmla="*/ 47 w 47"/>
                <a:gd name="T5" fmla="*/ 38 h 77"/>
                <a:gd name="T6" fmla="*/ 47 w 47"/>
                <a:gd name="T7" fmla="*/ 59 h 77"/>
                <a:gd name="T8" fmla="*/ 47 w 47"/>
                <a:gd name="T9" fmla="*/ 77 h 77"/>
                <a:gd name="T10" fmla="*/ 42 w 47"/>
                <a:gd name="T11" fmla="*/ 77 h 77"/>
                <a:gd name="T12" fmla="*/ 36 w 47"/>
                <a:gd name="T13" fmla="*/ 77 h 77"/>
                <a:gd name="T14" fmla="*/ 30 w 47"/>
                <a:gd name="T15" fmla="*/ 77 h 77"/>
                <a:gd name="T16" fmla="*/ 24 w 47"/>
                <a:gd name="T17" fmla="*/ 77 h 77"/>
                <a:gd name="T18" fmla="*/ 17 w 47"/>
                <a:gd name="T19" fmla="*/ 77 h 77"/>
                <a:gd name="T20" fmla="*/ 12 w 47"/>
                <a:gd name="T21" fmla="*/ 77 h 77"/>
                <a:gd name="T22" fmla="*/ 6 w 47"/>
                <a:gd name="T23" fmla="*/ 77 h 77"/>
                <a:gd name="T24" fmla="*/ 0 w 47"/>
                <a:gd name="T25" fmla="*/ 77 h 77"/>
                <a:gd name="T26" fmla="*/ 0 w 47"/>
                <a:gd name="T27" fmla="*/ 59 h 77"/>
                <a:gd name="T28" fmla="*/ 0 w 47"/>
                <a:gd name="T29" fmla="*/ 38 h 77"/>
                <a:gd name="T30" fmla="*/ 0 w 47"/>
                <a:gd name="T31" fmla="*/ 17 h 77"/>
                <a:gd name="T32" fmla="*/ 0 w 47"/>
                <a:gd name="T33" fmla="*/ 0 h 77"/>
                <a:gd name="T34" fmla="*/ 6 w 47"/>
                <a:gd name="T35" fmla="*/ 0 h 77"/>
                <a:gd name="T36" fmla="*/ 12 w 47"/>
                <a:gd name="T37" fmla="*/ 0 h 77"/>
                <a:gd name="T38" fmla="*/ 17 w 47"/>
                <a:gd name="T39" fmla="*/ 0 h 77"/>
                <a:gd name="T40" fmla="*/ 24 w 47"/>
                <a:gd name="T41" fmla="*/ 0 h 77"/>
                <a:gd name="T42" fmla="*/ 30 w 47"/>
                <a:gd name="T43" fmla="*/ 0 h 77"/>
                <a:gd name="T44" fmla="*/ 36 w 47"/>
                <a:gd name="T45" fmla="*/ 0 h 77"/>
                <a:gd name="T46" fmla="*/ 42 w 47"/>
                <a:gd name="T47" fmla="*/ 0 h 77"/>
                <a:gd name="T48" fmla="*/ 47 w 47"/>
                <a:gd name="T49"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7" h="77">
                  <a:moveTo>
                    <a:pt x="47" y="0"/>
                  </a:moveTo>
                  <a:lnTo>
                    <a:pt x="47" y="17"/>
                  </a:lnTo>
                  <a:lnTo>
                    <a:pt x="47" y="38"/>
                  </a:lnTo>
                  <a:lnTo>
                    <a:pt x="47" y="59"/>
                  </a:lnTo>
                  <a:lnTo>
                    <a:pt x="47" y="77"/>
                  </a:lnTo>
                  <a:lnTo>
                    <a:pt x="42" y="77"/>
                  </a:lnTo>
                  <a:lnTo>
                    <a:pt x="36" y="77"/>
                  </a:lnTo>
                  <a:lnTo>
                    <a:pt x="30" y="77"/>
                  </a:lnTo>
                  <a:lnTo>
                    <a:pt x="24" y="77"/>
                  </a:lnTo>
                  <a:lnTo>
                    <a:pt x="17" y="77"/>
                  </a:lnTo>
                  <a:lnTo>
                    <a:pt x="12" y="77"/>
                  </a:lnTo>
                  <a:lnTo>
                    <a:pt x="6" y="77"/>
                  </a:lnTo>
                  <a:lnTo>
                    <a:pt x="0" y="77"/>
                  </a:lnTo>
                  <a:lnTo>
                    <a:pt x="0" y="59"/>
                  </a:lnTo>
                  <a:lnTo>
                    <a:pt x="0" y="38"/>
                  </a:lnTo>
                  <a:lnTo>
                    <a:pt x="0" y="17"/>
                  </a:lnTo>
                  <a:lnTo>
                    <a:pt x="0" y="0"/>
                  </a:lnTo>
                  <a:lnTo>
                    <a:pt x="6" y="0"/>
                  </a:lnTo>
                  <a:lnTo>
                    <a:pt x="12" y="0"/>
                  </a:lnTo>
                  <a:lnTo>
                    <a:pt x="17" y="0"/>
                  </a:lnTo>
                  <a:lnTo>
                    <a:pt x="24" y="0"/>
                  </a:lnTo>
                  <a:lnTo>
                    <a:pt x="30" y="0"/>
                  </a:lnTo>
                  <a:lnTo>
                    <a:pt x="36" y="0"/>
                  </a:lnTo>
                  <a:lnTo>
                    <a:pt x="42" y="0"/>
                  </a:lnTo>
                  <a:lnTo>
                    <a:pt x="47" y="0"/>
                  </a:lnTo>
                  <a:close/>
                </a:path>
              </a:pathLst>
            </a:custGeom>
            <a:solidFill>
              <a:srgbClr val="FFFF00"/>
            </a:solidFill>
            <a:ln>
              <a:noFill/>
            </a:ln>
          </p:spPr>
          <p:txBody>
            <a:bodyPr vert="horz" wrap="square" lIns="91440" tIns="45720" rIns="91440" bIns="45720" numCol="1" anchor="t" anchorCtr="0" compatLnSpc="1">
              <a:prstTxWarp prst="textNoShape">
                <a:avLst/>
              </a:prstTxWarp>
            </a:bodyPr>
            <a:lstStyle/>
            <a:p>
              <a:endParaRPr lang="pt-BR"/>
            </a:p>
          </p:txBody>
        </p:sp>
        <p:sp>
          <p:nvSpPr>
            <p:cNvPr id="377" name="Freeform 22"/>
            <p:cNvSpPr>
              <a:spLocks/>
            </p:cNvSpPr>
            <p:nvPr/>
          </p:nvSpPr>
          <p:spPr bwMode="auto">
            <a:xfrm>
              <a:off x="5887963" y="4586323"/>
              <a:ext cx="204431" cy="215449"/>
            </a:xfrm>
            <a:custGeom>
              <a:avLst/>
              <a:gdLst>
                <a:gd name="T0" fmla="*/ 0 w 103"/>
                <a:gd name="T1" fmla="*/ 2 h 136"/>
                <a:gd name="T2" fmla="*/ 8 w 103"/>
                <a:gd name="T3" fmla="*/ 34 h 136"/>
                <a:gd name="T4" fmla="*/ 9 w 103"/>
                <a:gd name="T5" fmla="*/ 34 h 136"/>
                <a:gd name="T6" fmla="*/ 13 w 103"/>
                <a:gd name="T7" fmla="*/ 33 h 136"/>
                <a:gd name="T8" fmla="*/ 16 w 103"/>
                <a:gd name="T9" fmla="*/ 33 h 136"/>
                <a:gd name="T10" fmla="*/ 22 w 103"/>
                <a:gd name="T11" fmla="*/ 33 h 136"/>
                <a:gd name="T12" fmla="*/ 28 w 103"/>
                <a:gd name="T13" fmla="*/ 33 h 136"/>
                <a:gd name="T14" fmla="*/ 34 w 103"/>
                <a:gd name="T15" fmla="*/ 35 h 136"/>
                <a:gd name="T16" fmla="*/ 40 w 103"/>
                <a:gd name="T17" fmla="*/ 38 h 136"/>
                <a:gd name="T18" fmla="*/ 46 w 103"/>
                <a:gd name="T19" fmla="*/ 43 h 136"/>
                <a:gd name="T20" fmla="*/ 58 w 103"/>
                <a:gd name="T21" fmla="*/ 57 h 136"/>
                <a:gd name="T22" fmla="*/ 66 w 103"/>
                <a:gd name="T23" fmla="*/ 78 h 136"/>
                <a:gd name="T24" fmla="*/ 69 w 103"/>
                <a:gd name="T25" fmla="*/ 103 h 136"/>
                <a:gd name="T26" fmla="*/ 69 w 103"/>
                <a:gd name="T27" fmla="*/ 134 h 136"/>
                <a:gd name="T28" fmla="*/ 102 w 103"/>
                <a:gd name="T29" fmla="*/ 136 h 136"/>
                <a:gd name="T30" fmla="*/ 103 w 103"/>
                <a:gd name="T31" fmla="*/ 116 h 136"/>
                <a:gd name="T32" fmla="*/ 102 w 103"/>
                <a:gd name="T33" fmla="*/ 97 h 136"/>
                <a:gd name="T34" fmla="*/ 99 w 103"/>
                <a:gd name="T35" fmla="*/ 80 h 136"/>
                <a:gd name="T36" fmla="*/ 96 w 103"/>
                <a:gd name="T37" fmla="*/ 65 h 136"/>
                <a:gd name="T38" fmla="*/ 90 w 103"/>
                <a:gd name="T39" fmla="*/ 50 h 136"/>
                <a:gd name="T40" fmla="*/ 84 w 103"/>
                <a:gd name="T41" fmla="*/ 38 h 136"/>
                <a:gd name="T42" fmla="*/ 76 w 103"/>
                <a:gd name="T43" fmla="*/ 27 h 136"/>
                <a:gd name="T44" fmla="*/ 67 w 103"/>
                <a:gd name="T45" fmla="*/ 18 h 136"/>
                <a:gd name="T46" fmla="*/ 55 w 103"/>
                <a:gd name="T47" fmla="*/ 10 h 136"/>
                <a:gd name="T48" fmla="*/ 45 w 103"/>
                <a:gd name="T49" fmla="*/ 5 h 136"/>
                <a:gd name="T50" fmla="*/ 34 w 103"/>
                <a:gd name="T51" fmla="*/ 2 h 136"/>
                <a:gd name="T52" fmla="*/ 23 w 103"/>
                <a:gd name="T53" fmla="*/ 0 h 136"/>
                <a:gd name="T54" fmla="*/ 15 w 103"/>
                <a:gd name="T55" fmla="*/ 0 h 136"/>
                <a:gd name="T56" fmla="*/ 7 w 103"/>
                <a:gd name="T57" fmla="*/ 0 h 136"/>
                <a:gd name="T58" fmla="*/ 2 w 103"/>
                <a:gd name="T59" fmla="*/ 2 h 136"/>
                <a:gd name="T60" fmla="*/ 0 w 103"/>
                <a:gd name="T61" fmla="*/ 2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3" h="136">
                  <a:moveTo>
                    <a:pt x="0" y="2"/>
                  </a:moveTo>
                  <a:lnTo>
                    <a:pt x="8" y="34"/>
                  </a:lnTo>
                  <a:lnTo>
                    <a:pt x="9" y="34"/>
                  </a:lnTo>
                  <a:lnTo>
                    <a:pt x="13" y="33"/>
                  </a:lnTo>
                  <a:lnTo>
                    <a:pt x="16" y="33"/>
                  </a:lnTo>
                  <a:lnTo>
                    <a:pt x="22" y="33"/>
                  </a:lnTo>
                  <a:lnTo>
                    <a:pt x="28" y="33"/>
                  </a:lnTo>
                  <a:lnTo>
                    <a:pt x="34" y="35"/>
                  </a:lnTo>
                  <a:lnTo>
                    <a:pt x="40" y="38"/>
                  </a:lnTo>
                  <a:lnTo>
                    <a:pt x="46" y="43"/>
                  </a:lnTo>
                  <a:lnTo>
                    <a:pt x="58" y="57"/>
                  </a:lnTo>
                  <a:lnTo>
                    <a:pt x="66" y="78"/>
                  </a:lnTo>
                  <a:lnTo>
                    <a:pt x="69" y="103"/>
                  </a:lnTo>
                  <a:lnTo>
                    <a:pt x="69" y="134"/>
                  </a:lnTo>
                  <a:lnTo>
                    <a:pt x="102" y="136"/>
                  </a:lnTo>
                  <a:lnTo>
                    <a:pt x="103" y="116"/>
                  </a:lnTo>
                  <a:lnTo>
                    <a:pt x="102" y="97"/>
                  </a:lnTo>
                  <a:lnTo>
                    <a:pt x="99" y="80"/>
                  </a:lnTo>
                  <a:lnTo>
                    <a:pt x="96" y="65"/>
                  </a:lnTo>
                  <a:lnTo>
                    <a:pt x="90" y="50"/>
                  </a:lnTo>
                  <a:lnTo>
                    <a:pt x="84" y="38"/>
                  </a:lnTo>
                  <a:lnTo>
                    <a:pt x="76" y="27"/>
                  </a:lnTo>
                  <a:lnTo>
                    <a:pt x="67" y="18"/>
                  </a:lnTo>
                  <a:lnTo>
                    <a:pt x="55" y="10"/>
                  </a:lnTo>
                  <a:lnTo>
                    <a:pt x="45" y="5"/>
                  </a:lnTo>
                  <a:lnTo>
                    <a:pt x="34" y="2"/>
                  </a:lnTo>
                  <a:lnTo>
                    <a:pt x="23" y="0"/>
                  </a:lnTo>
                  <a:lnTo>
                    <a:pt x="15" y="0"/>
                  </a:lnTo>
                  <a:lnTo>
                    <a:pt x="7" y="0"/>
                  </a:lnTo>
                  <a:lnTo>
                    <a:pt x="2" y="2"/>
                  </a:lnTo>
                  <a:lnTo>
                    <a:pt x="0"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grpSp>
      <p:grpSp>
        <p:nvGrpSpPr>
          <p:cNvPr id="378" name="Grupo 377"/>
          <p:cNvGrpSpPr/>
          <p:nvPr/>
        </p:nvGrpSpPr>
        <p:grpSpPr>
          <a:xfrm flipH="1">
            <a:off x="7728932" y="1438492"/>
            <a:ext cx="521094" cy="4065588"/>
            <a:chOff x="5867802" y="1433223"/>
            <a:chExt cx="521094" cy="4065588"/>
          </a:xfrm>
        </p:grpSpPr>
        <p:sp>
          <p:nvSpPr>
            <p:cNvPr id="379" name="Freeform 19"/>
            <p:cNvSpPr>
              <a:spLocks/>
            </p:cNvSpPr>
            <p:nvPr/>
          </p:nvSpPr>
          <p:spPr bwMode="auto">
            <a:xfrm>
              <a:off x="5879825" y="1826100"/>
              <a:ext cx="509071" cy="519611"/>
            </a:xfrm>
            <a:custGeom>
              <a:avLst/>
              <a:gdLst>
                <a:gd name="T0" fmla="*/ 48 w 253"/>
                <a:gd name="T1" fmla="*/ 11 h 328"/>
                <a:gd name="T2" fmla="*/ 50 w 253"/>
                <a:gd name="T3" fmla="*/ 49 h 328"/>
                <a:gd name="T4" fmla="*/ 27 w 253"/>
                <a:gd name="T5" fmla="*/ 119 h 328"/>
                <a:gd name="T6" fmla="*/ 10 w 253"/>
                <a:gd name="T7" fmla="*/ 161 h 328"/>
                <a:gd name="T8" fmla="*/ 1 w 253"/>
                <a:gd name="T9" fmla="*/ 203 h 328"/>
                <a:gd name="T10" fmla="*/ 0 w 253"/>
                <a:gd name="T11" fmla="*/ 242 h 328"/>
                <a:gd name="T12" fmla="*/ 6 w 253"/>
                <a:gd name="T13" fmla="*/ 278 h 328"/>
                <a:gd name="T14" fmla="*/ 12 w 253"/>
                <a:gd name="T15" fmla="*/ 293 h 328"/>
                <a:gd name="T16" fmla="*/ 21 w 253"/>
                <a:gd name="T17" fmla="*/ 304 h 328"/>
                <a:gd name="T18" fmla="*/ 31 w 253"/>
                <a:gd name="T19" fmla="*/ 314 h 328"/>
                <a:gd name="T20" fmla="*/ 42 w 253"/>
                <a:gd name="T21" fmla="*/ 321 h 328"/>
                <a:gd name="T22" fmla="*/ 58 w 253"/>
                <a:gd name="T23" fmla="*/ 327 h 328"/>
                <a:gd name="T24" fmla="*/ 74 w 253"/>
                <a:gd name="T25" fmla="*/ 328 h 328"/>
                <a:gd name="T26" fmla="*/ 89 w 253"/>
                <a:gd name="T27" fmla="*/ 327 h 328"/>
                <a:gd name="T28" fmla="*/ 103 w 253"/>
                <a:gd name="T29" fmla="*/ 323 h 328"/>
                <a:gd name="T30" fmla="*/ 119 w 253"/>
                <a:gd name="T31" fmla="*/ 311 h 328"/>
                <a:gd name="T32" fmla="*/ 132 w 253"/>
                <a:gd name="T33" fmla="*/ 296 h 328"/>
                <a:gd name="T34" fmla="*/ 143 w 253"/>
                <a:gd name="T35" fmla="*/ 275 h 328"/>
                <a:gd name="T36" fmla="*/ 149 w 253"/>
                <a:gd name="T37" fmla="*/ 250 h 328"/>
                <a:gd name="T38" fmla="*/ 162 w 253"/>
                <a:gd name="T39" fmla="*/ 217 h 328"/>
                <a:gd name="T40" fmla="*/ 181 w 253"/>
                <a:gd name="T41" fmla="*/ 200 h 328"/>
                <a:gd name="T42" fmla="*/ 200 w 253"/>
                <a:gd name="T43" fmla="*/ 199 h 328"/>
                <a:gd name="T44" fmla="*/ 220 w 253"/>
                <a:gd name="T45" fmla="*/ 204 h 328"/>
                <a:gd name="T46" fmla="*/ 234 w 253"/>
                <a:gd name="T47" fmla="*/ 211 h 328"/>
                <a:gd name="T48" fmla="*/ 239 w 253"/>
                <a:gd name="T49" fmla="*/ 215 h 328"/>
                <a:gd name="T50" fmla="*/ 251 w 253"/>
                <a:gd name="T51" fmla="*/ 195 h 328"/>
                <a:gd name="T52" fmla="*/ 237 w 253"/>
                <a:gd name="T53" fmla="*/ 186 h 328"/>
                <a:gd name="T54" fmla="*/ 214 w 253"/>
                <a:gd name="T55" fmla="*/ 177 h 328"/>
                <a:gd name="T56" fmla="*/ 185 w 253"/>
                <a:gd name="T57" fmla="*/ 175 h 328"/>
                <a:gd name="T58" fmla="*/ 163 w 253"/>
                <a:gd name="T59" fmla="*/ 182 h 328"/>
                <a:gd name="T60" fmla="*/ 148 w 253"/>
                <a:gd name="T61" fmla="*/ 194 h 328"/>
                <a:gd name="T62" fmla="*/ 138 w 253"/>
                <a:gd name="T63" fmla="*/ 211 h 328"/>
                <a:gd name="T64" fmla="*/ 130 w 253"/>
                <a:gd name="T65" fmla="*/ 233 h 328"/>
                <a:gd name="T66" fmla="*/ 121 w 253"/>
                <a:gd name="T67" fmla="*/ 265 h 328"/>
                <a:gd name="T68" fmla="*/ 104 w 253"/>
                <a:gd name="T69" fmla="*/ 293 h 328"/>
                <a:gd name="T70" fmla="*/ 87 w 253"/>
                <a:gd name="T71" fmla="*/ 303 h 328"/>
                <a:gd name="T72" fmla="*/ 74 w 253"/>
                <a:gd name="T73" fmla="*/ 304 h 328"/>
                <a:gd name="T74" fmla="*/ 64 w 253"/>
                <a:gd name="T75" fmla="*/ 303 h 328"/>
                <a:gd name="T76" fmla="*/ 56 w 253"/>
                <a:gd name="T77" fmla="*/ 301 h 328"/>
                <a:gd name="T78" fmla="*/ 46 w 253"/>
                <a:gd name="T79" fmla="*/ 295 h 328"/>
                <a:gd name="T80" fmla="*/ 34 w 253"/>
                <a:gd name="T81" fmla="*/ 280 h 328"/>
                <a:gd name="T82" fmla="*/ 24 w 253"/>
                <a:gd name="T83" fmla="*/ 240 h 328"/>
                <a:gd name="T84" fmla="*/ 33 w 253"/>
                <a:gd name="T85" fmla="*/ 167 h 328"/>
                <a:gd name="T86" fmla="*/ 59 w 253"/>
                <a:gd name="T87" fmla="*/ 105 h 328"/>
                <a:gd name="T88" fmla="*/ 72 w 253"/>
                <a:gd name="T89" fmla="*/ 66 h 328"/>
                <a:gd name="T90" fmla="*/ 74 w 253"/>
                <a:gd name="T91" fmla="*/ 36 h 328"/>
                <a:gd name="T92" fmla="*/ 73 w 253"/>
                <a:gd name="T93" fmla="*/ 14 h 328"/>
                <a:gd name="T94" fmla="*/ 70 w 253"/>
                <a:gd name="T95" fmla="*/ 0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53" h="328">
                  <a:moveTo>
                    <a:pt x="47" y="5"/>
                  </a:moveTo>
                  <a:lnTo>
                    <a:pt x="48" y="11"/>
                  </a:lnTo>
                  <a:lnTo>
                    <a:pt x="50" y="27"/>
                  </a:lnTo>
                  <a:lnTo>
                    <a:pt x="50" y="49"/>
                  </a:lnTo>
                  <a:lnTo>
                    <a:pt x="43" y="78"/>
                  </a:lnTo>
                  <a:lnTo>
                    <a:pt x="27" y="119"/>
                  </a:lnTo>
                  <a:lnTo>
                    <a:pt x="18" y="139"/>
                  </a:lnTo>
                  <a:lnTo>
                    <a:pt x="10" y="161"/>
                  </a:lnTo>
                  <a:lnTo>
                    <a:pt x="4" y="182"/>
                  </a:lnTo>
                  <a:lnTo>
                    <a:pt x="1" y="203"/>
                  </a:lnTo>
                  <a:lnTo>
                    <a:pt x="0" y="223"/>
                  </a:lnTo>
                  <a:lnTo>
                    <a:pt x="0" y="242"/>
                  </a:lnTo>
                  <a:lnTo>
                    <a:pt x="2" y="260"/>
                  </a:lnTo>
                  <a:lnTo>
                    <a:pt x="6" y="278"/>
                  </a:lnTo>
                  <a:lnTo>
                    <a:pt x="9" y="286"/>
                  </a:lnTo>
                  <a:lnTo>
                    <a:pt x="12" y="293"/>
                  </a:lnTo>
                  <a:lnTo>
                    <a:pt x="17" y="298"/>
                  </a:lnTo>
                  <a:lnTo>
                    <a:pt x="21" y="304"/>
                  </a:lnTo>
                  <a:lnTo>
                    <a:pt x="26" y="310"/>
                  </a:lnTo>
                  <a:lnTo>
                    <a:pt x="31" y="314"/>
                  </a:lnTo>
                  <a:lnTo>
                    <a:pt x="36" y="318"/>
                  </a:lnTo>
                  <a:lnTo>
                    <a:pt x="42" y="321"/>
                  </a:lnTo>
                  <a:lnTo>
                    <a:pt x="50" y="325"/>
                  </a:lnTo>
                  <a:lnTo>
                    <a:pt x="58" y="327"/>
                  </a:lnTo>
                  <a:lnTo>
                    <a:pt x="66" y="328"/>
                  </a:lnTo>
                  <a:lnTo>
                    <a:pt x="74" y="328"/>
                  </a:lnTo>
                  <a:lnTo>
                    <a:pt x="81" y="328"/>
                  </a:lnTo>
                  <a:lnTo>
                    <a:pt x="89" y="327"/>
                  </a:lnTo>
                  <a:lnTo>
                    <a:pt x="96" y="325"/>
                  </a:lnTo>
                  <a:lnTo>
                    <a:pt x="103" y="323"/>
                  </a:lnTo>
                  <a:lnTo>
                    <a:pt x="111" y="318"/>
                  </a:lnTo>
                  <a:lnTo>
                    <a:pt x="119" y="311"/>
                  </a:lnTo>
                  <a:lnTo>
                    <a:pt x="126" y="304"/>
                  </a:lnTo>
                  <a:lnTo>
                    <a:pt x="132" y="296"/>
                  </a:lnTo>
                  <a:lnTo>
                    <a:pt x="138" y="286"/>
                  </a:lnTo>
                  <a:lnTo>
                    <a:pt x="143" y="275"/>
                  </a:lnTo>
                  <a:lnTo>
                    <a:pt x="146" y="263"/>
                  </a:lnTo>
                  <a:lnTo>
                    <a:pt x="149" y="250"/>
                  </a:lnTo>
                  <a:lnTo>
                    <a:pt x="155" y="232"/>
                  </a:lnTo>
                  <a:lnTo>
                    <a:pt x="162" y="217"/>
                  </a:lnTo>
                  <a:lnTo>
                    <a:pt x="170" y="206"/>
                  </a:lnTo>
                  <a:lnTo>
                    <a:pt x="181" y="200"/>
                  </a:lnTo>
                  <a:lnTo>
                    <a:pt x="191" y="198"/>
                  </a:lnTo>
                  <a:lnTo>
                    <a:pt x="200" y="199"/>
                  </a:lnTo>
                  <a:lnTo>
                    <a:pt x="211" y="200"/>
                  </a:lnTo>
                  <a:lnTo>
                    <a:pt x="220" y="204"/>
                  </a:lnTo>
                  <a:lnTo>
                    <a:pt x="228" y="207"/>
                  </a:lnTo>
                  <a:lnTo>
                    <a:pt x="234" y="211"/>
                  </a:lnTo>
                  <a:lnTo>
                    <a:pt x="238" y="214"/>
                  </a:lnTo>
                  <a:lnTo>
                    <a:pt x="239" y="215"/>
                  </a:lnTo>
                  <a:lnTo>
                    <a:pt x="253" y="196"/>
                  </a:lnTo>
                  <a:lnTo>
                    <a:pt x="251" y="195"/>
                  </a:lnTo>
                  <a:lnTo>
                    <a:pt x="245" y="190"/>
                  </a:lnTo>
                  <a:lnTo>
                    <a:pt x="237" y="186"/>
                  </a:lnTo>
                  <a:lnTo>
                    <a:pt x="227" y="181"/>
                  </a:lnTo>
                  <a:lnTo>
                    <a:pt x="214" y="177"/>
                  </a:lnTo>
                  <a:lnTo>
                    <a:pt x="200" y="175"/>
                  </a:lnTo>
                  <a:lnTo>
                    <a:pt x="185" y="175"/>
                  </a:lnTo>
                  <a:lnTo>
                    <a:pt x="171" y="179"/>
                  </a:lnTo>
                  <a:lnTo>
                    <a:pt x="163" y="182"/>
                  </a:lnTo>
                  <a:lnTo>
                    <a:pt x="155" y="188"/>
                  </a:lnTo>
                  <a:lnTo>
                    <a:pt x="148" y="194"/>
                  </a:lnTo>
                  <a:lnTo>
                    <a:pt x="143" y="202"/>
                  </a:lnTo>
                  <a:lnTo>
                    <a:pt x="138" y="211"/>
                  </a:lnTo>
                  <a:lnTo>
                    <a:pt x="133" y="221"/>
                  </a:lnTo>
                  <a:lnTo>
                    <a:pt x="130" y="233"/>
                  </a:lnTo>
                  <a:lnTo>
                    <a:pt x="126" y="245"/>
                  </a:lnTo>
                  <a:lnTo>
                    <a:pt x="121" y="265"/>
                  </a:lnTo>
                  <a:lnTo>
                    <a:pt x="114" y="281"/>
                  </a:lnTo>
                  <a:lnTo>
                    <a:pt x="104" y="293"/>
                  </a:lnTo>
                  <a:lnTo>
                    <a:pt x="93" y="301"/>
                  </a:lnTo>
                  <a:lnTo>
                    <a:pt x="87" y="303"/>
                  </a:lnTo>
                  <a:lnTo>
                    <a:pt x="80" y="304"/>
                  </a:lnTo>
                  <a:lnTo>
                    <a:pt x="74" y="304"/>
                  </a:lnTo>
                  <a:lnTo>
                    <a:pt x="70" y="304"/>
                  </a:lnTo>
                  <a:lnTo>
                    <a:pt x="64" y="303"/>
                  </a:lnTo>
                  <a:lnTo>
                    <a:pt x="59" y="302"/>
                  </a:lnTo>
                  <a:lnTo>
                    <a:pt x="56" y="301"/>
                  </a:lnTo>
                  <a:lnTo>
                    <a:pt x="53" y="299"/>
                  </a:lnTo>
                  <a:lnTo>
                    <a:pt x="46" y="295"/>
                  </a:lnTo>
                  <a:lnTo>
                    <a:pt x="39" y="288"/>
                  </a:lnTo>
                  <a:lnTo>
                    <a:pt x="34" y="280"/>
                  </a:lnTo>
                  <a:lnTo>
                    <a:pt x="30" y="270"/>
                  </a:lnTo>
                  <a:lnTo>
                    <a:pt x="24" y="240"/>
                  </a:lnTo>
                  <a:lnTo>
                    <a:pt x="25" y="204"/>
                  </a:lnTo>
                  <a:lnTo>
                    <a:pt x="33" y="167"/>
                  </a:lnTo>
                  <a:lnTo>
                    <a:pt x="48" y="129"/>
                  </a:lnTo>
                  <a:lnTo>
                    <a:pt x="59" y="105"/>
                  </a:lnTo>
                  <a:lnTo>
                    <a:pt x="66" y="84"/>
                  </a:lnTo>
                  <a:lnTo>
                    <a:pt x="72" y="66"/>
                  </a:lnTo>
                  <a:lnTo>
                    <a:pt x="74" y="50"/>
                  </a:lnTo>
                  <a:lnTo>
                    <a:pt x="74" y="36"/>
                  </a:lnTo>
                  <a:lnTo>
                    <a:pt x="74" y="24"/>
                  </a:lnTo>
                  <a:lnTo>
                    <a:pt x="73" y="14"/>
                  </a:lnTo>
                  <a:lnTo>
                    <a:pt x="71" y="6"/>
                  </a:lnTo>
                  <a:lnTo>
                    <a:pt x="70" y="0"/>
                  </a:lnTo>
                  <a:lnTo>
                    <a:pt x="47"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380" name="Freeform 20"/>
            <p:cNvSpPr>
              <a:spLocks/>
            </p:cNvSpPr>
            <p:nvPr/>
          </p:nvSpPr>
          <p:spPr bwMode="auto">
            <a:xfrm>
              <a:off x="5899866" y="1623325"/>
              <a:ext cx="224472" cy="224955"/>
            </a:xfrm>
            <a:custGeom>
              <a:avLst/>
              <a:gdLst>
                <a:gd name="T0" fmla="*/ 96 w 112"/>
                <a:gd name="T1" fmla="*/ 0 h 142"/>
                <a:gd name="T2" fmla="*/ 0 w 112"/>
                <a:gd name="T3" fmla="*/ 0 h 142"/>
                <a:gd name="T4" fmla="*/ 0 w 112"/>
                <a:gd name="T5" fmla="*/ 142 h 142"/>
                <a:gd name="T6" fmla="*/ 112 w 112"/>
                <a:gd name="T7" fmla="*/ 142 h 142"/>
                <a:gd name="T8" fmla="*/ 112 w 112"/>
                <a:gd name="T9" fmla="*/ 0 h 142"/>
                <a:gd name="T10" fmla="*/ 96 w 112"/>
                <a:gd name="T11" fmla="*/ 0 h 142"/>
              </a:gdLst>
              <a:ahLst/>
              <a:cxnLst>
                <a:cxn ang="0">
                  <a:pos x="T0" y="T1"/>
                </a:cxn>
                <a:cxn ang="0">
                  <a:pos x="T2" y="T3"/>
                </a:cxn>
                <a:cxn ang="0">
                  <a:pos x="T4" y="T5"/>
                </a:cxn>
                <a:cxn ang="0">
                  <a:pos x="T6" y="T7"/>
                </a:cxn>
                <a:cxn ang="0">
                  <a:pos x="T8" y="T9"/>
                </a:cxn>
                <a:cxn ang="0">
                  <a:pos x="T10" y="T11"/>
                </a:cxn>
              </a:cxnLst>
              <a:rect l="0" t="0" r="r" b="b"/>
              <a:pathLst>
                <a:path w="112" h="142">
                  <a:moveTo>
                    <a:pt x="96" y="0"/>
                  </a:moveTo>
                  <a:lnTo>
                    <a:pt x="0" y="0"/>
                  </a:lnTo>
                  <a:lnTo>
                    <a:pt x="0" y="142"/>
                  </a:lnTo>
                  <a:lnTo>
                    <a:pt x="112" y="142"/>
                  </a:lnTo>
                  <a:lnTo>
                    <a:pt x="112" y="0"/>
                  </a:lnTo>
                  <a:lnTo>
                    <a:pt x="9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381" name="Freeform 21"/>
            <p:cNvSpPr>
              <a:spLocks/>
            </p:cNvSpPr>
            <p:nvPr/>
          </p:nvSpPr>
          <p:spPr bwMode="auto">
            <a:xfrm>
              <a:off x="5968010" y="1674018"/>
              <a:ext cx="92195" cy="123567"/>
            </a:xfrm>
            <a:custGeom>
              <a:avLst/>
              <a:gdLst>
                <a:gd name="T0" fmla="*/ 47 w 47"/>
                <a:gd name="T1" fmla="*/ 0 h 77"/>
                <a:gd name="T2" fmla="*/ 47 w 47"/>
                <a:gd name="T3" fmla="*/ 17 h 77"/>
                <a:gd name="T4" fmla="*/ 47 w 47"/>
                <a:gd name="T5" fmla="*/ 38 h 77"/>
                <a:gd name="T6" fmla="*/ 47 w 47"/>
                <a:gd name="T7" fmla="*/ 59 h 77"/>
                <a:gd name="T8" fmla="*/ 47 w 47"/>
                <a:gd name="T9" fmla="*/ 77 h 77"/>
                <a:gd name="T10" fmla="*/ 42 w 47"/>
                <a:gd name="T11" fmla="*/ 77 h 77"/>
                <a:gd name="T12" fmla="*/ 36 w 47"/>
                <a:gd name="T13" fmla="*/ 77 h 77"/>
                <a:gd name="T14" fmla="*/ 30 w 47"/>
                <a:gd name="T15" fmla="*/ 77 h 77"/>
                <a:gd name="T16" fmla="*/ 24 w 47"/>
                <a:gd name="T17" fmla="*/ 77 h 77"/>
                <a:gd name="T18" fmla="*/ 17 w 47"/>
                <a:gd name="T19" fmla="*/ 77 h 77"/>
                <a:gd name="T20" fmla="*/ 12 w 47"/>
                <a:gd name="T21" fmla="*/ 77 h 77"/>
                <a:gd name="T22" fmla="*/ 6 w 47"/>
                <a:gd name="T23" fmla="*/ 77 h 77"/>
                <a:gd name="T24" fmla="*/ 0 w 47"/>
                <a:gd name="T25" fmla="*/ 77 h 77"/>
                <a:gd name="T26" fmla="*/ 0 w 47"/>
                <a:gd name="T27" fmla="*/ 59 h 77"/>
                <a:gd name="T28" fmla="*/ 0 w 47"/>
                <a:gd name="T29" fmla="*/ 38 h 77"/>
                <a:gd name="T30" fmla="*/ 0 w 47"/>
                <a:gd name="T31" fmla="*/ 17 h 77"/>
                <a:gd name="T32" fmla="*/ 0 w 47"/>
                <a:gd name="T33" fmla="*/ 0 h 77"/>
                <a:gd name="T34" fmla="*/ 6 w 47"/>
                <a:gd name="T35" fmla="*/ 0 h 77"/>
                <a:gd name="T36" fmla="*/ 12 w 47"/>
                <a:gd name="T37" fmla="*/ 0 h 77"/>
                <a:gd name="T38" fmla="*/ 17 w 47"/>
                <a:gd name="T39" fmla="*/ 0 h 77"/>
                <a:gd name="T40" fmla="*/ 24 w 47"/>
                <a:gd name="T41" fmla="*/ 0 h 77"/>
                <a:gd name="T42" fmla="*/ 30 w 47"/>
                <a:gd name="T43" fmla="*/ 0 h 77"/>
                <a:gd name="T44" fmla="*/ 36 w 47"/>
                <a:gd name="T45" fmla="*/ 0 h 77"/>
                <a:gd name="T46" fmla="*/ 42 w 47"/>
                <a:gd name="T47" fmla="*/ 0 h 77"/>
                <a:gd name="T48" fmla="*/ 47 w 47"/>
                <a:gd name="T49"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7" h="77">
                  <a:moveTo>
                    <a:pt x="47" y="0"/>
                  </a:moveTo>
                  <a:lnTo>
                    <a:pt x="47" y="17"/>
                  </a:lnTo>
                  <a:lnTo>
                    <a:pt x="47" y="38"/>
                  </a:lnTo>
                  <a:lnTo>
                    <a:pt x="47" y="59"/>
                  </a:lnTo>
                  <a:lnTo>
                    <a:pt x="47" y="77"/>
                  </a:lnTo>
                  <a:lnTo>
                    <a:pt x="42" y="77"/>
                  </a:lnTo>
                  <a:lnTo>
                    <a:pt x="36" y="77"/>
                  </a:lnTo>
                  <a:lnTo>
                    <a:pt x="30" y="77"/>
                  </a:lnTo>
                  <a:lnTo>
                    <a:pt x="24" y="77"/>
                  </a:lnTo>
                  <a:lnTo>
                    <a:pt x="17" y="77"/>
                  </a:lnTo>
                  <a:lnTo>
                    <a:pt x="12" y="77"/>
                  </a:lnTo>
                  <a:lnTo>
                    <a:pt x="6" y="77"/>
                  </a:lnTo>
                  <a:lnTo>
                    <a:pt x="0" y="77"/>
                  </a:lnTo>
                  <a:lnTo>
                    <a:pt x="0" y="59"/>
                  </a:lnTo>
                  <a:lnTo>
                    <a:pt x="0" y="38"/>
                  </a:lnTo>
                  <a:lnTo>
                    <a:pt x="0" y="17"/>
                  </a:lnTo>
                  <a:lnTo>
                    <a:pt x="0" y="0"/>
                  </a:lnTo>
                  <a:lnTo>
                    <a:pt x="6" y="0"/>
                  </a:lnTo>
                  <a:lnTo>
                    <a:pt x="12" y="0"/>
                  </a:lnTo>
                  <a:lnTo>
                    <a:pt x="17" y="0"/>
                  </a:lnTo>
                  <a:lnTo>
                    <a:pt x="24" y="0"/>
                  </a:lnTo>
                  <a:lnTo>
                    <a:pt x="30" y="0"/>
                  </a:lnTo>
                  <a:lnTo>
                    <a:pt x="36" y="0"/>
                  </a:lnTo>
                  <a:lnTo>
                    <a:pt x="42" y="0"/>
                  </a:lnTo>
                  <a:lnTo>
                    <a:pt x="47" y="0"/>
                  </a:lnTo>
                  <a:close/>
                </a:path>
              </a:pathLst>
            </a:custGeom>
            <a:solidFill>
              <a:srgbClr val="00B050"/>
            </a:solidFill>
            <a:ln>
              <a:noFill/>
            </a:ln>
          </p:spPr>
          <p:txBody>
            <a:bodyPr vert="horz" wrap="square" lIns="91440" tIns="45720" rIns="91440" bIns="45720" numCol="1" anchor="t" anchorCtr="0" compatLnSpc="1">
              <a:prstTxWarp prst="textNoShape">
                <a:avLst/>
              </a:prstTxWarp>
            </a:bodyPr>
            <a:lstStyle/>
            <a:p>
              <a:endParaRPr lang="pt-BR"/>
            </a:p>
          </p:txBody>
        </p:sp>
        <p:sp>
          <p:nvSpPr>
            <p:cNvPr id="382" name="Freeform 22"/>
            <p:cNvSpPr>
              <a:spLocks/>
            </p:cNvSpPr>
            <p:nvPr/>
          </p:nvSpPr>
          <p:spPr bwMode="auto">
            <a:xfrm>
              <a:off x="5891849" y="1433223"/>
              <a:ext cx="204431" cy="215449"/>
            </a:xfrm>
            <a:custGeom>
              <a:avLst/>
              <a:gdLst>
                <a:gd name="T0" fmla="*/ 0 w 103"/>
                <a:gd name="T1" fmla="*/ 2 h 136"/>
                <a:gd name="T2" fmla="*/ 8 w 103"/>
                <a:gd name="T3" fmla="*/ 34 h 136"/>
                <a:gd name="T4" fmla="*/ 9 w 103"/>
                <a:gd name="T5" fmla="*/ 34 h 136"/>
                <a:gd name="T6" fmla="*/ 13 w 103"/>
                <a:gd name="T7" fmla="*/ 33 h 136"/>
                <a:gd name="T8" fmla="*/ 16 w 103"/>
                <a:gd name="T9" fmla="*/ 33 h 136"/>
                <a:gd name="T10" fmla="*/ 22 w 103"/>
                <a:gd name="T11" fmla="*/ 33 h 136"/>
                <a:gd name="T12" fmla="*/ 28 w 103"/>
                <a:gd name="T13" fmla="*/ 33 h 136"/>
                <a:gd name="T14" fmla="*/ 34 w 103"/>
                <a:gd name="T15" fmla="*/ 35 h 136"/>
                <a:gd name="T16" fmla="*/ 40 w 103"/>
                <a:gd name="T17" fmla="*/ 38 h 136"/>
                <a:gd name="T18" fmla="*/ 46 w 103"/>
                <a:gd name="T19" fmla="*/ 43 h 136"/>
                <a:gd name="T20" fmla="*/ 58 w 103"/>
                <a:gd name="T21" fmla="*/ 57 h 136"/>
                <a:gd name="T22" fmla="*/ 66 w 103"/>
                <a:gd name="T23" fmla="*/ 78 h 136"/>
                <a:gd name="T24" fmla="*/ 69 w 103"/>
                <a:gd name="T25" fmla="*/ 103 h 136"/>
                <a:gd name="T26" fmla="*/ 69 w 103"/>
                <a:gd name="T27" fmla="*/ 134 h 136"/>
                <a:gd name="T28" fmla="*/ 102 w 103"/>
                <a:gd name="T29" fmla="*/ 136 h 136"/>
                <a:gd name="T30" fmla="*/ 103 w 103"/>
                <a:gd name="T31" fmla="*/ 116 h 136"/>
                <a:gd name="T32" fmla="*/ 102 w 103"/>
                <a:gd name="T33" fmla="*/ 97 h 136"/>
                <a:gd name="T34" fmla="*/ 99 w 103"/>
                <a:gd name="T35" fmla="*/ 80 h 136"/>
                <a:gd name="T36" fmla="*/ 96 w 103"/>
                <a:gd name="T37" fmla="*/ 65 h 136"/>
                <a:gd name="T38" fmla="*/ 90 w 103"/>
                <a:gd name="T39" fmla="*/ 50 h 136"/>
                <a:gd name="T40" fmla="*/ 84 w 103"/>
                <a:gd name="T41" fmla="*/ 38 h 136"/>
                <a:gd name="T42" fmla="*/ 76 w 103"/>
                <a:gd name="T43" fmla="*/ 27 h 136"/>
                <a:gd name="T44" fmla="*/ 67 w 103"/>
                <a:gd name="T45" fmla="*/ 18 h 136"/>
                <a:gd name="T46" fmla="*/ 55 w 103"/>
                <a:gd name="T47" fmla="*/ 10 h 136"/>
                <a:gd name="T48" fmla="*/ 45 w 103"/>
                <a:gd name="T49" fmla="*/ 5 h 136"/>
                <a:gd name="T50" fmla="*/ 34 w 103"/>
                <a:gd name="T51" fmla="*/ 2 h 136"/>
                <a:gd name="T52" fmla="*/ 23 w 103"/>
                <a:gd name="T53" fmla="*/ 0 h 136"/>
                <a:gd name="T54" fmla="*/ 15 w 103"/>
                <a:gd name="T55" fmla="*/ 0 h 136"/>
                <a:gd name="T56" fmla="*/ 7 w 103"/>
                <a:gd name="T57" fmla="*/ 0 h 136"/>
                <a:gd name="T58" fmla="*/ 2 w 103"/>
                <a:gd name="T59" fmla="*/ 2 h 136"/>
                <a:gd name="T60" fmla="*/ 0 w 103"/>
                <a:gd name="T61" fmla="*/ 2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3" h="136">
                  <a:moveTo>
                    <a:pt x="0" y="2"/>
                  </a:moveTo>
                  <a:lnTo>
                    <a:pt x="8" y="34"/>
                  </a:lnTo>
                  <a:lnTo>
                    <a:pt x="9" y="34"/>
                  </a:lnTo>
                  <a:lnTo>
                    <a:pt x="13" y="33"/>
                  </a:lnTo>
                  <a:lnTo>
                    <a:pt x="16" y="33"/>
                  </a:lnTo>
                  <a:lnTo>
                    <a:pt x="22" y="33"/>
                  </a:lnTo>
                  <a:lnTo>
                    <a:pt x="28" y="33"/>
                  </a:lnTo>
                  <a:lnTo>
                    <a:pt x="34" y="35"/>
                  </a:lnTo>
                  <a:lnTo>
                    <a:pt x="40" y="38"/>
                  </a:lnTo>
                  <a:lnTo>
                    <a:pt x="46" y="43"/>
                  </a:lnTo>
                  <a:lnTo>
                    <a:pt x="58" y="57"/>
                  </a:lnTo>
                  <a:lnTo>
                    <a:pt x="66" y="78"/>
                  </a:lnTo>
                  <a:lnTo>
                    <a:pt x="69" y="103"/>
                  </a:lnTo>
                  <a:lnTo>
                    <a:pt x="69" y="134"/>
                  </a:lnTo>
                  <a:lnTo>
                    <a:pt x="102" y="136"/>
                  </a:lnTo>
                  <a:lnTo>
                    <a:pt x="103" y="116"/>
                  </a:lnTo>
                  <a:lnTo>
                    <a:pt x="102" y="97"/>
                  </a:lnTo>
                  <a:lnTo>
                    <a:pt x="99" y="80"/>
                  </a:lnTo>
                  <a:lnTo>
                    <a:pt x="96" y="65"/>
                  </a:lnTo>
                  <a:lnTo>
                    <a:pt x="90" y="50"/>
                  </a:lnTo>
                  <a:lnTo>
                    <a:pt x="84" y="38"/>
                  </a:lnTo>
                  <a:lnTo>
                    <a:pt x="76" y="27"/>
                  </a:lnTo>
                  <a:lnTo>
                    <a:pt x="67" y="18"/>
                  </a:lnTo>
                  <a:lnTo>
                    <a:pt x="55" y="10"/>
                  </a:lnTo>
                  <a:lnTo>
                    <a:pt x="45" y="5"/>
                  </a:lnTo>
                  <a:lnTo>
                    <a:pt x="34" y="2"/>
                  </a:lnTo>
                  <a:lnTo>
                    <a:pt x="23" y="0"/>
                  </a:lnTo>
                  <a:lnTo>
                    <a:pt x="15" y="0"/>
                  </a:lnTo>
                  <a:lnTo>
                    <a:pt x="7" y="0"/>
                  </a:lnTo>
                  <a:lnTo>
                    <a:pt x="2" y="2"/>
                  </a:lnTo>
                  <a:lnTo>
                    <a:pt x="0"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383" name="Freeform 19"/>
            <p:cNvSpPr>
              <a:spLocks/>
            </p:cNvSpPr>
            <p:nvPr/>
          </p:nvSpPr>
          <p:spPr bwMode="auto">
            <a:xfrm>
              <a:off x="5872490" y="2810999"/>
              <a:ext cx="509071" cy="519611"/>
            </a:xfrm>
            <a:custGeom>
              <a:avLst/>
              <a:gdLst>
                <a:gd name="T0" fmla="*/ 48 w 253"/>
                <a:gd name="T1" fmla="*/ 11 h 328"/>
                <a:gd name="T2" fmla="*/ 50 w 253"/>
                <a:gd name="T3" fmla="*/ 49 h 328"/>
                <a:gd name="T4" fmla="*/ 27 w 253"/>
                <a:gd name="T5" fmla="*/ 119 h 328"/>
                <a:gd name="T6" fmla="*/ 10 w 253"/>
                <a:gd name="T7" fmla="*/ 161 h 328"/>
                <a:gd name="T8" fmla="*/ 1 w 253"/>
                <a:gd name="T9" fmla="*/ 203 h 328"/>
                <a:gd name="T10" fmla="*/ 0 w 253"/>
                <a:gd name="T11" fmla="*/ 242 h 328"/>
                <a:gd name="T12" fmla="*/ 6 w 253"/>
                <a:gd name="T13" fmla="*/ 278 h 328"/>
                <a:gd name="T14" fmla="*/ 12 w 253"/>
                <a:gd name="T15" fmla="*/ 293 h 328"/>
                <a:gd name="T16" fmla="*/ 21 w 253"/>
                <a:gd name="T17" fmla="*/ 304 h 328"/>
                <a:gd name="T18" fmla="*/ 31 w 253"/>
                <a:gd name="T19" fmla="*/ 314 h 328"/>
                <a:gd name="T20" fmla="*/ 42 w 253"/>
                <a:gd name="T21" fmla="*/ 321 h 328"/>
                <a:gd name="T22" fmla="*/ 58 w 253"/>
                <a:gd name="T23" fmla="*/ 327 h 328"/>
                <a:gd name="T24" fmla="*/ 74 w 253"/>
                <a:gd name="T25" fmla="*/ 328 h 328"/>
                <a:gd name="T26" fmla="*/ 89 w 253"/>
                <a:gd name="T27" fmla="*/ 327 h 328"/>
                <a:gd name="T28" fmla="*/ 103 w 253"/>
                <a:gd name="T29" fmla="*/ 323 h 328"/>
                <a:gd name="T30" fmla="*/ 119 w 253"/>
                <a:gd name="T31" fmla="*/ 311 h 328"/>
                <a:gd name="T32" fmla="*/ 132 w 253"/>
                <a:gd name="T33" fmla="*/ 296 h 328"/>
                <a:gd name="T34" fmla="*/ 143 w 253"/>
                <a:gd name="T35" fmla="*/ 275 h 328"/>
                <a:gd name="T36" fmla="*/ 149 w 253"/>
                <a:gd name="T37" fmla="*/ 250 h 328"/>
                <a:gd name="T38" fmla="*/ 162 w 253"/>
                <a:gd name="T39" fmla="*/ 217 h 328"/>
                <a:gd name="T40" fmla="*/ 181 w 253"/>
                <a:gd name="T41" fmla="*/ 200 h 328"/>
                <a:gd name="T42" fmla="*/ 200 w 253"/>
                <a:gd name="T43" fmla="*/ 199 h 328"/>
                <a:gd name="T44" fmla="*/ 220 w 253"/>
                <a:gd name="T45" fmla="*/ 204 h 328"/>
                <a:gd name="T46" fmla="*/ 234 w 253"/>
                <a:gd name="T47" fmla="*/ 211 h 328"/>
                <a:gd name="T48" fmla="*/ 239 w 253"/>
                <a:gd name="T49" fmla="*/ 215 h 328"/>
                <a:gd name="T50" fmla="*/ 251 w 253"/>
                <a:gd name="T51" fmla="*/ 195 h 328"/>
                <a:gd name="T52" fmla="*/ 237 w 253"/>
                <a:gd name="T53" fmla="*/ 186 h 328"/>
                <a:gd name="T54" fmla="*/ 214 w 253"/>
                <a:gd name="T55" fmla="*/ 177 h 328"/>
                <a:gd name="T56" fmla="*/ 185 w 253"/>
                <a:gd name="T57" fmla="*/ 175 h 328"/>
                <a:gd name="T58" fmla="*/ 163 w 253"/>
                <a:gd name="T59" fmla="*/ 182 h 328"/>
                <a:gd name="T60" fmla="*/ 148 w 253"/>
                <a:gd name="T61" fmla="*/ 194 h 328"/>
                <a:gd name="T62" fmla="*/ 138 w 253"/>
                <a:gd name="T63" fmla="*/ 211 h 328"/>
                <a:gd name="T64" fmla="*/ 130 w 253"/>
                <a:gd name="T65" fmla="*/ 233 h 328"/>
                <a:gd name="T66" fmla="*/ 121 w 253"/>
                <a:gd name="T67" fmla="*/ 265 h 328"/>
                <a:gd name="T68" fmla="*/ 104 w 253"/>
                <a:gd name="T69" fmla="*/ 293 h 328"/>
                <a:gd name="T70" fmla="*/ 87 w 253"/>
                <a:gd name="T71" fmla="*/ 303 h 328"/>
                <a:gd name="T72" fmla="*/ 74 w 253"/>
                <a:gd name="T73" fmla="*/ 304 h 328"/>
                <a:gd name="T74" fmla="*/ 64 w 253"/>
                <a:gd name="T75" fmla="*/ 303 h 328"/>
                <a:gd name="T76" fmla="*/ 56 w 253"/>
                <a:gd name="T77" fmla="*/ 301 h 328"/>
                <a:gd name="T78" fmla="*/ 46 w 253"/>
                <a:gd name="T79" fmla="*/ 295 h 328"/>
                <a:gd name="T80" fmla="*/ 34 w 253"/>
                <a:gd name="T81" fmla="*/ 280 h 328"/>
                <a:gd name="T82" fmla="*/ 24 w 253"/>
                <a:gd name="T83" fmla="*/ 240 h 328"/>
                <a:gd name="T84" fmla="*/ 33 w 253"/>
                <a:gd name="T85" fmla="*/ 167 h 328"/>
                <a:gd name="T86" fmla="*/ 59 w 253"/>
                <a:gd name="T87" fmla="*/ 105 h 328"/>
                <a:gd name="T88" fmla="*/ 72 w 253"/>
                <a:gd name="T89" fmla="*/ 66 h 328"/>
                <a:gd name="T90" fmla="*/ 74 w 253"/>
                <a:gd name="T91" fmla="*/ 36 h 328"/>
                <a:gd name="T92" fmla="*/ 73 w 253"/>
                <a:gd name="T93" fmla="*/ 14 h 328"/>
                <a:gd name="T94" fmla="*/ 70 w 253"/>
                <a:gd name="T95" fmla="*/ 0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53" h="328">
                  <a:moveTo>
                    <a:pt x="47" y="5"/>
                  </a:moveTo>
                  <a:lnTo>
                    <a:pt x="48" y="11"/>
                  </a:lnTo>
                  <a:lnTo>
                    <a:pt x="50" y="27"/>
                  </a:lnTo>
                  <a:lnTo>
                    <a:pt x="50" y="49"/>
                  </a:lnTo>
                  <a:lnTo>
                    <a:pt x="43" y="78"/>
                  </a:lnTo>
                  <a:lnTo>
                    <a:pt x="27" y="119"/>
                  </a:lnTo>
                  <a:lnTo>
                    <a:pt x="18" y="139"/>
                  </a:lnTo>
                  <a:lnTo>
                    <a:pt x="10" y="161"/>
                  </a:lnTo>
                  <a:lnTo>
                    <a:pt x="4" y="182"/>
                  </a:lnTo>
                  <a:lnTo>
                    <a:pt x="1" y="203"/>
                  </a:lnTo>
                  <a:lnTo>
                    <a:pt x="0" y="223"/>
                  </a:lnTo>
                  <a:lnTo>
                    <a:pt x="0" y="242"/>
                  </a:lnTo>
                  <a:lnTo>
                    <a:pt x="2" y="260"/>
                  </a:lnTo>
                  <a:lnTo>
                    <a:pt x="6" y="278"/>
                  </a:lnTo>
                  <a:lnTo>
                    <a:pt x="9" y="286"/>
                  </a:lnTo>
                  <a:lnTo>
                    <a:pt x="12" y="293"/>
                  </a:lnTo>
                  <a:lnTo>
                    <a:pt x="17" y="298"/>
                  </a:lnTo>
                  <a:lnTo>
                    <a:pt x="21" y="304"/>
                  </a:lnTo>
                  <a:lnTo>
                    <a:pt x="26" y="310"/>
                  </a:lnTo>
                  <a:lnTo>
                    <a:pt x="31" y="314"/>
                  </a:lnTo>
                  <a:lnTo>
                    <a:pt x="36" y="318"/>
                  </a:lnTo>
                  <a:lnTo>
                    <a:pt x="42" y="321"/>
                  </a:lnTo>
                  <a:lnTo>
                    <a:pt x="50" y="325"/>
                  </a:lnTo>
                  <a:lnTo>
                    <a:pt x="58" y="327"/>
                  </a:lnTo>
                  <a:lnTo>
                    <a:pt x="66" y="328"/>
                  </a:lnTo>
                  <a:lnTo>
                    <a:pt x="74" y="328"/>
                  </a:lnTo>
                  <a:lnTo>
                    <a:pt x="81" y="328"/>
                  </a:lnTo>
                  <a:lnTo>
                    <a:pt x="89" y="327"/>
                  </a:lnTo>
                  <a:lnTo>
                    <a:pt x="96" y="325"/>
                  </a:lnTo>
                  <a:lnTo>
                    <a:pt x="103" y="323"/>
                  </a:lnTo>
                  <a:lnTo>
                    <a:pt x="111" y="318"/>
                  </a:lnTo>
                  <a:lnTo>
                    <a:pt x="119" y="311"/>
                  </a:lnTo>
                  <a:lnTo>
                    <a:pt x="126" y="304"/>
                  </a:lnTo>
                  <a:lnTo>
                    <a:pt x="132" y="296"/>
                  </a:lnTo>
                  <a:lnTo>
                    <a:pt x="138" y="286"/>
                  </a:lnTo>
                  <a:lnTo>
                    <a:pt x="143" y="275"/>
                  </a:lnTo>
                  <a:lnTo>
                    <a:pt x="146" y="263"/>
                  </a:lnTo>
                  <a:lnTo>
                    <a:pt x="149" y="250"/>
                  </a:lnTo>
                  <a:lnTo>
                    <a:pt x="155" y="232"/>
                  </a:lnTo>
                  <a:lnTo>
                    <a:pt x="162" y="217"/>
                  </a:lnTo>
                  <a:lnTo>
                    <a:pt x="170" y="206"/>
                  </a:lnTo>
                  <a:lnTo>
                    <a:pt x="181" y="200"/>
                  </a:lnTo>
                  <a:lnTo>
                    <a:pt x="191" y="198"/>
                  </a:lnTo>
                  <a:lnTo>
                    <a:pt x="200" y="199"/>
                  </a:lnTo>
                  <a:lnTo>
                    <a:pt x="211" y="200"/>
                  </a:lnTo>
                  <a:lnTo>
                    <a:pt x="220" y="204"/>
                  </a:lnTo>
                  <a:lnTo>
                    <a:pt x="228" y="207"/>
                  </a:lnTo>
                  <a:lnTo>
                    <a:pt x="234" y="211"/>
                  </a:lnTo>
                  <a:lnTo>
                    <a:pt x="238" y="214"/>
                  </a:lnTo>
                  <a:lnTo>
                    <a:pt x="239" y="215"/>
                  </a:lnTo>
                  <a:lnTo>
                    <a:pt x="253" y="196"/>
                  </a:lnTo>
                  <a:lnTo>
                    <a:pt x="251" y="195"/>
                  </a:lnTo>
                  <a:lnTo>
                    <a:pt x="245" y="190"/>
                  </a:lnTo>
                  <a:lnTo>
                    <a:pt x="237" y="186"/>
                  </a:lnTo>
                  <a:lnTo>
                    <a:pt x="227" y="181"/>
                  </a:lnTo>
                  <a:lnTo>
                    <a:pt x="214" y="177"/>
                  </a:lnTo>
                  <a:lnTo>
                    <a:pt x="200" y="175"/>
                  </a:lnTo>
                  <a:lnTo>
                    <a:pt x="185" y="175"/>
                  </a:lnTo>
                  <a:lnTo>
                    <a:pt x="171" y="179"/>
                  </a:lnTo>
                  <a:lnTo>
                    <a:pt x="163" y="182"/>
                  </a:lnTo>
                  <a:lnTo>
                    <a:pt x="155" y="188"/>
                  </a:lnTo>
                  <a:lnTo>
                    <a:pt x="148" y="194"/>
                  </a:lnTo>
                  <a:lnTo>
                    <a:pt x="143" y="202"/>
                  </a:lnTo>
                  <a:lnTo>
                    <a:pt x="138" y="211"/>
                  </a:lnTo>
                  <a:lnTo>
                    <a:pt x="133" y="221"/>
                  </a:lnTo>
                  <a:lnTo>
                    <a:pt x="130" y="233"/>
                  </a:lnTo>
                  <a:lnTo>
                    <a:pt x="126" y="245"/>
                  </a:lnTo>
                  <a:lnTo>
                    <a:pt x="121" y="265"/>
                  </a:lnTo>
                  <a:lnTo>
                    <a:pt x="114" y="281"/>
                  </a:lnTo>
                  <a:lnTo>
                    <a:pt x="104" y="293"/>
                  </a:lnTo>
                  <a:lnTo>
                    <a:pt x="93" y="301"/>
                  </a:lnTo>
                  <a:lnTo>
                    <a:pt x="87" y="303"/>
                  </a:lnTo>
                  <a:lnTo>
                    <a:pt x="80" y="304"/>
                  </a:lnTo>
                  <a:lnTo>
                    <a:pt x="74" y="304"/>
                  </a:lnTo>
                  <a:lnTo>
                    <a:pt x="70" y="304"/>
                  </a:lnTo>
                  <a:lnTo>
                    <a:pt x="64" y="303"/>
                  </a:lnTo>
                  <a:lnTo>
                    <a:pt x="59" y="302"/>
                  </a:lnTo>
                  <a:lnTo>
                    <a:pt x="56" y="301"/>
                  </a:lnTo>
                  <a:lnTo>
                    <a:pt x="53" y="299"/>
                  </a:lnTo>
                  <a:lnTo>
                    <a:pt x="46" y="295"/>
                  </a:lnTo>
                  <a:lnTo>
                    <a:pt x="39" y="288"/>
                  </a:lnTo>
                  <a:lnTo>
                    <a:pt x="34" y="280"/>
                  </a:lnTo>
                  <a:lnTo>
                    <a:pt x="30" y="270"/>
                  </a:lnTo>
                  <a:lnTo>
                    <a:pt x="24" y="240"/>
                  </a:lnTo>
                  <a:lnTo>
                    <a:pt x="25" y="204"/>
                  </a:lnTo>
                  <a:lnTo>
                    <a:pt x="33" y="167"/>
                  </a:lnTo>
                  <a:lnTo>
                    <a:pt x="48" y="129"/>
                  </a:lnTo>
                  <a:lnTo>
                    <a:pt x="59" y="105"/>
                  </a:lnTo>
                  <a:lnTo>
                    <a:pt x="66" y="84"/>
                  </a:lnTo>
                  <a:lnTo>
                    <a:pt x="72" y="66"/>
                  </a:lnTo>
                  <a:lnTo>
                    <a:pt x="74" y="50"/>
                  </a:lnTo>
                  <a:lnTo>
                    <a:pt x="74" y="36"/>
                  </a:lnTo>
                  <a:lnTo>
                    <a:pt x="74" y="24"/>
                  </a:lnTo>
                  <a:lnTo>
                    <a:pt x="73" y="14"/>
                  </a:lnTo>
                  <a:lnTo>
                    <a:pt x="71" y="6"/>
                  </a:lnTo>
                  <a:lnTo>
                    <a:pt x="70" y="0"/>
                  </a:lnTo>
                  <a:lnTo>
                    <a:pt x="47"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384" name="Freeform 20"/>
            <p:cNvSpPr>
              <a:spLocks/>
            </p:cNvSpPr>
            <p:nvPr/>
          </p:nvSpPr>
          <p:spPr bwMode="auto">
            <a:xfrm>
              <a:off x="5892531" y="2608224"/>
              <a:ext cx="224472" cy="224955"/>
            </a:xfrm>
            <a:custGeom>
              <a:avLst/>
              <a:gdLst>
                <a:gd name="T0" fmla="*/ 96 w 112"/>
                <a:gd name="T1" fmla="*/ 0 h 142"/>
                <a:gd name="T2" fmla="*/ 0 w 112"/>
                <a:gd name="T3" fmla="*/ 0 h 142"/>
                <a:gd name="T4" fmla="*/ 0 w 112"/>
                <a:gd name="T5" fmla="*/ 142 h 142"/>
                <a:gd name="T6" fmla="*/ 112 w 112"/>
                <a:gd name="T7" fmla="*/ 142 h 142"/>
                <a:gd name="T8" fmla="*/ 112 w 112"/>
                <a:gd name="T9" fmla="*/ 0 h 142"/>
                <a:gd name="T10" fmla="*/ 96 w 112"/>
                <a:gd name="T11" fmla="*/ 0 h 142"/>
              </a:gdLst>
              <a:ahLst/>
              <a:cxnLst>
                <a:cxn ang="0">
                  <a:pos x="T0" y="T1"/>
                </a:cxn>
                <a:cxn ang="0">
                  <a:pos x="T2" y="T3"/>
                </a:cxn>
                <a:cxn ang="0">
                  <a:pos x="T4" y="T5"/>
                </a:cxn>
                <a:cxn ang="0">
                  <a:pos x="T6" y="T7"/>
                </a:cxn>
                <a:cxn ang="0">
                  <a:pos x="T8" y="T9"/>
                </a:cxn>
                <a:cxn ang="0">
                  <a:pos x="T10" y="T11"/>
                </a:cxn>
              </a:cxnLst>
              <a:rect l="0" t="0" r="r" b="b"/>
              <a:pathLst>
                <a:path w="112" h="142">
                  <a:moveTo>
                    <a:pt x="96" y="0"/>
                  </a:moveTo>
                  <a:lnTo>
                    <a:pt x="0" y="0"/>
                  </a:lnTo>
                  <a:lnTo>
                    <a:pt x="0" y="142"/>
                  </a:lnTo>
                  <a:lnTo>
                    <a:pt x="112" y="142"/>
                  </a:lnTo>
                  <a:lnTo>
                    <a:pt x="112" y="0"/>
                  </a:lnTo>
                  <a:lnTo>
                    <a:pt x="9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385" name="Freeform 21"/>
            <p:cNvSpPr>
              <a:spLocks/>
            </p:cNvSpPr>
            <p:nvPr/>
          </p:nvSpPr>
          <p:spPr bwMode="auto">
            <a:xfrm>
              <a:off x="5960675" y="2658917"/>
              <a:ext cx="92195" cy="123567"/>
            </a:xfrm>
            <a:custGeom>
              <a:avLst/>
              <a:gdLst>
                <a:gd name="T0" fmla="*/ 47 w 47"/>
                <a:gd name="T1" fmla="*/ 0 h 77"/>
                <a:gd name="T2" fmla="*/ 47 w 47"/>
                <a:gd name="T3" fmla="*/ 17 h 77"/>
                <a:gd name="T4" fmla="*/ 47 w 47"/>
                <a:gd name="T5" fmla="*/ 38 h 77"/>
                <a:gd name="T6" fmla="*/ 47 w 47"/>
                <a:gd name="T7" fmla="*/ 59 h 77"/>
                <a:gd name="T8" fmla="*/ 47 w 47"/>
                <a:gd name="T9" fmla="*/ 77 h 77"/>
                <a:gd name="T10" fmla="*/ 42 w 47"/>
                <a:gd name="T11" fmla="*/ 77 h 77"/>
                <a:gd name="T12" fmla="*/ 36 w 47"/>
                <a:gd name="T13" fmla="*/ 77 h 77"/>
                <a:gd name="T14" fmla="*/ 30 w 47"/>
                <a:gd name="T15" fmla="*/ 77 h 77"/>
                <a:gd name="T16" fmla="*/ 24 w 47"/>
                <a:gd name="T17" fmla="*/ 77 h 77"/>
                <a:gd name="T18" fmla="*/ 17 w 47"/>
                <a:gd name="T19" fmla="*/ 77 h 77"/>
                <a:gd name="T20" fmla="*/ 12 w 47"/>
                <a:gd name="T21" fmla="*/ 77 h 77"/>
                <a:gd name="T22" fmla="*/ 6 w 47"/>
                <a:gd name="T23" fmla="*/ 77 h 77"/>
                <a:gd name="T24" fmla="*/ 0 w 47"/>
                <a:gd name="T25" fmla="*/ 77 h 77"/>
                <a:gd name="T26" fmla="*/ 0 w 47"/>
                <a:gd name="T27" fmla="*/ 59 h 77"/>
                <a:gd name="T28" fmla="*/ 0 w 47"/>
                <a:gd name="T29" fmla="*/ 38 h 77"/>
                <a:gd name="T30" fmla="*/ 0 w 47"/>
                <a:gd name="T31" fmla="*/ 17 h 77"/>
                <a:gd name="T32" fmla="*/ 0 w 47"/>
                <a:gd name="T33" fmla="*/ 0 h 77"/>
                <a:gd name="T34" fmla="*/ 6 w 47"/>
                <a:gd name="T35" fmla="*/ 0 h 77"/>
                <a:gd name="T36" fmla="*/ 12 w 47"/>
                <a:gd name="T37" fmla="*/ 0 h 77"/>
                <a:gd name="T38" fmla="*/ 17 w 47"/>
                <a:gd name="T39" fmla="*/ 0 h 77"/>
                <a:gd name="T40" fmla="*/ 24 w 47"/>
                <a:gd name="T41" fmla="*/ 0 h 77"/>
                <a:gd name="T42" fmla="*/ 30 w 47"/>
                <a:gd name="T43" fmla="*/ 0 h 77"/>
                <a:gd name="T44" fmla="*/ 36 w 47"/>
                <a:gd name="T45" fmla="*/ 0 h 77"/>
                <a:gd name="T46" fmla="*/ 42 w 47"/>
                <a:gd name="T47" fmla="*/ 0 h 77"/>
                <a:gd name="T48" fmla="*/ 47 w 47"/>
                <a:gd name="T49"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7" h="77">
                  <a:moveTo>
                    <a:pt x="47" y="0"/>
                  </a:moveTo>
                  <a:lnTo>
                    <a:pt x="47" y="17"/>
                  </a:lnTo>
                  <a:lnTo>
                    <a:pt x="47" y="38"/>
                  </a:lnTo>
                  <a:lnTo>
                    <a:pt x="47" y="59"/>
                  </a:lnTo>
                  <a:lnTo>
                    <a:pt x="47" y="77"/>
                  </a:lnTo>
                  <a:lnTo>
                    <a:pt x="42" y="77"/>
                  </a:lnTo>
                  <a:lnTo>
                    <a:pt x="36" y="77"/>
                  </a:lnTo>
                  <a:lnTo>
                    <a:pt x="30" y="77"/>
                  </a:lnTo>
                  <a:lnTo>
                    <a:pt x="24" y="77"/>
                  </a:lnTo>
                  <a:lnTo>
                    <a:pt x="17" y="77"/>
                  </a:lnTo>
                  <a:lnTo>
                    <a:pt x="12" y="77"/>
                  </a:lnTo>
                  <a:lnTo>
                    <a:pt x="6" y="77"/>
                  </a:lnTo>
                  <a:lnTo>
                    <a:pt x="0" y="77"/>
                  </a:lnTo>
                  <a:lnTo>
                    <a:pt x="0" y="59"/>
                  </a:lnTo>
                  <a:lnTo>
                    <a:pt x="0" y="38"/>
                  </a:lnTo>
                  <a:lnTo>
                    <a:pt x="0" y="17"/>
                  </a:lnTo>
                  <a:lnTo>
                    <a:pt x="0" y="0"/>
                  </a:lnTo>
                  <a:lnTo>
                    <a:pt x="6" y="0"/>
                  </a:lnTo>
                  <a:lnTo>
                    <a:pt x="12" y="0"/>
                  </a:lnTo>
                  <a:lnTo>
                    <a:pt x="17" y="0"/>
                  </a:lnTo>
                  <a:lnTo>
                    <a:pt x="24" y="0"/>
                  </a:lnTo>
                  <a:lnTo>
                    <a:pt x="30" y="0"/>
                  </a:lnTo>
                  <a:lnTo>
                    <a:pt x="36" y="0"/>
                  </a:lnTo>
                  <a:lnTo>
                    <a:pt x="42" y="0"/>
                  </a:lnTo>
                  <a:lnTo>
                    <a:pt x="47" y="0"/>
                  </a:lnTo>
                  <a:close/>
                </a:path>
              </a:pathLst>
            </a:custGeom>
            <a:solidFill>
              <a:srgbClr val="002060"/>
            </a:solidFill>
            <a:ln>
              <a:noFill/>
            </a:ln>
          </p:spPr>
          <p:txBody>
            <a:bodyPr vert="horz" wrap="square" lIns="91440" tIns="45720" rIns="91440" bIns="45720" numCol="1" anchor="t" anchorCtr="0" compatLnSpc="1">
              <a:prstTxWarp prst="textNoShape">
                <a:avLst/>
              </a:prstTxWarp>
            </a:bodyPr>
            <a:lstStyle/>
            <a:p>
              <a:endParaRPr lang="pt-BR"/>
            </a:p>
          </p:txBody>
        </p:sp>
        <p:sp>
          <p:nvSpPr>
            <p:cNvPr id="386" name="Freeform 22"/>
            <p:cNvSpPr>
              <a:spLocks/>
            </p:cNvSpPr>
            <p:nvPr/>
          </p:nvSpPr>
          <p:spPr bwMode="auto">
            <a:xfrm>
              <a:off x="5884514" y="2418122"/>
              <a:ext cx="204431" cy="215449"/>
            </a:xfrm>
            <a:custGeom>
              <a:avLst/>
              <a:gdLst>
                <a:gd name="T0" fmla="*/ 0 w 103"/>
                <a:gd name="T1" fmla="*/ 2 h 136"/>
                <a:gd name="T2" fmla="*/ 8 w 103"/>
                <a:gd name="T3" fmla="*/ 34 h 136"/>
                <a:gd name="T4" fmla="*/ 9 w 103"/>
                <a:gd name="T5" fmla="*/ 34 h 136"/>
                <a:gd name="T6" fmla="*/ 13 w 103"/>
                <a:gd name="T7" fmla="*/ 33 h 136"/>
                <a:gd name="T8" fmla="*/ 16 w 103"/>
                <a:gd name="T9" fmla="*/ 33 h 136"/>
                <a:gd name="T10" fmla="*/ 22 w 103"/>
                <a:gd name="T11" fmla="*/ 33 h 136"/>
                <a:gd name="T12" fmla="*/ 28 w 103"/>
                <a:gd name="T13" fmla="*/ 33 h 136"/>
                <a:gd name="T14" fmla="*/ 34 w 103"/>
                <a:gd name="T15" fmla="*/ 35 h 136"/>
                <a:gd name="T16" fmla="*/ 40 w 103"/>
                <a:gd name="T17" fmla="*/ 38 h 136"/>
                <a:gd name="T18" fmla="*/ 46 w 103"/>
                <a:gd name="T19" fmla="*/ 43 h 136"/>
                <a:gd name="T20" fmla="*/ 58 w 103"/>
                <a:gd name="T21" fmla="*/ 57 h 136"/>
                <a:gd name="T22" fmla="*/ 66 w 103"/>
                <a:gd name="T23" fmla="*/ 78 h 136"/>
                <a:gd name="T24" fmla="*/ 69 w 103"/>
                <a:gd name="T25" fmla="*/ 103 h 136"/>
                <a:gd name="T26" fmla="*/ 69 w 103"/>
                <a:gd name="T27" fmla="*/ 134 h 136"/>
                <a:gd name="T28" fmla="*/ 102 w 103"/>
                <a:gd name="T29" fmla="*/ 136 h 136"/>
                <a:gd name="T30" fmla="*/ 103 w 103"/>
                <a:gd name="T31" fmla="*/ 116 h 136"/>
                <a:gd name="T32" fmla="*/ 102 w 103"/>
                <a:gd name="T33" fmla="*/ 97 h 136"/>
                <a:gd name="T34" fmla="*/ 99 w 103"/>
                <a:gd name="T35" fmla="*/ 80 h 136"/>
                <a:gd name="T36" fmla="*/ 96 w 103"/>
                <a:gd name="T37" fmla="*/ 65 h 136"/>
                <a:gd name="T38" fmla="*/ 90 w 103"/>
                <a:gd name="T39" fmla="*/ 50 h 136"/>
                <a:gd name="T40" fmla="*/ 84 w 103"/>
                <a:gd name="T41" fmla="*/ 38 h 136"/>
                <a:gd name="T42" fmla="*/ 76 w 103"/>
                <a:gd name="T43" fmla="*/ 27 h 136"/>
                <a:gd name="T44" fmla="*/ 67 w 103"/>
                <a:gd name="T45" fmla="*/ 18 h 136"/>
                <a:gd name="T46" fmla="*/ 55 w 103"/>
                <a:gd name="T47" fmla="*/ 10 h 136"/>
                <a:gd name="T48" fmla="*/ 45 w 103"/>
                <a:gd name="T49" fmla="*/ 5 h 136"/>
                <a:gd name="T50" fmla="*/ 34 w 103"/>
                <a:gd name="T51" fmla="*/ 2 h 136"/>
                <a:gd name="T52" fmla="*/ 23 w 103"/>
                <a:gd name="T53" fmla="*/ 0 h 136"/>
                <a:gd name="T54" fmla="*/ 15 w 103"/>
                <a:gd name="T55" fmla="*/ 0 h 136"/>
                <a:gd name="T56" fmla="*/ 7 w 103"/>
                <a:gd name="T57" fmla="*/ 0 h 136"/>
                <a:gd name="T58" fmla="*/ 2 w 103"/>
                <a:gd name="T59" fmla="*/ 2 h 136"/>
                <a:gd name="T60" fmla="*/ 0 w 103"/>
                <a:gd name="T61" fmla="*/ 2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3" h="136">
                  <a:moveTo>
                    <a:pt x="0" y="2"/>
                  </a:moveTo>
                  <a:lnTo>
                    <a:pt x="8" y="34"/>
                  </a:lnTo>
                  <a:lnTo>
                    <a:pt x="9" y="34"/>
                  </a:lnTo>
                  <a:lnTo>
                    <a:pt x="13" y="33"/>
                  </a:lnTo>
                  <a:lnTo>
                    <a:pt x="16" y="33"/>
                  </a:lnTo>
                  <a:lnTo>
                    <a:pt x="22" y="33"/>
                  </a:lnTo>
                  <a:lnTo>
                    <a:pt x="28" y="33"/>
                  </a:lnTo>
                  <a:lnTo>
                    <a:pt x="34" y="35"/>
                  </a:lnTo>
                  <a:lnTo>
                    <a:pt x="40" y="38"/>
                  </a:lnTo>
                  <a:lnTo>
                    <a:pt x="46" y="43"/>
                  </a:lnTo>
                  <a:lnTo>
                    <a:pt x="58" y="57"/>
                  </a:lnTo>
                  <a:lnTo>
                    <a:pt x="66" y="78"/>
                  </a:lnTo>
                  <a:lnTo>
                    <a:pt x="69" y="103"/>
                  </a:lnTo>
                  <a:lnTo>
                    <a:pt x="69" y="134"/>
                  </a:lnTo>
                  <a:lnTo>
                    <a:pt x="102" y="136"/>
                  </a:lnTo>
                  <a:lnTo>
                    <a:pt x="103" y="116"/>
                  </a:lnTo>
                  <a:lnTo>
                    <a:pt x="102" y="97"/>
                  </a:lnTo>
                  <a:lnTo>
                    <a:pt x="99" y="80"/>
                  </a:lnTo>
                  <a:lnTo>
                    <a:pt x="96" y="65"/>
                  </a:lnTo>
                  <a:lnTo>
                    <a:pt x="90" y="50"/>
                  </a:lnTo>
                  <a:lnTo>
                    <a:pt x="84" y="38"/>
                  </a:lnTo>
                  <a:lnTo>
                    <a:pt x="76" y="27"/>
                  </a:lnTo>
                  <a:lnTo>
                    <a:pt x="67" y="18"/>
                  </a:lnTo>
                  <a:lnTo>
                    <a:pt x="55" y="10"/>
                  </a:lnTo>
                  <a:lnTo>
                    <a:pt x="45" y="5"/>
                  </a:lnTo>
                  <a:lnTo>
                    <a:pt x="34" y="2"/>
                  </a:lnTo>
                  <a:lnTo>
                    <a:pt x="23" y="0"/>
                  </a:lnTo>
                  <a:lnTo>
                    <a:pt x="15" y="0"/>
                  </a:lnTo>
                  <a:lnTo>
                    <a:pt x="7" y="0"/>
                  </a:lnTo>
                  <a:lnTo>
                    <a:pt x="2" y="2"/>
                  </a:lnTo>
                  <a:lnTo>
                    <a:pt x="0"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387" name="Freeform 19"/>
            <p:cNvSpPr>
              <a:spLocks/>
            </p:cNvSpPr>
            <p:nvPr/>
          </p:nvSpPr>
          <p:spPr bwMode="auto">
            <a:xfrm>
              <a:off x="5867802" y="3983106"/>
              <a:ext cx="509071" cy="519611"/>
            </a:xfrm>
            <a:custGeom>
              <a:avLst/>
              <a:gdLst>
                <a:gd name="T0" fmla="*/ 48 w 253"/>
                <a:gd name="T1" fmla="*/ 11 h 328"/>
                <a:gd name="T2" fmla="*/ 50 w 253"/>
                <a:gd name="T3" fmla="*/ 49 h 328"/>
                <a:gd name="T4" fmla="*/ 27 w 253"/>
                <a:gd name="T5" fmla="*/ 119 h 328"/>
                <a:gd name="T6" fmla="*/ 10 w 253"/>
                <a:gd name="T7" fmla="*/ 161 h 328"/>
                <a:gd name="T8" fmla="*/ 1 w 253"/>
                <a:gd name="T9" fmla="*/ 203 h 328"/>
                <a:gd name="T10" fmla="*/ 0 w 253"/>
                <a:gd name="T11" fmla="*/ 242 h 328"/>
                <a:gd name="T12" fmla="*/ 6 w 253"/>
                <a:gd name="T13" fmla="*/ 278 h 328"/>
                <a:gd name="T14" fmla="*/ 12 w 253"/>
                <a:gd name="T15" fmla="*/ 293 h 328"/>
                <a:gd name="T16" fmla="*/ 21 w 253"/>
                <a:gd name="T17" fmla="*/ 304 h 328"/>
                <a:gd name="T18" fmla="*/ 31 w 253"/>
                <a:gd name="T19" fmla="*/ 314 h 328"/>
                <a:gd name="T20" fmla="*/ 42 w 253"/>
                <a:gd name="T21" fmla="*/ 321 h 328"/>
                <a:gd name="T22" fmla="*/ 58 w 253"/>
                <a:gd name="T23" fmla="*/ 327 h 328"/>
                <a:gd name="T24" fmla="*/ 74 w 253"/>
                <a:gd name="T25" fmla="*/ 328 h 328"/>
                <a:gd name="T26" fmla="*/ 89 w 253"/>
                <a:gd name="T27" fmla="*/ 327 h 328"/>
                <a:gd name="T28" fmla="*/ 103 w 253"/>
                <a:gd name="T29" fmla="*/ 323 h 328"/>
                <a:gd name="T30" fmla="*/ 119 w 253"/>
                <a:gd name="T31" fmla="*/ 311 h 328"/>
                <a:gd name="T32" fmla="*/ 132 w 253"/>
                <a:gd name="T33" fmla="*/ 296 h 328"/>
                <a:gd name="T34" fmla="*/ 143 w 253"/>
                <a:gd name="T35" fmla="*/ 275 h 328"/>
                <a:gd name="T36" fmla="*/ 149 w 253"/>
                <a:gd name="T37" fmla="*/ 250 h 328"/>
                <a:gd name="T38" fmla="*/ 162 w 253"/>
                <a:gd name="T39" fmla="*/ 217 h 328"/>
                <a:gd name="T40" fmla="*/ 181 w 253"/>
                <a:gd name="T41" fmla="*/ 200 h 328"/>
                <a:gd name="T42" fmla="*/ 200 w 253"/>
                <a:gd name="T43" fmla="*/ 199 h 328"/>
                <a:gd name="T44" fmla="*/ 220 w 253"/>
                <a:gd name="T45" fmla="*/ 204 h 328"/>
                <a:gd name="T46" fmla="*/ 234 w 253"/>
                <a:gd name="T47" fmla="*/ 211 h 328"/>
                <a:gd name="T48" fmla="*/ 239 w 253"/>
                <a:gd name="T49" fmla="*/ 215 h 328"/>
                <a:gd name="T50" fmla="*/ 251 w 253"/>
                <a:gd name="T51" fmla="*/ 195 h 328"/>
                <a:gd name="T52" fmla="*/ 237 w 253"/>
                <a:gd name="T53" fmla="*/ 186 h 328"/>
                <a:gd name="T54" fmla="*/ 214 w 253"/>
                <a:gd name="T55" fmla="*/ 177 h 328"/>
                <a:gd name="T56" fmla="*/ 185 w 253"/>
                <a:gd name="T57" fmla="*/ 175 h 328"/>
                <a:gd name="T58" fmla="*/ 163 w 253"/>
                <a:gd name="T59" fmla="*/ 182 h 328"/>
                <a:gd name="T60" fmla="*/ 148 w 253"/>
                <a:gd name="T61" fmla="*/ 194 h 328"/>
                <a:gd name="T62" fmla="*/ 138 w 253"/>
                <a:gd name="T63" fmla="*/ 211 h 328"/>
                <a:gd name="T64" fmla="*/ 130 w 253"/>
                <a:gd name="T65" fmla="*/ 233 h 328"/>
                <a:gd name="T66" fmla="*/ 121 w 253"/>
                <a:gd name="T67" fmla="*/ 265 h 328"/>
                <a:gd name="T68" fmla="*/ 104 w 253"/>
                <a:gd name="T69" fmla="*/ 293 h 328"/>
                <a:gd name="T70" fmla="*/ 87 w 253"/>
                <a:gd name="T71" fmla="*/ 303 h 328"/>
                <a:gd name="T72" fmla="*/ 74 w 253"/>
                <a:gd name="T73" fmla="*/ 304 h 328"/>
                <a:gd name="T74" fmla="*/ 64 w 253"/>
                <a:gd name="T75" fmla="*/ 303 h 328"/>
                <a:gd name="T76" fmla="*/ 56 w 253"/>
                <a:gd name="T77" fmla="*/ 301 h 328"/>
                <a:gd name="T78" fmla="*/ 46 w 253"/>
                <a:gd name="T79" fmla="*/ 295 h 328"/>
                <a:gd name="T80" fmla="*/ 34 w 253"/>
                <a:gd name="T81" fmla="*/ 280 h 328"/>
                <a:gd name="T82" fmla="*/ 24 w 253"/>
                <a:gd name="T83" fmla="*/ 240 h 328"/>
                <a:gd name="T84" fmla="*/ 33 w 253"/>
                <a:gd name="T85" fmla="*/ 167 h 328"/>
                <a:gd name="T86" fmla="*/ 59 w 253"/>
                <a:gd name="T87" fmla="*/ 105 h 328"/>
                <a:gd name="T88" fmla="*/ 72 w 253"/>
                <a:gd name="T89" fmla="*/ 66 h 328"/>
                <a:gd name="T90" fmla="*/ 74 w 253"/>
                <a:gd name="T91" fmla="*/ 36 h 328"/>
                <a:gd name="T92" fmla="*/ 73 w 253"/>
                <a:gd name="T93" fmla="*/ 14 h 328"/>
                <a:gd name="T94" fmla="*/ 70 w 253"/>
                <a:gd name="T95" fmla="*/ 0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53" h="328">
                  <a:moveTo>
                    <a:pt x="47" y="5"/>
                  </a:moveTo>
                  <a:lnTo>
                    <a:pt x="48" y="11"/>
                  </a:lnTo>
                  <a:lnTo>
                    <a:pt x="50" y="27"/>
                  </a:lnTo>
                  <a:lnTo>
                    <a:pt x="50" y="49"/>
                  </a:lnTo>
                  <a:lnTo>
                    <a:pt x="43" y="78"/>
                  </a:lnTo>
                  <a:lnTo>
                    <a:pt x="27" y="119"/>
                  </a:lnTo>
                  <a:lnTo>
                    <a:pt x="18" y="139"/>
                  </a:lnTo>
                  <a:lnTo>
                    <a:pt x="10" y="161"/>
                  </a:lnTo>
                  <a:lnTo>
                    <a:pt x="4" y="182"/>
                  </a:lnTo>
                  <a:lnTo>
                    <a:pt x="1" y="203"/>
                  </a:lnTo>
                  <a:lnTo>
                    <a:pt x="0" y="223"/>
                  </a:lnTo>
                  <a:lnTo>
                    <a:pt x="0" y="242"/>
                  </a:lnTo>
                  <a:lnTo>
                    <a:pt x="2" y="260"/>
                  </a:lnTo>
                  <a:lnTo>
                    <a:pt x="6" y="278"/>
                  </a:lnTo>
                  <a:lnTo>
                    <a:pt x="9" y="286"/>
                  </a:lnTo>
                  <a:lnTo>
                    <a:pt x="12" y="293"/>
                  </a:lnTo>
                  <a:lnTo>
                    <a:pt x="17" y="298"/>
                  </a:lnTo>
                  <a:lnTo>
                    <a:pt x="21" y="304"/>
                  </a:lnTo>
                  <a:lnTo>
                    <a:pt x="26" y="310"/>
                  </a:lnTo>
                  <a:lnTo>
                    <a:pt x="31" y="314"/>
                  </a:lnTo>
                  <a:lnTo>
                    <a:pt x="36" y="318"/>
                  </a:lnTo>
                  <a:lnTo>
                    <a:pt x="42" y="321"/>
                  </a:lnTo>
                  <a:lnTo>
                    <a:pt x="50" y="325"/>
                  </a:lnTo>
                  <a:lnTo>
                    <a:pt x="58" y="327"/>
                  </a:lnTo>
                  <a:lnTo>
                    <a:pt x="66" y="328"/>
                  </a:lnTo>
                  <a:lnTo>
                    <a:pt x="74" y="328"/>
                  </a:lnTo>
                  <a:lnTo>
                    <a:pt x="81" y="328"/>
                  </a:lnTo>
                  <a:lnTo>
                    <a:pt x="89" y="327"/>
                  </a:lnTo>
                  <a:lnTo>
                    <a:pt x="96" y="325"/>
                  </a:lnTo>
                  <a:lnTo>
                    <a:pt x="103" y="323"/>
                  </a:lnTo>
                  <a:lnTo>
                    <a:pt x="111" y="318"/>
                  </a:lnTo>
                  <a:lnTo>
                    <a:pt x="119" y="311"/>
                  </a:lnTo>
                  <a:lnTo>
                    <a:pt x="126" y="304"/>
                  </a:lnTo>
                  <a:lnTo>
                    <a:pt x="132" y="296"/>
                  </a:lnTo>
                  <a:lnTo>
                    <a:pt x="138" y="286"/>
                  </a:lnTo>
                  <a:lnTo>
                    <a:pt x="143" y="275"/>
                  </a:lnTo>
                  <a:lnTo>
                    <a:pt x="146" y="263"/>
                  </a:lnTo>
                  <a:lnTo>
                    <a:pt x="149" y="250"/>
                  </a:lnTo>
                  <a:lnTo>
                    <a:pt x="155" y="232"/>
                  </a:lnTo>
                  <a:lnTo>
                    <a:pt x="162" y="217"/>
                  </a:lnTo>
                  <a:lnTo>
                    <a:pt x="170" y="206"/>
                  </a:lnTo>
                  <a:lnTo>
                    <a:pt x="181" y="200"/>
                  </a:lnTo>
                  <a:lnTo>
                    <a:pt x="191" y="198"/>
                  </a:lnTo>
                  <a:lnTo>
                    <a:pt x="200" y="199"/>
                  </a:lnTo>
                  <a:lnTo>
                    <a:pt x="211" y="200"/>
                  </a:lnTo>
                  <a:lnTo>
                    <a:pt x="220" y="204"/>
                  </a:lnTo>
                  <a:lnTo>
                    <a:pt x="228" y="207"/>
                  </a:lnTo>
                  <a:lnTo>
                    <a:pt x="234" y="211"/>
                  </a:lnTo>
                  <a:lnTo>
                    <a:pt x="238" y="214"/>
                  </a:lnTo>
                  <a:lnTo>
                    <a:pt x="239" y="215"/>
                  </a:lnTo>
                  <a:lnTo>
                    <a:pt x="253" y="196"/>
                  </a:lnTo>
                  <a:lnTo>
                    <a:pt x="251" y="195"/>
                  </a:lnTo>
                  <a:lnTo>
                    <a:pt x="245" y="190"/>
                  </a:lnTo>
                  <a:lnTo>
                    <a:pt x="237" y="186"/>
                  </a:lnTo>
                  <a:lnTo>
                    <a:pt x="227" y="181"/>
                  </a:lnTo>
                  <a:lnTo>
                    <a:pt x="214" y="177"/>
                  </a:lnTo>
                  <a:lnTo>
                    <a:pt x="200" y="175"/>
                  </a:lnTo>
                  <a:lnTo>
                    <a:pt x="185" y="175"/>
                  </a:lnTo>
                  <a:lnTo>
                    <a:pt x="171" y="179"/>
                  </a:lnTo>
                  <a:lnTo>
                    <a:pt x="163" y="182"/>
                  </a:lnTo>
                  <a:lnTo>
                    <a:pt x="155" y="188"/>
                  </a:lnTo>
                  <a:lnTo>
                    <a:pt x="148" y="194"/>
                  </a:lnTo>
                  <a:lnTo>
                    <a:pt x="143" y="202"/>
                  </a:lnTo>
                  <a:lnTo>
                    <a:pt x="138" y="211"/>
                  </a:lnTo>
                  <a:lnTo>
                    <a:pt x="133" y="221"/>
                  </a:lnTo>
                  <a:lnTo>
                    <a:pt x="130" y="233"/>
                  </a:lnTo>
                  <a:lnTo>
                    <a:pt x="126" y="245"/>
                  </a:lnTo>
                  <a:lnTo>
                    <a:pt x="121" y="265"/>
                  </a:lnTo>
                  <a:lnTo>
                    <a:pt x="114" y="281"/>
                  </a:lnTo>
                  <a:lnTo>
                    <a:pt x="104" y="293"/>
                  </a:lnTo>
                  <a:lnTo>
                    <a:pt x="93" y="301"/>
                  </a:lnTo>
                  <a:lnTo>
                    <a:pt x="87" y="303"/>
                  </a:lnTo>
                  <a:lnTo>
                    <a:pt x="80" y="304"/>
                  </a:lnTo>
                  <a:lnTo>
                    <a:pt x="74" y="304"/>
                  </a:lnTo>
                  <a:lnTo>
                    <a:pt x="70" y="304"/>
                  </a:lnTo>
                  <a:lnTo>
                    <a:pt x="64" y="303"/>
                  </a:lnTo>
                  <a:lnTo>
                    <a:pt x="59" y="302"/>
                  </a:lnTo>
                  <a:lnTo>
                    <a:pt x="56" y="301"/>
                  </a:lnTo>
                  <a:lnTo>
                    <a:pt x="53" y="299"/>
                  </a:lnTo>
                  <a:lnTo>
                    <a:pt x="46" y="295"/>
                  </a:lnTo>
                  <a:lnTo>
                    <a:pt x="39" y="288"/>
                  </a:lnTo>
                  <a:lnTo>
                    <a:pt x="34" y="280"/>
                  </a:lnTo>
                  <a:lnTo>
                    <a:pt x="30" y="270"/>
                  </a:lnTo>
                  <a:lnTo>
                    <a:pt x="24" y="240"/>
                  </a:lnTo>
                  <a:lnTo>
                    <a:pt x="25" y="204"/>
                  </a:lnTo>
                  <a:lnTo>
                    <a:pt x="33" y="167"/>
                  </a:lnTo>
                  <a:lnTo>
                    <a:pt x="48" y="129"/>
                  </a:lnTo>
                  <a:lnTo>
                    <a:pt x="59" y="105"/>
                  </a:lnTo>
                  <a:lnTo>
                    <a:pt x="66" y="84"/>
                  </a:lnTo>
                  <a:lnTo>
                    <a:pt x="72" y="66"/>
                  </a:lnTo>
                  <a:lnTo>
                    <a:pt x="74" y="50"/>
                  </a:lnTo>
                  <a:lnTo>
                    <a:pt x="74" y="36"/>
                  </a:lnTo>
                  <a:lnTo>
                    <a:pt x="74" y="24"/>
                  </a:lnTo>
                  <a:lnTo>
                    <a:pt x="73" y="14"/>
                  </a:lnTo>
                  <a:lnTo>
                    <a:pt x="71" y="6"/>
                  </a:lnTo>
                  <a:lnTo>
                    <a:pt x="70" y="0"/>
                  </a:lnTo>
                  <a:lnTo>
                    <a:pt x="47"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388" name="Freeform 20"/>
            <p:cNvSpPr>
              <a:spLocks/>
            </p:cNvSpPr>
            <p:nvPr/>
          </p:nvSpPr>
          <p:spPr bwMode="auto">
            <a:xfrm>
              <a:off x="5887843" y="3780331"/>
              <a:ext cx="224472" cy="224955"/>
            </a:xfrm>
            <a:custGeom>
              <a:avLst/>
              <a:gdLst>
                <a:gd name="T0" fmla="*/ 96 w 112"/>
                <a:gd name="T1" fmla="*/ 0 h 142"/>
                <a:gd name="T2" fmla="*/ 0 w 112"/>
                <a:gd name="T3" fmla="*/ 0 h 142"/>
                <a:gd name="T4" fmla="*/ 0 w 112"/>
                <a:gd name="T5" fmla="*/ 142 h 142"/>
                <a:gd name="T6" fmla="*/ 112 w 112"/>
                <a:gd name="T7" fmla="*/ 142 h 142"/>
                <a:gd name="T8" fmla="*/ 112 w 112"/>
                <a:gd name="T9" fmla="*/ 0 h 142"/>
                <a:gd name="T10" fmla="*/ 96 w 112"/>
                <a:gd name="T11" fmla="*/ 0 h 142"/>
              </a:gdLst>
              <a:ahLst/>
              <a:cxnLst>
                <a:cxn ang="0">
                  <a:pos x="T0" y="T1"/>
                </a:cxn>
                <a:cxn ang="0">
                  <a:pos x="T2" y="T3"/>
                </a:cxn>
                <a:cxn ang="0">
                  <a:pos x="T4" y="T5"/>
                </a:cxn>
                <a:cxn ang="0">
                  <a:pos x="T6" y="T7"/>
                </a:cxn>
                <a:cxn ang="0">
                  <a:pos x="T8" y="T9"/>
                </a:cxn>
                <a:cxn ang="0">
                  <a:pos x="T10" y="T11"/>
                </a:cxn>
              </a:cxnLst>
              <a:rect l="0" t="0" r="r" b="b"/>
              <a:pathLst>
                <a:path w="112" h="142">
                  <a:moveTo>
                    <a:pt x="96" y="0"/>
                  </a:moveTo>
                  <a:lnTo>
                    <a:pt x="0" y="0"/>
                  </a:lnTo>
                  <a:lnTo>
                    <a:pt x="0" y="142"/>
                  </a:lnTo>
                  <a:lnTo>
                    <a:pt x="112" y="142"/>
                  </a:lnTo>
                  <a:lnTo>
                    <a:pt x="112" y="0"/>
                  </a:lnTo>
                  <a:lnTo>
                    <a:pt x="9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389" name="Freeform 21"/>
            <p:cNvSpPr>
              <a:spLocks/>
            </p:cNvSpPr>
            <p:nvPr/>
          </p:nvSpPr>
          <p:spPr bwMode="auto">
            <a:xfrm>
              <a:off x="5955987" y="3831024"/>
              <a:ext cx="92195" cy="123567"/>
            </a:xfrm>
            <a:custGeom>
              <a:avLst/>
              <a:gdLst>
                <a:gd name="T0" fmla="*/ 47 w 47"/>
                <a:gd name="T1" fmla="*/ 0 h 77"/>
                <a:gd name="T2" fmla="*/ 47 w 47"/>
                <a:gd name="T3" fmla="*/ 17 h 77"/>
                <a:gd name="T4" fmla="*/ 47 w 47"/>
                <a:gd name="T5" fmla="*/ 38 h 77"/>
                <a:gd name="T6" fmla="*/ 47 w 47"/>
                <a:gd name="T7" fmla="*/ 59 h 77"/>
                <a:gd name="T8" fmla="*/ 47 w 47"/>
                <a:gd name="T9" fmla="*/ 77 h 77"/>
                <a:gd name="T10" fmla="*/ 42 w 47"/>
                <a:gd name="T11" fmla="*/ 77 h 77"/>
                <a:gd name="T12" fmla="*/ 36 w 47"/>
                <a:gd name="T13" fmla="*/ 77 h 77"/>
                <a:gd name="T14" fmla="*/ 30 w 47"/>
                <a:gd name="T15" fmla="*/ 77 h 77"/>
                <a:gd name="T16" fmla="*/ 24 w 47"/>
                <a:gd name="T17" fmla="*/ 77 h 77"/>
                <a:gd name="T18" fmla="*/ 17 w 47"/>
                <a:gd name="T19" fmla="*/ 77 h 77"/>
                <a:gd name="T20" fmla="*/ 12 w 47"/>
                <a:gd name="T21" fmla="*/ 77 h 77"/>
                <a:gd name="T22" fmla="*/ 6 w 47"/>
                <a:gd name="T23" fmla="*/ 77 h 77"/>
                <a:gd name="T24" fmla="*/ 0 w 47"/>
                <a:gd name="T25" fmla="*/ 77 h 77"/>
                <a:gd name="T26" fmla="*/ 0 w 47"/>
                <a:gd name="T27" fmla="*/ 59 h 77"/>
                <a:gd name="T28" fmla="*/ 0 w 47"/>
                <a:gd name="T29" fmla="*/ 38 h 77"/>
                <a:gd name="T30" fmla="*/ 0 w 47"/>
                <a:gd name="T31" fmla="*/ 17 h 77"/>
                <a:gd name="T32" fmla="*/ 0 w 47"/>
                <a:gd name="T33" fmla="*/ 0 h 77"/>
                <a:gd name="T34" fmla="*/ 6 w 47"/>
                <a:gd name="T35" fmla="*/ 0 h 77"/>
                <a:gd name="T36" fmla="*/ 12 w 47"/>
                <a:gd name="T37" fmla="*/ 0 h 77"/>
                <a:gd name="T38" fmla="*/ 17 w 47"/>
                <a:gd name="T39" fmla="*/ 0 h 77"/>
                <a:gd name="T40" fmla="*/ 24 w 47"/>
                <a:gd name="T41" fmla="*/ 0 h 77"/>
                <a:gd name="T42" fmla="*/ 30 w 47"/>
                <a:gd name="T43" fmla="*/ 0 h 77"/>
                <a:gd name="T44" fmla="*/ 36 w 47"/>
                <a:gd name="T45" fmla="*/ 0 h 77"/>
                <a:gd name="T46" fmla="*/ 42 w 47"/>
                <a:gd name="T47" fmla="*/ 0 h 77"/>
                <a:gd name="T48" fmla="*/ 47 w 47"/>
                <a:gd name="T49"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7" h="77">
                  <a:moveTo>
                    <a:pt x="47" y="0"/>
                  </a:moveTo>
                  <a:lnTo>
                    <a:pt x="47" y="17"/>
                  </a:lnTo>
                  <a:lnTo>
                    <a:pt x="47" y="38"/>
                  </a:lnTo>
                  <a:lnTo>
                    <a:pt x="47" y="59"/>
                  </a:lnTo>
                  <a:lnTo>
                    <a:pt x="47" y="77"/>
                  </a:lnTo>
                  <a:lnTo>
                    <a:pt x="42" y="77"/>
                  </a:lnTo>
                  <a:lnTo>
                    <a:pt x="36" y="77"/>
                  </a:lnTo>
                  <a:lnTo>
                    <a:pt x="30" y="77"/>
                  </a:lnTo>
                  <a:lnTo>
                    <a:pt x="24" y="77"/>
                  </a:lnTo>
                  <a:lnTo>
                    <a:pt x="17" y="77"/>
                  </a:lnTo>
                  <a:lnTo>
                    <a:pt x="12" y="77"/>
                  </a:lnTo>
                  <a:lnTo>
                    <a:pt x="6" y="77"/>
                  </a:lnTo>
                  <a:lnTo>
                    <a:pt x="0" y="77"/>
                  </a:lnTo>
                  <a:lnTo>
                    <a:pt x="0" y="59"/>
                  </a:lnTo>
                  <a:lnTo>
                    <a:pt x="0" y="38"/>
                  </a:lnTo>
                  <a:lnTo>
                    <a:pt x="0" y="17"/>
                  </a:lnTo>
                  <a:lnTo>
                    <a:pt x="0" y="0"/>
                  </a:lnTo>
                  <a:lnTo>
                    <a:pt x="6" y="0"/>
                  </a:lnTo>
                  <a:lnTo>
                    <a:pt x="12" y="0"/>
                  </a:lnTo>
                  <a:lnTo>
                    <a:pt x="17" y="0"/>
                  </a:lnTo>
                  <a:lnTo>
                    <a:pt x="24" y="0"/>
                  </a:lnTo>
                  <a:lnTo>
                    <a:pt x="30" y="0"/>
                  </a:lnTo>
                  <a:lnTo>
                    <a:pt x="36" y="0"/>
                  </a:lnTo>
                  <a:lnTo>
                    <a:pt x="42" y="0"/>
                  </a:lnTo>
                  <a:lnTo>
                    <a:pt x="47" y="0"/>
                  </a:lnTo>
                  <a:close/>
                </a:path>
              </a:pathLst>
            </a:custGeom>
            <a:solidFill>
              <a:srgbClr val="FF0000"/>
            </a:solidFill>
            <a:ln>
              <a:noFill/>
            </a:ln>
          </p:spPr>
          <p:txBody>
            <a:bodyPr vert="horz" wrap="square" lIns="91440" tIns="45720" rIns="91440" bIns="45720" numCol="1" anchor="t" anchorCtr="0" compatLnSpc="1">
              <a:prstTxWarp prst="textNoShape">
                <a:avLst/>
              </a:prstTxWarp>
            </a:bodyPr>
            <a:lstStyle/>
            <a:p>
              <a:endParaRPr lang="pt-BR"/>
            </a:p>
          </p:txBody>
        </p:sp>
        <p:sp>
          <p:nvSpPr>
            <p:cNvPr id="390" name="Freeform 22"/>
            <p:cNvSpPr>
              <a:spLocks/>
            </p:cNvSpPr>
            <p:nvPr/>
          </p:nvSpPr>
          <p:spPr bwMode="auto">
            <a:xfrm>
              <a:off x="5879826" y="3590229"/>
              <a:ext cx="204431" cy="215449"/>
            </a:xfrm>
            <a:custGeom>
              <a:avLst/>
              <a:gdLst>
                <a:gd name="T0" fmla="*/ 0 w 103"/>
                <a:gd name="T1" fmla="*/ 2 h 136"/>
                <a:gd name="T2" fmla="*/ 8 w 103"/>
                <a:gd name="T3" fmla="*/ 34 h 136"/>
                <a:gd name="T4" fmla="*/ 9 w 103"/>
                <a:gd name="T5" fmla="*/ 34 h 136"/>
                <a:gd name="T6" fmla="*/ 13 w 103"/>
                <a:gd name="T7" fmla="*/ 33 h 136"/>
                <a:gd name="T8" fmla="*/ 16 w 103"/>
                <a:gd name="T9" fmla="*/ 33 h 136"/>
                <a:gd name="T10" fmla="*/ 22 w 103"/>
                <a:gd name="T11" fmla="*/ 33 h 136"/>
                <a:gd name="T12" fmla="*/ 28 w 103"/>
                <a:gd name="T13" fmla="*/ 33 h 136"/>
                <a:gd name="T14" fmla="*/ 34 w 103"/>
                <a:gd name="T15" fmla="*/ 35 h 136"/>
                <a:gd name="T16" fmla="*/ 40 w 103"/>
                <a:gd name="T17" fmla="*/ 38 h 136"/>
                <a:gd name="T18" fmla="*/ 46 w 103"/>
                <a:gd name="T19" fmla="*/ 43 h 136"/>
                <a:gd name="T20" fmla="*/ 58 w 103"/>
                <a:gd name="T21" fmla="*/ 57 h 136"/>
                <a:gd name="T22" fmla="*/ 66 w 103"/>
                <a:gd name="T23" fmla="*/ 78 h 136"/>
                <a:gd name="T24" fmla="*/ 69 w 103"/>
                <a:gd name="T25" fmla="*/ 103 h 136"/>
                <a:gd name="T26" fmla="*/ 69 w 103"/>
                <a:gd name="T27" fmla="*/ 134 h 136"/>
                <a:gd name="T28" fmla="*/ 102 w 103"/>
                <a:gd name="T29" fmla="*/ 136 h 136"/>
                <a:gd name="T30" fmla="*/ 103 w 103"/>
                <a:gd name="T31" fmla="*/ 116 h 136"/>
                <a:gd name="T32" fmla="*/ 102 w 103"/>
                <a:gd name="T33" fmla="*/ 97 h 136"/>
                <a:gd name="T34" fmla="*/ 99 w 103"/>
                <a:gd name="T35" fmla="*/ 80 h 136"/>
                <a:gd name="T36" fmla="*/ 96 w 103"/>
                <a:gd name="T37" fmla="*/ 65 h 136"/>
                <a:gd name="T38" fmla="*/ 90 w 103"/>
                <a:gd name="T39" fmla="*/ 50 h 136"/>
                <a:gd name="T40" fmla="*/ 84 w 103"/>
                <a:gd name="T41" fmla="*/ 38 h 136"/>
                <a:gd name="T42" fmla="*/ 76 w 103"/>
                <a:gd name="T43" fmla="*/ 27 h 136"/>
                <a:gd name="T44" fmla="*/ 67 w 103"/>
                <a:gd name="T45" fmla="*/ 18 h 136"/>
                <a:gd name="T46" fmla="*/ 55 w 103"/>
                <a:gd name="T47" fmla="*/ 10 h 136"/>
                <a:gd name="T48" fmla="*/ 45 w 103"/>
                <a:gd name="T49" fmla="*/ 5 h 136"/>
                <a:gd name="T50" fmla="*/ 34 w 103"/>
                <a:gd name="T51" fmla="*/ 2 h 136"/>
                <a:gd name="T52" fmla="*/ 23 w 103"/>
                <a:gd name="T53" fmla="*/ 0 h 136"/>
                <a:gd name="T54" fmla="*/ 15 w 103"/>
                <a:gd name="T55" fmla="*/ 0 h 136"/>
                <a:gd name="T56" fmla="*/ 7 w 103"/>
                <a:gd name="T57" fmla="*/ 0 h 136"/>
                <a:gd name="T58" fmla="*/ 2 w 103"/>
                <a:gd name="T59" fmla="*/ 2 h 136"/>
                <a:gd name="T60" fmla="*/ 0 w 103"/>
                <a:gd name="T61" fmla="*/ 2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3" h="136">
                  <a:moveTo>
                    <a:pt x="0" y="2"/>
                  </a:moveTo>
                  <a:lnTo>
                    <a:pt x="8" y="34"/>
                  </a:lnTo>
                  <a:lnTo>
                    <a:pt x="9" y="34"/>
                  </a:lnTo>
                  <a:lnTo>
                    <a:pt x="13" y="33"/>
                  </a:lnTo>
                  <a:lnTo>
                    <a:pt x="16" y="33"/>
                  </a:lnTo>
                  <a:lnTo>
                    <a:pt x="22" y="33"/>
                  </a:lnTo>
                  <a:lnTo>
                    <a:pt x="28" y="33"/>
                  </a:lnTo>
                  <a:lnTo>
                    <a:pt x="34" y="35"/>
                  </a:lnTo>
                  <a:lnTo>
                    <a:pt x="40" y="38"/>
                  </a:lnTo>
                  <a:lnTo>
                    <a:pt x="46" y="43"/>
                  </a:lnTo>
                  <a:lnTo>
                    <a:pt x="58" y="57"/>
                  </a:lnTo>
                  <a:lnTo>
                    <a:pt x="66" y="78"/>
                  </a:lnTo>
                  <a:lnTo>
                    <a:pt x="69" y="103"/>
                  </a:lnTo>
                  <a:lnTo>
                    <a:pt x="69" y="134"/>
                  </a:lnTo>
                  <a:lnTo>
                    <a:pt x="102" y="136"/>
                  </a:lnTo>
                  <a:lnTo>
                    <a:pt x="103" y="116"/>
                  </a:lnTo>
                  <a:lnTo>
                    <a:pt x="102" y="97"/>
                  </a:lnTo>
                  <a:lnTo>
                    <a:pt x="99" y="80"/>
                  </a:lnTo>
                  <a:lnTo>
                    <a:pt x="96" y="65"/>
                  </a:lnTo>
                  <a:lnTo>
                    <a:pt x="90" y="50"/>
                  </a:lnTo>
                  <a:lnTo>
                    <a:pt x="84" y="38"/>
                  </a:lnTo>
                  <a:lnTo>
                    <a:pt x="76" y="27"/>
                  </a:lnTo>
                  <a:lnTo>
                    <a:pt x="67" y="18"/>
                  </a:lnTo>
                  <a:lnTo>
                    <a:pt x="55" y="10"/>
                  </a:lnTo>
                  <a:lnTo>
                    <a:pt x="45" y="5"/>
                  </a:lnTo>
                  <a:lnTo>
                    <a:pt x="34" y="2"/>
                  </a:lnTo>
                  <a:lnTo>
                    <a:pt x="23" y="0"/>
                  </a:lnTo>
                  <a:lnTo>
                    <a:pt x="15" y="0"/>
                  </a:lnTo>
                  <a:lnTo>
                    <a:pt x="7" y="0"/>
                  </a:lnTo>
                  <a:lnTo>
                    <a:pt x="2" y="2"/>
                  </a:lnTo>
                  <a:lnTo>
                    <a:pt x="0"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391" name="Freeform 19"/>
            <p:cNvSpPr>
              <a:spLocks/>
            </p:cNvSpPr>
            <p:nvPr/>
          </p:nvSpPr>
          <p:spPr bwMode="auto">
            <a:xfrm>
              <a:off x="5875939" y="4979200"/>
              <a:ext cx="509071" cy="519611"/>
            </a:xfrm>
            <a:custGeom>
              <a:avLst/>
              <a:gdLst>
                <a:gd name="T0" fmla="*/ 48 w 253"/>
                <a:gd name="T1" fmla="*/ 11 h 328"/>
                <a:gd name="T2" fmla="*/ 50 w 253"/>
                <a:gd name="T3" fmla="*/ 49 h 328"/>
                <a:gd name="T4" fmla="*/ 27 w 253"/>
                <a:gd name="T5" fmla="*/ 119 h 328"/>
                <a:gd name="T6" fmla="*/ 10 w 253"/>
                <a:gd name="T7" fmla="*/ 161 h 328"/>
                <a:gd name="T8" fmla="*/ 1 w 253"/>
                <a:gd name="T9" fmla="*/ 203 h 328"/>
                <a:gd name="T10" fmla="*/ 0 w 253"/>
                <a:gd name="T11" fmla="*/ 242 h 328"/>
                <a:gd name="T12" fmla="*/ 6 w 253"/>
                <a:gd name="T13" fmla="*/ 278 h 328"/>
                <a:gd name="T14" fmla="*/ 12 w 253"/>
                <a:gd name="T15" fmla="*/ 293 h 328"/>
                <a:gd name="T16" fmla="*/ 21 w 253"/>
                <a:gd name="T17" fmla="*/ 304 h 328"/>
                <a:gd name="T18" fmla="*/ 31 w 253"/>
                <a:gd name="T19" fmla="*/ 314 h 328"/>
                <a:gd name="T20" fmla="*/ 42 w 253"/>
                <a:gd name="T21" fmla="*/ 321 h 328"/>
                <a:gd name="T22" fmla="*/ 58 w 253"/>
                <a:gd name="T23" fmla="*/ 327 h 328"/>
                <a:gd name="T24" fmla="*/ 74 w 253"/>
                <a:gd name="T25" fmla="*/ 328 h 328"/>
                <a:gd name="T26" fmla="*/ 89 w 253"/>
                <a:gd name="T27" fmla="*/ 327 h 328"/>
                <a:gd name="T28" fmla="*/ 103 w 253"/>
                <a:gd name="T29" fmla="*/ 323 h 328"/>
                <a:gd name="T30" fmla="*/ 119 w 253"/>
                <a:gd name="T31" fmla="*/ 311 h 328"/>
                <a:gd name="T32" fmla="*/ 132 w 253"/>
                <a:gd name="T33" fmla="*/ 296 h 328"/>
                <a:gd name="T34" fmla="*/ 143 w 253"/>
                <a:gd name="T35" fmla="*/ 275 h 328"/>
                <a:gd name="T36" fmla="*/ 149 w 253"/>
                <a:gd name="T37" fmla="*/ 250 h 328"/>
                <a:gd name="T38" fmla="*/ 162 w 253"/>
                <a:gd name="T39" fmla="*/ 217 h 328"/>
                <a:gd name="T40" fmla="*/ 181 w 253"/>
                <a:gd name="T41" fmla="*/ 200 h 328"/>
                <a:gd name="T42" fmla="*/ 200 w 253"/>
                <a:gd name="T43" fmla="*/ 199 h 328"/>
                <a:gd name="T44" fmla="*/ 220 w 253"/>
                <a:gd name="T45" fmla="*/ 204 h 328"/>
                <a:gd name="T46" fmla="*/ 234 w 253"/>
                <a:gd name="T47" fmla="*/ 211 h 328"/>
                <a:gd name="T48" fmla="*/ 239 w 253"/>
                <a:gd name="T49" fmla="*/ 215 h 328"/>
                <a:gd name="T50" fmla="*/ 251 w 253"/>
                <a:gd name="T51" fmla="*/ 195 h 328"/>
                <a:gd name="T52" fmla="*/ 237 w 253"/>
                <a:gd name="T53" fmla="*/ 186 h 328"/>
                <a:gd name="T54" fmla="*/ 214 w 253"/>
                <a:gd name="T55" fmla="*/ 177 h 328"/>
                <a:gd name="T56" fmla="*/ 185 w 253"/>
                <a:gd name="T57" fmla="*/ 175 h 328"/>
                <a:gd name="T58" fmla="*/ 163 w 253"/>
                <a:gd name="T59" fmla="*/ 182 h 328"/>
                <a:gd name="T60" fmla="*/ 148 w 253"/>
                <a:gd name="T61" fmla="*/ 194 h 328"/>
                <a:gd name="T62" fmla="*/ 138 w 253"/>
                <a:gd name="T63" fmla="*/ 211 h 328"/>
                <a:gd name="T64" fmla="*/ 130 w 253"/>
                <a:gd name="T65" fmla="*/ 233 h 328"/>
                <a:gd name="T66" fmla="*/ 121 w 253"/>
                <a:gd name="T67" fmla="*/ 265 h 328"/>
                <a:gd name="T68" fmla="*/ 104 w 253"/>
                <a:gd name="T69" fmla="*/ 293 h 328"/>
                <a:gd name="T70" fmla="*/ 87 w 253"/>
                <a:gd name="T71" fmla="*/ 303 h 328"/>
                <a:gd name="T72" fmla="*/ 74 w 253"/>
                <a:gd name="T73" fmla="*/ 304 h 328"/>
                <a:gd name="T74" fmla="*/ 64 w 253"/>
                <a:gd name="T75" fmla="*/ 303 h 328"/>
                <a:gd name="T76" fmla="*/ 56 w 253"/>
                <a:gd name="T77" fmla="*/ 301 h 328"/>
                <a:gd name="T78" fmla="*/ 46 w 253"/>
                <a:gd name="T79" fmla="*/ 295 h 328"/>
                <a:gd name="T80" fmla="*/ 34 w 253"/>
                <a:gd name="T81" fmla="*/ 280 h 328"/>
                <a:gd name="T82" fmla="*/ 24 w 253"/>
                <a:gd name="T83" fmla="*/ 240 h 328"/>
                <a:gd name="T84" fmla="*/ 33 w 253"/>
                <a:gd name="T85" fmla="*/ 167 h 328"/>
                <a:gd name="T86" fmla="*/ 59 w 253"/>
                <a:gd name="T87" fmla="*/ 105 h 328"/>
                <a:gd name="T88" fmla="*/ 72 w 253"/>
                <a:gd name="T89" fmla="*/ 66 h 328"/>
                <a:gd name="T90" fmla="*/ 74 w 253"/>
                <a:gd name="T91" fmla="*/ 36 h 328"/>
                <a:gd name="T92" fmla="*/ 73 w 253"/>
                <a:gd name="T93" fmla="*/ 14 h 328"/>
                <a:gd name="T94" fmla="*/ 70 w 253"/>
                <a:gd name="T95" fmla="*/ 0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53" h="328">
                  <a:moveTo>
                    <a:pt x="47" y="5"/>
                  </a:moveTo>
                  <a:lnTo>
                    <a:pt x="48" y="11"/>
                  </a:lnTo>
                  <a:lnTo>
                    <a:pt x="50" y="27"/>
                  </a:lnTo>
                  <a:lnTo>
                    <a:pt x="50" y="49"/>
                  </a:lnTo>
                  <a:lnTo>
                    <a:pt x="43" y="78"/>
                  </a:lnTo>
                  <a:lnTo>
                    <a:pt x="27" y="119"/>
                  </a:lnTo>
                  <a:lnTo>
                    <a:pt x="18" y="139"/>
                  </a:lnTo>
                  <a:lnTo>
                    <a:pt x="10" y="161"/>
                  </a:lnTo>
                  <a:lnTo>
                    <a:pt x="4" y="182"/>
                  </a:lnTo>
                  <a:lnTo>
                    <a:pt x="1" y="203"/>
                  </a:lnTo>
                  <a:lnTo>
                    <a:pt x="0" y="223"/>
                  </a:lnTo>
                  <a:lnTo>
                    <a:pt x="0" y="242"/>
                  </a:lnTo>
                  <a:lnTo>
                    <a:pt x="2" y="260"/>
                  </a:lnTo>
                  <a:lnTo>
                    <a:pt x="6" y="278"/>
                  </a:lnTo>
                  <a:lnTo>
                    <a:pt x="9" y="286"/>
                  </a:lnTo>
                  <a:lnTo>
                    <a:pt x="12" y="293"/>
                  </a:lnTo>
                  <a:lnTo>
                    <a:pt x="17" y="298"/>
                  </a:lnTo>
                  <a:lnTo>
                    <a:pt x="21" y="304"/>
                  </a:lnTo>
                  <a:lnTo>
                    <a:pt x="26" y="310"/>
                  </a:lnTo>
                  <a:lnTo>
                    <a:pt x="31" y="314"/>
                  </a:lnTo>
                  <a:lnTo>
                    <a:pt x="36" y="318"/>
                  </a:lnTo>
                  <a:lnTo>
                    <a:pt x="42" y="321"/>
                  </a:lnTo>
                  <a:lnTo>
                    <a:pt x="50" y="325"/>
                  </a:lnTo>
                  <a:lnTo>
                    <a:pt x="58" y="327"/>
                  </a:lnTo>
                  <a:lnTo>
                    <a:pt x="66" y="328"/>
                  </a:lnTo>
                  <a:lnTo>
                    <a:pt x="74" y="328"/>
                  </a:lnTo>
                  <a:lnTo>
                    <a:pt x="81" y="328"/>
                  </a:lnTo>
                  <a:lnTo>
                    <a:pt x="89" y="327"/>
                  </a:lnTo>
                  <a:lnTo>
                    <a:pt x="96" y="325"/>
                  </a:lnTo>
                  <a:lnTo>
                    <a:pt x="103" y="323"/>
                  </a:lnTo>
                  <a:lnTo>
                    <a:pt x="111" y="318"/>
                  </a:lnTo>
                  <a:lnTo>
                    <a:pt x="119" y="311"/>
                  </a:lnTo>
                  <a:lnTo>
                    <a:pt x="126" y="304"/>
                  </a:lnTo>
                  <a:lnTo>
                    <a:pt x="132" y="296"/>
                  </a:lnTo>
                  <a:lnTo>
                    <a:pt x="138" y="286"/>
                  </a:lnTo>
                  <a:lnTo>
                    <a:pt x="143" y="275"/>
                  </a:lnTo>
                  <a:lnTo>
                    <a:pt x="146" y="263"/>
                  </a:lnTo>
                  <a:lnTo>
                    <a:pt x="149" y="250"/>
                  </a:lnTo>
                  <a:lnTo>
                    <a:pt x="155" y="232"/>
                  </a:lnTo>
                  <a:lnTo>
                    <a:pt x="162" y="217"/>
                  </a:lnTo>
                  <a:lnTo>
                    <a:pt x="170" y="206"/>
                  </a:lnTo>
                  <a:lnTo>
                    <a:pt x="181" y="200"/>
                  </a:lnTo>
                  <a:lnTo>
                    <a:pt x="191" y="198"/>
                  </a:lnTo>
                  <a:lnTo>
                    <a:pt x="200" y="199"/>
                  </a:lnTo>
                  <a:lnTo>
                    <a:pt x="211" y="200"/>
                  </a:lnTo>
                  <a:lnTo>
                    <a:pt x="220" y="204"/>
                  </a:lnTo>
                  <a:lnTo>
                    <a:pt x="228" y="207"/>
                  </a:lnTo>
                  <a:lnTo>
                    <a:pt x="234" y="211"/>
                  </a:lnTo>
                  <a:lnTo>
                    <a:pt x="238" y="214"/>
                  </a:lnTo>
                  <a:lnTo>
                    <a:pt x="239" y="215"/>
                  </a:lnTo>
                  <a:lnTo>
                    <a:pt x="253" y="196"/>
                  </a:lnTo>
                  <a:lnTo>
                    <a:pt x="251" y="195"/>
                  </a:lnTo>
                  <a:lnTo>
                    <a:pt x="245" y="190"/>
                  </a:lnTo>
                  <a:lnTo>
                    <a:pt x="237" y="186"/>
                  </a:lnTo>
                  <a:lnTo>
                    <a:pt x="227" y="181"/>
                  </a:lnTo>
                  <a:lnTo>
                    <a:pt x="214" y="177"/>
                  </a:lnTo>
                  <a:lnTo>
                    <a:pt x="200" y="175"/>
                  </a:lnTo>
                  <a:lnTo>
                    <a:pt x="185" y="175"/>
                  </a:lnTo>
                  <a:lnTo>
                    <a:pt x="171" y="179"/>
                  </a:lnTo>
                  <a:lnTo>
                    <a:pt x="163" y="182"/>
                  </a:lnTo>
                  <a:lnTo>
                    <a:pt x="155" y="188"/>
                  </a:lnTo>
                  <a:lnTo>
                    <a:pt x="148" y="194"/>
                  </a:lnTo>
                  <a:lnTo>
                    <a:pt x="143" y="202"/>
                  </a:lnTo>
                  <a:lnTo>
                    <a:pt x="138" y="211"/>
                  </a:lnTo>
                  <a:lnTo>
                    <a:pt x="133" y="221"/>
                  </a:lnTo>
                  <a:lnTo>
                    <a:pt x="130" y="233"/>
                  </a:lnTo>
                  <a:lnTo>
                    <a:pt x="126" y="245"/>
                  </a:lnTo>
                  <a:lnTo>
                    <a:pt x="121" y="265"/>
                  </a:lnTo>
                  <a:lnTo>
                    <a:pt x="114" y="281"/>
                  </a:lnTo>
                  <a:lnTo>
                    <a:pt x="104" y="293"/>
                  </a:lnTo>
                  <a:lnTo>
                    <a:pt x="93" y="301"/>
                  </a:lnTo>
                  <a:lnTo>
                    <a:pt x="87" y="303"/>
                  </a:lnTo>
                  <a:lnTo>
                    <a:pt x="80" y="304"/>
                  </a:lnTo>
                  <a:lnTo>
                    <a:pt x="74" y="304"/>
                  </a:lnTo>
                  <a:lnTo>
                    <a:pt x="70" y="304"/>
                  </a:lnTo>
                  <a:lnTo>
                    <a:pt x="64" y="303"/>
                  </a:lnTo>
                  <a:lnTo>
                    <a:pt x="59" y="302"/>
                  </a:lnTo>
                  <a:lnTo>
                    <a:pt x="56" y="301"/>
                  </a:lnTo>
                  <a:lnTo>
                    <a:pt x="53" y="299"/>
                  </a:lnTo>
                  <a:lnTo>
                    <a:pt x="46" y="295"/>
                  </a:lnTo>
                  <a:lnTo>
                    <a:pt x="39" y="288"/>
                  </a:lnTo>
                  <a:lnTo>
                    <a:pt x="34" y="280"/>
                  </a:lnTo>
                  <a:lnTo>
                    <a:pt x="30" y="270"/>
                  </a:lnTo>
                  <a:lnTo>
                    <a:pt x="24" y="240"/>
                  </a:lnTo>
                  <a:lnTo>
                    <a:pt x="25" y="204"/>
                  </a:lnTo>
                  <a:lnTo>
                    <a:pt x="33" y="167"/>
                  </a:lnTo>
                  <a:lnTo>
                    <a:pt x="48" y="129"/>
                  </a:lnTo>
                  <a:lnTo>
                    <a:pt x="59" y="105"/>
                  </a:lnTo>
                  <a:lnTo>
                    <a:pt x="66" y="84"/>
                  </a:lnTo>
                  <a:lnTo>
                    <a:pt x="72" y="66"/>
                  </a:lnTo>
                  <a:lnTo>
                    <a:pt x="74" y="50"/>
                  </a:lnTo>
                  <a:lnTo>
                    <a:pt x="74" y="36"/>
                  </a:lnTo>
                  <a:lnTo>
                    <a:pt x="74" y="24"/>
                  </a:lnTo>
                  <a:lnTo>
                    <a:pt x="73" y="14"/>
                  </a:lnTo>
                  <a:lnTo>
                    <a:pt x="71" y="6"/>
                  </a:lnTo>
                  <a:lnTo>
                    <a:pt x="70" y="0"/>
                  </a:lnTo>
                  <a:lnTo>
                    <a:pt x="47"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392" name="Freeform 20"/>
            <p:cNvSpPr>
              <a:spLocks/>
            </p:cNvSpPr>
            <p:nvPr/>
          </p:nvSpPr>
          <p:spPr bwMode="auto">
            <a:xfrm>
              <a:off x="5895980" y="4776425"/>
              <a:ext cx="224472" cy="224955"/>
            </a:xfrm>
            <a:custGeom>
              <a:avLst/>
              <a:gdLst>
                <a:gd name="T0" fmla="*/ 96 w 112"/>
                <a:gd name="T1" fmla="*/ 0 h 142"/>
                <a:gd name="T2" fmla="*/ 0 w 112"/>
                <a:gd name="T3" fmla="*/ 0 h 142"/>
                <a:gd name="T4" fmla="*/ 0 w 112"/>
                <a:gd name="T5" fmla="*/ 142 h 142"/>
                <a:gd name="T6" fmla="*/ 112 w 112"/>
                <a:gd name="T7" fmla="*/ 142 h 142"/>
                <a:gd name="T8" fmla="*/ 112 w 112"/>
                <a:gd name="T9" fmla="*/ 0 h 142"/>
                <a:gd name="T10" fmla="*/ 96 w 112"/>
                <a:gd name="T11" fmla="*/ 0 h 142"/>
              </a:gdLst>
              <a:ahLst/>
              <a:cxnLst>
                <a:cxn ang="0">
                  <a:pos x="T0" y="T1"/>
                </a:cxn>
                <a:cxn ang="0">
                  <a:pos x="T2" y="T3"/>
                </a:cxn>
                <a:cxn ang="0">
                  <a:pos x="T4" y="T5"/>
                </a:cxn>
                <a:cxn ang="0">
                  <a:pos x="T6" y="T7"/>
                </a:cxn>
                <a:cxn ang="0">
                  <a:pos x="T8" y="T9"/>
                </a:cxn>
                <a:cxn ang="0">
                  <a:pos x="T10" y="T11"/>
                </a:cxn>
              </a:cxnLst>
              <a:rect l="0" t="0" r="r" b="b"/>
              <a:pathLst>
                <a:path w="112" h="142">
                  <a:moveTo>
                    <a:pt x="96" y="0"/>
                  </a:moveTo>
                  <a:lnTo>
                    <a:pt x="0" y="0"/>
                  </a:lnTo>
                  <a:lnTo>
                    <a:pt x="0" y="142"/>
                  </a:lnTo>
                  <a:lnTo>
                    <a:pt x="112" y="142"/>
                  </a:lnTo>
                  <a:lnTo>
                    <a:pt x="112" y="0"/>
                  </a:lnTo>
                  <a:lnTo>
                    <a:pt x="9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393" name="Freeform 21"/>
            <p:cNvSpPr>
              <a:spLocks/>
            </p:cNvSpPr>
            <p:nvPr/>
          </p:nvSpPr>
          <p:spPr bwMode="auto">
            <a:xfrm>
              <a:off x="5964124" y="4827118"/>
              <a:ext cx="92195" cy="123567"/>
            </a:xfrm>
            <a:custGeom>
              <a:avLst/>
              <a:gdLst>
                <a:gd name="T0" fmla="*/ 47 w 47"/>
                <a:gd name="T1" fmla="*/ 0 h 77"/>
                <a:gd name="T2" fmla="*/ 47 w 47"/>
                <a:gd name="T3" fmla="*/ 17 h 77"/>
                <a:gd name="T4" fmla="*/ 47 w 47"/>
                <a:gd name="T5" fmla="*/ 38 h 77"/>
                <a:gd name="T6" fmla="*/ 47 w 47"/>
                <a:gd name="T7" fmla="*/ 59 h 77"/>
                <a:gd name="T8" fmla="*/ 47 w 47"/>
                <a:gd name="T9" fmla="*/ 77 h 77"/>
                <a:gd name="T10" fmla="*/ 42 w 47"/>
                <a:gd name="T11" fmla="*/ 77 h 77"/>
                <a:gd name="T12" fmla="*/ 36 w 47"/>
                <a:gd name="T13" fmla="*/ 77 h 77"/>
                <a:gd name="T14" fmla="*/ 30 w 47"/>
                <a:gd name="T15" fmla="*/ 77 h 77"/>
                <a:gd name="T16" fmla="*/ 24 w 47"/>
                <a:gd name="T17" fmla="*/ 77 h 77"/>
                <a:gd name="T18" fmla="*/ 17 w 47"/>
                <a:gd name="T19" fmla="*/ 77 h 77"/>
                <a:gd name="T20" fmla="*/ 12 w 47"/>
                <a:gd name="T21" fmla="*/ 77 h 77"/>
                <a:gd name="T22" fmla="*/ 6 w 47"/>
                <a:gd name="T23" fmla="*/ 77 h 77"/>
                <a:gd name="T24" fmla="*/ 0 w 47"/>
                <a:gd name="T25" fmla="*/ 77 h 77"/>
                <a:gd name="T26" fmla="*/ 0 w 47"/>
                <a:gd name="T27" fmla="*/ 59 h 77"/>
                <a:gd name="T28" fmla="*/ 0 w 47"/>
                <a:gd name="T29" fmla="*/ 38 h 77"/>
                <a:gd name="T30" fmla="*/ 0 w 47"/>
                <a:gd name="T31" fmla="*/ 17 h 77"/>
                <a:gd name="T32" fmla="*/ 0 w 47"/>
                <a:gd name="T33" fmla="*/ 0 h 77"/>
                <a:gd name="T34" fmla="*/ 6 w 47"/>
                <a:gd name="T35" fmla="*/ 0 h 77"/>
                <a:gd name="T36" fmla="*/ 12 w 47"/>
                <a:gd name="T37" fmla="*/ 0 h 77"/>
                <a:gd name="T38" fmla="*/ 17 w 47"/>
                <a:gd name="T39" fmla="*/ 0 h 77"/>
                <a:gd name="T40" fmla="*/ 24 w 47"/>
                <a:gd name="T41" fmla="*/ 0 h 77"/>
                <a:gd name="T42" fmla="*/ 30 w 47"/>
                <a:gd name="T43" fmla="*/ 0 h 77"/>
                <a:gd name="T44" fmla="*/ 36 w 47"/>
                <a:gd name="T45" fmla="*/ 0 h 77"/>
                <a:gd name="T46" fmla="*/ 42 w 47"/>
                <a:gd name="T47" fmla="*/ 0 h 77"/>
                <a:gd name="T48" fmla="*/ 47 w 47"/>
                <a:gd name="T49"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7" h="77">
                  <a:moveTo>
                    <a:pt x="47" y="0"/>
                  </a:moveTo>
                  <a:lnTo>
                    <a:pt x="47" y="17"/>
                  </a:lnTo>
                  <a:lnTo>
                    <a:pt x="47" y="38"/>
                  </a:lnTo>
                  <a:lnTo>
                    <a:pt x="47" y="59"/>
                  </a:lnTo>
                  <a:lnTo>
                    <a:pt x="47" y="77"/>
                  </a:lnTo>
                  <a:lnTo>
                    <a:pt x="42" y="77"/>
                  </a:lnTo>
                  <a:lnTo>
                    <a:pt x="36" y="77"/>
                  </a:lnTo>
                  <a:lnTo>
                    <a:pt x="30" y="77"/>
                  </a:lnTo>
                  <a:lnTo>
                    <a:pt x="24" y="77"/>
                  </a:lnTo>
                  <a:lnTo>
                    <a:pt x="17" y="77"/>
                  </a:lnTo>
                  <a:lnTo>
                    <a:pt x="12" y="77"/>
                  </a:lnTo>
                  <a:lnTo>
                    <a:pt x="6" y="77"/>
                  </a:lnTo>
                  <a:lnTo>
                    <a:pt x="0" y="77"/>
                  </a:lnTo>
                  <a:lnTo>
                    <a:pt x="0" y="59"/>
                  </a:lnTo>
                  <a:lnTo>
                    <a:pt x="0" y="38"/>
                  </a:lnTo>
                  <a:lnTo>
                    <a:pt x="0" y="17"/>
                  </a:lnTo>
                  <a:lnTo>
                    <a:pt x="0" y="0"/>
                  </a:lnTo>
                  <a:lnTo>
                    <a:pt x="6" y="0"/>
                  </a:lnTo>
                  <a:lnTo>
                    <a:pt x="12" y="0"/>
                  </a:lnTo>
                  <a:lnTo>
                    <a:pt x="17" y="0"/>
                  </a:lnTo>
                  <a:lnTo>
                    <a:pt x="24" y="0"/>
                  </a:lnTo>
                  <a:lnTo>
                    <a:pt x="30" y="0"/>
                  </a:lnTo>
                  <a:lnTo>
                    <a:pt x="36" y="0"/>
                  </a:lnTo>
                  <a:lnTo>
                    <a:pt x="42" y="0"/>
                  </a:lnTo>
                  <a:lnTo>
                    <a:pt x="47" y="0"/>
                  </a:lnTo>
                  <a:close/>
                </a:path>
              </a:pathLst>
            </a:custGeom>
            <a:solidFill>
              <a:srgbClr val="FFFF00"/>
            </a:solidFill>
            <a:ln>
              <a:noFill/>
            </a:ln>
          </p:spPr>
          <p:txBody>
            <a:bodyPr vert="horz" wrap="square" lIns="91440" tIns="45720" rIns="91440" bIns="45720" numCol="1" anchor="t" anchorCtr="0" compatLnSpc="1">
              <a:prstTxWarp prst="textNoShape">
                <a:avLst/>
              </a:prstTxWarp>
            </a:bodyPr>
            <a:lstStyle/>
            <a:p>
              <a:endParaRPr lang="pt-BR"/>
            </a:p>
          </p:txBody>
        </p:sp>
        <p:sp>
          <p:nvSpPr>
            <p:cNvPr id="394" name="Freeform 22"/>
            <p:cNvSpPr>
              <a:spLocks/>
            </p:cNvSpPr>
            <p:nvPr/>
          </p:nvSpPr>
          <p:spPr bwMode="auto">
            <a:xfrm>
              <a:off x="5887963" y="4586323"/>
              <a:ext cx="204431" cy="215449"/>
            </a:xfrm>
            <a:custGeom>
              <a:avLst/>
              <a:gdLst>
                <a:gd name="T0" fmla="*/ 0 w 103"/>
                <a:gd name="T1" fmla="*/ 2 h 136"/>
                <a:gd name="T2" fmla="*/ 8 w 103"/>
                <a:gd name="T3" fmla="*/ 34 h 136"/>
                <a:gd name="T4" fmla="*/ 9 w 103"/>
                <a:gd name="T5" fmla="*/ 34 h 136"/>
                <a:gd name="T6" fmla="*/ 13 w 103"/>
                <a:gd name="T7" fmla="*/ 33 h 136"/>
                <a:gd name="T8" fmla="*/ 16 w 103"/>
                <a:gd name="T9" fmla="*/ 33 h 136"/>
                <a:gd name="T10" fmla="*/ 22 w 103"/>
                <a:gd name="T11" fmla="*/ 33 h 136"/>
                <a:gd name="T12" fmla="*/ 28 w 103"/>
                <a:gd name="T13" fmla="*/ 33 h 136"/>
                <a:gd name="T14" fmla="*/ 34 w 103"/>
                <a:gd name="T15" fmla="*/ 35 h 136"/>
                <a:gd name="T16" fmla="*/ 40 w 103"/>
                <a:gd name="T17" fmla="*/ 38 h 136"/>
                <a:gd name="T18" fmla="*/ 46 w 103"/>
                <a:gd name="T19" fmla="*/ 43 h 136"/>
                <a:gd name="T20" fmla="*/ 58 w 103"/>
                <a:gd name="T21" fmla="*/ 57 h 136"/>
                <a:gd name="T22" fmla="*/ 66 w 103"/>
                <a:gd name="T23" fmla="*/ 78 h 136"/>
                <a:gd name="T24" fmla="*/ 69 w 103"/>
                <a:gd name="T25" fmla="*/ 103 h 136"/>
                <a:gd name="T26" fmla="*/ 69 w 103"/>
                <a:gd name="T27" fmla="*/ 134 h 136"/>
                <a:gd name="T28" fmla="*/ 102 w 103"/>
                <a:gd name="T29" fmla="*/ 136 h 136"/>
                <a:gd name="T30" fmla="*/ 103 w 103"/>
                <a:gd name="T31" fmla="*/ 116 h 136"/>
                <a:gd name="T32" fmla="*/ 102 w 103"/>
                <a:gd name="T33" fmla="*/ 97 h 136"/>
                <a:gd name="T34" fmla="*/ 99 w 103"/>
                <a:gd name="T35" fmla="*/ 80 h 136"/>
                <a:gd name="T36" fmla="*/ 96 w 103"/>
                <a:gd name="T37" fmla="*/ 65 h 136"/>
                <a:gd name="T38" fmla="*/ 90 w 103"/>
                <a:gd name="T39" fmla="*/ 50 h 136"/>
                <a:gd name="T40" fmla="*/ 84 w 103"/>
                <a:gd name="T41" fmla="*/ 38 h 136"/>
                <a:gd name="T42" fmla="*/ 76 w 103"/>
                <a:gd name="T43" fmla="*/ 27 h 136"/>
                <a:gd name="T44" fmla="*/ 67 w 103"/>
                <a:gd name="T45" fmla="*/ 18 h 136"/>
                <a:gd name="T46" fmla="*/ 55 w 103"/>
                <a:gd name="T47" fmla="*/ 10 h 136"/>
                <a:gd name="T48" fmla="*/ 45 w 103"/>
                <a:gd name="T49" fmla="*/ 5 h 136"/>
                <a:gd name="T50" fmla="*/ 34 w 103"/>
                <a:gd name="T51" fmla="*/ 2 h 136"/>
                <a:gd name="T52" fmla="*/ 23 w 103"/>
                <a:gd name="T53" fmla="*/ 0 h 136"/>
                <a:gd name="T54" fmla="*/ 15 w 103"/>
                <a:gd name="T55" fmla="*/ 0 h 136"/>
                <a:gd name="T56" fmla="*/ 7 w 103"/>
                <a:gd name="T57" fmla="*/ 0 h 136"/>
                <a:gd name="T58" fmla="*/ 2 w 103"/>
                <a:gd name="T59" fmla="*/ 2 h 136"/>
                <a:gd name="T60" fmla="*/ 0 w 103"/>
                <a:gd name="T61" fmla="*/ 2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3" h="136">
                  <a:moveTo>
                    <a:pt x="0" y="2"/>
                  </a:moveTo>
                  <a:lnTo>
                    <a:pt x="8" y="34"/>
                  </a:lnTo>
                  <a:lnTo>
                    <a:pt x="9" y="34"/>
                  </a:lnTo>
                  <a:lnTo>
                    <a:pt x="13" y="33"/>
                  </a:lnTo>
                  <a:lnTo>
                    <a:pt x="16" y="33"/>
                  </a:lnTo>
                  <a:lnTo>
                    <a:pt x="22" y="33"/>
                  </a:lnTo>
                  <a:lnTo>
                    <a:pt x="28" y="33"/>
                  </a:lnTo>
                  <a:lnTo>
                    <a:pt x="34" y="35"/>
                  </a:lnTo>
                  <a:lnTo>
                    <a:pt x="40" y="38"/>
                  </a:lnTo>
                  <a:lnTo>
                    <a:pt x="46" y="43"/>
                  </a:lnTo>
                  <a:lnTo>
                    <a:pt x="58" y="57"/>
                  </a:lnTo>
                  <a:lnTo>
                    <a:pt x="66" y="78"/>
                  </a:lnTo>
                  <a:lnTo>
                    <a:pt x="69" y="103"/>
                  </a:lnTo>
                  <a:lnTo>
                    <a:pt x="69" y="134"/>
                  </a:lnTo>
                  <a:lnTo>
                    <a:pt x="102" y="136"/>
                  </a:lnTo>
                  <a:lnTo>
                    <a:pt x="103" y="116"/>
                  </a:lnTo>
                  <a:lnTo>
                    <a:pt x="102" y="97"/>
                  </a:lnTo>
                  <a:lnTo>
                    <a:pt x="99" y="80"/>
                  </a:lnTo>
                  <a:lnTo>
                    <a:pt x="96" y="65"/>
                  </a:lnTo>
                  <a:lnTo>
                    <a:pt x="90" y="50"/>
                  </a:lnTo>
                  <a:lnTo>
                    <a:pt x="84" y="38"/>
                  </a:lnTo>
                  <a:lnTo>
                    <a:pt x="76" y="27"/>
                  </a:lnTo>
                  <a:lnTo>
                    <a:pt x="67" y="18"/>
                  </a:lnTo>
                  <a:lnTo>
                    <a:pt x="55" y="10"/>
                  </a:lnTo>
                  <a:lnTo>
                    <a:pt x="45" y="5"/>
                  </a:lnTo>
                  <a:lnTo>
                    <a:pt x="34" y="2"/>
                  </a:lnTo>
                  <a:lnTo>
                    <a:pt x="23" y="0"/>
                  </a:lnTo>
                  <a:lnTo>
                    <a:pt x="15" y="0"/>
                  </a:lnTo>
                  <a:lnTo>
                    <a:pt x="7" y="0"/>
                  </a:lnTo>
                  <a:lnTo>
                    <a:pt x="2" y="2"/>
                  </a:lnTo>
                  <a:lnTo>
                    <a:pt x="0"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grpSp>
      <p:sp>
        <p:nvSpPr>
          <p:cNvPr id="199" name="Retângulo 198"/>
          <p:cNvSpPr/>
          <p:nvPr/>
        </p:nvSpPr>
        <p:spPr>
          <a:xfrm>
            <a:off x="13648" y="13647"/>
            <a:ext cx="9000000" cy="721439"/>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400" b="1" dirty="0" smtClean="0">
                <a:solidFill>
                  <a:schemeClr val="tx1"/>
                </a:solidFill>
              </a:rPr>
              <a:t>CONFIGURATION</a:t>
            </a:r>
            <a:endParaRPr lang="en-US" sz="2400" b="1" dirty="0">
              <a:solidFill>
                <a:schemeClr val="tx1"/>
              </a:solidFill>
            </a:endParaRPr>
          </a:p>
        </p:txBody>
      </p:sp>
      <p:pic>
        <p:nvPicPr>
          <p:cNvPr id="200" name="Picture 1" descr="EzTechLogo.gif"/>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5537" y="119857"/>
            <a:ext cx="1178689" cy="509017"/>
          </a:xfrm>
          <a:prstGeom prst="rect">
            <a:avLst/>
          </a:prstGeom>
          <a:noFill/>
          <a:ln>
            <a:noFill/>
          </a:ln>
          <a:extLst/>
        </p:spPr>
      </p:pic>
    </p:spTree>
    <p:extLst>
      <p:ext uri="{BB962C8B-B14F-4D97-AF65-F5344CB8AC3E}">
        <p14:creationId xmlns:p14="http://schemas.microsoft.com/office/powerpoint/2010/main" val="1197081358"/>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3"/>
          <p:cNvSpPr>
            <a:spLocks noGrp="1"/>
          </p:cNvSpPr>
          <p:nvPr>
            <p:ph type="sldNum" sz="quarter" idx="12"/>
          </p:nvPr>
        </p:nvSpPr>
        <p:spPr/>
        <p:txBody>
          <a:bodyPr/>
          <a:lstStyle/>
          <a:p>
            <a:fld id="{BE952C0A-5FCD-4F0B-A081-4DA48C9846DD}" type="slidenum">
              <a:rPr lang="en-US" smtClean="0"/>
              <a:pPr/>
              <a:t>94</a:t>
            </a:fld>
            <a:endParaRPr lang="en-US"/>
          </a:p>
        </p:txBody>
      </p:sp>
      <p:sp>
        <p:nvSpPr>
          <p:cNvPr id="5" name="Title 1"/>
          <p:cNvSpPr txBox="1">
            <a:spLocks/>
          </p:cNvSpPr>
          <p:nvPr/>
        </p:nvSpPr>
        <p:spPr>
          <a:xfrm>
            <a:off x="179512" y="180000"/>
            <a:ext cx="6912768" cy="576064"/>
          </a:xfrm>
          <a:prstGeom prst="rect">
            <a:avLst/>
          </a:prstGeom>
        </p:spPr>
        <p:txBody>
          <a:bodyPr vert="horz" lIns="91440" tIns="45720" rIns="91440" bIns="45720" rtlCol="0" anchor="ctr">
            <a:normAutofit fontScale="900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smtClean="0">
                <a:solidFill>
                  <a:schemeClr val="tx1">
                    <a:lumMod val="65000"/>
                    <a:lumOff val="35000"/>
                  </a:schemeClr>
                </a:solidFill>
                <a:latin typeface="Coalition" pitchFamily="2" charset="0"/>
              </a:rPr>
              <a:t>POS. ABAST.</a:t>
            </a:r>
            <a:endParaRPr lang="en-US" sz="3600">
              <a:solidFill>
                <a:schemeClr val="tx1">
                  <a:lumMod val="65000"/>
                  <a:lumOff val="35000"/>
                </a:schemeClr>
              </a:solidFill>
              <a:latin typeface="Coalition" pitchFamily="2" charset="0"/>
            </a:endParaRPr>
          </a:p>
        </p:txBody>
      </p:sp>
      <p:cxnSp>
        <p:nvCxnSpPr>
          <p:cNvPr id="9" name="Conector de seta reta 8"/>
          <p:cNvCxnSpPr/>
          <p:nvPr/>
        </p:nvCxnSpPr>
        <p:spPr>
          <a:xfrm>
            <a:off x="3941155" y="3533165"/>
            <a:ext cx="918877" cy="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33" name="Retângulo 132"/>
          <p:cNvSpPr/>
          <p:nvPr/>
        </p:nvSpPr>
        <p:spPr>
          <a:xfrm>
            <a:off x="6376873" y="1645956"/>
            <a:ext cx="1352059" cy="3852855"/>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Retângulo 137"/>
          <p:cNvSpPr/>
          <p:nvPr/>
        </p:nvSpPr>
        <p:spPr>
          <a:xfrm>
            <a:off x="6376873" y="5281418"/>
            <a:ext cx="1352059" cy="213290"/>
          </a:xfrm>
          <a:prstGeom prst="rect">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Retângulo 138"/>
          <p:cNvSpPr/>
          <p:nvPr/>
        </p:nvSpPr>
        <p:spPr>
          <a:xfrm>
            <a:off x="6376873" y="1564349"/>
            <a:ext cx="1352059" cy="213290"/>
          </a:xfrm>
          <a:prstGeom prst="rect">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Retângulo 139"/>
          <p:cNvSpPr/>
          <p:nvPr/>
        </p:nvSpPr>
        <p:spPr>
          <a:xfrm>
            <a:off x="6538254" y="2788464"/>
            <a:ext cx="1029297" cy="1486232"/>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smtClean="0">
                <a:solidFill>
                  <a:sysClr val="windowText" lastClr="000000"/>
                </a:solidFill>
              </a:rPr>
              <a:t>END 1 | END 2 END 3 | END 4</a:t>
            </a:r>
            <a:endParaRPr lang="en-US" sz="1100" b="1">
              <a:solidFill>
                <a:sysClr val="windowText" lastClr="000000"/>
              </a:solidFill>
            </a:endParaRPr>
          </a:p>
        </p:txBody>
      </p:sp>
      <p:cxnSp>
        <p:nvCxnSpPr>
          <p:cNvPr id="186" name="Conector reto 185"/>
          <p:cNvCxnSpPr/>
          <p:nvPr/>
        </p:nvCxnSpPr>
        <p:spPr>
          <a:xfrm>
            <a:off x="7044592" y="756064"/>
            <a:ext cx="0" cy="5481248"/>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87" name="Conector reto 186"/>
          <p:cNvCxnSpPr/>
          <p:nvPr/>
        </p:nvCxnSpPr>
        <p:spPr>
          <a:xfrm>
            <a:off x="5337777" y="3524112"/>
            <a:ext cx="3509006" cy="0"/>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214" name="CaixaDeTexto 213"/>
          <p:cNvSpPr txBox="1"/>
          <p:nvPr/>
        </p:nvSpPr>
        <p:spPr>
          <a:xfrm>
            <a:off x="6317603" y="1057723"/>
            <a:ext cx="671915" cy="369332"/>
          </a:xfrm>
          <a:prstGeom prst="rect">
            <a:avLst/>
          </a:prstGeom>
          <a:noFill/>
        </p:spPr>
        <p:txBody>
          <a:bodyPr wrap="none" rtlCol="0">
            <a:spAutoFit/>
          </a:bodyPr>
          <a:lstStyle/>
          <a:p>
            <a:r>
              <a:rPr lang="en-US" b="1" smtClean="0"/>
              <a:t>PA 1</a:t>
            </a:r>
            <a:endParaRPr lang="en-US" b="1"/>
          </a:p>
        </p:txBody>
      </p:sp>
      <p:sp>
        <p:nvSpPr>
          <p:cNvPr id="215" name="CaixaDeTexto 214"/>
          <p:cNvSpPr txBox="1"/>
          <p:nvPr/>
        </p:nvSpPr>
        <p:spPr>
          <a:xfrm>
            <a:off x="7127101" y="1057723"/>
            <a:ext cx="671915" cy="369332"/>
          </a:xfrm>
          <a:prstGeom prst="rect">
            <a:avLst/>
          </a:prstGeom>
          <a:noFill/>
        </p:spPr>
        <p:txBody>
          <a:bodyPr wrap="none" rtlCol="0">
            <a:spAutoFit/>
          </a:bodyPr>
          <a:lstStyle/>
          <a:p>
            <a:r>
              <a:rPr lang="en-US" b="1" smtClean="0"/>
              <a:t>PA 2</a:t>
            </a:r>
            <a:endParaRPr lang="en-US" b="1"/>
          </a:p>
        </p:txBody>
      </p:sp>
      <p:sp>
        <p:nvSpPr>
          <p:cNvPr id="216" name="CaixaDeTexto 215"/>
          <p:cNvSpPr txBox="1"/>
          <p:nvPr/>
        </p:nvSpPr>
        <p:spPr>
          <a:xfrm>
            <a:off x="6376873" y="5621849"/>
            <a:ext cx="671915" cy="369332"/>
          </a:xfrm>
          <a:prstGeom prst="rect">
            <a:avLst/>
          </a:prstGeom>
          <a:noFill/>
        </p:spPr>
        <p:txBody>
          <a:bodyPr wrap="none" rtlCol="0">
            <a:spAutoFit/>
          </a:bodyPr>
          <a:lstStyle/>
          <a:p>
            <a:r>
              <a:rPr lang="en-US" b="1" smtClean="0"/>
              <a:t>PA 3</a:t>
            </a:r>
            <a:endParaRPr lang="en-US" b="1"/>
          </a:p>
        </p:txBody>
      </p:sp>
      <p:sp>
        <p:nvSpPr>
          <p:cNvPr id="217" name="CaixaDeTexto 216"/>
          <p:cNvSpPr txBox="1"/>
          <p:nvPr/>
        </p:nvSpPr>
        <p:spPr>
          <a:xfrm>
            <a:off x="7139124" y="5596207"/>
            <a:ext cx="671915" cy="369332"/>
          </a:xfrm>
          <a:prstGeom prst="rect">
            <a:avLst/>
          </a:prstGeom>
          <a:noFill/>
        </p:spPr>
        <p:txBody>
          <a:bodyPr wrap="none" rtlCol="0">
            <a:spAutoFit/>
          </a:bodyPr>
          <a:lstStyle/>
          <a:p>
            <a:r>
              <a:rPr lang="en-US" b="1" smtClean="0"/>
              <a:t>PA 4</a:t>
            </a:r>
            <a:endParaRPr lang="en-US" b="1"/>
          </a:p>
        </p:txBody>
      </p:sp>
      <p:grpSp>
        <p:nvGrpSpPr>
          <p:cNvPr id="6" name="Grupo 5"/>
          <p:cNvGrpSpPr/>
          <p:nvPr/>
        </p:nvGrpSpPr>
        <p:grpSpPr>
          <a:xfrm>
            <a:off x="539552" y="1484784"/>
            <a:ext cx="3029858" cy="4373016"/>
            <a:chOff x="212411" y="1989400"/>
            <a:chExt cx="3029858" cy="4373016"/>
          </a:xfrm>
        </p:grpSpPr>
        <p:sp>
          <p:nvSpPr>
            <p:cNvPr id="211" name="Retângulo 210"/>
            <p:cNvSpPr/>
            <p:nvPr/>
          </p:nvSpPr>
          <p:spPr>
            <a:xfrm>
              <a:off x="212412" y="1989400"/>
              <a:ext cx="3029857" cy="401402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2" name="Retângulo 221"/>
            <p:cNvSpPr/>
            <p:nvPr/>
          </p:nvSpPr>
          <p:spPr>
            <a:xfrm>
              <a:off x="428830" y="1989400"/>
              <a:ext cx="2597020" cy="219004"/>
            </a:xfrm>
            <a:prstGeom prst="rect">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 name="Retângulo 222"/>
            <p:cNvSpPr/>
            <p:nvPr/>
          </p:nvSpPr>
          <p:spPr>
            <a:xfrm>
              <a:off x="428830" y="2208404"/>
              <a:ext cx="2597020" cy="219004"/>
            </a:xfrm>
            <a:prstGeom prst="rect">
              <a:avLst/>
            </a:prstGeom>
            <a:solidFill>
              <a:srgbClr val="FF1D1D"/>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4" name="Retângulo 223"/>
            <p:cNvSpPr/>
            <p:nvPr/>
          </p:nvSpPr>
          <p:spPr>
            <a:xfrm>
              <a:off x="212411" y="1989400"/>
              <a:ext cx="216418" cy="4373016"/>
            </a:xfrm>
            <a:prstGeom prst="rect">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5" name="Retângulo 224"/>
            <p:cNvSpPr/>
            <p:nvPr/>
          </p:nvSpPr>
          <p:spPr>
            <a:xfrm>
              <a:off x="3025850" y="1989400"/>
              <a:ext cx="216418" cy="4373016"/>
            </a:xfrm>
            <a:prstGeom prst="rect">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 name="Retângulo 225"/>
            <p:cNvSpPr/>
            <p:nvPr/>
          </p:nvSpPr>
          <p:spPr>
            <a:xfrm>
              <a:off x="428829" y="3439222"/>
              <a:ext cx="2597020" cy="292319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27" name="Retângulo 226"/>
            <p:cNvSpPr/>
            <p:nvPr/>
          </p:nvSpPr>
          <p:spPr>
            <a:xfrm>
              <a:off x="428829" y="3439222"/>
              <a:ext cx="2597020" cy="1076966"/>
            </a:xfrm>
            <a:prstGeom prst="rect">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8" name="Retângulo 227"/>
            <p:cNvSpPr/>
            <p:nvPr/>
          </p:nvSpPr>
          <p:spPr>
            <a:xfrm>
              <a:off x="428829" y="3439222"/>
              <a:ext cx="2597020" cy="32561"/>
            </a:xfrm>
            <a:prstGeom prst="rect">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9" name="Retângulo 228"/>
            <p:cNvSpPr/>
            <p:nvPr/>
          </p:nvSpPr>
          <p:spPr>
            <a:xfrm>
              <a:off x="428829" y="4311052"/>
              <a:ext cx="2597020" cy="203148"/>
            </a:xfrm>
            <a:prstGeom prst="rect">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0" name="Retângulo 229"/>
            <p:cNvSpPr/>
            <p:nvPr/>
          </p:nvSpPr>
          <p:spPr>
            <a:xfrm>
              <a:off x="428829" y="4516189"/>
              <a:ext cx="2597020" cy="101574"/>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2" name="Retângulo 231"/>
            <p:cNvSpPr/>
            <p:nvPr/>
          </p:nvSpPr>
          <p:spPr>
            <a:xfrm>
              <a:off x="1157329" y="4772609"/>
              <a:ext cx="318327" cy="775232"/>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 name="Retângulo 232"/>
            <p:cNvSpPr/>
            <p:nvPr/>
          </p:nvSpPr>
          <p:spPr>
            <a:xfrm>
              <a:off x="2483768" y="4772609"/>
              <a:ext cx="318327" cy="775232"/>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4" name="Conector reto 233"/>
            <p:cNvCxnSpPr/>
            <p:nvPr/>
          </p:nvCxnSpPr>
          <p:spPr>
            <a:xfrm>
              <a:off x="1256903" y="4936180"/>
              <a:ext cx="108197" cy="0"/>
            </a:xfrm>
            <a:prstGeom prst="line">
              <a:avLst/>
            </a:prstGeom>
            <a:ln w="349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sp>
          <p:nvSpPr>
            <p:cNvPr id="235" name="Retângulo 234"/>
            <p:cNvSpPr/>
            <p:nvPr/>
          </p:nvSpPr>
          <p:spPr>
            <a:xfrm>
              <a:off x="1187531" y="5029029"/>
              <a:ext cx="257925" cy="470513"/>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 name="Retângulo 235"/>
            <p:cNvSpPr/>
            <p:nvPr/>
          </p:nvSpPr>
          <p:spPr>
            <a:xfrm>
              <a:off x="2513970" y="5029029"/>
              <a:ext cx="257925" cy="470513"/>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7" name="Conector reto 236"/>
            <p:cNvCxnSpPr/>
            <p:nvPr/>
          </p:nvCxnSpPr>
          <p:spPr>
            <a:xfrm>
              <a:off x="1248996" y="4888713"/>
              <a:ext cx="108197" cy="0"/>
            </a:xfrm>
            <a:prstGeom prst="line">
              <a:avLst/>
            </a:prstGeom>
            <a:ln w="349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238" name="Conector reto 237"/>
            <p:cNvCxnSpPr/>
            <p:nvPr/>
          </p:nvCxnSpPr>
          <p:spPr>
            <a:xfrm>
              <a:off x="2570620" y="4951804"/>
              <a:ext cx="108197" cy="0"/>
            </a:xfrm>
            <a:prstGeom prst="line">
              <a:avLst/>
            </a:prstGeom>
            <a:ln w="349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239" name="Conector reto 238"/>
            <p:cNvCxnSpPr/>
            <p:nvPr/>
          </p:nvCxnSpPr>
          <p:spPr>
            <a:xfrm>
              <a:off x="2578585" y="4904337"/>
              <a:ext cx="108197" cy="0"/>
            </a:xfrm>
            <a:prstGeom prst="line">
              <a:avLst/>
            </a:prstGeom>
            <a:ln w="349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grpSp>
          <p:nvGrpSpPr>
            <p:cNvPr id="2" name="Grupo 1"/>
            <p:cNvGrpSpPr/>
            <p:nvPr/>
          </p:nvGrpSpPr>
          <p:grpSpPr>
            <a:xfrm>
              <a:off x="428829" y="6208563"/>
              <a:ext cx="2597020" cy="153853"/>
              <a:chOff x="428829" y="6208563"/>
              <a:chExt cx="2597020" cy="153853"/>
            </a:xfrm>
          </p:grpSpPr>
          <p:sp>
            <p:nvSpPr>
              <p:cNvPr id="231" name="Retângulo 230"/>
              <p:cNvSpPr/>
              <p:nvPr/>
            </p:nvSpPr>
            <p:spPr>
              <a:xfrm>
                <a:off x="428829" y="6208563"/>
                <a:ext cx="2597020" cy="153853"/>
              </a:xfrm>
              <a:prstGeom prst="rect">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0" name="Conector reto 239"/>
              <p:cNvCxnSpPr/>
              <p:nvPr/>
            </p:nvCxnSpPr>
            <p:spPr>
              <a:xfrm>
                <a:off x="1078090" y="6311131"/>
                <a:ext cx="54099"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241" name="Conector reto 240"/>
              <p:cNvCxnSpPr/>
              <p:nvPr/>
            </p:nvCxnSpPr>
            <p:spPr>
              <a:xfrm>
                <a:off x="1078090" y="6284212"/>
                <a:ext cx="54099"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242" name="Conector reto 241"/>
              <p:cNvCxnSpPr/>
              <p:nvPr/>
            </p:nvCxnSpPr>
            <p:spPr>
              <a:xfrm>
                <a:off x="1078090" y="6252368"/>
                <a:ext cx="54099"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243" name="Conector reto 242"/>
              <p:cNvCxnSpPr/>
              <p:nvPr/>
            </p:nvCxnSpPr>
            <p:spPr>
              <a:xfrm>
                <a:off x="1186299" y="6311131"/>
                <a:ext cx="54099"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244" name="Conector reto 243"/>
              <p:cNvCxnSpPr/>
              <p:nvPr/>
            </p:nvCxnSpPr>
            <p:spPr>
              <a:xfrm>
                <a:off x="1186299" y="6284212"/>
                <a:ext cx="54099"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245" name="Conector reto 244"/>
              <p:cNvCxnSpPr/>
              <p:nvPr/>
            </p:nvCxnSpPr>
            <p:spPr>
              <a:xfrm>
                <a:off x="1186299" y="6252368"/>
                <a:ext cx="54099"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246" name="Conector reto 245"/>
              <p:cNvCxnSpPr/>
              <p:nvPr/>
            </p:nvCxnSpPr>
            <p:spPr>
              <a:xfrm>
                <a:off x="1300809" y="6311131"/>
                <a:ext cx="54099"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247" name="Conector reto 246"/>
              <p:cNvCxnSpPr/>
              <p:nvPr/>
            </p:nvCxnSpPr>
            <p:spPr>
              <a:xfrm>
                <a:off x="1300809" y="6284212"/>
                <a:ext cx="54099"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248" name="Conector reto 247"/>
              <p:cNvCxnSpPr/>
              <p:nvPr/>
            </p:nvCxnSpPr>
            <p:spPr>
              <a:xfrm>
                <a:off x="1300809" y="6252368"/>
                <a:ext cx="54099"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249" name="Conector reto 248"/>
              <p:cNvCxnSpPr/>
              <p:nvPr/>
            </p:nvCxnSpPr>
            <p:spPr>
              <a:xfrm>
                <a:off x="1402712" y="6311131"/>
                <a:ext cx="54099"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250" name="Conector reto 249"/>
              <p:cNvCxnSpPr/>
              <p:nvPr/>
            </p:nvCxnSpPr>
            <p:spPr>
              <a:xfrm>
                <a:off x="1402712" y="6284212"/>
                <a:ext cx="54099"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251" name="Conector reto 250"/>
              <p:cNvCxnSpPr/>
              <p:nvPr/>
            </p:nvCxnSpPr>
            <p:spPr>
              <a:xfrm>
                <a:off x="1402712" y="6252368"/>
                <a:ext cx="54099"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252" name="Conector reto 251"/>
              <p:cNvCxnSpPr/>
              <p:nvPr/>
            </p:nvCxnSpPr>
            <p:spPr>
              <a:xfrm>
                <a:off x="1510927" y="6311131"/>
                <a:ext cx="54099"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253" name="Conector reto 252"/>
              <p:cNvCxnSpPr/>
              <p:nvPr/>
            </p:nvCxnSpPr>
            <p:spPr>
              <a:xfrm>
                <a:off x="1510927" y="6284212"/>
                <a:ext cx="54099"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254" name="Conector reto 253"/>
              <p:cNvCxnSpPr/>
              <p:nvPr/>
            </p:nvCxnSpPr>
            <p:spPr>
              <a:xfrm>
                <a:off x="1510927" y="6252368"/>
                <a:ext cx="54099"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255" name="Conector reto 254"/>
              <p:cNvCxnSpPr/>
              <p:nvPr/>
            </p:nvCxnSpPr>
            <p:spPr>
              <a:xfrm>
                <a:off x="1619136" y="6311131"/>
                <a:ext cx="54099"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256" name="Conector reto 255"/>
              <p:cNvCxnSpPr/>
              <p:nvPr/>
            </p:nvCxnSpPr>
            <p:spPr>
              <a:xfrm>
                <a:off x="1619136" y="6284212"/>
                <a:ext cx="54099"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257" name="Conector reto 256"/>
              <p:cNvCxnSpPr/>
              <p:nvPr/>
            </p:nvCxnSpPr>
            <p:spPr>
              <a:xfrm>
                <a:off x="1619136" y="6252368"/>
                <a:ext cx="54099"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258" name="Conector reto 257"/>
              <p:cNvCxnSpPr/>
              <p:nvPr/>
            </p:nvCxnSpPr>
            <p:spPr>
              <a:xfrm>
                <a:off x="1727345" y="6311131"/>
                <a:ext cx="54099"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259" name="Conector reto 258"/>
              <p:cNvCxnSpPr/>
              <p:nvPr/>
            </p:nvCxnSpPr>
            <p:spPr>
              <a:xfrm>
                <a:off x="1727345" y="6284212"/>
                <a:ext cx="54099"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260" name="Conector reto 259"/>
              <p:cNvCxnSpPr/>
              <p:nvPr/>
            </p:nvCxnSpPr>
            <p:spPr>
              <a:xfrm>
                <a:off x="1727345" y="6252368"/>
                <a:ext cx="54099"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261" name="Conector reto 260"/>
              <p:cNvCxnSpPr/>
              <p:nvPr/>
            </p:nvCxnSpPr>
            <p:spPr>
              <a:xfrm>
                <a:off x="1835554" y="6311131"/>
                <a:ext cx="54099"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262" name="Conector reto 261"/>
              <p:cNvCxnSpPr/>
              <p:nvPr/>
            </p:nvCxnSpPr>
            <p:spPr>
              <a:xfrm>
                <a:off x="1835554" y="6284212"/>
                <a:ext cx="54099"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263" name="Conector reto 262"/>
              <p:cNvCxnSpPr/>
              <p:nvPr/>
            </p:nvCxnSpPr>
            <p:spPr>
              <a:xfrm>
                <a:off x="1835554" y="6252368"/>
                <a:ext cx="54099"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264" name="Conector reto 263"/>
              <p:cNvCxnSpPr/>
              <p:nvPr/>
            </p:nvCxnSpPr>
            <p:spPr>
              <a:xfrm>
                <a:off x="1943765" y="6311131"/>
                <a:ext cx="54099"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265" name="Conector reto 264"/>
              <p:cNvCxnSpPr/>
              <p:nvPr/>
            </p:nvCxnSpPr>
            <p:spPr>
              <a:xfrm>
                <a:off x="1943765" y="6284212"/>
                <a:ext cx="54099"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266" name="Conector reto 265"/>
              <p:cNvCxnSpPr/>
              <p:nvPr/>
            </p:nvCxnSpPr>
            <p:spPr>
              <a:xfrm>
                <a:off x="1943765" y="6252368"/>
                <a:ext cx="54099"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267" name="Conector reto 266"/>
              <p:cNvCxnSpPr/>
              <p:nvPr/>
            </p:nvCxnSpPr>
            <p:spPr>
              <a:xfrm>
                <a:off x="2051974" y="6311131"/>
                <a:ext cx="54099"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268" name="Conector reto 267"/>
              <p:cNvCxnSpPr/>
              <p:nvPr/>
            </p:nvCxnSpPr>
            <p:spPr>
              <a:xfrm>
                <a:off x="2051974" y="6284212"/>
                <a:ext cx="54099"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269" name="Conector reto 268"/>
              <p:cNvCxnSpPr/>
              <p:nvPr/>
            </p:nvCxnSpPr>
            <p:spPr>
              <a:xfrm>
                <a:off x="2051974" y="6252368"/>
                <a:ext cx="54099"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270" name="Conector reto 269"/>
              <p:cNvCxnSpPr/>
              <p:nvPr/>
            </p:nvCxnSpPr>
            <p:spPr>
              <a:xfrm>
                <a:off x="2166481" y="6311131"/>
                <a:ext cx="54099"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271" name="Conector reto 270"/>
              <p:cNvCxnSpPr/>
              <p:nvPr/>
            </p:nvCxnSpPr>
            <p:spPr>
              <a:xfrm>
                <a:off x="2166481" y="6284212"/>
                <a:ext cx="54099"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272" name="Conector reto 271"/>
              <p:cNvCxnSpPr/>
              <p:nvPr/>
            </p:nvCxnSpPr>
            <p:spPr>
              <a:xfrm>
                <a:off x="2166481" y="6252368"/>
                <a:ext cx="54099"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273" name="Conector reto 272"/>
              <p:cNvCxnSpPr/>
              <p:nvPr/>
            </p:nvCxnSpPr>
            <p:spPr>
              <a:xfrm>
                <a:off x="2268386" y="6311131"/>
                <a:ext cx="54099"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274" name="Conector reto 273"/>
              <p:cNvCxnSpPr/>
              <p:nvPr/>
            </p:nvCxnSpPr>
            <p:spPr>
              <a:xfrm>
                <a:off x="2268386" y="6284212"/>
                <a:ext cx="54099"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275" name="Conector reto 274"/>
              <p:cNvCxnSpPr/>
              <p:nvPr/>
            </p:nvCxnSpPr>
            <p:spPr>
              <a:xfrm>
                <a:off x="2268386" y="6252368"/>
                <a:ext cx="54099"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276" name="Conector reto 275"/>
              <p:cNvCxnSpPr/>
              <p:nvPr/>
            </p:nvCxnSpPr>
            <p:spPr>
              <a:xfrm>
                <a:off x="2376601" y="6311131"/>
                <a:ext cx="54099"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277" name="Conector reto 276"/>
              <p:cNvCxnSpPr/>
              <p:nvPr/>
            </p:nvCxnSpPr>
            <p:spPr>
              <a:xfrm>
                <a:off x="2376601" y="6284212"/>
                <a:ext cx="54099"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278" name="Conector reto 277"/>
              <p:cNvCxnSpPr/>
              <p:nvPr/>
            </p:nvCxnSpPr>
            <p:spPr>
              <a:xfrm>
                <a:off x="2376601" y="6252368"/>
                <a:ext cx="54099"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279" name="Conector reto 278"/>
              <p:cNvCxnSpPr/>
              <p:nvPr/>
            </p:nvCxnSpPr>
            <p:spPr>
              <a:xfrm>
                <a:off x="2484810" y="6311131"/>
                <a:ext cx="54099"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280" name="Conector reto 279"/>
              <p:cNvCxnSpPr/>
              <p:nvPr/>
            </p:nvCxnSpPr>
            <p:spPr>
              <a:xfrm>
                <a:off x="2484810" y="6284212"/>
                <a:ext cx="54099"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281" name="Conector reto 280"/>
              <p:cNvCxnSpPr/>
              <p:nvPr/>
            </p:nvCxnSpPr>
            <p:spPr>
              <a:xfrm>
                <a:off x="2484810" y="6252368"/>
                <a:ext cx="54099"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282" name="Conector reto 281"/>
              <p:cNvCxnSpPr/>
              <p:nvPr/>
            </p:nvCxnSpPr>
            <p:spPr>
              <a:xfrm>
                <a:off x="2593019" y="6311131"/>
                <a:ext cx="54099"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283" name="Conector reto 282"/>
              <p:cNvCxnSpPr/>
              <p:nvPr/>
            </p:nvCxnSpPr>
            <p:spPr>
              <a:xfrm>
                <a:off x="2593019" y="6284212"/>
                <a:ext cx="54099"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284" name="Conector reto 283"/>
              <p:cNvCxnSpPr/>
              <p:nvPr/>
            </p:nvCxnSpPr>
            <p:spPr>
              <a:xfrm>
                <a:off x="2593019" y="6252368"/>
                <a:ext cx="54099"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285" name="Conector reto 284"/>
              <p:cNvCxnSpPr/>
              <p:nvPr/>
            </p:nvCxnSpPr>
            <p:spPr>
              <a:xfrm>
                <a:off x="2701228" y="6311131"/>
                <a:ext cx="54099"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286" name="Conector reto 285"/>
              <p:cNvCxnSpPr/>
              <p:nvPr/>
            </p:nvCxnSpPr>
            <p:spPr>
              <a:xfrm>
                <a:off x="2701228" y="6284212"/>
                <a:ext cx="54099"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287" name="Conector reto 286"/>
              <p:cNvCxnSpPr/>
              <p:nvPr/>
            </p:nvCxnSpPr>
            <p:spPr>
              <a:xfrm>
                <a:off x="2701228" y="6252368"/>
                <a:ext cx="54099"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288" name="Conector reto 287"/>
              <p:cNvCxnSpPr/>
              <p:nvPr/>
            </p:nvCxnSpPr>
            <p:spPr>
              <a:xfrm>
                <a:off x="645248" y="6311131"/>
                <a:ext cx="54099"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289" name="Conector reto 288"/>
              <p:cNvCxnSpPr/>
              <p:nvPr/>
            </p:nvCxnSpPr>
            <p:spPr>
              <a:xfrm>
                <a:off x="645248" y="6284212"/>
                <a:ext cx="54099"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290" name="Conector reto 289"/>
              <p:cNvCxnSpPr/>
              <p:nvPr/>
            </p:nvCxnSpPr>
            <p:spPr>
              <a:xfrm>
                <a:off x="645248" y="6252368"/>
                <a:ext cx="54099"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291" name="Conector reto 290"/>
              <p:cNvCxnSpPr/>
              <p:nvPr/>
            </p:nvCxnSpPr>
            <p:spPr>
              <a:xfrm>
                <a:off x="753457" y="6311131"/>
                <a:ext cx="54099"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292" name="Conector reto 291"/>
              <p:cNvCxnSpPr/>
              <p:nvPr/>
            </p:nvCxnSpPr>
            <p:spPr>
              <a:xfrm>
                <a:off x="753457" y="6284212"/>
                <a:ext cx="54099"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293" name="Conector reto 292"/>
              <p:cNvCxnSpPr/>
              <p:nvPr/>
            </p:nvCxnSpPr>
            <p:spPr>
              <a:xfrm>
                <a:off x="753457" y="6252368"/>
                <a:ext cx="54099"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294" name="Conector reto 293"/>
              <p:cNvCxnSpPr/>
              <p:nvPr/>
            </p:nvCxnSpPr>
            <p:spPr>
              <a:xfrm>
                <a:off x="867966" y="6311131"/>
                <a:ext cx="54099"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295" name="Conector reto 294"/>
              <p:cNvCxnSpPr/>
              <p:nvPr/>
            </p:nvCxnSpPr>
            <p:spPr>
              <a:xfrm>
                <a:off x="867966" y="6284212"/>
                <a:ext cx="54099"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296" name="Conector reto 295"/>
              <p:cNvCxnSpPr/>
              <p:nvPr/>
            </p:nvCxnSpPr>
            <p:spPr>
              <a:xfrm>
                <a:off x="867966" y="6252368"/>
                <a:ext cx="54099"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297" name="Conector reto 296"/>
              <p:cNvCxnSpPr/>
              <p:nvPr/>
            </p:nvCxnSpPr>
            <p:spPr>
              <a:xfrm>
                <a:off x="969869" y="6311131"/>
                <a:ext cx="54099"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298" name="Conector reto 297"/>
              <p:cNvCxnSpPr/>
              <p:nvPr/>
            </p:nvCxnSpPr>
            <p:spPr>
              <a:xfrm>
                <a:off x="969869" y="6284212"/>
                <a:ext cx="54099"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299" name="Conector reto 298"/>
              <p:cNvCxnSpPr/>
              <p:nvPr/>
            </p:nvCxnSpPr>
            <p:spPr>
              <a:xfrm>
                <a:off x="969869" y="6252368"/>
                <a:ext cx="54099"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grpSp>
        <p:cxnSp>
          <p:nvCxnSpPr>
            <p:cNvPr id="300" name="Conector reto 299"/>
            <p:cNvCxnSpPr/>
            <p:nvPr/>
          </p:nvCxnSpPr>
          <p:spPr>
            <a:xfrm>
              <a:off x="503444" y="4594392"/>
              <a:ext cx="54099"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301" name="Conector reto 300"/>
            <p:cNvCxnSpPr/>
            <p:nvPr/>
          </p:nvCxnSpPr>
          <p:spPr>
            <a:xfrm>
              <a:off x="503444" y="4567472"/>
              <a:ext cx="54099"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302" name="Conector reto 301"/>
            <p:cNvCxnSpPr/>
            <p:nvPr/>
          </p:nvCxnSpPr>
          <p:spPr>
            <a:xfrm>
              <a:off x="611653" y="4594392"/>
              <a:ext cx="54099"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303" name="Conector reto 302"/>
            <p:cNvCxnSpPr/>
            <p:nvPr/>
          </p:nvCxnSpPr>
          <p:spPr>
            <a:xfrm>
              <a:off x="611653" y="4567472"/>
              <a:ext cx="54099"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304" name="Conector reto 303"/>
            <p:cNvCxnSpPr/>
            <p:nvPr/>
          </p:nvCxnSpPr>
          <p:spPr>
            <a:xfrm>
              <a:off x="719862" y="4594392"/>
              <a:ext cx="54099"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305" name="Conector reto 304"/>
            <p:cNvCxnSpPr/>
            <p:nvPr/>
          </p:nvCxnSpPr>
          <p:spPr>
            <a:xfrm>
              <a:off x="719862" y="4567472"/>
              <a:ext cx="54099"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306" name="Conector reto 305"/>
            <p:cNvCxnSpPr/>
            <p:nvPr/>
          </p:nvCxnSpPr>
          <p:spPr>
            <a:xfrm>
              <a:off x="828077" y="4594392"/>
              <a:ext cx="54099"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307" name="Conector reto 306"/>
            <p:cNvCxnSpPr/>
            <p:nvPr/>
          </p:nvCxnSpPr>
          <p:spPr>
            <a:xfrm>
              <a:off x="828077" y="4567472"/>
              <a:ext cx="54099"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308" name="Conector reto 307"/>
            <p:cNvCxnSpPr/>
            <p:nvPr/>
          </p:nvCxnSpPr>
          <p:spPr>
            <a:xfrm>
              <a:off x="936286" y="4594392"/>
              <a:ext cx="54099"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309" name="Conector reto 308"/>
            <p:cNvCxnSpPr/>
            <p:nvPr/>
          </p:nvCxnSpPr>
          <p:spPr>
            <a:xfrm>
              <a:off x="936286" y="4567472"/>
              <a:ext cx="54099"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310" name="Conector reto 309"/>
            <p:cNvCxnSpPr/>
            <p:nvPr/>
          </p:nvCxnSpPr>
          <p:spPr>
            <a:xfrm>
              <a:off x="1044494" y="4594392"/>
              <a:ext cx="54099"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311" name="Conector reto 310"/>
            <p:cNvCxnSpPr/>
            <p:nvPr/>
          </p:nvCxnSpPr>
          <p:spPr>
            <a:xfrm>
              <a:off x="1044495" y="4567472"/>
              <a:ext cx="54099"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312" name="Conector reto 311"/>
            <p:cNvCxnSpPr/>
            <p:nvPr/>
          </p:nvCxnSpPr>
          <p:spPr>
            <a:xfrm>
              <a:off x="1152704" y="4594392"/>
              <a:ext cx="54099"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313" name="Conector reto 312"/>
            <p:cNvCxnSpPr/>
            <p:nvPr/>
          </p:nvCxnSpPr>
          <p:spPr>
            <a:xfrm>
              <a:off x="1152705" y="4567472"/>
              <a:ext cx="54099"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314" name="Conector reto 313"/>
            <p:cNvCxnSpPr/>
            <p:nvPr/>
          </p:nvCxnSpPr>
          <p:spPr>
            <a:xfrm>
              <a:off x="1260914" y="4594392"/>
              <a:ext cx="54099"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315" name="Conector reto 314"/>
            <p:cNvCxnSpPr/>
            <p:nvPr/>
          </p:nvCxnSpPr>
          <p:spPr>
            <a:xfrm>
              <a:off x="1260914" y="4567472"/>
              <a:ext cx="54099"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316" name="Conector reto 315"/>
            <p:cNvCxnSpPr/>
            <p:nvPr/>
          </p:nvCxnSpPr>
          <p:spPr>
            <a:xfrm>
              <a:off x="1369124" y="4594392"/>
              <a:ext cx="54099"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317" name="Conector reto 316"/>
            <p:cNvCxnSpPr/>
            <p:nvPr/>
          </p:nvCxnSpPr>
          <p:spPr>
            <a:xfrm>
              <a:off x="1369124" y="4567472"/>
              <a:ext cx="54099"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318" name="Conector reto 317"/>
            <p:cNvCxnSpPr/>
            <p:nvPr/>
          </p:nvCxnSpPr>
          <p:spPr>
            <a:xfrm>
              <a:off x="1477335" y="4594392"/>
              <a:ext cx="54099"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319" name="Conector reto 318"/>
            <p:cNvCxnSpPr/>
            <p:nvPr/>
          </p:nvCxnSpPr>
          <p:spPr>
            <a:xfrm>
              <a:off x="1477335" y="4567472"/>
              <a:ext cx="54099"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320" name="Conector reto 319"/>
            <p:cNvCxnSpPr/>
            <p:nvPr/>
          </p:nvCxnSpPr>
          <p:spPr>
            <a:xfrm>
              <a:off x="1585544" y="4594392"/>
              <a:ext cx="54099"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321" name="Conector reto 320"/>
            <p:cNvCxnSpPr/>
            <p:nvPr/>
          </p:nvCxnSpPr>
          <p:spPr>
            <a:xfrm>
              <a:off x="1585544" y="4567472"/>
              <a:ext cx="54099"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322" name="Conector reto 321"/>
            <p:cNvCxnSpPr/>
            <p:nvPr/>
          </p:nvCxnSpPr>
          <p:spPr>
            <a:xfrm>
              <a:off x="1693753" y="4594392"/>
              <a:ext cx="54099"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323" name="Conector reto 322"/>
            <p:cNvCxnSpPr/>
            <p:nvPr/>
          </p:nvCxnSpPr>
          <p:spPr>
            <a:xfrm>
              <a:off x="1693753" y="4567472"/>
              <a:ext cx="54099"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324" name="Conector reto 323"/>
            <p:cNvCxnSpPr/>
            <p:nvPr/>
          </p:nvCxnSpPr>
          <p:spPr>
            <a:xfrm>
              <a:off x="1801956" y="4594392"/>
              <a:ext cx="54099"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325" name="Conector reto 324"/>
            <p:cNvCxnSpPr/>
            <p:nvPr/>
          </p:nvCxnSpPr>
          <p:spPr>
            <a:xfrm>
              <a:off x="1801956" y="4567472"/>
              <a:ext cx="54099"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326" name="Conector reto 325"/>
            <p:cNvCxnSpPr/>
            <p:nvPr/>
          </p:nvCxnSpPr>
          <p:spPr>
            <a:xfrm>
              <a:off x="1910165" y="4594392"/>
              <a:ext cx="54099"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327" name="Conector reto 326"/>
            <p:cNvCxnSpPr/>
            <p:nvPr/>
          </p:nvCxnSpPr>
          <p:spPr>
            <a:xfrm>
              <a:off x="1910165" y="4567472"/>
              <a:ext cx="54099"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328" name="Conector reto 327"/>
            <p:cNvCxnSpPr/>
            <p:nvPr/>
          </p:nvCxnSpPr>
          <p:spPr>
            <a:xfrm>
              <a:off x="2018375" y="4594392"/>
              <a:ext cx="54099"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329" name="Conector reto 328"/>
            <p:cNvCxnSpPr/>
            <p:nvPr/>
          </p:nvCxnSpPr>
          <p:spPr>
            <a:xfrm>
              <a:off x="2018375" y="4567472"/>
              <a:ext cx="54099"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330" name="Conector reto 329"/>
            <p:cNvCxnSpPr/>
            <p:nvPr/>
          </p:nvCxnSpPr>
          <p:spPr>
            <a:xfrm>
              <a:off x="2126583" y="4594392"/>
              <a:ext cx="54099"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331" name="Conector reto 330"/>
            <p:cNvCxnSpPr/>
            <p:nvPr/>
          </p:nvCxnSpPr>
          <p:spPr>
            <a:xfrm>
              <a:off x="2126583" y="4567472"/>
              <a:ext cx="54099"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332" name="Conector reto 331"/>
            <p:cNvCxnSpPr/>
            <p:nvPr/>
          </p:nvCxnSpPr>
          <p:spPr>
            <a:xfrm>
              <a:off x="2234793" y="4594392"/>
              <a:ext cx="54099"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333" name="Conector reto 332"/>
            <p:cNvCxnSpPr/>
            <p:nvPr/>
          </p:nvCxnSpPr>
          <p:spPr>
            <a:xfrm>
              <a:off x="2234793" y="4567472"/>
              <a:ext cx="54099"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334" name="Conector reto 333"/>
            <p:cNvCxnSpPr/>
            <p:nvPr/>
          </p:nvCxnSpPr>
          <p:spPr>
            <a:xfrm>
              <a:off x="2343002" y="4594392"/>
              <a:ext cx="54099"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335" name="Conector reto 334"/>
            <p:cNvCxnSpPr/>
            <p:nvPr/>
          </p:nvCxnSpPr>
          <p:spPr>
            <a:xfrm>
              <a:off x="2343002" y="4567472"/>
              <a:ext cx="54099"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336" name="Conector reto 335"/>
            <p:cNvCxnSpPr/>
            <p:nvPr/>
          </p:nvCxnSpPr>
          <p:spPr>
            <a:xfrm>
              <a:off x="2451218" y="4594392"/>
              <a:ext cx="54099"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337" name="Conector reto 336"/>
            <p:cNvCxnSpPr/>
            <p:nvPr/>
          </p:nvCxnSpPr>
          <p:spPr>
            <a:xfrm>
              <a:off x="2451218" y="4567472"/>
              <a:ext cx="54099"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338" name="Conector reto 337"/>
            <p:cNvCxnSpPr/>
            <p:nvPr/>
          </p:nvCxnSpPr>
          <p:spPr>
            <a:xfrm>
              <a:off x="2559427" y="4594392"/>
              <a:ext cx="54099"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339" name="Conector reto 338"/>
            <p:cNvCxnSpPr/>
            <p:nvPr/>
          </p:nvCxnSpPr>
          <p:spPr>
            <a:xfrm>
              <a:off x="2559427" y="4567472"/>
              <a:ext cx="54099"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340" name="Conector reto 339"/>
            <p:cNvCxnSpPr/>
            <p:nvPr/>
          </p:nvCxnSpPr>
          <p:spPr>
            <a:xfrm>
              <a:off x="2667635" y="4594392"/>
              <a:ext cx="54099"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341" name="Conector reto 340"/>
            <p:cNvCxnSpPr/>
            <p:nvPr/>
          </p:nvCxnSpPr>
          <p:spPr>
            <a:xfrm>
              <a:off x="2667635" y="4567472"/>
              <a:ext cx="54099"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342" name="Conector reto 341"/>
            <p:cNvCxnSpPr/>
            <p:nvPr/>
          </p:nvCxnSpPr>
          <p:spPr>
            <a:xfrm>
              <a:off x="2775845" y="4594392"/>
              <a:ext cx="54099"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343" name="Conector reto 342"/>
            <p:cNvCxnSpPr/>
            <p:nvPr/>
          </p:nvCxnSpPr>
          <p:spPr>
            <a:xfrm>
              <a:off x="2775845" y="4567472"/>
              <a:ext cx="54099"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344" name="Conector reto 343"/>
            <p:cNvCxnSpPr/>
            <p:nvPr/>
          </p:nvCxnSpPr>
          <p:spPr>
            <a:xfrm>
              <a:off x="2884055" y="4594392"/>
              <a:ext cx="54099"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345" name="Conector reto 344"/>
            <p:cNvCxnSpPr/>
            <p:nvPr/>
          </p:nvCxnSpPr>
          <p:spPr>
            <a:xfrm>
              <a:off x="2884055" y="4567472"/>
              <a:ext cx="54099"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sp>
          <p:nvSpPr>
            <p:cNvPr id="175" name="Retângulo 174"/>
            <p:cNvSpPr/>
            <p:nvPr/>
          </p:nvSpPr>
          <p:spPr>
            <a:xfrm>
              <a:off x="955178" y="3778156"/>
              <a:ext cx="402875" cy="38544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88" name="Retângulo 187"/>
            <p:cNvSpPr/>
            <p:nvPr/>
          </p:nvSpPr>
          <p:spPr>
            <a:xfrm>
              <a:off x="953902" y="3981405"/>
              <a:ext cx="402875" cy="196299"/>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Retângulo 188"/>
            <p:cNvSpPr/>
            <p:nvPr/>
          </p:nvSpPr>
          <p:spPr>
            <a:xfrm>
              <a:off x="955178" y="3707281"/>
              <a:ext cx="402875" cy="45719"/>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Retângulo de cantos arredondados 189"/>
            <p:cNvSpPr/>
            <p:nvPr/>
          </p:nvSpPr>
          <p:spPr>
            <a:xfrm>
              <a:off x="1430617" y="3707265"/>
              <a:ext cx="252368" cy="307641"/>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91" name="Retângulo de cantos arredondados 190"/>
            <p:cNvSpPr/>
            <p:nvPr/>
          </p:nvSpPr>
          <p:spPr>
            <a:xfrm>
              <a:off x="1044201" y="3807644"/>
              <a:ext cx="216274" cy="122191"/>
            </a:xfrm>
            <a:prstGeom prst="roundRect">
              <a:avLst/>
            </a:prstGeom>
            <a:solidFill>
              <a:schemeClr val="bg1">
                <a:lumMod val="9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92" name="Retângulo 191"/>
            <p:cNvSpPr/>
            <p:nvPr/>
          </p:nvSpPr>
          <p:spPr>
            <a:xfrm>
              <a:off x="978813" y="4098045"/>
              <a:ext cx="89082" cy="45719"/>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Retângulo 192"/>
            <p:cNvSpPr/>
            <p:nvPr/>
          </p:nvSpPr>
          <p:spPr>
            <a:xfrm>
              <a:off x="1120057" y="4098042"/>
              <a:ext cx="89082" cy="45719"/>
            </a:xfrm>
            <a:prstGeom prst="rect">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Retângulo 193"/>
            <p:cNvSpPr/>
            <p:nvPr/>
          </p:nvSpPr>
          <p:spPr>
            <a:xfrm>
              <a:off x="1257104" y="4098037"/>
              <a:ext cx="89082" cy="45719"/>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Retângulo 194"/>
            <p:cNvSpPr/>
            <p:nvPr/>
          </p:nvSpPr>
          <p:spPr>
            <a:xfrm>
              <a:off x="984614" y="4014906"/>
              <a:ext cx="89082" cy="45719"/>
            </a:xfrm>
            <a:prstGeom prst="rect">
              <a:avLst/>
            </a:prstGeom>
            <a:solidFill>
              <a:schemeClr val="bg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 name="Retângulo 195"/>
            <p:cNvSpPr/>
            <p:nvPr/>
          </p:nvSpPr>
          <p:spPr>
            <a:xfrm>
              <a:off x="1125855" y="4014913"/>
              <a:ext cx="89082" cy="45719"/>
            </a:xfrm>
            <a:prstGeom prst="rect">
              <a:avLst/>
            </a:prstGeom>
            <a:solidFill>
              <a:schemeClr val="bg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Retângulo 196"/>
            <p:cNvSpPr/>
            <p:nvPr/>
          </p:nvSpPr>
          <p:spPr>
            <a:xfrm>
              <a:off x="1262898" y="4014922"/>
              <a:ext cx="89082" cy="45719"/>
            </a:xfrm>
            <a:prstGeom prst="rect">
              <a:avLst/>
            </a:prstGeom>
            <a:solidFill>
              <a:schemeClr val="bg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 name="Retângulo de cantos arredondados 197"/>
            <p:cNvSpPr/>
            <p:nvPr/>
          </p:nvSpPr>
          <p:spPr>
            <a:xfrm>
              <a:off x="618773" y="3714918"/>
              <a:ext cx="252368" cy="307641"/>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99" name="Retângulo 198"/>
            <p:cNvSpPr/>
            <p:nvPr/>
          </p:nvSpPr>
          <p:spPr>
            <a:xfrm>
              <a:off x="2111037" y="3771262"/>
              <a:ext cx="402875" cy="38544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00" name="Retângulo 199"/>
            <p:cNvSpPr/>
            <p:nvPr/>
          </p:nvSpPr>
          <p:spPr>
            <a:xfrm>
              <a:off x="2109761" y="3974511"/>
              <a:ext cx="402875" cy="196299"/>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 name="Retângulo 200"/>
            <p:cNvSpPr/>
            <p:nvPr/>
          </p:nvSpPr>
          <p:spPr>
            <a:xfrm>
              <a:off x="2111037" y="3700387"/>
              <a:ext cx="402875" cy="45719"/>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 name="Retângulo de cantos arredondados 201"/>
            <p:cNvSpPr/>
            <p:nvPr/>
          </p:nvSpPr>
          <p:spPr>
            <a:xfrm>
              <a:off x="2586476" y="3700371"/>
              <a:ext cx="252368" cy="307641"/>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03" name="Retângulo de cantos arredondados 202"/>
            <p:cNvSpPr/>
            <p:nvPr/>
          </p:nvSpPr>
          <p:spPr>
            <a:xfrm>
              <a:off x="2200060" y="3800750"/>
              <a:ext cx="216274" cy="122191"/>
            </a:xfrm>
            <a:prstGeom prst="roundRect">
              <a:avLst/>
            </a:prstGeom>
            <a:solidFill>
              <a:schemeClr val="bg1">
                <a:lumMod val="9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04" name="Retângulo 203"/>
            <p:cNvSpPr/>
            <p:nvPr/>
          </p:nvSpPr>
          <p:spPr>
            <a:xfrm>
              <a:off x="2134672" y="4091151"/>
              <a:ext cx="89082" cy="45719"/>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 name="Retângulo 204"/>
            <p:cNvSpPr/>
            <p:nvPr/>
          </p:nvSpPr>
          <p:spPr>
            <a:xfrm>
              <a:off x="2275916" y="4091148"/>
              <a:ext cx="89082" cy="45719"/>
            </a:xfrm>
            <a:prstGeom prst="rect">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 name="Retângulo 205"/>
            <p:cNvSpPr/>
            <p:nvPr/>
          </p:nvSpPr>
          <p:spPr>
            <a:xfrm>
              <a:off x="2412963" y="4091143"/>
              <a:ext cx="89082" cy="45719"/>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 name="Retângulo 206"/>
            <p:cNvSpPr/>
            <p:nvPr/>
          </p:nvSpPr>
          <p:spPr>
            <a:xfrm>
              <a:off x="2140473" y="4008012"/>
              <a:ext cx="89082" cy="45719"/>
            </a:xfrm>
            <a:prstGeom prst="rect">
              <a:avLst/>
            </a:prstGeom>
            <a:solidFill>
              <a:schemeClr val="bg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 name="Retângulo 207"/>
            <p:cNvSpPr/>
            <p:nvPr/>
          </p:nvSpPr>
          <p:spPr>
            <a:xfrm>
              <a:off x="2281714" y="4008019"/>
              <a:ext cx="89082" cy="45719"/>
            </a:xfrm>
            <a:prstGeom prst="rect">
              <a:avLst/>
            </a:prstGeom>
            <a:solidFill>
              <a:schemeClr val="bg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 name="Retângulo 208"/>
            <p:cNvSpPr/>
            <p:nvPr/>
          </p:nvSpPr>
          <p:spPr>
            <a:xfrm>
              <a:off x="2418757" y="4008028"/>
              <a:ext cx="89082" cy="45719"/>
            </a:xfrm>
            <a:prstGeom prst="rect">
              <a:avLst/>
            </a:prstGeom>
            <a:solidFill>
              <a:schemeClr val="bg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 name="Retângulo de cantos arredondados 209"/>
            <p:cNvSpPr/>
            <p:nvPr/>
          </p:nvSpPr>
          <p:spPr>
            <a:xfrm>
              <a:off x="1774632" y="3708024"/>
              <a:ext cx="252368" cy="307641"/>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46" name="Retângulo 345"/>
            <p:cNvSpPr/>
            <p:nvPr/>
          </p:nvSpPr>
          <p:spPr>
            <a:xfrm>
              <a:off x="1907704" y="4772609"/>
              <a:ext cx="318327" cy="775232"/>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7" name="Retângulo 346"/>
            <p:cNvSpPr/>
            <p:nvPr/>
          </p:nvSpPr>
          <p:spPr>
            <a:xfrm>
              <a:off x="1937906" y="5029029"/>
              <a:ext cx="257925" cy="470513"/>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48" name="Conector reto 347"/>
            <p:cNvCxnSpPr/>
            <p:nvPr/>
          </p:nvCxnSpPr>
          <p:spPr>
            <a:xfrm>
              <a:off x="1994556" y="4951804"/>
              <a:ext cx="108197" cy="0"/>
            </a:xfrm>
            <a:prstGeom prst="line">
              <a:avLst/>
            </a:prstGeom>
            <a:ln w="349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349" name="Conector reto 348"/>
            <p:cNvCxnSpPr/>
            <p:nvPr/>
          </p:nvCxnSpPr>
          <p:spPr>
            <a:xfrm>
              <a:off x="2002521" y="4904337"/>
              <a:ext cx="108197" cy="0"/>
            </a:xfrm>
            <a:prstGeom prst="line">
              <a:avLst/>
            </a:prstGeom>
            <a:ln w="349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sp>
          <p:nvSpPr>
            <p:cNvPr id="354" name="Retângulo 353"/>
            <p:cNvSpPr/>
            <p:nvPr/>
          </p:nvSpPr>
          <p:spPr>
            <a:xfrm>
              <a:off x="641738" y="4772438"/>
              <a:ext cx="318327" cy="775232"/>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55" name="Conector reto 354"/>
            <p:cNvCxnSpPr/>
            <p:nvPr/>
          </p:nvCxnSpPr>
          <p:spPr>
            <a:xfrm>
              <a:off x="728249" y="4936009"/>
              <a:ext cx="108197" cy="0"/>
            </a:xfrm>
            <a:prstGeom prst="line">
              <a:avLst/>
            </a:prstGeom>
            <a:ln w="349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sp>
          <p:nvSpPr>
            <p:cNvPr id="356" name="Retângulo 355"/>
            <p:cNvSpPr/>
            <p:nvPr/>
          </p:nvSpPr>
          <p:spPr>
            <a:xfrm>
              <a:off x="671940" y="5028858"/>
              <a:ext cx="257925" cy="470513"/>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57" name="Conector reto 356"/>
            <p:cNvCxnSpPr/>
            <p:nvPr/>
          </p:nvCxnSpPr>
          <p:spPr>
            <a:xfrm>
              <a:off x="733405" y="4888542"/>
              <a:ext cx="108197" cy="0"/>
            </a:xfrm>
            <a:prstGeom prst="line">
              <a:avLst/>
            </a:prstGeom>
            <a:ln w="349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grpSp>
      <p:grpSp>
        <p:nvGrpSpPr>
          <p:cNvPr id="18" name="Grupo 17"/>
          <p:cNvGrpSpPr/>
          <p:nvPr/>
        </p:nvGrpSpPr>
        <p:grpSpPr>
          <a:xfrm>
            <a:off x="5867802" y="1433223"/>
            <a:ext cx="521094" cy="4065588"/>
            <a:chOff x="5867802" y="1433223"/>
            <a:chExt cx="521094" cy="4065588"/>
          </a:xfrm>
        </p:grpSpPr>
        <p:sp>
          <p:nvSpPr>
            <p:cNvPr id="150" name="Freeform 19"/>
            <p:cNvSpPr>
              <a:spLocks/>
            </p:cNvSpPr>
            <p:nvPr/>
          </p:nvSpPr>
          <p:spPr bwMode="auto">
            <a:xfrm>
              <a:off x="5879825" y="1826100"/>
              <a:ext cx="509071" cy="519611"/>
            </a:xfrm>
            <a:custGeom>
              <a:avLst/>
              <a:gdLst>
                <a:gd name="T0" fmla="*/ 48 w 253"/>
                <a:gd name="T1" fmla="*/ 11 h 328"/>
                <a:gd name="T2" fmla="*/ 50 w 253"/>
                <a:gd name="T3" fmla="*/ 49 h 328"/>
                <a:gd name="T4" fmla="*/ 27 w 253"/>
                <a:gd name="T5" fmla="*/ 119 h 328"/>
                <a:gd name="T6" fmla="*/ 10 w 253"/>
                <a:gd name="T7" fmla="*/ 161 h 328"/>
                <a:gd name="T8" fmla="*/ 1 w 253"/>
                <a:gd name="T9" fmla="*/ 203 h 328"/>
                <a:gd name="T10" fmla="*/ 0 w 253"/>
                <a:gd name="T11" fmla="*/ 242 h 328"/>
                <a:gd name="T12" fmla="*/ 6 w 253"/>
                <a:gd name="T13" fmla="*/ 278 h 328"/>
                <a:gd name="T14" fmla="*/ 12 w 253"/>
                <a:gd name="T15" fmla="*/ 293 h 328"/>
                <a:gd name="T16" fmla="*/ 21 w 253"/>
                <a:gd name="T17" fmla="*/ 304 h 328"/>
                <a:gd name="T18" fmla="*/ 31 w 253"/>
                <a:gd name="T19" fmla="*/ 314 h 328"/>
                <a:gd name="T20" fmla="*/ 42 w 253"/>
                <a:gd name="T21" fmla="*/ 321 h 328"/>
                <a:gd name="T22" fmla="*/ 58 w 253"/>
                <a:gd name="T23" fmla="*/ 327 h 328"/>
                <a:gd name="T24" fmla="*/ 74 w 253"/>
                <a:gd name="T25" fmla="*/ 328 h 328"/>
                <a:gd name="T26" fmla="*/ 89 w 253"/>
                <a:gd name="T27" fmla="*/ 327 h 328"/>
                <a:gd name="T28" fmla="*/ 103 w 253"/>
                <a:gd name="T29" fmla="*/ 323 h 328"/>
                <a:gd name="T30" fmla="*/ 119 w 253"/>
                <a:gd name="T31" fmla="*/ 311 h 328"/>
                <a:gd name="T32" fmla="*/ 132 w 253"/>
                <a:gd name="T33" fmla="*/ 296 h 328"/>
                <a:gd name="T34" fmla="*/ 143 w 253"/>
                <a:gd name="T35" fmla="*/ 275 h 328"/>
                <a:gd name="T36" fmla="*/ 149 w 253"/>
                <a:gd name="T37" fmla="*/ 250 h 328"/>
                <a:gd name="T38" fmla="*/ 162 w 253"/>
                <a:gd name="T39" fmla="*/ 217 h 328"/>
                <a:gd name="T40" fmla="*/ 181 w 253"/>
                <a:gd name="T41" fmla="*/ 200 h 328"/>
                <a:gd name="T42" fmla="*/ 200 w 253"/>
                <a:gd name="T43" fmla="*/ 199 h 328"/>
                <a:gd name="T44" fmla="*/ 220 w 253"/>
                <a:gd name="T45" fmla="*/ 204 h 328"/>
                <a:gd name="T46" fmla="*/ 234 w 253"/>
                <a:gd name="T47" fmla="*/ 211 h 328"/>
                <a:gd name="T48" fmla="*/ 239 w 253"/>
                <a:gd name="T49" fmla="*/ 215 h 328"/>
                <a:gd name="T50" fmla="*/ 251 w 253"/>
                <a:gd name="T51" fmla="*/ 195 h 328"/>
                <a:gd name="T52" fmla="*/ 237 w 253"/>
                <a:gd name="T53" fmla="*/ 186 h 328"/>
                <a:gd name="T54" fmla="*/ 214 w 253"/>
                <a:gd name="T55" fmla="*/ 177 h 328"/>
                <a:gd name="T56" fmla="*/ 185 w 253"/>
                <a:gd name="T57" fmla="*/ 175 h 328"/>
                <a:gd name="T58" fmla="*/ 163 w 253"/>
                <a:gd name="T59" fmla="*/ 182 h 328"/>
                <a:gd name="T60" fmla="*/ 148 w 253"/>
                <a:gd name="T61" fmla="*/ 194 h 328"/>
                <a:gd name="T62" fmla="*/ 138 w 253"/>
                <a:gd name="T63" fmla="*/ 211 h 328"/>
                <a:gd name="T64" fmla="*/ 130 w 253"/>
                <a:gd name="T65" fmla="*/ 233 h 328"/>
                <a:gd name="T66" fmla="*/ 121 w 253"/>
                <a:gd name="T67" fmla="*/ 265 h 328"/>
                <a:gd name="T68" fmla="*/ 104 w 253"/>
                <a:gd name="T69" fmla="*/ 293 h 328"/>
                <a:gd name="T70" fmla="*/ 87 w 253"/>
                <a:gd name="T71" fmla="*/ 303 h 328"/>
                <a:gd name="T72" fmla="*/ 74 w 253"/>
                <a:gd name="T73" fmla="*/ 304 h 328"/>
                <a:gd name="T74" fmla="*/ 64 w 253"/>
                <a:gd name="T75" fmla="*/ 303 h 328"/>
                <a:gd name="T76" fmla="*/ 56 w 253"/>
                <a:gd name="T77" fmla="*/ 301 h 328"/>
                <a:gd name="T78" fmla="*/ 46 w 253"/>
                <a:gd name="T79" fmla="*/ 295 h 328"/>
                <a:gd name="T80" fmla="*/ 34 w 253"/>
                <a:gd name="T81" fmla="*/ 280 h 328"/>
                <a:gd name="T82" fmla="*/ 24 w 253"/>
                <a:gd name="T83" fmla="*/ 240 h 328"/>
                <a:gd name="T84" fmla="*/ 33 w 253"/>
                <a:gd name="T85" fmla="*/ 167 h 328"/>
                <a:gd name="T86" fmla="*/ 59 w 253"/>
                <a:gd name="T87" fmla="*/ 105 h 328"/>
                <a:gd name="T88" fmla="*/ 72 w 253"/>
                <a:gd name="T89" fmla="*/ 66 h 328"/>
                <a:gd name="T90" fmla="*/ 74 w 253"/>
                <a:gd name="T91" fmla="*/ 36 h 328"/>
                <a:gd name="T92" fmla="*/ 73 w 253"/>
                <a:gd name="T93" fmla="*/ 14 h 328"/>
                <a:gd name="T94" fmla="*/ 70 w 253"/>
                <a:gd name="T95" fmla="*/ 0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53" h="328">
                  <a:moveTo>
                    <a:pt x="47" y="5"/>
                  </a:moveTo>
                  <a:lnTo>
                    <a:pt x="48" y="11"/>
                  </a:lnTo>
                  <a:lnTo>
                    <a:pt x="50" y="27"/>
                  </a:lnTo>
                  <a:lnTo>
                    <a:pt x="50" y="49"/>
                  </a:lnTo>
                  <a:lnTo>
                    <a:pt x="43" y="78"/>
                  </a:lnTo>
                  <a:lnTo>
                    <a:pt x="27" y="119"/>
                  </a:lnTo>
                  <a:lnTo>
                    <a:pt x="18" y="139"/>
                  </a:lnTo>
                  <a:lnTo>
                    <a:pt x="10" y="161"/>
                  </a:lnTo>
                  <a:lnTo>
                    <a:pt x="4" y="182"/>
                  </a:lnTo>
                  <a:lnTo>
                    <a:pt x="1" y="203"/>
                  </a:lnTo>
                  <a:lnTo>
                    <a:pt x="0" y="223"/>
                  </a:lnTo>
                  <a:lnTo>
                    <a:pt x="0" y="242"/>
                  </a:lnTo>
                  <a:lnTo>
                    <a:pt x="2" y="260"/>
                  </a:lnTo>
                  <a:lnTo>
                    <a:pt x="6" y="278"/>
                  </a:lnTo>
                  <a:lnTo>
                    <a:pt x="9" y="286"/>
                  </a:lnTo>
                  <a:lnTo>
                    <a:pt x="12" y="293"/>
                  </a:lnTo>
                  <a:lnTo>
                    <a:pt x="17" y="298"/>
                  </a:lnTo>
                  <a:lnTo>
                    <a:pt x="21" y="304"/>
                  </a:lnTo>
                  <a:lnTo>
                    <a:pt x="26" y="310"/>
                  </a:lnTo>
                  <a:lnTo>
                    <a:pt x="31" y="314"/>
                  </a:lnTo>
                  <a:lnTo>
                    <a:pt x="36" y="318"/>
                  </a:lnTo>
                  <a:lnTo>
                    <a:pt x="42" y="321"/>
                  </a:lnTo>
                  <a:lnTo>
                    <a:pt x="50" y="325"/>
                  </a:lnTo>
                  <a:lnTo>
                    <a:pt x="58" y="327"/>
                  </a:lnTo>
                  <a:lnTo>
                    <a:pt x="66" y="328"/>
                  </a:lnTo>
                  <a:lnTo>
                    <a:pt x="74" y="328"/>
                  </a:lnTo>
                  <a:lnTo>
                    <a:pt x="81" y="328"/>
                  </a:lnTo>
                  <a:lnTo>
                    <a:pt x="89" y="327"/>
                  </a:lnTo>
                  <a:lnTo>
                    <a:pt x="96" y="325"/>
                  </a:lnTo>
                  <a:lnTo>
                    <a:pt x="103" y="323"/>
                  </a:lnTo>
                  <a:lnTo>
                    <a:pt x="111" y="318"/>
                  </a:lnTo>
                  <a:lnTo>
                    <a:pt x="119" y="311"/>
                  </a:lnTo>
                  <a:lnTo>
                    <a:pt x="126" y="304"/>
                  </a:lnTo>
                  <a:lnTo>
                    <a:pt x="132" y="296"/>
                  </a:lnTo>
                  <a:lnTo>
                    <a:pt x="138" y="286"/>
                  </a:lnTo>
                  <a:lnTo>
                    <a:pt x="143" y="275"/>
                  </a:lnTo>
                  <a:lnTo>
                    <a:pt x="146" y="263"/>
                  </a:lnTo>
                  <a:lnTo>
                    <a:pt x="149" y="250"/>
                  </a:lnTo>
                  <a:lnTo>
                    <a:pt x="155" y="232"/>
                  </a:lnTo>
                  <a:lnTo>
                    <a:pt x="162" y="217"/>
                  </a:lnTo>
                  <a:lnTo>
                    <a:pt x="170" y="206"/>
                  </a:lnTo>
                  <a:lnTo>
                    <a:pt x="181" y="200"/>
                  </a:lnTo>
                  <a:lnTo>
                    <a:pt x="191" y="198"/>
                  </a:lnTo>
                  <a:lnTo>
                    <a:pt x="200" y="199"/>
                  </a:lnTo>
                  <a:lnTo>
                    <a:pt x="211" y="200"/>
                  </a:lnTo>
                  <a:lnTo>
                    <a:pt x="220" y="204"/>
                  </a:lnTo>
                  <a:lnTo>
                    <a:pt x="228" y="207"/>
                  </a:lnTo>
                  <a:lnTo>
                    <a:pt x="234" y="211"/>
                  </a:lnTo>
                  <a:lnTo>
                    <a:pt x="238" y="214"/>
                  </a:lnTo>
                  <a:lnTo>
                    <a:pt x="239" y="215"/>
                  </a:lnTo>
                  <a:lnTo>
                    <a:pt x="253" y="196"/>
                  </a:lnTo>
                  <a:lnTo>
                    <a:pt x="251" y="195"/>
                  </a:lnTo>
                  <a:lnTo>
                    <a:pt x="245" y="190"/>
                  </a:lnTo>
                  <a:lnTo>
                    <a:pt x="237" y="186"/>
                  </a:lnTo>
                  <a:lnTo>
                    <a:pt x="227" y="181"/>
                  </a:lnTo>
                  <a:lnTo>
                    <a:pt x="214" y="177"/>
                  </a:lnTo>
                  <a:lnTo>
                    <a:pt x="200" y="175"/>
                  </a:lnTo>
                  <a:lnTo>
                    <a:pt x="185" y="175"/>
                  </a:lnTo>
                  <a:lnTo>
                    <a:pt x="171" y="179"/>
                  </a:lnTo>
                  <a:lnTo>
                    <a:pt x="163" y="182"/>
                  </a:lnTo>
                  <a:lnTo>
                    <a:pt x="155" y="188"/>
                  </a:lnTo>
                  <a:lnTo>
                    <a:pt x="148" y="194"/>
                  </a:lnTo>
                  <a:lnTo>
                    <a:pt x="143" y="202"/>
                  </a:lnTo>
                  <a:lnTo>
                    <a:pt x="138" y="211"/>
                  </a:lnTo>
                  <a:lnTo>
                    <a:pt x="133" y="221"/>
                  </a:lnTo>
                  <a:lnTo>
                    <a:pt x="130" y="233"/>
                  </a:lnTo>
                  <a:lnTo>
                    <a:pt x="126" y="245"/>
                  </a:lnTo>
                  <a:lnTo>
                    <a:pt x="121" y="265"/>
                  </a:lnTo>
                  <a:lnTo>
                    <a:pt x="114" y="281"/>
                  </a:lnTo>
                  <a:lnTo>
                    <a:pt x="104" y="293"/>
                  </a:lnTo>
                  <a:lnTo>
                    <a:pt x="93" y="301"/>
                  </a:lnTo>
                  <a:lnTo>
                    <a:pt x="87" y="303"/>
                  </a:lnTo>
                  <a:lnTo>
                    <a:pt x="80" y="304"/>
                  </a:lnTo>
                  <a:lnTo>
                    <a:pt x="74" y="304"/>
                  </a:lnTo>
                  <a:lnTo>
                    <a:pt x="70" y="304"/>
                  </a:lnTo>
                  <a:lnTo>
                    <a:pt x="64" y="303"/>
                  </a:lnTo>
                  <a:lnTo>
                    <a:pt x="59" y="302"/>
                  </a:lnTo>
                  <a:lnTo>
                    <a:pt x="56" y="301"/>
                  </a:lnTo>
                  <a:lnTo>
                    <a:pt x="53" y="299"/>
                  </a:lnTo>
                  <a:lnTo>
                    <a:pt x="46" y="295"/>
                  </a:lnTo>
                  <a:lnTo>
                    <a:pt x="39" y="288"/>
                  </a:lnTo>
                  <a:lnTo>
                    <a:pt x="34" y="280"/>
                  </a:lnTo>
                  <a:lnTo>
                    <a:pt x="30" y="270"/>
                  </a:lnTo>
                  <a:lnTo>
                    <a:pt x="24" y="240"/>
                  </a:lnTo>
                  <a:lnTo>
                    <a:pt x="25" y="204"/>
                  </a:lnTo>
                  <a:lnTo>
                    <a:pt x="33" y="167"/>
                  </a:lnTo>
                  <a:lnTo>
                    <a:pt x="48" y="129"/>
                  </a:lnTo>
                  <a:lnTo>
                    <a:pt x="59" y="105"/>
                  </a:lnTo>
                  <a:lnTo>
                    <a:pt x="66" y="84"/>
                  </a:lnTo>
                  <a:lnTo>
                    <a:pt x="72" y="66"/>
                  </a:lnTo>
                  <a:lnTo>
                    <a:pt x="74" y="50"/>
                  </a:lnTo>
                  <a:lnTo>
                    <a:pt x="74" y="36"/>
                  </a:lnTo>
                  <a:lnTo>
                    <a:pt x="74" y="24"/>
                  </a:lnTo>
                  <a:lnTo>
                    <a:pt x="73" y="14"/>
                  </a:lnTo>
                  <a:lnTo>
                    <a:pt x="71" y="6"/>
                  </a:lnTo>
                  <a:lnTo>
                    <a:pt x="70" y="0"/>
                  </a:lnTo>
                  <a:lnTo>
                    <a:pt x="47"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20"/>
            <p:cNvSpPr>
              <a:spLocks/>
            </p:cNvSpPr>
            <p:nvPr/>
          </p:nvSpPr>
          <p:spPr bwMode="auto">
            <a:xfrm>
              <a:off x="5899866" y="1623325"/>
              <a:ext cx="224472" cy="224955"/>
            </a:xfrm>
            <a:custGeom>
              <a:avLst/>
              <a:gdLst>
                <a:gd name="T0" fmla="*/ 96 w 112"/>
                <a:gd name="T1" fmla="*/ 0 h 142"/>
                <a:gd name="T2" fmla="*/ 0 w 112"/>
                <a:gd name="T3" fmla="*/ 0 h 142"/>
                <a:gd name="T4" fmla="*/ 0 w 112"/>
                <a:gd name="T5" fmla="*/ 142 h 142"/>
                <a:gd name="T6" fmla="*/ 112 w 112"/>
                <a:gd name="T7" fmla="*/ 142 h 142"/>
                <a:gd name="T8" fmla="*/ 112 w 112"/>
                <a:gd name="T9" fmla="*/ 0 h 142"/>
                <a:gd name="T10" fmla="*/ 96 w 112"/>
                <a:gd name="T11" fmla="*/ 0 h 142"/>
              </a:gdLst>
              <a:ahLst/>
              <a:cxnLst>
                <a:cxn ang="0">
                  <a:pos x="T0" y="T1"/>
                </a:cxn>
                <a:cxn ang="0">
                  <a:pos x="T2" y="T3"/>
                </a:cxn>
                <a:cxn ang="0">
                  <a:pos x="T4" y="T5"/>
                </a:cxn>
                <a:cxn ang="0">
                  <a:pos x="T6" y="T7"/>
                </a:cxn>
                <a:cxn ang="0">
                  <a:pos x="T8" y="T9"/>
                </a:cxn>
                <a:cxn ang="0">
                  <a:pos x="T10" y="T11"/>
                </a:cxn>
              </a:cxnLst>
              <a:rect l="0" t="0" r="r" b="b"/>
              <a:pathLst>
                <a:path w="112" h="142">
                  <a:moveTo>
                    <a:pt x="96" y="0"/>
                  </a:moveTo>
                  <a:lnTo>
                    <a:pt x="0" y="0"/>
                  </a:lnTo>
                  <a:lnTo>
                    <a:pt x="0" y="142"/>
                  </a:lnTo>
                  <a:lnTo>
                    <a:pt x="112" y="142"/>
                  </a:lnTo>
                  <a:lnTo>
                    <a:pt x="112" y="0"/>
                  </a:lnTo>
                  <a:lnTo>
                    <a:pt x="9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21"/>
            <p:cNvSpPr>
              <a:spLocks/>
            </p:cNvSpPr>
            <p:nvPr/>
          </p:nvSpPr>
          <p:spPr bwMode="auto">
            <a:xfrm>
              <a:off x="5968010" y="1674018"/>
              <a:ext cx="92195" cy="123567"/>
            </a:xfrm>
            <a:custGeom>
              <a:avLst/>
              <a:gdLst>
                <a:gd name="T0" fmla="*/ 47 w 47"/>
                <a:gd name="T1" fmla="*/ 0 h 77"/>
                <a:gd name="T2" fmla="*/ 47 w 47"/>
                <a:gd name="T3" fmla="*/ 17 h 77"/>
                <a:gd name="T4" fmla="*/ 47 w 47"/>
                <a:gd name="T5" fmla="*/ 38 h 77"/>
                <a:gd name="T6" fmla="*/ 47 w 47"/>
                <a:gd name="T7" fmla="*/ 59 h 77"/>
                <a:gd name="T8" fmla="*/ 47 w 47"/>
                <a:gd name="T9" fmla="*/ 77 h 77"/>
                <a:gd name="T10" fmla="*/ 42 w 47"/>
                <a:gd name="T11" fmla="*/ 77 h 77"/>
                <a:gd name="T12" fmla="*/ 36 w 47"/>
                <a:gd name="T13" fmla="*/ 77 h 77"/>
                <a:gd name="T14" fmla="*/ 30 w 47"/>
                <a:gd name="T15" fmla="*/ 77 h 77"/>
                <a:gd name="T16" fmla="*/ 24 w 47"/>
                <a:gd name="T17" fmla="*/ 77 h 77"/>
                <a:gd name="T18" fmla="*/ 17 w 47"/>
                <a:gd name="T19" fmla="*/ 77 h 77"/>
                <a:gd name="T20" fmla="*/ 12 w 47"/>
                <a:gd name="T21" fmla="*/ 77 h 77"/>
                <a:gd name="T22" fmla="*/ 6 w 47"/>
                <a:gd name="T23" fmla="*/ 77 h 77"/>
                <a:gd name="T24" fmla="*/ 0 w 47"/>
                <a:gd name="T25" fmla="*/ 77 h 77"/>
                <a:gd name="T26" fmla="*/ 0 w 47"/>
                <a:gd name="T27" fmla="*/ 59 h 77"/>
                <a:gd name="T28" fmla="*/ 0 w 47"/>
                <a:gd name="T29" fmla="*/ 38 h 77"/>
                <a:gd name="T30" fmla="*/ 0 w 47"/>
                <a:gd name="T31" fmla="*/ 17 h 77"/>
                <a:gd name="T32" fmla="*/ 0 w 47"/>
                <a:gd name="T33" fmla="*/ 0 h 77"/>
                <a:gd name="T34" fmla="*/ 6 w 47"/>
                <a:gd name="T35" fmla="*/ 0 h 77"/>
                <a:gd name="T36" fmla="*/ 12 w 47"/>
                <a:gd name="T37" fmla="*/ 0 h 77"/>
                <a:gd name="T38" fmla="*/ 17 w 47"/>
                <a:gd name="T39" fmla="*/ 0 h 77"/>
                <a:gd name="T40" fmla="*/ 24 w 47"/>
                <a:gd name="T41" fmla="*/ 0 h 77"/>
                <a:gd name="T42" fmla="*/ 30 w 47"/>
                <a:gd name="T43" fmla="*/ 0 h 77"/>
                <a:gd name="T44" fmla="*/ 36 w 47"/>
                <a:gd name="T45" fmla="*/ 0 h 77"/>
                <a:gd name="T46" fmla="*/ 42 w 47"/>
                <a:gd name="T47" fmla="*/ 0 h 77"/>
                <a:gd name="T48" fmla="*/ 47 w 47"/>
                <a:gd name="T49"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7" h="77">
                  <a:moveTo>
                    <a:pt x="47" y="0"/>
                  </a:moveTo>
                  <a:lnTo>
                    <a:pt x="47" y="17"/>
                  </a:lnTo>
                  <a:lnTo>
                    <a:pt x="47" y="38"/>
                  </a:lnTo>
                  <a:lnTo>
                    <a:pt x="47" y="59"/>
                  </a:lnTo>
                  <a:lnTo>
                    <a:pt x="47" y="77"/>
                  </a:lnTo>
                  <a:lnTo>
                    <a:pt x="42" y="77"/>
                  </a:lnTo>
                  <a:lnTo>
                    <a:pt x="36" y="77"/>
                  </a:lnTo>
                  <a:lnTo>
                    <a:pt x="30" y="77"/>
                  </a:lnTo>
                  <a:lnTo>
                    <a:pt x="24" y="77"/>
                  </a:lnTo>
                  <a:lnTo>
                    <a:pt x="17" y="77"/>
                  </a:lnTo>
                  <a:lnTo>
                    <a:pt x="12" y="77"/>
                  </a:lnTo>
                  <a:lnTo>
                    <a:pt x="6" y="77"/>
                  </a:lnTo>
                  <a:lnTo>
                    <a:pt x="0" y="77"/>
                  </a:lnTo>
                  <a:lnTo>
                    <a:pt x="0" y="59"/>
                  </a:lnTo>
                  <a:lnTo>
                    <a:pt x="0" y="38"/>
                  </a:lnTo>
                  <a:lnTo>
                    <a:pt x="0" y="17"/>
                  </a:lnTo>
                  <a:lnTo>
                    <a:pt x="0" y="0"/>
                  </a:lnTo>
                  <a:lnTo>
                    <a:pt x="6" y="0"/>
                  </a:lnTo>
                  <a:lnTo>
                    <a:pt x="12" y="0"/>
                  </a:lnTo>
                  <a:lnTo>
                    <a:pt x="17" y="0"/>
                  </a:lnTo>
                  <a:lnTo>
                    <a:pt x="24" y="0"/>
                  </a:lnTo>
                  <a:lnTo>
                    <a:pt x="30" y="0"/>
                  </a:lnTo>
                  <a:lnTo>
                    <a:pt x="36" y="0"/>
                  </a:lnTo>
                  <a:lnTo>
                    <a:pt x="42" y="0"/>
                  </a:lnTo>
                  <a:lnTo>
                    <a:pt x="47" y="0"/>
                  </a:lnTo>
                  <a:close/>
                </a:path>
              </a:pathLst>
            </a:custGeom>
            <a:solidFill>
              <a:srgbClr val="00B050"/>
            </a:solidFill>
            <a:ln>
              <a:noFill/>
            </a:ln>
          </p:spPr>
          <p:txBody>
            <a:bodyPr vert="horz" wrap="square" lIns="91440" tIns="45720" rIns="91440" bIns="45720" numCol="1" anchor="t" anchorCtr="0" compatLnSpc="1">
              <a:prstTxWarp prst="textNoShape">
                <a:avLst/>
              </a:prstTxWarp>
            </a:bodyPr>
            <a:lstStyle/>
            <a:p>
              <a:endParaRPr lang="en-US"/>
            </a:p>
          </p:txBody>
        </p:sp>
        <p:sp>
          <p:nvSpPr>
            <p:cNvPr id="153" name="Freeform 22"/>
            <p:cNvSpPr>
              <a:spLocks/>
            </p:cNvSpPr>
            <p:nvPr/>
          </p:nvSpPr>
          <p:spPr bwMode="auto">
            <a:xfrm>
              <a:off x="5891849" y="1433223"/>
              <a:ext cx="204431" cy="215449"/>
            </a:xfrm>
            <a:custGeom>
              <a:avLst/>
              <a:gdLst>
                <a:gd name="T0" fmla="*/ 0 w 103"/>
                <a:gd name="T1" fmla="*/ 2 h 136"/>
                <a:gd name="T2" fmla="*/ 8 w 103"/>
                <a:gd name="T3" fmla="*/ 34 h 136"/>
                <a:gd name="T4" fmla="*/ 9 w 103"/>
                <a:gd name="T5" fmla="*/ 34 h 136"/>
                <a:gd name="T6" fmla="*/ 13 w 103"/>
                <a:gd name="T7" fmla="*/ 33 h 136"/>
                <a:gd name="T8" fmla="*/ 16 w 103"/>
                <a:gd name="T9" fmla="*/ 33 h 136"/>
                <a:gd name="T10" fmla="*/ 22 w 103"/>
                <a:gd name="T11" fmla="*/ 33 h 136"/>
                <a:gd name="T12" fmla="*/ 28 w 103"/>
                <a:gd name="T13" fmla="*/ 33 h 136"/>
                <a:gd name="T14" fmla="*/ 34 w 103"/>
                <a:gd name="T15" fmla="*/ 35 h 136"/>
                <a:gd name="T16" fmla="*/ 40 w 103"/>
                <a:gd name="T17" fmla="*/ 38 h 136"/>
                <a:gd name="T18" fmla="*/ 46 w 103"/>
                <a:gd name="T19" fmla="*/ 43 h 136"/>
                <a:gd name="T20" fmla="*/ 58 w 103"/>
                <a:gd name="T21" fmla="*/ 57 h 136"/>
                <a:gd name="T22" fmla="*/ 66 w 103"/>
                <a:gd name="T23" fmla="*/ 78 h 136"/>
                <a:gd name="T24" fmla="*/ 69 w 103"/>
                <a:gd name="T25" fmla="*/ 103 h 136"/>
                <a:gd name="T26" fmla="*/ 69 w 103"/>
                <a:gd name="T27" fmla="*/ 134 h 136"/>
                <a:gd name="T28" fmla="*/ 102 w 103"/>
                <a:gd name="T29" fmla="*/ 136 h 136"/>
                <a:gd name="T30" fmla="*/ 103 w 103"/>
                <a:gd name="T31" fmla="*/ 116 h 136"/>
                <a:gd name="T32" fmla="*/ 102 w 103"/>
                <a:gd name="T33" fmla="*/ 97 h 136"/>
                <a:gd name="T34" fmla="*/ 99 w 103"/>
                <a:gd name="T35" fmla="*/ 80 h 136"/>
                <a:gd name="T36" fmla="*/ 96 w 103"/>
                <a:gd name="T37" fmla="*/ 65 h 136"/>
                <a:gd name="T38" fmla="*/ 90 w 103"/>
                <a:gd name="T39" fmla="*/ 50 h 136"/>
                <a:gd name="T40" fmla="*/ 84 w 103"/>
                <a:gd name="T41" fmla="*/ 38 h 136"/>
                <a:gd name="T42" fmla="*/ 76 w 103"/>
                <a:gd name="T43" fmla="*/ 27 h 136"/>
                <a:gd name="T44" fmla="*/ 67 w 103"/>
                <a:gd name="T45" fmla="*/ 18 h 136"/>
                <a:gd name="T46" fmla="*/ 55 w 103"/>
                <a:gd name="T47" fmla="*/ 10 h 136"/>
                <a:gd name="T48" fmla="*/ 45 w 103"/>
                <a:gd name="T49" fmla="*/ 5 h 136"/>
                <a:gd name="T50" fmla="*/ 34 w 103"/>
                <a:gd name="T51" fmla="*/ 2 h 136"/>
                <a:gd name="T52" fmla="*/ 23 w 103"/>
                <a:gd name="T53" fmla="*/ 0 h 136"/>
                <a:gd name="T54" fmla="*/ 15 w 103"/>
                <a:gd name="T55" fmla="*/ 0 h 136"/>
                <a:gd name="T56" fmla="*/ 7 w 103"/>
                <a:gd name="T57" fmla="*/ 0 h 136"/>
                <a:gd name="T58" fmla="*/ 2 w 103"/>
                <a:gd name="T59" fmla="*/ 2 h 136"/>
                <a:gd name="T60" fmla="*/ 0 w 103"/>
                <a:gd name="T61" fmla="*/ 2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3" h="136">
                  <a:moveTo>
                    <a:pt x="0" y="2"/>
                  </a:moveTo>
                  <a:lnTo>
                    <a:pt x="8" y="34"/>
                  </a:lnTo>
                  <a:lnTo>
                    <a:pt x="9" y="34"/>
                  </a:lnTo>
                  <a:lnTo>
                    <a:pt x="13" y="33"/>
                  </a:lnTo>
                  <a:lnTo>
                    <a:pt x="16" y="33"/>
                  </a:lnTo>
                  <a:lnTo>
                    <a:pt x="22" y="33"/>
                  </a:lnTo>
                  <a:lnTo>
                    <a:pt x="28" y="33"/>
                  </a:lnTo>
                  <a:lnTo>
                    <a:pt x="34" y="35"/>
                  </a:lnTo>
                  <a:lnTo>
                    <a:pt x="40" y="38"/>
                  </a:lnTo>
                  <a:lnTo>
                    <a:pt x="46" y="43"/>
                  </a:lnTo>
                  <a:lnTo>
                    <a:pt x="58" y="57"/>
                  </a:lnTo>
                  <a:lnTo>
                    <a:pt x="66" y="78"/>
                  </a:lnTo>
                  <a:lnTo>
                    <a:pt x="69" y="103"/>
                  </a:lnTo>
                  <a:lnTo>
                    <a:pt x="69" y="134"/>
                  </a:lnTo>
                  <a:lnTo>
                    <a:pt x="102" y="136"/>
                  </a:lnTo>
                  <a:lnTo>
                    <a:pt x="103" y="116"/>
                  </a:lnTo>
                  <a:lnTo>
                    <a:pt x="102" y="97"/>
                  </a:lnTo>
                  <a:lnTo>
                    <a:pt x="99" y="80"/>
                  </a:lnTo>
                  <a:lnTo>
                    <a:pt x="96" y="65"/>
                  </a:lnTo>
                  <a:lnTo>
                    <a:pt x="90" y="50"/>
                  </a:lnTo>
                  <a:lnTo>
                    <a:pt x="84" y="38"/>
                  </a:lnTo>
                  <a:lnTo>
                    <a:pt x="76" y="27"/>
                  </a:lnTo>
                  <a:lnTo>
                    <a:pt x="67" y="18"/>
                  </a:lnTo>
                  <a:lnTo>
                    <a:pt x="55" y="10"/>
                  </a:lnTo>
                  <a:lnTo>
                    <a:pt x="45" y="5"/>
                  </a:lnTo>
                  <a:lnTo>
                    <a:pt x="34" y="2"/>
                  </a:lnTo>
                  <a:lnTo>
                    <a:pt x="23" y="0"/>
                  </a:lnTo>
                  <a:lnTo>
                    <a:pt x="15" y="0"/>
                  </a:lnTo>
                  <a:lnTo>
                    <a:pt x="7" y="0"/>
                  </a:lnTo>
                  <a:lnTo>
                    <a:pt x="2" y="2"/>
                  </a:lnTo>
                  <a:lnTo>
                    <a:pt x="0"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2" name="Freeform 19"/>
            <p:cNvSpPr>
              <a:spLocks/>
            </p:cNvSpPr>
            <p:nvPr/>
          </p:nvSpPr>
          <p:spPr bwMode="auto">
            <a:xfrm>
              <a:off x="5872490" y="2810999"/>
              <a:ext cx="509071" cy="519611"/>
            </a:xfrm>
            <a:custGeom>
              <a:avLst/>
              <a:gdLst>
                <a:gd name="T0" fmla="*/ 48 w 253"/>
                <a:gd name="T1" fmla="*/ 11 h 328"/>
                <a:gd name="T2" fmla="*/ 50 w 253"/>
                <a:gd name="T3" fmla="*/ 49 h 328"/>
                <a:gd name="T4" fmla="*/ 27 w 253"/>
                <a:gd name="T5" fmla="*/ 119 h 328"/>
                <a:gd name="T6" fmla="*/ 10 w 253"/>
                <a:gd name="T7" fmla="*/ 161 h 328"/>
                <a:gd name="T8" fmla="*/ 1 w 253"/>
                <a:gd name="T9" fmla="*/ 203 h 328"/>
                <a:gd name="T10" fmla="*/ 0 w 253"/>
                <a:gd name="T11" fmla="*/ 242 h 328"/>
                <a:gd name="T12" fmla="*/ 6 w 253"/>
                <a:gd name="T13" fmla="*/ 278 h 328"/>
                <a:gd name="T14" fmla="*/ 12 w 253"/>
                <a:gd name="T15" fmla="*/ 293 h 328"/>
                <a:gd name="T16" fmla="*/ 21 w 253"/>
                <a:gd name="T17" fmla="*/ 304 h 328"/>
                <a:gd name="T18" fmla="*/ 31 w 253"/>
                <a:gd name="T19" fmla="*/ 314 h 328"/>
                <a:gd name="T20" fmla="*/ 42 w 253"/>
                <a:gd name="T21" fmla="*/ 321 h 328"/>
                <a:gd name="T22" fmla="*/ 58 w 253"/>
                <a:gd name="T23" fmla="*/ 327 h 328"/>
                <a:gd name="T24" fmla="*/ 74 w 253"/>
                <a:gd name="T25" fmla="*/ 328 h 328"/>
                <a:gd name="T26" fmla="*/ 89 w 253"/>
                <a:gd name="T27" fmla="*/ 327 h 328"/>
                <a:gd name="T28" fmla="*/ 103 w 253"/>
                <a:gd name="T29" fmla="*/ 323 h 328"/>
                <a:gd name="T30" fmla="*/ 119 w 253"/>
                <a:gd name="T31" fmla="*/ 311 h 328"/>
                <a:gd name="T32" fmla="*/ 132 w 253"/>
                <a:gd name="T33" fmla="*/ 296 h 328"/>
                <a:gd name="T34" fmla="*/ 143 w 253"/>
                <a:gd name="T35" fmla="*/ 275 h 328"/>
                <a:gd name="T36" fmla="*/ 149 w 253"/>
                <a:gd name="T37" fmla="*/ 250 h 328"/>
                <a:gd name="T38" fmla="*/ 162 w 253"/>
                <a:gd name="T39" fmla="*/ 217 h 328"/>
                <a:gd name="T40" fmla="*/ 181 w 253"/>
                <a:gd name="T41" fmla="*/ 200 h 328"/>
                <a:gd name="T42" fmla="*/ 200 w 253"/>
                <a:gd name="T43" fmla="*/ 199 h 328"/>
                <a:gd name="T44" fmla="*/ 220 w 253"/>
                <a:gd name="T45" fmla="*/ 204 h 328"/>
                <a:gd name="T46" fmla="*/ 234 w 253"/>
                <a:gd name="T47" fmla="*/ 211 h 328"/>
                <a:gd name="T48" fmla="*/ 239 w 253"/>
                <a:gd name="T49" fmla="*/ 215 h 328"/>
                <a:gd name="T50" fmla="*/ 251 w 253"/>
                <a:gd name="T51" fmla="*/ 195 h 328"/>
                <a:gd name="T52" fmla="*/ 237 w 253"/>
                <a:gd name="T53" fmla="*/ 186 h 328"/>
                <a:gd name="T54" fmla="*/ 214 w 253"/>
                <a:gd name="T55" fmla="*/ 177 h 328"/>
                <a:gd name="T56" fmla="*/ 185 w 253"/>
                <a:gd name="T57" fmla="*/ 175 h 328"/>
                <a:gd name="T58" fmla="*/ 163 w 253"/>
                <a:gd name="T59" fmla="*/ 182 h 328"/>
                <a:gd name="T60" fmla="*/ 148 w 253"/>
                <a:gd name="T61" fmla="*/ 194 h 328"/>
                <a:gd name="T62" fmla="*/ 138 w 253"/>
                <a:gd name="T63" fmla="*/ 211 h 328"/>
                <a:gd name="T64" fmla="*/ 130 w 253"/>
                <a:gd name="T65" fmla="*/ 233 h 328"/>
                <a:gd name="T66" fmla="*/ 121 w 253"/>
                <a:gd name="T67" fmla="*/ 265 h 328"/>
                <a:gd name="T68" fmla="*/ 104 w 253"/>
                <a:gd name="T69" fmla="*/ 293 h 328"/>
                <a:gd name="T70" fmla="*/ 87 w 253"/>
                <a:gd name="T71" fmla="*/ 303 h 328"/>
                <a:gd name="T72" fmla="*/ 74 w 253"/>
                <a:gd name="T73" fmla="*/ 304 h 328"/>
                <a:gd name="T74" fmla="*/ 64 w 253"/>
                <a:gd name="T75" fmla="*/ 303 h 328"/>
                <a:gd name="T76" fmla="*/ 56 w 253"/>
                <a:gd name="T77" fmla="*/ 301 h 328"/>
                <a:gd name="T78" fmla="*/ 46 w 253"/>
                <a:gd name="T79" fmla="*/ 295 h 328"/>
                <a:gd name="T80" fmla="*/ 34 w 253"/>
                <a:gd name="T81" fmla="*/ 280 h 328"/>
                <a:gd name="T82" fmla="*/ 24 w 253"/>
                <a:gd name="T83" fmla="*/ 240 h 328"/>
                <a:gd name="T84" fmla="*/ 33 w 253"/>
                <a:gd name="T85" fmla="*/ 167 h 328"/>
                <a:gd name="T86" fmla="*/ 59 w 253"/>
                <a:gd name="T87" fmla="*/ 105 h 328"/>
                <a:gd name="T88" fmla="*/ 72 w 253"/>
                <a:gd name="T89" fmla="*/ 66 h 328"/>
                <a:gd name="T90" fmla="*/ 74 w 253"/>
                <a:gd name="T91" fmla="*/ 36 h 328"/>
                <a:gd name="T92" fmla="*/ 73 w 253"/>
                <a:gd name="T93" fmla="*/ 14 h 328"/>
                <a:gd name="T94" fmla="*/ 70 w 253"/>
                <a:gd name="T95" fmla="*/ 0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53" h="328">
                  <a:moveTo>
                    <a:pt x="47" y="5"/>
                  </a:moveTo>
                  <a:lnTo>
                    <a:pt x="48" y="11"/>
                  </a:lnTo>
                  <a:lnTo>
                    <a:pt x="50" y="27"/>
                  </a:lnTo>
                  <a:lnTo>
                    <a:pt x="50" y="49"/>
                  </a:lnTo>
                  <a:lnTo>
                    <a:pt x="43" y="78"/>
                  </a:lnTo>
                  <a:lnTo>
                    <a:pt x="27" y="119"/>
                  </a:lnTo>
                  <a:lnTo>
                    <a:pt x="18" y="139"/>
                  </a:lnTo>
                  <a:lnTo>
                    <a:pt x="10" y="161"/>
                  </a:lnTo>
                  <a:lnTo>
                    <a:pt x="4" y="182"/>
                  </a:lnTo>
                  <a:lnTo>
                    <a:pt x="1" y="203"/>
                  </a:lnTo>
                  <a:lnTo>
                    <a:pt x="0" y="223"/>
                  </a:lnTo>
                  <a:lnTo>
                    <a:pt x="0" y="242"/>
                  </a:lnTo>
                  <a:lnTo>
                    <a:pt x="2" y="260"/>
                  </a:lnTo>
                  <a:lnTo>
                    <a:pt x="6" y="278"/>
                  </a:lnTo>
                  <a:lnTo>
                    <a:pt x="9" y="286"/>
                  </a:lnTo>
                  <a:lnTo>
                    <a:pt x="12" y="293"/>
                  </a:lnTo>
                  <a:lnTo>
                    <a:pt x="17" y="298"/>
                  </a:lnTo>
                  <a:lnTo>
                    <a:pt x="21" y="304"/>
                  </a:lnTo>
                  <a:lnTo>
                    <a:pt x="26" y="310"/>
                  </a:lnTo>
                  <a:lnTo>
                    <a:pt x="31" y="314"/>
                  </a:lnTo>
                  <a:lnTo>
                    <a:pt x="36" y="318"/>
                  </a:lnTo>
                  <a:lnTo>
                    <a:pt x="42" y="321"/>
                  </a:lnTo>
                  <a:lnTo>
                    <a:pt x="50" y="325"/>
                  </a:lnTo>
                  <a:lnTo>
                    <a:pt x="58" y="327"/>
                  </a:lnTo>
                  <a:lnTo>
                    <a:pt x="66" y="328"/>
                  </a:lnTo>
                  <a:lnTo>
                    <a:pt x="74" y="328"/>
                  </a:lnTo>
                  <a:lnTo>
                    <a:pt x="81" y="328"/>
                  </a:lnTo>
                  <a:lnTo>
                    <a:pt x="89" y="327"/>
                  </a:lnTo>
                  <a:lnTo>
                    <a:pt x="96" y="325"/>
                  </a:lnTo>
                  <a:lnTo>
                    <a:pt x="103" y="323"/>
                  </a:lnTo>
                  <a:lnTo>
                    <a:pt x="111" y="318"/>
                  </a:lnTo>
                  <a:lnTo>
                    <a:pt x="119" y="311"/>
                  </a:lnTo>
                  <a:lnTo>
                    <a:pt x="126" y="304"/>
                  </a:lnTo>
                  <a:lnTo>
                    <a:pt x="132" y="296"/>
                  </a:lnTo>
                  <a:lnTo>
                    <a:pt x="138" y="286"/>
                  </a:lnTo>
                  <a:lnTo>
                    <a:pt x="143" y="275"/>
                  </a:lnTo>
                  <a:lnTo>
                    <a:pt x="146" y="263"/>
                  </a:lnTo>
                  <a:lnTo>
                    <a:pt x="149" y="250"/>
                  </a:lnTo>
                  <a:lnTo>
                    <a:pt x="155" y="232"/>
                  </a:lnTo>
                  <a:lnTo>
                    <a:pt x="162" y="217"/>
                  </a:lnTo>
                  <a:lnTo>
                    <a:pt x="170" y="206"/>
                  </a:lnTo>
                  <a:lnTo>
                    <a:pt x="181" y="200"/>
                  </a:lnTo>
                  <a:lnTo>
                    <a:pt x="191" y="198"/>
                  </a:lnTo>
                  <a:lnTo>
                    <a:pt x="200" y="199"/>
                  </a:lnTo>
                  <a:lnTo>
                    <a:pt x="211" y="200"/>
                  </a:lnTo>
                  <a:lnTo>
                    <a:pt x="220" y="204"/>
                  </a:lnTo>
                  <a:lnTo>
                    <a:pt x="228" y="207"/>
                  </a:lnTo>
                  <a:lnTo>
                    <a:pt x="234" y="211"/>
                  </a:lnTo>
                  <a:lnTo>
                    <a:pt x="238" y="214"/>
                  </a:lnTo>
                  <a:lnTo>
                    <a:pt x="239" y="215"/>
                  </a:lnTo>
                  <a:lnTo>
                    <a:pt x="253" y="196"/>
                  </a:lnTo>
                  <a:lnTo>
                    <a:pt x="251" y="195"/>
                  </a:lnTo>
                  <a:lnTo>
                    <a:pt x="245" y="190"/>
                  </a:lnTo>
                  <a:lnTo>
                    <a:pt x="237" y="186"/>
                  </a:lnTo>
                  <a:lnTo>
                    <a:pt x="227" y="181"/>
                  </a:lnTo>
                  <a:lnTo>
                    <a:pt x="214" y="177"/>
                  </a:lnTo>
                  <a:lnTo>
                    <a:pt x="200" y="175"/>
                  </a:lnTo>
                  <a:lnTo>
                    <a:pt x="185" y="175"/>
                  </a:lnTo>
                  <a:lnTo>
                    <a:pt x="171" y="179"/>
                  </a:lnTo>
                  <a:lnTo>
                    <a:pt x="163" y="182"/>
                  </a:lnTo>
                  <a:lnTo>
                    <a:pt x="155" y="188"/>
                  </a:lnTo>
                  <a:lnTo>
                    <a:pt x="148" y="194"/>
                  </a:lnTo>
                  <a:lnTo>
                    <a:pt x="143" y="202"/>
                  </a:lnTo>
                  <a:lnTo>
                    <a:pt x="138" y="211"/>
                  </a:lnTo>
                  <a:lnTo>
                    <a:pt x="133" y="221"/>
                  </a:lnTo>
                  <a:lnTo>
                    <a:pt x="130" y="233"/>
                  </a:lnTo>
                  <a:lnTo>
                    <a:pt x="126" y="245"/>
                  </a:lnTo>
                  <a:lnTo>
                    <a:pt x="121" y="265"/>
                  </a:lnTo>
                  <a:lnTo>
                    <a:pt x="114" y="281"/>
                  </a:lnTo>
                  <a:lnTo>
                    <a:pt x="104" y="293"/>
                  </a:lnTo>
                  <a:lnTo>
                    <a:pt x="93" y="301"/>
                  </a:lnTo>
                  <a:lnTo>
                    <a:pt x="87" y="303"/>
                  </a:lnTo>
                  <a:lnTo>
                    <a:pt x="80" y="304"/>
                  </a:lnTo>
                  <a:lnTo>
                    <a:pt x="74" y="304"/>
                  </a:lnTo>
                  <a:lnTo>
                    <a:pt x="70" y="304"/>
                  </a:lnTo>
                  <a:lnTo>
                    <a:pt x="64" y="303"/>
                  </a:lnTo>
                  <a:lnTo>
                    <a:pt x="59" y="302"/>
                  </a:lnTo>
                  <a:lnTo>
                    <a:pt x="56" y="301"/>
                  </a:lnTo>
                  <a:lnTo>
                    <a:pt x="53" y="299"/>
                  </a:lnTo>
                  <a:lnTo>
                    <a:pt x="46" y="295"/>
                  </a:lnTo>
                  <a:lnTo>
                    <a:pt x="39" y="288"/>
                  </a:lnTo>
                  <a:lnTo>
                    <a:pt x="34" y="280"/>
                  </a:lnTo>
                  <a:lnTo>
                    <a:pt x="30" y="270"/>
                  </a:lnTo>
                  <a:lnTo>
                    <a:pt x="24" y="240"/>
                  </a:lnTo>
                  <a:lnTo>
                    <a:pt x="25" y="204"/>
                  </a:lnTo>
                  <a:lnTo>
                    <a:pt x="33" y="167"/>
                  </a:lnTo>
                  <a:lnTo>
                    <a:pt x="48" y="129"/>
                  </a:lnTo>
                  <a:lnTo>
                    <a:pt x="59" y="105"/>
                  </a:lnTo>
                  <a:lnTo>
                    <a:pt x="66" y="84"/>
                  </a:lnTo>
                  <a:lnTo>
                    <a:pt x="72" y="66"/>
                  </a:lnTo>
                  <a:lnTo>
                    <a:pt x="74" y="50"/>
                  </a:lnTo>
                  <a:lnTo>
                    <a:pt x="74" y="36"/>
                  </a:lnTo>
                  <a:lnTo>
                    <a:pt x="74" y="24"/>
                  </a:lnTo>
                  <a:lnTo>
                    <a:pt x="73" y="14"/>
                  </a:lnTo>
                  <a:lnTo>
                    <a:pt x="71" y="6"/>
                  </a:lnTo>
                  <a:lnTo>
                    <a:pt x="70" y="0"/>
                  </a:lnTo>
                  <a:lnTo>
                    <a:pt x="47"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3" name="Freeform 20"/>
            <p:cNvSpPr>
              <a:spLocks/>
            </p:cNvSpPr>
            <p:nvPr/>
          </p:nvSpPr>
          <p:spPr bwMode="auto">
            <a:xfrm>
              <a:off x="5892531" y="2608224"/>
              <a:ext cx="224472" cy="224955"/>
            </a:xfrm>
            <a:custGeom>
              <a:avLst/>
              <a:gdLst>
                <a:gd name="T0" fmla="*/ 96 w 112"/>
                <a:gd name="T1" fmla="*/ 0 h 142"/>
                <a:gd name="T2" fmla="*/ 0 w 112"/>
                <a:gd name="T3" fmla="*/ 0 h 142"/>
                <a:gd name="T4" fmla="*/ 0 w 112"/>
                <a:gd name="T5" fmla="*/ 142 h 142"/>
                <a:gd name="T6" fmla="*/ 112 w 112"/>
                <a:gd name="T7" fmla="*/ 142 h 142"/>
                <a:gd name="T8" fmla="*/ 112 w 112"/>
                <a:gd name="T9" fmla="*/ 0 h 142"/>
                <a:gd name="T10" fmla="*/ 96 w 112"/>
                <a:gd name="T11" fmla="*/ 0 h 142"/>
              </a:gdLst>
              <a:ahLst/>
              <a:cxnLst>
                <a:cxn ang="0">
                  <a:pos x="T0" y="T1"/>
                </a:cxn>
                <a:cxn ang="0">
                  <a:pos x="T2" y="T3"/>
                </a:cxn>
                <a:cxn ang="0">
                  <a:pos x="T4" y="T5"/>
                </a:cxn>
                <a:cxn ang="0">
                  <a:pos x="T6" y="T7"/>
                </a:cxn>
                <a:cxn ang="0">
                  <a:pos x="T8" y="T9"/>
                </a:cxn>
                <a:cxn ang="0">
                  <a:pos x="T10" y="T11"/>
                </a:cxn>
              </a:cxnLst>
              <a:rect l="0" t="0" r="r" b="b"/>
              <a:pathLst>
                <a:path w="112" h="142">
                  <a:moveTo>
                    <a:pt x="96" y="0"/>
                  </a:moveTo>
                  <a:lnTo>
                    <a:pt x="0" y="0"/>
                  </a:lnTo>
                  <a:lnTo>
                    <a:pt x="0" y="142"/>
                  </a:lnTo>
                  <a:lnTo>
                    <a:pt x="112" y="142"/>
                  </a:lnTo>
                  <a:lnTo>
                    <a:pt x="112" y="0"/>
                  </a:lnTo>
                  <a:lnTo>
                    <a:pt x="9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4" name="Freeform 21"/>
            <p:cNvSpPr>
              <a:spLocks/>
            </p:cNvSpPr>
            <p:nvPr/>
          </p:nvSpPr>
          <p:spPr bwMode="auto">
            <a:xfrm>
              <a:off x="5960675" y="2658917"/>
              <a:ext cx="92195" cy="123567"/>
            </a:xfrm>
            <a:custGeom>
              <a:avLst/>
              <a:gdLst>
                <a:gd name="T0" fmla="*/ 47 w 47"/>
                <a:gd name="T1" fmla="*/ 0 h 77"/>
                <a:gd name="T2" fmla="*/ 47 w 47"/>
                <a:gd name="T3" fmla="*/ 17 h 77"/>
                <a:gd name="T4" fmla="*/ 47 w 47"/>
                <a:gd name="T5" fmla="*/ 38 h 77"/>
                <a:gd name="T6" fmla="*/ 47 w 47"/>
                <a:gd name="T7" fmla="*/ 59 h 77"/>
                <a:gd name="T8" fmla="*/ 47 w 47"/>
                <a:gd name="T9" fmla="*/ 77 h 77"/>
                <a:gd name="T10" fmla="*/ 42 w 47"/>
                <a:gd name="T11" fmla="*/ 77 h 77"/>
                <a:gd name="T12" fmla="*/ 36 w 47"/>
                <a:gd name="T13" fmla="*/ 77 h 77"/>
                <a:gd name="T14" fmla="*/ 30 w 47"/>
                <a:gd name="T15" fmla="*/ 77 h 77"/>
                <a:gd name="T16" fmla="*/ 24 w 47"/>
                <a:gd name="T17" fmla="*/ 77 h 77"/>
                <a:gd name="T18" fmla="*/ 17 w 47"/>
                <a:gd name="T19" fmla="*/ 77 h 77"/>
                <a:gd name="T20" fmla="*/ 12 w 47"/>
                <a:gd name="T21" fmla="*/ 77 h 77"/>
                <a:gd name="T22" fmla="*/ 6 w 47"/>
                <a:gd name="T23" fmla="*/ 77 h 77"/>
                <a:gd name="T24" fmla="*/ 0 w 47"/>
                <a:gd name="T25" fmla="*/ 77 h 77"/>
                <a:gd name="T26" fmla="*/ 0 w 47"/>
                <a:gd name="T27" fmla="*/ 59 h 77"/>
                <a:gd name="T28" fmla="*/ 0 w 47"/>
                <a:gd name="T29" fmla="*/ 38 h 77"/>
                <a:gd name="T30" fmla="*/ 0 w 47"/>
                <a:gd name="T31" fmla="*/ 17 h 77"/>
                <a:gd name="T32" fmla="*/ 0 w 47"/>
                <a:gd name="T33" fmla="*/ 0 h 77"/>
                <a:gd name="T34" fmla="*/ 6 w 47"/>
                <a:gd name="T35" fmla="*/ 0 h 77"/>
                <a:gd name="T36" fmla="*/ 12 w 47"/>
                <a:gd name="T37" fmla="*/ 0 h 77"/>
                <a:gd name="T38" fmla="*/ 17 w 47"/>
                <a:gd name="T39" fmla="*/ 0 h 77"/>
                <a:gd name="T40" fmla="*/ 24 w 47"/>
                <a:gd name="T41" fmla="*/ 0 h 77"/>
                <a:gd name="T42" fmla="*/ 30 w 47"/>
                <a:gd name="T43" fmla="*/ 0 h 77"/>
                <a:gd name="T44" fmla="*/ 36 w 47"/>
                <a:gd name="T45" fmla="*/ 0 h 77"/>
                <a:gd name="T46" fmla="*/ 42 w 47"/>
                <a:gd name="T47" fmla="*/ 0 h 77"/>
                <a:gd name="T48" fmla="*/ 47 w 47"/>
                <a:gd name="T49"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7" h="77">
                  <a:moveTo>
                    <a:pt x="47" y="0"/>
                  </a:moveTo>
                  <a:lnTo>
                    <a:pt x="47" y="17"/>
                  </a:lnTo>
                  <a:lnTo>
                    <a:pt x="47" y="38"/>
                  </a:lnTo>
                  <a:lnTo>
                    <a:pt x="47" y="59"/>
                  </a:lnTo>
                  <a:lnTo>
                    <a:pt x="47" y="77"/>
                  </a:lnTo>
                  <a:lnTo>
                    <a:pt x="42" y="77"/>
                  </a:lnTo>
                  <a:lnTo>
                    <a:pt x="36" y="77"/>
                  </a:lnTo>
                  <a:lnTo>
                    <a:pt x="30" y="77"/>
                  </a:lnTo>
                  <a:lnTo>
                    <a:pt x="24" y="77"/>
                  </a:lnTo>
                  <a:lnTo>
                    <a:pt x="17" y="77"/>
                  </a:lnTo>
                  <a:lnTo>
                    <a:pt x="12" y="77"/>
                  </a:lnTo>
                  <a:lnTo>
                    <a:pt x="6" y="77"/>
                  </a:lnTo>
                  <a:lnTo>
                    <a:pt x="0" y="77"/>
                  </a:lnTo>
                  <a:lnTo>
                    <a:pt x="0" y="59"/>
                  </a:lnTo>
                  <a:lnTo>
                    <a:pt x="0" y="38"/>
                  </a:lnTo>
                  <a:lnTo>
                    <a:pt x="0" y="17"/>
                  </a:lnTo>
                  <a:lnTo>
                    <a:pt x="0" y="0"/>
                  </a:lnTo>
                  <a:lnTo>
                    <a:pt x="6" y="0"/>
                  </a:lnTo>
                  <a:lnTo>
                    <a:pt x="12" y="0"/>
                  </a:lnTo>
                  <a:lnTo>
                    <a:pt x="17" y="0"/>
                  </a:lnTo>
                  <a:lnTo>
                    <a:pt x="24" y="0"/>
                  </a:lnTo>
                  <a:lnTo>
                    <a:pt x="30" y="0"/>
                  </a:lnTo>
                  <a:lnTo>
                    <a:pt x="36" y="0"/>
                  </a:lnTo>
                  <a:lnTo>
                    <a:pt x="42" y="0"/>
                  </a:lnTo>
                  <a:lnTo>
                    <a:pt x="47" y="0"/>
                  </a:lnTo>
                  <a:close/>
                </a:path>
              </a:pathLst>
            </a:custGeom>
            <a:solidFill>
              <a:srgbClr val="002060"/>
            </a:solidFill>
            <a:ln>
              <a:noFill/>
            </a:ln>
          </p:spPr>
          <p:txBody>
            <a:bodyPr vert="horz" wrap="square" lIns="91440" tIns="45720" rIns="91440" bIns="45720" numCol="1" anchor="t" anchorCtr="0" compatLnSpc="1">
              <a:prstTxWarp prst="textNoShape">
                <a:avLst/>
              </a:prstTxWarp>
            </a:bodyPr>
            <a:lstStyle/>
            <a:p>
              <a:endParaRPr lang="en-US"/>
            </a:p>
          </p:txBody>
        </p:sp>
        <p:sp>
          <p:nvSpPr>
            <p:cNvPr id="365" name="Freeform 22"/>
            <p:cNvSpPr>
              <a:spLocks/>
            </p:cNvSpPr>
            <p:nvPr/>
          </p:nvSpPr>
          <p:spPr bwMode="auto">
            <a:xfrm>
              <a:off x="5884514" y="2418122"/>
              <a:ext cx="204431" cy="215449"/>
            </a:xfrm>
            <a:custGeom>
              <a:avLst/>
              <a:gdLst>
                <a:gd name="T0" fmla="*/ 0 w 103"/>
                <a:gd name="T1" fmla="*/ 2 h 136"/>
                <a:gd name="T2" fmla="*/ 8 w 103"/>
                <a:gd name="T3" fmla="*/ 34 h 136"/>
                <a:gd name="T4" fmla="*/ 9 w 103"/>
                <a:gd name="T5" fmla="*/ 34 h 136"/>
                <a:gd name="T6" fmla="*/ 13 w 103"/>
                <a:gd name="T7" fmla="*/ 33 h 136"/>
                <a:gd name="T8" fmla="*/ 16 w 103"/>
                <a:gd name="T9" fmla="*/ 33 h 136"/>
                <a:gd name="T10" fmla="*/ 22 w 103"/>
                <a:gd name="T11" fmla="*/ 33 h 136"/>
                <a:gd name="T12" fmla="*/ 28 w 103"/>
                <a:gd name="T13" fmla="*/ 33 h 136"/>
                <a:gd name="T14" fmla="*/ 34 w 103"/>
                <a:gd name="T15" fmla="*/ 35 h 136"/>
                <a:gd name="T16" fmla="*/ 40 w 103"/>
                <a:gd name="T17" fmla="*/ 38 h 136"/>
                <a:gd name="T18" fmla="*/ 46 w 103"/>
                <a:gd name="T19" fmla="*/ 43 h 136"/>
                <a:gd name="T20" fmla="*/ 58 w 103"/>
                <a:gd name="T21" fmla="*/ 57 h 136"/>
                <a:gd name="T22" fmla="*/ 66 w 103"/>
                <a:gd name="T23" fmla="*/ 78 h 136"/>
                <a:gd name="T24" fmla="*/ 69 w 103"/>
                <a:gd name="T25" fmla="*/ 103 h 136"/>
                <a:gd name="T26" fmla="*/ 69 w 103"/>
                <a:gd name="T27" fmla="*/ 134 h 136"/>
                <a:gd name="T28" fmla="*/ 102 w 103"/>
                <a:gd name="T29" fmla="*/ 136 h 136"/>
                <a:gd name="T30" fmla="*/ 103 w 103"/>
                <a:gd name="T31" fmla="*/ 116 h 136"/>
                <a:gd name="T32" fmla="*/ 102 w 103"/>
                <a:gd name="T33" fmla="*/ 97 h 136"/>
                <a:gd name="T34" fmla="*/ 99 w 103"/>
                <a:gd name="T35" fmla="*/ 80 h 136"/>
                <a:gd name="T36" fmla="*/ 96 w 103"/>
                <a:gd name="T37" fmla="*/ 65 h 136"/>
                <a:gd name="T38" fmla="*/ 90 w 103"/>
                <a:gd name="T39" fmla="*/ 50 h 136"/>
                <a:gd name="T40" fmla="*/ 84 w 103"/>
                <a:gd name="T41" fmla="*/ 38 h 136"/>
                <a:gd name="T42" fmla="*/ 76 w 103"/>
                <a:gd name="T43" fmla="*/ 27 h 136"/>
                <a:gd name="T44" fmla="*/ 67 w 103"/>
                <a:gd name="T45" fmla="*/ 18 h 136"/>
                <a:gd name="T46" fmla="*/ 55 w 103"/>
                <a:gd name="T47" fmla="*/ 10 h 136"/>
                <a:gd name="T48" fmla="*/ 45 w 103"/>
                <a:gd name="T49" fmla="*/ 5 h 136"/>
                <a:gd name="T50" fmla="*/ 34 w 103"/>
                <a:gd name="T51" fmla="*/ 2 h 136"/>
                <a:gd name="T52" fmla="*/ 23 w 103"/>
                <a:gd name="T53" fmla="*/ 0 h 136"/>
                <a:gd name="T54" fmla="*/ 15 w 103"/>
                <a:gd name="T55" fmla="*/ 0 h 136"/>
                <a:gd name="T56" fmla="*/ 7 w 103"/>
                <a:gd name="T57" fmla="*/ 0 h 136"/>
                <a:gd name="T58" fmla="*/ 2 w 103"/>
                <a:gd name="T59" fmla="*/ 2 h 136"/>
                <a:gd name="T60" fmla="*/ 0 w 103"/>
                <a:gd name="T61" fmla="*/ 2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3" h="136">
                  <a:moveTo>
                    <a:pt x="0" y="2"/>
                  </a:moveTo>
                  <a:lnTo>
                    <a:pt x="8" y="34"/>
                  </a:lnTo>
                  <a:lnTo>
                    <a:pt x="9" y="34"/>
                  </a:lnTo>
                  <a:lnTo>
                    <a:pt x="13" y="33"/>
                  </a:lnTo>
                  <a:lnTo>
                    <a:pt x="16" y="33"/>
                  </a:lnTo>
                  <a:lnTo>
                    <a:pt x="22" y="33"/>
                  </a:lnTo>
                  <a:lnTo>
                    <a:pt x="28" y="33"/>
                  </a:lnTo>
                  <a:lnTo>
                    <a:pt x="34" y="35"/>
                  </a:lnTo>
                  <a:lnTo>
                    <a:pt x="40" y="38"/>
                  </a:lnTo>
                  <a:lnTo>
                    <a:pt x="46" y="43"/>
                  </a:lnTo>
                  <a:lnTo>
                    <a:pt x="58" y="57"/>
                  </a:lnTo>
                  <a:lnTo>
                    <a:pt x="66" y="78"/>
                  </a:lnTo>
                  <a:lnTo>
                    <a:pt x="69" y="103"/>
                  </a:lnTo>
                  <a:lnTo>
                    <a:pt x="69" y="134"/>
                  </a:lnTo>
                  <a:lnTo>
                    <a:pt x="102" y="136"/>
                  </a:lnTo>
                  <a:lnTo>
                    <a:pt x="103" y="116"/>
                  </a:lnTo>
                  <a:lnTo>
                    <a:pt x="102" y="97"/>
                  </a:lnTo>
                  <a:lnTo>
                    <a:pt x="99" y="80"/>
                  </a:lnTo>
                  <a:lnTo>
                    <a:pt x="96" y="65"/>
                  </a:lnTo>
                  <a:lnTo>
                    <a:pt x="90" y="50"/>
                  </a:lnTo>
                  <a:lnTo>
                    <a:pt x="84" y="38"/>
                  </a:lnTo>
                  <a:lnTo>
                    <a:pt x="76" y="27"/>
                  </a:lnTo>
                  <a:lnTo>
                    <a:pt x="67" y="18"/>
                  </a:lnTo>
                  <a:lnTo>
                    <a:pt x="55" y="10"/>
                  </a:lnTo>
                  <a:lnTo>
                    <a:pt x="45" y="5"/>
                  </a:lnTo>
                  <a:lnTo>
                    <a:pt x="34" y="2"/>
                  </a:lnTo>
                  <a:lnTo>
                    <a:pt x="23" y="0"/>
                  </a:lnTo>
                  <a:lnTo>
                    <a:pt x="15" y="0"/>
                  </a:lnTo>
                  <a:lnTo>
                    <a:pt x="7" y="0"/>
                  </a:lnTo>
                  <a:lnTo>
                    <a:pt x="2" y="2"/>
                  </a:lnTo>
                  <a:lnTo>
                    <a:pt x="0"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0" name="Freeform 19"/>
            <p:cNvSpPr>
              <a:spLocks/>
            </p:cNvSpPr>
            <p:nvPr/>
          </p:nvSpPr>
          <p:spPr bwMode="auto">
            <a:xfrm>
              <a:off x="5867802" y="3983106"/>
              <a:ext cx="509071" cy="519611"/>
            </a:xfrm>
            <a:custGeom>
              <a:avLst/>
              <a:gdLst>
                <a:gd name="T0" fmla="*/ 48 w 253"/>
                <a:gd name="T1" fmla="*/ 11 h 328"/>
                <a:gd name="T2" fmla="*/ 50 w 253"/>
                <a:gd name="T3" fmla="*/ 49 h 328"/>
                <a:gd name="T4" fmla="*/ 27 w 253"/>
                <a:gd name="T5" fmla="*/ 119 h 328"/>
                <a:gd name="T6" fmla="*/ 10 w 253"/>
                <a:gd name="T7" fmla="*/ 161 h 328"/>
                <a:gd name="T8" fmla="*/ 1 w 253"/>
                <a:gd name="T9" fmla="*/ 203 h 328"/>
                <a:gd name="T10" fmla="*/ 0 w 253"/>
                <a:gd name="T11" fmla="*/ 242 h 328"/>
                <a:gd name="T12" fmla="*/ 6 w 253"/>
                <a:gd name="T13" fmla="*/ 278 h 328"/>
                <a:gd name="T14" fmla="*/ 12 w 253"/>
                <a:gd name="T15" fmla="*/ 293 h 328"/>
                <a:gd name="T16" fmla="*/ 21 w 253"/>
                <a:gd name="T17" fmla="*/ 304 h 328"/>
                <a:gd name="T18" fmla="*/ 31 w 253"/>
                <a:gd name="T19" fmla="*/ 314 h 328"/>
                <a:gd name="T20" fmla="*/ 42 w 253"/>
                <a:gd name="T21" fmla="*/ 321 h 328"/>
                <a:gd name="T22" fmla="*/ 58 w 253"/>
                <a:gd name="T23" fmla="*/ 327 h 328"/>
                <a:gd name="T24" fmla="*/ 74 w 253"/>
                <a:gd name="T25" fmla="*/ 328 h 328"/>
                <a:gd name="T26" fmla="*/ 89 w 253"/>
                <a:gd name="T27" fmla="*/ 327 h 328"/>
                <a:gd name="T28" fmla="*/ 103 w 253"/>
                <a:gd name="T29" fmla="*/ 323 h 328"/>
                <a:gd name="T30" fmla="*/ 119 w 253"/>
                <a:gd name="T31" fmla="*/ 311 h 328"/>
                <a:gd name="T32" fmla="*/ 132 w 253"/>
                <a:gd name="T33" fmla="*/ 296 h 328"/>
                <a:gd name="T34" fmla="*/ 143 w 253"/>
                <a:gd name="T35" fmla="*/ 275 h 328"/>
                <a:gd name="T36" fmla="*/ 149 w 253"/>
                <a:gd name="T37" fmla="*/ 250 h 328"/>
                <a:gd name="T38" fmla="*/ 162 w 253"/>
                <a:gd name="T39" fmla="*/ 217 h 328"/>
                <a:gd name="T40" fmla="*/ 181 w 253"/>
                <a:gd name="T41" fmla="*/ 200 h 328"/>
                <a:gd name="T42" fmla="*/ 200 w 253"/>
                <a:gd name="T43" fmla="*/ 199 h 328"/>
                <a:gd name="T44" fmla="*/ 220 w 253"/>
                <a:gd name="T45" fmla="*/ 204 h 328"/>
                <a:gd name="T46" fmla="*/ 234 w 253"/>
                <a:gd name="T47" fmla="*/ 211 h 328"/>
                <a:gd name="T48" fmla="*/ 239 w 253"/>
                <a:gd name="T49" fmla="*/ 215 h 328"/>
                <a:gd name="T50" fmla="*/ 251 w 253"/>
                <a:gd name="T51" fmla="*/ 195 h 328"/>
                <a:gd name="T52" fmla="*/ 237 w 253"/>
                <a:gd name="T53" fmla="*/ 186 h 328"/>
                <a:gd name="T54" fmla="*/ 214 w 253"/>
                <a:gd name="T55" fmla="*/ 177 h 328"/>
                <a:gd name="T56" fmla="*/ 185 w 253"/>
                <a:gd name="T57" fmla="*/ 175 h 328"/>
                <a:gd name="T58" fmla="*/ 163 w 253"/>
                <a:gd name="T59" fmla="*/ 182 h 328"/>
                <a:gd name="T60" fmla="*/ 148 w 253"/>
                <a:gd name="T61" fmla="*/ 194 h 328"/>
                <a:gd name="T62" fmla="*/ 138 w 253"/>
                <a:gd name="T63" fmla="*/ 211 h 328"/>
                <a:gd name="T64" fmla="*/ 130 w 253"/>
                <a:gd name="T65" fmla="*/ 233 h 328"/>
                <a:gd name="T66" fmla="*/ 121 w 253"/>
                <a:gd name="T67" fmla="*/ 265 h 328"/>
                <a:gd name="T68" fmla="*/ 104 w 253"/>
                <a:gd name="T69" fmla="*/ 293 h 328"/>
                <a:gd name="T70" fmla="*/ 87 w 253"/>
                <a:gd name="T71" fmla="*/ 303 h 328"/>
                <a:gd name="T72" fmla="*/ 74 w 253"/>
                <a:gd name="T73" fmla="*/ 304 h 328"/>
                <a:gd name="T74" fmla="*/ 64 w 253"/>
                <a:gd name="T75" fmla="*/ 303 h 328"/>
                <a:gd name="T76" fmla="*/ 56 w 253"/>
                <a:gd name="T77" fmla="*/ 301 h 328"/>
                <a:gd name="T78" fmla="*/ 46 w 253"/>
                <a:gd name="T79" fmla="*/ 295 h 328"/>
                <a:gd name="T80" fmla="*/ 34 w 253"/>
                <a:gd name="T81" fmla="*/ 280 h 328"/>
                <a:gd name="T82" fmla="*/ 24 w 253"/>
                <a:gd name="T83" fmla="*/ 240 h 328"/>
                <a:gd name="T84" fmla="*/ 33 w 253"/>
                <a:gd name="T85" fmla="*/ 167 h 328"/>
                <a:gd name="T86" fmla="*/ 59 w 253"/>
                <a:gd name="T87" fmla="*/ 105 h 328"/>
                <a:gd name="T88" fmla="*/ 72 w 253"/>
                <a:gd name="T89" fmla="*/ 66 h 328"/>
                <a:gd name="T90" fmla="*/ 74 w 253"/>
                <a:gd name="T91" fmla="*/ 36 h 328"/>
                <a:gd name="T92" fmla="*/ 73 w 253"/>
                <a:gd name="T93" fmla="*/ 14 h 328"/>
                <a:gd name="T94" fmla="*/ 70 w 253"/>
                <a:gd name="T95" fmla="*/ 0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53" h="328">
                  <a:moveTo>
                    <a:pt x="47" y="5"/>
                  </a:moveTo>
                  <a:lnTo>
                    <a:pt x="48" y="11"/>
                  </a:lnTo>
                  <a:lnTo>
                    <a:pt x="50" y="27"/>
                  </a:lnTo>
                  <a:lnTo>
                    <a:pt x="50" y="49"/>
                  </a:lnTo>
                  <a:lnTo>
                    <a:pt x="43" y="78"/>
                  </a:lnTo>
                  <a:lnTo>
                    <a:pt x="27" y="119"/>
                  </a:lnTo>
                  <a:lnTo>
                    <a:pt x="18" y="139"/>
                  </a:lnTo>
                  <a:lnTo>
                    <a:pt x="10" y="161"/>
                  </a:lnTo>
                  <a:lnTo>
                    <a:pt x="4" y="182"/>
                  </a:lnTo>
                  <a:lnTo>
                    <a:pt x="1" y="203"/>
                  </a:lnTo>
                  <a:lnTo>
                    <a:pt x="0" y="223"/>
                  </a:lnTo>
                  <a:lnTo>
                    <a:pt x="0" y="242"/>
                  </a:lnTo>
                  <a:lnTo>
                    <a:pt x="2" y="260"/>
                  </a:lnTo>
                  <a:lnTo>
                    <a:pt x="6" y="278"/>
                  </a:lnTo>
                  <a:lnTo>
                    <a:pt x="9" y="286"/>
                  </a:lnTo>
                  <a:lnTo>
                    <a:pt x="12" y="293"/>
                  </a:lnTo>
                  <a:lnTo>
                    <a:pt x="17" y="298"/>
                  </a:lnTo>
                  <a:lnTo>
                    <a:pt x="21" y="304"/>
                  </a:lnTo>
                  <a:lnTo>
                    <a:pt x="26" y="310"/>
                  </a:lnTo>
                  <a:lnTo>
                    <a:pt x="31" y="314"/>
                  </a:lnTo>
                  <a:lnTo>
                    <a:pt x="36" y="318"/>
                  </a:lnTo>
                  <a:lnTo>
                    <a:pt x="42" y="321"/>
                  </a:lnTo>
                  <a:lnTo>
                    <a:pt x="50" y="325"/>
                  </a:lnTo>
                  <a:lnTo>
                    <a:pt x="58" y="327"/>
                  </a:lnTo>
                  <a:lnTo>
                    <a:pt x="66" y="328"/>
                  </a:lnTo>
                  <a:lnTo>
                    <a:pt x="74" y="328"/>
                  </a:lnTo>
                  <a:lnTo>
                    <a:pt x="81" y="328"/>
                  </a:lnTo>
                  <a:lnTo>
                    <a:pt x="89" y="327"/>
                  </a:lnTo>
                  <a:lnTo>
                    <a:pt x="96" y="325"/>
                  </a:lnTo>
                  <a:lnTo>
                    <a:pt x="103" y="323"/>
                  </a:lnTo>
                  <a:lnTo>
                    <a:pt x="111" y="318"/>
                  </a:lnTo>
                  <a:lnTo>
                    <a:pt x="119" y="311"/>
                  </a:lnTo>
                  <a:lnTo>
                    <a:pt x="126" y="304"/>
                  </a:lnTo>
                  <a:lnTo>
                    <a:pt x="132" y="296"/>
                  </a:lnTo>
                  <a:lnTo>
                    <a:pt x="138" y="286"/>
                  </a:lnTo>
                  <a:lnTo>
                    <a:pt x="143" y="275"/>
                  </a:lnTo>
                  <a:lnTo>
                    <a:pt x="146" y="263"/>
                  </a:lnTo>
                  <a:lnTo>
                    <a:pt x="149" y="250"/>
                  </a:lnTo>
                  <a:lnTo>
                    <a:pt x="155" y="232"/>
                  </a:lnTo>
                  <a:lnTo>
                    <a:pt x="162" y="217"/>
                  </a:lnTo>
                  <a:lnTo>
                    <a:pt x="170" y="206"/>
                  </a:lnTo>
                  <a:lnTo>
                    <a:pt x="181" y="200"/>
                  </a:lnTo>
                  <a:lnTo>
                    <a:pt x="191" y="198"/>
                  </a:lnTo>
                  <a:lnTo>
                    <a:pt x="200" y="199"/>
                  </a:lnTo>
                  <a:lnTo>
                    <a:pt x="211" y="200"/>
                  </a:lnTo>
                  <a:lnTo>
                    <a:pt x="220" y="204"/>
                  </a:lnTo>
                  <a:lnTo>
                    <a:pt x="228" y="207"/>
                  </a:lnTo>
                  <a:lnTo>
                    <a:pt x="234" y="211"/>
                  </a:lnTo>
                  <a:lnTo>
                    <a:pt x="238" y="214"/>
                  </a:lnTo>
                  <a:lnTo>
                    <a:pt x="239" y="215"/>
                  </a:lnTo>
                  <a:lnTo>
                    <a:pt x="253" y="196"/>
                  </a:lnTo>
                  <a:lnTo>
                    <a:pt x="251" y="195"/>
                  </a:lnTo>
                  <a:lnTo>
                    <a:pt x="245" y="190"/>
                  </a:lnTo>
                  <a:lnTo>
                    <a:pt x="237" y="186"/>
                  </a:lnTo>
                  <a:lnTo>
                    <a:pt x="227" y="181"/>
                  </a:lnTo>
                  <a:lnTo>
                    <a:pt x="214" y="177"/>
                  </a:lnTo>
                  <a:lnTo>
                    <a:pt x="200" y="175"/>
                  </a:lnTo>
                  <a:lnTo>
                    <a:pt x="185" y="175"/>
                  </a:lnTo>
                  <a:lnTo>
                    <a:pt x="171" y="179"/>
                  </a:lnTo>
                  <a:lnTo>
                    <a:pt x="163" y="182"/>
                  </a:lnTo>
                  <a:lnTo>
                    <a:pt x="155" y="188"/>
                  </a:lnTo>
                  <a:lnTo>
                    <a:pt x="148" y="194"/>
                  </a:lnTo>
                  <a:lnTo>
                    <a:pt x="143" y="202"/>
                  </a:lnTo>
                  <a:lnTo>
                    <a:pt x="138" y="211"/>
                  </a:lnTo>
                  <a:lnTo>
                    <a:pt x="133" y="221"/>
                  </a:lnTo>
                  <a:lnTo>
                    <a:pt x="130" y="233"/>
                  </a:lnTo>
                  <a:lnTo>
                    <a:pt x="126" y="245"/>
                  </a:lnTo>
                  <a:lnTo>
                    <a:pt x="121" y="265"/>
                  </a:lnTo>
                  <a:lnTo>
                    <a:pt x="114" y="281"/>
                  </a:lnTo>
                  <a:lnTo>
                    <a:pt x="104" y="293"/>
                  </a:lnTo>
                  <a:lnTo>
                    <a:pt x="93" y="301"/>
                  </a:lnTo>
                  <a:lnTo>
                    <a:pt x="87" y="303"/>
                  </a:lnTo>
                  <a:lnTo>
                    <a:pt x="80" y="304"/>
                  </a:lnTo>
                  <a:lnTo>
                    <a:pt x="74" y="304"/>
                  </a:lnTo>
                  <a:lnTo>
                    <a:pt x="70" y="304"/>
                  </a:lnTo>
                  <a:lnTo>
                    <a:pt x="64" y="303"/>
                  </a:lnTo>
                  <a:lnTo>
                    <a:pt x="59" y="302"/>
                  </a:lnTo>
                  <a:lnTo>
                    <a:pt x="56" y="301"/>
                  </a:lnTo>
                  <a:lnTo>
                    <a:pt x="53" y="299"/>
                  </a:lnTo>
                  <a:lnTo>
                    <a:pt x="46" y="295"/>
                  </a:lnTo>
                  <a:lnTo>
                    <a:pt x="39" y="288"/>
                  </a:lnTo>
                  <a:lnTo>
                    <a:pt x="34" y="280"/>
                  </a:lnTo>
                  <a:lnTo>
                    <a:pt x="30" y="270"/>
                  </a:lnTo>
                  <a:lnTo>
                    <a:pt x="24" y="240"/>
                  </a:lnTo>
                  <a:lnTo>
                    <a:pt x="25" y="204"/>
                  </a:lnTo>
                  <a:lnTo>
                    <a:pt x="33" y="167"/>
                  </a:lnTo>
                  <a:lnTo>
                    <a:pt x="48" y="129"/>
                  </a:lnTo>
                  <a:lnTo>
                    <a:pt x="59" y="105"/>
                  </a:lnTo>
                  <a:lnTo>
                    <a:pt x="66" y="84"/>
                  </a:lnTo>
                  <a:lnTo>
                    <a:pt x="72" y="66"/>
                  </a:lnTo>
                  <a:lnTo>
                    <a:pt x="74" y="50"/>
                  </a:lnTo>
                  <a:lnTo>
                    <a:pt x="74" y="36"/>
                  </a:lnTo>
                  <a:lnTo>
                    <a:pt x="74" y="24"/>
                  </a:lnTo>
                  <a:lnTo>
                    <a:pt x="73" y="14"/>
                  </a:lnTo>
                  <a:lnTo>
                    <a:pt x="71" y="6"/>
                  </a:lnTo>
                  <a:lnTo>
                    <a:pt x="70" y="0"/>
                  </a:lnTo>
                  <a:lnTo>
                    <a:pt x="47"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1" name="Freeform 20"/>
            <p:cNvSpPr>
              <a:spLocks/>
            </p:cNvSpPr>
            <p:nvPr/>
          </p:nvSpPr>
          <p:spPr bwMode="auto">
            <a:xfrm>
              <a:off x="5887843" y="3780331"/>
              <a:ext cx="224472" cy="224955"/>
            </a:xfrm>
            <a:custGeom>
              <a:avLst/>
              <a:gdLst>
                <a:gd name="T0" fmla="*/ 96 w 112"/>
                <a:gd name="T1" fmla="*/ 0 h 142"/>
                <a:gd name="T2" fmla="*/ 0 w 112"/>
                <a:gd name="T3" fmla="*/ 0 h 142"/>
                <a:gd name="T4" fmla="*/ 0 w 112"/>
                <a:gd name="T5" fmla="*/ 142 h 142"/>
                <a:gd name="T6" fmla="*/ 112 w 112"/>
                <a:gd name="T7" fmla="*/ 142 h 142"/>
                <a:gd name="T8" fmla="*/ 112 w 112"/>
                <a:gd name="T9" fmla="*/ 0 h 142"/>
                <a:gd name="T10" fmla="*/ 96 w 112"/>
                <a:gd name="T11" fmla="*/ 0 h 142"/>
              </a:gdLst>
              <a:ahLst/>
              <a:cxnLst>
                <a:cxn ang="0">
                  <a:pos x="T0" y="T1"/>
                </a:cxn>
                <a:cxn ang="0">
                  <a:pos x="T2" y="T3"/>
                </a:cxn>
                <a:cxn ang="0">
                  <a:pos x="T4" y="T5"/>
                </a:cxn>
                <a:cxn ang="0">
                  <a:pos x="T6" y="T7"/>
                </a:cxn>
                <a:cxn ang="0">
                  <a:pos x="T8" y="T9"/>
                </a:cxn>
                <a:cxn ang="0">
                  <a:pos x="T10" y="T11"/>
                </a:cxn>
              </a:cxnLst>
              <a:rect l="0" t="0" r="r" b="b"/>
              <a:pathLst>
                <a:path w="112" h="142">
                  <a:moveTo>
                    <a:pt x="96" y="0"/>
                  </a:moveTo>
                  <a:lnTo>
                    <a:pt x="0" y="0"/>
                  </a:lnTo>
                  <a:lnTo>
                    <a:pt x="0" y="142"/>
                  </a:lnTo>
                  <a:lnTo>
                    <a:pt x="112" y="142"/>
                  </a:lnTo>
                  <a:lnTo>
                    <a:pt x="112" y="0"/>
                  </a:lnTo>
                  <a:lnTo>
                    <a:pt x="9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2" name="Freeform 21"/>
            <p:cNvSpPr>
              <a:spLocks/>
            </p:cNvSpPr>
            <p:nvPr/>
          </p:nvSpPr>
          <p:spPr bwMode="auto">
            <a:xfrm>
              <a:off x="5955987" y="3831024"/>
              <a:ext cx="92195" cy="123567"/>
            </a:xfrm>
            <a:custGeom>
              <a:avLst/>
              <a:gdLst>
                <a:gd name="T0" fmla="*/ 47 w 47"/>
                <a:gd name="T1" fmla="*/ 0 h 77"/>
                <a:gd name="T2" fmla="*/ 47 w 47"/>
                <a:gd name="T3" fmla="*/ 17 h 77"/>
                <a:gd name="T4" fmla="*/ 47 w 47"/>
                <a:gd name="T5" fmla="*/ 38 h 77"/>
                <a:gd name="T6" fmla="*/ 47 w 47"/>
                <a:gd name="T7" fmla="*/ 59 h 77"/>
                <a:gd name="T8" fmla="*/ 47 w 47"/>
                <a:gd name="T9" fmla="*/ 77 h 77"/>
                <a:gd name="T10" fmla="*/ 42 w 47"/>
                <a:gd name="T11" fmla="*/ 77 h 77"/>
                <a:gd name="T12" fmla="*/ 36 w 47"/>
                <a:gd name="T13" fmla="*/ 77 h 77"/>
                <a:gd name="T14" fmla="*/ 30 w 47"/>
                <a:gd name="T15" fmla="*/ 77 h 77"/>
                <a:gd name="T16" fmla="*/ 24 w 47"/>
                <a:gd name="T17" fmla="*/ 77 h 77"/>
                <a:gd name="T18" fmla="*/ 17 w 47"/>
                <a:gd name="T19" fmla="*/ 77 h 77"/>
                <a:gd name="T20" fmla="*/ 12 w 47"/>
                <a:gd name="T21" fmla="*/ 77 h 77"/>
                <a:gd name="T22" fmla="*/ 6 w 47"/>
                <a:gd name="T23" fmla="*/ 77 h 77"/>
                <a:gd name="T24" fmla="*/ 0 w 47"/>
                <a:gd name="T25" fmla="*/ 77 h 77"/>
                <a:gd name="T26" fmla="*/ 0 w 47"/>
                <a:gd name="T27" fmla="*/ 59 h 77"/>
                <a:gd name="T28" fmla="*/ 0 w 47"/>
                <a:gd name="T29" fmla="*/ 38 h 77"/>
                <a:gd name="T30" fmla="*/ 0 w 47"/>
                <a:gd name="T31" fmla="*/ 17 h 77"/>
                <a:gd name="T32" fmla="*/ 0 w 47"/>
                <a:gd name="T33" fmla="*/ 0 h 77"/>
                <a:gd name="T34" fmla="*/ 6 w 47"/>
                <a:gd name="T35" fmla="*/ 0 h 77"/>
                <a:gd name="T36" fmla="*/ 12 w 47"/>
                <a:gd name="T37" fmla="*/ 0 h 77"/>
                <a:gd name="T38" fmla="*/ 17 w 47"/>
                <a:gd name="T39" fmla="*/ 0 h 77"/>
                <a:gd name="T40" fmla="*/ 24 w 47"/>
                <a:gd name="T41" fmla="*/ 0 h 77"/>
                <a:gd name="T42" fmla="*/ 30 w 47"/>
                <a:gd name="T43" fmla="*/ 0 h 77"/>
                <a:gd name="T44" fmla="*/ 36 w 47"/>
                <a:gd name="T45" fmla="*/ 0 h 77"/>
                <a:gd name="T46" fmla="*/ 42 w 47"/>
                <a:gd name="T47" fmla="*/ 0 h 77"/>
                <a:gd name="T48" fmla="*/ 47 w 47"/>
                <a:gd name="T49"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7" h="77">
                  <a:moveTo>
                    <a:pt x="47" y="0"/>
                  </a:moveTo>
                  <a:lnTo>
                    <a:pt x="47" y="17"/>
                  </a:lnTo>
                  <a:lnTo>
                    <a:pt x="47" y="38"/>
                  </a:lnTo>
                  <a:lnTo>
                    <a:pt x="47" y="59"/>
                  </a:lnTo>
                  <a:lnTo>
                    <a:pt x="47" y="77"/>
                  </a:lnTo>
                  <a:lnTo>
                    <a:pt x="42" y="77"/>
                  </a:lnTo>
                  <a:lnTo>
                    <a:pt x="36" y="77"/>
                  </a:lnTo>
                  <a:lnTo>
                    <a:pt x="30" y="77"/>
                  </a:lnTo>
                  <a:lnTo>
                    <a:pt x="24" y="77"/>
                  </a:lnTo>
                  <a:lnTo>
                    <a:pt x="17" y="77"/>
                  </a:lnTo>
                  <a:lnTo>
                    <a:pt x="12" y="77"/>
                  </a:lnTo>
                  <a:lnTo>
                    <a:pt x="6" y="77"/>
                  </a:lnTo>
                  <a:lnTo>
                    <a:pt x="0" y="77"/>
                  </a:lnTo>
                  <a:lnTo>
                    <a:pt x="0" y="59"/>
                  </a:lnTo>
                  <a:lnTo>
                    <a:pt x="0" y="38"/>
                  </a:lnTo>
                  <a:lnTo>
                    <a:pt x="0" y="17"/>
                  </a:lnTo>
                  <a:lnTo>
                    <a:pt x="0" y="0"/>
                  </a:lnTo>
                  <a:lnTo>
                    <a:pt x="6" y="0"/>
                  </a:lnTo>
                  <a:lnTo>
                    <a:pt x="12" y="0"/>
                  </a:lnTo>
                  <a:lnTo>
                    <a:pt x="17" y="0"/>
                  </a:lnTo>
                  <a:lnTo>
                    <a:pt x="24" y="0"/>
                  </a:lnTo>
                  <a:lnTo>
                    <a:pt x="30" y="0"/>
                  </a:lnTo>
                  <a:lnTo>
                    <a:pt x="36" y="0"/>
                  </a:lnTo>
                  <a:lnTo>
                    <a:pt x="42" y="0"/>
                  </a:lnTo>
                  <a:lnTo>
                    <a:pt x="47" y="0"/>
                  </a:lnTo>
                  <a:close/>
                </a:path>
              </a:pathLst>
            </a:custGeom>
            <a:solidFill>
              <a:srgbClr val="FF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73" name="Freeform 22"/>
            <p:cNvSpPr>
              <a:spLocks/>
            </p:cNvSpPr>
            <p:nvPr/>
          </p:nvSpPr>
          <p:spPr bwMode="auto">
            <a:xfrm>
              <a:off x="5879826" y="3590229"/>
              <a:ext cx="204431" cy="215449"/>
            </a:xfrm>
            <a:custGeom>
              <a:avLst/>
              <a:gdLst>
                <a:gd name="T0" fmla="*/ 0 w 103"/>
                <a:gd name="T1" fmla="*/ 2 h 136"/>
                <a:gd name="T2" fmla="*/ 8 w 103"/>
                <a:gd name="T3" fmla="*/ 34 h 136"/>
                <a:gd name="T4" fmla="*/ 9 w 103"/>
                <a:gd name="T5" fmla="*/ 34 h 136"/>
                <a:gd name="T6" fmla="*/ 13 w 103"/>
                <a:gd name="T7" fmla="*/ 33 h 136"/>
                <a:gd name="T8" fmla="*/ 16 w 103"/>
                <a:gd name="T9" fmla="*/ 33 h 136"/>
                <a:gd name="T10" fmla="*/ 22 w 103"/>
                <a:gd name="T11" fmla="*/ 33 h 136"/>
                <a:gd name="T12" fmla="*/ 28 w 103"/>
                <a:gd name="T13" fmla="*/ 33 h 136"/>
                <a:gd name="T14" fmla="*/ 34 w 103"/>
                <a:gd name="T15" fmla="*/ 35 h 136"/>
                <a:gd name="T16" fmla="*/ 40 w 103"/>
                <a:gd name="T17" fmla="*/ 38 h 136"/>
                <a:gd name="T18" fmla="*/ 46 w 103"/>
                <a:gd name="T19" fmla="*/ 43 h 136"/>
                <a:gd name="T20" fmla="*/ 58 w 103"/>
                <a:gd name="T21" fmla="*/ 57 h 136"/>
                <a:gd name="T22" fmla="*/ 66 w 103"/>
                <a:gd name="T23" fmla="*/ 78 h 136"/>
                <a:gd name="T24" fmla="*/ 69 w 103"/>
                <a:gd name="T25" fmla="*/ 103 h 136"/>
                <a:gd name="T26" fmla="*/ 69 w 103"/>
                <a:gd name="T27" fmla="*/ 134 h 136"/>
                <a:gd name="T28" fmla="*/ 102 w 103"/>
                <a:gd name="T29" fmla="*/ 136 h 136"/>
                <a:gd name="T30" fmla="*/ 103 w 103"/>
                <a:gd name="T31" fmla="*/ 116 h 136"/>
                <a:gd name="T32" fmla="*/ 102 w 103"/>
                <a:gd name="T33" fmla="*/ 97 h 136"/>
                <a:gd name="T34" fmla="*/ 99 w 103"/>
                <a:gd name="T35" fmla="*/ 80 h 136"/>
                <a:gd name="T36" fmla="*/ 96 w 103"/>
                <a:gd name="T37" fmla="*/ 65 h 136"/>
                <a:gd name="T38" fmla="*/ 90 w 103"/>
                <a:gd name="T39" fmla="*/ 50 h 136"/>
                <a:gd name="T40" fmla="*/ 84 w 103"/>
                <a:gd name="T41" fmla="*/ 38 h 136"/>
                <a:gd name="T42" fmla="*/ 76 w 103"/>
                <a:gd name="T43" fmla="*/ 27 h 136"/>
                <a:gd name="T44" fmla="*/ 67 w 103"/>
                <a:gd name="T45" fmla="*/ 18 h 136"/>
                <a:gd name="T46" fmla="*/ 55 w 103"/>
                <a:gd name="T47" fmla="*/ 10 h 136"/>
                <a:gd name="T48" fmla="*/ 45 w 103"/>
                <a:gd name="T49" fmla="*/ 5 h 136"/>
                <a:gd name="T50" fmla="*/ 34 w 103"/>
                <a:gd name="T51" fmla="*/ 2 h 136"/>
                <a:gd name="T52" fmla="*/ 23 w 103"/>
                <a:gd name="T53" fmla="*/ 0 h 136"/>
                <a:gd name="T54" fmla="*/ 15 w 103"/>
                <a:gd name="T55" fmla="*/ 0 h 136"/>
                <a:gd name="T56" fmla="*/ 7 w 103"/>
                <a:gd name="T57" fmla="*/ 0 h 136"/>
                <a:gd name="T58" fmla="*/ 2 w 103"/>
                <a:gd name="T59" fmla="*/ 2 h 136"/>
                <a:gd name="T60" fmla="*/ 0 w 103"/>
                <a:gd name="T61" fmla="*/ 2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3" h="136">
                  <a:moveTo>
                    <a:pt x="0" y="2"/>
                  </a:moveTo>
                  <a:lnTo>
                    <a:pt x="8" y="34"/>
                  </a:lnTo>
                  <a:lnTo>
                    <a:pt x="9" y="34"/>
                  </a:lnTo>
                  <a:lnTo>
                    <a:pt x="13" y="33"/>
                  </a:lnTo>
                  <a:lnTo>
                    <a:pt x="16" y="33"/>
                  </a:lnTo>
                  <a:lnTo>
                    <a:pt x="22" y="33"/>
                  </a:lnTo>
                  <a:lnTo>
                    <a:pt x="28" y="33"/>
                  </a:lnTo>
                  <a:lnTo>
                    <a:pt x="34" y="35"/>
                  </a:lnTo>
                  <a:lnTo>
                    <a:pt x="40" y="38"/>
                  </a:lnTo>
                  <a:lnTo>
                    <a:pt x="46" y="43"/>
                  </a:lnTo>
                  <a:lnTo>
                    <a:pt x="58" y="57"/>
                  </a:lnTo>
                  <a:lnTo>
                    <a:pt x="66" y="78"/>
                  </a:lnTo>
                  <a:lnTo>
                    <a:pt x="69" y="103"/>
                  </a:lnTo>
                  <a:lnTo>
                    <a:pt x="69" y="134"/>
                  </a:lnTo>
                  <a:lnTo>
                    <a:pt x="102" y="136"/>
                  </a:lnTo>
                  <a:lnTo>
                    <a:pt x="103" y="116"/>
                  </a:lnTo>
                  <a:lnTo>
                    <a:pt x="102" y="97"/>
                  </a:lnTo>
                  <a:lnTo>
                    <a:pt x="99" y="80"/>
                  </a:lnTo>
                  <a:lnTo>
                    <a:pt x="96" y="65"/>
                  </a:lnTo>
                  <a:lnTo>
                    <a:pt x="90" y="50"/>
                  </a:lnTo>
                  <a:lnTo>
                    <a:pt x="84" y="38"/>
                  </a:lnTo>
                  <a:lnTo>
                    <a:pt x="76" y="27"/>
                  </a:lnTo>
                  <a:lnTo>
                    <a:pt x="67" y="18"/>
                  </a:lnTo>
                  <a:lnTo>
                    <a:pt x="55" y="10"/>
                  </a:lnTo>
                  <a:lnTo>
                    <a:pt x="45" y="5"/>
                  </a:lnTo>
                  <a:lnTo>
                    <a:pt x="34" y="2"/>
                  </a:lnTo>
                  <a:lnTo>
                    <a:pt x="23" y="0"/>
                  </a:lnTo>
                  <a:lnTo>
                    <a:pt x="15" y="0"/>
                  </a:lnTo>
                  <a:lnTo>
                    <a:pt x="7" y="0"/>
                  </a:lnTo>
                  <a:lnTo>
                    <a:pt x="2" y="2"/>
                  </a:lnTo>
                  <a:lnTo>
                    <a:pt x="0"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4" name="Freeform 19"/>
            <p:cNvSpPr>
              <a:spLocks/>
            </p:cNvSpPr>
            <p:nvPr/>
          </p:nvSpPr>
          <p:spPr bwMode="auto">
            <a:xfrm>
              <a:off x="5875939" y="4979200"/>
              <a:ext cx="509071" cy="519611"/>
            </a:xfrm>
            <a:custGeom>
              <a:avLst/>
              <a:gdLst>
                <a:gd name="T0" fmla="*/ 48 w 253"/>
                <a:gd name="T1" fmla="*/ 11 h 328"/>
                <a:gd name="T2" fmla="*/ 50 w 253"/>
                <a:gd name="T3" fmla="*/ 49 h 328"/>
                <a:gd name="T4" fmla="*/ 27 w 253"/>
                <a:gd name="T5" fmla="*/ 119 h 328"/>
                <a:gd name="T6" fmla="*/ 10 w 253"/>
                <a:gd name="T7" fmla="*/ 161 h 328"/>
                <a:gd name="T8" fmla="*/ 1 w 253"/>
                <a:gd name="T9" fmla="*/ 203 h 328"/>
                <a:gd name="T10" fmla="*/ 0 w 253"/>
                <a:gd name="T11" fmla="*/ 242 h 328"/>
                <a:gd name="T12" fmla="*/ 6 w 253"/>
                <a:gd name="T13" fmla="*/ 278 h 328"/>
                <a:gd name="T14" fmla="*/ 12 w 253"/>
                <a:gd name="T15" fmla="*/ 293 h 328"/>
                <a:gd name="T16" fmla="*/ 21 w 253"/>
                <a:gd name="T17" fmla="*/ 304 h 328"/>
                <a:gd name="T18" fmla="*/ 31 w 253"/>
                <a:gd name="T19" fmla="*/ 314 h 328"/>
                <a:gd name="T20" fmla="*/ 42 w 253"/>
                <a:gd name="T21" fmla="*/ 321 h 328"/>
                <a:gd name="T22" fmla="*/ 58 w 253"/>
                <a:gd name="T23" fmla="*/ 327 h 328"/>
                <a:gd name="T24" fmla="*/ 74 w 253"/>
                <a:gd name="T25" fmla="*/ 328 h 328"/>
                <a:gd name="T26" fmla="*/ 89 w 253"/>
                <a:gd name="T27" fmla="*/ 327 h 328"/>
                <a:gd name="T28" fmla="*/ 103 w 253"/>
                <a:gd name="T29" fmla="*/ 323 h 328"/>
                <a:gd name="T30" fmla="*/ 119 w 253"/>
                <a:gd name="T31" fmla="*/ 311 h 328"/>
                <a:gd name="T32" fmla="*/ 132 w 253"/>
                <a:gd name="T33" fmla="*/ 296 h 328"/>
                <a:gd name="T34" fmla="*/ 143 w 253"/>
                <a:gd name="T35" fmla="*/ 275 h 328"/>
                <a:gd name="T36" fmla="*/ 149 w 253"/>
                <a:gd name="T37" fmla="*/ 250 h 328"/>
                <a:gd name="T38" fmla="*/ 162 w 253"/>
                <a:gd name="T39" fmla="*/ 217 h 328"/>
                <a:gd name="T40" fmla="*/ 181 w 253"/>
                <a:gd name="T41" fmla="*/ 200 h 328"/>
                <a:gd name="T42" fmla="*/ 200 w 253"/>
                <a:gd name="T43" fmla="*/ 199 h 328"/>
                <a:gd name="T44" fmla="*/ 220 w 253"/>
                <a:gd name="T45" fmla="*/ 204 h 328"/>
                <a:gd name="T46" fmla="*/ 234 w 253"/>
                <a:gd name="T47" fmla="*/ 211 h 328"/>
                <a:gd name="T48" fmla="*/ 239 w 253"/>
                <a:gd name="T49" fmla="*/ 215 h 328"/>
                <a:gd name="T50" fmla="*/ 251 w 253"/>
                <a:gd name="T51" fmla="*/ 195 h 328"/>
                <a:gd name="T52" fmla="*/ 237 w 253"/>
                <a:gd name="T53" fmla="*/ 186 h 328"/>
                <a:gd name="T54" fmla="*/ 214 w 253"/>
                <a:gd name="T55" fmla="*/ 177 h 328"/>
                <a:gd name="T56" fmla="*/ 185 w 253"/>
                <a:gd name="T57" fmla="*/ 175 h 328"/>
                <a:gd name="T58" fmla="*/ 163 w 253"/>
                <a:gd name="T59" fmla="*/ 182 h 328"/>
                <a:gd name="T60" fmla="*/ 148 w 253"/>
                <a:gd name="T61" fmla="*/ 194 h 328"/>
                <a:gd name="T62" fmla="*/ 138 w 253"/>
                <a:gd name="T63" fmla="*/ 211 h 328"/>
                <a:gd name="T64" fmla="*/ 130 w 253"/>
                <a:gd name="T65" fmla="*/ 233 h 328"/>
                <a:gd name="T66" fmla="*/ 121 w 253"/>
                <a:gd name="T67" fmla="*/ 265 h 328"/>
                <a:gd name="T68" fmla="*/ 104 w 253"/>
                <a:gd name="T69" fmla="*/ 293 h 328"/>
                <a:gd name="T70" fmla="*/ 87 w 253"/>
                <a:gd name="T71" fmla="*/ 303 h 328"/>
                <a:gd name="T72" fmla="*/ 74 w 253"/>
                <a:gd name="T73" fmla="*/ 304 h 328"/>
                <a:gd name="T74" fmla="*/ 64 w 253"/>
                <a:gd name="T75" fmla="*/ 303 h 328"/>
                <a:gd name="T76" fmla="*/ 56 w 253"/>
                <a:gd name="T77" fmla="*/ 301 h 328"/>
                <a:gd name="T78" fmla="*/ 46 w 253"/>
                <a:gd name="T79" fmla="*/ 295 h 328"/>
                <a:gd name="T80" fmla="*/ 34 w 253"/>
                <a:gd name="T81" fmla="*/ 280 h 328"/>
                <a:gd name="T82" fmla="*/ 24 w 253"/>
                <a:gd name="T83" fmla="*/ 240 h 328"/>
                <a:gd name="T84" fmla="*/ 33 w 253"/>
                <a:gd name="T85" fmla="*/ 167 h 328"/>
                <a:gd name="T86" fmla="*/ 59 w 253"/>
                <a:gd name="T87" fmla="*/ 105 h 328"/>
                <a:gd name="T88" fmla="*/ 72 w 253"/>
                <a:gd name="T89" fmla="*/ 66 h 328"/>
                <a:gd name="T90" fmla="*/ 74 w 253"/>
                <a:gd name="T91" fmla="*/ 36 h 328"/>
                <a:gd name="T92" fmla="*/ 73 w 253"/>
                <a:gd name="T93" fmla="*/ 14 h 328"/>
                <a:gd name="T94" fmla="*/ 70 w 253"/>
                <a:gd name="T95" fmla="*/ 0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53" h="328">
                  <a:moveTo>
                    <a:pt x="47" y="5"/>
                  </a:moveTo>
                  <a:lnTo>
                    <a:pt x="48" y="11"/>
                  </a:lnTo>
                  <a:lnTo>
                    <a:pt x="50" y="27"/>
                  </a:lnTo>
                  <a:lnTo>
                    <a:pt x="50" y="49"/>
                  </a:lnTo>
                  <a:lnTo>
                    <a:pt x="43" y="78"/>
                  </a:lnTo>
                  <a:lnTo>
                    <a:pt x="27" y="119"/>
                  </a:lnTo>
                  <a:lnTo>
                    <a:pt x="18" y="139"/>
                  </a:lnTo>
                  <a:lnTo>
                    <a:pt x="10" y="161"/>
                  </a:lnTo>
                  <a:lnTo>
                    <a:pt x="4" y="182"/>
                  </a:lnTo>
                  <a:lnTo>
                    <a:pt x="1" y="203"/>
                  </a:lnTo>
                  <a:lnTo>
                    <a:pt x="0" y="223"/>
                  </a:lnTo>
                  <a:lnTo>
                    <a:pt x="0" y="242"/>
                  </a:lnTo>
                  <a:lnTo>
                    <a:pt x="2" y="260"/>
                  </a:lnTo>
                  <a:lnTo>
                    <a:pt x="6" y="278"/>
                  </a:lnTo>
                  <a:lnTo>
                    <a:pt x="9" y="286"/>
                  </a:lnTo>
                  <a:lnTo>
                    <a:pt x="12" y="293"/>
                  </a:lnTo>
                  <a:lnTo>
                    <a:pt x="17" y="298"/>
                  </a:lnTo>
                  <a:lnTo>
                    <a:pt x="21" y="304"/>
                  </a:lnTo>
                  <a:lnTo>
                    <a:pt x="26" y="310"/>
                  </a:lnTo>
                  <a:lnTo>
                    <a:pt x="31" y="314"/>
                  </a:lnTo>
                  <a:lnTo>
                    <a:pt x="36" y="318"/>
                  </a:lnTo>
                  <a:lnTo>
                    <a:pt x="42" y="321"/>
                  </a:lnTo>
                  <a:lnTo>
                    <a:pt x="50" y="325"/>
                  </a:lnTo>
                  <a:lnTo>
                    <a:pt x="58" y="327"/>
                  </a:lnTo>
                  <a:lnTo>
                    <a:pt x="66" y="328"/>
                  </a:lnTo>
                  <a:lnTo>
                    <a:pt x="74" y="328"/>
                  </a:lnTo>
                  <a:lnTo>
                    <a:pt x="81" y="328"/>
                  </a:lnTo>
                  <a:lnTo>
                    <a:pt x="89" y="327"/>
                  </a:lnTo>
                  <a:lnTo>
                    <a:pt x="96" y="325"/>
                  </a:lnTo>
                  <a:lnTo>
                    <a:pt x="103" y="323"/>
                  </a:lnTo>
                  <a:lnTo>
                    <a:pt x="111" y="318"/>
                  </a:lnTo>
                  <a:lnTo>
                    <a:pt x="119" y="311"/>
                  </a:lnTo>
                  <a:lnTo>
                    <a:pt x="126" y="304"/>
                  </a:lnTo>
                  <a:lnTo>
                    <a:pt x="132" y="296"/>
                  </a:lnTo>
                  <a:lnTo>
                    <a:pt x="138" y="286"/>
                  </a:lnTo>
                  <a:lnTo>
                    <a:pt x="143" y="275"/>
                  </a:lnTo>
                  <a:lnTo>
                    <a:pt x="146" y="263"/>
                  </a:lnTo>
                  <a:lnTo>
                    <a:pt x="149" y="250"/>
                  </a:lnTo>
                  <a:lnTo>
                    <a:pt x="155" y="232"/>
                  </a:lnTo>
                  <a:lnTo>
                    <a:pt x="162" y="217"/>
                  </a:lnTo>
                  <a:lnTo>
                    <a:pt x="170" y="206"/>
                  </a:lnTo>
                  <a:lnTo>
                    <a:pt x="181" y="200"/>
                  </a:lnTo>
                  <a:lnTo>
                    <a:pt x="191" y="198"/>
                  </a:lnTo>
                  <a:lnTo>
                    <a:pt x="200" y="199"/>
                  </a:lnTo>
                  <a:lnTo>
                    <a:pt x="211" y="200"/>
                  </a:lnTo>
                  <a:lnTo>
                    <a:pt x="220" y="204"/>
                  </a:lnTo>
                  <a:lnTo>
                    <a:pt x="228" y="207"/>
                  </a:lnTo>
                  <a:lnTo>
                    <a:pt x="234" y="211"/>
                  </a:lnTo>
                  <a:lnTo>
                    <a:pt x="238" y="214"/>
                  </a:lnTo>
                  <a:lnTo>
                    <a:pt x="239" y="215"/>
                  </a:lnTo>
                  <a:lnTo>
                    <a:pt x="253" y="196"/>
                  </a:lnTo>
                  <a:lnTo>
                    <a:pt x="251" y="195"/>
                  </a:lnTo>
                  <a:lnTo>
                    <a:pt x="245" y="190"/>
                  </a:lnTo>
                  <a:lnTo>
                    <a:pt x="237" y="186"/>
                  </a:lnTo>
                  <a:lnTo>
                    <a:pt x="227" y="181"/>
                  </a:lnTo>
                  <a:lnTo>
                    <a:pt x="214" y="177"/>
                  </a:lnTo>
                  <a:lnTo>
                    <a:pt x="200" y="175"/>
                  </a:lnTo>
                  <a:lnTo>
                    <a:pt x="185" y="175"/>
                  </a:lnTo>
                  <a:lnTo>
                    <a:pt x="171" y="179"/>
                  </a:lnTo>
                  <a:lnTo>
                    <a:pt x="163" y="182"/>
                  </a:lnTo>
                  <a:lnTo>
                    <a:pt x="155" y="188"/>
                  </a:lnTo>
                  <a:lnTo>
                    <a:pt x="148" y="194"/>
                  </a:lnTo>
                  <a:lnTo>
                    <a:pt x="143" y="202"/>
                  </a:lnTo>
                  <a:lnTo>
                    <a:pt x="138" y="211"/>
                  </a:lnTo>
                  <a:lnTo>
                    <a:pt x="133" y="221"/>
                  </a:lnTo>
                  <a:lnTo>
                    <a:pt x="130" y="233"/>
                  </a:lnTo>
                  <a:lnTo>
                    <a:pt x="126" y="245"/>
                  </a:lnTo>
                  <a:lnTo>
                    <a:pt x="121" y="265"/>
                  </a:lnTo>
                  <a:lnTo>
                    <a:pt x="114" y="281"/>
                  </a:lnTo>
                  <a:lnTo>
                    <a:pt x="104" y="293"/>
                  </a:lnTo>
                  <a:lnTo>
                    <a:pt x="93" y="301"/>
                  </a:lnTo>
                  <a:lnTo>
                    <a:pt x="87" y="303"/>
                  </a:lnTo>
                  <a:lnTo>
                    <a:pt x="80" y="304"/>
                  </a:lnTo>
                  <a:lnTo>
                    <a:pt x="74" y="304"/>
                  </a:lnTo>
                  <a:lnTo>
                    <a:pt x="70" y="304"/>
                  </a:lnTo>
                  <a:lnTo>
                    <a:pt x="64" y="303"/>
                  </a:lnTo>
                  <a:lnTo>
                    <a:pt x="59" y="302"/>
                  </a:lnTo>
                  <a:lnTo>
                    <a:pt x="56" y="301"/>
                  </a:lnTo>
                  <a:lnTo>
                    <a:pt x="53" y="299"/>
                  </a:lnTo>
                  <a:lnTo>
                    <a:pt x="46" y="295"/>
                  </a:lnTo>
                  <a:lnTo>
                    <a:pt x="39" y="288"/>
                  </a:lnTo>
                  <a:lnTo>
                    <a:pt x="34" y="280"/>
                  </a:lnTo>
                  <a:lnTo>
                    <a:pt x="30" y="270"/>
                  </a:lnTo>
                  <a:lnTo>
                    <a:pt x="24" y="240"/>
                  </a:lnTo>
                  <a:lnTo>
                    <a:pt x="25" y="204"/>
                  </a:lnTo>
                  <a:lnTo>
                    <a:pt x="33" y="167"/>
                  </a:lnTo>
                  <a:lnTo>
                    <a:pt x="48" y="129"/>
                  </a:lnTo>
                  <a:lnTo>
                    <a:pt x="59" y="105"/>
                  </a:lnTo>
                  <a:lnTo>
                    <a:pt x="66" y="84"/>
                  </a:lnTo>
                  <a:lnTo>
                    <a:pt x="72" y="66"/>
                  </a:lnTo>
                  <a:lnTo>
                    <a:pt x="74" y="50"/>
                  </a:lnTo>
                  <a:lnTo>
                    <a:pt x="74" y="36"/>
                  </a:lnTo>
                  <a:lnTo>
                    <a:pt x="74" y="24"/>
                  </a:lnTo>
                  <a:lnTo>
                    <a:pt x="73" y="14"/>
                  </a:lnTo>
                  <a:lnTo>
                    <a:pt x="71" y="6"/>
                  </a:lnTo>
                  <a:lnTo>
                    <a:pt x="70" y="0"/>
                  </a:lnTo>
                  <a:lnTo>
                    <a:pt x="47"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5" name="Freeform 20"/>
            <p:cNvSpPr>
              <a:spLocks/>
            </p:cNvSpPr>
            <p:nvPr/>
          </p:nvSpPr>
          <p:spPr bwMode="auto">
            <a:xfrm>
              <a:off x="5895980" y="4776425"/>
              <a:ext cx="224472" cy="224955"/>
            </a:xfrm>
            <a:custGeom>
              <a:avLst/>
              <a:gdLst>
                <a:gd name="T0" fmla="*/ 96 w 112"/>
                <a:gd name="T1" fmla="*/ 0 h 142"/>
                <a:gd name="T2" fmla="*/ 0 w 112"/>
                <a:gd name="T3" fmla="*/ 0 h 142"/>
                <a:gd name="T4" fmla="*/ 0 w 112"/>
                <a:gd name="T5" fmla="*/ 142 h 142"/>
                <a:gd name="T6" fmla="*/ 112 w 112"/>
                <a:gd name="T7" fmla="*/ 142 h 142"/>
                <a:gd name="T8" fmla="*/ 112 w 112"/>
                <a:gd name="T9" fmla="*/ 0 h 142"/>
                <a:gd name="T10" fmla="*/ 96 w 112"/>
                <a:gd name="T11" fmla="*/ 0 h 142"/>
              </a:gdLst>
              <a:ahLst/>
              <a:cxnLst>
                <a:cxn ang="0">
                  <a:pos x="T0" y="T1"/>
                </a:cxn>
                <a:cxn ang="0">
                  <a:pos x="T2" y="T3"/>
                </a:cxn>
                <a:cxn ang="0">
                  <a:pos x="T4" y="T5"/>
                </a:cxn>
                <a:cxn ang="0">
                  <a:pos x="T6" y="T7"/>
                </a:cxn>
                <a:cxn ang="0">
                  <a:pos x="T8" y="T9"/>
                </a:cxn>
                <a:cxn ang="0">
                  <a:pos x="T10" y="T11"/>
                </a:cxn>
              </a:cxnLst>
              <a:rect l="0" t="0" r="r" b="b"/>
              <a:pathLst>
                <a:path w="112" h="142">
                  <a:moveTo>
                    <a:pt x="96" y="0"/>
                  </a:moveTo>
                  <a:lnTo>
                    <a:pt x="0" y="0"/>
                  </a:lnTo>
                  <a:lnTo>
                    <a:pt x="0" y="142"/>
                  </a:lnTo>
                  <a:lnTo>
                    <a:pt x="112" y="142"/>
                  </a:lnTo>
                  <a:lnTo>
                    <a:pt x="112" y="0"/>
                  </a:lnTo>
                  <a:lnTo>
                    <a:pt x="9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6" name="Freeform 21"/>
            <p:cNvSpPr>
              <a:spLocks/>
            </p:cNvSpPr>
            <p:nvPr/>
          </p:nvSpPr>
          <p:spPr bwMode="auto">
            <a:xfrm>
              <a:off x="5964124" y="4827118"/>
              <a:ext cx="92195" cy="123567"/>
            </a:xfrm>
            <a:custGeom>
              <a:avLst/>
              <a:gdLst>
                <a:gd name="T0" fmla="*/ 47 w 47"/>
                <a:gd name="T1" fmla="*/ 0 h 77"/>
                <a:gd name="T2" fmla="*/ 47 w 47"/>
                <a:gd name="T3" fmla="*/ 17 h 77"/>
                <a:gd name="T4" fmla="*/ 47 w 47"/>
                <a:gd name="T5" fmla="*/ 38 h 77"/>
                <a:gd name="T6" fmla="*/ 47 w 47"/>
                <a:gd name="T7" fmla="*/ 59 h 77"/>
                <a:gd name="T8" fmla="*/ 47 w 47"/>
                <a:gd name="T9" fmla="*/ 77 h 77"/>
                <a:gd name="T10" fmla="*/ 42 w 47"/>
                <a:gd name="T11" fmla="*/ 77 h 77"/>
                <a:gd name="T12" fmla="*/ 36 w 47"/>
                <a:gd name="T13" fmla="*/ 77 h 77"/>
                <a:gd name="T14" fmla="*/ 30 w 47"/>
                <a:gd name="T15" fmla="*/ 77 h 77"/>
                <a:gd name="T16" fmla="*/ 24 w 47"/>
                <a:gd name="T17" fmla="*/ 77 h 77"/>
                <a:gd name="T18" fmla="*/ 17 w 47"/>
                <a:gd name="T19" fmla="*/ 77 h 77"/>
                <a:gd name="T20" fmla="*/ 12 w 47"/>
                <a:gd name="T21" fmla="*/ 77 h 77"/>
                <a:gd name="T22" fmla="*/ 6 w 47"/>
                <a:gd name="T23" fmla="*/ 77 h 77"/>
                <a:gd name="T24" fmla="*/ 0 w 47"/>
                <a:gd name="T25" fmla="*/ 77 h 77"/>
                <a:gd name="T26" fmla="*/ 0 w 47"/>
                <a:gd name="T27" fmla="*/ 59 h 77"/>
                <a:gd name="T28" fmla="*/ 0 w 47"/>
                <a:gd name="T29" fmla="*/ 38 h 77"/>
                <a:gd name="T30" fmla="*/ 0 w 47"/>
                <a:gd name="T31" fmla="*/ 17 h 77"/>
                <a:gd name="T32" fmla="*/ 0 w 47"/>
                <a:gd name="T33" fmla="*/ 0 h 77"/>
                <a:gd name="T34" fmla="*/ 6 w 47"/>
                <a:gd name="T35" fmla="*/ 0 h 77"/>
                <a:gd name="T36" fmla="*/ 12 w 47"/>
                <a:gd name="T37" fmla="*/ 0 h 77"/>
                <a:gd name="T38" fmla="*/ 17 w 47"/>
                <a:gd name="T39" fmla="*/ 0 h 77"/>
                <a:gd name="T40" fmla="*/ 24 w 47"/>
                <a:gd name="T41" fmla="*/ 0 h 77"/>
                <a:gd name="T42" fmla="*/ 30 w 47"/>
                <a:gd name="T43" fmla="*/ 0 h 77"/>
                <a:gd name="T44" fmla="*/ 36 w 47"/>
                <a:gd name="T45" fmla="*/ 0 h 77"/>
                <a:gd name="T46" fmla="*/ 42 w 47"/>
                <a:gd name="T47" fmla="*/ 0 h 77"/>
                <a:gd name="T48" fmla="*/ 47 w 47"/>
                <a:gd name="T49"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7" h="77">
                  <a:moveTo>
                    <a:pt x="47" y="0"/>
                  </a:moveTo>
                  <a:lnTo>
                    <a:pt x="47" y="17"/>
                  </a:lnTo>
                  <a:lnTo>
                    <a:pt x="47" y="38"/>
                  </a:lnTo>
                  <a:lnTo>
                    <a:pt x="47" y="59"/>
                  </a:lnTo>
                  <a:lnTo>
                    <a:pt x="47" y="77"/>
                  </a:lnTo>
                  <a:lnTo>
                    <a:pt x="42" y="77"/>
                  </a:lnTo>
                  <a:lnTo>
                    <a:pt x="36" y="77"/>
                  </a:lnTo>
                  <a:lnTo>
                    <a:pt x="30" y="77"/>
                  </a:lnTo>
                  <a:lnTo>
                    <a:pt x="24" y="77"/>
                  </a:lnTo>
                  <a:lnTo>
                    <a:pt x="17" y="77"/>
                  </a:lnTo>
                  <a:lnTo>
                    <a:pt x="12" y="77"/>
                  </a:lnTo>
                  <a:lnTo>
                    <a:pt x="6" y="77"/>
                  </a:lnTo>
                  <a:lnTo>
                    <a:pt x="0" y="77"/>
                  </a:lnTo>
                  <a:lnTo>
                    <a:pt x="0" y="59"/>
                  </a:lnTo>
                  <a:lnTo>
                    <a:pt x="0" y="38"/>
                  </a:lnTo>
                  <a:lnTo>
                    <a:pt x="0" y="17"/>
                  </a:lnTo>
                  <a:lnTo>
                    <a:pt x="0" y="0"/>
                  </a:lnTo>
                  <a:lnTo>
                    <a:pt x="6" y="0"/>
                  </a:lnTo>
                  <a:lnTo>
                    <a:pt x="12" y="0"/>
                  </a:lnTo>
                  <a:lnTo>
                    <a:pt x="17" y="0"/>
                  </a:lnTo>
                  <a:lnTo>
                    <a:pt x="24" y="0"/>
                  </a:lnTo>
                  <a:lnTo>
                    <a:pt x="30" y="0"/>
                  </a:lnTo>
                  <a:lnTo>
                    <a:pt x="36" y="0"/>
                  </a:lnTo>
                  <a:lnTo>
                    <a:pt x="42" y="0"/>
                  </a:lnTo>
                  <a:lnTo>
                    <a:pt x="47" y="0"/>
                  </a:lnTo>
                  <a:close/>
                </a:path>
              </a:pathLst>
            </a:custGeom>
            <a:solidFill>
              <a:srgbClr val="FFFF00"/>
            </a:solidFill>
            <a:ln>
              <a:noFill/>
            </a:ln>
          </p:spPr>
          <p:txBody>
            <a:bodyPr vert="horz" wrap="square" lIns="91440" tIns="45720" rIns="91440" bIns="45720" numCol="1" anchor="t" anchorCtr="0" compatLnSpc="1">
              <a:prstTxWarp prst="textNoShape">
                <a:avLst/>
              </a:prstTxWarp>
            </a:bodyPr>
            <a:lstStyle/>
            <a:p>
              <a:endParaRPr lang="en-US"/>
            </a:p>
          </p:txBody>
        </p:sp>
        <p:sp>
          <p:nvSpPr>
            <p:cNvPr id="377" name="Freeform 22"/>
            <p:cNvSpPr>
              <a:spLocks/>
            </p:cNvSpPr>
            <p:nvPr/>
          </p:nvSpPr>
          <p:spPr bwMode="auto">
            <a:xfrm>
              <a:off x="5887963" y="4586323"/>
              <a:ext cx="204431" cy="215449"/>
            </a:xfrm>
            <a:custGeom>
              <a:avLst/>
              <a:gdLst>
                <a:gd name="T0" fmla="*/ 0 w 103"/>
                <a:gd name="T1" fmla="*/ 2 h 136"/>
                <a:gd name="T2" fmla="*/ 8 w 103"/>
                <a:gd name="T3" fmla="*/ 34 h 136"/>
                <a:gd name="T4" fmla="*/ 9 w 103"/>
                <a:gd name="T5" fmla="*/ 34 h 136"/>
                <a:gd name="T6" fmla="*/ 13 w 103"/>
                <a:gd name="T7" fmla="*/ 33 h 136"/>
                <a:gd name="T8" fmla="*/ 16 w 103"/>
                <a:gd name="T9" fmla="*/ 33 h 136"/>
                <a:gd name="T10" fmla="*/ 22 w 103"/>
                <a:gd name="T11" fmla="*/ 33 h 136"/>
                <a:gd name="T12" fmla="*/ 28 w 103"/>
                <a:gd name="T13" fmla="*/ 33 h 136"/>
                <a:gd name="T14" fmla="*/ 34 w 103"/>
                <a:gd name="T15" fmla="*/ 35 h 136"/>
                <a:gd name="T16" fmla="*/ 40 w 103"/>
                <a:gd name="T17" fmla="*/ 38 h 136"/>
                <a:gd name="T18" fmla="*/ 46 w 103"/>
                <a:gd name="T19" fmla="*/ 43 h 136"/>
                <a:gd name="T20" fmla="*/ 58 w 103"/>
                <a:gd name="T21" fmla="*/ 57 h 136"/>
                <a:gd name="T22" fmla="*/ 66 w 103"/>
                <a:gd name="T23" fmla="*/ 78 h 136"/>
                <a:gd name="T24" fmla="*/ 69 w 103"/>
                <a:gd name="T25" fmla="*/ 103 h 136"/>
                <a:gd name="T26" fmla="*/ 69 w 103"/>
                <a:gd name="T27" fmla="*/ 134 h 136"/>
                <a:gd name="T28" fmla="*/ 102 w 103"/>
                <a:gd name="T29" fmla="*/ 136 h 136"/>
                <a:gd name="T30" fmla="*/ 103 w 103"/>
                <a:gd name="T31" fmla="*/ 116 h 136"/>
                <a:gd name="T32" fmla="*/ 102 w 103"/>
                <a:gd name="T33" fmla="*/ 97 h 136"/>
                <a:gd name="T34" fmla="*/ 99 w 103"/>
                <a:gd name="T35" fmla="*/ 80 h 136"/>
                <a:gd name="T36" fmla="*/ 96 w 103"/>
                <a:gd name="T37" fmla="*/ 65 h 136"/>
                <a:gd name="T38" fmla="*/ 90 w 103"/>
                <a:gd name="T39" fmla="*/ 50 h 136"/>
                <a:gd name="T40" fmla="*/ 84 w 103"/>
                <a:gd name="T41" fmla="*/ 38 h 136"/>
                <a:gd name="T42" fmla="*/ 76 w 103"/>
                <a:gd name="T43" fmla="*/ 27 h 136"/>
                <a:gd name="T44" fmla="*/ 67 w 103"/>
                <a:gd name="T45" fmla="*/ 18 h 136"/>
                <a:gd name="T46" fmla="*/ 55 w 103"/>
                <a:gd name="T47" fmla="*/ 10 h 136"/>
                <a:gd name="T48" fmla="*/ 45 w 103"/>
                <a:gd name="T49" fmla="*/ 5 h 136"/>
                <a:gd name="T50" fmla="*/ 34 w 103"/>
                <a:gd name="T51" fmla="*/ 2 h 136"/>
                <a:gd name="T52" fmla="*/ 23 w 103"/>
                <a:gd name="T53" fmla="*/ 0 h 136"/>
                <a:gd name="T54" fmla="*/ 15 w 103"/>
                <a:gd name="T55" fmla="*/ 0 h 136"/>
                <a:gd name="T56" fmla="*/ 7 w 103"/>
                <a:gd name="T57" fmla="*/ 0 h 136"/>
                <a:gd name="T58" fmla="*/ 2 w 103"/>
                <a:gd name="T59" fmla="*/ 2 h 136"/>
                <a:gd name="T60" fmla="*/ 0 w 103"/>
                <a:gd name="T61" fmla="*/ 2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3" h="136">
                  <a:moveTo>
                    <a:pt x="0" y="2"/>
                  </a:moveTo>
                  <a:lnTo>
                    <a:pt x="8" y="34"/>
                  </a:lnTo>
                  <a:lnTo>
                    <a:pt x="9" y="34"/>
                  </a:lnTo>
                  <a:lnTo>
                    <a:pt x="13" y="33"/>
                  </a:lnTo>
                  <a:lnTo>
                    <a:pt x="16" y="33"/>
                  </a:lnTo>
                  <a:lnTo>
                    <a:pt x="22" y="33"/>
                  </a:lnTo>
                  <a:lnTo>
                    <a:pt x="28" y="33"/>
                  </a:lnTo>
                  <a:lnTo>
                    <a:pt x="34" y="35"/>
                  </a:lnTo>
                  <a:lnTo>
                    <a:pt x="40" y="38"/>
                  </a:lnTo>
                  <a:lnTo>
                    <a:pt x="46" y="43"/>
                  </a:lnTo>
                  <a:lnTo>
                    <a:pt x="58" y="57"/>
                  </a:lnTo>
                  <a:lnTo>
                    <a:pt x="66" y="78"/>
                  </a:lnTo>
                  <a:lnTo>
                    <a:pt x="69" y="103"/>
                  </a:lnTo>
                  <a:lnTo>
                    <a:pt x="69" y="134"/>
                  </a:lnTo>
                  <a:lnTo>
                    <a:pt x="102" y="136"/>
                  </a:lnTo>
                  <a:lnTo>
                    <a:pt x="103" y="116"/>
                  </a:lnTo>
                  <a:lnTo>
                    <a:pt x="102" y="97"/>
                  </a:lnTo>
                  <a:lnTo>
                    <a:pt x="99" y="80"/>
                  </a:lnTo>
                  <a:lnTo>
                    <a:pt x="96" y="65"/>
                  </a:lnTo>
                  <a:lnTo>
                    <a:pt x="90" y="50"/>
                  </a:lnTo>
                  <a:lnTo>
                    <a:pt x="84" y="38"/>
                  </a:lnTo>
                  <a:lnTo>
                    <a:pt x="76" y="27"/>
                  </a:lnTo>
                  <a:lnTo>
                    <a:pt x="67" y="18"/>
                  </a:lnTo>
                  <a:lnTo>
                    <a:pt x="55" y="10"/>
                  </a:lnTo>
                  <a:lnTo>
                    <a:pt x="45" y="5"/>
                  </a:lnTo>
                  <a:lnTo>
                    <a:pt x="34" y="2"/>
                  </a:lnTo>
                  <a:lnTo>
                    <a:pt x="23" y="0"/>
                  </a:lnTo>
                  <a:lnTo>
                    <a:pt x="15" y="0"/>
                  </a:lnTo>
                  <a:lnTo>
                    <a:pt x="7" y="0"/>
                  </a:lnTo>
                  <a:lnTo>
                    <a:pt x="2" y="2"/>
                  </a:lnTo>
                  <a:lnTo>
                    <a:pt x="0"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78" name="Grupo 377"/>
          <p:cNvGrpSpPr/>
          <p:nvPr/>
        </p:nvGrpSpPr>
        <p:grpSpPr>
          <a:xfrm flipH="1">
            <a:off x="7728932" y="1438492"/>
            <a:ext cx="521094" cy="4065588"/>
            <a:chOff x="5867802" y="1433223"/>
            <a:chExt cx="521094" cy="4065588"/>
          </a:xfrm>
        </p:grpSpPr>
        <p:sp>
          <p:nvSpPr>
            <p:cNvPr id="379" name="Freeform 19"/>
            <p:cNvSpPr>
              <a:spLocks/>
            </p:cNvSpPr>
            <p:nvPr/>
          </p:nvSpPr>
          <p:spPr bwMode="auto">
            <a:xfrm>
              <a:off x="5879825" y="1826100"/>
              <a:ext cx="509071" cy="519611"/>
            </a:xfrm>
            <a:custGeom>
              <a:avLst/>
              <a:gdLst>
                <a:gd name="T0" fmla="*/ 48 w 253"/>
                <a:gd name="T1" fmla="*/ 11 h 328"/>
                <a:gd name="T2" fmla="*/ 50 w 253"/>
                <a:gd name="T3" fmla="*/ 49 h 328"/>
                <a:gd name="T4" fmla="*/ 27 w 253"/>
                <a:gd name="T5" fmla="*/ 119 h 328"/>
                <a:gd name="T6" fmla="*/ 10 w 253"/>
                <a:gd name="T7" fmla="*/ 161 h 328"/>
                <a:gd name="T8" fmla="*/ 1 w 253"/>
                <a:gd name="T9" fmla="*/ 203 h 328"/>
                <a:gd name="T10" fmla="*/ 0 w 253"/>
                <a:gd name="T11" fmla="*/ 242 h 328"/>
                <a:gd name="T12" fmla="*/ 6 w 253"/>
                <a:gd name="T13" fmla="*/ 278 h 328"/>
                <a:gd name="T14" fmla="*/ 12 w 253"/>
                <a:gd name="T15" fmla="*/ 293 h 328"/>
                <a:gd name="T16" fmla="*/ 21 w 253"/>
                <a:gd name="T17" fmla="*/ 304 h 328"/>
                <a:gd name="T18" fmla="*/ 31 w 253"/>
                <a:gd name="T19" fmla="*/ 314 h 328"/>
                <a:gd name="T20" fmla="*/ 42 w 253"/>
                <a:gd name="T21" fmla="*/ 321 h 328"/>
                <a:gd name="T22" fmla="*/ 58 w 253"/>
                <a:gd name="T23" fmla="*/ 327 h 328"/>
                <a:gd name="T24" fmla="*/ 74 w 253"/>
                <a:gd name="T25" fmla="*/ 328 h 328"/>
                <a:gd name="T26" fmla="*/ 89 w 253"/>
                <a:gd name="T27" fmla="*/ 327 h 328"/>
                <a:gd name="T28" fmla="*/ 103 w 253"/>
                <a:gd name="T29" fmla="*/ 323 h 328"/>
                <a:gd name="T30" fmla="*/ 119 w 253"/>
                <a:gd name="T31" fmla="*/ 311 h 328"/>
                <a:gd name="T32" fmla="*/ 132 w 253"/>
                <a:gd name="T33" fmla="*/ 296 h 328"/>
                <a:gd name="T34" fmla="*/ 143 w 253"/>
                <a:gd name="T35" fmla="*/ 275 h 328"/>
                <a:gd name="T36" fmla="*/ 149 w 253"/>
                <a:gd name="T37" fmla="*/ 250 h 328"/>
                <a:gd name="T38" fmla="*/ 162 w 253"/>
                <a:gd name="T39" fmla="*/ 217 h 328"/>
                <a:gd name="T40" fmla="*/ 181 w 253"/>
                <a:gd name="T41" fmla="*/ 200 h 328"/>
                <a:gd name="T42" fmla="*/ 200 w 253"/>
                <a:gd name="T43" fmla="*/ 199 h 328"/>
                <a:gd name="T44" fmla="*/ 220 w 253"/>
                <a:gd name="T45" fmla="*/ 204 h 328"/>
                <a:gd name="T46" fmla="*/ 234 w 253"/>
                <a:gd name="T47" fmla="*/ 211 h 328"/>
                <a:gd name="T48" fmla="*/ 239 w 253"/>
                <a:gd name="T49" fmla="*/ 215 h 328"/>
                <a:gd name="T50" fmla="*/ 251 w 253"/>
                <a:gd name="T51" fmla="*/ 195 h 328"/>
                <a:gd name="T52" fmla="*/ 237 w 253"/>
                <a:gd name="T53" fmla="*/ 186 h 328"/>
                <a:gd name="T54" fmla="*/ 214 w 253"/>
                <a:gd name="T55" fmla="*/ 177 h 328"/>
                <a:gd name="T56" fmla="*/ 185 w 253"/>
                <a:gd name="T57" fmla="*/ 175 h 328"/>
                <a:gd name="T58" fmla="*/ 163 w 253"/>
                <a:gd name="T59" fmla="*/ 182 h 328"/>
                <a:gd name="T60" fmla="*/ 148 w 253"/>
                <a:gd name="T61" fmla="*/ 194 h 328"/>
                <a:gd name="T62" fmla="*/ 138 w 253"/>
                <a:gd name="T63" fmla="*/ 211 h 328"/>
                <a:gd name="T64" fmla="*/ 130 w 253"/>
                <a:gd name="T65" fmla="*/ 233 h 328"/>
                <a:gd name="T66" fmla="*/ 121 w 253"/>
                <a:gd name="T67" fmla="*/ 265 h 328"/>
                <a:gd name="T68" fmla="*/ 104 w 253"/>
                <a:gd name="T69" fmla="*/ 293 h 328"/>
                <a:gd name="T70" fmla="*/ 87 w 253"/>
                <a:gd name="T71" fmla="*/ 303 h 328"/>
                <a:gd name="T72" fmla="*/ 74 w 253"/>
                <a:gd name="T73" fmla="*/ 304 h 328"/>
                <a:gd name="T74" fmla="*/ 64 w 253"/>
                <a:gd name="T75" fmla="*/ 303 h 328"/>
                <a:gd name="T76" fmla="*/ 56 w 253"/>
                <a:gd name="T77" fmla="*/ 301 h 328"/>
                <a:gd name="T78" fmla="*/ 46 w 253"/>
                <a:gd name="T79" fmla="*/ 295 h 328"/>
                <a:gd name="T80" fmla="*/ 34 w 253"/>
                <a:gd name="T81" fmla="*/ 280 h 328"/>
                <a:gd name="T82" fmla="*/ 24 w 253"/>
                <a:gd name="T83" fmla="*/ 240 h 328"/>
                <a:gd name="T84" fmla="*/ 33 w 253"/>
                <a:gd name="T85" fmla="*/ 167 h 328"/>
                <a:gd name="T86" fmla="*/ 59 w 253"/>
                <a:gd name="T87" fmla="*/ 105 h 328"/>
                <a:gd name="T88" fmla="*/ 72 w 253"/>
                <a:gd name="T89" fmla="*/ 66 h 328"/>
                <a:gd name="T90" fmla="*/ 74 w 253"/>
                <a:gd name="T91" fmla="*/ 36 h 328"/>
                <a:gd name="T92" fmla="*/ 73 w 253"/>
                <a:gd name="T93" fmla="*/ 14 h 328"/>
                <a:gd name="T94" fmla="*/ 70 w 253"/>
                <a:gd name="T95" fmla="*/ 0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53" h="328">
                  <a:moveTo>
                    <a:pt x="47" y="5"/>
                  </a:moveTo>
                  <a:lnTo>
                    <a:pt x="48" y="11"/>
                  </a:lnTo>
                  <a:lnTo>
                    <a:pt x="50" y="27"/>
                  </a:lnTo>
                  <a:lnTo>
                    <a:pt x="50" y="49"/>
                  </a:lnTo>
                  <a:lnTo>
                    <a:pt x="43" y="78"/>
                  </a:lnTo>
                  <a:lnTo>
                    <a:pt x="27" y="119"/>
                  </a:lnTo>
                  <a:lnTo>
                    <a:pt x="18" y="139"/>
                  </a:lnTo>
                  <a:lnTo>
                    <a:pt x="10" y="161"/>
                  </a:lnTo>
                  <a:lnTo>
                    <a:pt x="4" y="182"/>
                  </a:lnTo>
                  <a:lnTo>
                    <a:pt x="1" y="203"/>
                  </a:lnTo>
                  <a:lnTo>
                    <a:pt x="0" y="223"/>
                  </a:lnTo>
                  <a:lnTo>
                    <a:pt x="0" y="242"/>
                  </a:lnTo>
                  <a:lnTo>
                    <a:pt x="2" y="260"/>
                  </a:lnTo>
                  <a:lnTo>
                    <a:pt x="6" y="278"/>
                  </a:lnTo>
                  <a:lnTo>
                    <a:pt x="9" y="286"/>
                  </a:lnTo>
                  <a:lnTo>
                    <a:pt x="12" y="293"/>
                  </a:lnTo>
                  <a:lnTo>
                    <a:pt x="17" y="298"/>
                  </a:lnTo>
                  <a:lnTo>
                    <a:pt x="21" y="304"/>
                  </a:lnTo>
                  <a:lnTo>
                    <a:pt x="26" y="310"/>
                  </a:lnTo>
                  <a:lnTo>
                    <a:pt x="31" y="314"/>
                  </a:lnTo>
                  <a:lnTo>
                    <a:pt x="36" y="318"/>
                  </a:lnTo>
                  <a:lnTo>
                    <a:pt x="42" y="321"/>
                  </a:lnTo>
                  <a:lnTo>
                    <a:pt x="50" y="325"/>
                  </a:lnTo>
                  <a:lnTo>
                    <a:pt x="58" y="327"/>
                  </a:lnTo>
                  <a:lnTo>
                    <a:pt x="66" y="328"/>
                  </a:lnTo>
                  <a:lnTo>
                    <a:pt x="74" y="328"/>
                  </a:lnTo>
                  <a:lnTo>
                    <a:pt x="81" y="328"/>
                  </a:lnTo>
                  <a:lnTo>
                    <a:pt x="89" y="327"/>
                  </a:lnTo>
                  <a:lnTo>
                    <a:pt x="96" y="325"/>
                  </a:lnTo>
                  <a:lnTo>
                    <a:pt x="103" y="323"/>
                  </a:lnTo>
                  <a:lnTo>
                    <a:pt x="111" y="318"/>
                  </a:lnTo>
                  <a:lnTo>
                    <a:pt x="119" y="311"/>
                  </a:lnTo>
                  <a:lnTo>
                    <a:pt x="126" y="304"/>
                  </a:lnTo>
                  <a:lnTo>
                    <a:pt x="132" y="296"/>
                  </a:lnTo>
                  <a:lnTo>
                    <a:pt x="138" y="286"/>
                  </a:lnTo>
                  <a:lnTo>
                    <a:pt x="143" y="275"/>
                  </a:lnTo>
                  <a:lnTo>
                    <a:pt x="146" y="263"/>
                  </a:lnTo>
                  <a:lnTo>
                    <a:pt x="149" y="250"/>
                  </a:lnTo>
                  <a:lnTo>
                    <a:pt x="155" y="232"/>
                  </a:lnTo>
                  <a:lnTo>
                    <a:pt x="162" y="217"/>
                  </a:lnTo>
                  <a:lnTo>
                    <a:pt x="170" y="206"/>
                  </a:lnTo>
                  <a:lnTo>
                    <a:pt x="181" y="200"/>
                  </a:lnTo>
                  <a:lnTo>
                    <a:pt x="191" y="198"/>
                  </a:lnTo>
                  <a:lnTo>
                    <a:pt x="200" y="199"/>
                  </a:lnTo>
                  <a:lnTo>
                    <a:pt x="211" y="200"/>
                  </a:lnTo>
                  <a:lnTo>
                    <a:pt x="220" y="204"/>
                  </a:lnTo>
                  <a:lnTo>
                    <a:pt x="228" y="207"/>
                  </a:lnTo>
                  <a:lnTo>
                    <a:pt x="234" y="211"/>
                  </a:lnTo>
                  <a:lnTo>
                    <a:pt x="238" y="214"/>
                  </a:lnTo>
                  <a:lnTo>
                    <a:pt x="239" y="215"/>
                  </a:lnTo>
                  <a:lnTo>
                    <a:pt x="253" y="196"/>
                  </a:lnTo>
                  <a:lnTo>
                    <a:pt x="251" y="195"/>
                  </a:lnTo>
                  <a:lnTo>
                    <a:pt x="245" y="190"/>
                  </a:lnTo>
                  <a:lnTo>
                    <a:pt x="237" y="186"/>
                  </a:lnTo>
                  <a:lnTo>
                    <a:pt x="227" y="181"/>
                  </a:lnTo>
                  <a:lnTo>
                    <a:pt x="214" y="177"/>
                  </a:lnTo>
                  <a:lnTo>
                    <a:pt x="200" y="175"/>
                  </a:lnTo>
                  <a:lnTo>
                    <a:pt x="185" y="175"/>
                  </a:lnTo>
                  <a:lnTo>
                    <a:pt x="171" y="179"/>
                  </a:lnTo>
                  <a:lnTo>
                    <a:pt x="163" y="182"/>
                  </a:lnTo>
                  <a:lnTo>
                    <a:pt x="155" y="188"/>
                  </a:lnTo>
                  <a:lnTo>
                    <a:pt x="148" y="194"/>
                  </a:lnTo>
                  <a:lnTo>
                    <a:pt x="143" y="202"/>
                  </a:lnTo>
                  <a:lnTo>
                    <a:pt x="138" y="211"/>
                  </a:lnTo>
                  <a:lnTo>
                    <a:pt x="133" y="221"/>
                  </a:lnTo>
                  <a:lnTo>
                    <a:pt x="130" y="233"/>
                  </a:lnTo>
                  <a:lnTo>
                    <a:pt x="126" y="245"/>
                  </a:lnTo>
                  <a:lnTo>
                    <a:pt x="121" y="265"/>
                  </a:lnTo>
                  <a:lnTo>
                    <a:pt x="114" y="281"/>
                  </a:lnTo>
                  <a:lnTo>
                    <a:pt x="104" y="293"/>
                  </a:lnTo>
                  <a:lnTo>
                    <a:pt x="93" y="301"/>
                  </a:lnTo>
                  <a:lnTo>
                    <a:pt x="87" y="303"/>
                  </a:lnTo>
                  <a:lnTo>
                    <a:pt x="80" y="304"/>
                  </a:lnTo>
                  <a:lnTo>
                    <a:pt x="74" y="304"/>
                  </a:lnTo>
                  <a:lnTo>
                    <a:pt x="70" y="304"/>
                  </a:lnTo>
                  <a:lnTo>
                    <a:pt x="64" y="303"/>
                  </a:lnTo>
                  <a:lnTo>
                    <a:pt x="59" y="302"/>
                  </a:lnTo>
                  <a:lnTo>
                    <a:pt x="56" y="301"/>
                  </a:lnTo>
                  <a:lnTo>
                    <a:pt x="53" y="299"/>
                  </a:lnTo>
                  <a:lnTo>
                    <a:pt x="46" y="295"/>
                  </a:lnTo>
                  <a:lnTo>
                    <a:pt x="39" y="288"/>
                  </a:lnTo>
                  <a:lnTo>
                    <a:pt x="34" y="280"/>
                  </a:lnTo>
                  <a:lnTo>
                    <a:pt x="30" y="270"/>
                  </a:lnTo>
                  <a:lnTo>
                    <a:pt x="24" y="240"/>
                  </a:lnTo>
                  <a:lnTo>
                    <a:pt x="25" y="204"/>
                  </a:lnTo>
                  <a:lnTo>
                    <a:pt x="33" y="167"/>
                  </a:lnTo>
                  <a:lnTo>
                    <a:pt x="48" y="129"/>
                  </a:lnTo>
                  <a:lnTo>
                    <a:pt x="59" y="105"/>
                  </a:lnTo>
                  <a:lnTo>
                    <a:pt x="66" y="84"/>
                  </a:lnTo>
                  <a:lnTo>
                    <a:pt x="72" y="66"/>
                  </a:lnTo>
                  <a:lnTo>
                    <a:pt x="74" y="50"/>
                  </a:lnTo>
                  <a:lnTo>
                    <a:pt x="74" y="36"/>
                  </a:lnTo>
                  <a:lnTo>
                    <a:pt x="74" y="24"/>
                  </a:lnTo>
                  <a:lnTo>
                    <a:pt x="73" y="14"/>
                  </a:lnTo>
                  <a:lnTo>
                    <a:pt x="71" y="6"/>
                  </a:lnTo>
                  <a:lnTo>
                    <a:pt x="70" y="0"/>
                  </a:lnTo>
                  <a:lnTo>
                    <a:pt x="47"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0" name="Freeform 20"/>
            <p:cNvSpPr>
              <a:spLocks/>
            </p:cNvSpPr>
            <p:nvPr/>
          </p:nvSpPr>
          <p:spPr bwMode="auto">
            <a:xfrm>
              <a:off x="5899866" y="1623325"/>
              <a:ext cx="224472" cy="224955"/>
            </a:xfrm>
            <a:custGeom>
              <a:avLst/>
              <a:gdLst>
                <a:gd name="T0" fmla="*/ 96 w 112"/>
                <a:gd name="T1" fmla="*/ 0 h 142"/>
                <a:gd name="T2" fmla="*/ 0 w 112"/>
                <a:gd name="T3" fmla="*/ 0 h 142"/>
                <a:gd name="T4" fmla="*/ 0 w 112"/>
                <a:gd name="T5" fmla="*/ 142 h 142"/>
                <a:gd name="T6" fmla="*/ 112 w 112"/>
                <a:gd name="T7" fmla="*/ 142 h 142"/>
                <a:gd name="T8" fmla="*/ 112 w 112"/>
                <a:gd name="T9" fmla="*/ 0 h 142"/>
                <a:gd name="T10" fmla="*/ 96 w 112"/>
                <a:gd name="T11" fmla="*/ 0 h 142"/>
              </a:gdLst>
              <a:ahLst/>
              <a:cxnLst>
                <a:cxn ang="0">
                  <a:pos x="T0" y="T1"/>
                </a:cxn>
                <a:cxn ang="0">
                  <a:pos x="T2" y="T3"/>
                </a:cxn>
                <a:cxn ang="0">
                  <a:pos x="T4" y="T5"/>
                </a:cxn>
                <a:cxn ang="0">
                  <a:pos x="T6" y="T7"/>
                </a:cxn>
                <a:cxn ang="0">
                  <a:pos x="T8" y="T9"/>
                </a:cxn>
                <a:cxn ang="0">
                  <a:pos x="T10" y="T11"/>
                </a:cxn>
              </a:cxnLst>
              <a:rect l="0" t="0" r="r" b="b"/>
              <a:pathLst>
                <a:path w="112" h="142">
                  <a:moveTo>
                    <a:pt x="96" y="0"/>
                  </a:moveTo>
                  <a:lnTo>
                    <a:pt x="0" y="0"/>
                  </a:lnTo>
                  <a:lnTo>
                    <a:pt x="0" y="142"/>
                  </a:lnTo>
                  <a:lnTo>
                    <a:pt x="112" y="142"/>
                  </a:lnTo>
                  <a:lnTo>
                    <a:pt x="112" y="0"/>
                  </a:lnTo>
                  <a:lnTo>
                    <a:pt x="9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1" name="Freeform 21"/>
            <p:cNvSpPr>
              <a:spLocks/>
            </p:cNvSpPr>
            <p:nvPr/>
          </p:nvSpPr>
          <p:spPr bwMode="auto">
            <a:xfrm>
              <a:off x="5968010" y="1674018"/>
              <a:ext cx="92195" cy="123567"/>
            </a:xfrm>
            <a:custGeom>
              <a:avLst/>
              <a:gdLst>
                <a:gd name="T0" fmla="*/ 47 w 47"/>
                <a:gd name="T1" fmla="*/ 0 h 77"/>
                <a:gd name="T2" fmla="*/ 47 w 47"/>
                <a:gd name="T3" fmla="*/ 17 h 77"/>
                <a:gd name="T4" fmla="*/ 47 w 47"/>
                <a:gd name="T5" fmla="*/ 38 h 77"/>
                <a:gd name="T6" fmla="*/ 47 w 47"/>
                <a:gd name="T7" fmla="*/ 59 h 77"/>
                <a:gd name="T8" fmla="*/ 47 w 47"/>
                <a:gd name="T9" fmla="*/ 77 h 77"/>
                <a:gd name="T10" fmla="*/ 42 w 47"/>
                <a:gd name="T11" fmla="*/ 77 h 77"/>
                <a:gd name="T12" fmla="*/ 36 w 47"/>
                <a:gd name="T13" fmla="*/ 77 h 77"/>
                <a:gd name="T14" fmla="*/ 30 w 47"/>
                <a:gd name="T15" fmla="*/ 77 h 77"/>
                <a:gd name="T16" fmla="*/ 24 w 47"/>
                <a:gd name="T17" fmla="*/ 77 h 77"/>
                <a:gd name="T18" fmla="*/ 17 w 47"/>
                <a:gd name="T19" fmla="*/ 77 h 77"/>
                <a:gd name="T20" fmla="*/ 12 w 47"/>
                <a:gd name="T21" fmla="*/ 77 h 77"/>
                <a:gd name="T22" fmla="*/ 6 w 47"/>
                <a:gd name="T23" fmla="*/ 77 h 77"/>
                <a:gd name="T24" fmla="*/ 0 w 47"/>
                <a:gd name="T25" fmla="*/ 77 h 77"/>
                <a:gd name="T26" fmla="*/ 0 w 47"/>
                <a:gd name="T27" fmla="*/ 59 h 77"/>
                <a:gd name="T28" fmla="*/ 0 w 47"/>
                <a:gd name="T29" fmla="*/ 38 h 77"/>
                <a:gd name="T30" fmla="*/ 0 w 47"/>
                <a:gd name="T31" fmla="*/ 17 h 77"/>
                <a:gd name="T32" fmla="*/ 0 w 47"/>
                <a:gd name="T33" fmla="*/ 0 h 77"/>
                <a:gd name="T34" fmla="*/ 6 w 47"/>
                <a:gd name="T35" fmla="*/ 0 h 77"/>
                <a:gd name="T36" fmla="*/ 12 w 47"/>
                <a:gd name="T37" fmla="*/ 0 h 77"/>
                <a:gd name="T38" fmla="*/ 17 w 47"/>
                <a:gd name="T39" fmla="*/ 0 h 77"/>
                <a:gd name="T40" fmla="*/ 24 w 47"/>
                <a:gd name="T41" fmla="*/ 0 h 77"/>
                <a:gd name="T42" fmla="*/ 30 w 47"/>
                <a:gd name="T43" fmla="*/ 0 h 77"/>
                <a:gd name="T44" fmla="*/ 36 w 47"/>
                <a:gd name="T45" fmla="*/ 0 h 77"/>
                <a:gd name="T46" fmla="*/ 42 w 47"/>
                <a:gd name="T47" fmla="*/ 0 h 77"/>
                <a:gd name="T48" fmla="*/ 47 w 47"/>
                <a:gd name="T49"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7" h="77">
                  <a:moveTo>
                    <a:pt x="47" y="0"/>
                  </a:moveTo>
                  <a:lnTo>
                    <a:pt x="47" y="17"/>
                  </a:lnTo>
                  <a:lnTo>
                    <a:pt x="47" y="38"/>
                  </a:lnTo>
                  <a:lnTo>
                    <a:pt x="47" y="59"/>
                  </a:lnTo>
                  <a:lnTo>
                    <a:pt x="47" y="77"/>
                  </a:lnTo>
                  <a:lnTo>
                    <a:pt x="42" y="77"/>
                  </a:lnTo>
                  <a:lnTo>
                    <a:pt x="36" y="77"/>
                  </a:lnTo>
                  <a:lnTo>
                    <a:pt x="30" y="77"/>
                  </a:lnTo>
                  <a:lnTo>
                    <a:pt x="24" y="77"/>
                  </a:lnTo>
                  <a:lnTo>
                    <a:pt x="17" y="77"/>
                  </a:lnTo>
                  <a:lnTo>
                    <a:pt x="12" y="77"/>
                  </a:lnTo>
                  <a:lnTo>
                    <a:pt x="6" y="77"/>
                  </a:lnTo>
                  <a:lnTo>
                    <a:pt x="0" y="77"/>
                  </a:lnTo>
                  <a:lnTo>
                    <a:pt x="0" y="59"/>
                  </a:lnTo>
                  <a:lnTo>
                    <a:pt x="0" y="38"/>
                  </a:lnTo>
                  <a:lnTo>
                    <a:pt x="0" y="17"/>
                  </a:lnTo>
                  <a:lnTo>
                    <a:pt x="0" y="0"/>
                  </a:lnTo>
                  <a:lnTo>
                    <a:pt x="6" y="0"/>
                  </a:lnTo>
                  <a:lnTo>
                    <a:pt x="12" y="0"/>
                  </a:lnTo>
                  <a:lnTo>
                    <a:pt x="17" y="0"/>
                  </a:lnTo>
                  <a:lnTo>
                    <a:pt x="24" y="0"/>
                  </a:lnTo>
                  <a:lnTo>
                    <a:pt x="30" y="0"/>
                  </a:lnTo>
                  <a:lnTo>
                    <a:pt x="36" y="0"/>
                  </a:lnTo>
                  <a:lnTo>
                    <a:pt x="42" y="0"/>
                  </a:lnTo>
                  <a:lnTo>
                    <a:pt x="47" y="0"/>
                  </a:lnTo>
                  <a:close/>
                </a:path>
              </a:pathLst>
            </a:custGeom>
            <a:solidFill>
              <a:srgbClr val="00B050"/>
            </a:solidFill>
            <a:ln>
              <a:noFill/>
            </a:ln>
          </p:spPr>
          <p:txBody>
            <a:bodyPr vert="horz" wrap="square" lIns="91440" tIns="45720" rIns="91440" bIns="45720" numCol="1" anchor="t" anchorCtr="0" compatLnSpc="1">
              <a:prstTxWarp prst="textNoShape">
                <a:avLst/>
              </a:prstTxWarp>
            </a:bodyPr>
            <a:lstStyle/>
            <a:p>
              <a:endParaRPr lang="en-US"/>
            </a:p>
          </p:txBody>
        </p:sp>
        <p:sp>
          <p:nvSpPr>
            <p:cNvPr id="382" name="Freeform 22"/>
            <p:cNvSpPr>
              <a:spLocks/>
            </p:cNvSpPr>
            <p:nvPr/>
          </p:nvSpPr>
          <p:spPr bwMode="auto">
            <a:xfrm>
              <a:off x="5891849" y="1433223"/>
              <a:ext cx="204431" cy="215449"/>
            </a:xfrm>
            <a:custGeom>
              <a:avLst/>
              <a:gdLst>
                <a:gd name="T0" fmla="*/ 0 w 103"/>
                <a:gd name="T1" fmla="*/ 2 h 136"/>
                <a:gd name="T2" fmla="*/ 8 w 103"/>
                <a:gd name="T3" fmla="*/ 34 h 136"/>
                <a:gd name="T4" fmla="*/ 9 w 103"/>
                <a:gd name="T5" fmla="*/ 34 h 136"/>
                <a:gd name="T6" fmla="*/ 13 w 103"/>
                <a:gd name="T7" fmla="*/ 33 h 136"/>
                <a:gd name="T8" fmla="*/ 16 w 103"/>
                <a:gd name="T9" fmla="*/ 33 h 136"/>
                <a:gd name="T10" fmla="*/ 22 w 103"/>
                <a:gd name="T11" fmla="*/ 33 h 136"/>
                <a:gd name="T12" fmla="*/ 28 w 103"/>
                <a:gd name="T13" fmla="*/ 33 h 136"/>
                <a:gd name="T14" fmla="*/ 34 w 103"/>
                <a:gd name="T15" fmla="*/ 35 h 136"/>
                <a:gd name="T16" fmla="*/ 40 w 103"/>
                <a:gd name="T17" fmla="*/ 38 h 136"/>
                <a:gd name="T18" fmla="*/ 46 w 103"/>
                <a:gd name="T19" fmla="*/ 43 h 136"/>
                <a:gd name="T20" fmla="*/ 58 w 103"/>
                <a:gd name="T21" fmla="*/ 57 h 136"/>
                <a:gd name="T22" fmla="*/ 66 w 103"/>
                <a:gd name="T23" fmla="*/ 78 h 136"/>
                <a:gd name="T24" fmla="*/ 69 w 103"/>
                <a:gd name="T25" fmla="*/ 103 h 136"/>
                <a:gd name="T26" fmla="*/ 69 w 103"/>
                <a:gd name="T27" fmla="*/ 134 h 136"/>
                <a:gd name="T28" fmla="*/ 102 w 103"/>
                <a:gd name="T29" fmla="*/ 136 h 136"/>
                <a:gd name="T30" fmla="*/ 103 w 103"/>
                <a:gd name="T31" fmla="*/ 116 h 136"/>
                <a:gd name="T32" fmla="*/ 102 w 103"/>
                <a:gd name="T33" fmla="*/ 97 h 136"/>
                <a:gd name="T34" fmla="*/ 99 w 103"/>
                <a:gd name="T35" fmla="*/ 80 h 136"/>
                <a:gd name="T36" fmla="*/ 96 w 103"/>
                <a:gd name="T37" fmla="*/ 65 h 136"/>
                <a:gd name="T38" fmla="*/ 90 w 103"/>
                <a:gd name="T39" fmla="*/ 50 h 136"/>
                <a:gd name="T40" fmla="*/ 84 w 103"/>
                <a:gd name="T41" fmla="*/ 38 h 136"/>
                <a:gd name="T42" fmla="*/ 76 w 103"/>
                <a:gd name="T43" fmla="*/ 27 h 136"/>
                <a:gd name="T44" fmla="*/ 67 w 103"/>
                <a:gd name="T45" fmla="*/ 18 h 136"/>
                <a:gd name="T46" fmla="*/ 55 w 103"/>
                <a:gd name="T47" fmla="*/ 10 h 136"/>
                <a:gd name="T48" fmla="*/ 45 w 103"/>
                <a:gd name="T49" fmla="*/ 5 h 136"/>
                <a:gd name="T50" fmla="*/ 34 w 103"/>
                <a:gd name="T51" fmla="*/ 2 h 136"/>
                <a:gd name="T52" fmla="*/ 23 w 103"/>
                <a:gd name="T53" fmla="*/ 0 h 136"/>
                <a:gd name="T54" fmla="*/ 15 w 103"/>
                <a:gd name="T55" fmla="*/ 0 h 136"/>
                <a:gd name="T56" fmla="*/ 7 w 103"/>
                <a:gd name="T57" fmla="*/ 0 h 136"/>
                <a:gd name="T58" fmla="*/ 2 w 103"/>
                <a:gd name="T59" fmla="*/ 2 h 136"/>
                <a:gd name="T60" fmla="*/ 0 w 103"/>
                <a:gd name="T61" fmla="*/ 2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3" h="136">
                  <a:moveTo>
                    <a:pt x="0" y="2"/>
                  </a:moveTo>
                  <a:lnTo>
                    <a:pt x="8" y="34"/>
                  </a:lnTo>
                  <a:lnTo>
                    <a:pt x="9" y="34"/>
                  </a:lnTo>
                  <a:lnTo>
                    <a:pt x="13" y="33"/>
                  </a:lnTo>
                  <a:lnTo>
                    <a:pt x="16" y="33"/>
                  </a:lnTo>
                  <a:lnTo>
                    <a:pt x="22" y="33"/>
                  </a:lnTo>
                  <a:lnTo>
                    <a:pt x="28" y="33"/>
                  </a:lnTo>
                  <a:lnTo>
                    <a:pt x="34" y="35"/>
                  </a:lnTo>
                  <a:lnTo>
                    <a:pt x="40" y="38"/>
                  </a:lnTo>
                  <a:lnTo>
                    <a:pt x="46" y="43"/>
                  </a:lnTo>
                  <a:lnTo>
                    <a:pt x="58" y="57"/>
                  </a:lnTo>
                  <a:lnTo>
                    <a:pt x="66" y="78"/>
                  </a:lnTo>
                  <a:lnTo>
                    <a:pt x="69" y="103"/>
                  </a:lnTo>
                  <a:lnTo>
                    <a:pt x="69" y="134"/>
                  </a:lnTo>
                  <a:lnTo>
                    <a:pt x="102" y="136"/>
                  </a:lnTo>
                  <a:lnTo>
                    <a:pt x="103" y="116"/>
                  </a:lnTo>
                  <a:lnTo>
                    <a:pt x="102" y="97"/>
                  </a:lnTo>
                  <a:lnTo>
                    <a:pt x="99" y="80"/>
                  </a:lnTo>
                  <a:lnTo>
                    <a:pt x="96" y="65"/>
                  </a:lnTo>
                  <a:lnTo>
                    <a:pt x="90" y="50"/>
                  </a:lnTo>
                  <a:lnTo>
                    <a:pt x="84" y="38"/>
                  </a:lnTo>
                  <a:lnTo>
                    <a:pt x="76" y="27"/>
                  </a:lnTo>
                  <a:lnTo>
                    <a:pt x="67" y="18"/>
                  </a:lnTo>
                  <a:lnTo>
                    <a:pt x="55" y="10"/>
                  </a:lnTo>
                  <a:lnTo>
                    <a:pt x="45" y="5"/>
                  </a:lnTo>
                  <a:lnTo>
                    <a:pt x="34" y="2"/>
                  </a:lnTo>
                  <a:lnTo>
                    <a:pt x="23" y="0"/>
                  </a:lnTo>
                  <a:lnTo>
                    <a:pt x="15" y="0"/>
                  </a:lnTo>
                  <a:lnTo>
                    <a:pt x="7" y="0"/>
                  </a:lnTo>
                  <a:lnTo>
                    <a:pt x="2" y="2"/>
                  </a:lnTo>
                  <a:lnTo>
                    <a:pt x="0"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3" name="Freeform 19"/>
            <p:cNvSpPr>
              <a:spLocks/>
            </p:cNvSpPr>
            <p:nvPr/>
          </p:nvSpPr>
          <p:spPr bwMode="auto">
            <a:xfrm>
              <a:off x="5872490" y="2810999"/>
              <a:ext cx="509071" cy="519611"/>
            </a:xfrm>
            <a:custGeom>
              <a:avLst/>
              <a:gdLst>
                <a:gd name="T0" fmla="*/ 48 w 253"/>
                <a:gd name="T1" fmla="*/ 11 h 328"/>
                <a:gd name="T2" fmla="*/ 50 w 253"/>
                <a:gd name="T3" fmla="*/ 49 h 328"/>
                <a:gd name="T4" fmla="*/ 27 w 253"/>
                <a:gd name="T5" fmla="*/ 119 h 328"/>
                <a:gd name="T6" fmla="*/ 10 w 253"/>
                <a:gd name="T7" fmla="*/ 161 h 328"/>
                <a:gd name="T8" fmla="*/ 1 w 253"/>
                <a:gd name="T9" fmla="*/ 203 h 328"/>
                <a:gd name="T10" fmla="*/ 0 w 253"/>
                <a:gd name="T11" fmla="*/ 242 h 328"/>
                <a:gd name="T12" fmla="*/ 6 w 253"/>
                <a:gd name="T13" fmla="*/ 278 h 328"/>
                <a:gd name="T14" fmla="*/ 12 w 253"/>
                <a:gd name="T15" fmla="*/ 293 h 328"/>
                <a:gd name="T16" fmla="*/ 21 w 253"/>
                <a:gd name="T17" fmla="*/ 304 h 328"/>
                <a:gd name="T18" fmla="*/ 31 w 253"/>
                <a:gd name="T19" fmla="*/ 314 h 328"/>
                <a:gd name="T20" fmla="*/ 42 w 253"/>
                <a:gd name="T21" fmla="*/ 321 h 328"/>
                <a:gd name="T22" fmla="*/ 58 w 253"/>
                <a:gd name="T23" fmla="*/ 327 h 328"/>
                <a:gd name="T24" fmla="*/ 74 w 253"/>
                <a:gd name="T25" fmla="*/ 328 h 328"/>
                <a:gd name="T26" fmla="*/ 89 w 253"/>
                <a:gd name="T27" fmla="*/ 327 h 328"/>
                <a:gd name="T28" fmla="*/ 103 w 253"/>
                <a:gd name="T29" fmla="*/ 323 h 328"/>
                <a:gd name="T30" fmla="*/ 119 w 253"/>
                <a:gd name="T31" fmla="*/ 311 h 328"/>
                <a:gd name="T32" fmla="*/ 132 w 253"/>
                <a:gd name="T33" fmla="*/ 296 h 328"/>
                <a:gd name="T34" fmla="*/ 143 w 253"/>
                <a:gd name="T35" fmla="*/ 275 h 328"/>
                <a:gd name="T36" fmla="*/ 149 w 253"/>
                <a:gd name="T37" fmla="*/ 250 h 328"/>
                <a:gd name="T38" fmla="*/ 162 w 253"/>
                <a:gd name="T39" fmla="*/ 217 h 328"/>
                <a:gd name="T40" fmla="*/ 181 w 253"/>
                <a:gd name="T41" fmla="*/ 200 h 328"/>
                <a:gd name="T42" fmla="*/ 200 w 253"/>
                <a:gd name="T43" fmla="*/ 199 h 328"/>
                <a:gd name="T44" fmla="*/ 220 w 253"/>
                <a:gd name="T45" fmla="*/ 204 h 328"/>
                <a:gd name="T46" fmla="*/ 234 w 253"/>
                <a:gd name="T47" fmla="*/ 211 h 328"/>
                <a:gd name="T48" fmla="*/ 239 w 253"/>
                <a:gd name="T49" fmla="*/ 215 h 328"/>
                <a:gd name="T50" fmla="*/ 251 w 253"/>
                <a:gd name="T51" fmla="*/ 195 h 328"/>
                <a:gd name="T52" fmla="*/ 237 w 253"/>
                <a:gd name="T53" fmla="*/ 186 h 328"/>
                <a:gd name="T54" fmla="*/ 214 w 253"/>
                <a:gd name="T55" fmla="*/ 177 h 328"/>
                <a:gd name="T56" fmla="*/ 185 w 253"/>
                <a:gd name="T57" fmla="*/ 175 h 328"/>
                <a:gd name="T58" fmla="*/ 163 w 253"/>
                <a:gd name="T59" fmla="*/ 182 h 328"/>
                <a:gd name="T60" fmla="*/ 148 w 253"/>
                <a:gd name="T61" fmla="*/ 194 h 328"/>
                <a:gd name="T62" fmla="*/ 138 w 253"/>
                <a:gd name="T63" fmla="*/ 211 h 328"/>
                <a:gd name="T64" fmla="*/ 130 w 253"/>
                <a:gd name="T65" fmla="*/ 233 h 328"/>
                <a:gd name="T66" fmla="*/ 121 w 253"/>
                <a:gd name="T67" fmla="*/ 265 h 328"/>
                <a:gd name="T68" fmla="*/ 104 w 253"/>
                <a:gd name="T69" fmla="*/ 293 h 328"/>
                <a:gd name="T70" fmla="*/ 87 w 253"/>
                <a:gd name="T71" fmla="*/ 303 h 328"/>
                <a:gd name="T72" fmla="*/ 74 w 253"/>
                <a:gd name="T73" fmla="*/ 304 h 328"/>
                <a:gd name="T74" fmla="*/ 64 w 253"/>
                <a:gd name="T75" fmla="*/ 303 h 328"/>
                <a:gd name="T76" fmla="*/ 56 w 253"/>
                <a:gd name="T77" fmla="*/ 301 h 328"/>
                <a:gd name="T78" fmla="*/ 46 w 253"/>
                <a:gd name="T79" fmla="*/ 295 h 328"/>
                <a:gd name="T80" fmla="*/ 34 w 253"/>
                <a:gd name="T81" fmla="*/ 280 h 328"/>
                <a:gd name="T82" fmla="*/ 24 w 253"/>
                <a:gd name="T83" fmla="*/ 240 h 328"/>
                <a:gd name="T84" fmla="*/ 33 w 253"/>
                <a:gd name="T85" fmla="*/ 167 h 328"/>
                <a:gd name="T86" fmla="*/ 59 w 253"/>
                <a:gd name="T87" fmla="*/ 105 h 328"/>
                <a:gd name="T88" fmla="*/ 72 w 253"/>
                <a:gd name="T89" fmla="*/ 66 h 328"/>
                <a:gd name="T90" fmla="*/ 74 w 253"/>
                <a:gd name="T91" fmla="*/ 36 h 328"/>
                <a:gd name="T92" fmla="*/ 73 w 253"/>
                <a:gd name="T93" fmla="*/ 14 h 328"/>
                <a:gd name="T94" fmla="*/ 70 w 253"/>
                <a:gd name="T95" fmla="*/ 0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53" h="328">
                  <a:moveTo>
                    <a:pt x="47" y="5"/>
                  </a:moveTo>
                  <a:lnTo>
                    <a:pt x="48" y="11"/>
                  </a:lnTo>
                  <a:lnTo>
                    <a:pt x="50" y="27"/>
                  </a:lnTo>
                  <a:lnTo>
                    <a:pt x="50" y="49"/>
                  </a:lnTo>
                  <a:lnTo>
                    <a:pt x="43" y="78"/>
                  </a:lnTo>
                  <a:lnTo>
                    <a:pt x="27" y="119"/>
                  </a:lnTo>
                  <a:lnTo>
                    <a:pt x="18" y="139"/>
                  </a:lnTo>
                  <a:lnTo>
                    <a:pt x="10" y="161"/>
                  </a:lnTo>
                  <a:lnTo>
                    <a:pt x="4" y="182"/>
                  </a:lnTo>
                  <a:lnTo>
                    <a:pt x="1" y="203"/>
                  </a:lnTo>
                  <a:lnTo>
                    <a:pt x="0" y="223"/>
                  </a:lnTo>
                  <a:lnTo>
                    <a:pt x="0" y="242"/>
                  </a:lnTo>
                  <a:lnTo>
                    <a:pt x="2" y="260"/>
                  </a:lnTo>
                  <a:lnTo>
                    <a:pt x="6" y="278"/>
                  </a:lnTo>
                  <a:lnTo>
                    <a:pt x="9" y="286"/>
                  </a:lnTo>
                  <a:lnTo>
                    <a:pt x="12" y="293"/>
                  </a:lnTo>
                  <a:lnTo>
                    <a:pt x="17" y="298"/>
                  </a:lnTo>
                  <a:lnTo>
                    <a:pt x="21" y="304"/>
                  </a:lnTo>
                  <a:lnTo>
                    <a:pt x="26" y="310"/>
                  </a:lnTo>
                  <a:lnTo>
                    <a:pt x="31" y="314"/>
                  </a:lnTo>
                  <a:lnTo>
                    <a:pt x="36" y="318"/>
                  </a:lnTo>
                  <a:lnTo>
                    <a:pt x="42" y="321"/>
                  </a:lnTo>
                  <a:lnTo>
                    <a:pt x="50" y="325"/>
                  </a:lnTo>
                  <a:lnTo>
                    <a:pt x="58" y="327"/>
                  </a:lnTo>
                  <a:lnTo>
                    <a:pt x="66" y="328"/>
                  </a:lnTo>
                  <a:lnTo>
                    <a:pt x="74" y="328"/>
                  </a:lnTo>
                  <a:lnTo>
                    <a:pt x="81" y="328"/>
                  </a:lnTo>
                  <a:lnTo>
                    <a:pt x="89" y="327"/>
                  </a:lnTo>
                  <a:lnTo>
                    <a:pt x="96" y="325"/>
                  </a:lnTo>
                  <a:lnTo>
                    <a:pt x="103" y="323"/>
                  </a:lnTo>
                  <a:lnTo>
                    <a:pt x="111" y="318"/>
                  </a:lnTo>
                  <a:lnTo>
                    <a:pt x="119" y="311"/>
                  </a:lnTo>
                  <a:lnTo>
                    <a:pt x="126" y="304"/>
                  </a:lnTo>
                  <a:lnTo>
                    <a:pt x="132" y="296"/>
                  </a:lnTo>
                  <a:lnTo>
                    <a:pt x="138" y="286"/>
                  </a:lnTo>
                  <a:lnTo>
                    <a:pt x="143" y="275"/>
                  </a:lnTo>
                  <a:lnTo>
                    <a:pt x="146" y="263"/>
                  </a:lnTo>
                  <a:lnTo>
                    <a:pt x="149" y="250"/>
                  </a:lnTo>
                  <a:lnTo>
                    <a:pt x="155" y="232"/>
                  </a:lnTo>
                  <a:lnTo>
                    <a:pt x="162" y="217"/>
                  </a:lnTo>
                  <a:lnTo>
                    <a:pt x="170" y="206"/>
                  </a:lnTo>
                  <a:lnTo>
                    <a:pt x="181" y="200"/>
                  </a:lnTo>
                  <a:lnTo>
                    <a:pt x="191" y="198"/>
                  </a:lnTo>
                  <a:lnTo>
                    <a:pt x="200" y="199"/>
                  </a:lnTo>
                  <a:lnTo>
                    <a:pt x="211" y="200"/>
                  </a:lnTo>
                  <a:lnTo>
                    <a:pt x="220" y="204"/>
                  </a:lnTo>
                  <a:lnTo>
                    <a:pt x="228" y="207"/>
                  </a:lnTo>
                  <a:lnTo>
                    <a:pt x="234" y="211"/>
                  </a:lnTo>
                  <a:lnTo>
                    <a:pt x="238" y="214"/>
                  </a:lnTo>
                  <a:lnTo>
                    <a:pt x="239" y="215"/>
                  </a:lnTo>
                  <a:lnTo>
                    <a:pt x="253" y="196"/>
                  </a:lnTo>
                  <a:lnTo>
                    <a:pt x="251" y="195"/>
                  </a:lnTo>
                  <a:lnTo>
                    <a:pt x="245" y="190"/>
                  </a:lnTo>
                  <a:lnTo>
                    <a:pt x="237" y="186"/>
                  </a:lnTo>
                  <a:lnTo>
                    <a:pt x="227" y="181"/>
                  </a:lnTo>
                  <a:lnTo>
                    <a:pt x="214" y="177"/>
                  </a:lnTo>
                  <a:lnTo>
                    <a:pt x="200" y="175"/>
                  </a:lnTo>
                  <a:lnTo>
                    <a:pt x="185" y="175"/>
                  </a:lnTo>
                  <a:lnTo>
                    <a:pt x="171" y="179"/>
                  </a:lnTo>
                  <a:lnTo>
                    <a:pt x="163" y="182"/>
                  </a:lnTo>
                  <a:lnTo>
                    <a:pt x="155" y="188"/>
                  </a:lnTo>
                  <a:lnTo>
                    <a:pt x="148" y="194"/>
                  </a:lnTo>
                  <a:lnTo>
                    <a:pt x="143" y="202"/>
                  </a:lnTo>
                  <a:lnTo>
                    <a:pt x="138" y="211"/>
                  </a:lnTo>
                  <a:lnTo>
                    <a:pt x="133" y="221"/>
                  </a:lnTo>
                  <a:lnTo>
                    <a:pt x="130" y="233"/>
                  </a:lnTo>
                  <a:lnTo>
                    <a:pt x="126" y="245"/>
                  </a:lnTo>
                  <a:lnTo>
                    <a:pt x="121" y="265"/>
                  </a:lnTo>
                  <a:lnTo>
                    <a:pt x="114" y="281"/>
                  </a:lnTo>
                  <a:lnTo>
                    <a:pt x="104" y="293"/>
                  </a:lnTo>
                  <a:lnTo>
                    <a:pt x="93" y="301"/>
                  </a:lnTo>
                  <a:lnTo>
                    <a:pt x="87" y="303"/>
                  </a:lnTo>
                  <a:lnTo>
                    <a:pt x="80" y="304"/>
                  </a:lnTo>
                  <a:lnTo>
                    <a:pt x="74" y="304"/>
                  </a:lnTo>
                  <a:lnTo>
                    <a:pt x="70" y="304"/>
                  </a:lnTo>
                  <a:lnTo>
                    <a:pt x="64" y="303"/>
                  </a:lnTo>
                  <a:lnTo>
                    <a:pt x="59" y="302"/>
                  </a:lnTo>
                  <a:lnTo>
                    <a:pt x="56" y="301"/>
                  </a:lnTo>
                  <a:lnTo>
                    <a:pt x="53" y="299"/>
                  </a:lnTo>
                  <a:lnTo>
                    <a:pt x="46" y="295"/>
                  </a:lnTo>
                  <a:lnTo>
                    <a:pt x="39" y="288"/>
                  </a:lnTo>
                  <a:lnTo>
                    <a:pt x="34" y="280"/>
                  </a:lnTo>
                  <a:lnTo>
                    <a:pt x="30" y="270"/>
                  </a:lnTo>
                  <a:lnTo>
                    <a:pt x="24" y="240"/>
                  </a:lnTo>
                  <a:lnTo>
                    <a:pt x="25" y="204"/>
                  </a:lnTo>
                  <a:lnTo>
                    <a:pt x="33" y="167"/>
                  </a:lnTo>
                  <a:lnTo>
                    <a:pt x="48" y="129"/>
                  </a:lnTo>
                  <a:lnTo>
                    <a:pt x="59" y="105"/>
                  </a:lnTo>
                  <a:lnTo>
                    <a:pt x="66" y="84"/>
                  </a:lnTo>
                  <a:lnTo>
                    <a:pt x="72" y="66"/>
                  </a:lnTo>
                  <a:lnTo>
                    <a:pt x="74" y="50"/>
                  </a:lnTo>
                  <a:lnTo>
                    <a:pt x="74" y="36"/>
                  </a:lnTo>
                  <a:lnTo>
                    <a:pt x="74" y="24"/>
                  </a:lnTo>
                  <a:lnTo>
                    <a:pt x="73" y="14"/>
                  </a:lnTo>
                  <a:lnTo>
                    <a:pt x="71" y="6"/>
                  </a:lnTo>
                  <a:lnTo>
                    <a:pt x="70" y="0"/>
                  </a:lnTo>
                  <a:lnTo>
                    <a:pt x="47"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4" name="Freeform 20"/>
            <p:cNvSpPr>
              <a:spLocks/>
            </p:cNvSpPr>
            <p:nvPr/>
          </p:nvSpPr>
          <p:spPr bwMode="auto">
            <a:xfrm>
              <a:off x="5892531" y="2608224"/>
              <a:ext cx="224472" cy="224955"/>
            </a:xfrm>
            <a:custGeom>
              <a:avLst/>
              <a:gdLst>
                <a:gd name="T0" fmla="*/ 96 w 112"/>
                <a:gd name="T1" fmla="*/ 0 h 142"/>
                <a:gd name="T2" fmla="*/ 0 w 112"/>
                <a:gd name="T3" fmla="*/ 0 h 142"/>
                <a:gd name="T4" fmla="*/ 0 w 112"/>
                <a:gd name="T5" fmla="*/ 142 h 142"/>
                <a:gd name="T6" fmla="*/ 112 w 112"/>
                <a:gd name="T7" fmla="*/ 142 h 142"/>
                <a:gd name="T8" fmla="*/ 112 w 112"/>
                <a:gd name="T9" fmla="*/ 0 h 142"/>
                <a:gd name="T10" fmla="*/ 96 w 112"/>
                <a:gd name="T11" fmla="*/ 0 h 142"/>
              </a:gdLst>
              <a:ahLst/>
              <a:cxnLst>
                <a:cxn ang="0">
                  <a:pos x="T0" y="T1"/>
                </a:cxn>
                <a:cxn ang="0">
                  <a:pos x="T2" y="T3"/>
                </a:cxn>
                <a:cxn ang="0">
                  <a:pos x="T4" y="T5"/>
                </a:cxn>
                <a:cxn ang="0">
                  <a:pos x="T6" y="T7"/>
                </a:cxn>
                <a:cxn ang="0">
                  <a:pos x="T8" y="T9"/>
                </a:cxn>
                <a:cxn ang="0">
                  <a:pos x="T10" y="T11"/>
                </a:cxn>
              </a:cxnLst>
              <a:rect l="0" t="0" r="r" b="b"/>
              <a:pathLst>
                <a:path w="112" h="142">
                  <a:moveTo>
                    <a:pt x="96" y="0"/>
                  </a:moveTo>
                  <a:lnTo>
                    <a:pt x="0" y="0"/>
                  </a:lnTo>
                  <a:lnTo>
                    <a:pt x="0" y="142"/>
                  </a:lnTo>
                  <a:lnTo>
                    <a:pt x="112" y="142"/>
                  </a:lnTo>
                  <a:lnTo>
                    <a:pt x="112" y="0"/>
                  </a:lnTo>
                  <a:lnTo>
                    <a:pt x="9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5" name="Freeform 21"/>
            <p:cNvSpPr>
              <a:spLocks/>
            </p:cNvSpPr>
            <p:nvPr/>
          </p:nvSpPr>
          <p:spPr bwMode="auto">
            <a:xfrm>
              <a:off x="5960675" y="2658917"/>
              <a:ext cx="92195" cy="123567"/>
            </a:xfrm>
            <a:custGeom>
              <a:avLst/>
              <a:gdLst>
                <a:gd name="T0" fmla="*/ 47 w 47"/>
                <a:gd name="T1" fmla="*/ 0 h 77"/>
                <a:gd name="T2" fmla="*/ 47 w 47"/>
                <a:gd name="T3" fmla="*/ 17 h 77"/>
                <a:gd name="T4" fmla="*/ 47 w 47"/>
                <a:gd name="T5" fmla="*/ 38 h 77"/>
                <a:gd name="T6" fmla="*/ 47 w 47"/>
                <a:gd name="T7" fmla="*/ 59 h 77"/>
                <a:gd name="T8" fmla="*/ 47 w 47"/>
                <a:gd name="T9" fmla="*/ 77 h 77"/>
                <a:gd name="T10" fmla="*/ 42 w 47"/>
                <a:gd name="T11" fmla="*/ 77 h 77"/>
                <a:gd name="T12" fmla="*/ 36 w 47"/>
                <a:gd name="T13" fmla="*/ 77 h 77"/>
                <a:gd name="T14" fmla="*/ 30 w 47"/>
                <a:gd name="T15" fmla="*/ 77 h 77"/>
                <a:gd name="T16" fmla="*/ 24 w 47"/>
                <a:gd name="T17" fmla="*/ 77 h 77"/>
                <a:gd name="T18" fmla="*/ 17 w 47"/>
                <a:gd name="T19" fmla="*/ 77 h 77"/>
                <a:gd name="T20" fmla="*/ 12 w 47"/>
                <a:gd name="T21" fmla="*/ 77 h 77"/>
                <a:gd name="T22" fmla="*/ 6 w 47"/>
                <a:gd name="T23" fmla="*/ 77 h 77"/>
                <a:gd name="T24" fmla="*/ 0 w 47"/>
                <a:gd name="T25" fmla="*/ 77 h 77"/>
                <a:gd name="T26" fmla="*/ 0 w 47"/>
                <a:gd name="T27" fmla="*/ 59 h 77"/>
                <a:gd name="T28" fmla="*/ 0 w 47"/>
                <a:gd name="T29" fmla="*/ 38 h 77"/>
                <a:gd name="T30" fmla="*/ 0 w 47"/>
                <a:gd name="T31" fmla="*/ 17 h 77"/>
                <a:gd name="T32" fmla="*/ 0 w 47"/>
                <a:gd name="T33" fmla="*/ 0 h 77"/>
                <a:gd name="T34" fmla="*/ 6 w 47"/>
                <a:gd name="T35" fmla="*/ 0 h 77"/>
                <a:gd name="T36" fmla="*/ 12 w 47"/>
                <a:gd name="T37" fmla="*/ 0 h 77"/>
                <a:gd name="T38" fmla="*/ 17 w 47"/>
                <a:gd name="T39" fmla="*/ 0 h 77"/>
                <a:gd name="T40" fmla="*/ 24 w 47"/>
                <a:gd name="T41" fmla="*/ 0 h 77"/>
                <a:gd name="T42" fmla="*/ 30 w 47"/>
                <a:gd name="T43" fmla="*/ 0 h 77"/>
                <a:gd name="T44" fmla="*/ 36 w 47"/>
                <a:gd name="T45" fmla="*/ 0 h 77"/>
                <a:gd name="T46" fmla="*/ 42 w 47"/>
                <a:gd name="T47" fmla="*/ 0 h 77"/>
                <a:gd name="T48" fmla="*/ 47 w 47"/>
                <a:gd name="T49"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7" h="77">
                  <a:moveTo>
                    <a:pt x="47" y="0"/>
                  </a:moveTo>
                  <a:lnTo>
                    <a:pt x="47" y="17"/>
                  </a:lnTo>
                  <a:lnTo>
                    <a:pt x="47" y="38"/>
                  </a:lnTo>
                  <a:lnTo>
                    <a:pt x="47" y="59"/>
                  </a:lnTo>
                  <a:lnTo>
                    <a:pt x="47" y="77"/>
                  </a:lnTo>
                  <a:lnTo>
                    <a:pt x="42" y="77"/>
                  </a:lnTo>
                  <a:lnTo>
                    <a:pt x="36" y="77"/>
                  </a:lnTo>
                  <a:lnTo>
                    <a:pt x="30" y="77"/>
                  </a:lnTo>
                  <a:lnTo>
                    <a:pt x="24" y="77"/>
                  </a:lnTo>
                  <a:lnTo>
                    <a:pt x="17" y="77"/>
                  </a:lnTo>
                  <a:lnTo>
                    <a:pt x="12" y="77"/>
                  </a:lnTo>
                  <a:lnTo>
                    <a:pt x="6" y="77"/>
                  </a:lnTo>
                  <a:lnTo>
                    <a:pt x="0" y="77"/>
                  </a:lnTo>
                  <a:lnTo>
                    <a:pt x="0" y="59"/>
                  </a:lnTo>
                  <a:lnTo>
                    <a:pt x="0" y="38"/>
                  </a:lnTo>
                  <a:lnTo>
                    <a:pt x="0" y="17"/>
                  </a:lnTo>
                  <a:lnTo>
                    <a:pt x="0" y="0"/>
                  </a:lnTo>
                  <a:lnTo>
                    <a:pt x="6" y="0"/>
                  </a:lnTo>
                  <a:lnTo>
                    <a:pt x="12" y="0"/>
                  </a:lnTo>
                  <a:lnTo>
                    <a:pt x="17" y="0"/>
                  </a:lnTo>
                  <a:lnTo>
                    <a:pt x="24" y="0"/>
                  </a:lnTo>
                  <a:lnTo>
                    <a:pt x="30" y="0"/>
                  </a:lnTo>
                  <a:lnTo>
                    <a:pt x="36" y="0"/>
                  </a:lnTo>
                  <a:lnTo>
                    <a:pt x="42" y="0"/>
                  </a:lnTo>
                  <a:lnTo>
                    <a:pt x="47" y="0"/>
                  </a:lnTo>
                  <a:close/>
                </a:path>
              </a:pathLst>
            </a:custGeom>
            <a:solidFill>
              <a:srgbClr val="002060"/>
            </a:solidFill>
            <a:ln>
              <a:noFill/>
            </a:ln>
          </p:spPr>
          <p:txBody>
            <a:bodyPr vert="horz" wrap="square" lIns="91440" tIns="45720" rIns="91440" bIns="45720" numCol="1" anchor="t" anchorCtr="0" compatLnSpc="1">
              <a:prstTxWarp prst="textNoShape">
                <a:avLst/>
              </a:prstTxWarp>
            </a:bodyPr>
            <a:lstStyle/>
            <a:p>
              <a:endParaRPr lang="en-US"/>
            </a:p>
          </p:txBody>
        </p:sp>
        <p:sp>
          <p:nvSpPr>
            <p:cNvPr id="386" name="Freeform 22"/>
            <p:cNvSpPr>
              <a:spLocks/>
            </p:cNvSpPr>
            <p:nvPr/>
          </p:nvSpPr>
          <p:spPr bwMode="auto">
            <a:xfrm>
              <a:off x="5884514" y="2418122"/>
              <a:ext cx="204431" cy="215449"/>
            </a:xfrm>
            <a:custGeom>
              <a:avLst/>
              <a:gdLst>
                <a:gd name="T0" fmla="*/ 0 w 103"/>
                <a:gd name="T1" fmla="*/ 2 h 136"/>
                <a:gd name="T2" fmla="*/ 8 w 103"/>
                <a:gd name="T3" fmla="*/ 34 h 136"/>
                <a:gd name="T4" fmla="*/ 9 w 103"/>
                <a:gd name="T5" fmla="*/ 34 h 136"/>
                <a:gd name="T6" fmla="*/ 13 w 103"/>
                <a:gd name="T7" fmla="*/ 33 h 136"/>
                <a:gd name="T8" fmla="*/ 16 w 103"/>
                <a:gd name="T9" fmla="*/ 33 h 136"/>
                <a:gd name="T10" fmla="*/ 22 w 103"/>
                <a:gd name="T11" fmla="*/ 33 h 136"/>
                <a:gd name="T12" fmla="*/ 28 w 103"/>
                <a:gd name="T13" fmla="*/ 33 h 136"/>
                <a:gd name="T14" fmla="*/ 34 w 103"/>
                <a:gd name="T15" fmla="*/ 35 h 136"/>
                <a:gd name="T16" fmla="*/ 40 w 103"/>
                <a:gd name="T17" fmla="*/ 38 h 136"/>
                <a:gd name="T18" fmla="*/ 46 w 103"/>
                <a:gd name="T19" fmla="*/ 43 h 136"/>
                <a:gd name="T20" fmla="*/ 58 w 103"/>
                <a:gd name="T21" fmla="*/ 57 h 136"/>
                <a:gd name="T22" fmla="*/ 66 w 103"/>
                <a:gd name="T23" fmla="*/ 78 h 136"/>
                <a:gd name="T24" fmla="*/ 69 w 103"/>
                <a:gd name="T25" fmla="*/ 103 h 136"/>
                <a:gd name="T26" fmla="*/ 69 w 103"/>
                <a:gd name="T27" fmla="*/ 134 h 136"/>
                <a:gd name="T28" fmla="*/ 102 w 103"/>
                <a:gd name="T29" fmla="*/ 136 h 136"/>
                <a:gd name="T30" fmla="*/ 103 w 103"/>
                <a:gd name="T31" fmla="*/ 116 h 136"/>
                <a:gd name="T32" fmla="*/ 102 w 103"/>
                <a:gd name="T33" fmla="*/ 97 h 136"/>
                <a:gd name="T34" fmla="*/ 99 w 103"/>
                <a:gd name="T35" fmla="*/ 80 h 136"/>
                <a:gd name="T36" fmla="*/ 96 w 103"/>
                <a:gd name="T37" fmla="*/ 65 h 136"/>
                <a:gd name="T38" fmla="*/ 90 w 103"/>
                <a:gd name="T39" fmla="*/ 50 h 136"/>
                <a:gd name="T40" fmla="*/ 84 w 103"/>
                <a:gd name="T41" fmla="*/ 38 h 136"/>
                <a:gd name="T42" fmla="*/ 76 w 103"/>
                <a:gd name="T43" fmla="*/ 27 h 136"/>
                <a:gd name="T44" fmla="*/ 67 w 103"/>
                <a:gd name="T45" fmla="*/ 18 h 136"/>
                <a:gd name="T46" fmla="*/ 55 w 103"/>
                <a:gd name="T47" fmla="*/ 10 h 136"/>
                <a:gd name="T48" fmla="*/ 45 w 103"/>
                <a:gd name="T49" fmla="*/ 5 h 136"/>
                <a:gd name="T50" fmla="*/ 34 w 103"/>
                <a:gd name="T51" fmla="*/ 2 h 136"/>
                <a:gd name="T52" fmla="*/ 23 w 103"/>
                <a:gd name="T53" fmla="*/ 0 h 136"/>
                <a:gd name="T54" fmla="*/ 15 w 103"/>
                <a:gd name="T55" fmla="*/ 0 h 136"/>
                <a:gd name="T56" fmla="*/ 7 w 103"/>
                <a:gd name="T57" fmla="*/ 0 h 136"/>
                <a:gd name="T58" fmla="*/ 2 w 103"/>
                <a:gd name="T59" fmla="*/ 2 h 136"/>
                <a:gd name="T60" fmla="*/ 0 w 103"/>
                <a:gd name="T61" fmla="*/ 2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3" h="136">
                  <a:moveTo>
                    <a:pt x="0" y="2"/>
                  </a:moveTo>
                  <a:lnTo>
                    <a:pt x="8" y="34"/>
                  </a:lnTo>
                  <a:lnTo>
                    <a:pt x="9" y="34"/>
                  </a:lnTo>
                  <a:lnTo>
                    <a:pt x="13" y="33"/>
                  </a:lnTo>
                  <a:lnTo>
                    <a:pt x="16" y="33"/>
                  </a:lnTo>
                  <a:lnTo>
                    <a:pt x="22" y="33"/>
                  </a:lnTo>
                  <a:lnTo>
                    <a:pt x="28" y="33"/>
                  </a:lnTo>
                  <a:lnTo>
                    <a:pt x="34" y="35"/>
                  </a:lnTo>
                  <a:lnTo>
                    <a:pt x="40" y="38"/>
                  </a:lnTo>
                  <a:lnTo>
                    <a:pt x="46" y="43"/>
                  </a:lnTo>
                  <a:lnTo>
                    <a:pt x="58" y="57"/>
                  </a:lnTo>
                  <a:lnTo>
                    <a:pt x="66" y="78"/>
                  </a:lnTo>
                  <a:lnTo>
                    <a:pt x="69" y="103"/>
                  </a:lnTo>
                  <a:lnTo>
                    <a:pt x="69" y="134"/>
                  </a:lnTo>
                  <a:lnTo>
                    <a:pt x="102" y="136"/>
                  </a:lnTo>
                  <a:lnTo>
                    <a:pt x="103" y="116"/>
                  </a:lnTo>
                  <a:lnTo>
                    <a:pt x="102" y="97"/>
                  </a:lnTo>
                  <a:lnTo>
                    <a:pt x="99" y="80"/>
                  </a:lnTo>
                  <a:lnTo>
                    <a:pt x="96" y="65"/>
                  </a:lnTo>
                  <a:lnTo>
                    <a:pt x="90" y="50"/>
                  </a:lnTo>
                  <a:lnTo>
                    <a:pt x="84" y="38"/>
                  </a:lnTo>
                  <a:lnTo>
                    <a:pt x="76" y="27"/>
                  </a:lnTo>
                  <a:lnTo>
                    <a:pt x="67" y="18"/>
                  </a:lnTo>
                  <a:lnTo>
                    <a:pt x="55" y="10"/>
                  </a:lnTo>
                  <a:lnTo>
                    <a:pt x="45" y="5"/>
                  </a:lnTo>
                  <a:lnTo>
                    <a:pt x="34" y="2"/>
                  </a:lnTo>
                  <a:lnTo>
                    <a:pt x="23" y="0"/>
                  </a:lnTo>
                  <a:lnTo>
                    <a:pt x="15" y="0"/>
                  </a:lnTo>
                  <a:lnTo>
                    <a:pt x="7" y="0"/>
                  </a:lnTo>
                  <a:lnTo>
                    <a:pt x="2" y="2"/>
                  </a:lnTo>
                  <a:lnTo>
                    <a:pt x="0"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7" name="Freeform 19"/>
            <p:cNvSpPr>
              <a:spLocks/>
            </p:cNvSpPr>
            <p:nvPr/>
          </p:nvSpPr>
          <p:spPr bwMode="auto">
            <a:xfrm>
              <a:off x="5867802" y="3983106"/>
              <a:ext cx="509071" cy="519611"/>
            </a:xfrm>
            <a:custGeom>
              <a:avLst/>
              <a:gdLst>
                <a:gd name="T0" fmla="*/ 48 w 253"/>
                <a:gd name="T1" fmla="*/ 11 h 328"/>
                <a:gd name="T2" fmla="*/ 50 w 253"/>
                <a:gd name="T3" fmla="*/ 49 h 328"/>
                <a:gd name="T4" fmla="*/ 27 w 253"/>
                <a:gd name="T5" fmla="*/ 119 h 328"/>
                <a:gd name="T6" fmla="*/ 10 w 253"/>
                <a:gd name="T7" fmla="*/ 161 h 328"/>
                <a:gd name="T8" fmla="*/ 1 w 253"/>
                <a:gd name="T9" fmla="*/ 203 h 328"/>
                <a:gd name="T10" fmla="*/ 0 w 253"/>
                <a:gd name="T11" fmla="*/ 242 h 328"/>
                <a:gd name="T12" fmla="*/ 6 w 253"/>
                <a:gd name="T13" fmla="*/ 278 h 328"/>
                <a:gd name="T14" fmla="*/ 12 w 253"/>
                <a:gd name="T15" fmla="*/ 293 h 328"/>
                <a:gd name="T16" fmla="*/ 21 w 253"/>
                <a:gd name="T17" fmla="*/ 304 h 328"/>
                <a:gd name="T18" fmla="*/ 31 w 253"/>
                <a:gd name="T19" fmla="*/ 314 h 328"/>
                <a:gd name="T20" fmla="*/ 42 w 253"/>
                <a:gd name="T21" fmla="*/ 321 h 328"/>
                <a:gd name="T22" fmla="*/ 58 w 253"/>
                <a:gd name="T23" fmla="*/ 327 h 328"/>
                <a:gd name="T24" fmla="*/ 74 w 253"/>
                <a:gd name="T25" fmla="*/ 328 h 328"/>
                <a:gd name="T26" fmla="*/ 89 w 253"/>
                <a:gd name="T27" fmla="*/ 327 h 328"/>
                <a:gd name="T28" fmla="*/ 103 w 253"/>
                <a:gd name="T29" fmla="*/ 323 h 328"/>
                <a:gd name="T30" fmla="*/ 119 w 253"/>
                <a:gd name="T31" fmla="*/ 311 h 328"/>
                <a:gd name="T32" fmla="*/ 132 w 253"/>
                <a:gd name="T33" fmla="*/ 296 h 328"/>
                <a:gd name="T34" fmla="*/ 143 w 253"/>
                <a:gd name="T35" fmla="*/ 275 h 328"/>
                <a:gd name="T36" fmla="*/ 149 w 253"/>
                <a:gd name="T37" fmla="*/ 250 h 328"/>
                <a:gd name="T38" fmla="*/ 162 w 253"/>
                <a:gd name="T39" fmla="*/ 217 h 328"/>
                <a:gd name="T40" fmla="*/ 181 w 253"/>
                <a:gd name="T41" fmla="*/ 200 h 328"/>
                <a:gd name="T42" fmla="*/ 200 w 253"/>
                <a:gd name="T43" fmla="*/ 199 h 328"/>
                <a:gd name="T44" fmla="*/ 220 w 253"/>
                <a:gd name="T45" fmla="*/ 204 h 328"/>
                <a:gd name="T46" fmla="*/ 234 w 253"/>
                <a:gd name="T47" fmla="*/ 211 h 328"/>
                <a:gd name="T48" fmla="*/ 239 w 253"/>
                <a:gd name="T49" fmla="*/ 215 h 328"/>
                <a:gd name="T50" fmla="*/ 251 w 253"/>
                <a:gd name="T51" fmla="*/ 195 h 328"/>
                <a:gd name="T52" fmla="*/ 237 w 253"/>
                <a:gd name="T53" fmla="*/ 186 h 328"/>
                <a:gd name="T54" fmla="*/ 214 w 253"/>
                <a:gd name="T55" fmla="*/ 177 h 328"/>
                <a:gd name="T56" fmla="*/ 185 w 253"/>
                <a:gd name="T57" fmla="*/ 175 h 328"/>
                <a:gd name="T58" fmla="*/ 163 w 253"/>
                <a:gd name="T59" fmla="*/ 182 h 328"/>
                <a:gd name="T60" fmla="*/ 148 w 253"/>
                <a:gd name="T61" fmla="*/ 194 h 328"/>
                <a:gd name="T62" fmla="*/ 138 w 253"/>
                <a:gd name="T63" fmla="*/ 211 h 328"/>
                <a:gd name="T64" fmla="*/ 130 w 253"/>
                <a:gd name="T65" fmla="*/ 233 h 328"/>
                <a:gd name="T66" fmla="*/ 121 w 253"/>
                <a:gd name="T67" fmla="*/ 265 h 328"/>
                <a:gd name="T68" fmla="*/ 104 w 253"/>
                <a:gd name="T69" fmla="*/ 293 h 328"/>
                <a:gd name="T70" fmla="*/ 87 w 253"/>
                <a:gd name="T71" fmla="*/ 303 h 328"/>
                <a:gd name="T72" fmla="*/ 74 w 253"/>
                <a:gd name="T73" fmla="*/ 304 h 328"/>
                <a:gd name="T74" fmla="*/ 64 w 253"/>
                <a:gd name="T75" fmla="*/ 303 h 328"/>
                <a:gd name="T76" fmla="*/ 56 w 253"/>
                <a:gd name="T77" fmla="*/ 301 h 328"/>
                <a:gd name="T78" fmla="*/ 46 w 253"/>
                <a:gd name="T79" fmla="*/ 295 h 328"/>
                <a:gd name="T80" fmla="*/ 34 w 253"/>
                <a:gd name="T81" fmla="*/ 280 h 328"/>
                <a:gd name="T82" fmla="*/ 24 w 253"/>
                <a:gd name="T83" fmla="*/ 240 h 328"/>
                <a:gd name="T84" fmla="*/ 33 w 253"/>
                <a:gd name="T85" fmla="*/ 167 h 328"/>
                <a:gd name="T86" fmla="*/ 59 w 253"/>
                <a:gd name="T87" fmla="*/ 105 h 328"/>
                <a:gd name="T88" fmla="*/ 72 w 253"/>
                <a:gd name="T89" fmla="*/ 66 h 328"/>
                <a:gd name="T90" fmla="*/ 74 w 253"/>
                <a:gd name="T91" fmla="*/ 36 h 328"/>
                <a:gd name="T92" fmla="*/ 73 w 253"/>
                <a:gd name="T93" fmla="*/ 14 h 328"/>
                <a:gd name="T94" fmla="*/ 70 w 253"/>
                <a:gd name="T95" fmla="*/ 0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53" h="328">
                  <a:moveTo>
                    <a:pt x="47" y="5"/>
                  </a:moveTo>
                  <a:lnTo>
                    <a:pt x="48" y="11"/>
                  </a:lnTo>
                  <a:lnTo>
                    <a:pt x="50" y="27"/>
                  </a:lnTo>
                  <a:lnTo>
                    <a:pt x="50" y="49"/>
                  </a:lnTo>
                  <a:lnTo>
                    <a:pt x="43" y="78"/>
                  </a:lnTo>
                  <a:lnTo>
                    <a:pt x="27" y="119"/>
                  </a:lnTo>
                  <a:lnTo>
                    <a:pt x="18" y="139"/>
                  </a:lnTo>
                  <a:lnTo>
                    <a:pt x="10" y="161"/>
                  </a:lnTo>
                  <a:lnTo>
                    <a:pt x="4" y="182"/>
                  </a:lnTo>
                  <a:lnTo>
                    <a:pt x="1" y="203"/>
                  </a:lnTo>
                  <a:lnTo>
                    <a:pt x="0" y="223"/>
                  </a:lnTo>
                  <a:lnTo>
                    <a:pt x="0" y="242"/>
                  </a:lnTo>
                  <a:lnTo>
                    <a:pt x="2" y="260"/>
                  </a:lnTo>
                  <a:lnTo>
                    <a:pt x="6" y="278"/>
                  </a:lnTo>
                  <a:lnTo>
                    <a:pt x="9" y="286"/>
                  </a:lnTo>
                  <a:lnTo>
                    <a:pt x="12" y="293"/>
                  </a:lnTo>
                  <a:lnTo>
                    <a:pt x="17" y="298"/>
                  </a:lnTo>
                  <a:lnTo>
                    <a:pt x="21" y="304"/>
                  </a:lnTo>
                  <a:lnTo>
                    <a:pt x="26" y="310"/>
                  </a:lnTo>
                  <a:lnTo>
                    <a:pt x="31" y="314"/>
                  </a:lnTo>
                  <a:lnTo>
                    <a:pt x="36" y="318"/>
                  </a:lnTo>
                  <a:lnTo>
                    <a:pt x="42" y="321"/>
                  </a:lnTo>
                  <a:lnTo>
                    <a:pt x="50" y="325"/>
                  </a:lnTo>
                  <a:lnTo>
                    <a:pt x="58" y="327"/>
                  </a:lnTo>
                  <a:lnTo>
                    <a:pt x="66" y="328"/>
                  </a:lnTo>
                  <a:lnTo>
                    <a:pt x="74" y="328"/>
                  </a:lnTo>
                  <a:lnTo>
                    <a:pt x="81" y="328"/>
                  </a:lnTo>
                  <a:lnTo>
                    <a:pt x="89" y="327"/>
                  </a:lnTo>
                  <a:lnTo>
                    <a:pt x="96" y="325"/>
                  </a:lnTo>
                  <a:lnTo>
                    <a:pt x="103" y="323"/>
                  </a:lnTo>
                  <a:lnTo>
                    <a:pt x="111" y="318"/>
                  </a:lnTo>
                  <a:lnTo>
                    <a:pt x="119" y="311"/>
                  </a:lnTo>
                  <a:lnTo>
                    <a:pt x="126" y="304"/>
                  </a:lnTo>
                  <a:lnTo>
                    <a:pt x="132" y="296"/>
                  </a:lnTo>
                  <a:lnTo>
                    <a:pt x="138" y="286"/>
                  </a:lnTo>
                  <a:lnTo>
                    <a:pt x="143" y="275"/>
                  </a:lnTo>
                  <a:lnTo>
                    <a:pt x="146" y="263"/>
                  </a:lnTo>
                  <a:lnTo>
                    <a:pt x="149" y="250"/>
                  </a:lnTo>
                  <a:lnTo>
                    <a:pt x="155" y="232"/>
                  </a:lnTo>
                  <a:lnTo>
                    <a:pt x="162" y="217"/>
                  </a:lnTo>
                  <a:lnTo>
                    <a:pt x="170" y="206"/>
                  </a:lnTo>
                  <a:lnTo>
                    <a:pt x="181" y="200"/>
                  </a:lnTo>
                  <a:lnTo>
                    <a:pt x="191" y="198"/>
                  </a:lnTo>
                  <a:lnTo>
                    <a:pt x="200" y="199"/>
                  </a:lnTo>
                  <a:lnTo>
                    <a:pt x="211" y="200"/>
                  </a:lnTo>
                  <a:lnTo>
                    <a:pt x="220" y="204"/>
                  </a:lnTo>
                  <a:lnTo>
                    <a:pt x="228" y="207"/>
                  </a:lnTo>
                  <a:lnTo>
                    <a:pt x="234" y="211"/>
                  </a:lnTo>
                  <a:lnTo>
                    <a:pt x="238" y="214"/>
                  </a:lnTo>
                  <a:lnTo>
                    <a:pt x="239" y="215"/>
                  </a:lnTo>
                  <a:lnTo>
                    <a:pt x="253" y="196"/>
                  </a:lnTo>
                  <a:lnTo>
                    <a:pt x="251" y="195"/>
                  </a:lnTo>
                  <a:lnTo>
                    <a:pt x="245" y="190"/>
                  </a:lnTo>
                  <a:lnTo>
                    <a:pt x="237" y="186"/>
                  </a:lnTo>
                  <a:lnTo>
                    <a:pt x="227" y="181"/>
                  </a:lnTo>
                  <a:lnTo>
                    <a:pt x="214" y="177"/>
                  </a:lnTo>
                  <a:lnTo>
                    <a:pt x="200" y="175"/>
                  </a:lnTo>
                  <a:lnTo>
                    <a:pt x="185" y="175"/>
                  </a:lnTo>
                  <a:lnTo>
                    <a:pt x="171" y="179"/>
                  </a:lnTo>
                  <a:lnTo>
                    <a:pt x="163" y="182"/>
                  </a:lnTo>
                  <a:lnTo>
                    <a:pt x="155" y="188"/>
                  </a:lnTo>
                  <a:lnTo>
                    <a:pt x="148" y="194"/>
                  </a:lnTo>
                  <a:lnTo>
                    <a:pt x="143" y="202"/>
                  </a:lnTo>
                  <a:lnTo>
                    <a:pt x="138" y="211"/>
                  </a:lnTo>
                  <a:lnTo>
                    <a:pt x="133" y="221"/>
                  </a:lnTo>
                  <a:lnTo>
                    <a:pt x="130" y="233"/>
                  </a:lnTo>
                  <a:lnTo>
                    <a:pt x="126" y="245"/>
                  </a:lnTo>
                  <a:lnTo>
                    <a:pt x="121" y="265"/>
                  </a:lnTo>
                  <a:lnTo>
                    <a:pt x="114" y="281"/>
                  </a:lnTo>
                  <a:lnTo>
                    <a:pt x="104" y="293"/>
                  </a:lnTo>
                  <a:lnTo>
                    <a:pt x="93" y="301"/>
                  </a:lnTo>
                  <a:lnTo>
                    <a:pt x="87" y="303"/>
                  </a:lnTo>
                  <a:lnTo>
                    <a:pt x="80" y="304"/>
                  </a:lnTo>
                  <a:lnTo>
                    <a:pt x="74" y="304"/>
                  </a:lnTo>
                  <a:lnTo>
                    <a:pt x="70" y="304"/>
                  </a:lnTo>
                  <a:lnTo>
                    <a:pt x="64" y="303"/>
                  </a:lnTo>
                  <a:lnTo>
                    <a:pt x="59" y="302"/>
                  </a:lnTo>
                  <a:lnTo>
                    <a:pt x="56" y="301"/>
                  </a:lnTo>
                  <a:lnTo>
                    <a:pt x="53" y="299"/>
                  </a:lnTo>
                  <a:lnTo>
                    <a:pt x="46" y="295"/>
                  </a:lnTo>
                  <a:lnTo>
                    <a:pt x="39" y="288"/>
                  </a:lnTo>
                  <a:lnTo>
                    <a:pt x="34" y="280"/>
                  </a:lnTo>
                  <a:lnTo>
                    <a:pt x="30" y="270"/>
                  </a:lnTo>
                  <a:lnTo>
                    <a:pt x="24" y="240"/>
                  </a:lnTo>
                  <a:lnTo>
                    <a:pt x="25" y="204"/>
                  </a:lnTo>
                  <a:lnTo>
                    <a:pt x="33" y="167"/>
                  </a:lnTo>
                  <a:lnTo>
                    <a:pt x="48" y="129"/>
                  </a:lnTo>
                  <a:lnTo>
                    <a:pt x="59" y="105"/>
                  </a:lnTo>
                  <a:lnTo>
                    <a:pt x="66" y="84"/>
                  </a:lnTo>
                  <a:lnTo>
                    <a:pt x="72" y="66"/>
                  </a:lnTo>
                  <a:lnTo>
                    <a:pt x="74" y="50"/>
                  </a:lnTo>
                  <a:lnTo>
                    <a:pt x="74" y="36"/>
                  </a:lnTo>
                  <a:lnTo>
                    <a:pt x="74" y="24"/>
                  </a:lnTo>
                  <a:lnTo>
                    <a:pt x="73" y="14"/>
                  </a:lnTo>
                  <a:lnTo>
                    <a:pt x="71" y="6"/>
                  </a:lnTo>
                  <a:lnTo>
                    <a:pt x="70" y="0"/>
                  </a:lnTo>
                  <a:lnTo>
                    <a:pt x="47"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8" name="Freeform 20"/>
            <p:cNvSpPr>
              <a:spLocks/>
            </p:cNvSpPr>
            <p:nvPr/>
          </p:nvSpPr>
          <p:spPr bwMode="auto">
            <a:xfrm>
              <a:off x="5887843" y="3780331"/>
              <a:ext cx="224472" cy="224955"/>
            </a:xfrm>
            <a:custGeom>
              <a:avLst/>
              <a:gdLst>
                <a:gd name="T0" fmla="*/ 96 w 112"/>
                <a:gd name="T1" fmla="*/ 0 h 142"/>
                <a:gd name="T2" fmla="*/ 0 w 112"/>
                <a:gd name="T3" fmla="*/ 0 h 142"/>
                <a:gd name="T4" fmla="*/ 0 w 112"/>
                <a:gd name="T5" fmla="*/ 142 h 142"/>
                <a:gd name="T6" fmla="*/ 112 w 112"/>
                <a:gd name="T7" fmla="*/ 142 h 142"/>
                <a:gd name="T8" fmla="*/ 112 w 112"/>
                <a:gd name="T9" fmla="*/ 0 h 142"/>
                <a:gd name="T10" fmla="*/ 96 w 112"/>
                <a:gd name="T11" fmla="*/ 0 h 142"/>
              </a:gdLst>
              <a:ahLst/>
              <a:cxnLst>
                <a:cxn ang="0">
                  <a:pos x="T0" y="T1"/>
                </a:cxn>
                <a:cxn ang="0">
                  <a:pos x="T2" y="T3"/>
                </a:cxn>
                <a:cxn ang="0">
                  <a:pos x="T4" y="T5"/>
                </a:cxn>
                <a:cxn ang="0">
                  <a:pos x="T6" y="T7"/>
                </a:cxn>
                <a:cxn ang="0">
                  <a:pos x="T8" y="T9"/>
                </a:cxn>
                <a:cxn ang="0">
                  <a:pos x="T10" y="T11"/>
                </a:cxn>
              </a:cxnLst>
              <a:rect l="0" t="0" r="r" b="b"/>
              <a:pathLst>
                <a:path w="112" h="142">
                  <a:moveTo>
                    <a:pt x="96" y="0"/>
                  </a:moveTo>
                  <a:lnTo>
                    <a:pt x="0" y="0"/>
                  </a:lnTo>
                  <a:lnTo>
                    <a:pt x="0" y="142"/>
                  </a:lnTo>
                  <a:lnTo>
                    <a:pt x="112" y="142"/>
                  </a:lnTo>
                  <a:lnTo>
                    <a:pt x="112" y="0"/>
                  </a:lnTo>
                  <a:lnTo>
                    <a:pt x="9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9" name="Freeform 21"/>
            <p:cNvSpPr>
              <a:spLocks/>
            </p:cNvSpPr>
            <p:nvPr/>
          </p:nvSpPr>
          <p:spPr bwMode="auto">
            <a:xfrm>
              <a:off x="5955987" y="3831024"/>
              <a:ext cx="92195" cy="123567"/>
            </a:xfrm>
            <a:custGeom>
              <a:avLst/>
              <a:gdLst>
                <a:gd name="T0" fmla="*/ 47 w 47"/>
                <a:gd name="T1" fmla="*/ 0 h 77"/>
                <a:gd name="T2" fmla="*/ 47 w 47"/>
                <a:gd name="T3" fmla="*/ 17 h 77"/>
                <a:gd name="T4" fmla="*/ 47 w 47"/>
                <a:gd name="T5" fmla="*/ 38 h 77"/>
                <a:gd name="T6" fmla="*/ 47 w 47"/>
                <a:gd name="T7" fmla="*/ 59 h 77"/>
                <a:gd name="T8" fmla="*/ 47 w 47"/>
                <a:gd name="T9" fmla="*/ 77 h 77"/>
                <a:gd name="T10" fmla="*/ 42 w 47"/>
                <a:gd name="T11" fmla="*/ 77 h 77"/>
                <a:gd name="T12" fmla="*/ 36 w 47"/>
                <a:gd name="T13" fmla="*/ 77 h 77"/>
                <a:gd name="T14" fmla="*/ 30 w 47"/>
                <a:gd name="T15" fmla="*/ 77 h 77"/>
                <a:gd name="T16" fmla="*/ 24 w 47"/>
                <a:gd name="T17" fmla="*/ 77 h 77"/>
                <a:gd name="T18" fmla="*/ 17 w 47"/>
                <a:gd name="T19" fmla="*/ 77 h 77"/>
                <a:gd name="T20" fmla="*/ 12 w 47"/>
                <a:gd name="T21" fmla="*/ 77 h 77"/>
                <a:gd name="T22" fmla="*/ 6 w 47"/>
                <a:gd name="T23" fmla="*/ 77 h 77"/>
                <a:gd name="T24" fmla="*/ 0 w 47"/>
                <a:gd name="T25" fmla="*/ 77 h 77"/>
                <a:gd name="T26" fmla="*/ 0 w 47"/>
                <a:gd name="T27" fmla="*/ 59 h 77"/>
                <a:gd name="T28" fmla="*/ 0 w 47"/>
                <a:gd name="T29" fmla="*/ 38 h 77"/>
                <a:gd name="T30" fmla="*/ 0 w 47"/>
                <a:gd name="T31" fmla="*/ 17 h 77"/>
                <a:gd name="T32" fmla="*/ 0 w 47"/>
                <a:gd name="T33" fmla="*/ 0 h 77"/>
                <a:gd name="T34" fmla="*/ 6 w 47"/>
                <a:gd name="T35" fmla="*/ 0 h 77"/>
                <a:gd name="T36" fmla="*/ 12 w 47"/>
                <a:gd name="T37" fmla="*/ 0 h 77"/>
                <a:gd name="T38" fmla="*/ 17 w 47"/>
                <a:gd name="T39" fmla="*/ 0 h 77"/>
                <a:gd name="T40" fmla="*/ 24 w 47"/>
                <a:gd name="T41" fmla="*/ 0 h 77"/>
                <a:gd name="T42" fmla="*/ 30 w 47"/>
                <a:gd name="T43" fmla="*/ 0 h 77"/>
                <a:gd name="T44" fmla="*/ 36 w 47"/>
                <a:gd name="T45" fmla="*/ 0 h 77"/>
                <a:gd name="T46" fmla="*/ 42 w 47"/>
                <a:gd name="T47" fmla="*/ 0 h 77"/>
                <a:gd name="T48" fmla="*/ 47 w 47"/>
                <a:gd name="T49"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7" h="77">
                  <a:moveTo>
                    <a:pt x="47" y="0"/>
                  </a:moveTo>
                  <a:lnTo>
                    <a:pt x="47" y="17"/>
                  </a:lnTo>
                  <a:lnTo>
                    <a:pt x="47" y="38"/>
                  </a:lnTo>
                  <a:lnTo>
                    <a:pt x="47" y="59"/>
                  </a:lnTo>
                  <a:lnTo>
                    <a:pt x="47" y="77"/>
                  </a:lnTo>
                  <a:lnTo>
                    <a:pt x="42" y="77"/>
                  </a:lnTo>
                  <a:lnTo>
                    <a:pt x="36" y="77"/>
                  </a:lnTo>
                  <a:lnTo>
                    <a:pt x="30" y="77"/>
                  </a:lnTo>
                  <a:lnTo>
                    <a:pt x="24" y="77"/>
                  </a:lnTo>
                  <a:lnTo>
                    <a:pt x="17" y="77"/>
                  </a:lnTo>
                  <a:lnTo>
                    <a:pt x="12" y="77"/>
                  </a:lnTo>
                  <a:lnTo>
                    <a:pt x="6" y="77"/>
                  </a:lnTo>
                  <a:lnTo>
                    <a:pt x="0" y="77"/>
                  </a:lnTo>
                  <a:lnTo>
                    <a:pt x="0" y="59"/>
                  </a:lnTo>
                  <a:lnTo>
                    <a:pt x="0" y="38"/>
                  </a:lnTo>
                  <a:lnTo>
                    <a:pt x="0" y="17"/>
                  </a:lnTo>
                  <a:lnTo>
                    <a:pt x="0" y="0"/>
                  </a:lnTo>
                  <a:lnTo>
                    <a:pt x="6" y="0"/>
                  </a:lnTo>
                  <a:lnTo>
                    <a:pt x="12" y="0"/>
                  </a:lnTo>
                  <a:lnTo>
                    <a:pt x="17" y="0"/>
                  </a:lnTo>
                  <a:lnTo>
                    <a:pt x="24" y="0"/>
                  </a:lnTo>
                  <a:lnTo>
                    <a:pt x="30" y="0"/>
                  </a:lnTo>
                  <a:lnTo>
                    <a:pt x="36" y="0"/>
                  </a:lnTo>
                  <a:lnTo>
                    <a:pt x="42" y="0"/>
                  </a:lnTo>
                  <a:lnTo>
                    <a:pt x="47" y="0"/>
                  </a:lnTo>
                  <a:close/>
                </a:path>
              </a:pathLst>
            </a:custGeom>
            <a:solidFill>
              <a:srgbClr val="FF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90" name="Freeform 22"/>
            <p:cNvSpPr>
              <a:spLocks/>
            </p:cNvSpPr>
            <p:nvPr/>
          </p:nvSpPr>
          <p:spPr bwMode="auto">
            <a:xfrm>
              <a:off x="5879826" y="3590229"/>
              <a:ext cx="204431" cy="215449"/>
            </a:xfrm>
            <a:custGeom>
              <a:avLst/>
              <a:gdLst>
                <a:gd name="T0" fmla="*/ 0 w 103"/>
                <a:gd name="T1" fmla="*/ 2 h 136"/>
                <a:gd name="T2" fmla="*/ 8 w 103"/>
                <a:gd name="T3" fmla="*/ 34 h 136"/>
                <a:gd name="T4" fmla="*/ 9 w 103"/>
                <a:gd name="T5" fmla="*/ 34 h 136"/>
                <a:gd name="T6" fmla="*/ 13 w 103"/>
                <a:gd name="T7" fmla="*/ 33 h 136"/>
                <a:gd name="T8" fmla="*/ 16 w 103"/>
                <a:gd name="T9" fmla="*/ 33 h 136"/>
                <a:gd name="T10" fmla="*/ 22 w 103"/>
                <a:gd name="T11" fmla="*/ 33 h 136"/>
                <a:gd name="T12" fmla="*/ 28 w 103"/>
                <a:gd name="T13" fmla="*/ 33 h 136"/>
                <a:gd name="T14" fmla="*/ 34 w 103"/>
                <a:gd name="T15" fmla="*/ 35 h 136"/>
                <a:gd name="T16" fmla="*/ 40 w 103"/>
                <a:gd name="T17" fmla="*/ 38 h 136"/>
                <a:gd name="T18" fmla="*/ 46 w 103"/>
                <a:gd name="T19" fmla="*/ 43 h 136"/>
                <a:gd name="T20" fmla="*/ 58 w 103"/>
                <a:gd name="T21" fmla="*/ 57 h 136"/>
                <a:gd name="T22" fmla="*/ 66 w 103"/>
                <a:gd name="T23" fmla="*/ 78 h 136"/>
                <a:gd name="T24" fmla="*/ 69 w 103"/>
                <a:gd name="T25" fmla="*/ 103 h 136"/>
                <a:gd name="T26" fmla="*/ 69 w 103"/>
                <a:gd name="T27" fmla="*/ 134 h 136"/>
                <a:gd name="T28" fmla="*/ 102 w 103"/>
                <a:gd name="T29" fmla="*/ 136 h 136"/>
                <a:gd name="T30" fmla="*/ 103 w 103"/>
                <a:gd name="T31" fmla="*/ 116 h 136"/>
                <a:gd name="T32" fmla="*/ 102 w 103"/>
                <a:gd name="T33" fmla="*/ 97 h 136"/>
                <a:gd name="T34" fmla="*/ 99 w 103"/>
                <a:gd name="T35" fmla="*/ 80 h 136"/>
                <a:gd name="T36" fmla="*/ 96 w 103"/>
                <a:gd name="T37" fmla="*/ 65 h 136"/>
                <a:gd name="T38" fmla="*/ 90 w 103"/>
                <a:gd name="T39" fmla="*/ 50 h 136"/>
                <a:gd name="T40" fmla="*/ 84 w 103"/>
                <a:gd name="T41" fmla="*/ 38 h 136"/>
                <a:gd name="T42" fmla="*/ 76 w 103"/>
                <a:gd name="T43" fmla="*/ 27 h 136"/>
                <a:gd name="T44" fmla="*/ 67 w 103"/>
                <a:gd name="T45" fmla="*/ 18 h 136"/>
                <a:gd name="T46" fmla="*/ 55 w 103"/>
                <a:gd name="T47" fmla="*/ 10 h 136"/>
                <a:gd name="T48" fmla="*/ 45 w 103"/>
                <a:gd name="T49" fmla="*/ 5 h 136"/>
                <a:gd name="T50" fmla="*/ 34 w 103"/>
                <a:gd name="T51" fmla="*/ 2 h 136"/>
                <a:gd name="T52" fmla="*/ 23 w 103"/>
                <a:gd name="T53" fmla="*/ 0 h 136"/>
                <a:gd name="T54" fmla="*/ 15 w 103"/>
                <a:gd name="T55" fmla="*/ 0 h 136"/>
                <a:gd name="T56" fmla="*/ 7 w 103"/>
                <a:gd name="T57" fmla="*/ 0 h 136"/>
                <a:gd name="T58" fmla="*/ 2 w 103"/>
                <a:gd name="T59" fmla="*/ 2 h 136"/>
                <a:gd name="T60" fmla="*/ 0 w 103"/>
                <a:gd name="T61" fmla="*/ 2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3" h="136">
                  <a:moveTo>
                    <a:pt x="0" y="2"/>
                  </a:moveTo>
                  <a:lnTo>
                    <a:pt x="8" y="34"/>
                  </a:lnTo>
                  <a:lnTo>
                    <a:pt x="9" y="34"/>
                  </a:lnTo>
                  <a:lnTo>
                    <a:pt x="13" y="33"/>
                  </a:lnTo>
                  <a:lnTo>
                    <a:pt x="16" y="33"/>
                  </a:lnTo>
                  <a:lnTo>
                    <a:pt x="22" y="33"/>
                  </a:lnTo>
                  <a:lnTo>
                    <a:pt x="28" y="33"/>
                  </a:lnTo>
                  <a:lnTo>
                    <a:pt x="34" y="35"/>
                  </a:lnTo>
                  <a:lnTo>
                    <a:pt x="40" y="38"/>
                  </a:lnTo>
                  <a:lnTo>
                    <a:pt x="46" y="43"/>
                  </a:lnTo>
                  <a:lnTo>
                    <a:pt x="58" y="57"/>
                  </a:lnTo>
                  <a:lnTo>
                    <a:pt x="66" y="78"/>
                  </a:lnTo>
                  <a:lnTo>
                    <a:pt x="69" y="103"/>
                  </a:lnTo>
                  <a:lnTo>
                    <a:pt x="69" y="134"/>
                  </a:lnTo>
                  <a:lnTo>
                    <a:pt x="102" y="136"/>
                  </a:lnTo>
                  <a:lnTo>
                    <a:pt x="103" y="116"/>
                  </a:lnTo>
                  <a:lnTo>
                    <a:pt x="102" y="97"/>
                  </a:lnTo>
                  <a:lnTo>
                    <a:pt x="99" y="80"/>
                  </a:lnTo>
                  <a:lnTo>
                    <a:pt x="96" y="65"/>
                  </a:lnTo>
                  <a:lnTo>
                    <a:pt x="90" y="50"/>
                  </a:lnTo>
                  <a:lnTo>
                    <a:pt x="84" y="38"/>
                  </a:lnTo>
                  <a:lnTo>
                    <a:pt x="76" y="27"/>
                  </a:lnTo>
                  <a:lnTo>
                    <a:pt x="67" y="18"/>
                  </a:lnTo>
                  <a:lnTo>
                    <a:pt x="55" y="10"/>
                  </a:lnTo>
                  <a:lnTo>
                    <a:pt x="45" y="5"/>
                  </a:lnTo>
                  <a:lnTo>
                    <a:pt x="34" y="2"/>
                  </a:lnTo>
                  <a:lnTo>
                    <a:pt x="23" y="0"/>
                  </a:lnTo>
                  <a:lnTo>
                    <a:pt x="15" y="0"/>
                  </a:lnTo>
                  <a:lnTo>
                    <a:pt x="7" y="0"/>
                  </a:lnTo>
                  <a:lnTo>
                    <a:pt x="2" y="2"/>
                  </a:lnTo>
                  <a:lnTo>
                    <a:pt x="0"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1" name="Freeform 19"/>
            <p:cNvSpPr>
              <a:spLocks/>
            </p:cNvSpPr>
            <p:nvPr/>
          </p:nvSpPr>
          <p:spPr bwMode="auto">
            <a:xfrm>
              <a:off x="5875939" y="4979200"/>
              <a:ext cx="509071" cy="519611"/>
            </a:xfrm>
            <a:custGeom>
              <a:avLst/>
              <a:gdLst>
                <a:gd name="T0" fmla="*/ 48 w 253"/>
                <a:gd name="T1" fmla="*/ 11 h 328"/>
                <a:gd name="T2" fmla="*/ 50 w 253"/>
                <a:gd name="T3" fmla="*/ 49 h 328"/>
                <a:gd name="T4" fmla="*/ 27 w 253"/>
                <a:gd name="T5" fmla="*/ 119 h 328"/>
                <a:gd name="T6" fmla="*/ 10 w 253"/>
                <a:gd name="T7" fmla="*/ 161 h 328"/>
                <a:gd name="T8" fmla="*/ 1 w 253"/>
                <a:gd name="T9" fmla="*/ 203 h 328"/>
                <a:gd name="T10" fmla="*/ 0 w 253"/>
                <a:gd name="T11" fmla="*/ 242 h 328"/>
                <a:gd name="T12" fmla="*/ 6 w 253"/>
                <a:gd name="T13" fmla="*/ 278 h 328"/>
                <a:gd name="T14" fmla="*/ 12 w 253"/>
                <a:gd name="T15" fmla="*/ 293 h 328"/>
                <a:gd name="T16" fmla="*/ 21 w 253"/>
                <a:gd name="T17" fmla="*/ 304 h 328"/>
                <a:gd name="T18" fmla="*/ 31 w 253"/>
                <a:gd name="T19" fmla="*/ 314 h 328"/>
                <a:gd name="T20" fmla="*/ 42 w 253"/>
                <a:gd name="T21" fmla="*/ 321 h 328"/>
                <a:gd name="T22" fmla="*/ 58 w 253"/>
                <a:gd name="T23" fmla="*/ 327 h 328"/>
                <a:gd name="T24" fmla="*/ 74 w 253"/>
                <a:gd name="T25" fmla="*/ 328 h 328"/>
                <a:gd name="T26" fmla="*/ 89 w 253"/>
                <a:gd name="T27" fmla="*/ 327 h 328"/>
                <a:gd name="T28" fmla="*/ 103 w 253"/>
                <a:gd name="T29" fmla="*/ 323 h 328"/>
                <a:gd name="T30" fmla="*/ 119 w 253"/>
                <a:gd name="T31" fmla="*/ 311 h 328"/>
                <a:gd name="T32" fmla="*/ 132 w 253"/>
                <a:gd name="T33" fmla="*/ 296 h 328"/>
                <a:gd name="T34" fmla="*/ 143 w 253"/>
                <a:gd name="T35" fmla="*/ 275 h 328"/>
                <a:gd name="T36" fmla="*/ 149 w 253"/>
                <a:gd name="T37" fmla="*/ 250 h 328"/>
                <a:gd name="T38" fmla="*/ 162 w 253"/>
                <a:gd name="T39" fmla="*/ 217 h 328"/>
                <a:gd name="T40" fmla="*/ 181 w 253"/>
                <a:gd name="T41" fmla="*/ 200 h 328"/>
                <a:gd name="T42" fmla="*/ 200 w 253"/>
                <a:gd name="T43" fmla="*/ 199 h 328"/>
                <a:gd name="T44" fmla="*/ 220 w 253"/>
                <a:gd name="T45" fmla="*/ 204 h 328"/>
                <a:gd name="T46" fmla="*/ 234 w 253"/>
                <a:gd name="T47" fmla="*/ 211 h 328"/>
                <a:gd name="T48" fmla="*/ 239 w 253"/>
                <a:gd name="T49" fmla="*/ 215 h 328"/>
                <a:gd name="T50" fmla="*/ 251 w 253"/>
                <a:gd name="T51" fmla="*/ 195 h 328"/>
                <a:gd name="T52" fmla="*/ 237 w 253"/>
                <a:gd name="T53" fmla="*/ 186 h 328"/>
                <a:gd name="T54" fmla="*/ 214 w 253"/>
                <a:gd name="T55" fmla="*/ 177 h 328"/>
                <a:gd name="T56" fmla="*/ 185 w 253"/>
                <a:gd name="T57" fmla="*/ 175 h 328"/>
                <a:gd name="T58" fmla="*/ 163 w 253"/>
                <a:gd name="T59" fmla="*/ 182 h 328"/>
                <a:gd name="T60" fmla="*/ 148 w 253"/>
                <a:gd name="T61" fmla="*/ 194 h 328"/>
                <a:gd name="T62" fmla="*/ 138 w 253"/>
                <a:gd name="T63" fmla="*/ 211 h 328"/>
                <a:gd name="T64" fmla="*/ 130 w 253"/>
                <a:gd name="T65" fmla="*/ 233 h 328"/>
                <a:gd name="T66" fmla="*/ 121 w 253"/>
                <a:gd name="T67" fmla="*/ 265 h 328"/>
                <a:gd name="T68" fmla="*/ 104 w 253"/>
                <a:gd name="T69" fmla="*/ 293 h 328"/>
                <a:gd name="T70" fmla="*/ 87 w 253"/>
                <a:gd name="T71" fmla="*/ 303 h 328"/>
                <a:gd name="T72" fmla="*/ 74 w 253"/>
                <a:gd name="T73" fmla="*/ 304 h 328"/>
                <a:gd name="T74" fmla="*/ 64 w 253"/>
                <a:gd name="T75" fmla="*/ 303 h 328"/>
                <a:gd name="T76" fmla="*/ 56 w 253"/>
                <a:gd name="T77" fmla="*/ 301 h 328"/>
                <a:gd name="T78" fmla="*/ 46 w 253"/>
                <a:gd name="T79" fmla="*/ 295 h 328"/>
                <a:gd name="T80" fmla="*/ 34 w 253"/>
                <a:gd name="T81" fmla="*/ 280 h 328"/>
                <a:gd name="T82" fmla="*/ 24 w 253"/>
                <a:gd name="T83" fmla="*/ 240 h 328"/>
                <a:gd name="T84" fmla="*/ 33 w 253"/>
                <a:gd name="T85" fmla="*/ 167 h 328"/>
                <a:gd name="T86" fmla="*/ 59 w 253"/>
                <a:gd name="T87" fmla="*/ 105 h 328"/>
                <a:gd name="T88" fmla="*/ 72 w 253"/>
                <a:gd name="T89" fmla="*/ 66 h 328"/>
                <a:gd name="T90" fmla="*/ 74 w 253"/>
                <a:gd name="T91" fmla="*/ 36 h 328"/>
                <a:gd name="T92" fmla="*/ 73 w 253"/>
                <a:gd name="T93" fmla="*/ 14 h 328"/>
                <a:gd name="T94" fmla="*/ 70 w 253"/>
                <a:gd name="T95" fmla="*/ 0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53" h="328">
                  <a:moveTo>
                    <a:pt x="47" y="5"/>
                  </a:moveTo>
                  <a:lnTo>
                    <a:pt x="48" y="11"/>
                  </a:lnTo>
                  <a:lnTo>
                    <a:pt x="50" y="27"/>
                  </a:lnTo>
                  <a:lnTo>
                    <a:pt x="50" y="49"/>
                  </a:lnTo>
                  <a:lnTo>
                    <a:pt x="43" y="78"/>
                  </a:lnTo>
                  <a:lnTo>
                    <a:pt x="27" y="119"/>
                  </a:lnTo>
                  <a:lnTo>
                    <a:pt x="18" y="139"/>
                  </a:lnTo>
                  <a:lnTo>
                    <a:pt x="10" y="161"/>
                  </a:lnTo>
                  <a:lnTo>
                    <a:pt x="4" y="182"/>
                  </a:lnTo>
                  <a:lnTo>
                    <a:pt x="1" y="203"/>
                  </a:lnTo>
                  <a:lnTo>
                    <a:pt x="0" y="223"/>
                  </a:lnTo>
                  <a:lnTo>
                    <a:pt x="0" y="242"/>
                  </a:lnTo>
                  <a:lnTo>
                    <a:pt x="2" y="260"/>
                  </a:lnTo>
                  <a:lnTo>
                    <a:pt x="6" y="278"/>
                  </a:lnTo>
                  <a:lnTo>
                    <a:pt x="9" y="286"/>
                  </a:lnTo>
                  <a:lnTo>
                    <a:pt x="12" y="293"/>
                  </a:lnTo>
                  <a:lnTo>
                    <a:pt x="17" y="298"/>
                  </a:lnTo>
                  <a:lnTo>
                    <a:pt x="21" y="304"/>
                  </a:lnTo>
                  <a:lnTo>
                    <a:pt x="26" y="310"/>
                  </a:lnTo>
                  <a:lnTo>
                    <a:pt x="31" y="314"/>
                  </a:lnTo>
                  <a:lnTo>
                    <a:pt x="36" y="318"/>
                  </a:lnTo>
                  <a:lnTo>
                    <a:pt x="42" y="321"/>
                  </a:lnTo>
                  <a:lnTo>
                    <a:pt x="50" y="325"/>
                  </a:lnTo>
                  <a:lnTo>
                    <a:pt x="58" y="327"/>
                  </a:lnTo>
                  <a:lnTo>
                    <a:pt x="66" y="328"/>
                  </a:lnTo>
                  <a:lnTo>
                    <a:pt x="74" y="328"/>
                  </a:lnTo>
                  <a:lnTo>
                    <a:pt x="81" y="328"/>
                  </a:lnTo>
                  <a:lnTo>
                    <a:pt x="89" y="327"/>
                  </a:lnTo>
                  <a:lnTo>
                    <a:pt x="96" y="325"/>
                  </a:lnTo>
                  <a:lnTo>
                    <a:pt x="103" y="323"/>
                  </a:lnTo>
                  <a:lnTo>
                    <a:pt x="111" y="318"/>
                  </a:lnTo>
                  <a:lnTo>
                    <a:pt x="119" y="311"/>
                  </a:lnTo>
                  <a:lnTo>
                    <a:pt x="126" y="304"/>
                  </a:lnTo>
                  <a:lnTo>
                    <a:pt x="132" y="296"/>
                  </a:lnTo>
                  <a:lnTo>
                    <a:pt x="138" y="286"/>
                  </a:lnTo>
                  <a:lnTo>
                    <a:pt x="143" y="275"/>
                  </a:lnTo>
                  <a:lnTo>
                    <a:pt x="146" y="263"/>
                  </a:lnTo>
                  <a:lnTo>
                    <a:pt x="149" y="250"/>
                  </a:lnTo>
                  <a:lnTo>
                    <a:pt x="155" y="232"/>
                  </a:lnTo>
                  <a:lnTo>
                    <a:pt x="162" y="217"/>
                  </a:lnTo>
                  <a:lnTo>
                    <a:pt x="170" y="206"/>
                  </a:lnTo>
                  <a:lnTo>
                    <a:pt x="181" y="200"/>
                  </a:lnTo>
                  <a:lnTo>
                    <a:pt x="191" y="198"/>
                  </a:lnTo>
                  <a:lnTo>
                    <a:pt x="200" y="199"/>
                  </a:lnTo>
                  <a:lnTo>
                    <a:pt x="211" y="200"/>
                  </a:lnTo>
                  <a:lnTo>
                    <a:pt x="220" y="204"/>
                  </a:lnTo>
                  <a:lnTo>
                    <a:pt x="228" y="207"/>
                  </a:lnTo>
                  <a:lnTo>
                    <a:pt x="234" y="211"/>
                  </a:lnTo>
                  <a:lnTo>
                    <a:pt x="238" y="214"/>
                  </a:lnTo>
                  <a:lnTo>
                    <a:pt x="239" y="215"/>
                  </a:lnTo>
                  <a:lnTo>
                    <a:pt x="253" y="196"/>
                  </a:lnTo>
                  <a:lnTo>
                    <a:pt x="251" y="195"/>
                  </a:lnTo>
                  <a:lnTo>
                    <a:pt x="245" y="190"/>
                  </a:lnTo>
                  <a:lnTo>
                    <a:pt x="237" y="186"/>
                  </a:lnTo>
                  <a:lnTo>
                    <a:pt x="227" y="181"/>
                  </a:lnTo>
                  <a:lnTo>
                    <a:pt x="214" y="177"/>
                  </a:lnTo>
                  <a:lnTo>
                    <a:pt x="200" y="175"/>
                  </a:lnTo>
                  <a:lnTo>
                    <a:pt x="185" y="175"/>
                  </a:lnTo>
                  <a:lnTo>
                    <a:pt x="171" y="179"/>
                  </a:lnTo>
                  <a:lnTo>
                    <a:pt x="163" y="182"/>
                  </a:lnTo>
                  <a:lnTo>
                    <a:pt x="155" y="188"/>
                  </a:lnTo>
                  <a:lnTo>
                    <a:pt x="148" y="194"/>
                  </a:lnTo>
                  <a:lnTo>
                    <a:pt x="143" y="202"/>
                  </a:lnTo>
                  <a:lnTo>
                    <a:pt x="138" y="211"/>
                  </a:lnTo>
                  <a:lnTo>
                    <a:pt x="133" y="221"/>
                  </a:lnTo>
                  <a:lnTo>
                    <a:pt x="130" y="233"/>
                  </a:lnTo>
                  <a:lnTo>
                    <a:pt x="126" y="245"/>
                  </a:lnTo>
                  <a:lnTo>
                    <a:pt x="121" y="265"/>
                  </a:lnTo>
                  <a:lnTo>
                    <a:pt x="114" y="281"/>
                  </a:lnTo>
                  <a:lnTo>
                    <a:pt x="104" y="293"/>
                  </a:lnTo>
                  <a:lnTo>
                    <a:pt x="93" y="301"/>
                  </a:lnTo>
                  <a:lnTo>
                    <a:pt x="87" y="303"/>
                  </a:lnTo>
                  <a:lnTo>
                    <a:pt x="80" y="304"/>
                  </a:lnTo>
                  <a:lnTo>
                    <a:pt x="74" y="304"/>
                  </a:lnTo>
                  <a:lnTo>
                    <a:pt x="70" y="304"/>
                  </a:lnTo>
                  <a:lnTo>
                    <a:pt x="64" y="303"/>
                  </a:lnTo>
                  <a:lnTo>
                    <a:pt x="59" y="302"/>
                  </a:lnTo>
                  <a:lnTo>
                    <a:pt x="56" y="301"/>
                  </a:lnTo>
                  <a:lnTo>
                    <a:pt x="53" y="299"/>
                  </a:lnTo>
                  <a:lnTo>
                    <a:pt x="46" y="295"/>
                  </a:lnTo>
                  <a:lnTo>
                    <a:pt x="39" y="288"/>
                  </a:lnTo>
                  <a:lnTo>
                    <a:pt x="34" y="280"/>
                  </a:lnTo>
                  <a:lnTo>
                    <a:pt x="30" y="270"/>
                  </a:lnTo>
                  <a:lnTo>
                    <a:pt x="24" y="240"/>
                  </a:lnTo>
                  <a:lnTo>
                    <a:pt x="25" y="204"/>
                  </a:lnTo>
                  <a:lnTo>
                    <a:pt x="33" y="167"/>
                  </a:lnTo>
                  <a:lnTo>
                    <a:pt x="48" y="129"/>
                  </a:lnTo>
                  <a:lnTo>
                    <a:pt x="59" y="105"/>
                  </a:lnTo>
                  <a:lnTo>
                    <a:pt x="66" y="84"/>
                  </a:lnTo>
                  <a:lnTo>
                    <a:pt x="72" y="66"/>
                  </a:lnTo>
                  <a:lnTo>
                    <a:pt x="74" y="50"/>
                  </a:lnTo>
                  <a:lnTo>
                    <a:pt x="74" y="36"/>
                  </a:lnTo>
                  <a:lnTo>
                    <a:pt x="74" y="24"/>
                  </a:lnTo>
                  <a:lnTo>
                    <a:pt x="73" y="14"/>
                  </a:lnTo>
                  <a:lnTo>
                    <a:pt x="71" y="6"/>
                  </a:lnTo>
                  <a:lnTo>
                    <a:pt x="70" y="0"/>
                  </a:lnTo>
                  <a:lnTo>
                    <a:pt x="47"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2" name="Freeform 20"/>
            <p:cNvSpPr>
              <a:spLocks/>
            </p:cNvSpPr>
            <p:nvPr/>
          </p:nvSpPr>
          <p:spPr bwMode="auto">
            <a:xfrm>
              <a:off x="5895980" y="4776425"/>
              <a:ext cx="224472" cy="224955"/>
            </a:xfrm>
            <a:custGeom>
              <a:avLst/>
              <a:gdLst>
                <a:gd name="T0" fmla="*/ 96 w 112"/>
                <a:gd name="T1" fmla="*/ 0 h 142"/>
                <a:gd name="T2" fmla="*/ 0 w 112"/>
                <a:gd name="T3" fmla="*/ 0 h 142"/>
                <a:gd name="T4" fmla="*/ 0 w 112"/>
                <a:gd name="T5" fmla="*/ 142 h 142"/>
                <a:gd name="T6" fmla="*/ 112 w 112"/>
                <a:gd name="T7" fmla="*/ 142 h 142"/>
                <a:gd name="T8" fmla="*/ 112 w 112"/>
                <a:gd name="T9" fmla="*/ 0 h 142"/>
                <a:gd name="T10" fmla="*/ 96 w 112"/>
                <a:gd name="T11" fmla="*/ 0 h 142"/>
              </a:gdLst>
              <a:ahLst/>
              <a:cxnLst>
                <a:cxn ang="0">
                  <a:pos x="T0" y="T1"/>
                </a:cxn>
                <a:cxn ang="0">
                  <a:pos x="T2" y="T3"/>
                </a:cxn>
                <a:cxn ang="0">
                  <a:pos x="T4" y="T5"/>
                </a:cxn>
                <a:cxn ang="0">
                  <a:pos x="T6" y="T7"/>
                </a:cxn>
                <a:cxn ang="0">
                  <a:pos x="T8" y="T9"/>
                </a:cxn>
                <a:cxn ang="0">
                  <a:pos x="T10" y="T11"/>
                </a:cxn>
              </a:cxnLst>
              <a:rect l="0" t="0" r="r" b="b"/>
              <a:pathLst>
                <a:path w="112" h="142">
                  <a:moveTo>
                    <a:pt x="96" y="0"/>
                  </a:moveTo>
                  <a:lnTo>
                    <a:pt x="0" y="0"/>
                  </a:lnTo>
                  <a:lnTo>
                    <a:pt x="0" y="142"/>
                  </a:lnTo>
                  <a:lnTo>
                    <a:pt x="112" y="142"/>
                  </a:lnTo>
                  <a:lnTo>
                    <a:pt x="112" y="0"/>
                  </a:lnTo>
                  <a:lnTo>
                    <a:pt x="9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3" name="Freeform 21"/>
            <p:cNvSpPr>
              <a:spLocks/>
            </p:cNvSpPr>
            <p:nvPr/>
          </p:nvSpPr>
          <p:spPr bwMode="auto">
            <a:xfrm>
              <a:off x="5964124" y="4827118"/>
              <a:ext cx="92195" cy="123567"/>
            </a:xfrm>
            <a:custGeom>
              <a:avLst/>
              <a:gdLst>
                <a:gd name="T0" fmla="*/ 47 w 47"/>
                <a:gd name="T1" fmla="*/ 0 h 77"/>
                <a:gd name="T2" fmla="*/ 47 w 47"/>
                <a:gd name="T3" fmla="*/ 17 h 77"/>
                <a:gd name="T4" fmla="*/ 47 w 47"/>
                <a:gd name="T5" fmla="*/ 38 h 77"/>
                <a:gd name="T6" fmla="*/ 47 w 47"/>
                <a:gd name="T7" fmla="*/ 59 h 77"/>
                <a:gd name="T8" fmla="*/ 47 w 47"/>
                <a:gd name="T9" fmla="*/ 77 h 77"/>
                <a:gd name="T10" fmla="*/ 42 w 47"/>
                <a:gd name="T11" fmla="*/ 77 h 77"/>
                <a:gd name="T12" fmla="*/ 36 w 47"/>
                <a:gd name="T13" fmla="*/ 77 h 77"/>
                <a:gd name="T14" fmla="*/ 30 w 47"/>
                <a:gd name="T15" fmla="*/ 77 h 77"/>
                <a:gd name="T16" fmla="*/ 24 w 47"/>
                <a:gd name="T17" fmla="*/ 77 h 77"/>
                <a:gd name="T18" fmla="*/ 17 w 47"/>
                <a:gd name="T19" fmla="*/ 77 h 77"/>
                <a:gd name="T20" fmla="*/ 12 w 47"/>
                <a:gd name="T21" fmla="*/ 77 h 77"/>
                <a:gd name="T22" fmla="*/ 6 w 47"/>
                <a:gd name="T23" fmla="*/ 77 h 77"/>
                <a:gd name="T24" fmla="*/ 0 w 47"/>
                <a:gd name="T25" fmla="*/ 77 h 77"/>
                <a:gd name="T26" fmla="*/ 0 w 47"/>
                <a:gd name="T27" fmla="*/ 59 h 77"/>
                <a:gd name="T28" fmla="*/ 0 w 47"/>
                <a:gd name="T29" fmla="*/ 38 h 77"/>
                <a:gd name="T30" fmla="*/ 0 w 47"/>
                <a:gd name="T31" fmla="*/ 17 h 77"/>
                <a:gd name="T32" fmla="*/ 0 w 47"/>
                <a:gd name="T33" fmla="*/ 0 h 77"/>
                <a:gd name="T34" fmla="*/ 6 w 47"/>
                <a:gd name="T35" fmla="*/ 0 h 77"/>
                <a:gd name="T36" fmla="*/ 12 w 47"/>
                <a:gd name="T37" fmla="*/ 0 h 77"/>
                <a:gd name="T38" fmla="*/ 17 w 47"/>
                <a:gd name="T39" fmla="*/ 0 h 77"/>
                <a:gd name="T40" fmla="*/ 24 w 47"/>
                <a:gd name="T41" fmla="*/ 0 h 77"/>
                <a:gd name="T42" fmla="*/ 30 w 47"/>
                <a:gd name="T43" fmla="*/ 0 h 77"/>
                <a:gd name="T44" fmla="*/ 36 w 47"/>
                <a:gd name="T45" fmla="*/ 0 h 77"/>
                <a:gd name="T46" fmla="*/ 42 w 47"/>
                <a:gd name="T47" fmla="*/ 0 h 77"/>
                <a:gd name="T48" fmla="*/ 47 w 47"/>
                <a:gd name="T49"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7" h="77">
                  <a:moveTo>
                    <a:pt x="47" y="0"/>
                  </a:moveTo>
                  <a:lnTo>
                    <a:pt x="47" y="17"/>
                  </a:lnTo>
                  <a:lnTo>
                    <a:pt x="47" y="38"/>
                  </a:lnTo>
                  <a:lnTo>
                    <a:pt x="47" y="59"/>
                  </a:lnTo>
                  <a:lnTo>
                    <a:pt x="47" y="77"/>
                  </a:lnTo>
                  <a:lnTo>
                    <a:pt x="42" y="77"/>
                  </a:lnTo>
                  <a:lnTo>
                    <a:pt x="36" y="77"/>
                  </a:lnTo>
                  <a:lnTo>
                    <a:pt x="30" y="77"/>
                  </a:lnTo>
                  <a:lnTo>
                    <a:pt x="24" y="77"/>
                  </a:lnTo>
                  <a:lnTo>
                    <a:pt x="17" y="77"/>
                  </a:lnTo>
                  <a:lnTo>
                    <a:pt x="12" y="77"/>
                  </a:lnTo>
                  <a:lnTo>
                    <a:pt x="6" y="77"/>
                  </a:lnTo>
                  <a:lnTo>
                    <a:pt x="0" y="77"/>
                  </a:lnTo>
                  <a:lnTo>
                    <a:pt x="0" y="59"/>
                  </a:lnTo>
                  <a:lnTo>
                    <a:pt x="0" y="38"/>
                  </a:lnTo>
                  <a:lnTo>
                    <a:pt x="0" y="17"/>
                  </a:lnTo>
                  <a:lnTo>
                    <a:pt x="0" y="0"/>
                  </a:lnTo>
                  <a:lnTo>
                    <a:pt x="6" y="0"/>
                  </a:lnTo>
                  <a:lnTo>
                    <a:pt x="12" y="0"/>
                  </a:lnTo>
                  <a:lnTo>
                    <a:pt x="17" y="0"/>
                  </a:lnTo>
                  <a:lnTo>
                    <a:pt x="24" y="0"/>
                  </a:lnTo>
                  <a:lnTo>
                    <a:pt x="30" y="0"/>
                  </a:lnTo>
                  <a:lnTo>
                    <a:pt x="36" y="0"/>
                  </a:lnTo>
                  <a:lnTo>
                    <a:pt x="42" y="0"/>
                  </a:lnTo>
                  <a:lnTo>
                    <a:pt x="47" y="0"/>
                  </a:lnTo>
                  <a:close/>
                </a:path>
              </a:pathLst>
            </a:custGeom>
            <a:solidFill>
              <a:srgbClr val="FFFF00"/>
            </a:solidFill>
            <a:ln>
              <a:noFill/>
            </a:ln>
          </p:spPr>
          <p:txBody>
            <a:bodyPr vert="horz" wrap="square" lIns="91440" tIns="45720" rIns="91440" bIns="45720" numCol="1" anchor="t" anchorCtr="0" compatLnSpc="1">
              <a:prstTxWarp prst="textNoShape">
                <a:avLst/>
              </a:prstTxWarp>
            </a:bodyPr>
            <a:lstStyle/>
            <a:p>
              <a:endParaRPr lang="en-US"/>
            </a:p>
          </p:txBody>
        </p:sp>
        <p:sp>
          <p:nvSpPr>
            <p:cNvPr id="394" name="Freeform 22"/>
            <p:cNvSpPr>
              <a:spLocks/>
            </p:cNvSpPr>
            <p:nvPr/>
          </p:nvSpPr>
          <p:spPr bwMode="auto">
            <a:xfrm>
              <a:off x="5887963" y="4586323"/>
              <a:ext cx="204431" cy="215449"/>
            </a:xfrm>
            <a:custGeom>
              <a:avLst/>
              <a:gdLst>
                <a:gd name="T0" fmla="*/ 0 w 103"/>
                <a:gd name="T1" fmla="*/ 2 h 136"/>
                <a:gd name="T2" fmla="*/ 8 w 103"/>
                <a:gd name="T3" fmla="*/ 34 h 136"/>
                <a:gd name="T4" fmla="*/ 9 w 103"/>
                <a:gd name="T5" fmla="*/ 34 h 136"/>
                <a:gd name="T6" fmla="*/ 13 w 103"/>
                <a:gd name="T7" fmla="*/ 33 h 136"/>
                <a:gd name="T8" fmla="*/ 16 w 103"/>
                <a:gd name="T9" fmla="*/ 33 h 136"/>
                <a:gd name="T10" fmla="*/ 22 w 103"/>
                <a:gd name="T11" fmla="*/ 33 h 136"/>
                <a:gd name="T12" fmla="*/ 28 w 103"/>
                <a:gd name="T13" fmla="*/ 33 h 136"/>
                <a:gd name="T14" fmla="*/ 34 w 103"/>
                <a:gd name="T15" fmla="*/ 35 h 136"/>
                <a:gd name="T16" fmla="*/ 40 w 103"/>
                <a:gd name="T17" fmla="*/ 38 h 136"/>
                <a:gd name="T18" fmla="*/ 46 w 103"/>
                <a:gd name="T19" fmla="*/ 43 h 136"/>
                <a:gd name="T20" fmla="*/ 58 w 103"/>
                <a:gd name="T21" fmla="*/ 57 h 136"/>
                <a:gd name="T22" fmla="*/ 66 w 103"/>
                <a:gd name="T23" fmla="*/ 78 h 136"/>
                <a:gd name="T24" fmla="*/ 69 w 103"/>
                <a:gd name="T25" fmla="*/ 103 h 136"/>
                <a:gd name="T26" fmla="*/ 69 w 103"/>
                <a:gd name="T27" fmla="*/ 134 h 136"/>
                <a:gd name="T28" fmla="*/ 102 w 103"/>
                <a:gd name="T29" fmla="*/ 136 h 136"/>
                <a:gd name="T30" fmla="*/ 103 w 103"/>
                <a:gd name="T31" fmla="*/ 116 h 136"/>
                <a:gd name="T32" fmla="*/ 102 w 103"/>
                <a:gd name="T33" fmla="*/ 97 h 136"/>
                <a:gd name="T34" fmla="*/ 99 w 103"/>
                <a:gd name="T35" fmla="*/ 80 h 136"/>
                <a:gd name="T36" fmla="*/ 96 w 103"/>
                <a:gd name="T37" fmla="*/ 65 h 136"/>
                <a:gd name="T38" fmla="*/ 90 w 103"/>
                <a:gd name="T39" fmla="*/ 50 h 136"/>
                <a:gd name="T40" fmla="*/ 84 w 103"/>
                <a:gd name="T41" fmla="*/ 38 h 136"/>
                <a:gd name="T42" fmla="*/ 76 w 103"/>
                <a:gd name="T43" fmla="*/ 27 h 136"/>
                <a:gd name="T44" fmla="*/ 67 w 103"/>
                <a:gd name="T45" fmla="*/ 18 h 136"/>
                <a:gd name="T46" fmla="*/ 55 w 103"/>
                <a:gd name="T47" fmla="*/ 10 h 136"/>
                <a:gd name="T48" fmla="*/ 45 w 103"/>
                <a:gd name="T49" fmla="*/ 5 h 136"/>
                <a:gd name="T50" fmla="*/ 34 w 103"/>
                <a:gd name="T51" fmla="*/ 2 h 136"/>
                <a:gd name="T52" fmla="*/ 23 w 103"/>
                <a:gd name="T53" fmla="*/ 0 h 136"/>
                <a:gd name="T54" fmla="*/ 15 w 103"/>
                <a:gd name="T55" fmla="*/ 0 h 136"/>
                <a:gd name="T56" fmla="*/ 7 w 103"/>
                <a:gd name="T57" fmla="*/ 0 h 136"/>
                <a:gd name="T58" fmla="*/ 2 w 103"/>
                <a:gd name="T59" fmla="*/ 2 h 136"/>
                <a:gd name="T60" fmla="*/ 0 w 103"/>
                <a:gd name="T61" fmla="*/ 2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3" h="136">
                  <a:moveTo>
                    <a:pt x="0" y="2"/>
                  </a:moveTo>
                  <a:lnTo>
                    <a:pt x="8" y="34"/>
                  </a:lnTo>
                  <a:lnTo>
                    <a:pt x="9" y="34"/>
                  </a:lnTo>
                  <a:lnTo>
                    <a:pt x="13" y="33"/>
                  </a:lnTo>
                  <a:lnTo>
                    <a:pt x="16" y="33"/>
                  </a:lnTo>
                  <a:lnTo>
                    <a:pt x="22" y="33"/>
                  </a:lnTo>
                  <a:lnTo>
                    <a:pt x="28" y="33"/>
                  </a:lnTo>
                  <a:lnTo>
                    <a:pt x="34" y="35"/>
                  </a:lnTo>
                  <a:lnTo>
                    <a:pt x="40" y="38"/>
                  </a:lnTo>
                  <a:lnTo>
                    <a:pt x="46" y="43"/>
                  </a:lnTo>
                  <a:lnTo>
                    <a:pt x="58" y="57"/>
                  </a:lnTo>
                  <a:lnTo>
                    <a:pt x="66" y="78"/>
                  </a:lnTo>
                  <a:lnTo>
                    <a:pt x="69" y="103"/>
                  </a:lnTo>
                  <a:lnTo>
                    <a:pt x="69" y="134"/>
                  </a:lnTo>
                  <a:lnTo>
                    <a:pt x="102" y="136"/>
                  </a:lnTo>
                  <a:lnTo>
                    <a:pt x="103" y="116"/>
                  </a:lnTo>
                  <a:lnTo>
                    <a:pt x="102" y="97"/>
                  </a:lnTo>
                  <a:lnTo>
                    <a:pt x="99" y="80"/>
                  </a:lnTo>
                  <a:lnTo>
                    <a:pt x="96" y="65"/>
                  </a:lnTo>
                  <a:lnTo>
                    <a:pt x="90" y="50"/>
                  </a:lnTo>
                  <a:lnTo>
                    <a:pt x="84" y="38"/>
                  </a:lnTo>
                  <a:lnTo>
                    <a:pt x="76" y="27"/>
                  </a:lnTo>
                  <a:lnTo>
                    <a:pt x="67" y="18"/>
                  </a:lnTo>
                  <a:lnTo>
                    <a:pt x="55" y="10"/>
                  </a:lnTo>
                  <a:lnTo>
                    <a:pt x="45" y="5"/>
                  </a:lnTo>
                  <a:lnTo>
                    <a:pt x="34" y="2"/>
                  </a:lnTo>
                  <a:lnTo>
                    <a:pt x="23" y="0"/>
                  </a:lnTo>
                  <a:lnTo>
                    <a:pt x="15" y="0"/>
                  </a:lnTo>
                  <a:lnTo>
                    <a:pt x="7" y="0"/>
                  </a:lnTo>
                  <a:lnTo>
                    <a:pt x="2" y="2"/>
                  </a:lnTo>
                  <a:lnTo>
                    <a:pt x="0"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12" name="Retângulo 211"/>
          <p:cNvSpPr/>
          <p:nvPr/>
        </p:nvSpPr>
        <p:spPr>
          <a:xfrm>
            <a:off x="13648" y="13647"/>
            <a:ext cx="9000000" cy="721439"/>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400" b="1" smtClean="0">
                <a:solidFill>
                  <a:schemeClr val="tx1"/>
                </a:solidFill>
              </a:rPr>
              <a:t>CONFIGURATION</a:t>
            </a:r>
            <a:endParaRPr lang="en-US" sz="2400" b="1">
              <a:solidFill>
                <a:schemeClr val="tx1"/>
              </a:solidFill>
            </a:endParaRPr>
          </a:p>
        </p:txBody>
      </p:sp>
      <p:pic>
        <p:nvPicPr>
          <p:cNvPr id="213" name="Picture 1" descr="EzTechLogo.gif"/>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5537" y="119857"/>
            <a:ext cx="1178689" cy="509017"/>
          </a:xfrm>
          <a:prstGeom prst="rect">
            <a:avLst/>
          </a:prstGeom>
          <a:noFill/>
          <a:ln>
            <a:noFill/>
          </a:ln>
          <a:extLst/>
        </p:spPr>
      </p:pic>
    </p:spTree>
    <p:extLst>
      <p:ext uri="{BB962C8B-B14F-4D97-AF65-F5344CB8AC3E}">
        <p14:creationId xmlns:p14="http://schemas.microsoft.com/office/powerpoint/2010/main" val="1311526427"/>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3"/>
          <p:cNvSpPr>
            <a:spLocks noGrp="1"/>
          </p:cNvSpPr>
          <p:nvPr>
            <p:ph type="sldNum" sz="quarter" idx="12"/>
          </p:nvPr>
        </p:nvSpPr>
        <p:spPr/>
        <p:txBody>
          <a:bodyPr/>
          <a:lstStyle/>
          <a:p>
            <a:fld id="{C3D7ECC1-64DB-4830-A5F0-B13E67A92AC5}" type="slidenum">
              <a:rPr lang="en-US" b="1" smtClean="0"/>
              <a:pPr/>
              <a:t>95</a:t>
            </a:fld>
            <a:endParaRPr lang="en-US" b="1"/>
          </a:p>
        </p:txBody>
      </p:sp>
      <p:sp>
        <p:nvSpPr>
          <p:cNvPr id="3" name="CaixaDeTexto 2"/>
          <p:cNvSpPr txBox="1"/>
          <p:nvPr/>
        </p:nvSpPr>
        <p:spPr>
          <a:xfrm>
            <a:off x="395537" y="1484784"/>
            <a:ext cx="8352928" cy="400110"/>
          </a:xfrm>
          <a:prstGeom prst="rect">
            <a:avLst/>
          </a:prstGeom>
          <a:noFill/>
        </p:spPr>
        <p:txBody>
          <a:bodyPr wrap="square" rtlCol="0">
            <a:spAutoFit/>
          </a:bodyPr>
          <a:lstStyle/>
          <a:p>
            <a:r>
              <a:rPr lang="en-US" sz="2000" smtClean="0"/>
              <a:t> </a:t>
            </a:r>
            <a:endParaRPr lang="en-US"/>
          </a:p>
        </p:txBody>
      </p:sp>
      <p:sp>
        <p:nvSpPr>
          <p:cNvPr id="8" name="Retângulo 7"/>
          <p:cNvSpPr/>
          <p:nvPr/>
        </p:nvSpPr>
        <p:spPr>
          <a:xfrm>
            <a:off x="13648" y="13647"/>
            <a:ext cx="9000000" cy="721439"/>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400" b="1" dirty="0" err="1" smtClean="0">
                <a:solidFill>
                  <a:schemeClr val="tx1"/>
                </a:solidFill>
              </a:rPr>
              <a:t>EZID</a:t>
            </a:r>
            <a:r>
              <a:rPr lang="en-US" sz="2400" b="1" dirty="0" smtClean="0">
                <a:solidFill>
                  <a:schemeClr val="tx1"/>
                </a:solidFill>
              </a:rPr>
              <a:t> CONFIGURATION</a:t>
            </a:r>
            <a:endParaRPr lang="en-US" sz="2400" b="1" dirty="0">
              <a:solidFill>
                <a:schemeClr val="tx1"/>
              </a:solidFill>
            </a:endParaRPr>
          </a:p>
        </p:txBody>
      </p:sp>
      <p:pic>
        <p:nvPicPr>
          <p:cNvPr id="7" name="Picture 1" descr="EzTechLogo.gif"/>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5537" y="119857"/>
            <a:ext cx="1178689" cy="509017"/>
          </a:xfrm>
          <a:prstGeom prst="rect">
            <a:avLst/>
          </a:prstGeom>
          <a:noFill/>
          <a:ln>
            <a:noFill/>
          </a:ln>
          <a:extLst/>
        </p:spPr>
      </p:pic>
      <p:sp>
        <p:nvSpPr>
          <p:cNvPr id="9" name="CaixaDeTexto 8"/>
          <p:cNvSpPr txBox="1"/>
          <p:nvPr/>
        </p:nvSpPr>
        <p:spPr>
          <a:xfrm>
            <a:off x="165467" y="980728"/>
            <a:ext cx="8352928" cy="584775"/>
          </a:xfrm>
          <a:prstGeom prst="rect">
            <a:avLst/>
          </a:prstGeom>
          <a:noFill/>
        </p:spPr>
        <p:txBody>
          <a:bodyPr wrap="square" rtlCol="0">
            <a:spAutoFit/>
          </a:bodyPr>
          <a:lstStyle/>
          <a:p>
            <a:r>
              <a:rPr lang="en-US" sz="3200" smtClean="0">
                <a:solidFill>
                  <a:schemeClr val="accent6">
                    <a:lumMod val="50000"/>
                  </a:schemeClr>
                </a:solidFill>
              </a:rPr>
              <a:t> </a:t>
            </a:r>
            <a:r>
              <a:rPr lang="en-US" sz="3200" b="1" smtClean="0">
                <a:solidFill>
                  <a:schemeClr val="accent6">
                    <a:lumMod val="50000"/>
                  </a:schemeClr>
                </a:solidFill>
              </a:rPr>
              <a:t>EZRemote</a:t>
            </a:r>
            <a:endParaRPr lang="en-US" sz="2800">
              <a:solidFill>
                <a:schemeClr val="accent6">
                  <a:lumMod val="50000"/>
                </a:schemeClr>
              </a:solidFill>
            </a:endParaRPr>
          </a:p>
        </p:txBody>
      </p:sp>
      <p:sp>
        <p:nvSpPr>
          <p:cNvPr id="2" name="Retângulo 1"/>
          <p:cNvSpPr/>
          <p:nvPr/>
        </p:nvSpPr>
        <p:spPr>
          <a:xfrm>
            <a:off x="-992" y="3861048"/>
            <a:ext cx="9000999" cy="2677656"/>
          </a:xfrm>
          <a:prstGeom prst="rect">
            <a:avLst/>
          </a:prstGeom>
        </p:spPr>
        <p:txBody>
          <a:bodyPr wrap="square">
            <a:spAutoFit/>
          </a:bodyPr>
          <a:lstStyle/>
          <a:p>
            <a:r>
              <a:rPr lang="en-US" sz="1200" b="1" smtClean="0"/>
              <a:t>Automation CL </a:t>
            </a:r>
            <a:r>
              <a:rPr lang="en-US" sz="1200" smtClean="0"/>
              <a:t>– The cable that goes up to the</a:t>
            </a:r>
            <a:r>
              <a:rPr lang="en-US" sz="1200" b="1" smtClean="0"/>
              <a:t> </a:t>
            </a:r>
            <a:r>
              <a:rPr lang="en-US" sz="1200" smtClean="0"/>
              <a:t>automation in Slot Loop is connected in this port. Once  the automation is connected the correct voltage is 2.3V of direct current.</a:t>
            </a:r>
          </a:p>
          <a:p>
            <a:endParaRPr lang="en-US" sz="1200" b="1" smtClean="0"/>
          </a:p>
          <a:p>
            <a:r>
              <a:rPr lang="en-US" sz="1200" b="1" smtClean="0"/>
              <a:t>Pump CL – </a:t>
            </a:r>
            <a:r>
              <a:rPr lang="en-US" sz="1200" smtClean="0"/>
              <a:t>The pump’s CPU cable is connected on this port. To use this input the pump must be current loop. The correct connection must comply with the measurements on the table below. </a:t>
            </a:r>
            <a:r>
              <a:rPr lang="en-US" sz="1200" smtClean="0">
                <a:solidFill>
                  <a:srgbClr val="FF0000"/>
                </a:solidFill>
              </a:rPr>
              <a:t>Works as the CL Slot .</a:t>
            </a:r>
          </a:p>
          <a:p>
            <a:endParaRPr lang="en-US" sz="1200" smtClean="0"/>
          </a:p>
          <a:p>
            <a:r>
              <a:rPr lang="en-US" sz="1200" b="1" smtClean="0"/>
              <a:t>Pump RS 485 – </a:t>
            </a:r>
            <a:r>
              <a:rPr lang="en-US" sz="1200" smtClean="0"/>
              <a:t>The pump’s CPU cable is connected on this port. To use this input the pump must be RS485, normally of VNG. The correct connection must comply with the differentiated measurements for each pump model.</a:t>
            </a:r>
            <a:r>
              <a:rPr lang="en-US" sz="1200" smtClean="0">
                <a:solidFill>
                  <a:srgbClr val="FF0000"/>
                </a:solidFill>
              </a:rPr>
              <a:t> Works as the  S485 Slot .</a:t>
            </a:r>
          </a:p>
          <a:p>
            <a:endParaRPr lang="en-US" sz="1200" b="1" smtClean="0"/>
          </a:p>
          <a:p>
            <a:r>
              <a:rPr lang="en-US" sz="1200" b="1" smtClean="0"/>
              <a:t>PWR 12V – </a:t>
            </a:r>
            <a:r>
              <a:rPr lang="en-US" sz="1200" smtClean="0"/>
              <a:t>This is the input for connecting the power source that comes together with each EZId kit.</a:t>
            </a:r>
          </a:p>
          <a:p>
            <a:endParaRPr lang="en-US" sz="1200" smtClean="0"/>
          </a:p>
          <a:p>
            <a:r>
              <a:rPr lang="en-US" sz="1200" b="1" smtClean="0"/>
              <a:t>Antenna – </a:t>
            </a:r>
            <a:r>
              <a:rPr lang="en-US" sz="1200" smtClean="0"/>
              <a:t>This is the antenna’s output in the Wireless communication option</a:t>
            </a:r>
          </a:p>
          <a:p>
            <a:endParaRPr lang="en-US" sz="1200" smtClean="0"/>
          </a:p>
          <a:p>
            <a:r>
              <a:rPr lang="en-US" sz="1200" b="1" smtClean="0"/>
              <a:t>LEDs – </a:t>
            </a:r>
            <a:r>
              <a:rPr lang="en-US" sz="1200" smtClean="0"/>
              <a:t>Status of the communications with the pumps and with the automation</a:t>
            </a:r>
            <a:endParaRPr lang="en-US" sz="1200"/>
          </a:p>
        </p:txBody>
      </p:sp>
      <p:grpSp>
        <p:nvGrpSpPr>
          <p:cNvPr id="42" name="Grupo 41"/>
          <p:cNvGrpSpPr/>
          <p:nvPr/>
        </p:nvGrpSpPr>
        <p:grpSpPr>
          <a:xfrm>
            <a:off x="323528" y="908720"/>
            <a:ext cx="8316000" cy="2917710"/>
            <a:chOff x="-688121" y="0"/>
            <a:chExt cx="7631209" cy="2123431"/>
          </a:xfrm>
        </p:grpSpPr>
        <p:grpSp>
          <p:nvGrpSpPr>
            <p:cNvPr id="43" name="Grupo 42"/>
            <p:cNvGrpSpPr/>
            <p:nvPr/>
          </p:nvGrpSpPr>
          <p:grpSpPr>
            <a:xfrm>
              <a:off x="-688121" y="0"/>
              <a:ext cx="7631209" cy="2123431"/>
              <a:chOff x="-738886" y="0"/>
              <a:chExt cx="8701068" cy="2449819"/>
            </a:xfrm>
          </p:grpSpPr>
          <p:grpSp>
            <p:nvGrpSpPr>
              <p:cNvPr id="46" name="Grupo 45"/>
              <p:cNvGrpSpPr/>
              <p:nvPr/>
            </p:nvGrpSpPr>
            <p:grpSpPr>
              <a:xfrm>
                <a:off x="-738886" y="0"/>
                <a:ext cx="7726143" cy="2449819"/>
                <a:chOff x="-738890" y="0"/>
                <a:chExt cx="7726191" cy="2450370"/>
              </a:xfrm>
            </p:grpSpPr>
            <p:sp>
              <p:nvSpPr>
                <p:cNvPr id="85" name="Retângulo 84"/>
                <p:cNvSpPr/>
                <p:nvPr/>
              </p:nvSpPr>
              <p:spPr>
                <a:xfrm>
                  <a:off x="5374256" y="500332"/>
                  <a:ext cx="323850" cy="35560"/>
                </a:xfrm>
                <a:prstGeom prst="rect">
                  <a:avLst/>
                </a:prstGeom>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nSpc>
                      <a:spcPct val="115000"/>
                    </a:lnSpc>
                    <a:spcAft>
                      <a:spcPts val="1000"/>
                    </a:spcAft>
                  </a:pPr>
                  <a:r>
                    <a:rPr lang="en-US" sz="1100" smtClean="0">
                      <a:effectLst/>
                      <a:latin typeface="Arial"/>
                      <a:ea typeface="Times New Roman"/>
                      <a:cs typeface="Times New Roman"/>
                    </a:rPr>
                    <a:t> </a:t>
                  </a:r>
                  <a:endParaRPr lang="en-US" sz="1100">
                    <a:effectLst/>
                    <a:latin typeface="Arial"/>
                    <a:ea typeface="Times New Roman"/>
                    <a:cs typeface="Times New Roman"/>
                  </a:endParaRPr>
                </a:p>
              </p:txBody>
            </p:sp>
            <p:sp>
              <p:nvSpPr>
                <p:cNvPr id="86" name="Retângulo 85"/>
                <p:cNvSpPr/>
                <p:nvPr/>
              </p:nvSpPr>
              <p:spPr>
                <a:xfrm>
                  <a:off x="5900468" y="500332"/>
                  <a:ext cx="323850" cy="35560"/>
                </a:xfrm>
                <a:prstGeom prst="rect">
                  <a:avLst/>
                </a:prstGeom>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nSpc>
                      <a:spcPct val="115000"/>
                    </a:lnSpc>
                    <a:spcAft>
                      <a:spcPts val="1000"/>
                    </a:spcAft>
                  </a:pPr>
                  <a:r>
                    <a:rPr lang="en-US" sz="1100" smtClean="0">
                      <a:effectLst/>
                      <a:latin typeface="Arial"/>
                      <a:ea typeface="Times New Roman"/>
                      <a:cs typeface="Times New Roman"/>
                    </a:rPr>
                    <a:t> </a:t>
                  </a:r>
                  <a:endParaRPr lang="en-US" sz="1100">
                    <a:effectLst/>
                    <a:latin typeface="Arial"/>
                    <a:ea typeface="Times New Roman"/>
                    <a:cs typeface="Times New Roman"/>
                  </a:endParaRPr>
                </a:p>
              </p:txBody>
            </p:sp>
            <p:sp>
              <p:nvSpPr>
                <p:cNvPr id="87" name="Retângulo 86"/>
                <p:cNvSpPr/>
                <p:nvPr/>
              </p:nvSpPr>
              <p:spPr>
                <a:xfrm>
                  <a:off x="3899139" y="836762"/>
                  <a:ext cx="157480" cy="143510"/>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nSpc>
                      <a:spcPct val="115000"/>
                    </a:lnSpc>
                    <a:spcAft>
                      <a:spcPts val="1000"/>
                    </a:spcAft>
                  </a:pPr>
                  <a:r>
                    <a:rPr lang="en-US" sz="1100" smtClean="0">
                      <a:effectLst/>
                      <a:latin typeface="Arial"/>
                      <a:ea typeface="Times New Roman"/>
                      <a:cs typeface="Times New Roman"/>
                    </a:rPr>
                    <a:t> </a:t>
                  </a:r>
                  <a:endParaRPr lang="en-US" sz="1100">
                    <a:effectLst/>
                    <a:latin typeface="Arial"/>
                    <a:ea typeface="Times New Roman"/>
                    <a:cs typeface="Times New Roman"/>
                  </a:endParaRPr>
                </a:p>
              </p:txBody>
            </p:sp>
            <p:sp>
              <p:nvSpPr>
                <p:cNvPr id="88" name="Retângulo 87"/>
                <p:cNvSpPr/>
                <p:nvPr/>
              </p:nvSpPr>
              <p:spPr>
                <a:xfrm>
                  <a:off x="3899139" y="1078302"/>
                  <a:ext cx="157480" cy="143510"/>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nSpc>
                      <a:spcPct val="115000"/>
                    </a:lnSpc>
                    <a:spcAft>
                      <a:spcPts val="1000"/>
                    </a:spcAft>
                  </a:pPr>
                  <a:r>
                    <a:rPr lang="en-US" sz="1100" smtClean="0">
                      <a:effectLst/>
                      <a:latin typeface="Arial"/>
                      <a:ea typeface="Times New Roman"/>
                      <a:cs typeface="Times New Roman"/>
                    </a:rPr>
                    <a:t> </a:t>
                  </a:r>
                  <a:endParaRPr lang="en-US" sz="1100">
                    <a:effectLst/>
                    <a:latin typeface="Arial"/>
                    <a:ea typeface="Times New Roman"/>
                    <a:cs typeface="Times New Roman"/>
                  </a:endParaRPr>
                </a:p>
              </p:txBody>
            </p:sp>
            <p:sp>
              <p:nvSpPr>
                <p:cNvPr id="89" name="Retângulo 88"/>
                <p:cNvSpPr/>
                <p:nvPr/>
              </p:nvSpPr>
              <p:spPr>
                <a:xfrm>
                  <a:off x="3899139" y="1319842"/>
                  <a:ext cx="157480" cy="143510"/>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nSpc>
                      <a:spcPct val="115000"/>
                    </a:lnSpc>
                    <a:spcAft>
                      <a:spcPts val="1000"/>
                    </a:spcAft>
                  </a:pPr>
                  <a:r>
                    <a:rPr lang="en-US" sz="1100" smtClean="0">
                      <a:effectLst/>
                      <a:latin typeface="Arial"/>
                      <a:ea typeface="Times New Roman"/>
                      <a:cs typeface="Times New Roman"/>
                    </a:rPr>
                    <a:t> </a:t>
                  </a:r>
                  <a:endParaRPr lang="en-US" sz="1100">
                    <a:effectLst/>
                    <a:latin typeface="Arial"/>
                    <a:ea typeface="Times New Roman"/>
                    <a:cs typeface="Times New Roman"/>
                  </a:endParaRPr>
                </a:p>
              </p:txBody>
            </p:sp>
            <p:cxnSp>
              <p:nvCxnSpPr>
                <p:cNvPr id="90" name="Conector de seta reta 89"/>
                <p:cNvCxnSpPr/>
                <p:nvPr/>
              </p:nvCxnSpPr>
              <p:spPr>
                <a:xfrm>
                  <a:off x="6064370" y="198408"/>
                  <a:ext cx="0" cy="254000"/>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91" name="Retângulo de cantos arredondados 90"/>
                <p:cNvSpPr/>
                <p:nvPr/>
              </p:nvSpPr>
              <p:spPr>
                <a:xfrm>
                  <a:off x="4071668" y="543464"/>
                  <a:ext cx="2901315" cy="1906906"/>
                </a:xfrm>
                <a:prstGeom prst="roundRect">
                  <a:avLst>
                    <a:gd name="adj" fmla="val 7619"/>
                  </a:avLst>
                </a:prstGeom>
                <a:solidFill>
                  <a:schemeClr val="bg1"/>
                </a:solidFill>
                <a:ln cap="sq">
                  <a:solidFill>
                    <a:schemeClr val="tx1"/>
                  </a:solidFill>
                  <a:bevel/>
                </a:ln>
              </p:spPr>
              <p:style>
                <a:lnRef idx="2">
                  <a:schemeClr val="dk1">
                    <a:shade val="50000"/>
                  </a:schemeClr>
                </a:lnRef>
                <a:fillRef idx="1">
                  <a:schemeClr val="dk1"/>
                </a:fillRef>
                <a:effectRef idx="0">
                  <a:schemeClr val="dk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nSpc>
                      <a:spcPct val="115000"/>
                    </a:lnSpc>
                    <a:spcAft>
                      <a:spcPts val="1000"/>
                    </a:spcAft>
                  </a:pPr>
                  <a:r>
                    <a:rPr lang="en-US" sz="1100" smtClean="0">
                      <a:effectLst/>
                      <a:latin typeface="Arial"/>
                      <a:ea typeface="Times New Roman"/>
                      <a:cs typeface="Times New Roman"/>
                    </a:rPr>
                    <a:t> </a:t>
                  </a:r>
                  <a:endParaRPr lang="en-US" sz="1100">
                    <a:effectLst/>
                    <a:latin typeface="Arial"/>
                    <a:ea typeface="Times New Roman"/>
                    <a:cs typeface="Times New Roman"/>
                  </a:endParaRPr>
                </a:p>
              </p:txBody>
            </p:sp>
            <p:sp>
              <p:nvSpPr>
                <p:cNvPr id="92" name="Retângulo 91"/>
                <p:cNvSpPr/>
                <p:nvPr/>
              </p:nvSpPr>
              <p:spPr>
                <a:xfrm>
                  <a:off x="4364966" y="767751"/>
                  <a:ext cx="2424430" cy="14859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nSpc>
                      <a:spcPct val="115000"/>
                    </a:lnSpc>
                    <a:spcAft>
                      <a:spcPts val="1000"/>
                    </a:spcAft>
                  </a:pPr>
                  <a:r>
                    <a:rPr lang="en-US" sz="1100" smtClean="0">
                      <a:effectLst/>
                      <a:latin typeface="Arial"/>
                      <a:ea typeface="Times New Roman"/>
                      <a:cs typeface="Times New Roman"/>
                    </a:rPr>
                    <a:t> </a:t>
                  </a:r>
                  <a:endParaRPr lang="en-US" sz="1100">
                    <a:effectLst/>
                    <a:latin typeface="Arial"/>
                    <a:ea typeface="Times New Roman"/>
                    <a:cs typeface="Times New Roman"/>
                  </a:endParaRPr>
                </a:p>
              </p:txBody>
            </p:sp>
            <p:sp>
              <p:nvSpPr>
                <p:cNvPr id="93" name="Retângulo 92"/>
                <p:cNvSpPr/>
                <p:nvPr/>
              </p:nvSpPr>
              <p:spPr>
                <a:xfrm>
                  <a:off x="4037162" y="1915064"/>
                  <a:ext cx="35560" cy="179705"/>
                </a:xfrm>
                <a:prstGeom prst="rect">
                  <a:avLst/>
                </a:prstGeom>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nSpc>
                      <a:spcPct val="115000"/>
                    </a:lnSpc>
                    <a:spcAft>
                      <a:spcPts val="1000"/>
                    </a:spcAft>
                  </a:pPr>
                  <a:r>
                    <a:rPr lang="en-US" sz="1100" smtClean="0">
                      <a:effectLst/>
                      <a:latin typeface="Arial"/>
                      <a:ea typeface="Times New Roman"/>
                      <a:cs typeface="Times New Roman"/>
                    </a:rPr>
                    <a:t> </a:t>
                  </a:r>
                  <a:endParaRPr lang="en-US" sz="1100">
                    <a:effectLst/>
                    <a:latin typeface="Arial"/>
                    <a:ea typeface="Times New Roman"/>
                    <a:cs typeface="Times New Roman"/>
                  </a:endParaRPr>
                </a:p>
              </p:txBody>
            </p:sp>
            <p:sp>
              <p:nvSpPr>
                <p:cNvPr id="94" name="Caixa de Texto 2"/>
                <p:cNvSpPr txBox="1">
                  <a:spLocks noChangeArrowheads="1"/>
                </p:cNvSpPr>
                <p:nvPr/>
              </p:nvSpPr>
              <p:spPr bwMode="auto">
                <a:xfrm>
                  <a:off x="4063041" y="785004"/>
                  <a:ext cx="1080135" cy="261620"/>
                </a:xfrm>
                <a:prstGeom prst="rect">
                  <a:avLst/>
                </a:prstGeom>
                <a:noFill/>
                <a:ln w="9525">
                  <a:noFill/>
                  <a:miter lim="800000"/>
                  <a:headEnd/>
                  <a:tailEnd/>
                </a:ln>
              </p:spPr>
              <p:txBody>
                <a:bodyPr rot="0" vert="horz" wrap="square" lIns="91440" tIns="45720" rIns="91440" bIns="45720" anchor="t" anchorCtr="0">
                  <a:noAutofit/>
                </a:bodyPr>
                <a:lstStyle/>
                <a:p>
                  <a:pPr>
                    <a:lnSpc>
                      <a:spcPct val="115000"/>
                    </a:lnSpc>
                    <a:spcAft>
                      <a:spcPts val="1000"/>
                    </a:spcAft>
                  </a:pPr>
                  <a:r>
                    <a:rPr lang="en-US" sz="800" b="1" kern="1200" smtClean="0">
                      <a:solidFill>
                        <a:srgbClr val="404040"/>
                      </a:solidFill>
                      <a:effectLst/>
                      <a:latin typeface="Calibri"/>
                      <a:ea typeface="Calibri"/>
                    </a:rPr>
                    <a:t>Automation CL</a:t>
                  </a:r>
                  <a:endParaRPr lang="en-US" sz="1200">
                    <a:effectLst/>
                    <a:latin typeface="Times New Roman"/>
                    <a:ea typeface="Times New Roman"/>
                  </a:endParaRPr>
                </a:p>
              </p:txBody>
            </p:sp>
            <p:cxnSp>
              <p:nvCxnSpPr>
                <p:cNvPr id="95" name="Conector de seta reta 94"/>
                <p:cNvCxnSpPr/>
                <p:nvPr/>
              </p:nvCxnSpPr>
              <p:spPr>
                <a:xfrm>
                  <a:off x="3001992" y="1155940"/>
                  <a:ext cx="862965" cy="0"/>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6" name="Conector de seta reta 95"/>
                <p:cNvCxnSpPr/>
                <p:nvPr/>
              </p:nvCxnSpPr>
              <p:spPr>
                <a:xfrm>
                  <a:off x="2993366" y="1388853"/>
                  <a:ext cx="862965" cy="0"/>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7" name="Conector de seta reta 96"/>
                <p:cNvCxnSpPr/>
                <p:nvPr/>
              </p:nvCxnSpPr>
              <p:spPr>
                <a:xfrm>
                  <a:off x="3122762" y="2018581"/>
                  <a:ext cx="863600" cy="0"/>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98" name="Caixa de Texto 2"/>
                <p:cNvSpPr txBox="1">
                  <a:spLocks noChangeArrowheads="1"/>
                </p:cNvSpPr>
                <p:nvPr/>
              </p:nvSpPr>
              <p:spPr bwMode="auto">
                <a:xfrm>
                  <a:off x="-443073" y="1035170"/>
                  <a:ext cx="3489642" cy="270245"/>
                </a:xfrm>
                <a:prstGeom prst="rect">
                  <a:avLst/>
                </a:prstGeom>
                <a:noFill/>
                <a:ln w="9525">
                  <a:noFill/>
                  <a:miter lim="800000"/>
                  <a:headEnd/>
                  <a:tailEnd/>
                </a:ln>
              </p:spPr>
              <p:txBody>
                <a:bodyPr rot="0" vert="horz" wrap="square" lIns="91440" tIns="45720" rIns="91440" bIns="45720" anchor="t" anchorCtr="0">
                  <a:noAutofit/>
                </a:bodyPr>
                <a:lstStyle/>
                <a:p>
                  <a:pPr algn="r">
                    <a:lnSpc>
                      <a:spcPct val="115000"/>
                    </a:lnSpc>
                    <a:spcAft>
                      <a:spcPts val="1000"/>
                    </a:spcAft>
                  </a:pPr>
                  <a:r>
                    <a:rPr lang="en-US" sz="1000" kern="1200" smtClean="0">
                      <a:solidFill>
                        <a:srgbClr val="000000"/>
                      </a:solidFill>
                      <a:effectLst/>
                      <a:latin typeface="Calibri"/>
                      <a:ea typeface="Calibri"/>
                    </a:rPr>
                    <a:t>Data channel input coming from the pump CPU CL</a:t>
                  </a:r>
                  <a:endParaRPr lang="en-US" sz="1600">
                    <a:effectLst/>
                    <a:latin typeface="Times New Roman"/>
                    <a:ea typeface="Times New Roman"/>
                  </a:endParaRPr>
                </a:p>
              </p:txBody>
            </p:sp>
            <p:sp>
              <p:nvSpPr>
                <p:cNvPr id="99" name="Caixa de Texto 2"/>
                <p:cNvSpPr txBox="1">
                  <a:spLocks noChangeArrowheads="1"/>
                </p:cNvSpPr>
                <p:nvPr/>
              </p:nvSpPr>
              <p:spPr bwMode="auto">
                <a:xfrm>
                  <a:off x="-738890" y="1272692"/>
                  <a:ext cx="3807385" cy="330631"/>
                </a:xfrm>
                <a:prstGeom prst="rect">
                  <a:avLst/>
                </a:prstGeom>
                <a:noFill/>
                <a:ln w="9525">
                  <a:noFill/>
                  <a:miter lim="800000"/>
                  <a:headEnd/>
                  <a:tailEnd/>
                </a:ln>
              </p:spPr>
              <p:txBody>
                <a:bodyPr rot="0" vert="horz" wrap="square" lIns="91440" tIns="45720" rIns="91440" bIns="45720" anchor="t" anchorCtr="0">
                  <a:noAutofit/>
                </a:bodyPr>
                <a:lstStyle/>
                <a:p>
                  <a:pPr algn="r">
                    <a:lnSpc>
                      <a:spcPct val="115000"/>
                    </a:lnSpc>
                    <a:spcAft>
                      <a:spcPts val="1000"/>
                    </a:spcAft>
                  </a:pPr>
                  <a:r>
                    <a:rPr lang="en-US" sz="1000" smtClean="0">
                      <a:solidFill>
                        <a:srgbClr val="000000"/>
                      </a:solidFill>
                      <a:latin typeface="Calibri"/>
                      <a:ea typeface="Calibri"/>
                    </a:rPr>
                    <a:t>Data channel input coming from the pump CPU </a:t>
                  </a:r>
                  <a:r>
                    <a:rPr lang="en-US" sz="1000" kern="1200" smtClean="0">
                      <a:solidFill>
                        <a:srgbClr val="000000"/>
                      </a:solidFill>
                      <a:effectLst/>
                      <a:latin typeface="Calibri"/>
                      <a:ea typeface="Calibri"/>
                    </a:rPr>
                    <a:t>RS485</a:t>
                  </a:r>
                  <a:endParaRPr lang="en-US" sz="1600">
                    <a:effectLst/>
                    <a:latin typeface="Times New Roman"/>
                    <a:ea typeface="Times New Roman"/>
                  </a:endParaRPr>
                </a:p>
              </p:txBody>
            </p:sp>
            <p:sp>
              <p:nvSpPr>
                <p:cNvPr id="100" name="Caixa de Texto 2"/>
                <p:cNvSpPr txBox="1">
                  <a:spLocks noChangeArrowheads="1"/>
                </p:cNvSpPr>
                <p:nvPr/>
              </p:nvSpPr>
              <p:spPr bwMode="auto">
                <a:xfrm>
                  <a:off x="-474717" y="1906438"/>
                  <a:ext cx="3643185" cy="261620"/>
                </a:xfrm>
                <a:prstGeom prst="rect">
                  <a:avLst/>
                </a:prstGeom>
                <a:noFill/>
                <a:ln w="9525">
                  <a:noFill/>
                  <a:miter lim="800000"/>
                  <a:headEnd/>
                  <a:tailEnd/>
                </a:ln>
              </p:spPr>
              <p:txBody>
                <a:bodyPr rot="0" vert="horz" wrap="square" lIns="91440" tIns="45720" rIns="91440" bIns="45720" anchor="t" anchorCtr="0">
                  <a:noAutofit/>
                </a:bodyPr>
                <a:lstStyle/>
                <a:p>
                  <a:pPr algn="r">
                    <a:lnSpc>
                      <a:spcPct val="115000"/>
                    </a:lnSpc>
                    <a:spcAft>
                      <a:spcPts val="1000"/>
                    </a:spcAft>
                  </a:pPr>
                  <a:r>
                    <a:rPr lang="en-US" sz="1000" kern="1200" smtClean="0">
                      <a:solidFill>
                        <a:srgbClr val="000000"/>
                      </a:solidFill>
                      <a:effectLst/>
                      <a:latin typeface="Calibri"/>
                      <a:ea typeface="Calibri"/>
                    </a:rPr>
                    <a:t>Input of power source of 12V </a:t>
                  </a:r>
                  <a:r>
                    <a:rPr lang="en-US" sz="1000" smtClean="0">
                      <a:solidFill>
                        <a:srgbClr val="000000"/>
                      </a:solidFill>
                      <a:latin typeface="Calibri"/>
                      <a:ea typeface="Calibri"/>
                    </a:rPr>
                    <a:t>and</a:t>
                  </a:r>
                  <a:r>
                    <a:rPr lang="en-US" sz="1000" kern="1200" smtClean="0">
                      <a:solidFill>
                        <a:srgbClr val="000000"/>
                      </a:solidFill>
                      <a:effectLst/>
                      <a:latin typeface="Calibri"/>
                      <a:ea typeface="Calibri"/>
                    </a:rPr>
                    <a:t> 1.5A</a:t>
                  </a:r>
                  <a:endParaRPr lang="en-US" sz="1600">
                    <a:effectLst/>
                    <a:latin typeface="Times New Roman"/>
                    <a:ea typeface="Times New Roman"/>
                  </a:endParaRPr>
                </a:p>
              </p:txBody>
            </p:sp>
            <p:sp>
              <p:nvSpPr>
                <p:cNvPr id="101" name="Caixa de Texto 2"/>
                <p:cNvSpPr txBox="1">
                  <a:spLocks noChangeArrowheads="1"/>
                </p:cNvSpPr>
                <p:nvPr/>
              </p:nvSpPr>
              <p:spPr bwMode="auto">
                <a:xfrm>
                  <a:off x="4970913" y="0"/>
                  <a:ext cx="1962150" cy="261619"/>
                </a:xfrm>
                <a:prstGeom prst="rect">
                  <a:avLst/>
                </a:prstGeom>
                <a:noFill/>
                <a:ln w="9525">
                  <a:noFill/>
                  <a:miter lim="800000"/>
                  <a:headEnd/>
                  <a:tailEnd/>
                </a:ln>
              </p:spPr>
              <p:txBody>
                <a:bodyPr rot="0" vert="horz" wrap="square" lIns="91440" tIns="45720" rIns="91440" bIns="45720" anchor="t" anchorCtr="0">
                  <a:noAutofit/>
                </a:bodyPr>
                <a:lstStyle/>
                <a:p>
                  <a:pPr>
                    <a:lnSpc>
                      <a:spcPct val="115000"/>
                    </a:lnSpc>
                    <a:spcAft>
                      <a:spcPts val="1000"/>
                    </a:spcAft>
                  </a:pPr>
                  <a:r>
                    <a:rPr lang="en-US" sz="1000" kern="1200" smtClean="0">
                      <a:solidFill>
                        <a:srgbClr val="000000"/>
                      </a:solidFill>
                      <a:effectLst/>
                      <a:latin typeface="Calibri"/>
                      <a:ea typeface="Calibri"/>
                    </a:rPr>
                    <a:t>Input of the EZReaders</a:t>
                  </a:r>
                  <a:endParaRPr lang="en-US" sz="1600">
                    <a:effectLst/>
                    <a:latin typeface="Times New Roman"/>
                    <a:ea typeface="Times New Roman"/>
                  </a:endParaRPr>
                </a:p>
              </p:txBody>
            </p:sp>
            <p:sp>
              <p:nvSpPr>
                <p:cNvPr id="102" name="Caixa de Texto 2"/>
                <p:cNvSpPr txBox="1">
                  <a:spLocks noChangeArrowheads="1"/>
                </p:cNvSpPr>
                <p:nvPr/>
              </p:nvSpPr>
              <p:spPr bwMode="auto">
                <a:xfrm>
                  <a:off x="5063509" y="1147011"/>
                  <a:ext cx="1365108" cy="523875"/>
                </a:xfrm>
                <a:prstGeom prst="rect">
                  <a:avLst/>
                </a:prstGeom>
                <a:noFill/>
                <a:ln w="9525">
                  <a:noFill/>
                  <a:miter lim="800000"/>
                  <a:headEnd/>
                  <a:tailEnd/>
                </a:ln>
              </p:spPr>
              <p:txBody>
                <a:bodyPr rot="0" vert="horz" wrap="square" lIns="91440" tIns="45720" rIns="91440" bIns="45720" anchor="t" anchorCtr="0">
                  <a:noAutofit/>
                </a:bodyPr>
                <a:lstStyle/>
                <a:p>
                  <a:pPr>
                    <a:lnSpc>
                      <a:spcPct val="115000"/>
                    </a:lnSpc>
                    <a:spcAft>
                      <a:spcPts val="0"/>
                    </a:spcAft>
                  </a:pPr>
                  <a:r>
                    <a:rPr lang="en-US" sz="1400" b="1" kern="1200" smtClean="0">
                      <a:solidFill>
                        <a:srgbClr val="404040"/>
                      </a:solidFill>
                      <a:effectLst/>
                      <a:latin typeface="Calibri"/>
                      <a:ea typeface="Calibri"/>
                    </a:rPr>
                    <a:t>EZRemote 2G</a:t>
                  </a:r>
                  <a:endParaRPr lang="en-US" sz="1200" smtClean="0">
                    <a:effectLst/>
                    <a:latin typeface="Times New Roman"/>
                    <a:ea typeface="Times New Roman"/>
                  </a:endParaRPr>
                </a:p>
                <a:p>
                  <a:pPr>
                    <a:lnSpc>
                      <a:spcPct val="115000"/>
                    </a:lnSpc>
                    <a:spcAft>
                      <a:spcPts val="0"/>
                    </a:spcAft>
                  </a:pPr>
                  <a:r>
                    <a:rPr lang="en-US" sz="1200" b="1" kern="1200" smtClean="0">
                      <a:solidFill>
                        <a:srgbClr val="000000"/>
                      </a:solidFill>
                      <a:effectLst/>
                      <a:latin typeface="Calibri"/>
                      <a:ea typeface="Calibri"/>
                    </a:rPr>
                    <a:t> </a:t>
                  </a:r>
                  <a:endParaRPr lang="en-US" sz="1200">
                    <a:effectLst/>
                    <a:latin typeface="Times New Roman"/>
                    <a:ea typeface="Times New Roman"/>
                  </a:endParaRPr>
                </a:p>
              </p:txBody>
            </p:sp>
            <p:sp>
              <p:nvSpPr>
                <p:cNvPr id="103" name="Retângulo 102"/>
                <p:cNvSpPr/>
                <p:nvPr/>
              </p:nvSpPr>
              <p:spPr>
                <a:xfrm>
                  <a:off x="4925492" y="1707580"/>
                  <a:ext cx="1149189" cy="207658"/>
                </a:xfrm>
                <a:prstGeom prst="rect">
                  <a:avLst/>
                </a:prstGeom>
                <a:solidFill>
                  <a:schemeClr val="bg1"/>
                </a:solidFill>
                <a:ln w="9525">
                  <a:solidFill>
                    <a:schemeClr val="bg1">
                      <a:lumMod val="65000"/>
                    </a:schemeClr>
                  </a:solidFill>
                </a:ln>
              </p:spPr>
              <p:style>
                <a:lnRef idx="2">
                  <a:schemeClr val="dk1">
                    <a:shade val="50000"/>
                  </a:schemeClr>
                </a:lnRef>
                <a:fillRef idx="1">
                  <a:schemeClr val="dk1"/>
                </a:fillRef>
                <a:effectRef idx="0">
                  <a:schemeClr val="dk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nSpc>
                      <a:spcPct val="115000"/>
                    </a:lnSpc>
                    <a:spcAft>
                      <a:spcPts val="1000"/>
                    </a:spcAft>
                  </a:pPr>
                  <a:r>
                    <a:rPr lang="en-US" sz="700" b="1" smtClean="0">
                      <a:solidFill>
                        <a:srgbClr val="404040"/>
                      </a:solidFill>
                      <a:effectLst/>
                      <a:ea typeface="Times New Roman"/>
                    </a:rPr>
                    <a:t>Serial No.2R 9999/14</a:t>
                  </a:r>
                  <a:endParaRPr lang="en-US" sz="1200">
                    <a:effectLst/>
                    <a:ea typeface="Times New Roman"/>
                  </a:endParaRPr>
                </a:p>
              </p:txBody>
            </p:sp>
            <p:pic>
              <p:nvPicPr>
                <p:cNvPr id="104" name="Imagem 10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84475" y="793630"/>
                  <a:ext cx="1017917" cy="388189"/>
                </a:xfrm>
                <a:prstGeom prst="rect">
                  <a:avLst/>
                </a:prstGeom>
              </p:spPr>
            </p:pic>
            <p:sp>
              <p:nvSpPr>
                <p:cNvPr id="105" name="Caixa de Texto 2"/>
                <p:cNvSpPr txBox="1">
                  <a:spLocks noChangeArrowheads="1"/>
                </p:cNvSpPr>
                <p:nvPr/>
              </p:nvSpPr>
              <p:spPr bwMode="auto">
                <a:xfrm>
                  <a:off x="4063041" y="1035170"/>
                  <a:ext cx="1080135" cy="261620"/>
                </a:xfrm>
                <a:prstGeom prst="rect">
                  <a:avLst/>
                </a:prstGeom>
                <a:noFill/>
                <a:ln w="9525">
                  <a:noFill/>
                  <a:miter lim="800000"/>
                  <a:headEnd/>
                  <a:tailEnd/>
                </a:ln>
              </p:spPr>
              <p:txBody>
                <a:bodyPr rot="0" vert="horz" wrap="square" lIns="91440" tIns="45720" rIns="91440" bIns="45720" anchor="t" anchorCtr="0">
                  <a:noAutofit/>
                </a:bodyPr>
                <a:lstStyle/>
                <a:p>
                  <a:pPr>
                    <a:lnSpc>
                      <a:spcPct val="115000"/>
                    </a:lnSpc>
                    <a:spcAft>
                      <a:spcPts val="1000"/>
                    </a:spcAft>
                  </a:pPr>
                  <a:r>
                    <a:rPr lang="en-US" sz="800" b="1" kern="1200" smtClean="0">
                      <a:solidFill>
                        <a:srgbClr val="404040"/>
                      </a:solidFill>
                      <a:effectLst/>
                      <a:latin typeface="Calibri"/>
                      <a:ea typeface="Calibri"/>
                    </a:rPr>
                    <a:t>Pump CL</a:t>
                  </a:r>
                  <a:endParaRPr lang="en-US" sz="1200">
                    <a:effectLst/>
                    <a:latin typeface="Times New Roman"/>
                    <a:ea typeface="Times New Roman"/>
                  </a:endParaRPr>
                </a:p>
              </p:txBody>
            </p:sp>
            <p:sp>
              <p:nvSpPr>
                <p:cNvPr id="106" name="Caixa de Texto 2"/>
                <p:cNvSpPr txBox="1">
                  <a:spLocks noChangeArrowheads="1"/>
                </p:cNvSpPr>
                <p:nvPr/>
              </p:nvSpPr>
              <p:spPr bwMode="auto">
                <a:xfrm>
                  <a:off x="4054415" y="1276710"/>
                  <a:ext cx="1080135" cy="261620"/>
                </a:xfrm>
                <a:prstGeom prst="rect">
                  <a:avLst/>
                </a:prstGeom>
                <a:noFill/>
                <a:ln w="9525">
                  <a:noFill/>
                  <a:miter lim="800000"/>
                  <a:headEnd/>
                  <a:tailEnd/>
                </a:ln>
              </p:spPr>
              <p:txBody>
                <a:bodyPr rot="0" vert="horz" wrap="square" lIns="91440" tIns="45720" rIns="91440" bIns="45720" anchor="t" anchorCtr="0">
                  <a:noAutofit/>
                </a:bodyPr>
                <a:lstStyle/>
                <a:p>
                  <a:pPr>
                    <a:lnSpc>
                      <a:spcPct val="115000"/>
                    </a:lnSpc>
                    <a:spcAft>
                      <a:spcPts val="1000"/>
                    </a:spcAft>
                  </a:pPr>
                  <a:r>
                    <a:rPr lang="en-US" sz="800" b="1" kern="1200" smtClean="0">
                      <a:solidFill>
                        <a:srgbClr val="404040"/>
                      </a:solidFill>
                      <a:effectLst/>
                      <a:latin typeface="Calibri"/>
                      <a:ea typeface="Calibri"/>
                    </a:rPr>
                    <a:t>Pump RS485</a:t>
                  </a:r>
                  <a:endParaRPr lang="en-US" sz="1200">
                    <a:effectLst/>
                    <a:latin typeface="Times New Roman"/>
                    <a:ea typeface="Times New Roman"/>
                  </a:endParaRPr>
                </a:p>
              </p:txBody>
            </p:sp>
            <p:sp>
              <p:nvSpPr>
                <p:cNvPr id="107" name="Caixa de Texto 2"/>
                <p:cNvSpPr txBox="1">
                  <a:spLocks noChangeArrowheads="1"/>
                </p:cNvSpPr>
                <p:nvPr/>
              </p:nvSpPr>
              <p:spPr bwMode="auto">
                <a:xfrm>
                  <a:off x="4063041" y="1587261"/>
                  <a:ext cx="1080135" cy="261620"/>
                </a:xfrm>
                <a:prstGeom prst="rect">
                  <a:avLst/>
                </a:prstGeom>
                <a:noFill/>
                <a:ln w="9525">
                  <a:noFill/>
                  <a:miter lim="800000"/>
                  <a:headEnd/>
                  <a:tailEnd/>
                </a:ln>
              </p:spPr>
              <p:txBody>
                <a:bodyPr rot="0" vert="horz" wrap="square" lIns="91440" tIns="45720" rIns="91440" bIns="45720" anchor="t" anchorCtr="0">
                  <a:noAutofit/>
                </a:bodyPr>
                <a:lstStyle/>
                <a:p>
                  <a:pPr>
                    <a:lnSpc>
                      <a:spcPct val="115000"/>
                    </a:lnSpc>
                    <a:spcAft>
                      <a:spcPts val="1000"/>
                    </a:spcAft>
                  </a:pPr>
                  <a:r>
                    <a:rPr lang="en-US" sz="800" b="1" kern="1200" smtClean="0">
                      <a:solidFill>
                        <a:srgbClr val="404040"/>
                      </a:solidFill>
                      <a:effectLst/>
                      <a:latin typeface="Calibri"/>
                      <a:ea typeface="Calibri"/>
                    </a:rPr>
                    <a:t>USB</a:t>
                  </a:r>
                  <a:endParaRPr lang="en-US" sz="1200">
                    <a:effectLst/>
                    <a:latin typeface="Times New Roman"/>
                    <a:ea typeface="Times New Roman"/>
                  </a:endParaRPr>
                </a:p>
              </p:txBody>
            </p:sp>
            <p:sp>
              <p:nvSpPr>
                <p:cNvPr id="108" name="Caixa de Texto 2"/>
                <p:cNvSpPr txBox="1">
                  <a:spLocks noChangeArrowheads="1"/>
                </p:cNvSpPr>
                <p:nvPr/>
              </p:nvSpPr>
              <p:spPr bwMode="auto">
                <a:xfrm>
                  <a:off x="4071668" y="1906438"/>
                  <a:ext cx="1080135" cy="261620"/>
                </a:xfrm>
                <a:prstGeom prst="rect">
                  <a:avLst/>
                </a:prstGeom>
                <a:noFill/>
                <a:ln w="9525">
                  <a:noFill/>
                  <a:miter lim="800000"/>
                  <a:headEnd/>
                  <a:tailEnd/>
                </a:ln>
              </p:spPr>
              <p:txBody>
                <a:bodyPr rot="0" vert="horz" wrap="square" lIns="91440" tIns="45720" rIns="91440" bIns="45720" anchor="t" anchorCtr="0">
                  <a:noAutofit/>
                </a:bodyPr>
                <a:lstStyle/>
                <a:p>
                  <a:pPr>
                    <a:lnSpc>
                      <a:spcPct val="115000"/>
                    </a:lnSpc>
                    <a:spcAft>
                      <a:spcPts val="1000"/>
                    </a:spcAft>
                  </a:pPr>
                  <a:r>
                    <a:rPr lang="en-US" sz="800" b="1" kern="1200" smtClean="0">
                      <a:solidFill>
                        <a:srgbClr val="404040"/>
                      </a:solidFill>
                      <a:effectLst/>
                      <a:latin typeface="Calibri"/>
                      <a:ea typeface="Calibri"/>
                    </a:rPr>
                    <a:t>PWR 12V</a:t>
                  </a:r>
                  <a:endParaRPr lang="en-US" sz="1200">
                    <a:effectLst/>
                    <a:latin typeface="Times New Roman"/>
                    <a:ea typeface="Times New Roman"/>
                  </a:endParaRPr>
                </a:p>
              </p:txBody>
            </p:sp>
            <p:cxnSp>
              <p:nvCxnSpPr>
                <p:cNvPr id="109" name="Conector de seta reta 108"/>
                <p:cNvCxnSpPr/>
                <p:nvPr/>
              </p:nvCxnSpPr>
              <p:spPr>
                <a:xfrm>
                  <a:off x="3174521" y="1708030"/>
                  <a:ext cx="863600" cy="0"/>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10" name="Caixa de Texto 2"/>
                <p:cNvSpPr txBox="1">
                  <a:spLocks noChangeArrowheads="1"/>
                </p:cNvSpPr>
                <p:nvPr/>
              </p:nvSpPr>
              <p:spPr bwMode="auto">
                <a:xfrm>
                  <a:off x="-414331" y="1587261"/>
                  <a:ext cx="3643185" cy="261620"/>
                </a:xfrm>
                <a:prstGeom prst="rect">
                  <a:avLst/>
                </a:prstGeom>
                <a:noFill/>
                <a:ln w="9525">
                  <a:noFill/>
                  <a:miter lim="800000"/>
                  <a:headEnd/>
                  <a:tailEnd/>
                </a:ln>
              </p:spPr>
              <p:txBody>
                <a:bodyPr rot="0" vert="horz" wrap="square" lIns="91440" tIns="45720" rIns="91440" bIns="45720" anchor="t" anchorCtr="0">
                  <a:noAutofit/>
                </a:bodyPr>
                <a:lstStyle/>
                <a:p>
                  <a:pPr algn="r">
                    <a:lnSpc>
                      <a:spcPct val="115000"/>
                    </a:lnSpc>
                    <a:spcAft>
                      <a:spcPts val="1000"/>
                    </a:spcAft>
                  </a:pPr>
                  <a:r>
                    <a:rPr lang="en-US" sz="1000" kern="1200" smtClean="0">
                      <a:solidFill>
                        <a:srgbClr val="000000"/>
                      </a:solidFill>
                      <a:effectLst/>
                      <a:latin typeface="Calibri"/>
                      <a:ea typeface="Calibri"/>
                    </a:rPr>
                    <a:t>USB Input </a:t>
                  </a:r>
                  <a:endParaRPr lang="en-US" sz="1600">
                    <a:effectLst/>
                    <a:latin typeface="Times New Roman"/>
                    <a:ea typeface="Times New Roman"/>
                  </a:endParaRPr>
                </a:p>
              </p:txBody>
            </p:sp>
            <p:sp>
              <p:nvSpPr>
                <p:cNvPr id="111" name="Caixa de Texto 2"/>
                <p:cNvSpPr txBox="1">
                  <a:spLocks noChangeArrowheads="1"/>
                </p:cNvSpPr>
                <p:nvPr/>
              </p:nvSpPr>
              <p:spPr bwMode="auto">
                <a:xfrm>
                  <a:off x="5270739" y="577970"/>
                  <a:ext cx="1371600" cy="261620"/>
                </a:xfrm>
                <a:prstGeom prst="rect">
                  <a:avLst/>
                </a:prstGeom>
                <a:noFill/>
                <a:ln w="9525">
                  <a:noFill/>
                  <a:miter lim="800000"/>
                  <a:headEnd/>
                  <a:tailEnd/>
                </a:ln>
              </p:spPr>
              <p:txBody>
                <a:bodyPr rot="0" vert="horz" wrap="square" lIns="91440" tIns="45720" rIns="91440" bIns="45720" anchor="t" anchorCtr="0">
                  <a:noAutofit/>
                </a:bodyPr>
                <a:lstStyle/>
                <a:p>
                  <a:pPr>
                    <a:lnSpc>
                      <a:spcPct val="115000"/>
                    </a:lnSpc>
                    <a:spcAft>
                      <a:spcPts val="1000"/>
                    </a:spcAft>
                  </a:pPr>
                  <a:r>
                    <a:rPr lang="en-US" sz="700" b="1" kern="1200" smtClean="0">
                      <a:solidFill>
                        <a:srgbClr val="404040"/>
                      </a:solidFill>
                      <a:effectLst/>
                      <a:latin typeface="Calibri"/>
                      <a:ea typeface="Calibri"/>
                    </a:rPr>
                    <a:t> Mifare A          Mifare B</a:t>
                  </a:r>
                  <a:endParaRPr lang="en-US" sz="1200">
                    <a:effectLst/>
                    <a:latin typeface="Times New Roman"/>
                    <a:ea typeface="Times New Roman"/>
                  </a:endParaRPr>
                </a:p>
              </p:txBody>
            </p:sp>
            <p:cxnSp>
              <p:nvCxnSpPr>
                <p:cNvPr id="112" name="Conector de seta reta 111"/>
                <p:cNvCxnSpPr/>
                <p:nvPr/>
              </p:nvCxnSpPr>
              <p:spPr>
                <a:xfrm>
                  <a:off x="5512279" y="189781"/>
                  <a:ext cx="0" cy="254000"/>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13" name="Caixa de Texto 2"/>
                <p:cNvSpPr txBox="1">
                  <a:spLocks noChangeArrowheads="1"/>
                </p:cNvSpPr>
                <p:nvPr/>
              </p:nvSpPr>
              <p:spPr bwMode="auto">
                <a:xfrm>
                  <a:off x="4011283" y="707366"/>
                  <a:ext cx="292735" cy="594995"/>
                </a:xfrm>
                <a:prstGeom prst="rect">
                  <a:avLst/>
                </a:prstGeom>
                <a:noFill/>
                <a:ln w="9525">
                  <a:noFill/>
                  <a:miter lim="800000"/>
                  <a:headEnd/>
                  <a:tailEnd/>
                </a:ln>
              </p:spPr>
              <p:txBody>
                <a:bodyPr rot="0" vert="horz" wrap="square" lIns="91440" tIns="45720" rIns="91440" bIns="45720" anchor="t" anchorCtr="0">
                  <a:noAutofit/>
                </a:bodyPr>
                <a:lstStyle/>
                <a:p>
                  <a:pPr>
                    <a:lnSpc>
                      <a:spcPct val="115000"/>
                    </a:lnSpc>
                    <a:spcAft>
                      <a:spcPts val="0"/>
                    </a:spcAft>
                  </a:pPr>
                  <a:r>
                    <a:rPr lang="en-US" sz="800" b="1" kern="1200" smtClean="0">
                      <a:solidFill>
                        <a:srgbClr val="404040"/>
                      </a:solidFill>
                      <a:effectLst/>
                      <a:latin typeface="Calibri"/>
                      <a:ea typeface="Calibri"/>
                    </a:rPr>
                    <a:t>+</a:t>
                  </a:r>
                  <a:endParaRPr lang="en-US" sz="1200" smtClean="0">
                    <a:effectLst/>
                    <a:latin typeface="Times New Roman"/>
                    <a:ea typeface="Times New Roman"/>
                  </a:endParaRPr>
                </a:p>
                <a:p>
                  <a:pPr>
                    <a:lnSpc>
                      <a:spcPct val="115000"/>
                    </a:lnSpc>
                    <a:spcAft>
                      <a:spcPts val="0"/>
                    </a:spcAft>
                  </a:pPr>
                  <a:r>
                    <a:rPr lang="en-US" sz="800" b="1" kern="1200" smtClean="0">
                      <a:solidFill>
                        <a:srgbClr val="404040"/>
                      </a:solidFill>
                      <a:effectLst/>
                      <a:latin typeface="Calibri"/>
                      <a:ea typeface="Calibri"/>
                    </a:rPr>
                    <a:t>-</a:t>
                  </a:r>
                  <a:endParaRPr lang="en-US" sz="1200">
                    <a:effectLst/>
                    <a:latin typeface="Times New Roman"/>
                    <a:ea typeface="Times New Roman"/>
                  </a:endParaRPr>
                </a:p>
              </p:txBody>
            </p:sp>
            <p:sp>
              <p:nvSpPr>
                <p:cNvPr id="114" name="Caixa de Texto 2"/>
                <p:cNvSpPr txBox="1">
                  <a:spLocks noChangeArrowheads="1"/>
                </p:cNvSpPr>
                <p:nvPr/>
              </p:nvSpPr>
              <p:spPr bwMode="auto">
                <a:xfrm>
                  <a:off x="4011283" y="957532"/>
                  <a:ext cx="292735" cy="594995"/>
                </a:xfrm>
                <a:prstGeom prst="rect">
                  <a:avLst/>
                </a:prstGeom>
                <a:noFill/>
                <a:ln w="9525">
                  <a:noFill/>
                  <a:miter lim="800000"/>
                  <a:headEnd/>
                  <a:tailEnd/>
                </a:ln>
              </p:spPr>
              <p:txBody>
                <a:bodyPr rot="0" vert="horz" wrap="square" lIns="91440" tIns="45720" rIns="91440" bIns="45720" anchor="t" anchorCtr="0">
                  <a:noAutofit/>
                </a:bodyPr>
                <a:lstStyle/>
                <a:p>
                  <a:pPr>
                    <a:lnSpc>
                      <a:spcPct val="115000"/>
                    </a:lnSpc>
                    <a:spcAft>
                      <a:spcPts val="0"/>
                    </a:spcAft>
                  </a:pPr>
                  <a:r>
                    <a:rPr lang="en-US" sz="800" b="1" kern="1200" smtClean="0">
                      <a:solidFill>
                        <a:srgbClr val="404040"/>
                      </a:solidFill>
                      <a:effectLst/>
                      <a:latin typeface="Calibri"/>
                      <a:ea typeface="Calibri"/>
                    </a:rPr>
                    <a:t>+</a:t>
                  </a:r>
                  <a:endParaRPr lang="en-US" sz="1200" smtClean="0">
                    <a:effectLst/>
                    <a:latin typeface="Times New Roman"/>
                    <a:ea typeface="Times New Roman"/>
                  </a:endParaRPr>
                </a:p>
                <a:p>
                  <a:pPr>
                    <a:lnSpc>
                      <a:spcPct val="115000"/>
                    </a:lnSpc>
                    <a:spcAft>
                      <a:spcPts val="0"/>
                    </a:spcAft>
                  </a:pPr>
                  <a:r>
                    <a:rPr lang="en-US" sz="800" b="1" kern="1200" smtClean="0">
                      <a:solidFill>
                        <a:srgbClr val="404040"/>
                      </a:solidFill>
                      <a:effectLst/>
                      <a:latin typeface="Calibri"/>
                      <a:ea typeface="Calibri"/>
                    </a:rPr>
                    <a:t>-</a:t>
                  </a:r>
                  <a:endParaRPr lang="en-US" sz="1200">
                    <a:effectLst/>
                    <a:latin typeface="Times New Roman"/>
                    <a:ea typeface="Times New Roman"/>
                  </a:endParaRPr>
                </a:p>
              </p:txBody>
            </p:sp>
            <p:sp>
              <p:nvSpPr>
                <p:cNvPr id="115" name="Caixa de Texto 2"/>
                <p:cNvSpPr txBox="1">
                  <a:spLocks noChangeArrowheads="1"/>
                </p:cNvSpPr>
                <p:nvPr/>
              </p:nvSpPr>
              <p:spPr bwMode="auto">
                <a:xfrm>
                  <a:off x="4011283" y="1199072"/>
                  <a:ext cx="292735" cy="594995"/>
                </a:xfrm>
                <a:prstGeom prst="rect">
                  <a:avLst/>
                </a:prstGeom>
                <a:noFill/>
                <a:ln w="9525">
                  <a:noFill/>
                  <a:miter lim="800000"/>
                  <a:headEnd/>
                  <a:tailEnd/>
                </a:ln>
              </p:spPr>
              <p:txBody>
                <a:bodyPr rot="0" vert="horz" wrap="square" lIns="91440" tIns="45720" rIns="91440" bIns="45720" anchor="t" anchorCtr="0">
                  <a:noAutofit/>
                </a:bodyPr>
                <a:lstStyle/>
                <a:p>
                  <a:pPr>
                    <a:lnSpc>
                      <a:spcPct val="115000"/>
                    </a:lnSpc>
                    <a:spcAft>
                      <a:spcPts val="0"/>
                    </a:spcAft>
                  </a:pPr>
                  <a:r>
                    <a:rPr lang="en-US" sz="800" b="1" kern="1200" smtClean="0">
                      <a:solidFill>
                        <a:srgbClr val="404040"/>
                      </a:solidFill>
                      <a:effectLst/>
                      <a:latin typeface="Calibri"/>
                      <a:ea typeface="Calibri"/>
                    </a:rPr>
                    <a:t>+</a:t>
                  </a:r>
                  <a:endParaRPr lang="en-US" sz="1200" smtClean="0">
                    <a:effectLst/>
                    <a:latin typeface="Times New Roman"/>
                    <a:ea typeface="Times New Roman"/>
                  </a:endParaRPr>
                </a:p>
                <a:p>
                  <a:pPr>
                    <a:lnSpc>
                      <a:spcPct val="115000"/>
                    </a:lnSpc>
                    <a:spcAft>
                      <a:spcPts val="0"/>
                    </a:spcAft>
                  </a:pPr>
                  <a:r>
                    <a:rPr lang="en-US" sz="800" b="1" kern="1200" smtClean="0">
                      <a:solidFill>
                        <a:srgbClr val="404040"/>
                      </a:solidFill>
                      <a:effectLst/>
                      <a:latin typeface="Calibri"/>
                      <a:ea typeface="Calibri"/>
                    </a:rPr>
                    <a:t>-</a:t>
                  </a:r>
                  <a:endParaRPr lang="en-US" sz="1200">
                    <a:effectLst/>
                    <a:latin typeface="Times New Roman"/>
                    <a:ea typeface="Times New Roman"/>
                  </a:endParaRPr>
                </a:p>
              </p:txBody>
            </p:sp>
            <p:sp>
              <p:nvSpPr>
                <p:cNvPr id="116" name="Caixa de Texto 2"/>
                <p:cNvSpPr txBox="1">
                  <a:spLocks noChangeArrowheads="1"/>
                </p:cNvSpPr>
                <p:nvPr/>
              </p:nvSpPr>
              <p:spPr bwMode="auto">
                <a:xfrm>
                  <a:off x="5907166" y="1703410"/>
                  <a:ext cx="1080135" cy="724535"/>
                </a:xfrm>
                <a:prstGeom prst="rect">
                  <a:avLst/>
                </a:prstGeom>
                <a:noFill/>
                <a:ln w="9525">
                  <a:noFill/>
                  <a:miter lim="800000"/>
                  <a:headEnd/>
                  <a:tailEnd/>
                </a:ln>
              </p:spPr>
              <p:txBody>
                <a:bodyPr rot="0" vert="horz" wrap="square" lIns="91440" tIns="45720" rIns="91440" bIns="45720" anchor="t" anchorCtr="0">
                  <a:noAutofit/>
                </a:bodyPr>
                <a:lstStyle/>
                <a:p>
                  <a:pPr algn="r">
                    <a:lnSpc>
                      <a:spcPct val="115000"/>
                    </a:lnSpc>
                    <a:spcAft>
                      <a:spcPts val="0"/>
                    </a:spcAft>
                  </a:pPr>
                  <a:r>
                    <a:rPr lang="en-US" sz="800" b="1" kern="1200" smtClean="0">
                      <a:solidFill>
                        <a:srgbClr val="404040"/>
                      </a:solidFill>
                      <a:effectLst/>
                      <a:latin typeface="Calibri"/>
                      <a:ea typeface="Calibri"/>
                    </a:rPr>
                    <a:t>Automation</a:t>
                  </a:r>
                  <a:endParaRPr lang="en-US" sz="1200" smtClean="0">
                    <a:effectLst/>
                    <a:latin typeface="Times New Roman"/>
                    <a:ea typeface="Times New Roman"/>
                  </a:endParaRPr>
                </a:p>
                <a:p>
                  <a:pPr algn="r">
                    <a:lnSpc>
                      <a:spcPct val="115000"/>
                    </a:lnSpc>
                    <a:spcAft>
                      <a:spcPts val="0"/>
                    </a:spcAft>
                  </a:pPr>
                  <a:r>
                    <a:rPr lang="en-US" sz="800" b="1" kern="1200" smtClean="0">
                      <a:solidFill>
                        <a:srgbClr val="404040"/>
                      </a:solidFill>
                      <a:effectLst/>
                      <a:latin typeface="Calibri"/>
                      <a:ea typeface="Calibri"/>
                    </a:rPr>
                    <a:t>Pump</a:t>
                  </a:r>
                  <a:endParaRPr lang="en-US" sz="1200" smtClean="0">
                    <a:effectLst/>
                    <a:latin typeface="Times New Roman"/>
                    <a:ea typeface="Times New Roman"/>
                  </a:endParaRPr>
                </a:p>
                <a:p>
                  <a:pPr algn="r">
                    <a:lnSpc>
                      <a:spcPct val="115000"/>
                    </a:lnSpc>
                    <a:spcAft>
                      <a:spcPts val="0"/>
                    </a:spcAft>
                  </a:pPr>
                  <a:r>
                    <a:rPr lang="en-US" sz="800" b="1" kern="1200" smtClean="0">
                      <a:solidFill>
                        <a:srgbClr val="404040"/>
                      </a:solidFill>
                      <a:effectLst/>
                      <a:latin typeface="Calibri"/>
                      <a:ea typeface="Calibri"/>
                    </a:rPr>
                    <a:t>Status</a:t>
                  </a:r>
                  <a:endParaRPr lang="en-US" sz="1200" smtClean="0">
                    <a:effectLst/>
                    <a:latin typeface="Times New Roman"/>
                    <a:ea typeface="Times New Roman"/>
                  </a:endParaRPr>
                </a:p>
                <a:p>
                  <a:pPr algn="r">
                    <a:lnSpc>
                      <a:spcPct val="115000"/>
                    </a:lnSpc>
                    <a:spcAft>
                      <a:spcPts val="0"/>
                    </a:spcAft>
                  </a:pPr>
                  <a:r>
                    <a:rPr lang="en-US" sz="800" b="1" kern="1200" smtClean="0">
                      <a:solidFill>
                        <a:srgbClr val="404040"/>
                      </a:solidFill>
                      <a:effectLst/>
                      <a:latin typeface="Calibri"/>
                      <a:ea typeface="Calibri"/>
                    </a:rPr>
                    <a:t>ZigBee</a:t>
                  </a:r>
                  <a:endParaRPr lang="en-US" sz="1200" smtClean="0">
                    <a:effectLst/>
                    <a:latin typeface="Times New Roman"/>
                    <a:ea typeface="Times New Roman"/>
                  </a:endParaRPr>
                </a:p>
                <a:p>
                  <a:pPr>
                    <a:lnSpc>
                      <a:spcPct val="115000"/>
                    </a:lnSpc>
                    <a:spcAft>
                      <a:spcPts val="0"/>
                    </a:spcAft>
                  </a:pPr>
                  <a:r>
                    <a:rPr lang="en-US" sz="1100" b="1" smtClean="0">
                      <a:solidFill>
                        <a:srgbClr val="404040"/>
                      </a:solidFill>
                      <a:effectLst/>
                      <a:latin typeface="Times New Roman"/>
                      <a:ea typeface="Times New Roman"/>
                    </a:rPr>
                    <a:t> </a:t>
                  </a:r>
                  <a:endParaRPr lang="en-US" sz="1200">
                    <a:effectLst/>
                    <a:latin typeface="Times New Roman"/>
                    <a:ea typeface="Times New Roman"/>
                  </a:endParaRPr>
                </a:p>
              </p:txBody>
            </p:sp>
            <p:sp>
              <p:nvSpPr>
                <p:cNvPr id="117" name="Caixa de Texto 2"/>
                <p:cNvSpPr txBox="1">
                  <a:spLocks noChangeArrowheads="1"/>
                </p:cNvSpPr>
                <p:nvPr/>
              </p:nvSpPr>
              <p:spPr bwMode="auto">
                <a:xfrm rot="16200000">
                  <a:off x="6094562" y="1151627"/>
                  <a:ext cx="1489075" cy="258445"/>
                </a:xfrm>
                <a:prstGeom prst="rect">
                  <a:avLst/>
                </a:prstGeom>
                <a:noFill/>
                <a:ln w="9525">
                  <a:noFill/>
                  <a:miter lim="800000"/>
                  <a:headEnd/>
                  <a:tailEnd/>
                </a:ln>
              </p:spPr>
              <p:txBody>
                <a:bodyPr rot="0" vert="horz" wrap="square" lIns="91440" tIns="45720" rIns="91440" bIns="45720" anchor="t" anchorCtr="0">
                  <a:noAutofit/>
                </a:bodyPr>
                <a:lstStyle/>
                <a:p>
                  <a:pPr algn="r">
                    <a:lnSpc>
                      <a:spcPct val="115000"/>
                    </a:lnSpc>
                    <a:spcAft>
                      <a:spcPts val="0"/>
                    </a:spcAft>
                  </a:pPr>
                  <a:r>
                    <a:rPr lang="en-US" sz="800" b="1" kern="1200" smtClean="0">
                      <a:solidFill>
                        <a:srgbClr val="404040"/>
                      </a:solidFill>
                      <a:effectLst/>
                      <a:latin typeface="Calibri"/>
                      <a:ea typeface="Calibri"/>
                    </a:rPr>
                    <a:t>&gt;&gt; === Antenna === &gt;&gt;</a:t>
                  </a:r>
                  <a:endParaRPr lang="en-US" sz="1200" smtClean="0">
                    <a:effectLst/>
                    <a:latin typeface="Times New Roman"/>
                    <a:ea typeface="Times New Roman"/>
                  </a:endParaRPr>
                </a:p>
                <a:p>
                  <a:pPr algn="r">
                    <a:lnSpc>
                      <a:spcPct val="115000"/>
                    </a:lnSpc>
                    <a:spcAft>
                      <a:spcPts val="0"/>
                    </a:spcAft>
                  </a:pPr>
                  <a:r>
                    <a:rPr lang="en-US" sz="800" b="1" kern="1200" smtClean="0">
                      <a:solidFill>
                        <a:srgbClr val="404040"/>
                      </a:solidFill>
                      <a:effectLst/>
                      <a:latin typeface="Calibri"/>
                      <a:ea typeface="Calibri"/>
                    </a:rPr>
                    <a:t> </a:t>
                  </a:r>
                  <a:endParaRPr lang="en-US" sz="1200" smtClean="0">
                    <a:effectLst/>
                    <a:latin typeface="Times New Roman"/>
                    <a:ea typeface="Times New Roman"/>
                  </a:endParaRPr>
                </a:p>
                <a:p>
                  <a:pPr>
                    <a:lnSpc>
                      <a:spcPct val="115000"/>
                    </a:lnSpc>
                    <a:spcAft>
                      <a:spcPts val="0"/>
                    </a:spcAft>
                  </a:pPr>
                  <a:r>
                    <a:rPr lang="en-US" sz="1100" b="1" smtClean="0">
                      <a:solidFill>
                        <a:srgbClr val="404040"/>
                      </a:solidFill>
                      <a:effectLst/>
                      <a:latin typeface="Times New Roman"/>
                      <a:ea typeface="Times New Roman"/>
                    </a:rPr>
                    <a:t> </a:t>
                  </a:r>
                  <a:endParaRPr lang="en-US" sz="1200">
                    <a:effectLst/>
                    <a:latin typeface="Times New Roman"/>
                    <a:ea typeface="Times New Roman"/>
                  </a:endParaRPr>
                </a:p>
              </p:txBody>
            </p:sp>
          </p:grpSp>
          <p:cxnSp>
            <p:nvCxnSpPr>
              <p:cNvPr id="47" name="Conector de seta reta 46"/>
              <p:cNvCxnSpPr/>
              <p:nvPr/>
            </p:nvCxnSpPr>
            <p:spPr>
              <a:xfrm flipH="1">
                <a:off x="7039155" y="1966823"/>
                <a:ext cx="516890" cy="0"/>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8" name="Caixa de Texto 2"/>
              <p:cNvSpPr txBox="1">
                <a:spLocks noChangeArrowheads="1"/>
              </p:cNvSpPr>
              <p:nvPr/>
            </p:nvSpPr>
            <p:spPr bwMode="auto">
              <a:xfrm>
                <a:off x="7496355" y="1854679"/>
                <a:ext cx="465827" cy="260985"/>
              </a:xfrm>
              <a:prstGeom prst="rect">
                <a:avLst/>
              </a:prstGeom>
              <a:noFill/>
              <a:ln w="9525">
                <a:noFill/>
                <a:miter lim="800000"/>
                <a:headEnd/>
                <a:tailEnd/>
              </a:ln>
            </p:spPr>
            <p:txBody>
              <a:bodyPr rot="0" vert="horz" wrap="square" lIns="91440" tIns="45720" rIns="91440" bIns="45720" anchor="t" anchorCtr="0">
                <a:noAutofit/>
              </a:bodyPr>
              <a:lstStyle/>
              <a:p>
                <a:pPr>
                  <a:lnSpc>
                    <a:spcPct val="115000"/>
                  </a:lnSpc>
                  <a:spcAft>
                    <a:spcPts val="1000"/>
                  </a:spcAft>
                </a:pPr>
                <a:r>
                  <a:rPr lang="en-US" sz="1000" kern="1200" smtClean="0">
                    <a:solidFill>
                      <a:srgbClr val="000000"/>
                    </a:solidFill>
                    <a:effectLst/>
                    <a:latin typeface="Calibri"/>
                    <a:ea typeface="Calibri"/>
                  </a:rPr>
                  <a:t>LEDs</a:t>
                </a:r>
                <a:endParaRPr lang="en-US" sz="1600">
                  <a:effectLst/>
                  <a:latin typeface="Times New Roman"/>
                  <a:ea typeface="Times New Roman"/>
                </a:endParaRPr>
              </a:p>
            </p:txBody>
          </p:sp>
          <p:cxnSp>
            <p:nvCxnSpPr>
              <p:cNvPr id="49" name="Conector de seta reta 48"/>
              <p:cNvCxnSpPr/>
              <p:nvPr/>
            </p:nvCxnSpPr>
            <p:spPr>
              <a:xfrm>
                <a:off x="6832121" y="207034"/>
                <a:ext cx="0" cy="253944"/>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84" name="Caixa de Texto 2"/>
              <p:cNvSpPr txBox="1">
                <a:spLocks noChangeArrowheads="1"/>
              </p:cNvSpPr>
              <p:nvPr/>
            </p:nvSpPr>
            <p:spPr bwMode="auto">
              <a:xfrm>
                <a:off x="6573328" y="0"/>
                <a:ext cx="923026" cy="269611"/>
              </a:xfrm>
              <a:prstGeom prst="rect">
                <a:avLst/>
              </a:prstGeom>
              <a:noFill/>
              <a:ln w="9525">
                <a:noFill/>
                <a:miter lim="800000"/>
                <a:headEnd/>
                <a:tailEnd/>
              </a:ln>
            </p:spPr>
            <p:txBody>
              <a:bodyPr rot="0" vert="horz" wrap="square" lIns="91440" tIns="45720" rIns="91440" bIns="45720" anchor="t" anchorCtr="0">
                <a:noAutofit/>
              </a:bodyPr>
              <a:lstStyle/>
              <a:p>
                <a:pPr>
                  <a:lnSpc>
                    <a:spcPct val="115000"/>
                  </a:lnSpc>
                  <a:spcAft>
                    <a:spcPts val="1000"/>
                  </a:spcAft>
                </a:pPr>
                <a:r>
                  <a:rPr lang="en-US" sz="1000" kern="1200" smtClean="0">
                    <a:solidFill>
                      <a:srgbClr val="000000"/>
                    </a:solidFill>
                    <a:effectLst/>
                    <a:latin typeface="Calibri"/>
                    <a:ea typeface="Calibri"/>
                  </a:rPr>
                  <a:t>Antenna</a:t>
                </a:r>
                <a:endParaRPr lang="en-US" sz="1600">
                  <a:effectLst/>
                  <a:latin typeface="Times New Roman"/>
                  <a:ea typeface="Times New Roman"/>
                </a:endParaRPr>
              </a:p>
            </p:txBody>
          </p:sp>
        </p:grpSp>
        <p:cxnSp>
          <p:nvCxnSpPr>
            <p:cNvPr id="44" name="Conector de seta reta 43"/>
            <p:cNvCxnSpPr/>
            <p:nvPr/>
          </p:nvCxnSpPr>
          <p:spPr>
            <a:xfrm>
              <a:off x="2594344" y="786809"/>
              <a:ext cx="756285" cy="0"/>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5" name="Caixa de Texto 2"/>
            <p:cNvSpPr txBox="1">
              <a:spLocks noChangeArrowheads="1"/>
            </p:cNvSpPr>
            <p:nvPr/>
          </p:nvSpPr>
          <p:spPr bwMode="auto">
            <a:xfrm>
              <a:off x="-2" y="691116"/>
              <a:ext cx="2631411" cy="226695"/>
            </a:xfrm>
            <a:prstGeom prst="rect">
              <a:avLst/>
            </a:prstGeom>
            <a:noFill/>
            <a:ln w="9525">
              <a:noFill/>
              <a:miter lim="800000"/>
              <a:headEnd/>
              <a:tailEnd/>
            </a:ln>
          </p:spPr>
          <p:txBody>
            <a:bodyPr rot="0" vert="horz" wrap="square" lIns="91440" tIns="45720" rIns="91440" bIns="45720" anchor="t" anchorCtr="0">
              <a:noAutofit/>
            </a:bodyPr>
            <a:lstStyle/>
            <a:p>
              <a:pPr algn="r">
                <a:lnSpc>
                  <a:spcPct val="115000"/>
                </a:lnSpc>
                <a:spcAft>
                  <a:spcPts val="1000"/>
                </a:spcAft>
              </a:pPr>
              <a:r>
                <a:rPr lang="en-US" sz="1000" kern="1200" smtClean="0">
                  <a:solidFill>
                    <a:srgbClr val="000000"/>
                  </a:solidFill>
                  <a:effectLst/>
                  <a:latin typeface="Calibri"/>
                  <a:ea typeface="Calibri"/>
                  <a:cs typeface="Times New Roman"/>
                </a:rPr>
                <a:t>Data channel output for automation CL</a:t>
              </a:r>
              <a:endParaRPr lang="en-US" sz="1400">
                <a:effectLst/>
                <a:latin typeface="Arial"/>
                <a:ea typeface="Times New Roman"/>
                <a:cs typeface="Times New Roman"/>
              </a:endParaRPr>
            </a:p>
          </p:txBody>
        </p:sp>
      </p:grpSp>
    </p:spTree>
    <p:extLst>
      <p:ext uri="{BB962C8B-B14F-4D97-AF65-F5344CB8AC3E}">
        <p14:creationId xmlns:p14="http://schemas.microsoft.com/office/powerpoint/2010/main" val="1811080678"/>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3"/>
          <p:cNvSpPr>
            <a:spLocks noGrp="1"/>
          </p:cNvSpPr>
          <p:nvPr>
            <p:ph type="sldNum" sz="quarter" idx="12"/>
          </p:nvPr>
        </p:nvSpPr>
        <p:spPr/>
        <p:txBody>
          <a:bodyPr/>
          <a:lstStyle/>
          <a:p>
            <a:fld id="{C3D7ECC1-64DB-4830-A5F0-B13E67A92AC5}" type="slidenum">
              <a:rPr lang="en-US" b="1" smtClean="0"/>
              <a:pPr/>
              <a:t>96</a:t>
            </a:fld>
            <a:endParaRPr lang="en-US" b="1"/>
          </a:p>
        </p:txBody>
      </p:sp>
      <p:sp>
        <p:nvSpPr>
          <p:cNvPr id="8" name="Retângulo 7"/>
          <p:cNvSpPr/>
          <p:nvPr/>
        </p:nvSpPr>
        <p:spPr>
          <a:xfrm>
            <a:off x="13648" y="13647"/>
            <a:ext cx="9000000" cy="721439"/>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400" b="1" dirty="0" err="1" smtClean="0">
                <a:solidFill>
                  <a:schemeClr val="tx1"/>
                </a:solidFill>
              </a:rPr>
              <a:t>EZID</a:t>
            </a:r>
            <a:r>
              <a:rPr lang="en-US" sz="2400" b="1" dirty="0" smtClean="0">
                <a:solidFill>
                  <a:schemeClr val="tx1"/>
                </a:solidFill>
              </a:rPr>
              <a:t> CONFIGURATION</a:t>
            </a:r>
            <a:endParaRPr lang="en-US" sz="2400" b="1" dirty="0">
              <a:solidFill>
                <a:schemeClr val="tx1"/>
              </a:solidFill>
            </a:endParaRPr>
          </a:p>
        </p:txBody>
      </p:sp>
      <p:pic>
        <p:nvPicPr>
          <p:cNvPr id="7" name="Picture 1" descr="EzTechLogo.gif"/>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5537" y="119857"/>
            <a:ext cx="1178689" cy="509017"/>
          </a:xfrm>
          <a:prstGeom prst="rect">
            <a:avLst/>
          </a:prstGeom>
          <a:noFill/>
          <a:ln>
            <a:noFill/>
          </a:ln>
          <a:extLst/>
        </p:spPr>
      </p:pic>
      <p:sp>
        <p:nvSpPr>
          <p:cNvPr id="9" name="CaixaDeTexto 8"/>
          <p:cNvSpPr txBox="1"/>
          <p:nvPr/>
        </p:nvSpPr>
        <p:spPr>
          <a:xfrm>
            <a:off x="165467" y="980728"/>
            <a:ext cx="8352928" cy="584775"/>
          </a:xfrm>
          <a:prstGeom prst="rect">
            <a:avLst/>
          </a:prstGeom>
          <a:noFill/>
        </p:spPr>
        <p:txBody>
          <a:bodyPr wrap="square" rtlCol="0">
            <a:spAutoFit/>
          </a:bodyPr>
          <a:lstStyle/>
          <a:p>
            <a:r>
              <a:rPr lang="en-US" sz="3200" dirty="0" smtClean="0">
                <a:solidFill>
                  <a:schemeClr val="accent6">
                    <a:lumMod val="50000"/>
                  </a:schemeClr>
                </a:solidFill>
              </a:rPr>
              <a:t> </a:t>
            </a:r>
            <a:r>
              <a:rPr lang="en-US" sz="3200" b="1" dirty="0" smtClean="0">
                <a:solidFill>
                  <a:schemeClr val="accent6">
                    <a:lumMod val="50000"/>
                  </a:schemeClr>
                </a:solidFill>
              </a:rPr>
              <a:t>Installation of the </a:t>
            </a:r>
            <a:r>
              <a:rPr lang="en-US" sz="3200" b="1" dirty="0" err="1" smtClean="0">
                <a:solidFill>
                  <a:schemeClr val="accent6">
                    <a:lumMod val="50000"/>
                  </a:schemeClr>
                </a:solidFill>
              </a:rPr>
              <a:t>EZId</a:t>
            </a:r>
            <a:r>
              <a:rPr lang="en-US" sz="3200" b="1" dirty="0" smtClean="0">
                <a:solidFill>
                  <a:schemeClr val="accent6">
                    <a:lumMod val="50000"/>
                  </a:schemeClr>
                </a:solidFill>
              </a:rPr>
              <a:t> Wireless</a:t>
            </a:r>
            <a:endParaRPr lang="en-US" sz="2800" dirty="0">
              <a:solidFill>
                <a:schemeClr val="accent6">
                  <a:lumMod val="50000"/>
                </a:schemeClr>
              </a:solidFill>
            </a:endParaRPr>
          </a:p>
        </p:txBody>
      </p:sp>
      <p:grpSp>
        <p:nvGrpSpPr>
          <p:cNvPr id="13" name="Grupo 12"/>
          <p:cNvGrpSpPr/>
          <p:nvPr/>
        </p:nvGrpSpPr>
        <p:grpSpPr>
          <a:xfrm>
            <a:off x="264115" y="2238917"/>
            <a:ext cx="1574131" cy="2989357"/>
            <a:chOff x="251519" y="836712"/>
            <a:chExt cx="3255952" cy="5525144"/>
          </a:xfrm>
        </p:grpSpPr>
        <p:sp>
          <p:nvSpPr>
            <p:cNvPr id="14" name="Retângulo 13"/>
            <p:cNvSpPr/>
            <p:nvPr/>
          </p:nvSpPr>
          <p:spPr>
            <a:xfrm>
              <a:off x="251520" y="836712"/>
              <a:ext cx="3255951" cy="507157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tângulo 14"/>
            <p:cNvSpPr/>
            <p:nvPr/>
          </p:nvSpPr>
          <p:spPr>
            <a:xfrm>
              <a:off x="484088" y="836712"/>
              <a:ext cx="2790815" cy="276704"/>
            </a:xfrm>
            <a:prstGeom prst="rect">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tângulo 15"/>
            <p:cNvSpPr/>
            <p:nvPr/>
          </p:nvSpPr>
          <p:spPr>
            <a:xfrm>
              <a:off x="484088" y="1113416"/>
              <a:ext cx="2790815" cy="276704"/>
            </a:xfrm>
            <a:prstGeom prst="rect">
              <a:avLst/>
            </a:prstGeom>
            <a:solidFill>
              <a:srgbClr val="FF1D1D"/>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tângulo 16"/>
            <p:cNvSpPr/>
            <p:nvPr/>
          </p:nvSpPr>
          <p:spPr>
            <a:xfrm>
              <a:off x="251519" y="836712"/>
              <a:ext cx="232568" cy="5525144"/>
            </a:xfrm>
            <a:prstGeom prst="rect">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tângulo 17"/>
            <p:cNvSpPr/>
            <p:nvPr/>
          </p:nvSpPr>
          <p:spPr>
            <a:xfrm>
              <a:off x="3274902" y="836712"/>
              <a:ext cx="232568" cy="5525144"/>
            </a:xfrm>
            <a:prstGeom prst="rect">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tângulo 18"/>
            <p:cNvSpPr/>
            <p:nvPr/>
          </p:nvSpPr>
          <p:spPr>
            <a:xfrm>
              <a:off x="484087" y="2668509"/>
              <a:ext cx="2790815" cy="369334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0" name="Retângulo 19"/>
            <p:cNvSpPr/>
            <p:nvPr/>
          </p:nvSpPr>
          <p:spPr>
            <a:xfrm>
              <a:off x="484087" y="2668509"/>
              <a:ext cx="2790815" cy="1360707"/>
            </a:xfrm>
            <a:prstGeom prst="rect">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tângulo 20"/>
            <p:cNvSpPr/>
            <p:nvPr/>
          </p:nvSpPr>
          <p:spPr>
            <a:xfrm>
              <a:off x="484087" y="2668509"/>
              <a:ext cx="2790815" cy="41140"/>
            </a:xfrm>
            <a:prstGeom prst="rect">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tângulo 21"/>
            <p:cNvSpPr/>
            <p:nvPr/>
          </p:nvSpPr>
          <p:spPr>
            <a:xfrm>
              <a:off x="484087" y="3770034"/>
              <a:ext cx="2790815" cy="256670"/>
            </a:xfrm>
            <a:prstGeom prst="rect">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tângulo 22"/>
            <p:cNvSpPr/>
            <p:nvPr/>
          </p:nvSpPr>
          <p:spPr>
            <a:xfrm>
              <a:off x="484087" y="4029216"/>
              <a:ext cx="2790815" cy="128335"/>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tângulo 23"/>
            <p:cNvSpPr/>
            <p:nvPr/>
          </p:nvSpPr>
          <p:spPr>
            <a:xfrm>
              <a:off x="484087" y="6167469"/>
              <a:ext cx="2790815" cy="194387"/>
            </a:xfrm>
            <a:prstGeom prst="rect">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tângulo 24"/>
            <p:cNvSpPr/>
            <p:nvPr/>
          </p:nvSpPr>
          <p:spPr>
            <a:xfrm>
              <a:off x="1014134" y="4353194"/>
              <a:ext cx="342082" cy="979477"/>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tângulo 25"/>
            <p:cNvSpPr/>
            <p:nvPr/>
          </p:nvSpPr>
          <p:spPr>
            <a:xfrm>
              <a:off x="2406157" y="4353194"/>
              <a:ext cx="342082" cy="979477"/>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tângulo 26"/>
            <p:cNvSpPr/>
            <p:nvPr/>
          </p:nvSpPr>
          <p:spPr>
            <a:xfrm>
              <a:off x="1554636" y="2810567"/>
              <a:ext cx="649716" cy="81748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8" name="Retângulo 27"/>
            <p:cNvSpPr/>
            <p:nvPr/>
          </p:nvSpPr>
          <p:spPr>
            <a:xfrm>
              <a:off x="1553012" y="3229546"/>
              <a:ext cx="649716" cy="416328"/>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tângulo 28"/>
            <p:cNvSpPr/>
            <p:nvPr/>
          </p:nvSpPr>
          <p:spPr>
            <a:xfrm>
              <a:off x="1554636" y="2810567"/>
              <a:ext cx="649716" cy="71029"/>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tângulo de cantos arredondados 29"/>
            <p:cNvSpPr/>
            <p:nvPr/>
          </p:nvSpPr>
          <p:spPr>
            <a:xfrm>
              <a:off x="600371" y="2810567"/>
              <a:ext cx="813988" cy="627142"/>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1" name="Retângulo de cantos arredondados 30"/>
            <p:cNvSpPr/>
            <p:nvPr/>
          </p:nvSpPr>
          <p:spPr>
            <a:xfrm>
              <a:off x="2341245" y="2810566"/>
              <a:ext cx="813988" cy="627142"/>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2" name="Retângulo de cantos arredondados 31"/>
            <p:cNvSpPr/>
            <p:nvPr/>
          </p:nvSpPr>
          <p:spPr>
            <a:xfrm>
              <a:off x="1705102" y="2934530"/>
              <a:ext cx="348784" cy="259153"/>
            </a:xfrm>
            <a:prstGeom prst="roundRect">
              <a:avLst/>
            </a:prstGeom>
            <a:solidFill>
              <a:schemeClr val="bg1">
                <a:lumMod val="9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33" name="Conector reto 32"/>
            <p:cNvCxnSpPr/>
            <p:nvPr/>
          </p:nvCxnSpPr>
          <p:spPr>
            <a:xfrm>
              <a:off x="1107100" y="4559860"/>
              <a:ext cx="116271" cy="0"/>
            </a:xfrm>
            <a:prstGeom prst="line">
              <a:avLst/>
            </a:prstGeom>
            <a:ln w="349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sp>
          <p:nvSpPr>
            <p:cNvPr id="34" name="Retângulo 33"/>
            <p:cNvSpPr/>
            <p:nvPr/>
          </p:nvSpPr>
          <p:spPr>
            <a:xfrm>
              <a:off x="1046590" y="4677171"/>
              <a:ext cx="277171" cy="594476"/>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tângulo 34"/>
            <p:cNvSpPr/>
            <p:nvPr/>
          </p:nvSpPr>
          <p:spPr>
            <a:xfrm>
              <a:off x="2438612" y="4677171"/>
              <a:ext cx="277171" cy="594476"/>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6" name="Conector reto 35"/>
            <p:cNvCxnSpPr/>
            <p:nvPr/>
          </p:nvCxnSpPr>
          <p:spPr>
            <a:xfrm>
              <a:off x="1086374" y="4499887"/>
              <a:ext cx="116272" cy="0"/>
            </a:xfrm>
            <a:prstGeom prst="line">
              <a:avLst/>
            </a:prstGeom>
            <a:ln w="349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37" name="Conector reto 36"/>
            <p:cNvCxnSpPr/>
            <p:nvPr/>
          </p:nvCxnSpPr>
          <p:spPr>
            <a:xfrm>
              <a:off x="2513528" y="4579600"/>
              <a:ext cx="116271" cy="0"/>
            </a:xfrm>
            <a:prstGeom prst="line">
              <a:avLst/>
            </a:prstGeom>
            <a:ln w="349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38" name="Conector reto 37"/>
            <p:cNvCxnSpPr/>
            <p:nvPr/>
          </p:nvCxnSpPr>
          <p:spPr>
            <a:xfrm>
              <a:off x="2508049" y="4519627"/>
              <a:ext cx="116271" cy="0"/>
            </a:xfrm>
            <a:prstGeom prst="line">
              <a:avLst/>
            </a:prstGeom>
            <a:ln w="349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39" name="Conector reto 38"/>
            <p:cNvCxnSpPr/>
            <p:nvPr/>
          </p:nvCxnSpPr>
          <p:spPr>
            <a:xfrm>
              <a:off x="1181797" y="6297059"/>
              <a:ext cx="58136"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40" name="Conector reto 39"/>
            <p:cNvCxnSpPr/>
            <p:nvPr/>
          </p:nvCxnSpPr>
          <p:spPr>
            <a:xfrm>
              <a:off x="1181797" y="6263048"/>
              <a:ext cx="58136"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41" name="Conector reto 40"/>
            <p:cNvCxnSpPr/>
            <p:nvPr/>
          </p:nvCxnSpPr>
          <p:spPr>
            <a:xfrm>
              <a:off x="1181797" y="6222815"/>
              <a:ext cx="58136"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42" name="Conector reto 41"/>
            <p:cNvCxnSpPr/>
            <p:nvPr/>
          </p:nvCxnSpPr>
          <p:spPr>
            <a:xfrm>
              <a:off x="1298081" y="6297059"/>
              <a:ext cx="58136"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43" name="Conector reto 42"/>
            <p:cNvCxnSpPr/>
            <p:nvPr/>
          </p:nvCxnSpPr>
          <p:spPr>
            <a:xfrm>
              <a:off x="1298081" y="6263048"/>
              <a:ext cx="58136"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44" name="Conector reto 43"/>
            <p:cNvCxnSpPr/>
            <p:nvPr/>
          </p:nvCxnSpPr>
          <p:spPr>
            <a:xfrm>
              <a:off x="1298081" y="6222815"/>
              <a:ext cx="58136"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45" name="Conector reto 44"/>
            <p:cNvCxnSpPr/>
            <p:nvPr/>
          </p:nvCxnSpPr>
          <p:spPr>
            <a:xfrm>
              <a:off x="1421135" y="6297059"/>
              <a:ext cx="58136"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46" name="Conector reto 45"/>
            <p:cNvCxnSpPr/>
            <p:nvPr/>
          </p:nvCxnSpPr>
          <p:spPr>
            <a:xfrm>
              <a:off x="1421135" y="6263048"/>
              <a:ext cx="58136"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47" name="Conector reto 46"/>
            <p:cNvCxnSpPr/>
            <p:nvPr/>
          </p:nvCxnSpPr>
          <p:spPr>
            <a:xfrm>
              <a:off x="1421135" y="6222815"/>
              <a:ext cx="58136"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48" name="Conector reto 47"/>
            <p:cNvCxnSpPr/>
            <p:nvPr/>
          </p:nvCxnSpPr>
          <p:spPr>
            <a:xfrm>
              <a:off x="1530643" y="6297059"/>
              <a:ext cx="58136"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49" name="Conector reto 48"/>
            <p:cNvCxnSpPr/>
            <p:nvPr/>
          </p:nvCxnSpPr>
          <p:spPr>
            <a:xfrm>
              <a:off x="1530643" y="6263048"/>
              <a:ext cx="58136"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50" name="Conector reto 49"/>
            <p:cNvCxnSpPr/>
            <p:nvPr/>
          </p:nvCxnSpPr>
          <p:spPr>
            <a:xfrm>
              <a:off x="1530643" y="6222815"/>
              <a:ext cx="58136"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51" name="Conector reto 50"/>
            <p:cNvCxnSpPr/>
            <p:nvPr/>
          </p:nvCxnSpPr>
          <p:spPr>
            <a:xfrm>
              <a:off x="1646933" y="6297059"/>
              <a:ext cx="58136"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52" name="Conector reto 51"/>
            <p:cNvCxnSpPr/>
            <p:nvPr/>
          </p:nvCxnSpPr>
          <p:spPr>
            <a:xfrm>
              <a:off x="1646933" y="6263048"/>
              <a:ext cx="58136"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53" name="Conector reto 52"/>
            <p:cNvCxnSpPr/>
            <p:nvPr/>
          </p:nvCxnSpPr>
          <p:spPr>
            <a:xfrm>
              <a:off x="1646933" y="6222815"/>
              <a:ext cx="58136"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54" name="Conector reto 53"/>
            <p:cNvCxnSpPr/>
            <p:nvPr/>
          </p:nvCxnSpPr>
          <p:spPr>
            <a:xfrm>
              <a:off x="1763217" y="6297059"/>
              <a:ext cx="58136"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55" name="Conector reto 54"/>
            <p:cNvCxnSpPr/>
            <p:nvPr/>
          </p:nvCxnSpPr>
          <p:spPr>
            <a:xfrm>
              <a:off x="1763217" y="6263048"/>
              <a:ext cx="58136"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56" name="Conector reto 55"/>
            <p:cNvCxnSpPr/>
            <p:nvPr/>
          </p:nvCxnSpPr>
          <p:spPr>
            <a:xfrm>
              <a:off x="1763217" y="6222815"/>
              <a:ext cx="58136"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57" name="Conector reto 56"/>
            <p:cNvCxnSpPr/>
            <p:nvPr/>
          </p:nvCxnSpPr>
          <p:spPr>
            <a:xfrm>
              <a:off x="1879501" y="6297059"/>
              <a:ext cx="58136"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58" name="Conector reto 57"/>
            <p:cNvCxnSpPr/>
            <p:nvPr/>
          </p:nvCxnSpPr>
          <p:spPr>
            <a:xfrm>
              <a:off x="1879501" y="6263048"/>
              <a:ext cx="58136"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59" name="Conector reto 58"/>
            <p:cNvCxnSpPr/>
            <p:nvPr/>
          </p:nvCxnSpPr>
          <p:spPr>
            <a:xfrm>
              <a:off x="1879501" y="6222815"/>
              <a:ext cx="58136"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60" name="Conector reto 59"/>
            <p:cNvCxnSpPr/>
            <p:nvPr/>
          </p:nvCxnSpPr>
          <p:spPr>
            <a:xfrm>
              <a:off x="1995784" y="6297059"/>
              <a:ext cx="58136"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61" name="Conector reto 60"/>
            <p:cNvCxnSpPr/>
            <p:nvPr/>
          </p:nvCxnSpPr>
          <p:spPr>
            <a:xfrm>
              <a:off x="1995784" y="6263048"/>
              <a:ext cx="58136"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62" name="Conector reto 61"/>
            <p:cNvCxnSpPr/>
            <p:nvPr/>
          </p:nvCxnSpPr>
          <p:spPr>
            <a:xfrm>
              <a:off x="1995784" y="6222815"/>
              <a:ext cx="58136"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63" name="Conector reto 62"/>
            <p:cNvCxnSpPr/>
            <p:nvPr/>
          </p:nvCxnSpPr>
          <p:spPr>
            <a:xfrm>
              <a:off x="2112069" y="6297059"/>
              <a:ext cx="58136"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64" name="Conector reto 63"/>
            <p:cNvCxnSpPr/>
            <p:nvPr/>
          </p:nvCxnSpPr>
          <p:spPr>
            <a:xfrm>
              <a:off x="2112069" y="6263048"/>
              <a:ext cx="58136"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65" name="Conector reto 64"/>
            <p:cNvCxnSpPr/>
            <p:nvPr/>
          </p:nvCxnSpPr>
          <p:spPr>
            <a:xfrm>
              <a:off x="2112069" y="6222815"/>
              <a:ext cx="58136"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66" name="Conector reto 65"/>
            <p:cNvCxnSpPr/>
            <p:nvPr/>
          </p:nvCxnSpPr>
          <p:spPr>
            <a:xfrm>
              <a:off x="2228353" y="6297059"/>
              <a:ext cx="58136"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67" name="Conector reto 66"/>
            <p:cNvCxnSpPr/>
            <p:nvPr/>
          </p:nvCxnSpPr>
          <p:spPr>
            <a:xfrm>
              <a:off x="2228353" y="6263048"/>
              <a:ext cx="58136"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68" name="Conector reto 67"/>
            <p:cNvCxnSpPr/>
            <p:nvPr/>
          </p:nvCxnSpPr>
          <p:spPr>
            <a:xfrm>
              <a:off x="2228353" y="6222815"/>
              <a:ext cx="58136"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69" name="Conector reto 68"/>
            <p:cNvCxnSpPr/>
            <p:nvPr/>
          </p:nvCxnSpPr>
          <p:spPr>
            <a:xfrm>
              <a:off x="2351405" y="6297059"/>
              <a:ext cx="58136"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70" name="Conector reto 69"/>
            <p:cNvCxnSpPr/>
            <p:nvPr/>
          </p:nvCxnSpPr>
          <p:spPr>
            <a:xfrm>
              <a:off x="2351405" y="6263048"/>
              <a:ext cx="58136"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71" name="Conector reto 70"/>
            <p:cNvCxnSpPr/>
            <p:nvPr/>
          </p:nvCxnSpPr>
          <p:spPr>
            <a:xfrm>
              <a:off x="2351405" y="6222815"/>
              <a:ext cx="58136"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72" name="Conector reto 71"/>
            <p:cNvCxnSpPr/>
            <p:nvPr/>
          </p:nvCxnSpPr>
          <p:spPr>
            <a:xfrm>
              <a:off x="2460914" y="6297059"/>
              <a:ext cx="58136"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73" name="Conector reto 72"/>
            <p:cNvCxnSpPr/>
            <p:nvPr/>
          </p:nvCxnSpPr>
          <p:spPr>
            <a:xfrm>
              <a:off x="2460914" y="6263048"/>
              <a:ext cx="58136"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74" name="Conector reto 73"/>
            <p:cNvCxnSpPr/>
            <p:nvPr/>
          </p:nvCxnSpPr>
          <p:spPr>
            <a:xfrm>
              <a:off x="2460914" y="6222815"/>
              <a:ext cx="58136"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75" name="Conector reto 74"/>
            <p:cNvCxnSpPr/>
            <p:nvPr/>
          </p:nvCxnSpPr>
          <p:spPr>
            <a:xfrm>
              <a:off x="2577205" y="6297059"/>
              <a:ext cx="58136"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76" name="Conector reto 75"/>
            <p:cNvCxnSpPr/>
            <p:nvPr/>
          </p:nvCxnSpPr>
          <p:spPr>
            <a:xfrm>
              <a:off x="2577205" y="6263048"/>
              <a:ext cx="58136"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77" name="Conector reto 76"/>
            <p:cNvCxnSpPr/>
            <p:nvPr/>
          </p:nvCxnSpPr>
          <p:spPr>
            <a:xfrm>
              <a:off x="2577205" y="6222815"/>
              <a:ext cx="58136"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78" name="Conector reto 77"/>
            <p:cNvCxnSpPr/>
            <p:nvPr/>
          </p:nvCxnSpPr>
          <p:spPr>
            <a:xfrm>
              <a:off x="2693489" y="6297059"/>
              <a:ext cx="58136"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79" name="Conector reto 78"/>
            <p:cNvCxnSpPr/>
            <p:nvPr/>
          </p:nvCxnSpPr>
          <p:spPr>
            <a:xfrm>
              <a:off x="2693489" y="6263048"/>
              <a:ext cx="58136"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80" name="Conector reto 79"/>
            <p:cNvCxnSpPr/>
            <p:nvPr/>
          </p:nvCxnSpPr>
          <p:spPr>
            <a:xfrm>
              <a:off x="2693489" y="6222815"/>
              <a:ext cx="58136"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81" name="Conector reto 80"/>
            <p:cNvCxnSpPr/>
            <p:nvPr/>
          </p:nvCxnSpPr>
          <p:spPr>
            <a:xfrm>
              <a:off x="2809772" y="6297059"/>
              <a:ext cx="58136"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82" name="Conector reto 81"/>
            <p:cNvCxnSpPr/>
            <p:nvPr/>
          </p:nvCxnSpPr>
          <p:spPr>
            <a:xfrm>
              <a:off x="2809772" y="6263048"/>
              <a:ext cx="58136"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83" name="Conector reto 82"/>
            <p:cNvCxnSpPr/>
            <p:nvPr/>
          </p:nvCxnSpPr>
          <p:spPr>
            <a:xfrm>
              <a:off x="2809772" y="6222815"/>
              <a:ext cx="58136"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84" name="Conector reto 83"/>
            <p:cNvCxnSpPr/>
            <p:nvPr/>
          </p:nvCxnSpPr>
          <p:spPr>
            <a:xfrm>
              <a:off x="2926056" y="6297059"/>
              <a:ext cx="58136"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85" name="Conector reto 84"/>
            <p:cNvCxnSpPr/>
            <p:nvPr/>
          </p:nvCxnSpPr>
          <p:spPr>
            <a:xfrm>
              <a:off x="2926056" y="6263048"/>
              <a:ext cx="58136"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86" name="Conector reto 85"/>
            <p:cNvCxnSpPr/>
            <p:nvPr/>
          </p:nvCxnSpPr>
          <p:spPr>
            <a:xfrm>
              <a:off x="2926056" y="6222815"/>
              <a:ext cx="58136"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87" name="Conector reto 86"/>
            <p:cNvCxnSpPr/>
            <p:nvPr/>
          </p:nvCxnSpPr>
          <p:spPr>
            <a:xfrm>
              <a:off x="716655" y="6297059"/>
              <a:ext cx="58136"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88" name="Conector reto 87"/>
            <p:cNvCxnSpPr/>
            <p:nvPr/>
          </p:nvCxnSpPr>
          <p:spPr>
            <a:xfrm>
              <a:off x="716655" y="6263048"/>
              <a:ext cx="58136"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89" name="Conector reto 88"/>
            <p:cNvCxnSpPr/>
            <p:nvPr/>
          </p:nvCxnSpPr>
          <p:spPr>
            <a:xfrm>
              <a:off x="716655" y="6222815"/>
              <a:ext cx="58136"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90" name="Conector reto 89"/>
            <p:cNvCxnSpPr/>
            <p:nvPr/>
          </p:nvCxnSpPr>
          <p:spPr>
            <a:xfrm>
              <a:off x="832939" y="6297059"/>
              <a:ext cx="58136"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91" name="Conector reto 90"/>
            <p:cNvCxnSpPr/>
            <p:nvPr/>
          </p:nvCxnSpPr>
          <p:spPr>
            <a:xfrm>
              <a:off x="832939" y="6263048"/>
              <a:ext cx="58136"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92" name="Conector reto 91"/>
            <p:cNvCxnSpPr/>
            <p:nvPr/>
          </p:nvCxnSpPr>
          <p:spPr>
            <a:xfrm>
              <a:off x="832939" y="6222815"/>
              <a:ext cx="58136"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93" name="Conector reto 92"/>
            <p:cNvCxnSpPr/>
            <p:nvPr/>
          </p:nvCxnSpPr>
          <p:spPr>
            <a:xfrm>
              <a:off x="955992" y="6297059"/>
              <a:ext cx="58136"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94" name="Conector reto 93"/>
            <p:cNvCxnSpPr/>
            <p:nvPr/>
          </p:nvCxnSpPr>
          <p:spPr>
            <a:xfrm>
              <a:off x="955992" y="6263048"/>
              <a:ext cx="58136"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95" name="Conector reto 94"/>
            <p:cNvCxnSpPr/>
            <p:nvPr/>
          </p:nvCxnSpPr>
          <p:spPr>
            <a:xfrm>
              <a:off x="955992" y="6222815"/>
              <a:ext cx="58136"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96" name="Conector reto 95"/>
            <p:cNvCxnSpPr/>
            <p:nvPr/>
          </p:nvCxnSpPr>
          <p:spPr>
            <a:xfrm>
              <a:off x="1065500" y="6297059"/>
              <a:ext cx="58136"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97" name="Conector reto 96"/>
            <p:cNvCxnSpPr/>
            <p:nvPr/>
          </p:nvCxnSpPr>
          <p:spPr>
            <a:xfrm>
              <a:off x="1065500" y="6263048"/>
              <a:ext cx="58136"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98" name="Conector reto 97"/>
            <p:cNvCxnSpPr/>
            <p:nvPr/>
          </p:nvCxnSpPr>
          <p:spPr>
            <a:xfrm>
              <a:off x="1065500" y="6222815"/>
              <a:ext cx="58136"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99" name="Conector reto 98"/>
            <p:cNvCxnSpPr/>
            <p:nvPr/>
          </p:nvCxnSpPr>
          <p:spPr>
            <a:xfrm>
              <a:off x="564269" y="4128023"/>
              <a:ext cx="58136"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100" name="Conector reto 99"/>
            <p:cNvCxnSpPr/>
            <p:nvPr/>
          </p:nvCxnSpPr>
          <p:spPr>
            <a:xfrm>
              <a:off x="564269" y="4094011"/>
              <a:ext cx="58136"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101" name="Conector reto 100"/>
            <p:cNvCxnSpPr/>
            <p:nvPr/>
          </p:nvCxnSpPr>
          <p:spPr>
            <a:xfrm>
              <a:off x="680553" y="4128023"/>
              <a:ext cx="58136"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102" name="Conector reto 101"/>
            <p:cNvCxnSpPr/>
            <p:nvPr/>
          </p:nvCxnSpPr>
          <p:spPr>
            <a:xfrm>
              <a:off x="680553" y="4094011"/>
              <a:ext cx="58136"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103" name="Conector reto 102"/>
            <p:cNvCxnSpPr/>
            <p:nvPr/>
          </p:nvCxnSpPr>
          <p:spPr>
            <a:xfrm>
              <a:off x="796837" y="4128023"/>
              <a:ext cx="58136"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104" name="Conector reto 103"/>
            <p:cNvCxnSpPr/>
            <p:nvPr/>
          </p:nvCxnSpPr>
          <p:spPr>
            <a:xfrm>
              <a:off x="796837" y="4094011"/>
              <a:ext cx="58136"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105" name="Conector reto 104"/>
            <p:cNvCxnSpPr/>
            <p:nvPr/>
          </p:nvCxnSpPr>
          <p:spPr>
            <a:xfrm>
              <a:off x="913127" y="4128023"/>
              <a:ext cx="58136"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106" name="Conector reto 105"/>
            <p:cNvCxnSpPr/>
            <p:nvPr/>
          </p:nvCxnSpPr>
          <p:spPr>
            <a:xfrm>
              <a:off x="913127" y="4094011"/>
              <a:ext cx="58136"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107" name="Conector reto 106"/>
            <p:cNvCxnSpPr/>
            <p:nvPr/>
          </p:nvCxnSpPr>
          <p:spPr>
            <a:xfrm>
              <a:off x="1029411" y="4128023"/>
              <a:ext cx="58136"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108" name="Conector reto 107"/>
            <p:cNvCxnSpPr/>
            <p:nvPr/>
          </p:nvCxnSpPr>
          <p:spPr>
            <a:xfrm>
              <a:off x="1029411" y="4094011"/>
              <a:ext cx="58136"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109" name="Conector reto 108"/>
            <p:cNvCxnSpPr/>
            <p:nvPr/>
          </p:nvCxnSpPr>
          <p:spPr>
            <a:xfrm>
              <a:off x="1145694" y="4128023"/>
              <a:ext cx="58136"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110" name="Conector reto 109"/>
            <p:cNvCxnSpPr/>
            <p:nvPr/>
          </p:nvCxnSpPr>
          <p:spPr>
            <a:xfrm>
              <a:off x="1145695" y="4094011"/>
              <a:ext cx="58136"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111" name="Conector reto 110"/>
            <p:cNvCxnSpPr/>
            <p:nvPr/>
          </p:nvCxnSpPr>
          <p:spPr>
            <a:xfrm>
              <a:off x="1261979" y="4128023"/>
              <a:ext cx="58136"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112" name="Conector reto 111"/>
            <p:cNvCxnSpPr/>
            <p:nvPr/>
          </p:nvCxnSpPr>
          <p:spPr>
            <a:xfrm>
              <a:off x="1261980" y="4094011"/>
              <a:ext cx="58136"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113" name="Conector reto 112"/>
            <p:cNvCxnSpPr/>
            <p:nvPr/>
          </p:nvCxnSpPr>
          <p:spPr>
            <a:xfrm>
              <a:off x="1378263" y="4128023"/>
              <a:ext cx="58136"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114" name="Conector reto 113"/>
            <p:cNvCxnSpPr/>
            <p:nvPr/>
          </p:nvCxnSpPr>
          <p:spPr>
            <a:xfrm>
              <a:off x="1378264" y="4094011"/>
              <a:ext cx="58136"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115" name="Conector reto 114"/>
            <p:cNvCxnSpPr/>
            <p:nvPr/>
          </p:nvCxnSpPr>
          <p:spPr>
            <a:xfrm>
              <a:off x="1494548" y="4128023"/>
              <a:ext cx="58136"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116" name="Conector reto 115"/>
            <p:cNvCxnSpPr/>
            <p:nvPr/>
          </p:nvCxnSpPr>
          <p:spPr>
            <a:xfrm>
              <a:off x="1494549" y="4094011"/>
              <a:ext cx="58136"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117" name="Conector reto 116"/>
            <p:cNvCxnSpPr/>
            <p:nvPr/>
          </p:nvCxnSpPr>
          <p:spPr>
            <a:xfrm>
              <a:off x="1610833" y="4128023"/>
              <a:ext cx="58136"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118" name="Conector reto 117"/>
            <p:cNvCxnSpPr/>
            <p:nvPr/>
          </p:nvCxnSpPr>
          <p:spPr>
            <a:xfrm>
              <a:off x="1610833" y="4094011"/>
              <a:ext cx="58136"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119" name="Conector reto 118"/>
            <p:cNvCxnSpPr/>
            <p:nvPr/>
          </p:nvCxnSpPr>
          <p:spPr>
            <a:xfrm>
              <a:off x="1727117" y="4128023"/>
              <a:ext cx="58136"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120" name="Conector reto 119"/>
            <p:cNvCxnSpPr/>
            <p:nvPr/>
          </p:nvCxnSpPr>
          <p:spPr>
            <a:xfrm>
              <a:off x="1727117" y="4094011"/>
              <a:ext cx="58136"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121" name="Conector reto 120"/>
            <p:cNvCxnSpPr/>
            <p:nvPr/>
          </p:nvCxnSpPr>
          <p:spPr>
            <a:xfrm>
              <a:off x="1843401" y="4128023"/>
              <a:ext cx="58136"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122" name="Conector reto 121"/>
            <p:cNvCxnSpPr/>
            <p:nvPr/>
          </p:nvCxnSpPr>
          <p:spPr>
            <a:xfrm>
              <a:off x="1843401" y="4094011"/>
              <a:ext cx="58136"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123" name="Conector reto 122"/>
            <p:cNvCxnSpPr/>
            <p:nvPr/>
          </p:nvCxnSpPr>
          <p:spPr>
            <a:xfrm>
              <a:off x="1959678" y="4128023"/>
              <a:ext cx="58136"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124" name="Conector reto 123"/>
            <p:cNvCxnSpPr/>
            <p:nvPr/>
          </p:nvCxnSpPr>
          <p:spPr>
            <a:xfrm>
              <a:off x="1959678" y="4094011"/>
              <a:ext cx="58136"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125" name="Conector reto 124"/>
            <p:cNvCxnSpPr/>
            <p:nvPr/>
          </p:nvCxnSpPr>
          <p:spPr>
            <a:xfrm>
              <a:off x="2075962" y="4128023"/>
              <a:ext cx="58136"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126" name="Conector reto 125"/>
            <p:cNvCxnSpPr/>
            <p:nvPr/>
          </p:nvCxnSpPr>
          <p:spPr>
            <a:xfrm>
              <a:off x="2075962" y="4094011"/>
              <a:ext cx="58136"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127" name="Conector reto 126"/>
            <p:cNvCxnSpPr/>
            <p:nvPr/>
          </p:nvCxnSpPr>
          <p:spPr>
            <a:xfrm>
              <a:off x="2192247" y="4128023"/>
              <a:ext cx="58136"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128" name="Conector reto 127"/>
            <p:cNvCxnSpPr/>
            <p:nvPr/>
          </p:nvCxnSpPr>
          <p:spPr>
            <a:xfrm>
              <a:off x="2192247" y="4094011"/>
              <a:ext cx="58136"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129" name="Conector reto 128"/>
            <p:cNvCxnSpPr/>
            <p:nvPr/>
          </p:nvCxnSpPr>
          <p:spPr>
            <a:xfrm>
              <a:off x="2308530" y="4128023"/>
              <a:ext cx="58136"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130" name="Conector reto 129"/>
            <p:cNvCxnSpPr/>
            <p:nvPr/>
          </p:nvCxnSpPr>
          <p:spPr>
            <a:xfrm>
              <a:off x="2308530" y="4094011"/>
              <a:ext cx="58136"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131" name="Conector reto 130"/>
            <p:cNvCxnSpPr/>
            <p:nvPr/>
          </p:nvCxnSpPr>
          <p:spPr>
            <a:xfrm>
              <a:off x="2424815" y="4128023"/>
              <a:ext cx="58136"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132" name="Conector reto 131"/>
            <p:cNvCxnSpPr/>
            <p:nvPr/>
          </p:nvCxnSpPr>
          <p:spPr>
            <a:xfrm>
              <a:off x="2424815" y="4094011"/>
              <a:ext cx="58136"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133" name="Conector reto 132"/>
            <p:cNvCxnSpPr/>
            <p:nvPr/>
          </p:nvCxnSpPr>
          <p:spPr>
            <a:xfrm>
              <a:off x="2541099" y="4128023"/>
              <a:ext cx="58136"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134" name="Conector reto 133"/>
            <p:cNvCxnSpPr/>
            <p:nvPr/>
          </p:nvCxnSpPr>
          <p:spPr>
            <a:xfrm>
              <a:off x="2541099" y="4094011"/>
              <a:ext cx="58136"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135" name="Conector reto 134"/>
            <p:cNvCxnSpPr/>
            <p:nvPr/>
          </p:nvCxnSpPr>
          <p:spPr>
            <a:xfrm>
              <a:off x="2657390" y="4128023"/>
              <a:ext cx="58136"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136" name="Conector reto 135"/>
            <p:cNvCxnSpPr/>
            <p:nvPr/>
          </p:nvCxnSpPr>
          <p:spPr>
            <a:xfrm>
              <a:off x="2657390" y="4094011"/>
              <a:ext cx="58136"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137" name="Conector reto 136"/>
            <p:cNvCxnSpPr/>
            <p:nvPr/>
          </p:nvCxnSpPr>
          <p:spPr>
            <a:xfrm>
              <a:off x="2773674" y="4128023"/>
              <a:ext cx="58136"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138" name="Conector reto 137"/>
            <p:cNvCxnSpPr/>
            <p:nvPr/>
          </p:nvCxnSpPr>
          <p:spPr>
            <a:xfrm>
              <a:off x="2773674" y="4094011"/>
              <a:ext cx="58136"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139" name="Conector reto 138"/>
            <p:cNvCxnSpPr/>
            <p:nvPr/>
          </p:nvCxnSpPr>
          <p:spPr>
            <a:xfrm>
              <a:off x="2889957" y="4128023"/>
              <a:ext cx="58136"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140" name="Conector reto 139"/>
            <p:cNvCxnSpPr/>
            <p:nvPr/>
          </p:nvCxnSpPr>
          <p:spPr>
            <a:xfrm>
              <a:off x="2889957" y="4094011"/>
              <a:ext cx="58136"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141" name="Conector reto 140"/>
            <p:cNvCxnSpPr/>
            <p:nvPr/>
          </p:nvCxnSpPr>
          <p:spPr>
            <a:xfrm>
              <a:off x="3006241" y="4128023"/>
              <a:ext cx="58136"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142" name="Conector reto 141"/>
            <p:cNvCxnSpPr/>
            <p:nvPr/>
          </p:nvCxnSpPr>
          <p:spPr>
            <a:xfrm>
              <a:off x="3006241" y="4094011"/>
              <a:ext cx="58136"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143" name="Conector reto 142"/>
            <p:cNvCxnSpPr/>
            <p:nvPr/>
          </p:nvCxnSpPr>
          <p:spPr>
            <a:xfrm>
              <a:off x="3122526" y="4128023"/>
              <a:ext cx="58136"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144" name="Conector reto 143"/>
            <p:cNvCxnSpPr/>
            <p:nvPr/>
          </p:nvCxnSpPr>
          <p:spPr>
            <a:xfrm>
              <a:off x="3122527" y="4094011"/>
              <a:ext cx="58136"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sp>
          <p:nvSpPr>
            <p:cNvPr id="145" name="Retângulo 144"/>
            <p:cNvSpPr/>
            <p:nvPr/>
          </p:nvSpPr>
          <p:spPr>
            <a:xfrm>
              <a:off x="1641591" y="3381250"/>
              <a:ext cx="143663" cy="71029"/>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Retângulo 145"/>
            <p:cNvSpPr/>
            <p:nvPr/>
          </p:nvSpPr>
          <p:spPr>
            <a:xfrm>
              <a:off x="1821356" y="3381246"/>
              <a:ext cx="143663" cy="71029"/>
            </a:xfrm>
            <a:prstGeom prst="rect">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Retângulo 146"/>
            <p:cNvSpPr/>
            <p:nvPr/>
          </p:nvSpPr>
          <p:spPr>
            <a:xfrm>
              <a:off x="1995780" y="3381239"/>
              <a:ext cx="143663" cy="71029"/>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Retângulo 147"/>
            <p:cNvSpPr/>
            <p:nvPr/>
          </p:nvSpPr>
          <p:spPr>
            <a:xfrm>
              <a:off x="1648974" y="3276207"/>
              <a:ext cx="143663" cy="71029"/>
            </a:xfrm>
            <a:prstGeom prst="rect">
              <a:avLst/>
            </a:prstGeom>
            <a:solidFill>
              <a:schemeClr val="bg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Retângulo 148"/>
            <p:cNvSpPr/>
            <p:nvPr/>
          </p:nvSpPr>
          <p:spPr>
            <a:xfrm>
              <a:off x="1828736" y="3276215"/>
              <a:ext cx="143663" cy="71029"/>
            </a:xfrm>
            <a:prstGeom prst="rect">
              <a:avLst/>
            </a:prstGeom>
            <a:solidFill>
              <a:schemeClr val="bg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Retângulo 149"/>
            <p:cNvSpPr/>
            <p:nvPr/>
          </p:nvSpPr>
          <p:spPr>
            <a:xfrm>
              <a:off x="2003154" y="3276226"/>
              <a:ext cx="143663" cy="71029"/>
            </a:xfrm>
            <a:prstGeom prst="rect">
              <a:avLst/>
            </a:prstGeom>
            <a:solidFill>
              <a:schemeClr val="bg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1" name="Grupo 150"/>
          <p:cNvGrpSpPr/>
          <p:nvPr/>
        </p:nvGrpSpPr>
        <p:grpSpPr>
          <a:xfrm>
            <a:off x="2123728" y="2238917"/>
            <a:ext cx="3781884" cy="2989357"/>
            <a:chOff x="1691678" y="457199"/>
            <a:chExt cx="9557559" cy="6140153"/>
          </a:xfrm>
        </p:grpSpPr>
        <p:sp>
          <p:nvSpPr>
            <p:cNvPr id="152" name="Retângulo 151"/>
            <p:cNvSpPr/>
            <p:nvPr/>
          </p:nvSpPr>
          <p:spPr>
            <a:xfrm>
              <a:off x="1691678" y="457199"/>
              <a:ext cx="4032448" cy="56360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Retângulo 152"/>
            <p:cNvSpPr/>
            <p:nvPr/>
          </p:nvSpPr>
          <p:spPr>
            <a:xfrm>
              <a:off x="1979710" y="457199"/>
              <a:ext cx="3456384" cy="307504"/>
            </a:xfrm>
            <a:prstGeom prst="rect">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Retângulo 153"/>
            <p:cNvSpPr/>
            <p:nvPr/>
          </p:nvSpPr>
          <p:spPr>
            <a:xfrm>
              <a:off x="1979710" y="764703"/>
              <a:ext cx="3456384" cy="307504"/>
            </a:xfrm>
            <a:prstGeom prst="rect">
              <a:avLst/>
            </a:prstGeom>
            <a:solidFill>
              <a:srgbClr val="FF1D1D"/>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Retângulo 154"/>
            <p:cNvSpPr/>
            <p:nvPr/>
          </p:nvSpPr>
          <p:spPr>
            <a:xfrm>
              <a:off x="1691678" y="457199"/>
              <a:ext cx="288032" cy="6140153"/>
            </a:xfrm>
            <a:prstGeom prst="rect">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Retângulo 155"/>
            <p:cNvSpPr/>
            <p:nvPr/>
          </p:nvSpPr>
          <p:spPr>
            <a:xfrm>
              <a:off x="5436095" y="457199"/>
              <a:ext cx="288032" cy="6140153"/>
            </a:xfrm>
            <a:prstGeom prst="rect">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Retângulo 156"/>
            <p:cNvSpPr/>
            <p:nvPr/>
          </p:nvSpPr>
          <p:spPr>
            <a:xfrm>
              <a:off x="1979710" y="2492895"/>
              <a:ext cx="3456384" cy="1512169"/>
            </a:xfrm>
            <a:prstGeom prst="rect">
              <a:avLst/>
            </a:prstGeom>
            <a:solidFill>
              <a:schemeClr val="bg1">
                <a:lumMod val="85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Retângulo 157"/>
            <p:cNvSpPr/>
            <p:nvPr/>
          </p:nvSpPr>
          <p:spPr>
            <a:xfrm>
              <a:off x="1979710" y="2492895"/>
              <a:ext cx="3456384" cy="45719"/>
            </a:xfrm>
            <a:prstGeom prst="rect">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Retângulo 158"/>
            <p:cNvSpPr/>
            <p:nvPr/>
          </p:nvSpPr>
          <p:spPr>
            <a:xfrm>
              <a:off x="1979710" y="3717032"/>
              <a:ext cx="3456384" cy="285240"/>
            </a:xfrm>
            <a:prstGeom prst="rect">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Retângulo 159"/>
            <p:cNvSpPr/>
            <p:nvPr/>
          </p:nvSpPr>
          <p:spPr>
            <a:xfrm>
              <a:off x="1979710" y="4005064"/>
              <a:ext cx="3456384" cy="14262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Retângulo 160"/>
            <p:cNvSpPr/>
            <p:nvPr/>
          </p:nvSpPr>
          <p:spPr>
            <a:xfrm>
              <a:off x="1979710" y="6381328"/>
              <a:ext cx="3456384" cy="216024"/>
            </a:xfrm>
            <a:prstGeom prst="rect">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2" name="Conector reto 161"/>
            <p:cNvCxnSpPr/>
            <p:nvPr/>
          </p:nvCxnSpPr>
          <p:spPr>
            <a:xfrm>
              <a:off x="2843815" y="6525344"/>
              <a:ext cx="72000"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163" name="Conector reto 162"/>
            <p:cNvCxnSpPr/>
            <p:nvPr/>
          </p:nvCxnSpPr>
          <p:spPr>
            <a:xfrm>
              <a:off x="2843815" y="6487547"/>
              <a:ext cx="72000"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164" name="Conector reto 163"/>
            <p:cNvCxnSpPr/>
            <p:nvPr/>
          </p:nvCxnSpPr>
          <p:spPr>
            <a:xfrm>
              <a:off x="2843815" y="6442836"/>
              <a:ext cx="72000"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165" name="Conector reto 164"/>
            <p:cNvCxnSpPr/>
            <p:nvPr/>
          </p:nvCxnSpPr>
          <p:spPr>
            <a:xfrm>
              <a:off x="2987831" y="6525344"/>
              <a:ext cx="72000"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166" name="Conector reto 165"/>
            <p:cNvCxnSpPr/>
            <p:nvPr/>
          </p:nvCxnSpPr>
          <p:spPr>
            <a:xfrm>
              <a:off x="2987831" y="6487547"/>
              <a:ext cx="72000"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167" name="Conector reto 166"/>
            <p:cNvCxnSpPr/>
            <p:nvPr/>
          </p:nvCxnSpPr>
          <p:spPr>
            <a:xfrm>
              <a:off x="2987831" y="6442836"/>
              <a:ext cx="72000"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168" name="Conector reto 167"/>
            <p:cNvCxnSpPr/>
            <p:nvPr/>
          </p:nvCxnSpPr>
          <p:spPr>
            <a:xfrm>
              <a:off x="3140230" y="6525344"/>
              <a:ext cx="72000"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169" name="Conector reto 168"/>
            <p:cNvCxnSpPr/>
            <p:nvPr/>
          </p:nvCxnSpPr>
          <p:spPr>
            <a:xfrm>
              <a:off x="3140230" y="6487547"/>
              <a:ext cx="72000"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170" name="Conector reto 169"/>
            <p:cNvCxnSpPr/>
            <p:nvPr/>
          </p:nvCxnSpPr>
          <p:spPr>
            <a:xfrm>
              <a:off x="3140230" y="6442836"/>
              <a:ext cx="72000"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171" name="Conector reto 170"/>
            <p:cNvCxnSpPr/>
            <p:nvPr/>
          </p:nvCxnSpPr>
          <p:spPr>
            <a:xfrm>
              <a:off x="3275854" y="6525344"/>
              <a:ext cx="72000"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172" name="Conector reto 171"/>
            <p:cNvCxnSpPr/>
            <p:nvPr/>
          </p:nvCxnSpPr>
          <p:spPr>
            <a:xfrm>
              <a:off x="3275854" y="6487547"/>
              <a:ext cx="72000"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173" name="Conector reto 172"/>
            <p:cNvCxnSpPr/>
            <p:nvPr/>
          </p:nvCxnSpPr>
          <p:spPr>
            <a:xfrm>
              <a:off x="3275854" y="6442836"/>
              <a:ext cx="72000"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174" name="Conector reto 173"/>
            <p:cNvCxnSpPr/>
            <p:nvPr/>
          </p:nvCxnSpPr>
          <p:spPr>
            <a:xfrm>
              <a:off x="3419879" y="6525344"/>
              <a:ext cx="72000"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175" name="Conector reto 174"/>
            <p:cNvCxnSpPr/>
            <p:nvPr/>
          </p:nvCxnSpPr>
          <p:spPr>
            <a:xfrm>
              <a:off x="3419879" y="6487547"/>
              <a:ext cx="72000"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176" name="Conector reto 175"/>
            <p:cNvCxnSpPr/>
            <p:nvPr/>
          </p:nvCxnSpPr>
          <p:spPr>
            <a:xfrm>
              <a:off x="3419879" y="6442836"/>
              <a:ext cx="72000"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177" name="Conector reto 176"/>
            <p:cNvCxnSpPr/>
            <p:nvPr/>
          </p:nvCxnSpPr>
          <p:spPr>
            <a:xfrm>
              <a:off x="3563894" y="6525344"/>
              <a:ext cx="72000"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178" name="Conector reto 177"/>
            <p:cNvCxnSpPr/>
            <p:nvPr/>
          </p:nvCxnSpPr>
          <p:spPr>
            <a:xfrm>
              <a:off x="3563894" y="6487547"/>
              <a:ext cx="72000"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179" name="Conector reto 178"/>
            <p:cNvCxnSpPr/>
            <p:nvPr/>
          </p:nvCxnSpPr>
          <p:spPr>
            <a:xfrm>
              <a:off x="3563894" y="6442836"/>
              <a:ext cx="72000"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180" name="Conector reto 179"/>
            <p:cNvCxnSpPr/>
            <p:nvPr/>
          </p:nvCxnSpPr>
          <p:spPr>
            <a:xfrm>
              <a:off x="3707911" y="6525344"/>
              <a:ext cx="72000"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181" name="Conector reto 180"/>
            <p:cNvCxnSpPr/>
            <p:nvPr/>
          </p:nvCxnSpPr>
          <p:spPr>
            <a:xfrm>
              <a:off x="3707911" y="6487547"/>
              <a:ext cx="72000"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182" name="Conector reto 181"/>
            <p:cNvCxnSpPr/>
            <p:nvPr/>
          </p:nvCxnSpPr>
          <p:spPr>
            <a:xfrm>
              <a:off x="3707911" y="6442836"/>
              <a:ext cx="72000"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183" name="Conector reto 182"/>
            <p:cNvCxnSpPr/>
            <p:nvPr/>
          </p:nvCxnSpPr>
          <p:spPr>
            <a:xfrm>
              <a:off x="3851927" y="6525344"/>
              <a:ext cx="72000"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184" name="Conector reto 183"/>
            <p:cNvCxnSpPr/>
            <p:nvPr/>
          </p:nvCxnSpPr>
          <p:spPr>
            <a:xfrm>
              <a:off x="3851927" y="6487547"/>
              <a:ext cx="72000"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185" name="Conector reto 184"/>
            <p:cNvCxnSpPr/>
            <p:nvPr/>
          </p:nvCxnSpPr>
          <p:spPr>
            <a:xfrm>
              <a:off x="3851927" y="6442836"/>
              <a:ext cx="72000"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186" name="Conector reto 185"/>
            <p:cNvCxnSpPr/>
            <p:nvPr/>
          </p:nvCxnSpPr>
          <p:spPr>
            <a:xfrm>
              <a:off x="3995942" y="6525344"/>
              <a:ext cx="72000"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187" name="Conector reto 186"/>
            <p:cNvCxnSpPr/>
            <p:nvPr/>
          </p:nvCxnSpPr>
          <p:spPr>
            <a:xfrm>
              <a:off x="3995942" y="6487547"/>
              <a:ext cx="72000"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188" name="Conector reto 187"/>
            <p:cNvCxnSpPr/>
            <p:nvPr/>
          </p:nvCxnSpPr>
          <p:spPr>
            <a:xfrm>
              <a:off x="3995942" y="6442836"/>
              <a:ext cx="72000"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189" name="Conector reto 188"/>
            <p:cNvCxnSpPr/>
            <p:nvPr/>
          </p:nvCxnSpPr>
          <p:spPr>
            <a:xfrm>
              <a:off x="4139959" y="6525344"/>
              <a:ext cx="72000"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190" name="Conector reto 189"/>
            <p:cNvCxnSpPr/>
            <p:nvPr/>
          </p:nvCxnSpPr>
          <p:spPr>
            <a:xfrm>
              <a:off x="4139959" y="6487547"/>
              <a:ext cx="72000"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191" name="Conector reto 190"/>
            <p:cNvCxnSpPr/>
            <p:nvPr/>
          </p:nvCxnSpPr>
          <p:spPr>
            <a:xfrm>
              <a:off x="4139959" y="6442836"/>
              <a:ext cx="72000"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192" name="Conector reto 191"/>
            <p:cNvCxnSpPr/>
            <p:nvPr/>
          </p:nvCxnSpPr>
          <p:spPr>
            <a:xfrm>
              <a:off x="4292358" y="6525344"/>
              <a:ext cx="72000"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193" name="Conector reto 192"/>
            <p:cNvCxnSpPr/>
            <p:nvPr/>
          </p:nvCxnSpPr>
          <p:spPr>
            <a:xfrm>
              <a:off x="4292358" y="6487547"/>
              <a:ext cx="72000"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194" name="Conector reto 193"/>
            <p:cNvCxnSpPr/>
            <p:nvPr/>
          </p:nvCxnSpPr>
          <p:spPr>
            <a:xfrm>
              <a:off x="4292358" y="6442836"/>
              <a:ext cx="72000"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195" name="Conector reto 194"/>
            <p:cNvCxnSpPr/>
            <p:nvPr/>
          </p:nvCxnSpPr>
          <p:spPr>
            <a:xfrm>
              <a:off x="4427983" y="6525344"/>
              <a:ext cx="72000"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196" name="Conector reto 195"/>
            <p:cNvCxnSpPr/>
            <p:nvPr/>
          </p:nvCxnSpPr>
          <p:spPr>
            <a:xfrm>
              <a:off x="4427983" y="6487547"/>
              <a:ext cx="72000"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197" name="Conector reto 196"/>
            <p:cNvCxnSpPr/>
            <p:nvPr/>
          </p:nvCxnSpPr>
          <p:spPr>
            <a:xfrm>
              <a:off x="4427983" y="6442836"/>
              <a:ext cx="72000"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198" name="Conector reto 197"/>
            <p:cNvCxnSpPr/>
            <p:nvPr/>
          </p:nvCxnSpPr>
          <p:spPr>
            <a:xfrm>
              <a:off x="4572007" y="6525344"/>
              <a:ext cx="72000"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199" name="Conector reto 198"/>
            <p:cNvCxnSpPr/>
            <p:nvPr/>
          </p:nvCxnSpPr>
          <p:spPr>
            <a:xfrm>
              <a:off x="4572007" y="6487547"/>
              <a:ext cx="72000"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200" name="Conector reto 199"/>
            <p:cNvCxnSpPr/>
            <p:nvPr/>
          </p:nvCxnSpPr>
          <p:spPr>
            <a:xfrm>
              <a:off x="4572007" y="6442836"/>
              <a:ext cx="72000"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201" name="Conector reto 200"/>
            <p:cNvCxnSpPr/>
            <p:nvPr/>
          </p:nvCxnSpPr>
          <p:spPr>
            <a:xfrm>
              <a:off x="4716023" y="6525344"/>
              <a:ext cx="72000"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202" name="Conector reto 201"/>
            <p:cNvCxnSpPr/>
            <p:nvPr/>
          </p:nvCxnSpPr>
          <p:spPr>
            <a:xfrm>
              <a:off x="4716023" y="6487547"/>
              <a:ext cx="72000"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203" name="Conector reto 202"/>
            <p:cNvCxnSpPr/>
            <p:nvPr/>
          </p:nvCxnSpPr>
          <p:spPr>
            <a:xfrm>
              <a:off x="4716023" y="6442836"/>
              <a:ext cx="72000"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204" name="Conector reto 203"/>
            <p:cNvCxnSpPr/>
            <p:nvPr/>
          </p:nvCxnSpPr>
          <p:spPr>
            <a:xfrm>
              <a:off x="4860038" y="6525344"/>
              <a:ext cx="72000"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205" name="Conector reto 204"/>
            <p:cNvCxnSpPr/>
            <p:nvPr/>
          </p:nvCxnSpPr>
          <p:spPr>
            <a:xfrm>
              <a:off x="4860038" y="6487547"/>
              <a:ext cx="72000"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206" name="Conector reto 205"/>
            <p:cNvCxnSpPr/>
            <p:nvPr/>
          </p:nvCxnSpPr>
          <p:spPr>
            <a:xfrm>
              <a:off x="4860038" y="6442836"/>
              <a:ext cx="72000"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207" name="Conector reto 206"/>
            <p:cNvCxnSpPr/>
            <p:nvPr/>
          </p:nvCxnSpPr>
          <p:spPr>
            <a:xfrm>
              <a:off x="5004054" y="6525344"/>
              <a:ext cx="72000"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208" name="Conector reto 207"/>
            <p:cNvCxnSpPr/>
            <p:nvPr/>
          </p:nvCxnSpPr>
          <p:spPr>
            <a:xfrm>
              <a:off x="5004054" y="6487547"/>
              <a:ext cx="72000"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209" name="Conector reto 208"/>
            <p:cNvCxnSpPr/>
            <p:nvPr/>
          </p:nvCxnSpPr>
          <p:spPr>
            <a:xfrm>
              <a:off x="5004054" y="6442836"/>
              <a:ext cx="72000"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210" name="Conector reto 209"/>
            <p:cNvCxnSpPr/>
            <p:nvPr/>
          </p:nvCxnSpPr>
          <p:spPr>
            <a:xfrm>
              <a:off x="2267743" y="6525344"/>
              <a:ext cx="72000"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211" name="Conector reto 210"/>
            <p:cNvCxnSpPr/>
            <p:nvPr/>
          </p:nvCxnSpPr>
          <p:spPr>
            <a:xfrm>
              <a:off x="2267743" y="6487547"/>
              <a:ext cx="72000"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212" name="Conector reto 211"/>
            <p:cNvCxnSpPr/>
            <p:nvPr/>
          </p:nvCxnSpPr>
          <p:spPr>
            <a:xfrm>
              <a:off x="2267743" y="6442836"/>
              <a:ext cx="72000"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213" name="Conector reto 212"/>
            <p:cNvCxnSpPr/>
            <p:nvPr/>
          </p:nvCxnSpPr>
          <p:spPr>
            <a:xfrm>
              <a:off x="2411758" y="6525344"/>
              <a:ext cx="72000"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214" name="Conector reto 213"/>
            <p:cNvCxnSpPr/>
            <p:nvPr/>
          </p:nvCxnSpPr>
          <p:spPr>
            <a:xfrm>
              <a:off x="2411758" y="6487547"/>
              <a:ext cx="72000"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215" name="Conector reto 214"/>
            <p:cNvCxnSpPr/>
            <p:nvPr/>
          </p:nvCxnSpPr>
          <p:spPr>
            <a:xfrm>
              <a:off x="2411758" y="6442836"/>
              <a:ext cx="72000"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216" name="Conector reto 215"/>
            <p:cNvCxnSpPr/>
            <p:nvPr/>
          </p:nvCxnSpPr>
          <p:spPr>
            <a:xfrm>
              <a:off x="2564159" y="6525344"/>
              <a:ext cx="72000"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217" name="Conector reto 216"/>
            <p:cNvCxnSpPr/>
            <p:nvPr/>
          </p:nvCxnSpPr>
          <p:spPr>
            <a:xfrm>
              <a:off x="2564159" y="6487547"/>
              <a:ext cx="72000"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218" name="Conector reto 217"/>
            <p:cNvCxnSpPr/>
            <p:nvPr/>
          </p:nvCxnSpPr>
          <p:spPr>
            <a:xfrm>
              <a:off x="2564159" y="6442836"/>
              <a:ext cx="72000"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219" name="Conector reto 218"/>
            <p:cNvCxnSpPr/>
            <p:nvPr/>
          </p:nvCxnSpPr>
          <p:spPr>
            <a:xfrm>
              <a:off x="2699782" y="6525344"/>
              <a:ext cx="72000"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220" name="Conector reto 219"/>
            <p:cNvCxnSpPr/>
            <p:nvPr/>
          </p:nvCxnSpPr>
          <p:spPr>
            <a:xfrm>
              <a:off x="2699782" y="6487547"/>
              <a:ext cx="72000"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221" name="Conector reto 220"/>
            <p:cNvCxnSpPr/>
            <p:nvPr/>
          </p:nvCxnSpPr>
          <p:spPr>
            <a:xfrm>
              <a:off x="2699782" y="6442836"/>
              <a:ext cx="72000"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222" name="Conector reto 221"/>
            <p:cNvCxnSpPr/>
            <p:nvPr/>
          </p:nvCxnSpPr>
          <p:spPr>
            <a:xfrm>
              <a:off x="2079014" y="4114869"/>
              <a:ext cx="72000"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223" name="Conector reto 222"/>
            <p:cNvCxnSpPr/>
            <p:nvPr/>
          </p:nvCxnSpPr>
          <p:spPr>
            <a:xfrm>
              <a:off x="2079014" y="4077072"/>
              <a:ext cx="72000"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224" name="Conector reto 223"/>
            <p:cNvCxnSpPr/>
            <p:nvPr/>
          </p:nvCxnSpPr>
          <p:spPr>
            <a:xfrm>
              <a:off x="2223031" y="4114869"/>
              <a:ext cx="72000"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225" name="Conector reto 224"/>
            <p:cNvCxnSpPr/>
            <p:nvPr/>
          </p:nvCxnSpPr>
          <p:spPr>
            <a:xfrm>
              <a:off x="2223031" y="4077072"/>
              <a:ext cx="72000"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226" name="Conector reto 225"/>
            <p:cNvCxnSpPr/>
            <p:nvPr/>
          </p:nvCxnSpPr>
          <p:spPr>
            <a:xfrm>
              <a:off x="2367046" y="4114869"/>
              <a:ext cx="72000"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227" name="Conector reto 226"/>
            <p:cNvCxnSpPr/>
            <p:nvPr/>
          </p:nvCxnSpPr>
          <p:spPr>
            <a:xfrm>
              <a:off x="2367046" y="4077072"/>
              <a:ext cx="72000"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228" name="Conector reto 227"/>
            <p:cNvCxnSpPr/>
            <p:nvPr/>
          </p:nvCxnSpPr>
          <p:spPr>
            <a:xfrm>
              <a:off x="2511071" y="4114869"/>
              <a:ext cx="72000"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229" name="Conector reto 228"/>
            <p:cNvCxnSpPr/>
            <p:nvPr/>
          </p:nvCxnSpPr>
          <p:spPr>
            <a:xfrm>
              <a:off x="2511071" y="4077072"/>
              <a:ext cx="72000"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230" name="Conector reto 229"/>
            <p:cNvCxnSpPr/>
            <p:nvPr/>
          </p:nvCxnSpPr>
          <p:spPr>
            <a:xfrm>
              <a:off x="2655086" y="4114869"/>
              <a:ext cx="72000"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231" name="Conector reto 230"/>
            <p:cNvCxnSpPr/>
            <p:nvPr/>
          </p:nvCxnSpPr>
          <p:spPr>
            <a:xfrm>
              <a:off x="2655086" y="4077072"/>
              <a:ext cx="72000"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232" name="Conector reto 231"/>
            <p:cNvCxnSpPr/>
            <p:nvPr/>
          </p:nvCxnSpPr>
          <p:spPr>
            <a:xfrm>
              <a:off x="2799103" y="4114869"/>
              <a:ext cx="72000"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233" name="Conector reto 232"/>
            <p:cNvCxnSpPr/>
            <p:nvPr/>
          </p:nvCxnSpPr>
          <p:spPr>
            <a:xfrm>
              <a:off x="2799103" y="4077072"/>
              <a:ext cx="72000"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234" name="Conector reto 233"/>
            <p:cNvCxnSpPr/>
            <p:nvPr/>
          </p:nvCxnSpPr>
          <p:spPr>
            <a:xfrm>
              <a:off x="2943119" y="4114869"/>
              <a:ext cx="72000"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235" name="Conector reto 234"/>
            <p:cNvCxnSpPr/>
            <p:nvPr/>
          </p:nvCxnSpPr>
          <p:spPr>
            <a:xfrm>
              <a:off x="2943119" y="4077072"/>
              <a:ext cx="72000"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236" name="Conector reto 235"/>
            <p:cNvCxnSpPr/>
            <p:nvPr/>
          </p:nvCxnSpPr>
          <p:spPr>
            <a:xfrm>
              <a:off x="3087134" y="4114869"/>
              <a:ext cx="72000"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237" name="Conector reto 236"/>
            <p:cNvCxnSpPr/>
            <p:nvPr/>
          </p:nvCxnSpPr>
          <p:spPr>
            <a:xfrm>
              <a:off x="3087134" y="4077072"/>
              <a:ext cx="72000"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238" name="Conector reto 237"/>
            <p:cNvCxnSpPr/>
            <p:nvPr/>
          </p:nvCxnSpPr>
          <p:spPr>
            <a:xfrm>
              <a:off x="3231151" y="4114869"/>
              <a:ext cx="72000"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239" name="Conector reto 238"/>
            <p:cNvCxnSpPr/>
            <p:nvPr/>
          </p:nvCxnSpPr>
          <p:spPr>
            <a:xfrm>
              <a:off x="3231151" y="4077072"/>
              <a:ext cx="72000"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240" name="Conector reto 239"/>
            <p:cNvCxnSpPr/>
            <p:nvPr/>
          </p:nvCxnSpPr>
          <p:spPr>
            <a:xfrm>
              <a:off x="3375167" y="4114869"/>
              <a:ext cx="72000"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241" name="Conector reto 240"/>
            <p:cNvCxnSpPr/>
            <p:nvPr/>
          </p:nvCxnSpPr>
          <p:spPr>
            <a:xfrm>
              <a:off x="3375167" y="4077072"/>
              <a:ext cx="72000"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242" name="Conector reto 241"/>
            <p:cNvCxnSpPr/>
            <p:nvPr/>
          </p:nvCxnSpPr>
          <p:spPr>
            <a:xfrm>
              <a:off x="3519182" y="4114869"/>
              <a:ext cx="72000"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243" name="Conector reto 242"/>
            <p:cNvCxnSpPr/>
            <p:nvPr/>
          </p:nvCxnSpPr>
          <p:spPr>
            <a:xfrm>
              <a:off x="3519182" y="4077072"/>
              <a:ext cx="72000"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244" name="Conector reto 243"/>
            <p:cNvCxnSpPr/>
            <p:nvPr/>
          </p:nvCxnSpPr>
          <p:spPr>
            <a:xfrm>
              <a:off x="3663199" y="4114869"/>
              <a:ext cx="72000"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245" name="Conector reto 244"/>
            <p:cNvCxnSpPr/>
            <p:nvPr/>
          </p:nvCxnSpPr>
          <p:spPr>
            <a:xfrm>
              <a:off x="3663199" y="4077072"/>
              <a:ext cx="72000"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246" name="Conector reto 245"/>
            <p:cNvCxnSpPr/>
            <p:nvPr/>
          </p:nvCxnSpPr>
          <p:spPr>
            <a:xfrm>
              <a:off x="3807206" y="4114869"/>
              <a:ext cx="72000"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247" name="Conector reto 246"/>
            <p:cNvCxnSpPr/>
            <p:nvPr/>
          </p:nvCxnSpPr>
          <p:spPr>
            <a:xfrm>
              <a:off x="3807206" y="4077072"/>
              <a:ext cx="72000"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248" name="Conector reto 247"/>
            <p:cNvCxnSpPr/>
            <p:nvPr/>
          </p:nvCxnSpPr>
          <p:spPr>
            <a:xfrm>
              <a:off x="3951223" y="4114869"/>
              <a:ext cx="72000"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249" name="Conector reto 248"/>
            <p:cNvCxnSpPr/>
            <p:nvPr/>
          </p:nvCxnSpPr>
          <p:spPr>
            <a:xfrm>
              <a:off x="3951223" y="4077072"/>
              <a:ext cx="72000"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250" name="Conector reto 249"/>
            <p:cNvCxnSpPr/>
            <p:nvPr/>
          </p:nvCxnSpPr>
          <p:spPr>
            <a:xfrm>
              <a:off x="4095239" y="4114869"/>
              <a:ext cx="72000"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251" name="Conector reto 250"/>
            <p:cNvCxnSpPr/>
            <p:nvPr/>
          </p:nvCxnSpPr>
          <p:spPr>
            <a:xfrm>
              <a:off x="4095239" y="4077072"/>
              <a:ext cx="72000"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252" name="Conector reto 251"/>
            <p:cNvCxnSpPr/>
            <p:nvPr/>
          </p:nvCxnSpPr>
          <p:spPr>
            <a:xfrm>
              <a:off x="4239254" y="4114869"/>
              <a:ext cx="72000"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253" name="Conector reto 252"/>
            <p:cNvCxnSpPr/>
            <p:nvPr/>
          </p:nvCxnSpPr>
          <p:spPr>
            <a:xfrm>
              <a:off x="4239254" y="4077072"/>
              <a:ext cx="72000"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254" name="Conector reto 253"/>
            <p:cNvCxnSpPr/>
            <p:nvPr/>
          </p:nvCxnSpPr>
          <p:spPr>
            <a:xfrm>
              <a:off x="4383271" y="4114869"/>
              <a:ext cx="72000"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255" name="Conector reto 254"/>
            <p:cNvCxnSpPr/>
            <p:nvPr/>
          </p:nvCxnSpPr>
          <p:spPr>
            <a:xfrm>
              <a:off x="4383271" y="4077072"/>
              <a:ext cx="72000"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256" name="Conector reto 255"/>
            <p:cNvCxnSpPr/>
            <p:nvPr/>
          </p:nvCxnSpPr>
          <p:spPr>
            <a:xfrm>
              <a:off x="4527287" y="4114869"/>
              <a:ext cx="72000"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257" name="Conector reto 256"/>
            <p:cNvCxnSpPr/>
            <p:nvPr/>
          </p:nvCxnSpPr>
          <p:spPr>
            <a:xfrm>
              <a:off x="4527287" y="4077072"/>
              <a:ext cx="72000"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258" name="Conector reto 257"/>
            <p:cNvCxnSpPr/>
            <p:nvPr/>
          </p:nvCxnSpPr>
          <p:spPr>
            <a:xfrm>
              <a:off x="4671311" y="4114869"/>
              <a:ext cx="72000"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259" name="Conector reto 258"/>
            <p:cNvCxnSpPr/>
            <p:nvPr/>
          </p:nvCxnSpPr>
          <p:spPr>
            <a:xfrm>
              <a:off x="4671311" y="4077072"/>
              <a:ext cx="72000"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260" name="Conector reto 259"/>
            <p:cNvCxnSpPr/>
            <p:nvPr/>
          </p:nvCxnSpPr>
          <p:spPr>
            <a:xfrm>
              <a:off x="4815326" y="4114869"/>
              <a:ext cx="72000"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261" name="Conector reto 260"/>
            <p:cNvCxnSpPr/>
            <p:nvPr/>
          </p:nvCxnSpPr>
          <p:spPr>
            <a:xfrm>
              <a:off x="4815326" y="4077072"/>
              <a:ext cx="72000"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262" name="Conector reto 261"/>
            <p:cNvCxnSpPr/>
            <p:nvPr/>
          </p:nvCxnSpPr>
          <p:spPr>
            <a:xfrm>
              <a:off x="4959342" y="4114869"/>
              <a:ext cx="72000"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263" name="Conector reto 262"/>
            <p:cNvCxnSpPr/>
            <p:nvPr/>
          </p:nvCxnSpPr>
          <p:spPr>
            <a:xfrm>
              <a:off x="4959342" y="4077072"/>
              <a:ext cx="72000"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264" name="Conector reto 263"/>
            <p:cNvCxnSpPr/>
            <p:nvPr/>
          </p:nvCxnSpPr>
          <p:spPr>
            <a:xfrm>
              <a:off x="5103359" y="4114869"/>
              <a:ext cx="72000"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265" name="Conector reto 264"/>
            <p:cNvCxnSpPr/>
            <p:nvPr/>
          </p:nvCxnSpPr>
          <p:spPr>
            <a:xfrm>
              <a:off x="5103359" y="4077072"/>
              <a:ext cx="72000"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266" name="Conector reto 265"/>
            <p:cNvCxnSpPr/>
            <p:nvPr/>
          </p:nvCxnSpPr>
          <p:spPr>
            <a:xfrm>
              <a:off x="5247374" y="4114869"/>
              <a:ext cx="72000"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267" name="Conector reto 266"/>
            <p:cNvCxnSpPr/>
            <p:nvPr/>
          </p:nvCxnSpPr>
          <p:spPr>
            <a:xfrm>
              <a:off x="5247374" y="4077072"/>
              <a:ext cx="72000"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sp>
          <p:nvSpPr>
            <p:cNvPr id="268" name="Retângulo 267"/>
            <p:cNvSpPr/>
            <p:nvPr/>
          </p:nvSpPr>
          <p:spPr>
            <a:xfrm>
              <a:off x="1979710" y="4147684"/>
              <a:ext cx="3437406" cy="221950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9" name="Retângulo 268"/>
            <p:cNvSpPr/>
            <p:nvPr/>
          </p:nvSpPr>
          <p:spPr>
            <a:xfrm>
              <a:off x="2439046" y="3455267"/>
              <a:ext cx="2492992" cy="108001"/>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0" name="Conector reto 269"/>
            <p:cNvCxnSpPr/>
            <p:nvPr/>
          </p:nvCxnSpPr>
          <p:spPr>
            <a:xfrm flipV="1">
              <a:off x="2974817" y="3068960"/>
              <a:ext cx="13005" cy="370896"/>
            </a:xfrm>
            <a:prstGeom prst="line">
              <a:avLst/>
            </a:prstGeom>
            <a:ln w="3810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71" name="Conector reto 270"/>
            <p:cNvCxnSpPr/>
            <p:nvPr/>
          </p:nvCxnSpPr>
          <p:spPr>
            <a:xfrm flipH="1">
              <a:off x="2223031" y="3082608"/>
              <a:ext cx="787475" cy="0"/>
            </a:xfrm>
            <a:prstGeom prst="line">
              <a:avLst/>
            </a:prstGeom>
            <a:ln w="3810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272" name="Retângulo 271"/>
            <p:cNvSpPr/>
            <p:nvPr/>
          </p:nvSpPr>
          <p:spPr>
            <a:xfrm>
              <a:off x="2047211" y="5380204"/>
              <a:ext cx="751892" cy="569076"/>
            </a:xfrm>
            <a:prstGeom prst="rect">
              <a:avLst/>
            </a:prstGeom>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273" name="Conector reto 272"/>
            <p:cNvCxnSpPr/>
            <p:nvPr/>
          </p:nvCxnSpPr>
          <p:spPr>
            <a:xfrm flipH="1">
              <a:off x="2223032" y="3069580"/>
              <a:ext cx="6" cy="2631167"/>
            </a:xfrm>
            <a:prstGeom prst="line">
              <a:avLst/>
            </a:prstGeom>
            <a:ln w="3810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74" name="Conector angulado 273"/>
            <p:cNvCxnSpPr/>
            <p:nvPr/>
          </p:nvCxnSpPr>
          <p:spPr>
            <a:xfrm rot="10800000">
              <a:off x="4995344" y="3509270"/>
              <a:ext cx="1592881" cy="1143868"/>
            </a:xfrm>
            <a:prstGeom prst="bentConnector3">
              <a:avLst/>
            </a:prstGeom>
            <a:ln w="25400">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275" name="Conector angulado 274"/>
            <p:cNvCxnSpPr/>
            <p:nvPr/>
          </p:nvCxnSpPr>
          <p:spPr>
            <a:xfrm rot="10800000" flipV="1">
              <a:off x="2303743" y="5141944"/>
              <a:ext cx="4284480" cy="1"/>
            </a:xfrm>
            <a:prstGeom prst="bentConnector3">
              <a:avLst/>
            </a:prstGeom>
            <a:ln w="25400">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276" name="Conector angulado 275"/>
            <p:cNvCxnSpPr/>
            <p:nvPr/>
          </p:nvCxnSpPr>
          <p:spPr>
            <a:xfrm rot="10800000">
              <a:off x="2879815" y="5546681"/>
              <a:ext cx="3708408" cy="1"/>
            </a:xfrm>
            <a:prstGeom prst="bentConnector3">
              <a:avLst/>
            </a:prstGeom>
            <a:ln w="25400">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277" name="CaixaDeTexto 276"/>
            <p:cNvSpPr txBox="1"/>
            <p:nvPr/>
          </p:nvSpPr>
          <p:spPr>
            <a:xfrm>
              <a:off x="6588225" y="4454822"/>
              <a:ext cx="1426799" cy="632175"/>
            </a:xfrm>
            <a:prstGeom prst="rect">
              <a:avLst/>
            </a:prstGeom>
            <a:noFill/>
          </p:spPr>
          <p:txBody>
            <a:bodyPr wrap="none" rtlCol="0">
              <a:spAutoFit/>
            </a:bodyPr>
            <a:lstStyle/>
            <a:p>
              <a:r>
                <a:rPr lang="en-US" sz="1400" b="1" smtClean="0"/>
                <a:t>CPU</a:t>
              </a:r>
            </a:p>
          </p:txBody>
        </p:sp>
        <p:sp>
          <p:nvSpPr>
            <p:cNvPr id="278" name="CaixaDeTexto 277"/>
            <p:cNvSpPr txBox="1"/>
            <p:nvPr/>
          </p:nvSpPr>
          <p:spPr>
            <a:xfrm>
              <a:off x="6613967" y="4931877"/>
              <a:ext cx="2804173" cy="632175"/>
            </a:xfrm>
            <a:prstGeom prst="rect">
              <a:avLst/>
            </a:prstGeom>
            <a:noFill/>
          </p:spPr>
          <p:txBody>
            <a:bodyPr wrap="none" rtlCol="0">
              <a:spAutoFit/>
            </a:bodyPr>
            <a:lstStyle/>
            <a:p>
              <a:r>
                <a:rPr lang="en-US" sz="1400" b="1" smtClean="0"/>
                <a:t>Data Cable</a:t>
              </a:r>
            </a:p>
          </p:txBody>
        </p:sp>
        <p:sp>
          <p:nvSpPr>
            <p:cNvPr id="279" name="CaixaDeTexto 278"/>
            <p:cNvSpPr txBox="1"/>
            <p:nvPr/>
          </p:nvSpPr>
          <p:spPr>
            <a:xfrm>
              <a:off x="6613967" y="5336922"/>
              <a:ext cx="4635270" cy="632175"/>
            </a:xfrm>
            <a:prstGeom prst="rect">
              <a:avLst/>
            </a:prstGeom>
            <a:noFill/>
          </p:spPr>
          <p:txBody>
            <a:bodyPr wrap="none" rtlCol="0">
              <a:spAutoFit/>
            </a:bodyPr>
            <a:lstStyle/>
            <a:p>
              <a:r>
                <a:rPr lang="en-US" sz="1400" b="1" smtClean="0"/>
                <a:t>Anti-Explosion Box</a:t>
              </a:r>
            </a:p>
          </p:txBody>
        </p:sp>
      </p:grpSp>
      <p:sp>
        <p:nvSpPr>
          <p:cNvPr id="281" name="Retângulo 280"/>
          <p:cNvSpPr/>
          <p:nvPr/>
        </p:nvSpPr>
        <p:spPr>
          <a:xfrm>
            <a:off x="6228184" y="2238918"/>
            <a:ext cx="1856890" cy="27418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2" name="Retângulo 281"/>
          <p:cNvSpPr/>
          <p:nvPr/>
        </p:nvSpPr>
        <p:spPr>
          <a:xfrm>
            <a:off x="6360819" y="2238918"/>
            <a:ext cx="1591620" cy="149595"/>
          </a:xfrm>
          <a:prstGeom prst="rect">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3" name="Retângulo 282"/>
          <p:cNvSpPr/>
          <p:nvPr/>
        </p:nvSpPr>
        <p:spPr>
          <a:xfrm>
            <a:off x="6360819" y="2388513"/>
            <a:ext cx="1591620" cy="149595"/>
          </a:xfrm>
          <a:prstGeom prst="rect">
            <a:avLst/>
          </a:prstGeom>
          <a:solidFill>
            <a:srgbClr val="FF1D1D"/>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4" name="Retângulo 283"/>
          <p:cNvSpPr/>
          <p:nvPr/>
        </p:nvSpPr>
        <p:spPr>
          <a:xfrm>
            <a:off x="6228184" y="2238918"/>
            <a:ext cx="132635" cy="2987061"/>
          </a:xfrm>
          <a:prstGeom prst="rect">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5" name="Retângulo 284"/>
          <p:cNvSpPr/>
          <p:nvPr/>
        </p:nvSpPr>
        <p:spPr>
          <a:xfrm>
            <a:off x="7952439" y="2238918"/>
            <a:ext cx="132635" cy="2987061"/>
          </a:xfrm>
          <a:prstGeom prst="rect">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6" name="Retângulo 285"/>
          <p:cNvSpPr/>
          <p:nvPr/>
        </p:nvSpPr>
        <p:spPr>
          <a:xfrm>
            <a:off x="6360819" y="3229243"/>
            <a:ext cx="1591620" cy="735640"/>
          </a:xfrm>
          <a:prstGeom prst="rect">
            <a:avLst/>
          </a:prstGeom>
          <a:solidFill>
            <a:schemeClr val="bg1">
              <a:lumMod val="85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7" name="Retângulo 286"/>
          <p:cNvSpPr/>
          <p:nvPr/>
        </p:nvSpPr>
        <p:spPr>
          <a:xfrm>
            <a:off x="6360819" y="3229243"/>
            <a:ext cx="1591620" cy="22241"/>
          </a:xfrm>
          <a:prstGeom prst="rect">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8" name="Retângulo 287"/>
          <p:cNvSpPr/>
          <p:nvPr/>
        </p:nvSpPr>
        <p:spPr>
          <a:xfrm>
            <a:off x="6360819" y="3824761"/>
            <a:ext cx="1591620" cy="138764"/>
          </a:xfrm>
          <a:prstGeom prst="rect">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9" name="Retângulo 288"/>
          <p:cNvSpPr/>
          <p:nvPr/>
        </p:nvSpPr>
        <p:spPr>
          <a:xfrm>
            <a:off x="6360819" y="3964883"/>
            <a:ext cx="1591620" cy="69382"/>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0" name="Conector reto 289"/>
          <p:cNvCxnSpPr/>
          <p:nvPr/>
        </p:nvCxnSpPr>
        <p:spPr>
          <a:xfrm>
            <a:off x="6406547" y="4018301"/>
            <a:ext cx="33155"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291" name="Conector reto 290"/>
          <p:cNvCxnSpPr/>
          <p:nvPr/>
        </p:nvCxnSpPr>
        <p:spPr>
          <a:xfrm>
            <a:off x="6406547" y="3999913"/>
            <a:ext cx="33155"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292" name="Conector reto 291"/>
          <p:cNvCxnSpPr/>
          <p:nvPr/>
        </p:nvCxnSpPr>
        <p:spPr>
          <a:xfrm>
            <a:off x="6472865" y="4018301"/>
            <a:ext cx="33155"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293" name="Conector reto 292"/>
          <p:cNvCxnSpPr/>
          <p:nvPr/>
        </p:nvCxnSpPr>
        <p:spPr>
          <a:xfrm>
            <a:off x="6472865" y="3999913"/>
            <a:ext cx="33155"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294" name="Conector reto 293"/>
          <p:cNvCxnSpPr/>
          <p:nvPr/>
        </p:nvCxnSpPr>
        <p:spPr>
          <a:xfrm>
            <a:off x="6539182" y="4018301"/>
            <a:ext cx="33155"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295" name="Conector reto 294"/>
          <p:cNvCxnSpPr/>
          <p:nvPr/>
        </p:nvCxnSpPr>
        <p:spPr>
          <a:xfrm>
            <a:off x="6539182" y="3999913"/>
            <a:ext cx="33155"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296" name="Conector reto 295"/>
          <p:cNvCxnSpPr/>
          <p:nvPr/>
        </p:nvCxnSpPr>
        <p:spPr>
          <a:xfrm>
            <a:off x="6605503" y="4018301"/>
            <a:ext cx="33155"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297" name="Conector reto 296"/>
          <p:cNvCxnSpPr/>
          <p:nvPr/>
        </p:nvCxnSpPr>
        <p:spPr>
          <a:xfrm>
            <a:off x="6605503" y="3999913"/>
            <a:ext cx="33155"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298" name="Conector reto 297"/>
          <p:cNvCxnSpPr/>
          <p:nvPr/>
        </p:nvCxnSpPr>
        <p:spPr>
          <a:xfrm>
            <a:off x="6671821" y="4018301"/>
            <a:ext cx="33155"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299" name="Conector reto 298"/>
          <p:cNvCxnSpPr/>
          <p:nvPr/>
        </p:nvCxnSpPr>
        <p:spPr>
          <a:xfrm>
            <a:off x="6671821" y="3999913"/>
            <a:ext cx="33155"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300" name="Conector reto 299"/>
          <p:cNvCxnSpPr/>
          <p:nvPr/>
        </p:nvCxnSpPr>
        <p:spPr>
          <a:xfrm>
            <a:off x="6738138" y="4018301"/>
            <a:ext cx="33155"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301" name="Conector reto 300"/>
          <p:cNvCxnSpPr/>
          <p:nvPr/>
        </p:nvCxnSpPr>
        <p:spPr>
          <a:xfrm>
            <a:off x="6738138" y="3999913"/>
            <a:ext cx="33155"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302" name="Conector reto 301"/>
          <p:cNvCxnSpPr/>
          <p:nvPr/>
        </p:nvCxnSpPr>
        <p:spPr>
          <a:xfrm>
            <a:off x="6804456" y="4018301"/>
            <a:ext cx="33155"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303" name="Conector reto 302"/>
          <p:cNvCxnSpPr/>
          <p:nvPr/>
        </p:nvCxnSpPr>
        <p:spPr>
          <a:xfrm>
            <a:off x="6804456" y="3999913"/>
            <a:ext cx="33155"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304" name="Conector reto 303"/>
          <p:cNvCxnSpPr/>
          <p:nvPr/>
        </p:nvCxnSpPr>
        <p:spPr>
          <a:xfrm>
            <a:off x="6870773" y="4018301"/>
            <a:ext cx="33155"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305" name="Conector reto 304"/>
          <p:cNvCxnSpPr/>
          <p:nvPr/>
        </p:nvCxnSpPr>
        <p:spPr>
          <a:xfrm>
            <a:off x="6870773" y="3999913"/>
            <a:ext cx="33155"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306" name="Conector reto 305"/>
          <p:cNvCxnSpPr/>
          <p:nvPr/>
        </p:nvCxnSpPr>
        <p:spPr>
          <a:xfrm>
            <a:off x="6937091" y="4018301"/>
            <a:ext cx="33155"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307" name="Conector reto 306"/>
          <p:cNvCxnSpPr/>
          <p:nvPr/>
        </p:nvCxnSpPr>
        <p:spPr>
          <a:xfrm>
            <a:off x="6937091" y="3999913"/>
            <a:ext cx="33155"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308" name="Conector reto 307"/>
          <p:cNvCxnSpPr/>
          <p:nvPr/>
        </p:nvCxnSpPr>
        <p:spPr>
          <a:xfrm>
            <a:off x="7003408" y="4018301"/>
            <a:ext cx="33155"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309" name="Conector reto 308"/>
          <p:cNvCxnSpPr/>
          <p:nvPr/>
        </p:nvCxnSpPr>
        <p:spPr>
          <a:xfrm>
            <a:off x="7003408" y="3999913"/>
            <a:ext cx="33155"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310" name="Conector reto 309"/>
          <p:cNvCxnSpPr/>
          <p:nvPr/>
        </p:nvCxnSpPr>
        <p:spPr>
          <a:xfrm>
            <a:off x="7069726" y="4018301"/>
            <a:ext cx="33155"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311" name="Conector reto 310"/>
          <p:cNvCxnSpPr/>
          <p:nvPr/>
        </p:nvCxnSpPr>
        <p:spPr>
          <a:xfrm>
            <a:off x="7069726" y="3999913"/>
            <a:ext cx="33155"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312" name="Conector reto 311"/>
          <p:cNvCxnSpPr/>
          <p:nvPr/>
        </p:nvCxnSpPr>
        <p:spPr>
          <a:xfrm>
            <a:off x="7136043" y="4018301"/>
            <a:ext cx="33155"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313" name="Conector reto 312"/>
          <p:cNvCxnSpPr/>
          <p:nvPr/>
        </p:nvCxnSpPr>
        <p:spPr>
          <a:xfrm>
            <a:off x="7136043" y="3999913"/>
            <a:ext cx="33155"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314" name="Conector reto 313"/>
          <p:cNvCxnSpPr/>
          <p:nvPr/>
        </p:nvCxnSpPr>
        <p:spPr>
          <a:xfrm>
            <a:off x="7202357" y="4018301"/>
            <a:ext cx="33155"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315" name="Conector reto 314"/>
          <p:cNvCxnSpPr/>
          <p:nvPr/>
        </p:nvCxnSpPr>
        <p:spPr>
          <a:xfrm>
            <a:off x="7202357" y="3999913"/>
            <a:ext cx="33155"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316" name="Conector reto 315"/>
          <p:cNvCxnSpPr/>
          <p:nvPr/>
        </p:nvCxnSpPr>
        <p:spPr>
          <a:xfrm>
            <a:off x="7268674" y="4018301"/>
            <a:ext cx="33155"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317" name="Conector reto 316"/>
          <p:cNvCxnSpPr/>
          <p:nvPr/>
        </p:nvCxnSpPr>
        <p:spPr>
          <a:xfrm>
            <a:off x="7268674" y="3999913"/>
            <a:ext cx="33155"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318" name="Conector reto 317"/>
          <p:cNvCxnSpPr/>
          <p:nvPr/>
        </p:nvCxnSpPr>
        <p:spPr>
          <a:xfrm>
            <a:off x="7334992" y="4018301"/>
            <a:ext cx="33155"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319" name="Conector reto 318"/>
          <p:cNvCxnSpPr/>
          <p:nvPr/>
        </p:nvCxnSpPr>
        <p:spPr>
          <a:xfrm>
            <a:off x="7334992" y="3999913"/>
            <a:ext cx="33155"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320" name="Conector reto 319"/>
          <p:cNvCxnSpPr/>
          <p:nvPr/>
        </p:nvCxnSpPr>
        <p:spPr>
          <a:xfrm>
            <a:off x="7401309" y="4018301"/>
            <a:ext cx="33155"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321" name="Conector reto 320"/>
          <p:cNvCxnSpPr/>
          <p:nvPr/>
        </p:nvCxnSpPr>
        <p:spPr>
          <a:xfrm>
            <a:off x="7401309" y="3999913"/>
            <a:ext cx="33155"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322" name="Conector reto 321"/>
          <p:cNvCxnSpPr/>
          <p:nvPr/>
        </p:nvCxnSpPr>
        <p:spPr>
          <a:xfrm>
            <a:off x="7467627" y="4018301"/>
            <a:ext cx="33155"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323" name="Conector reto 322"/>
          <p:cNvCxnSpPr/>
          <p:nvPr/>
        </p:nvCxnSpPr>
        <p:spPr>
          <a:xfrm>
            <a:off x="7467627" y="3999913"/>
            <a:ext cx="33155"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324" name="Conector reto 323"/>
          <p:cNvCxnSpPr/>
          <p:nvPr/>
        </p:nvCxnSpPr>
        <p:spPr>
          <a:xfrm>
            <a:off x="7533944" y="4018301"/>
            <a:ext cx="33155"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325" name="Conector reto 324"/>
          <p:cNvCxnSpPr/>
          <p:nvPr/>
        </p:nvCxnSpPr>
        <p:spPr>
          <a:xfrm>
            <a:off x="7533944" y="3999913"/>
            <a:ext cx="33155"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326" name="Conector reto 325"/>
          <p:cNvCxnSpPr/>
          <p:nvPr/>
        </p:nvCxnSpPr>
        <p:spPr>
          <a:xfrm>
            <a:off x="7600266" y="4018301"/>
            <a:ext cx="33155"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327" name="Conector reto 326"/>
          <p:cNvCxnSpPr/>
          <p:nvPr/>
        </p:nvCxnSpPr>
        <p:spPr>
          <a:xfrm>
            <a:off x="7600266" y="3999913"/>
            <a:ext cx="33155"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328" name="Conector reto 327"/>
          <p:cNvCxnSpPr/>
          <p:nvPr/>
        </p:nvCxnSpPr>
        <p:spPr>
          <a:xfrm>
            <a:off x="7666583" y="4018301"/>
            <a:ext cx="33155"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329" name="Conector reto 328"/>
          <p:cNvCxnSpPr/>
          <p:nvPr/>
        </p:nvCxnSpPr>
        <p:spPr>
          <a:xfrm>
            <a:off x="7666583" y="3999913"/>
            <a:ext cx="33155"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330" name="Conector reto 329"/>
          <p:cNvCxnSpPr/>
          <p:nvPr/>
        </p:nvCxnSpPr>
        <p:spPr>
          <a:xfrm>
            <a:off x="7732901" y="4018301"/>
            <a:ext cx="33155"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331" name="Conector reto 330"/>
          <p:cNvCxnSpPr/>
          <p:nvPr/>
        </p:nvCxnSpPr>
        <p:spPr>
          <a:xfrm>
            <a:off x="7732901" y="3999913"/>
            <a:ext cx="33155"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332" name="Conector reto 331"/>
          <p:cNvCxnSpPr/>
          <p:nvPr/>
        </p:nvCxnSpPr>
        <p:spPr>
          <a:xfrm>
            <a:off x="7799218" y="4018301"/>
            <a:ext cx="33155"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333" name="Conector reto 332"/>
          <p:cNvCxnSpPr/>
          <p:nvPr/>
        </p:nvCxnSpPr>
        <p:spPr>
          <a:xfrm>
            <a:off x="7799218" y="3999913"/>
            <a:ext cx="33155"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334" name="Conector reto 333"/>
          <p:cNvCxnSpPr/>
          <p:nvPr/>
        </p:nvCxnSpPr>
        <p:spPr>
          <a:xfrm>
            <a:off x="7865536" y="4018301"/>
            <a:ext cx="33155"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335" name="Conector reto 334"/>
          <p:cNvCxnSpPr/>
          <p:nvPr/>
        </p:nvCxnSpPr>
        <p:spPr>
          <a:xfrm>
            <a:off x="7865536" y="3999913"/>
            <a:ext cx="33155"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sp>
        <p:nvSpPr>
          <p:cNvPr id="336" name="Retângulo 335"/>
          <p:cNvSpPr/>
          <p:nvPr/>
        </p:nvSpPr>
        <p:spPr>
          <a:xfrm>
            <a:off x="6360819" y="4034265"/>
            <a:ext cx="1582881" cy="107974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7" name="Retângulo 336"/>
          <p:cNvSpPr/>
          <p:nvPr/>
        </p:nvSpPr>
        <p:spPr>
          <a:xfrm>
            <a:off x="6572337" y="3697418"/>
            <a:ext cx="1147990" cy="52540"/>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40" name="Conector reto 339"/>
          <p:cNvCxnSpPr/>
          <p:nvPr/>
        </p:nvCxnSpPr>
        <p:spPr>
          <a:xfrm flipV="1">
            <a:off x="6819053" y="3544533"/>
            <a:ext cx="0" cy="14010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41" name="Grupo 340"/>
          <p:cNvGrpSpPr/>
          <p:nvPr/>
        </p:nvGrpSpPr>
        <p:grpSpPr>
          <a:xfrm>
            <a:off x="6903929" y="3373516"/>
            <a:ext cx="412169" cy="245553"/>
            <a:chOff x="6845192" y="4076374"/>
            <a:chExt cx="895072" cy="504754"/>
          </a:xfrm>
        </p:grpSpPr>
        <p:sp>
          <p:nvSpPr>
            <p:cNvPr id="412" name="Retângulo 411"/>
            <p:cNvSpPr/>
            <p:nvPr/>
          </p:nvSpPr>
          <p:spPr>
            <a:xfrm>
              <a:off x="6948264" y="4076374"/>
              <a:ext cx="792000" cy="50475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13" name="Retângulo 412"/>
            <p:cNvSpPr/>
            <p:nvPr/>
          </p:nvSpPr>
          <p:spPr>
            <a:xfrm>
              <a:off x="7020272" y="4149079"/>
              <a:ext cx="639688" cy="360000"/>
            </a:xfrm>
            <a:prstGeom prst="rect">
              <a:avLst/>
            </a:prstGeom>
            <a:solidFill>
              <a:srgbClr val="FFFFFF"/>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700" b="1">
                <a:solidFill>
                  <a:schemeClr val="tx1"/>
                </a:solidFill>
              </a:endParaRPr>
            </a:p>
          </p:txBody>
        </p:sp>
        <p:sp>
          <p:nvSpPr>
            <p:cNvPr id="414" name="Retângulo 413"/>
            <p:cNvSpPr/>
            <p:nvPr/>
          </p:nvSpPr>
          <p:spPr>
            <a:xfrm>
              <a:off x="6845192" y="4149080"/>
              <a:ext cx="72008" cy="128226"/>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5" name="Retângulo 414"/>
            <p:cNvSpPr/>
            <p:nvPr/>
          </p:nvSpPr>
          <p:spPr>
            <a:xfrm>
              <a:off x="6848960" y="4380894"/>
              <a:ext cx="72008" cy="128226"/>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42" name="Conector reto 341"/>
          <p:cNvCxnSpPr/>
          <p:nvPr/>
        </p:nvCxnSpPr>
        <p:spPr>
          <a:xfrm flipV="1">
            <a:off x="6825041" y="3551157"/>
            <a:ext cx="66310" cy="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45" name="CaixaDeTexto 344"/>
          <p:cNvSpPr txBox="1"/>
          <p:nvPr/>
        </p:nvSpPr>
        <p:spPr>
          <a:xfrm>
            <a:off x="6493454" y="2694181"/>
            <a:ext cx="184731" cy="307777"/>
          </a:xfrm>
          <a:prstGeom prst="rect">
            <a:avLst/>
          </a:prstGeom>
          <a:noFill/>
        </p:spPr>
        <p:txBody>
          <a:bodyPr wrap="none" rtlCol="0">
            <a:spAutoFit/>
          </a:bodyPr>
          <a:lstStyle/>
          <a:p>
            <a:endParaRPr lang="en-US" sz="1400" b="1"/>
          </a:p>
        </p:txBody>
      </p:sp>
      <p:sp>
        <p:nvSpPr>
          <p:cNvPr id="346" name="Retângulo 345"/>
          <p:cNvSpPr/>
          <p:nvPr/>
        </p:nvSpPr>
        <p:spPr>
          <a:xfrm>
            <a:off x="6391902" y="4633861"/>
            <a:ext cx="346236" cy="276844"/>
          </a:xfrm>
          <a:prstGeom prst="rect">
            <a:avLst/>
          </a:prstGeom>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49" name="Retângulo 348"/>
          <p:cNvSpPr/>
          <p:nvPr/>
        </p:nvSpPr>
        <p:spPr>
          <a:xfrm>
            <a:off x="6360819" y="5120888"/>
            <a:ext cx="1591620" cy="105091"/>
          </a:xfrm>
          <a:prstGeom prst="rect">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50" name="Conector reto 349"/>
          <p:cNvCxnSpPr/>
          <p:nvPr/>
        </p:nvCxnSpPr>
        <p:spPr>
          <a:xfrm>
            <a:off x="6758728" y="5190949"/>
            <a:ext cx="33155"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351" name="Conector reto 350"/>
          <p:cNvCxnSpPr/>
          <p:nvPr/>
        </p:nvCxnSpPr>
        <p:spPr>
          <a:xfrm>
            <a:off x="6758728" y="5172561"/>
            <a:ext cx="33155"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352" name="Conector reto 351"/>
          <p:cNvCxnSpPr/>
          <p:nvPr/>
        </p:nvCxnSpPr>
        <p:spPr>
          <a:xfrm>
            <a:off x="6758728" y="5150810"/>
            <a:ext cx="33155"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353" name="Conector reto 352"/>
          <p:cNvCxnSpPr/>
          <p:nvPr/>
        </p:nvCxnSpPr>
        <p:spPr>
          <a:xfrm>
            <a:off x="6825045" y="5190949"/>
            <a:ext cx="33155"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354" name="Conector reto 353"/>
          <p:cNvCxnSpPr/>
          <p:nvPr/>
        </p:nvCxnSpPr>
        <p:spPr>
          <a:xfrm>
            <a:off x="6825045" y="5172561"/>
            <a:ext cx="33155"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355" name="Conector reto 354"/>
          <p:cNvCxnSpPr/>
          <p:nvPr/>
        </p:nvCxnSpPr>
        <p:spPr>
          <a:xfrm>
            <a:off x="6825045" y="5150810"/>
            <a:ext cx="33155"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356" name="Conector reto 355"/>
          <p:cNvCxnSpPr/>
          <p:nvPr/>
        </p:nvCxnSpPr>
        <p:spPr>
          <a:xfrm>
            <a:off x="6895224" y="5190949"/>
            <a:ext cx="33155"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357" name="Conector reto 356"/>
          <p:cNvCxnSpPr/>
          <p:nvPr/>
        </p:nvCxnSpPr>
        <p:spPr>
          <a:xfrm>
            <a:off x="6895224" y="5172561"/>
            <a:ext cx="33155"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358" name="Conector reto 357"/>
          <p:cNvCxnSpPr/>
          <p:nvPr/>
        </p:nvCxnSpPr>
        <p:spPr>
          <a:xfrm>
            <a:off x="6895224" y="5150810"/>
            <a:ext cx="33155"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359" name="Conector reto 358"/>
          <p:cNvCxnSpPr/>
          <p:nvPr/>
        </p:nvCxnSpPr>
        <p:spPr>
          <a:xfrm>
            <a:off x="6957676" y="5190949"/>
            <a:ext cx="33155"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360" name="Conector reto 359"/>
          <p:cNvCxnSpPr/>
          <p:nvPr/>
        </p:nvCxnSpPr>
        <p:spPr>
          <a:xfrm>
            <a:off x="6957676" y="5172561"/>
            <a:ext cx="33155"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361" name="Conector reto 360"/>
          <p:cNvCxnSpPr/>
          <p:nvPr/>
        </p:nvCxnSpPr>
        <p:spPr>
          <a:xfrm>
            <a:off x="6957676" y="5150810"/>
            <a:ext cx="33155"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362" name="Conector reto 361"/>
          <p:cNvCxnSpPr/>
          <p:nvPr/>
        </p:nvCxnSpPr>
        <p:spPr>
          <a:xfrm>
            <a:off x="7023998" y="5190949"/>
            <a:ext cx="33155"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363" name="Conector reto 362"/>
          <p:cNvCxnSpPr/>
          <p:nvPr/>
        </p:nvCxnSpPr>
        <p:spPr>
          <a:xfrm>
            <a:off x="7023998" y="5172561"/>
            <a:ext cx="33155"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364" name="Conector reto 363"/>
          <p:cNvCxnSpPr/>
          <p:nvPr/>
        </p:nvCxnSpPr>
        <p:spPr>
          <a:xfrm>
            <a:off x="7023998" y="5150810"/>
            <a:ext cx="33155"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365" name="Conector reto 364"/>
          <p:cNvCxnSpPr/>
          <p:nvPr/>
        </p:nvCxnSpPr>
        <p:spPr>
          <a:xfrm>
            <a:off x="7090315" y="5190949"/>
            <a:ext cx="33155"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366" name="Conector reto 365"/>
          <p:cNvCxnSpPr/>
          <p:nvPr/>
        </p:nvCxnSpPr>
        <p:spPr>
          <a:xfrm>
            <a:off x="7090315" y="5172561"/>
            <a:ext cx="33155"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367" name="Conector reto 366"/>
          <p:cNvCxnSpPr/>
          <p:nvPr/>
        </p:nvCxnSpPr>
        <p:spPr>
          <a:xfrm>
            <a:off x="7090315" y="5150810"/>
            <a:ext cx="33155"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368" name="Conector reto 367"/>
          <p:cNvCxnSpPr/>
          <p:nvPr/>
        </p:nvCxnSpPr>
        <p:spPr>
          <a:xfrm>
            <a:off x="7156633" y="5190949"/>
            <a:ext cx="33155"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369" name="Conector reto 368"/>
          <p:cNvCxnSpPr/>
          <p:nvPr/>
        </p:nvCxnSpPr>
        <p:spPr>
          <a:xfrm>
            <a:off x="7156633" y="5172561"/>
            <a:ext cx="33155"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370" name="Conector reto 369"/>
          <p:cNvCxnSpPr/>
          <p:nvPr/>
        </p:nvCxnSpPr>
        <p:spPr>
          <a:xfrm>
            <a:off x="7156633" y="5150810"/>
            <a:ext cx="33155"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371" name="Conector reto 370"/>
          <p:cNvCxnSpPr/>
          <p:nvPr/>
        </p:nvCxnSpPr>
        <p:spPr>
          <a:xfrm>
            <a:off x="7222950" y="5190949"/>
            <a:ext cx="33155"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372" name="Conector reto 371"/>
          <p:cNvCxnSpPr/>
          <p:nvPr/>
        </p:nvCxnSpPr>
        <p:spPr>
          <a:xfrm>
            <a:off x="7222950" y="5172561"/>
            <a:ext cx="33155"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373" name="Conector reto 372"/>
          <p:cNvCxnSpPr/>
          <p:nvPr/>
        </p:nvCxnSpPr>
        <p:spPr>
          <a:xfrm>
            <a:off x="7222950" y="5150810"/>
            <a:ext cx="33155"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374" name="Conector reto 373"/>
          <p:cNvCxnSpPr/>
          <p:nvPr/>
        </p:nvCxnSpPr>
        <p:spPr>
          <a:xfrm>
            <a:off x="7289267" y="5190949"/>
            <a:ext cx="33155"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375" name="Conector reto 374"/>
          <p:cNvCxnSpPr/>
          <p:nvPr/>
        </p:nvCxnSpPr>
        <p:spPr>
          <a:xfrm>
            <a:off x="7289267" y="5172561"/>
            <a:ext cx="33155"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376" name="Conector reto 375"/>
          <p:cNvCxnSpPr/>
          <p:nvPr/>
        </p:nvCxnSpPr>
        <p:spPr>
          <a:xfrm>
            <a:off x="7289267" y="5150810"/>
            <a:ext cx="33155"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377" name="Conector reto 376"/>
          <p:cNvCxnSpPr/>
          <p:nvPr/>
        </p:nvCxnSpPr>
        <p:spPr>
          <a:xfrm>
            <a:off x="7355585" y="5190949"/>
            <a:ext cx="33155"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378" name="Conector reto 377"/>
          <p:cNvCxnSpPr/>
          <p:nvPr/>
        </p:nvCxnSpPr>
        <p:spPr>
          <a:xfrm>
            <a:off x="7355585" y="5172561"/>
            <a:ext cx="33155"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379" name="Conector reto 378"/>
          <p:cNvCxnSpPr/>
          <p:nvPr/>
        </p:nvCxnSpPr>
        <p:spPr>
          <a:xfrm>
            <a:off x="7355585" y="5150810"/>
            <a:ext cx="33155"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380" name="Conector reto 379"/>
          <p:cNvCxnSpPr/>
          <p:nvPr/>
        </p:nvCxnSpPr>
        <p:spPr>
          <a:xfrm>
            <a:off x="7425763" y="5190949"/>
            <a:ext cx="33155"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381" name="Conector reto 380"/>
          <p:cNvCxnSpPr/>
          <p:nvPr/>
        </p:nvCxnSpPr>
        <p:spPr>
          <a:xfrm>
            <a:off x="7425763" y="5172561"/>
            <a:ext cx="33155"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382" name="Conector reto 381"/>
          <p:cNvCxnSpPr/>
          <p:nvPr/>
        </p:nvCxnSpPr>
        <p:spPr>
          <a:xfrm>
            <a:off x="7425763" y="5150810"/>
            <a:ext cx="33155"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383" name="Conector reto 382"/>
          <p:cNvCxnSpPr/>
          <p:nvPr/>
        </p:nvCxnSpPr>
        <p:spPr>
          <a:xfrm>
            <a:off x="7488217" y="5190949"/>
            <a:ext cx="33155"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384" name="Conector reto 383"/>
          <p:cNvCxnSpPr/>
          <p:nvPr/>
        </p:nvCxnSpPr>
        <p:spPr>
          <a:xfrm>
            <a:off x="7488217" y="5172561"/>
            <a:ext cx="33155"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385" name="Conector reto 384"/>
          <p:cNvCxnSpPr/>
          <p:nvPr/>
        </p:nvCxnSpPr>
        <p:spPr>
          <a:xfrm>
            <a:off x="7488217" y="5150810"/>
            <a:ext cx="33155"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386" name="Conector reto 385"/>
          <p:cNvCxnSpPr/>
          <p:nvPr/>
        </p:nvCxnSpPr>
        <p:spPr>
          <a:xfrm>
            <a:off x="7554537" y="5190949"/>
            <a:ext cx="33155"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387" name="Conector reto 386"/>
          <p:cNvCxnSpPr/>
          <p:nvPr/>
        </p:nvCxnSpPr>
        <p:spPr>
          <a:xfrm>
            <a:off x="7554537" y="5172561"/>
            <a:ext cx="33155"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388" name="Conector reto 387"/>
          <p:cNvCxnSpPr/>
          <p:nvPr/>
        </p:nvCxnSpPr>
        <p:spPr>
          <a:xfrm>
            <a:off x="7554537" y="5150810"/>
            <a:ext cx="33155"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389" name="Conector reto 388"/>
          <p:cNvCxnSpPr/>
          <p:nvPr/>
        </p:nvCxnSpPr>
        <p:spPr>
          <a:xfrm>
            <a:off x="7620855" y="5190949"/>
            <a:ext cx="33155"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390" name="Conector reto 389"/>
          <p:cNvCxnSpPr/>
          <p:nvPr/>
        </p:nvCxnSpPr>
        <p:spPr>
          <a:xfrm>
            <a:off x="7620855" y="5172561"/>
            <a:ext cx="33155"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391" name="Conector reto 390"/>
          <p:cNvCxnSpPr/>
          <p:nvPr/>
        </p:nvCxnSpPr>
        <p:spPr>
          <a:xfrm>
            <a:off x="7620855" y="5150810"/>
            <a:ext cx="33155"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392" name="Conector reto 391"/>
          <p:cNvCxnSpPr/>
          <p:nvPr/>
        </p:nvCxnSpPr>
        <p:spPr>
          <a:xfrm>
            <a:off x="7687172" y="5190949"/>
            <a:ext cx="33155"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393" name="Conector reto 392"/>
          <p:cNvCxnSpPr/>
          <p:nvPr/>
        </p:nvCxnSpPr>
        <p:spPr>
          <a:xfrm>
            <a:off x="7687172" y="5172561"/>
            <a:ext cx="33155"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394" name="Conector reto 393"/>
          <p:cNvCxnSpPr/>
          <p:nvPr/>
        </p:nvCxnSpPr>
        <p:spPr>
          <a:xfrm>
            <a:off x="7687172" y="5150810"/>
            <a:ext cx="33155"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395" name="Conector reto 394"/>
          <p:cNvCxnSpPr/>
          <p:nvPr/>
        </p:nvCxnSpPr>
        <p:spPr>
          <a:xfrm>
            <a:off x="7753490" y="5190949"/>
            <a:ext cx="33155"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396" name="Conector reto 395"/>
          <p:cNvCxnSpPr/>
          <p:nvPr/>
        </p:nvCxnSpPr>
        <p:spPr>
          <a:xfrm>
            <a:off x="7753490" y="5172561"/>
            <a:ext cx="33155"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397" name="Conector reto 396"/>
          <p:cNvCxnSpPr/>
          <p:nvPr/>
        </p:nvCxnSpPr>
        <p:spPr>
          <a:xfrm>
            <a:off x="7753490" y="5150810"/>
            <a:ext cx="33155"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398" name="Conector reto 397"/>
          <p:cNvCxnSpPr/>
          <p:nvPr/>
        </p:nvCxnSpPr>
        <p:spPr>
          <a:xfrm>
            <a:off x="6493454" y="5190949"/>
            <a:ext cx="33155"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399" name="Conector reto 398"/>
          <p:cNvCxnSpPr/>
          <p:nvPr/>
        </p:nvCxnSpPr>
        <p:spPr>
          <a:xfrm>
            <a:off x="6493454" y="5172561"/>
            <a:ext cx="33155"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400" name="Conector reto 399"/>
          <p:cNvCxnSpPr/>
          <p:nvPr/>
        </p:nvCxnSpPr>
        <p:spPr>
          <a:xfrm>
            <a:off x="6493454" y="5150810"/>
            <a:ext cx="33155"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401" name="Conector reto 400"/>
          <p:cNvCxnSpPr/>
          <p:nvPr/>
        </p:nvCxnSpPr>
        <p:spPr>
          <a:xfrm>
            <a:off x="6559771" y="5190949"/>
            <a:ext cx="33155"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402" name="Conector reto 401"/>
          <p:cNvCxnSpPr/>
          <p:nvPr/>
        </p:nvCxnSpPr>
        <p:spPr>
          <a:xfrm>
            <a:off x="6559771" y="5172561"/>
            <a:ext cx="33155"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403" name="Conector reto 402"/>
          <p:cNvCxnSpPr/>
          <p:nvPr/>
        </p:nvCxnSpPr>
        <p:spPr>
          <a:xfrm>
            <a:off x="6559771" y="5150810"/>
            <a:ext cx="33155"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404" name="Conector reto 403"/>
          <p:cNvCxnSpPr/>
          <p:nvPr/>
        </p:nvCxnSpPr>
        <p:spPr>
          <a:xfrm>
            <a:off x="6629950" y="5190949"/>
            <a:ext cx="33155"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405" name="Conector reto 404"/>
          <p:cNvCxnSpPr/>
          <p:nvPr/>
        </p:nvCxnSpPr>
        <p:spPr>
          <a:xfrm>
            <a:off x="6629950" y="5172561"/>
            <a:ext cx="33155"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406" name="Conector reto 405"/>
          <p:cNvCxnSpPr/>
          <p:nvPr/>
        </p:nvCxnSpPr>
        <p:spPr>
          <a:xfrm>
            <a:off x="6629950" y="5150810"/>
            <a:ext cx="33155"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407" name="Conector reto 406"/>
          <p:cNvCxnSpPr/>
          <p:nvPr/>
        </p:nvCxnSpPr>
        <p:spPr>
          <a:xfrm>
            <a:off x="6692403" y="5190949"/>
            <a:ext cx="33155"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408" name="Conector reto 407"/>
          <p:cNvCxnSpPr/>
          <p:nvPr/>
        </p:nvCxnSpPr>
        <p:spPr>
          <a:xfrm>
            <a:off x="6692403" y="5172561"/>
            <a:ext cx="33155"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409" name="Conector reto 408"/>
          <p:cNvCxnSpPr/>
          <p:nvPr/>
        </p:nvCxnSpPr>
        <p:spPr>
          <a:xfrm>
            <a:off x="6692403" y="5150810"/>
            <a:ext cx="33155" cy="0"/>
          </a:xfrm>
          <a:prstGeom prst="line">
            <a:avLst/>
          </a:prstGeom>
          <a:ln w="2222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sp>
        <p:nvSpPr>
          <p:cNvPr id="411" name="CaixaDeTexto 410"/>
          <p:cNvSpPr txBox="1"/>
          <p:nvPr/>
        </p:nvSpPr>
        <p:spPr>
          <a:xfrm>
            <a:off x="6974128" y="5291916"/>
            <a:ext cx="184731" cy="369332"/>
          </a:xfrm>
          <a:prstGeom prst="rect">
            <a:avLst/>
          </a:prstGeom>
          <a:noFill/>
        </p:spPr>
        <p:txBody>
          <a:bodyPr wrap="none" rtlCol="0">
            <a:spAutoFit/>
          </a:bodyPr>
          <a:lstStyle/>
          <a:p>
            <a:endParaRPr lang="en-US" b="1"/>
          </a:p>
        </p:txBody>
      </p:sp>
      <p:cxnSp>
        <p:nvCxnSpPr>
          <p:cNvPr id="416" name="Conector angulado 415"/>
          <p:cNvCxnSpPr>
            <a:endCxn id="412" idx="3"/>
          </p:cNvCxnSpPr>
          <p:nvPr/>
        </p:nvCxnSpPr>
        <p:spPr>
          <a:xfrm rot="10800000" flipV="1">
            <a:off x="7316098" y="2848069"/>
            <a:ext cx="928310" cy="648224"/>
          </a:xfrm>
          <a:prstGeom prst="bentConnector3">
            <a:avLst>
              <a:gd name="adj1" fmla="val 50000"/>
            </a:avLst>
          </a:prstGeom>
          <a:ln w="25400">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417" name="CaixaDeTexto 416"/>
          <p:cNvSpPr txBox="1"/>
          <p:nvPr/>
        </p:nvSpPr>
        <p:spPr>
          <a:xfrm>
            <a:off x="8260156" y="2694181"/>
            <a:ext cx="572593" cy="307777"/>
          </a:xfrm>
          <a:prstGeom prst="rect">
            <a:avLst/>
          </a:prstGeom>
          <a:noFill/>
        </p:spPr>
        <p:txBody>
          <a:bodyPr wrap="none" rtlCol="0">
            <a:spAutoFit/>
          </a:bodyPr>
          <a:lstStyle/>
          <a:p>
            <a:r>
              <a:rPr lang="en-US" sz="1400" b="1" dirty="0" err="1" smtClean="0"/>
              <a:t>EZId</a:t>
            </a:r>
            <a:endParaRPr lang="en-US" sz="1400" b="1" dirty="0" smtClean="0"/>
          </a:p>
        </p:txBody>
      </p:sp>
      <p:sp>
        <p:nvSpPr>
          <p:cNvPr id="6" name="Seta para a direita 5"/>
          <p:cNvSpPr/>
          <p:nvPr/>
        </p:nvSpPr>
        <p:spPr>
          <a:xfrm>
            <a:off x="4197183" y="3178445"/>
            <a:ext cx="1656184" cy="596147"/>
          </a:xfrm>
          <a:prstGeom prst="rightArrow">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smtClean="0">
                <a:solidFill>
                  <a:schemeClr val="tx1"/>
                </a:solidFill>
              </a:rPr>
              <a:t>Installation</a:t>
            </a:r>
            <a:endParaRPr lang="en-US">
              <a:solidFill>
                <a:schemeClr val="tx1"/>
              </a:solidFill>
            </a:endParaRPr>
          </a:p>
        </p:txBody>
      </p:sp>
      <p:cxnSp>
        <p:nvCxnSpPr>
          <p:cNvPr id="10" name="Conector reto 9"/>
          <p:cNvCxnSpPr/>
          <p:nvPr/>
        </p:nvCxnSpPr>
        <p:spPr>
          <a:xfrm>
            <a:off x="8244408" y="3646176"/>
            <a:ext cx="15748" cy="157980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CaixaDeTexto 10"/>
          <p:cNvSpPr txBox="1"/>
          <p:nvPr/>
        </p:nvSpPr>
        <p:spPr>
          <a:xfrm>
            <a:off x="8316416" y="4365104"/>
            <a:ext cx="604653" cy="253916"/>
          </a:xfrm>
          <a:prstGeom prst="rect">
            <a:avLst/>
          </a:prstGeom>
          <a:noFill/>
        </p:spPr>
        <p:txBody>
          <a:bodyPr wrap="none" rtlCol="0">
            <a:spAutoFit/>
          </a:bodyPr>
          <a:lstStyle/>
          <a:p>
            <a:r>
              <a:rPr lang="en-US" sz="1050" b="1" smtClean="0"/>
              <a:t>1.25 m</a:t>
            </a:r>
            <a:endParaRPr lang="en-US" sz="1050" b="1"/>
          </a:p>
        </p:txBody>
      </p:sp>
      <p:cxnSp>
        <p:nvCxnSpPr>
          <p:cNvPr id="418" name="Conector reto 417"/>
          <p:cNvCxnSpPr/>
          <p:nvPr/>
        </p:nvCxnSpPr>
        <p:spPr>
          <a:xfrm rot="5400000" flipH="1">
            <a:off x="8260014" y="5101620"/>
            <a:ext cx="829" cy="25598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9" name="Conector reto 418"/>
          <p:cNvCxnSpPr/>
          <p:nvPr/>
        </p:nvCxnSpPr>
        <p:spPr>
          <a:xfrm rot="5400000" flipH="1">
            <a:off x="8260014" y="3517444"/>
            <a:ext cx="829" cy="25598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20" name="CaixaDeTexto 419"/>
          <p:cNvSpPr txBox="1"/>
          <p:nvPr/>
        </p:nvSpPr>
        <p:spPr>
          <a:xfrm>
            <a:off x="4055244" y="2492896"/>
            <a:ext cx="1502515" cy="738664"/>
          </a:xfrm>
          <a:prstGeom prst="rect">
            <a:avLst/>
          </a:prstGeom>
          <a:noFill/>
        </p:spPr>
        <p:txBody>
          <a:bodyPr wrap="square" rtlCol="0">
            <a:spAutoFit/>
          </a:bodyPr>
          <a:lstStyle/>
          <a:p>
            <a:r>
              <a:rPr lang="en-US" sz="1400" b="1" smtClean="0"/>
              <a:t>CPU communication point</a:t>
            </a:r>
          </a:p>
        </p:txBody>
      </p:sp>
      <p:cxnSp>
        <p:nvCxnSpPr>
          <p:cNvPr id="421" name="Conector angulado 420"/>
          <p:cNvCxnSpPr/>
          <p:nvPr/>
        </p:nvCxnSpPr>
        <p:spPr>
          <a:xfrm rot="10800000" flipV="1">
            <a:off x="2650855" y="2852934"/>
            <a:ext cx="1399314" cy="756907"/>
          </a:xfrm>
          <a:prstGeom prst="bentConnector3">
            <a:avLst>
              <a:gd name="adj1" fmla="val 50000"/>
            </a:avLst>
          </a:prstGeom>
          <a:ln w="25400">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422" name="Conector reto 421"/>
          <p:cNvCxnSpPr/>
          <p:nvPr/>
        </p:nvCxnSpPr>
        <p:spPr>
          <a:xfrm flipH="1">
            <a:off x="6564656" y="3436844"/>
            <a:ext cx="311600" cy="0"/>
          </a:xfrm>
          <a:prstGeom prst="line">
            <a:avLst/>
          </a:prstGeom>
          <a:ln w="3810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23" name="Conector reto 422"/>
          <p:cNvCxnSpPr/>
          <p:nvPr/>
        </p:nvCxnSpPr>
        <p:spPr>
          <a:xfrm flipH="1">
            <a:off x="6564656" y="3430502"/>
            <a:ext cx="2" cy="2230746"/>
          </a:xfrm>
          <a:prstGeom prst="line">
            <a:avLst/>
          </a:prstGeom>
          <a:ln w="3810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32807256"/>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tângulo 20"/>
          <p:cNvSpPr/>
          <p:nvPr/>
        </p:nvSpPr>
        <p:spPr>
          <a:xfrm>
            <a:off x="1376541" y="1484784"/>
            <a:ext cx="6147787" cy="381512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Espaço Reservado para Número de Slide 3"/>
          <p:cNvSpPr>
            <a:spLocks noGrp="1"/>
          </p:cNvSpPr>
          <p:nvPr>
            <p:ph type="sldNum" sz="quarter" idx="12"/>
          </p:nvPr>
        </p:nvSpPr>
        <p:spPr/>
        <p:txBody>
          <a:bodyPr/>
          <a:lstStyle/>
          <a:p>
            <a:fld id="{C3D7ECC1-64DB-4830-A5F0-B13E67A92AC5}" type="slidenum">
              <a:rPr lang="en-US" b="1" smtClean="0"/>
              <a:pPr/>
              <a:t>97</a:t>
            </a:fld>
            <a:endParaRPr lang="en-US" b="1"/>
          </a:p>
        </p:txBody>
      </p:sp>
      <p:sp>
        <p:nvSpPr>
          <p:cNvPr id="3" name="CaixaDeTexto 2"/>
          <p:cNvSpPr txBox="1"/>
          <p:nvPr/>
        </p:nvSpPr>
        <p:spPr>
          <a:xfrm>
            <a:off x="395537" y="1484784"/>
            <a:ext cx="8352928" cy="400110"/>
          </a:xfrm>
          <a:prstGeom prst="rect">
            <a:avLst/>
          </a:prstGeom>
          <a:noFill/>
        </p:spPr>
        <p:txBody>
          <a:bodyPr wrap="square" rtlCol="0">
            <a:spAutoFit/>
          </a:bodyPr>
          <a:lstStyle/>
          <a:p>
            <a:r>
              <a:rPr lang="en-US" sz="2000" smtClean="0"/>
              <a:t> </a:t>
            </a:r>
            <a:endParaRPr lang="en-US"/>
          </a:p>
        </p:txBody>
      </p:sp>
      <p:sp>
        <p:nvSpPr>
          <p:cNvPr id="8" name="Retângulo 7"/>
          <p:cNvSpPr/>
          <p:nvPr/>
        </p:nvSpPr>
        <p:spPr>
          <a:xfrm>
            <a:off x="13648" y="13647"/>
            <a:ext cx="9000000" cy="721439"/>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400" b="1" dirty="0" err="1" smtClean="0">
                <a:solidFill>
                  <a:schemeClr val="tx1"/>
                </a:solidFill>
              </a:rPr>
              <a:t>EZID</a:t>
            </a:r>
            <a:r>
              <a:rPr lang="en-US" sz="2400" b="1" dirty="0" smtClean="0">
                <a:solidFill>
                  <a:schemeClr val="tx1"/>
                </a:solidFill>
              </a:rPr>
              <a:t> CONFIGURATION</a:t>
            </a:r>
            <a:endParaRPr lang="en-US" sz="2400" b="1" dirty="0">
              <a:solidFill>
                <a:schemeClr val="tx1"/>
              </a:solidFill>
            </a:endParaRPr>
          </a:p>
        </p:txBody>
      </p:sp>
      <p:pic>
        <p:nvPicPr>
          <p:cNvPr id="7" name="Picture 1" descr="EzTechLogo.gif"/>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5537" y="119857"/>
            <a:ext cx="1178689" cy="509017"/>
          </a:xfrm>
          <a:prstGeom prst="rect">
            <a:avLst/>
          </a:prstGeom>
          <a:noFill/>
          <a:ln>
            <a:noFill/>
          </a:ln>
          <a:extLst/>
        </p:spPr>
      </p:pic>
      <p:sp>
        <p:nvSpPr>
          <p:cNvPr id="2" name="Arredondar Retângulo em um Canto Diagonal 1"/>
          <p:cNvSpPr/>
          <p:nvPr/>
        </p:nvSpPr>
        <p:spPr>
          <a:xfrm>
            <a:off x="395537" y="5805264"/>
            <a:ext cx="8352927" cy="432048"/>
          </a:xfrm>
          <a:prstGeom prst="round2Diag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smtClean="0">
                <a:solidFill>
                  <a:schemeClr val="tx1"/>
                </a:solidFill>
              </a:rPr>
              <a:t>Typical localization of the communication interface in Pumps CPU (in red)</a:t>
            </a:r>
            <a:endParaRPr lang="en-US" sz="1600">
              <a:solidFill>
                <a:schemeClr val="tx1"/>
              </a:solidFill>
            </a:endParaRPr>
          </a:p>
        </p:txBody>
      </p:sp>
      <p:sp>
        <p:nvSpPr>
          <p:cNvPr id="9" name="CaixaDeTexto 8"/>
          <p:cNvSpPr txBox="1"/>
          <p:nvPr/>
        </p:nvSpPr>
        <p:spPr>
          <a:xfrm>
            <a:off x="165467" y="908720"/>
            <a:ext cx="8352928" cy="584775"/>
          </a:xfrm>
          <a:prstGeom prst="rect">
            <a:avLst/>
          </a:prstGeom>
          <a:noFill/>
        </p:spPr>
        <p:txBody>
          <a:bodyPr wrap="square" rtlCol="0">
            <a:spAutoFit/>
          </a:bodyPr>
          <a:lstStyle/>
          <a:p>
            <a:r>
              <a:rPr lang="en-US" sz="3200" smtClean="0">
                <a:solidFill>
                  <a:schemeClr val="accent6">
                    <a:lumMod val="50000"/>
                  </a:schemeClr>
                </a:solidFill>
              </a:rPr>
              <a:t>  </a:t>
            </a:r>
            <a:r>
              <a:rPr lang="en-US" sz="3200" b="1" smtClean="0">
                <a:solidFill>
                  <a:schemeClr val="accent6">
                    <a:lumMod val="50000"/>
                  </a:schemeClr>
                </a:solidFill>
              </a:rPr>
              <a:t> Information processing in the pump</a:t>
            </a:r>
            <a:endParaRPr lang="en-US" sz="2800">
              <a:solidFill>
                <a:schemeClr val="accent6">
                  <a:lumMod val="50000"/>
                </a:schemeClr>
              </a:solidFill>
            </a:endParaRPr>
          </a:p>
        </p:txBody>
      </p:sp>
      <p:grpSp>
        <p:nvGrpSpPr>
          <p:cNvPr id="6" name="Grupo 5"/>
          <p:cNvGrpSpPr/>
          <p:nvPr/>
        </p:nvGrpSpPr>
        <p:grpSpPr>
          <a:xfrm>
            <a:off x="1403648" y="1700808"/>
            <a:ext cx="5544616" cy="3491905"/>
            <a:chOff x="1403648" y="1700808"/>
            <a:chExt cx="5544616" cy="3491905"/>
          </a:xfrm>
        </p:grpSpPr>
        <p:pic>
          <p:nvPicPr>
            <p:cNvPr id="8194"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403648" y="1700808"/>
              <a:ext cx="5544616" cy="34919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etângulo 4"/>
            <p:cNvSpPr/>
            <p:nvPr/>
          </p:nvSpPr>
          <p:spPr>
            <a:xfrm>
              <a:off x="1423328" y="2318178"/>
              <a:ext cx="1564495" cy="18002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tângulo 14"/>
            <p:cNvSpPr/>
            <p:nvPr/>
          </p:nvSpPr>
          <p:spPr>
            <a:xfrm>
              <a:off x="1423328" y="2204864"/>
              <a:ext cx="1574473" cy="457200"/>
            </a:xfrm>
            <a:prstGeom prst="rect">
              <a:avLst/>
            </a:prstGeom>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r"/>
              <a:r>
                <a:rPr lang="en-US" sz="1400" smtClean="0"/>
                <a:t>Communication</a:t>
              </a:r>
            </a:p>
            <a:p>
              <a:pPr algn="r"/>
              <a:r>
                <a:rPr lang="en-US" sz="1400" smtClean="0"/>
                <a:t>interface</a:t>
              </a:r>
              <a:endParaRPr lang="en-US" sz="1400"/>
            </a:p>
          </p:txBody>
        </p:sp>
        <p:sp>
          <p:nvSpPr>
            <p:cNvPr id="16" name="Retângulo 15"/>
            <p:cNvSpPr/>
            <p:nvPr/>
          </p:nvSpPr>
          <p:spPr>
            <a:xfrm>
              <a:off x="1759254" y="3140968"/>
              <a:ext cx="1300578" cy="457200"/>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r"/>
              <a:r>
                <a:rPr lang="en-US" sz="1400" smtClean="0"/>
                <a:t>Power</a:t>
              </a:r>
              <a:endParaRPr lang="en-US" sz="1400"/>
            </a:p>
          </p:txBody>
        </p:sp>
        <p:sp>
          <p:nvSpPr>
            <p:cNvPr id="17" name="Retângulo 16"/>
            <p:cNvSpPr/>
            <p:nvPr/>
          </p:nvSpPr>
          <p:spPr>
            <a:xfrm>
              <a:off x="1423328" y="4411960"/>
              <a:ext cx="1574473" cy="457200"/>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r"/>
              <a:r>
                <a:rPr lang="en-US" sz="1400" smtClean="0"/>
                <a:t>Metering device</a:t>
              </a:r>
              <a:endParaRPr lang="en-US" sz="1400"/>
            </a:p>
          </p:txBody>
        </p:sp>
        <p:sp>
          <p:nvSpPr>
            <p:cNvPr id="18" name="Retângulo 17"/>
            <p:cNvSpPr/>
            <p:nvPr/>
          </p:nvSpPr>
          <p:spPr>
            <a:xfrm>
              <a:off x="1731989" y="4987776"/>
              <a:ext cx="3776115" cy="180000"/>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r"/>
              <a:r>
                <a:rPr lang="en-US" sz="1100" smtClean="0"/>
                <a:t>Control of Motors and Solenoid Valve</a:t>
              </a:r>
              <a:endParaRPr lang="en-US" sz="1100"/>
            </a:p>
          </p:txBody>
        </p:sp>
      </p:grpSp>
      <p:sp>
        <p:nvSpPr>
          <p:cNvPr id="20" name="Retângulo 19"/>
          <p:cNvSpPr/>
          <p:nvPr/>
        </p:nvSpPr>
        <p:spPr>
          <a:xfrm>
            <a:off x="2826312" y="1565503"/>
            <a:ext cx="3604834" cy="457200"/>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r"/>
            <a:r>
              <a:rPr lang="en-US" sz="1400" dirty="0" smtClean="0"/>
              <a:t>Typical example of pump CPU board</a:t>
            </a:r>
            <a:endParaRPr lang="en-US" sz="1400" dirty="0"/>
          </a:p>
        </p:txBody>
      </p:sp>
    </p:spTree>
    <p:extLst>
      <p:ext uri="{BB962C8B-B14F-4D97-AF65-F5344CB8AC3E}">
        <p14:creationId xmlns:p14="http://schemas.microsoft.com/office/powerpoint/2010/main" val="3854979587"/>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3"/>
          <p:cNvSpPr>
            <a:spLocks noGrp="1"/>
          </p:cNvSpPr>
          <p:nvPr>
            <p:ph type="sldNum" sz="quarter" idx="12"/>
          </p:nvPr>
        </p:nvSpPr>
        <p:spPr/>
        <p:txBody>
          <a:bodyPr/>
          <a:lstStyle/>
          <a:p>
            <a:fld id="{C3D7ECC1-64DB-4830-A5F0-B13E67A92AC5}" type="slidenum">
              <a:rPr lang="pt-BR" b="1" smtClean="0"/>
              <a:pPr/>
              <a:t>98</a:t>
            </a:fld>
            <a:endParaRPr lang="pt-BR" b="1" dirty="0"/>
          </a:p>
        </p:txBody>
      </p:sp>
      <p:sp>
        <p:nvSpPr>
          <p:cNvPr id="3" name="CaixaDeTexto 2"/>
          <p:cNvSpPr txBox="1"/>
          <p:nvPr/>
        </p:nvSpPr>
        <p:spPr>
          <a:xfrm>
            <a:off x="395537" y="1484784"/>
            <a:ext cx="8352928" cy="400110"/>
          </a:xfrm>
          <a:prstGeom prst="rect">
            <a:avLst/>
          </a:prstGeom>
          <a:noFill/>
        </p:spPr>
        <p:txBody>
          <a:bodyPr wrap="square" rtlCol="0">
            <a:spAutoFit/>
          </a:bodyPr>
          <a:lstStyle/>
          <a:p>
            <a:r>
              <a:rPr lang="pt-BR" sz="2000" dirty="0"/>
              <a:t> </a:t>
            </a:r>
            <a:endParaRPr lang="pt-BR" dirty="0"/>
          </a:p>
        </p:txBody>
      </p:sp>
      <p:sp>
        <p:nvSpPr>
          <p:cNvPr id="8" name="Retângulo 7"/>
          <p:cNvSpPr/>
          <p:nvPr/>
        </p:nvSpPr>
        <p:spPr>
          <a:xfrm>
            <a:off x="13648" y="13647"/>
            <a:ext cx="9000000" cy="721439"/>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pt-BR" sz="2400" b="1" dirty="0" err="1" smtClean="0">
                <a:solidFill>
                  <a:schemeClr val="tx1"/>
                </a:solidFill>
              </a:rPr>
              <a:t>EZID</a:t>
            </a:r>
            <a:r>
              <a:rPr lang="pt-BR" sz="2400" b="1" dirty="0" smtClean="0">
                <a:solidFill>
                  <a:schemeClr val="tx1"/>
                </a:solidFill>
              </a:rPr>
              <a:t> </a:t>
            </a:r>
            <a:r>
              <a:rPr lang="pt-BR" sz="2400" b="1" dirty="0" err="1" smtClean="0">
                <a:solidFill>
                  <a:schemeClr val="tx1"/>
                </a:solidFill>
              </a:rPr>
              <a:t>CONFIGURATION</a:t>
            </a:r>
            <a:endParaRPr lang="pt-BR" sz="2400" b="1" dirty="0">
              <a:solidFill>
                <a:schemeClr val="tx1"/>
              </a:solidFill>
            </a:endParaRPr>
          </a:p>
        </p:txBody>
      </p:sp>
      <p:pic>
        <p:nvPicPr>
          <p:cNvPr id="7" name="Picture 1" descr="EzTechLogo.gif"/>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5537" y="119857"/>
            <a:ext cx="1178689" cy="509017"/>
          </a:xfrm>
          <a:prstGeom prst="rect">
            <a:avLst/>
          </a:prstGeom>
          <a:noFill/>
          <a:ln>
            <a:noFill/>
          </a:ln>
          <a:extLst/>
        </p:spPr>
      </p:pic>
      <p:sp>
        <p:nvSpPr>
          <p:cNvPr id="6" name="CaixaDeTexto 5"/>
          <p:cNvSpPr txBox="1"/>
          <p:nvPr/>
        </p:nvSpPr>
        <p:spPr>
          <a:xfrm>
            <a:off x="395537" y="1484784"/>
            <a:ext cx="8352928" cy="400110"/>
          </a:xfrm>
          <a:prstGeom prst="rect">
            <a:avLst/>
          </a:prstGeom>
          <a:noFill/>
        </p:spPr>
        <p:txBody>
          <a:bodyPr wrap="square" rtlCol="0">
            <a:spAutoFit/>
          </a:bodyPr>
          <a:lstStyle/>
          <a:p>
            <a:r>
              <a:rPr lang="pt-BR" sz="2000" dirty="0"/>
              <a:t> </a:t>
            </a:r>
            <a:endParaRPr lang="pt-BR" dirty="0"/>
          </a:p>
        </p:txBody>
      </p:sp>
      <p:sp>
        <p:nvSpPr>
          <p:cNvPr id="9" name="CaixaDeTexto 8"/>
          <p:cNvSpPr txBox="1"/>
          <p:nvPr/>
        </p:nvSpPr>
        <p:spPr>
          <a:xfrm>
            <a:off x="165466" y="980728"/>
            <a:ext cx="8727013" cy="584775"/>
          </a:xfrm>
          <a:prstGeom prst="rect">
            <a:avLst/>
          </a:prstGeom>
          <a:noFill/>
        </p:spPr>
        <p:txBody>
          <a:bodyPr wrap="square" rtlCol="0">
            <a:spAutoFit/>
          </a:bodyPr>
          <a:lstStyle/>
          <a:p>
            <a:r>
              <a:rPr lang="pt-BR" sz="3200" dirty="0" smtClean="0">
                <a:solidFill>
                  <a:schemeClr val="accent6">
                    <a:lumMod val="50000"/>
                  </a:schemeClr>
                </a:solidFill>
              </a:rPr>
              <a:t> </a:t>
            </a:r>
            <a:r>
              <a:rPr lang="pt-BR" sz="3200" b="1" dirty="0">
                <a:solidFill>
                  <a:schemeClr val="accent6">
                    <a:lumMod val="50000"/>
                  </a:schemeClr>
                </a:solidFill>
              </a:rPr>
              <a:t> EZID </a:t>
            </a:r>
            <a:r>
              <a:rPr lang="en-US" sz="3200" b="1" dirty="0" smtClean="0">
                <a:solidFill>
                  <a:schemeClr val="accent6">
                    <a:lumMod val="50000"/>
                  </a:schemeClr>
                </a:solidFill>
              </a:rPr>
              <a:t>INSTALLATION</a:t>
            </a:r>
            <a:r>
              <a:rPr lang="pt-BR" sz="3200" b="1" dirty="0" smtClean="0">
                <a:solidFill>
                  <a:schemeClr val="accent6">
                    <a:lumMod val="50000"/>
                  </a:schemeClr>
                </a:solidFill>
              </a:rPr>
              <a:t>: NRB </a:t>
            </a:r>
            <a:r>
              <a:rPr lang="pt-BR" sz="3200" b="1" dirty="0">
                <a:solidFill>
                  <a:schemeClr val="accent6">
                    <a:lumMod val="50000"/>
                  </a:schemeClr>
                </a:solidFill>
              </a:rPr>
              <a:t>14639:2001</a:t>
            </a:r>
            <a:endParaRPr lang="pt-BR" sz="2800" dirty="0">
              <a:solidFill>
                <a:schemeClr val="accent6">
                  <a:lumMod val="50000"/>
                </a:schemeClr>
              </a:solidFill>
            </a:endParaRPr>
          </a:p>
        </p:txBody>
      </p:sp>
      <p:pic>
        <p:nvPicPr>
          <p:cNvPr id="11"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37714" y="1532365"/>
            <a:ext cx="6746654" cy="51973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01670379"/>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3"/>
          <p:cNvSpPr>
            <a:spLocks noGrp="1"/>
          </p:cNvSpPr>
          <p:nvPr>
            <p:ph type="sldNum" sz="quarter" idx="12"/>
          </p:nvPr>
        </p:nvSpPr>
        <p:spPr/>
        <p:txBody>
          <a:bodyPr/>
          <a:lstStyle/>
          <a:p>
            <a:fld id="{C3D7ECC1-64DB-4830-A5F0-B13E67A92AC5}" type="slidenum">
              <a:rPr lang="en-US" b="1" smtClean="0"/>
              <a:pPr/>
              <a:t>99</a:t>
            </a:fld>
            <a:endParaRPr lang="en-US" b="1"/>
          </a:p>
        </p:txBody>
      </p:sp>
      <p:sp>
        <p:nvSpPr>
          <p:cNvPr id="3" name="CaixaDeTexto 2"/>
          <p:cNvSpPr txBox="1"/>
          <p:nvPr/>
        </p:nvSpPr>
        <p:spPr>
          <a:xfrm>
            <a:off x="395537" y="1484784"/>
            <a:ext cx="8352928" cy="400110"/>
          </a:xfrm>
          <a:prstGeom prst="rect">
            <a:avLst/>
          </a:prstGeom>
          <a:noFill/>
        </p:spPr>
        <p:txBody>
          <a:bodyPr wrap="square" rtlCol="0">
            <a:spAutoFit/>
          </a:bodyPr>
          <a:lstStyle/>
          <a:p>
            <a:r>
              <a:rPr lang="en-US" sz="2000" smtClean="0"/>
              <a:t> </a:t>
            </a:r>
            <a:endParaRPr lang="en-US"/>
          </a:p>
        </p:txBody>
      </p:sp>
      <p:sp>
        <p:nvSpPr>
          <p:cNvPr id="8" name="Retângulo 7"/>
          <p:cNvSpPr/>
          <p:nvPr/>
        </p:nvSpPr>
        <p:spPr>
          <a:xfrm>
            <a:off x="13648" y="13647"/>
            <a:ext cx="9000000" cy="721439"/>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400" b="1" smtClean="0">
                <a:solidFill>
                  <a:schemeClr val="tx1"/>
                </a:solidFill>
              </a:rPr>
              <a:t>PHYSICAL CONNECTION OF PUMPS</a:t>
            </a:r>
            <a:endParaRPr lang="en-US" sz="2400" b="1">
              <a:solidFill>
                <a:schemeClr val="tx1"/>
              </a:solidFill>
            </a:endParaRPr>
          </a:p>
        </p:txBody>
      </p:sp>
      <p:pic>
        <p:nvPicPr>
          <p:cNvPr id="7" name="Picture 1" descr="EzTechLogo.gif"/>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5537" y="119857"/>
            <a:ext cx="1178689" cy="509017"/>
          </a:xfrm>
          <a:prstGeom prst="rect">
            <a:avLst/>
          </a:prstGeom>
          <a:noFill/>
          <a:ln>
            <a:noFill/>
          </a:ln>
          <a:extLst/>
        </p:spPr>
      </p:pic>
      <p:sp>
        <p:nvSpPr>
          <p:cNvPr id="6" name="CaixaDeTexto 5"/>
          <p:cNvSpPr txBox="1"/>
          <p:nvPr/>
        </p:nvSpPr>
        <p:spPr>
          <a:xfrm>
            <a:off x="395537" y="1484784"/>
            <a:ext cx="8352928" cy="400110"/>
          </a:xfrm>
          <a:prstGeom prst="rect">
            <a:avLst/>
          </a:prstGeom>
          <a:noFill/>
        </p:spPr>
        <p:txBody>
          <a:bodyPr wrap="square" rtlCol="0">
            <a:spAutoFit/>
          </a:bodyPr>
          <a:lstStyle/>
          <a:p>
            <a:r>
              <a:rPr lang="en-US" sz="2000" smtClean="0"/>
              <a:t> </a:t>
            </a:r>
            <a:endParaRPr lang="en-US"/>
          </a:p>
        </p:txBody>
      </p:sp>
      <p:sp>
        <p:nvSpPr>
          <p:cNvPr id="9" name="CaixaDeTexto 8"/>
          <p:cNvSpPr txBox="1"/>
          <p:nvPr/>
        </p:nvSpPr>
        <p:spPr>
          <a:xfrm>
            <a:off x="165466" y="980728"/>
            <a:ext cx="8727013" cy="584775"/>
          </a:xfrm>
          <a:prstGeom prst="rect">
            <a:avLst/>
          </a:prstGeom>
          <a:noFill/>
        </p:spPr>
        <p:txBody>
          <a:bodyPr wrap="square" rtlCol="0">
            <a:spAutoFit/>
          </a:bodyPr>
          <a:lstStyle/>
          <a:p>
            <a:r>
              <a:rPr lang="en-US" sz="3200" smtClean="0">
                <a:solidFill>
                  <a:schemeClr val="accent6">
                    <a:lumMod val="50000"/>
                  </a:schemeClr>
                </a:solidFill>
              </a:rPr>
              <a:t> </a:t>
            </a:r>
            <a:r>
              <a:rPr lang="en-US" sz="3200" b="1" smtClean="0">
                <a:solidFill>
                  <a:schemeClr val="accent6">
                    <a:lumMod val="50000"/>
                  </a:schemeClr>
                </a:solidFill>
              </a:rPr>
              <a:t> Cabling</a:t>
            </a:r>
            <a:endParaRPr lang="en-US" sz="2800">
              <a:solidFill>
                <a:schemeClr val="accent6">
                  <a:lumMod val="50000"/>
                </a:schemeClr>
              </a:solidFill>
            </a:endParaRPr>
          </a:p>
        </p:txBody>
      </p:sp>
      <p:sp>
        <p:nvSpPr>
          <p:cNvPr id="10" name="Arredondar Retângulo em um Canto Diagonal 9"/>
          <p:cNvSpPr/>
          <p:nvPr/>
        </p:nvSpPr>
        <p:spPr>
          <a:xfrm>
            <a:off x="132815" y="1565503"/>
            <a:ext cx="8327617" cy="5031849"/>
          </a:xfrm>
          <a:prstGeom prst="round2Diag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numCol="1" rtlCol="0" anchor="t"/>
          <a:lstStyle/>
          <a:p>
            <a:pPr algn="just"/>
            <a:r>
              <a:rPr lang="en-US" sz="2000" smtClean="0">
                <a:solidFill>
                  <a:schemeClr val="tx1"/>
                </a:solidFill>
              </a:rPr>
              <a:t>The automation data cable is the AWG by default. For the majority of the cases only two-way data will be used. Only the Schlumberger/Tokheim pumps use three-way cables.</a:t>
            </a:r>
          </a:p>
          <a:p>
            <a:pPr algn="just"/>
            <a:endParaRPr lang="en-US" sz="2000" smtClean="0">
              <a:solidFill>
                <a:schemeClr val="tx1"/>
              </a:solidFill>
            </a:endParaRPr>
          </a:p>
          <a:p>
            <a:pPr algn="just"/>
            <a:r>
              <a:rPr lang="en-US" sz="2000" smtClean="0">
                <a:solidFill>
                  <a:schemeClr val="tx1"/>
                </a:solidFill>
              </a:rPr>
              <a:t>The AWG numbers to be used are:</a:t>
            </a:r>
          </a:p>
          <a:p>
            <a:pPr marL="342900" indent="-342900" algn="just">
              <a:buFont typeface="Arial" pitchFamily="34" charset="0"/>
              <a:buChar char="•"/>
            </a:pPr>
            <a:r>
              <a:rPr lang="en-US" sz="2000" smtClean="0">
                <a:solidFill>
                  <a:schemeClr val="tx1"/>
                </a:solidFill>
              </a:rPr>
              <a:t>AWG 18 – The most stable</a:t>
            </a:r>
          </a:p>
          <a:p>
            <a:pPr marL="342900" indent="-342900" algn="just">
              <a:buFont typeface="Arial" pitchFamily="34" charset="0"/>
              <a:buChar char="•"/>
            </a:pPr>
            <a:r>
              <a:rPr lang="en-US" sz="2000" smtClean="0">
                <a:solidFill>
                  <a:schemeClr val="tx1"/>
                </a:solidFill>
              </a:rPr>
              <a:t>AWG 20</a:t>
            </a:r>
          </a:p>
          <a:p>
            <a:pPr marL="342900" indent="-342900" algn="just">
              <a:buFont typeface="Arial" pitchFamily="34" charset="0"/>
              <a:buChar char="•"/>
            </a:pPr>
            <a:r>
              <a:rPr lang="en-US" sz="2000" smtClean="0">
                <a:solidFill>
                  <a:schemeClr val="tx1"/>
                </a:solidFill>
              </a:rPr>
              <a:t>AWG 22</a:t>
            </a:r>
          </a:p>
          <a:p>
            <a:pPr marL="342900" indent="-342900" algn="just">
              <a:buFont typeface="Arial" pitchFamily="34" charset="0"/>
              <a:buChar char="•"/>
            </a:pPr>
            <a:r>
              <a:rPr lang="en-US" sz="2000" smtClean="0">
                <a:solidFill>
                  <a:schemeClr val="tx1"/>
                </a:solidFill>
              </a:rPr>
              <a:t>AWG 24 – The less stable</a:t>
            </a:r>
          </a:p>
          <a:p>
            <a:pPr marL="342900" indent="-342900" algn="just">
              <a:buFont typeface="Arial" pitchFamily="34" charset="0"/>
              <a:buChar char="•"/>
            </a:pPr>
            <a:endParaRPr lang="en-US" sz="2000" smtClean="0">
              <a:solidFill>
                <a:schemeClr val="tx1"/>
              </a:solidFill>
            </a:endParaRPr>
          </a:p>
          <a:p>
            <a:pPr algn="just"/>
            <a:r>
              <a:rPr lang="en-US" sz="2000" smtClean="0">
                <a:solidFill>
                  <a:schemeClr val="tx1"/>
                </a:solidFill>
              </a:rPr>
              <a:t>The greater the AWG number, the thinner the cable, therefore more vulnerable to the adverse conditions of a gas station.</a:t>
            </a:r>
          </a:p>
          <a:p>
            <a:pPr algn="just"/>
            <a:endParaRPr lang="en-US" sz="2000" smtClean="0">
              <a:solidFill>
                <a:schemeClr val="tx1"/>
              </a:solidFill>
            </a:endParaRPr>
          </a:p>
          <a:p>
            <a:pPr algn="just"/>
            <a:r>
              <a:rPr lang="en-US" sz="2000" smtClean="0">
                <a:solidFill>
                  <a:schemeClr val="tx1"/>
                </a:solidFill>
              </a:rPr>
              <a:t>Another rule is never to connect the grounding loop to automation.</a:t>
            </a:r>
          </a:p>
          <a:p>
            <a:endParaRPr lang="en-US" sz="1200">
              <a:solidFill>
                <a:schemeClr val="tx1"/>
              </a:solidFill>
            </a:endParaRPr>
          </a:p>
        </p:txBody>
      </p:sp>
    </p:spTree>
    <p:extLst>
      <p:ext uri="{BB962C8B-B14F-4D97-AF65-F5344CB8AC3E}">
        <p14:creationId xmlns:p14="http://schemas.microsoft.com/office/powerpoint/2010/main" val="1565775027"/>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ssencial">
  <a:themeElements>
    <a:clrScheme name="Escritório">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Essencial">
      <a:majorFont>
        <a:latin typeface="Arial Black"/>
        <a:ea typeface=""/>
        <a:cs typeface=""/>
        <a:font script="Jpan" typeface="ＭＳ Ｐゴシック"/>
        <a:font script="Hang" typeface="HY견고딕"/>
        <a:font script="Hans" typeface="微软雅黑"/>
        <a:font script="Hant" typeface="微軟正黑體"/>
        <a:font script="Arab" typeface="Tahoma"/>
        <a:font script="Hebr" typeface="Tahoma"/>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sencial">
      <a:fillStyleLst>
        <a:solidFill>
          <a:schemeClr val="phClr"/>
        </a:solidFill>
        <a:gradFill rotWithShape="1">
          <a:gsLst>
            <a:gs pos="0">
              <a:schemeClr val="phClr">
                <a:tint val="60000"/>
                <a:satMod val="250000"/>
              </a:schemeClr>
            </a:gs>
            <a:gs pos="35000">
              <a:schemeClr val="phClr">
                <a:tint val="47000"/>
                <a:satMod val="275000"/>
              </a:schemeClr>
            </a:gs>
            <a:gs pos="100000">
              <a:schemeClr val="phClr">
                <a:tint val="25000"/>
                <a:satMod val="300000"/>
              </a:schemeClr>
            </a:gs>
          </a:gsLst>
          <a:lin ang="16200000" scaled="1"/>
        </a:gradFill>
        <a:solidFill>
          <a:schemeClr val="phClr">
            <a:satMod val="110000"/>
          </a:schemeClr>
        </a:solidFill>
      </a:fillStyleLst>
      <a:lnStyleLst>
        <a:ln w="12700" cap="flat" cmpd="sng" algn="ctr">
          <a:solidFill>
            <a:schemeClr val="phClr">
              <a:shade val="95000"/>
              <a:satMod val="105000"/>
            </a:schemeClr>
          </a:solidFill>
          <a:prstDash val="solid"/>
        </a:ln>
        <a:ln w="28575" cap="flat" cmpd="sng" algn="ctr">
          <a:solidFill>
            <a:schemeClr val="phClr"/>
          </a:solidFill>
          <a:prstDash val="solid"/>
        </a:ln>
        <a:ln w="41275" cap="flat" cmpd="sng" algn="ctr">
          <a:solidFill>
            <a:schemeClr val="phClr"/>
          </a:solidFill>
          <a:prstDash val="solid"/>
        </a:ln>
      </a:lnStyleLst>
      <a:effectStyleLst>
        <a:effectStyle>
          <a:effectLst/>
        </a:effectStyle>
        <a:effectStyle>
          <a:effectLst>
            <a:outerShdw blurRad="39999" dist="23000" algn="bl" rotWithShape="0">
              <a:srgbClr val="000000">
                <a:alpha val="40000"/>
              </a:srgbClr>
            </a:outerShdw>
          </a:effectLst>
        </a:effectStyle>
        <a:effectStyle>
          <a:effectLst>
            <a:outerShdw blurRad="38100" dist="19050" algn="bl" rotWithShape="0">
              <a:srgbClr val="000000">
                <a:alpha val="60000"/>
              </a:srgbClr>
            </a:outerShdw>
          </a:effectLst>
          <a:scene3d>
            <a:camera prst="orthographicFront">
              <a:rot lat="0" lon="0" rev="0"/>
            </a:camera>
            <a:lightRig rig="balanced" dir="l"/>
          </a:scene3d>
          <a:sp3d prstMaterial="plastic">
            <a:bevelT w="38100" h="31750"/>
          </a:sp3d>
        </a:effectStyle>
      </a:effectStyleLst>
      <a:bgFillStyleLst>
        <a:solidFill>
          <a:schemeClr val="phClr"/>
        </a:solidFill>
        <a:blipFill rotWithShape="1">
          <a:blip xmlns:r="http://schemas.openxmlformats.org/officeDocument/2006/relationships" r:embed="rId1">
            <a:duotone>
              <a:schemeClr val="phClr">
                <a:tint val="96000"/>
              </a:schemeClr>
              <a:schemeClr val="phClr">
                <a:shade val="94000"/>
              </a:schemeClr>
            </a:duotone>
          </a:blip>
          <a:tile tx="0" ty="0" sx="100000" sy="100000" flip="none" algn="tl"/>
        </a:blipFill>
        <a:gradFill rotWithShape="1">
          <a:gsLst>
            <a:gs pos="0">
              <a:schemeClr val="phClr">
                <a:tint val="84000"/>
                <a:satMod val="110000"/>
              </a:schemeClr>
            </a:gs>
            <a:gs pos="44000">
              <a:schemeClr val="phClr">
                <a:tint val="93000"/>
                <a:satMod val="115000"/>
              </a:schemeClr>
            </a:gs>
            <a:gs pos="100000">
              <a:schemeClr val="phClr">
                <a:tint val="100000"/>
                <a:shade val="59000"/>
                <a:satMod val="120000"/>
              </a:schemeClr>
            </a:gs>
          </a:gsLst>
          <a:path path="circle">
            <a:fillToRect l="40000" t="60000" r="60000" b="40000"/>
          </a:path>
        </a:gradFill>
      </a:bgFillStyleLst>
    </a:fmtScheme>
  </a:themeElements>
  <a:objectDefaults/>
  <a:extraClrSchemeLst/>
</a:theme>
</file>

<file path=ppt/theme/theme2.xml><?xml version="1.0" encoding="utf-8"?>
<a:theme xmlns:a="http://schemas.openxmlformats.org/drawingml/2006/main" name="Tema do Office">
  <a:themeElements>
    <a:clrScheme name="Escritório">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Escritório">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Essential</Template>
  <TotalTime>6849</TotalTime>
  <Words>7268</Words>
  <Application>Microsoft Office PowerPoint</Application>
  <PresentationFormat>On-screen Show (4:3)</PresentationFormat>
  <Paragraphs>1938</Paragraphs>
  <Slides>135</Slides>
  <Notes>44</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135</vt:i4>
      </vt:variant>
    </vt:vector>
  </HeadingPairs>
  <TitlesOfParts>
    <vt:vector size="144" baseType="lpstr">
      <vt:lpstr>Arial</vt:lpstr>
      <vt:lpstr>Arial Black</vt:lpstr>
      <vt:lpstr>Calibri</vt:lpstr>
      <vt:lpstr>Coalition</vt:lpstr>
      <vt:lpstr>Estrangelo Edessa</vt:lpstr>
      <vt:lpstr>Times New Roman</vt:lpstr>
      <vt:lpstr>Verdana</vt:lpstr>
      <vt:lpstr>Wingdings</vt:lpstr>
      <vt:lpstr>Essencial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TEChNOLOGy and AUTOMAtion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creator>EZTech-S</dc:creator>
  <cp:lastModifiedBy>kelvin ussher</cp:lastModifiedBy>
  <cp:revision>355</cp:revision>
  <cp:lastPrinted>2015-02-09T21:32:51Z</cp:lastPrinted>
  <dcterms:created xsi:type="dcterms:W3CDTF">2014-09-08T16:30:35Z</dcterms:created>
  <dcterms:modified xsi:type="dcterms:W3CDTF">2015-11-22T20:27:35Z</dcterms:modified>
</cp:coreProperties>
</file>